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24"/>
  </p:notesMasterIdLst>
  <p:sldIdLst>
    <p:sldId id="319" r:id="rId5"/>
    <p:sldId id="303" r:id="rId6"/>
    <p:sldId id="290" r:id="rId7"/>
    <p:sldId id="318" r:id="rId8"/>
    <p:sldId id="317" r:id="rId9"/>
    <p:sldId id="298" r:id="rId10"/>
    <p:sldId id="269" r:id="rId11"/>
    <p:sldId id="259" r:id="rId12"/>
    <p:sldId id="314" r:id="rId13"/>
    <p:sldId id="307" r:id="rId14"/>
    <p:sldId id="315" r:id="rId15"/>
    <p:sldId id="310" r:id="rId16"/>
    <p:sldId id="313" r:id="rId17"/>
    <p:sldId id="309" r:id="rId18"/>
    <p:sldId id="279" r:id="rId19"/>
    <p:sldId id="280" r:id="rId20"/>
    <p:sldId id="282" r:id="rId21"/>
    <p:sldId id="316" r:id="rId22"/>
    <p:sldId id="274" r:id="rId23"/>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99FF"/>
    <a:srgbClr val="5AB28C"/>
    <a:srgbClr val="33996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001" autoAdjust="0"/>
    <p:restoredTop sz="94653"/>
  </p:normalViewPr>
  <p:slideViewPr>
    <p:cSldViewPr snapToGrid="0" snapToObjects="1" showGuides="1">
      <p:cViewPr varScale="1">
        <p:scale>
          <a:sx n="53" d="100"/>
          <a:sy n="53" d="100"/>
        </p:scale>
        <p:origin x="618" y="31"/>
      </p:cViewPr>
      <p:guideLst>
        <p:guide orient="horz" pos="2160"/>
        <p:guide pos="3840"/>
      </p:guideLst>
    </p:cSldViewPr>
  </p:slideViewPr>
  <p:notesTextViewPr>
    <p:cViewPr>
      <p:scale>
        <a:sx n="100" d="100"/>
        <a:sy n="100" d="100"/>
      </p:scale>
      <p:origin x="0" y="0"/>
    </p:cViewPr>
  </p:notesTextViewPr>
  <p:sorterViewPr>
    <p:cViewPr>
      <p:scale>
        <a:sx n="100" d="100"/>
        <a:sy n="100" d="100"/>
      </p:scale>
      <p:origin x="0" y="-128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viewProps" Target="viewProps.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notesMaster" Target="notesMasters/notes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oleObject" Target="file:///C:\Users\Amine\Downloads\BSG_stats_SGv23%20(2).xlsx" TargetMode="Externa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hart>
    <c:title>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'[BSG_stats_SGv23 (2).xlsx]SG3 2000 to 2016'!$B$8</c:f>
              <c:strCache>
                <c:ptCount val="1"/>
              </c:strCache>
            </c:strRef>
          </c:tx>
          <c:spPr>
            <a:solidFill>
              <a:schemeClr val="accent1"/>
            </a:solidFill>
            <a:ln>
              <a:noFill/>
            </a:ln>
            <a:effectLst/>
            <a:sp3d/>
          </c:spPr>
          <c:invertIfNegative val="0"/>
          <c:dLbls>
            <c:dLbl>
              <c:idx val="22"/>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accent2">
                          <a:lumMod val="75000"/>
                        </a:schemeClr>
                      </a:solidFill>
                      <a:latin typeface="+mn-lt"/>
                      <a:ea typeface="+mn-ea"/>
                      <a:cs typeface="+mn-cs"/>
                    </a:defRPr>
                  </a:pPr>
                  <a:endParaRPr lang="en-US"/>
                </a:p>
              </c:txPr>
              <c:showLegendKey val="0"/>
              <c:showVal val="1"/>
              <c:showCatName val="0"/>
              <c:showSerName val="0"/>
              <c:showPercent val="0"/>
              <c:showBubbleSize val="0"/>
            </c:dLbl>
            <c:dLbl>
              <c:idx val="23"/>
              <c:layout/>
              <c:tx>
                <c:rich>
                  <a:bodyPr rot="0" spcFirstLastPara="1" vertOverflow="ellipsis" vert="horz" wrap="square" lIns="38100" tIns="19050" rIns="38100" bIns="19050" anchor="ctr" anchorCtr="1">
                    <a:spAutoFit/>
                  </a:bodyPr>
                  <a:lstStyle/>
                  <a:p>
                    <a:pPr>
                      <a:defRPr sz="1600" b="1" i="0" u="none" strike="noStrike" kern="1200" baseline="0">
                        <a:solidFill>
                          <a:schemeClr val="accent2">
                            <a:lumMod val="75000"/>
                          </a:schemeClr>
                        </a:solidFill>
                        <a:latin typeface="+mn-lt"/>
                        <a:ea typeface="+mn-ea"/>
                        <a:cs typeface="+mn-cs"/>
                      </a:defRPr>
                    </a:pPr>
                    <a:fld id="{5ADB6EF7-F101-4206-964E-B15B0F1FA370}" type="VALUE">
                      <a:rPr lang="en-US" sz="1600">
                        <a:solidFill>
                          <a:schemeClr val="accent2">
                            <a:lumMod val="75000"/>
                          </a:schemeClr>
                        </a:solidFill>
                      </a:rPr>
                      <a:pPr>
                        <a:defRPr sz="1600" b="1">
                          <a:solidFill>
                            <a:schemeClr val="accent2">
                              <a:lumMod val="75000"/>
                            </a:schemeClr>
                          </a:solidFill>
                        </a:defRPr>
                      </a:pPr>
                      <a:t>[VALUE]</a:t>
                    </a:fld>
                    <a:endParaRPr lang="en-US"/>
                  </a:p>
                </c:rich>
              </c:tx>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accent2">
                          <a:lumMod val="75000"/>
                        </a:schemeClr>
                      </a:solidFill>
                      <a:latin typeface="+mn-lt"/>
                      <a:ea typeface="+mn-ea"/>
                      <a:cs typeface="+mn-cs"/>
                    </a:defRPr>
                  </a:pPr>
                  <a:endParaRPr lang="en-US"/>
                </a:p>
              </c:tx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68CB-4EEA-B0BB-15F6F58BB7AB}"/>
                </c:ext>
                <c:ext xmlns:c15="http://schemas.microsoft.com/office/drawing/2012/chart" uri="{CE6537A1-D6FC-4f65-9D91-7224C49458BB}">
                  <c15:layout/>
                  <c15:dlblFieldTable/>
                  <c15:showDataLabelsRange val="0"/>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'[BSG_stats_SGv23 (2).xlsx]SG3 2000 to 2016'!$A$9:$A$32</c:f>
              <c:numCache>
                <c:formatCode>General</c:formatCode>
                <c:ptCount val="24"/>
              </c:numCache>
            </c:numRef>
          </c:cat>
          <c:val>
            <c:numRef>
              <c:f>'[BSG_stats_SGv23 (2).xlsx]SG3 2000 to 2016'!$B$9:$B$32</c:f>
              <c:numCache>
                <c:formatCode>General</c:formatCode>
                <c:ptCount val="24"/>
                <c:pt idx="0">
                  <c:v>3</c:v>
                </c:pt>
                <c:pt idx="1">
                  <c:v>14</c:v>
                </c:pt>
                <c:pt idx="2">
                  <c:v>19</c:v>
                </c:pt>
                <c:pt idx="3">
                  <c:v>12</c:v>
                </c:pt>
                <c:pt idx="4">
                  <c:v>13</c:v>
                </c:pt>
                <c:pt idx="5">
                  <c:v>11</c:v>
                </c:pt>
                <c:pt idx="6">
                  <c:v>14</c:v>
                </c:pt>
                <c:pt idx="7">
                  <c:v>11</c:v>
                </c:pt>
                <c:pt idx="8">
                  <c:v>3</c:v>
                </c:pt>
                <c:pt idx="9">
                  <c:v>3</c:v>
                </c:pt>
                <c:pt idx="10">
                  <c:v>2</c:v>
                </c:pt>
                <c:pt idx="11">
                  <c:v>5</c:v>
                </c:pt>
                <c:pt idx="12">
                  <c:v>15</c:v>
                </c:pt>
                <c:pt idx="13">
                  <c:v>33</c:v>
                </c:pt>
                <c:pt idx="14">
                  <c:v>23</c:v>
                </c:pt>
                <c:pt idx="15">
                  <c:v>21</c:v>
                </c:pt>
                <c:pt idx="16">
                  <c:v>23</c:v>
                </c:pt>
                <c:pt idx="17">
                  <c:v>29</c:v>
                </c:pt>
                <c:pt idx="18">
                  <c:v>23</c:v>
                </c:pt>
                <c:pt idx="19">
                  <c:v>20</c:v>
                </c:pt>
                <c:pt idx="20">
                  <c:v>20</c:v>
                </c:pt>
                <c:pt idx="21">
                  <c:v>17</c:v>
                </c:pt>
                <c:pt idx="22">
                  <c:v>56</c:v>
                </c:pt>
                <c:pt idx="23">
                  <c:v>141</c:v>
                </c:pt>
              </c:numCache>
            </c:numRef>
          </c:val>
          <c:extLst xmlns:c16r2="http://schemas.microsoft.com/office/drawing/2015/06/chart">
            <c:ext xmlns:c16="http://schemas.microsoft.com/office/drawing/2014/chart" uri="{C3380CC4-5D6E-409C-BE32-E72D297353CC}">
              <c16:uniqueId val="{00000002-68CB-4EEA-B0BB-15F6F58BB7AB}"/>
            </c:ext>
          </c:extLst>
        </c:ser>
        <c:dLbls>
          <c:showLegendKey val="0"/>
          <c:showVal val="0"/>
          <c:showCatName val="0"/>
          <c:showSerName val="0"/>
          <c:showPercent val="0"/>
          <c:showBubbleSize val="0"/>
        </c:dLbls>
        <c:gapWidth val="150"/>
        <c:shape val="box"/>
        <c:axId val="214551920"/>
        <c:axId val="214552312"/>
        <c:axId val="0"/>
      </c:bar3DChart>
      <c:catAx>
        <c:axId val="21455192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14552312"/>
        <c:crosses val="autoZero"/>
        <c:auto val="1"/>
        <c:lblAlgn val="ctr"/>
        <c:lblOffset val="100"/>
        <c:noMultiLvlLbl val="0"/>
      </c:catAx>
      <c:valAx>
        <c:axId val="214552312"/>
        <c:scaling>
          <c:orientation val="minMax"/>
        </c:scaling>
        <c:delete val="1"/>
        <c:axPos val="l"/>
        <c:numFmt formatCode="General" sourceLinked="1"/>
        <c:majorTickMark val="none"/>
        <c:minorTickMark val="none"/>
        <c:tickLblPos val="nextTo"/>
        <c:crossAx val="214551920"/>
        <c:crosses val="autoZero"/>
        <c:crossBetween val="between"/>
      </c:valAx>
      <c:spPr>
        <a:noFill/>
        <a:ln>
          <a:noFill/>
        </a:ln>
        <a:effectLst/>
      </c:spPr>
    </c:plotArea>
    <c:plotVisOnly val="1"/>
    <c:dispBlanksAs val="gap"/>
    <c:showDLblsOverMax val="0"/>
  </c:chart>
  <c:spPr>
    <a:solidFill>
      <a:schemeClr val="bg1"/>
    </a:solidFill>
    <a:ln w="9525" cap="flat" cmpd="sng" algn="ctr">
      <a:solidFill>
        <a:schemeClr val="accent1"/>
      </a:solidFill>
      <a:round/>
    </a:ln>
    <a:effectLst>
      <a:outerShdw blurRad="50800" dist="38100" dir="2700000" algn="tl" rotWithShape="0">
        <a:prstClr val="black">
          <a:alpha val="40000"/>
        </a:prstClr>
      </a:outerShdw>
    </a:effectLst>
  </c:spPr>
  <c:txPr>
    <a:bodyPr/>
    <a:lstStyle/>
    <a:p>
      <a:pPr>
        <a:defRPr/>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withinLinearReversed" id="21">
  <a:schemeClr val="accent1"/>
</cs:colorStyle>
</file>

<file path=ppt/charts/style1.xml><?xml version="1.0" encoding="utf-8"?>
<cs:chartStyle xmlns:cs="http://schemas.microsoft.com/office/drawing/2012/chartStyle" xmlns:a="http://schemas.openxmlformats.org/drawingml/2006/main" id="28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4">
  <dgm:title val=""/>
  <dgm:desc val=""/>
  <dgm:catLst>
    <dgm:cat type="accent1" pri="11400"/>
  </dgm:catLst>
  <dgm:styleLbl name="node0">
    <dgm:fillClrLst meth="cycle">
      <a:schemeClr val="accent1">
        <a:shade val="60000"/>
      </a:schemeClr>
    </dgm:fillClrLst>
    <dgm:linClrLst meth="repeat">
      <a:schemeClr val="lt1"/>
    </dgm:linClrLst>
    <dgm:effectClrLst/>
    <dgm:txLinClrLst/>
    <dgm:txFillClrLst/>
    <dgm:txEffectClrLst/>
  </dgm:styleLbl>
  <dgm:styleLbl name="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alignNode1">
    <dgm:fillClrLst meth="cycle">
      <a:schemeClr val="accent1">
        <a:shade val="50000"/>
      </a:schemeClr>
      <a:schemeClr val="accent1">
        <a:tint val="55000"/>
      </a:schemeClr>
    </dgm:fillClrLst>
    <dgm:linClrLst meth="cycle">
      <a:schemeClr val="accent1">
        <a:shade val="50000"/>
      </a:schemeClr>
      <a:schemeClr val="accent1">
        <a:tint val="55000"/>
      </a:schemeClr>
    </dgm:linClrLst>
    <dgm:effectClrLst/>
    <dgm:txLinClrLst/>
    <dgm:txFillClrLst/>
    <dgm:txEffectClrLst/>
  </dgm:styleLbl>
  <dgm:styleLbl name="lnNode1">
    <dgm:fillClrLst meth="cycle">
      <a:schemeClr val="accent1">
        <a:shade val="50000"/>
      </a:schemeClr>
      <a:schemeClr val="accent1">
        <a:tint val="55000"/>
      </a:schemeClr>
    </dgm:fillClrLst>
    <dgm:linClrLst meth="repeat">
      <a:schemeClr val="lt1"/>
    </dgm:linClrLst>
    <dgm:effectClrLst/>
    <dgm:txLinClrLst/>
    <dgm:txFillClrLst/>
    <dgm:txEffectClrLst/>
  </dgm:styleLbl>
  <dgm:styleLbl name="vennNode1">
    <dgm:fillClrLst meth="cycle">
      <a:schemeClr val="accent1">
        <a:shade val="80000"/>
        <a:alpha val="50000"/>
      </a:schemeClr>
      <a:schemeClr val="accent1">
        <a:tint val="50000"/>
        <a:alpha val="50000"/>
      </a:schemeClr>
    </dgm:fillClrLst>
    <dgm:linClrLst meth="repeat">
      <a:schemeClr val="lt1"/>
    </dgm:linClrLst>
    <dgm:effectClrLst/>
    <dgm:txLinClrLst/>
    <dgm:txFillClrLst/>
    <dgm:txEffectClrLst/>
  </dgm:styleLbl>
  <dgm:styleLbl name="node2">
    <dgm:fillClrLst>
      <a:schemeClr val="accent1">
        <a:shade val="80000"/>
      </a:schemeClr>
    </dgm:fillClrLst>
    <dgm:linClrLst meth="repeat">
      <a:schemeClr val="lt1"/>
    </dgm:linClrLst>
    <dgm:effectClrLst/>
    <dgm:txLinClrLst/>
    <dgm:txFillClrLst/>
    <dgm:txEffectClrLst/>
  </dgm:styleLbl>
  <dgm:styleLbl name="node3">
    <dgm:fillClrLst>
      <a:schemeClr val="accent1">
        <a:tint val="99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55000"/>
      </a:schemeClr>
    </dgm:fillClrLst>
    <dgm:linClrLst meth="repeat">
      <a:schemeClr val="lt1"/>
    </dgm:linClrLst>
    <dgm:effectClrLst/>
    <dgm:txLinClrLst/>
    <dgm:txFillClrLst meth="repeat">
      <a:schemeClr val="lt1"/>
    </dgm:txFillClrLst>
    <dgm:txEffectClrLst/>
  </dgm:styleLbl>
  <dgm:styleLbl name="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f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bgSibTrans2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dgm:txEffectClrLst/>
  </dgm:styleLbl>
  <dgm:styleLbl name="sibTrans1D1">
    <dgm:fillClrLst meth="cycle">
      <a:schemeClr val="accent1">
        <a:shade val="90000"/>
      </a:schemeClr>
      <a:schemeClr val="accent1">
        <a:tint val="50000"/>
      </a:schemeClr>
    </dgm:fillClrLst>
    <dgm:linClrLst meth="cycle">
      <a:schemeClr val="accent1">
        <a:shade val="90000"/>
      </a:schemeClr>
      <a:schemeClr val="accent1">
        <a:tint val="5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0000"/>
      </a:schemeClr>
    </dgm:fillClrLst>
    <dgm:linClrLst meth="repeat">
      <a:schemeClr val="lt1"/>
    </dgm:linClrLst>
    <dgm:effectClrLst/>
    <dgm:txLinClrLst/>
    <dgm:txFillClrLst/>
    <dgm:txEffectClrLst/>
  </dgm:styleLbl>
  <dgm:styleLbl name="asst3">
    <dgm:fillClrLst>
      <a:schemeClr val="accent1">
        <a:tint val="70000"/>
      </a:schemeClr>
    </dgm:fillClrLst>
    <dgm:linClrLst meth="repeat">
      <a:schemeClr val="lt1"/>
    </dgm:linClrLst>
    <dgm:effectClrLst/>
    <dgm:txLinClrLst/>
    <dgm:txFillClrLst/>
    <dgm:txEffectClrLst/>
  </dgm:styleLbl>
  <dgm:styleLbl name="asst4">
    <dgm:fillClrLst>
      <a:schemeClr val="accent1">
        <a:tint val="5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shade val="80000"/>
      </a:schemeClr>
    </dgm:linClrLst>
    <dgm:effectClrLst/>
    <dgm:txLinClrLst/>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dk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0000"/>
      </a:schemeClr>
    </dgm:fillClrLst>
    <dgm:linClrLst meth="repeat">
      <a:schemeClr val="accent1">
        <a:tint val="90000"/>
      </a:schemeClr>
    </dgm:linClrLst>
    <dgm:effectClrLst/>
    <dgm:txLinClrLst/>
    <dgm:txFillClrLst meth="repeat">
      <a:schemeClr val="tx1"/>
    </dgm:txFillClrLst>
    <dgm:txEffectClrLst/>
  </dgm:styleLbl>
  <dgm:styleLbl name="parChTrans1D3">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parChTrans1D4">
    <dgm:fillClrLst meth="repeat">
      <a:schemeClr val="accent1">
        <a:tint val="50000"/>
      </a:schemeClr>
    </dgm:fillClrLst>
    <dgm:linClrLst meth="repeat">
      <a:schemeClr val="accent1">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conF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align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trAlignAcc1">
    <dgm:fillClrLst meth="repeat">
      <a:schemeClr val="lt1">
        <a:alpha val="55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FgAcc1">
    <dgm:fillClrLst meth="repeat">
      <a:schemeClr val="lt1"/>
    </dgm:fillClrLst>
    <dgm:linClrLst meth="cycle">
      <a:schemeClr val="accent1">
        <a:shade val="50000"/>
      </a:schemeClr>
      <a:schemeClr val="accent1">
        <a:tint val="55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alignAccFollowNode1">
    <dgm:fillClrLst meth="repeat">
      <a:schemeClr val="accent1">
        <a:alpha val="90000"/>
        <a:tint val="55000"/>
      </a:schemeClr>
    </dgm:fillClrLst>
    <dgm:linClrLst meth="repeat">
      <a:schemeClr val="accent1">
        <a:alpha val="90000"/>
        <a:tint val="55000"/>
      </a:schemeClr>
    </dgm:linClrLst>
    <dgm:effectClrLst/>
    <dgm:txLinClrLst/>
    <dgm:txFillClrLst meth="repeat">
      <a:schemeClr val="dk1"/>
    </dgm:txFillClrLst>
    <dgm:txEffectClrLst/>
  </dgm:styleLbl>
  <dgm:styleLbl name="bgAccFollowNode1">
    <dgm:fillClrLst meth="repeat">
      <a:schemeClr val="accent1">
        <a:alpha val="90000"/>
        <a:tint val="55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50000"/>
      </a:schemeClr>
    </dgm:linClrLst>
    <dgm:effectClrLst/>
    <dgm:txLinClrLst/>
    <dgm:txFillClrLst meth="repeat">
      <a:schemeClr val="dk1"/>
    </dgm:txFillClrLst>
    <dgm:txEffectClrLst/>
  </dgm:styleLbl>
  <dgm:styleLbl name="bgShp">
    <dgm:fillClrLst meth="repeat">
      <a:schemeClr val="accent1">
        <a:tint val="55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55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55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17BDB6C-4D86-402F-981C-2DDCD16901B8}" type="doc">
      <dgm:prSet loTypeId="urn:microsoft.com/office/officeart/2005/8/layout/hierarchy3" loCatId="list" qsTypeId="urn:microsoft.com/office/officeart/2005/8/quickstyle/simple1" qsCatId="simple" csTypeId="urn:microsoft.com/office/officeart/2005/8/colors/accent1_4" csCatId="accent1" phldr="1"/>
      <dgm:spPr/>
      <dgm:t>
        <a:bodyPr/>
        <a:lstStyle/>
        <a:p>
          <a:endParaRPr lang="en-US"/>
        </a:p>
      </dgm:t>
    </dgm:pt>
    <dgm:pt modelId="{0E51CBCB-7AB9-4AAB-959E-21E5E744748D}">
      <dgm:prSet phldrT="[Text]" custT="1"/>
      <dgm:spPr/>
      <dgm:t>
        <a:bodyPr/>
        <a:lstStyle/>
        <a:p>
          <a:r>
            <a:rPr lang="en-US" sz="1200" b="1" dirty="0">
              <a:latin typeface="Lato Light"/>
              <a:cs typeface="Lato Light"/>
            </a:rPr>
            <a:t>SMP </a:t>
          </a:r>
          <a:br>
            <a:rPr lang="en-US" sz="1200" b="1" dirty="0">
              <a:latin typeface="Lato Light"/>
              <a:cs typeface="Lato Light"/>
            </a:rPr>
          </a:br>
          <a:r>
            <a:rPr lang="en-US" sz="1200" b="1" dirty="0">
              <a:latin typeface="Lato Light"/>
              <a:cs typeface="Lato Light"/>
            </a:rPr>
            <a:t>(Significant Market Power)</a:t>
          </a:r>
          <a:endParaRPr lang="en-US" sz="1200" dirty="0"/>
        </a:p>
      </dgm:t>
    </dgm:pt>
    <dgm:pt modelId="{781B9F8B-473F-4E9D-B79A-22730B517547}" type="parTrans" cxnId="{CD6F022A-03A5-48EE-B308-719CF807CB15}">
      <dgm:prSet/>
      <dgm:spPr/>
      <dgm:t>
        <a:bodyPr/>
        <a:lstStyle/>
        <a:p>
          <a:endParaRPr lang="en-US" sz="1200"/>
        </a:p>
      </dgm:t>
    </dgm:pt>
    <dgm:pt modelId="{FE7CB0F4-042F-4A6F-92B6-E88F0F4B5832}" type="sibTrans" cxnId="{CD6F022A-03A5-48EE-B308-719CF807CB15}">
      <dgm:prSet/>
      <dgm:spPr/>
      <dgm:t>
        <a:bodyPr/>
        <a:lstStyle/>
        <a:p>
          <a:endParaRPr lang="en-US" sz="1200"/>
        </a:p>
      </dgm:t>
    </dgm:pt>
    <dgm:pt modelId="{62427EE0-11D9-4F94-8253-7966E0F3012B}">
      <dgm:prSet phldrT="[Text]" custT="1"/>
      <dgm:spPr/>
      <dgm:t>
        <a:bodyPr/>
        <a:lstStyle/>
        <a:p>
          <a:r>
            <a:rPr lang="en-US" sz="1200" dirty="0">
              <a:effectLst/>
              <a:latin typeface="Calibri" panose="020F0502020204030204" pitchFamily="34" charset="0"/>
            </a:rPr>
            <a:t>Quantifying </a:t>
          </a:r>
          <a:r>
            <a:rPr lang="en-US" sz="1200" b="1" dirty="0">
              <a:effectLst/>
              <a:latin typeface="Calibri" panose="020F0502020204030204" pitchFamily="34" charset="0"/>
            </a:rPr>
            <a:t>Cross-border market power</a:t>
          </a:r>
          <a:r>
            <a:rPr lang="en-US" sz="1200" dirty="0">
              <a:effectLst/>
              <a:latin typeface="Calibri" panose="020F0502020204030204" pitchFamily="34" charset="0"/>
            </a:rPr>
            <a:t> in telecommunications</a:t>
          </a:r>
          <a:endParaRPr lang="en-US" sz="1200" dirty="0"/>
        </a:p>
      </dgm:t>
    </dgm:pt>
    <dgm:pt modelId="{AD8BDBCE-D6CE-4BC5-AF2C-92A1B74E5468}" type="parTrans" cxnId="{9C8CAF00-9C63-4A1E-B4FF-9278B703050E}">
      <dgm:prSet/>
      <dgm:spPr/>
      <dgm:t>
        <a:bodyPr/>
        <a:lstStyle/>
        <a:p>
          <a:endParaRPr lang="en-US" sz="1200"/>
        </a:p>
      </dgm:t>
    </dgm:pt>
    <dgm:pt modelId="{FA4693B8-A5B1-4EF9-8ADA-BF39C14FDDC4}" type="sibTrans" cxnId="{9C8CAF00-9C63-4A1E-B4FF-9278B703050E}">
      <dgm:prSet/>
      <dgm:spPr/>
      <dgm:t>
        <a:bodyPr/>
        <a:lstStyle/>
        <a:p>
          <a:endParaRPr lang="en-US" sz="1200"/>
        </a:p>
      </dgm:t>
    </dgm:pt>
    <dgm:pt modelId="{A79047C4-8956-4BF6-9D30-312CFB3A595A}">
      <dgm:prSet phldrT="[Text]" custT="1"/>
      <dgm:spPr/>
      <dgm:t>
        <a:bodyPr/>
        <a:lstStyle/>
        <a:p>
          <a:pPr algn="ctr"/>
          <a:r>
            <a:rPr lang="en-US" sz="1200" dirty="0">
              <a:effectLst/>
              <a:latin typeface="Calibri" panose="020F0502020204030204" pitchFamily="34" charset="0"/>
            </a:rPr>
            <a:t>Impact of </a:t>
          </a:r>
          <a:r>
            <a:rPr lang="en-US" sz="1200" b="1" dirty="0">
              <a:effectLst/>
              <a:latin typeface="Calibri" panose="020F0502020204030204" pitchFamily="34" charset="0"/>
            </a:rPr>
            <a:t>Dynamic Tariffing</a:t>
          </a:r>
          <a:r>
            <a:rPr lang="en-US" sz="1200" dirty="0">
              <a:effectLst/>
              <a:latin typeface="Calibri" panose="020F0502020204030204" pitchFamily="34" charset="0"/>
            </a:rPr>
            <a:t> on  Market Competitiveness</a:t>
          </a:r>
          <a:endParaRPr lang="en-US" sz="1200" dirty="0"/>
        </a:p>
      </dgm:t>
    </dgm:pt>
    <dgm:pt modelId="{4C526640-9757-4E60-BC55-C6526F3D2E62}" type="parTrans" cxnId="{19B561CA-B07F-4DBF-AC57-9EDE540AF4AC}">
      <dgm:prSet/>
      <dgm:spPr/>
      <dgm:t>
        <a:bodyPr/>
        <a:lstStyle/>
        <a:p>
          <a:endParaRPr lang="en-US" sz="1200"/>
        </a:p>
      </dgm:t>
    </dgm:pt>
    <dgm:pt modelId="{0287A4D9-536C-4053-B202-DA56F44F2B8F}" type="sibTrans" cxnId="{19B561CA-B07F-4DBF-AC57-9EDE540AF4AC}">
      <dgm:prSet/>
      <dgm:spPr/>
      <dgm:t>
        <a:bodyPr/>
        <a:lstStyle/>
        <a:p>
          <a:endParaRPr lang="en-US" sz="1200"/>
        </a:p>
      </dgm:t>
    </dgm:pt>
    <dgm:pt modelId="{C56761BF-3DE6-4937-93C4-BB81159E2076}">
      <dgm:prSet phldrT="[Text]" custT="1"/>
      <dgm:spPr/>
      <dgm:t>
        <a:bodyPr/>
        <a:lstStyle/>
        <a:p>
          <a:r>
            <a:rPr lang="en-US" sz="1200" b="1" smtClean="0">
              <a:latin typeface="Lato Light"/>
              <a:cs typeface="Lato Light"/>
            </a:rPr>
            <a:t>OTT </a:t>
          </a:r>
          <a:br>
            <a:rPr lang="en-US" sz="1200" b="1" smtClean="0">
              <a:latin typeface="Lato Light"/>
              <a:cs typeface="Lato Light"/>
            </a:rPr>
          </a:br>
          <a:r>
            <a:rPr lang="en-US" sz="1200" b="1" smtClean="0">
              <a:latin typeface="Lato Light"/>
              <a:cs typeface="Lato Light"/>
            </a:rPr>
            <a:t>(Over The Top services)</a:t>
          </a:r>
          <a:endParaRPr lang="en-US" sz="1200" dirty="0"/>
        </a:p>
      </dgm:t>
    </dgm:pt>
    <dgm:pt modelId="{D250E1D2-9DD1-4A38-8709-F6E7719973D9}" type="parTrans" cxnId="{2D8AED1B-685D-4350-BF84-4C9032CB3319}">
      <dgm:prSet/>
      <dgm:spPr/>
      <dgm:t>
        <a:bodyPr/>
        <a:lstStyle/>
        <a:p>
          <a:endParaRPr lang="en-US" sz="1200"/>
        </a:p>
      </dgm:t>
    </dgm:pt>
    <dgm:pt modelId="{E9A69741-F508-4D81-9E78-49D8A6E14FF1}" type="sibTrans" cxnId="{2D8AED1B-685D-4350-BF84-4C9032CB3319}">
      <dgm:prSet/>
      <dgm:spPr/>
      <dgm:t>
        <a:bodyPr/>
        <a:lstStyle/>
        <a:p>
          <a:endParaRPr lang="en-US" sz="1200"/>
        </a:p>
      </dgm:t>
    </dgm:pt>
    <dgm:pt modelId="{DA8B0C71-7749-49BE-9E1D-61941B5A8387}">
      <dgm:prSet phldrT="[Text]" custT="1"/>
      <dgm:spPr/>
      <dgm:t>
        <a:bodyPr/>
        <a:lstStyle/>
        <a:p>
          <a:r>
            <a:rPr lang="en-US" sz="1200" dirty="0">
              <a:effectLst/>
              <a:latin typeface="Calibri" panose="020F0502020204030204" pitchFamily="34" charset="0"/>
            </a:rPr>
            <a:t>Guidelines on </a:t>
          </a:r>
          <a:r>
            <a:rPr lang="en-US" sz="1200" b="1" dirty="0">
              <a:effectLst/>
              <a:latin typeface="Calibri" panose="020F0502020204030204" pitchFamily="34" charset="0"/>
            </a:rPr>
            <a:t>OTT -MNO</a:t>
          </a:r>
          <a:r>
            <a:rPr lang="en-US" sz="1200" dirty="0">
              <a:effectLst/>
              <a:latin typeface="Calibri" panose="020F0502020204030204" pitchFamily="34" charset="0"/>
            </a:rPr>
            <a:t> Partnership</a:t>
          </a:r>
          <a:endParaRPr lang="en-US" sz="1200" dirty="0"/>
        </a:p>
      </dgm:t>
    </dgm:pt>
    <dgm:pt modelId="{EDDD1B8E-6D11-458D-8B8E-4CE65D8B1684}" type="parTrans" cxnId="{DACBC52B-50E3-4889-8D60-5B64A43E135A}">
      <dgm:prSet/>
      <dgm:spPr/>
      <dgm:t>
        <a:bodyPr/>
        <a:lstStyle/>
        <a:p>
          <a:endParaRPr lang="en-US" sz="1200"/>
        </a:p>
      </dgm:t>
    </dgm:pt>
    <dgm:pt modelId="{B66EBBB0-D6D2-454C-ADF2-6D1DD61EB879}" type="sibTrans" cxnId="{DACBC52B-50E3-4889-8D60-5B64A43E135A}">
      <dgm:prSet/>
      <dgm:spPr/>
      <dgm:t>
        <a:bodyPr/>
        <a:lstStyle/>
        <a:p>
          <a:endParaRPr lang="en-US" sz="1200"/>
        </a:p>
      </dgm:t>
    </dgm:pt>
    <dgm:pt modelId="{B5A9F26B-6D48-4BC7-A555-57A2B6872B9F}">
      <dgm:prSet phldrT="[Text]" custT="1"/>
      <dgm:spPr/>
      <dgm:t>
        <a:bodyPr/>
        <a:lstStyle/>
        <a:p>
          <a:pPr algn="ctr"/>
          <a:r>
            <a:rPr lang="en-US" sz="1200" b="1" dirty="0">
              <a:effectLst/>
              <a:latin typeface="Calibri" panose="020F0502020204030204" pitchFamily="34" charset="0"/>
            </a:rPr>
            <a:t>OTT</a:t>
          </a:r>
          <a:r>
            <a:rPr lang="en-US" sz="1200" dirty="0">
              <a:effectLst/>
              <a:latin typeface="Calibri" panose="020F0502020204030204" pitchFamily="34" charset="0"/>
            </a:rPr>
            <a:t> Bypass</a:t>
          </a:r>
          <a:endParaRPr lang="en-US" sz="1200" dirty="0"/>
        </a:p>
      </dgm:t>
    </dgm:pt>
    <dgm:pt modelId="{B716D75D-AF9D-42ED-BD10-35399C9D1FC5}" type="parTrans" cxnId="{C91E3F73-1DC7-4F72-B750-A4008B908455}">
      <dgm:prSet/>
      <dgm:spPr/>
      <dgm:t>
        <a:bodyPr/>
        <a:lstStyle/>
        <a:p>
          <a:endParaRPr lang="en-US" sz="1200"/>
        </a:p>
      </dgm:t>
    </dgm:pt>
    <dgm:pt modelId="{E4D1DA20-1B88-4ECA-8CC8-A57E090E0461}" type="sibTrans" cxnId="{C91E3F73-1DC7-4F72-B750-A4008B908455}">
      <dgm:prSet/>
      <dgm:spPr/>
      <dgm:t>
        <a:bodyPr/>
        <a:lstStyle/>
        <a:p>
          <a:endParaRPr lang="en-US" sz="1200"/>
        </a:p>
      </dgm:t>
    </dgm:pt>
    <dgm:pt modelId="{3D7A1FA9-915F-4CCB-B1AC-13CD1FCACBAB}">
      <dgm:prSet custT="1"/>
      <dgm:spPr/>
      <dgm:t>
        <a:bodyPr/>
        <a:lstStyle/>
        <a:p>
          <a:pPr algn="l"/>
          <a:endParaRPr lang="en-US" sz="3200"/>
        </a:p>
      </dgm:t>
    </dgm:pt>
    <dgm:pt modelId="{7ADE9418-B14E-4340-8C1B-93685BA4F439}" type="parTrans" cxnId="{E3AD26DC-ABE4-42A0-AF9F-33E399BC862B}">
      <dgm:prSet/>
      <dgm:spPr/>
      <dgm:t>
        <a:bodyPr/>
        <a:lstStyle/>
        <a:p>
          <a:endParaRPr lang="en-US" sz="1600"/>
        </a:p>
      </dgm:t>
    </dgm:pt>
    <dgm:pt modelId="{5DAA9207-AC38-4C7E-BADE-3B3A46DEB528}" type="sibTrans" cxnId="{E3AD26DC-ABE4-42A0-AF9F-33E399BC862B}">
      <dgm:prSet/>
      <dgm:spPr/>
      <dgm:t>
        <a:bodyPr/>
        <a:lstStyle/>
        <a:p>
          <a:endParaRPr lang="en-US" sz="1600"/>
        </a:p>
      </dgm:t>
    </dgm:pt>
    <dgm:pt modelId="{15042354-7B6A-4DF4-A95A-DC81E68F0C1D}">
      <dgm:prSet phldrT="[Text]" custT="1"/>
      <dgm:spPr/>
      <dgm:t>
        <a:bodyPr/>
        <a:lstStyle/>
        <a:p>
          <a:r>
            <a:rPr lang="en-US" sz="1200" b="1" smtClean="0">
              <a:latin typeface="Lato Light"/>
              <a:cs typeface="Lato Light"/>
            </a:rPr>
            <a:t>Digital Identity and Big data</a:t>
          </a:r>
          <a:endParaRPr lang="en-US" sz="1200" b="1" dirty="0">
            <a:latin typeface="Lato Light"/>
            <a:cs typeface="Lato Light"/>
          </a:endParaRPr>
        </a:p>
      </dgm:t>
    </dgm:pt>
    <dgm:pt modelId="{A1F20616-4FE6-4274-BD47-C12A03157DF5}" type="sibTrans" cxnId="{F5CA9120-15F5-4971-9EBC-C68214048749}">
      <dgm:prSet/>
      <dgm:spPr/>
      <dgm:t>
        <a:bodyPr/>
        <a:lstStyle/>
        <a:p>
          <a:endParaRPr lang="en-US" sz="1600"/>
        </a:p>
      </dgm:t>
    </dgm:pt>
    <dgm:pt modelId="{71AEB61D-14E3-47CA-991B-F31788D4864F}" type="parTrans" cxnId="{F5CA9120-15F5-4971-9EBC-C68214048749}">
      <dgm:prSet/>
      <dgm:spPr/>
      <dgm:t>
        <a:bodyPr/>
        <a:lstStyle/>
        <a:p>
          <a:endParaRPr lang="en-US" sz="1600"/>
        </a:p>
      </dgm:t>
    </dgm:pt>
    <dgm:pt modelId="{C568F59B-AB52-4A2E-94A5-70693B82EBAF}">
      <dgm:prSet phldrT="[Text]" custT="1"/>
      <dgm:spPr/>
      <dgm:t>
        <a:bodyPr/>
        <a:lstStyle/>
        <a:p>
          <a:r>
            <a:rPr lang="en-US" sz="1200" dirty="0">
              <a:effectLst/>
              <a:latin typeface="Calibri" panose="020F0502020204030204" pitchFamily="34" charset="0"/>
            </a:rPr>
            <a:t>Guidelines for </a:t>
          </a:r>
          <a:r>
            <a:rPr lang="en-US" sz="1200" b="1" dirty="0">
              <a:effectLst/>
              <a:latin typeface="Calibri" panose="020F0502020204030204" pitchFamily="34" charset="0"/>
            </a:rPr>
            <a:t>digital identity</a:t>
          </a:r>
          <a:endParaRPr lang="en-US" sz="1200" dirty="0"/>
        </a:p>
      </dgm:t>
    </dgm:pt>
    <dgm:pt modelId="{15C9CF3E-C4A4-4774-AB86-414C36FCF838}" type="parTrans" cxnId="{32961BED-6141-4983-AFC6-35118381DE0E}">
      <dgm:prSet/>
      <dgm:spPr/>
      <dgm:t>
        <a:bodyPr/>
        <a:lstStyle/>
        <a:p>
          <a:endParaRPr lang="en-US" sz="1600"/>
        </a:p>
      </dgm:t>
    </dgm:pt>
    <dgm:pt modelId="{DABE8FD3-8507-4FF5-83AE-4D39EB17521A}" type="sibTrans" cxnId="{32961BED-6141-4983-AFC6-35118381DE0E}">
      <dgm:prSet/>
      <dgm:spPr/>
      <dgm:t>
        <a:bodyPr/>
        <a:lstStyle/>
        <a:p>
          <a:endParaRPr lang="en-US" sz="1600"/>
        </a:p>
      </dgm:t>
    </dgm:pt>
    <dgm:pt modelId="{0B159659-22EF-4395-9A03-AAE3E38729F8}">
      <dgm:prSet phldrT="[Text]" custT="1"/>
      <dgm:spPr/>
      <dgm:t>
        <a:bodyPr/>
        <a:lstStyle/>
        <a:p>
          <a:r>
            <a:rPr lang="en-US" sz="1200" b="1" smtClean="0">
              <a:latin typeface="Lato Light"/>
              <a:cs typeface="Lato Light"/>
            </a:rPr>
            <a:t>International Roaming</a:t>
          </a:r>
          <a:endParaRPr lang="en-US" sz="1200" b="1" dirty="0">
            <a:latin typeface="Lato Light"/>
            <a:cs typeface="Lato Light"/>
          </a:endParaRPr>
        </a:p>
      </dgm:t>
    </dgm:pt>
    <dgm:pt modelId="{6181E449-95E4-47C1-8EC2-0569BAE5880A}" type="parTrans" cxnId="{CDF3886F-3E02-4282-BDD7-703CA9E11013}">
      <dgm:prSet/>
      <dgm:spPr/>
      <dgm:t>
        <a:bodyPr/>
        <a:lstStyle/>
        <a:p>
          <a:endParaRPr lang="en-US" sz="1600"/>
        </a:p>
      </dgm:t>
    </dgm:pt>
    <dgm:pt modelId="{7E06E8FC-7CE7-4F11-9C0D-CAC13672604D}" type="sibTrans" cxnId="{CDF3886F-3E02-4282-BDD7-703CA9E11013}">
      <dgm:prSet/>
      <dgm:spPr/>
      <dgm:t>
        <a:bodyPr/>
        <a:lstStyle/>
        <a:p>
          <a:endParaRPr lang="en-US" sz="1600"/>
        </a:p>
      </dgm:t>
    </dgm:pt>
    <dgm:pt modelId="{DC5F5C1A-9259-42E6-86C0-5DEBED9FEABE}">
      <dgm:prSet custT="1"/>
      <dgm:spPr/>
      <dgm:t>
        <a:bodyPr/>
        <a:lstStyle/>
        <a:p>
          <a:pPr rtl="0"/>
          <a:r>
            <a:rPr lang="en-US" sz="1200" b="1" i="0" u="none" dirty="0"/>
            <a:t>Roaming</a:t>
          </a:r>
          <a:r>
            <a:rPr lang="en-US" sz="1200" b="0" i="0" u="none" dirty="0"/>
            <a:t> for Machine to Machine Communications</a:t>
          </a:r>
          <a:endParaRPr lang="en-US" sz="1200" b="0" dirty="0"/>
        </a:p>
      </dgm:t>
    </dgm:pt>
    <dgm:pt modelId="{7A2D2D7D-A262-4387-AE20-6B326A52DD4C}" type="parTrans" cxnId="{2A1AD63F-23F7-449D-B785-9BD29DB71EDB}">
      <dgm:prSet/>
      <dgm:spPr/>
      <dgm:t>
        <a:bodyPr/>
        <a:lstStyle/>
        <a:p>
          <a:endParaRPr lang="en-US" sz="1600"/>
        </a:p>
      </dgm:t>
    </dgm:pt>
    <dgm:pt modelId="{A01A18D2-0D5B-4996-A62D-E2F182BF6942}" type="sibTrans" cxnId="{2A1AD63F-23F7-449D-B785-9BD29DB71EDB}">
      <dgm:prSet/>
      <dgm:spPr/>
      <dgm:t>
        <a:bodyPr/>
        <a:lstStyle/>
        <a:p>
          <a:endParaRPr lang="en-US" sz="1600"/>
        </a:p>
      </dgm:t>
    </dgm:pt>
    <dgm:pt modelId="{61530371-ABBF-4708-A283-90F706541E20}">
      <dgm:prSet phldrT="[Text]" custT="1"/>
      <dgm:spPr/>
      <dgm:t>
        <a:bodyPr/>
        <a:lstStyle/>
        <a:p>
          <a:pPr rtl="0"/>
          <a:r>
            <a:rPr lang="en-US" sz="1200" b="1" i="0" u="none" dirty="0"/>
            <a:t>Roaming </a:t>
          </a:r>
          <a:r>
            <a:rPr lang="en-US" sz="1200" b="0" i="0" u="none" dirty="0"/>
            <a:t>for the Internet of Things</a:t>
          </a:r>
          <a:endParaRPr lang="en-US" sz="1200" b="0" dirty="0"/>
        </a:p>
      </dgm:t>
    </dgm:pt>
    <dgm:pt modelId="{65243749-0726-48CD-BCCC-D25DCC6CD232}" type="parTrans" cxnId="{5A19D863-D95C-4039-8F0C-B1BD3B6A7A2C}">
      <dgm:prSet/>
      <dgm:spPr/>
      <dgm:t>
        <a:bodyPr/>
        <a:lstStyle/>
        <a:p>
          <a:endParaRPr lang="en-US" sz="1600"/>
        </a:p>
      </dgm:t>
    </dgm:pt>
    <dgm:pt modelId="{5886BC54-1F3F-40B6-800A-F800C5ED4D5D}" type="sibTrans" cxnId="{5A19D863-D95C-4039-8F0C-B1BD3B6A7A2C}">
      <dgm:prSet/>
      <dgm:spPr/>
      <dgm:t>
        <a:bodyPr/>
        <a:lstStyle/>
        <a:p>
          <a:endParaRPr lang="en-US" sz="1600"/>
        </a:p>
      </dgm:t>
    </dgm:pt>
    <dgm:pt modelId="{A93BAACB-C341-42AD-85F3-1D79163A19D3}" type="pres">
      <dgm:prSet presAssocID="{617BDB6C-4D86-402F-981C-2DDCD16901B8}" presName="diagram" presStyleCnt="0">
        <dgm:presLayoutVars>
          <dgm:chPref val="1"/>
          <dgm:dir/>
          <dgm:animOne val="branch"/>
          <dgm:animLvl val="lvl"/>
          <dgm:resizeHandles/>
        </dgm:presLayoutVars>
      </dgm:prSet>
      <dgm:spPr/>
      <dgm:t>
        <a:bodyPr/>
        <a:lstStyle/>
        <a:p>
          <a:endParaRPr lang="en-US"/>
        </a:p>
      </dgm:t>
    </dgm:pt>
    <dgm:pt modelId="{51755166-53A6-4119-8687-BE9AEFF5860A}" type="pres">
      <dgm:prSet presAssocID="{0E51CBCB-7AB9-4AAB-959E-21E5E744748D}" presName="root" presStyleCnt="0"/>
      <dgm:spPr/>
      <dgm:t>
        <a:bodyPr/>
        <a:lstStyle/>
        <a:p>
          <a:endParaRPr lang="en-US"/>
        </a:p>
      </dgm:t>
    </dgm:pt>
    <dgm:pt modelId="{003CF9AD-ADAA-4D83-8B4E-A126F13F5715}" type="pres">
      <dgm:prSet presAssocID="{0E51CBCB-7AB9-4AAB-959E-21E5E744748D}" presName="rootComposite" presStyleCnt="0"/>
      <dgm:spPr/>
      <dgm:t>
        <a:bodyPr/>
        <a:lstStyle/>
        <a:p>
          <a:endParaRPr lang="en-US"/>
        </a:p>
      </dgm:t>
    </dgm:pt>
    <dgm:pt modelId="{187F2F8D-C7A4-4D5E-87B8-EAA3921A5AE3}" type="pres">
      <dgm:prSet presAssocID="{0E51CBCB-7AB9-4AAB-959E-21E5E744748D}" presName="rootText" presStyleLbl="node1" presStyleIdx="0" presStyleCnt="4"/>
      <dgm:spPr/>
      <dgm:t>
        <a:bodyPr/>
        <a:lstStyle/>
        <a:p>
          <a:endParaRPr lang="en-US"/>
        </a:p>
      </dgm:t>
    </dgm:pt>
    <dgm:pt modelId="{D653B118-DF64-4C42-85EA-A52D940F34E7}" type="pres">
      <dgm:prSet presAssocID="{0E51CBCB-7AB9-4AAB-959E-21E5E744748D}" presName="rootConnector" presStyleLbl="node1" presStyleIdx="0" presStyleCnt="4"/>
      <dgm:spPr/>
      <dgm:t>
        <a:bodyPr/>
        <a:lstStyle/>
        <a:p>
          <a:endParaRPr lang="en-US"/>
        </a:p>
      </dgm:t>
    </dgm:pt>
    <dgm:pt modelId="{0A84425C-1035-4579-B31C-9D010E039AE7}" type="pres">
      <dgm:prSet presAssocID="{0E51CBCB-7AB9-4AAB-959E-21E5E744748D}" presName="childShape" presStyleCnt="0"/>
      <dgm:spPr/>
      <dgm:t>
        <a:bodyPr/>
        <a:lstStyle/>
        <a:p>
          <a:endParaRPr lang="en-US"/>
        </a:p>
      </dgm:t>
    </dgm:pt>
    <dgm:pt modelId="{657ED9DF-4CE9-4691-A993-91345A8EAE97}" type="pres">
      <dgm:prSet presAssocID="{AD8BDBCE-D6CE-4BC5-AF2C-92A1B74E5468}" presName="Name13" presStyleLbl="parChTrans1D2" presStyleIdx="0" presStyleCnt="7"/>
      <dgm:spPr/>
      <dgm:t>
        <a:bodyPr/>
        <a:lstStyle/>
        <a:p>
          <a:endParaRPr lang="en-US"/>
        </a:p>
      </dgm:t>
    </dgm:pt>
    <dgm:pt modelId="{31F2ADDE-1BE8-4725-B5F7-7C9E100BA880}" type="pres">
      <dgm:prSet presAssocID="{62427EE0-11D9-4F94-8253-7966E0F3012B}" presName="childText" presStyleLbl="bgAcc1" presStyleIdx="0" presStyleCnt="7" custScaleX="169165">
        <dgm:presLayoutVars>
          <dgm:bulletEnabled val="1"/>
        </dgm:presLayoutVars>
      </dgm:prSet>
      <dgm:spPr/>
      <dgm:t>
        <a:bodyPr/>
        <a:lstStyle/>
        <a:p>
          <a:endParaRPr lang="en-US"/>
        </a:p>
      </dgm:t>
    </dgm:pt>
    <dgm:pt modelId="{59361771-B4F6-4442-A94D-ACC83D4762E9}" type="pres">
      <dgm:prSet presAssocID="{4C526640-9757-4E60-BC55-C6526F3D2E62}" presName="Name13" presStyleLbl="parChTrans1D2" presStyleIdx="1" presStyleCnt="7"/>
      <dgm:spPr/>
      <dgm:t>
        <a:bodyPr/>
        <a:lstStyle/>
        <a:p>
          <a:endParaRPr lang="en-US"/>
        </a:p>
      </dgm:t>
    </dgm:pt>
    <dgm:pt modelId="{CDACD1DC-E71E-4780-A982-F72C85B0A6DC}" type="pres">
      <dgm:prSet presAssocID="{A79047C4-8956-4BF6-9D30-312CFB3A595A}" presName="childText" presStyleLbl="bgAcc1" presStyleIdx="1" presStyleCnt="7" custScaleX="166458">
        <dgm:presLayoutVars>
          <dgm:bulletEnabled val="1"/>
        </dgm:presLayoutVars>
      </dgm:prSet>
      <dgm:spPr/>
      <dgm:t>
        <a:bodyPr/>
        <a:lstStyle/>
        <a:p>
          <a:endParaRPr lang="en-US"/>
        </a:p>
      </dgm:t>
    </dgm:pt>
    <dgm:pt modelId="{98A7B684-FBFA-476F-8310-672DE88FD51F}" type="pres">
      <dgm:prSet presAssocID="{C56761BF-3DE6-4937-93C4-BB81159E2076}" presName="root" presStyleCnt="0"/>
      <dgm:spPr/>
      <dgm:t>
        <a:bodyPr/>
        <a:lstStyle/>
        <a:p>
          <a:endParaRPr lang="en-US"/>
        </a:p>
      </dgm:t>
    </dgm:pt>
    <dgm:pt modelId="{535329BD-AD92-4931-B1B6-18CFD8F0C56F}" type="pres">
      <dgm:prSet presAssocID="{C56761BF-3DE6-4937-93C4-BB81159E2076}" presName="rootComposite" presStyleCnt="0"/>
      <dgm:spPr/>
      <dgm:t>
        <a:bodyPr/>
        <a:lstStyle/>
        <a:p>
          <a:endParaRPr lang="en-US"/>
        </a:p>
      </dgm:t>
    </dgm:pt>
    <dgm:pt modelId="{1291AA6A-62D4-49D6-9815-1906C869BB1C}" type="pres">
      <dgm:prSet presAssocID="{C56761BF-3DE6-4937-93C4-BB81159E2076}" presName="rootText" presStyleLbl="node1" presStyleIdx="1" presStyleCnt="4"/>
      <dgm:spPr/>
      <dgm:t>
        <a:bodyPr/>
        <a:lstStyle/>
        <a:p>
          <a:endParaRPr lang="en-US"/>
        </a:p>
      </dgm:t>
    </dgm:pt>
    <dgm:pt modelId="{08857AB0-7483-4790-B1D1-CBDD48F1CEFF}" type="pres">
      <dgm:prSet presAssocID="{C56761BF-3DE6-4937-93C4-BB81159E2076}" presName="rootConnector" presStyleLbl="node1" presStyleIdx="1" presStyleCnt="4"/>
      <dgm:spPr/>
      <dgm:t>
        <a:bodyPr/>
        <a:lstStyle/>
        <a:p>
          <a:endParaRPr lang="en-US"/>
        </a:p>
      </dgm:t>
    </dgm:pt>
    <dgm:pt modelId="{E1E83C39-27EC-45DF-936C-A71CA4A49E5D}" type="pres">
      <dgm:prSet presAssocID="{C56761BF-3DE6-4937-93C4-BB81159E2076}" presName="childShape" presStyleCnt="0"/>
      <dgm:spPr/>
      <dgm:t>
        <a:bodyPr/>
        <a:lstStyle/>
        <a:p>
          <a:endParaRPr lang="en-US"/>
        </a:p>
      </dgm:t>
    </dgm:pt>
    <dgm:pt modelId="{040EDDF0-AF34-46FF-AE32-C9412C538154}" type="pres">
      <dgm:prSet presAssocID="{EDDD1B8E-6D11-458D-8B8E-4CE65D8B1684}" presName="Name13" presStyleLbl="parChTrans1D2" presStyleIdx="2" presStyleCnt="7"/>
      <dgm:spPr/>
      <dgm:t>
        <a:bodyPr/>
        <a:lstStyle/>
        <a:p>
          <a:endParaRPr lang="en-US"/>
        </a:p>
      </dgm:t>
    </dgm:pt>
    <dgm:pt modelId="{07B8F3DD-CEC9-4F53-BE44-FBF0793BFFB8}" type="pres">
      <dgm:prSet presAssocID="{DA8B0C71-7749-49BE-9E1D-61941B5A8387}" presName="childText" presStyleLbl="bgAcc1" presStyleIdx="2" presStyleCnt="7" custScaleX="146666" custScaleY="72502">
        <dgm:presLayoutVars>
          <dgm:bulletEnabled val="1"/>
        </dgm:presLayoutVars>
      </dgm:prSet>
      <dgm:spPr/>
      <dgm:t>
        <a:bodyPr/>
        <a:lstStyle/>
        <a:p>
          <a:endParaRPr lang="en-US"/>
        </a:p>
      </dgm:t>
    </dgm:pt>
    <dgm:pt modelId="{BCFA8B62-D77D-4C42-B79F-67A43D334735}" type="pres">
      <dgm:prSet presAssocID="{B716D75D-AF9D-42ED-BD10-35399C9D1FC5}" presName="Name13" presStyleLbl="parChTrans1D2" presStyleIdx="3" presStyleCnt="7"/>
      <dgm:spPr/>
      <dgm:t>
        <a:bodyPr/>
        <a:lstStyle/>
        <a:p>
          <a:endParaRPr lang="en-US"/>
        </a:p>
      </dgm:t>
    </dgm:pt>
    <dgm:pt modelId="{27E60FD9-6A19-4B78-9796-AC40D68BD799}" type="pres">
      <dgm:prSet presAssocID="{B5A9F26B-6D48-4BC7-A555-57A2B6872B9F}" presName="childText" presStyleLbl="bgAcc1" presStyleIdx="3" presStyleCnt="7" custScaleX="146591" custScaleY="59646">
        <dgm:presLayoutVars>
          <dgm:bulletEnabled val="1"/>
        </dgm:presLayoutVars>
      </dgm:prSet>
      <dgm:spPr/>
      <dgm:t>
        <a:bodyPr/>
        <a:lstStyle/>
        <a:p>
          <a:endParaRPr lang="en-US"/>
        </a:p>
      </dgm:t>
    </dgm:pt>
    <dgm:pt modelId="{8186522B-692A-412E-83F7-4B65429AC45C}" type="pres">
      <dgm:prSet presAssocID="{15042354-7B6A-4DF4-A95A-DC81E68F0C1D}" presName="root" presStyleCnt="0"/>
      <dgm:spPr/>
      <dgm:t>
        <a:bodyPr/>
        <a:lstStyle/>
        <a:p>
          <a:endParaRPr lang="en-US"/>
        </a:p>
      </dgm:t>
    </dgm:pt>
    <dgm:pt modelId="{5E23C21B-CB8A-4E4A-8D49-C8308A66C8B4}" type="pres">
      <dgm:prSet presAssocID="{15042354-7B6A-4DF4-A95A-DC81E68F0C1D}" presName="rootComposite" presStyleCnt="0"/>
      <dgm:spPr/>
      <dgm:t>
        <a:bodyPr/>
        <a:lstStyle/>
        <a:p>
          <a:endParaRPr lang="en-US"/>
        </a:p>
      </dgm:t>
    </dgm:pt>
    <dgm:pt modelId="{E1DFB91C-A10D-4281-BEF2-D492423A9431}" type="pres">
      <dgm:prSet presAssocID="{15042354-7B6A-4DF4-A95A-DC81E68F0C1D}" presName="rootText" presStyleLbl="node1" presStyleIdx="2" presStyleCnt="4"/>
      <dgm:spPr/>
      <dgm:t>
        <a:bodyPr/>
        <a:lstStyle/>
        <a:p>
          <a:endParaRPr lang="en-US"/>
        </a:p>
      </dgm:t>
    </dgm:pt>
    <dgm:pt modelId="{E708C145-09D0-49FE-8326-25496FB9E48E}" type="pres">
      <dgm:prSet presAssocID="{15042354-7B6A-4DF4-A95A-DC81E68F0C1D}" presName="rootConnector" presStyleLbl="node1" presStyleIdx="2" presStyleCnt="4"/>
      <dgm:spPr/>
      <dgm:t>
        <a:bodyPr/>
        <a:lstStyle/>
        <a:p>
          <a:endParaRPr lang="en-US"/>
        </a:p>
      </dgm:t>
    </dgm:pt>
    <dgm:pt modelId="{BA8DD194-BBF7-4BEA-9B78-1EE89ED0A2A5}" type="pres">
      <dgm:prSet presAssocID="{15042354-7B6A-4DF4-A95A-DC81E68F0C1D}" presName="childShape" presStyleCnt="0"/>
      <dgm:spPr/>
      <dgm:t>
        <a:bodyPr/>
        <a:lstStyle/>
        <a:p>
          <a:endParaRPr lang="en-US"/>
        </a:p>
      </dgm:t>
    </dgm:pt>
    <dgm:pt modelId="{9D3F1C26-0FB7-451D-8144-FDF5949D15D7}" type="pres">
      <dgm:prSet presAssocID="{15C9CF3E-C4A4-4774-AB86-414C36FCF838}" presName="Name13" presStyleLbl="parChTrans1D2" presStyleIdx="4" presStyleCnt="7"/>
      <dgm:spPr/>
      <dgm:t>
        <a:bodyPr/>
        <a:lstStyle/>
        <a:p>
          <a:endParaRPr lang="en-US"/>
        </a:p>
      </dgm:t>
    </dgm:pt>
    <dgm:pt modelId="{72E53C5D-5521-41CC-B9BB-6EACF8945179}" type="pres">
      <dgm:prSet presAssocID="{C568F59B-AB52-4A2E-94A5-70693B82EBAF}" presName="childText" presStyleLbl="bgAcc1" presStyleIdx="4" presStyleCnt="7" custScaleX="134501" custScaleY="77386">
        <dgm:presLayoutVars>
          <dgm:bulletEnabled val="1"/>
        </dgm:presLayoutVars>
      </dgm:prSet>
      <dgm:spPr/>
      <dgm:t>
        <a:bodyPr/>
        <a:lstStyle/>
        <a:p>
          <a:endParaRPr lang="en-US"/>
        </a:p>
      </dgm:t>
    </dgm:pt>
    <dgm:pt modelId="{58E0F5A1-8AE8-4A3B-A471-8656CF5F4350}" type="pres">
      <dgm:prSet presAssocID="{0B159659-22EF-4395-9A03-AAE3E38729F8}" presName="root" presStyleCnt="0"/>
      <dgm:spPr/>
      <dgm:t>
        <a:bodyPr/>
        <a:lstStyle/>
        <a:p>
          <a:endParaRPr lang="en-US"/>
        </a:p>
      </dgm:t>
    </dgm:pt>
    <dgm:pt modelId="{3610488F-C6CC-4DD8-AF85-A976BEA90003}" type="pres">
      <dgm:prSet presAssocID="{0B159659-22EF-4395-9A03-AAE3E38729F8}" presName="rootComposite" presStyleCnt="0"/>
      <dgm:spPr/>
      <dgm:t>
        <a:bodyPr/>
        <a:lstStyle/>
        <a:p>
          <a:endParaRPr lang="en-US"/>
        </a:p>
      </dgm:t>
    </dgm:pt>
    <dgm:pt modelId="{40E9C142-EBBA-42E0-9FC9-3DFFB950CBCE}" type="pres">
      <dgm:prSet presAssocID="{0B159659-22EF-4395-9A03-AAE3E38729F8}" presName="rootText" presStyleLbl="node1" presStyleIdx="3" presStyleCnt="4"/>
      <dgm:spPr/>
      <dgm:t>
        <a:bodyPr/>
        <a:lstStyle/>
        <a:p>
          <a:endParaRPr lang="en-US"/>
        </a:p>
      </dgm:t>
    </dgm:pt>
    <dgm:pt modelId="{D83C2FDE-2FAB-4E8C-8C14-3989026360C7}" type="pres">
      <dgm:prSet presAssocID="{0B159659-22EF-4395-9A03-AAE3E38729F8}" presName="rootConnector" presStyleLbl="node1" presStyleIdx="3" presStyleCnt="4"/>
      <dgm:spPr/>
      <dgm:t>
        <a:bodyPr/>
        <a:lstStyle/>
        <a:p>
          <a:endParaRPr lang="en-US"/>
        </a:p>
      </dgm:t>
    </dgm:pt>
    <dgm:pt modelId="{A5B83CF1-F605-4891-8146-8EC03EEF8AF0}" type="pres">
      <dgm:prSet presAssocID="{0B159659-22EF-4395-9A03-AAE3E38729F8}" presName="childShape" presStyleCnt="0"/>
      <dgm:spPr/>
      <dgm:t>
        <a:bodyPr/>
        <a:lstStyle/>
        <a:p>
          <a:endParaRPr lang="en-US"/>
        </a:p>
      </dgm:t>
    </dgm:pt>
    <dgm:pt modelId="{5FF2CFBB-006D-47BE-9FC6-5F72841C81CE}" type="pres">
      <dgm:prSet presAssocID="{7A2D2D7D-A262-4387-AE20-6B326A52DD4C}" presName="Name13" presStyleLbl="parChTrans1D2" presStyleIdx="5" presStyleCnt="7"/>
      <dgm:spPr/>
      <dgm:t>
        <a:bodyPr/>
        <a:lstStyle/>
        <a:p>
          <a:endParaRPr lang="en-US"/>
        </a:p>
      </dgm:t>
    </dgm:pt>
    <dgm:pt modelId="{BDA9F779-1993-47F0-9F72-F8B3BE2E365C}" type="pres">
      <dgm:prSet presAssocID="{DC5F5C1A-9259-42E6-86C0-5DEBED9FEABE}" presName="childText" presStyleLbl="bgAcc1" presStyleIdx="5" presStyleCnt="7" custScaleX="161283">
        <dgm:presLayoutVars>
          <dgm:bulletEnabled val="1"/>
        </dgm:presLayoutVars>
      </dgm:prSet>
      <dgm:spPr/>
      <dgm:t>
        <a:bodyPr/>
        <a:lstStyle/>
        <a:p>
          <a:endParaRPr lang="en-US"/>
        </a:p>
      </dgm:t>
    </dgm:pt>
    <dgm:pt modelId="{14C9A1DA-C14B-44BD-A72A-09D865045765}" type="pres">
      <dgm:prSet presAssocID="{65243749-0726-48CD-BCCC-D25DCC6CD232}" presName="Name13" presStyleLbl="parChTrans1D2" presStyleIdx="6" presStyleCnt="7"/>
      <dgm:spPr/>
      <dgm:t>
        <a:bodyPr/>
        <a:lstStyle/>
        <a:p>
          <a:endParaRPr lang="en-US"/>
        </a:p>
      </dgm:t>
    </dgm:pt>
    <dgm:pt modelId="{FE9EC8CA-2BE2-4385-96D7-FB1F51E9E7CD}" type="pres">
      <dgm:prSet presAssocID="{61530371-ABBF-4708-A283-90F706541E20}" presName="childText" presStyleLbl="bgAcc1" presStyleIdx="6" presStyleCnt="7" custScaleX="166990">
        <dgm:presLayoutVars>
          <dgm:bulletEnabled val="1"/>
        </dgm:presLayoutVars>
      </dgm:prSet>
      <dgm:spPr/>
      <dgm:t>
        <a:bodyPr/>
        <a:lstStyle/>
        <a:p>
          <a:endParaRPr lang="en-US"/>
        </a:p>
      </dgm:t>
    </dgm:pt>
  </dgm:ptLst>
  <dgm:cxnLst>
    <dgm:cxn modelId="{FCD8546F-669C-4A18-9B44-35DB4137622A}" type="presOf" srcId="{0B159659-22EF-4395-9A03-AAE3E38729F8}" destId="{40E9C142-EBBA-42E0-9FC9-3DFFB950CBCE}" srcOrd="0" destOrd="0" presId="urn:microsoft.com/office/officeart/2005/8/layout/hierarchy3"/>
    <dgm:cxn modelId="{6F8CE978-6712-4A27-9354-C5FA7051769D}" type="presOf" srcId="{EDDD1B8E-6D11-458D-8B8E-4CE65D8B1684}" destId="{040EDDF0-AF34-46FF-AE32-C9412C538154}" srcOrd="0" destOrd="0" presId="urn:microsoft.com/office/officeart/2005/8/layout/hierarchy3"/>
    <dgm:cxn modelId="{A70E070E-5099-4AAA-B8C1-443771B32FBC}" type="presOf" srcId="{AD8BDBCE-D6CE-4BC5-AF2C-92A1B74E5468}" destId="{657ED9DF-4CE9-4691-A993-91345A8EAE97}" srcOrd="0" destOrd="0" presId="urn:microsoft.com/office/officeart/2005/8/layout/hierarchy3"/>
    <dgm:cxn modelId="{A6FE5EA5-03EC-4BE7-AE65-96EEF06F0E47}" type="presOf" srcId="{65243749-0726-48CD-BCCC-D25DCC6CD232}" destId="{14C9A1DA-C14B-44BD-A72A-09D865045765}" srcOrd="0" destOrd="0" presId="urn:microsoft.com/office/officeart/2005/8/layout/hierarchy3"/>
    <dgm:cxn modelId="{9ECAD22E-EEE7-43FE-AF89-D7F39CF5DBC6}" type="presOf" srcId="{15042354-7B6A-4DF4-A95A-DC81E68F0C1D}" destId="{E708C145-09D0-49FE-8326-25496FB9E48E}" srcOrd="1" destOrd="0" presId="urn:microsoft.com/office/officeart/2005/8/layout/hierarchy3"/>
    <dgm:cxn modelId="{FCE69A7B-3950-41FF-B55F-D9508C0EC173}" type="presOf" srcId="{62427EE0-11D9-4F94-8253-7966E0F3012B}" destId="{31F2ADDE-1BE8-4725-B5F7-7C9E100BA880}" srcOrd="0" destOrd="0" presId="urn:microsoft.com/office/officeart/2005/8/layout/hierarchy3"/>
    <dgm:cxn modelId="{76CC7BED-390D-47D1-86A3-C90CC0D32EF2}" type="presOf" srcId="{0B159659-22EF-4395-9A03-AAE3E38729F8}" destId="{D83C2FDE-2FAB-4E8C-8C14-3989026360C7}" srcOrd="1" destOrd="0" presId="urn:microsoft.com/office/officeart/2005/8/layout/hierarchy3"/>
    <dgm:cxn modelId="{C91E3F73-1DC7-4F72-B750-A4008B908455}" srcId="{C56761BF-3DE6-4937-93C4-BB81159E2076}" destId="{B5A9F26B-6D48-4BC7-A555-57A2B6872B9F}" srcOrd="1" destOrd="0" parTransId="{B716D75D-AF9D-42ED-BD10-35399C9D1FC5}" sibTransId="{E4D1DA20-1B88-4ECA-8CC8-A57E090E0461}"/>
    <dgm:cxn modelId="{D4BDECA0-7CE2-4D2D-8CBA-C3462A0E6B9D}" type="presOf" srcId="{15042354-7B6A-4DF4-A95A-DC81E68F0C1D}" destId="{E1DFB91C-A10D-4281-BEF2-D492423A9431}" srcOrd="0" destOrd="0" presId="urn:microsoft.com/office/officeart/2005/8/layout/hierarchy3"/>
    <dgm:cxn modelId="{3F0DF3ED-4342-4697-8E30-2374A322C894}" type="presOf" srcId="{617BDB6C-4D86-402F-981C-2DDCD16901B8}" destId="{A93BAACB-C341-42AD-85F3-1D79163A19D3}" srcOrd="0" destOrd="0" presId="urn:microsoft.com/office/officeart/2005/8/layout/hierarchy3"/>
    <dgm:cxn modelId="{8CBCB225-DF19-4246-BFA5-FA6E5FCA4D7D}" type="presOf" srcId="{0E51CBCB-7AB9-4AAB-959E-21E5E744748D}" destId="{D653B118-DF64-4C42-85EA-A52D940F34E7}" srcOrd="1" destOrd="0" presId="urn:microsoft.com/office/officeart/2005/8/layout/hierarchy3"/>
    <dgm:cxn modelId="{CD6F022A-03A5-48EE-B308-719CF807CB15}" srcId="{617BDB6C-4D86-402F-981C-2DDCD16901B8}" destId="{0E51CBCB-7AB9-4AAB-959E-21E5E744748D}" srcOrd="0" destOrd="0" parTransId="{781B9F8B-473F-4E9D-B79A-22730B517547}" sibTransId="{FE7CB0F4-042F-4A6F-92B6-E88F0F4B5832}"/>
    <dgm:cxn modelId="{5FDD33AA-C230-4E21-A622-88AFB265CDB8}" type="presOf" srcId="{B716D75D-AF9D-42ED-BD10-35399C9D1FC5}" destId="{BCFA8B62-D77D-4C42-B79F-67A43D334735}" srcOrd="0" destOrd="0" presId="urn:microsoft.com/office/officeart/2005/8/layout/hierarchy3"/>
    <dgm:cxn modelId="{79265948-D3DA-485C-98BE-BA52BF4F9578}" type="presOf" srcId="{C56761BF-3DE6-4937-93C4-BB81159E2076}" destId="{08857AB0-7483-4790-B1D1-CBDD48F1CEFF}" srcOrd="1" destOrd="0" presId="urn:microsoft.com/office/officeart/2005/8/layout/hierarchy3"/>
    <dgm:cxn modelId="{F5CA9120-15F5-4971-9EBC-C68214048749}" srcId="{617BDB6C-4D86-402F-981C-2DDCD16901B8}" destId="{15042354-7B6A-4DF4-A95A-DC81E68F0C1D}" srcOrd="2" destOrd="0" parTransId="{71AEB61D-14E3-47CA-991B-F31788D4864F}" sibTransId="{A1F20616-4FE6-4274-BD47-C12A03157DF5}"/>
    <dgm:cxn modelId="{0CA537A4-454D-404F-9759-E8AEEAF3D9E8}" type="presOf" srcId="{C56761BF-3DE6-4937-93C4-BB81159E2076}" destId="{1291AA6A-62D4-49D6-9815-1906C869BB1C}" srcOrd="0" destOrd="0" presId="urn:microsoft.com/office/officeart/2005/8/layout/hierarchy3"/>
    <dgm:cxn modelId="{2D8AED1B-685D-4350-BF84-4C9032CB3319}" srcId="{617BDB6C-4D86-402F-981C-2DDCD16901B8}" destId="{C56761BF-3DE6-4937-93C4-BB81159E2076}" srcOrd="1" destOrd="0" parTransId="{D250E1D2-9DD1-4A38-8709-F6E7719973D9}" sibTransId="{E9A69741-F508-4D81-9E78-49D8A6E14FF1}"/>
    <dgm:cxn modelId="{6C7EF93E-68B2-4F42-872D-0BA9EBC2771F}" type="presOf" srcId="{DC5F5C1A-9259-42E6-86C0-5DEBED9FEABE}" destId="{BDA9F779-1993-47F0-9F72-F8B3BE2E365C}" srcOrd="0" destOrd="0" presId="urn:microsoft.com/office/officeart/2005/8/layout/hierarchy3"/>
    <dgm:cxn modelId="{19B561CA-B07F-4DBF-AC57-9EDE540AF4AC}" srcId="{0E51CBCB-7AB9-4AAB-959E-21E5E744748D}" destId="{A79047C4-8956-4BF6-9D30-312CFB3A595A}" srcOrd="1" destOrd="0" parTransId="{4C526640-9757-4E60-BC55-C6526F3D2E62}" sibTransId="{0287A4D9-536C-4053-B202-DA56F44F2B8F}"/>
    <dgm:cxn modelId="{4E766245-6196-4723-A522-EEF8452C5D77}" type="presOf" srcId="{61530371-ABBF-4708-A283-90F706541E20}" destId="{FE9EC8CA-2BE2-4385-96D7-FB1F51E9E7CD}" srcOrd="0" destOrd="0" presId="urn:microsoft.com/office/officeart/2005/8/layout/hierarchy3"/>
    <dgm:cxn modelId="{0A83F39B-E184-42DD-B10C-746060E22596}" type="presOf" srcId="{C568F59B-AB52-4A2E-94A5-70693B82EBAF}" destId="{72E53C5D-5521-41CC-B9BB-6EACF8945179}" srcOrd="0" destOrd="0" presId="urn:microsoft.com/office/officeart/2005/8/layout/hierarchy3"/>
    <dgm:cxn modelId="{BF8B82D5-F7C8-4A8E-A0CB-FDBE3AB16288}" type="presOf" srcId="{A79047C4-8956-4BF6-9D30-312CFB3A595A}" destId="{CDACD1DC-E71E-4780-A982-F72C85B0A6DC}" srcOrd="0" destOrd="0" presId="urn:microsoft.com/office/officeart/2005/8/layout/hierarchy3"/>
    <dgm:cxn modelId="{756A549D-1649-49FC-9ED2-F9698C328F68}" type="presOf" srcId="{4C526640-9757-4E60-BC55-C6526F3D2E62}" destId="{59361771-B4F6-4442-A94D-ACC83D4762E9}" srcOrd="0" destOrd="0" presId="urn:microsoft.com/office/officeart/2005/8/layout/hierarchy3"/>
    <dgm:cxn modelId="{AD223AFD-4CE4-4C56-AD76-251D23F75608}" type="presOf" srcId="{0E51CBCB-7AB9-4AAB-959E-21E5E744748D}" destId="{187F2F8D-C7A4-4D5E-87B8-EAA3921A5AE3}" srcOrd="0" destOrd="0" presId="urn:microsoft.com/office/officeart/2005/8/layout/hierarchy3"/>
    <dgm:cxn modelId="{5A19D863-D95C-4039-8F0C-B1BD3B6A7A2C}" srcId="{0B159659-22EF-4395-9A03-AAE3E38729F8}" destId="{61530371-ABBF-4708-A283-90F706541E20}" srcOrd="1" destOrd="0" parTransId="{65243749-0726-48CD-BCCC-D25DCC6CD232}" sibTransId="{5886BC54-1F3F-40B6-800A-F800C5ED4D5D}"/>
    <dgm:cxn modelId="{6F3E66C8-E84C-4ABA-B9BB-A90C4C92EB45}" type="presOf" srcId="{7A2D2D7D-A262-4387-AE20-6B326A52DD4C}" destId="{5FF2CFBB-006D-47BE-9FC6-5F72841C81CE}" srcOrd="0" destOrd="0" presId="urn:microsoft.com/office/officeart/2005/8/layout/hierarchy3"/>
    <dgm:cxn modelId="{CDF3886F-3E02-4282-BDD7-703CA9E11013}" srcId="{617BDB6C-4D86-402F-981C-2DDCD16901B8}" destId="{0B159659-22EF-4395-9A03-AAE3E38729F8}" srcOrd="3" destOrd="0" parTransId="{6181E449-95E4-47C1-8EC2-0569BAE5880A}" sibTransId="{7E06E8FC-7CE7-4F11-9C0D-CAC13672604D}"/>
    <dgm:cxn modelId="{F61177EB-2AD2-4C18-93A2-19B758A35C18}" type="presOf" srcId="{B5A9F26B-6D48-4BC7-A555-57A2B6872B9F}" destId="{27E60FD9-6A19-4B78-9796-AC40D68BD799}" srcOrd="0" destOrd="0" presId="urn:microsoft.com/office/officeart/2005/8/layout/hierarchy3"/>
    <dgm:cxn modelId="{9C8CAF00-9C63-4A1E-B4FF-9278B703050E}" srcId="{0E51CBCB-7AB9-4AAB-959E-21E5E744748D}" destId="{62427EE0-11D9-4F94-8253-7966E0F3012B}" srcOrd="0" destOrd="0" parTransId="{AD8BDBCE-D6CE-4BC5-AF2C-92A1B74E5468}" sibTransId="{FA4693B8-A5B1-4EF9-8ADA-BF39C14FDDC4}"/>
    <dgm:cxn modelId="{13809EB5-DB24-421F-A047-AB7CC0E113EE}" type="presOf" srcId="{3D7A1FA9-915F-4CCB-B1AC-13CD1FCACBAB}" destId="{CDACD1DC-E71E-4780-A982-F72C85B0A6DC}" srcOrd="0" destOrd="1" presId="urn:microsoft.com/office/officeart/2005/8/layout/hierarchy3"/>
    <dgm:cxn modelId="{E3AD26DC-ABE4-42A0-AF9F-33E399BC862B}" srcId="{A79047C4-8956-4BF6-9D30-312CFB3A595A}" destId="{3D7A1FA9-915F-4CCB-B1AC-13CD1FCACBAB}" srcOrd="0" destOrd="0" parTransId="{7ADE9418-B14E-4340-8C1B-93685BA4F439}" sibTransId="{5DAA9207-AC38-4C7E-BADE-3B3A46DEB528}"/>
    <dgm:cxn modelId="{2A1AD63F-23F7-449D-B785-9BD29DB71EDB}" srcId="{0B159659-22EF-4395-9A03-AAE3E38729F8}" destId="{DC5F5C1A-9259-42E6-86C0-5DEBED9FEABE}" srcOrd="0" destOrd="0" parTransId="{7A2D2D7D-A262-4387-AE20-6B326A52DD4C}" sibTransId="{A01A18D2-0D5B-4996-A62D-E2F182BF6942}"/>
    <dgm:cxn modelId="{32961BED-6141-4983-AFC6-35118381DE0E}" srcId="{15042354-7B6A-4DF4-A95A-DC81E68F0C1D}" destId="{C568F59B-AB52-4A2E-94A5-70693B82EBAF}" srcOrd="0" destOrd="0" parTransId="{15C9CF3E-C4A4-4774-AB86-414C36FCF838}" sibTransId="{DABE8FD3-8507-4FF5-83AE-4D39EB17521A}"/>
    <dgm:cxn modelId="{EBAF0CA2-E619-4C6D-B1BF-772B2ED106B7}" type="presOf" srcId="{DA8B0C71-7749-49BE-9E1D-61941B5A8387}" destId="{07B8F3DD-CEC9-4F53-BE44-FBF0793BFFB8}" srcOrd="0" destOrd="0" presId="urn:microsoft.com/office/officeart/2005/8/layout/hierarchy3"/>
    <dgm:cxn modelId="{10B1962C-CA1A-4E1E-A5B5-EA1E0E3A553B}" type="presOf" srcId="{15C9CF3E-C4A4-4774-AB86-414C36FCF838}" destId="{9D3F1C26-0FB7-451D-8144-FDF5949D15D7}" srcOrd="0" destOrd="0" presId="urn:microsoft.com/office/officeart/2005/8/layout/hierarchy3"/>
    <dgm:cxn modelId="{DACBC52B-50E3-4889-8D60-5B64A43E135A}" srcId="{C56761BF-3DE6-4937-93C4-BB81159E2076}" destId="{DA8B0C71-7749-49BE-9E1D-61941B5A8387}" srcOrd="0" destOrd="0" parTransId="{EDDD1B8E-6D11-458D-8B8E-4CE65D8B1684}" sibTransId="{B66EBBB0-D6D2-454C-ADF2-6D1DD61EB879}"/>
    <dgm:cxn modelId="{819F49EF-182A-48D4-87C4-7265630AAF7A}" type="presParOf" srcId="{A93BAACB-C341-42AD-85F3-1D79163A19D3}" destId="{51755166-53A6-4119-8687-BE9AEFF5860A}" srcOrd="0" destOrd="0" presId="urn:microsoft.com/office/officeart/2005/8/layout/hierarchy3"/>
    <dgm:cxn modelId="{BBD10E57-E48A-4CBA-870F-EB16FE66D2CA}" type="presParOf" srcId="{51755166-53A6-4119-8687-BE9AEFF5860A}" destId="{003CF9AD-ADAA-4D83-8B4E-A126F13F5715}" srcOrd="0" destOrd="0" presId="urn:microsoft.com/office/officeart/2005/8/layout/hierarchy3"/>
    <dgm:cxn modelId="{7EBC79F0-C410-4A9B-8834-1C9E9510D581}" type="presParOf" srcId="{003CF9AD-ADAA-4D83-8B4E-A126F13F5715}" destId="{187F2F8D-C7A4-4D5E-87B8-EAA3921A5AE3}" srcOrd="0" destOrd="0" presId="urn:microsoft.com/office/officeart/2005/8/layout/hierarchy3"/>
    <dgm:cxn modelId="{E6342949-8AA0-45FB-8B4A-5E188436334B}" type="presParOf" srcId="{003CF9AD-ADAA-4D83-8B4E-A126F13F5715}" destId="{D653B118-DF64-4C42-85EA-A52D940F34E7}" srcOrd="1" destOrd="0" presId="urn:microsoft.com/office/officeart/2005/8/layout/hierarchy3"/>
    <dgm:cxn modelId="{4DFB1F17-2986-462A-BA6A-C527F04A58F6}" type="presParOf" srcId="{51755166-53A6-4119-8687-BE9AEFF5860A}" destId="{0A84425C-1035-4579-B31C-9D010E039AE7}" srcOrd="1" destOrd="0" presId="urn:microsoft.com/office/officeart/2005/8/layout/hierarchy3"/>
    <dgm:cxn modelId="{6BE8DDA0-9376-4A5B-87DE-5269877072C0}" type="presParOf" srcId="{0A84425C-1035-4579-B31C-9D010E039AE7}" destId="{657ED9DF-4CE9-4691-A993-91345A8EAE97}" srcOrd="0" destOrd="0" presId="urn:microsoft.com/office/officeart/2005/8/layout/hierarchy3"/>
    <dgm:cxn modelId="{8EF41622-0C2B-4880-B29F-9B9C0473DFD1}" type="presParOf" srcId="{0A84425C-1035-4579-B31C-9D010E039AE7}" destId="{31F2ADDE-1BE8-4725-B5F7-7C9E100BA880}" srcOrd="1" destOrd="0" presId="urn:microsoft.com/office/officeart/2005/8/layout/hierarchy3"/>
    <dgm:cxn modelId="{883A40BE-1C1E-43DF-A715-19AB759319F3}" type="presParOf" srcId="{0A84425C-1035-4579-B31C-9D010E039AE7}" destId="{59361771-B4F6-4442-A94D-ACC83D4762E9}" srcOrd="2" destOrd="0" presId="urn:microsoft.com/office/officeart/2005/8/layout/hierarchy3"/>
    <dgm:cxn modelId="{EE3C055A-11C3-4C14-B871-AAF52DF9C264}" type="presParOf" srcId="{0A84425C-1035-4579-B31C-9D010E039AE7}" destId="{CDACD1DC-E71E-4780-A982-F72C85B0A6DC}" srcOrd="3" destOrd="0" presId="urn:microsoft.com/office/officeart/2005/8/layout/hierarchy3"/>
    <dgm:cxn modelId="{BE5DEE51-A074-46C4-9C0D-E33BC5A2B027}" type="presParOf" srcId="{A93BAACB-C341-42AD-85F3-1D79163A19D3}" destId="{98A7B684-FBFA-476F-8310-672DE88FD51F}" srcOrd="1" destOrd="0" presId="urn:microsoft.com/office/officeart/2005/8/layout/hierarchy3"/>
    <dgm:cxn modelId="{60B7888B-2382-4D55-8FC8-F2B50820D181}" type="presParOf" srcId="{98A7B684-FBFA-476F-8310-672DE88FD51F}" destId="{535329BD-AD92-4931-B1B6-18CFD8F0C56F}" srcOrd="0" destOrd="0" presId="urn:microsoft.com/office/officeart/2005/8/layout/hierarchy3"/>
    <dgm:cxn modelId="{2E7C9BA0-AE01-4D6A-BA8C-AFCCA5CB3058}" type="presParOf" srcId="{535329BD-AD92-4931-B1B6-18CFD8F0C56F}" destId="{1291AA6A-62D4-49D6-9815-1906C869BB1C}" srcOrd="0" destOrd="0" presId="urn:microsoft.com/office/officeart/2005/8/layout/hierarchy3"/>
    <dgm:cxn modelId="{CD514501-4FE2-4970-B17F-5599D5F183D5}" type="presParOf" srcId="{535329BD-AD92-4931-B1B6-18CFD8F0C56F}" destId="{08857AB0-7483-4790-B1D1-CBDD48F1CEFF}" srcOrd="1" destOrd="0" presId="urn:microsoft.com/office/officeart/2005/8/layout/hierarchy3"/>
    <dgm:cxn modelId="{4D4E28CA-8D05-4A2F-AD73-B63E4716DE51}" type="presParOf" srcId="{98A7B684-FBFA-476F-8310-672DE88FD51F}" destId="{E1E83C39-27EC-45DF-936C-A71CA4A49E5D}" srcOrd="1" destOrd="0" presId="urn:microsoft.com/office/officeart/2005/8/layout/hierarchy3"/>
    <dgm:cxn modelId="{DB0CCA53-EA94-40AF-B69A-3B529509B57D}" type="presParOf" srcId="{E1E83C39-27EC-45DF-936C-A71CA4A49E5D}" destId="{040EDDF0-AF34-46FF-AE32-C9412C538154}" srcOrd="0" destOrd="0" presId="urn:microsoft.com/office/officeart/2005/8/layout/hierarchy3"/>
    <dgm:cxn modelId="{4638D13E-987F-43C2-9B98-65D42366AEDE}" type="presParOf" srcId="{E1E83C39-27EC-45DF-936C-A71CA4A49E5D}" destId="{07B8F3DD-CEC9-4F53-BE44-FBF0793BFFB8}" srcOrd="1" destOrd="0" presId="urn:microsoft.com/office/officeart/2005/8/layout/hierarchy3"/>
    <dgm:cxn modelId="{595AE5F0-B76F-4D7B-BFAA-CCD22125982F}" type="presParOf" srcId="{E1E83C39-27EC-45DF-936C-A71CA4A49E5D}" destId="{BCFA8B62-D77D-4C42-B79F-67A43D334735}" srcOrd="2" destOrd="0" presId="urn:microsoft.com/office/officeart/2005/8/layout/hierarchy3"/>
    <dgm:cxn modelId="{8D758BD1-AD0D-4854-A4D9-8B07C3789658}" type="presParOf" srcId="{E1E83C39-27EC-45DF-936C-A71CA4A49E5D}" destId="{27E60FD9-6A19-4B78-9796-AC40D68BD799}" srcOrd="3" destOrd="0" presId="urn:microsoft.com/office/officeart/2005/8/layout/hierarchy3"/>
    <dgm:cxn modelId="{AD6EEE5F-86DD-4329-8707-4F9EBC7A1130}" type="presParOf" srcId="{A93BAACB-C341-42AD-85F3-1D79163A19D3}" destId="{8186522B-692A-412E-83F7-4B65429AC45C}" srcOrd="2" destOrd="0" presId="urn:microsoft.com/office/officeart/2005/8/layout/hierarchy3"/>
    <dgm:cxn modelId="{318656F4-CCD1-4D08-9CA5-97B2778ECF62}" type="presParOf" srcId="{8186522B-692A-412E-83F7-4B65429AC45C}" destId="{5E23C21B-CB8A-4E4A-8D49-C8308A66C8B4}" srcOrd="0" destOrd="0" presId="urn:microsoft.com/office/officeart/2005/8/layout/hierarchy3"/>
    <dgm:cxn modelId="{D7E2BAAA-9F2A-4257-9F1D-C6FC1803C94D}" type="presParOf" srcId="{5E23C21B-CB8A-4E4A-8D49-C8308A66C8B4}" destId="{E1DFB91C-A10D-4281-BEF2-D492423A9431}" srcOrd="0" destOrd="0" presId="urn:microsoft.com/office/officeart/2005/8/layout/hierarchy3"/>
    <dgm:cxn modelId="{0DF801E4-90B6-489F-98E0-5ECA5D3A83EB}" type="presParOf" srcId="{5E23C21B-CB8A-4E4A-8D49-C8308A66C8B4}" destId="{E708C145-09D0-49FE-8326-25496FB9E48E}" srcOrd="1" destOrd="0" presId="urn:microsoft.com/office/officeart/2005/8/layout/hierarchy3"/>
    <dgm:cxn modelId="{EC95E8F0-1E8C-43B0-8492-A1B1E0FCE854}" type="presParOf" srcId="{8186522B-692A-412E-83F7-4B65429AC45C}" destId="{BA8DD194-BBF7-4BEA-9B78-1EE89ED0A2A5}" srcOrd="1" destOrd="0" presId="urn:microsoft.com/office/officeart/2005/8/layout/hierarchy3"/>
    <dgm:cxn modelId="{8AC22C5B-5D5F-4BD3-A9E5-7184C240D6F2}" type="presParOf" srcId="{BA8DD194-BBF7-4BEA-9B78-1EE89ED0A2A5}" destId="{9D3F1C26-0FB7-451D-8144-FDF5949D15D7}" srcOrd="0" destOrd="0" presId="urn:microsoft.com/office/officeart/2005/8/layout/hierarchy3"/>
    <dgm:cxn modelId="{AB532B4B-0168-4A70-B950-0C415D1F6AD8}" type="presParOf" srcId="{BA8DD194-BBF7-4BEA-9B78-1EE89ED0A2A5}" destId="{72E53C5D-5521-41CC-B9BB-6EACF8945179}" srcOrd="1" destOrd="0" presId="urn:microsoft.com/office/officeart/2005/8/layout/hierarchy3"/>
    <dgm:cxn modelId="{EDD48A87-2332-4737-AF56-0F81EBDFAEE1}" type="presParOf" srcId="{A93BAACB-C341-42AD-85F3-1D79163A19D3}" destId="{58E0F5A1-8AE8-4A3B-A471-8656CF5F4350}" srcOrd="3" destOrd="0" presId="urn:microsoft.com/office/officeart/2005/8/layout/hierarchy3"/>
    <dgm:cxn modelId="{94562AC4-F6E2-4571-866F-05107FF65EA9}" type="presParOf" srcId="{58E0F5A1-8AE8-4A3B-A471-8656CF5F4350}" destId="{3610488F-C6CC-4DD8-AF85-A976BEA90003}" srcOrd="0" destOrd="0" presId="urn:microsoft.com/office/officeart/2005/8/layout/hierarchy3"/>
    <dgm:cxn modelId="{C4FE1211-68FD-440D-82FE-351BE7CB2268}" type="presParOf" srcId="{3610488F-C6CC-4DD8-AF85-A976BEA90003}" destId="{40E9C142-EBBA-42E0-9FC9-3DFFB950CBCE}" srcOrd="0" destOrd="0" presId="urn:microsoft.com/office/officeart/2005/8/layout/hierarchy3"/>
    <dgm:cxn modelId="{C0FDD920-4C38-4F81-9062-7AD05846352A}" type="presParOf" srcId="{3610488F-C6CC-4DD8-AF85-A976BEA90003}" destId="{D83C2FDE-2FAB-4E8C-8C14-3989026360C7}" srcOrd="1" destOrd="0" presId="urn:microsoft.com/office/officeart/2005/8/layout/hierarchy3"/>
    <dgm:cxn modelId="{FAFCD407-2CCE-471C-B8E8-777EA21AC86B}" type="presParOf" srcId="{58E0F5A1-8AE8-4A3B-A471-8656CF5F4350}" destId="{A5B83CF1-F605-4891-8146-8EC03EEF8AF0}" srcOrd="1" destOrd="0" presId="urn:microsoft.com/office/officeart/2005/8/layout/hierarchy3"/>
    <dgm:cxn modelId="{740FA311-17BD-4363-9662-8362055EB607}" type="presParOf" srcId="{A5B83CF1-F605-4891-8146-8EC03EEF8AF0}" destId="{5FF2CFBB-006D-47BE-9FC6-5F72841C81CE}" srcOrd="0" destOrd="0" presId="urn:microsoft.com/office/officeart/2005/8/layout/hierarchy3"/>
    <dgm:cxn modelId="{019FD915-FABE-45D6-A642-0ECC20FC56EB}" type="presParOf" srcId="{A5B83CF1-F605-4891-8146-8EC03EEF8AF0}" destId="{BDA9F779-1993-47F0-9F72-F8B3BE2E365C}" srcOrd="1" destOrd="0" presId="urn:microsoft.com/office/officeart/2005/8/layout/hierarchy3"/>
    <dgm:cxn modelId="{30768868-66C2-49A3-8857-285D062B4968}" type="presParOf" srcId="{A5B83CF1-F605-4891-8146-8EC03EEF8AF0}" destId="{14C9A1DA-C14B-44BD-A72A-09D865045765}" srcOrd="2" destOrd="0" presId="urn:microsoft.com/office/officeart/2005/8/layout/hierarchy3"/>
    <dgm:cxn modelId="{4D7A7980-78B5-45F4-AA86-C5E528CA4C09}" type="presParOf" srcId="{A5B83CF1-F605-4891-8146-8EC03EEF8AF0}" destId="{FE9EC8CA-2BE2-4385-96D7-FB1F51E9E7CD}" srcOrd="3" destOrd="0" presId="urn:microsoft.com/office/officeart/2005/8/layout/hierarchy3"/>
  </dgm:cxnLst>
  <dgm:bg>
    <a:effectLst>
      <a:outerShdw blurRad="50800" dist="38100" dir="2700000" algn="tl" rotWithShape="0">
        <a:prstClr val="black">
          <a:alpha val="40000"/>
        </a:prstClr>
      </a:outerShdw>
    </a:effect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17BDB6C-4D86-402F-981C-2DDCD16901B8}" type="doc">
      <dgm:prSet loTypeId="urn:microsoft.com/office/officeart/2005/8/layout/hierarchy3" loCatId="list" qsTypeId="urn:microsoft.com/office/officeart/2005/8/quickstyle/simple1" qsCatId="simple" csTypeId="urn:microsoft.com/office/officeart/2005/8/colors/accent2_3" csCatId="accent2" phldr="1"/>
      <dgm:spPr/>
      <dgm:t>
        <a:bodyPr/>
        <a:lstStyle/>
        <a:p>
          <a:endParaRPr lang="en-US"/>
        </a:p>
      </dgm:t>
    </dgm:pt>
    <dgm:pt modelId="{0E51CBCB-7AB9-4AAB-959E-21E5E744748D}">
      <dgm:prSet phldrT="[Text]" custT="1"/>
      <dgm:spPr/>
      <dgm:t>
        <a:bodyPr/>
        <a:lstStyle/>
        <a:p>
          <a:r>
            <a:rPr lang="en-US" sz="1200" b="1" dirty="0">
              <a:latin typeface="Lato Light"/>
              <a:cs typeface="Lato Light"/>
            </a:rPr>
            <a:t>MFS</a:t>
          </a:r>
          <a:br>
            <a:rPr lang="en-US" sz="1200" b="1" dirty="0">
              <a:latin typeface="Lato Light"/>
              <a:cs typeface="Lato Light"/>
            </a:rPr>
          </a:br>
          <a:r>
            <a:rPr lang="en-US" sz="1200" b="1" dirty="0">
              <a:latin typeface="Lato Light"/>
              <a:cs typeface="Lato Light"/>
            </a:rPr>
            <a:t> (Mobile Financial Services)</a:t>
          </a:r>
          <a:endParaRPr lang="en-US" sz="1200" dirty="0"/>
        </a:p>
      </dgm:t>
    </dgm:pt>
    <dgm:pt modelId="{781B9F8B-473F-4E9D-B79A-22730B517547}" type="parTrans" cxnId="{CD6F022A-03A5-48EE-B308-719CF807CB15}">
      <dgm:prSet/>
      <dgm:spPr/>
      <dgm:t>
        <a:bodyPr/>
        <a:lstStyle/>
        <a:p>
          <a:endParaRPr lang="en-US" sz="1200"/>
        </a:p>
      </dgm:t>
    </dgm:pt>
    <dgm:pt modelId="{FE7CB0F4-042F-4A6F-92B6-E88F0F4B5832}" type="sibTrans" cxnId="{CD6F022A-03A5-48EE-B308-719CF807CB15}">
      <dgm:prSet/>
      <dgm:spPr/>
      <dgm:t>
        <a:bodyPr/>
        <a:lstStyle/>
        <a:p>
          <a:endParaRPr lang="en-US" sz="1200"/>
        </a:p>
      </dgm:t>
    </dgm:pt>
    <dgm:pt modelId="{C56761BF-3DE6-4937-93C4-BB81159E2076}">
      <dgm:prSet phldrT="[Text]" custT="1"/>
      <dgm:spPr/>
      <dgm:t>
        <a:bodyPr/>
        <a:lstStyle/>
        <a:p>
          <a:r>
            <a:rPr lang="en-US" sz="1200" b="1" dirty="0">
              <a:latin typeface="Lato Light"/>
              <a:cs typeface="Lato Light"/>
            </a:rPr>
            <a:t>Infrastructure use and pricing</a:t>
          </a:r>
        </a:p>
      </dgm:t>
    </dgm:pt>
    <dgm:pt modelId="{D250E1D2-9DD1-4A38-8709-F6E7719973D9}" type="parTrans" cxnId="{2D8AED1B-685D-4350-BF84-4C9032CB3319}">
      <dgm:prSet/>
      <dgm:spPr/>
      <dgm:t>
        <a:bodyPr/>
        <a:lstStyle/>
        <a:p>
          <a:endParaRPr lang="en-US" sz="1200"/>
        </a:p>
      </dgm:t>
    </dgm:pt>
    <dgm:pt modelId="{E9A69741-F508-4D81-9E78-49D8A6E14FF1}" type="sibTrans" cxnId="{2D8AED1B-685D-4350-BF84-4C9032CB3319}">
      <dgm:prSet/>
      <dgm:spPr/>
      <dgm:t>
        <a:bodyPr/>
        <a:lstStyle/>
        <a:p>
          <a:endParaRPr lang="en-US" sz="1200"/>
        </a:p>
      </dgm:t>
    </dgm:pt>
    <dgm:pt modelId="{DA8B0C71-7749-49BE-9E1D-61941B5A8387}">
      <dgm:prSet phldrT="[Text]" custT="1"/>
      <dgm:spPr/>
      <dgm:t>
        <a:bodyPr/>
        <a:lstStyle/>
        <a:p>
          <a:r>
            <a:rPr lang="en-US" sz="1200" b="1" dirty="0">
              <a:effectLst/>
              <a:latin typeface="Calibri" panose="020F0502020204030204" pitchFamily="34" charset="0"/>
            </a:rPr>
            <a:t>Shared use of spectrum and infrastructure</a:t>
          </a:r>
          <a:endParaRPr lang="en-US" sz="1200" dirty="0"/>
        </a:p>
      </dgm:t>
    </dgm:pt>
    <dgm:pt modelId="{EDDD1B8E-6D11-458D-8B8E-4CE65D8B1684}" type="parTrans" cxnId="{DACBC52B-50E3-4889-8D60-5B64A43E135A}">
      <dgm:prSet/>
      <dgm:spPr/>
      <dgm:t>
        <a:bodyPr/>
        <a:lstStyle/>
        <a:p>
          <a:endParaRPr lang="en-US" sz="1200"/>
        </a:p>
      </dgm:t>
    </dgm:pt>
    <dgm:pt modelId="{B66EBBB0-D6D2-454C-ADF2-6D1DD61EB879}" type="sibTrans" cxnId="{DACBC52B-50E3-4889-8D60-5B64A43E135A}">
      <dgm:prSet/>
      <dgm:spPr/>
      <dgm:t>
        <a:bodyPr/>
        <a:lstStyle/>
        <a:p>
          <a:endParaRPr lang="en-US" sz="1200"/>
        </a:p>
      </dgm:t>
    </dgm:pt>
    <dgm:pt modelId="{B5A9F26B-6D48-4BC7-A555-57A2B6872B9F}">
      <dgm:prSet phldrT="[Text]" custT="1"/>
      <dgm:spPr/>
      <dgm:t>
        <a:bodyPr/>
        <a:lstStyle/>
        <a:p>
          <a:pPr algn="ctr"/>
          <a:r>
            <a:rPr lang="en-US" sz="1200" dirty="0">
              <a:effectLst/>
              <a:latin typeface="Calibri" panose="020F0502020204030204" pitchFamily="34" charset="0"/>
            </a:rPr>
            <a:t>Mechanisms for </a:t>
          </a:r>
          <a:r>
            <a:rPr lang="en-US" sz="1200" b="1" dirty="0">
              <a:effectLst/>
              <a:latin typeface="Calibri" panose="020F0502020204030204" pitchFamily="34" charset="0"/>
            </a:rPr>
            <a:t>pricing of licenses for mobile, broadband, fixed</a:t>
          </a:r>
          <a:endParaRPr lang="en-US" sz="1200" dirty="0"/>
        </a:p>
      </dgm:t>
    </dgm:pt>
    <dgm:pt modelId="{B716D75D-AF9D-42ED-BD10-35399C9D1FC5}" type="parTrans" cxnId="{C91E3F73-1DC7-4F72-B750-A4008B908455}">
      <dgm:prSet/>
      <dgm:spPr/>
      <dgm:t>
        <a:bodyPr/>
        <a:lstStyle/>
        <a:p>
          <a:endParaRPr lang="en-US" sz="1200"/>
        </a:p>
      </dgm:t>
    </dgm:pt>
    <dgm:pt modelId="{E4D1DA20-1B88-4ECA-8CC8-A57E090E0461}" type="sibTrans" cxnId="{C91E3F73-1DC7-4F72-B750-A4008B908455}">
      <dgm:prSet/>
      <dgm:spPr/>
      <dgm:t>
        <a:bodyPr/>
        <a:lstStyle/>
        <a:p>
          <a:endParaRPr lang="en-US" sz="1200"/>
        </a:p>
      </dgm:t>
    </dgm:pt>
    <dgm:pt modelId="{15042354-7B6A-4DF4-A95A-DC81E68F0C1D}">
      <dgm:prSet phldrT="[Text]" custT="1"/>
      <dgm:spPr/>
      <dgm:t>
        <a:bodyPr/>
        <a:lstStyle/>
        <a:p>
          <a:r>
            <a:rPr lang="en-US" sz="1200" b="1" dirty="0">
              <a:latin typeface="Lato Light"/>
              <a:cs typeface="Lato Light"/>
            </a:rPr>
            <a:t>IIC (International Internet Connectivity)</a:t>
          </a:r>
        </a:p>
      </dgm:t>
    </dgm:pt>
    <dgm:pt modelId="{A1F20616-4FE6-4274-BD47-C12A03157DF5}" type="sibTrans" cxnId="{F5CA9120-15F5-4971-9EBC-C68214048749}">
      <dgm:prSet/>
      <dgm:spPr/>
      <dgm:t>
        <a:bodyPr/>
        <a:lstStyle/>
        <a:p>
          <a:endParaRPr lang="en-US" sz="1600"/>
        </a:p>
      </dgm:t>
    </dgm:pt>
    <dgm:pt modelId="{71AEB61D-14E3-47CA-991B-F31788D4864F}" type="parTrans" cxnId="{F5CA9120-15F5-4971-9EBC-C68214048749}">
      <dgm:prSet/>
      <dgm:spPr/>
      <dgm:t>
        <a:bodyPr/>
        <a:lstStyle/>
        <a:p>
          <a:endParaRPr lang="en-US" sz="1600"/>
        </a:p>
      </dgm:t>
    </dgm:pt>
    <dgm:pt modelId="{C568F59B-AB52-4A2E-94A5-70693B82EBAF}">
      <dgm:prSet phldrT="[Text]" custT="1"/>
      <dgm:spPr/>
      <dgm:t>
        <a:bodyPr/>
        <a:lstStyle/>
        <a:p>
          <a:r>
            <a:rPr lang="en-US" sz="1200" b="1" dirty="0">
              <a:effectLst/>
              <a:latin typeface="Calibri" panose="020F0502020204030204" pitchFamily="34" charset="0"/>
            </a:rPr>
            <a:t>Cost model</a:t>
          </a:r>
          <a:r>
            <a:rPr lang="en-US" sz="1200" dirty="0">
              <a:effectLst/>
              <a:latin typeface="Calibri" panose="020F0502020204030204" pitchFamily="34" charset="0"/>
            </a:rPr>
            <a:t> for international internet connectivity</a:t>
          </a:r>
          <a:endParaRPr lang="en-US" sz="1200" dirty="0"/>
        </a:p>
      </dgm:t>
    </dgm:pt>
    <dgm:pt modelId="{15C9CF3E-C4A4-4774-AB86-414C36FCF838}" type="parTrans" cxnId="{32961BED-6141-4983-AFC6-35118381DE0E}">
      <dgm:prSet/>
      <dgm:spPr/>
      <dgm:t>
        <a:bodyPr/>
        <a:lstStyle/>
        <a:p>
          <a:endParaRPr lang="en-US" sz="1600"/>
        </a:p>
      </dgm:t>
    </dgm:pt>
    <dgm:pt modelId="{DABE8FD3-8507-4FF5-83AE-4D39EB17521A}" type="sibTrans" cxnId="{32961BED-6141-4983-AFC6-35118381DE0E}">
      <dgm:prSet/>
      <dgm:spPr/>
      <dgm:t>
        <a:bodyPr/>
        <a:lstStyle/>
        <a:p>
          <a:endParaRPr lang="en-US" sz="1600"/>
        </a:p>
      </dgm:t>
    </dgm:pt>
    <dgm:pt modelId="{0B159659-22EF-4395-9A03-AAE3E38729F8}">
      <dgm:prSet phldrT="[Text]" custT="1"/>
      <dgm:spPr/>
      <dgm:t>
        <a:bodyPr/>
        <a:lstStyle/>
        <a:p>
          <a:r>
            <a:rPr lang="en-US" sz="1600" b="1" dirty="0"/>
            <a:t>Other</a:t>
          </a:r>
          <a:endParaRPr lang="en-US" sz="1100" b="1" dirty="0"/>
        </a:p>
      </dgm:t>
    </dgm:pt>
    <dgm:pt modelId="{6181E449-95E4-47C1-8EC2-0569BAE5880A}" type="parTrans" cxnId="{CDF3886F-3E02-4282-BDD7-703CA9E11013}">
      <dgm:prSet/>
      <dgm:spPr/>
      <dgm:t>
        <a:bodyPr/>
        <a:lstStyle/>
        <a:p>
          <a:endParaRPr lang="en-US" sz="1600"/>
        </a:p>
      </dgm:t>
    </dgm:pt>
    <dgm:pt modelId="{7E06E8FC-7CE7-4F11-9C0D-CAC13672604D}" type="sibTrans" cxnId="{CDF3886F-3E02-4282-BDD7-703CA9E11013}">
      <dgm:prSet/>
      <dgm:spPr/>
      <dgm:t>
        <a:bodyPr/>
        <a:lstStyle/>
        <a:p>
          <a:endParaRPr lang="en-US" sz="1600"/>
        </a:p>
      </dgm:t>
    </dgm:pt>
    <dgm:pt modelId="{DC5F5C1A-9259-42E6-86C0-5DEBED9FEABE}">
      <dgm:prSet custT="1"/>
      <dgm:spPr/>
      <dgm:t>
        <a:bodyPr/>
        <a:lstStyle/>
        <a:p>
          <a:pPr rtl="0"/>
          <a:r>
            <a:rPr lang="en-US" sz="1200" b="1" dirty="0">
              <a:effectLst/>
              <a:latin typeface="Calibri" panose="020F0502020204030204" pitchFamily="34" charset="0"/>
            </a:rPr>
            <a:t>Unification of price-lists</a:t>
          </a:r>
          <a:r>
            <a:rPr lang="en-US" sz="1200" dirty="0">
              <a:effectLst/>
              <a:latin typeface="Calibri" panose="020F0502020204030204" pitchFamily="34" charset="0"/>
            </a:rPr>
            <a:t> for international telephone traffic exchange</a:t>
          </a:r>
          <a:endParaRPr lang="en-US" sz="1200" b="0" dirty="0"/>
        </a:p>
      </dgm:t>
    </dgm:pt>
    <dgm:pt modelId="{7A2D2D7D-A262-4387-AE20-6B326A52DD4C}" type="parTrans" cxnId="{2A1AD63F-23F7-449D-B785-9BD29DB71EDB}">
      <dgm:prSet/>
      <dgm:spPr/>
      <dgm:t>
        <a:bodyPr/>
        <a:lstStyle/>
        <a:p>
          <a:endParaRPr lang="en-US" sz="1600"/>
        </a:p>
      </dgm:t>
    </dgm:pt>
    <dgm:pt modelId="{A01A18D2-0D5B-4996-A62D-E2F182BF6942}" type="sibTrans" cxnId="{2A1AD63F-23F7-449D-B785-9BD29DB71EDB}">
      <dgm:prSet/>
      <dgm:spPr/>
      <dgm:t>
        <a:bodyPr/>
        <a:lstStyle/>
        <a:p>
          <a:endParaRPr lang="en-US" sz="1600"/>
        </a:p>
      </dgm:t>
    </dgm:pt>
    <dgm:pt modelId="{61530371-ABBF-4708-A283-90F706541E20}">
      <dgm:prSet phldrT="[Text]" custT="1"/>
      <dgm:spPr/>
      <dgm:t>
        <a:bodyPr/>
        <a:lstStyle/>
        <a:p>
          <a:pPr algn="ctr" rtl="0"/>
          <a:r>
            <a:rPr lang="en-US" sz="1200" b="1" dirty="0">
              <a:effectLst/>
              <a:latin typeface="Calibri" panose="020F0502020204030204" pitchFamily="34" charset="0"/>
            </a:rPr>
            <a:t>Classification of telecommunication services</a:t>
          </a:r>
          <a:r>
            <a:rPr lang="en-US" sz="1200" dirty="0">
              <a:effectLst/>
              <a:latin typeface="Calibri" panose="020F0502020204030204" pitchFamily="34" charset="0"/>
            </a:rPr>
            <a:t> in data networks</a:t>
          </a:r>
          <a:endParaRPr lang="en-US" sz="1200" b="0" dirty="0"/>
        </a:p>
      </dgm:t>
    </dgm:pt>
    <dgm:pt modelId="{65243749-0726-48CD-BCCC-D25DCC6CD232}" type="parTrans" cxnId="{5A19D863-D95C-4039-8F0C-B1BD3B6A7A2C}">
      <dgm:prSet/>
      <dgm:spPr/>
      <dgm:t>
        <a:bodyPr/>
        <a:lstStyle/>
        <a:p>
          <a:endParaRPr lang="en-US" sz="1600"/>
        </a:p>
      </dgm:t>
    </dgm:pt>
    <dgm:pt modelId="{5886BC54-1F3F-40B6-800A-F800C5ED4D5D}" type="sibTrans" cxnId="{5A19D863-D95C-4039-8F0C-B1BD3B6A7A2C}">
      <dgm:prSet/>
      <dgm:spPr/>
      <dgm:t>
        <a:bodyPr/>
        <a:lstStyle/>
        <a:p>
          <a:endParaRPr lang="en-US" sz="1600"/>
        </a:p>
      </dgm:t>
    </dgm:pt>
    <dgm:pt modelId="{776BC724-7669-4C32-BBBF-F4599CCBBB53}">
      <dgm:prSet custT="1"/>
      <dgm:spPr/>
      <dgm:t>
        <a:bodyPr/>
        <a:lstStyle/>
        <a:p>
          <a:r>
            <a:rPr lang="en-US" sz="1200" b="1" i="0" u="none" dirty="0"/>
            <a:t>Interoperability for Competition</a:t>
          </a:r>
          <a:r>
            <a:rPr lang="en-US" sz="1200" b="0" i="0" u="none" dirty="0"/>
            <a:t> in MFS</a:t>
          </a:r>
          <a:endParaRPr lang="en-US" sz="1200" dirty="0"/>
        </a:p>
      </dgm:t>
    </dgm:pt>
    <dgm:pt modelId="{311B3005-B372-422F-9CA2-06A89DD306FE}" type="parTrans" cxnId="{912D5103-276A-41BE-8D5B-261FC841C9DA}">
      <dgm:prSet/>
      <dgm:spPr/>
      <dgm:t>
        <a:bodyPr/>
        <a:lstStyle/>
        <a:p>
          <a:endParaRPr lang="en-US" sz="1600"/>
        </a:p>
      </dgm:t>
    </dgm:pt>
    <dgm:pt modelId="{E18BE838-411A-4716-8B7F-6BE9967CFA6F}" type="sibTrans" cxnId="{912D5103-276A-41BE-8D5B-261FC841C9DA}">
      <dgm:prSet/>
      <dgm:spPr/>
      <dgm:t>
        <a:bodyPr/>
        <a:lstStyle/>
        <a:p>
          <a:endParaRPr lang="en-US" sz="1600"/>
        </a:p>
      </dgm:t>
    </dgm:pt>
    <dgm:pt modelId="{78509022-265F-419C-86BB-F5D40781CEDF}">
      <dgm:prSet custT="1"/>
      <dgm:spPr/>
      <dgm:t>
        <a:bodyPr/>
        <a:lstStyle/>
        <a:p>
          <a:r>
            <a:rPr lang="en-US" sz="1200" b="1" i="0" u="none" dirty="0"/>
            <a:t>Consumer Protection</a:t>
          </a:r>
          <a:r>
            <a:rPr lang="en-US" sz="1200" b="0" i="0" u="none" dirty="0"/>
            <a:t> </a:t>
          </a:r>
          <a:br>
            <a:rPr lang="en-US" sz="1200" b="0" i="0" u="none" dirty="0"/>
          </a:br>
          <a:r>
            <a:rPr lang="en-US" sz="1200" b="0" i="0" u="none" dirty="0"/>
            <a:t>in MFS</a:t>
          </a:r>
          <a:endParaRPr lang="en-US" sz="1200" dirty="0"/>
        </a:p>
      </dgm:t>
    </dgm:pt>
    <dgm:pt modelId="{EC765BD9-CB2C-418A-95D9-0F85C699A69D}" type="sibTrans" cxnId="{14C62F85-BD75-4FE5-BC87-47D5E841D4FF}">
      <dgm:prSet/>
      <dgm:spPr/>
      <dgm:t>
        <a:bodyPr/>
        <a:lstStyle/>
        <a:p>
          <a:endParaRPr lang="en-US" sz="1600"/>
        </a:p>
      </dgm:t>
    </dgm:pt>
    <dgm:pt modelId="{D5C95B70-069D-4811-A91C-1F8CE2CE6A79}" type="parTrans" cxnId="{14C62F85-BD75-4FE5-BC87-47D5E841D4FF}">
      <dgm:prSet/>
      <dgm:spPr/>
      <dgm:t>
        <a:bodyPr/>
        <a:lstStyle/>
        <a:p>
          <a:endParaRPr lang="en-US" sz="1600"/>
        </a:p>
      </dgm:t>
    </dgm:pt>
    <dgm:pt modelId="{03E22139-04BD-4C5C-B6A9-96CF7D3682E9}">
      <dgm:prSet custT="1"/>
      <dgm:spPr/>
      <dgm:t>
        <a:bodyPr/>
        <a:lstStyle/>
        <a:p>
          <a:r>
            <a:rPr lang="en-US" sz="1200" b="1" dirty="0">
              <a:effectLst/>
              <a:latin typeface="Calibri" panose="020F0502020204030204" pitchFamily="34" charset="0"/>
            </a:rPr>
            <a:t>Framework for </a:t>
          </a:r>
          <a:r>
            <a:rPr lang="en-US" sz="1200" b="1" dirty="0" smtClean="0">
              <a:effectLst/>
              <a:latin typeface="Calibri" panose="020F0502020204030204" pitchFamily="34" charset="0"/>
            </a:rPr>
            <a:t>service </a:t>
          </a:r>
          <a:r>
            <a:rPr lang="en-US" sz="1200" b="1" dirty="0">
              <a:effectLst/>
              <a:latin typeface="Calibri" panose="020F0502020204030204" pitchFamily="34" charset="0"/>
            </a:rPr>
            <a:t>provision</a:t>
          </a:r>
          <a:r>
            <a:rPr lang="en-US" sz="2000" dirty="0">
              <a:effectLst/>
            </a:rPr>
            <a:t> </a:t>
          </a:r>
          <a:endParaRPr lang="en-US" sz="2000" dirty="0"/>
        </a:p>
      </dgm:t>
    </dgm:pt>
    <dgm:pt modelId="{8F9D9B68-F236-49C6-9F48-0C3D368E9E92}" type="parTrans" cxnId="{5B059847-95C4-43C7-8A8C-391526237C59}">
      <dgm:prSet/>
      <dgm:spPr/>
      <dgm:t>
        <a:bodyPr/>
        <a:lstStyle/>
        <a:p>
          <a:endParaRPr lang="en-US" sz="1600"/>
        </a:p>
      </dgm:t>
    </dgm:pt>
    <dgm:pt modelId="{5CE0E6C2-6D3F-4FD1-AE7D-7646AB1A4AC4}" type="sibTrans" cxnId="{5B059847-95C4-43C7-8A8C-391526237C59}">
      <dgm:prSet/>
      <dgm:spPr/>
      <dgm:t>
        <a:bodyPr/>
        <a:lstStyle/>
        <a:p>
          <a:endParaRPr lang="en-US" sz="1600"/>
        </a:p>
      </dgm:t>
    </dgm:pt>
    <dgm:pt modelId="{A93BAACB-C341-42AD-85F3-1D79163A19D3}" type="pres">
      <dgm:prSet presAssocID="{617BDB6C-4D86-402F-981C-2DDCD16901B8}" presName="diagram" presStyleCnt="0">
        <dgm:presLayoutVars>
          <dgm:chPref val="1"/>
          <dgm:dir/>
          <dgm:animOne val="branch"/>
          <dgm:animLvl val="lvl"/>
          <dgm:resizeHandles/>
        </dgm:presLayoutVars>
      </dgm:prSet>
      <dgm:spPr/>
      <dgm:t>
        <a:bodyPr/>
        <a:lstStyle/>
        <a:p>
          <a:endParaRPr lang="en-US"/>
        </a:p>
      </dgm:t>
    </dgm:pt>
    <dgm:pt modelId="{51755166-53A6-4119-8687-BE9AEFF5860A}" type="pres">
      <dgm:prSet presAssocID="{0E51CBCB-7AB9-4AAB-959E-21E5E744748D}" presName="root" presStyleCnt="0"/>
      <dgm:spPr/>
      <dgm:t>
        <a:bodyPr/>
        <a:lstStyle/>
        <a:p>
          <a:endParaRPr lang="en-US"/>
        </a:p>
      </dgm:t>
    </dgm:pt>
    <dgm:pt modelId="{003CF9AD-ADAA-4D83-8B4E-A126F13F5715}" type="pres">
      <dgm:prSet presAssocID="{0E51CBCB-7AB9-4AAB-959E-21E5E744748D}" presName="rootComposite" presStyleCnt="0"/>
      <dgm:spPr/>
      <dgm:t>
        <a:bodyPr/>
        <a:lstStyle/>
        <a:p>
          <a:endParaRPr lang="en-US"/>
        </a:p>
      </dgm:t>
    </dgm:pt>
    <dgm:pt modelId="{187F2F8D-C7A4-4D5E-87B8-EAA3921A5AE3}" type="pres">
      <dgm:prSet presAssocID="{0E51CBCB-7AB9-4AAB-959E-21E5E744748D}" presName="rootText" presStyleLbl="node1" presStyleIdx="0" presStyleCnt="4" custScaleX="141233"/>
      <dgm:spPr/>
      <dgm:t>
        <a:bodyPr/>
        <a:lstStyle/>
        <a:p>
          <a:endParaRPr lang="en-US"/>
        </a:p>
      </dgm:t>
    </dgm:pt>
    <dgm:pt modelId="{D653B118-DF64-4C42-85EA-A52D940F34E7}" type="pres">
      <dgm:prSet presAssocID="{0E51CBCB-7AB9-4AAB-959E-21E5E744748D}" presName="rootConnector" presStyleLbl="node1" presStyleIdx="0" presStyleCnt="4"/>
      <dgm:spPr/>
      <dgm:t>
        <a:bodyPr/>
        <a:lstStyle/>
        <a:p>
          <a:endParaRPr lang="en-US"/>
        </a:p>
      </dgm:t>
    </dgm:pt>
    <dgm:pt modelId="{0A84425C-1035-4579-B31C-9D010E039AE7}" type="pres">
      <dgm:prSet presAssocID="{0E51CBCB-7AB9-4AAB-959E-21E5E744748D}" presName="childShape" presStyleCnt="0"/>
      <dgm:spPr/>
      <dgm:t>
        <a:bodyPr/>
        <a:lstStyle/>
        <a:p>
          <a:endParaRPr lang="en-US"/>
        </a:p>
      </dgm:t>
    </dgm:pt>
    <dgm:pt modelId="{0B8FB974-6D4D-4DF9-A46E-B3A1F008F21D}" type="pres">
      <dgm:prSet presAssocID="{D5C95B70-069D-4811-A91C-1F8CE2CE6A79}" presName="Name13" presStyleLbl="parChTrans1D2" presStyleIdx="0" presStyleCnt="8"/>
      <dgm:spPr/>
      <dgm:t>
        <a:bodyPr/>
        <a:lstStyle/>
        <a:p>
          <a:endParaRPr lang="en-US"/>
        </a:p>
      </dgm:t>
    </dgm:pt>
    <dgm:pt modelId="{A2402941-8A40-4FBD-BF3C-23B344B4E851}" type="pres">
      <dgm:prSet presAssocID="{78509022-265F-419C-86BB-F5D40781CEDF}" presName="childText" presStyleLbl="bgAcc1" presStyleIdx="0" presStyleCnt="8" custScaleX="164751">
        <dgm:presLayoutVars>
          <dgm:bulletEnabled val="1"/>
        </dgm:presLayoutVars>
      </dgm:prSet>
      <dgm:spPr/>
      <dgm:t>
        <a:bodyPr/>
        <a:lstStyle/>
        <a:p>
          <a:endParaRPr lang="en-US"/>
        </a:p>
      </dgm:t>
    </dgm:pt>
    <dgm:pt modelId="{00A5EA04-7143-4CDA-A49D-F9AC51D56A98}" type="pres">
      <dgm:prSet presAssocID="{311B3005-B372-422F-9CA2-06A89DD306FE}" presName="Name13" presStyleLbl="parChTrans1D2" presStyleIdx="1" presStyleCnt="8"/>
      <dgm:spPr/>
      <dgm:t>
        <a:bodyPr/>
        <a:lstStyle/>
        <a:p>
          <a:endParaRPr lang="en-US"/>
        </a:p>
      </dgm:t>
    </dgm:pt>
    <dgm:pt modelId="{4148DFC2-28D0-4339-B6F4-2FA084E977AE}" type="pres">
      <dgm:prSet presAssocID="{776BC724-7669-4C32-BBBF-F4599CCBBB53}" presName="childText" presStyleLbl="bgAcc1" presStyleIdx="1" presStyleCnt="8" custScaleX="164751">
        <dgm:presLayoutVars>
          <dgm:bulletEnabled val="1"/>
        </dgm:presLayoutVars>
      </dgm:prSet>
      <dgm:spPr/>
      <dgm:t>
        <a:bodyPr/>
        <a:lstStyle/>
        <a:p>
          <a:endParaRPr lang="en-US"/>
        </a:p>
      </dgm:t>
    </dgm:pt>
    <dgm:pt modelId="{98A7B684-FBFA-476F-8310-672DE88FD51F}" type="pres">
      <dgm:prSet presAssocID="{C56761BF-3DE6-4937-93C4-BB81159E2076}" presName="root" presStyleCnt="0"/>
      <dgm:spPr/>
      <dgm:t>
        <a:bodyPr/>
        <a:lstStyle/>
        <a:p>
          <a:endParaRPr lang="en-US"/>
        </a:p>
      </dgm:t>
    </dgm:pt>
    <dgm:pt modelId="{535329BD-AD92-4931-B1B6-18CFD8F0C56F}" type="pres">
      <dgm:prSet presAssocID="{C56761BF-3DE6-4937-93C4-BB81159E2076}" presName="rootComposite" presStyleCnt="0"/>
      <dgm:spPr/>
      <dgm:t>
        <a:bodyPr/>
        <a:lstStyle/>
        <a:p>
          <a:endParaRPr lang="en-US"/>
        </a:p>
      </dgm:t>
    </dgm:pt>
    <dgm:pt modelId="{1291AA6A-62D4-49D6-9815-1906C869BB1C}" type="pres">
      <dgm:prSet presAssocID="{C56761BF-3DE6-4937-93C4-BB81159E2076}" presName="rootText" presStyleLbl="node1" presStyleIdx="1" presStyleCnt="4" custScaleX="127395"/>
      <dgm:spPr/>
      <dgm:t>
        <a:bodyPr/>
        <a:lstStyle/>
        <a:p>
          <a:endParaRPr lang="en-US"/>
        </a:p>
      </dgm:t>
    </dgm:pt>
    <dgm:pt modelId="{08857AB0-7483-4790-B1D1-CBDD48F1CEFF}" type="pres">
      <dgm:prSet presAssocID="{C56761BF-3DE6-4937-93C4-BB81159E2076}" presName="rootConnector" presStyleLbl="node1" presStyleIdx="1" presStyleCnt="4"/>
      <dgm:spPr/>
      <dgm:t>
        <a:bodyPr/>
        <a:lstStyle/>
        <a:p>
          <a:endParaRPr lang="en-US"/>
        </a:p>
      </dgm:t>
    </dgm:pt>
    <dgm:pt modelId="{E1E83C39-27EC-45DF-936C-A71CA4A49E5D}" type="pres">
      <dgm:prSet presAssocID="{C56761BF-3DE6-4937-93C4-BB81159E2076}" presName="childShape" presStyleCnt="0"/>
      <dgm:spPr/>
      <dgm:t>
        <a:bodyPr/>
        <a:lstStyle/>
        <a:p>
          <a:endParaRPr lang="en-US"/>
        </a:p>
      </dgm:t>
    </dgm:pt>
    <dgm:pt modelId="{040EDDF0-AF34-46FF-AE32-C9412C538154}" type="pres">
      <dgm:prSet presAssocID="{EDDD1B8E-6D11-458D-8B8E-4CE65D8B1684}" presName="Name13" presStyleLbl="parChTrans1D2" presStyleIdx="2" presStyleCnt="8"/>
      <dgm:spPr/>
      <dgm:t>
        <a:bodyPr/>
        <a:lstStyle/>
        <a:p>
          <a:endParaRPr lang="en-US"/>
        </a:p>
      </dgm:t>
    </dgm:pt>
    <dgm:pt modelId="{07B8F3DD-CEC9-4F53-BE44-FBF0793BFFB8}" type="pres">
      <dgm:prSet presAssocID="{DA8B0C71-7749-49BE-9E1D-61941B5A8387}" presName="childText" presStyleLbl="bgAcc1" presStyleIdx="2" presStyleCnt="8" custScaleX="152764" custScaleY="103510">
        <dgm:presLayoutVars>
          <dgm:bulletEnabled val="1"/>
        </dgm:presLayoutVars>
      </dgm:prSet>
      <dgm:spPr/>
      <dgm:t>
        <a:bodyPr/>
        <a:lstStyle/>
        <a:p>
          <a:endParaRPr lang="en-US"/>
        </a:p>
      </dgm:t>
    </dgm:pt>
    <dgm:pt modelId="{BCFA8B62-D77D-4C42-B79F-67A43D334735}" type="pres">
      <dgm:prSet presAssocID="{B716D75D-AF9D-42ED-BD10-35399C9D1FC5}" presName="Name13" presStyleLbl="parChTrans1D2" presStyleIdx="3" presStyleCnt="8"/>
      <dgm:spPr/>
      <dgm:t>
        <a:bodyPr/>
        <a:lstStyle/>
        <a:p>
          <a:endParaRPr lang="en-US"/>
        </a:p>
      </dgm:t>
    </dgm:pt>
    <dgm:pt modelId="{27E60FD9-6A19-4B78-9796-AC40D68BD799}" type="pres">
      <dgm:prSet presAssocID="{B5A9F26B-6D48-4BC7-A555-57A2B6872B9F}" presName="childText" presStyleLbl="bgAcc1" presStyleIdx="3" presStyleCnt="8" custScaleX="156959" custScaleY="157775">
        <dgm:presLayoutVars>
          <dgm:bulletEnabled val="1"/>
        </dgm:presLayoutVars>
      </dgm:prSet>
      <dgm:spPr/>
      <dgm:t>
        <a:bodyPr/>
        <a:lstStyle/>
        <a:p>
          <a:endParaRPr lang="en-US"/>
        </a:p>
      </dgm:t>
    </dgm:pt>
    <dgm:pt modelId="{8186522B-692A-412E-83F7-4B65429AC45C}" type="pres">
      <dgm:prSet presAssocID="{15042354-7B6A-4DF4-A95A-DC81E68F0C1D}" presName="root" presStyleCnt="0"/>
      <dgm:spPr/>
      <dgm:t>
        <a:bodyPr/>
        <a:lstStyle/>
        <a:p>
          <a:endParaRPr lang="en-US"/>
        </a:p>
      </dgm:t>
    </dgm:pt>
    <dgm:pt modelId="{5E23C21B-CB8A-4E4A-8D49-C8308A66C8B4}" type="pres">
      <dgm:prSet presAssocID="{15042354-7B6A-4DF4-A95A-DC81E68F0C1D}" presName="rootComposite" presStyleCnt="0"/>
      <dgm:spPr/>
      <dgm:t>
        <a:bodyPr/>
        <a:lstStyle/>
        <a:p>
          <a:endParaRPr lang="en-US"/>
        </a:p>
      </dgm:t>
    </dgm:pt>
    <dgm:pt modelId="{E1DFB91C-A10D-4281-BEF2-D492423A9431}" type="pres">
      <dgm:prSet presAssocID="{15042354-7B6A-4DF4-A95A-DC81E68F0C1D}" presName="rootText" presStyleLbl="node1" presStyleIdx="2" presStyleCnt="4" custScaleX="113518"/>
      <dgm:spPr/>
      <dgm:t>
        <a:bodyPr/>
        <a:lstStyle/>
        <a:p>
          <a:endParaRPr lang="en-US"/>
        </a:p>
      </dgm:t>
    </dgm:pt>
    <dgm:pt modelId="{E708C145-09D0-49FE-8326-25496FB9E48E}" type="pres">
      <dgm:prSet presAssocID="{15042354-7B6A-4DF4-A95A-DC81E68F0C1D}" presName="rootConnector" presStyleLbl="node1" presStyleIdx="2" presStyleCnt="4"/>
      <dgm:spPr/>
      <dgm:t>
        <a:bodyPr/>
        <a:lstStyle/>
        <a:p>
          <a:endParaRPr lang="en-US"/>
        </a:p>
      </dgm:t>
    </dgm:pt>
    <dgm:pt modelId="{BA8DD194-BBF7-4BEA-9B78-1EE89ED0A2A5}" type="pres">
      <dgm:prSet presAssocID="{15042354-7B6A-4DF4-A95A-DC81E68F0C1D}" presName="childShape" presStyleCnt="0"/>
      <dgm:spPr/>
      <dgm:t>
        <a:bodyPr/>
        <a:lstStyle/>
        <a:p>
          <a:endParaRPr lang="en-US"/>
        </a:p>
      </dgm:t>
    </dgm:pt>
    <dgm:pt modelId="{9D3F1C26-0FB7-451D-8144-FDF5949D15D7}" type="pres">
      <dgm:prSet presAssocID="{15C9CF3E-C4A4-4774-AB86-414C36FCF838}" presName="Name13" presStyleLbl="parChTrans1D2" presStyleIdx="4" presStyleCnt="8"/>
      <dgm:spPr/>
      <dgm:t>
        <a:bodyPr/>
        <a:lstStyle/>
        <a:p>
          <a:endParaRPr lang="en-US"/>
        </a:p>
      </dgm:t>
    </dgm:pt>
    <dgm:pt modelId="{72E53C5D-5521-41CC-B9BB-6EACF8945179}" type="pres">
      <dgm:prSet presAssocID="{C568F59B-AB52-4A2E-94A5-70693B82EBAF}" presName="childText" presStyleLbl="bgAcc1" presStyleIdx="4" presStyleCnt="8" custScaleX="148221" custScaleY="115554">
        <dgm:presLayoutVars>
          <dgm:bulletEnabled val="1"/>
        </dgm:presLayoutVars>
      </dgm:prSet>
      <dgm:spPr/>
      <dgm:t>
        <a:bodyPr/>
        <a:lstStyle/>
        <a:p>
          <a:endParaRPr lang="en-US"/>
        </a:p>
      </dgm:t>
    </dgm:pt>
    <dgm:pt modelId="{58E0F5A1-8AE8-4A3B-A471-8656CF5F4350}" type="pres">
      <dgm:prSet presAssocID="{0B159659-22EF-4395-9A03-AAE3E38729F8}" presName="root" presStyleCnt="0"/>
      <dgm:spPr/>
      <dgm:t>
        <a:bodyPr/>
        <a:lstStyle/>
        <a:p>
          <a:endParaRPr lang="en-US"/>
        </a:p>
      </dgm:t>
    </dgm:pt>
    <dgm:pt modelId="{3610488F-C6CC-4DD8-AF85-A976BEA90003}" type="pres">
      <dgm:prSet presAssocID="{0B159659-22EF-4395-9A03-AAE3E38729F8}" presName="rootComposite" presStyleCnt="0"/>
      <dgm:spPr/>
      <dgm:t>
        <a:bodyPr/>
        <a:lstStyle/>
        <a:p>
          <a:endParaRPr lang="en-US"/>
        </a:p>
      </dgm:t>
    </dgm:pt>
    <dgm:pt modelId="{40E9C142-EBBA-42E0-9FC9-3DFFB950CBCE}" type="pres">
      <dgm:prSet presAssocID="{0B159659-22EF-4395-9A03-AAE3E38729F8}" presName="rootText" presStyleLbl="node1" presStyleIdx="3" presStyleCnt="4"/>
      <dgm:spPr/>
      <dgm:t>
        <a:bodyPr/>
        <a:lstStyle/>
        <a:p>
          <a:endParaRPr lang="en-US"/>
        </a:p>
      </dgm:t>
    </dgm:pt>
    <dgm:pt modelId="{D83C2FDE-2FAB-4E8C-8C14-3989026360C7}" type="pres">
      <dgm:prSet presAssocID="{0B159659-22EF-4395-9A03-AAE3E38729F8}" presName="rootConnector" presStyleLbl="node1" presStyleIdx="3" presStyleCnt="4"/>
      <dgm:spPr/>
      <dgm:t>
        <a:bodyPr/>
        <a:lstStyle/>
        <a:p>
          <a:endParaRPr lang="en-US"/>
        </a:p>
      </dgm:t>
    </dgm:pt>
    <dgm:pt modelId="{A5B83CF1-F605-4891-8146-8EC03EEF8AF0}" type="pres">
      <dgm:prSet presAssocID="{0B159659-22EF-4395-9A03-AAE3E38729F8}" presName="childShape" presStyleCnt="0"/>
      <dgm:spPr/>
      <dgm:t>
        <a:bodyPr/>
        <a:lstStyle/>
        <a:p>
          <a:endParaRPr lang="en-US"/>
        </a:p>
      </dgm:t>
    </dgm:pt>
    <dgm:pt modelId="{5FF2CFBB-006D-47BE-9FC6-5F72841C81CE}" type="pres">
      <dgm:prSet presAssocID="{7A2D2D7D-A262-4387-AE20-6B326A52DD4C}" presName="Name13" presStyleLbl="parChTrans1D2" presStyleIdx="5" presStyleCnt="8"/>
      <dgm:spPr/>
      <dgm:t>
        <a:bodyPr/>
        <a:lstStyle/>
        <a:p>
          <a:endParaRPr lang="en-US"/>
        </a:p>
      </dgm:t>
    </dgm:pt>
    <dgm:pt modelId="{BDA9F779-1993-47F0-9F72-F8B3BE2E365C}" type="pres">
      <dgm:prSet presAssocID="{DC5F5C1A-9259-42E6-86C0-5DEBED9FEABE}" presName="childText" presStyleLbl="bgAcc1" presStyleIdx="5" presStyleCnt="8" custScaleX="229449" custScaleY="110343">
        <dgm:presLayoutVars>
          <dgm:bulletEnabled val="1"/>
        </dgm:presLayoutVars>
      </dgm:prSet>
      <dgm:spPr/>
      <dgm:t>
        <a:bodyPr/>
        <a:lstStyle/>
        <a:p>
          <a:endParaRPr lang="en-US"/>
        </a:p>
      </dgm:t>
    </dgm:pt>
    <dgm:pt modelId="{14C9A1DA-C14B-44BD-A72A-09D865045765}" type="pres">
      <dgm:prSet presAssocID="{65243749-0726-48CD-BCCC-D25DCC6CD232}" presName="Name13" presStyleLbl="parChTrans1D2" presStyleIdx="6" presStyleCnt="8"/>
      <dgm:spPr/>
      <dgm:t>
        <a:bodyPr/>
        <a:lstStyle/>
        <a:p>
          <a:endParaRPr lang="en-US"/>
        </a:p>
      </dgm:t>
    </dgm:pt>
    <dgm:pt modelId="{FE9EC8CA-2BE2-4385-96D7-FB1F51E9E7CD}" type="pres">
      <dgm:prSet presAssocID="{61530371-ABBF-4708-A283-90F706541E20}" presName="childText" presStyleLbl="bgAcc1" presStyleIdx="6" presStyleCnt="8" custScaleX="233643" custScaleY="113783">
        <dgm:presLayoutVars>
          <dgm:bulletEnabled val="1"/>
        </dgm:presLayoutVars>
      </dgm:prSet>
      <dgm:spPr/>
      <dgm:t>
        <a:bodyPr/>
        <a:lstStyle/>
        <a:p>
          <a:endParaRPr lang="en-US"/>
        </a:p>
      </dgm:t>
    </dgm:pt>
    <dgm:pt modelId="{CF093156-5023-41B6-98E7-735E3DB0D645}" type="pres">
      <dgm:prSet presAssocID="{8F9D9B68-F236-49C6-9F48-0C3D368E9E92}" presName="Name13" presStyleLbl="parChTrans1D2" presStyleIdx="7" presStyleCnt="8"/>
      <dgm:spPr/>
      <dgm:t>
        <a:bodyPr/>
        <a:lstStyle/>
        <a:p>
          <a:endParaRPr lang="en-US"/>
        </a:p>
      </dgm:t>
    </dgm:pt>
    <dgm:pt modelId="{A7260D40-7A20-40D5-8298-52C861DF045F}" type="pres">
      <dgm:prSet presAssocID="{03E22139-04BD-4C5C-B6A9-96CF7D3682E9}" presName="childText" presStyleLbl="bgAcc1" presStyleIdx="7" presStyleCnt="8" custScaleX="224688" custScaleY="93309">
        <dgm:presLayoutVars>
          <dgm:bulletEnabled val="1"/>
        </dgm:presLayoutVars>
      </dgm:prSet>
      <dgm:spPr/>
      <dgm:t>
        <a:bodyPr/>
        <a:lstStyle/>
        <a:p>
          <a:endParaRPr lang="en-US"/>
        </a:p>
      </dgm:t>
    </dgm:pt>
  </dgm:ptLst>
  <dgm:cxnLst>
    <dgm:cxn modelId="{59F71C6F-C73D-4279-83C9-1A93546DE653}" type="presOf" srcId="{776BC724-7669-4C32-BBBF-F4599CCBBB53}" destId="{4148DFC2-28D0-4339-B6F4-2FA084E977AE}" srcOrd="0" destOrd="0" presId="urn:microsoft.com/office/officeart/2005/8/layout/hierarchy3"/>
    <dgm:cxn modelId="{32961BED-6141-4983-AFC6-35118381DE0E}" srcId="{15042354-7B6A-4DF4-A95A-DC81E68F0C1D}" destId="{C568F59B-AB52-4A2E-94A5-70693B82EBAF}" srcOrd="0" destOrd="0" parTransId="{15C9CF3E-C4A4-4774-AB86-414C36FCF838}" sibTransId="{DABE8FD3-8507-4FF5-83AE-4D39EB17521A}"/>
    <dgm:cxn modelId="{B0CEA878-4916-4F95-A227-3F26A0812091}" type="presOf" srcId="{EDDD1B8E-6D11-458D-8B8E-4CE65D8B1684}" destId="{040EDDF0-AF34-46FF-AE32-C9412C538154}" srcOrd="0" destOrd="0" presId="urn:microsoft.com/office/officeart/2005/8/layout/hierarchy3"/>
    <dgm:cxn modelId="{C91E3F73-1DC7-4F72-B750-A4008B908455}" srcId="{C56761BF-3DE6-4937-93C4-BB81159E2076}" destId="{B5A9F26B-6D48-4BC7-A555-57A2B6872B9F}" srcOrd="1" destOrd="0" parTransId="{B716D75D-AF9D-42ED-BD10-35399C9D1FC5}" sibTransId="{E4D1DA20-1B88-4ECA-8CC8-A57E090E0461}"/>
    <dgm:cxn modelId="{26F76C12-F5FB-4D8A-8F07-8356C98010FE}" type="presOf" srcId="{0B159659-22EF-4395-9A03-AAE3E38729F8}" destId="{40E9C142-EBBA-42E0-9FC9-3DFFB950CBCE}" srcOrd="0" destOrd="0" presId="urn:microsoft.com/office/officeart/2005/8/layout/hierarchy3"/>
    <dgm:cxn modelId="{5B059847-95C4-43C7-8A8C-391526237C59}" srcId="{0B159659-22EF-4395-9A03-AAE3E38729F8}" destId="{03E22139-04BD-4C5C-B6A9-96CF7D3682E9}" srcOrd="2" destOrd="0" parTransId="{8F9D9B68-F236-49C6-9F48-0C3D368E9E92}" sibTransId="{5CE0E6C2-6D3F-4FD1-AE7D-7646AB1A4AC4}"/>
    <dgm:cxn modelId="{556990DE-5F14-4569-AEDD-6F1EAA9C8317}" type="presOf" srcId="{61530371-ABBF-4708-A283-90F706541E20}" destId="{FE9EC8CA-2BE2-4385-96D7-FB1F51E9E7CD}" srcOrd="0" destOrd="0" presId="urn:microsoft.com/office/officeart/2005/8/layout/hierarchy3"/>
    <dgm:cxn modelId="{CDF3886F-3E02-4282-BDD7-703CA9E11013}" srcId="{617BDB6C-4D86-402F-981C-2DDCD16901B8}" destId="{0B159659-22EF-4395-9A03-AAE3E38729F8}" srcOrd="3" destOrd="0" parTransId="{6181E449-95E4-47C1-8EC2-0569BAE5880A}" sibTransId="{7E06E8FC-7CE7-4F11-9C0D-CAC13672604D}"/>
    <dgm:cxn modelId="{14C62F85-BD75-4FE5-BC87-47D5E841D4FF}" srcId="{0E51CBCB-7AB9-4AAB-959E-21E5E744748D}" destId="{78509022-265F-419C-86BB-F5D40781CEDF}" srcOrd="0" destOrd="0" parTransId="{D5C95B70-069D-4811-A91C-1F8CE2CE6A79}" sibTransId="{EC765BD9-CB2C-418A-95D9-0F85C699A69D}"/>
    <dgm:cxn modelId="{2D853F68-FA1E-41E3-A2E4-9EDAF2AE96E6}" type="presOf" srcId="{65243749-0726-48CD-BCCC-D25DCC6CD232}" destId="{14C9A1DA-C14B-44BD-A72A-09D865045765}" srcOrd="0" destOrd="0" presId="urn:microsoft.com/office/officeart/2005/8/layout/hierarchy3"/>
    <dgm:cxn modelId="{B1A74B25-46AA-4516-A2CE-5BB63F2F77FF}" type="presOf" srcId="{0E51CBCB-7AB9-4AAB-959E-21E5E744748D}" destId="{D653B118-DF64-4C42-85EA-A52D940F34E7}" srcOrd="1" destOrd="0" presId="urn:microsoft.com/office/officeart/2005/8/layout/hierarchy3"/>
    <dgm:cxn modelId="{61E22CAA-3E9F-489B-869D-478290B0336E}" type="presOf" srcId="{C56761BF-3DE6-4937-93C4-BB81159E2076}" destId="{08857AB0-7483-4790-B1D1-CBDD48F1CEFF}" srcOrd="1" destOrd="0" presId="urn:microsoft.com/office/officeart/2005/8/layout/hierarchy3"/>
    <dgm:cxn modelId="{4D7F197D-99A0-40BD-A61A-C125E482D887}" type="presOf" srcId="{617BDB6C-4D86-402F-981C-2DDCD16901B8}" destId="{A93BAACB-C341-42AD-85F3-1D79163A19D3}" srcOrd="0" destOrd="0" presId="urn:microsoft.com/office/officeart/2005/8/layout/hierarchy3"/>
    <dgm:cxn modelId="{A412A9C2-4D7A-46CF-B2F5-23A8D6BA665B}" type="presOf" srcId="{D5C95B70-069D-4811-A91C-1F8CE2CE6A79}" destId="{0B8FB974-6D4D-4DF9-A46E-B3A1F008F21D}" srcOrd="0" destOrd="0" presId="urn:microsoft.com/office/officeart/2005/8/layout/hierarchy3"/>
    <dgm:cxn modelId="{11ED58AC-C4B3-4D6B-BDC3-F567F662392E}" type="presOf" srcId="{15C9CF3E-C4A4-4774-AB86-414C36FCF838}" destId="{9D3F1C26-0FB7-451D-8144-FDF5949D15D7}" srcOrd="0" destOrd="0" presId="urn:microsoft.com/office/officeart/2005/8/layout/hierarchy3"/>
    <dgm:cxn modelId="{428A2E6D-891C-4334-B7E5-CE9A69547DCB}" type="presOf" srcId="{0E51CBCB-7AB9-4AAB-959E-21E5E744748D}" destId="{187F2F8D-C7A4-4D5E-87B8-EAA3921A5AE3}" srcOrd="0" destOrd="0" presId="urn:microsoft.com/office/officeart/2005/8/layout/hierarchy3"/>
    <dgm:cxn modelId="{67AE7F9E-46D3-457E-B885-A044172EB2DE}" type="presOf" srcId="{15042354-7B6A-4DF4-A95A-DC81E68F0C1D}" destId="{E1DFB91C-A10D-4281-BEF2-D492423A9431}" srcOrd="0" destOrd="0" presId="urn:microsoft.com/office/officeart/2005/8/layout/hierarchy3"/>
    <dgm:cxn modelId="{912D5103-276A-41BE-8D5B-261FC841C9DA}" srcId="{0E51CBCB-7AB9-4AAB-959E-21E5E744748D}" destId="{776BC724-7669-4C32-BBBF-F4599CCBBB53}" srcOrd="1" destOrd="0" parTransId="{311B3005-B372-422F-9CA2-06A89DD306FE}" sibTransId="{E18BE838-411A-4716-8B7F-6BE9967CFA6F}"/>
    <dgm:cxn modelId="{A03FE3B9-0F05-41BA-96B0-1A674AE3EE5E}" type="presOf" srcId="{03E22139-04BD-4C5C-B6A9-96CF7D3682E9}" destId="{A7260D40-7A20-40D5-8298-52C861DF045F}" srcOrd="0" destOrd="0" presId="urn:microsoft.com/office/officeart/2005/8/layout/hierarchy3"/>
    <dgm:cxn modelId="{7C8C9409-EABC-4155-ADE8-D44D878A14E5}" type="presOf" srcId="{311B3005-B372-422F-9CA2-06A89DD306FE}" destId="{00A5EA04-7143-4CDA-A49D-F9AC51D56A98}" srcOrd="0" destOrd="0" presId="urn:microsoft.com/office/officeart/2005/8/layout/hierarchy3"/>
    <dgm:cxn modelId="{5A19D863-D95C-4039-8F0C-B1BD3B6A7A2C}" srcId="{0B159659-22EF-4395-9A03-AAE3E38729F8}" destId="{61530371-ABBF-4708-A283-90F706541E20}" srcOrd="1" destOrd="0" parTransId="{65243749-0726-48CD-BCCC-D25DCC6CD232}" sibTransId="{5886BC54-1F3F-40B6-800A-F800C5ED4D5D}"/>
    <dgm:cxn modelId="{4BD6B884-439A-4056-A041-F3E02C8A7F80}" type="presOf" srcId="{8F9D9B68-F236-49C6-9F48-0C3D368E9E92}" destId="{CF093156-5023-41B6-98E7-735E3DB0D645}" srcOrd="0" destOrd="0" presId="urn:microsoft.com/office/officeart/2005/8/layout/hierarchy3"/>
    <dgm:cxn modelId="{8E0F09F2-C8DC-4497-B31C-1D5C842D133C}" type="presOf" srcId="{B5A9F26B-6D48-4BC7-A555-57A2B6872B9F}" destId="{27E60FD9-6A19-4B78-9796-AC40D68BD799}" srcOrd="0" destOrd="0" presId="urn:microsoft.com/office/officeart/2005/8/layout/hierarchy3"/>
    <dgm:cxn modelId="{CA059AC8-90ED-4BF0-BEF9-8C2153C0369B}" type="presOf" srcId="{C56761BF-3DE6-4937-93C4-BB81159E2076}" destId="{1291AA6A-62D4-49D6-9815-1906C869BB1C}" srcOrd="0" destOrd="0" presId="urn:microsoft.com/office/officeart/2005/8/layout/hierarchy3"/>
    <dgm:cxn modelId="{1D8BE087-A086-4764-A5B4-5C912A410F16}" type="presOf" srcId="{15042354-7B6A-4DF4-A95A-DC81E68F0C1D}" destId="{E708C145-09D0-49FE-8326-25496FB9E48E}" srcOrd="1" destOrd="0" presId="urn:microsoft.com/office/officeart/2005/8/layout/hierarchy3"/>
    <dgm:cxn modelId="{C343C898-E682-42EA-AC97-BC69F280024E}" type="presOf" srcId="{C568F59B-AB52-4A2E-94A5-70693B82EBAF}" destId="{72E53C5D-5521-41CC-B9BB-6EACF8945179}" srcOrd="0" destOrd="0" presId="urn:microsoft.com/office/officeart/2005/8/layout/hierarchy3"/>
    <dgm:cxn modelId="{2A1AD63F-23F7-449D-B785-9BD29DB71EDB}" srcId="{0B159659-22EF-4395-9A03-AAE3E38729F8}" destId="{DC5F5C1A-9259-42E6-86C0-5DEBED9FEABE}" srcOrd="0" destOrd="0" parTransId="{7A2D2D7D-A262-4387-AE20-6B326A52DD4C}" sibTransId="{A01A18D2-0D5B-4996-A62D-E2F182BF6942}"/>
    <dgm:cxn modelId="{80277064-F38C-48B6-840E-EA1660F9AA4A}" type="presOf" srcId="{78509022-265F-419C-86BB-F5D40781CEDF}" destId="{A2402941-8A40-4FBD-BF3C-23B344B4E851}" srcOrd="0" destOrd="0" presId="urn:microsoft.com/office/officeart/2005/8/layout/hierarchy3"/>
    <dgm:cxn modelId="{5908A82E-9555-4023-BAF4-AE4627F044B5}" type="presOf" srcId="{DA8B0C71-7749-49BE-9E1D-61941B5A8387}" destId="{07B8F3DD-CEC9-4F53-BE44-FBF0793BFFB8}" srcOrd="0" destOrd="0" presId="urn:microsoft.com/office/officeart/2005/8/layout/hierarchy3"/>
    <dgm:cxn modelId="{7FC583D2-6A2D-417E-B04E-A917B78DDFE3}" type="presOf" srcId="{DC5F5C1A-9259-42E6-86C0-5DEBED9FEABE}" destId="{BDA9F779-1993-47F0-9F72-F8B3BE2E365C}" srcOrd="0" destOrd="0" presId="urn:microsoft.com/office/officeart/2005/8/layout/hierarchy3"/>
    <dgm:cxn modelId="{CD6F022A-03A5-48EE-B308-719CF807CB15}" srcId="{617BDB6C-4D86-402F-981C-2DDCD16901B8}" destId="{0E51CBCB-7AB9-4AAB-959E-21E5E744748D}" srcOrd="0" destOrd="0" parTransId="{781B9F8B-473F-4E9D-B79A-22730B517547}" sibTransId="{FE7CB0F4-042F-4A6F-92B6-E88F0F4B5832}"/>
    <dgm:cxn modelId="{5CE4C8B1-2C21-4DE0-B704-D711929560F4}" type="presOf" srcId="{B716D75D-AF9D-42ED-BD10-35399C9D1FC5}" destId="{BCFA8B62-D77D-4C42-B79F-67A43D334735}" srcOrd="0" destOrd="0" presId="urn:microsoft.com/office/officeart/2005/8/layout/hierarchy3"/>
    <dgm:cxn modelId="{DACBC52B-50E3-4889-8D60-5B64A43E135A}" srcId="{C56761BF-3DE6-4937-93C4-BB81159E2076}" destId="{DA8B0C71-7749-49BE-9E1D-61941B5A8387}" srcOrd="0" destOrd="0" parTransId="{EDDD1B8E-6D11-458D-8B8E-4CE65D8B1684}" sibTransId="{B66EBBB0-D6D2-454C-ADF2-6D1DD61EB879}"/>
    <dgm:cxn modelId="{F5CA9120-15F5-4971-9EBC-C68214048749}" srcId="{617BDB6C-4D86-402F-981C-2DDCD16901B8}" destId="{15042354-7B6A-4DF4-A95A-DC81E68F0C1D}" srcOrd="2" destOrd="0" parTransId="{71AEB61D-14E3-47CA-991B-F31788D4864F}" sibTransId="{A1F20616-4FE6-4274-BD47-C12A03157DF5}"/>
    <dgm:cxn modelId="{711BCFDD-2BCA-46AB-A199-60C935CB378E}" type="presOf" srcId="{0B159659-22EF-4395-9A03-AAE3E38729F8}" destId="{D83C2FDE-2FAB-4E8C-8C14-3989026360C7}" srcOrd="1" destOrd="0" presId="urn:microsoft.com/office/officeart/2005/8/layout/hierarchy3"/>
    <dgm:cxn modelId="{2D8AED1B-685D-4350-BF84-4C9032CB3319}" srcId="{617BDB6C-4D86-402F-981C-2DDCD16901B8}" destId="{C56761BF-3DE6-4937-93C4-BB81159E2076}" srcOrd="1" destOrd="0" parTransId="{D250E1D2-9DD1-4A38-8709-F6E7719973D9}" sibTransId="{E9A69741-F508-4D81-9E78-49D8A6E14FF1}"/>
    <dgm:cxn modelId="{8AE97C47-6745-4974-89D8-8040BA10B1E0}" type="presOf" srcId="{7A2D2D7D-A262-4387-AE20-6B326A52DD4C}" destId="{5FF2CFBB-006D-47BE-9FC6-5F72841C81CE}" srcOrd="0" destOrd="0" presId="urn:microsoft.com/office/officeart/2005/8/layout/hierarchy3"/>
    <dgm:cxn modelId="{30E598B7-21CC-488F-85A5-14F826909AF4}" type="presParOf" srcId="{A93BAACB-C341-42AD-85F3-1D79163A19D3}" destId="{51755166-53A6-4119-8687-BE9AEFF5860A}" srcOrd="0" destOrd="0" presId="urn:microsoft.com/office/officeart/2005/8/layout/hierarchy3"/>
    <dgm:cxn modelId="{524E0A05-FA3B-4CC4-9240-3FF7405FAF02}" type="presParOf" srcId="{51755166-53A6-4119-8687-BE9AEFF5860A}" destId="{003CF9AD-ADAA-4D83-8B4E-A126F13F5715}" srcOrd="0" destOrd="0" presId="urn:microsoft.com/office/officeart/2005/8/layout/hierarchy3"/>
    <dgm:cxn modelId="{AA40A1A3-4EBD-40E7-8B3F-BC344CE4B4CD}" type="presParOf" srcId="{003CF9AD-ADAA-4D83-8B4E-A126F13F5715}" destId="{187F2F8D-C7A4-4D5E-87B8-EAA3921A5AE3}" srcOrd="0" destOrd="0" presId="urn:microsoft.com/office/officeart/2005/8/layout/hierarchy3"/>
    <dgm:cxn modelId="{843B03FD-2283-49DF-9E4C-BE8040BC431A}" type="presParOf" srcId="{003CF9AD-ADAA-4D83-8B4E-A126F13F5715}" destId="{D653B118-DF64-4C42-85EA-A52D940F34E7}" srcOrd="1" destOrd="0" presId="urn:microsoft.com/office/officeart/2005/8/layout/hierarchy3"/>
    <dgm:cxn modelId="{13BA1F7D-4C3A-4BB5-A8F8-51F90108E0B6}" type="presParOf" srcId="{51755166-53A6-4119-8687-BE9AEFF5860A}" destId="{0A84425C-1035-4579-B31C-9D010E039AE7}" srcOrd="1" destOrd="0" presId="urn:microsoft.com/office/officeart/2005/8/layout/hierarchy3"/>
    <dgm:cxn modelId="{D17F68F9-6DE1-4ECE-821B-DF18583E1CB6}" type="presParOf" srcId="{0A84425C-1035-4579-B31C-9D010E039AE7}" destId="{0B8FB974-6D4D-4DF9-A46E-B3A1F008F21D}" srcOrd="0" destOrd="0" presId="urn:microsoft.com/office/officeart/2005/8/layout/hierarchy3"/>
    <dgm:cxn modelId="{D8F27A5A-C810-4A4D-B556-E0F996887FB9}" type="presParOf" srcId="{0A84425C-1035-4579-B31C-9D010E039AE7}" destId="{A2402941-8A40-4FBD-BF3C-23B344B4E851}" srcOrd="1" destOrd="0" presId="urn:microsoft.com/office/officeart/2005/8/layout/hierarchy3"/>
    <dgm:cxn modelId="{3007B7F8-FF1D-456C-876C-27ACF7D35BA5}" type="presParOf" srcId="{0A84425C-1035-4579-B31C-9D010E039AE7}" destId="{00A5EA04-7143-4CDA-A49D-F9AC51D56A98}" srcOrd="2" destOrd="0" presId="urn:microsoft.com/office/officeart/2005/8/layout/hierarchy3"/>
    <dgm:cxn modelId="{0ED75C23-C654-4D79-BDFD-2EC4BE57137C}" type="presParOf" srcId="{0A84425C-1035-4579-B31C-9D010E039AE7}" destId="{4148DFC2-28D0-4339-B6F4-2FA084E977AE}" srcOrd="3" destOrd="0" presId="urn:microsoft.com/office/officeart/2005/8/layout/hierarchy3"/>
    <dgm:cxn modelId="{60BD0518-5817-41C3-87CB-845BF8140A42}" type="presParOf" srcId="{A93BAACB-C341-42AD-85F3-1D79163A19D3}" destId="{98A7B684-FBFA-476F-8310-672DE88FD51F}" srcOrd="1" destOrd="0" presId="urn:microsoft.com/office/officeart/2005/8/layout/hierarchy3"/>
    <dgm:cxn modelId="{110E769E-C8AA-4275-B912-6807450A3620}" type="presParOf" srcId="{98A7B684-FBFA-476F-8310-672DE88FD51F}" destId="{535329BD-AD92-4931-B1B6-18CFD8F0C56F}" srcOrd="0" destOrd="0" presId="urn:microsoft.com/office/officeart/2005/8/layout/hierarchy3"/>
    <dgm:cxn modelId="{5B3BFD31-2AE0-41DA-9571-262CA9414CA9}" type="presParOf" srcId="{535329BD-AD92-4931-B1B6-18CFD8F0C56F}" destId="{1291AA6A-62D4-49D6-9815-1906C869BB1C}" srcOrd="0" destOrd="0" presId="urn:microsoft.com/office/officeart/2005/8/layout/hierarchy3"/>
    <dgm:cxn modelId="{D5C057B6-C59C-4EA0-B0DA-2A9AF87D7D36}" type="presParOf" srcId="{535329BD-AD92-4931-B1B6-18CFD8F0C56F}" destId="{08857AB0-7483-4790-B1D1-CBDD48F1CEFF}" srcOrd="1" destOrd="0" presId="urn:microsoft.com/office/officeart/2005/8/layout/hierarchy3"/>
    <dgm:cxn modelId="{08C22276-3277-4FC0-80ED-F7374F4F2589}" type="presParOf" srcId="{98A7B684-FBFA-476F-8310-672DE88FD51F}" destId="{E1E83C39-27EC-45DF-936C-A71CA4A49E5D}" srcOrd="1" destOrd="0" presId="urn:microsoft.com/office/officeart/2005/8/layout/hierarchy3"/>
    <dgm:cxn modelId="{20577CDD-2551-4031-BE31-C6339B256F36}" type="presParOf" srcId="{E1E83C39-27EC-45DF-936C-A71CA4A49E5D}" destId="{040EDDF0-AF34-46FF-AE32-C9412C538154}" srcOrd="0" destOrd="0" presId="urn:microsoft.com/office/officeart/2005/8/layout/hierarchy3"/>
    <dgm:cxn modelId="{FBF08EEB-9EC5-4B2E-8F21-4CEF48FA4624}" type="presParOf" srcId="{E1E83C39-27EC-45DF-936C-A71CA4A49E5D}" destId="{07B8F3DD-CEC9-4F53-BE44-FBF0793BFFB8}" srcOrd="1" destOrd="0" presId="urn:microsoft.com/office/officeart/2005/8/layout/hierarchy3"/>
    <dgm:cxn modelId="{0AE5CB65-C4AC-4629-826B-C55D15C56158}" type="presParOf" srcId="{E1E83C39-27EC-45DF-936C-A71CA4A49E5D}" destId="{BCFA8B62-D77D-4C42-B79F-67A43D334735}" srcOrd="2" destOrd="0" presId="urn:microsoft.com/office/officeart/2005/8/layout/hierarchy3"/>
    <dgm:cxn modelId="{037E03C9-D9B2-44E3-B899-FCD3A4591E06}" type="presParOf" srcId="{E1E83C39-27EC-45DF-936C-A71CA4A49E5D}" destId="{27E60FD9-6A19-4B78-9796-AC40D68BD799}" srcOrd="3" destOrd="0" presId="urn:microsoft.com/office/officeart/2005/8/layout/hierarchy3"/>
    <dgm:cxn modelId="{01F574AB-3B9A-4976-89B8-4AC5149E2CC9}" type="presParOf" srcId="{A93BAACB-C341-42AD-85F3-1D79163A19D3}" destId="{8186522B-692A-412E-83F7-4B65429AC45C}" srcOrd="2" destOrd="0" presId="urn:microsoft.com/office/officeart/2005/8/layout/hierarchy3"/>
    <dgm:cxn modelId="{1898B645-AABA-4A59-99B1-5F8A0A830F4D}" type="presParOf" srcId="{8186522B-692A-412E-83F7-4B65429AC45C}" destId="{5E23C21B-CB8A-4E4A-8D49-C8308A66C8B4}" srcOrd="0" destOrd="0" presId="urn:microsoft.com/office/officeart/2005/8/layout/hierarchy3"/>
    <dgm:cxn modelId="{4F518D44-37CD-46AD-AF7E-D999EA014DF9}" type="presParOf" srcId="{5E23C21B-CB8A-4E4A-8D49-C8308A66C8B4}" destId="{E1DFB91C-A10D-4281-BEF2-D492423A9431}" srcOrd="0" destOrd="0" presId="urn:microsoft.com/office/officeart/2005/8/layout/hierarchy3"/>
    <dgm:cxn modelId="{95ED73C2-CB3D-4C2F-8A69-B8AB4B1A2FE1}" type="presParOf" srcId="{5E23C21B-CB8A-4E4A-8D49-C8308A66C8B4}" destId="{E708C145-09D0-49FE-8326-25496FB9E48E}" srcOrd="1" destOrd="0" presId="urn:microsoft.com/office/officeart/2005/8/layout/hierarchy3"/>
    <dgm:cxn modelId="{19B7DF35-37F4-455A-83F3-27C9105794D3}" type="presParOf" srcId="{8186522B-692A-412E-83F7-4B65429AC45C}" destId="{BA8DD194-BBF7-4BEA-9B78-1EE89ED0A2A5}" srcOrd="1" destOrd="0" presId="urn:microsoft.com/office/officeart/2005/8/layout/hierarchy3"/>
    <dgm:cxn modelId="{641C1CC6-0395-4191-819F-4CC701B25444}" type="presParOf" srcId="{BA8DD194-BBF7-4BEA-9B78-1EE89ED0A2A5}" destId="{9D3F1C26-0FB7-451D-8144-FDF5949D15D7}" srcOrd="0" destOrd="0" presId="urn:microsoft.com/office/officeart/2005/8/layout/hierarchy3"/>
    <dgm:cxn modelId="{4CB6AFD9-BF18-490E-8694-21A70442E5DC}" type="presParOf" srcId="{BA8DD194-BBF7-4BEA-9B78-1EE89ED0A2A5}" destId="{72E53C5D-5521-41CC-B9BB-6EACF8945179}" srcOrd="1" destOrd="0" presId="urn:microsoft.com/office/officeart/2005/8/layout/hierarchy3"/>
    <dgm:cxn modelId="{283FAB08-A6DD-4324-96F6-A009A18C3A5A}" type="presParOf" srcId="{A93BAACB-C341-42AD-85F3-1D79163A19D3}" destId="{58E0F5A1-8AE8-4A3B-A471-8656CF5F4350}" srcOrd="3" destOrd="0" presId="urn:microsoft.com/office/officeart/2005/8/layout/hierarchy3"/>
    <dgm:cxn modelId="{B574EC0A-59B4-41BB-859E-2BA3BD3F2640}" type="presParOf" srcId="{58E0F5A1-8AE8-4A3B-A471-8656CF5F4350}" destId="{3610488F-C6CC-4DD8-AF85-A976BEA90003}" srcOrd="0" destOrd="0" presId="urn:microsoft.com/office/officeart/2005/8/layout/hierarchy3"/>
    <dgm:cxn modelId="{8D7C62B3-47BB-49D8-A60C-9F063A6A0DA7}" type="presParOf" srcId="{3610488F-C6CC-4DD8-AF85-A976BEA90003}" destId="{40E9C142-EBBA-42E0-9FC9-3DFFB950CBCE}" srcOrd="0" destOrd="0" presId="urn:microsoft.com/office/officeart/2005/8/layout/hierarchy3"/>
    <dgm:cxn modelId="{71E18163-4A75-4C88-A6B1-34539CC5F22B}" type="presParOf" srcId="{3610488F-C6CC-4DD8-AF85-A976BEA90003}" destId="{D83C2FDE-2FAB-4E8C-8C14-3989026360C7}" srcOrd="1" destOrd="0" presId="urn:microsoft.com/office/officeart/2005/8/layout/hierarchy3"/>
    <dgm:cxn modelId="{7A1CB9C2-01B8-4309-AE86-EF1BF68A5F80}" type="presParOf" srcId="{58E0F5A1-8AE8-4A3B-A471-8656CF5F4350}" destId="{A5B83CF1-F605-4891-8146-8EC03EEF8AF0}" srcOrd="1" destOrd="0" presId="urn:microsoft.com/office/officeart/2005/8/layout/hierarchy3"/>
    <dgm:cxn modelId="{0AB9C960-EABD-46E0-B940-6D9C73A68E37}" type="presParOf" srcId="{A5B83CF1-F605-4891-8146-8EC03EEF8AF0}" destId="{5FF2CFBB-006D-47BE-9FC6-5F72841C81CE}" srcOrd="0" destOrd="0" presId="urn:microsoft.com/office/officeart/2005/8/layout/hierarchy3"/>
    <dgm:cxn modelId="{2DFE268C-E563-4B43-B880-77003A390C5B}" type="presParOf" srcId="{A5B83CF1-F605-4891-8146-8EC03EEF8AF0}" destId="{BDA9F779-1993-47F0-9F72-F8B3BE2E365C}" srcOrd="1" destOrd="0" presId="urn:microsoft.com/office/officeart/2005/8/layout/hierarchy3"/>
    <dgm:cxn modelId="{9D49109B-FAE5-4A52-A045-7F02F62D0F67}" type="presParOf" srcId="{A5B83CF1-F605-4891-8146-8EC03EEF8AF0}" destId="{14C9A1DA-C14B-44BD-A72A-09D865045765}" srcOrd="2" destOrd="0" presId="urn:microsoft.com/office/officeart/2005/8/layout/hierarchy3"/>
    <dgm:cxn modelId="{CE2E510C-1CFD-4205-9F06-39724EE21E29}" type="presParOf" srcId="{A5B83CF1-F605-4891-8146-8EC03EEF8AF0}" destId="{FE9EC8CA-2BE2-4385-96D7-FB1F51E9E7CD}" srcOrd="3" destOrd="0" presId="urn:microsoft.com/office/officeart/2005/8/layout/hierarchy3"/>
    <dgm:cxn modelId="{443D607F-C8B9-4BEA-8A9E-B1AF16E68D93}" type="presParOf" srcId="{A5B83CF1-F605-4891-8146-8EC03EEF8AF0}" destId="{CF093156-5023-41B6-98E7-735E3DB0D645}" srcOrd="4" destOrd="0" presId="urn:microsoft.com/office/officeart/2005/8/layout/hierarchy3"/>
    <dgm:cxn modelId="{44FD34AF-4D6B-4570-8BF2-B7F849E7C0D9}" type="presParOf" srcId="{A5B83CF1-F605-4891-8146-8EC03EEF8AF0}" destId="{A7260D40-7A20-40D5-8298-52C861DF045F}" srcOrd="5" destOrd="0" presId="urn:microsoft.com/office/officeart/2005/8/layout/hierarchy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D33B73D-C7FD-40C4-AA8C-B57C13B45143}" type="doc">
      <dgm:prSet loTypeId="urn:microsoft.com/office/officeart/2005/8/layout/gear1" loCatId="process" qsTypeId="urn:microsoft.com/office/officeart/2005/8/quickstyle/3d6" qsCatId="3D" csTypeId="urn:microsoft.com/office/officeart/2005/8/colors/colorful3" csCatId="colorful" phldr="1"/>
      <dgm:spPr/>
    </dgm:pt>
    <dgm:pt modelId="{137174F6-84F1-401D-8DB0-F441DD2F44D9}">
      <dgm:prSet phldrT="[Text]" custT="1"/>
      <dgm:spPr/>
      <dgm:t>
        <a:bodyPr/>
        <a:lstStyle/>
        <a:p>
          <a:r>
            <a:rPr lang="en-US" sz="1200" b="1" dirty="0"/>
            <a:t>Technology</a:t>
          </a:r>
        </a:p>
      </dgm:t>
    </dgm:pt>
    <dgm:pt modelId="{01B6CA42-DE2F-4B59-B73F-C5777460BDA8}" type="parTrans" cxnId="{25A8EB6A-304F-4A57-81EB-FFCBC06600D8}">
      <dgm:prSet/>
      <dgm:spPr/>
      <dgm:t>
        <a:bodyPr/>
        <a:lstStyle/>
        <a:p>
          <a:endParaRPr lang="en-US" sz="1200" b="1"/>
        </a:p>
      </dgm:t>
    </dgm:pt>
    <dgm:pt modelId="{7C79B494-D3C1-47F7-B2A6-7A2ED45DF352}" type="sibTrans" cxnId="{25A8EB6A-304F-4A57-81EB-FFCBC06600D8}">
      <dgm:prSet/>
      <dgm:spPr/>
      <dgm:t>
        <a:bodyPr/>
        <a:lstStyle/>
        <a:p>
          <a:endParaRPr lang="en-US" sz="1200" b="1"/>
        </a:p>
      </dgm:t>
    </dgm:pt>
    <dgm:pt modelId="{726A3923-57D4-4D36-BC47-AFF4933C587F}">
      <dgm:prSet phldrT="[Text]" custT="1"/>
      <dgm:spPr/>
      <dgm:t>
        <a:bodyPr/>
        <a:lstStyle/>
        <a:p>
          <a:r>
            <a:rPr lang="en-US" sz="1200" b="1" dirty="0"/>
            <a:t>Business</a:t>
          </a:r>
        </a:p>
      </dgm:t>
    </dgm:pt>
    <dgm:pt modelId="{535C0C6C-897B-40AF-AD14-884C9626AA85}" type="parTrans" cxnId="{4908FE41-FE70-4653-937C-2C57310A758F}">
      <dgm:prSet/>
      <dgm:spPr/>
      <dgm:t>
        <a:bodyPr/>
        <a:lstStyle/>
        <a:p>
          <a:endParaRPr lang="en-US" sz="1200" b="1"/>
        </a:p>
      </dgm:t>
    </dgm:pt>
    <dgm:pt modelId="{989CB552-BBF8-47A2-835D-111354915D62}" type="sibTrans" cxnId="{4908FE41-FE70-4653-937C-2C57310A758F}">
      <dgm:prSet/>
      <dgm:spPr/>
      <dgm:t>
        <a:bodyPr/>
        <a:lstStyle/>
        <a:p>
          <a:endParaRPr lang="en-US" sz="1200" b="1"/>
        </a:p>
      </dgm:t>
    </dgm:pt>
    <dgm:pt modelId="{79719CAC-7064-4A1C-9C7D-62BDF045533D}">
      <dgm:prSet phldrT="[Text]" custT="1"/>
      <dgm:spPr/>
      <dgm:t>
        <a:bodyPr/>
        <a:lstStyle/>
        <a:p>
          <a:r>
            <a:rPr lang="en-US" sz="1600" b="1" dirty="0"/>
            <a:t>Policy</a:t>
          </a:r>
        </a:p>
      </dgm:t>
    </dgm:pt>
    <dgm:pt modelId="{B0CEE06A-31DA-485B-B227-84E12317E8E6}" type="parTrans" cxnId="{9AEEC0DC-0EB9-4554-9087-113CE3F5272A}">
      <dgm:prSet/>
      <dgm:spPr/>
      <dgm:t>
        <a:bodyPr/>
        <a:lstStyle/>
        <a:p>
          <a:endParaRPr lang="en-US" sz="1200" b="1"/>
        </a:p>
      </dgm:t>
    </dgm:pt>
    <dgm:pt modelId="{85568A8E-BAE6-4BB0-91E7-E37BC6B4EEBD}" type="sibTrans" cxnId="{9AEEC0DC-0EB9-4554-9087-113CE3F5272A}">
      <dgm:prSet/>
      <dgm:spPr/>
      <dgm:t>
        <a:bodyPr/>
        <a:lstStyle/>
        <a:p>
          <a:endParaRPr lang="en-US" sz="1200" b="1"/>
        </a:p>
      </dgm:t>
    </dgm:pt>
    <dgm:pt modelId="{7FED1147-BEE4-4FB8-93C0-6185398A0186}" type="pres">
      <dgm:prSet presAssocID="{6D33B73D-C7FD-40C4-AA8C-B57C13B45143}" presName="composite" presStyleCnt="0">
        <dgm:presLayoutVars>
          <dgm:chMax val="3"/>
          <dgm:animLvl val="lvl"/>
          <dgm:resizeHandles val="exact"/>
        </dgm:presLayoutVars>
      </dgm:prSet>
      <dgm:spPr/>
    </dgm:pt>
    <dgm:pt modelId="{F1BCD8CF-91B1-4CF0-B72D-4A8BC0CE6545}" type="pres">
      <dgm:prSet presAssocID="{137174F6-84F1-401D-8DB0-F441DD2F44D9}" presName="gear1" presStyleLbl="node1" presStyleIdx="0" presStyleCnt="3" custScaleY="106041" custLinFactNeighborX="-1792" custLinFactNeighborY="15749">
        <dgm:presLayoutVars>
          <dgm:chMax val="1"/>
          <dgm:bulletEnabled val="1"/>
        </dgm:presLayoutVars>
      </dgm:prSet>
      <dgm:spPr/>
      <dgm:t>
        <a:bodyPr/>
        <a:lstStyle/>
        <a:p>
          <a:endParaRPr lang="en-US"/>
        </a:p>
      </dgm:t>
    </dgm:pt>
    <dgm:pt modelId="{389745A1-153F-47DD-B1FD-DE4336CF3DC2}" type="pres">
      <dgm:prSet presAssocID="{137174F6-84F1-401D-8DB0-F441DD2F44D9}" presName="gear1srcNode" presStyleLbl="node1" presStyleIdx="0" presStyleCnt="3"/>
      <dgm:spPr/>
      <dgm:t>
        <a:bodyPr/>
        <a:lstStyle/>
        <a:p>
          <a:endParaRPr lang="en-US"/>
        </a:p>
      </dgm:t>
    </dgm:pt>
    <dgm:pt modelId="{94E92AA6-A871-4201-A39E-52D23AB3CF84}" type="pres">
      <dgm:prSet presAssocID="{137174F6-84F1-401D-8DB0-F441DD2F44D9}" presName="gear1dstNode" presStyleLbl="node1" presStyleIdx="0" presStyleCnt="3"/>
      <dgm:spPr/>
      <dgm:t>
        <a:bodyPr/>
        <a:lstStyle/>
        <a:p>
          <a:endParaRPr lang="en-US"/>
        </a:p>
      </dgm:t>
    </dgm:pt>
    <dgm:pt modelId="{60F72558-F76D-4729-918A-00904CB8BC26}" type="pres">
      <dgm:prSet presAssocID="{726A3923-57D4-4D36-BC47-AFF4933C587F}" presName="gear2" presStyleLbl="node1" presStyleIdx="1" presStyleCnt="3" custScaleX="106943" custScaleY="102547" custLinFactNeighborX="2962" custLinFactNeighborY="-2370">
        <dgm:presLayoutVars>
          <dgm:chMax val="1"/>
          <dgm:bulletEnabled val="1"/>
        </dgm:presLayoutVars>
      </dgm:prSet>
      <dgm:spPr/>
      <dgm:t>
        <a:bodyPr/>
        <a:lstStyle/>
        <a:p>
          <a:endParaRPr lang="en-US"/>
        </a:p>
      </dgm:t>
    </dgm:pt>
    <dgm:pt modelId="{B8194B63-9E2E-449D-81C2-27E679EF7B90}" type="pres">
      <dgm:prSet presAssocID="{726A3923-57D4-4D36-BC47-AFF4933C587F}" presName="gear2srcNode" presStyleLbl="node1" presStyleIdx="1" presStyleCnt="3"/>
      <dgm:spPr/>
      <dgm:t>
        <a:bodyPr/>
        <a:lstStyle/>
        <a:p>
          <a:endParaRPr lang="en-US"/>
        </a:p>
      </dgm:t>
    </dgm:pt>
    <dgm:pt modelId="{293A8ED0-8118-47B5-837D-6435EA65C8C0}" type="pres">
      <dgm:prSet presAssocID="{726A3923-57D4-4D36-BC47-AFF4933C587F}" presName="gear2dstNode" presStyleLbl="node1" presStyleIdx="1" presStyleCnt="3"/>
      <dgm:spPr/>
      <dgm:t>
        <a:bodyPr/>
        <a:lstStyle/>
        <a:p>
          <a:endParaRPr lang="en-US"/>
        </a:p>
      </dgm:t>
    </dgm:pt>
    <dgm:pt modelId="{77DEA357-5AD3-4A6D-85C1-5C171C7D7DF9}" type="pres">
      <dgm:prSet presAssocID="{79719CAC-7064-4A1C-9C7D-62BDF045533D}" presName="gear3" presStyleLbl="node1" presStyleIdx="2" presStyleCnt="3" custScaleX="106480" custScaleY="106162" custLinFactNeighborX="6417" custLinFactNeighborY="-494"/>
      <dgm:spPr/>
      <dgm:t>
        <a:bodyPr/>
        <a:lstStyle/>
        <a:p>
          <a:endParaRPr lang="en-US"/>
        </a:p>
      </dgm:t>
    </dgm:pt>
    <dgm:pt modelId="{2546A5F9-F5D2-453C-8CE1-D546A6476B08}" type="pres">
      <dgm:prSet presAssocID="{79719CAC-7064-4A1C-9C7D-62BDF045533D}" presName="gear3tx" presStyleLbl="node1" presStyleIdx="2" presStyleCnt="3">
        <dgm:presLayoutVars>
          <dgm:chMax val="1"/>
          <dgm:bulletEnabled val="1"/>
        </dgm:presLayoutVars>
      </dgm:prSet>
      <dgm:spPr/>
      <dgm:t>
        <a:bodyPr/>
        <a:lstStyle/>
        <a:p>
          <a:endParaRPr lang="en-US"/>
        </a:p>
      </dgm:t>
    </dgm:pt>
    <dgm:pt modelId="{768F82BC-E80C-4E98-9086-4C77E394B0D3}" type="pres">
      <dgm:prSet presAssocID="{79719CAC-7064-4A1C-9C7D-62BDF045533D}" presName="gear3srcNode" presStyleLbl="node1" presStyleIdx="2" presStyleCnt="3"/>
      <dgm:spPr/>
      <dgm:t>
        <a:bodyPr/>
        <a:lstStyle/>
        <a:p>
          <a:endParaRPr lang="en-US"/>
        </a:p>
      </dgm:t>
    </dgm:pt>
    <dgm:pt modelId="{F321D9CB-1AF2-4EFD-A927-2FC0AA7C6CFB}" type="pres">
      <dgm:prSet presAssocID="{79719CAC-7064-4A1C-9C7D-62BDF045533D}" presName="gear3dstNode" presStyleLbl="node1" presStyleIdx="2" presStyleCnt="3"/>
      <dgm:spPr/>
      <dgm:t>
        <a:bodyPr/>
        <a:lstStyle/>
        <a:p>
          <a:endParaRPr lang="en-US"/>
        </a:p>
      </dgm:t>
    </dgm:pt>
    <dgm:pt modelId="{322C30B8-FA76-4563-A42C-B49C0A2A32DD}" type="pres">
      <dgm:prSet presAssocID="{7C79B494-D3C1-47F7-B2A6-7A2ED45DF352}" presName="connector1" presStyleLbl="sibTrans2D1" presStyleIdx="0" presStyleCnt="3"/>
      <dgm:spPr/>
      <dgm:t>
        <a:bodyPr/>
        <a:lstStyle/>
        <a:p>
          <a:endParaRPr lang="en-US"/>
        </a:p>
      </dgm:t>
    </dgm:pt>
    <dgm:pt modelId="{8188D86B-6CED-4404-AAB0-11BD3E39D346}" type="pres">
      <dgm:prSet presAssocID="{989CB552-BBF8-47A2-835D-111354915D62}" presName="connector2" presStyleLbl="sibTrans2D1" presStyleIdx="1" presStyleCnt="3" custAng="238783"/>
      <dgm:spPr/>
      <dgm:t>
        <a:bodyPr/>
        <a:lstStyle/>
        <a:p>
          <a:endParaRPr lang="en-US"/>
        </a:p>
      </dgm:t>
    </dgm:pt>
    <dgm:pt modelId="{8FF47D1B-89CE-439E-B316-A9295AC20596}" type="pres">
      <dgm:prSet presAssocID="{85568A8E-BAE6-4BB0-91E7-E37BC6B4EEBD}" presName="connector3" presStyleLbl="sibTrans2D1" presStyleIdx="2" presStyleCnt="3" custAng="1363315"/>
      <dgm:spPr/>
      <dgm:t>
        <a:bodyPr/>
        <a:lstStyle/>
        <a:p>
          <a:endParaRPr lang="en-US"/>
        </a:p>
      </dgm:t>
    </dgm:pt>
  </dgm:ptLst>
  <dgm:cxnLst>
    <dgm:cxn modelId="{08CBCBD9-1CD6-4C74-8288-7A66EFF8283D}" type="presOf" srcId="{137174F6-84F1-401D-8DB0-F441DD2F44D9}" destId="{389745A1-153F-47DD-B1FD-DE4336CF3DC2}" srcOrd="1" destOrd="0" presId="urn:microsoft.com/office/officeart/2005/8/layout/gear1"/>
    <dgm:cxn modelId="{040DDC23-5066-48DA-B38A-4DB1A580CD20}" type="presOf" srcId="{726A3923-57D4-4D36-BC47-AFF4933C587F}" destId="{60F72558-F76D-4729-918A-00904CB8BC26}" srcOrd="0" destOrd="0" presId="urn:microsoft.com/office/officeart/2005/8/layout/gear1"/>
    <dgm:cxn modelId="{014E664F-75BD-4E63-889E-4EFBE99427E0}" type="presOf" srcId="{989CB552-BBF8-47A2-835D-111354915D62}" destId="{8188D86B-6CED-4404-AAB0-11BD3E39D346}" srcOrd="0" destOrd="0" presId="urn:microsoft.com/office/officeart/2005/8/layout/gear1"/>
    <dgm:cxn modelId="{3D1678AF-7B51-44FD-AF7F-A83DCB289F40}" type="presOf" srcId="{79719CAC-7064-4A1C-9C7D-62BDF045533D}" destId="{F321D9CB-1AF2-4EFD-A927-2FC0AA7C6CFB}" srcOrd="3" destOrd="0" presId="urn:microsoft.com/office/officeart/2005/8/layout/gear1"/>
    <dgm:cxn modelId="{E8136DF5-B6C1-4C8A-9FF9-A5572D8D6485}" type="presOf" srcId="{726A3923-57D4-4D36-BC47-AFF4933C587F}" destId="{293A8ED0-8118-47B5-837D-6435EA65C8C0}" srcOrd="2" destOrd="0" presId="urn:microsoft.com/office/officeart/2005/8/layout/gear1"/>
    <dgm:cxn modelId="{1557BACC-F762-4DB6-B026-FEF198C1C5E3}" type="presOf" srcId="{7C79B494-D3C1-47F7-B2A6-7A2ED45DF352}" destId="{322C30B8-FA76-4563-A42C-B49C0A2A32DD}" srcOrd="0" destOrd="0" presId="urn:microsoft.com/office/officeart/2005/8/layout/gear1"/>
    <dgm:cxn modelId="{25A8EB6A-304F-4A57-81EB-FFCBC06600D8}" srcId="{6D33B73D-C7FD-40C4-AA8C-B57C13B45143}" destId="{137174F6-84F1-401D-8DB0-F441DD2F44D9}" srcOrd="0" destOrd="0" parTransId="{01B6CA42-DE2F-4B59-B73F-C5777460BDA8}" sibTransId="{7C79B494-D3C1-47F7-B2A6-7A2ED45DF352}"/>
    <dgm:cxn modelId="{515FBDC2-09B1-4CAA-A434-1E0F1F44ED3C}" type="presOf" srcId="{85568A8E-BAE6-4BB0-91E7-E37BC6B4EEBD}" destId="{8FF47D1B-89CE-439E-B316-A9295AC20596}" srcOrd="0" destOrd="0" presId="urn:microsoft.com/office/officeart/2005/8/layout/gear1"/>
    <dgm:cxn modelId="{80839EEF-E1C5-48C9-A8B5-D0F23D173450}" type="presOf" srcId="{726A3923-57D4-4D36-BC47-AFF4933C587F}" destId="{B8194B63-9E2E-449D-81C2-27E679EF7B90}" srcOrd="1" destOrd="0" presId="urn:microsoft.com/office/officeart/2005/8/layout/gear1"/>
    <dgm:cxn modelId="{9AEEC0DC-0EB9-4554-9087-113CE3F5272A}" srcId="{6D33B73D-C7FD-40C4-AA8C-B57C13B45143}" destId="{79719CAC-7064-4A1C-9C7D-62BDF045533D}" srcOrd="2" destOrd="0" parTransId="{B0CEE06A-31DA-485B-B227-84E12317E8E6}" sibTransId="{85568A8E-BAE6-4BB0-91E7-E37BC6B4EEBD}"/>
    <dgm:cxn modelId="{85749820-EA09-414D-8296-CEF824D0A339}" type="presOf" srcId="{79719CAC-7064-4A1C-9C7D-62BDF045533D}" destId="{77DEA357-5AD3-4A6D-85C1-5C171C7D7DF9}" srcOrd="0" destOrd="0" presId="urn:microsoft.com/office/officeart/2005/8/layout/gear1"/>
    <dgm:cxn modelId="{EB4D21FD-CFE4-4A88-8F5F-858A7434577D}" type="presOf" srcId="{6D33B73D-C7FD-40C4-AA8C-B57C13B45143}" destId="{7FED1147-BEE4-4FB8-93C0-6185398A0186}" srcOrd="0" destOrd="0" presId="urn:microsoft.com/office/officeart/2005/8/layout/gear1"/>
    <dgm:cxn modelId="{41EB2C05-A894-4B60-BCD5-EF80B692D5A7}" type="presOf" srcId="{137174F6-84F1-401D-8DB0-F441DD2F44D9}" destId="{94E92AA6-A871-4201-A39E-52D23AB3CF84}" srcOrd="2" destOrd="0" presId="urn:microsoft.com/office/officeart/2005/8/layout/gear1"/>
    <dgm:cxn modelId="{4908FE41-FE70-4653-937C-2C57310A758F}" srcId="{6D33B73D-C7FD-40C4-AA8C-B57C13B45143}" destId="{726A3923-57D4-4D36-BC47-AFF4933C587F}" srcOrd="1" destOrd="0" parTransId="{535C0C6C-897B-40AF-AD14-884C9626AA85}" sibTransId="{989CB552-BBF8-47A2-835D-111354915D62}"/>
    <dgm:cxn modelId="{4D162E39-C625-4216-8669-C9FFBD65DCFE}" type="presOf" srcId="{137174F6-84F1-401D-8DB0-F441DD2F44D9}" destId="{F1BCD8CF-91B1-4CF0-B72D-4A8BC0CE6545}" srcOrd="0" destOrd="0" presId="urn:microsoft.com/office/officeart/2005/8/layout/gear1"/>
    <dgm:cxn modelId="{056D1217-347A-40E5-8AEC-E5951D733686}" type="presOf" srcId="{79719CAC-7064-4A1C-9C7D-62BDF045533D}" destId="{2546A5F9-F5D2-453C-8CE1-D546A6476B08}" srcOrd="1" destOrd="0" presId="urn:microsoft.com/office/officeart/2005/8/layout/gear1"/>
    <dgm:cxn modelId="{9ECE9256-410B-487B-B151-D75DADA2BCA1}" type="presOf" srcId="{79719CAC-7064-4A1C-9C7D-62BDF045533D}" destId="{768F82BC-E80C-4E98-9086-4C77E394B0D3}" srcOrd="2" destOrd="0" presId="urn:microsoft.com/office/officeart/2005/8/layout/gear1"/>
    <dgm:cxn modelId="{F2E06288-E18A-41B9-8822-320C350AF02F}" type="presParOf" srcId="{7FED1147-BEE4-4FB8-93C0-6185398A0186}" destId="{F1BCD8CF-91B1-4CF0-B72D-4A8BC0CE6545}" srcOrd="0" destOrd="0" presId="urn:microsoft.com/office/officeart/2005/8/layout/gear1"/>
    <dgm:cxn modelId="{0F8409A4-D60A-457C-B0AB-B4ECFF801796}" type="presParOf" srcId="{7FED1147-BEE4-4FB8-93C0-6185398A0186}" destId="{389745A1-153F-47DD-B1FD-DE4336CF3DC2}" srcOrd="1" destOrd="0" presId="urn:microsoft.com/office/officeart/2005/8/layout/gear1"/>
    <dgm:cxn modelId="{56DBDEA2-3FFF-45EA-A903-CBF717D07AE6}" type="presParOf" srcId="{7FED1147-BEE4-4FB8-93C0-6185398A0186}" destId="{94E92AA6-A871-4201-A39E-52D23AB3CF84}" srcOrd="2" destOrd="0" presId="urn:microsoft.com/office/officeart/2005/8/layout/gear1"/>
    <dgm:cxn modelId="{646E616F-2906-4489-8FBE-C1DEB90202B5}" type="presParOf" srcId="{7FED1147-BEE4-4FB8-93C0-6185398A0186}" destId="{60F72558-F76D-4729-918A-00904CB8BC26}" srcOrd="3" destOrd="0" presId="urn:microsoft.com/office/officeart/2005/8/layout/gear1"/>
    <dgm:cxn modelId="{4BEB64CB-C103-41DF-8932-1D3D9690C849}" type="presParOf" srcId="{7FED1147-BEE4-4FB8-93C0-6185398A0186}" destId="{B8194B63-9E2E-449D-81C2-27E679EF7B90}" srcOrd="4" destOrd="0" presId="urn:microsoft.com/office/officeart/2005/8/layout/gear1"/>
    <dgm:cxn modelId="{B6332576-2389-4362-A955-A7D5D6D0FFFA}" type="presParOf" srcId="{7FED1147-BEE4-4FB8-93C0-6185398A0186}" destId="{293A8ED0-8118-47B5-837D-6435EA65C8C0}" srcOrd="5" destOrd="0" presId="urn:microsoft.com/office/officeart/2005/8/layout/gear1"/>
    <dgm:cxn modelId="{E4B36513-B800-4F1E-A7BD-25B57561EA8C}" type="presParOf" srcId="{7FED1147-BEE4-4FB8-93C0-6185398A0186}" destId="{77DEA357-5AD3-4A6D-85C1-5C171C7D7DF9}" srcOrd="6" destOrd="0" presId="urn:microsoft.com/office/officeart/2005/8/layout/gear1"/>
    <dgm:cxn modelId="{FFB603B4-81A8-4FC9-A2AC-4DF40BDB9C9A}" type="presParOf" srcId="{7FED1147-BEE4-4FB8-93C0-6185398A0186}" destId="{2546A5F9-F5D2-453C-8CE1-D546A6476B08}" srcOrd="7" destOrd="0" presId="urn:microsoft.com/office/officeart/2005/8/layout/gear1"/>
    <dgm:cxn modelId="{8E1555B1-B874-4674-9953-1F4D23823564}" type="presParOf" srcId="{7FED1147-BEE4-4FB8-93C0-6185398A0186}" destId="{768F82BC-E80C-4E98-9086-4C77E394B0D3}" srcOrd="8" destOrd="0" presId="urn:microsoft.com/office/officeart/2005/8/layout/gear1"/>
    <dgm:cxn modelId="{2BAAB59E-9F2D-4415-8AAC-3EEA45AD2690}" type="presParOf" srcId="{7FED1147-BEE4-4FB8-93C0-6185398A0186}" destId="{F321D9CB-1AF2-4EFD-A927-2FC0AA7C6CFB}" srcOrd="9" destOrd="0" presId="urn:microsoft.com/office/officeart/2005/8/layout/gear1"/>
    <dgm:cxn modelId="{B85C4C6F-8C00-4DA7-B71F-5966EC06E2C3}" type="presParOf" srcId="{7FED1147-BEE4-4FB8-93C0-6185398A0186}" destId="{322C30B8-FA76-4563-A42C-B49C0A2A32DD}" srcOrd="10" destOrd="0" presId="urn:microsoft.com/office/officeart/2005/8/layout/gear1"/>
    <dgm:cxn modelId="{231A30FA-3690-4A67-A761-98BC4831FA93}" type="presParOf" srcId="{7FED1147-BEE4-4FB8-93C0-6185398A0186}" destId="{8188D86B-6CED-4404-AAB0-11BD3E39D346}" srcOrd="11" destOrd="0" presId="urn:microsoft.com/office/officeart/2005/8/layout/gear1"/>
    <dgm:cxn modelId="{6D970E64-0E3B-4EF2-88EE-B77D87F7A1C7}" type="presParOf" srcId="{7FED1147-BEE4-4FB8-93C0-6185398A0186}" destId="{8FF47D1B-89CE-439E-B316-A9295AC20596}" srcOrd="12" destOrd="0" presId="urn:microsoft.com/office/officeart/2005/8/layout/gear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87F2F8D-C7A4-4D5E-87B8-EAA3921A5AE3}">
      <dsp:nvSpPr>
        <dsp:cNvPr id="0" name=""/>
        <dsp:cNvSpPr/>
      </dsp:nvSpPr>
      <dsp:spPr>
        <a:xfrm>
          <a:off x="3435" y="865028"/>
          <a:ext cx="1388253" cy="694126"/>
        </a:xfrm>
        <a:prstGeom prst="roundRect">
          <a:avLst>
            <a:gd name="adj" fmla="val 10000"/>
          </a:avLst>
        </a:prstGeom>
        <a:solidFill>
          <a:schemeClr val="accent1">
            <a:shade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kern="1200" dirty="0">
              <a:latin typeface="Lato Light"/>
              <a:cs typeface="Lato Light"/>
            </a:rPr>
            <a:t>SMP </a:t>
          </a:r>
          <a:br>
            <a:rPr lang="en-US" sz="1200" b="1" kern="1200" dirty="0">
              <a:latin typeface="Lato Light"/>
              <a:cs typeface="Lato Light"/>
            </a:rPr>
          </a:br>
          <a:r>
            <a:rPr lang="en-US" sz="1200" b="1" kern="1200" dirty="0">
              <a:latin typeface="Lato Light"/>
              <a:cs typeface="Lato Light"/>
            </a:rPr>
            <a:t>(Significant Market Power)</a:t>
          </a:r>
          <a:endParaRPr lang="en-US" sz="1200" kern="1200" dirty="0"/>
        </a:p>
      </dsp:txBody>
      <dsp:txXfrm>
        <a:off x="23765" y="885358"/>
        <a:ext cx="1347593" cy="653466"/>
      </dsp:txXfrm>
    </dsp:sp>
    <dsp:sp modelId="{657ED9DF-4CE9-4691-A993-91345A8EAE97}">
      <dsp:nvSpPr>
        <dsp:cNvPr id="0" name=""/>
        <dsp:cNvSpPr/>
      </dsp:nvSpPr>
      <dsp:spPr>
        <a:xfrm>
          <a:off x="142260" y="1559155"/>
          <a:ext cx="138825" cy="520595"/>
        </a:xfrm>
        <a:custGeom>
          <a:avLst/>
          <a:gdLst/>
          <a:ahLst/>
          <a:cxnLst/>
          <a:rect l="0" t="0" r="0" b="0"/>
          <a:pathLst>
            <a:path>
              <a:moveTo>
                <a:pt x="0" y="0"/>
              </a:moveTo>
              <a:lnTo>
                <a:pt x="0" y="520595"/>
              </a:lnTo>
              <a:lnTo>
                <a:pt x="138825" y="520595"/>
              </a:lnTo>
            </a:path>
          </a:pathLst>
        </a:custGeom>
        <a:noFill/>
        <a:ln w="25400" cap="flat" cmpd="sng" algn="ctr">
          <a:solidFill>
            <a:schemeClr val="accent1">
              <a:tint val="9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1F2ADDE-1BE8-4725-B5F7-7C9E100BA880}">
      <dsp:nvSpPr>
        <dsp:cNvPr id="0" name=""/>
        <dsp:cNvSpPr/>
      </dsp:nvSpPr>
      <dsp:spPr>
        <a:xfrm>
          <a:off x="281086" y="1732687"/>
          <a:ext cx="1878751" cy="694126"/>
        </a:xfrm>
        <a:prstGeom prst="roundRect">
          <a:avLst>
            <a:gd name="adj" fmla="val 10000"/>
          </a:avLst>
        </a:prstGeom>
        <a:solidFill>
          <a:schemeClr val="lt1">
            <a:alpha val="90000"/>
            <a:hueOff val="0"/>
            <a:satOff val="0"/>
            <a:lumOff val="0"/>
            <a:alphaOff val="0"/>
          </a:schemeClr>
        </a:solidFill>
        <a:ln w="25400" cap="flat" cmpd="sng" algn="ctr">
          <a:solidFill>
            <a:schemeClr val="accent1">
              <a:shade val="5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kern="1200" dirty="0">
              <a:effectLst/>
              <a:latin typeface="Calibri" panose="020F0502020204030204" pitchFamily="34" charset="0"/>
            </a:rPr>
            <a:t>Quantifying </a:t>
          </a:r>
          <a:r>
            <a:rPr lang="en-US" sz="1200" b="1" kern="1200" dirty="0">
              <a:effectLst/>
              <a:latin typeface="Calibri" panose="020F0502020204030204" pitchFamily="34" charset="0"/>
            </a:rPr>
            <a:t>Cross-border market power</a:t>
          </a:r>
          <a:r>
            <a:rPr lang="en-US" sz="1200" kern="1200" dirty="0">
              <a:effectLst/>
              <a:latin typeface="Calibri" panose="020F0502020204030204" pitchFamily="34" charset="0"/>
            </a:rPr>
            <a:t> in telecommunications</a:t>
          </a:r>
          <a:endParaRPr lang="en-US" sz="1200" kern="1200" dirty="0"/>
        </a:p>
      </dsp:txBody>
      <dsp:txXfrm>
        <a:off x="301416" y="1753017"/>
        <a:ext cx="1838091" cy="653466"/>
      </dsp:txXfrm>
    </dsp:sp>
    <dsp:sp modelId="{59361771-B4F6-4442-A94D-ACC83D4762E9}">
      <dsp:nvSpPr>
        <dsp:cNvPr id="0" name=""/>
        <dsp:cNvSpPr/>
      </dsp:nvSpPr>
      <dsp:spPr>
        <a:xfrm>
          <a:off x="142260" y="1559155"/>
          <a:ext cx="138825" cy="1388253"/>
        </a:xfrm>
        <a:custGeom>
          <a:avLst/>
          <a:gdLst/>
          <a:ahLst/>
          <a:cxnLst/>
          <a:rect l="0" t="0" r="0" b="0"/>
          <a:pathLst>
            <a:path>
              <a:moveTo>
                <a:pt x="0" y="0"/>
              </a:moveTo>
              <a:lnTo>
                <a:pt x="0" y="1388253"/>
              </a:lnTo>
              <a:lnTo>
                <a:pt x="138825" y="1388253"/>
              </a:lnTo>
            </a:path>
          </a:pathLst>
        </a:custGeom>
        <a:noFill/>
        <a:ln w="25400" cap="flat" cmpd="sng" algn="ctr">
          <a:solidFill>
            <a:schemeClr val="accent1">
              <a:tint val="9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DACD1DC-E71E-4780-A982-F72C85B0A6DC}">
      <dsp:nvSpPr>
        <dsp:cNvPr id="0" name=""/>
        <dsp:cNvSpPr/>
      </dsp:nvSpPr>
      <dsp:spPr>
        <a:xfrm>
          <a:off x="281086" y="2600346"/>
          <a:ext cx="1848687" cy="694126"/>
        </a:xfrm>
        <a:prstGeom prst="roundRect">
          <a:avLst>
            <a:gd name="adj" fmla="val 10000"/>
          </a:avLst>
        </a:prstGeom>
        <a:solidFill>
          <a:schemeClr val="lt1">
            <a:alpha val="90000"/>
            <a:hueOff val="0"/>
            <a:satOff val="0"/>
            <a:lumOff val="0"/>
            <a:alphaOff val="0"/>
          </a:schemeClr>
        </a:solidFill>
        <a:ln w="25400" cap="flat" cmpd="sng" algn="ctr">
          <a:solidFill>
            <a:schemeClr val="accent1">
              <a:shade val="50000"/>
              <a:hueOff val="103268"/>
              <a:satOff val="-2160"/>
              <a:lumOff val="12018"/>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t" anchorCtr="0">
          <a:noAutofit/>
        </a:bodyPr>
        <a:lstStyle/>
        <a:p>
          <a:pPr lvl="0" algn="ctr" defTabSz="533400">
            <a:lnSpc>
              <a:spcPct val="90000"/>
            </a:lnSpc>
            <a:spcBef>
              <a:spcPct val="0"/>
            </a:spcBef>
            <a:spcAft>
              <a:spcPct val="35000"/>
            </a:spcAft>
          </a:pPr>
          <a:r>
            <a:rPr lang="en-US" sz="1200" kern="1200" dirty="0">
              <a:effectLst/>
              <a:latin typeface="Calibri" panose="020F0502020204030204" pitchFamily="34" charset="0"/>
            </a:rPr>
            <a:t>Impact of </a:t>
          </a:r>
          <a:r>
            <a:rPr lang="en-US" sz="1200" b="1" kern="1200" dirty="0">
              <a:effectLst/>
              <a:latin typeface="Calibri" panose="020F0502020204030204" pitchFamily="34" charset="0"/>
            </a:rPr>
            <a:t>Dynamic Tariffing</a:t>
          </a:r>
          <a:r>
            <a:rPr lang="en-US" sz="1200" kern="1200" dirty="0">
              <a:effectLst/>
              <a:latin typeface="Calibri" panose="020F0502020204030204" pitchFamily="34" charset="0"/>
            </a:rPr>
            <a:t> on  Market Competitiveness</a:t>
          </a:r>
          <a:endParaRPr lang="en-US" sz="1200" kern="1200" dirty="0"/>
        </a:p>
        <a:p>
          <a:pPr marL="285750" lvl="1" indent="-285750" algn="l" defTabSz="1422400">
            <a:lnSpc>
              <a:spcPct val="90000"/>
            </a:lnSpc>
            <a:spcBef>
              <a:spcPct val="0"/>
            </a:spcBef>
            <a:spcAft>
              <a:spcPct val="15000"/>
            </a:spcAft>
            <a:buChar char="••"/>
          </a:pPr>
          <a:endParaRPr lang="en-US" sz="3200" kern="1200"/>
        </a:p>
      </dsp:txBody>
      <dsp:txXfrm>
        <a:off x="301416" y="2620676"/>
        <a:ext cx="1808027" cy="653466"/>
      </dsp:txXfrm>
    </dsp:sp>
    <dsp:sp modelId="{1291AA6A-62D4-49D6-9815-1906C869BB1C}">
      <dsp:nvSpPr>
        <dsp:cNvPr id="0" name=""/>
        <dsp:cNvSpPr/>
      </dsp:nvSpPr>
      <dsp:spPr>
        <a:xfrm>
          <a:off x="2229250" y="865028"/>
          <a:ext cx="1388253" cy="694126"/>
        </a:xfrm>
        <a:prstGeom prst="roundRect">
          <a:avLst>
            <a:gd name="adj" fmla="val 10000"/>
          </a:avLst>
        </a:prstGeom>
        <a:solidFill>
          <a:schemeClr val="accent1">
            <a:shade val="50000"/>
            <a:hueOff val="180718"/>
            <a:satOff val="-3780"/>
            <a:lumOff val="2103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kern="1200" smtClean="0">
              <a:latin typeface="Lato Light"/>
              <a:cs typeface="Lato Light"/>
            </a:rPr>
            <a:t>OTT </a:t>
          </a:r>
          <a:br>
            <a:rPr lang="en-US" sz="1200" b="1" kern="1200" smtClean="0">
              <a:latin typeface="Lato Light"/>
              <a:cs typeface="Lato Light"/>
            </a:rPr>
          </a:br>
          <a:r>
            <a:rPr lang="en-US" sz="1200" b="1" kern="1200" smtClean="0">
              <a:latin typeface="Lato Light"/>
              <a:cs typeface="Lato Light"/>
            </a:rPr>
            <a:t>(Over The Top services)</a:t>
          </a:r>
          <a:endParaRPr lang="en-US" sz="1200" kern="1200" dirty="0"/>
        </a:p>
      </dsp:txBody>
      <dsp:txXfrm>
        <a:off x="2249580" y="885358"/>
        <a:ext cx="1347593" cy="653466"/>
      </dsp:txXfrm>
    </dsp:sp>
    <dsp:sp modelId="{040EDDF0-AF34-46FF-AE32-C9412C538154}">
      <dsp:nvSpPr>
        <dsp:cNvPr id="0" name=""/>
        <dsp:cNvSpPr/>
      </dsp:nvSpPr>
      <dsp:spPr>
        <a:xfrm>
          <a:off x="2368075" y="1559155"/>
          <a:ext cx="138825" cy="425159"/>
        </a:xfrm>
        <a:custGeom>
          <a:avLst/>
          <a:gdLst/>
          <a:ahLst/>
          <a:cxnLst/>
          <a:rect l="0" t="0" r="0" b="0"/>
          <a:pathLst>
            <a:path>
              <a:moveTo>
                <a:pt x="0" y="0"/>
              </a:moveTo>
              <a:lnTo>
                <a:pt x="0" y="425159"/>
              </a:lnTo>
              <a:lnTo>
                <a:pt x="138825" y="425159"/>
              </a:lnTo>
            </a:path>
          </a:pathLst>
        </a:custGeom>
        <a:noFill/>
        <a:ln w="25400" cap="flat" cmpd="sng" algn="ctr">
          <a:solidFill>
            <a:schemeClr val="accent1">
              <a:tint val="9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7B8F3DD-CEC9-4F53-BE44-FBF0793BFFB8}">
      <dsp:nvSpPr>
        <dsp:cNvPr id="0" name=""/>
        <dsp:cNvSpPr/>
      </dsp:nvSpPr>
      <dsp:spPr>
        <a:xfrm>
          <a:off x="2506901" y="1732687"/>
          <a:ext cx="1628877" cy="503255"/>
        </a:xfrm>
        <a:prstGeom prst="roundRect">
          <a:avLst>
            <a:gd name="adj" fmla="val 10000"/>
          </a:avLst>
        </a:prstGeom>
        <a:solidFill>
          <a:schemeClr val="lt1">
            <a:alpha val="90000"/>
            <a:hueOff val="0"/>
            <a:satOff val="0"/>
            <a:lumOff val="0"/>
            <a:alphaOff val="0"/>
          </a:schemeClr>
        </a:solidFill>
        <a:ln w="25400" cap="flat" cmpd="sng" algn="ctr">
          <a:solidFill>
            <a:schemeClr val="accent1">
              <a:shade val="50000"/>
              <a:hueOff val="206535"/>
              <a:satOff val="-4320"/>
              <a:lumOff val="2403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kern="1200" dirty="0">
              <a:effectLst/>
              <a:latin typeface="Calibri" panose="020F0502020204030204" pitchFamily="34" charset="0"/>
            </a:rPr>
            <a:t>Guidelines on </a:t>
          </a:r>
          <a:r>
            <a:rPr lang="en-US" sz="1200" b="1" kern="1200" dirty="0">
              <a:effectLst/>
              <a:latin typeface="Calibri" panose="020F0502020204030204" pitchFamily="34" charset="0"/>
            </a:rPr>
            <a:t>OTT -MNO</a:t>
          </a:r>
          <a:r>
            <a:rPr lang="en-US" sz="1200" kern="1200" dirty="0">
              <a:effectLst/>
              <a:latin typeface="Calibri" panose="020F0502020204030204" pitchFamily="34" charset="0"/>
            </a:rPr>
            <a:t> Partnership</a:t>
          </a:r>
          <a:endParaRPr lang="en-US" sz="1200" kern="1200" dirty="0"/>
        </a:p>
      </dsp:txBody>
      <dsp:txXfrm>
        <a:off x="2521641" y="1747427"/>
        <a:ext cx="1599397" cy="473775"/>
      </dsp:txXfrm>
    </dsp:sp>
    <dsp:sp modelId="{BCFA8B62-D77D-4C42-B79F-67A43D334735}">
      <dsp:nvSpPr>
        <dsp:cNvPr id="0" name=""/>
        <dsp:cNvSpPr/>
      </dsp:nvSpPr>
      <dsp:spPr>
        <a:xfrm>
          <a:off x="2368075" y="1559155"/>
          <a:ext cx="138825" cy="1057328"/>
        </a:xfrm>
        <a:custGeom>
          <a:avLst/>
          <a:gdLst/>
          <a:ahLst/>
          <a:cxnLst/>
          <a:rect l="0" t="0" r="0" b="0"/>
          <a:pathLst>
            <a:path>
              <a:moveTo>
                <a:pt x="0" y="0"/>
              </a:moveTo>
              <a:lnTo>
                <a:pt x="0" y="1057328"/>
              </a:lnTo>
              <a:lnTo>
                <a:pt x="138825" y="1057328"/>
              </a:lnTo>
            </a:path>
          </a:pathLst>
        </a:custGeom>
        <a:noFill/>
        <a:ln w="25400" cap="flat" cmpd="sng" algn="ctr">
          <a:solidFill>
            <a:schemeClr val="accent1">
              <a:tint val="9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7E60FD9-6A19-4B78-9796-AC40D68BD799}">
      <dsp:nvSpPr>
        <dsp:cNvPr id="0" name=""/>
        <dsp:cNvSpPr/>
      </dsp:nvSpPr>
      <dsp:spPr>
        <a:xfrm>
          <a:off x="2506901" y="2409475"/>
          <a:ext cx="1628044" cy="414018"/>
        </a:xfrm>
        <a:prstGeom prst="roundRect">
          <a:avLst>
            <a:gd name="adj" fmla="val 10000"/>
          </a:avLst>
        </a:prstGeom>
        <a:solidFill>
          <a:schemeClr val="lt1">
            <a:alpha val="90000"/>
            <a:hueOff val="0"/>
            <a:satOff val="0"/>
            <a:lumOff val="0"/>
            <a:alphaOff val="0"/>
          </a:schemeClr>
        </a:solidFill>
        <a:ln w="25400" cap="flat" cmpd="sng" algn="ctr">
          <a:solidFill>
            <a:schemeClr val="accent1">
              <a:shade val="50000"/>
              <a:hueOff val="309803"/>
              <a:satOff val="-6480"/>
              <a:lumOff val="36054"/>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kern="1200" dirty="0">
              <a:effectLst/>
              <a:latin typeface="Calibri" panose="020F0502020204030204" pitchFamily="34" charset="0"/>
            </a:rPr>
            <a:t>OTT</a:t>
          </a:r>
          <a:r>
            <a:rPr lang="en-US" sz="1200" kern="1200" dirty="0">
              <a:effectLst/>
              <a:latin typeface="Calibri" panose="020F0502020204030204" pitchFamily="34" charset="0"/>
            </a:rPr>
            <a:t> Bypass</a:t>
          </a:r>
          <a:endParaRPr lang="en-US" sz="1200" kern="1200" dirty="0"/>
        </a:p>
      </dsp:txBody>
      <dsp:txXfrm>
        <a:off x="2519027" y="2421601"/>
        <a:ext cx="1603792" cy="389766"/>
      </dsp:txXfrm>
    </dsp:sp>
    <dsp:sp modelId="{E1DFB91C-A10D-4281-BEF2-D492423A9431}">
      <dsp:nvSpPr>
        <dsp:cNvPr id="0" name=""/>
        <dsp:cNvSpPr/>
      </dsp:nvSpPr>
      <dsp:spPr>
        <a:xfrm>
          <a:off x="4205191" y="865028"/>
          <a:ext cx="1388253" cy="694126"/>
        </a:xfrm>
        <a:prstGeom prst="roundRect">
          <a:avLst>
            <a:gd name="adj" fmla="val 10000"/>
          </a:avLst>
        </a:prstGeom>
        <a:solidFill>
          <a:schemeClr val="accent1">
            <a:shade val="50000"/>
            <a:hueOff val="361436"/>
            <a:satOff val="-7560"/>
            <a:lumOff val="4206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kern="1200" smtClean="0">
              <a:latin typeface="Lato Light"/>
              <a:cs typeface="Lato Light"/>
            </a:rPr>
            <a:t>Digital Identity and Big data</a:t>
          </a:r>
          <a:endParaRPr lang="en-US" sz="1200" b="1" kern="1200" dirty="0">
            <a:latin typeface="Lato Light"/>
            <a:cs typeface="Lato Light"/>
          </a:endParaRPr>
        </a:p>
      </dsp:txBody>
      <dsp:txXfrm>
        <a:off x="4225521" y="885358"/>
        <a:ext cx="1347593" cy="653466"/>
      </dsp:txXfrm>
    </dsp:sp>
    <dsp:sp modelId="{9D3F1C26-0FB7-451D-8144-FDF5949D15D7}">
      <dsp:nvSpPr>
        <dsp:cNvPr id="0" name=""/>
        <dsp:cNvSpPr/>
      </dsp:nvSpPr>
      <dsp:spPr>
        <a:xfrm>
          <a:off x="4344016" y="1559155"/>
          <a:ext cx="138825" cy="442110"/>
        </a:xfrm>
        <a:custGeom>
          <a:avLst/>
          <a:gdLst/>
          <a:ahLst/>
          <a:cxnLst/>
          <a:rect l="0" t="0" r="0" b="0"/>
          <a:pathLst>
            <a:path>
              <a:moveTo>
                <a:pt x="0" y="0"/>
              </a:moveTo>
              <a:lnTo>
                <a:pt x="0" y="442110"/>
              </a:lnTo>
              <a:lnTo>
                <a:pt x="138825" y="442110"/>
              </a:lnTo>
            </a:path>
          </a:pathLst>
        </a:custGeom>
        <a:noFill/>
        <a:ln w="25400" cap="flat" cmpd="sng" algn="ctr">
          <a:solidFill>
            <a:schemeClr val="accent1">
              <a:tint val="9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2E53C5D-5521-41CC-B9BB-6EACF8945179}">
      <dsp:nvSpPr>
        <dsp:cNvPr id="0" name=""/>
        <dsp:cNvSpPr/>
      </dsp:nvSpPr>
      <dsp:spPr>
        <a:xfrm>
          <a:off x="4482841" y="1732687"/>
          <a:ext cx="1493772" cy="537157"/>
        </a:xfrm>
        <a:prstGeom prst="roundRect">
          <a:avLst>
            <a:gd name="adj" fmla="val 10000"/>
          </a:avLst>
        </a:prstGeom>
        <a:solidFill>
          <a:schemeClr val="lt1">
            <a:alpha val="90000"/>
            <a:hueOff val="0"/>
            <a:satOff val="0"/>
            <a:lumOff val="0"/>
            <a:alphaOff val="0"/>
          </a:schemeClr>
        </a:solidFill>
        <a:ln w="25400" cap="flat" cmpd="sng" algn="ctr">
          <a:solidFill>
            <a:schemeClr val="accent1">
              <a:shade val="50000"/>
              <a:hueOff val="309803"/>
              <a:satOff val="-6480"/>
              <a:lumOff val="36054"/>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kern="1200" dirty="0">
              <a:effectLst/>
              <a:latin typeface="Calibri" panose="020F0502020204030204" pitchFamily="34" charset="0"/>
            </a:rPr>
            <a:t>Guidelines for </a:t>
          </a:r>
          <a:r>
            <a:rPr lang="en-US" sz="1200" b="1" kern="1200" dirty="0">
              <a:effectLst/>
              <a:latin typeface="Calibri" panose="020F0502020204030204" pitchFamily="34" charset="0"/>
            </a:rPr>
            <a:t>digital identity</a:t>
          </a:r>
          <a:endParaRPr lang="en-US" sz="1200" kern="1200" dirty="0"/>
        </a:p>
      </dsp:txBody>
      <dsp:txXfrm>
        <a:off x="4498574" y="1748420"/>
        <a:ext cx="1462306" cy="505691"/>
      </dsp:txXfrm>
    </dsp:sp>
    <dsp:sp modelId="{40E9C142-EBBA-42E0-9FC9-3DFFB950CBCE}">
      <dsp:nvSpPr>
        <dsp:cNvPr id="0" name=""/>
        <dsp:cNvSpPr/>
      </dsp:nvSpPr>
      <dsp:spPr>
        <a:xfrm>
          <a:off x="6046026" y="865028"/>
          <a:ext cx="1388253" cy="694126"/>
        </a:xfrm>
        <a:prstGeom prst="roundRect">
          <a:avLst>
            <a:gd name="adj" fmla="val 10000"/>
          </a:avLst>
        </a:prstGeom>
        <a:solidFill>
          <a:schemeClr val="accent1">
            <a:shade val="50000"/>
            <a:hueOff val="180718"/>
            <a:satOff val="-3780"/>
            <a:lumOff val="2103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kern="1200" smtClean="0">
              <a:latin typeface="Lato Light"/>
              <a:cs typeface="Lato Light"/>
            </a:rPr>
            <a:t>International Roaming</a:t>
          </a:r>
          <a:endParaRPr lang="en-US" sz="1200" b="1" kern="1200" dirty="0">
            <a:latin typeface="Lato Light"/>
            <a:cs typeface="Lato Light"/>
          </a:endParaRPr>
        </a:p>
      </dsp:txBody>
      <dsp:txXfrm>
        <a:off x="6066356" y="885358"/>
        <a:ext cx="1347593" cy="653466"/>
      </dsp:txXfrm>
    </dsp:sp>
    <dsp:sp modelId="{5FF2CFBB-006D-47BE-9FC6-5F72841C81CE}">
      <dsp:nvSpPr>
        <dsp:cNvPr id="0" name=""/>
        <dsp:cNvSpPr/>
      </dsp:nvSpPr>
      <dsp:spPr>
        <a:xfrm>
          <a:off x="6184852" y="1559155"/>
          <a:ext cx="138825" cy="520595"/>
        </a:xfrm>
        <a:custGeom>
          <a:avLst/>
          <a:gdLst/>
          <a:ahLst/>
          <a:cxnLst/>
          <a:rect l="0" t="0" r="0" b="0"/>
          <a:pathLst>
            <a:path>
              <a:moveTo>
                <a:pt x="0" y="0"/>
              </a:moveTo>
              <a:lnTo>
                <a:pt x="0" y="520595"/>
              </a:lnTo>
              <a:lnTo>
                <a:pt x="138825" y="520595"/>
              </a:lnTo>
            </a:path>
          </a:pathLst>
        </a:custGeom>
        <a:noFill/>
        <a:ln w="25400" cap="flat" cmpd="sng" algn="ctr">
          <a:solidFill>
            <a:schemeClr val="accent1">
              <a:tint val="9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DA9F779-1993-47F0-9F72-F8B3BE2E365C}">
      <dsp:nvSpPr>
        <dsp:cNvPr id="0" name=""/>
        <dsp:cNvSpPr/>
      </dsp:nvSpPr>
      <dsp:spPr>
        <a:xfrm>
          <a:off x="6323677" y="1732687"/>
          <a:ext cx="1791213" cy="694126"/>
        </a:xfrm>
        <a:prstGeom prst="roundRect">
          <a:avLst>
            <a:gd name="adj" fmla="val 10000"/>
          </a:avLst>
        </a:prstGeom>
        <a:solidFill>
          <a:schemeClr val="lt1">
            <a:alpha val="90000"/>
            <a:hueOff val="0"/>
            <a:satOff val="0"/>
            <a:lumOff val="0"/>
            <a:alphaOff val="0"/>
          </a:schemeClr>
        </a:solidFill>
        <a:ln w="25400" cap="flat" cmpd="sng" algn="ctr">
          <a:solidFill>
            <a:schemeClr val="accent1">
              <a:shade val="50000"/>
              <a:hueOff val="206535"/>
              <a:satOff val="-4320"/>
              <a:lumOff val="2403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rtl="0">
            <a:lnSpc>
              <a:spcPct val="90000"/>
            </a:lnSpc>
            <a:spcBef>
              <a:spcPct val="0"/>
            </a:spcBef>
            <a:spcAft>
              <a:spcPct val="35000"/>
            </a:spcAft>
          </a:pPr>
          <a:r>
            <a:rPr lang="en-US" sz="1200" b="1" i="0" u="none" kern="1200" dirty="0"/>
            <a:t>Roaming</a:t>
          </a:r>
          <a:r>
            <a:rPr lang="en-US" sz="1200" b="0" i="0" u="none" kern="1200" dirty="0"/>
            <a:t> for Machine to Machine Communications</a:t>
          </a:r>
          <a:endParaRPr lang="en-US" sz="1200" b="0" kern="1200" dirty="0"/>
        </a:p>
      </dsp:txBody>
      <dsp:txXfrm>
        <a:off x="6344007" y="1753017"/>
        <a:ext cx="1750553" cy="653466"/>
      </dsp:txXfrm>
    </dsp:sp>
    <dsp:sp modelId="{14C9A1DA-C14B-44BD-A72A-09D865045765}">
      <dsp:nvSpPr>
        <dsp:cNvPr id="0" name=""/>
        <dsp:cNvSpPr/>
      </dsp:nvSpPr>
      <dsp:spPr>
        <a:xfrm>
          <a:off x="6184852" y="1559155"/>
          <a:ext cx="138825" cy="1388253"/>
        </a:xfrm>
        <a:custGeom>
          <a:avLst/>
          <a:gdLst/>
          <a:ahLst/>
          <a:cxnLst/>
          <a:rect l="0" t="0" r="0" b="0"/>
          <a:pathLst>
            <a:path>
              <a:moveTo>
                <a:pt x="0" y="0"/>
              </a:moveTo>
              <a:lnTo>
                <a:pt x="0" y="1388253"/>
              </a:lnTo>
              <a:lnTo>
                <a:pt x="138825" y="1388253"/>
              </a:lnTo>
            </a:path>
          </a:pathLst>
        </a:custGeom>
        <a:noFill/>
        <a:ln w="25400" cap="flat" cmpd="sng" algn="ctr">
          <a:solidFill>
            <a:schemeClr val="accent1">
              <a:tint val="9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E9EC8CA-2BE2-4385-96D7-FB1F51E9E7CD}">
      <dsp:nvSpPr>
        <dsp:cNvPr id="0" name=""/>
        <dsp:cNvSpPr/>
      </dsp:nvSpPr>
      <dsp:spPr>
        <a:xfrm>
          <a:off x="6323677" y="2600346"/>
          <a:ext cx="1854596" cy="694126"/>
        </a:xfrm>
        <a:prstGeom prst="roundRect">
          <a:avLst>
            <a:gd name="adj" fmla="val 10000"/>
          </a:avLst>
        </a:prstGeom>
        <a:solidFill>
          <a:schemeClr val="lt1">
            <a:alpha val="90000"/>
            <a:hueOff val="0"/>
            <a:satOff val="0"/>
            <a:lumOff val="0"/>
            <a:alphaOff val="0"/>
          </a:schemeClr>
        </a:solidFill>
        <a:ln w="25400" cap="flat" cmpd="sng" algn="ctr">
          <a:solidFill>
            <a:schemeClr val="accent1">
              <a:shade val="50000"/>
              <a:hueOff val="103268"/>
              <a:satOff val="-2160"/>
              <a:lumOff val="12018"/>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rtl="0">
            <a:lnSpc>
              <a:spcPct val="90000"/>
            </a:lnSpc>
            <a:spcBef>
              <a:spcPct val="0"/>
            </a:spcBef>
            <a:spcAft>
              <a:spcPct val="35000"/>
            </a:spcAft>
          </a:pPr>
          <a:r>
            <a:rPr lang="en-US" sz="1200" b="1" i="0" u="none" kern="1200" dirty="0"/>
            <a:t>Roaming </a:t>
          </a:r>
          <a:r>
            <a:rPr lang="en-US" sz="1200" b="0" i="0" u="none" kern="1200" dirty="0"/>
            <a:t>for the Internet of Things</a:t>
          </a:r>
          <a:endParaRPr lang="en-US" sz="1200" b="0" kern="1200" dirty="0"/>
        </a:p>
      </dsp:txBody>
      <dsp:txXfrm>
        <a:off x="6344007" y="2620676"/>
        <a:ext cx="1813936" cy="65346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87F2F8D-C7A4-4D5E-87B8-EAA3921A5AE3}">
      <dsp:nvSpPr>
        <dsp:cNvPr id="0" name=""/>
        <dsp:cNvSpPr/>
      </dsp:nvSpPr>
      <dsp:spPr>
        <a:xfrm>
          <a:off x="4775" y="398970"/>
          <a:ext cx="1786337" cy="632408"/>
        </a:xfrm>
        <a:prstGeom prst="roundRect">
          <a:avLst>
            <a:gd name="adj" fmla="val 10000"/>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kern="1200" dirty="0">
              <a:latin typeface="Lato Light"/>
              <a:cs typeface="Lato Light"/>
            </a:rPr>
            <a:t>MFS</a:t>
          </a:r>
          <a:br>
            <a:rPr lang="en-US" sz="1200" b="1" kern="1200" dirty="0">
              <a:latin typeface="Lato Light"/>
              <a:cs typeface="Lato Light"/>
            </a:rPr>
          </a:br>
          <a:r>
            <a:rPr lang="en-US" sz="1200" b="1" kern="1200" dirty="0">
              <a:latin typeface="Lato Light"/>
              <a:cs typeface="Lato Light"/>
            </a:rPr>
            <a:t> (Mobile Financial Services)</a:t>
          </a:r>
          <a:endParaRPr lang="en-US" sz="1200" kern="1200" dirty="0"/>
        </a:p>
      </dsp:txBody>
      <dsp:txXfrm>
        <a:off x="23298" y="417493"/>
        <a:ext cx="1749291" cy="595362"/>
      </dsp:txXfrm>
    </dsp:sp>
    <dsp:sp modelId="{0B8FB974-6D4D-4DF9-A46E-B3A1F008F21D}">
      <dsp:nvSpPr>
        <dsp:cNvPr id="0" name=""/>
        <dsp:cNvSpPr/>
      </dsp:nvSpPr>
      <dsp:spPr>
        <a:xfrm>
          <a:off x="183409" y="1031378"/>
          <a:ext cx="178633" cy="474306"/>
        </a:xfrm>
        <a:custGeom>
          <a:avLst/>
          <a:gdLst/>
          <a:ahLst/>
          <a:cxnLst/>
          <a:rect l="0" t="0" r="0" b="0"/>
          <a:pathLst>
            <a:path>
              <a:moveTo>
                <a:pt x="0" y="0"/>
              </a:moveTo>
              <a:lnTo>
                <a:pt x="0" y="474306"/>
              </a:lnTo>
              <a:lnTo>
                <a:pt x="178633" y="474306"/>
              </a:lnTo>
            </a:path>
          </a:pathLst>
        </a:custGeom>
        <a:noFill/>
        <a:ln w="25400" cap="flat" cmpd="sng" algn="ctr">
          <a:solidFill>
            <a:schemeClr val="accent2">
              <a:tint val="99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2402941-8A40-4FBD-BF3C-23B344B4E851}">
      <dsp:nvSpPr>
        <dsp:cNvPr id="0" name=""/>
        <dsp:cNvSpPr/>
      </dsp:nvSpPr>
      <dsp:spPr>
        <a:xfrm>
          <a:off x="362043" y="1189480"/>
          <a:ext cx="1667037" cy="632408"/>
        </a:xfrm>
        <a:prstGeom prst="roundRect">
          <a:avLst>
            <a:gd name="adj" fmla="val 10000"/>
          </a:avLst>
        </a:prstGeom>
        <a:solidFill>
          <a:schemeClr val="lt1">
            <a:alpha val="90000"/>
            <a:hueOff val="0"/>
            <a:satOff val="0"/>
            <a:lumOff val="0"/>
            <a:alphaOff val="0"/>
          </a:schemeClr>
        </a:solidFill>
        <a:ln w="25400" cap="flat" cmpd="sng" algn="ctr">
          <a:solidFill>
            <a:schemeClr val="accent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i="0" u="none" kern="1200" dirty="0"/>
            <a:t>Consumer Protection</a:t>
          </a:r>
          <a:r>
            <a:rPr lang="en-US" sz="1200" b="0" i="0" u="none" kern="1200" dirty="0"/>
            <a:t> </a:t>
          </a:r>
          <a:br>
            <a:rPr lang="en-US" sz="1200" b="0" i="0" u="none" kern="1200" dirty="0"/>
          </a:br>
          <a:r>
            <a:rPr lang="en-US" sz="1200" b="0" i="0" u="none" kern="1200" dirty="0"/>
            <a:t>in MFS</a:t>
          </a:r>
          <a:endParaRPr lang="en-US" sz="1200" kern="1200" dirty="0"/>
        </a:p>
      </dsp:txBody>
      <dsp:txXfrm>
        <a:off x="380566" y="1208003"/>
        <a:ext cx="1629991" cy="595362"/>
      </dsp:txXfrm>
    </dsp:sp>
    <dsp:sp modelId="{00A5EA04-7143-4CDA-A49D-F9AC51D56A98}">
      <dsp:nvSpPr>
        <dsp:cNvPr id="0" name=""/>
        <dsp:cNvSpPr/>
      </dsp:nvSpPr>
      <dsp:spPr>
        <a:xfrm>
          <a:off x="183409" y="1031378"/>
          <a:ext cx="178633" cy="1264816"/>
        </a:xfrm>
        <a:custGeom>
          <a:avLst/>
          <a:gdLst/>
          <a:ahLst/>
          <a:cxnLst/>
          <a:rect l="0" t="0" r="0" b="0"/>
          <a:pathLst>
            <a:path>
              <a:moveTo>
                <a:pt x="0" y="0"/>
              </a:moveTo>
              <a:lnTo>
                <a:pt x="0" y="1264816"/>
              </a:lnTo>
              <a:lnTo>
                <a:pt x="178633" y="1264816"/>
              </a:lnTo>
            </a:path>
          </a:pathLst>
        </a:custGeom>
        <a:noFill/>
        <a:ln w="25400" cap="flat" cmpd="sng" algn="ctr">
          <a:solidFill>
            <a:schemeClr val="accent2">
              <a:tint val="99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148DFC2-28D0-4339-B6F4-2FA084E977AE}">
      <dsp:nvSpPr>
        <dsp:cNvPr id="0" name=""/>
        <dsp:cNvSpPr/>
      </dsp:nvSpPr>
      <dsp:spPr>
        <a:xfrm>
          <a:off x="362043" y="1979990"/>
          <a:ext cx="1667037" cy="632408"/>
        </a:xfrm>
        <a:prstGeom prst="roundRect">
          <a:avLst>
            <a:gd name="adj" fmla="val 10000"/>
          </a:avLst>
        </a:prstGeom>
        <a:solidFill>
          <a:schemeClr val="lt1">
            <a:alpha val="90000"/>
            <a:hueOff val="0"/>
            <a:satOff val="0"/>
            <a:lumOff val="0"/>
            <a:alphaOff val="0"/>
          </a:schemeClr>
        </a:solidFill>
        <a:ln w="25400" cap="flat" cmpd="sng" algn="ctr">
          <a:solidFill>
            <a:schemeClr val="accent2">
              <a:shade val="80000"/>
              <a:hueOff val="-5125"/>
              <a:satOff val="-575"/>
              <a:lumOff val="366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i="0" u="none" kern="1200" dirty="0"/>
            <a:t>Interoperability for Competition</a:t>
          </a:r>
          <a:r>
            <a:rPr lang="en-US" sz="1200" b="0" i="0" u="none" kern="1200" dirty="0"/>
            <a:t> in MFS</a:t>
          </a:r>
          <a:endParaRPr lang="en-US" sz="1200" kern="1200" dirty="0"/>
        </a:p>
      </dsp:txBody>
      <dsp:txXfrm>
        <a:off x="380566" y="1998513"/>
        <a:ext cx="1629991" cy="595362"/>
      </dsp:txXfrm>
    </dsp:sp>
    <dsp:sp modelId="{1291AA6A-62D4-49D6-9815-1906C869BB1C}">
      <dsp:nvSpPr>
        <dsp:cNvPr id="0" name=""/>
        <dsp:cNvSpPr/>
      </dsp:nvSpPr>
      <dsp:spPr>
        <a:xfrm>
          <a:off x="2107317" y="398970"/>
          <a:ext cx="1611312" cy="632408"/>
        </a:xfrm>
        <a:prstGeom prst="roundRect">
          <a:avLst>
            <a:gd name="adj" fmla="val 10000"/>
          </a:avLst>
        </a:prstGeom>
        <a:solidFill>
          <a:schemeClr val="accent2">
            <a:shade val="80000"/>
            <a:hueOff val="-11957"/>
            <a:satOff val="-1341"/>
            <a:lumOff val="856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kern="1200" dirty="0">
              <a:latin typeface="Lato Light"/>
              <a:cs typeface="Lato Light"/>
            </a:rPr>
            <a:t>Infrastructure use and pricing</a:t>
          </a:r>
        </a:p>
      </dsp:txBody>
      <dsp:txXfrm>
        <a:off x="2125840" y="417493"/>
        <a:ext cx="1574266" cy="595362"/>
      </dsp:txXfrm>
    </dsp:sp>
    <dsp:sp modelId="{040EDDF0-AF34-46FF-AE32-C9412C538154}">
      <dsp:nvSpPr>
        <dsp:cNvPr id="0" name=""/>
        <dsp:cNvSpPr/>
      </dsp:nvSpPr>
      <dsp:spPr>
        <a:xfrm>
          <a:off x="2268449" y="1031378"/>
          <a:ext cx="161131" cy="485404"/>
        </a:xfrm>
        <a:custGeom>
          <a:avLst/>
          <a:gdLst/>
          <a:ahLst/>
          <a:cxnLst/>
          <a:rect l="0" t="0" r="0" b="0"/>
          <a:pathLst>
            <a:path>
              <a:moveTo>
                <a:pt x="0" y="0"/>
              </a:moveTo>
              <a:lnTo>
                <a:pt x="0" y="485404"/>
              </a:lnTo>
              <a:lnTo>
                <a:pt x="161131" y="485404"/>
              </a:lnTo>
            </a:path>
          </a:pathLst>
        </a:custGeom>
        <a:noFill/>
        <a:ln w="25400" cap="flat" cmpd="sng" algn="ctr">
          <a:solidFill>
            <a:schemeClr val="accent2">
              <a:tint val="99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7B8F3DD-CEC9-4F53-BE44-FBF0793BFFB8}">
      <dsp:nvSpPr>
        <dsp:cNvPr id="0" name=""/>
        <dsp:cNvSpPr/>
      </dsp:nvSpPr>
      <dsp:spPr>
        <a:xfrm>
          <a:off x="2429580" y="1189480"/>
          <a:ext cx="1545747" cy="654605"/>
        </a:xfrm>
        <a:prstGeom prst="roundRect">
          <a:avLst>
            <a:gd name="adj" fmla="val 10000"/>
          </a:avLst>
        </a:prstGeom>
        <a:solidFill>
          <a:schemeClr val="lt1">
            <a:alpha val="90000"/>
            <a:hueOff val="0"/>
            <a:satOff val="0"/>
            <a:lumOff val="0"/>
            <a:alphaOff val="0"/>
          </a:schemeClr>
        </a:solidFill>
        <a:ln w="25400" cap="flat" cmpd="sng" algn="ctr">
          <a:solidFill>
            <a:schemeClr val="accent2">
              <a:shade val="80000"/>
              <a:hueOff val="-10249"/>
              <a:satOff val="-1150"/>
              <a:lumOff val="7337"/>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kern="1200" dirty="0">
              <a:effectLst/>
              <a:latin typeface="Calibri" panose="020F0502020204030204" pitchFamily="34" charset="0"/>
            </a:rPr>
            <a:t>Shared use of spectrum and infrastructure</a:t>
          </a:r>
          <a:endParaRPr lang="en-US" sz="1200" kern="1200" dirty="0"/>
        </a:p>
      </dsp:txBody>
      <dsp:txXfrm>
        <a:off x="2448753" y="1208653"/>
        <a:ext cx="1507401" cy="616259"/>
      </dsp:txXfrm>
    </dsp:sp>
    <dsp:sp modelId="{BCFA8B62-D77D-4C42-B79F-67A43D334735}">
      <dsp:nvSpPr>
        <dsp:cNvPr id="0" name=""/>
        <dsp:cNvSpPr/>
      </dsp:nvSpPr>
      <dsp:spPr>
        <a:xfrm>
          <a:off x="2268449" y="1031378"/>
          <a:ext cx="161131" cy="1469700"/>
        </a:xfrm>
        <a:custGeom>
          <a:avLst/>
          <a:gdLst/>
          <a:ahLst/>
          <a:cxnLst/>
          <a:rect l="0" t="0" r="0" b="0"/>
          <a:pathLst>
            <a:path>
              <a:moveTo>
                <a:pt x="0" y="0"/>
              </a:moveTo>
              <a:lnTo>
                <a:pt x="0" y="1469700"/>
              </a:lnTo>
              <a:lnTo>
                <a:pt x="161131" y="1469700"/>
              </a:lnTo>
            </a:path>
          </a:pathLst>
        </a:custGeom>
        <a:noFill/>
        <a:ln w="25400" cap="flat" cmpd="sng" algn="ctr">
          <a:solidFill>
            <a:schemeClr val="accent2">
              <a:tint val="99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7E60FD9-6A19-4B78-9796-AC40D68BD799}">
      <dsp:nvSpPr>
        <dsp:cNvPr id="0" name=""/>
        <dsp:cNvSpPr/>
      </dsp:nvSpPr>
      <dsp:spPr>
        <a:xfrm>
          <a:off x="2429580" y="2002188"/>
          <a:ext cx="1588194" cy="997781"/>
        </a:xfrm>
        <a:prstGeom prst="roundRect">
          <a:avLst>
            <a:gd name="adj" fmla="val 10000"/>
          </a:avLst>
        </a:prstGeom>
        <a:solidFill>
          <a:schemeClr val="lt1">
            <a:alpha val="90000"/>
            <a:hueOff val="0"/>
            <a:satOff val="0"/>
            <a:lumOff val="0"/>
            <a:alphaOff val="0"/>
          </a:schemeClr>
        </a:solidFill>
        <a:ln w="25400" cap="flat" cmpd="sng" algn="ctr">
          <a:solidFill>
            <a:schemeClr val="accent2">
              <a:shade val="80000"/>
              <a:hueOff val="-15374"/>
              <a:satOff val="-1725"/>
              <a:lumOff val="11006"/>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kern="1200" dirty="0">
              <a:effectLst/>
              <a:latin typeface="Calibri" panose="020F0502020204030204" pitchFamily="34" charset="0"/>
            </a:rPr>
            <a:t>Mechanisms for </a:t>
          </a:r>
          <a:r>
            <a:rPr lang="en-US" sz="1200" b="1" kern="1200" dirty="0">
              <a:effectLst/>
              <a:latin typeface="Calibri" panose="020F0502020204030204" pitchFamily="34" charset="0"/>
            </a:rPr>
            <a:t>pricing of licenses for mobile, broadband, fixed</a:t>
          </a:r>
          <a:endParaRPr lang="en-US" sz="1200" kern="1200" dirty="0"/>
        </a:p>
      </dsp:txBody>
      <dsp:txXfrm>
        <a:off x="2458804" y="2031412"/>
        <a:ext cx="1529746" cy="939333"/>
      </dsp:txXfrm>
    </dsp:sp>
    <dsp:sp modelId="{E1DFB91C-A10D-4281-BEF2-D492423A9431}">
      <dsp:nvSpPr>
        <dsp:cNvPr id="0" name=""/>
        <dsp:cNvSpPr/>
      </dsp:nvSpPr>
      <dsp:spPr>
        <a:xfrm>
          <a:off x="4034834" y="398970"/>
          <a:ext cx="1435794" cy="632408"/>
        </a:xfrm>
        <a:prstGeom prst="roundRect">
          <a:avLst>
            <a:gd name="adj" fmla="val 10000"/>
          </a:avLst>
        </a:prstGeom>
        <a:solidFill>
          <a:schemeClr val="accent2">
            <a:shade val="80000"/>
            <a:hueOff val="-23915"/>
            <a:satOff val="-2683"/>
            <a:lumOff val="1712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kern="1200" dirty="0">
              <a:latin typeface="Lato Light"/>
              <a:cs typeface="Lato Light"/>
            </a:rPr>
            <a:t>IIC (International Internet Connectivity)</a:t>
          </a:r>
        </a:p>
      </dsp:txBody>
      <dsp:txXfrm>
        <a:off x="4053357" y="417493"/>
        <a:ext cx="1398748" cy="595362"/>
      </dsp:txXfrm>
    </dsp:sp>
    <dsp:sp modelId="{9D3F1C26-0FB7-451D-8144-FDF5949D15D7}">
      <dsp:nvSpPr>
        <dsp:cNvPr id="0" name=""/>
        <dsp:cNvSpPr/>
      </dsp:nvSpPr>
      <dsp:spPr>
        <a:xfrm>
          <a:off x="4178414" y="1031378"/>
          <a:ext cx="143579" cy="523488"/>
        </a:xfrm>
        <a:custGeom>
          <a:avLst/>
          <a:gdLst/>
          <a:ahLst/>
          <a:cxnLst/>
          <a:rect l="0" t="0" r="0" b="0"/>
          <a:pathLst>
            <a:path>
              <a:moveTo>
                <a:pt x="0" y="0"/>
              </a:moveTo>
              <a:lnTo>
                <a:pt x="0" y="523488"/>
              </a:lnTo>
              <a:lnTo>
                <a:pt x="143579" y="523488"/>
              </a:lnTo>
            </a:path>
          </a:pathLst>
        </a:custGeom>
        <a:noFill/>
        <a:ln w="25400" cap="flat" cmpd="sng" algn="ctr">
          <a:solidFill>
            <a:schemeClr val="accent2">
              <a:tint val="99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2E53C5D-5521-41CC-B9BB-6EACF8945179}">
      <dsp:nvSpPr>
        <dsp:cNvPr id="0" name=""/>
        <dsp:cNvSpPr/>
      </dsp:nvSpPr>
      <dsp:spPr>
        <a:xfrm>
          <a:off x="4321993" y="1189480"/>
          <a:ext cx="1499778" cy="730772"/>
        </a:xfrm>
        <a:prstGeom prst="roundRect">
          <a:avLst>
            <a:gd name="adj" fmla="val 10000"/>
          </a:avLst>
        </a:prstGeom>
        <a:solidFill>
          <a:schemeClr val="lt1">
            <a:alpha val="90000"/>
            <a:hueOff val="0"/>
            <a:satOff val="0"/>
            <a:lumOff val="0"/>
            <a:alphaOff val="0"/>
          </a:schemeClr>
        </a:solidFill>
        <a:ln w="25400" cap="flat" cmpd="sng" algn="ctr">
          <a:solidFill>
            <a:schemeClr val="accent2">
              <a:shade val="80000"/>
              <a:hueOff val="-20498"/>
              <a:satOff val="-2299"/>
              <a:lumOff val="14674"/>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kern="1200" dirty="0">
              <a:effectLst/>
              <a:latin typeface="Calibri" panose="020F0502020204030204" pitchFamily="34" charset="0"/>
            </a:rPr>
            <a:t>Cost model</a:t>
          </a:r>
          <a:r>
            <a:rPr lang="en-US" sz="1200" kern="1200" dirty="0">
              <a:effectLst/>
              <a:latin typeface="Calibri" panose="020F0502020204030204" pitchFamily="34" charset="0"/>
            </a:rPr>
            <a:t> for international internet connectivity</a:t>
          </a:r>
          <a:endParaRPr lang="en-US" sz="1200" kern="1200" dirty="0"/>
        </a:p>
      </dsp:txBody>
      <dsp:txXfrm>
        <a:off x="4343397" y="1210884"/>
        <a:ext cx="1456970" cy="687964"/>
      </dsp:txXfrm>
    </dsp:sp>
    <dsp:sp modelId="{40E9C142-EBBA-42E0-9FC9-3DFFB950CBCE}">
      <dsp:nvSpPr>
        <dsp:cNvPr id="0" name=""/>
        <dsp:cNvSpPr/>
      </dsp:nvSpPr>
      <dsp:spPr>
        <a:xfrm>
          <a:off x="5885013" y="398970"/>
          <a:ext cx="1264816" cy="632408"/>
        </a:xfrm>
        <a:prstGeom prst="roundRect">
          <a:avLst>
            <a:gd name="adj" fmla="val 10000"/>
          </a:avLst>
        </a:prstGeom>
        <a:solidFill>
          <a:schemeClr val="accent2">
            <a:shade val="80000"/>
            <a:hueOff val="-35872"/>
            <a:satOff val="-4024"/>
            <a:lumOff val="2568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20320" rIns="30480" bIns="20320" numCol="1" spcCol="1270" anchor="ctr" anchorCtr="0">
          <a:noAutofit/>
        </a:bodyPr>
        <a:lstStyle/>
        <a:p>
          <a:pPr lvl="0" algn="ctr" defTabSz="711200">
            <a:lnSpc>
              <a:spcPct val="90000"/>
            </a:lnSpc>
            <a:spcBef>
              <a:spcPct val="0"/>
            </a:spcBef>
            <a:spcAft>
              <a:spcPct val="35000"/>
            </a:spcAft>
          </a:pPr>
          <a:r>
            <a:rPr lang="en-US" sz="1600" b="1" kern="1200" dirty="0"/>
            <a:t>Other</a:t>
          </a:r>
          <a:endParaRPr lang="en-US" sz="1100" b="1" kern="1200" dirty="0"/>
        </a:p>
      </dsp:txBody>
      <dsp:txXfrm>
        <a:off x="5903536" y="417493"/>
        <a:ext cx="1227770" cy="595362"/>
      </dsp:txXfrm>
    </dsp:sp>
    <dsp:sp modelId="{5FF2CFBB-006D-47BE-9FC6-5F72841C81CE}">
      <dsp:nvSpPr>
        <dsp:cNvPr id="0" name=""/>
        <dsp:cNvSpPr/>
      </dsp:nvSpPr>
      <dsp:spPr>
        <a:xfrm>
          <a:off x="6011494" y="1031378"/>
          <a:ext cx="126481" cy="507011"/>
        </a:xfrm>
        <a:custGeom>
          <a:avLst/>
          <a:gdLst/>
          <a:ahLst/>
          <a:cxnLst/>
          <a:rect l="0" t="0" r="0" b="0"/>
          <a:pathLst>
            <a:path>
              <a:moveTo>
                <a:pt x="0" y="0"/>
              </a:moveTo>
              <a:lnTo>
                <a:pt x="0" y="507011"/>
              </a:lnTo>
              <a:lnTo>
                <a:pt x="126481" y="507011"/>
              </a:lnTo>
            </a:path>
          </a:pathLst>
        </a:custGeom>
        <a:noFill/>
        <a:ln w="25400" cap="flat" cmpd="sng" algn="ctr">
          <a:solidFill>
            <a:schemeClr val="accent2">
              <a:tint val="99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DA9F779-1993-47F0-9F72-F8B3BE2E365C}">
      <dsp:nvSpPr>
        <dsp:cNvPr id="0" name=""/>
        <dsp:cNvSpPr/>
      </dsp:nvSpPr>
      <dsp:spPr>
        <a:xfrm>
          <a:off x="6137976" y="1189480"/>
          <a:ext cx="2321686" cy="697818"/>
        </a:xfrm>
        <a:prstGeom prst="roundRect">
          <a:avLst>
            <a:gd name="adj" fmla="val 10000"/>
          </a:avLst>
        </a:prstGeom>
        <a:solidFill>
          <a:schemeClr val="lt1">
            <a:alpha val="90000"/>
            <a:hueOff val="0"/>
            <a:satOff val="0"/>
            <a:lumOff val="0"/>
            <a:alphaOff val="0"/>
          </a:schemeClr>
        </a:solidFill>
        <a:ln w="25400" cap="flat" cmpd="sng" algn="ctr">
          <a:solidFill>
            <a:schemeClr val="accent2">
              <a:shade val="80000"/>
              <a:hueOff val="-25623"/>
              <a:satOff val="-2874"/>
              <a:lumOff val="18343"/>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rtl="0">
            <a:lnSpc>
              <a:spcPct val="90000"/>
            </a:lnSpc>
            <a:spcBef>
              <a:spcPct val="0"/>
            </a:spcBef>
            <a:spcAft>
              <a:spcPct val="35000"/>
            </a:spcAft>
          </a:pPr>
          <a:r>
            <a:rPr lang="en-US" sz="1200" b="1" kern="1200" dirty="0">
              <a:effectLst/>
              <a:latin typeface="Calibri" panose="020F0502020204030204" pitchFamily="34" charset="0"/>
            </a:rPr>
            <a:t>Unification of price-lists</a:t>
          </a:r>
          <a:r>
            <a:rPr lang="en-US" sz="1200" kern="1200" dirty="0">
              <a:effectLst/>
              <a:latin typeface="Calibri" panose="020F0502020204030204" pitchFamily="34" charset="0"/>
            </a:rPr>
            <a:t> for international telephone traffic exchange</a:t>
          </a:r>
          <a:endParaRPr lang="en-US" sz="1200" b="0" kern="1200" dirty="0"/>
        </a:p>
      </dsp:txBody>
      <dsp:txXfrm>
        <a:off x="6158414" y="1209918"/>
        <a:ext cx="2280810" cy="656942"/>
      </dsp:txXfrm>
    </dsp:sp>
    <dsp:sp modelId="{14C9A1DA-C14B-44BD-A72A-09D865045765}">
      <dsp:nvSpPr>
        <dsp:cNvPr id="0" name=""/>
        <dsp:cNvSpPr/>
      </dsp:nvSpPr>
      <dsp:spPr>
        <a:xfrm>
          <a:off x="6011494" y="1031378"/>
          <a:ext cx="126481" cy="1373808"/>
        </a:xfrm>
        <a:custGeom>
          <a:avLst/>
          <a:gdLst/>
          <a:ahLst/>
          <a:cxnLst/>
          <a:rect l="0" t="0" r="0" b="0"/>
          <a:pathLst>
            <a:path>
              <a:moveTo>
                <a:pt x="0" y="0"/>
              </a:moveTo>
              <a:lnTo>
                <a:pt x="0" y="1373808"/>
              </a:lnTo>
              <a:lnTo>
                <a:pt x="126481" y="1373808"/>
              </a:lnTo>
            </a:path>
          </a:pathLst>
        </a:custGeom>
        <a:noFill/>
        <a:ln w="25400" cap="flat" cmpd="sng" algn="ctr">
          <a:solidFill>
            <a:schemeClr val="accent2">
              <a:tint val="99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E9EC8CA-2BE2-4385-96D7-FB1F51E9E7CD}">
      <dsp:nvSpPr>
        <dsp:cNvPr id="0" name=""/>
        <dsp:cNvSpPr/>
      </dsp:nvSpPr>
      <dsp:spPr>
        <a:xfrm>
          <a:off x="6137976" y="2045400"/>
          <a:ext cx="2364123" cy="719572"/>
        </a:xfrm>
        <a:prstGeom prst="roundRect">
          <a:avLst>
            <a:gd name="adj" fmla="val 10000"/>
          </a:avLst>
        </a:prstGeom>
        <a:solidFill>
          <a:schemeClr val="lt1">
            <a:alpha val="90000"/>
            <a:hueOff val="0"/>
            <a:satOff val="0"/>
            <a:lumOff val="0"/>
            <a:alphaOff val="0"/>
          </a:schemeClr>
        </a:solidFill>
        <a:ln w="25400" cap="flat" cmpd="sng" algn="ctr">
          <a:solidFill>
            <a:schemeClr val="accent2">
              <a:shade val="80000"/>
              <a:hueOff val="-30747"/>
              <a:satOff val="-3449"/>
              <a:lumOff val="22011"/>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rtl="0">
            <a:lnSpc>
              <a:spcPct val="90000"/>
            </a:lnSpc>
            <a:spcBef>
              <a:spcPct val="0"/>
            </a:spcBef>
            <a:spcAft>
              <a:spcPct val="35000"/>
            </a:spcAft>
          </a:pPr>
          <a:r>
            <a:rPr lang="en-US" sz="1200" b="1" kern="1200" dirty="0">
              <a:effectLst/>
              <a:latin typeface="Calibri" panose="020F0502020204030204" pitchFamily="34" charset="0"/>
            </a:rPr>
            <a:t>Classification of telecommunication services</a:t>
          </a:r>
          <a:r>
            <a:rPr lang="en-US" sz="1200" kern="1200" dirty="0">
              <a:effectLst/>
              <a:latin typeface="Calibri" panose="020F0502020204030204" pitchFamily="34" charset="0"/>
            </a:rPr>
            <a:t> in data networks</a:t>
          </a:r>
          <a:endParaRPr lang="en-US" sz="1200" b="0" kern="1200" dirty="0"/>
        </a:p>
      </dsp:txBody>
      <dsp:txXfrm>
        <a:off x="6159052" y="2066476"/>
        <a:ext cx="2321971" cy="677420"/>
      </dsp:txXfrm>
    </dsp:sp>
    <dsp:sp modelId="{CF093156-5023-41B6-98E7-735E3DB0D645}">
      <dsp:nvSpPr>
        <dsp:cNvPr id="0" name=""/>
        <dsp:cNvSpPr/>
      </dsp:nvSpPr>
      <dsp:spPr>
        <a:xfrm>
          <a:off x="6011494" y="1031378"/>
          <a:ext cx="126481" cy="2186744"/>
        </a:xfrm>
        <a:custGeom>
          <a:avLst/>
          <a:gdLst/>
          <a:ahLst/>
          <a:cxnLst/>
          <a:rect l="0" t="0" r="0" b="0"/>
          <a:pathLst>
            <a:path>
              <a:moveTo>
                <a:pt x="0" y="0"/>
              </a:moveTo>
              <a:lnTo>
                <a:pt x="0" y="2186744"/>
              </a:lnTo>
              <a:lnTo>
                <a:pt x="126481" y="2186744"/>
              </a:lnTo>
            </a:path>
          </a:pathLst>
        </a:custGeom>
        <a:noFill/>
        <a:ln w="25400" cap="flat" cmpd="sng" algn="ctr">
          <a:solidFill>
            <a:schemeClr val="accent2">
              <a:tint val="99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7260D40-7A20-40D5-8298-52C861DF045F}">
      <dsp:nvSpPr>
        <dsp:cNvPr id="0" name=""/>
        <dsp:cNvSpPr/>
      </dsp:nvSpPr>
      <dsp:spPr>
        <a:xfrm>
          <a:off x="6137976" y="2923075"/>
          <a:ext cx="2273512" cy="590093"/>
        </a:xfrm>
        <a:prstGeom prst="roundRect">
          <a:avLst>
            <a:gd name="adj" fmla="val 10000"/>
          </a:avLst>
        </a:prstGeom>
        <a:solidFill>
          <a:schemeClr val="lt1">
            <a:alpha val="90000"/>
            <a:hueOff val="0"/>
            <a:satOff val="0"/>
            <a:lumOff val="0"/>
            <a:alphaOff val="0"/>
          </a:schemeClr>
        </a:solidFill>
        <a:ln w="25400" cap="flat" cmpd="sng" algn="ctr">
          <a:solidFill>
            <a:schemeClr val="accent2">
              <a:shade val="80000"/>
              <a:hueOff val="-35872"/>
              <a:satOff val="-4024"/>
              <a:lumOff val="2568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15240" rIns="22860" bIns="15240" numCol="1" spcCol="1270" anchor="ctr" anchorCtr="0">
          <a:noAutofit/>
        </a:bodyPr>
        <a:lstStyle/>
        <a:p>
          <a:pPr lvl="0" algn="ctr" defTabSz="533400">
            <a:lnSpc>
              <a:spcPct val="90000"/>
            </a:lnSpc>
            <a:spcBef>
              <a:spcPct val="0"/>
            </a:spcBef>
            <a:spcAft>
              <a:spcPct val="35000"/>
            </a:spcAft>
          </a:pPr>
          <a:r>
            <a:rPr lang="en-US" sz="1200" b="1" kern="1200" dirty="0">
              <a:effectLst/>
              <a:latin typeface="Calibri" panose="020F0502020204030204" pitchFamily="34" charset="0"/>
            </a:rPr>
            <a:t>Framework for </a:t>
          </a:r>
          <a:r>
            <a:rPr lang="en-US" sz="1200" b="1" kern="1200" dirty="0" smtClean="0">
              <a:effectLst/>
              <a:latin typeface="Calibri" panose="020F0502020204030204" pitchFamily="34" charset="0"/>
            </a:rPr>
            <a:t>service </a:t>
          </a:r>
          <a:r>
            <a:rPr lang="en-US" sz="1200" b="1" kern="1200" dirty="0">
              <a:effectLst/>
              <a:latin typeface="Calibri" panose="020F0502020204030204" pitchFamily="34" charset="0"/>
            </a:rPr>
            <a:t>provision</a:t>
          </a:r>
          <a:r>
            <a:rPr lang="en-US" sz="2000" kern="1200" dirty="0">
              <a:effectLst/>
            </a:rPr>
            <a:t> </a:t>
          </a:r>
          <a:endParaRPr lang="en-US" sz="2000" kern="1200" dirty="0"/>
        </a:p>
      </dsp:txBody>
      <dsp:txXfrm>
        <a:off x="6155259" y="2940358"/>
        <a:ext cx="2238946" cy="55552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BCD8CF-91B1-4CF0-B72D-4A8BC0CE6545}">
      <dsp:nvSpPr>
        <dsp:cNvPr id="0" name=""/>
        <dsp:cNvSpPr/>
      </dsp:nvSpPr>
      <dsp:spPr>
        <a:xfrm>
          <a:off x="2007690" y="1344755"/>
          <a:ext cx="1710192" cy="1813504"/>
        </a:xfrm>
        <a:prstGeom prst="gear9">
          <a:avLst/>
        </a:prstGeom>
        <a:solidFill>
          <a:schemeClr val="accent3">
            <a:hueOff val="0"/>
            <a:satOff val="0"/>
            <a:lumOff val="0"/>
            <a:alphaOff val="0"/>
          </a:schemeClr>
        </a:solidFill>
        <a:ln>
          <a:noFill/>
        </a:ln>
        <a:effectLst>
          <a:outerShdw blurRad="40000" dist="23000" dir="5400000" rotWithShape="0">
            <a:srgbClr val="000000">
              <a:alpha val="35000"/>
            </a:srgbClr>
          </a:outerShdw>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US" sz="1200" b="1" kern="1200" dirty="0"/>
            <a:t>Technology</a:t>
          </a:r>
        </a:p>
      </dsp:txBody>
      <dsp:txXfrm>
        <a:off x="2351515" y="1762696"/>
        <a:ext cx="1022542" cy="945454"/>
      </dsp:txXfrm>
    </dsp:sp>
    <dsp:sp modelId="{60F72558-F76D-4729-918A-00904CB8BC26}">
      <dsp:nvSpPr>
        <dsp:cNvPr id="0" name=""/>
        <dsp:cNvSpPr/>
      </dsp:nvSpPr>
      <dsp:spPr>
        <a:xfrm>
          <a:off x="1036979" y="946868"/>
          <a:ext cx="1330131" cy="1275454"/>
        </a:xfrm>
        <a:prstGeom prst="gear6">
          <a:avLst/>
        </a:prstGeom>
        <a:solidFill>
          <a:schemeClr val="accent3">
            <a:hueOff val="5625132"/>
            <a:satOff val="-8440"/>
            <a:lumOff val="-1373"/>
            <a:alphaOff val="0"/>
          </a:schemeClr>
        </a:solidFill>
        <a:ln>
          <a:noFill/>
        </a:ln>
        <a:effectLst>
          <a:outerShdw blurRad="40000" dist="23000" dir="5400000" rotWithShape="0">
            <a:srgbClr val="000000">
              <a:alpha val="35000"/>
            </a:srgbClr>
          </a:outerShdw>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lang="en-US" sz="1200" b="1" kern="1200" dirty="0"/>
            <a:t>Business</a:t>
          </a:r>
        </a:p>
      </dsp:txBody>
      <dsp:txXfrm>
        <a:off x="1366026" y="1269908"/>
        <a:ext cx="672037" cy="629374"/>
      </dsp:txXfrm>
    </dsp:sp>
    <dsp:sp modelId="{77DEA357-5AD3-4A6D-85C1-5C171C7D7DF9}">
      <dsp:nvSpPr>
        <dsp:cNvPr id="0" name=""/>
        <dsp:cNvSpPr/>
      </dsp:nvSpPr>
      <dsp:spPr>
        <a:xfrm rot="20700000">
          <a:off x="1795540" y="97269"/>
          <a:ext cx="1299033" cy="1292321"/>
        </a:xfrm>
        <a:prstGeom prst="gear6">
          <a:avLst/>
        </a:prstGeom>
        <a:solidFill>
          <a:schemeClr val="accent3">
            <a:hueOff val="11250264"/>
            <a:satOff val="-16880"/>
            <a:lumOff val="-2745"/>
            <a:alphaOff val="0"/>
          </a:schemeClr>
        </a:solidFill>
        <a:ln>
          <a:noFill/>
        </a:ln>
        <a:effectLst>
          <a:outerShdw blurRad="40000" dist="23000" dir="5400000" rotWithShape="0">
            <a:srgbClr val="000000">
              <a:alpha val="35000"/>
            </a:srgbClr>
          </a:outerShdw>
        </a:effectLst>
        <a:sp3d prstMaterial="plastic">
          <a:bevelT w="50800" h="50800"/>
          <a:bevelB w="50800" h="50800"/>
        </a:sp3d>
      </dsp:spPr>
      <dsp:style>
        <a:lnRef idx="0">
          <a:scrgbClr r="0" g="0" b="0"/>
        </a:lnRef>
        <a:fillRef idx="1">
          <a:scrgbClr r="0" g="0" b="0"/>
        </a:fillRef>
        <a:effectRef idx="2">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r>
            <a:rPr lang="en-US" sz="1600" b="1" kern="1200" dirty="0"/>
            <a:t>Policy</a:t>
          </a:r>
        </a:p>
      </dsp:txBody>
      <dsp:txXfrm rot="-20700000">
        <a:off x="2080854" y="380315"/>
        <a:ext cx="728404" cy="726229"/>
      </dsp:txXfrm>
    </dsp:sp>
    <dsp:sp modelId="{322C30B8-FA76-4563-A42C-B49C0A2A32DD}">
      <dsp:nvSpPr>
        <dsp:cNvPr id="0" name=""/>
        <dsp:cNvSpPr/>
      </dsp:nvSpPr>
      <dsp:spPr>
        <a:xfrm>
          <a:off x="1895301" y="1144841"/>
          <a:ext cx="2189045" cy="2189045"/>
        </a:xfrm>
        <a:prstGeom prst="circularArrow">
          <a:avLst>
            <a:gd name="adj1" fmla="val 4687"/>
            <a:gd name="adj2" fmla="val 299029"/>
            <a:gd name="adj3" fmla="val 2483178"/>
            <a:gd name="adj4" fmla="val 15934261"/>
            <a:gd name="adj5" fmla="val 5469"/>
          </a:avLst>
        </a:prstGeom>
        <a:solidFill>
          <a:schemeClr val="accent3">
            <a:hueOff val="0"/>
            <a:satOff val="0"/>
            <a:lumOff val="0"/>
            <a:alphaOff val="0"/>
          </a:schemeClr>
        </a:solidFill>
        <a:ln w="9525" cap="flat" cmpd="sng" algn="ctr">
          <a:solidFill>
            <a:schemeClr val="lt1">
              <a:hueOff val="0"/>
              <a:satOff val="0"/>
              <a:lumOff val="0"/>
              <a:alphaOff val="0"/>
            </a:schemeClr>
          </a:solidFill>
          <a:prstDash val="solid"/>
        </a:ln>
        <a:effectLst>
          <a:outerShdw blurRad="40000" dist="23000" dir="5400000" rotWithShape="0">
            <a:srgbClr val="000000">
              <a:alpha val="35000"/>
            </a:srgbClr>
          </a:outerShdw>
        </a:effectLst>
        <a:sp3d z="-25400" prstMaterial="plastic">
          <a:bevelT w="25400" h="25400"/>
          <a:bevelB w="25400" h="25400"/>
        </a:sp3d>
      </dsp:spPr>
      <dsp:style>
        <a:lnRef idx="1">
          <a:scrgbClr r="0" g="0" b="0"/>
        </a:lnRef>
        <a:fillRef idx="1">
          <a:scrgbClr r="0" g="0" b="0"/>
        </a:fillRef>
        <a:effectRef idx="2">
          <a:scrgbClr r="0" g="0" b="0"/>
        </a:effectRef>
        <a:fontRef idx="minor">
          <a:schemeClr val="lt1"/>
        </a:fontRef>
      </dsp:style>
    </dsp:sp>
    <dsp:sp modelId="{8188D86B-6CED-4404-AAB0-11BD3E39D346}">
      <dsp:nvSpPr>
        <dsp:cNvPr id="0" name=""/>
        <dsp:cNvSpPr/>
      </dsp:nvSpPr>
      <dsp:spPr>
        <a:xfrm rot="238783">
          <a:off x="823046" y="721640"/>
          <a:ext cx="1590478" cy="1590478"/>
        </a:xfrm>
        <a:prstGeom prst="leftCircularArrow">
          <a:avLst>
            <a:gd name="adj1" fmla="val 6452"/>
            <a:gd name="adj2" fmla="val 429999"/>
            <a:gd name="adj3" fmla="val 10489124"/>
            <a:gd name="adj4" fmla="val 14837806"/>
            <a:gd name="adj5" fmla="val 7527"/>
          </a:avLst>
        </a:prstGeom>
        <a:solidFill>
          <a:schemeClr val="accent3">
            <a:hueOff val="5625132"/>
            <a:satOff val="-8440"/>
            <a:lumOff val="-1373"/>
            <a:alphaOff val="0"/>
          </a:schemeClr>
        </a:solidFill>
        <a:ln w="9525" cap="flat" cmpd="sng" algn="ctr">
          <a:solidFill>
            <a:schemeClr val="lt1">
              <a:hueOff val="0"/>
              <a:satOff val="0"/>
              <a:lumOff val="0"/>
              <a:alphaOff val="0"/>
            </a:schemeClr>
          </a:solidFill>
          <a:prstDash val="solid"/>
        </a:ln>
        <a:effectLst>
          <a:outerShdw blurRad="40000" dist="23000" dir="5400000" rotWithShape="0">
            <a:srgbClr val="000000">
              <a:alpha val="35000"/>
            </a:srgbClr>
          </a:outerShdw>
        </a:effectLst>
        <a:sp3d z="-25400" prstMaterial="plastic">
          <a:bevelT w="25400" h="25400"/>
          <a:bevelB w="25400" h="25400"/>
        </a:sp3d>
      </dsp:spPr>
      <dsp:style>
        <a:lnRef idx="1">
          <a:scrgbClr r="0" g="0" b="0"/>
        </a:lnRef>
        <a:fillRef idx="1">
          <a:scrgbClr r="0" g="0" b="0"/>
        </a:fillRef>
        <a:effectRef idx="2">
          <a:scrgbClr r="0" g="0" b="0"/>
        </a:effectRef>
        <a:fontRef idx="minor">
          <a:schemeClr val="lt1"/>
        </a:fontRef>
      </dsp:style>
    </dsp:sp>
    <dsp:sp modelId="{8FF47D1B-89CE-439E-B316-A9295AC20596}">
      <dsp:nvSpPr>
        <dsp:cNvPr id="0" name=""/>
        <dsp:cNvSpPr/>
      </dsp:nvSpPr>
      <dsp:spPr>
        <a:xfrm rot="1363315">
          <a:off x="1458072" y="-128167"/>
          <a:ext cx="1714856" cy="1714856"/>
        </a:xfrm>
        <a:prstGeom prst="circularArrow">
          <a:avLst>
            <a:gd name="adj1" fmla="val 5984"/>
            <a:gd name="adj2" fmla="val 394124"/>
            <a:gd name="adj3" fmla="val 13313824"/>
            <a:gd name="adj4" fmla="val 10508221"/>
            <a:gd name="adj5" fmla="val 6981"/>
          </a:avLst>
        </a:prstGeom>
        <a:solidFill>
          <a:schemeClr val="accent3">
            <a:hueOff val="11250264"/>
            <a:satOff val="-16880"/>
            <a:lumOff val="-2745"/>
            <a:alphaOff val="0"/>
          </a:schemeClr>
        </a:solidFill>
        <a:ln w="9525" cap="flat" cmpd="sng" algn="ctr">
          <a:solidFill>
            <a:schemeClr val="lt1">
              <a:hueOff val="0"/>
              <a:satOff val="0"/>
              <a:lumOff val="0"/>
              <a:alphaOff val="0"/>
            </a:schemeClr>
          </a:solidFill>
          <a:prstDash val="solid"/>
        </a:ln>
        <a:effectLst>
          <a:outerShdw blurRad="40000" dist="23000" dir="5400000" rotWithShape="0">
            <a:srgbClr val="000000">
              <a:alpha val="35000"/>
            </a:srgbClr>
          </a:outerShdw>
        </a:effectLst>
        <a:sp3d z="-25400" prstMaterial="plastic">
          <a:bevelT w="25400" h="25400"/>
          <a:bevelB w="25400" h="25400"/>
        </a:sp3d>
      </dsp:spPr>
      <dsp:style>
        <a:lnRef idx="1">
          <a:scrgbClr r="0" g="0" b="0"/>
        </a:lnRef>
        <a:fillRef idx="1">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gear1">
  <dgm:title val=""/>
  <dgm:desc val=""/>
  <dgm:catLst>
    <dgm:cat type="relationship" pri="3000"/>
    <dgm:cat type="process" pri="28000"/>
    <dgm:cat type="cycle" pri="1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composite">
    <dgm:varLst>
      <dgm:chMax val="3"/>
      <dgm:animLvl val="lvl"/>
      <dgm:resizeHandles val="exact"/>
    </dgm:varLst>
    <dgm:alg type="composite">
      <dgm:param type="ar" val="1"/>
    </dgm:alg>
    <dgm:shape xmlns:r="http://schemas.openxmlformats.org/officeDocument/2006/relationships" r:blip="">
      <dgm:adjLst/>
    </dgm:shape>
    <dgm:presOf/>
    <dgm:choose name="Name0">
      <dgm:if name="Name1" axis="ch" ptType="node" func="cnt" op="lte" val="1">
        <dgm:constrLst>
          <dgm:constr type="primFontSz" for="ch" ptType="node" op="equ" val="65"/>
          <dgm:constr type="w" for="ch" forName="gear1" refType="w" fact="0.55"/>
          <dgm:constr type="h" for="ch" forName="gear1" refType="w" fact="0.55"/>
          <dgm:constr type="l" for="ch" forName="gear1" refType="w" fact="0.05"/>
          <dgm:constr type="t" for="ch" forName="gear1" refType="w" fact="0.05"/>
          <dgm:constr type="w" for="ch" forName="gear1srcNode" val="1"/>
          <dgm:constr type="h" for="ch" forName="gear1srcNode" val="1"/>
          <dgm:constr type="l" for="ch" forName="gear1srcNode" refType="w" fact="0.32"/>
          <dgm:constr type="t" for="ch" forName="gear1srcNode"/>
          <dgm:constr type="w" for="ch" forName="gear1dstNode" val="1"/>
          <dgm:constr type="h" for="ch" forName="gear1dstNode" val="1"/>
          <dgm:constr type="r" for="ch" forName="gear1dstNode" refType="w" fact="0.58"/>
          <dgm:constr type="t" for="ch" forName="gear1dstNode" refType="h" fact="0.5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dgm:constr type="b" for="ch" forName="gear1ch" refType="h" fact="0.6"/>
        </dgm:constrLst>
      </dgm:if>
      <dgm:if name="Name2" axis="ch" ptType="node" func="cnt" op="equ" val="2">
        <dgm:constrLst>
          <dgm:constr type="primFontSz" for="ch" ptType="node" op="equ" val="65"/>
          <dgm:constr type="w" for="ch" forName="gear1" refType="w" fact="0.55"/>
          <dgm:constr type="h" for="ch" forName="gear1" refType="w" fact="0.55"/>
          <dgm:constr type="l" for="ch" forName="gear1" refType="w" fact="0.45"/>
          <dgm:constr type="t" for="ch" forName="gear1" refType="w" fact="0.25"/>
          <dgm:constr type="w" for="ch" forName="gear1srcNode" val="1"/>
          <dgm:constr type="h" for="ch" forName="gear1srcNode" val="1"/>
          <dgm:constr type="l" for="ch" forName="gear1srcNode" refType="w" fact="0.72"/>
          <dgm:constr type="t" for="ch" forName="gear1srcNode" refType="w" fact="0.2"/>
          <dgm:constr type="w" for="ch" forName="gear1dstNode" val="1"/>
          <dgm:constr type="h" for="ch" forName="gear1dstNode" val="1"/>
          <dgm:constr type="r" for="ch" forName="gear1dstNode" refType="w" fact="0.98"/>
          <dgm:constr type="t" for="ch" forName="gear1dstNode" refType="h" fact="0.7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w" fact="0.8"/>
          <dgm:constr type="w" for="ch" forName="gear2" refType="w" fact="0.4"/>
          <dgm:constr type="h" for="ch" forName="gear2" refType="w" fact="0.4"/>
          <dgm:constr type="l" for="ch" forName="gear2" refType="w" fact="0.13"/>
          <dgm:constr type="t" for="ch" forName="gear2" refType="w" fact="0.12"/>
          <dgm:constr type="w" for="ch" forName="gear2srcNode" val="1"/>
          <dgm:constr type="h" for="ch" forName="gear2srcNode" val="1"/>
          <dgm:constr type="l" for="ch" forName="gear2srcNode" refType="w" fact="0.23"/>
          <dgm:constr type="t" for="ch" forName="gear2srcNode" refType="w" fact="0.08"/>
          <dgm:constr type="w" for="ch" forName="gear2dstNode" val="1"/>
          <dgm:constr type="h" for="ch" forName="gear2dstNode" val="1"/>
          <dgm:constr type="l" for="ch" forName="gear2dstNode" refType="w" fact="0.1"/>
          <dgm:constr type="t" for="ch" forName="gear2dstNode" refType="h" fact="0.3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refType="w" fact="0.34"/>
          <dgm:constr type="t" for="ch" forName="gear2ch" refType="w" fact="0.04"/>
        </dgm:constrLst>
      </dgm:if>
      <dgm:else name="Name3">
        <dgm:constrLst>
          <dgm:constr type="primFontSz" for="ch" ptType="node" op="equ" val="65"/>
          <dgm:constr type="w" for="ch" forName="gear1" refType="w" fact="0.55"/>
          <dgm:constr type="h" for="ch" forName="gear1" refType="w" fact="0.55"/>
          <dgm:constr type="l" for="ch" forName="gear1" refType="w" fact="0.45"/>
          <dgm:constr type="t" for="ch" forName="gear1" refType="w" fact="0.45"/>
          <dgm:constr type="w" for="ch" forName="gear1srcNode" val="1"/>
          <dgm:constr type="h" for="ch" forName="gear1srcNode" val="1"/>
          <dgm:constr type="l" for="ch" forName="gear1srcNode" refType="w" fact="0.72"/>
          <dgm:constr type="t" for="ch" forName="gear1srcNode" refType="w" fact="0.4"/>
          <dgm:constr type="w" for="ch" forName="gear1dstNode" val="1"/>
          <dgm:constr type="h" for="ch" forName="gear1dstNode" val="1"/>
          <dgm:constr type="r" for="ch" forName="gear1dstNode" refType="w" fact="0.98"/>
          <dgm:constr type="t" for="ch" forName="gear1dstNode" refType="h" fact="0.95"/>
          <dgm:constr type="diam" for="des" forName="connector1" refType="w" refFor="ch" refForName="gear1" op="equ" fact="1.15"/>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h"/>
          <dgm:constr type="w" for="ch" forName="gear2" refType="w" fact="0.4"/>
          <dgm:constr type="h" for="ch" forName="gear2" refType="w" fact="0.4"/>
          <dgm:constr type="l" for="ch" forName="gear2" refType="w" fact="0.13"/>
          <dgm:constr type="t" for="ch" forName="gear2" refType="w" fact="0.32"/>
          <dgm:constr type="w" for="ch" forName="gear2srcNode" val="1"/>
          <dgm:constr type="h" for="ch" forName="gear2srcNode" val="1"/>
          <dgm:constr type="l" for="ch" forName="gear2srcNode" refType="w" fact="0.23"/>
          <dgm:constr type="t" for="ch" forName="gear2srcNode" refType="w" fact="0.28"/>
          <dgm:constr type="w" for="ch" forName="gear2dstNode" val="1"/>
          <dgm:constr type="h" for="ch" forName="gear2dstNode" val="1"/>
          <dgm:constr type="l" for="ch" forName="gear2dstNode" refType="w" fact="0.1"/>
          <dgm:constr type="t" for="ch" forName="gear2dstNode" refType="h" fact="0.5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dgm:constr type="t" for="ch" forName="gear2ch" refType="w" fact="0.58"/>
          <dgm:constr type="w" for="ch" forName="gear3" refType="w" fact="0.48"/>
          <dgm:constr type="h" for="ch" forName="gear3" refType="w" fact="0.48"/>
          <dgm:constr type="l" for="ch" forName="gear3" refType="w" fact="0.31"/>
          <dgm:constr type="t" for="ch" forName="gear3"/>
          <dgm:constr type="w" for="ch" forName="gear3tx" refType="w" fact="0.22"/>
          <dgm:constr type="h" for="ch" forName="gear3tx" refType="w" fact="0.22"/>
          <dgm:constr type="ctrX" for="ch" forName="gear3tx" refType="ctrX" refFor="ch" refForName="gear3"/>
          <dgm:constr type="ctrY" for="ch" forName="gear3tx" refType="ctrY" refFor="ch" refForName="gear3"/>
          <dgm:constr type="w" for="ch" forName="gear3srcNode" val="1"/>
          <dgm:constr type="h" for="ch" forName="gear3srcNode" val="1"/>
          <dgm:constr type="l" for="ch" forName="gear3srcNode" refType="w" fact="0.3"/>
          <dgm:constr type="t" for="ch" forName="gear3srcNode" refType="w" fact="0.25"/>
          <dgm:constr type="w" for="ch" forName="gear3dstNode" val="1"/>
          <dgm:constr type="h" for="ch" forName="gear3dstNode" val="1"/>
          <dgm:constr type="l" for="ch" forName="gear3dstNode" refType="w" fact="0.38"/>
          <dgm:constr type="t" for="ch" forName="gear3dstNode" refType="h" fact="0.05"/>
          <dgm:constr type="diam" for="des" forName="connector3" refType="w" refFor="ch" refForName="gear3" op="equ"/>
          <dgm:constr type="h" for="des" forName="connector3" refType="w" refFor="ch" refForName="gear1" op="equ" fact="0.1"/>
          <dgm:constr type="w" for="ch" forName="gear3ch" refType="w" fact="0.35"/>
          <dgm:constr type="h" for="ch" forName="gear3ch" refType="w" refFor="ch" refForName="gear3ch" fact="0.6"/>
          <dgm:constr type="l" for="ch" forName="gear3ch" refType="w" fact="0.65"/>
          <dgm:constr type="t" for="ch" forName="gear3ch" refType="h" fact="0.13"/>
        </dgm:constrLst>
      </dgm:else>
    </dgm:choose>
    <dgm:ruleLst/>
    <dgm:forEach name="Name4" axis="ch" ptType="node" cnt="1">
      <dgm:layoutNode name="gear1" styleLbl="node1">
        <dgm:varLst>
          <dgm:chMax val="1"/>
          <dgm:bulletEnabled val="1"/>
        </dgm:varLst>
        <dgm:alg type="tx">
          <dgm:param type="txAnchorVertCh" val="mid"/>
        </dgm:alg>
        <dgm:shape xmlns:r="http://schemas.openxmlformats.org/officeDocument/2006/relationships" type="gear9"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1srcNode">
        <dgm:alg type="sp"/>
        <dgm:shape xmlns:r="http://schemas.openxmlformats.org/officeDocument/2006/relationships" type="rect" r:blip="" hideGeom="1">
          <dgm:adjLst/>
        </dgm:shape>
        <dgm:presOf axis="self"/>
        <dgm:constrLst/>
        <dgm:ruleLst/>
      </dgm:layoutNode>
      <dgm:layoutNode name="gear1dstNode">
        <dgm:alg type="sp"/>
        <dgm:shape xmlns:r="http://schemas.openxmlformats.org/officeDocument/2006/relationships" type="rect" r:blip="" hideGeom="1">
          <dgm:adjLst/>
        </dgm:shape>
        <dgm:presOf axis="self"/>
        <dgm:constrLst/>
        <dgm:ruleLst/>
      </dgm:layoutNode>
      <dgm:choose name="Name5">
        <dgm:if name="Name6" axis="ch" ptType="node" func="cnt" op="gte" val="1">
          <dgm:layoutNode name="gear1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7"/>
      </dgm:choose>
    </dgm:forEach>
    <dgm:forEach name="Name8" axis="ch" ptType="node" st="2" cnt="1">
      <dgm:layoutNode name="gear2" styleLbl="node1">
        <dgm:varLst>
          <dgm:chMax val="1"/>
          <dgm:bulletEnabled val="1"/>
        </dgm:varLst>
        <dgm:alg type="tx">
          <dgm:param type="txAnchorVertCh" val="mid"/>
        </dgm:alg>
        <dgm:shape xmlns:r="http://schemas.openxmlformats.org/officeDocument/2006/relationships" type="gear6"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2srcNode">
        <dgm:alg type="sp"/>
        <dgm:shape xmlns:r="http://schemas.openxmlformats.org/officeDocument/2006/relationships" type="rect" r:blip="" hideGeom="1">
          <dgm:adjLst/>
        </dgm:shape>
        <dgm:presOf axis="self"/>
        <dgm:constrLst/>
        <dgm:ruleLst/>
      </dgm:layoutNode>
      <dgm:layoutNode name="gear2dstNode">
        <dgm:alg type="sp"/>
        <dgm:shape xmlns:r="http://schemas.openxmlformats.org/officeDocument/2006/relationships" type="rect" r:blip="" hideGeom="1">
          <dgm:adjLst/>
        </dgm:shape>
        <dgm:presOf axis="self"/>
        <dgm:constrLst/>
        <dgm:ruleLst/>
      </dgm:layoutNode>
      <dgm:choose name="Name9">
        <dgm:if name="Name10" axis="ch" ptType="node" func="cnt" op="gte" val="1">
          <dgm:layoutNode name="gear2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1"/>
      </dgm:choose>
    </dgm:forEach>
    <dgm:forEach name="Name12" axis="ch" ptType="node" st="3" cnt="1">
      <dgm:layoutNode name="gear3" styleLbl="node1">
        <dgm:alg type="sp"/>
        <dgm:shape xmlns:r="http://schemas.openxmlformats.org/officeDocument/2006/relationships" rot="-15" type="gear6" r:blip="">
          <dgm:adjLst/>
        </dgm:shape>
        <dgm:presOf axis="self"/>
        <dgm:constrLst/>
        <dgm:ruleLst/>
      </dgm:layoutNode>
      <dgm:layoutNode name="gear3tx" styleLbl="node1">
        <dgm:varLst>
          <dgm:chMax val="1"/>
          <dgm:bulletEnabled val="1"/>
        </dgm:varLst>
        <dgm:alg type="tx">
          <dgm:param type="txAnchorVertCh" val="mid"/>
        </dgm:alg>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3srcNode">
        <dgm:alg type="sp"/>
        <dgm:shape xmlns:r="http://schemas.openxmlformats.org/officeDocument/2006/relationships" type="rect" r:blip="" hideGeom="1">
          <dgm:adjLst/>
        </dgm:shape>
        <dgm:presOf axis="self"/>
        <dgm:constrLst/>
        <dgm:ruleLst/>
      </dgm:layoutNode>
      <dgm:layoutNode name="gear3dstNode">
        <dgm:alg type="sp"/>
        <dgm:shape xmlns:r="http://schemas.openxmlformats.org/officeDocument/2006/relationships" type="rect" r:blip="" hideGeom="1">
          <dgm:adjLst/>
        </dgm:shape>
        <dgm:presOf axis="self"/>
        <dgm:constrLst/>
        <dgm:ruleLst/>
      </dgm:layoutNode>
      <dgm:choose name="Name13">
        <dgm:if name="Name14" axis="ch" ptType="node" func="cnt" op="gte" val="1">
          <dgm:layoutNode name="gear3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5"/>
      </dgm:choose>
    </dgm:forEach>
    <dgm:forEach name="Name16" axis="ch" ptType="sibTrans" hideLastTrans="0" cnt="1">
      <dgm:layoutNode name="connector1" styleLbl="sibTrans2D1">
        <dgm:alg type="conn">
          <dgm:param type="connRout" val="curve"/>
          <dgm:param type="srcNode" val="gear1srcNode"/>
          <dgm:param type="dstNode" val="gear1dstNode"/>
          <dgm:param type="begPts" val="midR"/>
          <dgm:param type="endPts" val="tCtr"/>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7" axis="ch" ptType="sibTrans" hideLastTrans="0" st="2" cnt="1">
      <dgm:layoutNode name="connector2" styleLbl="sibTrans2D1">
        <dgm:alg type="conn">
          <dgm:param type="connRout" val="curve"/>
          <dgm:param type="srcNode" val="gear2srcNode"/>
          <dgm:param type="dstNode" val="gear2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8" axis="ch" ptType="sibTrans" hideLastTrans="0" st="3" cnt="1">
      <dgm:layoutNode name="connector3" styleLbl="sibTrans2D1">
        <dgm:alg type="conn">
          <dgm:param type="connRout" val="curve"/>
          <dgm:param type="srcNode" val="gear3srcNode"/>
          <dgm:param type="dstNode" val="gear3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3d6">
  <dgm:title val=""/>
  <dgm:desc val=""/>
  <dgm:catLst>
    <dgm:cat type="3D" pri="11600"/>
  </dgm:catLst>
  <dgm:scene3d>
    <a:camera prst="perspectiveRelaxedModerately" zoom="92000"/>
    <a:lightRig rig="balanced" dir="t">
      <a:rot lat="0" lon="0" rev="12700000"/>
    </a:lightRig>
  </dgm:scene3d>
  <dgm:styleLbl name="node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z="-54000" prstMaterial="plastic">
      <a:bevelT w="50800" h="50800"/>
      <a:bevelB w="50800" h="50800"/>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z="-2540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fgSibTrans2D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54080" prstMaterial="plastic">
      <a:bevelT w="25400" h="25400"/>
      <a:bevelB w="25400" h="25400"/>
    </dgm:sp3d>
    <dgm:txPr/>
    <dgm:style>
      <a:lnRef idx="1">
        <a:scrgbClr r="0" g="0" b="0"/>
      </a:lnRef>
      <a:fillRef idx="1">
        <a:scrgbClr r="0" g="0" b="0"/>
      </a:fillRef>
      <a:effectRef idx="2">
        <a:scrgbClr r="0" g="0" b="0"/>
      </a:effectRef>
      <a:fontRef idx="minor">
        <a:schemeClr val="lt1"/>
      </a:fontRef>
    </dgm:style>
  </dgm:styleLbl>
  <dgm:styleLbl name="sibTrans1D1">
    <dgm:scene3d>
      <a:camera prst="orthographicFront"/>
      <a:lightRig rig="threePt" dir="t"/>
    </dgm:scene3d>
    <dgm:sp3d z="-25400" prstMaterial="plastic"/>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75000" prstMaterial="plastic"/>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3">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2D4">
    <dgm:scene3d>
      <a:camera prst="orthographicFront"/>
      <a:lightRig rig="threePt" dir="t"/>
    </dgm:scene3d>
    <dgm:sp3d z="-25400" prstMaterial="plastic">
      <a:bevelT w="25400" h="25400"/>
      <a:bevelB w="25400" h="25400"/>
    </dgm:sp3d>
    <dgm:txPr/>
    <dgm:style>
      <a:lnRef idx="0">
        <a:scrgbClr r="0" g="0" b="0"/>
      </a:lnRef>
      <a:fillRef idx="1">
        <a:scrgbClr r="0" g="0" b="0"/>
      </a:fillRef>
      <a:effectRef idx="2">
        <a:scrgbClr r="0" g="0" b="0"/>
      </a:effectRef>
      <a:fontRef idx="minor">
        <a:schemeClr val="lt1"/>
      </a:fontRef>
    </dgm:style>
  </dgm:styleLbl>
  <dgm:styleLbl name="parChTrans1D1">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2">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3">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parChTrans1D4">
    <dgm:scene3d>
      <a:camera prst="orthographicFront"/>
      <a:lightRig rig="threePt" dir="t"/>
    </dgm:scene3d>
    <dgm:sp3d z="-25400" prstMaterial="plastic"/>
    <dgm:txPr/>
    <dgm:style>
      <a:lnRef idx="2">
        <a:scrgbClr r="0" g="0" b="0"/>
      </a:lnRef>
      <a:fillRef idx="0">
        <a:scrgbClr r="0" g="0" b="0"/>
      </a:fillRef>
      <a:effectRef idx="0">
        <a:scrgbClr r="0" g="0" b="0"/>
      </a:effectRef>
      <a:fontRef idx="minor">
        <a:schemeClr val="tx1"/>
      </a:fontRef>
    </dgm:style>
  </dgm:styleLbl>
  <dgm:styleLbl name="fgAcc1">
    <dgm:scene3d>
      <a:camera prst="orthographicFront"/>
      <a:lightRig rig="threePt" dir="t"/>
    </dgm:scene3d>
    <dgm:sp3d z="50080" prstMaterial="plastic">
      <a:bevelT w="25400" h="25400"/>
      <a:bevelB w="25400" h="25400"/>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prstMaterial="plastic">
      <a:bevelT w="50800" h="50800"/>
      <a:bevelB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prstMaterial="plastic">
      <a:bevelT w="25400" h="25400"/>
      <a:bevelB w="25400" h="25400"/>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dgm:scene3d>
    <dgm:sp3d z="-152400" prstMaterial="plastic">
      <a:bevelT w="25400" h="25400"/>
      <a:bevelB w="25400" h="254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threePt" dir="t"/>
    </dgm:scene3d>
    <dgm:sp3d z="50080" prstMaterial="plastic">
      <a:bevelT w="25400" h="25400"/>
      <a:bevelB w="25400" h="25400"/>
    </dgm:sp3d>
    <dgm:txPr/>
    <dgm:style>
      <a:lnRef idx="0">
        <a:scrgbClr r="0" g="0" b="0"/>
      </a:lnRef>
      <a:fillRef idx="1">
        <a:scrgbClr r="0" g="0" b="0"/>
      </a:fillRef>
      <a:effectRef idx="2">
        <a:scrgbClr r="0" g="0" b="0"/>
      </a:effectRef>
      <a:fontRef idx="minor"/>
    </dgm:style>
  </dgm:styleLbl>
  <dgm:styleLbl name="alignAccFollowNode1">
    <dgm:scene3d>
      <a:camera prst="orthographicFront"/>
      <a:lightRig rig="threePt" dir="t"/>
    </dgm:scene3d>
    <dgm:sp3d prstMaterial="plastic">
      <a:bevelT w="25400" h="25400"/>
      <a:bevelB w="25400" h="25400"/>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152400" prstMaterial="plastic">
      <a:bevelT w="25400" h="25400"/>
      <a:bevelB w="25400" h="25400"/>
    </dgm:sp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0080" prstMaterial="plastic">
      <a:bevelT w="25400" h="25400"/>
      <a:bevelB w="25400" h="25400"/>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152400" prstMaterial="plastic">
      <a:bevelT w="25400" h="25400"/>
      <a:bevelB w="25400" h="25400"/>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prstMaterial="plastic">
      <a:bevelT w="50800" h="50800"/>
      <a:bevelB w="50800" h="50800"/>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z="-10400" extrusionH="12700" prstMaterial="plastic"/>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0080" prstMaterial="plastic">
      <a:bevelT w="50800" h="50800"/>
      <a:bevelB w="50800" h="50800"/>
    </dgm:sp3d>
    <dgm:txPr/>
    <dgm:style>
      <a:lnRef idx="0">
        <a:scrgbClr r="0" g="0" b="0"/>
      </a:lnRef>
      <a:fillRef idx="1">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1">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0.09412</cdr:x>
      <cdr:y>0.02374</cdr:y>
    </cdr:from>
    <cdr:to>
      <cdr:x>0.81442</cdr:x>
      <cdr:y>0.16285</cdr:y>
    </cdr:to>
    <cdr:sp macro="" textlink="">
      <cdr:nvSpPr>
        <cdr:cNvPr id="2" name="TextBox 1"/>
        <cdr:cNvSpPr txBox="1"/>
      </cdr:nvSpPr>
      <cdr:spPr>
        <a:xfrm xmlns:a="http://schemas.openxmlformats.org/drawingml/2006/main">
          <a:off x="607707" y="128746"/>
          <a:ext cx="4650610" cy="754359"/>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r>
            <a:rPr lang="en-US" sz="1800" b="1" u="sng">
              <a:solidFill>
                <a:schemeClr val="tx1"/>
              </a:solidFill>
              <a:effectLst/>
              <a:latin typeface="+mn-lt"/>
              <a:ea typeface="+mn-ea"/>
              <a:cs typeface="+mn-cs"/>
            </a:rPr>
            <a:t>ITU-T SG3 </a:t>
          </a:r>
          <a:r>
            <a:rPr lang="en-US" sz="1800" b="1" u="sng">
              <a:solidFill>
                <a:schemeClr val="tx1"/>
              </a:solidFill>
            </a:rPr>
            <a:t>Contributions per meeting from 2000-2016</a:t>
          </a:r>
        </a:p>
        <a:p xmlns:a="http://schemas.openxmlformats.org/drawingml/2006/main">
          <a:pPr algn="ctr"/>
          <a:r>
            <a:rPr lang="en-US" sz="1050" b="1" u="none">
              <a:solidFill>
                <a:schemeClr val="tx1"/>
              </a:solidFill>
            </a:rPr>
            <a:t>Average per meeting 2002-2014:</a:t>
          </a:r>
          <a:r>
            <a:rPr lang="en-US" sz="1050" b="1" u="none" baseline="0">
              <a:solidFill>
                <a:schemeClr val="tx1"/>
              </a:solidFill>
            </a:rPr>
            <a:t> </a:t>
          </a:r>
          <a:r>
            <a:rPr lang="en-US" sz="1050" b="1" u="none" baseline="0">
              <a:solidFill>
                <a:schemeClr val="accent2">
                  <a:lumMod val="75000"/>
                </a:schemeClr>
              </a:solidFill>
            </a:rPr>
            <a:t>15 contributions</a:t>
          </a:r>
        </a:p>
        <a:p xmlns:a="http://schemas.openxmlformats.org/drawingml/2006/main">
          <a:pPr algn="ctr"/>
          <a:r>
            <a:rPr lang="en-US" sz="1050" b="1" u="none" baseline="0">
              <a:solidFill>
                <a:schemeClr val="tx1"/>
              </a:solidFill>
            </a:rPr>
            <a:t>February 2016 meeting: </a:t>
          </a:r>
          <a:r>
            <a:rPr lang="en-US" sz="1050" b="1" u="none" baseline="0">
              <a:solidFill>
                <a:schemeClr val="accent2">
                  <a:lumMod val="75000"/>
                </a:schemeClr>
              </a:solidFill>
            </a:rPr>
            <a:t>141 contributions </a:t>
          </a:r>
          <a:r>
            <a:rPr lang="en-US" sz="1050" b="1" u="none" baseline="0">
              <a:solidFill>
                <a:schemeClr val="tx1"/>
              </a:solidFill>
            </a:rPr>
            <a:t>received</a:t>
          </a:r>
          <a:endParaRPr lang="en-US" sz="900" b="1" u="none">
            <a:solidFill>
              <a:schemeClr val="tx1"/>
            </a:solidFill>
          </a:endParaRP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64AE743-27AC-4BEB-A670-64646D40DCA7}" type="datetimeFigureOut">
              <a:rPr lang="en-US" smtClean="0"/>
              <a:t>10/18/2016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D6485D0-1B3B-4251-B617-605AEBF7D0B0}" type="slidenum">
              <a:rPr lang="en-US" smtClean="0"/>
              <a:t>‹#›</a:t>
            </a:fld>
            <a:endParaRPr lang="en-US"/>
          </a:p>
        </p:txBody>
      </p:sp>
    </p:spTree>
    <p:extLst>
      <p:ext uri="{BB962C8B-B14F-4D97-AF65-F5344CB8AC3E}">
        <p14:creationId xmlns:p14="http://schemas.microsoft.com/office/powerpoint/2010/main" val="363200575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37715CE-D539-844B-BDCF-B6468A81E6F7}" type="slidenum">
              <a:rPr lang="en-US" smtClean="0"/>
              <a:t>2</a:t>
            </a:fld>
            <a:endParaRPr lang="en-US" dirty="0"/>
          </a:p>
        </p:txBody>
      </p:sp>
    </p:spTree>
    <p:extLst>
      <p:ext uri="{BB962C8B-B14F-4D97-AF65-F5344CB8AC3E}">
        <p14:creationId xmlns:p14="http://schemas.microsoft.com/office/powerpoint/2010/main" val="15508798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37715CE-D539-844B-BDCF-B6468A81E6F7}" type="slidenum">
              <a:rPr lang="en-US" smtClean="0"/>
              <a:t>6</a:t>
            </a:fld>
            <a:endParaRPr lang="en-US" dirty="0"/>
          </a:p>
        </p:txBody>
      </p:sp>
    </p:spTree>
    <p:extLst>
      <p:ext uri="{BB962C8B-B14F-4D97-AF65-F5344CB8AC3E}">
        <p14:creationId xmlns:p14="http://schemas.microsoft.com/office/powerpoint/2010/main" val="40913180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37715CE-D539-844B-BDCF-B6468A81E6F7}" type="slidenum">
              <a:rPr lang="en-US" smtClean="0"/>
              <a:t>14</a:t>
            </a:fld>
            <a:endParaRPr lang="en-US" dirty="0"/>
          </a:p>
        </p:txBody>
      </p:sp>
    </p:spTree>
    <p:extLst>
      <p:ext uri="{BB962C8B-B14F-4D97-AF65-F5344CB8AC3E}">
        <p14:creationId xmlns:p14="http://schemas.microsoft.com/office/powerpoint/2010/main" val="18412511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8"/>
            <a:ext cx="10363200" cy="1470025"/>
          </a:xfrm>
        </p:spPr>
        <p:txBody>
          <a:bodyPr/>
          <a:lstStyle>
            <a:lvl1pPr>
              <a:defRPr sz="5400"/>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normAutofit/>
          </a:bodyPr>
          <a:lstStyle>
            <a:lvl1pPr marL="0" indent="0" algn="ctr">
              <a:buNone/>
              <a:defRPr sz="3500" b="1">
                <a:solidFill>
                  <a:schemeClr val="tx2">
                    <a:lumMod val="60000"/>
                    <a:lumOff val="40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6" name="Slide Number Placeholder 5"/>
          <p:cNvSpPr>
            <a:spLocks noGrp="1"/>
          </p:cNvSpPr>
          <p:nvPr>
            <p:ph type="sldNum" sz="quarter" idx="12"/>
          </p:nvPr>
        </p:nvSpPr>
        <p:spPr/>
        <p:txBody>
          <a:bodyPr/>
          <a:lstStyle/>
          <a:p>
            <a:fld id="{283C63E4-F9BE-C24A-B4FF-309EB18BA564}" type="slidenum">
              <a:rPr lang="en-US" smtClean="0"/>
              <a:t>‹#›</a:t>
            </a:fld>
            <a:endParaRPr lang="en-US"/>
          </a:p>
        </p:txBody>
      </p:sp>
    </p:spTree>
    <p:extLst>
      <p:ext uri="{BB962C8B-B14F-4D97-AF65-F5344CB8AC3E}">
        <p14:creationId xmlns:p14="http://schemas.microsoft.com/office/powerpoint/2010/main" val="13575068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582083"/>
            <a:ext cx="2743200" cy="525991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582083"/>
            <a:ext cx="8026400" cy="525991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p:txBody>
          <a:bodyPr/>
          <a:lstStyle/>
          <a:p>
            <a:fld id="{283C63E4-F9BE-C24A-B4FF-309EB18BA564}" type="slidenum">
              <a:rPr lang="en-US" smtClean="0"/>
              <a:t>‹#›</a:t>
            </a:fld>
            <a:endParaRPr lang="en-US"/>
          </a:p>
        </p:txBody>
      </p:sp>
      <p:sp>
        <p:nvSpPr>
          <p:cNvPr id="5" name="TextBox 4"/>
          <p:cNvSpPr txBox="1"/>
          <p:nvPr userDrawn="1"/>
        </p:nvSpPr>
        <p:spPr>
          <a:xfrm>
            <a:off x="402336" y="685800"/>
            <a:ext cx="11180064" cy="369332"/>
          </a:xfrm>
          <a:prstGeom prst="rect">
            <a:avLst/>
          </a:prstGeom>
          <a:solidFill>
            <a:schemeClr val="bg1"/>
          </a:solidFill>
        </p:spPr>
        <p:txBody>
          <a:bodyPr wrap="square" rtlCol="0">
            <a:spAutoFit/>
          </a:bodyPr>
          <a:lstStyle/>
          <a:p>
            <a:endParaRPr lang="en-US" sz="1800" dirty="0"/>
          </a:p>
        </p:txBody>
      </p:sp>
    </p:spTree>
    <p:extLst>
      <p:ext uri="{BB962C8B-B14F-4D97-AF65-F5344CB8AC3E}">
        <p14:creationId xmlns:p14="http://schemas.microsoft.com/office/powerpoint/2010/main" val="41110374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p:txBody>
          <a:bodyPr/>
          <a:lstStyle/>
          <a:p>
            <a:fld id="{283C63E4-F9BE-C24A-B4FF-309EB18BA564}" type="slidenum">
              <a:rPr lang="en-US" smtClean="0"/>
              <a:t>‹#›</a:t>
            </a:fld>
            <a:endParaRPr lang="en-US"/>
          </a:p>
        </p:txBody>
      </p:sp>
      <p:sp>
        <p:nvSpPr>
          <p:cNvPr id="5" name="TextBox 4"/>
          <p:cNvSpPr txBox="1"/>
          <p:nvPr userDrawn="1"/>
        </p:nvSpPr>
        <p:spPr>
          <a:xfrm>
            <a:off x="402336" y="685800"/>
            <a:ext cx="11180064" cy="369332"/>
          </a:xfrm>
          <a:prstGeom prst="rect">
            <a:avLst/>
          </a:prstGeom>
          <a:solidFill>
            <a:schemeClr val="bg1"/>
          </a:solidFill>
        </p:spPr>
        <p:txBody>
          <a:bodyPr wrap="square" rtlCol="0">
            <a:spAutoFit/>
          </a:bodyPr>
          <a:lstStyle/>
          <a:p>
            <a:endParaRPr lang="en-US" sz="1800" dirty="0"/>
          </a:p>
        </p:txBody>
      </p:sp>
    </p:spTree>
    <p:extLst>
      <p:ext uri="{BB962C8B-B14F-4D97-AF65-F5344CB8AC3E}">
        <p14:creationId xmlns:p14="http://schemas.microsoft.com/office/powerpoint/2010/main" val="25499446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0"/>
            <a:ext cx="5384800" cy="426296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600200"/>
            <a:ext cx="5384800" cy="426296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p:txBody>
          <a:bodyPr/>
          <a:lstStyle/>
          <a:p>
            <a:fld id="{283C63E4-F9BE-C24A-B4FF-309EB18BA564}" type="slidenum">
              <a:rPr lang="en-US" smtClean="0"/>
              <a:t>‹#›</a:t>
            </a:fld>
            <a:endParaRPr lang="en-US"/>
          </a:p>
        </p:txBody>
      </p:sp>
      <p:sp>
        <p:nvSpPr>
          <p:cNvPr id="6" name="TextBox 5"/>
          <p:cNvSpPr txBox="1"/>
          <p:nvPr userDrawn="1"/>
        </p:nvSpPr>
        <p:spPr>
          <a:xfrm>
            <a:off x="402336" y="685800"/>
            <a:ext cx="11180064" cy="369332"/>
          </a:xfrm>
          <a:prstGeom prst="rect">
            <a:avLst/>
          </a:prstGeom>
          <a:solidFill>
            <a:schemeClr val="bg1"/>
          </a:solidFill>
        </p:spPr>
        <p:txBody>
          <a:bodyPr wrap="square" rtlCol="0">
            <a:spAutoFit/>
          </a:bodyPr>
          <a:lstStyle/>
          <a:p>
            <a:endParaRPr lang="en-US" sz="1800" dirty="0"/>
          </a:p>
        </p:txBody>
      </p:sp>
    </p:spTree>
    <p:extLst>
      <p:ext uri="{BB962C8B-B14F-4D97-AF65-F5344CB8AC3E}">
        <p14:creationId xmlns:p14="http://schemas.microsoft.com/office/powerpoint/2010/main" val="219045681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Slide Number Placeholder 4"/>
          <p:cNvSpPr>
            <a:spLocks noGrp="1"/>
          </p:cNvSpPr>
          <p:nvPr>
            <p:ph type="sldNum" sz="quarter" idx="12"/>
          </p:nvPr>
        </p:nvSpPr>
        <p:spPr/>
        <p:txBody>
          <a:bodyPr/>
          <a:lstStyle/>
          <a:p>
            <a:fld id="{283C63E4-F9BE-C24A-B4FF-309EB18BA564}" type="slidenum">
              <a:rPr lang="en-US" smtClean="0"/>
              <a:t>‹#›</a:t>
            </a:fld>
            <a:endParaRPr lang="en-US"/>
          </a:p>
        </p:txBody>
      </p:sp>
      <p:sp>
        <p:nvSpPr>
          <p:cNvPr id="6" name="TextBox 5"/>
          <p:cNvSpPr txBox="1"/>
          <p:nvPr userDrawn="1"/>
        </p:nvSpPr>
        <p:spPr>
          <a:xfrm>
            <a:off x="402336" y="685800"/>
            <a:ext cx="11180064" cy="369332"/>
          </a:xfrm>
          <a:prstGeom prst="rect">
            <a:avLst/>
          </a:prstGeom>
          <a:solidFill>
            <a:schemeClr val="bg1"/>
          </a:solidFill>
        </p:spPr>
        <p:txBody>
          <a:bodyPr wrap="square" rtlCol="0">
            <a:spAutoFit/>
          </a:bodyPr>
          <a:lstStyle/>
          <a:p>
            <a:endParaRPr lang="en-US" sz="1800" dirty="0"/>
          </a:p>
        </p:txBody>
      </p:sp>
    </p:spTree>
    <p:extLst>
      <p:ext uri="{BB962C8B-B14F-4D97-AF65-F5344CB8AC3E}">
        <p14:creationId xmlns:p14="http://schemas.microsoft.com/office/powerpoint/2010/main" val="42152327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with logos">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283C63E4-F9BE-C24A-B4FF-309EB18BA564}" type="slidenum">
              <a:rPr lang="en-US" smtClean="0"/>
              <a:t>‹#›</a:t>
            </a:fld>
            <a:endParaRPr lang="en-US"/>
          </a:p>
        </p:txBody>
      </p:sp>
      <p:sp>
        <p:nvSpPr>
          <p:cNvPr id="3" name="TextBox 2"/>
          <p:cNvSpPr txBox="1"/>
          <p:nvPr userDrawn="1"/>
        </p:nvSpPr>
        <p:spPr>
          <a:xfrm>
            <a:off x="597408" y="576072"/>
            <a:ext cx="11387328" cy="369332"/>
          </a:xfrm>
          <a:prstGeom prst="rect">
            <a:avLst/>
          </a:prstGeom>
          <a:solidFill>
            <a:schemeClr val="bg1"/>
          </a:solidFill>
        </p:spPr>
        <p:txBody>
          <a:bodyPr wrap="square" rtlCol="0">
            <a:spAutoFit/>
          </a:bodyPr>
          <a:lstStyle/>
          <a:p>
            <a:endParaRPr lang="en-US" sz="1800" dirty="0"/>
          </a:p>
        </p:txBody>
      </p:sp>
      <p:sp>
        <p:nvSpPr>
          <p:cNvPr id="5" name="TextBox 4"/>
          <p:cNvSpPr txBox="1"/>
          <p:nvPr userDrawn="1"/>
        </p:nvSpPr>
        <p:spPr>
          <a:xfrm>
            <a:off x="402336" y="685800"/>
            <a:ext cx="11180064" cy="369332"/>
          </a:xfrm>
          <a:prstGeom prst="rect">
            <a:avLst/>
          </a:prstGeom>
          <a:solidFill>
            <a:schemeClr val="bg1"/>
          </a:solidFill>
        </p:spPr>
        <p:txBody>
          <a:bodyPr wrap="square" rtlCol="0">
            <a:spAutoFit/>
          </a:bodyPr>
          <a:lstStyle/>
          <a:p>
            <a:endParaRPr lang="en-US" sz="1800" dirty="0"/>
          </a:p>
        </p:txBody>
      </p:sp>
    </p:spTree>
    <p:extLst>
      <p:ext uri="{BB962C8B-B14F-4D97-AF65-F5344CB8AC3E}">
        <p14:creationId xmlns:p14="http://schemas.microsoft.com/office/powerpoint/2010/main" val="21383743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Really blank no logos">
    <p:spTree>
      <p:nvGrpSpPr>
        <p:cNvPr id="1" name=""/>
        <p:cNvGrpSpPr/>
        <p:nvPr/>
      </p:nvGrpSpPr>
      <p:grpSpPr>
        <a:xfrm>
          <a:off x="0" y="0"/>
          <a:ext cx="0" cy="0"/>
          <a:chOff x="0" y="0"/>
          <a:chExt cx="0" cy="0"/>
        </a:xfrm>
      </p:grpSpPr>
      <p:sp>
        <p:nvSpPr>
          <p:cNvPr id="2" name="TextBox 1"/>
          <p:cNvSpPr txBox="1"/>
          <p:nvPr userDrawn="1"/>
        </p:nvSpPr>
        <p:spPr>
          <a:xfrm>
            <a:off x="402336" y="685800"/>
            <a:ext cx="11180064" cy="369332"/>
          </a:xfrm>
          <a:prstGeom prst="rect">
            <a:avLst/>
          </a:prstGeom>
          <a:solidFill>
            <a:schemeClr val="bg1"/>
          </a:solidFill>
        </p:spPr>
        <p:txBody>
          <a:bodyPr wrap="square" rtlCol="0">
            <a:spAutoFit/>
          </a:bodyPr>
          <a:lstStyle/>
          <a:p>
            <a:endParaRPr lang="en-US" sz="1800" dirty="0"/>
          </a:p>
        </p:txBody>
      </p:sp>
    </p:spTree>
    <p:extLst>
      <p:ext uri="{BB962C8B-B14F-4D97-AF65-F5344CB8AC3E}">
        <p14:creationId xmlns:p14="http://schemas.microsoft.com/office/powerpoint/2010/main" val="34412171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603250"/>
            <a:ext cx="4011084" cy="831850"/>
          </a:xfrm>
        </p:spPr>
        <p:txBody>
          <a:bodyPr anchor="b"/>
          <a:lstStyle>
            <a:lvl1pPr algn="l">
              <a:defRPr sz="2000" b="1"/>
            </a:lvl1pPr>
          </a:lstStyle>
          <a:p>
            <a:r>
              <a:rPr lang="en-US"/>
              <a:t>Click to edit Master title style</a:t>
            </a:r>
            <a:endParaRPr lang="en-US" dirty="0"/>
          </a:p>
        </p:txBody>
      </p:sp>
      <p:sp>
        <p:nvSpPr>
          <p:cNvPr id="3" name="Content Placeholder 2"/>
          <p:cNvSpPr>
            <a:spLocks noGrp="1"/>
          </p:cNvSpPr>
          <p:nvPr>
            <p:ph idx="1"/>
          </p:nvPr>
        </p:nvSpPr>
        <p:spPr>
          <a:xfrm>
            <a:off x="4766733" y="603253"/>
            <a:ext cx="6815667" cy="512233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09602" y="1435102"/>
            <a:ext cx="4011084" cy="429048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7" name="Slide Number Placeholder 6"/>
          <p:cNvSpPr>
            <a:spLocks noGrp="1"/>
          </p:cNvSpPr>
          <p:nvPr>
            <p:ph type="sldNum" sz="quarter" idx="12"/>
          </p:nvPr>
        </p:nvSpPr>
        <p:spPr/>
        <p:txBody>
          <a:bodyPr/>
          <a:lstStyle/>
          <a:p>
            <a:fld id="{283C63E4-F9BE-C24A-B4FF-309EB18BA564}" type="slidenum">
              <a:rPr lang="en-US" smtClean="0"/>
              <a:t>‹#›</a:t>
            </a:fld>
            <a:endParaRPr lang="en-US"/>
          </a:p>
        </p:txBody>
      </p:sp>
      <p:sp>
        <p:nvSpPr>
          <p:cNvPr id="6" name="TextBox 5"/>
          <p:cNvSpPr txBox="1"/>
          <p:nvPr userDrawn="1"/>
        </p:nvSpPr>
        <p:spPr>
          <a:xfrm>
            <a:off x="402336" y="685800"/>
            <a:ext cx="11180064" cy="369332"/>
          </a:xfrm>
          <a:prstGeom prst="rect">
            <a:avLst/>
          </a:prstGeom>
          <a:solidFill>
            <a:schemeClr val="bg1"/>
          </a:solidFill>
        </p:spPr>
        <p:txBody>
          <a:bodyPr wrap="square" rtlCol="0">
            <a:spAutoFit/>
          </a:bodyPr>
          <a:lstStyle/>
          <a:p>
            <a:endParaRPr lang="en-US" sz="1800" dirty="0"/>
          </a:p>
        </p:txBody>
      </p:sp>
    </p:spTree>
    <p:extLst>
      <p:ext uri="{BB962C8B-B14F-4D97-AF65-F5344CB8AC3E}">
        <p14:creationId xmlns:p14="http://schemas.microsoft.com/office/powerpoint/2010/main" val="9782410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2389717" y="5367338"/>
            <a:ext cx="7315200" cy="50641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7" name="Slide Number Placeholder 6"/>
          <p:cNvSpPr>
            <a:spLocks noGrp="1"/>
          </p:cNvSpPr>
          <p:nvPr>
            <p:ph type="sldNum" sz="quarter" idx="12"/>
          </p:nvPr>
        </p:nvSpPr>
        <p:spPr/>
        <p:txBody>
          <a:bodyPr/>
          <a:lstStyle/>
          <a:p>
            <a:fld id="{283C63E4-F9BE-C24A-B4FF-309EB18BA564}" type="slidenum">
              <a:rPr lang="en-US" smtClean="0"/>
              <a:t>‹#›</a:t>
            </a:fld>
            <a:endParaRPr lang="en-US"/>
          </a:p>
        </p:txBody>
      </p:sp>
      <p:sp>
        <p:nvSpPr>
          <p:cNvPr id="6" name="TextBox 5"/>
          <p:cNvSpPr txBox="1"/>
          <p:nvPr userDrawn="1"/>
        </p:nvSpPr>
        <p:spPr>
          <a:xfrm>
            <a:off x="402336" y="685800"/>
            <a:ext cx="11180064" cy="369332"/>
          </a:xfrm>
          <a:prstGeom prst="rect">
            <a:avLst/>
          </a:prstGeom>
          <a:solidFill>
            <a:schemeClr val="bg1"/>
          </a:solidFill>
        </p:spPr>
        <p:txBody>
          <a:bodyPr wrap="square" rtlCol="0">
            <a:spAutoFit/>
          </a:bodyPr>
          <a:lstStyle/>
          <a:p>
            <a:endParaRPr lang="en-US" sz="1800" dirty="0"/>
          </a:p>
        </p:txBody>
      </p:sp>
    </p:spTree>
    <p:extLst>
      <p:ext uri="{BB962C8B-B14F-4D97-AF65-F5344CB8AC3E}">
        <p14:creationId xmlns:p14="http://schemas.microsoft.com/office/powerpoint/2010/main" val="269405959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p:txBody>
          <a:bodyPr/>
          <a:lstStyle/>
          <a:p>
            <a:fld id="{283C63E4-F9BE-C24A-B4FF-309EB18BA564}" type="slidenum">
              <a:rPr lang="en-US" smtClean="0"/>
              <a:t>‹#›</a:t>
            </a:fld>
            <a:endParaRPr lang="en-US"/>
          </a:p>
        </p:txBody>
      </p:sp>
      <p:sp>
        <p:nvSpPr>
          <p:cNvPr id="5" name="TextBox 4"/>
          <p:cNvSpPr txBox="1"/>
          <p:nvPr userDrawn="1"/>
        </p:nvSpPr>
        <p:spPr>
          <a:xfrm>
            <a:off x="402336" y="685800"/>
            <a:ext cx="11180064" cy="369332"/>
          </a:xfrm>
          <a:prstGeom prst="rect">
            <a:avLst/>
          </a:prstGeom>
          <a:solidFill>
            <a:schemeClr val="bg1"/>
          </a:solidFill>
        </p:spPr>
        <p:txBody>
          <a:bodyPr wrap="square" rtlCol="0">
            <a:spAutoFit/>
          </a:bodyPr>
          <a:lstStyle/>
          <a:p>
            <a:endParaRPr lang="en-US" sz="1800" dirty="0"/>
          </a:p>
        </p:txBody>
      </p:sp>
    </p:spTree>
    <p:extLst>
      <p:ext uri="{BB962C8B-B14F-4D97-AF65-F5344CB8AC3E}">
        <p14:creationId xmlns:p14="http://schemas.microsoft.com/office/powerpoint/2010/main" val="20129326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jp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2">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570972"/>
            <a:ext cx="10972800" cy="114300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09600" y="1968503"/>
            <a:ext cx="10972800" cy="383116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4"/>
          </p:nvPr>
        </p:nvSpPr>
        <p:spPr>
          <a:xfrm>
            <a:off x="4673600" y="6176436"/>
            <a:ext cx="2844800" cy="365125"/>
          </a:xfrm>
          <a:prstGeom prst="rect">
            <a:avLst/>
          </a:prstGeom>
        </p:spPr>
        <p:txBody>
          <a:bodyPr vert="horz" lIns="91440" tIns="45720" rIns="91440" bIns="45720" rtlCol="0" anchor="ctr"/>
          <a:lstStyle>
            <a:lvl1pPr algn="ctr">
              <a:defRPr sz="1200">
                <a:solidFill>
                  <a:schemeClr val="accent1">
                    <a:lumMod val="60000"/>
                    <a:lumOff val="40000"/>
                  </a:schemeClr>
                </a:solidFill>
              </a:defRPr>
            </a:lvl1pPr>
          </a:lstStyle>
          <a:p>
            <a:fld id="{283C63E4-F9BE-C24A-B4FF-309EB18BA564}" type="slidenum">
              <a:rPr lang="en-US" smtClean="0"/>
              <a:pPr/>
              <a:t>‹#›</a:t>
            </a:fld>
            <a:endParaRPr lang="en-US" dirty="0"/>
          </a:p>
        </p:txBody>
      </p:sp>
    </p:spTree>
    <p:extLst>
      <p:ext uri="{BB962C8B-B14F-4D97-AF65-F5344CB8AC3E}">
        <p14:creationId xmlns:p14="http://schemas.microsoft.com/office/powerpoint/2010/main" val="346863883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5" r:id="rId5"/>
    <p:sldLayoutId id="2147483660" r:id="rId6"/>
    <p:sldLayoutId id="2147483656" r:id="rId7"/>
    <p:sldLayoutId id="2147483657" r:id="rId8"/>
    <p:sldLayoutId id="2147483658" r:id="rId9"/>
    <p:sldLayoutId id="2147483659" r:id="rId10"/>
  </p:sldLayoutIdLst>
  <p:txStyles>
    <p:titleStyle>
      <a:lvl1pPr algn="ctr" defTabSz="457200" rtl="0" eaLnBrk="1" latinLnBrk="0" hangingPunct="1">
        <a:spcBef>
          <a:spcPct val="0"/>
        </a:spcBef>
        <a:buNone/>
        <a:defRPr sz="4400" b="1" i="0" kern="1200">
          <a:solidFill>
            <a:schemeClr val="tx2">
              <a:lumMod val="60000"/>
              <a:lumOff val="40000"/>
            </a:schemeClr>
          </a:solidFill>
          <a:latin typeface="Calibri"/>
          <a:ea typeface="+mj-ea"/>
          <a:cs typeface="Calibri"/>
        </a:defRPr>
      </a:lvl1pPr>
    </p:titleStyle>
    <p:bodyStyle>
      <a:lvl1pPr marL="342900" indent="-342900" algn="l" defTabSz="457200" rtl="0" eaLnBrk="1" latinLnBrk="0" hangingPunct="1">
        <a:spcBef>
          <a:spcPct val="20000"/>
        </a:spcBef>
        <a:buFont typeface="Arial"/>
        <a:buChar char="•"/>
        <a:defRPr sz="3200" kern="1200">
          <a:solidFill>
            <a:schemeClr val="tx2">
              <a:lumMod val="60000"/>
              <a:lumOff val="40000"/>
            </a:schemeClr>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2">
              <a:lumMod val="60000"/>
              <a:lumOff val="40000"/>
            </a:schemeClr>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2">
              <a:lumMod val="60000"/>
              <a:lumOff val="40000"/>
            </a:schemeClr>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2">
              <a:lumMod val="60000"/>
              <a:lumOff val="40000"/>
            </a:schemeClr>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2">
              <a:lumMod val="60000"/>
              <a:lumOff val="40000"/>
            </a:schemeClr>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hyperlink" Target="http://www.itu.int/dms_pub/itu-t/opb/tut/T-TUT-ROAMING-2015-03-PDF-E.pdf" TargetMode="External"/><Relationship Id="rId2" Type="http://schemas.openxmlformats.org/officeDocument/2006/relationships/image" Target="../media/image10.png"/><Relationship Id="rId1" Type="http://schemas.openxmlformats.org/officeDocument/2006/relationships/slideLayout" Target="../slideLayouts/slideLayout2.xml"/><Relationship Id="rId4" Type="http://schemas.openxmlformats.org/officeDocument/2006/relationships/hyperlink" Target="http://www.itu.int/net4/roamingtool" TargetMode="External"/></Relationships>
</file>

<file path=ppt/slides/_rels/slide12.xml.rels><?xml version="1.0" encoding="UTF-8" standalone="yes"?>
<Relationships xmlns="http://schemas.openxmlformats.org/package/2006/relationships"><Relationship Id="rId3" Type="http://schemas.openxmlformats.org/officeDocument/2006/relationships/hyperlink" Target="http://www.itu.int/pub/publications.aspx?lang=en&amp;parent=T-RES-T.44-2012" TargetMode="External"/><Relationship Id="rId7" Type="http://schemas.openxmlformats.org/officeDocument/2006/relationships/hyperlink" Target="http://www.itu.int/en/ITU-T/studygroups/2013-2016/03/sg3rgarb" TargetMode="External"/><Relationship Id="rId2" Type="http://schemas.openxmlformats.org/officeDocument/2006/relationships/hyperlink" Target="http://www.itu.int/pub/publications.aspx?lang=en&amp;parent=T-RES-T.54-2012" TargetMode="External"/><Relationship Id="rId1" Type="http://schemas.openxmlformats.org/officeDocument/2006/relationships/slideLayout" Target="../slideLayouts/slideLayout2.xml"/><Relationship Id="rId6" Type="http://schemas.openxmlformats.org/officeDocument/2006/relationships/hyperlink" Target="http://www.itu.int/en/ITU-T/studygroups/2013-2016/03/sg3rgcis-rcc/Pages/default.aspx" TargetMode="External"/><Relationship Id="rId5" Type="http://schemas.openxmlformats.org/officeDocument/2006/relationships/image" Target="../media/image12.png"/><Relationship Id="rId4" Type="http://schemas.openxmlformats.org/officeDocument/2006/relationships/image" Target="../media/image11.png"/></Relationships>
</file>

<file path=ppt/slides/_rels/slide13.xml.rels><?xml version="1.0" encoding="UTF-8" standalone="yes"?>
<Relationships xmlns="http://schemas.openxmlformats.org/package/2006/relationships"><Relationship Id="rId8" Type="http://schemas.openxmlformats.org/officeDocument/2006/relationships/hyperlink" Target="http://www.itu.int/en/ITU-T/studygroups/2013-2016/03/sg3rgarb/Pages/default.aspx" TargetMode="External"/><Relationship Id="rId3" Type="http://schemas.openxmlformats.org/officeDocument/2006/relationships/image" Target="../media/image14.png"/><Relationship Id="rId7" Type="http://schemas.openxmlformats.org/officeDocument/2006/relationships/image" Target="../media/image15.png"/><Relationship Id="rId2" Type="http://schemas.openxmlformats.org/officeDocument/2006/relationships/image" Target="../media/image13.png"/><Relationship Id="rId1" Type="http://schemas.openxmlformats.org/officeDocument/2006/relationships/slideLayout" Target="../slideLayouts/slideLayout2.xml"/><Relationship Id="rId6" Type="http://schemas.openxmlformats.org/officeDocument/2006/relationships/hyperlink" Target="http://www.itu.int/en/ITU-T/studygroups/2013-2016/03/sg3rglac/Pages/default.aspx" TargetMode="External"/><Relationship Id="rId11" Type="http://schemas.openxmlformats.org/officeDocument/2006/relationships/image" Target="../media/image17.png"/><Relationship Id="rId5" Type="http://schemas.openxmlformats.org/officeDocument/2006/relationships/hyperlink" Target="http://www.itu.int/en/ITU-T/studygroups/2013-2016/03/sg3rgafr/Pages/default.aspx" TargetMode="External"/><Relationship Id="rId10" Type="http://schemas.openxmlformats.org/officeDocument/2006/relationships/hyperlink" Target="http://www.itu.int/en/ITU-T/studygroups/2013-2016/03/sg3rgcis-rcc/Pages/default.aspx" TargetMode="External"/><Relationship Id="rId4" Type="http://schemas.openxmlformats.org/officeDocument/2006/relationships/hyperlink" Target="http://www.itu.int/en/ITU-T/studygroups/2013-2016/03/sg3rgao/Pages/default.aspx" TargetMode="External"/><Relationship Id="rId9" Type="http://schemas.openxmlformats.org/officeDocument/2006/relationships/image" Target="../media/image16.png"/></Relationships>
</file>

<file path=ppt/slides/_rels/slide1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diagramLayout" Target="../diagrams/layout2.xml"/><Relationship Id="rId3" Type="http://schemas.openxmlformats.org/officeDocument/2006/relationships/diagramLayout" Target="../diagrams/layout1.xml"/><Relationship Id="rId7" Type="http://schemas.openxmlformats.org/officeDocument/2006/relationships/diagramData" Target="../diagrams/data2.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hyperlink" Target="http://www.itu.int/net/pressoffice/press_releases/2016/09.aspx" TargetMode="External"/><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image" Target="../media/image19.png"/><Relationship Id="rId1" Type="http://schemas.openxmlformats.org/officeDocument/2006/relationships/slideLayout" Target="../slideLayouts/slideLayout2.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TextBox 4"/>
          <p:cNvSpPr txBox="1"/>
          <p:nvPr/>
        </p:nvSpPr>
        <p:spPr>
          <a:xfrm>
            <a:off x="661014" y="3267408"/>
            <a:ext cx="5261736" cy="1569660"/>
          </a:xfrm>
          <a:prstGeom prst="rect">
            <a:avLst/>
          </a:prstGeom>
          <a:noFill/>
        </p:spPr>
        <p:txBody>
          <a:bodyPr wrap="square" rtlCol="0">
            <a:spAutoFit/>
          </a:bodyPr>
          <a:lstStyle/>
          <a:p>
            <a:pPr algn="r"/>
            <a:r>
              <a:rPr lang="en-US" sz="2400" b="1" dirty="0">
                <a:solidFill>
                  <a:schemeClr val="tx2"/>
                </a:solidFill>
                <a:latin typeface="Lato Black" charset="0"/>
                <a:ea typeface="Lato Black" charset="0"/>
                <a:cs typeface="Lato Black" charset="0"/>
              </a:rPr>
              <a:t>Tariff and accounting principles including </a:t>
            </a:r>
            <a:r>
              <a:rPr lang="en-US" sz="2400" b="1" dirty="0" smtClean="0">
                <a:solidFill>
                  <a:schemeClr val="tx2"/>
                </a:solidFill>
                <a:latin typeface="Lato Black" charset="0"/>
                <a:ea typeface="Lato Black" charset="0"/>
                <a:cs typeface="Lato Black" charset="0"/>
              </a:rPr>
              <a:t>related telecommunication </a:t>
            </a:r>
            <a:r>
              <a:rPr lang="en-US" sz="2400" b="1" dirty="0">
                <a:solidFill>
                  <a:schemeClr val="tx2"/>
                </a:solidFill>
                <a:latin typeface="Lato Black" charset="0"/>
                <a:ea typeface="Lato Black" charset="0"/>
                <a:cs typeface="Lato Black" charset="0"/>
              </a:rPr>
              <a:t>economic and policy issues </a:t>
            </a:r>
          </a:p>
        </p:txBody>
      </p:sp>
      <p:sp>
        <p:nvSpPr>
          <p:cNvPr id="7" name="TextBox 6"/>
          <p:cNvSpPr txBox="1"/>
          <p:nvPr/>
        </p:nvSpPr>
        <p:spPr>
          <a:xfrm>
            <a:off x="1159262" y="1816174"/>
            <a:ext cx="4774512" cy="1446550"/>
          </a:xfrm>
          <a:prstGeom prst="rect">
            <a:avLst/>
          </a:prstGeom>
          <a:noFill/>
        </p:spPr>
        <p:txBody>
          <a:bodyPr wrap="none" rtlCol="0">
            <a:spAutoFit/>
          </a:bodyPr>
          <a:lstStyle/>
          <a:p>
            <a:pPr algn="r"/>
            <a:r>
              <a:rPr lang="en-US" sz="4400" b="1" dirty="0" smtClean="0">
                <a:solidFill>
                  <a:schemeClr val="accent1">
                    <a:lumMod val="75000"/>
                  </a:schemeClr>
                </a:solidFill>
                <a:latin typeface="Lato Black" charset="0"/>
                <a:ea typeface="Lato Black" charset="0"/>
                <a:cs typeface="Lato Black" charset="0"/>
              </a:rPr>
              <a:t>ITU-T</a:t>
            </a:r>
            <a:br>
              <a:rPr lang="en-US" sz="4400" b="1" dirty="0" smtClean="0">
                <a:solidFill>
                  <a:schemeClr val="accent1">
                    <a:lumMod val="75000"/>
                  </a:schemeClr>
                </a:solidFill>
                <a:latin typeface="Lato Black" charset="0"/>
                <a:ea typeface="Lato Black" charset="0"/>
                <a:cs typeface="Lato Black" charset="0"/>
              </a:rPr>
            </a:br>
            <a:r>
              <a:rPr lang="en-US" sz="4400" b="1" dirty="0" smtClean="0">
                <a:solidFill>
                  <a:schemeClr val="accent1">
                    <a:lumMod val="75000"/>
                  </a:schemeClr>
                </a:solidFill>
                <a:latin typeface="Lato Black" charset="0"/>
                <a:ea typeface="Lato Black" charset="0"/>
                <a:cs typeface="Lato Black" charset="0"/>
              </a:rPr>
              <a:t>STUDY GROUP </a:t>
            </a:r>
            <a:r>
              <a:rPr lang="en-US" sz="4400" b="1" dirty="0">
                <a:solidFill>
                  <a:schemeClr val="accent1">
                    <a:lumMod val="75000"/>
                  </a:schemeClr>
                </a:solidFill>
                <a:latin typeface="Lato Black" charset="0"/>
                <a:ea typeface="Lato Black" charset="0"/>
                <a:cs typeface="Lato Black" charset="0"/>
              </a:rPr>
              <a:t>3</a:t>
            </a:r>
            <a:endParaRPr lang="en-US" sz="4400" b="1" dirty="0" smtClean="0">
              <a:solidFill>
                <a:schemeClr val="accent1">
                  <a:lumMod val="75000"/>
                </a:schemeClr>
              </a:solidFill>
              <a:latin typeface="Lato Black" charset="0"/>
              <a:ea typeface="Lato Black" charset="0"/>
              <a:cs typeface="Lato Black" charset="0"/>
            </a:endParaRPr>
          </a:p>
        </p:txBody>
      </p:sp>
      <p:pic>
        <p:nvPicPr>
          <p:cNvPr id="8" name="Picture 7"/>
          <p:cNvPicPr>
            <a:picLocks noChangeAspect="1"/>
          </p:cNvPicPr>
          <p:nvPr/>
        </p:nvPicPr>
        <p:blipFill>
          <a:blip r:embed="rId2"/>
          <a:stretch>
            <a:fillRect/>
          </a:stretch>
        </p:blipFill>
        <p:spPr>
          <a:xfrm>
            <a:off x="6908800" y="334357"/>
            <a:ext cx="5283200" cy="2765813"/>
          </a:xfrm>
          <a:prstGeom prst="rect">
            <a:avLst/>
          </a:prstGeom>
        </p:spPr>
      </p:pic>
      <p:sp>
        <p:nvSpPr>
          <p:cNvPr id="10" name="Rectangle 9"/>
          <p:cNvSpPr/>
          <p:nvPr/>
        </p:nvSpPr>
        <p:spPr>
          <a:xfrm>
            <a:off x="3865276" y="6104021"/>
            <a:ext cx="4317481" cy="7539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6865253" y="3485401"/>
            <a:ext cx="3987815" cy="738664"/>
          </a:xfrm>
          <a:prstGeom prst="rect">
            <a:avLst/>
          </a:prstGeom>
          <a:noFill/>
        </p:spPr>
        <p:txBody>
          <a:bodyPr wrap="square" rtlCol="0">
            <a:spAutoFit/>
          </a:bodyPr>
          <a:lstStyle/>
          <a:p>
            <a:r>
              <a:rPr lang="en-US" sz="2400" b="1" dirty="0">
                <a:solidFill>
                  <a:schemeClr val="accent1">
                    <a:lumMod val="75000"/>
                  </a:schemeClr>
                </a:solidFill>
                <a:latin typeface="Lato Black" charset="0"/>
                <a:ea typeface="Lato Black" charset="0"/>
                <a:cs typeface="Lato Black" charset="0"/>
              </a:rPr>
              <a:t>Seiichi </a:t>
            </a:r>
            <a:r>
              <a:rPr lang="en-US" sz="2400" b="1" dirty="0" err="1">
                <a:solidFill>
                  <a:schemeClr val="accent1">
                    <a:lumMod val="75000"/>
                  </a:schemeClr>
                </a:solidFill>
                <a:latin typeface="Lato Black" charset="0"/>
                <a:ea typeface="Lato Black" charset="0"/>
                <a:cs typeface="Lato Black" charset="0"/>
              </a:rPr>
              <a:t>Tsugawa</a:t>
            </a:r>
            <a:r>
              <a:rPr lang="en-US" sz="2400" b="1" dirty="0" smtClean="0">
                <a:solidFill>
                  <a:schemeClr val="accent1">
                    <a:lumMod val="75000"/>
                  </a:schemeClr>
                </a:solidFill>
                <a:latin typeface="Lato Black" charset="0"/>
                <a:ea typeface="Lato Black" charset="0"/>
                <a:cs typeface="Lato Black" charset="0"/>
              </a:rPr>
              <a:t/>
            </a:r>
            <a:br>
              <a:rPr lang="en-US" sz="2400" b="1" dirty="0" smtClean="0">
                <a:solidFill>
                  <a:schemeClr val="accent1">
                    <a:lumMod val="75000"/>
                  </a:schemeClr>
                </a:solidFill>
                <a:latin typeface="Lato Black" charset="0"/>
                <a:ea typeface="Lato Black" charset="0"/>
                <a:cs typeface="Lato Black" charset="0"/>
              </a:rPr>
            </a:br>
            <a:r>
              <a:rPr lang="en-US" b="1" dirty="0" smtClean="0">
                <a:solidFill>
                  <a:schemeClr val="accent1">
                    <a:lumMod val="75000"/>
                  </a:schemeClr>
                </a:solidFill>
                <a:latin typeface="Lato Black" charset="0"/>
                <a:ea typeface="Lato Black" charset="0"/>
                <a:cs typeface="Lato Black" charset="0"/>
              </a:rPr>
              <a:t>Chairman</a:t>
            </a:r>
            <a:r>
              <a:rPr lang="en-US" b="1" dirty="0">
                <a:solidFill>
                  <a:schemeClr val="accent1">
                    <a:lumMod val="75000"/>
                  </a:schemeClr>
                </a:solidFill>
                <a:latin typeface="Lato Black" charset="0"/>
                <a:ea typeface="Lato Black" charset="0"/>
                <a:cs typeface="Lato Black" charset="0"/>
              </a:rPr>
              <a:t>, </a:t>
            </a:r>
            <a:r>
              <a:rPr lang="en-US" b="1" dirty="0" smtClean="0">
                <a:solidFill>
                  <a:schemeClr val="accent1">
                    <a:lumMod val="75000"/>
                  </a:schemeClr>
                </a:solidFill>
                <a:latin typeface="Lato Black" charset="0"/>
                <a:ea typeface="Lato Black" charset="0"/>
                <a:cs typeface="Lato Black" charset="0"/>
              </a:rPr>
              <a:t>SG3</a:t>
            </a:r>
            <a:endParaRPr lang="en-US" sz="6800" b="1" dirty="0">
              <a:solidFill>
                <a:schemeClr val="tx2"/>
              </a:solidFill>
              <a:latin typeface="Lato Black" charset="0"/>
              <a:ea typeface="Lato Black" charset="0"/>
              <a:cs typeface="Lato Black" charset="0"/>
            </a:endParaRPr>
          </a:p>
        </p:txBody>
      </p:sp>
      <p:pic>
        <p:nvPicPr>
          <p:cNvPr id="12" name="Picture 11"/>
          <p:cNvPicPr>
            <a:picLocks noChangeAspect="1"/>
          </p:cNvPicPr>
          <p:nvPr/>
        </p:nvPicPr>
        <p:blipFill>
          <a:blip r:embed="rId3"/>
          <a:stretch>
            <a:fillRect/>
          </a:stretch>
        </p:blipFill>
        <p:spPr>
          <a:xfrm>
            <a:off x="1551257" y="5931305"/>
            <a:ext cx="924054" cy="724001"/>
          </a:xfrm>
          <a:prstGeom prst="rect">
            <a:avLst/>
          </a:prstGeom>
        </p:spPr>
      </p:pic>
      <p:pic>
        <p:nvPicPr>
          <p:cNvPr id="14" name="Picture 13"/>
          <p:cNvPicPr>
            <a:picLocks noChangeAspect="1"/>
          </p:cNvPicPr>
          <p:nvPr/>
        </p:nvPicPr>
        <p:blipFill>
          <a:blip r:embed="rId4"/>
          <a:stretch>
            <a:fillRect/>
          </a:stretch>
        </p:blipFill>
        <p:spPr>
          <a:xfrm>
            <a:off x="489284" y="5972881"/>
            <a:ext cx="821613" cy="715977"/>
          </a:xfrm>
          <a:prstGeom prst="rect">
            <a:avLst/>
          </a:prstGeom>
        </p:spPr>
      </p:pic>
    </p:spTree>
    <p:extLst>
      <p:ext uri="{BB962C8B-B14F-4D97-AF65-F5344CB8AC3E}">
        <p14:creationId xmlns:p14="http://schemas.microsoft.com/office/powerpoint/2010/main" val="213047716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itle 4"/>
          <p:cNvSpPr txBox="1">
            <a:spLocks/>
          </p:cNvSpPr>
          <p:nvPr/>
        </p:nvSpPr>
        <p:spPr>
          <a:xfrm>
            <a:off x="0" y="392966"/>
            <a:ext cx="12192000" cy="652924"/>
          </a:xfrm>
          <a:prstGeom prst="rect">
            <a:avLst/>
          </a:prstGeom>
          <a:solidFill>
            <a:schemeClr val="accent1">
              <a:lumMod val="7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defPPr>
              <a:defRPr lang="en-US"/>
            </a:defPPr>
            <a:lvl1pPr algn="ctr">
              <a:spcBef>
                <a:spcPct val="0"/>
              </a:spcBef>
              <a:buNone/>
              <a:defRPr sz="2800" b="1" i="0"/>
            </a:lvl1pPr>
          </a:lstStyle>
          <a:p>
            <a:r>
              <a:rPr lang="en-US" sz="2400" dirty="0"/>
              <a:t>Recommendations </a:t>
            </a:r>
            <a:r>
              <a:rPr lang="en-US" sz="2400" dirty="0" smtClean="0"/>
              <a:t>Determined by SG3 in this Study Period</a:t>
            </a:r>
            <a:endParaRPr lang="en-US" sz="2400" dirty="0"/>
          </a:p>
        </p:txBody>
      </p:sp>
      <p:sp>
        <p:nvSpPr>
          <p:cNvPr id="4" name="Rectangle 3"/>
          <p:cNvSpPr/>
          <p:nvPr/>
        </p:nvSpPr>
        <p:spPr>
          <a:xfrm>
            <a:off x="272143" y="1182522"/>
            <a:ext cx="1199367" cy="338554"/>
          </a:xfrm>
          <a:prstGeom prst="rect">
            <a:avLst/>
          </a:prstGeom>
        </p:spPr>
        <p:style>
          <a:lnRef idx="3">
            <a:schemeClr val="lt1"/>
          </a:lnRef>
          <a:fillRef idx="1">
            <a:schemeClr val="accent6"/>
          </a:fillRef>
          <a:effectRef idx="1">
            <a:schemeClr val="accent6"/>
          </a:effectRef>
          <a:fontRef idx="minor">
            <a:schemeClr val="lt1"/>
          </a:fontRef>
        </p:style>
        <p:txBody>
          <a:bodyPr wrap="none">
            <a:spAutoFit/>
          </a:bodyPr>
          <a:lstStyle/>
          <a:p>
            <a:r>
              <a:rPr lang="en-GB" sz="1600" b="1" dirty="0">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rPr>
              <a:t>ITU-T D.52</a:t>
            </a:r>
            <a:endParaRPr lang="en-US" sz="1600" b="1" dirty="0">
              <a:effectLst>
                <a:outerShdw blurRad="38100" dist="38100" dir="2700000" algn="tl">
                  <a:srgbClr val="000000">
                    <a:alpha val="43137"/>
                  </a:srgbClr>
                </a:outerShdw>
              </a:effectLst>
            </a:endParaRPr>
          </a:p>
        </p:txBody>
      </p:sp>
      <p:sp>
        <p:nvSpPr>
          <p:cNvPr id="16" name="Rectangle 15"/>
          <p:cNvSpPr/>
          <p:nvPr/>
        </p:nvSpPr>
        <p:spPr>
          <a:xfrm>
            <a:off x="272143" y="2834645"/>
            <a:ext cx="1199367" cy="338554"/>
          </a:xfrm>
          <a:prstGeom prst="rect">
            <a:avLst/>
          </a:prstGeom>
        </p:spPr>
        <p:style>
          <a:lnRef idx="3">
            <a:schemeClr val="lt1"/>
          </a:lnRef>
          <a:fillRef idx="1">
            <a:schemeClr val="accent6"/>
          </a:fillRef>
          <a:effectRef idx="1">
            <a:schemeClr val="accent6"/>
          </a:effectRef>
          <a:fontRef idx="minor">
            <a:schemeClr val="lt1"/>
          </a:fontRef>
        </p:style>
        <p:txBody>
          <a:bodyPr wrap="none">
            <a:spAutoFit/>
          </a:bodyPr>
          <a:lstStyle/>
          <a:p>
            <a:r>
              <a:rPr lang="en-GB" sz="1600" b="1" dirty="0">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rPr>
              <a:t>ITU-T D.53</a:t>
            </a:r>
            <a:endParaRPr lang="en-US" sz="1600" b="1" dirty="0">
              <a:effectLst>
                <a:outerShdw blurRad="38100" dist="38100" dir="2700000" algn="tl">
                  <a:srgbClr val="000000">
                    <a:alpha val="43137"/>
                  </a:srgbClr>
                </a:outerShdw>
              </a:effectLst>
            </a:endParaRPr>
          </a:p>
        </p:txBody>
      </p:sp>
      <p:sp>
        <p:nvSpPr>
          <p:cNvPr id="17" name="Rectangle 16"/>
          <p:cNvSpPr/>
          <p:nvPr/>
        </p:nvSpPr>
        <p:spPr>
          <a:xfrm>
            <a:off x="6444920" y="1202445"/>
            <a:ext cx="1199367" cy="338554"/>
          </a:xfrm>
          <a:prstGeom prst="rect">
            <a:avLst/>
          </a:prstGeom>
        </p:spPr>
        <p:style>
          <a:lnRef idx="3">
            <a:schemeClr val="lt1"/>
          </a:lnRef>
          <a:fillRef idx="1">
            <a:schemeClr val="accent6"/>
          </a:fillRef>
          <a:effectRef idx="1">
            <a:schemeClr val="accent6"/>
          </a:effectRef>
          <a:fontRef idx="minor">
            <a:schemeClr val="lt1"/>
          </a:fontRef>
        </p:style>
        <p:txBody>
          <a:bodyPr wrap="none">
            <a:spAutoFit/>
          </a:bodyPr>
          <a:lstStyle/>
          <a:p>
            <a:r>
              <a:rPr lang="en-GB" sz="1600" b="1" dirty="0">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rPr>
              <a:t>ITU-T D.97</a:t>
            </a:r>
            <a:endParaRPr lang="en-US" sz="1600" b="1" dirty="0">
              <a:effectLst>
                <a:outerShdw blurRad="38100" dist="38100" dir="2700000" algn="tl">
                  <a:srgbClr val="000000">
                    <a:alpha val="43137"/>
                  </a:srgbClr>
                </a:outerShdw>
              </a:effectLst>
            </a:endParaRPr>
          </a:p>
        </p:txBody>
      </p:sp>
      <p:sp>
        <p:nvSpPr>
          <p:cNvPr id="9" name="Rectangle 8"/>
          <p:cNvSpPr/>
          <p:nvPr/>
        </p:nvSpPr>
        <p:spPr>
          <a:xfrm>
            <a:off x="10306149" y="525323"/>
            <a:ext cx="606256" cy="338554"/>
          </a:xfrm>
          <a:prstGeom prst="rect">
            <a:avLst/>
          </a:prstGeom>
        </p:spPr>
        <p:style>
          <a:lnRef idx="3">
            <a:schemeClr val="lt1"/>
          </a:lnRef>
          <a:fillRef idx="1">
            <a:schemeClr val="accent6"/>
          </a:fillRef>
          <a:effectRef idx="1">
            <a:schemeClr val="accent6"/>
          </a:effectRef>
          <a:fontRef idx="minor">
            <a:schemeClr val="lt1"/>
          </a:fontRef>
        </p:style>
        <p:txBody>
          <a:bodyPr wrap="none">
            <a:spAutoFit/>
          </a:bodyPr>
          <a:lstStyle/>
          <a:p>
            <a:r>
              <a:rPr lang="en-GB" sz="1600" b="1" dirty="0">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rPr>
              <a:t>New</a:t>
            </a:r>
            <a:endParaRPr lang="en-US" sz="1600" b="1" dirty="0">
              <a:effectLst>
                <a:outerShdw blurRad="38100" dist="38100" dir="2700000" algn="tl">
                  <a:srgbClr val="000000">
                    <a:alpha val="43137"/>
                  </a:srgbClr>
                </a:outerShdw>
              </a:effectLst>
            </a:endParaRPr>
          </a:p>
        </p:txBody>
      </p:sp>
      <p:sp>
        <p:nvSpPr>
          <p:cNvPr id="11" name="Rectangle 10"/>
          <p:cNvSpPr/>
          <p:nvPr/>
        </p:nvSpPr>
        <p:spPr>
          <a:xfrm>
            <a:off x="11038548" y="525323"/>
            <a:ext cx="970137" cy="338554"/>
          </a:xfrm>
          <a:prstGeom prst="rect">
            <a:avLst/>
          </a:prstGeom>
          <a:solidFill>
            <a:srgbClr val="5AB28C"/>
          </a:solidFill>
        </p:spPr>
        <p:style>
          <a:lnRef idx="3">
            <a:schemeClr val="lt1"/>
          </a:lnRef>
          <a:fillRef idx="1">
            <a:schemeClr val="accent6"/>
          </a:fillRef>
          <a:effectRef idx="1">
            <a:schemeClr val="accent6"/>
          </a:effectRef>
          <a:fontRef idx="minor">
            <a:schemeClr val="lt1"/>
          </a:fontRef>
        </p:style>
        <p:txBody>
          <a:bodyPr wrap="none">
            <a:spAutoFit/>
          </a:bodyPr>
          <a:lstStyle/>
          <a:p>
            <a:r>
              <a:rPr lang="en-GB" sz="1600" b="1" dirty="0">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rPr>
              <a:t>Revised</a:t>
            </a:r>
            <a:endParaRPr lang="en-US" sz="1600" b="1" dirty="0">
              <a:effectLst>
                <a:outerShdw blurRad="38100" dist="38100" dir="2700000" algn="tl">
                  <a:srgbClr val="000000">
                    <a:alpha val="43137"/>
                  </a:srgbClr>
                </a:outerShdw>
              </a:effectLst>
            </a:endParaRPr>
          </a:p>
        </p:txBody>
      </p:sp>
      <p:sp>
        <p:nvSpPr>
          <p:cNvPr id="5" name="Rounded Rectangle 4"/>
          <p:cNvSpPr/>
          <p:nvPr/>
        </p:nvSpPr>
        <p:spPr>
          <a:xfrm>
            <a:off x="166977" y="1582944"/>
            <a:ext cx="5653377" cy="985531"/>
          </a:xfrm>
          <a:prstGeom prst="roundRect">
            <a:avLst>
              <a:gd name="adj" fmla="val 14509"/>
            </a:avLst>
          </a:prstGeom>
          <a:ln>
            <a:noFill/>
          </a:ln>
          <a:effectLst/>
          <a:scene3d>
            <a:camera prst="orthographicFront">
              <a:rot lat="0" lon="0" rev="0"/>
            </a:camera>
            <a:lightRig rig="chilly" dir="t">
              <a:rot lat="0" lon="0" rev="18480000"/>
            </a:lightRig>
          </a:scene3d>
          <a:sp3d prstMaterial="clear">
            <a:bevelT h="63500"/>
          </a:sp3d>
        </p:spPr>
        <p:style>
          <a:lnRef idx="1">
            <a:schemeClr val="dk1"/>
          </a:lnRef>
          <a:fillRef idx="2">
            <a:schemeClr val="dk1"/>
          </a:fillRef>
          <a:effectRef idx="1">
            <a:schemeClr val="dk1"/>
          </a:effectRef>
          <a:fontRef idx="minor">
            <a:schemeClr val="dk1"/>
          </a:fontRef>
        </p:style>
        <p:txBody>
          <a:bodyPr rtlCol="0" anchor="ctr"/>
          <a:lstStyle/>
          <a:p>
            <a:endParaRPr lang="en-US" sz="1400" dirty="0"/>
          </a:p>
          <a:p>
            <a:pPr algn="ctr"/>
            <a:r>
              <a:rPr lang="en-US" sz="1600" b="1" dirty="0">
                <a:solidFill>
                  <a:schemeClr val="accent1">
                    <a:lumMod val="75000"/>
                  </a:schemeClr>
                </a:solidFill>
              </a:rPr>
              <a:t>“Establishing and connecting regional Internet Exchange Points (IXPs) to reduce costs of international Internet connectivity</a:t>
            </a:r>
            <a:r>
              <a:rPr lang="en-US" sz="1600" b="1" dirty="0" smtClean="0">
                <a:solidFill>
                  <a:schemeClr val="accent1">
                    <a:lumMod val="75000"/>
                  </a:schemeClr>
                </a:solidFill>
              </a:rPr>
              <a:t>”</a:t>
            </a:r>
            <a:endParaRPr lang="en-US" dirty="0"/>
          </a:p>
        </p:txBody>
      </p:sp>
      <p:sp>
        <p:nvSpPr>
          <p:cNvPr id="14" name="Rounded Rectangle 13"/>
          <p:cNvSpPr/>
          <p:nvPr/>
        </p:nvSpPr>
        <p:spPr>
          <a:xfrm>
            <a:off x="166978" y="3186754"/>
            <a:ext cx="5319426" cy="985531"/>
          </a:xfrm>
          <a:prstGeom prst="roundRect">
            <a:avLst>
              <a:gd name="adj" fmla="val 14509"/>
            </a:avLst>
          </a:prstGeom>
          <a:ln>
            <a:noFill/>
          </a:ln>
          <a:effectLst/>
          <a:scene3d>
            <a:camera prst="orthographicFront">
              <a:rot lat="0" lon="0" rev="0"/>
            </a:camera>
            <a:lightRig rig="chilly" dir="t">
              <a:rot lat="0" lon="0" rev="18480000"/>
            </a:lightRig>
          </a:scene3d>
          <a:sp3d prstMaterial="clear">
            <a:bevelT h="63500"/>
          </a:sp3d>
        </p:spPr>
        <p:style>
          <a:lnRef idx="1">
            <a:schemeClr val="dk1"/>
          </a:lnRef>
          <a:fillRef idx="2">
            <a:schemeClr val="dk1"/>
          </a:fillRef>
          <a:effectRef idx="1">
            <a:schemeClr val="dk1"/>
          </a:effectRef>
          <a:fontRef idx="minor">
            <a:schemeClr val="dk1"/>
          </a:fontRef>
        </p:style>
        <p:txBody>
          <a:bodyPr rtlCol="0" anchor="ctr"/>
          <a:lstStyle/>
          <a:p>
            <a:pPr algn="ctr"/>
            <a:r>
              <a:rPr lang="en-US" sz="1600" b="1" dirty="0">
                <a:solidFill>
                  <a:schemeClr val="accent1">
                    <a:lumMod val="75000"/>
                  </a:schemeClr>
                </a:solidFill>
              </a:rPr>
              <a:t>“International aspects of Universal Service</a:t>
            </a:r>
            <a:r>
              <a:rPr lang="en-US" sz="1600" b="1" dirty="0" smtClean="0">
                <a:solidFill>
                  <a:schemeClr val="accent1">
                    <a:lumMod val="75000"/>
                  </a:schemeClr>
                </a:solidFill>
              </a:rPr>
              <a:t>”</a:t>
            </a:r>
            <a:endParaRPr lang="en-US" sz="1400" dirty="0"/>
          </a:p>
        </p:txBody>
      </p:sp>
      <p:sp>
        <p:nvSpPr>
          <p:cNvPr id="15" name="Rounded Rectangle 14"/>
          <p:cNvSpPr/>
          <p:nvPr/>
        </p:nvSpPr>
        <p:spPr>
          <a:xfrm>
            <a:off x="6376946" y="1582944"/>
            <a:ext cx="5631739" cy="985531"/>
          </a:xfrm>
          <a:prstGeom prst="roundRect">
            <a:avLst>
              <a:gd name="adj" fmla="val 14509"/>
            </a:avLst>
          </a:prstGeom>
          <a:ln>
            <a:noFill/>
          </a:ln>
          <a:effectLst/>
          <a:scene3d>
            <a:camera prst="orthographicFront">
              <a:rot lat="0" lon="0" rev="0"/>
            </a:camera>
            <a:lightRig rig="chilly" dir="t">
              <a:rot lat="0" lon="0" rev="18480000"/>
            </a:lightRig>
          </a:scene3d>
          <a:sp3d prstMaterial="clear">
            <a:bevelT h="63500"/>
          </a:sp3d>
        </p:spPr>
        <p:style>
          <a:lnRef idx="1">
            <a:schemeClr val="dk1"/>
          </a:lnRef>
          <a:fillRef idx="2">
            <a:schemeClr val="dk1"/>
          </a:fillRef>
          <a:effectRef idx="1">
            <a:schemeClr val="dk1"/>
          </a:effectRef>
          <a:fontRef idx="minor">
            <a:schemeClr val="dk1"/>
          </a:fontRef>
        </p:style>
        <p:txBody>
          <a:bodyPr rtlCol="0" anchor="ctr"/>
          <a:lstStyle/>
          <a:p>
            <a:pPr algn="ctr"/>
            <a:r>
              <a:rPr lang="en-US" sz="1600" b="1" dirty="0">
                <a:solidFill>
                  <a:schemeClr val="accent1">
                    <a:lumMod val="75000"/>
                  </a:schemeClr>
                </a:solidFill>
              </a:rPr>
              <a:t>“Methodological principles for determining international mobile roaming rates</a:t>
            </a:r>
            <a:r>
              <a:rPr lang="en-US" sz="1600" b="1" dirty="0" smtClean="0">
                <a:solidFill>
                  <a:schemeClr val="accent1">
                    <a:lumMod val="75000"/>
                  </a:schemeClr>
                </a:solidFill>
              </a:rPr>
              <a:t>”</a:t>
            </a:r>
            <a:endParaRPr lang="en-US" sz="1400" dirty="0"/>
          </a:p>
        </p:txBody>
      </p:sp>
      <p:sp>
        <p:nvSpPr>
          <p:cNvPr id="12" name="Snip Single Corner Rectangle 11"/>
          <p:cNvSpPr/>
          <p:nvPr/>
        </p:nvSpPr>
        <p:spPr>
          <a:xfrm>
            <a:off x="-1" y="0"/>
            <a:ext cx="4105275"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b="1" dirty="0">
                <a:solidFill>
                  <a:schemeClr val="tx1">
                    <a:lumMod val="50000"/>
                    <a:lumOff val="50000"/>
                  </a:schemeClr>
                </a:solidFill>
              </a:rPr>
              <a:t> Highlights of achievements</a:t>
            </a:r>
          </a:p>
        </p:txBody>
      </p:sp>
      <p:sp>
        <p:nvSpPr>
          <p:cNvPr id="13" name="Rectangle 12"/>
          <p:cNvSpPr/>
          <p:nvPr/>
        </p:nvSpPr>
        <p:spPr>
          <a:xfrm>
            <a:off x="6444920" y="2823525"/>
            <a:ext cx="1313180" cy="338554"/>
          </a:xfrm>
          <a:prstGeom prst="rect">
            <a:avLst/>
          </a:prstGeom>
        </p:spPr>
        <p:style>
          <a:lnRef idx="3">
            <a:schemeClr val="lt1"/>
          </a:lnRef>
          <a:fillRef idx="1">
            <a:schemeClr val="accent6"/>
          </a:fillRef>
          <a:effectRef idx="1">
            <a:schemeClr val="accent6"/>
          </a:effectRef>
          <a:fontRef idx="minor">
            <a:schemeClr val="lt1"/>
          </a:fontRef>
        </p:style>
        <p:txBody>
          <a:bodyPr wrap="none">
            <a:spAutoFit/>
          </a:bodyPr>
          <a:lstStyle/>
          <a:p>
            <a:r>
              <a:rPr lang="en-GB" sz="1600" b="1" dirty="0">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rPr>
              <a:t>ITU-T D.261</a:t>
            </a:r>
            <a:endParaRPr lang="en-US" sz="1600" b="1" dirty="0">
              <a:effectLst>
                <a:outerShdw blurRad="38100" dist="38100" dir="2700000" algn="tl">
                  <a:srgbClr val="000000">
                    <a:alpha val="43137"/>
                  </a:srgbClr>
                </a:outerShdw>
              </a:effectLst>
            </a:endParaRPr>
          </a:p>
        </p:txBody>
      </p:sp>
      <p:sp>
        <p:nvSpPr>
          <p:cNvPr id="18" name="Rounded Rectangle 17"/>
          <p:cNvSpPr/>
          <p:nvPr/>
        </p:nvSpPr>
        <p:spPr>
          <a:xfrm>
            <a:off x="6376946" y="3206656"/>
            <a:ext cx="5631739" cy="987869"/>
          </a:xfrm>
          <a:prstGeom prst="roundRect">
            <a:avLst>
              <a:gd name="adj" fmla="val 14509"/>
            </a:avLst>
          </a:prstGeom>
          <a:ln>
            <a:noFill/>
          </a:ln>
          <a:effectLst/>
          <a:scene3d>
            <a:camera prst="orthographicFront">
              <a:rot lat="0" lon="0" rev="0"/>
            </a:camera>
            <a:lightRig rig="chilly" dir="t">
              <a:rot lat="0" lon="0" rev="18480000"/>
            </a:lightRig>
          </a:scene3d>
          <a:sp3d prstMaterial="clear">
            <a:bevelT h="63500"/>
          </a:sp3d>
        </p:spPr>
        <p:style>
          <a:lnRef idx="1">
            <a:schemeClr val="dk1"/>
          </a:lnRef>
          <a:fillRef idx="2">
            <a:schemeClr val="dk1"/>
          </a:fillRef>
          <a:effectRef idx="1">
            <a:schemeClr val="dk1"/>
          </a:effectRef>
          <a:fontRef idx="minor">
            <a:schemeClr val="dk1"/>
          </a:fontRef>
        </p:style>
        <p:txBody>
          <a:bodyPr rtlCol="0" anchor="ctr"/>
          <a:lstStyle/>
          <a:p>
            <a:endParaRPr lang="en-US" sz="1400" dirty="0"/>
          </a:p>
          <a:p>
            <a:r>
              <a:rPr lang="en-GB" sz="1600" dirty="0"/>
              <a:t>                    </a:t>
            </a:r>
          </a:p>
          <a:p>
            <a:pPr algn="ctr"/>
            <a:r>
              <a:rPr lang="en-GB" sz="1600" b="1" dirty="0">
                <a:solidFill>
                  <a:schemeClr val="accent1">
                    <a:lumMod val="75000"/>
                  </a:schemeClr>
                </a:solidFill>
              </a:rPr>
              <a:t>“Principles for market definition and identification of operators with significant market power</a:t>
            </a:r>
            <a:r>
              <a:rPr lang="en-GB" sz="1600" b="1" dirty="0" smtClean="0">
                <a:solidFill>
                  <a:schemeClr val="accent1">
                    <a:lumMod val="75000"/>
                  </a:schemeClr>
                </a:solidFill>
              </a:rPr>
              <a:t>”</a:t>
            </a:r>
            <a:endParaRPr lang="en-GB" sz="1400" dirty="0"/>
          </a:p>
          <a:p>
            <a:pPr algn="ctr"/>
            <a:endParaRPr lang="en-US" dirty="0"/>
          </a:p>
        </p:txBody>
      </p:sp>
      <p:sp>
        <p:nvSpPr>
          <p:cNvPr id="19" name="Rectangle 18"/>
          <p:cNvSpPr/>
          <p:nvPr/>
        </p:nvSpPr>
        <p:spPr>
          <a:xfrm>
            <a:off x="3634316" y="4620735"/>
            <a:ext cx="1313180" cy="338554"/>
          </a:xfrm>
          <a:prstGeom prst="rect">
            <a:avLst/>
          </a:prstGeom>
          <a:solidFill>
            <a:srgbClr val="5AB28C"/>
          </a:solidFill>
        </p:spPr>
        <p:style>
          <a:lnRef idx="3">
            <a:schemeClr val="lt1"/>
          </a:lnRef>
          <a:fillRef idx="1">
            <a:schemeClr val="accent6"/>
          </a:fillRef>
          <a:effectRef idx="1">
            <a:schemeClr val="accent6"/>
          </a:effectRef>
          <a:fontRef idx="minor">
            <a:schemeClr val="lt1"/>
          </a:fontRef>
        </p:style>
        <p:txBody>
          <a:bodyPr wrap="none">
            <a:spAutoFit/>
          </a:bodyPr>
          <a:lstStyle/>
          <a:p>
            <a:r>
              <a:rPr lang="en-GB" sz="1600" b="1" dirty="0">
                <a:effectLst>
                  <a:outerShdw blurRad="38100" dist="38100" dir="2700000" algn="tl">
                    <a:srgbClr val="000000">
                      <a:alpha val="43137"/>
                    </a:srgbClr>
                  </a:outerShdw>
                </a:effectLst>
                <a:latin typeface="Arial" panose="020B0604020202020204" pitchFamily="34" charset="0"/>
                <a:ea typeface="Times New Roman" panose="02020603050405020304" pitchFamily="18" charset="0"/>
              </a:rPr>
              <a:t>ITU-T D.271</a:t>
            </a:r>
            <a:endParaRPr lang="en-US" sz="1600" b="1" dirty="0">
              <a:effectLst>
                <a:outerShdw blurRad="38100" dist="38100" dir="2700000" algn="tl">
                  <a:srgbClr val="000000">
                    <a:alpha val="43137"/>
                  </a:srgbClr>
                </a:outerShdw>
              </a:effectLst>
            </a:endParaRPr>
          </a:p>
        </p:txBody>
      </p:sp>
      <p:sp>
        <p:nvSpPr>
          <p:cNvPr id="20" name="Rectangle 19"/>
          <p:cNvSpPr/>
          <p:nvPr/>
        </p:nvSpPr>
        <p:spPr>
          <a:xfrm>
            <a:off x="3616028" y="5043179"/>
            <a:ext cx="6426470" cy="1051818"/>
          </a:xfrm>
          <a:prstGeom prst="rect">
            <a:avLst/>
          </a:prstGeom>
          <a:ln>
            <a:noFill/>
          </a:ln>
          <a:effectLst/>
          <a:scene3d>
            <a:camera prst="orthographicFront">
              <a:rot lat="0" lon="0" rev="0"/>
            </a:camera>
            <a:lightRig rig="chilly" dir="t">
              <a:rot lat="0" lon="0" rev="18480000"/>
            </a:lightRig>
          </a:scene3d>
          <a:sp3d prstMaterial="clear">
            <a:bevelT h="63500"/>
          </a:sp3d>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GB" sz="1600" b="1" dirty="0">
                <a:solidFill>
                  <a:schemeClr val="accent1">
                    <a:lumMod val="75000"/>
                  </a:schemeClr>
                </a:solidFill>
              </a:rPr>
              <a:t>“Charging and accounting principles for Next-Generation Network (NGN</a:t>
            </a:r>
            <a:r>
              <a:rPr lang="en-GB" sz="1600" b="1" dirty="0" smtClean="0">
                <a:solidFill>
                  <a:schemeClr val="accent1">
                    <a:lumMod val="75000"/>
                  </a:schemeClr>
                </a:solidFill>
              </a:rPr>
              <a:t>)”</a:t>
            </a:r>
            <a:endParaRPr lang="en-US" sz="1400" dirty="0"/>
          </a:p>
        </p:txBody>
      </p:sp>
    </p:spTree>
    <p:extLst>
      <p:ext uri="{BB962C8B-B14F-4D97-AF65-F5344CB8AC3E}">
        <p14:creationId xmlns:p14="http://schemas.microsoft.com/office/powerpoint/2010/main" val="33774781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4"/>
          <p:cNvSpPr txBox="1">
            <a:spLocks/>
          </p:cNvSpPr>
          <p:nvPr/>
        </p:nvSpPr>
        <p:spPr>
          <a:xfrm>
            <a:off x="0" y="348708"/>
            <a:ext cx="12192000" cy="652924"/>
          </a:xfrm>
          <a:prstGeom prst="rect">
            <a:avLst/>
          </a:prstGeom>
          <a:solidFill>
            <a:schemeClr val="accent1">
              <a:lumMod val="7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defPPr>
              <a:defRPr lang="en-US"/>
            </a:defPPr>
            <a:lvl1pPr algn="ctr">
              <a:spcBef>
                <a:spcPct val="0"/>
              </a:spcBef>
              <a:buNone/>
              <a:defRPr sz="2800" b="1" i="0"/>
            </a:lvl1pPr>
          </a:lstStyle>
          <a:p>
            <a:r>
              <a:rPr lang="en-US" dirty="0" smtClean="0"/>
              <a:t>Other SG3 publications</a:t>
            </a:r>
            <a:endParaRPr lang="en-US" dirty="0"/>
          </a:p>
        </p:txBody>
      </p:sp>
      <p:sp>
        <p:nvSpPr>
          <p:cNvPr id="14" name="Snip Single Corner Rectangle 13"/>
          <p:cNvSpPr/>
          <p:nvPr/>
        </p:nvSpPr>
        <p:spPr>
          <a:xfrm>
            <a:off x="-1" y="0"/>
            <a:ext cx="4105275"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b="1" dirty="0">
                <a:solidFill>
                  <a:schemeClr val="tx1">
                    <a:lumMod val="50000"/>
                    <a:lumOff val="50000"/>
                  </a:schemeClr>
                </a:solidFill>
              </a:rPr>
              <a:t> Highlights of achievements</a:t>
            </a:r>
          </a:p>
        </p:txBody>
      </p:sp>
      <p:pic>
        <p:nvPicPr>
          <p:cNvPr id="10" name="Picture 9"/>
          <p:cNvPicPr>
            <a:picLocks noChangeAspect="1"/>
          </p:cNvPicPr>
          <p:nvPr/>
        </p:nvPicPr>
        <p:blipFill>
          <a:blip r:embed="rId2"/>
          <a:stretch>
            <a:fillRect/>
          </a:stretch>
        </p:blipFill>
        <p:spPr>
          <a:xfrm>
            <a:off x="8018311" y="1197940"/>
            <a:ext cx="3325963" cy="4675268"/>
          </a:xfrm>
          <a:prstGeom prst="rect">
            <a:avLst/>
          </a:prstGeom>
          <a:ln>
            <a:noFill/>
          </a:ln>
          <a:effectLst>
            <a:outerShdw blurRad="292100" dist="139700" dir="2700000" algn="tl" rotWithShape="0">
              <a:srgbClr val="333333">
                <a:alpha val="65000"/>
              </a:srgbClr>
            </a:outerShdw>
          </a:effectLst>
        </p:spPr>
      </p:pic>
      <p:sp>
        <p:nvSpPr>
          <p:cNvPr id="2" name="Rectangle 1"/>
          <p:cNvSpPr/>
          <p:nvPr/>
        </p:nvSpPr>
        <p:spPr>
          <a:xfrm>
            <a:off x="642936" y="1647086"/>
            <a:ext cx="6924675" cy="3570208"/>
          </a:xfrm>
          <a:prstGeom prst="rect">
            <a:avLst/>
          </a:prstGeom>
        </p:spPr>
        <p:txBody>
          <a:bodyPr wrap="square">
            <a:spAutoFit/>
          </a:bodyPr>
          <a:lstStyle/>
          <a:p>
            <a:pPr algn="just" hangingPunct="0">
              <a:spcBef>
                <a:spcPts val="600"/>
              </a:spcBef>
              <a:spcAft>
                <a:spcPts val="600"/>
              </a:spcAft>
              <a:tabLst>
                <a:tab pos="504190" algn="l"/>
                <a:tab pos="756285" algn="l"/>
                <a:tab pos="1008380" algn="l"/>
                <a:tab pos="1260475" algn="l"/>
              </a:tabLst>
            </a:pPr>
            <a:r>
              <a:rPr lang="en-GB" dirty="0">
                <a:ea typeface="Malgun Gothic" panose="020B0503020000020004" pitchFamily="34" charset="-127"/>
              </a:rPr>
              <a:t>The technical guide “</a:t>
            </a:r>
            <a:r>
              <a:rPr lang="en-GB" u="sng" dirty="0">
                <a:solidFill>
                  <a:srgbClr val="000066"/>
                </a:solidFill>
                <a:ea typeface="Malgun Gothic" panose="020B0503020000020004" pitchFamily="34" charset="-127"/>
                <a:hlinkClick r:id="rId3"/>
              </a:rPr>
              <a:t>Guide for NRAs on International Mobile Roaming Cost analysis</a:t>
            </a:r>
            <a:r>
              <a:rPr lang="en-GB" dirty="0">
                <a:ea typeface="Malgun Gothic" panose="020B0503020000020004" pitchFamily="34" charset="-127"/>
              </a:rPr>
              <a:t>” and the online “</a:t>
            </a:r>
            <a:r>
              <a:rPr lang="en-GB" u="sng" dirty="0">
                <a:solidFill>
                  <a:srgbClr val="000066"/>
                </a:solidFill>
                <a:ea typeface="Malgun Gothic" panose="020B0503020000020004" pitchFamily="34" charset="-127"/>
                <a:hlinkClick r:id="rId4"/>
              </a:rPr>
              <a:t>ITU International Mobile Roaming Cost Analysis Tool</a:t>
            </a:r>
            <a:r>
              <a:rPr lang="en-GB" dirty="0">
                <a:ea typeface="Malgun Gothic" panose="020B0503020000020004" pitchFamily="34" charset="-127"/>
              </a:rPr>
              <a:t>” were developed in response to calls from ITU members for greater clarity on the degree to which the prices that consumers pay for roaming services are commensurate with their costs. Following a trial of a basic version of the online cost model, it was expanded to provide regulators with a more comprehensive tool to guide analyses of potential introductions of caps on mobile roaming tariffs.</a:t>
            </a:r>
            <a:endParaRPr lang="en-US" dirty="0">
              <a:ea typeface="Malgun Gothic" panose="020B0503020000020004" pitchFamily="34" charset="-127"/>
            </a:endParaRPr>
          </a:p>
          <a:p>
            <a:pPr hangingPunct="0">
              <a:spcBef>
                <a:spcPts val="600"/>
              </a:spcBef>
              <a:spcAft>
                <a:spcPts val="600"/>
              </a:spcAft>
              <a:tabLst>
                <a:tab pos="504190" algn="l"/>
                <a:tab pos="756285" algn="l"/>
                <a:tab pos="1008380" algn="l"/>
                <a:tab pos="1260475" algn="l"/>
              </a:tabLst>
            </a:pPr>
            <a:r>
              <a:rPr lang="en-GB" dirty="0">
                <a:ea typeface="Malgun Gothic" panose="020B0503020000020004" pitchFamily="34" charset="-127"/>
              </a:rPr>
              <a:t>The </a:t>
            </a:r>
            <a:r>
              <a:rPr lang="en-GB" u="sng" dirty="0">
                <a:solidFill>
                  <a:srgbClr val="000066"/>
                </a:solidFill>
                <a:ea typeface="Malgun Gothic" panose="020B0503020000020004" pitchFamily="34" charset="-127"/>
                <a:hlinkClick r:id="rId4"/>
              </a:rPr>
              <a:t>ITU International Mobile Roaming Cost Analysis Tool</a:t>
            </a:r>
            <a:r>
              <a:rPr lang="en-GB" dirty="0">
                <a:ea typeface="Malgun Gothic" panose="020B0503020000020004" pitchFamily="34" charset="-127"/>
              </a:rPr>
              <a:t> is designed to help forecast the cost of international mobile roaming voice calls compared to domestic mobile voice calls. The tool is available on </a:t>
            </a:r>
            <a:r>
              <a:rPr lang="en-US" i="1" u="sng" dirty="0">
                <a:solidFill>
                  <a:srgbClr val="000066"/>
                </a:solidFill>
                <a:ea typeface="Malgun Gothic" panose="020B0503020000020004" pitchFamily="34" charset="-127"/>
                <a:hlinkClick r:id="rId4"/>
              </a:rPr>
              <a:t>http://www.itu.int/net4/roamingtool/</a:t>
            </a:r>
            <a:endParaRPr lang="en-US" dirty="0">
              <a:effectLst/>
              <a:ea typeface="Malgun Gothic" panose="020B0503020000020004" pitchFamily="34" charset="-127"/>
            </a:endParaRPr>
          </a:p>
        </p:txBody>
      </p:sp>
    </p:spTree>
    <p:extLst>
      <p:ext uri="{BB962C8B-B14F-4D97-AF65-F5344CB8AC3E}">
        <p14:creationId xmlns:p14="http://schemas.microsoft.com/office/powerpoint/2010/main" val="7096563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4"/>
          <p:cNvSpPr txBox="1">
            <a:spLocks/>
          </p:cNvSpPr>
          <p:nvPr/>
        </p:nvSpPr>
        <p:spPr>
          <a:xfrm>
            <a:off x="0" y="348708"/>
            <a:ext cx="12192000" cy="652924"/>
          </a:xfrm>
          <a:prstGeom prst="rect">
            <a:avLst/>
          </a:prstGeom>
          <a:solidFill>
            <a:schemeClr val="accent1">
              <a:lumMod val="7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defPPr>
              <a:defRPr lang="en-US"/>
            </a:defPPr>
            <a:lvl1pPr algn="ctr">
              <a:spcBef>
                <a:spcPct val="0"/>
              </a:spcBef>
              <a:buNone/>
              <a:defRPr sz="2800" b="1" i="0"/>
            </a:lvl1pPr>
          </a:lstStyle>
          <a:p>
            <a:r>
              <a:rPr lang="en-US" dirty="0" smtClean="0"/>
              <a:t>SG3 Regional Groups</a:t>
            </a:r>
            <a:endParaRPr lang="en-US" dirty="0"/>
          </a:p>
        </p:txBody>
      </p:sp>
      <p:sp>
        <p:nvSpPr>
          <p:cNvPr id="14" name="Snip Single Corner Rectangle 13"/>
          <p:cNvSpPr/>
          <p:nvPr/>
        </p:nvSpPr>
        <p:spPr>
          <a:xfrm>
            <a:off x="-1" y="0"/>
            <a:ext cx="4105275"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b="1" dirty="0">
                <a:solidFill>
                  <a:schemeClr val="tx1">
                    <a:lumMod val="50000"/>
                    <a:lumOff val="50000"/>
                  </a:schemeClr>
                </a:solidFill>
              </a:rPr>
              <a:t> Highlights of achievements</a:t>
            </a:r>
          </a:p>
        </p:txBody>
      </p:sp>
      <p:sp>
        <p:nvSpPr>
          <p:cNvPr id="2" name="Rectangle 1"/>
          <p:cNvSpPr/>
          <p:nvPr/>
        </p:nvSpPr>
        <p:spPr>
          <a:xfrm>
            <a:off x="485775" y="4354890"/>
            <a:ext cx="7812108" cy="1200329"/>
          </a:xfrm>
          <a:prstGeom prst="rect">
            <a:avLst/>
          </a:prstGeom>
        </p:spPr>
        <p:txBody>
          <a:bodyPr wrap="square">
            <a:spAutoFit/>
          </a:bodyPr>
          <a:lstStyle/>
          <a:p>
            <a:r>
              <a:rPr lang="en-US" dirty="0"/>
              <a:t>Regional Groups within ITU-T Study Groups have proven effective mechanisms to assist in bridging the standardization gap by stimulating effective participation in ITU-T Study Groups and increasing the number and quality of contributions from developing countries that could eventually lead to standards.</a:t>
            </a:r>
          </a:p>
        </p:txBody>
      </p:sp>
      <p:sp>
        <p:nvSpPr>
          <p:cNvPr id="15" name="Rectangle 14"/>
          <p:cNvSpPr/>
          <p:nvPr/>
        </p:nvSpPr>
        <p:spPr>
          <a:xfrm>
            <a:off x="233517" y="1389113"/>
            <a:ext cx="8496300" cy="1200329"/>
          </a:xfrm>
          <a:prstGeom prst="rect">
            <a:avLst/>
          </a:prstGeom>
        </p:spPr>
        <p:txBody>
          <a:bodyPr wrap="square">
            <a:spAutoFit/>
          </a:bodyPr>
          <a:lstStyle/>
          <a:p>
            <a:r>
              <a:rPr lang="en-US" dirty="0" smtClean="0">
                <a:ea typeface="Tw Cen MT"/>
                <a:cs typeface="Times New Roman" panose="02020603050405020304" pitchFamily="18" charset="0"/>
              </a:rPr>
              <a:t>Achieving the objectives as set out by the Assembly in </a:t>
            </a:r>
            <a:r>
              <a:rPr lang="en-US" dirty="0">
                <a:hlinkClick r:id="rId2"/>
              </a:rPr>
              <a:t>Resolution 54 - Creation of, and assistance to, regional </a:t>
            </a:r>
            <a:r>
              <a:rPr lang="en-US" dirty="0" smtClean="0">
                <a:hlinkClick r:id="rId2"/>
              </a:rPr>
              <a:t>groups</a:t>
            </a:r>
            <a:r>
              <a:rPr lang="en-US" dirty="0" smtClean="0"/>
              <a:t>  and</a:t>
            </a:r>
            <a:r>
              <a:rPr lang="en-US" dirty="0" smtClean="0">
                <a:ea typeface="Tw Cen MT"/>
                <a:cs typeface="Times New Roman" panose="02020603050405020304" pitchFamily="18" charset="0"/>
              </a:rPr>
              <a:t> </a:t>
            </a:r>
            <a:r>
              <a:rPr lang="en-US" dirty="0">
                <a:hlinkClick r:id="rId3"/>
              </a:rPr>
              <a:t>Resolution 44 - Bridging the standardization gap between developing and developed </a:t>
            </a:r>
            <a:r>
              <a:rPr lang="en-US" dirty="0" smtClean="0">
                <a:hlinkClick r:id="rId3"/>
              </a:rPr>
              <a:t>countries</a:t>
            </a:r>
            <a:r>
              <a:rPr lang="en-US" dirty="0" smtClean="0"/>
              <a:t> SG3 established 2 Regional Groups to reach a total number of 6 </a:t>
            </a:r>
            <a:r>
              <a:rPr lang="en-US" dirty="0"/>
              <a:t>Regional </a:t>
            </a:r>
            <a:r>
              <a:rPr lang="en-US" dirty="0" smtClean="0"/>
              <a:t>Groups. The new Regional groups established are:</a:t>
            </a:r>
            <a:endParaRPr lang="en-US" dirty="0"/>
          </a:p>
        </p:txBody>
      </p:sp>
      <p:pic>
        <p:nvPicPr>
          <p:cNvPr id="3" name="Picture 2"/>
          <p:cNvPicPr>
            <a:picLocks noChangeAspect="1"/>
          </p:cNvPicPr>
          <p:nvPr/>
        </p:nvPicPr>
        <p:blipFill>
          <a:blip r:embed="rId4"/>
          <a:stretch>
            <a:fillRect/>
          </a:stretch>
        </p:blipFill>
        <p:spPr>
          <a:xfrm>
            <a:off x="8927173" y="469693"/>
            <a:ext cx="2761758" cy="3156294"/>
          </a:xfrm>
          <a:prstGeom prst="rect">
            <a:avLst/>
          </a:prstGeom>
          <a:ln>
            <a:noFill/>
          </a:ln>
          <a:effectLst>
            <a:outerShdw blurRad="292100" dist="139700" dir="2700000" algn="tl" rotWithShape="0">
              <a:srgbClr val="333333">
                <a:alpha val="65000"/>
              </a:srgbClr>
            </a:outerShdw>
          </a:effectLst>
        </p:spPr>
      </p:pic>
      <p:pic>
        <p:nvPicPr>
          <p:cNvPr id="4" name="Picture 3"/>
          <p:cNvPicPr>
            <a:picLocks noChangeAspect="1"/>
          </p:cNvPicPr>
          <p:nvPr/>
        </p:nvPicPr>
        <p:blipFill>
          <a:blip r:embed="rId5"/>
          <a:stretch>
            <a:fillRect/>
          </a:stretch>
        </p:blipFill>
        <p:spPr>
          <a:xfrm>
            <a:off x="8963333" y="3777633"/>
            <a:ext cx="2761758" cy="3023470"/>
          </a:xfrm>
          <a:prstGeom prst="rect">
            <a:avLst/>
          </a:prstGeom>
          <a:ln>
            <a:noFill/>
          </a:ln>
          <a:effectLst>
            <a:outerShdw blurRad="292100" dist="139700" dir="2700000" algn="tl" rotWithShape="0">
              <a:srgbClr val="333333">
                <a:alpha val="65000"/>
              </a:srgbClr>
            </a:outerShdw>
          </a:effectLst>
        </p:spPr>
      </p:pic>
      <p:sp>
        <p:nvSpPr>
          <p:cNvPr id="16" name="Rectangle 15"/>
          <p:cNvSpPr/>
          <p:nvPr/>
        </p:nvSpPr>
        <p:spPr>
          <a:xfrm>
            <a:off x="794029" y="3504443"/>
            <a:ext cx="7375276" cy="646331"/>
          </a:xfrm>
          <a:prstGeom prst="rect">
            <a:avLst/>
          </a:prstGeom>
        </p:spPr>
        <p:txBody>
          <a:bodyPr wrap="square">
            <a:spAutoFit/>
          </a:bodyPr>
          <a:lstStyle/>
          <a:p>
            <a:pPr fontAlgn="base"/>
            <a:r>
              <a:rPr lang="en-US" u="sng" dirty="0">
                <a:hlinkClick r:id="rId6"/>
              </a:rPr>
              <a:t>ITU-T SG3 Regional Group for </a:t>
            </a:r>
            <a:r>
              <a:rPr lang="en-US" u="sng" dirty="0" smtClean="0">
                <a:hlinkClick r:id="rId6"/>
              </a:rPr>
              <a:t>RCC/CIS</a:t>
            </a:r>
            <a:r>
              <a:rPr lang="en-US" u="sng" dirty="0" smtClean="0"/>
              <a:t> , </a:t>
            </a:r>
            <a:r>
              <a:rPr lang="en-US" dirty="0"/>
              <a:t>SG3RG-RCC/CIS inaugural meeting was held in Baku, Azerbaijan, December 2015</a:t>
            </a:r>
          </a:p>
        </p:txBody>
      </p:sp>
      <p:sp>
        <p:nvSpPr>
          <p:cNvPr id="5" name="Rectangle 4"/>
          <p:cNvSpPr/>
          <p:nvPr/>
        </p:nvSpPr>
        <p:spPr>
          <a:xfrm>
            <a:off x="794029" y="2727173"/>
            <a:ext cx="7138688" cy="646331"/>
          </a:xfrm>
          <a:prstGeom prst="rect">
            <a:avLst/>
          </a:prstGeom>
        </p:spPr>
        <p:txBody>
          <a:bodyPr wrap="square">
            <a:spAutoFit/>
          </a:bodyPr>
          <a:lstStyle/>
          <a:p>
            <a:pPr fontAlgn="base"/>
            <a:r>
              <a:rPr lang="en-US" dirty="0">
                <a:hlinkClick r:id="rId7"/>
              </a:rPr>
              <a:t>ITU-T SG3 Regional Group for the Arab </a:t>
            </a:r>
            <a:r>
              <a:rPr lang="en-US" dirty="0" smtClean="0">
                <a:hlinkClick r:id="rId7"/>
              </a:rPr>
              <a:t>Region</a:t>
            </a:r>
            <a:r>
              <a:rPr lang="en-US" dirty="0" smtClean="0"/>
              <a:t>, </a:t>
            </a:r>
            <a:r>
              <a:rPr lang="en-US" dirty="0"/>
              <a:t>SG3RG-ARB </a:t>
            </a:r>
            <a:r>
              <a:rPr lang="en-US" dirty="0" smtClean="0"/>
              <a:t>inaugural meeting </a:t>
            </a:r>
            <a:r>
              <a:rPr lang="en-US" dirty="0"/>
              <a:t>was held in </a:t>
            </a:r>
            <a:r>
              <a:rPr lang="en-US" dirty="0" smtClean="0"/>
              <a:t>Manama, Bahrain</a:t>
            </a:r>
            <a:r>
              <a:rPr lang="en-US" dirty="0"/>
              <a:t>, </a:t>
            </a:r>
            <a:r>
              <a:rPr lang="en-US" dirty="0" smtClean="0"/>
              <a:t>October </a:t>
            </a:r>
            <a:r>
              <a:rPr lang="en-US" dirty="0"/>
              <a:t>2013  </a:t>
            </a:r>
            <a:r>
              <a:rPr lang="en-US" sz="1600" dirty="0"/>
              <a:t>  </a:t>
            </a:r>
            <a:endParaRPr lang="en-US" sz="1600" dirty="0">
              <a:solidFill>
                <a:srgbClr val="444444"/>
              </a:solidFill>
            </a:endParaRPr>
          </a:p>
        </p:txBody>
      </p:sp>
      <p:sp>
        <p:nvSpPr>
          <p:cNvPr id="6" name="Rectangle 5"/>
          <p:cNvSpPr/>
          <p:nvPr/>
        </p:nvSpPr>
        <p:spPr>
          <a:xfrm>
            <a:off x="485775" y="2800350"/>
            <a:ext cx="219075" cy="24998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p:cNvSpPr/>
          <p:nvPr/>
        </p:nvSpPr>
        <p:spPr>
          <a:xfrm>
            <a:off x="485775" y="3577620"/>
            <a:ext cx="219075" cy="24998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0738569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 name="Title 4"/>
          <p:cNvSpPr txBox="1">
            <a:spLocks/>
          </p:cNvSpPr>
          <p:nvPr/>
        </p:nvSpPr>
        <p:spPr>
          <a:xfrm>
            <a:off x="0" y="348708"/>
            <a:ext cx="12192000" cy="652924"/>
          </a:xfrm>
          <a:prstGeom prst="rect">
            <a:avLst/>
          </a:prstGeom>
          <a:solidFill>
            <a:schemeClr val="accent1">
              <a:lumMod val="7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defPPr>
              <a:defRPr lang="en-US"/>
            </a:defPPr>
            <a:lvl1pPr algn="ctr">
              <a:spcBef>
                <a:spcPct val="0"/>
              </a:spcBef>
              <a:buNone/>
              <a:defRPr sz="2800" b="1" i="0"/>
            </a:lvl1pPr>
          </a:lstStyle>
          <a:p>
            <a:r>
              <a:rPr lang="en-US" dirty="0" smtClean="0"/>
              <a:t>Location and dates of SG3 Regional Groups Meetings (2013-2016)</a:t>
            </a:r>
            <a:endParaRPr lang="en-US" dirty="0"/>
          </a:p>
        </p:txBody>
      </p:sp>
      <p:sp>
        <p:nvSpPr>
          <p:cNvPr id="14" name="Snip Single Corner Rectangle 13"/>
          <p:cNvSpPr/>
          <p:nvPr/>
        </p:nvSpPr>
        <p:spPr>
          <a:xfrm>
            <a:off x="-1" y="0"/>
            <a:ext cx="4105275"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b="1" dirty="0">
                <a:solidFill>
                  <a:schemeClr val="tx1">
                    <a:lumMod val="50000"/>
                    <a:lumOff val="50000"/>
                  </a:schemeClr>
                </a:solidFill>
              </a:rPr>
              <a:t> Highlights of achievements</a:t>
            </a:r>
          </a:p>
        </p:txBody>
      </p:sp>
      <p:grpSp>
        <p:nvGrpSpPr>
          <p:cNvPr id="7" name="Group 3654"/>
          <p:cNvGrpSpPr>
            <a:grpSpLocks/>
          </p:cNvGrpSpPr>
          <p:nvPr/>
        </p:nvGrpSpPr>
        <p:grpSpPr bwMode="auto">
          <a:xfrm>
            <a:off x="2202325" y="2307793"/>
            <a:ext cx="7079965" cy="3468283"/>
            <a:chOff x="198" y="862"/>
            <a:chExt cx="5381" cy="2834"/>
          </a:xfrm>
          <a:solidFill>
            <a:schemeClr val="bg1">
              <a:lumMod val="85000"/>
            </a:schemeClr>
          </a:solidFill>
          <a:effectLst>
            <a:outerShdw blurRad="50800" dist="38100" dir="2700000" algn="tl" rotWithShape="0">
              <a:prstClr val="black">
                <a:alpha val="40000"/>
              </a:prstClr>
            </a:outerShdw>
          </a:effectLst>
        </p:grpSpPr>
        <p:sp>
          <p:nvSpPr>
            <p:cNvPr id="8" name="Freeform 2509"/>
            <p:cNvSpPr>
              <a:spLocks noChangeAspect="1"/>
            </p:cNvSpPr>
            <p:nvPr/>
          </p:nvSpPr>
          <p:spPr bwMode="auto">
            <a:xfrm>
              <a:off x="4851" y="2649"/>
              <a:ext cx="152" cy="154"/>
            </a:xfrm>
            <a:custGeom>
              <a:avLst/>
              <a:gdLst>
                <a:gd name="T0" fmla="*/ 141 w 127"/>
                <a:gd name="T1" fmla="*/ 146 h 128"/>
                <a:gd name="T2" fmla="*/ 121 w 127"/>
                <a:gd name="T3" fmla="*/ 138 h 128"/>
                <a:gd name="T4" fmla="*/ 121 w 127"/>
                <a:gd name="T5" fmla="*/ 130 h 128"/>
                <a:gd name="T6" fmla="*/ 115 w 127"/>
                <a:gd name="T7" fmla="*/ 120 h 128"/>
                <a:gd name="T8" fmla="*/ 117 w 127"/>
                <a:gd name="T9" fmla="*/ 113 h 128"/>
                <a:gd name="T10" fmla="*/ 111 w 127"/>
                <a:gd name="T11" fmla="*/ 100 h 128"/>
                <a:gd name="T12" fmla="*/ 101 w 127"/>
                <a:gd name="T13" fmla="*/ 84 h 128"/>
                <a:gd name="T14" fmla="*/ 73 w 127"/>
                <a:gd name="T15" fmla="*/ 72 h 128"/>
                <a:gd name="T16" fmla="*/ 56 w 127"/>
                <a:gd name="T17" fmla="*/ 67 h 128"/>
                <a:gd name="T18" fmla="*/ 51 w 127"/>
                <a:gd name="T19" fmla="*/ 64 h 128"/>
                <a:gd name="T20" fmla="*/ 42 w 127"/>
                <a:gd name="T21" fmla="*/ 54 h 128"/>
                <a:gd name="T22" fmla="*/ 42 w 127"/>
                <a:gd name="T23" fmla="*/ 46 h 128"/>
                <a:gd name="T24" fmla="*/ 37 w 127"/>
                <a:gd name="T25" fmla="*/ 60 h 128"/>
                <a:gd name="T26" fmla="*/ 29 w 127"/>
                <a:gd name="T27" fmla="*/ 64 h 128"/>
                <a:gd name="T28" fmla="*/ 29 w 127"/>
                <a:gd name="T29" fmla="*/ 57 h 128"/>
                <a:gd name="T30" fmla="*/ 16 w 127"/>
                <a:gd name="T31" fmla="*/ 45 h 128"/>
                <a:gd name="T32" fmla="*/ 30 w 127"/>
                <a:gd name="T33" fmla="*/ 42 h 128"/>
                <a:gd name="T34" fmla="*/ 38 w 127"/>
                <a:gd name="T35" fmla="*/ 41 h 128"/>
                <a:gd name="T36" fmla="*/ 44 w 127"/>
                <a:gd name="T37" fmla="*/ 31 h 128"/>
                <a:gd name="T38" fmla="*/ 20 w 127"/>
                <a:gd name="T39" fmla="*/ 34 h 128"/>
                <a:gd name="T40" fmla="*/ 11 w 127"/>
                <a:gd name="T41" fmla="*/ 20 h 128"/>
                <a:gd name="T42" fmla="*/ 5 w 127"/>
                <a:gd name="T43" fmla="*/ 14 h 128"/>
                <a:gd name="T44" fmla="*/ 19 w 127"/>
                <a:gd name="T45" fmla="*/ 4 h 128"/>
                <a:gd name="T46" fmla="*/ 39 w 127"/>
                <a:gd name="T47" fmla="*/ 7 h 128"/>
                <a:gd name="T48" fmla="*/ 51 w 127"/>
                <a:gd name="T49" fmla="*/ 17 h 128"/>
                <a:gd name="T50" fmla="*/ 54 w 127"/>
                <a:gd name="T51" fmla="*/ 45 h 128"/>
                <a:gd name="T52" fmla="*/ 56 w 127"/>
                <a:gd name="T53" fmla="*/ 41 h 128"/>
                <a:gd name="T54" fmla="*/ 66 w 127"/>
                <a:gd name="T55" fmla="*/ 54 h 128"/>
                <a:gd name="T56" fmla="*/ 81 w 127"/>
                <a:gd name="T57" fmla="*/ 34 h 128"/>
                <a:gd name="T58" fmla="*/ 95 w 127"/>
                <a:gd name="T59" fmla="*/ 25 h 128"/>
                <a:gd name="T60" fmla="*/ 113 w 127"/>
                <a:gd name="T61" fmla="*/ 22 h 128"/>
                <a:gd name="T62" fmla="*/ 139 w 127"/>
                <a:gd name="T63" fmla="*/ 36 h 128"/>
                <a:gd name="T64" fmla="*/ 152 w 127"/>
                <a:gd name="T65" fmla="*/ 105 h 128"/>
                <a:gd name="T66" fmla="*/ 151 w 127"/>
                <a:gd name="T67" fmla="*/ 115 h 1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7"/>
                <a:gd name="T103" fmla="*/ 0 h 128"/>
                <a:gd name="T104" fmla="*/ 127 w 127"/>
                <a:gd name="T105" fmla="*/ 128 h 1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7" h="128">
                  <a:moveTo>
                    <a:pt x="124" y="128"/>
                  </a:moveTo>
                  <a:cubicBezTo>
                    <a:pt x="122" y="127"/>
                    <a:pt x="120" y="124"/>
                    <a:pt x="118" y="121"/>
                  </a:cubicBezTo>
                  <a:cubicBezTo>
                    <a:pt x="116" y="119"/>
                    <a:pt x="114" y="116"/>
                    <a:pt x="110" y="115"/>
                  </a:cubicBezTo>
                  <a:cubicBezTo>
                    <a:pt x="107" y="114"/>
                    <a:pt x="104" y="115"/>
                    <a:pt x="101" y="115"/>
                  </a:cubicBezTo>
                  <a:cubicBezTo>
                    <a:pt x="100" y="115"/>
                    <a:pt x="98" y="115"/>
                    <a:pt x="98" y="114"/>
                  </a:cubicBezTo>
                  <a:cubicBezTo>
                    <a:pt x="98" y="112"/>
                    <a:pt x="100" y="110"/>
                    <a:pt x="101" y="108"/>
                  </a:cubicBezTo>
                  <a:cubicBezTo>
                    <a:pt x="101" y="107"/>
                    <a:pt x="101" y="105"/>
                    <a:pt x="100" y="103"/>
                  </a:cubicBezTo>
                  <a:cubicBezTo>
                    <a:pt x="99" y="102"/>
                    <a:pt x="97" y="102"/>
                    <a:pt x="96" y="100"/>
                  </a:cubicBezTo>
                  <a:cubicBezTo>
                    <a:pt x="95" y="99"/>
                    <a:pt x="94" y="97"/>
                    <a:pt x="95" y="95"/>
                  </a:cubicBezTo>
                  <a:cubicBezTo>
                    <a:pt x="95" y="94"/>
                    <a:pt x="98" y="95"/>
                    <a:pt x="98" y="94"/>
                  </a:cubicBezTo>
                  <a:cubicBezTo>
                    <a:pt x="99" y="93"/>
                    <a:pt x="97" y="93"/>
                    <a:pt x="96" y="92"/>
                  </a:cubicBezTo>
                  <a:cubicBezTo>
                    <a:pt x="95" y="89"/>
                    <a:pt x="94" y="86"/>
                    <a:pt x="93" y="83"/>
                  </a:cubicBezTo>
                  <a:cubicBezTo>
                    <a:pt x="92" y="80"/>
                    <a:pt x="90" y="78"/>
                    <a:pt x="89" y="76"/>
                  </a:cubicBezTo>
                  <a:cubicBezTo>
                    <a:pt x="87" y="74"/>
                    <a:pt x="86" y="72"/>
                    <a:pt x="84" y="70"/>
                  </a:cubicBezTo>
                  <a:cubicBezTo>
                    <a:pt x="81" y="68"/>
                    <a:pt x="77" y="67"/>
                    <a:pt x="74" y="65"/>
                  </a:cubicBezTo>
                  <a:cubicBezTo>
                    <a:pt x="70" y="63"/>
                    <a:pt x="66" y="61"/>
                    <a:pt x="61" y="60"/>
                  </a:cubicBezTo>
                  <a:cubicBezTo>
                    <a:pt x="59" y="59"/>
                    <a:pt x="57" y="60"/>
                    <a:pt x="55" y="60"/>
                  </a:cubicBezTo>
                  <a:cubicBezTo>
                    <a:pt x="52" y="59"/>
                    <a:pt x="49" y="58"/>
                    <a:pt x="47" y="56"/>
                  </a:cubicBezTo>
                  <a:cubicBezTo>
                    <a:pt x="46" y="55"/>
                    <a:pt x="48" y="53"/>
                    <a:pt x="47" y="52"/>
                  </a:cubicBezTo>
                  <a:cubicBezTo>
                    <a:pt x="46" y="51"/>
                    <a:pt x="45" y="54"/>
                    <a:pt x="43" y="53"/>
                  </a:cubicBezTo>
                  <a:cubicBezTo>
                    <a:pt x="41" y="53"/>
                    <a:pt x="40" y="52"/>
                    <a:pt x="39" y="51"/>
                  </a:cubicBezTo>
                  <a:cubicBezTo>
                    <a:pt x="37" y="49"/>
                    <a:pt x="35" y="47"/>
                    <a:pt x="35" y="45"/>
                  </a:cubicBezTo>
                  <a:cubicBezTo>
                    <a:pt x="34" y="43"/>
                    <a:pt x="37" y="42"/>
                    <a:pt x="37" y="40"/>
                  </a:cubicBezTo>
                  <a:cubicBezTo>
                    <a:pt x="37" y="39"/>
                    <a:pt x="36" y="37"/>
                    <a:pt x="35" y="38"/>
                  </a:cubicBezTo>
                  <a:cubicBezTo>
                    <a:pt x="34" y="40"/>
                    <a:pt x="33" y="43"/>
                    <a:pt x="32" y="45"/>
                  </a:cubicBezTo>
                  <a:cubicBezTo>
                    <a:pt x="32" y="47"/>
                    <a:pt x="32" y="48"/>
                    <a:pt x="31" y="50"/>
                  </a:cubicBezTo>
                  <a:cubicBezTo>
                    <a:pt x="30" y="52"/>
                    <a:pt x="28" y="53"/>
                    <a:pt x="27" y="54"/>
                  </a:cubicBezTo>
                  <a:cubicBezTo>
                    <a:pt x="26" y="54"/>
                    <a:pt x="24" y="54"/>
                    <a:pt x="24" y="53"/>
                  </a:cubicBezTo>
                  <a:cubicBezTo>
                    <a:pt x="22" y="52"/>
                    <a:pt x="22" y="50"/>
                    <a:pt x="22" y="48"/>
                  </a:cubicBezTo>
                  <a:cubicBezTo>
                    <a:pt x="22" y="47"/>
                    <a:pt x="25" y="48"/>
                    <a:pt x="24" y="47"/>
                  </a:cubicBezTo>
                  <a:cubicBezTo>
                    <a:pt x="23" y="44"/>
                    <a:pt x="22" y="41"/>
                    <a:pt x="19" y="39"/>
                  </a:cubicBezTo>
                  <a:cubicBezTo>
                    <a:pt x="18" y="37"/>
                    <a:pt x="15" y="38"/>
                    <a:pt x="13" y="37"/>
                  </a:cubicBezTo>
                  <a:cubicBezTo>
                    <a:pt x="13" y="36"/>
                    <a:pt x="15" y="35"/>
                    <a:pt x="17" y="35"/>
                  </a:cubicBezTo>
                  <a:cubicBezTo>
                    <a:pt x="19" y="34"/>
                    <a:pt x="22" y="36"/>
                    <a:pt x="25" y="35"/>
                  </a:cubicBezTo>
                  <a:cubicBezTo>
                    <a:pt x="27" y="35"/>
                    <a:pt x="27" y="31"/>
                    <a:pt x="29" y="31"/>
                  </a:cubicBezTo>
                  <a:cubicBezTo>
                    <a:pt x="30" y="31"/>
                    <a:pt x="31" y="33"/>
                    <a:pt x="32" y="34"/>
                  </a:cubicBezTo>
                  <a:cubicBezTo>
                    <a:pt x="33" y="34"/>
                    <a:pt x="35" y="33"/>
                    <a:pt x="35" y="32"/>
                  </a:cubicBezTo>
                  <a:cubicBezTo>
                    <a:pt x="36" y="31"/>
                    <a:pt x="38" y="28"/>
                    <a:pt x="37" y="26"/>
                  </a:cubicBezTo>
                  <a:cubicBezTo>
                    <a:pt x="36" y="25"/>
                    <a:pt x="33" y="27"/>
                    <a:pt x="32" y="27"/>
                  </a:cubicBezTo>
                  <a:cubicBezTo>
                    <a:pt x="27" y="27"/>
                    <a:pt x="22" y="29"/>
                    <a:pt x="17" y="28"/>
                  </a:cubicBezTo>
                  <a:cubicBezTo>
                    <a:pt x="15" y="27"/>
                    <a:pt x="15" y="25"/>
                    <a:pt x="14" y="23"/>
                  </a:cubicBezTo>
                  <a:cubicBezTo>
                    <a:pt x="13" y="21"/>
                    <a:pt x="11" y="18"/>
                    <a:pt x="9" y="17"/>
                  </a:cubicBezTo>
                  <a:cubicBezTo>
                    <a:pt x="7" y="16"/>
                    <a:pt x="3" y="18"/>
                    <a:pt x="1" y="17"/>
                  </a:cubicBezTo>
                  <a:cubicBezTo>
                    <a:pt x="0" y="15"/>
                    <a:pt x="3" y="14"/>
                    <a:pt x="4" y="12"/>
                  </a:cubicBezTo>
                  <a:cubicBezTo>
                    <a:pt x="5" y="11"/>
                    <a:pt x="5" y="8"/>
                    <a:pt x="6" y="7"/>
                  </a:cubicBezTo>
                  <a:cubicBezTo>
                    <a:pt x="9" y="4"/>
                    <a:pt x="13" y="4"/>
                    <a:pt x="16" y="3"/>
                  </a:cubicBezTo>
                  <a:cubicBezTo>
                    <a:pt x="18" y="2"/>
                    <a:pt x="20" y="0"/>
                    <a:pt x="23" y="1"/>
                  </a:cubicBezTo>
                  <a:cubicBezTo>
                    <a:pt x="27" y="1"/>
                    <a:pt x="30" y="4"/>
                    <a:pt x="33" y="6"/>
                  </a:cubicBezTo>
                  <a:cubicBezTo>
                    <a:pt x="35" y="6"/>
                    <a:pt x="37" y="4"/>
                    <a:pt x="39" y="5"/>
                  </a:cubicBezTo>
                  <a:cubicBezTo>
                    <a:pt x="41" y="7"/>
                    <a:pt x="43" y="11"/>
                    <a:pt x="43" y="14"/>
                  </a:cubicBezTo>
                  <a:cubicBezTo>
                    <a:pt x="44" y="18"/>
                    <a:pt x="40" y="22"/>
                    <a:pt x="41" y="26"/>
                  </a:cubicBezTo>
                  <a:cubicBezTo>
                    <a:pt x="41" y="30"/>
                    <a:pt x="43" y="34"/>
                    <a:pt x="45" y="37"/>
                  </a:cubicBezTo>
                  <a:cubicBezTo>
                    <a:pt x="46" y="38"/>
                    <a:pt x="46" y="35"/>
                    <a:pt x="46" y="34"/>
                  </a:cubicBezTo>
                  <a:cubicBezTo>
                    <a:pt x="46" y="33"/>
                    <a:pt x="47" y="33"/>
                    <a:pt x="47" y="34"/>
                  </a:cubicBezTo>
                  <a:cubicBezTo>
                    <a:pt x="48" y="36"/>
                    <a:pt x="47" y="40"/>
                    <a:pt x="49" y="42"/>
                  </a:cubicBezTo>
                  <a:cubicBezTo>
                    <a:pt x="50" y="44"/>
                    <a:pt x="53" y="46"/>
                    <a:pt x="55" y="45"/>
                  </a:cubicBezTo>
                  <a:cubicBezTo>
                    <a:pt x="60" y="43"/>
                    <a:pt x="64" y="38"/>
                    <a:pt x="67" y="33"/>
                  </a:cubicBezTo>
                  <a:cubicBezTo>
                    <a:pt x="68" y="32"/>
                    <a:pt x="67" y="29"/>
                    <a:pt x="68" y="28"/>
                  </a:cubicBezTo>
                  <a:cubicBezTo>
                    <a:pt x="71" y="27"/>
                    <a:pt x="74" y="29"/>
                    <a:pt x="76" y="28"/>
                  </a:cubicBezTo>
                  <a:cubicBezTo>
                    <a:pt x="78" y="27"/>
                    <a:pt x="77" y="23"/>
                    <a:pt x="79" y="21"/>
                  </a:cubicBezTo>
                  <a:cubicBezTo>
                    <a:pt x="81" y="19"/>
                    <a:pt x="84" y="18"/>
                    <a:pt x="87" y="17"/>
                  </a:cubicBezTo>
                  <a:cubicBezTo>
                    <a:pt x="89" y="17"/>
                    <a:pt x="92" y="17"/>
                    <a:pt x="94" y="18"/>
                  </a:cubicBezTo>
                  <a:cubicBezTo>
                    <a:pt x="100" y="22"/>
                    <a:pt x="105" y="27"/>
                    <a:pt x="111" y="30"/>
                  </a:cubicBezTo>
                  <a:cubicBezTo>
                    <a:pt x="112" y="31"/>
                    <a:pt x="115" y="29"/>
                    <a:pt x="116" y="30"/>
                  </a:cubicBezTo>
                  <a:cubicBezTo>
                    <a:pt x="120" y="31"/>
                    <a:pt x="124" y="32"/>
                    <a:pt x="127" y="34"/>
                  </a:cubicBezTo>
                  <a:lnTo>
                    <a:pt x="127" y="87"/>
                  </a:lnTo>
                  <a:cubicBezTo>
                    <a:pt x="127" y="89"/>
                    <a:pt x="124" y="90"/>
                    <a:pt x="124" y="92"/>
                  </a:cubicBezTo>
                  <a:cubicBezTo>
                    <a:pt x="124" y="93"/>
                    <a:pt x="126" y="95"/>
                    <a:pt x="126" y="96"/>
                  </a:cubicBezTo>
                  <a:lnTo>
                    <a:pt x="124" y="128"/>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 name="Freeform 2510"/>
            <p:cNvSpPr>
              <a:spLocks noChangeAspect="1"/>
            </p:cNvSpPr>
            <p:nvPr/>
          </p:nvSpPr>
          <p:spPr bwMode="auto">
            <a:xfrm>
              <a:off x="4732" y="2800"/>
              <a:ext cx="27" cy="27"/>
            </a:xfrm>
            <a:custGeom>
              <a:avLst/>
              <a:gdLst>
                <a:gd name="T0" fmla="*/ 23 w 23"/>
                <a:gd name="T1" fmla="*/ 0 h 23"/>
                <a:gd name="T2" fmla="*/ 19 w 23"/>
                <a:gd name="T3" fmla="*/ 5 h 23"/>
                <a:gd name="T4" fmla="*/ 11 w 23"/>
                <a:gd name="T5" fmla="*/ 7 h 23"/>
                <a:gd name="T6" fmla="*/ 5 w 23"/>
                <a:gd name="T7" fmla="*/ 12 h 23"/>
                <a:gd name="T8" fmla="*/ 4 w 23"/>
                <a:gd name="T9" fmla="*/ 20 h 23"/>
                <a:gd name="T10" fmla="*/ 0 w 23"/>
                <a:gd name="T11" fmla="*/ 25 h 23"/>
                <a:gd name="T12" fmla="*/ 4 w 23"/>
                <a:gd name="T13" fmla="*/ 26 h 23"/>
                <a:gd name="T14" fmla="*/ 13 w 23"/>
                <a:gd name="T15" fmla="*/ 22 h 23"/>
                <a:gd name="T16" fmla="*/ 16 w 23"/>
                <a:gd name="T17" fmla="*/ 21 h 23"/>
                <a:gd name="T18" fmla="*/ 23 w 23"/>
                <a:gd name="T19" fmla="*/ 14 h 23"/>
                <a:gd name="T20" fmla="*/ 27 w 23"/>
                <a:gd name="T21" fmla="*/ 9 h 23"/>
                <a:gd name="T22" fmla="*/ 27 w 23"/>
                <a:gd name="T23" fmla="*/ 4 h 23"/>
                <a:gd name="T24" fmla="*/ 23 w 23"/>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3"/>
                <a:gd name="T41" fmla="*/ 23 w 23"/>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3">
                  <a:moveTo>
                    <a:pt x="20" y="0"/>
                  </a:moveTo>
                  <a:cubicBezTo>
                    <a:pt x="19" y="2"/>
                    <a:pt x="18" y="3"/>
                    <a:pt x="16" y="4"/>
                  </a:cubicBezTo>
                  <a:cubicBezTo>
                    <a:pt x="14" y="5"/>
                    <a:pt x="11" y="5"/>
                    <a:pt x="9" y="6"/>
                  </a:cubicBezTo>
                  <a:cubicBezTo>
                    <a:pt x="7" y="7"/>
                    <a:pt x="5" y="8"/>
                    <a:pt x="4" y="10"/>
                  </a:cubicBezTo>
                  <a:cubicBezTo>
                    <a:pt x="3" y="12"/>
                    <a:pt x="4" y="15"/>
                    <a:pt x="3" y="17"/>
                  </a:cubicBezTo>
                  <a:cubicBezTo>
                    <a:pt x="3" y="18"/>
                    <a:pt x="1" y="20"/>
                    <a:pt x="0" y="21"/>
                  </a:cubicBezTo>
                  <a:cubicBezTo>
                    <a:pt x="0" y="22"/>
                    <a:pt x="2" y="23"/>
                    <a:pt x="3" y="22"/>
                  </a:cubicBezTo>
                  <a:cubicBezTo>
                    <a:pt x="6" y="22"/>
                    <a:pt x="8" y="20"/>
                    <a:pt x="11" y="19"/>
                  </a:cubicBezTo>
                  <a:cubicBezTo>
                    <a:pt x="12" y="18"/>
                    <a:pt x="13" y="19"/>
                    <a:pt x="14" y="18"/>
                  </a:cubicBezTo>
                  <a:cubicBezTo>
                    <a:pt x="16" y="17"/>
                    <a:pt x="18" y="14"/>
                    <a:pt x="20" y="12"/>
                  </a:cubicBezTo>
                  <a:cubicBezTo>
                    <a:pt x="21" y="11"/>
                    <a:pt x="22" y="10"/>
                    <a:pt x="23" y="8"/>
                  </a:cubicBezTo>
                  <a:cubicBezTo>
                    <a:pt x="23" y="7"/>
                    <a:pt x="23" y="5"/>
                    <a:pt x="23" y="3"/>
                  </a:cubicBezTo>
                  <a:cubicBezTo>
                    <a:pt x="22" y="2"/>
                    <a:pt x="21" y="1"/>
                    <a:pt x="2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 name="Freeform 2511"/>
            <p:cNvSpPr>
              <a:spLocks noChangeAspect="1"/>
            </p:cNvSpPr>
            <p:nvPr/>
          </p:nvSpPr>
          <p:spPr bwMode="auto">
            <a:xfrm>
              <a:off x="3108" y="3035"/>
              <a:ext cx="247" cy="236"/>
            </a:xfrm>
            <a:custGeom>
              <a:avLst/>
              <a:gdLst>
                <a:gd name="T0" fmla="*/ 235 w 206"/>
                <a:gd name="T1" fmla="*/ 85 h 197"/>
                <a:gd name="T2" fmla="*/ 229 w 206"/>
                <a:gd name="T3" fmla="*/ 95 h 197"/>
                <a:gd name="T4" fmla="*/ 215 w 206"/>
                <a:gd name="T5" fmla="*/ 86 h 197"/>
                <a:gd name="T6" fmla="*/ 218 w 206"/>
                <a:gd name="T7" fmla="*/ 71 h 197"/>
                <a:gd name="T8" fmla="*/ 235 w 206"/>
                <a:gd name="T9" fmla="*/ 72 h 197"/>
                <a:gd name="T10" fmla="*/ 233 w 206"/>
                <a:gd name="T11" fmla="*/ 62 h 197"/>
                <a:gd name="T12" fmla="*/ 231 w 206"/>
                <a:gd name="T13" fmla="*/ 36 h 197"/>
                <a:gd name="T14" fmla="*/ 229 w 206"/>
                <a:gd name="T15" fmla="*/ 19 h 197"/>
                <a:gd name="T16" fmla="*/ 225 w 206"/>
                <a:gd name="T17" fmla="*/ 5 h 197"/>
                <a:gd name="T18" fmla="*/ 218 w 206"/>
                <a:gd name="T19" fmla="*/ 2 h 197"/>
                <a:gd name="T20" fmla="*/ 201 w 206"/>
                <a:gd name="T21" fmla="*/ 1 h 197"/>
                <a:gd name="T22" fmla="*/ 188 w 206"/>
                <a:gd name="T23" fmla="*/ 4 h 197"/>
                <a:gd name="T24" fmla="*/ 175 w 206"/>
                <a:gd name="T25" fmla="*/ 12 h 197"/>
                <a:gd name="T26" fmla="*/ 158 w 206"/>
                <a:gd name="T27" fmla="*/ 36 h 197"/>
                <a:gd name="T28" fmla="*/ 143 w 206"/>
                <a:gd name="T29" fmla="*/ 46 h 197"/>
                <a:gd name="T30" fmla="*/ 138 w 206"/>
                <a:gd name="T31" fmla="*/ 63 h 197"/>
                <a:gd name="T32" fmla="*/ 122 w 206"/>
                <a:gd name="T33" fmla="*/ 66 h 197"/>
                <a:gd name="T34" fmla="*/ 109 w 206"/>
                <a:gd name="T35" fmla="*/ 56 h 197"/>
                <a:gd name="T36" fmla="*/ 97 w 206"/>
                <a:gd name="T37" fmla="*/ 59 h 197"/>
                <a:gd name="T38" fmla="*/ 89 w 206"/>
                <a:gd name="T39" fmla="*/ 74 h 197"/>
                <a:gd name="T40" fmla="*/ 79 w 206"/>
                <a:gd name="T41" fmla="*/ 84 h 197"/>
                <a:gd name="T42" fmla="*/ 62 w 206"/>
                <a:gd name="T43" fmla="*/ 85 h 197"/>
                <a:gd name="T44" fmla="*/ 65 w 206"/>
                <a:gd name="T45" fmla="*/ 69 h 197"/>
                <a:gd name="T46" fmla="*/ 59 w 206"/>
                <a:gd name="T47" fmla="*/ 53 h 197"/>
                <a:gd name="T48" fmla="*/ 53 w 206"/>
                <a:gd name="T49" fmla="*/ 115 h 197"/>
                <a:gd name="T50" fmla="*/ 44 w 206"/>
                <a:gd name="T51" fmla="*/ 121 h 197"/>
                <a:gd name="T52" fmla="*/ 34 w 206"/>
                <a:gd name="T53" fmla="*/ 122 h 197"/>
                <a:gd name="T54" fmla="*/ 16 w 206"/>
                <a:gd name="T55" fmla="*/ 121 h 197"/>
                <a:gd name="T56" fmla="*/ 8 w 206"/>
                <a:gd name="T57" fmla="*/ 108 h 197"/>
                <a:gd name="T58" fmla="*/ 5 w 206"/>
                <a:gd name="T59" fmla="*/ 117 h 197"/>
                <a:gd name="T60" fmla="*/ 4 w 206"/>
                <a:gd name="T61" fmla="*/ 129 h 197"/>
                <a:gd name="T62" fmla="*/ 19 w 206"/>
                <a:gd name="T63" fmla="*/ 168 h 197"/>
                <a:gd name="T64" fmla="*/ 25 w 206"/>
                <a:gd name="T65" fmla="*/ 195 h 197"/>
                <a:gd name="T66" fmla="*/ 20 w 206"/>
                <a:gd name="T67" fmla="*/ 199 h 197"/>
                <a:gd name="T68" fmla="*/ 26 w 206"/>
                <a:gd name="T69" fmla="*/ 217 h 197"/>
                <a:gd name="T70" fmla="*/ 34 w 206"/>
                <a:gd name="T71" fmla="*/ 224 h 197"/>
                <a:gd name="T72" fmla="*/ 49 w 206"/>
                <a:gd name="T73" fmla="*/ 235 h 197"/>
                <a:gd name="T74" fmla="*/ 65 w 206"/>
                <a:gd name="T75" fmla="*/ 225 h 197"/>
                <a:gd name="T76" fmla="*/ 80 w 206"/>
                <a:gd name="T77" fmla="*/ 222 h 197"/>
                <a:gd name="T78" fmla="*/ 100 w 206"/>
                <a:gd name="T79" fmla="*/ 222 h 197"/>
                <a:gd name="T80" fmla="*/ 121 w 206"/>
                <a:gd name="T81" fmla="*/ 222 h 197"/>
                <a:gd name="T82" fmla="*/ 134 w 206"/>
                <a:gd name="T83" fmla="*/ 218 h 197"/>
                <a:gd name="T84" fmla="*/ 147 w 206"/>
                <a:gd name="T85" fmla="*/ 213 h 197"/>
                <a:gd name="T86" fmla="*/ 169 w 206"/>
                <a:gd name="T87" fmla="*/ 200 h 197"/>
                <a:gd name="T88" fmla="*/ 191 w 206"/>
                <a:gd name="T89" fmla="*/ 177 h 197"/>
                <a:gd name="T90" fmla="*/ 206 w 206"/>
                <a:gd name="T91" fmla="*/ 161 h 197"/>
                <a:gd name="T92" fmla="*/ 219 w 206"/>
                <a:gd name="T93" fmla="*/ 133 h 197"/>
                <a:gd name="T94" fmla="*/ 235 w 206"/>
                <a:gd name="T95" fmla="*/ 121 h 197"/>
                <a:gd name="T96" fmla="*/ 243 w 206"/>
                <a:gd name="T97" fmla="*/ 97 h 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197"/>
                <a:gd name="T149" fmla="*/ 206 w 206"/>
                <a:gd name="T150" fmla="*/ 197 h 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197">
                  <a:moveTo>
                    <a:pt x="206" y="72"/>
                  </a:moveTo>
                  <a:lnTo>
                    <a:pt x="196" y="71"/>
                  </a:lnTo>
                  <a:cubicBezTo>
                    <a:pt x="196" y="74"/>
                    <a:pt x="195" y="76"/>
                    <a:pt x="194" y="77"/>
                  </a:cubicBezTo>
                  <a:cubicBezTo>
                    <a:pt x="193" y="78"/>
                    <a:pt x="192" y="79"/>
                    <a:pt x="191" y="79"/>
                  </a:cubicBezTo>
                  <a:cubicBezTo>
                    <a:pt x="189" y="79"/>
                    <a:pt x="186" y="78"/>
                    <a:pt x="185" y="77"/>
                  </a:cubicBezTo>
                  <a:cubicBezTo>
                    <a:pt x="182" y="76"/>
                    <a:pt x="180" y="74"/>
                    <a:pt x="179" y="72"/>
                  </a:cubicBezTo>
                  <a:cubicBezTo>
                    <a:pt x="178" y="70"/>
                    <a:pt x="178" y="67"/>
                    <a:pt x="179" y="65"/>
                  </a:cubicBezTo>
                  <a:cubicBezTo>
                    <a:pt x="179" y="63"/>
                    <a:pt x="181" y="61"/>
                    <a:pt x="182" y="59"/>
                  </a:cubicBezTo>
                  <a:cubicBezTo>
                    <a:pt x="184" y="57"/>
                    <a:pt x="185" y="55"/>
                    <a:pt x="187" y="55"/>
                  </a:cubicBezTo>
                  <a:cubicBezTo>
                    <a:pt x="190" y="55"/>
                    <a:pt x="193" y="58"/>
                    <a:pt x="196" y="60"/>
                  </a:cubicBezTo>
                  <a:cubicBezTo>
                    <a:pt x="195" y="58"/>
                    <a:pt x="194" y="57"/>
                    <a:pt x="194" y="56"/>
                  </a:cubicBezTo>
                  <a:cubicBezTo>
                    <a:pt x="194" y="55"/>
                    <a:pt x="194" y="54"/>
                    <a:pt x="194" y="52"/>
                  </a:cubicBezTo>
                  <a:cubicBezTo>
                    <a:pt x="195" y="47"/>
                    <a:pt x="195" y="42"/>
                    <a:pt x="195" y="37"/>
                  </a:cubicBezTo>
                  <a:cubicBezTo>
                    <a:pt x="195" y="35"/>
                    <a:pt x="194" y="32"/>
                    <a:pt x="193" y="30"/>
                  </a:cubicBezTo>
                  <a:cubicBezTo>
                    <a:pt x="192" y="27"/>
                    <a:pt x="191" y="25"/>
                    <a:pt x="191" y="22"/>
                  </a:cubicBezTo>
                  <a:cubicBezTo>
                    <a:pt x="190" y="20"/>
                    <a:pt x="191" y="18"/>
                    <a:pt x="191" y="16"/>
                  </a:cubicBezTo>
                  <a:cubicBezTo>
                    <a:pt x="191" y="15"/>
                    <a:pt x="189" y="13"/>
                    <a:pt x="189" y="12"/>
                  </a:cubicBezTo>
                  <a:cubicBezTo>
                    <a:pt x="188" y="9"/>
                    <a:pt x="188" y="7"/>
                    <a:pt x="188" y="4"/>
                  </a:cubicBezTo>
                  <a:cubicBezTo>
                    <a:pt x="187" y="4"/>
                    <a:pt x="187" y="5"/>
                    <a:pt x="186" y="4"/>
                  </a:cubicBezTo>
                  <a:cubicBezTo>
                    <a:pt x="185" y="4"/>
                    <a:pt x="184" y="2"/>
                    <a:pt x="182" y="2"/>
                  </a:cubicBezTo>
                  <a:cubicBezTo>
                    <a:pt x="180" y="2"/>
                    <a:pt x="178" y="2"/>
                    <a:pt x="177" y="2"/>
                  </a:cubicBezTo>
                  <a:cubicBezTo>
                    <a:pt x="174" y="2"/>
                    <a:pt x="171" y="1"/>
                    <a:pt x="168" y="1"/>
                  </a:cubicBezTo>
                  <a:cubicBezTo>
                    <a:pt x="166" y="0"/>
                    <a:pt x="164" y="0"/>
                    <a:pt x="161" y="0"/>
                  </a:cubicBezTo>
                  <a:cubicBezTo>
                    <a:pt x="160" y="1"/>
                    <a:pt x="158" y="2"/>
                    <a:pt x="157" y="3"/>
                  </a:cubicBezTo>
                  <a:cubicBezTo>
                    <a:pt x="156" y="4"/>
                    <a:pt x="154" y="5"/>
                    <a:pt x="153" y="5"/>
                  </a:cubicBezTo>
                  <a:cubicBezTo>
                    <a:pt x="150" y="7"/>
                    <a:pt x="148" y="9"/>
                    <a:pt x="146" y="10"/>
                  </a:cubicBezTo>
                  <a:cubicBezTo>
                    <a:pt x="142" y="14"/>
                    <a:pt x="137" y="17"/>
                    <a:pt x="134" y="21"/>
                  </a:cubicBezTo>
                  <a:cubicBezTo>
                    <a:pt x="133" y="23"/>
                    <a:pt x="134" y="27"/>
                    <a:pt x="132" y="30"/>
                  </a:cubicBezTo>
                  <a:cubicBezTo>
                    <a:pt x="131" y="32"/>
                    <a:pt x="129" y="34"/>
                    <a:pt x="126" y="36"/>
                  </a:cubicBezTo>
                  <a:cubicBezTo>
                    <a:pt x="124" y="37"/>
                    <a:pt x="121" y="37"/>
                    <a:pt x="119" y="38"/>
                  </a:cubicBezTo>
                  <a:cubicBezTo>
                    <a:pt x="117" y="41"/>
                    <a:pt x="118" y="44"/>
                    <a:pt x="117" y="47"/>
                  </a:cubicBezTo>
                  <a:cubicBezTo>
                    <a:pt x="116" y="49"/>
                    <a:pt x="116" y="51"/>
                    <a:pt x="115" y="53"/>
                  </a:cubicBezTo>
                  <a:cubicBezTo>
                    <a:pt x="112" y="54"/>
                    <a:pt x="109" y="54"/>
                    <a:pt x="106" y="54"/>
                  </a:cubicBezTo>
                  <a:cubicBezTo>
                    <a:pt x="105" y="55"/>
                    <a:pt x="104" y="55"/>
                    <a:pt x="102" y="55"/>
                  </a:cubicBezTo>
                  <a:cubicBezTo>
                    <a:pt x="100" y="55"/>
                    <a:pt x="97" y="54"/>
                    <a:pt x="95" y="53"/>
                  </a:cubicBezTo>
                  <a:cubicBezTo>
                    <a:pt x="93" y="51"/>
                    <a:pt x="93" y="48"/>
                    <a:pt x="91" y="47"/>
                  </a:cubicBezTo>
                  <a:cubicBezTo>
                    <a:pt x="90" y="46"/>
                    <a:pt x="88" y="46"/>
                    <a:pt x="86" y="47"/>
                  </a:cubicBezTo>
                  <a:cubicBezTo>
                    <a:pt x="84" y="47"/>
                    <a:pt x="82" y="48"/>
                    <a:pt x="81" y="49"/>
                  </a:cubicBezTo>
                  <a:cubicBezTo>
                    <a:pt x="80" y="52"/>
                    <a:pt x="80" y="55"/>
                    <a:pt x="78" y="57"/>
                  </a:cubicBezTo>
                  <a:cubicBezTo>
                    <a:pt x="77" y="59"/>
                    <a:pt x="76" y="61"/>
                    <a:pt x="74" y="62"/>
                  </a:cubicBezTo>
                  <a:cubicBezTo>
                    <a:pt x="72" y="64"/>
                    <a:pt x="69" y="65"/>
                    <a:pt x="67" y="67"/>
                  </a:cubicBezTo>
                  <a:cubicBezTo>
                    <a:pt x="66" y="67"/>
                    <a:pt x="67" y="70"/>
                    <a:pt x="66" y="70"/>
                  </a:cubicBezTo>
                  <a:cubicBezTo>
                    <a:pt x="63" y="71"/>
                    <a:pt x="60" y="69"/>
                    <a:pt x="57" y="69"/>
                  </a:cubicBezTo>
                  <a:cubicBezTo>
                    <a:pt x="55" y="70"/>
                    <a:pt x="53" y="72"/>
                    <a:pt x="52" y="71"/>
                  </a:cubicBezTo>
                  <a:cubicBezTo>
                    <a:pt x="50" y="70"/>
                    <a:pt x="50" y="68"/>
                    <a:pt x="50" y="66"/>
                  </a:cubicBezTo>
                  <a:cubicBezTo>
                    <a:pt x="51" y="63"/>
                    <a:pt x="54" y="61"/>
                    <a:pt x="54" y="58"/>
                  </a:cubicBezTo>
                  <a:cubicBezTo>
                    <a:pt x="54" y="56"/>
                    <a:pt x="52" y="55"/>
                    <a:pt x="51" y="53"/>
                  </a:cubicBezTo>
                  <a:cubicBezTo>
                    <a:pt x="50" y="50"/>
                    <a:pt x="51" y="47"/>
                    <a:pt x="49" y="44"/>
                  </a:cubicBezTo>
                  <a:cubicBezTo>
                    <a:pt x="48" y="42"/>
                    <a:pt x="46" y="41"/>
                    <a:pt x="45" y="40"/>
                  </a:cubicBezTo>
                  <a:lnTo>
                    <a:pt x="44" y="96"/>
                  </a:lnTo>
                  <a:cubicBezTo>
                    <a:pt x="43" y="97"/>
                    <a:pt x="42" y="98"/>
                    <a:pt x="41" y="99"/>
                  </a:cubicBezTo>
                  <a:cubicBezTo>
                    <a:pt x="39" y="100"/>
                    <a:pt x="38" y="100"/>
                    <a:pt x="37" y="101"/>
                  </a:cubicBezTo>
                  <a:cubicBezTo>
                    <a:pt x="36" y="102"/>
                    <a:pt x="35" y="104"/>
                    <a:pt x="34" y="104"/>
                  </a:cubicBezTo>
                  <a:cubicBezTo>
                    <a:pt x="32" y="105"/>
                    <a:pt x="30" y="102"/>
                    <a:pt x="28" y="102"/>
                  </a:cubicBezTo>
                  <a:cubicBezTo>
                    <a:pt x="25" y="102"/>
                    <a:pt x="23" y="104"/>
                    <a:pt x="20" y="104"/>
                  </a:cubicBezTo>
                  <a:cubicBezTo>
                    <a:pt x="18" y="103"/>
                    <a:pt x="15" y="103"/>
                    <a:pt x="13" y="101"/>
                  </a:cubicBezTo>
                  <a:cubicBezTo>
                    <a:pt x="11" y="100"/>
                    <a:pt x="12" y="97"/>
                    <a:pt x="11" y="95"/>
                  </a:cubicBezTo>
                  <a:cubicBezTo>
                    <a:pt x="10" y="93"/>
                    <a:pt x="9" y="90"/>
                    <a:pt x="7" y="90"/>
                  </a:cubicBezTo>
                  <a:cubicBezTo>
                    <a:pt x="6" y="89"/>
                    <a:pt x="4" y="91"/>
                    <a:pt x="4" y="92"/>
                  </a:cubicBezTo>
                  <a:cubicBezTo>
                    <a:pt x="3" y="94"/>
                    <a:pt x="4" y="96"/>
                    <a:pt x="4" y="98"/>
                  </a:cubicBezTo>
                  <a:cubicBezTo>
                    <a:pt x="3" y="98"/>
                    <a:pt x="1" y="98"/>
                    <a:pt x="0" y="98"/>
                  </a:cubicBezTo>
                  <a:cubicBezTo>
                    <a:pt x="1" y="102"/>
                    <a:pt x="2" y="104"/>
                    <a:pt x="3" y="108"/>
                  </a:cubicBezTo>
                  <a:cubicBezTo>
                    <a:pt x="5" y="112"/>
                    <a:pt x="6" y="116"/>
                    <a:pt x="8" y="120"/>
                  </a:cubicBezTo>
                  <a:cubicBezTo>
                    <a:pt x="11" y="127"/>
                    <a:pt x="14" y="133"/>
                    <a:pt x="16" y="140"/>
                  </a:cubicBezTo>
                  <a:cubicBezTo>
                    <a:pt x="18" y="144"/>
                    <a:pt x="21" y="148"/>
                    <a:pt x="22" y="153"/>
                  </a:cubicBezTo>
                  <a:cubicBezTo>
                    <a:pt x="22" y="156"/>
                    <a:pt x="23" y="160"/>
                    <a:pt x="21" y="163"/>
                  </a:cubicBezTo>
                  <a:cubicBezTo>
                    <a:pt x="20" y="164"/>
                    <a:pt x="18" y="159"/>
                    <a:pt x="17" y="160"/>
                  </a:cubicBezTo>
                  <a:cubicBezTo>
                    <a:pt x="15" y="161"/>
                    <a:pt x="16" y="164"/>
                    <a:pt x="17" y="166"/>
                  </a:cubicBezTo>
                  <a:cubicBezTo>
                    <a:pt x="18" y="170"/>
                    <a:pt x="21" y="173"/>
                    <a:pt x="22" y="177"/>
                  </a:cubicBezTo>
                  <a:cubicBezTo>
                    <a:pt x="23" y="178"/>
                    <a:pt x="22" y="180"/>
                    <a:pt x="22" y="181"/>
                  </a:cubicBezTo>
                  <a:cubicBezTo>
                    <a:pt x="23" y="182"/>
                    <a:pt x="24" y="182"/>
                    <a:pt x="25" y="183"/>
                  </a:cubicBezTo>
                  <a:cubicBezTo>
                    <a:pt x="26" y="184"/>
                    <a:pt x="27" y="186"/>
                    <a:pt x="28" y="187"/>
                  </a:cubicBezTo>
                  <a:cubicBezTo>
                    <a:pt x="31" y="189"/>
                    <a:pt x="33" y="190"/>
                    <a:pt x="36" y="192"/>
                  </a:cubicBezTo>
                  <a:cubicBezTo>
                    <a:pt x="38" y="193"/>
                    <a:pt x="39" y="196"/>
                    <a:pt x="41" y="196"/>
                  </a:cubicBezTo>
                  <a:cubicBezTo>
                    <a:pt x="43" y="197"/>
                    <a:pt x="44" y="194"/>
                    <a:pt x="45" y="193"/>
                  </a:cubicBezTo>
                  <a:cubicBezTo>
                    <a:pt x="48" y="191"/>
                    <a:pt x="51" y="189"/>
                    <a:pt x="54" y="188"/>
                  </a:cubicBezTo>
                  <a:cubicBezTo>
                    <a:pt x="57" y="188"/>
                    <a:pt x="60" y="189"/>
                    <a:pt x="62" y="188"/>
                  </a:cubicBezTo>
                  <a:cubicBezTo>
                    <a:pt x="64" y="188"/>
                    <a:pt x="65" y="186"/>
                    <a:pt x="67" y="185"/>
                  </a:cubicBezTo>
                  <a:cubicBezTo>
                    <a:pt x="69" y="184"/>
                    <a:pt x="70" y="182"/>
                    <a:pt x="72" y="182"/>
                  </a:cubicBezTo>
                  <a:cubicBezTo>
                    <a:pt x="75" y="182"/>
                    <a:pt x="79" y="185"/>
                    <a:pt x="83" y="185"/>
                  </a:cubicBezTo>
                  <a:cubicBezTo>
                    <a:pt x="85" y="185"/>
                    <a:pt x="86" y="181"/>
                    <a:pt x="87" y="181"/>
                  </a:cubicBezTo>
                  <a:cubicBezTo>
                    <a:pt x="92" y="181"/>
                    <a:pt x="96" y="185"/>
                    <a:pt x="101" y="185"/>
                  </a:cubicBezTo>
                  <a:cubicBezTo>
                    <a:pt x="103" y="185"/>
                    <a:pt x="102" y="182"/>
                    <a:pt x="104" y="182"/>
                  </a:cubicBezTo>
                  <a:cubicBezTo>
                    <a:pt x="106" y="181"/>
                    <a:pt x="109" y="183"/>
                    <a:pt x="112" y="182"/>
                  </a:cubicBezTo>
                  <a:cubicBezTo>
                    <a:pt x="113" y="182"/>
                    <a:pt x="113" y="179"/>
                    <a:pt x="114" y="178"/>
                  </a:cubicBezTo>
                  <a:cubicBezTo>
                    <a:pt x="117" y="177"/>
                    <a:pt x="120" y="179"/>
                    <a:pt x="123" y="178"/>
                  </a:cubicBezTo>
                  <a:cubicBezTo>
                    <a:pt x="126" y="177"/>
                    <a:pt x="128" y="176"/>
                    <a:pt x="131" y="174"/>
                  </a:cubicBezTo>
                  <a:cubicBezTo>
                    <a:pt x="135" y="172"/>
                    <a:pt x="138" y="169"/>
                    <a:pt x="141" y="167"/>
                  </a:cubicBezTo>
                  <a:cubicBezTo>
                    <a:pt x="144" y="164"/>
                    <a:pt x="146" y="161"/>
                    <a:pt x="149" y="158"/>
                  </a:cubicBezTo>
                  <a:cubicBezTo>
                    <a:pt x="153" y="154"/>
                    <a:pt x="156" y="151"/>
                    <a:pt x="159" y="148"/>
                  </a:cubicBezTo>
                  <a:cubicBezTo>
                    <a:pt x="160" y="146"/>
                    <a:pt x="162" y="144"/>
                    <a:pt x="164" y="143"/>
                  </a:cubicBezTo>
                  <a:cubicBezTo>
                    <a:pt x="167" y="140"/>
                    <a:pt x="170" y="137"/>
                    <a:pt x="172" y="134"/>
                  </a:cubicBezTo>
                  <a:cubicBezTo>
                    <a:pt x="175" y="131"/>
                    <a:pt x="177" y="126"/>
                    <a:pt x="178" y="122"/>
                  </a:cubicBezTo>
                  <a:cubicBezTo>
                    <a:pt x="180" y="118"/>
                    <a:pt x="181" y="114"/>
                    <a:pt x="183" y="111"/>
                  </a:cubicBezTo>
                  <a:cubicBezTo>
                    <a:pt x="184" y="109"/>
                    <a:pt x="186" y="107"/>
                    <a:pt x="188" y="106"/>
                  </a:cubicBezTo>
                  <a:cubicBezTo>
                    <a:pt x="190" y="104"/>
                    <a:pt x="194" y="103"/>
                    <a:pt x="196" y="101"/>
                  </a:cubicBezTo>
                  <a:cubicBezTo>
                    <a:pt x="198" y="98"/>
                    <a:pt x="199" y="96"/>
                    <a:pt x="200" y="93"/>
                  </a:cubicBezTo>
                  <a:cubicBezTo>
                    <a:pt x="201" y="89"/>
                    <a:pt x="202" y="85"/>
                    <a:pt x="203" y="81"/>
                  </a:cubicBezTo>
                  <a:cubicBezTo>
                    <a:pt x="204" y="78"/>
                    <a:pt x="205" y="75"/>
                    <a:pt x="206" y="7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 name="Freeform 2512"/>
            <p:cNvSpPr>
              <a:spLocks noChangeAspect="1"/>
            </p:cNvSpPr>
            <p:nvPr/>
          </p:nvSpPr>
          <p:spPr bwMode="auto">
            <a:xfrm>
              <a:off x="3321" y="3101"/>
              <a:ext cx="22" cy="29"/>
            </a:xfrm>
            <a:custGeom>
              <a:avLst/>
              <a:gdLst>
                <a:gd name="T0" fmla="*/ 22 w 18"/>
                <a:gd name="T1" fmla="*/ 19 h 24"/>
                <a:gd name="T2" fmla="*/ 22 w 18"/>
                <a:gd name="T3" fmla="*/ 13 h 24"/>
                <a:gd name="T4" fmla="*/ 22 w 18"/>
                <a:gd name="T5" fmla="*/ 6 h 24"/>
                <a:gd name="T6" fmla="*/ 11 w 18"/>
                <a:gd name="T7" fmla="*/ 0 h 24"/>
                <a:gd name="T8" fmla="*/ 5 w 18"/>
                <a:gd name="T9" fmla="*/ 5 h 24"/>
                <a:gd name="T10" fmla="*/ 1 w 18"/>
                <a:gd name="T11" fmla="*/ 12 h 24"/>
                <a:gd name="T12" fmla="*/ 1 w 18"/>
                <a:gd name="T13" fmla="*/ 21 h 24"/>
                <a:gd name="T14" fmla="*/ 9 w 18"/>
                <a:gd name="T15" fmla="*/ 27 h 24"/>
                <a:gd name="T16" fmla="*/ 16 w 18"/>
                <a:gd name="T17" fmla="*/ 29 h 24"/>
                <a:gd name="T18" fmla="*/ 20 w 18"/>
                <a:gd name="T19" fmla="*/ 27 h 24"/>
                <a:gd name="T20" fmla="*/ 22 w 18"/>
                <a:gd name="T21" fmla="*/ 19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24"/>
                <a:gd name="T35" fmla="*/ 18 w 18"/>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24">
                  <a:moveTo>
                    <a:pt x="18" y="16"/>
                  </a:moveTo>
                  <a:cubicBezTo>
                    <a:pt x="18" y="14"/>
                    <a:pt x="18" y="13"/>
                    <a:pt x="18" y="11"/>
                  </a:cubicBezTo>
                  <a:cubicBezTo>
                    <a:pt x="18" y="9"/>
                    <a:pt x="17" y="7"/>
                    <a:pt x="18" y="5"/>
                  </a:cubicBezTo>
                  <a:cubicBezTo>
                    <a:pt x="15" y="3"/>
                    <a:pt x="12" y="0"/>
                    <a:pt x="9" y="0"/>
                  </a:cubicBezTo>
                  <a:cubicBezTo>
                    <a:pt x="7" y="0"/>
                    <a:pt x="6" y="2"/>
                    <a:pt x="4" y="4"/>
                  </a:cubicBezTo>
                  <a:cubicBezTo>
                    <a:pt x="3" y="6"/>
                    <a:pt x="1" y="8"/>
                    <a:pt x="1" y="10"/>
                  </a:cubicBezTo>
                  <a:cubicBezTo>
                    <a:pt x="0" y="12"/>
                    <a:pt x="0" y="15"/>
                    <a:pt x="1" y="17"/>
                  </a:cubicBezTo>
                  <a:cubicBezTo>
                    <a:pt x="2" y="19"/>
                    <a:pt x="4" y="21"/>
                    <a:pt x="7" y="22"/>
                  </a:cubicBezTo>
                  <a:cubicBezTo>
                    <a:pt x="8" y="23"/>
                    <a:pt x="11" y="24"/>
                    <a:pt x="13" y="24"/>
                  </a:cubicBezTo>
                  <a:cubicBezTo>
                    <a:pt x="14" y="24"/>
                    <a:pt x="15" y="23"/>
                    <a:pt x="16" y="22"/>
                  </a:cubicBezTo>
                  <a:cubicBezTo>
                    <a:pt x="17" y="21"/>
                    <a:pt x="18" y="19"/>
                    <a:pt x="18" y="1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 name="Freeform 2513"/>
            <p:cNvSpPr>
              <a:spLocks noChangeAspect="1"/>
            </p:cNvSpPr>
            <p:nvPr/>
          </p:nvSpPr>
          <p:spPr bwMode="auto">
            <a:xfrm>
              <a:off x="3037" y="2942"/>
              <a:ext cx="205" cy="219"/>
            </a:xfrm>
            <a:custGeom>
              <a:avLst/>
              <a:gdLst>
                <a:gd name="T0" fmla="*/ 205 w 171"/>
                <a:gd name="T1" fmla="*/ 18 h 182"/>
                <a:gd name="T2" fmla="*/ 199 w 171"/>
                <a:gd name="T3" fmla="*/ 17 h 182"/>
                <a:gd name="T4" fmla="*/ 195 w 171"/>
                <a:gd name="T5" fmla="*/ 20 h 182"/>
                <a:gd name="T6" fmla="*/ 191 w 171"/>
                <a:gd name="T7" fmla="*/ 18 h 182"/>
                <a:gd name="T8" fmla="*/ 183 w 171"/>
                <a:gd name="T9" fmla="*/ 28 h 182"/>
                <a:gd name="T10" fmla="*/ 177 w 171"/>
                <a:gd name="T11" fmla="*/ 28 h 182"/>
                <a:gd name="T12" fmla="*/ 171 w 171"/>
                <a:gd name="T13" fmla="*/ 20 h 182"/>
                <a:gd name="T14" fmla="*/ 162 w 171"/>
                <a:gd name="T15" fmla="*/ 22 h 182"/>
                <a:gd name="T16" fmla="*/ 147 w 171"/>
                <a:gd name="T17" fmla="*/ 25 h 182"/>
                <a:gd name="T18" fmla="*/ 141 w 171"/>
                <a:gd name="T19" fmla="*/ 25 h 182"/>
                <a:gd name="T20" fmla="*/ 141 w 171"/>
                <a:gd name="T21" fmla="*/ 90 h 182"/>
                <a:gd name="T22" fmla="*/ 125 w 171"/>
                <a:gd name="T23" fmla="*/ 90 h 182"/>
                <a:gd name="T24" fmla="*/ 125 w 171"/>
                <a:gd name="T25" fmla="*/ 141 h 182"/>
                <a:gd name="T26" fmla="*/ 123 w 171"/>
                <a:gd name="T27" fmla="*/ 208 h 182"/>
                <a:gd name="T28" fmla="*/ 120 w 171"/>
                <a:gd name="T29" fmla="*/ 212 h 182"/>
                <a:gd name="T30" fmla="*/ 115 w 171"/>
                <a:gd name="T31" fmla="*/ 214 h 182"/>
                <a:gd name="T32" fmla="*/ 111 w 171"/>
                <a:gd name="T33" fmla="*/ 218 h 182"/>
                <a:gd name="T34" fmla="*/ 104 w 171"/>
                <a:gd name="T35" fmla="*/ 215 h 182"/>
                <a:gd name="T36" fmla="*/ 95 w 171"/>
                <a:gd name="T37" fmla="*/ 218 h 182"/>
                <a:gd name="T38" fmla="*/ 86 w 171"/>
                <a:gd name="T39" fmla="*/ 214 h 182"/>
                <a:gd name="T40" fmla="*/ 84 w 171"/>
                <a:gd name="T41" fmla="*/ 207 h 182"/>
                <a:gd name="T42" fmla="*/ 79 w 171"/>
                <a:gd name="T43" fmla="*/ 201 h 182"/>
                <a:gd name="T44" fmla="*/ 76 w 171"/>
                <a:gd name="T45" fmla="*/ 203 h 182"/>
                <a:gd name="T46" fmla="*/ 76 w 171"/>
                <a:gd name="T47" fmla="*/ 211 h 182"/>
                <a:gd name="T48" fmla="*/ 71 w 171"/>
                <a:gd name="T49" fmla="*/ 211 h 182"/>
                <a:gd name="T50" fmla="*/ 60 w 171"/>
                <a:gd name="T51" fmla="*/ 202 h 182"/>
                <a:gd name="T52" fmla="*/ 53 w 171"/>
                <a:gd name="T53" fmla="*/ 185 h 182"/>
                <a:gd name="T54" fmla="*/ 53 w 171"/>
                <a:gd name="T55" fmla="*/ 176 h 182"/>
                <a:gd name="T56" fmla="*/ 48 w 171"/>
                <a:gd name="T57" fmla="*/ 168 h 182"/>
                <a:gd name="T58" fmla="*/ 49 w 171"/>
                <a:gd name="T59" fmla="*/ 162 h 182"/>
                <a:gd name="T60" fmla="*/ 47 w 171"/>
                <a:gd name="T61" fmla="*/ 156 h 182"/>
                <a:gd name="T62" fmla="*/ 47 w 171"/>
                <a:gd name="T63" fmla="*/ 148 h 182"/>
                <a:gd name="T64" fmla="*/ 44 w 171"/>
                <a:gd name="T65" fmla="*/ 137 h 182"/>
                <a:gd name="T66" fmla="*/ 42 w 171"/>
                <a:gd name="T67" fmla="*/ 124 h 182"/>
                <a:gd name="T68" fmla="*/ 42 w 171"/>
                <a:gd name="T69" fmla="*/ 111 h 182"/>
                <a:gd name="T70" fmla="*/ 44 w 171"/>
                <a:gd name="T71" fmla="*/ 102 h 182"/>
                <a:gd name="T72" fmla="*/ 31 w 171"/>
                <a:gd name="T73" fmla="*/ 85 h 182"/>
                <a:gd name="T74" fmla="*/ 24 w 171"/>
                <a:gd name="T75" fmla="*/ 71 h 182"/>
                <a:gd name="T76" fmla="*/ 24 w 171"/>
                <a:gd name="T77" fmla="*/ 59 h 182"/>
                <a:gd name="T78" fmla="*/ 16 w 171"/>
                <a:gd name="T79" fmla="*/ 49 h 182"/>
                <a:gd name="T80" fmla="*/ 12 w 171"/>
                <a:gd name="T81" fmla="*/ 37 h 182"/>
                <a:gd name="T82" fmla="*/ 1 w 171"/>
                <a:gd name="T83" fmla="*/ 23 h 182"/>
                <a:gd name="T84" fmla="*/ 0 w 171"/>
                <a:gd name="T85" fmla="*/ 12 h 182"/>
                <a:gd name="T86" fmla="*/ 2 w 171"/>
                <a:gd name="T87" fmla="*/ 5 h 182"/>
                <a:gd name="T88" fmla="*/ 11 w 171"/>
                <a:gd name="T89" fmla="*/ 5 h 182"/>
                <a:gd name="T90" fmla="*/ 20 w 171"/>
                <a:gd name="T91" fmla="*/ 0 h 182"/>
                <a:gd name="T92" fmla="*/ 29 w 171"/>
                <a:gd name="T93" fmla="*/ 2 h 182"/>
                <a:gd name="T94" fmla="*/ 36 w 171"/>
                <a:gd name="T95" fmla="*/ 7 h 182"/>
                <a:gd name="T96" fmla="*/ 102 w 171"/>
                <a:gd name="T97" fmla="*/ 7 h 182"/>
                <a:gd name="T98" fmla="*/ 109 w 171"/>
                <a:gd name="T99" fmla="*/ 14 h 182"/>
                <a:gd name="T100" fmla="*/ 119 w 171"/>
                <a:gd name="T101" fmla="*/ 17 h 182"/>
                <a:gd name="T102" fmla="*/ 133 w 171"/>
                <a:gd name="T103" fmla="*/ 19 h 182"/>
                <a:gd name="T104" fmla="*/ 141 w 171"/>
                <a:gd name="T105" fmla="*/ 17 h 182"/>
                <a:gd name="T106" fmla="*/ 151 w 171"/>
                <a:gd name="T107" fmla="*/ 19 h 182"/>
                <a:gd name="T108" fmla="*/ 180 w 171"/>
                <a:gd name="T109" fmla="*/ 13 h 182"/>
                <a:gd name="T110" fmla="*/ 193 w 171"/>
                <a:gd name="T111" fmla="*/ 10 h 182"/>
                <a:gd name="T112" fmla="*/ 199 w 171"/>
                <a:gd name="T113" fmla="*/ 11 h 182"/>
                <a:gd name="T114" fmla="*/ 205 w 171"/>
                <a:gd name="T115" fmla="*/ 18 h 18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1"/>
                <a:gd name="T175" fmla="*/ 0 h 182"/>
                <a:gd name="T176" fmla="*/ 171 w 171"/>
                <a:gd name="T177" fmla="*/ 182 h 18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1" h="182">
                  <a:moveTo>
                    <a:pt x="171" y="15"/>
                  </a:moveTo>
                  <a:cubicBezTo>
                    <a:pt x="169" y="14"/>
                    <a:pt x="167" y="14"/>
                    <a:pt x="166" y="14"/>
                  </a:cubicBezTo>
                  <a:cubicBezTo>
                    <a:pt x="165" y="15"/>
                    <a:pt x="164" y="17"/>
                    <a:pt x="163" y="17"/>
                  </a:cubicBezTo>
                  <a:cubicBezTo>
                    <a:pt x="161" y="17"/>
                    <a:pt x="160" y="15"/>
                    <a:pt x="159" y="15"/>
                  </a:cubicBezTo>
                  <a:cubicBezTo>
                    <a:pt x="156" y="17"/>
                    <a:pt x="155" y="21"/>
                    <a:pt x="153" y="23"/>
                  </a:cubicBezTo>
                  <a:cubicBezTo>
                    <a:pt x="152" y="24"/>
                    <a:pt x="150" y="24"/>
                    <a:pt x="148" y="23"/>
                  </a:cubicBezTo>
                  <a:cubicBezTo>
                    <a:pt x="146" y="22"/>
                    <a:pt x="146" y="18"/>
                    <a:pt x="143" y="17"/>
                  </a:cubicBezTo>
                  <a:cubicBezTo>
                    <a:pt x="141" y="16"/>
                    <a:pt x="138" y="17"/>
                    <a:pt x="135" y="18"/>
                  </a:cubicBezTo>
                  <a:cubicBezTo>
                    <a:pt x="131" y="18"/>
                    <a:pt x="127" y="21"/>
                    <a:pt x="123" y="21"/>
                  </a:cubicBezTo>
                  <a:lnTo>
                    <a:pt x="118" y="21"/>
                  </a:lnTo>
                  <a:lnTo>
                    <a:pt x="118" y="75"/>
                  </a:lnTo>
                  <a:lnTo>
                    <a:pt x="104" y="75"/>
                  </a:lnTo>
                  <a:lnTo>
                    <a:pt x="104" y="117"/>
                  </a:lnTo>
                  <a:lnTo>
                    <a:pt x="103" y="173"/>
                  </a:lnTo>
                  <a:cubicBezTo>
                    <a:pt x="102" y="174"/>
                    <a:pt x="101" y="175"/>
                    <a:pt x="100" y="176"/>
                  </a:cubicBezTo>
                  <a:cubicBezTo>
                    <a:pt x="98" y="177"/>
                    <a:pt x="97" y="177"/>
                    <a:pt x="96" y="178"/>
                  </a:cubicBezTo>
                  <a:cubicBezTo>
                    <a:pt x="95" y="179"/>
                    <a:pt x="94" y="181"/>
                    <a:pt x="93" y="181"/>
                  </a:cubicBezTo>
                  <a:cubicBezTo>
                    <a:pt x="91" y="182"/>
                    <a:pt x="89" y="179"/>
                    <a:pt x="87" y="179"/>
                  </a:cubicBezTo>
                  <a:cubicBezTo>
                    <a:pt x="84" y="179"/>
                    <a:pt x="82" y="181"/>
                    <a:pt x="79" y="181"/>
                  </a:cubicBezTo>
                  <a:cubicBezTo>
                    <a:pt x="77" y="180"/>
                    <a:pt x="74" y="180"/>
                    <a:pt x="72" y="178"/>
                  </a:cubicBezTo>
                  <a:cubicBezTo>
                    <a:pt x="70" y="177"/>
                    <a:pt x="71" y="174"/>
                    <a:pt x="70" y="172"/>
                  </a:cubicBezTo>
                  <a:cubicBezTo>
                    <a:pt x="69" y="170"/>
                    <a:pt x="68" y="167"/>
                    <a:pt x="66" y="167"/>
                  </a:cubicBezTo>
                  <a:cubicBezTo>
                    <a:pt x="65" y="166"/>
                    <a:pt x="63" y="168"/>
                    <a:pt x="63" y="169"/>
                  </a:cubicBezTo>
                  <a:cubicBezTo>
                    <a:pt x="62" y="171"/>
                    <a:pt x="63" y="173"/>
                    <a:pt x="63" y="175"/>
                  </a:cubicBezTo>
                  <a:cubicBezTo>
                    <a:pt x="62" y="175"/>
                    <a:pt x="60" y="175"/>
                    <a:pt x="59" y="175"/>
                  </a:cubicBezTo>
                  <a:cubicBezTo>
                    <a:pt x="56" y="173"/>
                    <a:pt x="53" y="171"/>
                    <a:pt x="50" y="168"/>
                  </a:cubicBezTo>
                  <a:cubicBezTo>
                    <a:pt x="48" y="164"/>
                    <a:pt x="46" y="159"/>
                    <a:pt x="44" y="154"/>
                  </a:cubicBezTo>
                  <a:cubicBezTo>
                    <a:pt x="44" y="152"/>
                    <a:pt x="44" y="149"/>
                    <a:pt x="44" y="146"/>
                  </a:cubicBezTo>
                  <a:cubicBezTo>
                    <a:pt x="43" y="143"/>
                    <a:pt x="41" y="142"/>
                    <a:pt x="40" y="140"/>
                  </a:cubicBezTo>
                  <a:cubicBezTo>
                    <a:pt x="40" y="138"/>
                    <a:pt x="41" y="137"/>
                    <a:pt x="41" y="135"/>
                  </a:cubicBezTo>
                  <a:cubicBezTo>
                    <a:pt x="40" y="133"/>
                    <a:pt x="39" y="132"/>
                    <a:pt x="39" y="130"/>
                  </a:cubicBezTo>
                  <a:cubicBezTo>
                    <a:pt x="38" y="127"/>
                    <a:pt x="39" y="125"/>
                    <a:pt x="39" y="123"/>
                  </a:cubicBezTo>
                  <a:cubicBezTo>
                    <a:pt x="38" y="120"/>
                    <a:pt x="37" y="117"/>
                    <a:pt x="37" y="114"/>
                  </a:cubicBezTo>
                  <a:cubicBezTo>
                    <a:pt x="36" y="110"/>
                    <a:pt x="35" y="107"/>
                    <a:pt x="35" y="103"/>
                  </a:cubicBezTo>
                  <a:cubicBezTo>
                    <a:pt x="35" y="99"/>
                    <a:pt x="34" y="96"/>
                    <a:pt x="35" y="92"/>
                  </a:cubicBezTo>
                  <a:cubicBezTo>
                    <a:pt x="35" y="89"/>
                    <a:pt x="38" y="87"/>
                    <a:pt x="37" y="85"/>
                  </a:cubicBezTo>
                  <a:cubicBezTo>
                    <a:pt x="35" y="79"/>
                    <a:pt x="30" y="76"/>
                    <a:pt x="26" y="71"/>
                  </a:cubicBezTo>
                  <a:cubicBezTo>
                    <a:pt x="24" y="67"/>
                    <a:pt x="21" y="63"/>
                    <a:pt x="20" y="59"/>
                  </a:cubicBezTo>
                  <a:cubicBezTo>
                    <a:pt x="19" y="56"/>
                    <a:pt x="21" y="52"/>
                    <a:pt x="20" y="49"/>
                  </a:cubicBezTo>
                  <a:cubicBezTo>
                    <a:pt x="18" y="46"/>
                    <a:pt x="15" y="44"/>
                    <a:pt x="13" y="41"/>
                  </a:cubicBezTo>
                  <a:cubicBezTo>
                    <a:pt x="12" y="38"/>
                    <a:pt x="12" y="34"/>
                    <a:pt x="10" y="31"/>
                  </a:cubicBezTo>
                  <a:cubicBezTo>
                    <a:pt x="7" y="26"/>
                    <a:pt x="3" y="23"/>
                    <a:pt x="1" y="19"/>
                  </a:cubicBezTo>
                  <a:cubicBezTo>
                    <a:pt x="0" y="16"/>
                    <a:pt x="0" y="13"/>
                    <a:pt x="0" y="10"/>
                  </a:cubicBezTo>
                  <a:cubicBezTo>
                    <a:pt x="0" y="8"/>
                    <a:pt x="1" y="6"/>
                    <a:pt x="2" y="4"/>
                  </a:cubicBezTo>
                  <a:cubicBezTo>
                    <a:pt x="4" y="4"/>
                    <a:pt x="6" y="4"/>
                    <a:pt x="9" y="4"/>
                  </a:cubicBezTo>
                  <a:cubicBezTo>
                    <a:pt x="12" y="3"/>
                    <a:pt x="14" y="0"/>
                    <a:pt x="17" y="0"/>
                  </a:cubicBezTo>
                  <a:cubicBezTo>
                    <a:pt x="19" y="0"/>
                    <a:pt x="22" y="1"/>
                    <a:pt x="24" y="2"/>
                  </a:cubicBezTo>
                  <a:cubicBezTo>
                    <a:pt x="26" y="3"/>
                    <a:pt x="28" y="6"/>
                    <a:pt x="30" y="6"/>
                  </a:cubicBezTo>
                  <a:cubicBezTo>
                    <a:pt x="48" y="7"/>
                    <a:pt x="67" y="4"/>
                    <a:pt x="85" y="6"/>
                  </a:cubicBezTo>
                  <a:cubicBezTo>
                    <a:pt x="88" y="6"/>
                    <a:pt x="89" y="10"/>
                    <a:pt x="91" y="12"/>
                  </a:cubicBezTo>
                  <a:cubicBezTo>
                    <a:pt x="94" y="13"/>
                    <a:pt x="96" y="14"/>
                    <a:pt x="99" y="14"/>
                  </a:cubicBezTo>
                  <a:cubicBezTo>
                    <a:pt x="103" y="15"/>
                    <a:pt x="107" y="16"/>
                    <a:pt x="111" y="16"/>
                  </a:cubicBezTo>
                  <a:cubicBezTo>
                    <a:pt x="113" y="16"/>
                    <a:pt x="116" y="14"/>
                    <a:pt x="118" y="14"/>
                  </a:cubicBezTo>
                  <a:cubicBezTo>
                    <a:pt x="121" y="14"/>
                    <a:pt x="124" y="16"/>
                    <a:pt x="126" y="16"/>
                  </a:cubicBezTo>
                  <a:cubicBezTo>
                    <a:pt x="134" y="15"/>
                    <a:pt x="142" y="12"/>
                    <a:pt x="150" y="11"/>
                  </a:cubicBezTo>
                  <a:cubicBezTo>
                    <a:pt x="154" y="10"/>
                    <a:pt x="157" y="9"/>
                    <a:pt x="161" y="8"/>
                  </a:cubicBezTo>
                  <a:cubicBezTo>
                    <a:pt x="163" y="8"/>
                    <a:pt x="165" y="8"/>
                    <a:pt x="166" y="9"/>
                  </a:cubicBezTo>
                  <a:cubicBezTo>
                    <a:pt x="168" y="10"/>
                    <a:pt x="169" y="13"/>
                    <a:pt x="171" y="1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 name="Freeform 2514"/>
            <p:cNvSpPr>
              <a:spLocks noChangeAspect="1"/>
            </p:cNvSpPr>
            <p:nvPr/>
          </p:nvSpPr>
          <p:spPr bwMode="auto">
            <a:xfrm>
              <a:off x="3162" y="2959"/>
              <a:ext cx="139" cy="162"/>
            </a:xfrm>
            <a:custGeom>
              <a:avLst/>
              <a:gdLst>
                <a:gd name="T0" fmla="*/ 139 w 116"/>
                <a:gd name="T1" fmla="*/ 76 h 135"/>
                <a:gd name="T2" fmla="*/ 137 w 116"/>
                <a:gd name="T3" fmla="*/ 73 h 135"/>
                <a:gd name="T4" fmla="*/ 137 w 116"/>
                <a:gd name="T5" fmla="*/ 70 h 135"/>
                <a:gd name="T6" fmla="*/ 128 w 116"/>
                <a:gd name="T7" fmla="*/ 66 h 135"/>
                <a:gd name="T8" fmla="*/ 121 w 116"/>
                <a:gd name="T9" fmla="*/ 65 h 135"/>
                <a:gd name="T10" fmla="*/ 116 w 116"/>
                <a:gd name="T11" fmla="*/ 58 h 135"/>
                <a:gd name="T12" fmla="*/ 116 w 116"/>
                <a:gd name="T13" fmla="*/ 47 h 135"/>
                <a:gd name="T14" fmla="*/ 111 w 116"/>
                <a:gd name="T15" fmla="*/ 47 h 135"/>
                <a:gd name="T16" fmla="*/ 111 w 116"/>
                <a:gd name="T17" fmla="*/ 40 h 135"/>
                <a:gd name="T18" fmla="*/ 99 w 116"/>
                <a:gd name="T19" fmla="*/ 32 h 135"/>
                <a:gd name="T20" fmla="*/ 93 w 116"/>
                <a:gd name="T21" fmla="*/ 30 h 135"/>
                <a:gd name="T22" fmla="*/ 90 w 116"/>
                <a:gd name="T23" fmla="*/ 18 h 135"/>
                <a:gd name="T24" fmla="*/ 85 w 116"/>
                <a:gd name="T25" fmla="*/ 11 h 135"/>
                <a:gd name="T26" fmla="*/ 80 w 116"/>
                <a:gd name="T27" fmla="*/ 1 h 135"/>
                <a:gd name="T28" fmla="*/ 74 w 116"/>
                <a:gd name="T29" fmla="*/ 0 h 135"/>
                <a:gd name="T30" fmla="*/ 71 w 116"/>
                <a:gd name="T31" fmla="*/ 4 h 135"/>
                <a:gd name="T32" fmla="*/ 66 w 116"/>
                <a:gd name="T33" fmla="*/ 1 h 135"/>
                <a:gd name="T34" fmla="*/ 59 w 116"/>
                <a:gd name="T35" fmla="*/ 11 h 135"/>
                <a:gd name="T36" fmla="*/ 53 w 116"/>
                <a:gd name="T37" fmla="*/ 11 h 135"/>
                <a:gd name="T38" fmla="*/ 47 w 116"/>
                <a:gd name="T39" fmla="*/ 4 h 135"/>
                <a:gd name="T40" fmla="*/ 37 w 116"/>
                <a:gd name="T41" fmla="*/ 5 h 135"/>
                <a:gd name="T42" fmla="*/ 23 w 116"/>
                <a:gd name="T43" fmla="*/ 8 h 135"/>
                <a:gd name="T44" fmla="*/ 17 w 116"/>
                <a:gd name="T45" fmla="*/ 8 h 135"/>
                <a:gd name="T46" fmla="*/ 17 w 116"/>
                <a:gd name="T47" fmla="*/ 73 h 135"/>
                <a:gd name="T48" fmla="*/ 0 w 116"/>
                <a:gd name="T49" fmla="*/ 73 h 135"/>
                <a:gd name="T50" fmla="*/ 0 w 116"/>
                <a:gd name="T51" fmla="*/ 124 h 135"/>
                <a:gd name="T52" fmla="*/ 5 w 116"/>
                <a:gd name="T53" fmla="*/ 128 h 135"/>
                <a:gd name="T54" fmla="*/ 7 w 116"/>
                <a:gd name="T55" fmla="*/ 139 h 135"/>
                <a:gd name="T56" fmla="*/ 11 w 116"/>
                <a:gd name="T57" fmla="*/ 145 h 135"/>
                <a:gd name="T58" fmla="*/ 6 w 116"/>
                <a:gd name="T59" fmla="*/ 155 h 135"/>
                <a:gd name="T60" fmla="*/ 8 w 116"/>
                <a:gd name="T61" fmla="*/ 161 h 135"/>
                <a:gd name="T62" fmla="*/ 14 w 116"/>
                <a:gd name="T63" fmla="*/ 158 h 135"/>
                <a:gd name="T64" fmla="*/ 25 w 116"/>
                <a:gd name="T65" fmla="*/ 160 h 135"/>
                <a:gd name="T66" fmla="*/ 26 w 116"/>
                <a:gd name="T67" fmla="*/ 156 h 135"/>
                <a:gd name="T68" fmla="*/ 35 w 116"/>
                <a:gd name="T69" fmla="*/ 150 h 135"/>
                <a:gd name="T70" fmla="*/ 40 w 116"/>
                <a:gd name="T71" fmla="*/ 144 h 135"/>
                <a:gd name="T72" fmla="*/ 43 w 116"/>
                <a:gd name="T73" fmla="*/ 134 h 135"/>
                <a:gd name="T74" fmla="*/ 49 w 116"/>
                <a:gd name="T75" fmla="*/ 132 h 135"/>
                <a:gd name="T76" fmla="*/ 55 w 116"/>
                <a:gd name="T77" fmla="*/ 132 h 135"/>
                <a:gd name="T78" fmla="*/ 60 w 116"/>
                <a:gd name="T79" fmla="*/ 139 h 135"/>
                <a:gd name="T80" fmla="*/ 68 w 116"/>
                <a:gd name="T81" fmla="*/ 142 h 135"/>
                <a:gd name="T82" fmla="*/ 73 w 116"/>
                <a:gd name="T83" fmla="*/ 140 h 135"/>
                <a:gd name="T84" fmla="*/ 84 w 116"/>
                <a:gd name="T85" fmla="*/ 139 h 135"/>
                <a:gd name="T86" fmla="*/ 86 w 116"/>
                <a:gd name="T87" fmla="*/ 132 h 135"/>
                <a:gd name="T88" fmla="*/ 89 w 116"/>
                <a:gd name="T89" fmla="*/ 121 h 135"/>
                <a:gd name="T90" fmla="*/ 97 w 116"/>
                <a:gd name="T91" fmla="*/ 119 h 135"/>
                <a:gd name="T92" fmla="*/ 104 w 116"/>
                <a:gd name="T93" fmla="*/ 112 h 135"/>
                <a:gd name="T94" fmla="*/ 107 w 116"/>
                <a:gd name="T95" fmla="*/ 101 h 135"/>
                <a:gd name="T96" fmla="*/ 121 w 116"/>
                <a:gd name="T97" fmla="*/ 88 h 135"/>
                <a:gd name="T98" fmla="*/ 129 w 116"/>
                <a:gd name="T99" fmla="*/ 82 h 135"/>
                <a:gd name="T100" fmla="*/ 134 w 116"/>
                <a:gd name="T101" fmla="*/ 79 h 135"/>
                <a:gd name="T102" fmla="*/ 139 w 116"/>
                <a:gd name="T103" fmla="*/ 76 h 1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6"/>
                <a:gd name="T157" fmla="*/ 0 h 135"/>
                <a:gd name="T158" fmla="*/ 116 w 116"/>
                <a:gd name="T159" fmla="*/ 135 h 1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6" h="135">
                  <a:moveTo>
                    <a:pt x="116" y="63"/>
                  </a:moveTo>
                  <a:cubicBezTo>
                    <a:pt x="115" y="63"/>
                    <a:pt x="115" y="62"/>
                    <a:pt x="114" y="61"/>
                  </a:cubicBezTo>
                  <a:cubicBezTo>
                    <a:pt x="114" y="60"/>
                    <a:pt x="115" y="58"/>
                    <a:pt x="114" y="58"/>
                  </a:cubicBezTo>
                  <a:cubicBezTo>
                    <a:pt x="112" y="56"/>
                    <a:pt x="110" y="56"/>
                    <a:pt x="107" y="55"/>
                  </a:cubicBezTo>
                  <a:cubicBezTo>
                    <a:pt x="105" y="54"/>
                    <a:pt x="103" y="56"/>
                    <a:pt x="101" y="54"/>
                  </a:cubicBezTo>
                  <a:cubicBezTo>
                    <a:pt x="99" y="53"/>
                    <a:pt x="98" y="51"/>
                    <a:pt x="97" y="48"/>
                  </a:cubicBezTo>
                  <a:cubicBezTo>
                    <a:pt x="97" y="45"/>
                    <a:pt x="99" y="41"/>
                    <a:pt x="97" y="39"/>
                  </a:cubicBezTo>
                  <a:cubicBezTo>
                    <a:pt x="97" y="37"/>
                    <a:pt x="94" y="40"/>
                    <a:pt x="93" y="39"/>
                  </a:cubicBezTo>
                  <a:cubicBezTo>
                    <a:pt x="92" y="37"/>
                    <a:pt x="94" y="35"/>
                    <a:pt x="93" y="33"/>
                  </a:cubicBezTo>
                  <a:cubicBezTo>
                    <a:pt x="90" y="31"/>
                    <a:pt x="86" y="29"/>
                    <a:pt x="83" y="27"/>
                  </a:cubicBezTo>
                  <a:cubicBezTo>
                    <a:pt x="81" y="26"/>
                    <a:pt x="79" y="27"/>
                    <a:pt x="78" y="25"/>
                  </a:cubicBezTo>
                  <a:cubicBezTo>
                    <a:pt x="76" y="22"/>
                    <a:pt x="76" y="18"/>
                    <a:pt x="75" y="15"/>
                  </a:cubicBezTo>
                  <a:cubicBezTo>
                    <a:pt x="74" y="13"/>
                    <a:pt x="73" y="11"/>
                    <a:pt x="71" y="9"/>
                  </a:cubicBezTo>
                  <a:cubicBezTo>
                    <a:pt x="70" y="6"/>
                    <a:pt x="68" y="3"/>
                    <a:pt x="67" y="1"/>
                  </a:cubicBezTo>
                  <a:cubicBezTo>
                    <a:pt x="65" y="0"/>
                    <a:pt x="63" y="0"/>
                    <a:pt x="62" y="0"/>
                  </a:cubicBezTo>
                  <a:cubicBezTo>
                    <a:pt x="61" y="1"/>
                    <a:pt x="60" y="3"/>
                    <a:pt x="59" y="3"/>
                  </a:cubicBezTo>
                  <a:cubicBezTo>
                    <a:pt x="57" y="3"/>
                    <a:pt x="56" y="1"/>
                    <a:pt x="55" y="1"/>
                  </a:cubicBezTo>
                  <a:cubicBezTo>
                    <a:pt x="52" y="3"/>
                    <a:pt x="51" y="7"/>
                    <a:pt x="49" y="9"/>
                  </a:cubicBezTo>
                  <a:cubicBezTo>
                    <a:pt x="48" y="10"/>
                    <a:pt x="46" y="10"/>
                    <a:pt x="44" y="9"/>
                  </a:cubicBezTo>
                  <a:cubicBezTo>
                    <a:pt x="42" y="8"/>
                    <a:pt x="42" y="4"/>
                    <a:pt x="39" y="3"/>
                  </a:cubicBezTo>
                  <a:cubicBezTo>
                    <a:pt x="37" y="2"/>
                    <a:pt x="34" y="3"/>
                    <a:pt x="31" y="4"/>
                  </a:cubicBezTo>
                  <a:cubicBezTo>
                    <a:pt x="27" y="4"/>
                    <a:pt x="23" y="7"/>
                    <a:pt x="19" y="7"/>
                  </a:cubicBezTo>
                  <a:lnTo>
                    <a:pt x="14" y="7"/>
                  </a:lnTo>
                  <a:lnTo>
                    <a:pt x="14" y="61"/>
                  </a:lnTo>
                  <a:lnTo>
                    <a:pt x="0" y="61"/>
                  </a:lnTo>
                  <a:lnTo>
                    <a:pt x="0" y="103"/>
                  </a:lnTo>
                  <a:cubicBezTo>
                    <a:pt x="1" y="104"/>
                    <a:pt x="3" y="105"/>
                    <a:pt x="4" y="107"/>
                  </a:cubicBezTo>
                  <a:cubicBezTo>
                    <a:pt x="6" y="110"/>
                    <a:pt x="5" y="113"/>
                    <a:pt x="6" y="116"/>
                  </a:cubicBezTo>
                  <a:cubicBezTo>
                    <a:pt x="7" y="118"/>
                    <a:pt x="9" y="119"/>
                    <a:pt x="9" y="121"/>
                  </a:cubicBezTo>
                  <a:cubicBezTo>
                    <a:pt x="9" y="124"/>
                    <a:pt x="6" y="126"/>
                    <a:pt x="5" y="129"/>
                  </a:cubicBezTo>
                  <a:cubicBezTo>
                    <a:pt x="5" y="131"/>
                    <a:pt x="5" y="133"/>
                    <a:pt x="7" y="134"/>
                  </a:cubicBezTo>
                  <a:cubicBezTo>
                    <a:pt x="8" y="135"/>
                    <a:pt x="10" y="133"/>
                    <a:pt x="12" y="132"/>
                  </a:cubicBezTo>
                  <a:cubicBezTo>
                    <a:pt x="15" y="132"/>
                    <a:pt x="18" y="134"/>
                    <a:pt x="21" y="133"/>
                  </a:cubicBezTo>
                  <a:cubicBezTo>
                    <a:pt x="22" y="133"/>
                    <a:pt x="21" y="130"/>
                    <a:pt x="22" y="130"/>
                  </a:cubicBezTo>
                  <a:cubicBezTo>
                    <a:pt x="24" y="128"/>
                    <a:pt x="27" y="127"/>
                    <a:pt x="29" y="125"/>
                  </a:cubicBezTo>
                  <a:cubicBezTo>
                    <a:pt x="31" y="124"/>
                    <a:pt x="32" y="122"/>
                    <a:pt x="33" y="120"/>
                  </a:cubicBezTo>
                  <a:cubicBezTo>
                    <a:pt x="35" y="118"/>
                    <a:pt x="35" y="115"/>
                    <a:pt x="36" y="112"/>
                  </a:cubicBezTo>
                  <a:cubicBezTo>
                    <a:pt x="37" y="111"/>
                    <a:pt x="39" y="110"/>
                    <a:pt x="41" y="110"/>
                  </a:cubicBezTo>
                  <a:cubicBezTo>
                    <a:pt x="43" y="109"/>
                    <a:pt x="45" y="109"/>
                    <a:pt x="46" y="110"/>
                  </a:cubicBezTo>
                  <a:cubicBezTo>
                    <a:pt x="48" y="111"/>
                    <a:pt x="48" y="114"/>
                    <a:pt x="50" y="116"/>
                  </a:cubicBezTo>
                  <a:cubicBezTo>
                    <a:pt x="52" y="117"/>
                    <a:pt x="55" y="118"/>
                    <a:pt x="57" y="118"/>
                  </a:cubicBezTo>
                  <a:cubicBezTo>
                    <a:pt x="59" y="118"/>
                    <a:pt x="60" y="118"/>
                    <a:pt x="61" y="117"/>
                  </a:cubicBezTo>
                  <a:cubicBezTo>
                    <a:pt x="64" y="117"/>
                    <a:pt x="67" y="117"/>
                    <a:pt x="70" y="116"/>
                  </a:cubicBezTo>
                  <a:cubicBezTo>
                    <a:pt x="71" y="114"/>
                    <a:pt x="71" y="112"/>
                    <a:pt x="72" y="110"/>
                  </a:cubicBezTo>
                  <a:cubicBezTo>
                    <a:pt x="73" y="107"/>
                    <a:pt x="72" y="104"/>
                    <a:pt x="74" y="101"/>
                  </a:cubicBezTo>
                  <a:cubicBezTo>
                    <a:pt x="76" y="100"/>
                    <a:pt x="79" y="100"/>
                    <a:pt x="81" y="99"/>
                  </a:cubicBezTo>
                  <a:cubicBezTo>
                    <a:pt x="84" y="97"/>
                    <a:pt x="86" y="95"/>
                    <a:pt x="87" y="93"/>
                  </a:cubicBezTo>
                  <a:cubicBezTo>
                    <a:pt x="89" y="90"/>
                    <a:pt x="88" y="86"/>
                    <a:pt x="89" y="84"/>
                  </a:cubicBezTo>
                  <a:cubicBezTo>
                    <a:pt x="92" y="80"/>
                    <a:pt x="97" y="77"/>
                    <a:pt x="101" y="73"/>
                  </a:cubicBezTo>
                  <a:cubicBezTo>
                    <a:pt x="103" y="72"/>
                    <a:pt x="105" y="70"/>
                    <a:pt x="108" y="68"/>
                  </a:cubicBezTo>
                  <a:cubicBezTo>
                    <a:pt x="109" y="68"/>
                    <a:pt x="111" y="67"/>
                    <a:pt x="112" y="66"/>
                  </a:cubicBezTo>
                  <a:cubicBezTo>
                    <a:pt x="113" y="65"/>
                    <a:pt x="115" y="64"/>
                    <a:pt x="116" y="6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 name="Freeform 2515"/>
            <p:cNvSpPr>
              <a:spLocks noChangeAspect="1"/>
            </p:cNvSpPr>
            <p:nvPr/>
          </p:nvSpPr>
          <p:spPr bwMode="auto">
            <a:xfrm>
              <a:off x="3242" y="2918"/>
              <a:ext cx="118" cy="123"/>
            </a:xfrm>
            <a:custGeom>
              <a:avLst/>
              <a:gdLst>
                <a:gd name="T0" fmla="*/ 92 w 98"/>
                <a:gd name="T1" fmla="*/ 122 h 102"/>
                <a:gd name="T2" fmla="*/ 108 w 98"/>
                <a:gd name="T3" fmla="*/ 103 h 102"/>
                <a:gd name="T4" fmla="*/ 108 w 98"/>
                <a:gd name="T5" fmla="*/ 92 h 102"/>
                <a:gd name="T6" fmla="*/ 111 w 98"/>
                <a:gd name="T7" fmla="*/ 88 h 102"/>
                <a:gd name="T8" fmla="*/ 113 w 98"/>
                <a:gd name="T9" fmla="*/ 82 h 102"/>
                <a:gd name="T10" fmla="*/ 117 w 98"/>
                <a:gd name="T11" fmla="*/ 76 h 102"/>
                <a:gd name="T12" fmla="*/ 112 w 98"/>
                <a:gd name="T13" fmla="*/ 72 h 102"/>
                <a:gd name="T14" fmla="*/ 113 w 98"/>
                <a:gd name="T15" fmla="*/ 68 h 102"/>
                <a:gd name="T16" fmla="*/ 110 w 98"/>
                <a:gd name="T17" fmla="*/ 62 h 102"/>
                <a:gd name="T18" fmla="*/ 112 w 98"/>
                <a:gd name="T19" fmla="*/ 59 h 102"/>
                <a:gd name="T20" fmla="*/ 118 w 98"/>
                <a:gd name="T21" fmla="*/ 52 h 102"/>
                <a:gd name="T22" fmla="*/ 116 w 98"/>
                <a:gd name="T23" fmla="*/ 45 h 102"/>
                <a:gd name="T24" fmla="*/ 116 w 98"/>
                <a:gd name="T25" fmla="*/ 33 h 102"/>
                <a:gd name="T26" fmla="*/ 111 w 98"/>
                <a:gd name="T27" fmla="*/ 22 h 102"/>
                <a:gd name="T28" fmla="*/ 101 w 98"/>
                <a:gd name="T29" fmla="*/ 19 h 102"/>
                <a:gd name="T30" fmla="*/ 98 w 98"/>
                <a:gd name="T31" fmla="*/ 14 h 102"/>
                <a:gd name="T32" fmla="*/ 94 w 98"/>
                <a:gd name="T33" fmla="*/ 10 h 102"/>
                <a:gd name="T34" fmla="*/ 87 w 98"/>
                <a:gd name="T35" fmla="*/ 7 h 102"/>
                <a:gd name="T36" fmla="*/ 78 w 98"/>
                <a:gd name="T37" fmla="*/ 7 h 102"/>
                <a:gd name="T38" fmla="*/ 76 w 98"/>
                <a:gd name="T39" fmla="*/ 5 h 102"/>
                <a:gd name="T40" fmla="*/ 78 w 98"/>
                <a:gd name="T41" fmla="*/ 1 h 102"/>
                <a:gd name="T42" fmla="*/ 70 w 98"/>
                <a:gd name="T43" fmla="*/ 1 h 102"/>
                <a:gd name="T44" fmla="*/ 57 w 98"/>
                <a:gd name="T45" fmla="*/ 8 h 102"/>
                <a:gd name="T46" fmla="*/ 55 w 98"/>
                <a:gd name="T47" fmla="*/ 17 h 102"/>
                <a:gd name="T48" fmla="*/ 43 w 98"/>
                <a:gd name="T49" fmla="*/ 24 h 102"/>
                <a:gd name="T50" fmla="*/ 36 w 98"/>
                <a:gd name="T51" fmla="*/ 30 h 102"/>
                <a:gd name="T52" fmla="*/ 33 w 98"/>
                <a:gd name="T53" fmla="*/ 37 h 102"/>
                <a:gd name="T54" fmla="*/ 26 w 98"/>
                <a:gd name="T55" fmla="*/ 43 h 102"/>
                <a:gd name="T56" fmla="*/ 18 w 98"/>
                <a:gd name="T57" fmla="*/ 45 h 102"/>
                <a:gd name="T58" fmla="*/ 13 w 98"/>
                <a:gd name="T59" fmla="*/ 42 h 102"/>
                <a:gd name="T60" fmla="*/ 5 w 98"/>
                <a:gd name="T61" fmla="*/ 41 h 102"/>
                <a:gd name="T62" fmla="*/ 0 w 98"/>
                <a:gd name="T63" fmla="*/ 42 h 102"/>
                <a:gd name="T64" fmla="*/ 5 w 98"/>
                <a:gd name="T65" fmla="*/ 52 h 102"/>
                <a:gd name="T66" fmla="*/ 10 w 98"/>
                <a:gd name="T67" fmla="*/ 59 h 102"/>
                <a:gd name="T68" fmla="*/ 13 w 98"/>
                <a:gd name="T69" fmla="*/ 71 h 102"/>
                <a:gd name="T70" fmla="*/ 19 w 98"/>
                <a:gd name="T71" fmla="*/ 74 h 102"/>
                <a:gd name="T72" fmla="*/ 31 w 98"/>
                <a:gd name="T73" fmla="*/ 81 h 102"/>
                <a:gd name="T74" fmla="*/ 31 w 98"/>
                <a:gd name="T75" fmla="*/ 88 h 102"/>
                <a:gd name="T76" fmla="*/ 36 w 98"/>
                <a:gd name="T77" fmla="*/ 88 h 102"/>
                <a:gd name="T78" fmla="*/ 36 w 98"/>
                <a:gd name="T79" fmla="*/ 99 h 102"/>
                <a:gd name="T80" fmla="*/ 41 w 98"/>
                <a:gd name="T81" fmla="*/ 106 h 102"/>
                <a:gd name="T82" fmla="*/ 48 w 98"/>
                <a:gd name="T83" fmla="*/ 107 h 102"/>
                <a:gd name="T84" fmla="*/ 57 w 98"/>
                <a:gd name="T85" fmla="*/ 111 h 102"/>
                <a:gd name="T86" fmla="*/ 57 w 98"/>
                <a:gd name="T87" fmla="*/ 115 h 102"/>
                <a:gd name="T88" fmla="*/ 59 w 98"/>
                <a:gd name="T89" fmla="*/ 117 h 102"/>
                <a:gd name="T90" fmla="*/ 67 w 98"/>
                <a:gd name="T91" fmla="*/ 118 h 102"/>
                <a:gd name="T92" fmla="*/ 78 w 98"/>
                <a:gd name="T93" fmla="*/ 119 h 102"/>
                <a:gd name="T94" fmla="*/ 84 w 98"/>
                <a:gd name="T95" fmla="*/ 119 h 102"/>
                <a:gd name="T96" fmla="*/ 89 w 98"/>
                <a:gd name="T97" fmla="*/ 122 h 102"/>
                <a:gd name="T98" fmla="*/ 92 w 98"/>
                <a:gd name="T99" fmla="*/ 122 h 1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8"/>
                <a:gd name="T151" fmla="*/ 0 h 102"/>
                <a:gd name="T152" fmla="*/ 98 w 98"/>
                <a:gd name="T153" fmla="*/ 102 h 1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8" h="102">
                  <a:moveTo>
                    <a:pt x="76" y="101"/>
                  </a:moveTo>
                  <a:cubicBezTo>
                    <a:pt x="80" y="96"/>
                    <a:pt x="86" y="91"/>
                    <a:pt x="90" y="85"/>
                  </a:cubicBezTo>
                  <a:cubicBezTo>
                    <a:pt x="91" y="83"/>
                    <a:pt x="89" y="79"/>
                    <a:pt x="90" y="76"/>
                  </a:cubicBezTo>
                  <a:cubicBezTo>
                    <a:pt x="90" y="75"/>
                    <a:pt x="91" y="74"/>
                    <a:pt x="92" y="73"/>
                  </a:cubicBezTo>
                  <a:cubicBezTo>
                    <a:pt x="93" y="72"/>
                    <a:pt x="93" y="70"/>
                    <a:pt x="94" y="68"/>
                  </a:cubicBezTo>
                  <a:cubicBezTo>
                    <a:pt x="95" y="67"/>
                    <a:pt x="97" y="65"/>
                    <a:pt x="97" y="63"/>
                  </a:cubicBezTo>
                  <a:cubicBezTo>
                    <a:pt x="97" y="62"/>
                    <a:pt x="94" y="61"/>
                    <a:pt x="93" y="60"/>
                  </a:cubicBezTo>
                  <a:cubicBezTo>
                    <a:pt x="93" y="59"/>
                    <a:pt x="94" y="57"/>
                    <a:pt x="94" y="56"/>
                  </a:cubicBezTo>
                  <a:cubicBezTo>
                    <a:pt x="93" y="54"/>
                    <a:pt x="91" y="53"/>
                    <a:pt x="91" y="51"/>
                  </a:cubicBezTo>
                  <a:cubicBezTo>
                    <a:pt x="90" y="50"/>
                    <a:pt x="92" y="50"/>
                    <a:pt x="93" y="49"/>
                  </a:cubicBezTo>
                  <a:cubicBezTo>
                    <a:pt x="94" y="47"/>
                    <a:pt x="97" y="45"/>
                    <a:pt x="98" y="43"/>
                  </a:cubicBezTo>
                  <a:cubicBezTo>
                    <a:pt x="98" y="41"/>
                    <a:pt x="96" y="39"/>
                    <a:pt x="96" y="37"/>
                  </a:cubicBezTo>
                  <a:cubicBezTo>
                    <a:pt x="96" y="33"/>
                    <a:pt x="97" y="30"/>
                    <a:pt x="96" y="27"/>
                  </a:cubicBezTo>
                  <a:cubicBezTo>
                    <a:pt x="96" y="24"/>
                    <a:pt x="95" y="20"/>
                    <a:pt x="92" y="18"/>
                  </a:cubicBezTo>
                  <a:cubicBezTo>
                    <a:pt x="90" y="16"/>
                    <a:pt x="86" y="17"/>
                    <a:pt x="84" y="16"/>
                  </a:cubicBezTo>
                  <a:cubicBezTo>
                    <a:pt x="82" y="15"/>
                    <a:pt x="82" y="13"/>
                    <a:pt x="81" y="12"/>
                  </a:cubicBezTo>
                  <a:cubicBezTo>
                    <a:pt x="80" y="10"/>
                    <a:pt x="79" y="9"/>
                    <a:pt x="78" y="8"/>
                  </a:cubicBezTo>
                  <a:cubicBezTo>
                    <a:pt x="76" y="7"/>
                    <a:pt x="74" y="7"/>
                    <a:pt x="72" y="6"/>
                  </a:cubicBezTo>
                  <a:cubicBezTo>
                    <a:pt x="70" y="6"/>
                    <a:pt x="67" y="7"/>
                    <a:pt x="65" y="6"/>
                  </a:cubicBezTo>
                  <a:cubicBezTo>
                    <a:pt x="64" y="6"/>
                    <a:pt x="63" y="5"/>
                    <a:pt x="63" y="4"/>
                  </a:cubicBezTo>
                  <a:cubicBezTo>
                    <a:pt x="64" y="3"/>
                    <a:pt x="65" y="2"/>
                    <a:pt x="65" y="1"/>
                  </a:cubicBezTo>
                  <a:cubicBezTo>
                    <a:pt x="62" y="1"/>
                    <a:pt x="60" y="0"/>
                    <a:pt x="58" y="1"/>
                  </a:cubicBezTo>
                  <a:cubicBezTo>
                    <a:pt x="54" y="2"/>
                    <a:pt x="49" y="4"/>
                    <a:pt x="47" y="7"/>
                  </a:cubicBezTo>
                  <a:cubicBezTo>
                    <a:pt x="45" y="8"/>
                    <a:pt x="48" y="12"/>
                    <a:pt x="46" y="14"/>
                  </a:cubicBezTo>
                  <a:cubicBezTo>
                    <a:pt x="43" y="17"/>
                    <a:pt x="39" y="17"/>
                    <a:pt x="36" y="20"/>
                  </a:cubicBezTo>
                  <a:cubicBezTo>
                    <a:pt x="34" y="21"/>
                    <a:pt x="32" y="23"/>
                    <a:pt x="30" y="25"/>
                  </a:cubicBezTo>
                  <a:cubicBezTo>
                    <a:pt x="29" y="27"/>
                    <a:pt x="28" y="29"/>
                    <a:pt x="27" y="31"/>
                  </a:cubicBezTo>
                  <a:cubicBezTo>
                    <a:pt x="25" y="33"/>
                    <a:pt x="24" y="35"/>
                    <a:pt x="22" y="36"/>
                  </a:cubicBezTo>
                  <a:cubicBezTo>
                    <a:pt x="20" y="37"/>
                    <a:pt x="18" y="38"/>
                    <a:pt x="15" y="37"/>
                  </a:cubicBezTo>
                  <a:cubicBezTo>
                    <a:pt x="14" y="37"/>
                    <a:pt x="13" y="36"/>
                    <a:pt x="11" y="35"/>
                  </a:cubicBezTo>
                  <a:cubicBezTo>
                    <a:pt x="9" y="35"/>
                    <a:pt x="7" y="34"/>
                    <a:pt x="4" y="34"/>
                  </a:cubicBezTo>
                  <a:cubicBezTo>
                    <a:pt x="2" y="34"/>
                    <a:pt x="1" y="34"/>
                    <a:pt x="0" y="35"/>
                  </a:cubicBezTo>
                  <a:cubicBezTo>
                    <a:pt x="1" y="37"/>
                    <a:pt x="3" y="40"/>
                    <a:pt x="4" y="43"/>
                  </a:cubicBezTo>
                  <a:cubicBezTo>
                    <a:pt x="6" y="45"/>
                    <a:pt x="7" y="47"/>
                    <a:pt x="8" y="49"/>
                  </a:cubicBezTo>
                  <a:cubicBezTo>
                    <a:pt x="9" y="52"/>
                    <a:pt x="9" y="56"/>
                    <a:pt x="11" y="59"/>
                  </a:cubicBezTo>
                  <a:cubicBezTo>
                    <a:pt x="12" y="61"/>
                    <a:pt x="14" y="60"/>
                    <a:pt x="16" y="61"/>
                  </a:cubicBezTo>
                  <a:cubicBezTo>
                    <a:pt x="19" y="63"/>
                    <a:pt x="23" y="65"/>
                    <a:pt x="26" y="67"/>
                  </a:cubicBezTo>
                  <a:cubicBezTo>
                    <a:pt x="27" y="69"/>
                    <a:pt x="25" y="71"/>
                    <a:pt x="26" y="73"/>
                  </a:cubicBezTo>
                  <a:cubicBezTo>
                    <a:pt x="27" y="74"/>
                    <a:pt x="30" y="71"/>
                    <a:pt x="30" y="73"/>
                  </a:cubicBezTo>
                  <a:cubicBezTo>
                    <a:pt x="32" y="75"/>
                    <a:pt x="30" y="79"/>
                    <a:pt x="30" y="82"/>
                  </a:cubicBezTo>
                  <a:cubicBezTo>
                    <a:pt x="31" y="85"/>
                    <a:pt x="32" y="87"/>
                    <a:pt x="34" y="88"/>
                  </a:cubicBezTo>
                  <a:cubicBezTo>
                    <a:pt x="36" y="90"/>
                    <a:pt x="38" y="88"/>
                    <a:pt x="40" y="89"/>
                  </a:cubicBezTo>
                  <a:cubicBezTo>
                    <a:pt x="43" y="90"/>
                    <a:pt x="45" y="90"/>
                    <a:pt x="47" y="92"/>
                  </a:cubicBezTo>
                  <a:cubicBezTo>
                    <a:pt x="48" y="92"/>
                    <a:pt x="47" y="94"/>
                    <a:pt x="47" y="95"/>
                  </a:cubicBezTo>
                  <a:cubicBezTo>
                    <a:pt x="48" y="96"/>
                    <a:pt x="48" y="97"/>
                    <a:pt x="49" y="97"/>
                  </a:cubicBezTo>
                  <a:cubicBezTo>
                    <a:pt x="52" y="97"/>
                    <a:pt x="54" y="97"/>
                    <a:pt x="56" y="98"/>
                  </a:cubicBezTo>
                  <a:cubicBezTo>
                    <a:pt x="59" y="98"/>
                    <a:pt x="62" y="99"/>
                    <a:pt x="65" y="99"/>
                  </a:cubicBezTo>
                  <a:cubicBezTo>
                    <a:pt x="66" y="99"/>
                    <a:pt x="68" y="99"/>
                    <a:pt x="70" y="99"/>
                  </a:cubicBezTo>
                  <a:cubicBezTo>
                    <a:pt x="72" y="99"/>
                    <a:pt x="73" y="101"/>
                    <a:pt x="74" y="101"/>
                  </a:cubicBezTo>
                  <a:cubicBezTo>
                    <a:pt x="75" y="102"/>
                    <a:pt x="75" y="101"/>
                    <a:pt x="76" y="10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 name="Freeform 2516"/>
            <p:cNvSpPr>
              <a:spLocks noChangeAspect="1"/>
            </p:cNvSpPr>
            <p:nvPr/>
          </p:nvSpPr>
          <p:spPr bwMode="auto">
            <a:xfrm>
              <a:off x="3318" y="2825"/>
              <a:ext cx="161" cy="296"/>
            </a:xfrm>
            <a:custGeom>
              <a:avLst/>
              <a:gdLst>
                <a:gd name="T0" fmla="*/ 37 w 134"/>
                <a:gd name="T1" fmla="*/ 290 h 247"/>
                <a:gd name="T2" fmla="*/ 35 w 134"/>
                <a:gd name="T3" fmla="*/ 276 h 247"/>
                <a:gd name="T4" fmla="*/ 40 w 134"/>
                <a:gd name="T5" fmla="*/ 270 h 247"/>
                <a:gd name="T6" fmla="*/ 58 w 134"/>
                <a:gd name="T7" fmla="*/ 260 h 247"/>
                <a:gd name="T8" fmla="*/ 76 w 134"/>
                <a:gd name="T9" fmla="*/ 248 h 247"/>
                <a:gd name="T10" fmla="*/ 77 w 134"/>
                <a:gd name="T11" fmla="*/ 231 h 247"/>
                <a:gd name="T12" fmla="*/ 74 w 134"/>
                <a:gd name="T13" fmla="*/ 207 h 247"/>
                <a:gd name="T14" fmla="*/ 67 w 134"/>
                <a:gd name="T15" fmla="*/ 191 h 247"/>
                <a:gd name="T16" fmla="*/ 66 w 134"/>
                <a:gd name="T17" fmla="*/ 173 h 247"/>
                <a:gd name="T18" fmla="*/ 85 w 134"/>
                <a:gd name="T19" fmla="*/ 153 h 247"/>
                <a:gd name="T20" fmla="*/ 102 w 134"/>
                <a:gd name="T21" fmla="*/ 134 h 247"/>
                <a:gd name="T22" fmla="*/ 137 w 134"/>
                <a:gd name="T23" fmla="*/ 114 h 247"/>
                <a:gd name="T24" fmla="*/ 161 w 134"/>
                <a:gd name="T25" fmla="*/ 80 h 247"/>
                <a:gd name="T26" fmla="*/ 160 w 134"/>
                <a:gd name="T27" fmla="*/ 73 h 247"/>
                <a:gd name="T28" fmla="*/ 157 w 134"/>
                <a:gd name="T29" fmla="*/ 53 h 247"/>
                <a:gd name="T30" fmla="*/ 154 w 134"/>
                <a:gd name="T31" fmla="*/ 22 h 247"/>
                <a:gd name="T32" fmla="*/ 159 w 134"/>
                <a:gd name="T33" fmla="*/ 6 h 247"/>
                <a:gd name="T34" fmla="*/ 153 w 134"/>
                <a:gd name="T35" fmla="*/ 2 h 247"/>
                <a:gd name="T36" fmla="*/ 133 w 134"/>
                <a:gd name="T37" fmla="*/ 16 h 247"/>
                <a:gd name="T38" fmla="*/ 124 w 134"/>
                <a:gd name="T39" fmla="*/ 17 h 247"/>
                <a:gd name="T40" fmla="*/ 113 w 134"/>
                <a:gd name="T41" fmla="*/ 23 h 247"/>
                <a:gd name="T42" fmla="*/ 96 w 134"/>
                <a:gd name="T43" fmla="*/ 24 h 247"/>
                <a:gd name="T44" fmla="*/ 83 w 134"/>
                <a:gd name="T45" fmla="*/ 22 h 247"/>
                <a:gd name="T46" fmla="*/ 70 w 134"/>
                <a:gd name="T47" fmla="*/ 19 h 247"/>
                <a:gd name="T48" fmla="*/ 66 w 134"/>
                <a:gd name="T49" fmla="*/ 35 h 247"/>
                <a:gd name="T50" fmla="*/ 68 w 134"/>
                <a:gd name="T51" fmla="*/ 53 h 247"/>
                <a:gd name="T52" fmla="*/ 77 w 134"/>
                <a:gd name="T53" fmla="*/ 66 h 247"/>
                <a:gd name="T54" fmla="*/ 85 w 134"/>
                <a:gd name="T55" fmla="*/ 81 h 247"/>
                <a:gd name="T56" fmla="*/ 85 w 134"/>
                <a:gd name="T57" fmla="*/ 102 h 247"/>
                <a:gd name="T58" fmla="*/ 77 w 134"/>
                <a:gd name="T59" fmla="*/ 109 h 247"/>
                <a:gd name="T60" fmla="*/ 65 w 134"/>
                <a:gd name="T61" fmla="*/ 107 h 247"/>
                <a:gd name="T62" fmla="*/ 61 w 134"/>
                <a:gd name="T63" fmla="*/ 97 h 247"/>
                <a:gd name="T64" fmla="*/ 66 w 134"/>
                <a:gd name="T65" fmla="*/ 79 h 247"/>
                <a:gd name="T66" fmla="*/ 52 w 134"/>
                <a:gd name="T67" fmla="*/ 75 h 247"/>
                <a:gd name="T68" fmla="*/ 43 w 134"/>
                <a:gd name="T69" fmla="*/ 67 h 247"/>
                <a:gd name="T70" fmla="*/ 4 w 134"/>
                <a:gd name="T71" fmla="*/ 91 h 247"/>
                <a:gd name="T72" fmla="*/ 0 w 134"/>
                <a:gd name="T73" fmla="*/ 98 h 247"/>
                <a:gd name="T74" fmla="*/ 11 w 134"/>
                <a:gd name="T75" fmla="*/ 101 h 247"/>
                <a:gd name="T76" fmla="*/ 22 w 134"/>
                <a:gd name="T77" fmla="*/ 108 h 247"/>
                <a:gd name="T78" fmla="*/ 35 w 134"/>
                <a:gd name="T79" fmla="*/ 115 h 247"/>
                <a:gd name="T80" fmla="*/ 40 w 134"/>
                <a:gd name="T81" fmla="*/ 138 h 247"/>
                <a:gd name="T82" fmla="*/ 36 w 134"/>
                <a:gd name="T83" fmla="*/ 152 h 247"/>
                <a:gd name="T84" fmla="*/ 37 w 134"/>
                <a:gd name="T85" fmla="*/ 161 h 247"/>
                <a:gd name="T86" fmla="*/ 41 w 134"/>
                <a:gd name="T87" fmla="*/ 169 h 247"/>
                <a:gd name="T88" fmla="*/ 35 w 134"/>
                <a:gd name="T89" fmla="*/ 181 h 247"/>
                <a:gd name="T90" fmla="*/ 32 w 134"/>
                <a:gd name="T91" fmla="*/ 195 h 247"/>
                <a:gd name="T92" fmla="*/ 17 w 134"/>
                <a:gd name="T93" fmla="*/ 224 h 247"/>
                <a:gd name="T94" fmla="*/ 19 w 134"/>
                <a:gd name="T95" fmla="*/ 236 h 247"/>
                <a:gd name="T96" fmla="*/ 24 w 134"/>
                <a:gd name="T97" fmla="*/ 254 h 247"/>
                <a:gd name="T98" fmla="*/ 23 w 134"/>
                <a:gd name="T99" fmla="*/ 277 h 247"/>
                <a:gd name="T100" fmla="*/ 25 w 134"/>
                <a:gd name="T101" fmla="*/ 289 h 247"/>
                <a:gd name="T102" fmla="*/ 37 w 134"/>
                <a:gd name="T103" fmla="*/ 296 h 2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4"/>
                <a:gd name="T157" fmla="*/ 0 h 247"/>
                <a:gd name="T158" fmla="*/ 134 w 134"/>
                <a:gd name="T159" fmla="*/ 247 h 2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4" h="247">
                  <a:moveTo>
                    <a:pt x="31" y="247"/>
                  </a:moveTo>
                  <a:cubicBezTo>
                    <a:pt x="31" y="246"/>
                    <a:pt x="31" y="243"/>
                    <a:pt x="31" y="242"/>
                  </a:cubicBezTo>
                  <a:cubicBezTo>
                    <a:pt x="31" y="239"/>
                    <a:pt x="29" y="237"/>
                    <a:pt x="28" y="235"/>
                  </a:cubicBezTo>
                  <a:cubicBezTo>
                    <a:pt x="28" y="234"/>
                    <a:pt x="28" y="232"/>
                    <a:pt x="29" y="230"/>
                  </a:cubicBezTo>
                  <a:cubicBezTo>
                    <a:pt x="29" y="228"/>
                    <a:pt x="30" y="226"/>
                    <a:pt x="31" y="225"/>
                  </a:cubicBezTo>
                  <a:cubicBezTo>
                    <a:pt x="31" y="224"/>
                    <a:pt x="32" y="225"/>
                    <a:pt x="33" y="225"/>
                  </a:cubicBezTo>
                  <a:cubicBezTo>
                    <a:pt x="35" y="223"/>
                    <a:pt x="37" y="222"/>
                    <a:pt x="39" y="220"/>
                  </a:cubicBezTo>
                  <a:cubicBezTo>
                    <a:pt x="42" y="219"/>
                    <a:pt x="45" y="218"/>
                    <a:pt x="48" y="217"/>
                  </a:cubicBezTo>
                  <a:cubicBezTo>
                    <a:pt x="51" y="215"/>
                    <a:pt x="55" y="214"/>
                    <a:pt x="59" y="212"/>
                  </a:cubicBezTo>
                  <a:cubicBezTo>
                    <a:pt x="60" y="210"/>
                    <a:pt x="62" y="209"/>
                    <a:pt x="63" y="207"/>
                  </a:cubicBezTo>
                  <a:cubicBezTo>
                    <a:pt x="63" y="206"/>
                    <a:pt x="63" y="204"/>
                    <a:pt x="63" y="203"/>
                  </a:cubicBezTo>
                  <a:cubicBezTo>
                    <a:pt x="64" y="199"/>
                    <a:pt x="64" y="196"/>
                    <a:pt x="64" y="193"/>
                  </a:cubicBezTo>
                  <a:cubicBezTo>
                    <a:pt x="64" y="189"/>
                    <a:pt x="64" y="185"/>
                    <a:pt x="64" y="181"/>
                  </a:cubicBezTo>
                  <a:cubicBezTo>
                    <a:pt x="63" y="178"/>
                    <a:pt x="63" y="176"/>
                    <a:pt x="62" y="173"/>
                  </a:cubicBezTo>
                  <a:cubicBezTo>
                    <a:pt x="62" y="169"/>
                    <a:pt x="61" y="165"/>
                    <a:pt x="60" y="161"/>
                  </a:cubicBezTo>
                  <a:cubicBezTo>
                    <a:pt x="59" y="160"/>
                    <a:pt x="57" y="160"/>
                    <a:pt x="56" y="159"/>
                  </a:cubicBezTo>
                  <a:cubicBezTo>
                    <a:pt x="56" y="158"/>
                    <a:pt x="58" y="157"/>
                    <a:pt x="58" y="155"/>
                  </a:cubicBezTo>
                  <a:cubicBezTo>
                    <a:pt x="58" y="151"/>
                    <a:pt x="54" y="148"/>
                    <a:pt x="55" y="144"/>
                  </a:cubicBezTo>
                  <a:cubicBezTo>
                    <a:pt x="55" y="143"/>
                    <a:pt x="58" y="142"/>
                    <a:pt x="59" y="141"/>
                  </a:cubicBezTo>
                  <a:cubicBezTo>
                    <a:pt x="63" y="137"/>
                    <a:pt x="67" y="133"/>
                    <a:pt x="71" y="128"/>
                  </a:cubicBezTo>
                  <a:cubicBezTo>
                    <a:pt x="75" y="124"/>
                    <a:pt x="78" y="120"/>
                    <a:pt x="82" y="116"/>
                  </a:cubicBezTo>
                  <a:cubicBezTo>
                    <a:pt x="83" y="115"/>
                    <a:pt x="84" y="113"/>
                    <a:pt x="85" y="112"/>
                  </a:cubicBezTo>
                  <a:cubicBezTo>
                    <a:pt x="91" y="108"/>
                    <a:pt x="96" y="105"/>
                    <a:pt x="102" y="102"/>
                  </a:cubicBezTo>
                  <a:cubicBezTo>
                    <a:pt x="106" y="99"/>
                    <a:pt x="111" y="98"/>
                    <a:pt x="114" y="95"/>
                  </a:cubicBezTo>
                  <a:cubicBezTo>
                    <a:pt x="120" y="90"/>
                    <a:pt x="124" y="84"/>
                    <a:pt x="128" y="78"/>
                  </a:cubicBezTo>
                  <a:cubicBezTo>
                    <a:pt x="130" y="74"/>
                    <a:pt x="133" y="71"/>
                    <a:pt x="134" y="67"/>
                  </a:cubicBezTo>
                  <a:cubicBezTo>
                    <a:pt x="134" y="66"/>
                    <a:pt x="131" y="66"/>
                    <a:pt x="131" y="65"/>
                  </a:cubicBezTo>
                  <a:cubicBezTo>
                    <a:pt x="131" y="64"/>
                    <a:pt x="133" y="63"/>
                    <a:pt x="133" y="61"/>
                  </a:cubicBezTo>
                  <a:cubicBezTo>
                    <a:pt x="133" y="60"/>
                    <a:pt x="130" y="59"/>
                    <a:pt x="130" y="57"/>
                  </a:cubicBezTo>
                  <a:cubicBezTo>
                    <a:pt x="129" y="53"/>
                    <a:pt x="131" y="49"/>
                    <a:pt x="131" y="44"/>
                  </a:cubicBezTo>
                  <a:cubicBezTo>
                    <a:pt x="131" y="41"/>
                    <a:pt x="130" y="37"/>
                    <a:pt x="130" y="33"/>
                  </a:cubicBezTo>
                  <a:cubicBezTo>
                    <a:pt x="129" y="28"/>
                    <a:pt x="128" y="23"/>
                    <a:pt x="128" y="18"/>
                  </a:cubicBezTo>
                  <a:cubicBezTo>
                    <a:pt x="128" y="15"/>
                    <a:pt x="128" y="12"/>
                    <a:pt x="129" y="9"/>
                  </a:cubicBezTo>
                  <a:cubicBezTo>
                    <a:pt x="129" y="8"/>
                    <a:pt x="132" y="7"/>
                    <a:pt x="132" y="5"/>
                  </a:cubicBezTo>
                  <a:cubicBezTo>
                    <a:pt x="132" y="4"/>
                    <a:pt x="132" y="2"/>
                    <a:pt x="131" y="1"/>
                  </a:cubicBezTo>
                  <a:cubicBezTo>
                    <a:pt x="130" y="0"/>
                    <a:pt x="128" y="2"/>
                    <a:pt x="127" y="2"/>
                  </a:cubicBezTo>
                  <a:cubicBezTo>
                    <a:pt x="124" y="5"/>
                    <a:pt x="121" y="9"/>
                    <a:pt x="117" y="11"/>
                  </a:cubicBezTo>
                  <a:cubicBezTo>
                    <a:pt x="116" y="12"/>
                    <a:pt x="113" y="12"/>
                    <a:pt x="111" y="13"/>
                  </a:cubicBezTo>
                  <a:cubicBezTo>
                    <a:pt x="110" y="14"/>
                    <a:pt x="108" y="15"/>
                    <a:pt x="106" y="16"/>
                  </a:cubicBezTo>
                  <a:cubicBezTo>
                    <a:pt x="105" y="16"/>
                    <a:pt x="105" y="14"/>
                    <a:pt x="103" y="14"/>
                  </a:cubicBezTo>
                  <a:cubicBezTo>
                    <a:pt x="102" y="13"/>
                    <a:pt x="100" y="13"/>
                    <a:pt x="99" y="14"/>
                  </a:cubicBezTo>
                  <a:cubicBezTo>
                    <a:pt x="96" y="15"/>
                    <a:pt x="96" y="18"/>
                    <a:pt x="94" y="19"/>
                  </a:cubicBezTo>
                  <a:cubicBezTo>
                    <a:pt x="91" y="20"/>
                    <a:pt x="90" y="17"/>
                    <a:pt x="87" y="17"/>
                  </a:cubicBezTo>
                  <a:cubicBezTo>
                    <a:pt x="85" y="17"/>
                    <a:pt x="83" y="20"/>
                    <a:pt x="80" y="20"/>
                  </a:cubicBezTo>
                  <a:cubicBezTo>
                    <a:pt x="77" y="19"/>
                    <a:pt x="77" y="14"/>
                    <a:pt x="74" y="13"/>
                  </a:cubicBezTo>
                  <a:cubicBezTo>
                    <a:pt x="72" y="13"/>
                    <a:pt x="71" y="17"/>
                    <a:pt x="69" y="18"/>
                  </a:cubicBezTo>
                  <a:cubicBezTo>
                    <a:pt x="67" y="18"/>
                    <a:pt x="64" y="18"/>
                    <a:pt x="62" y="18"/>
                  </a:cubicBezTo>
                  <a:cubicBezTo>
                    <a:pt x="61" y="17"/>
                    <a:pt x="60" y="17"/>
                    <a:pt x="58" y="16"/>
                  </a:cubicBezTo>
                  <a:cubicBezTo>
                    <a:pt x="58" y="19"/>
                    <a:pt x="57" y="21"/>
                    <a:pt x="56" y="23"/>
                  </a:cubicBezTo>
                  <a:cubicBezTo>
                    <a:pt x="56" y="25"/>
                    <a:pt x="55" y="27"/>
                    <a:pt x="55" y="29"/>
                  </a:cubicBezTo>
                  <a:cubicBezTo>
                    <a:pt x="55" y="31"/>
                    <a:pt x="55" y="34"/>
                    <a:pt x="55" y="36"/>
                  </a:cubicBezTo>
                  <a:cubicBezTo>
                    <a:pt x="56" y="38"/>
                    <a:pt x="56" y="41"/>
                    <a:pt x="57" y="44"/>
                  </a:cubicBezTo>
                  <a:cubicBezTo>
                    <a:pt x="57" y="46"/>
                    <a:pt x="57" y="48"/>
                    <a:pt x="58" y="50"/>
                  </a:cubicBezTo>
                  <a:cubicBezTo>
                    <a:pt x="59" y="52"/>
                    <a:pt x="62" y="53"/>
                    <a:pt x="64" y="55"/>
                  </a:cubicBezTo>
                  <a:cubicBezTo>
                    <a:pt x="66" y="57"/>
                    <a:pt x="66" y="59"/>
                    <a:pt x="67" y="61"/>
                  </a:cubicBezTo>
                  <a:cubicBezTo>
                    <a:pt x="69" y="64"/>
                    <a:pt x="70" y="66"/>
                    <a:pt x="71" y="68"/>
                  </a:cubicBezTo>
                  <a:cubicBezTo>
                    <a:pt x="72" y="71"/>
                    <a:pt x="71" y="75"/>
                    <a:pt x="71" y="79"/>
                  </a:cubicBezTo>
                  <a:cubicBezTo>
                    <a:pt x="71" y="81"/>
                    <a:pt x="72" y="83"/>
                    <a:pt x="71" y="85"/>
                  </a:cubicBezTo>
                  <a:cubicBezTo>
                    <a:pt x="70" y="87"/>
                    <a:pt x="67" y="85"/>
                    <a:pt x="65" y="86"/>
                  </a:cubicBezTo>
                  <a:cubicBezTo>
                    <a:pt x="64" y="87"/>
                    <a:pt x="64" y="89"/>
                    <a:pt x="64" y="91"/>
                  </a:cubicBezTo>
                  <a:cubicBezTo>
                    <a:pt x="63" y="93"/>
                    <a:pt x="64" y="98"/>
                    <a:pt x="62" y="97"/>
                  </a:cubicBezTo>
                  <a:cubicBezTo>
                    <a:pt x="58" y="96"/>
                    <a:pt x="56" y="92"/>
                    <a:pt x="54" y="89"/>
                  </a:cubicBezTo>
                  <a:cubicBezTo>
                    <a:pt x="53" y="87"/>
                    <a:pt x="52" y="86"/>
                    <a:pt x="52" y="84"/>
                  </a:cubicBezTo>
                  <a:cubicBezTo>
                    <a:pt x="51" y="83"/>
                    <a:pt x="50" y="82"/>
                    <a:pt x="51" y="81"/>
                  </a:cubicBezTo>
                  <a:cubicBezTo>
                    <a:pt x="52" y="78"/>
                    <a:pt x="54" y="77"/>
                    <a:pt x="55" y="75"/>
                  </a:cubicBezTo>
                  <a:cubicBezTo>
                    <a:pt x="56" y="72"/>
                    <a:pt x="56" y="69"/>
                    <a:pt x="55" y="66"/>
                  </a:cubicBezTo>
                  <a:cubicBezTo>
                    <a:pt x="54" y="64"/>
                    <a:pt x="54" y="61"/>
                    <a:pt x="52" y="61"/>
                  </a:cubicBezTo>
                  <a:cubicBezTo>
                    <a:pt x="49" y="60"/>
                    <a:pt x="46" y="65"/>
                    <a:pt x="43" y="63"/>
                  </a:cubicBezTo>
                  <a:cubicBezTo>
                    <a:pt x="40" y="62"/>
                    <a:pt x="41" y="57"/>
                    <a:pt x="39" y="55"/>
                  </a:cubicBezTo>
                  <a:cubicBezTo>
                    <a:pt x="39" y="54"/>
                    <a:pt x="37" y="56"/>
                    <a:pt x="36" y="56"/>
                  </a:cubicBezTo>
                  <a:lnTo>
                    <a:pt x="1" y="70"/>
                  </a:lnTo>
                  <a:lnTo>
                    <a:pt x="3" y="76"/>
                  </a:lnTo>
                  <a:lnTo>
                    <a:pt x="2" y="79"/>
                  </a:lnTo>
                  <a:cubicBezTo>
                    <a:pt x="2" y="80"/>
                    <a:pt x="1" y="81"/>
                    <a:pt x="0" y="82"/>
                  </a:cubicBezTo>
                  <a:cubicBezTo>
                    <a:pt x="0" y="83"/>
                    <a:pt x="1" y="84"/>
                    <a:pt x="2" y="84"/>
                  </a:cubicBezTo>
                  <a:cubicBezTo>
                    <a:pt x="4" y="85"/>
                    <a:pt x="7" y="84"/>
                    <a:pt x="9" y="84"/>
                  </a:cubicBezTo>
                  <a:cubicBezTo>
                    <a:pt x="11" y="85"/>
                    <a:pt x="13" y="85"/>
                    <a:pt x="15" y="86"/>
                  </a:cubicBezTo>
                  <a:cubicBezTo>
                    <a:pt x="16" y="87"/>
                    <a:pt x="17" y="88"/>
                    <a:pt x="18" y="90"/>
                  </a:cubicBezTo>
                  <a:cubicBezTo>
                    <a:pt x="19" y="91"/>
                    <a:pt x="19" y="93"/>
                    <a:pt x="21" y="94"/>
                  </a:cubicBezTo>
                  <a:cubicBezTo>
                    <a:pt x="23" y="95"/>
                    <a:pt x="27" y="94"/>
                    <a:pt x="29" y="96"/>
                  </a:cubicBezTo>
                  <a:cubicBezTo>
                    <a:pt x="32" y="98"/>
                    <a:pt x="33" y="102"/>
                    <a:pt x="33" y="105"/>
                  </a:cubicBezTo>
                  <a:cubicBezTo>
                    <a:pt x="34" y="108"/>
                    <a:pt x="33" y="111"/>
                    <a:pt x="33" y="115"/>
                  </a:cubicBezTo>
                  <a:cubicBezTo>
                    <a:pt x="33" y="117"/>
                    <a:pt x="35" y="119"/>
                    <a:pt x="35" y="121"/>
                  </a:cubicBezTo>
                  <a:cubicBezTo>
                    <a:pt x="34" y="123"/>
                    <a:pt x="31" y="125"/>
                    <a:pt x="30" y="127"/>
                  </a:cubicBezTo>
                  <a:cubicBezTo>
                    <a:pt x="29" y="128"/>
                    <a:pt x="27" y="128"/>
                    <a:pt x="28" y="129"/>
                  </a:cubicBezTo>
                  <a:cubicBezTo>
                    <a:pt x="28" y="131"/>
                    <a:pt x="30" y="132"/>
                    <a:pt x="31" y="134"/>
                  </a:cubicBezTo>
                  <a:cubicBezTo>
                    <a:pt x="31" y="135"/>
                    <a:pt x="30" y="137"/>
                    <a:pt x="30" y="138"/>
                  </a:cubicBezTo>
                  <a:cubicBezTo>
                    <a:pt x="31" y="139"/>
                    <a:pt x="34" y="140"/>
                    <a:pt x="34" y="141"/>
                  </a:cubicBezTo>
                  <a:cubicBezTo>
                    <a:pt x="34" y="143"/>
                    <a:pt x="32" y="145"/>
                    <a:pt x="31" y="146"/>
                  </a:cubicBezTo>
                  <a:cubicBezTo>
                    <a:pt x="30" y="148"/>
                    <a:pt x="30" y="150"/>
                    <a:pt x="29" y="151"/>
                  </a:cubicBezTo>
                  <a:cubicBezTo>
                    <a:pt x="28" y="152"/>
                    <a:pt x="27" y="153"/>
                    <a:pt x="27" y="154"/>
                  </a:cubicBezTo>
                  <a:cubicBezTo>
                    <a:pt x="26" y="157"/>
                    <a:pt x="28" y="161"/>
                    <a:pt x="27" y="163"/>
                  </a:cubicBezTo>
                  <a:cubicBezTo>
                    <a:pt x="23" y="169"/>
                    <a:pt x="17" y="174"/>
                    <a:pt x="13" y="179"/>
                  </a:cubicBezTo>
                  <a:cubicBezTo>
                    <a:pt x="13" y="182"/>
                    <a:pt x="13" y="184"/>
                    <a:pt x="14" y="187"/>
                  </a:cubicBezTo>
                  <a:cubicBezTo>
                    <a:pt x="14" y="188"/>
                    <a:pt x="16" y="190"/>
                    <a:pt x="16" y="191"/>
                  </a:cubicBezTo>
                  <a:cubicBezTo>
                    <a:pt x="16" y="193"/>
                    <a:pt x="15" y="195"/>
                    <a:pt x="16" y="197"/>
                  </a:cubicBezTo>
                  <a:cubicBezTo>
                    <a:pt x="16" y="200"/>
                    <a:pt x="17" y="202"/>
                    <a:pt x="18" y="205"/>
                  </a:cubicBezTo>
                  <a:cubicBezTo>
                    <a:pt x="19" y="207"/>
                    <a:pt x="20" y="210"/>
                    <a:pt x="20" y="212"/>
                  </a:cubicBezTo>
                  <a:cubicBezTo>
                    <a:pt x="20" y="217"/>
                    <a:pt x="20" y="222"/>
                    <a:pt x="19" y="227"/>
                  </a:cubicBezTo>
                  <a:cubicBezTo>
                    <a:pt x="19" y="229"/>
                    <a:pt x="19" y="230"/>
                    <a:pt x="19" y="231"/>
                  </a:cubicBezTo>
                  <a:cubicBezTo>
                    <a:pt x="19" y="232"/>
                    <a:pt x="20" y="233"/>
                    <a:pt x="21" y="235"/>
                  </a:cubicBezTo>
                  <a:cubicBezTo>
                    <a:pt x="20" y="237"/>
                    <a:pt x="21" y="239"/>
                    <a:pt x="21" y="241"/>
                  </a:cubicBezTo>
                  <a:cubicBezTo>
                    <a:pt x="21" y="243"/>
                    <a:pt x="21" y="244"/>
                    <a:pt x="21" y="246"/>
                  </a:cubicBezTo>
                  <a:lnTo>
                    <a:pt x="31" y="247"/>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 name="Freeform 2517"/>
            <p:cNvSpPr>
              <a:spLocks noChangeAspect="1"/>
            </p:cNvSpPr>
            <p:nvPr/>
          </p:nvSpPr>
          <p:spPr bwMode="auto">
            <a:xfrm>
              <a:off x="3355" y="2807"/>
              <a:ext cx="49" cy="135"/>
            </a:xfrm>
            <a:custGeom>
              <a:avLst/>
              <a:gdLst>
                <a:gd name="T0" fmla="*/ 7 w 41"/>
                <a:gd name="T1" fmla="*/ 0 h 113"/>
                <a:gd name="T2" fmla="*/ 18 w 41"/>
                <a:gd name="T3" fmla="*/ 6 h 113"/>
                <a:gd name="T4" fmla="*/ 30 w 41"/>
                <a:gd name="T5" fmla="*/ 18 h 113"/>
                <a:gd name="T6" fmla="*/ 29 w 41"/>
                <a:gd name="T7" fmla="*/ 30 h 113"/>
                <a:gd name="T8" fmla="*/ 32 w 41"/>
                <a:gd name="T9" fmla="*/ 37 h 113"/>
                <a:gd name="T10" fmla="*/ 30 w 41"/>
                <a:gd name="T11" fmla="*/ 45 h 113"/>
                <a:gd name="T12" fmla="*/ 29 w 41"/>
                <a:gd name="T13" fmla="*/ 53 h 113"/>
                <a:gd name="T14" fmla="*/ 29 w 41"/>
                <a:gd name="T15" fmla="*/ 61 h 113"/>
                <a:gd name="T16" fmla="*/ 31 w 41"/>
                <a:gd name="T17" fmla="*/ 70 h 113"/>
                <a:gd name="T18" fmla="*/ 32 w 41"/>
                <a:gd name="T19" fmla="*/ 78 h 113"/>
                <a:gd name="T20" fmla="*/ 39 w 41"/>
                <a:gd name="T21" fmla="*/ 84 h 113"/>
                <a:gd name="T22" fmla="*/ 43 w 41"/>
                <a:gd name="T23" fmla="*/ 91 h 113"/>
                <a:gd name="T24" fmla="*/ 48 w 41"/>
                <a:gd name="T25" fmla="*/ 99 h 113"/>
                <a:gd name="T26" fmla="*/ 48 w 41"/>
                <a:gd name="T27" fmla="*/ 112 h 113"/>
                <a:gd name="T28" fmla="*/ 48 w 41"/>
                <a:gd name="T29" fmla="*/ 119 h 113"/>
                <a:gd name="T30" fmla="*/ 41 w 41"/>
                <a:gd name="T31" fmla="*/ 121 h 113"/>
                <a:gd name="T32" fmla="*/ 39 w 41"/>
                <a:gd name="T33" fmla="*/ 127 h 113"/>
                <a:gd name="T34" fmla="*/ 37 w 41"/>
                <a:gd name="T35" fmla="*/ 134 h 113"/>
                <a:gd name="T36" fmla="*/ 27 w 41"/>
                <a:gd name="T37" fmla="*/ 124 h 113"/>
                <a:gd name="T38" fmla="*/ 25 w 41"/>
                <a:gd name="T39" fmla="*/ 118 h 113"/>
                <a:gd name="T40" fmla="*/ 24 w 41"/>
                <a:gd name="T41" fmla="*/ 115 h 113"/>
                <a:gd name="T42" fmla="*/ 29 w 41"/>
                <a:gd name="T43" fmla="*/ 108 h 113"/>
                <a:gd name="T44" fmla="*/ 29 w 41"/>
                <a:gd name="T45" fmla="*/ 97 h 113"/>
                <a:gd name="T46" fmla="*/ 25 w 41"/>
                <a:gd name="T47" fmla="*/ 91 h 113"/>
                <a:gd name="T48" fmla="*/ 14 w 41"/>
                <a:gd name="T49" fmla="*/ 93 h 113"/>
                <a:gd name="T50" fmla="*/ 10 w 41"/>
                <a:gd name="T51" fmla="*/ 84 h 113"/>
                <a:gd name="T52" fmla="*/ 6 w 41"/>
                <a:gd name="T53" fmla="*/ 85 h 113"/>
                <a:gd name="T54" fmla="*/ 0 w 41"/>
                <a:gd name="T55" fmla="*/ 79 h 113"/>
                <a:gd name="T56" fmla="*/ 6 w 41"/>
                <a:gd name="T57" fmla="*/ 69 h 113"/>
                <a:gd name="T58" fmla="*/ 5 w 41"/>
                <a:gd name="T59" fmla="*/ 59 h 113"/>
                <a:gd name="T60" fmla="*/ 13 w 41"/>
                <a:gd name="T61" fmla="*/ 55 h 113"/>
                <a:gd name="T62" fmla="*/ 11 w 41"/>
                <a:gd name="T63" fmla="*/ 53 h 113"/>
                <a:gd name="T64" fmla="*/ 11 w 41"/>
                <a:gd name="T65" fmla="*/ 41 h 113"/>
                <a:gd name="T66" fmla="*/ 13 w 41"/>
                <a:gd name="T67" fmla="*/ 33 h 113"/>
                <a:gd name="T68" fmla="*/ 10 w 41"/>
                <a:gd name="T69" fmla="*/ 27 h 113"/>
                <a:gd name="T70" fmla="*/ 17 w 41"/>
                <a:gd name="T71" fmla="*/ 24 h 113"/>
                <a:gd name="T72" fmla="*/ 14 w 41"/>
                <a:gd name="T73" fmla="*/ 16 h 113"/>
                <a:gd name="T74" fmla="*/ 7 w 41"/>
                <a:gd name="T75" fmla="*/ 7 h 113"/>
                <a:gd name="T76" fmla="*/ 7 w 41"/>
                <a:gd name="T77" fmla="*/ 0 h 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
                <a:gd name="T118" fmla="*/ 0 h 113"/>
                <a:gd name="T119" fmla="*/ 41 w 41"/>
                <a:gd name="T120" fmla="*/ 113 h 1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 h="113">
                  <a:moveTo>
                    <a:pt x="6" y="0"/>
                  </a:moveTo>
                  <a:cubicBezTo>
                    <a:pt x="9" y="2"/>
                    <a:pt x="12" y="3"/>
                    <a:pt x="15" y="5"/>
                  </a:cubicBezTo>
                  <a:cubicBezTo>
                    <a:pt x="19" y="8"/>
                    <a:pt x="23" y="11"/>
                    <a:pt x="25" y="15"/>
                  </a:cubicBezTo>
                  <a:cubicBezTo>
                    <a:pt x="26" y="18"/>
                    <a:pt x="23" y="21"/>
                    <a:pt x="24" y="25"/>
                  </a:cubicBezTo>
                  <a:cubicBezTo>
                    <a:pt x="24" y="27"/>
                    <a:pt x="26" y="29"/>
                    <a:pt x="27" y="31"/>
                  </a:cubicBezTo>
                  <a:cubicBezTo>
                    <a:pt x="27" y="34"/>
                    <a:pt x="26" y="36"/>
                    <a:pt x="25" y="38"/>
                  </a:cubicBezTo>
                  <a:cubicBezTo>
                    <a:pt x="25" y="40"/>
                    <a:pt x="24" y="42"/>
                    <a:pt x="24" y="44"/>
                  </a:cubicBezTo>
                  <a:cubicBezTo>
                    <a:pt x="24" y="46"/>
                    <a:pt x="24" y="49"/>
                    <a:pt x="24" y="51"/>
                  </a:cubicBezTo>
                  <a:cubicBezTo>
                    <a:pt x="25" y="53"/>
                    <a:pt x="25" y="56"/>
                    <a:pt x="26" y="59"/>
                  </a:cubicBezTo>
                  <a:cubicBezTo>
                    <a:pt x="26" y="61"/>
                    <a:pt x="26" y="63"/>
                    <a:pt x="27" y="65"/>
                  </a:cubicBezTo>
                  <a:cubicBezTo>
                    <a:pt x="28" y="67"/>
                    <a:pt x="31" y="68"/>
                    <a:pt x="33" y="70"/>
                  </a:cubicBezTo>
                  <a:cubicBezTo>
                    <a:pt x="35" y="72"/>
                    <a:pt x="35" y="74"/>
                    <a:pt x="36" y="76"/>
                  </a:cubicBezTo>
                  <a:cubicBezTo>
                    <a:pt x="38" y="79"/>
                    <a:pt x="39" y="81"/>
                    <a:pt x="40" y="83"/>
                  </a:cubicBezTo>
                  <a:cubicBezTo>
                    <a:pt x="41" y="86"/>
                    <a:pt x="40" y="90"/>
                    <a:pt x="40" y="94"/>
                  </a:cubicBezTo>
                  <a:cubicBezTo>
                    <a:pt x="40" y="96"/>
                    <a:pt x="41" y="98"/>
                    <a:pt x="40" y="100"/>
                  </a:cubicBezTo>
                  <a:cubicBezTo>
                    <a:pt x="39" y="102"/>
                    <a:pt x="36" y="100"/>
                    <a:pt x="34" y="101"/>
                  </a:cubicBezTo>
                  <a:cubicBezTo>
                    <a:pt x="33" y="102"/>
                    <a:pt x="33" y="104"/>
                    <a:pt x="33" y="106"/>
                  </a:cubicBezTo>
                  <a:cubicBezTo>
                    <a:pt x="32" y="108"/>
                    <a:pt x="33" y="113"/>
                    <a:pt x="31" y="112"/>
                  </a:cubicBezTo>
                  <a:cubicBezTo>
                    <a:pt x="27" y="111"/>
                    <a:pt x="25" y="107"/>
                    <a:pt x="23" y="104"/>
                  </a:cubicBezTo>
                  <a:cubicBezTo>
                    <a:pt x="22" y="102"/>
                    <a:pt x="21" y="101"/>
                    <a:pt x="21" y="99"/>
                  </a:cubicBezTo>
                  <a:cubicBezTo>
                    <a:pt x="20" y="98"/>
                    <a:pt x="19" y="97"/>
                    <a:pt x="20" y="96"/>
                  </a:cubicBezTo>
                  <a:cubicBezTo>
                    <a:pt x="21" y="93"/>
                    <a:pt x="23" y="92"/>
                    <a:pt x="24" y="90"/>
                  </a:cubicBezTo>
                  <a:cubicBezTo>
                    <a:pt x="25" y="87"/>
                    <a:pt x="25" y="84"/>
                    <a:pt x="24" y="81"/>
                  </a:cubicBezTo>
                  <a:cubicBezTo>
                    <a:pt x="23" y="79"/>
                    <a:pt x="23" y="76"/>
                    <a:pt x="21" y="76"/>
                  </a:cubicBezTo>
                  <a:cubicBezTo>
                    <a:pt x="18" y="75"/>
                    <a:pt x="15" y="80"/>
                    <a:pt x="12" y="78"/>
                  </a:cubicBezTo>
                  <a:cubicBezTo>
                    <a:pt x="9" y="77"/>
                    <a:pt x="10" y="72"/>
                    <a:pt x="8" y="70"/>
                  </a:cubicBezTo>
                  <a:cubicBezTo>
                    <a:pt x="8" y="69"/>
                    <a:pt x="6" y="71"/>
                    <a:pt x="5" y="71"/>
                  </a:cubicBezTo>
                  <a:cubicBezTo>
                    <a:pt x="4" y="69"/>
                    <a:pt x="0" y="68"/>
                    <a:pt x="0" y="66"/>
                  </a:cubicBezTo>
                  <a:cubicBezTo>
                    <a:pt x="0" y="63"/>
                    <a:pt x="4" y="61"/>
                    <a:pt x="5" y="58"/>
                  </a:cubicBezTo>
                  <a:cubicBezTo>
                    <a:pt x="6" y="55"/>
                    <a:pt x="3" y="52"/>
                    <a:pt x="4" y="49"/>
                  </a:cubicBezTo>
                  <a:cubicBezTo>
                    <a:pt x="5" y="47"/>
                    <a:pt x="9" y="48"/>
                    <a:pt x="11" y="46"/>
                  </a:cubicBezTo>
                  <a:cubicBezTo>
                    <a:pt x="11" y="45"/>
                    <a:pt x="10" y="45"/>
                    <a:pt x="9" y="44"/>
                  </a:cubicBezTo>
                  <a:cubicBezTo>
                    <a:pt x="9" y="41"/>
                    <a:pt x="8" y="37"/>
                    <a:pt x="9" y="34"/>
                  </a:cubicBezTo>
                  <a:cubicBezTo>
                    <a:pt x="9" y="32"/>
                    <a:pt x="12" y="30"/>
                    <a:pt x="11" y="28"/>
                  </a:cubicBezTo>
                  <a:cubicBezTo>
                    <a:pt x="11" y="26"/>
                    <a:pt x="7" y="25"/>
                    <a:pt x="8" y="23"/>
                  </a:cubicBezTo>
                  <a:cubicBezTo>
                    <a:pt x="8" y="21"/>
                    <a:pt x="13" y="23"/>
                    <a:pt x="14" y="20"/>
                  </a:cubicBezTo>
                  <a:cubicBezTo>
                    <a:pt x="15" y="18"/>
                    <a:pt x="14" y="15"/>
                    <a:pt x="12" y="13"/>
                  </a:cubicBezTo>
                  <a:cubicBezTo>
                    <a:pt x="11" y="10"/>
                    <a:pt x="7" y="9"/>
                    <a:pt x="6" y="6"/>
                  </a:cubicBezTo>
                  <a:cubicBezTo>
                    <a:pt x="5" y="5"/>
                    <a:pt x="6" y="2"/>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 name="Freeform 2518"/>
            <p:cNvSpPr>
              <a:spLocks noChangeAspect="1"/>
            </p:cNvSpPr>
            <p:nvPr/>
          </p:nvSpPr>
          <p:spPr bwMode="auto">
            <a:xfrm>
              <a:off x="3194" y="2788"/>
              <a:ext cx="179" cy="176"/>
            </a:xfrm>
            <a:custGeom>
              <a:avLst/>
              <a:gdLst>
                <a:gd name="T0" fmla="*/ 161 w 149"/>
                <a:gd name="T1" fmla="*/ 19 h 147"/>
                <a:gd name="T2" fmla="*/ 141 w 149"/>
                <a:gd name="T3" fmla="*/ 10 h 147"/>
                <a:gd name="T4" fmla="*/ 106 w 149"/>
                <a:gd name="T5" fmla="*/ 4 h 147"/>
                <a:gd name="T6" fmla="*/ 103 w 149"/>
                <a:gd name="T7" fmla="*/ 29 h 147"/>
                <a:gd name="T8" fmla="*/ 99 w 149"/>
                <a:gd name="T9" fmla="*/ 53 h 147"/>
                <a:gd name="T10" fmla="*/ 109 w 149"/>
                <a:gd name="T11" fmla="*/ 73 h 147"/>
                <a:gd name="T12" fmla="*/ 119 w 149"/>
                <a:gd name="T13" fmla="*/ 72 h 147"/>
                <a:gd name="T14" fmla="*/ 107 w 149"/>
                <a:gd name="T15" fmla="*/ 93 h 147"/>
                <a:gd name="T16" fmla="*/ 89 w 149"/>
                <a:gd name="T17" fmla="*/ 72 h 147"/>
                <a:gd name="T18" fmla="*/ 76 w 149"/>
                <a:gd name="T19" fmla="*/ 59 h 147"/>
                <a:gd name="T20" fmla="*/ 55 w 149"/>
                <a:gd name="T21" fmla="*/ 62 h 147"/>
                <a:gd name="T22" fmla="*/ 48 w 149"/>
                <a:gd name="T23" fmla="*/ 54 h 147"/>
                <a:gd name="T24" fmla="*/ 29 w 149"/>
                <a:gd name="T25" fmla="*/ 51 h 147"/>
                <a:gd name="T26" fmla="*/ 29 w 149"/>
                <a:gd name="T27" fmla="*/ 67 h 147"/>
                <a:gd name="T28" fmla="*/ 26 w 149"/>
                <a:gd name="T29" fmla="*/ 79 h 147"/>
                <a:gd name="T30" fmla="*/ 0 w 149"/>
                <a:gd name="T31" fmla="*/ 84 h 147"/>
                <a:gd name="T32" fmla="*/ 11 w 149"/>
                <a:gd name="T33" fmla="*/ 156 h 147"/>
                <a:gd name="T34" fmla="*/ 23 w 149"/>
                <a:gd name="T35" fmla="*/ 168 h 147"/>
                <a:gd name="T36" fmla="*/ 42 w 149"/>
                <a:gd name="T37" fmla="*/ 165 h 147"/>
                <a:gd name="T38" fmla="*/ 53 w 149"/>
                <a:gd name="T39" fmla="*/ 171 h 147"/>
                <a:gd name="T40" fmla="*/ 66 w 149"/>
                <a:gd name="T41" fmla="*/ 175 h 147"/>
                <a:gd name="T42" fmla="*/ 80 w 149"/>
                <a:gd name="T43" fmla="*/ 168 h 147"/>
                <a:gd name="T44" fmla="*/ 91 w 149"/>
                <a:gd name="T45" fmla="*/ 154 h 147"/>
                <a:gd name="T46" fmla="*/ 105 w 149"/>
                <a:gd name="T47" fmla="*/ 139 h 147"/>
                <a:gd name="T48" fmla="*/ 126 w 149"/>
                <a:gd name="T49" fmla="*/ 132 h 147"/>
                <a:gd name="T50" fmla="*/ 125 w 149"/>
                <a:gd name="T51" fmla="*/ 121 h 147"/>
                <a:gd name="T52" fmla="*/ 161 w 149"/>
                <a:gd name="T53" fmla="*/ 98 h 147"/>
                <a:gd name="T54" fmla="*/ 166 w 149"/>
                <a:gd name="T55" fmla="*/ 78 h 147"/>
                <a:gd name="T56" fmla="*/ 172 w 149"/>
                <a:gd name="T57" fmla="*/ 72 h 147"/>
                <a:gd name="T58" fmla="*/ 174 w 149"/>
                <a:gd name="T59" fmla="*/ 53 h 147"/>
                <a:gd name="T60" fmla="*/ 178 w 149"/>
                <a:gd name="T61" fmla="*/ 43 h 147"/>
                <a:gd name="T62" fmla="*/ 168 w 149"/>
                <a:gd name="T63" fmla="*/ 26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9"/>
                <a:gd name="T97" fmla="*/ 0 h 147"/>
                <a:gd name="T98" fmla="*/ 149 w 149"/>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9" h="147">
                  <a:moveTo>
                    <a:pt x="140" y="16"/>
                  </a:moveTo>
                  <a:lnTo>
                    <a:pt x="134" y="16"/>
                  </a:lnTo>
                  <a:lnTo>
                    <a:pt x="126" y="13"/>
                  </a:lnTo>
                  <a:lnTo>
                    <a:pt x="117" y="8"/>
                  </a:lnTo>
                  <a:lnTo>
                    <a:pt x="111" y="2"/>
                  </a:lnTo>
                  <a:cubicBezTo>
                    <a:pt x="103" y="3"/>
                    <a:pt x="95" y="0"/>
                    <a:pt x="88" y="3"/>
                  </a:cubicBezTo>
                  <a:cubicBezTo>
                    <a:pt x="84" y="6"/>
                    <a:pt x="85" y="13"/>
                    <a:pt x="84" y="17"/>
                  </a:cubicBezTo>
                  <a:cubicBezTo>
                    <a:pt x="84" y="20"/>
                    <a:pt x="86" y="21"/>
                    <a:pt x="86" y="24"/>
                  </a:cubicBezTo>
                  <a:cubicBezTo>
                    <a:pt x="86" y="28"/>
                    <a:pt x="85" y="33"/>
                    <a:pt x="84" y="38"/>
                  </a:cubicBezTo>
                  <a:cubicBezTo>
                    <a:pt x="84" y="40"/>
                    <a:pt x="82" y="42"/>
                    <a:pt x="82" y="44"/>
                  </a:cubicBezTo>
                  <a:cubicBezTo>
                    <a:pt x="82" y="48"/>
                    <a:pt x="82" y="51"/>
                    <a:pt x="83" y="54"/>
                  </a:cubicBezTo>
                  <a:cubicBezTo>
                    <a:pt x="85" y="57"/>
                    <a:pt x="88" y="60"/>
                    <a:pt x="91" y="61"/>
                  </a:cubicBezTo>
                  <a:cubicBezTo>
                    <a:pt x="92" y="62"/>
                    <a:pt x="93" y="62"/>
                    <a:pt x="95" y="62"/>
                  </a:cubicBezTo>
                  <a:cubicBezTo>
                    <a:pt x="96" y="62"/>
                    <a:pt x="100" y="59"/>
                    <a:pt x="99" y="60"/>
                  </a:cubicBezTo>
                  <a:cubicBezTo>
                    <a:pt x="98" y="65"/>
                    <a:pt x="98" y="72"/>
                    <a:pt x="97" y="77"/>
                  </a:cubicBezTo>
                  <a:cubicBezTo>
                    <a:pt x="96" y="80"/>
                    <a:pt x="91" y="79"/>
                    <a:pt x="89" y="78"/>
                  </a:cubicBezTo>
                  <a:cubicBezTo>
                    <a:pt x="85" y="76"/>
                    <a:pt x="84" y="71"/>
                    <a:pt x="81" y="67"/>
                  </a:cubicBezTo>
                  <a:cubicBezTo>
                    <a:pt x="78" y="65"/>
                    <a:pt x="76" y="62"/>
                    <a:pt x="74" y="60"/>
                  </a:cubicBezTo>
                  <a:cubicBezTo>
                    <a:pt x="72" y="58"/>
                    <a:pt x="70" y="57"/>
                    <a:pt x="68" y="55"/>
                  </a:cubicBezTo>
                  <a:cubicBezTo>
                    <a:pt x="66" y="53"/>
                    <a:pt x="66" y="49"/>
                    <a:pt x="63" y="49"/>
                  </a:cubicBezTo>
                  <a:cubicBezTo>
                    <a:pt x="60" y="49"/>
                    <a:pt x="60" y="54"/>
                    <a:pt x="58" y="55"/>
                  </a:cubicBezTo>
                  <a:cubicBezTo>
                    <a:pt x="54" y="55"/>
                    <a:pt x="50" y="54"/>
                    <a:pt x="46" y="52"/>
                  </a:cubicBezTo>
                  <a:cubicBezTo>
                    <a:pt x="44" y="52"/>
                    <a:pt x="43" y="50"/>
                    <a:pt x="41" y="48"/>
                  </a:cubicBezTo>
                  <a:cubicBezTo>
                    <a:pt x="41" y="47"/>
                    <a:pt x="41" y="45"/>
                    <a:pt x="40" y="45"/>
                  </a:cubicBezTo>
                  <a:cubicBezTo>
                    <a:pt x="37" y="45"/>
                    <a:pt x="34" y="48"/>
                    <a:pt x="31" y="48"/>
                  </a:cubicBezTo>
                  <a:cubicBezTo>
                    <a:pt x="28" y="47"/>
                    <a:pt x="27" y="45"/>
                    <a:pt x="24" y="43"/>
                  </a:cubicBezTo>
                  <a:cubicBezTo>
                    <a:pt x="25" y="45"/>
                    <a:pt x="26" y="47"/>
                    <a:pt x="26" y="49"/>
                  </a:cubicBezTo>
                  <a:cubicBezTo>
                    <a:pt x="26" y="51"/>
                    <a:pt x="25" y="54"/>
                    <a:pt x="24" y="56"/>
                  </a:cubicBezTo>
                  <a:cubicBezTo>
                    <a:pt x="24" y="58"/>
                    <a:pt x="24" y="60"/>
                    <a:pt x="24" y="62"/>
                  </a:cubicBezTo>
                  <a:cubicBezTo>
                    <a:pt x="24" y="64"/>
                    <a:pt x="22" y="65"/>
                    <a:pt x="22" y="66"/>
                  </a:cubicBezTo>
                  <a:cubicBezTo>
                    <a:pt x="23" y="68"/>
                    <a:pt x="28" y="70"/>
                    <a:pt x="26" y="70"/>
                  </a:cubicBezTo>
                  <a:lnTo>
                    <a:pt x="0" y="70"/>
                  </a:lnTo>
                  <a:lnTo>
                    <a:pt x="0" y="119"/>
                  </a:lnTo>
                  <a:cubicBezTo>
                    <a:pt x="3" y="123"/>
                    <a:pt x="6" y="126"/>
                    <a:pt x="9" y="130"/>
                  </a:cubicBezTo>
                  <a:cubicBezTo>
                    <a:pt x="10" y="132"/>
                    <a:pt x="11" y="135"/>
                    <a:pt x="13" y="136"/>
                  </a:cubicBezTo>
                  <a:cubicBezTo>
                    <a:pt x="15" y="138"/>
                    <a:pt x="17" y="139"/>
                    <a:pt x="19" y="140"/>
                  </a:cubicBezTo>
                  <a:cubicBezTo>
                    <a:pt x="23" y="139"/>
                    <a:pt x="26" y="138"/>
                    <a:pt x="30" y="137"/>
                  </a:cubicBezTo>
                  <a:cubicBezTo>
                    <a:pt x="32" y="137"/>
                    <a:pt x="34" y="137"/>
                    <a:pt x="35" y="138"/>
                  </a:cubicBezTo>
                  <a:cubicBezTo>
                    <a:pt x="37" y="139"/>
                    <a:pt x="38" y="142"/>
                    <a:pt x="40" y="144"/>
                  </a:cubicBezTo>
                  <a:cubicBezTo>
                    <a:pt x="41" y="143"/>
                    <a:pt x="42" y="143"/>
                    <a:pt x="44" y="143"/>
                  </a:cubicBezTo>
                  <a:cubicBezTo>
                    <a:pt x="47" y="143"/>
                    <a:pt x="49" y="144"/>
                    <a:pt x="51" y="144"/>
                  </a:cubicBezTo>
                  <a:cubicBezTo>
                    <a:pt x="53" y="145"/>
                    <a:pt x="54" y="146"/>
                    <a:pt x="55" y="146"/>
                  </a:cubicBezTo>
                  <a:cubicBezTo>
                    <a:pt x="58" y="147"/>
                    <a:pt x="60" y="146"/>
                    <a:pt x="62" y="145"/>
                  </a:cubicBezTo>
                  <a:cubicBezTo>
                    <a:pt x="64" y="144"/>
                    <a:pt x="65" y="142"/>
                    <a:pt x="67" y="140"/>
                  </a:cubicBezTo>
                  <a:cubicBezTo>
                    <a:pt x="68" y="138"/>
                    <a:pt x="69" y="136"/>
                    <a:pt x="70" y="134"/>
                  </a:cubicBezTo>
                  <a:cubicBezTo>
                    <a:pt x="72" y="132"/>
                    <a:pt x="74" y="130"/>
                    <a:pt x="76" y="129"/>
                  </a:cubicBezTo>
                  <a:cubicBezTo>
                    <a:pt x="79" y="126"/>
                    <a:pt x="83" y="126"/>
                    <a:pt x="86" y="123"/>
                  </a:cubicBezTo>
                  <a:cubicBezTo>
                    <a:pt x="88" y="121"/>
                    <a:pt x="85" y="117"/>
                    <a:pt x="87" y="116"/>
                  </a:cubicBezTo>
                  <a:cubicBezTo>
                    <a:pt x="89" y="113"/>
                    <a:pt x="94" y="111"/>
                    <a:pt x="98" y="110"/>
                  </a:cubicBezTo>
                  <a:cubicBezTo>
                    <a:pt x="100" y="109"/>
                    <a:pt x="102" y="110"/>
                    <a:pt x="105" y="110"/>
                  </a:cubicBezTo>
                  <a:lnTo>
                    <a:pt x="106" y="107"/>
                  </a:lnTo>
                  <a:lnTo>
                    <a:pt x="104" y="101"/>
                  </a:lnTo>
                  <a:lnTo>
                    <a:pt x="139" y="87"/>
                  </a:lnTo>
                  <a:cubicBezTo>
                    <a:pt x="138" y="85"/>
                    <a:pt x="134" y="84"/>
                    <a:pt x="134" y="82"/>
                  </a:cubicBezTo>
                  <a:cubicBezTo>
                    <a:pt x="134" y="79"/>
                    <a:pt x="138" y="77"/>
                    <a:pt x="139" y="74"/>
                  </a:cubicBezTo>
                  <a:cubicBezTo>
                    <a:pt x="140" y="71"/>
                    <a:pt x="137" y="68"/>
                    <a:pt x="138" y="65"/>
                  </a:cubicBezTo>
                  <a:cubicBezTo>
                    <a:pt x="139" y="63"/>
                    <a:pt x="143" y="64"/>
                    <a:pt x="145" y="62"/>
                  </a:cubicBezTo>
                  <a:cubicBezTo>
                    <a:pt x="145" y="61"/>
                    <a:pt x="144" y="61"/>
                    <a:pt x="143" y="60"/>
                  </a:cubicBezTo>
                  <a:cubicBezTo>
                    <a:pt x="143" y="57"/>
                    <a:pt x="142" y="53"/>
                    <a:pt x="143" y="50"/>
                  </a:cubicBezTo>
                  <a:cubicBezTo>
                    <a:pt x="143" y="48"/>
                    <a:pt x="146" y="46"/>
                    <a:pt x="145" y="44"/>
                  </a:cubicBezTo>
                  <a:cubicBezTo>
                    <a:pt x="145" y="42"/>
                    <a:pt x="141" y="41"/>
                    <a:pt x="142" y="39"/>
                  </a:cubicBezTo>
                  <a:cubicBezTo>
                    <a:pt x="142" y="37"/>
                    <a:pt x="147" y="39"/>
                    <a:pt x="148" y="36"/>
                  </a:cubicBezTo>
                  <a:cubicBezTo>
                    <a:pt x="149" y="34"/>
                    <a:pt x="148" y="31"/>
                    <a:pt x="146" y="29"/>
                  </a:cubicBezTo>
                  <a:cubicBezTo>
                    <a:pt x="145" y="26"/>
                    <a:pt x="141" y="25"/>
                    <a:pt x="140" y="22"/>
                  </a:cubicBezTo>
                  <a:cubicBezTo>
                    <a:pt x="139" y="21"/>
                    <a:pt x="140" y="18"/>
                    <a:pt x="140" y="1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 name="Freeform 2519"/>
            <p:cNvSpPr>
              <a:spLocks noChangeAspect="1"/>
            </p:cNvSpPr>
            <p:nvPr/>
          </p:nvSpPr>
          <p:spPr bwMode="auto">
            <a:xfrm>
              <a:off x="3039" y="2746"/>
              <a:ext cx="189" cy="216"/>
            </a:xfrm>
            <a:custGeom>
              <a:avLst/>
              <a:gdLst>
                <a:gd name="T0" fmla="*/ 11 w 157"/>
                <a:gd name="T1" fmla="*/ 6 h 180"/>
                <a:gd name="T2" fmla="*/ 12 w 157"/>
                <a:gd name="T3" fmla="*/ 16 h 180"/>
                <a:gd name="T4" fmla="*/ 25 w 157"/>
                <a:gd name="T5" fmla="*/ 48 h 180"/>
                <a:gd name="T6" fmla="*/ 22 w 157"/>
                <a:gd name="T7" fmla="*/ 64 h 180"/>
                <a:gd name="T8" fmla="*/ 33 w 157"/>
                <a:gd name="T9" fmla="*/ 94 h 180"/>
                <a:gd name="T10" fmla="*/ 23 w 157"/>
                <a:gd name="T11" fmla="*/ 120 h 180"/>
                <a:gd name="T12" fmla="*/ 10 w 157"/>
                <a:gd name="T13" fmla="*/ 144 h 180"/>
                <a:gd name="T14" fmla="*/ 1 w 157"/>
                <a:gd name="T15" fmla="*/ 180 h 180"/>
                <a:gd name="T16" fmla="*/ 8 w 157"/>
                <a:gd name="T17" fmla="*/ 202 h 180"/>
                <a:gd name="T18" fmla="*/ 26 w 157"/>
                <a:gd name="T19" fmla="*/ 199 h 180"/>
                <a:gd name="T20" fmla="*/ 100 w 157"/>
                <a:gd name="T21" fmla="*/ 204 h 180"/>
                <a:gd name="T22" fmla="*/ 117 w 157"/>
                <a:gd name="T23" fmla="*/ 214 h 180"/>
                <a:gd name="T24" fmla="*/ 140 w 157"/>
                <a:gd name="T25" fmla="*/ 214 h 180"/>
                <a:gd name="T26" fmla="*/ 178 w 157"/>
                <a:gd name="T27" fmla="*/ 210 h 180"/>
                <a:gd name="T28" fmla="*/ 166 w 157"/>
                <a:gd name="T29" fmla="*/ 198 h 180"/>
                <a:gd name="T30" fmla="*/ 155 w 157"/>
                <a:gd name="T31" fmla="*/ 126 h 180"/>
                <a:gd name="T32" fmla="*/ 182 w 157"/>
                <a:gd name="T33" fmla="*/ 121 h 180"/>
                <a:gd name="T34" fmla="*/ 184 w 157"/>
                <a:gd name="T35" fmla="*/ 109 h 180"/>
                <a:gd name="T36" fmla="*/ 184 w 157"/>
                <a:gd name="T37" fmla="*/ 94 h 180"/>
                <a:gd name="T38" fmla="*/ 171 w 157"/>
                <a:gd name="T39" fmla="*/ 94 h 180"/>
                <a:gd name="T40" fmla="*/ 159 w 157"/>
                <a:gd name="T41" fmla="*/ 92 h 180"/>
                <a:gd name="T42" fmla="*/ 160 w 157"/>
                <a:gd name="T43" fmla="*/ 73 h 180"/>
                <a:gd name="T44" fmla="*/ 154 w 157"/>
                <a:gd name="T45" fmla="*/ 44 h 180"/>
                <a:gd name="T46" fmla="*/ 153 w 157"/>
                <a:gd name="T47" fmla="*/ 31 h 180"/>
                <a:gd name="T48" fmla="*/ 136 w 157"/>
                <a:gd name="T49" fmla="*/ 25 h 180"/>
                <a:gd name="T50" fmla="*/ 130 w 157"/>
                <a:gd name="T51" fmla="*/ 22 h 180"/>
                <a:gd name="T52" fmla="*/ 119 w 157"/>
                <a:gd name="T53" fmla="*/ 31 h 180"/>
                <a:gd name="T54" fmla="*/ 117 w 157"/>
                <a:gd name="T55" fmla="*/ 40 h 180"/>
                <a:gd name="T56" fmla="*/ 102 w 157"/>
                <a:gd name="T57" fmla="*/ 40 h 180"/>
                <a:gd name="T58" fmla="*/ 79 w 157"/>
                <a:gd name="T59" fmla="*/ 26 h 180"/>
                <a:gd name="T60" fmla="*/ 76 w 157"/>
                <a:gd name="T61" fmla="*/ 7 h 180"/>
                <a:gd name="T62" fmla="*/ 24 w 157"/>
                <a:gd name="T63" fmla="*/ 1 h 180"/>
                <a:gd name="T64" fmla="*/ 12 w 157"/>
                <a:gd name="T65" fmla="*/ 4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180"/>
                <a:gd name="T101" fmla="*/ 157 w 157"/>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180">
                  <a:moveTo>
                    <a:pt x="6" y="0"/>
                  </a:moveTo>
                  <a:cubicBezTo>
                    <a:pt x="6" y="1"/>
                    <a:pt x="9" y="3"/>
                    <a:pt x="9" y="5"/>
                  </a:cubicBezTo>
                  <a:cubicBezTo>
                    <a:pt x="9" y="6"/>
                    <a:pt x="6" y="5"/>
                    <a:pt x="7" y="6"/>
                  </a:cubicBezTo>
                  <a:cubicBezTo>
                    <a:pt x="7" y="9"/>
                    <a:pt x="9" y="11"/>
                    <a:pt x="10" y="13"/>
                  </a:cubicBezTo>
                  <a:cubicBezTo>
                    <a:pt x="12" y="16"/>
                    <a:pt x="14" y="18"/>
                    <a:pt x="15" y="21"/>
                  </a:cubicBezTo>
                  <a:cubicBezTo>
                    <a:pt x="17" y="27"/>
                    <a:pt x="21" y="33"/>
                    <a:pt x="21" y="40"/>
                  </a:cubicBezTo>
                  <a:cubicBezTo>
                    <a:pt x="21" y="42"/>
                    <a:pt x="17" y="43"/>
                    <a:pt x="16" y="46"/>
                  </a:cubicBezTo>
                  <a:cubicBezTo>
                    <a:pt x="16" y="48"/>
                    <a:pt x="17" y="51"/>
                    <a:pt x="18" y="53"/>
                  </a:cubicBezTo>
                  <a:cubicBezTo>
                    <a:pt x="19" y="57"/>
                    <a:pt x="21" y="61"/>
                    <a:pt x="22" y="65"/>
                  </a:cubicBezTo>
                  <a:cubicBezTo>
                    <a:pt x="24" y="69"/>
                    <a:pt x="27" y="73"/>
                    <a:pt x="27" y="78"/>
                  </a:cubicBezTo>
                  <a:cubicBezTo>
                    <a:pt x="27" y="83"/>
                    <a:pt x="26" y="89"/>
                    <a:pt x="24" y="93"/>
                  </a:cubicBezTo>
                  <a:cubicBezTo>
                    <a:pt x="23" y="96"/>
                    <a:pt x="21" y="98"/>
                    <a:pt x="19" y="100"/>
                  </a:cubicBezTo>
                  <a:cubicBezTo>
                    <a:pt x="17" y="103"/>
                    <a:pt x="13" y="106"/>
                    <a:pt x="11" y="110"/>
                  </a:cubicBezTo>
                  <a:cubicBezTo>
                    <a:pt x="9" y="113"/>
                    <a:pt x="9" y="116"/>
                    <a:pt x="8" y="120"/>
                  </a:cubicBezTo>
                  <a:cubicBezTo>
                    <a:pt x="7" y="125"/>
                    <a:pt x="6" y="131"/>
                    <a:pt x="5" y="137"/>
                  </a:cubicBezTo>
                  <a:cubicBezTo>
                    <a:pt x="4" y="142"/>
                    <a:pt x="2" y="146"/>
                    <a:pt x="1" y="150"/>
                  </a:cubicBezTo>
                  <a:cubicBezTo>
                    <a:pt x="0" y="156"/>
                    <a:pt x="0" y="162"/>
                    <a:pt x="0" y="168"/>
                  </a:cubicBezTo>
                  <a:cubicBezTo>
                    <a:pt x="2" y="168"/>
                    <a:pt x="4" y="168"/>
                    <a:pt x="7" y="168"/>
                  </a:cubicBezTo>
                  <a:cubicBezTo>
                    <a:pt x="10" y="167"/>
                    <a:pt x="12" y="164"/>
                    <a:pt x="15" y="164"/>
                  </a:cubicBezTo>
                  <a:cubicBezTo>
                    <a:pt x="17" y="164"/>
                    <a:pt x="20" y="165"/>
                    <a:pt x="22" y="166"/>
                  </a:cubicBezTo>
                  <a:cubicBezTo>
                    <a:pt x="24" y="167"/>
                    <a:pt x="26" y="170"/>
                    <a:pt x="28" y="170"/>
                  </a:cubicBezTo>
                  <a:cubicBezTo>
                    <a:pt x="46" y="171"/>
                    <a:pt x="65" y="168"/>
                    <a:pt x="83" y="170"/>
                  </a:cubicBezTo>
                  <a:cubicBezTo>
                    <a:pt x="86" y="170"/>
                    <a:pt x="87" y="174"/>
                    <a:pt x="89" y="176"/>
                  </a:cubicBezTo>
                  <a:cubicBezTo>
                    <a:pt x="92" y="177"/>
                    <a:pt x="94" y="178"/>
                    <a:pt x="97" y="178"/>
                  </a:cubicBezTo>
                  <a:cubicBezTo>
                    <a:pt x="101" y="179"/>
                    <a:pt x="105" y="180"/>
                    <a:pt x="109" y="180"/>
                  </a:cubicBezTo>
                  <a:cubicBezTo>
                    <a:pt x="111" y="180"/>
                    <a:pt x="114" y="178"/>
                    <a:pt x="116" y="178"/>
                  </a:cubicBezTo>
                  <a:cubicBezTo>
                    <a:pt x="119" y="178"/>
                    <a:pt x="122" y="180"/>
                    <a:pt x="124" y="180"/>
                  </a:cubicBezTo>
                  <a:cubicBezTo>
                    <a:pt x="132" y="179"/>
                    <a:pt x="140" y="176"/>
                    <a:pt x="148" y="175"/>
                  </a:cubicBezTo>
                  <a:cubicBezTo>
                    <a:pt x="146" y="174"/>
                    <a:pt x="144" y="173"/>
                    <a:pt x="142" y="171"/>
                  </a:cubicBezTo>
                  <a:cubicBezTo>
                    <a:pt x="140" y="170"/>
                    <a:pt x="139" y="167"/>
                    <a:pt x="138" y="165"/>
                  </a:cubicBezTo>
                  <a:cubicBezTo>
                    <a:pt x="135" y="161"/>
                    <a:pt x="132" y="158"/>
                    <a:pt x="129" y="154"/>
                  </a:cubicBezTo>
                  <a:lnTo>
                    <a:pt x="129" y="105"/>
                  </a:lnTo>
                  <a:lnTo>
                    <a:pt x="155" y="105"/>
                  </a:lnTo>
                  <a:cubicBezTo>
                    <a:pt x="157" y="105"/>
                    <a:pt x="152" y="103"/>
                    <a:pt x="151" y="101"/>
                  </a:cubicBezTo>
                  <a:cubicBezTo>
                    <a:pt x="151" y="100"/>
                    <a:pt x="153" y="99"/>
                    <a:pt x="153" y="97"/>
                  </a:cubicBezTo>
                  <a:cubicBezTo>
                    <a:pt x="153" y="95"/>
                    <a:pt x="153" y="93"/>
                    <a:pt x="153" y="91"/>
                  </a:cubicBezTo>
                  <a:cubicBezTo>
                    <a:pt x="154" y="89"/>
                    <a:pt x="155" y="86"/>
                    <a:pt x="155" y="84"/>
                  </a:cubicBezTo>
                  <a:cubicBezTo>
                    <a:pt x="155" y="82"/>
                    <a:pt x="154" y="80"/>
                    <a:pt x="153" y="78"/>
                  </a:cubicBezTo>
                  <a:cubicBezTo>
                    <a:pt x="153" y="77"/>
                    <a:pt x="153" y="76"/>
                    <a:pt x="152" y="76"/>
                  </a:cubicBezTo>
                  <a:cubicBezTo>
                    <a:pt x="149" y="76"/>
                    <a:pt x="145" y="77"/>
                    <a:pt x="142" y="78"/>
                  </a:cubicBezTo>
                  <a:cubicBezTo>
                    <a:pt x="139" y="79"/>
                    <a:pt x="135" y="81"/>
                    <a:pt x="132" y="81"/>
                  </a:cubicBezTo>
                  <a:cubicBezTo>
                    <a:pt x="130" y="81"/>
                    <a:pt x="131" y="79"/>
                    <a:pt x="132" y="77"/>
                  </a:cubicBezTo>
                  <a:cubicBezTo>
                    <a:pt x="132" y="76"/>
                    <a:pt x="133" y="74"/>
                    <a:pt x="133" y="72"/>
                  </a:cubicBezTo>
                  <a:cubicBezTo>
                    <a:pt x="133" y="68"/>
                    <a:pt x="134" y="64"/>
                    <a:pt x="133" y="61"/>
                  </a:cubicBezTo>
                  <a:cubicBezTo>
                    <a:pt x="132" y="58"/>
                    <a:pt x="127" y="58"/>
                    <a:pt x="127" y="55"/>
                  </a:cubicBezTo>
                  <a:cubicBezTo>
                    <a:pt x="126" y="50"/>
                    <a:pt x="128" y="43"/>
                    <a:pt x="128" y="37"/>
                  </a:cubicBezTo>
                  <a:cubicBezTo>
                    <a:pt x="128" y="35"/>
                    <a:pt x="127" y="33"/>
                    <a:pt x="126" y="30"/>
                  </a:cubicBezTo>
                  <a:cubicBezTo>
                    <a:pt x="126" y="29"/>
                    <a:pt x="128" y="28"/>
                    <a:pt x="127" y="26"/>
                  </a:cubicBezTo>
                  <a:cubicBezTo>
                    <a:pt x="127" y="24"/>
                    <a:pt x="127" y="21"/>
                    <a:pt x="125" y="20"/>
                  </a:cubicBezTo>
                  <a:cubicBezTo>
                    <a:pt x="121" y="18"/>
                    <a:pt x="117" y="21"/>
                    <a:pt x="113" y="21"/>
                  </a:cubicBezTo>
                  <a:cubicBezTo>
                    <a:pt x="112" y="20"/>
                    <a:pt x="112" y="18"/>
                    <a:pt x="111" y="18"/>
                  </a:cubicBezTo>
                  <a:cubicBezTo>
                    <a:pt x="110" y="17"/>
                    <a:pt x="109" y="18"/>
                    <a:pt x="108" y="18"/>
                  </a:cubicBezTo>
                  <a:cubicBezTo>
                    <a:pt x="105" y="18"/>
                    <a:pt x="102" y="18"/>
                    <a:pt x="100" y="20"/>
                  </a:cubicBezTo>
                  <a:cubicBezTo>
                    <a:pt x="98" y="21"/>
                    <a:pt x="100" y="24"/>
                    <a:pt x="99" y="26"/>
                  </a:cubicBezTo>
                  <a:cubicBezTo>
                    <a:pt x="99" y="27"/>
                    <a:pt x="98" y="28"/>
                    <a:pt x="98" y="29"/>
                  </a:cubicBezTo>
                  <a:cubicBezTo>
                    <a:pt x="97" y="30"/>
                    <a:pt x="98" y="32"/>
                    <a:pt x="97" y="33"/>
                  </a:cubicBezTo>
                  <a:cubicBezTo>
                    <a:pt x="95" y="34"/>
                    <a:pt x="93" y="33"/>
                    <a:pt x="92" y="33"/>
                  </a:cubicBezTo>
                  <a:cubicBezTo>
                    <a:pt x="89" y="33"/>
                    <a:pt x="87" y="33"/>
                    <a:pt x="85" y="33"/>
                  </a:cubicBezTo>
                  <a:cubicBezTo>
                    <a:pt x="80" y="33"/>
                    <a:pt x="76" y="35"/>
                    <a:pt x="72" y="33"/>
                  </a:cubicBezTo>
                  <a:cubicBezTo>
                    <a:pt x="68" y="31"/>
                    <a:pt x="67" y="26"/>
                    <a:pt x="66" y="22"/>
                  </a:cubicBezTo>
                  <a:cubicBezTo>
                    <a:pt x="65" y="19"/>
                    <a:pt x="64" y="16"/>
                    <a:pt x="64" y="14"/>
                  </a:cubicBezTo>
                  <a:cubicBezTo>
                    <a:pt x="64" y="11"/>
                    <a:pt x="64" y="9"/>
                    <a:pt x="63" y="6"/>
                  </a:cubicBezTo>
                  <a:cubicBezTo>
                    <a:pt x="63" y="4"/>
                    <a:pt x="64" y="1"/>
                    <a:pt x="62" y="1"/>
                  </a:cubicBezTo>
                  <a:lnTo>
                    <a:pt x="20" y="1"/>
                  </a:lnTo>
                  <a:cubicBezTo>
                    <a:pt x="18" y="1"/>
                    <a:pt x="16" y="1"/>
                    <a:pt x="14" y="1"/>
                  </a:cubicBezTo>
                  <a:cubicBezTo>
                    <a:pt x="12" y="1"/>
                    <a:pt x="11" y="3"/>
                    <a:pt x="10" y="3"/>
                  </a:cubicBezTo>
                  <a:cubicBezTo>
                    <a:pt x="8" y="3"/>
                    <a:pt x="7" y="1"/>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 name="Freeform 2520"/>
            <p:cNvSpPr>
              <a:spLocks noChangeAspect="1"/>
            </p:cNvSpPr>
            <p:nvPr/>
          </p:nvSpPr>
          <p:spPr bwMode="auto">
            <a:xfrm>
              <a:off x="3309" y="2658"/>
              <a:ext cx="161" cy="191"/>
            </a:xfrm>
            <a:custGeom>
              <a:avLst/>
              <a:gdLst>
                <a:gd name="T0" fmla="*/ 18 w 134"/>
                <a:gd name="T1" fmla="*/ 132 h 159"/>
                <a:gd name="T2" fmla="*/ 25 w 134"/>
                <a:gd name="T3" fmla="*/ 139 h 159"/>
                <a:gd name="T4" fmla="*/ 36 w 134"/>
                <a:gd name="T5" fmla="*/ 145 h 159"/>
                <a:gd name="T6" fmla="*/ 46 w 134"/>
                <a:gd name="T7" fmla="*/ 149 h 159"/>
                <a:gd name="T8" fmla="*/ 53 w 134"/>
                <a:gd name="T9" fmla="*/ 149 h 159"/>
                <a:gd name="T10" fmla="*/ 64 w 134"/>
                <a:gd name="T11" fmla="*/ 155 h 159"/>
                <a:gd name="T12" fmla="*/ 76 w 134"/>
                <a:gd name="T13" fmla="*/ 167 h 159"/>
                <a:gd name="T14" fmla="*/ 74 w 134"/>
                <a:gd name="T15" fmla="*/ 179 h 159"/>
                <a:gd name="T16" fmla="*/ 78 w 134"/>
                <a:gd name="T17" fmla="*/ 186 h 159"/>
                <a:gd name="T18" fmla="*/ 83 w 134"/>
                <a:gd name="T19" fmla="*/ 189 h 159"/>
                <a:gd name="T20" fmla="*/ 91 w 134"/>
                <a:gd name="T21" fmla="*/ 189 h 159"/>
                <a:gd name="T22" fmla="*/ 97 w 134"/>
                <a:gd name="T23" fmla="*/ 183 h 159"/>
                <a:gd name="T24" fmla="*/ 105 w 134"/>
                <a:gd name="T25" fmla="*/ 191 h 159"/>
                <a:gd name="T26" fmla="*/ 113 w 134"/>
                <a:gd name="T27" fmla="*/ 187 h 159"/>
                <a:gd name="T28" fmla="*/ 121 w 134"/>
                <a:gd name="T29" fmla="*/ 190 h 159"/>
                <a:gd name="T30" fmla="*/ 127 w 134"/>
                <a:gd name="T31" fmla="*/ 184 h 159"/>
                <a:gd name="T32" fmla="*/ 132 w 134"/>
                <a:gd name="T33" fmla="*/ 184 h 159"/>
                <a:gd name="T34" fmla="*/ 136 w 134"/>
                <a:gd name="T35" fmla="*/ 186 h 159"/>
                <a:gd name="T36" fmla="*/ 142 w 134"/>
                <a:gd name="T37" fmla="*/ 183 h 159"/>
                <a:gd name="T38" fmla="*/ 149 w 134"/>
                <a:gd name="T39" fmla="*/ 180 h 159"/>
                <a:gd name="T40" fmla="*/ 161 w 134"/>
                <a:gd name="T41" fmla="*/ 169 h 159"/>
                <a:gd name="T42" fmla="*/ 159 w 134"/>
                <a:gd name="T43" fmla="*/ 163 h 159"/>
                <a:gd name="T44" fmla="*/ 155 w 134"/>
                <a:gd name="T45" fmla="*/ 155 h 159"/>
                <a:gd name="T46" fmla="*/ 153 w 134"/>
                <a:gd name="T47" fmla="*/ 147 h 159"/>
                <a:gd name="T48" fmla="*/ 147 w 134"/>
                <a:gd name="T49" fmla="*/ 132 h 159"/>
                <a:gd name="T50" fmla="*/ 148 w 134"/>
                <a:gd name="T51" fmla="*/ 124 h 159"/>
                <a:gd name="T52" fmla="*/ 148 w 134"/>
                <a:gd name="T53" fmla="*/ 114 h 159"/>
                <a:gd name="T54" fmla="*/ 150 w 134"/>
                <a:gd name="T55" fmla="*/ 108 h 159"/>
                <a:gd name="T56" fmla="*/ 145 w 134"/>
                <a:gd name="T57" fmla="*/ 96 h 159"/>
                <a:gd name="T58" fmla="*/ 139 w 134"/>
                <a:gd name="T59" fmla="*/ 91 h 159"/>
                <a:gd name="T60" fmla="*/ 139 w 134"/>
                <a:gd name="T61" fmla="*/ 84 h 159"/>
                <a:gd name="T62" fmla="*/ 143 w 134"/>
                <a:gd name="T63" fmla="*/ 76 h 159"/>
                <a:gd name="T64" fmla="*/ 148 w 134"/>
                <a:gd name="T65" fmla="*/ 70 h 159"/>
                <a:gd name="T66" fmla="*/ 123 w 134"/>
                <a:gd name="T67" fmla="*/ 47 h 159"/>
                <a:gd name="T68" fmla="*/ 121 w 134"/>
                <a:gd name="T69" fmla="*/ 40 h 159"/>
                <a:gd name="T70" fmla="*/ 61 w 134"/>
                <a:gd name="T71" fmla="*/ 0 h 159"/>
                <a:gd name="T72" fmla="*/ 55 w 134"/>
                <a:gd name="T73" fmla="*/ 4 h 159"/>
                <a:gd name="T74" fmla="*/ 41 w 134"/>
                <a:gd name="T75" fmla="*/ 4 h 159"/>
                <a:gd name="T76" fmla="*/ 23 w 134"/>
                <a:gd name="T77" fmla="*/ 2 h 159"/>
                <a:gd name="T78" fmla="*/ 13 w 134"/>
                <a:gd name="T79" fmla="*/ 5 h 159"/>
                <a:gd name="T80" fmla="*/ 19 w 134"/>
                <a:gd name="T81" fmla="*/ 12 h 159"/>
                <a:gd name="T82" fmla="*/ 19 w 134"/>
                <a:gd name="T83" fmla="*/ 20 h 159"/>
                <a:gd name="T84" fmla="*/ 22 w 134"/>
                <a:gd name="T85" fmla="*/ 26 h 159"/>
                <a:gd name="T86" fmla="*/ 16 w 134"/>
                <a:gd name="T87" fmla="*/ 32 h 159"/>
                <a:gd name="T88" fmla="*/ 16 w 134"/>
                <a:gd name="T89" fmla="*/ 36 h 159"/>
                <a:gd name="T90" fmla="*/ 20 w 134"/>
                <a:gd name="T91" fmla="*/ 40 h 159"/>
                <a:gd name="T92" fmla="*/ 20 w 134"/>
                <a:gd name="T93" fmla="*/ 44 h 159"/>
                <a:gd name="T94" fmla="*/ 14 w 134"/>
                <a:gd name="T95" fmla="*/ 50 h 159"/>
                <a:gd name="T96" fmla="*/ 11 w 134"/>
                <a:gd name="T97" fmla="*/ 56 h 159"/>
                <a:gd name="T98" fmla="*/ 0 w 134"/>
                <a:gd name="T99" fmla="*/ 68 h 159"/>
                <a:gd name="T100" fmla="*/ 1 w 134"/>
                <a:gd name="T101" fmla="*/ 78 h 159"/>
                <a:gd name="T102" fmla="*/ 1 w 134"/>
                <a:gd name="T103" fmla="*/ 86 h 159"/>
                <a:gd name="T104" fmla="*/ 2 w 134"/>
                <a:gd name="T105" fmla="*/ 97 h 159"/>
                <a:gd name="T106" fmla="*/ 8 w 134"/>
                <a:gd name="T107" fmla="*/ 106 h 159"/>
                <a:gd name="T108" fmla="*/ 14 w 134"/>
                <a:gd name="T109" fmla="*/ 118 h 159"/>
                <a:gd name="T110" fmla="*/ 18 w 134"/>
                <a:gd name="T111" fmla="*/ 132 h 1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4"/>
                <a:gd name="T169" fmla="*/ 0 h 159"/>
                <a:gd name="T170" fmla="*/ 134 w 134"/>
                <a:gd name="T171" fmla="*/ 159 h 15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4" h="159">
                  <a:moveTo>
                    <a:pt x="15" y="110"/>
                  </a:moveTo>
                  <a:lnTo>
                    <a:pt x="21" y="116"/>
                  </a:lnTo>
                  <a:lnTo>
                    <a:pt x="30" y="121"/>
                  </a:lnTo>
                  <a:lnTo>
                    <a:pt x="38" y="124"/>
                  </a:lnTo>
                  <a:lnTo>
                    <a:pt x="44" y="124"/>
                  </a:lnTo>
                  <a:cubicBezTo>
                    <a:pt x="47" y="126"/>
                    <a:pt x="50" y="127"/>
                    <a:pt x="53" y="129"/>
                  </a:cubicBezTo>
                  <a:cubicBezTo>
                    <a:pt x="57" y="132"/>
                    <a:pt x="61" y="135"/>
                    <a:pt x="63" y="139"/>
                  </a:cubicBezTo>
                  <a:cubicBezTo>
                    <a:pt x="64" y="142"/>
                    <a:pt x="61" y="145"/>
                    <a:pt x="62" y="149"/>
                  </a:cubicBezTo>
                  <a:cubicBezTo>
                    <a:pt x="62" y="151"/>
                    <a:pt x="64" y="153"/>
                    <a:pt x="65" y="155"/>
                  </a:cubicBezTo>
                  <a:cubicBezTo>
                    <a:pt x="67" y="156"/>
                    <a:pt x="68" y="156"/>
                    <a:pt x="69" y="157"/>
                  </a:cubicBezTo>
                  <a:cubicBezTo>
                    <a:pt x="71" y="157"/>
                    <a:pt x="74" y="157"/>
                    <a:pt x="76" y="157"/>
                  </a:cubicBezTo>
                  <a:cubicBezTo>
                    <a:pt x="78" y="156"/>
                    <a:pt x="79" y="152"/>
                    <a:pt x="81" y="152"/>
                  </a:cubicBezTo>
                  <a:cubicBezTo>
                    <a:pt x="84" y="153"/>
                    <a:pt x="84" y="158"/>
                    <a:pt x="87" y="159"/>
                  </a:cubicBezTo>
                  <a:cubicBezTo>
                    <a:pt x="90" y="159"/>
                    <a:pt x="92" y="156"/>
                    <a:pt x="94" y="156"/>
                  </a:cubicBezTo>
                  <a:cubicBezTo>
                    <a:pt x="97" y="156"/>
                    <a:pt x="98" y="159"/>
                    <a:pt x="101" y="158"/>
                  </a:cubicBezTo>
                  <a:cubicBezTo>
                    <a:pt x="103" y="157"/>
                    <a:pt x="103" y="154"/>
                    <a:pt x="106" y="153"/>
                  </a:cubicBezTo>
                  <a:cubicBezTo>
                    <a:pt x="107" y="152"/>
                    <a:pt x="109" y="152"/>
                    <a:pt x="110" y="153"/>
                  </a:cubicBezTo>
                  <a:cubicBezTo>
                    <a:pt x="112" y="153"/>
                    <a:pt x="112" y="155"/>
                    <a:pt x="113" y="155"/>
                  </a:cubicBezTo>
                  <a:cubicBezTo>
                    <a:pt x="115" y="154"/>
                    <a:pt x="117" y="153"/>
                    <a:pt x="118" y="152"/>
                  </a:cubicBezTo>
                  <a:cubicBezTo>
                    <a:pt x="120" y="151"/>
                    <a:pt x="123" y="151"/>
                    <a:pt x="124" y="150"/>
                  </a:cubicBezTo>
                  <a:cubicBezTo>
                    <a:pt x="128" y="148"/>
                    <a:pt x="131" y="144"/>
                    <a:pt x="134" y="141"/>
                  </a:cubicBezTo>
                  <a:cubicBezTo>
                    <a:pt x="134" y="139"/>
                    <a:pt x="133" y="138"/>
                    <a:pt x="132" y="136"/>
                  </a:cubicBezTo>
                  <a:cubicBezTo>
                    <a:pt x="131" y="134"/>
                    <a:pt x="129" y="132"/>
                    <a:pt x="129" y="129"/>
                  </a:cubicBezTo>
                  <a:cubicBezTo>
                    <a:pt x="128" y="127"/>
                    <a:pt x="128" y="124"/>
                    <a:pt x="127" y="122"/>
                  </a:cubicBezTo>
                  <a:cubicBezTo>
                    <a:pt x="126" y="118"/>
                    <a:pt x="123" y="114"/>
                    <a:pt x="122" y="110"/>
                  </a:cubicBezTo>
                  <a:cubicBezTo>
                    <a:pt x="122" y="108"/>
                    <a:pt x="123" y="105"/>
                    <a:pt x="123" y="103"/>
                  </a:cubicBezTo>
                  <a:cubicBezTo>
                    <a:pt x="124" y="100"/>
                    <a:pt x="123" y="97"/>
                    <a:pt x="123" y="95"/>
                  </a:cubicBezTo>
                  <a:cubicBezTo>
                    <a:pt x="124" y="93"/>
                    <a:pt x="125" y="92"/>
                    <a:pt x="125" y="90"/>
                  </a:cubicBezTo>
                  <a:cubicBezTo>
                    <a:pt x="124" y="86"/>
                    <a:pt x="123" y="83"/>
                    <a:pt x="121" y="80"/>
                  </a:cubicBezTo>
                  <a:cubicBezTo>
                    <a:pt x="120" y="78"/>
                    <a:pt x="117" y="78"/>
                    <a:pt x="116" y="76"/>
                  </a:cubicBezTo>
                  <a:cubicBezTo>
                    <a:pt x="115" y="74"/>
                    <a:pt x="116" y="72"/>
                    <a:pt x="116" y="70"/>
                  </a:cubicBezTo>
                  <a:cubicBezTo>
                    <a:pt x="117" y="67"/>
                    <a:pt x="118" y="65"/>
                    <a:pt x="119" y="63"/>
                  </a:cubicBezTo>
                  <a:cubicBezTo>
                    <a:pt x="120" y="61"/>
                    <a:pt x="122" y="59"/>
                    <a:pt x="123" y="58"/>
                  </a:cubicBezTo>
                  <a:lnTo>
                    <a:pt x="102" y="39"/>
                  </a:lnTo>
                  <a:lnTo>
                    <a:pt x="101" y="33"/>
                  </a:lnTo>
                  <a:lnTo>
                    <a:pt x="51" y="0"/>
                  </a:lnTo>
                  <a:cubicBezTo>
                    <a:pt x="49" y="1"/>
                    <a:pt x="48" y="2"/>
                    <a:pt x="46" y="3"/>
                  </a:cubicBezTo>
                  <a:cubicBezTo>
                    <a:pt x="42" y="4"/>
                    <a:pt x="38" y="4"/>
                    <a:pt x="34" y="3"/>
                  </a:cubicBezTo>
                  <a:cubicBezTo>
                    <a:pt x="29" y="3"/>
                    <a:pt x="24" y="2"/>
                    <a:pt x="19" y="2"/>
                  </a:cubicBezTo>
                  <a:cubicBezTo>
                    <a:pt x="16" y="2"/>
                    <a:pt x="14" y="4"/>
                    <a:pt x="11" y="4"/>
                  </a:cubicBezTo>
                  <a:cubicBezTo>
                    <a:pt x="13" y="6"/>
                    <a:pt x="15" y="7"/>
                    <a:pt x="16" y="10"/>
                  </a:cubicBezTo>
                  <a:cubicBezTo>
                    <a:pt x="17" y="12"/>
                    <a:pt x="16" y="14"/>
                    <a:pt x="16" y="17"/>
                  </a:cubicBezTo>
                  <a:cubicBezTo>
                    <a:pt x="16" y="18"/>
                    <a:pt x="18" y="20"/>
                    <a:pt x="18" y="22"/>
                  </a:cubicBezTo>
                  <a:cubicBezTo>
                    <a:pt x="17" y="24"/>
                    <a:pt x="14" y="25"/>
                    <a:pt x="13" y="27"/>
                  </a:cubicBezTo>
                  <a:lnTo>
                    <a:pt x="13" y="30"/>
                  </a:lnTo>
                  <a:lnTo>
                    <a:pt x="17" y="33"/>
                  </a:lnTo>
                  <a:lnTo>
                    <a:pt x="17" y="37"/>
                  </a:lnTo>
                  <a:lnTo>
                    <a:pt x="12" y="42"/>
                  </a:lnTo>
                  <a:lnTo>
                    <a:pt x="9" y="47"/>
                  </a:lnTo>
                  <a:lnTo>
                    <a:pt x="0" y="57"/>
                  </a:lnTo>
                  <a:cubicBezTo>
                    <a:pt x="0" y="60"/>
                    <a:pt x="1" y="63"/>
                    <a:pt x="1" y="65"/>
                  </a:cubicBezTo>
                  <a:cubicBezTo>
                    <a:pt x="1" y="68"/>
                    <a:pt x="1" y="70"/>
                    <a:pt x="1" y="72"/>
                  </a:cubicBezTo>
                  <a:cubicBezTo>
                    <a:pt x="1" y="75"/>
                    <a:pt x="1" y="78"/>
                    <a:pt x="2" y="81"/>
                  </a:cubicBezTo>
                  <a:cubicBezTo>
                    <a:pt x="3" y="84"/>
                    <a:pt x="5" y="86"/>
                    <a:pt x="7" y="88"/>
                  </a:cubicBezTo>
                  <a:cubicBezTo>
                    <a:pt x="9" y="92"/>
                    <a:pt x="11" y="95"/>
                    <a:pt x="12" y="98"/>
                  </a:cubicBezTo>
                  <a:cubicBezTo>
                    <a:pt x="14" y="102"/>
                    <a:pt x="14" y="106"/>
                    <a:pt x="15" y="11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 name="Freeform 2521"/>
            <p:cNvSpPr>
              <a:spLocks noChangeAspect="1"/>
            </p:cNvSpPr>
            <p:nvPr/>
          </p:nvSpPr>
          <p:spPr bwMode="auto">
            <a:xfrm>
              <a:off x="3301" y="2685"/>
              <a:ext cx="29" cy="41"/>
            </a:xfrm>
            <a:custGeom>
              <a:avLst/>
              <a:gdLst>
                <a:gd name="T0" fmla="*/ 8 w 24"/>
                <a:gd name="T1" fmla="*/ 41 h 34"/>
                <a:gd name="T2" fmla="*/ 6 w 24"/>
                <a:gd name="T3" fmla="*/ 31 h 34"/>
                <a:gd name="T4" fmla="*/ 4 w 24"/>
                <a:gd name="T5" fmla="*/ 16 h 34"/>
                <a:gd name="T6" fmla="*/ 5 w 24"/>
                <a:gd name="T7" fmla="*/ 11 h 34"/>
                <a:gd name="T8" fmla="*/ 0 w 24"/>
                <a:gd name="T9" fmla="*/ 6 h 34"/>
                <a:gd name="T10" fmla="*/ 5 w 24"/>
                <a:gd name="T11" fmla="*/ 5 h 34"/>
                <a:gd name="T12" fmla="*/ 7 w 24"/>
                <a:gd name="T13" fmla="*/ 7 h 34"/>
                <a:gd name="T14" fmla="*/ 12 w 24"/>
                <a:gd name="T15" fmla="*/ 7 h 34"/>
                <a:gd name="T16" fmla="*/ 15 w 24"/>
                <a:gd name="T17" fmla="*/ 1 h 34"/>
                <a:gd name="T18" fmla="*/ 21 w 24"/>
                <a:gd name="T19" fmla="*/ 2 h 34"/>
                <a:gd name="T20" fmla="*/ 24 w 24"/>
                <a:gd name="T21" fmla="*/ 5 h 34"/>
                <a:gd name="T22" fmla="*/ 24 w 24"/>
                <a:gd name="T23" fmla="*/ 8 h 34"/>
                <a:gd name="T24" fmla="*/ 29 w 24"/>
                <a:gd name="T25" fmla="*/ 12 h 34"/>
                <a:gd name="T26" fmla="*/ 29 w 24"/>
                <a:gd name="T27" fmla="*/ 17 h 34"/>
                <a:gd name="T28" fmla="*/ 23 w 24"/>
                <a:gd name="T29" fmla="*/ 23 h 34"/>
                <a:gd name="T30" fmla="*/ 19 w 24"/>
                <a:gd name="T31" fmla="*/ 29 h 34"/>
                <a:gd name="T32" fmla="*/ 8 w 24"/>
                <a:gd name="T33" fmla="*/ 4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7" y="34"/>
                  </a:moveTo>
                  <a:cubicBezTo>
                    <a:pt x="6" y="31"/>
                    <a:pt x="5" y="29"/>
                    <a:pt x="5" y="26"/>
                  </a:cubicBezTo>
                  <a:cubicBezTo>
                    <a:pt x="4" y="22"/>
                    <a:pt x="3" y="17"/>
                    <a:pt x="3" y="13"/>
                  </a:cubicBezTo>
                  <a:cubicBezTo>
                    <a:pt x="3" y="12"/>
                    <a:pt x="4" y="11"/>
                    <a:pt x="4" y="9"/>
                  </a:cubicBezTo>
                  <a:cubicBezTo>
                    <a:pt x="3" y="8"/>
                    <a:pt x="2" y="6"/>
                    <a:pt x="0" y="5"/>
                  </a:cubicBezTo>
                  <a:cubicBezTo>
                    <a:pt x="2" y="4"/>
                    <a:pt x="3" y="4"/>
                    <a:pt x="4" y="4"/>
                  </a:cubicBezTo>
                  <a:cubicBezTo>
                    <a:pt x="5" y="4"/>
                    <a:pt x="5" y="6"/>
                    <a:pt x="6" y="6"/>
                  </a:cubicBezTo>
                  <a:cubicBezTo>
                    <a:pt x="7" y="6"/>
                    <a:pt x="9" y="6"/>
                    <a:pt x="10" y="6"/>
                  </a:cubicBezTo>
                  <a:cubicBezTo>
                    <a:pt x="11" y="5"/>
                    <a:pt x="11" y="2"/>
                    <a:pt x="12" y="1"/>
                  </a:cubicBezTo>
                  <a:cubicBezTo>
                    <a:pt x="14" y="0"/>
                    <a:pt x="16" y="1"/>
                    <a:pt x="17" y="2"/>
                  </a:cubicBezTo>
                  <a:cubicBezTo>
                    <a:pt x="19" y="2"/>
                    <a:pt x="19" y="3"/>
                    <a:pt x="20" y="4"/>
                  </a:cubicBezTo>
                  <a:lnTo>
                    <a:pt x="20" y="7"/>
                  </a:lnTo>
                  <a:lnTo>
                    <a:pt x="24" y="10"/>
                  </a:lnTo>
                  <a:lnTo>
                    <a:pt x="24" y="14"/>
                  </a:lnTo>
                  <a:lnTo>
                    <a:pt x="19" y="19"/>
                  </a:lnTo>
                  <a:lnTo>
                    <a:pt x="16" y="24"/>
                  </a:lnTo>
                  <a:lnTo>
                    <a:pt x="7" y="34"/>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 name="Freeform 2522"/>
            <p:cNvSpPr>
              <a:spLocks noChangeAspect="1"/>
            </p:cNvSpPr>
            <p:nvPr/>
          </p:nvSpPr>
          <p:spPr bwMode="auto">
            <a:xfrm>
              <a:off x="3300" y="2663"/>
              <a:ext cx="31" cy="30"/>
            </a:xfrm>
            <a:custGeom>
              <a:avLst/>
              <a:gdLst>
                <a:gd name="T0" fmla="*/ 1 w 26"/>
                <a:gd name="T1" fmla="*/ 29 h 25"/>
                <a:gd name="T2" fmla="*/ 0 w 26"/>
                <a:gd name="T3" fmla="*/ 24 h 25"/>
                <a:gd name="T4" fmla="*/ 5 w 26"/>
                <a:gd name="T5" fmla="*/ 10 h 25"/>
                <a:gd name="T6" fmla="*/ 10 w 26"/>
                <a:gd name="T7" fmla="*/ 4 h 25"/>
                <a:gd name="T8" fmla="*/ 17 w 26"/>
                <a:gd name="T9" fmla="*/ 5 h 25"/>
                <a:gd name="T10" fmla="*/ 23 w 26"/>
                <a:gd name="T11" fmla="*/ 0 h 25"/>
                <a:gd name="T12" fmla="*/ 29 w 26"/>
                <a:gd name="T13" fmla="*/ 7 h 25"/>
                <a:gd name="T14" fmla="*/ 29 w 26"/>
                <a:gd name="T15" fmla="*/ 16 h 25"/>
                <a:gd name="T16" fmla="*/ 31 w 26"/>
                <a:gd name="T17" fmla="*/ 22 h 25"/>
                <a:gd name="T18" fmla="*/ 25 w 26"/>
                <a:gd name="T19" fmla="*/ 28 h 25"/>
                <a:gd name="T20" fmla="*/ 21 w 26"/>
                <a:gd name="T21" fmla="*/ 25 h 25"/>
                <a:gd name="T22" fmla="*/ 16 w 26"/>
                <a:gd name="T23" fmla="*/ 24 h 25"/>
                <a:gd name="T24" fmla="*/ 13 w 26"/>
                <a:gd name="T25" fmla="*/ 30 h 25"/>
                <a:gd name="T26" fmla="*/ 8 w 26"/>
                <a:gd name="T27" fmla="*/ 30 h 25"/>
                <a:gd name="T28" fmla="*/ 6 w 26"/>
                <a:gd name="T29" fmla="*/ 28 h 25"/>
                <a:gd name="T30" fmla="*/ 1 w 26"/>
                <a:gd name="T31" fmla="*/ 29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
                <a:gd name="T49" fmla="*/ 0 h 25"/>
                <a:gd name="T50" fmla="*/ 26 w 26"/>
                <a:gd name="T51" fmla="*/ 25 h 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 h="25">
                  <a:moveTo>
                    <a:pt x="1" y="24"/>
                  </a:moveTo>
                  <a:cubicBezTo>
                    <a:pt x="1" y="22"/>
                    <a:pt x="0" y="21"/>
                    <a:pt x="0" y="20"/>
                  </a:cubicBezTo>
                  <a:cubicBezTo>
                    <a:pt x="1" y="16"/>
                    <a:pt x="3" y="12"/>
                    <a:pt x="4" y="8"/>
                  </a:cubicBezTo>
                  <a:cubicBezTo>
                    <a:pt x="5" y="6"/>
                    <a:pt x="7" y="5"/>
                    <a:pt x="8" y="3"/>
                  </a:cubicBezTo>
                  <a:cubicBezTo>
                    <a:pt x="10" y="4"/>
                    <a:pt x="12" y="5"/>
                    <a:pt x="14" y="4"/>
                  </a:cubicBezTo>
                  <a:cubicBezTo>
                    <a:pt x="17" y="4"/>
                    <a:pt x="18" y="1"/>
                    <a:pt x="19" y="0"/>
                  </a:cubicBezTo>
                  <a:cubicBezTo>
                    <a:pt x="21" y="2"/>
                    <a:pt x="23" y="3"/>
                    <a:pt x="24" y="6"/>
                  </a:cubicBezTo>
                  <a:cubicBezTo>
                    <a:pt x="25" y="8"/>
                    <a:pt x="24" y="10"/>
                    <a:pt x="24" y="13"/>
                  </a:cubicBezTo>
                  <a:cubicBezTo>
                    <a:pt x="24" y="14"/>
                    <a:pt x="26" y="16"/>
                    <a:pt x="26" y="18"/>
                  </a:cubicBezTo>
                  <a:cubicBezTo>
                    <a:pt x="25" y="20"/>
                    <a:pt x="22" y="21"/>
                    <a:pt x="21" y="23"/>
                  </a:cubicBezTo>
                  <a:cubicBezTo>
                    <a:pt x="20" y="22"/>
                    <a:pt x="20" y="21"/>
                    <a:pt x="18" y="21"/>
                  </a:cubicBezTo>
                  <a:cubicBezTo>
                    <a:pt x="17" y="20"/>
                    <a:pt x="15" y="19"/>
                    <a:pt x="13" y="20"/>
                  </a:cubicBezTo>
                  <a:cubicBezTo>
                    <a:pt x="12" y="21"/>
                    <a:pt x="12" y="24"/>
                    <a:pt x="11" y="25"/>
                  </a:cubicBezTo>
                  <a:cubicBezTo>
                    <a:pt x="10" y="25"/>
                    <a:pt x="8" y="25"/>
                    <a:pt x="7" y="25"/>
                  </a:cubicBezTo>
                  <a:cubicBezTo>
                    <a:pt x="6" y="25"/>
                    <a:pt x="6" y="23"/>
                    <a:pt x="5" y="23"/>
                  </a:cubicBezTo>
                  <a:cubicBezTo>
                    <a:pt x="4" y="23"/>
                    <a:pt x="3" y="23"/>
                    <a:pt x="1" y="2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 name="Freeform 2523"/>
            <p:cNvSpPr>
              <a:spLocks noChangeAspect="1"/>
            </p:cNvSpPr>
            <p:nvPr/>
          </p:nvSpPr>
          <p:spPr bwMode="auto">
            <a:xfrm>
              <a:off x="3043" y="2721"/>
              <a:ext cx="17" cy="26"/>
            </a:xfrm>
            <a:custGeom>
              <a:avLst/>
              <a:gdLst>
                <a:gd name="T0" fmla="*/ 4 w 14"/>
                <a:gd name="T1" fmla="*/ 25 h 21"/>
                <a:gd name="T2" fmla="*/ 4 w 14"/>
                <a:gd name="T3" fmla="*/ 17 h 21"/>
                <a:gd name="T4" fmla="*/ 0 w 14"/>
                <a:gd name="T5" fmla="*/ 10 h 21"/>
                <a:gd name="T6" fmla="*/ 12 w 14"/>
                <a:gd name="T7" fmla="*/ 1 h 21"/>
                <a:gd name="T8" fmla="*/ 17 w 14"/>
                <a:gd name="T9" fmla="*/ 5 h 21"/>
                <a:gd name="T10" fmla="*/ 7 w 14"/>
                <a:gd name="T11" fmla="*/ 11 h 21"/>
                <a:gd name="T12" fmla="*/ 9 w 14"/>
                <a:gd name="T13" fmla="*/ 24 h 21"/>
                <a:gd name="T14" fmla="*/ 4 w 14"/>
                <a:gd name="T15" fmla="*/ 25 h 21"/>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1"/>
                <a:gd name="T26" fmla="*/ 14 w 14"/>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1">
                  <a:moveTo>
                    <a:pt x="3" y="20"/>
                  </a:moveTo>
                  <a:cubicBezTo>
                    <a:pt x="3" y="18"/>
                    <a:pt x="3" y="16"/>
                    <a:pt x="3" y="14"/>
                  </a:cubicBezTo>
                  <a:cubicBezTo>
                    <a:pt x="2" y="12"/>
                    <a:pt x="1" y="10"/>
                    <a:pt x="0" y="8"/>
                  </a:cubicBezTo>
                  <a:cubicBezTo>
                    <a:pt x="3" y="6"/>
                    <a:pt x="6" y="2"/>
                    <a:pt x="10" y="1"/>
                  </a:cubicBezTo>
                  <a:cubicBezTo>
                    <a:pt x="11" y="0"/>
                    <a:pt x="13" y="3"/>
                    <a:pt x="14" y="4"/>
                  </a:cubicBezTo>
                  <a:cubicBezTo>
                    <a:pt x="11" y="5"/>
                    <a:pt x="8" y="7"/>
                    <a:pt x="6" y="9"/>
                  </a:cubicBezTo>
                  <a:cubicBezTo>
                    <a:pt x="5" y="12"/>
                    <a:pt x="8" y="16"/>
                    <a:pt x="7" y="19"/>
                  </a:cubicBezTo>
                  <a:cubicBezTo>
                    <a:pt x="6" y="21"/>
                    <a:pt x="4" y="20"/>
                    <a:pt x="3" y="2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 name="Freeform 2524"/>
            <p:cNvSpPr>
              <a:spLocks noChangeAspect="1"/>
            </p:cNvSpPr>
            <p:nvPr/>
          </p:nvSpPr>
          <p:spPr bwMode="auto">
            <a:xfrm>
              <a:off x="3047" y="2553"/>
              <a:ext cx="289" cy="331"/>
            </a:xfrm>
            <a:custGeom>
              <a:avLst/>
              <a:gdLst>
                <a:gd name="T0" fmla="*/ 22 w 241"/>
                <a:gd name="T1" fmla="*/ 171 h 275"/>
                <a:gd name="T2" fmla="*/ 40 w 241"/>
                <a:gd name="T3" fmla="*/ 175 h 275"/>
                <a:gd name="T4" fmla="*/ 61 w 241"/>
                <a:gd name="T5" fmla="*/ 146 h 275"/>
                <a:gd name="T6" fmla="*/ 71 w 241"/>
                <a:gd name="T7" fmla="*/ 114 h 275"/>
                <a:gd name="T8" fmla="*/ 86 w 241"/>
                <a:gd name="T9" fmla="*/ 102 h 275"/>
                <a:gd name="T10" fmla="*/ 88 w 241"/>
                <a:gd name="T11" fmla="*/ 65 h 275"/>
                <a:gd name="T12" fmla="*/ 97 w 241"/>
                <a:gd name="T13" fmla="*/ 29 h 275"/>
                <a:gd name="T14" fmla="*/ 107 w 241"/>
                <a:gd name="T15" fmla="*/ 4 h 275"/>
                <a:gd name="T16" fmla="*/ 137 w 241"/>
                <a:gd name="T17" fmla="*/ 16 h 275"/>
                <a:gd name="T18" fmla="*/ 162 w 241"/>
                <a:gd name="T19" fmla="*/ 7 h 275"/>
                <a:gd name="T20" fmla="*/ 186 w 241"/>
                <a:gd name="T21" fmla="*/ 2 h 275"/>
                <a:gd name="T22" fmla="*/ 200 w 241"/>
                <a:gd name="T23" fmla="*/ 0 h 275"/>
                <a:gd name="T24" fmla="*/ 216 w 241"/>
                <a:gd name="T25" fmla="*/ 7 h 275"/>
                <a:gd name="T26" fmla="*/ 236 w 241"/>
                <a:gd name="T27" fmla="*/ 11 h 275"/>
                <a:gd name="T28" fmla="*/ 257 w 241"/>
                <a:gd name="T29" fmla="*/ 12 h 275"/>
                <a:gd name="T30" fmla="*/ 276 w 241"/>
                <a:gd name="T31" fmla="*/ 28 h 275"/>
                <a:gd name="T32" fmla="*/ 279 w 241"/>
                <a:gd name="T33" fmla="*/ 40 h 275"/>
                <a:gd name="T34" fmla="*/ 289 w 241"/>
                <a:gd name="T35" fmla="*/ 54 h 275"/>
                <a:gd name="T36" fmla="*/ 276 w 241"/>
                <a:gd name="T37" fmla="*/ 70 h 275"/>
                <a:gd name="T38" fmla="*/ 265 w 241"/>
                <a:gd name="T39" fmla="*/ 93 h 275"/>
                <a:gd name="T40" fmla="*/ 258 w 241"/>
                <a:gd name="T41" fmla="*/ 119 h 275"/>
                <a:gd name="T42" fmla="*/ 259 w 241"/>
                <a:gd name="T43" fmla="*/ 143 h 275"/>
                <a:gd name="T44" fmla="*/ 263 w 241"/>
                <a:gd name="T45" fmla="*/ 173 h 275"/>
                <a:gd name="T46" fmla="*/ 265 w 241"/>
                <a:gd name="T47" fmla="*/ 202 h 275"/>
                <a:gd name="T48" fmla="*/ 281 w 241"/>
                <a:gd name="T49" fmla="*/ 237 h 275"/>
                <a:gd name="T50" fmla="*/ 251 w 241"/>
                <a:gd name="T51" fmla="*/ 264 h 275"/>
                <a:gd name="T52" fmla="*/ 247 w 241"/>
                <a:gd name="T53" fmla="*/ 300 h 275"/>
                <a:gd name="T54" fmla="*/ 266 w 241"/>
                <a:gd name="T55" fmla="*/ 307 h 275"/>
                <a:gd name="T56" fmla="*/ 245 w 241"/>
                <a:gd name="T57" fmla="*/ 315 h 275"/>
                <a:gd name="T58" fmla="*/ 223 w 241"/>
                <a:gd name="T59" fmla="*/ 294 h 275"/>
                <a:gd name="T60" fmla="*/ 197 w 241"/>
                <a:gd name="T61" fmla="*/ 292 h 275"/>
                <a:gd name="T62" fmla="*/ 176 w 241"/>
                <a:gd name="T63" fmla="*/ 286 h 275"/>
                <a:gd name="T64" fmla="*/ 151 w 241"/>
                <a:gd name="T65" fmla="*/ 290 h 275"/>
                <a:gd name="T66" fmla="*/ 152 w 241"/>
                <a:gd name="T67" fmla="*/ 266 h 275"/>
                <a:gd name="T68" fmla="*/ 144 w 241"/>
                <a:gd name="T69" fmla="*/ 229 h 275"/>
                <a:gd name="T70" fmla="*/ 128 w 241"/>
                <a:gd name="T71" fmla="*/ 218 h 275"/>
                <a:gd name="T72" fmla="*/ 113 w 241"/>
                <a:gd name="T73" fmla="*/ 217 h 275"/>
                <a:gd name="T74" fmla="*/ 109 w 241"/>
                <a:gd name="T75" fmla="*/ 232 h 275"/>
                <a:gd name="T76" fmla="*/ 79 w 241"/>
                <a:gd name="T77" fmla="*/ 232 h 275"/>
                <a:gd name="T78" fmla="*/ 68 w 241"/>
                <a:gd name="T79" fmla="*/ 200 h 275"/>
                <a:gd name="T80" fmla="*/ 10 w 241"/>
                <a:gd name="T81" fmla="*/ 194 h 275"/>
                <a:gd name="T82" fmla="*/ 5 w 241"/>
                <a:gd name="T83" fmla="*/ 191 h 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1"/>
                <a:gd name="T127" fmla="*/ 0 h 275"/>
                <a:gd name="T128" fmla="*/ 241 w 241"/>
                <a:gd name="T129" fmla="*/ 275 h 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1" h="275">
                  <a:moveTo>
                    <a:pt x="11" y="144"/>
                  </a:moveTo>
                  <a:cubicBezTo>
                    <a:pt x="12" y="144"/>
                    <a:pt x="14" y="147"/>
                    <a:pt x="16" y="147"/>
                  </a:cubicBezTo>
                  <a:cubicBezTo>
                    <a:pt x="17" y="146"/>
                    <a:pt x="17" y="143"/>
                    <a:pt x="18" y="142"/>
                  </a:cubicBezTo>
                  <a:cubicBezTo>
                    <a:pt x="21" y="140"/>
                    <a:pt x="24" y="138"/>
                    <a:pt x="27" y="138"/>
                  </a:cubicBezTo>
                  <a:cubicBezTo>
                    <a:pt x="29" y="138"/>
                    <a:pt x="26" y="142"/>
                    <a:pt x="27" y="144"/>
                  </a:cubicBezTo>
                  <a:cubicBezTo>
                    <a:pt x="28" y="145"/>
                    <a:pt x="31" y="146"/>
                    <a:pt x="33" y="145"/>
                  </a:cubicBezTo>
                  <a:cubicBezTo>
                    <a:pt x="36" y="144"/>
                    <a:pt x="36" y="140"/>
                    <a:pt x="38" y="138"/>
                  </a:cubicBezTo>
                  <a:cubicBezTo>
                    <a:pt x="40" y="136"/>
                    <a:pt x="45" y="137"/>
                    <a:pt x="47" y="134"/>
                  </a:cubicBezTo>
                  <a:cubicBezTo>
                    <a:pt x="49" y="130"/>
                    <a:pt x="50" y="126"/>
                    <a:pt x="51" y="121"/>
                  </a:cubicBezTo>
                  <a:cubicBezTo>
                    <a:pt x="52" y="117"/>
                    <a:pt x="49" y="113"/>
                    <a:pt x="50" y="110"/>
                  </a:cubicBezTo>
                  <a:cubicBezTo>
                    <a:pt x="51" y="106"/>
                    <a:pt x="55" y="104"/>
                    <a:pt x="57" y="101"/>
                  </a:cubicBezTo>
                  <a:cubicBezTo>
                    <a:pt x="58" y="99"/>
                    <a:pt x="57" y="96"/>
                    <a:pt x="59" y="95"/>
                  </a:cubicBezTo>
                  <a:cubicBezTo>
                    <a:pt x="61" y="93"/>
                    <a:pt x="64" y="94"/>
                    <a:pt x="66" y="93"/>
                  </a:cubicBezTo>
                  <a:cubicBezTo>
                    <a:pt x="67" y="92"/>
                    <a:pt x="65" y="89"/>
                    <a:pt x="66" y="88"/>
                  </a:cubicBezTo>
                  <a:cubicBezTo>
                    <a:pt x="67" y="87"/>
                    <a:pt x="71" y="87"/>
                    <a:pt x="72" y="85"/>
                  </a:cubicBezTo>
                  <a:cubicBezTo>
                    <a:pt x="73" y="82"/>
                    <a:pt x="71" y="78"/>
                    <a:pt x="72" y="75"/>
                  </a:cubicBezTo>
                  <a:cubicBezTo>
                    <a:pt x="72" y="71"/>
                    <a:pt x="72" y="67"/>
                    <a:pt x="72" y="63"/>
                  </a:cubicBezTo>
                  <a:cubicBezTo>
                    <a:pt x="72" y="60"/>
                    <a:pt x="73" y="57"/>
                    <a:pt x="73" y="54"/>
                  </a:cubicBezTo>
                  <a:cubicBezTo>
                    <a:pt x="74" y="49"/>
                    <a:pt x="75" y="45"/>
                    <a:pt x="77" y="41"/>
                  </a:cubicBezTo>
                  <a:cubicBezTo>
                    <a:pt x="78" y="37"/>
                    <a:pt x="81" y="34"/>
                    <a:pt x="81" y="30"/>
                  </a:cubicBezTo>
                  <a:cubicBezTo>
                    <a:pt x="82" y="28"/>
                    <a:pt x="81" y="26"/>
                    <a:pt x="81" y="24"/>
                  </a:cubicBezTo>
                  <a:cubicBezTo>
                    <a:pt x="81" y="21"/>
                    <a:pt x="80" y="18"/>
                    <a:pt x="81" y="14"/>
                  </a:cubicBezTo>
                  <a:cubicBezTo>
                    <a:pt x="81" y="12"/>
                    <a:pt x="83" y="9"/>
                    <a:pt x="84" y="7"/>
                  </a:cubicBezTo>
                  <a:cubicBezTo>
                    <a:pt x="85" y="5"/>
                    <a:pt x="87" y="4"/>
                    <a:pt x="89" y="3"/>
                  </a:cubicBezTo>
                  <a:cubicBezTo>
                    <a:pt x="90" y="3"/>
                    <a:pt x="93" y="2"/>
                    <a:pt x="94" y="3"/>
                  </a:cubicBezTo>
                  <a:cubicBezTo>
                    <a:pt x="98" y="5"/>
                    <a:pt x="101" y="9"/>
                    <a:pt x="105" y="11"/>
                  </a:cubicBezTo>
                  <a:cubicBezTo>
                    <a:pt x="108" y="13"/>
                    <a:pt x="111" y="12"/>
                    <a:pt x="114" y="13"/>
                  </a:cubicBezTo>
                  <a:cubicBezTo>
                    <a:pt x="119" y="14"/>
                    <a:pt x="123" y="17"/>
                    <a:pt x="127" y="16"/>
                  </a:cubicBezTo>
                  <a:cubicBezTo>
                    <a:pt x="130" y="16"/>
                    <a:pt x="130" y="11"/>
                    <a:pt x="131" y="9"/>
                  </a:cubicBezTo>
                  <a:cubicBezTo>
                    <a:pt x="132" y="8"/>
                    <a:pt x="134" y="6"/>
                    <a:pt x="135" y="6"/>
                  </a:cubicBezTo>
                  <a:cubicBezTo>
                    <a:pt x="138" y="6"/>
                    <a:pt x="140" y="9"/>
                    <a:pt x="142" y="9"/>
                  </a:cubicBezTo>
                  <a:cubicBezTo>
                    <a:pt x="145" y="9"/>
                    <a:pt x="149" y="7"/>
                    <a:pt x="152" y="6"/>
                  </a:cubicBezTo>
                  <a:cubicBezTo>
                    <a:pt x="153" y="5"/>
                    <a:pt x="154" y="2"/>
                    <a:pt x="155" y="2"/>
                  </a:cubicBezTo>
                  <a:cubicBezTo>
                    <a:pt x="157" y="2"/>
                    <a:pt x="157" y="5"/>
                    <a:pt x="158" y="5"/>
                  </a:cubicBezTo>
                  <a:cubicBezTo>
                    <a:pt x="160" y="6"/>
                    <a:pt x="162" y="6"/>
                    <a:pt x="164" y="5"/>
                  </a:cubicBezTo>
                  <a:cubicBezTo>
                    <a:pt x="166" y="4"/>
                    <a:pt x="165" y="0"/>
                    <a:pt x="167" y="0"/>
                  </a:cubicBezTo>
                  <a:cubicBezTo>
                    <a:pt x="170" y="0"/>
                    <a:pt x="171" y="4"/>
                    <a:pt x="173" y="4"/>
                  </a:cubicBezTo>
                  <a:cubicBezTo>
                    <a:pt x="175" y="4"/>
                    <a:pt x="176" y="2"/>
                    <a:pt x="177" y="2"/>
                  </a:cubicBezTo>
                  <a:cubicBezTo>
                    <a:pt x="179" y="2"/>
                    <a:pt x="178" y="6"/>
                    <a:pt x="180" y="6"/>
                  </a:cubicBezTo>
                  <a:cubicBezTo>
                    <a:pt x="183" y="5"/>
                    <a:pt x="184" y="2"/>
                    <a:pt x="187" y="2"/>
                  </a:cubicBezTo>
                  <a:cubicBezTo>
                    <a:pt x="188" y="2"/>
                    <a:pt x="190" y="4"/>
                    <a:pt x="191" y="5"/>
                  </a:cubicBezTo>
                  <a:cubicBezTo>
                    <a:pt x="193" y="6"/>
                    <a:pt x="195" y="8"/>
                    <a:pt x="197" y="9"/>
                  </a:cubicBezTo>
                  <a:cubicBezTo>
                    <a:pt x="199" y="10"/>
                    <a:pt x="202" y="12"/>
                    <a:pt x="204" y="12"/>
                  </a:cubicBezTo>
                  <a:cubicBezTo>
                    <a:pt x="206" y="12"/>
                    <a:pt x="207" y="10"/>
                    <a:pt x="208" y="10"/>
                  </a:cubicBezTo>
                  <a:cubicBezTo>
                    <a:pt x="210" y="9"/>
                    <a:pt x="212" y="10"/>
                    <a:pt x="214" y="10"/>
                  </a:cubicBezTo>
                  <a:cubicBezTo>
                    <a:pt x="216" y="9"/>
                    <a:pt x="216" y="7"/>
                    <a:pt x="218" y="7"/>
                  </a:cubicBezTo>
                  <a:cubicBezTo>
                    <a:pt x="221" y="9"/>
                    <a:pt x="224" y="13"/>
                    <a:pt x="226" y="17"/>
                  </a:cubicBezTo>
                  <a:cubicBezTo>
                    <a:pt x="228" y="18"/>
                    <a:pt x="228" y="21"/>
                    <a:pt x="230" y="23"/>
                  </a:cubicBezTo>
                  <a:cubicBezTo>
                    <a:pt x="231" y="24"/>
                    <a:pt x="232" y="25"/>
                    <a:pt x="233" y="26"/>
                  </a:cubicBezTo>
                  <a:cubicBezTo>
                    <a:pt x="234" y="27"/>
                    <a:pt x="236" y="29"/>
                    <a:pt x="235" y="30"/>
                  </a:cubicBezTo>
                  <a:cubicBezTo>
                    <a:pt x="235" y="31"/>
                    <a:pt x="233" y="32"/>
                    <a:pt x="233" y="33"/>
                  </a:cubicBezTo>
                  <a:cubicBezTo>
                    <a:pt x="233" y="35"/>
                    <a:pt x="236" y="35"/>
                    <a:pt x="237" y="36"/>
                  </a:cubicBezTo>
                  <a:cubicBezTo>
                    <a:pt x="237" y="39"/>
                    <a:pt x="234" y="41"/>
                    <a:pt x="235" y="43"/>
                  </a:cubicBezTo>
                  <a:cubicBezTo>
                    <a:pt x="236" y="44"/>
                    <a:pt x="240" y="43"/>
                    <a:pt x="241" y="45"/>
                  </a:cubicBezTo>
                  <a:cubicBezTo>
                    <a:pt x="241" y="47"/>
                    <a:pt x="237" y="47"/>
                    <a:pt x="236" y="49"/>
                  </a:cubicBezTo>
                  <a:cubicBezTo>
                    <a:pt x="234" y="50"/>
                    <a:pt x="232" y="51"/>
                    <a:pt x="231" y="53"/>
                  </a:cubicBezTo>
                  <a:cubicBezTo>
                    <a:pt x="230" y="54"/>
                    <a:pt x="231" y="56"/>
                    <a:pt x="230" y="58"/>
                  </a:cubicBezTo>
                  <a:cubicBezTo>
                    <a:pt x="229" y="59"/>
                    <a:pt x="227" y="59"/>
                    <a:pt x="227" y="61"/>
                  </a:cubicBezTo>
                  <a:cubicBezTo>
                    <a:pt x="225" y="63"/>
                    <a:pt x="225" y="65"/>
                    <a:pt x="224" y="68"/>
                  </a:cubicBezTo>
                  <a:cubicBezTo>
                    <a:pt x="223" y="71"/>
                    <a:pt x="222" y="74"/>
                    <a:pt x="221" y="77"/>
                  </a:cubicBezTo>
                  <a:cubicBezTo>
                    <a:pt x="220" y="79"/>
                    <a:pt x="220" y="81"/>
                    <a:pt x="220" y="83"/>
                  </a:cubicBezTo>
                  <a:cubicBezTo>
                    <a:pt x="220" y="87"/>
                    <a:pt x="219" y="90"/>
                    <a:pt x="219" y="94"/>
                  </a:cubicBezTo>
                  <a:cubicBezTo>
                    <a:pt x="218" y="96"/>
                    <a:pt x="216" y="97"/>
                    <a:pt x="215" y="99"/>
                  </a:cubicBezTo>
                  <a:cubicBezTo>
                    <a:pt x="214" y="103"/>
                    <a:pt x="212" y="107"/>
                    <a:pt x="211" y="111"/>
                  </a:cubicBezTo>
                  <a:cubicBezTo>
                    <a:pt x="211" y="112"/>
                    <a:pt x="212" y="113"/>
                    <a:pt x="212" y="115"/>
                  </a:cubicBezTo>
                  <a:cubicBezTo>
                    <a:pt x="214" y="116"/>
                    <a:pt x="215" y="118"/>
                    <a:pt x="216" y="119"/>
                  </a:cubicBezTo>
                  <a:cubicBezTo>
                    <a:pt x="216" y="121"/>
                    <a:pt x="215" y="122"/>
                    <a:pt x="215" y="123"/>
                  </a:cubicBezTo>
                  <a:cubicBezTo>
                    <a:pt x="215" y="127"/>
                    <a:pt x="216" y="132"/>
                    <a:pt x="217" y="136"/>
                  </a:cubicBezTo>
                  <a:cubicBezTo>
                    <a:pt x="217" y="139"/>
                    <a:pt x="218" y="141"/>
                    <a:pt x="219" y="144"/>
                  </a:cubicBezTo>
                  <a:cubicBezTo>
                    <a:pt x="219" y="147"/>
                    <a:pt x="220" y="150"/>
                    <a:pt x="220" y="152"/>
                  </a:cubicBezTo>
                  <a:cubicBezTo>
                    <a:pt x="220" y="155"/>
                    <a:pt x="220" y="157"/>
                    <a:pt x="220" y="159"/>
                  </a:cubicBezTo>
                  <a:cubicBezTo>
                    <a:pt x="220" y="162"/>
                    <a:pt x="220" y="165"/>
                    <a:pt x="221" y="168"/>
                  </a:cubicBezTo>
                  <a:cubicBezTo>
                    <a:pt x="222" y="171"/>
                    <a:pt x="224" y="173"/>
                    <a:pt x="226" y="175"/>
                  </a:cubicBezTo>
                  <a:cubicBezTo>
                    <a:pt x="228" y="179"/>
                    <a:pt x="230" y="182"/>
                    <a:pt x="231" y="185"/>
                  </a:cubicBezTo>
                  <a:cubicBezTo>
                    <a:pt x="233" y="189"/>
                    <a:pt x="233" y="193"/>
                    <a:pt x="234" y="197"/>
                  </a:cubicBezTo>
                  <a:cubicBezTo>
                    <a:pt x="226" y="198"/>
                    <a:pt x="218" y="195"/>
                    <a:pt x="211" y="198"/>
                  </a:cubicBezTo>
                  <a:cubicBezTo>
                    <a:pt x="207" y="201"/>
                    <a:pt x="208" y="208"/>
                    <a:pt x="207" y="212"/>
                  </a:cubicBezTo>
                  <a:cubicBezTo>
                    <a:pt x="207" y="215"/>
                    <a:pt x="209" y="216"/>
                    <a:pt x="209" y="219"/>
                  </a:cubicBezTo>
                  <a:cubicBezTo>
                    <a:pt x="209" y="223"/>
                    <a:pt x="208" y="228"/>
                    <a:pt x="207" y="233"/>
                  </a:cubicBezTo>
                  <a:cubicBezTo>
                    <a:pt x="207" y="235"/>
                    <a:pt x="205" y="237"/>
                    <a:pt x="205" y="239"/>
                  </a:cubicBezTo>
                  <a:cubicBezTo>
                    <a:pt x="205" y="243"/>
                    <a:pt x="205" y="246"/>
                    <a:pt x="206" y="249"/>
                  </a:cubicBezTo>
                  <a:cubicBezTo>
                    <a:pt x="208" y="252"/>
                    <a:pt x="211" y="255"/>
                    <a:pt x="214" y="256"/>
                  </a:cubicBezTo>
                  <a:cubicBezTo>
                    <a:pt x="215" y="257"/>
                    <a:pt x="216" y="257"/>
                    <a:pt x="218" y="257"/>
                  </a:cubicBezTo>
                  <a:cubicBezTo>
                    <a:pt x="219" y="257"/>
                    <a:pt x="223" y="254"/>
                    <a:pt x="222" y="255"/>
                  </a:cubicBezTo>
                  <a:cubicBezTo>
                    <a:pt x="221" y="260"/>
                    <a:pt x="221" y="267"/>
                    <a:pt x="220" y="272"/>
                  </a:cubicBezTo>
                  <a:cubicBezTo>
                    <a:pt x="219" y="275"/>
                    <a:pt x="214" y="274"/>
                    <a:pt x="212" y="273"/>
                  </a:cubicBezTo>
                  <a:cubicBezTo>
                    <a:pt x="208" y="271"/>
                    <a:pt x="207" y="266"/>
                    <a:pt x="204" y="262"/>
                  </a:cubicBezTo>
                  <a:cubicBezTo>
                    <a:pt x="201" y="260"/>
                    <a:pt x="199" y="257"/>
                    <a:pt x="197" y="255"/>
                  </a:cubicBezTo>
                  <a:cubicBezTo>
                    <a:pt x="195" y="253"/>
                    <a:pt x="193" y="252"/>
                    <a:pt x="191" y="250"/>
                  </a:cubicBezTo>
                  <a:cubicBezTo>
                    <a:pt x="189" y="248"/>
                    <a:pt x="189" y="244"/>
                    <a:pt x="186" y="244"/>
                  </a:cubicBezTo>
                  <a:cubicBezTo>
                    <a:pt x="183" y="244"/>
                    <a:pt x="183" y="249"/>
                    <a:pt x="181" y="250"/>
                  </a:cubicBezTo>
                  <a:cubicBezTo>
                    <a:pt x="177" y="250"/>
                    <a:pt x="173" y="249"/>
                    <a:pt x="169" y="247"/>
                  </a:cubicBezTo>
                  <a:cubicBezTo>
                    <a:pt x="167" y="247"/>
                    <a:pt x="166" y="245"/>
                    <a:pt x="164" y="243"/>
                  </a:cubicBezTo>
                  <a:cubicBezTo>
                    <a:pt x="164" y="242"/>
                    <a:pt x="164" y="240"/>
                    <a:pt x="163" y="240"/>
                  </a:cubicBezTo>
                  <a:cubicBezTo>
                    <a:pt x="160" y="240"/>
                    <a:pt x="157" y="243"/>
                    <a:pt x="154" y="243"/>
                  </a:cubicBezTo>
                  <a:cubicBezTo>
                    <a:pt x="151" y="242"/>
                    <a:pt x="150" y="240"/>
                    <a:pt x="147" y="238"/>
                  </a:cubicBezTo>
                  <a:cubicBezTo>
                    <a:pt x="147" y="237"/>
                    <a:pt x="147" y="236"/>
                    <a:pt x="146" y="236"/>
                  </a:cubicBezTo>
                  <a:cubicBezTo>
                    <a:pt x="143" y="236"/>
                    <a:pt x="139" y="237"/>
                    <a:pt x="136" y="238"/>
                  </a:cubicBezTo>
                  <a:cubicBezTo>
                    <a:pt x="133" y="239"/>
                    <a:pt x="129" y="241"/>
                    <a:pt x="126" y="241"/>
                  </a:cubicBezTo>
                  <a:cubicBezTo>
                    <a:pt x="124" y="241"/>
                    <a:pt x="125" y="239"/>
                    <a:pt x="126" y="237"/>
                  </a:cubicBezTo>
                  <a:cubicBezTo>
                    <a:pt x="126" y="236"/>
                    <a:pt x="127" y="234"/>
                    <a:pt x="127" y="232"/>
                  </a:cubicBezTo>
                  <a:cubicBezTo>
                    <a:pt x="127" y="228"/>
                    <a:pt x="128" y="224"/>
                    <a:pt x="127" y="221"/>
                  </a:cubicBezTo>
                  <a:cubicBezTo>
                    <a:pt x="126" y="218"/>
                    <a:pt x="121" y="218"/>
                    <a:pt x="121" y="215"/>
                  </a:cubicBezTo>
                  <a:cubicBezTo>
                    <a:pt x="120" y="210"/>
                    <a:pt x="122" y="203"/>
                    <a:pt x="122" y="197"/>
                  </a:cubicBezTo>
                  <a:cubicBezTo>
                    <a:pt x="122" y="195"/>
                    <a:pt x="121" y="193"/>
                    <a:pt x="120" y="190"/>
                  </a:cubicBezTo>
                  <a:cubicBezTo>
                    <a:pt x="120" y="189"/>
                    <a:pt x="122" y="188"/>
                    <a:pt x="121" y="186"/>
                  </a:cubicBezTo>
                  <a:cubicBezTo>
                    <a:pt x="121" y="184"/>
                    <a:pt x="121" y="181"/>
                    <a:pt x="119" y="180"/>
                  </a:cubicBezTo>
                  <a:cubicBezTo>
                    <a:pt x="115" y="178"/>
                    <a:pt x="111" y="181"/>
                    <a:pt x="107" y="181"/>
                  </a:cubicBezTo>
                  <a:cubicBezTo>
                    <a:pt x="106" y="180"/>
                    <a:pt x="106" y="178"/>
                    <a:pt x="105" y="178"/>
                  </a:cubicBezTo>
                  <a:cubicBezTo>
                    <a:pt x="104" y="177"/>
                    <a:pt x="103" y="178"/>
                    <a:pt x="102" y="178"/>
                  </a:cubicBezTo>
                  <a:cubicBezTo>
                    <a:pt x="99" y="178"/>
                    <a:pt x="96" y="178"/>
                    <a:pt x="94" y="180"/>
                  </a:cubicBezTo>
                  <a:cubicBezTo>
                    <a:pt x="92" y="181"/>
                    <a:pt x="94" y="184"/>
                    <a:pt x="93" y="186"/>
                  </a:cubicBezTo>
                  <a:cubicBezTo>
                    <a:pt x="93" y="187"/>
                    <a:pt x="92" y="188"/>
                    <a:pt x="92" y="189"/>
                  </a:cubicBezTo>
                  <a:cubicBezTo>
                    <a:pt x="91" y="190"/>
                    <a:pt x="92" y="192"/>
                    <a:pt x="91" y="193"/>
                  </a:cubicBezTo>
                  <a:cubicBezTo>
                    <a:pt x="89" y="194"/>
                    <a:pt x="87" y="193"/>
                    <a:pt x="86" y="193"/>
                  </a:cubicBezTo>
                  <a:cubicBezTo>
                    <a:pt x="83" y="193"/>
                    <a:pt x="81" y="193"/>
                    <a:pt x="79" y="193"/>
                  </a:cubicBezTo>
                  <a:cubicBezTo>
                    <a:pt x="74" y="193"/>
                    <a:pt x="70" y="195"/>
                    <a:pt x="66" y="193"/>
                  </a:cubicBezTo>
                  <a:cubicBezTo>
                    <a:pt x="62" y="191"/>
                    <a:pt x="61" y="186"/>
                    <a:pt x="60" y="182"/>
                  </a:cubicBezTo>
                  <a:cubicBezTo>
                    <a:pt x="59" y="179"/>
                    <a:pt x="58" y="176"/>
                    <a:pt x="58" y="174"/>
                  </a:cubicBezTo>
                  <a:cubicBezTo>
                    <a:pt x="58" y="171"/>
                    <a:pt x="58" y="169"/>
                    <a:pt x="57" y="166"/>
                  </a:cubicBezTo>
                  <a:cubicBezTo>
                    <a:pt x="57" y="164"/>
                    <a:pt x="58" y="161"/>
                    <a:pt x="56" y="161"/>
                  </a:cubicBezTo>
                  <a:lnTo>
                    <a:pt x="14" y="161"/>
                  </a:lnTo>
                  <a:cubicBezTo>
                    <a:pt x="12" y="161"/>
                    <a:pt x="10" y="161"/>
                    <a:pt x="8" y="161"/>
                  </a:cubicBezTo>
                  <a:cubicBezTo>
                    <a:pt x="6" y="161"/>
                    <a:pt x="5" y="163"/>
                    <a:pt x="4" y="163"/>
                  </a:cubicBezTo>
                  <a:cubicBezTo>
                    <a:pt x="2" y="163"/>
                    <a:pt x="1" y="161"/>
                    <a:pt x="0" y="160"/>
                  </a:cubicBezTo>
                  <a:cubicBezTo>
                    <a:pt x="1" y="160"/>
                    <a:pt x="3" y="161"/>
                    <a:pt x="4" y="159"/>
                  </a:cubicBezTo>
                  <a:cubicBezTo>
                    <a:pt x="5" y="156"/>
                    <a:pt x="2" y="152"/>
                    <a:pt x="3" y="149"/>
                  </a:cubicBezTo>
                  <a:cubicBezTo>
                    <a:pt x="5" y="147"/>
                    <a:pt x="8" y="145"/>
                    <a:pt x="11" y="14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 name="Freeform 2525"/>
            <p:cNvSpPr>
              <a:spLocks noChangeAspect="1"/>
            </p:cNvSpPr>
            <p:nvPr/>
          </p:nvSpPr>
          <p:spPr bwMode="auto">
            <a:xfrm>
              <a:off x="3030" y="2581"/>
              <a:ext cx="115" cy="150"/>
            </a:xfrm>
            <a:custGeom>
              <a:avLst/>
              <a:gdLst>
                <a:gd name="T0" fmla="*/ 13 w 96"/>
                <a:gd name="T1" fmla="*/ 150 h 125"/>
                <a:gd name="T2" fmla="*/ 6 w 96"/>
                <a:gd name="T3" fmla="*/ 140 h 125"/>
                <a:gd name="T4" fmla="*/ 0 w 96"/>
                <a:gd name="T5" fmla="*/ 132 h 125"/>
                <a:gd name="T6" fmla="*/ 2 w 96"/>
                <a:gd name="T7" fmla="*/ 126 h 125"/>
                <a:gd name="T8" fmla="*/ 10 w 96"/>
                <a:gd name="T9" fmla="*/ 127 h 125"/>
                <a:gd name="T10" fmla="*/ 11 w 96"/>
                <a:gd name="T11" fmla="*/ 119 h 125"/>
                <a:gd name="T12" fmla="*/ 5 w 96"/>
                <a:gd name="T13" fmla="*/ 113 h 125"/>
                <a:gd name="T14" fmla="*/ 6 w 96"/>
                <a:gd name="T15" fmla="*/ 104 h 125"/>
                <a:gd name="T16" fmla="*/ 17 w 96"/>
                <a:gd name="T17" fmla="*/ 106 h 125"/>
                <a:gd name="T18" fmla="*/ 19 w 96"/>
                <a:gd name="T19" fmla="*/ 97 h 125"/>
                <a:gd name="T20" fmla="*/ 26 w 96"/>
                <a:gd name="T21" fmla="*/ 103 h 125"/>
                <a:gd name="T22" fmla="*/ 36 w 96"/>
                <a:gd name="T23" fmla="*/ 102 h 125"/>
                <a:gd name="T24" fmla="*/ 38 w 96"/>
                <a:gd name="T25" fmla="*/ 106 h 125"/>
                <a:gd name="T26" fmla="*/ 43 w 96"/>
                <a:gd name="T27" fmla="*/ 106 h 125"/>
                <a:gd name="T28" fmla="*/ 44 w 96"/>
                <a:gd name="T29" fmla="*/ 95 h 125"/>
                <a:gd name="T30" fmla="*/ 44 w 96"/>
                <a:gd name="T31" fmla="*/ 83 h 125"/>
                <a:gd name="T32" fmla="*/ 47 w 96"/>
                <a:gd name="T33" fmla="*/ 74 h 125"/>
                <a:gd name="T34" fmla="*/ 40 w 96"/>
                <a:gd name="T35" fmla="*/ 72 h 125"/>
                <a:gd name="T36" fmla="*/ 42 w 96"/>
                <a:gd name="T37" fmla="*/ 59 h 125"/>
                <a:gd name="T38" fmla="*/ 50 w 96"/>
                <a:gd name="T39" fmla="*/ 54 h 125"/>
                <a:gd name="T40" fmla="*/ 50 w 96"/>
                <a:gd name="T41" fmla="*/ 42 h 125"/>
                <a:gd name="T42" fmla="*/ 34 w 96"/>
                <a:gd name="T43" fmla="*/ 41 h 125"/>
                <a:gd name="T44" fmla="*/ 31 w 96"/>
                <a:gd name="T45" fmla="*/ 35 h 125"/>
                <a:gd name="T46" fmla="*/ 35 w 96"/>
                <a:gd name="T47" fmla="*/ 26 h 125"/>
                <a:gd name="T48" fmla="*/ 52 w 96"/>
                <a:gd name="T49" fmla="*/ 26 h 125"/>
                <a:gd name="T50" fmla="*/ 75 w 96"/>
                <a:gd name="T51" fmla="*/ 35 h 125"/>
                <a:gd name="T52" fmla="*/ 75 w 96"/>
                <a:gd name="T53" fmla="*/ 29 h 125"/>
                <a:gd name="T54" fmla="*/ 77 w 96"/>
                <a:gd name="T55" fmla="*/ 22 h 125"/>
                <a:gd name="T56" fmla="*/ 80 w 96"/>
                <a:gd name="T57" fmla="*/ 18 h 125"/>
                <a:gd name="T58" fmla="*/ 81 w 96"/>
                <a:gd name="T59" fmla="*/ 8 h 125"/>
                <a:gd name="T60" fmla="*/ 83 w 96"/>
                <a:gd name="T61" fmla="*/ 2 h 125"/>
                <a:gd name="T62" fmla="*/ 93 w 96"/>
                <a:gd name="T63" fmla="*/ 2 h 125"/>
                <a:gd name="T64" fmla="*/ 98 w 96"/>
                <a:gd name="T65" fmla="*/ 0 h 125"/>
                <a:gd name="T66" fmla="*/ 105 w 96"/>
                <a:gd name="T67" fmla="*/ 2 h 125"/>
                <a:gd name="T68" fmla="*/ 114 w 96"/>
                <a:gd name="T69" fmla="*/ 1 h 125"/>
                <a:gd name="T70" fmla="*/ 114 w 96"/>
                <a:gd name="T71" fmla="*/ 8 h 125"/>
                <a:gd name="T72" fmla="*/ 109 w 96"/>
                <a:gd name="T73" fmla="*/ 22 h 125"/>
                <a:gd name="T74" fmla="*/ 104 w 96"/>
                <a:gd name="T75" fmla="*/ 37 h 125"/>
                <a:gd name="T76" fmla="*/ 103 w 96"/>
                <a:gd name="T77" fmla="*/ 48 h 125"/>
                <a:gd name="T78" fmla="*/ 103 w 96"/>
                <a:gd name="T79" fmla="*/ 62 h 125"/>
                <a:gd name="T80" fmla="*/ 103 w 96"/>
                <a:gd name="T81" fmla="*/ 74 h 125"/>
                <a:gd name="T82" fmla="*/ 96 w 96"/>
                <a:gd name="T83" fmla="*/ 78 h 125"/>
                <a:gd name="T84" fmla="*/ 96 w 96"/>
                <a:gd name="T85" fmla="*/ 84 h 125"/>
                <a:gd name="T86" fmla="*/ 87 w 96"/>
                <a:gd name="T87" fmla="*/ 86 h 125"/>
                <a:gd name="T88" fmla="*/ 85 w 96"/>
                <a:gd name="T89" fmla="*/ 94 h 125"/>
                <a:gd name="T90" fmla="*/ 77 w 96"/>
                <a:gd name="T91" fmla="*/ 104 h 125"/>
                <a:gd name="T92" fmla="*/ 78 w 96"/>
                <a:gd name="T93" fmla="*/ 118 h 125"/>
                <a:gd name="T94" fmla="*/ 73 w 96"/>
                <a:gd name="T95" fmla="*/ 133 h 125"/>
                <a:gd name="T96" fmla="*/ 62 w 96"/>
                <a:gd name="T97" fmla="*/ 138 h 125"/>
                <a:gd name="T98" fmla="*/ 56 w 96"/>
                <a:gd name="T99" fmla="*/ 146 h 125"/>
                <a:gd name="T100" fmla="*/ 49 w 96"/>
                <a:gd name="T101" fmla="*/ 145 h 125"/>
                <a:gd name="T102" fmla="*/ 49 w 96"/>
                <a:gd name="T103" fmla="*/ 138 h 125"/>
                <a:gd name="T104" fmla="*/ 38 w 96"/>
                <a:gd name="T105" fmla="*/ 143 h 125"/>
                <a:gd name="T106" fmla="*/ 36 w 96"/>
                <a:gd name="T107" fmla="*/ 149 h 125"/>
                <a:gd name="T108" fmla="*/ 30 w 96"/>
                <a:gd name="T109" fmla="*/ 145 h 125"/>
                <a:gd name="T110" fmla="*/ 25 w 96"/>
                <a:gd name="T111" fmla="*/ 142 h 125"/>
                <a:gd name="T112" fmla="*/ 13 w 96"/>
                <a:gd name="T113" fmla="*/ 150 h 1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
                <a:gd name="T172" fmla="*/ 0 h 125"/>
                <a:gd name="T173" fmla="*/ 96 w 96"/>
                <a:gd name="T174" fmla="*/ 125 h 12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 h="125">
                  <a:moveTo>
                    <a:pt x="11" y="125"/>
                  </a:moveTo>
                  <a:lnTo>
                    <a:pt x="5" y="117"/>
                  </a:lnTo>
                  <a:lnTo>
                    <a:pt x="0" y="110"/>
                  </a:lnTo>
                  <a:cubicBezTo>
                    <a:pt x="1" y="108"/>
                    <a:pt x="1" y="106"/>
                    <a:pt x="2" y="105"/>
                  </a:cubicBezTo>
                  <a:cubicBezTo>
                    <a:pt x="4" y="104"/>
                    <a:pt x="7" y="107"/>
                    <a:pt x="8" y="106"/>
                  </a:cubicBezTo>
                  <a:cubicBezTo>
                    <a:pt x="9" y="104"/>
                    <a:pt x="9" y="101"/>
                    <a:pt x="9" y="99"/>
                  </a:cubicBezTo>
                  <a:cubicBezTo>
                    <a:pt x="8" y="97"/>
                    <a:pt x="4" y="96"/>
                    <a:pt x="4" y="94"/>
                  </a:cubicBezTo>
                  <a:cubicBezTo>
                    <a:pt x="3" y="91"/>
                    <a:pt x="3" y="88"/>
                    <a:pt x="5" y="87"/>
                  </a:cubicBezTo>
                  <a:cubicBezTo>
                    <a:pt x="8" y="85"/>
                    <a:pt x="12" y="90"/>
                    <a:pt x="14" y="88"/>
                  </a:cubicBezTo>
                  <a:cubicBezTo>
                    <a:pt x="16" y="87"/>
                    <a:pt x="14" y="82"/>
                    <a:pt x="16" y="81"/>
                  </a:cubicBezTo>
                  <a:cubicBezTo>
                    <a:pt x="19" y="80"/>
                    <a:pt x="20" y="85"/>
                    <a:pt x="22" y="86"/>
                  </a:cubicBezTo>
                  <a:cubicBezTo>
                    <a:pt x="25" y="87"/>
                    <a:pt x="28" y="85"/>
                    <a:pt x="30" y="85"/>
                  </a:cubicBezTo>
                  <a:cubicBezTo>
                    <a:pt x="31" y="86"/>
                    <a:pt x="31" y="88"/>
                    <a:pt x="32" y="88"/>
                  </a:cubicBezTo>
                  <a:cubicBezTo>
                    <a:pt x="33" y="89"/>
                    <a:pt x="35" y="90"/>
                    <a:pt x="36" y="88"/>
                  </a:cubicBezTo>
                  <a:cubicBezTo>
                    <a:pt x="38" y="86"/>
                    <a:pt x="37" y="82"/>
                    <a:pt x="37" y="79"/>
                  </a:cubicBezTo>
                  <a:cubicBezTo>
                    <a:pt x="37" y="76"/>
                    <a:pt x="37" y="72"/>
                    <a:pt x="37" y="69"/>
                  </a:cubicBezTo>
                  <a:cubicBezTo>
                    <a:pt x="37" y="67"/>
                    <a:pt x="40" y="64"/>
                    <a:pt x="39" y="62"/>
                  </a:cubicBezTo>
                  <a:cubicBezTo>
                    <a:pt x="38" y="60"/>
                    <a:pt x="34" y="62"/>
                    <a:pt x="33" y="60"/>
                  </a:cubicBezTo>
                  <a:cubicBezTo>
                    <a:pt x="32" y="56"/>
                    <a:pt x="33" y="52"/>
                    <a:pt x="35" y="49"/>
                  </a:cubicBezTo>
                  <a:cubicBezTo>
                    <a:pt x="36" y="47"/>
                    <a:pt x="40" y="47"/>
                    <a:pt x="42" y="45"/>
                  </a:cubicBezTo>
                  <a:cubicBezTo>
                    <a:pt x="43" y="42"/>
                    <a:pt x="45" y="37"/>
                    <a:pt x="42" y="35"/>
                  </a:cubicBezTo>
                  <a:cubicBezTo>
                    <a:pt x="39" y="32"/>
                    <a:pt x="32" y="36"/>
                    <a:pt x="28" y="34"/>
                  </a:cubicBezTo>
                  <a:cubicBezTo>
                    <a:pt x="26" y="34"/>
                    <a:pt x="26" y="31"/>
                    <a:pt x="26" y="29"/>
                  </a:cubicBezTo>
                  <a:cubicBezTo>
                    <a:pt x="26" y="27"/>
                    <a:pt x="28" y="24"/>
                    <a:pt x="29" y="22"/>
                  </a:cubicBezTo>
                  <a:cubicBezTo>
                    <a:pt x="34" y="22"/>
                    <a:pt x="38" y="21"/>
                    <a:pt x="43" y="22"/>
                  </a:cubicBezTo>
                  <a:cubicBezTo>
                    <a:pt x="50" y="23"/>
                    <a:pt x="56" y="28"/>
                    <a:pt x="63" y="29"/>
                  </a:cubicBezTo>
                  <a:cubicBezTo>
                    <a:pt x="64" y="29"/>
                    <a:pt x="62" y="26"/>
                    <a:pt x="63" y="24"/>
                  </a:cubicBezTo>
                  <a:cubicBezTo>
                    <a:pt x="63" y="22"/>
                    <a:pt x="63" y="20"/>
                    <a:pt x="64" y="18"/>
                  </a:cubicBezTo>
                  <a:cubicBezTo>
                    <a:pt x="65" y="17"/>
                    <a:pt x="67" y="17"/>
                    <a:pt x="67" y="15"/>
                  </a:cubicBezTo>
                  <a:cubicBezTo>
                    <a:pt x="68" y="13"/>
                    <a:pt x="68" y="10"/>
                    <a:pt x="68" y="7"/>
                  </a:cubicBezTo>
                  <a:cubicBezTo>
                    <a:pt x="68" y="6"/>
                    <a:pt x="68" y="3"/>
                    <a:pt x="69" y="2"/>
                  </a:cubicBezTo>
                  <a:cubicBezTo>
                    <a:pt x="72" y="1"/>
                    <a:pt x="75" y="2"/>
                    <a:pt x="78" y="2"/>
                  </a:cubicBezTo>
                  <a:cubicBezTo>
                    <a:pt x="79" y="2"/>
                    <a:pt x="80" y="0"/>
                    <a:pt x="82" y="0"/>
                  </a:cubicBezTo>
                  <a:cubicBezTo>
                    <a:pt x="84" y="1"/>
                    <a:pt x="86" y="2"/>
                    <a:pt x="88" y="2"/>
                  </a:cubicBezTo>
                  <a:cubicBezTo>
                    <a:pt x="90" y="3"/>
                    <a:pt x="92" y="2"/>
                    <a:pt x="95" y="1"/>
                  </a:cubicBezTo>
                  <a:cubicBezTo>
                    <a:pt x="95" y="3"/>
                    <a:pt x="96" y="5"/>
                    <a:pt x="95" y="7"/>
                  </a:cubicBezTo>
                  <a:cubicBezTo>
                    <a:pt x="95" y="11"/>
                    <a:pt x="92" y="14"/>
                    <a:pt x="91" y="18"/>
                  </a:cubicBezTo>
                  <a:cubicBezTo>
                    <a:pt x="89" y="22"/>
                    <a:pt x="88" y="26"/>
                    <a:pt x="87" y="31"/>
                  </a:cubicBezTo>
                  <a:cubicBezTo>
                    <a:pt x="87" y="34"/>
                    <a:pt x="86" y="37"/>
                    <a:pt x="86" y="40"/>
                  </a:cubicBezTo>
                  <a:cubicBezTo>
                    <a:pt x="86" y="44"/>
                    <a:pt x="86" y="48"/>
                    <a:pt x="86" y="52"/>
                  </a:cubicBezTo>
                  <a:cubicBezTo>
                    <a:pt x="85" y="55"/>
                    <a:pt x="87" y="59"/>
                    <a:pt x="86" y="62"/>
                  </a:cubicBezTo>
                  <a:cubicBezTo>
                    <a:pt x="85" y="64"/>
                    <a:pt x="81" y="64"/>
                    <a:pt x="80" y="65"/>
                  </a:cubicBezTo>
                  <a:cubicBezTo>
                    <a:pt x="79" y="66"/>
                    <a:pt x="81" y="69"/>
                    <a:pt x="80" y="70"/>
                  </a:cubicBezTo>
                  <a:cubicBezTo>
                    <a:pt x="78" y="71"/>
                    <a:pt x="75" y="70"/>
                    <a:pt x="73" y="72"/>
                  </a:cubicBezTo>
                  <a:cubicBezTo>
                    <a:pt x="71" y="73"/>
                    <a:pt x="72" y="76"/>
                    <a:pt x="71" y="78"/>
                  </a:cubicBezTo>
                  <a:cubicBezTo>
                    <a:pt x="69" y="81"/>
                    <a:pt x="65" y="83"/>
                    <a:pt x="64" y="87"/>
                  </a:cubicBezTo>
                  <a:cubicBezTo>
                    <a:pt x="63" y="90"/>
                    <a:pt x="66" y="94"/>
                    <a:pt x="65" y="98"/>
                  </a:cubicBezTo>
                  <a:cubicBezTo>
                    <a:pt x="64" y="103"/>
                    <a:pt x="63" y="107"/>
                    <a:pt x="61" y="111"/>
                  </a:cubicBezTo>
                  <a:cubicBezTo>
                    <a:pt x="59" y="114"/>
                    <a:pt x="54" y="113"/>
                    <a:pt x="52" y="115"/>
                  </a:cubicBezTo>
                  <a:cubicBezTo>
                    <a:pt x="50" y="117"/>
                    <a:pt x="50" y="121"/>
                    <a:pt x="47" y="122"/>
                  </a:cubicBezTo>
                  <a:cubicBezTo>
                    <a:pt x="45" y="123"/>
                    <a:pt x="42" y="122"/>
                    <a:pt x="41" y="121"/>
                  </a:cubicBezTo>
                  <a:cubicBezTo>
                    <a:pt x="40" y="119"/>
                    <a:pt x="43" y="115"/>
                    <a:pt x="41" y="115"/>
                  </a:cubicBezTo>
                  <a:cubicBezTo>
                    <a:pt x="38" y="115"/>
                    <a:pt x="35" y="117"/>
                    <a:pt x="32" y="119"/>
                  </a:cubicBezTo>
                  <a:cubicBezTo>
                    <a:pt x="31" y="120"/>
                    <a:pt x="31" y="123"/>
                    <a:pt x="30" y="124"/>
                  </a:cubicBezTo>
                  <a:cubicBezTo>
                    <a:pt x="28" y="124"/>
                    <a:pt x="26" y="121"/>
                    <a:pt x="25" y="121"/>
                  </a:cubicBezTo>
                  <a:cubicBezTo>
                    <a:pt x="24" y="120"/>
                    <a:pt x="22" y="117"/>
                    <a:pt x="21" y="118"/>
                  </a:cubicBezTo>
                  <a:cubicBezTo>
                    <a:pt x="17" y="119"/>
                    <a:pt x="14" y="123"/>
                    <a:pt x="11" y="125"/>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29" name="Freeform 2526"/>
            <p:cNvSpPr>
              <a:spLocks noChangeAspect="1"/>
            </p:cNvSpPr>
            <p:nvPr/>
          </p:nvSpPr>
          <p:spPr bwMode="auto">
            <a:xfrm>
              <a:off x="1738" y="2550"/>
              <a:ext cx="594" cy="694"/>
            </a:xfrm>
            <a:custGeom>
              <a:avLst/>
              <a:gdLst>
                <a:gd name="T0" fmla="*/ 344 w 495"/>
                <a:gd name="T1" fmla="*/ 671 h 578"/>
                <a:gd name="T2" fmla="*/ 317 w 495"/>
                <a:gd name="T3" fmla="*/ 652 h 578"/>
                <a:gd name="T4" fmla="*/ 269 w 495"/>
                <a:gd name="T5" fmla="*/ 628 h 578"/>
                <a:gd name="T6" fmla="*/ 320 w 495"/>
                <a:gd name="T7" fmla="*/ 561 h 578"/>
                <a:gd name="T8" fmla="*/ 311 w 495"/>
                <a:gd name="T9" fmla="*/ 525 h 578"/>
                <a:gd name="T10" fmla="*/ 280 w 495"/>
                <a:gd name="T11" fmla="*/ 479 h 578"/>
                <a:gd name="T12" fmla="*/ 248 w 495"/>
                <a:gd name="T13" fmla="*/ 439 h 578"/>
                <a:gd name="T14" fmla="*/ 244 w 495"/>
                <a:gd name="T15" fmla="*/ 377 h 578"/>
                <a:gd name="T16" fmla="*/ 212 w 495"/>
                <a:gd name="T17" fmla="*/ 348 h 578"/>
                <a:gd name="T18" fmla="*/ 175 w 495"/>
                <a:gd name="T19" fmla="*/ 319 h 578"/>
                <a:gd name="T20" fmla="*/ 130 w 495"/>
                <a:gd name="T21" fmla="*/ 275 h 578"/>
                <a:gd name="T22" fmla="*/ 82 w 495"/>
                <a:gd name="T23" fmla="*/ 282 h 578"/>
                <a:gd name="T24" fmla="*/ 50 w 495"/>
                <a:gd name="T25" fmla="*/ 257 h 578"/>
                <a:gd name="T26" fmla="*/ 4 w 495"/>
                <a:gd name="T27" fmla="*/ 239 h 578"/>
                <a:gd name="T28" fmla="*/ 18 w 495"/>
                <a:gd name="T29" fmla="*/ 189 h 578"/>
                <a:gd name="T30" fmla="*/ 61 w 495"/>
                <a:gd name="T31" fmla="*/ 166 h 578"/>
                <a:gd name="T32" fmla="*/ 62 w 495"/>
                <a:gd name="T33" fmla="*/ 78 h 578"/>
                <a:gd name="T34" fmla="*/ 85 w 495"/>
                <a:gd name="T35" fmla="*/ 60 h 578"/>
                <a:gd name="T36" fmla="*/ 106 w 495"/>
                <a:gd name="T37" fmla="*/ 68 h 578"/>
                <a:gd name="T38" fmla="*/ 145 w 495"/>
                <a:gd name="T39" fmla="*/ 67 h 578"/>
                <a:gd name="T40" fmla="*/ 160 w 495"/>
                <a:gd name="T41" fmla="*/ 48 h 578"/>
                <a:gd name="T42" fmla="*/ 148 w 495"/>
                <a:gd name="T43" fmla="*/ 25 h 578"/>
                <a:gd name="T44" fmla="*/ 172 w 495"/>
                <a:gd name="T45" fmla="*/ 22 h 578"/>
                <a:gd name="T46" fmla="*/ 209 w 495"/>
                <a:gd name="T47" fmla="*/ 1 h 578"/>
                <a:gd name="T48" fmla="*/ 221 w 495"/>
                <a:gd name="T49" fmla="*/ 23 h 578"/>
                <a:gd name="T50" fmla="*/ 224 w 495"/>
                <a:gd name="T51" fmla="*/ 62 h 578"/>
                <a:gd name="T52" fmla="*/ 242 w 495"/>
                <a:gd name="T53" fmla="*/ 65 h 578"/>
                <a:gd name="T54" fmla="*/ 270 w 495"/>
                <a:gd name="T55" fmla="*/ 58 h 578"/>
                <a:gd name="T56" fmla="*/ 288 w 495"/>
                <a:gd name="T57" fmla="*/ 46 h 578"/>
                <a:gd name="T58" fmla="*/ 313 w 495"/>
                <a:gd name="T59" fmla="*/ 54 h 578"/>
                <a:gd name="T60" fmla="*/ 342 w 495"/>
                <a:gd name="T61" fmla="*/ 18 h 578"/>
                <a:gd name="T62" fmla="*/ 361 w 495"/>
                <a:gd name="T63" fmla="*/ 61 h 578"/>
                <a:gd name="T64" fmla="*/ 353 w 495"/>
                <a:gd name="T65" fmla="*/ 84 h 578"/>
                <a:gd name="T66" fmla="*/ 310 w 495"/>
                <a:gd name="T67" fmla="*/ 121 h 578"/>
                <a:gd name="T68" fmla="*/ 332 w 495"/>
                <a:gd name="T69" fmla="*/ 131 h 578"/>
                <a:gd name="T70" fmla="*/ 354 w 495"/>
                <a:gd name="T71" fmla="*/ 98 h 578"/>
                <a:gd name="T72" fmla="*/ 383 w 495"/>
                <a:gd name="T73" fmla="*/ 108 h 578"/>
                <a:gd name="T74" fmla="*/ 372 w 495"/>
                <a:gd name="T75" fmla="*/ 122 h 578"/>
                <a:gd name="T76" fmla="*/ 377 w 495"/>
                <a:gd name="T77" fmla="*/ 122 h 578"/>
                <a:gd name="T78" fmla="*/ 416 w 495"/>
                <a:gd name="T79" fmla="*/ 108 h 578"/>
                <a:gd name="T80" fmla="*/ 448 w 495"/>
                <a:gd name="T81" fmla="*/ 128 h 578"/>
                <a:gd name="T82" fmla="*/ 492 w 495"/>
                <a:gd name="T83" fmla="*/ 137 h 578"/>
                <a:gd name="T84" fmla="*/ 554 w 495"/>
                <a:gd name="T85" fmla="*/ 172 h 578"/>
                <a:gd name="T86" fmla="*/ 593 w 495"/>
                <a:gd name="T87" fmla="*/ 213 h 578"/>
                <a:gd name="T88" fmla="*/ 553 w 495"/>
                <a:gd name="T89" fmla="*/ 297 h 578"/>
                <a:gd name="T90" fmla="*/ 534 w 495"/>
                <a:gd name="T91" fmla="*/ 349 h 578"/>
                <a:gd name="T92" fmla="*/ 522 w 495"/>
                <a:gd name="T93" fmla="*/ 438 h 578"/>
                <a:gd name="T94" fmla="*/ 491 w 495"/>
                <a:gd name="T95" fmla="*/ 495 h 578"/>
                <a:gd name="T96" fmla="*/ 454 w 495"/>
                <a:gd name="T97" fmla="*/ 497 h 578"/>
                <a:gd name="T98" fmla="*/ 397 w 495"/>
                <a:gd name="T99" fmla="*/ 546 h 578"/>
                <a:gd name="T100" fmla="*/ 397 w 495"/>
                <a:gd name="T101" fmla="*/ 599 h 578"/>
                <a:gd name="T102" fmla="*/ 358 w 495"/>
                <a:gd name="T103" fmla="*/ 657 h 578"/>
                <a:gd name="T104" fmla="*/ 361 w 495"/>
                <a:gd name="T105" fmla="*/ 624 h 578"/>
                <a:gd name="T106" fmla="*/ 347 w 495"/>
                <a:gd name="T107" fmla="*/ 675 h 57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5"/>
                <a:gd name="T163" fmla="*/ 0 h 578"/>
                <a:gd name="T164" fmla="*/ 495 w 495"/>
                <a:gd name="T165" fmla="*/ 578 h 57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5" h="578">
                  <a:moveTo>
                    <a:pt x="281" y="578"/>
                  </a:moveTo>
                  <a:cubicBezTo>
                    <a:pt x="280" y="577"/>
                    <a:pt x="278" y="576"/>
                    <a:pt x="277" y="575"/>
                  </a:cubicBezTo>
                  <a:cubicBezTo>
                    <a:pt x="277" y="573"/>
                    <a:pt x="278" y="571"/>
                    <a:pt x="279" y="570"/>
                  </a:cubicBezTo>
                  <a:cubicBezTo>
                    <a:pt x="280" y="567"/>
                    <a:pt x="280" y="565"/>
                    <a:pt x="282" y="563"/>
                  </a:cubicBezTo>
                  <a:cubicBezTo>
                    <a:pt x="283" y="562"/>
                    <a:pt x="285" y="563"/>
                    <a:pt x="285" y="563"/>
                  </a:cubicBezTo>
                  <a:cubicBezTo>
                    <a:pt x="286" y="562"/>
                    <a:pt x="286" y="560"/>
                    <a:pt x="287" y="559"/>
                  </a:cubicBezTo>
                  <a:cubicBezTo>
                    <a:pt x="287" y="556"/>
                    <a:pt x="289" y="553"/>
                    <a:pt x="287" y="552"/>
                  </a:cubicBezTo>
                  <a:cubicBezTo>
                    <a:pt x="285" y="551"/>
                    <a:pt x="286" y="556"/>
                    <a:pt x="285" y="558"/>
                  </a:cubicBezTo>
                  <a:cubicBezTo>
                    <a:pt x="283" y="559"/>
                    <a:pt x="281" y="559"/>
                    <a:pt x="279" y="559"/>
                  </a:cubicBezTo>
                  <a:cubicBezTo>
                    <a:pt x="278" y="559"/>
                    <a:pt x="277" y="558"/>
                    <a:pt x="276" y="557"/>
                  </a:cubicBezTo>
                  <a:cubicBezTo>
                    <a:pt x="275" y="556"/>
                    <a:pt x="275" y="554"/>
                    <a:pt x="274" y="553"/>
                  </a:cubicBezTo>
                  <a:cubicBezTo>
                    <a:pt x="271" y="549"/>
                    <a:pt x="268" y="545"/>
                    <a:pt x="264" y="543"/>
                  </a:cubicBezTo>
                  <a:cubicBezTo>
                    <a:pt x="260" y="541"/>
                    <a:pt x="256" y="541"/>
                    <a:pt x="253" y="539"/>
                  </a:cubicBezTo>
                  <a:cubicBezTo>
                    <a:pt x="251" y="537"/>
                    <a:pt x="250" y="534"/>
                    <a:pt x="247" y="532"/>
                  </a:cubicBezTo>
                  <a:cubicBezTo>
                    <a:pt x="247" y="532"/>
                    <a:pt x="247" y="533"/>
                    <a:pt x="246" y="534"/>
                  </a:cubicBezTo>
                  <a:cubicBezTo>
                    <a:pt x="245" y="534"/>
                    <a:pt x="244" y="536"/>
                    <a:pt x="243" y="536"/>
                  </a:cubicBezTo>
                  <a:cubicBezTo>
                    <a:pt x="239" y="531"/>
                    <a:pt x="239" y="523"/>
                    <a:pt x="234" y="520"/>
                  </a:cubicBezTo>
                  <a:cubicBezTo>
                    <a:pt x="232" y="518"/>
                    <a:pt x="227" y="522"/>
                    <a:pt x="224" y="523"/>
                  </a:cubicBezTo>
                  <a:cubicBezTo>
                    <a:pt x="228" y="518"/>
                    <a:pt x="232" y="514"/>
                    <a:pt x="235" y="509"/>
                  </a:cubicBezTo>
                  <a:cubicBezTo>
                    <a:pt x="238" y="504"/>
                    <a:pt x="239" y="498"/>
                    <a:pt x="242" y="494"/>
                  </a:cubicBezTo>
                  <a:cubicBezTo>
                    <a:pt x="244" y="491"/>
                    <a:pt x="248" y="491"/>
                    <a:pt x="250" y="489"/>
                  </a:cubicBezTo>
                  <a:cubicBezTo>
                    <a:pt x="252" y="487"/>
                    <a:pt x="253" y="484"/>
                    <a:pt x="255" y="482"/>
                  </a:cubicBezTo>
                  <a:cubicBezTo>
                    <a:pt x="259" y="479"/>
                    <a:pt x="265" y="479"/>
                    <a:pt x="267" y="476"/>
                  </a:cubicBezTo>
                  <a:cubicBezTo>
                    <a:pt x="269" y="473"/>
                    <a:pt x="267" y="470"/>
                    <a:pt x="267" y="467"/>
                  </a:cubicBezTo>
                  <a:cubicBezTo>
                    <a:pt x="267" y="464"/>
                    <a:pt x="269" y="462"/>
                    <a:pt x="268" y="460"/>
                  </a:cubicBezTo>
                  <a:cubicBezTo>
                    <a:pt x="268" y="458"/>
                    <a:pt x="265" y="455"/>
                    <a:pt x="264" y="453"/>
                  </a:cubicBezTo>
                  <a:cubicBezTo>
                    <a:pt x="263" y="452"/>
                    <a:pt x="262" y="451"/>
                    <a:pt x="261" y="451"/>
                  </a:cubicBezTo>
                  <a:cubicBezTo>
                    <a:pt x="259" y="451"/>
                    <a:pt x="257" y="451"/>
                    <a:pt x="256" y="451"/>
                  </a:cubicBezTo>
                  <a:cubicBezTo>
                    <a:pt x="256" y="449"/>
                    <a:pt x="256" y="447"/>
                    <a:pt x="256" y="445"/>
                  </a:cubicBezTo>
                  <a:cubicBezTo>
                    <a:pt x="257" y="443"/>
                    <a:pt x="258" y="440"/>
                    <a:pt x="259" y="437"/>
                  </a:cubicBezTo>
                  <a:cubicBezTo>
                    <a:pt x="259" y="434"/>
                    <a:pt x="261" y="430"/>
                    <a:pt x="261" y="426"/>
                  </a:cubicBezTo>
                  <a:cubicBezTo>
                    <a:pt x="260" y="424"/>
                    <a:pt x="257" y="423"/>
                    <a:pt x="255" y="423"/>
                  </a:cubicBezTo>
                  <a:cubicBezTo>
                    <a:pt x="251" y="422"/>
                    <a:pt x="247" y="427"/>
                    <a:pt x="244" y="425"/>
                  </a:cubicBezTo>
                  <a:cubicBezTo>
                    <a:pt x="241" y="424"/>
                    <a:pt x="239" y="420"/>
                    <a:pt x="239" y="417"/>
                  </a:cubicBezTo>
                  <a:cubicBezTo>
                    <a:pt x="238" y="413"/>
                    <a:pt x="242" y="408"/>
                    <a:pt x="241" y="403"/>
                  </a:cubicBezTo>
                  <a:cubicBezTo>
                    <a:pt x="240" y="401"/>
                    <a:pt x="236" y="400"/>
                    <a:pt x="233" y="399"/>
                  </a:cubicBezTo>
                  <a:cubicBezTo>
                    <a:pt x="229" y="398"/>
                    <a:pt x="225" y="399"/>
                    <a:pt x="222" y="398"/>
                  </a:cubicBezTo>
                  <a:cubicBezTo>
                    <a:pt x="219" y="398"/>
                    <a:pt x="216" y="399"/>
                    <a:pt x="213" y="398"/>
                  </a:cubicBezTo>
                  <a:cubicBezTo>
                    <a:pt x="212" y="398"/>
                    <a:pt x="213" y="396"/>
                    <a:pt x="213" y="395"/>
                  </a:cubicBezTo>
                  <a:cubicBezTo>
                    <a:pt x="213" y="390"/>
                    <a:pt x="214" y="386"/>
                    <a:pt x="213" y="381"/>
                  </a:cubicBezTo>
                  <a:cubicBezTo>
                    <a:pt x="212" y="378"/>
                    <a:pt x="208" y="378"/>
                    <a:pt x="207" y="375"/>
                  </a:cubicBezTo>
                  <a:cubicBezTo>
                    <a:pt x="206" y="372"/>
                    <a:pt x="207" y="369"/>
                    <a:pt x="207" y="366"/>
                  </a:cubicBezTo>
                  <a:cubicBezTo>
                    <a:pt x="208" y="362"/>
                    <a:pt x="210" y="357"/>
                    <a:pt x="211" y="353"/>
                  </a:cubicBezTo>
                  <a:cubicBezTo>
                    <a:pt x="212" y="348"/>
                    <a:pt x="212" y="344"/>
                    <a:pt x="212" y="339"/>
                  </a:cubicBezTo>
                  <a:cubicBezTo>
                    <a:pt x="211" y="335"/>
                    <a:pt x="211" y="331"/>
                    <a:pt x="208" y="328"/>
                  </a:cubicBezTo>
                  <a:cubicBezTo>
                    <a:pt x="207" y="326"/>
                    <a:pt x="202" y="327"/>
                    <a:pt x="201" y="325"/>
                  </a:cubicBezTo>
                  <a:cubicBezTo>
                    <a:pt x="200" y="322"/>
                    <a:pt x="203" y="320"/>
                    <a:pt x="203" y="317"/>
                  </a:cubicBezTo>
                  <a:cubicBezTo>
                    <a:pt x="204" y="316"/>
                    <a:pt x="203" y="315"/>
                    <a:pt x="203" y="314"/>
                  </a:cubicBezTo>
                  <a:cubicBezTo>
                    <a:pt x="203" y="313"/>
                    <a:pt x="202" y="314"/>
                    <a:pt x="202" y="314"/>
                  </a:cubicBezTo>
                  <a:cubicBezTo>
                    <a:pt x="194" y="314"/>
                    <a:pt x="186" y="314"/>
                    <a:pt x="179" y="314"/>
                  </a:cubicBezTo>
                  <a:cubicBezTo>
                    <a:pt x="178" y="314"/>
                    <a:pt x="179" y="313"/>
                    <a:pt x="179" y="312"/>
                  </a:cubicBezTo>
                  <a:cubicBezTo>
                    <a:pt x="177" y="307"/>
                    <a:pt x="174" y="303"/>
                    <a:pt x="174" y="298"/>
                  </a:cubicBezTo>
                  <a:cubicBezTo>
                    <a:pt x="174" y="296"/>
                    <a:pt x="177" y="297"/>
                    <a:pt x="177" y="296"/>
                  </a:cubicBezTo>
                  <a:cubicBezTo>
                    <a:pt x="178" y="294"/>
                    <a:pt x="178" y="292"/>
                    <a:pt x="177" y="290"/>
                  </a:cubicBezTo>
                  <a:cubicBezTo>
                    <a:pt x="177" y="288"/>
                    <a:pt x="175" y="286"/>
                    <a:pt x="174" y="284"/>
                  </a:cubicBezTo>
                  <a:cubicBezTo>
                    <a:pt x="174" y="281"/>
                    <a:pt x="176" y="277"/>
                    <a:pt x="174" y="275"/>
                  </a:cubicBezTo>
                  <a:cubicBezTo>
                    <a:pt x="173" y="274"/>
                    <a:pt x="169" y="273"/>
                    <a:pt x="166" y="273"/>
                  </a:cubicBezTo>
                  <a:cubicBezTo>
                    <a:pt x="162" y="272"/>
                    <a:pt x="159" y="273"/>
                    <a:pt x="155" y="272"/>
                  </a:cubicBezTo>
                  <a:cubicBezTo>
                    <a:pt x="153" y="271"/>
                    <a:pt x="153" y="267"/>
                    <a:pt x="151" y="266"/>
                  </a:cubicBezTo>
                  <a:cubicBezTo>
                    <a:pt x="149" y="266"/>
                    <a:pt x="148" y="267"/>
                    <a:pt x="146" y="266"/>
                  </a:cubicBezTo>
                  <a:cubicBezTo>
                    <a:pt x="144" y="265"/>
                    <a:pt x="144" y="261"/>
                    <a:pt x="142" y="260"/>
                  </a:cubicBezTo>
                  <a:cubicBezTo>
                    <a:pt x="139" y="259"/>
                    <a:pt x="137" y="260"/>
                    <a:pt x="134" y="260"/>
                  </a:cubicBezTo>
                  <a:cubicBezTo>
                    <a:pt x="131" y="259"/>
                    <a:pt x="126" y="260"/>
                    <a:pt x="123" y="258"/>
                  </a:cubicBezTo>
                  <a:cubicBezTo>
                    <a:pt x="120" y="254"/>
                    <a:pt x="116" y="249"/>
                    <a:pt x="113" y="245"/>
                  </a:cubicBezTo>
                  <a:cubicBezTo>
                    <a:pt x="112" y="243"/>
                    <a:pt x="112" y="241"/>
                    <a:pt x="111" y="239"/>
                  </a:cubicBezTo>
                  <a:cubicBezTo>
                    <a:pt x="110" y="236"/>
                    <a:pt x="111" y="233"/>
                    <a:pt x="108" y="229"/>
                  </a:cubicBezTo>
                  <a:cubicBezTo>
                    <a:pt x="108" y="226"/>
                    <a:pt x="112" y="220"/>
                    <a:pt x="109" y="218"/>
                  </a:cubicBezTo>
                  <a:cubicBezTo>
                    <a:pt x="105" y="219"/>
                    <a:pt x="100" y="217"/>
                    <a:pt x="95" y="219"/>
                  </a:cubicBezTo>
                  <a:cubicBezTo>
                    <a:pt x="92" y="220"/>
                    <a:pt x="91" y="224"/>
                    <a:pt x="88" y="225"/>
                  </a:cubicBezTo>
                  <a:cubicBezTo>
                    <a:pt x="86" y="226"/>
                    <a:pt x="83" y="226"/>
                    <a:pt x="82" y="227"/>
                  </a:cubicBezTo>
                  <a:cubicBezTo>
                    <a:pt x="79" y="228"/>
                    <a:pt x="78" y="231"/>
                    <a:pt x="76" y="232"/>
                  </a:cubicBezTo>
                  <a:cubicBezTo>
                    <a:pt x="73" y="234"/>
                    <a:pt x="71" y="235"/>
                    <a:pt x="68" y="235"/>
                  </a:cubicBezTo>
                  <a:cubicBezTo>
                    <a:pt x="66" y="236"/>
                    <a:pt x="64" y="235"/>
                    <a:pt x="63" y="235"/>
                  </a:cubicBezTo>
                  <a:cubicBezTo>
                    <a:pt x="61" y="235"/>
                    <a:pt x="59" y="234"/>
                    <a:pt x="58" y="234"/>
                  </a:cubicBezTo>
                  <a:cubicBezTo>
                    <a:pt x="57" y="234"/>
                    <a:pt x="55" y="235"/>
                    <a:pt x="54" y="235"/>
                  </a:cubicBezTo>
                  <a:cubicBezTo>
                    <a:pt x="51" y="235"/>
                    <a:pt x="47" y="238"/>
                    <a:pt x="46" y="235"/>
                  </a:cubicBezTo>
                  <a:cubicBezTo>
                    <a:pt x="43" y="229"/>
                    <a:pt x="45" y="221"/>
                    <a:pt x="44" y="214"/>
                  </a:cubicBezTo>
                  <a:cubicBezTo>
                    <a:pt x="44" y="214"/>
                    <a:pt x="43" y="214"/>
                    <a:pt x="42" y="214"/>
                  </a:cubicBezTo>
                  <a:cubicBezTo>
                    <a:pt x="39" y="217"/>
                    <a:pt x="38" y="221"/>
                    <a:pt x="34" y="223"/>
                  </a:cubicBezTo>
                  <a:cubicBezTo>
                    <a:pt x="32" y="224"/>
                    <a:pt x="28" y="224"/>
                    <a:pt x="25" y="223"/>
                  </a:cubicBezTo>
                  <a:cubicBezTo>
                    <a:pt x="23" y="221"/>
                    <a:pt x="24" y="217"/>
                    <a:pt x="22" y="215"/>
                  </a:cubicBezTo>
                  <a:cubicBezTo>
                    <a:pt x="20" y="213"/>
                    <a:pt x="15" y="215"/>
                    <a:pt x="14" y="213"/>
                  </a:cubicBezTo>
                  <a:cubicBezTo>
                    <a:pt x="12" y="211"/>
                    <a:pt x="16" y="208"/>
                    <a:pt x="15" y="206"/>
                  </a:cubicBezTo>
                  <a:cubicBezTo>
                    <a:pt x="12" y="203"/>
                    <a:pt x="5" y="203"/>
                    <a:pt x="3" y="199"/>
                  </a:cubicBezTo>
                  <a:cubicBezTo>
                    <a:pt x="1" y="197"/>
                    <a:pt x="2" y="193"/>
                    <a:pt x="2" y="190"/>
                  </a:cubicBezTo>
                  <a:cubicBezTo>
                    <a:pt x="2" y="188"/>
                    <a:pt x="2" y="185"/>
                    <a:pt x="2" y="182"/>
                  </a:cubicBezTo>
                  <a:cubicBezTo>
                    <a:pt x="2" y="180"/>
                    <a:pt x="0" y="177"/>
                    <a:pt x="2" y="175"/>
                  </a:cubicBezTo>
                  <a:cubicBezTo>
                    <a:pt x="4" y="172"/>
                    <a:pt x="10" y="172"/>
                    <a:pt x="12" y="168"/>
                  </a:cubicBezTo>
                  <a:cubicBezTo>
                    <a:pt x="13" y="167"/>
                    <a:pt x="9" y="166"/>
                    <a:pt x="10" y="164"/>
                  </a:cubicBezTo>
                  <a:cubicBezTo>
                    <a:pt x="10" y="161"/>
                    <a:pt x="14" y="160"/>
                    <a:pt x="15" y="157"/>
                  </a:cubicBezTo>
                  <a:cubicBezTo>
                    <a:pt x="16" y="154"/>
                    <a:pt x="14" y="152"/>
                    <a:pt x="15" y="150"/>
                  </a:cubicBezTo>
                  <a:cubicBezTo>
                    <a:pt x="17" y="146"/>
                    <a:pt x="21" y="144"/>
                    <a:pt x="24" y="142"/>
                  </a:cubicBezTo>
                  <a:cubicBezTo>
                    <a:pt x="26" y="142"/>
                    <a:pt x="28" y="143"/>
                    <a:pt x="29" y="142"/>
                  </a:cubicBezTo>
                  <a:cubicBezTo>
                    <a:pt x="33" y="142"/>
                    <a:pt x="36" y="140"/>
                    <a:pt x="39" y="139"/>
                  </a:cubicBezTo>
                  <a:cubicBezTo>
                    <a:pt x="41" y="139"/>
                    <a:pt x="44" y="137"/>
                    <a:pt x="46" y="137"/>
                  </a:cubicBezTo>
                  <a:cubicBezTo>
                    <a:pt x="48" y="137"/>
                    <a:pt x="49" y="138"/>
                    <a:pt x="51" y="138"/>
                  </a:cubicBezTo>
                  <a:cubicBezTo>
                    <a:pt x="53" y="125"/>
                    <a:pt x="55" y="110"/>
                    <a:pt x="57" y="97"/>
                  </a:cubicBezTo>
                  <a:cubicBezTo>
                    <a:pt x="58" y="94"/>
                    <a:pt x="58" y="92"/>
                    <a:pt x="59" y="90"/>
                  </a:cubicBezTo>
                  <a:cubicBezTo>
                    <a:pt x="57" y="88"/>
                    <a:pt x="55" y="87"/>
                    <a:pt x="54" y="85"/>
                  </a:cubicBezTo>
                  <a:cubicBezTo>
                    <a:pt x="52" y="84"/>
                    <a:pt x="50" y="83"/>
                    <a:pt x="49" y="82"/>
                  </a:cubicBezTo>
                  <a:cubicBezTo>
                    <a:pt x="49" y="77"/>
                    <a:pt x="49" y="72"/>
                    <a:pt x="49" y="67"/>
                  </a:cubicBezTo>
                  <a:cubicBezTo>
                    <a:pt x="50" y="66"/>
                    <a:pt x="51" y="66"/>
                    <a:pt x="52" y="65"/>
                  </a:cubicBezTo>
                  <a:cubicBezTo>
                    <a:pt x="55" y="65"/>
                    <a:pt x="57" y="66"/>
                    <a:pt x="59" y="65"/>
                  </a:cubicBezTo>
                  <a:cubicBezTo>
                    <a:pt x="60" y="65"/>
                    <a:pt x="59" y="64"/>
                    <a:pt x="59" y="63"/>
                  </a:cubicBezTo>
                  <a:cubicBezTo>
                    <a:pt x="58" y="61"/>
                    <a:pt x="58" y="60"/>
                    <a:pt x="57" y="59"/>
                  </a:cubicBezTo>
                  <a:cubicBezTo>
                    <a:pt x="56" y="58"/>
                    <a:pt x="55" y="59"/>
                    <a:pt x="54" y="59"/>
                  </a:cubicBezTo>
                  <a:cubicBezTo>
                    <a:pt x="53" y="56"/>
                    <a:pt x="53" y="54"/>
                    <a:pt x="53" y="51"/>
                  </a:cubicBezTo>
                  <a:cubicBezTo>
                    <a:pt x="59" y="51"/>
                    <a:pt x="65" y="50"/>
                    <a:pt x="71" y="50"/>
                  </a:cubicBezTo>
                  <a:cubicBezTo>
                    <a:pt x="71" y="49"/>
                    <a:pt x="71" y="48"/>
                    <a:pt x="72" y="48"/>
                  </a:cubicBezTo>
                  <a:cubicBezTo>
                    <a:pt x="73" y="48"/>
                    <a:pt x="74" y="49"/>
                    <a:pt x="76" y="50"/>
                  </a:cubicBezTo>
                  <a:cubicBezTo>
                    <a:pt x="77" y="48"/>
                    <a:pt x="77" y="45"/>
                    <a:pt x="79" y="45"/>
                  </a:cubicBezTo>
                  <a:cubicBezTo>
                    <a:pt x="80" y="44"/>
                    <a:pt x="80" y="47"/>
                    <a:pt x="81" y="48"/>
                  </a:cubicBezTo>
                  <a:cubicBezTo>
                    <a:pt x="83" y="52"/>
                    <a:pt x="84" y="56"/>
                    <a:pt x="86" y="60"/>
                  </a:cubicBezTo>
                  <a:cubicBezTo>
                    <a:pt x="87" y="59"/>
                    <a:pt x="87" y="58"/>
                    <a:pt x="88" y="57"/>
                  </a:cubicBezTo>
                  <a:cubicBezTo>
                    <a:pt x="91" y="60"/>
                    <a:pt x="93" y="64"/>
                    <a:pt x="96" y="65"/>
                  </a:cubicBezTo>
                  <a:cubicBezTo>
                    <a:pt x="98" y="67"/>
                    <a:pt x="101" y="66"/>
                    <a:pt x="104" y="65"/>
                  </a:cubicBezTo>
                  <a:cubicBezTo>
                    <a:pt x="107" y="63"/>
                    <a:pt x="110" y="60"/>
                    <a:pt x="113" y="58"/>
                  </a:cubicBezTo>
                  <a:cubicBezTo>
                    <a:pt x="114" y="57"/>
                    <a:pt x="115" y="57"/>
                    <a:pt x="116" y="56"/>
                  </a:cubicBezTo>
                  <a:cubicBezTo>
                    <a:pt x="117" y="56"/>
                    <a:pt x="118" y="54"/>
                    <a:pt x="119" y="54"/>
                  </a:cubicBezTo>
                  <a:cubicBezTo>
                    <a:pt x="120" y="54"/>
                    <a:pt x="120" y="56"/>
                    <a:pt x="121" y="56"/>
                  </a:cubicBezTo>
                  <a:cubicBezTo>
                    <a:pt x="122" y="56"/>
                    <a:pt x="122" y="55"/>
                    <a:pt x="122" y="54"/>
                  </a:cubicBezTo>
                  <a:cubicBezTo>
                    <a:pt x="123" y="52"/>
                    <a:pt x="121" y="50"/>
                    <a:pt x="122" y="48"/>
                  </a:cubicBezTo>
                  <a:cubicBezTo>
                    <a:pt x="123" y="47"/>
                    <a:pt x="126" y="48"/>
                    <a:pt x="128" y="47"/>
                  </a:cubicBezTo>
                  <a:cubicBezTo>
                    <a:pt x="128" y="46"/>
                    <a:pt x="127" y="45"/>
                    <a:pt x="128" y="45"/>
                  </a:cubicBezTo>
                  <a:cubicBezTo>
                    <a:pt x="129" y="43"/>
                    <a:pt x="132" y="43"/>
                    <a:pt x="133" y="42"/>
                  </a:cubicBezTo>
                  <a:cubicBezTo>
                    <a:pt x="134" y="41"/>
                    <a:pt x="134" y="40"/>
                    <a:pt x="133" y="40"/>
                  </a:cubicBezTo>
                  <a:cubicBezTo>
                    <a:pt x="130" y="39"/>
                    <a:pt x="127" y="40"/>
                    <a:pt x="124" y="40"/>
                  </a:cubicBezTo>
                  <a:cubicBezTo>
                    <a:pt x="123" y="40"/>
                    <a:pt x="122" y="39"/>
                    <a:pt x="122" y="38"/>
                  </a:cubicBezTo>
                  <a:cubicBezTo>
                    <a:pt x="121" y="37"/>
                    <a:pt x="122" y="35"/>
                    <a:pt x="122" y="34"/>
                  </a:cubicBezTo>
                  <a:cubicBezTo>
                    <a:pt x="121" y="34"/>
                    <a:pt x="120" y="33"/>
                    <a:pt x="120" y="32"/>
                  </a:cubicBezTo>
                  <a:cubicBezTo>
                    <a:pt x="121" y="30"/>
                    <a:pt x="123" y="29"/>
                    <a:pt x="123" y="27"/>
                  </a:cubicBezTo>
                  <a:cubicBezTo>
                    <a:pt x="124" y="25"/>
                    <a:pt x="124" y="23"/>
                    <a:pt x="123" y="21"/>
                  </a:cubicBezTo>
                  <a:cubicBezTo>
                    <a:pt x="122" y="19"/>
                    <a:pt x="119" y="20"/>
                    <a:pt x="118" y="18"/>
                  </a:cubicBezTo>
                  <a:cubicBezTo>
                    <a:pt x="118" y="17"/>
                    <a:pt x="120" y="17"/>
                    <a:pt x="122" y="17"/>
                  </a:cubicBezTo>
                  <a:cubicBezTo>
                    <a:pt x="125" y="17"/>
                    <a:pt x="127" y="20"/>
                    <a:pt x="130" y="20"/>
                  </a:cubicBezTo>
                  <a:cubicBezTo>
                    <a:pt x="132" y="21"/>
                    <a:pt x="133" y="20"/>
                    <a:pt x="134" y="20"/>
                  </a:cubicBezTo>
                  <a:cubicBezTo>
                    <a:pt x="137" y="21"/>
                    <a:pt x="139" y="22"/>
                    <a:pt x="141" y="22"/>
                  </a:cubicBezTo>
                  <a:cubicBezTo>
                    <a:pt x="142" y="21"/>
                    <a:pt x="141" y="19"/>
                    <a:pt x="143" y="18"/>
                  </a:cubicBezTo>
                  <a:cubicBezTo>
                    <a:pt x="147" y="17"/>
                    <a:pt x="152" y="18"/>
                    <a:pt x="156" y="17"/>
                  </a:cubicBezTo>
                  <a:cubicBezTo>
                    <a:pt x="158" y="16"/>
                    <a:pt x="158" y="14"/>
                    <a:pt x="160" y="13"/>
                  </a:cubicBezTo>
                  <a:cubicBezTo>
                    <a:pt x="162" y="12"/>
                    <a:pt x="164" y="13"/>
                    <a:pt x="165" y="12"/>
                  </a:cubicBezTo>
                  <a:cubicBezTo>
                    <a:pt x="166" y="11"/>
                    <a:pt x="167" y="9"/>
                    <a:pt x="167" y="7"/>
                  </a:cubicBezTo>
                  <a:cubicBezTo>
                    <a:pt x="168" y="5"/>
                    <a:pt x="167" y="2"/>
                    <a:pt x="167" y="1"/>
                  </a:cubicBezTo>
                  <a:cubicBezTo>
                    <a:pt x="170" y="1"/>
                    <a:pt x="172" y="0"/>
                    <a:pt x="174" y="1"/>
                  </a:cubicBezTo>
                  <a:cubicBezTo>
                    <a:pt x="176" y="1"/>
                    <a:pt x="175" y="4"/>
                    <a:pt x="175" y="5"/>
                  </a:cubicBezTo>
                  <a:cubicBezTo>
                    <a:pt x="175" y="6"/>
                    <a:pt x="173" y="7"/>
                    <a:pt x="173" y="8"/>
                  </a:cubicBezTo>
                  <a:cubicBezTo>
                    <a:pt x="173" y="9"/>
                    <a:pt x="173" y="11"/>
                    <a:pt x="174" y="11"/>
                  </a:cubicBezTo>
                  <a:cubicBezTo>
                    <a:pt x="176" y="12"/>
                    <a:pt x="178" y="10"/>
                    <a:pt x="180" y="11"/>
                  </a:cubicBezTo>
                  <a:cubicBezTo>
                    <a:pt x="181" y="12"/>
                    <a:pt x="179" y="15"/>
                    <a:pt x="180" y="17"/>
                  </a:cubicBezTo>
                  <a:cubicBezTo>
                    <a:pt x="181" y="18"/>
                    <a:pt x="184" y="17"/>
                    <a:pt x="184" y="19"/>
                  </a:cubicBezTo>
                  <a:cubicBezTo>
                    <a:pt x="182" y="21"/>
                    <a:pt x="177" y="21"/>
                    <a:pt x="176" y="24"/>
                  </a:cubicBezTo>
                  <a:cubicBezTo>
                    <a:pt x="176" y="28"/>
                    <a:pt x="176" y="34"/>
                    <a:pt x="176" y="38"/>
                  </a:cubicBezTo>
                  <a:cubicBezTo>
                    <a:pt x="176" y="40"/>
                    <a:pt x="179" y="40"/>
                    <a:pt x="179" y="41"/>
                  </a:cubicBezTo>
                  <a:cubicBezTo>
                    <a:pt x="180" y="42"/>
                    <a:pt x="179" y="45"/>
                    <a:pt x="179" y="46"/>
                  </a:cubicBezTo>
                  <a:cubicBezTo>
                    <a:pt x="179" y="48"/>
                    <a:pt x="180" y="49"/>
                    <a:pt x="181" y="49"/>
                  </a:cubicBezTo>
                  <a:cubicBezTo>
                    <a:pt x="182" y="51"/>
                    <a:pt x="185" y="51"/>
                    <a:pt x="187" y="52"/>
                  </a:cubicBezTo>
                  <a:cubicBezTo>
                    <a:pt x="188" y="53"/>
                    <a:pt x="186" y="55"/>
                    <a:pt x="187" y="56"/>
                  </a:cubicBezTo>
                  <a:cubicBezTo>
                    <a:pt x="188" y="57"/>
                    <a:pt x="189" y="59"/>
                    <a:pt x="191" y="59"/>
                  </a:cubicBezTo>
                  <a:cubicBezTo>
                    <a:pt x="192" y="60"/>
                    <a:pt x="194" y="61"/>
                    <a:pt x="195" y="60"/>
                  </a:cubicBezTo>
                  <a:cubicBezTo>
                    <a:pt x="196" y="59"/>
                    <a:pt x="194" y="57"/>
                    <a:pt x="194" y="56"/>
                  </a:cubicBezTo>
                  <a:cubicBezTo>
                    <a:pt x="195" y="54"/>
                    <a:pt x="197" y="53"/>
                    <a:pt x="199" y="52"/>
                  </a:cubicBezTo>
                  <a:cubicBezTo>
                    <a:pt x="200" y="52"/>
                    <a:pt x="201" y="54"/>
                    <a:pt x="202" y="54"/>
                  </a:cubicBezTo>
                  <a:cubicBezTo>
                    <a:pt x="203" y="53"/>
                    <a:pt x="202" y="50"/>
                    <a:pt x="204" y="49"/>
                  </a:cubicBezTo>
                  <a:cubicBezTo>
                    <a:pt x="205" y="49"/>
                    <a:pt x="206" y="50"/>
                    <a:pt x="208" y="49"/>
                  </a:cubicBezTo>
                  <a:cubicBezTo>
                    <a:pt x="209" y="49"/>
                    <a:pt x="209" y="47"/>
                    <a:pt x="210" y="47"/>
                  </a:cubicBezTo>
                  <a:cubicBezTo>
                    <a:pt x="212" y="47"/>
                    <a:pt x="213" y="48"/>
                    <a:pt x="214" y="48"/>
                  </a:cubicBezTo>
                  <a:cubicBezTo>
                    <a:pt x="216" y="49"/>
                    <a:pt x="218" y="48"/>
                    <a:pt x="220" y="48"/>
                  </a:cubicBezTo>
                  <a:cubicBezTo>
                    <a:pt x="221" y="48"/>
                    <a:pt x="224" y="48"/>
                    <a:pt x="225" y="48"/>
                  </a:cubicBezTo>
                  <a:cubicBezTo>
                    <a:pt x="227" y="48"/>
                    <a:pt x="229" y="47"/>
                    <a:pt x="229" y="46"/>
                  </a:cubicBezTo>
                  <a:cubicBezTo>
                    <a:pt x="229" y="44"/>
                    <a:pt x="225" y="45"/>
                    <a:pt x="225" y="43"/>
                  </a:cubicBezTo>
                  <a:cubicBezTo>
                    <a:pt x="225" y="41"/>
                    <a:pt x="227" y="39"/>
                    <a:pt x="229" y="38"/>
                  </a:cubicBezTo>
                  <a:cubicBezTo>
                    <a:pt x="231" y="38"/>
                    <a:pt x="232" y="40"/>
                    <a:pt x="234" y="40"/>
                  </a:cubicBezTo>
                  <a:cubicBezTo>
                    <a:pt x="235" y="40"/>
                    <a:pt x="237" y="39"/>
                    <a:pt x="238" y="39"/>
                  </a:cubicBezTo>
                  <a:cubicBezTo>
                    <a:pt x="239" y="39"/>
                    <a:pt x="240" y="37"/>
                    <a:pt x="240" y="38"/>
                  </a:cubicBezTo>
                  <a:cubicBezTo>
                    <a:pt x="242" y="38"/>
                    <a:pt x="242" y="40"/>
                    <a:pt x="242" y="41"/>
                  </a:cubicBezTo>
                  <a:cubicBezTo>
                    <a:pt x="244" y="43"/>
                    <a:pt x="245" y="44"/>
                    <a:pt x="247" y="45"/>
                  </a:cubicBezTo>
                  <a:cubicBezTo>
                    <a:pt x="249" y="46"/>
                    <a:pt x="251" y="46"/>
                    <a:pt x="252" y="45"/>
                  </a:cubicBezTo>
                  <a:cubicBezTo>
                    <a:pt x="253" y="45"/>
                    <a:pt x="254" y="43"/>
                    <a:pt x="255" y="43"/>
                  </a:cubicBezTo>
                  <a:cubicBezTo>
                    <a:pt x="257" y="42"/>
                    <a:pt x="258" y="42"/>
                    <a:pt x="259" y="43"/>
                  </a:cubicBezTo>
                  <a:cubicBezTo>
                    <a:pt x="260" y="43"/>
                    <a:pt x="260" y="45"/>
                    <a:pt x="261" y="45"/>
                  </a:cubicBezTo>
                  <a:cubicBezTo>
                    <a:pt x="262" y="46"/>
                    <a:pt x="265" y="46"/>
                    <a:pt x="267" y="45"/>
                  </a:cubicBezTo>
                  <a:cubicBezTo>
                    <a:pt x="269" y="44"/>
                    <a:pt x="270" y="41"/>
                    <a:pt x="270" y="39"/>
                  </a:cubicBezTo>
                  <a:cubicBezTo>
                    <a:pt x="271" y="36"/>
                    <a:pt x="271" y="33"/>
                    <a:pt x="272" y="29"/>
                  </a:cubicBezTo>
                  <a:cubicBezTo>
                    <a:pt x="273" y="27"/>
                    <a:pt x="275" y="24"/>
                    <a:pt x="277" y="22"/>
                  </a:cubicBezTo>
                  <a:cubicBezTo>
                    <a:pt x="279" y="20"/>
                    <a:pt x="281" y="19"/>
                    <a:pt x="284" y="17"/>
                  </a:cubicBezTo>
                  <a:cubicBezTo>
                    <a:pt x="285" y="16"/>
                    <a:pt x="284" y="15"/>
                    <a:pt x="285" y="15"/>
                  </a:cubicBezTo>
                  <a:cubicBezTo>
                    <a:pt x="287" y="15"/>
                    <a:pt x="288" y="17"/>
                    <a:pt x="288" y="18"/>
                  </a:cubicBezTo>
                  <a:cubicBezTo>
                    <a:pt x="289" y="21"/>
                    <a:pt x="287" y="24"/>
                    <a:pt x="288" y="27"/>
                  </a:cubicBezTo>
                  <a:cubicBezTo>
                    <a:pt x="289" y="29"/>
                    <a:pt x="290" y="30"/>
                    <a:pt x="291" y="32"/>
                  </a:cubicBezTo>
                  <a:cubicBezTo>
                    <a:pt x="293" y="36"/>
                    <a:pt x="294" y="41"/>
                    <a:pt x="295" y="45"/>
                  </a:cubicBezTo>
                  <a:cubicBezTo>
                    <a:pt x="296" y="47"/>
                    <a:pt x="295" y="49"/>
                    <a:pt x="296" y="51"/>
                  </a:cubicBezTo>
                  <a:cubicBezTo>
                    <a:pt x="297" y="52"/>
                    <a:pt x="300" y="50"/>
                    <a:pt x="301" y="51"/>
                  </a:cubicBezTo>
                  <a:cubicBezTo>
                    <a:pt x="302" y="52"/>
                    <a:pt x="297" y="53"/>
                    <a:pt x="298" y="54"/>
                  </a:cubicBezTo>
                  <a:cubicBezTo>
                    <a:pt x="299" y="55"/>
                    <a:pt x="302" y="54"/>
                    <a:pt x="303" y="56"/>
                  </a:cubicBezTo>
                  <a:cubicBezTo>
                    <a:pt x="303" y="57"/>
                    <a:pt x="299" y="55"/>
                    <a:pt x="299" y="56"/>
                  </a:cubicBezTo>
                  <a:cubicBezTo>
                    <a:pt x="299" y="58"/>
                    <a:pt x="302" y="58"/>
                    <a:pt x="302" y="59"/>
                  </a:cubicBezTo>
                  <a:cubicBezTo>
                    <a:pt x="302" y="61"/>
                    <a:pt x="300" y="62"/>
                    <a:pt x="299" y="64"/>
                  </a:cubicBezTo>
                  <a:cubicBezTo>
                    <a:pt x="297" y="66"/>
                    <a:pt x="296" y="68"/>
                    <a:pt x="294" y="70"/>
                  </a:cubicBezTo>
                  <a:cubicBezTo>
                    <a:pt x="293" y="72"/>
                    <a:pt x="291" y="73"/>
                    <a:pt x="290" y="74"/>
                  </a:cubicBezTo>
                  <a:cubicBezTo>
                    <a:pt x="288" y="76"/>
                    <a:pt x="287" y="78"/>
                    <a:pt x="285" y="80"/>
                  </a:cubicBezTo>
                  <a:cubicBezTo>
                    <a:pt x="284" y="83"/>
                    <a:pt x="283" y="87"/>
                    <a:pt x="281" y="90"/>
                  </a:cubicBezTo>
                  <a:cubicBezTo>
                    <a:pt x="279" y="92"/>
                    <a:pt x="278" y="94"/>
                    <a:pt x="275" y="95"/>
                  </a:cubicBezTo>
                  <a:cubicBezTo>
                    <a:pt x="272" y="97"/>
                    <a:pt x="268" y="98"/>
                    <a:pt x="264" y="99"/>
                  </a:cubicBezTo>
                  <a:cubicBezTo>
                    <a:pt x="262" y="100"/>
                    <a:pt x="260" y="101"/>
                    <a:pt x="258" y="101"/>
                  </a:cubicBezTo>
                  <a:cubicBezTo>
                    <a:pt x="260" y="102"/>
                    <a:pt x="263" y="103"/>
                    <a:pt x="265" y="103"/>
                  </a:cubicBezTo>
                  <a:cubicBezTo>
                    <a:pt x="268" y="102"/>
                    <a:pt x="270" y="100"/>
                    <a:pt x="273" y="99"/>
                  </a:cubicBezTo>
                  <a:cubicBezTo>
                    <a:pt x="273" y="98"/>
                    <a:pt x="275" y="98"/>
                    <a:pt x="275" y="99"/>
                  </a:cubicBezTo>
                  <a:cubicBezTo>
                    <a:pt x="275" y="102"/>
                    <a:pt x="273" y="105"/>
                    <a:pt x="274" y="108"/>
                  </a:cubicBezTo>
                  <a:cubicBezTo>
                    <a:pt x="274" y="111"/>
                    <a:pt x="277" y="112"/>
                    <a:pt x="279" y="115"/>
                  </a:cubicBezTo>
                  <a:cubicBezTo>
                    <a:pt x="278" y="113"/>
                    <a:pt x="277" y="111"/>
                    <a:pt x="277" y="109"/>
                  </a:cubicBezTo>
                  <a:cubicBezTo>
                    <a:pt x="276" y="106"/>
                    <a:pt x="276" y="103"/>
                    <a:pt x="277" y="100"/>
                  </a:cubicBezTo>
                  <a:cubicBezTo>
                    <a:pt x="278" y="99"/>
                    <a:pt x="281" y="99"/>
                    <a:pt x="282" y="98"/>
                  </a:cubicBezTo>
                  <a:cubicBezTo>
                    <a:pt x="284" y="96"/>
                    <a:pt x="286" y="94"/>
                    <a:pt x="288" y="92"/>
                  </a:cubicBezTo>
                  <a:cubicBezTo>
                    <a:pt x="289" y="90"/>
                    <a:pt x="289" y="87"/>
                    <a:pt x="291" y="85"/>
                  </a:cubicBezTo>
                  <a:cubicBezTo>
                    <a:pt x="292" y="84"/>
                    <a:pt x="295" y="86"/>
                    <a:pt x="296" y="85"/>
                  </a:cubicBezTo>
                  <a:cubicBezTo>
                    <a:pt x="296" y="84"/>
                    <a:pt x="295" y="83"/>
                    <a:pt x="295" y="82"/>
                  </a:cubicBezTo>
                  <a:cubicBezTo>
                    <a:pt x="295" y="80"/>
                    <a:pt x="296" y="79"/>
                    <a:pt x="297" y="78"/>
                  </a:cubicBezTo>
                  <a:cubicBezTo>
                    <a:pt x="299" y="78"/>
                    <a:pt x="301" y="78"/>
                    <a:pt x="302" y="78"/>
                  </a:cubicBezTo>
                  <a:cubicBezTo>
                    <a:pt x="304" y="79"/>
                    <a:pt x="304" y="81"/>
                    <a:pt x="306" y="81"/>
                  </a:cubicBezTo>
                  <a:cubicBezTo>
                    <a:pt x="310" y="81"/>
                    <a:pt x="314" y="79"/>
                    <a:pt x="318" y="79"/>
                  </a:cubicBezTo>
                  <a:cubicBezTo>
                    <a:pt x="319" y="79"/>
                    <a:pt x="321" y="78"/>
                    <a:pt x="321" y="79"/>
                  </a:cubicBezTo>
                  <a:cubicBezTo>
                    <a:pt x="321" y="83"/>
                    <a:pt x="320" y="87"/>
                    <a:pt x="319" y="90"/>
                  </a:cubicBezTo>
                  <a:cubicBezTo>
                    <a:pt x="318" y="93"/>
                    <a:pt x="318" y="95"/>
                    <a:pt x="317" y="97"/>
                  </a:cubicBezTo>
                  <a:cubicBezTo>
                    <a:pt x="316" y="99"/>
                    <a:pt x="314" y="100"/>
                    <a:pt x="313" y="100"/>
                  </a:cubicBezTo>
                  <a:cubicBezTo>
                    <a:pt x="307" y="101"/>
                    <a:pt x="301" y="99"/>
                    <a:pt x="296" y="100"/>
                  </a:cubicBezTo>
                  <a:cubicBezTo>
                    <a:pt x="294" y="101"/>
                    <a:pt x="292" y="103"/>
                    <a:pt x="291" y="104"/>
                  </a:cubicBezTo>
                  <a:cubicBezTo>
                    <a:pt x="294" y="104"/>
                    <a:pt x="298" y="103"/>
                    <a:pt x="302" y="103"/>
                  </a:cubicBezTo>
                  <a:cubicBezTo>
                    <a:pt x="305" y="103"/>
                    <a:pt x="307" y="102"/>
                    <a:pt x="310" y="102"/>
                  </a:cubicBezTo>
                  <a:cubicBezTo>
                    <a:pt x="310" y="105"/>
                    <a:pt x="309" y="108"/>
                    <a:pt x="308" y="111"/>
                  </a:cubicBezTo>
                  <a:cubicBezTo>
                    <a:pt x="308" y="113"/>
                    <a:pt x="305" y="114"/>
                    <a:pt x="305" y="117"/>
                  </a:cubicBezTo>
                  <a:cubicBezTo>
                    <a:pt x="304" y="120"/>
                    <a:pt x="306" y="123"/>
                    <a:pt x="307" y="126"/>
                  </a:cubicBezTo>
                  <a:cubicBezTo>
                    <a:pt x="307" y="123"/>
                    <a:pt x="307" y="121"/>
                    <a:pt x="308" y="118"/>
                  </a:cubicBezTo>
                  <a:cubicBezTo>
                    <a:pt x="308" y="117"/>
                    <a:pt x="309" y="115"/>
                    <a:pt x="309" y="114"/>
                  </a:cubicBezTo>
                  <a:cubicBezTo>
                    <a:pt x="311" y="110"/>
                    <a:pt x="312" y="106"/>
                    <a:pt x="314" y="102"/>
                  </a:cubicBezTo>
                  <a:cubicBezTo>
                    <a:pt x="315" y="100"/>
                    <a:pt x="318" y="100"/>
                    <a:pt x="320" y="98"/>
                  </a:cubicBezTo>
                  <a:cubicBezTo>
                    <a:pt x="321" y="97"/>
                    <a:pt x="323" y="95"/>
                    <a:pt x="324" y="93"/>
                  </a:cubicBezTo>
                  <a:cubicBezTo>
                    <a:pt x="325" y="90"/>
                    <a:pt x="324" y="87"/>
                    <a:pt x="326" y="85"/>
                  </a:cubicBezTo>
                  <a:cubicBezTo>
                    <a:pt x="328" y="83"/>
                    <a:pt x="330" y="85"/>
                    <a:pt x="332" y="85"/>
                  </a:cubicBezTo>
                  <a:cubicBezTo>
                    <a:pt x="335" y="85"/>
                    <a:pt x="338" y="84"/>
                    <a:pt x="340" y="85"/>
                  </a:cubicBezTo>
                  <a:cubicBezTo>
                    <a:pt x="343" y="86"/>
                    <a:pt x="345" y="89"/>
                    <a:pt x="347" y="90"/>
                  </a:cubicBezTo>
                  <a:cubicBezTo>
                    <a:pt x="352" y="92"/>
                    <a:pt x="357" y="92"/>
                    <a:pt x="361" y="94"/>
                  </a:cubicBezTo>
                  <a:cubicBezTo>
                    <a:pt x="362" y="94"/>
                    <a:pt x="360" y="97"/>
                    <a:pt x="361" y="97"/>
                  </a:cubicBezTo>
                  <a:cubicBezTo>
                    <a:pt x="362" y="98"/>
                    <a:pt x="363" y="95"/>
                    <a:pt x="364" y="95"/>
                  </a:cubicBezTo>
                  <a:cubicBezTo>
                    <a:pt x="365" y="95"/>
                    <a:pt x="366" y="96"/>
                    <a:pt x="367" y="97"/>
                  </a:cubicBezTo>
                  <a:cubicBezTo>
                    <a:pt x="369" y="98"/>
                    <a:pt x="370" y="99"/>
                    <a:pt x="371" y="100"/>
                  </a:cubicBezTo>
                  <a:cubicBezTo>
                    <a:pt x="372" y="102"/>
                    <a:pt x="373" y="105"/>
                    <a:pt x="373" y="107"/>
                  </a:cubicBezTo>
                  <a:cubicBezTo>
                    <a:pt x="373" y="109"/>
                    <a:pt x="371" y="112"/>
                    <a:pt x="372" y="114"/>
                  </a:cubicBezTo>
                  <a:cubicBezTo>
                    <a:pt x="372" y="115"/>
                    <a:pt x="375" y="116"/>
                    <a:pt x="376" y="115"/>
                  </a:cubicBezTo>
                  <a:cubicBezTo>
                    <a:pt x="379" y="114"/>
                    <a:pt x="381" y="111"/>
                    <a:pt x="384" y="110"/>
                  </a:cubicBezTo>
                  <a:cubicBezTo>
                    <a:pt x="386" y="109"/>
                    <a:pt x="389" y="110"/>
                    <a:pt x="391" y="110"/>
                  </a:cubicBezTo>
                  <a:cubicBezTo>
                    <a:pt x="392" y="110"/>
                    <a:pt x="394" y="111"/>
                    <a:pt x="396" y="111"/>
                  </a:cubicBezTo>
                  <a:cubicBezTo>
                    <a:pt x="400" y="112"/>
                    <a:pt x="405" y="113"/>
                    <a:pt x="410" y="114"/>
                  </a:cubicBezTo>
                  <a:cubicBezTo>
                    <a:pt x="414" y="114"/>
                    <a:pt x="419" y="113"/>
                    <a:pt x="423" y="114"/>
                  </a:cubicBezTo>
                  <a:cubicBezTo>
                    <a:pt x="427" y="114"/>
                    <a:pt x="431" y="115"/>
                    <a:pt x="435" y="117"/>
                  </a:cubicBezTo>
                  <a:cubicBezTo>
                    <a:pt x="440" y="120"/>
                    <a:pt x="444" y="124"/>
                    <a:pt x="448" y="128"/>
                  </a:cubicBezTo>
                  <a:cubicBezTo>
                    <a:pt x="451" y="130"/>
                    <a:pt x="451" y="134"/>
                    <a:pt x="453" y="137"/>
                  </a:cubicBezTo>
                  <a:cubicBezTo>
                    <a:pt x="455" y="138"/>
                    <a:pt x="457" y="137"/>
                    <a:pt x="459" y="138"/>
                  </a:cubicBezTo>
                  <a:cubicBezTo>
                    <a:pt x="460" y="139"/>
                    <a:pt x="460" y="141"/>
                    <a:pt x="462" y="143"/>
                  </a:cubicBezTo>
                  <a:cubicBezTo>
                    <a:pt x="463" y="144"/>
                    <a:pt x="465" y="144"/>
                    <a:pt x="466" y="145"/>
                  </a:cubicBezTo>
                  <a:cubicBezTo>
                    <a:pt x="468" y="146"/>
                    <a:pt x="470" y="148"/>
                    <a:pt x="472" y="148"/>
                  </a:cubicBezTo>
                  <a:cubicBezTo>
                    <a:pt x="476" y="149"/>
                    <a:pt x="481" y="146"/>
                    <a:pt x="485" y="147"/>
                  </a:cubicBezTo>
                  <a:cubicBezTo>
                    <a:pt x="488" y="149"/>
                    <a:pt x="489" y="153"/>
                    <a:pt x="490" y="156"/>
                  </a:cubicBezTo>
                  <a:cubicBezTo>
                    <a:pt x="491" y="158"/>
                    <a:pt x="490" y="160"/>
                    <a:pt x="490" y="162"/>
                  </a:cubicBezTo>
                  <a:cubicBezTo>
                    <a:pt x="491" y="167"/>
                    <a:pt x="494" y="172"/>
                    <a:pt x="494" y="177"/>
                  </a:cubicBezTo>
                  <a:cubicBezTo>
                    <a:pt x="495" y="181"/>
                    <a:pt x="495" y="185"/>
                    <a:pt x="494" y="188"/>
                  </a:cubicBezTo>
                  <a:cubicBezTo>
                    <a:pt x="494" y="192"/>
                    <a:pt x="494" y="196"/>
                    <a:pt x="492" y="200"/>
                  </a:cubicBezTo>
                  <a:cubicBezTo>
                    <a:pt x="490" y="204"/>
                    <a:pt x="485" y="207"/>
                    <a:pt x="483" y="212"/>
                  </a:cubicBezTo>
                  <a:cubicBezTo>
                    <a:pt x="481" y="216"/>
                    <a:pt x="481" y="221"/>
                    <a:pt x="478" y="224"/>
                  </a:cubicBezTo>
                  <a:cubicBezTo>
                    <a:pt x="476" y="228"/>
                    <a:pt x="470" y="230"/>
                    <a:pt x="467" y="234"/>
                  </a:cubicBezTo>
                  <a:cubicBezTo>
                    <a:pt x="464" y="238"/>
                    <a:pt x="463" y="243"/>
                    <a:pt x="461" y="247"/>
                  </a:cubicBezTo>
                  <a:cubicBezTo>
                    <a:pt x="459" y="251"/>
                    <a:pt x="458" y="256"/>
                    <a:pt x="454" y="260"/>
                  </a:cubicBezTo>
                  <a:cubicBezTo>
                    <a:pt x="453" y="261"/>
                    <a:pt x="449" y="258"/>
                    <a:pt x="448" y="260"/>
                  </a:cubicBezTo>
                  <a:cubicBezTo>
                    <a:pt x="446" y="263"/>
                    <a:pt x="447" y="267"/>
                    <a:pt x="446" y="271"/>
                  </a:cubicBezTo>
                  <a:cubicBezTo>
                    <a:pt x="445" y="273"/>
                    <a:pt x="443" y="275"/>
                    <a:pt x="443" y="277"/>
                  </a:cubicBezTo>
                  <a:cubicBezTo>
                    <a:pt x="443" y="278"/>
                    <a:pt x="446" y="279"/>
                    <a:pt x="446" y="281"/>
                  </a:cubicBezTo>
                  <a:cubicBezTo>
                    <a:pt x="447" y="284"/>
                    <a:pt x="445" y="287"/>
                    <a:pt x="445" y="291"/>
                  </a:cubicBezTo>
                  <a:cubicBezTo>
                    <a:pt x="445" y="296"/>
                    <a:pt x="448" y="300"/>
                    <a:pt x="447" y="305"/>
                  </a:cubicBezTo>
                  <a:cubicBezTo>
                    <a:pt x="447" y="313"/>
                    <a:pt x="443" y="320"/>
                    <a:pt x="443" y="328"/>
                  </a:cubicBezTo>
                  <a:cubicBezTo>
                    <a:pt x="442" y="330"/>
                    <a:pt x="445" y="332"/>
                    <a:pt x="444" y="334"/>
                  </a:cubicBezTo>
                  <a:cubicBezTo>
                    <a:pt x="444" y="336"/>
                    <a:pt x="441" y="337"/>
                    <a:pt x="441" y="339"/>
                  </a:cubicBezTo>
                  <a:cubicBezTo>
                    <a:pt x="440" y="344"/>
                    <a:pt x="441" y="350"/>
                    <a:pt x="440" y="356"/>
                  </a:cubicBezTo>
                  <a:cubicBezTo>
                    <a:pt x="439" y="359"/>
                    <a:pt x="436" y="362"/>
                    <a:pt x="435" y="365"/>
                  </a:cubicBezTo>
                  <a:cubicBezTo>
                    <a:pt x="433" y="368"/>
                    <a:pt x="431" y="371"/>
                    <a:pt x="430" y="375"/>
                  </a:cubicBezTo>
                  <a:cubicBezTo>
                    <a:pt x="428" y="378"/>
                    <a:pt x="426" y="381"/>
                    <a:pt x="424" y="385"/>
                  </a:cubicBezTo>
                  <a:cubicBezTo>
                    <a:pt x="423" y="387"/>
                    <a:pt x="422" y="389"/>
                    <a:pt x="422" y="391"/>
                  </a:cubicBezTo>
                  <a:cubicBezTo>
                    <a:pt x="422" y="394"/>
                    <a:pt x="424" y="397"/>
                    <a:pt x="422" y="399"/>
                  </a:cubicBezTo>
                  <a:cubicBezTo>
                    <a:pt x="420" y="402"/>
                    <a:pt x="415" y="403"/>
                    <a:pt x="412" y="406"/>
                  </a:cubicBezTo>
                  <a:cubicBezTo>
                    <a:pt x="410" y="407"/>
                    <a:pt x="411" y="411"/>
                    <a:pt x="409" y="412"/>
                  </a:cubicBezTo>
                  <a:cubicBezTo>
                    <a:pt x="407" y="413"/>
                    <a:pt x="404" y="413"/>
                    <a:pt x="401" y="412"/>
                  </a:cubicBezTo>
                  <a:cubicBezTo>
                    <a:pt x="400" y="412"/>
                    <a:pt x="399" y="409"/>
                    <a:pt x="397" y="409"/>
                  </a:cubicBezTo>
                  <a:cubicBezTo>
                    <a:pt x="396" y="409"/>
                    <a:pt x="397" y="412"/>
                    <a:pt x="396" y="412"/>
                  </a:cubicBezTo>
                  <a:cubicBezTo>
                    <a:pt x="394" y="414"/>
                    <a:pt x="391" y="415"/>
                    <a:pt x="388" y="415"/>
                  </a:cubicBezTo>
                  <a:cubicBezTo>
                    <a:pt x="386" y="415"/>
                    <a:pt x="384" y="412"/>
                    <a:pt x="382" y="412"/>
                  </a:cubicBezTo>
                  <a:cubicBezTo>
                    <a:pt x="380" y="412"/>
                    <a:pt x="379" y="413"/>
                    <a:pt x="378" y="414"/>
                  </a:cubicBezTo>
                  <a:cubicBezTo>
                    <a:pt x="375" y="416"/>
                    <a:pt x="374" y="419"/>
                    <a:pt x="372" y="421"/>
                  </a:cubicBezTo>
                  <a:cubicBezTo>
                    <a:pt x="371" y="422"/>
                    <a:pt x="369" y="424"/>
                    <a:pt x="367" y="425"/>
                  </a:cubicBezTo>
                  <a:cubicBezTo>
                    <a:pt x="364" y="426"/>
                    <a:pt x="360" y="425"/>
                    <a:pt x="358" y="426"/>
                  </a:cubicBezTo>
                  <a:cubicBezTo>
                    <a:pt x="352" y="429"/>
                    <a:pt x="348" y="435"/>
                    <a:pt x="343" y="439"/>
                  </a:cubicBezTo>
                  <a:cubicBezTo>
                    <a:pt x="341" y="441"/>
                    <a:pt x="339" y="443"/>
                    <a:pt x="338" y="445"/>
                  </a:cubicBezTo>
                  <a:cubicBezTo>
                    <a:pt x="335" y="448"/>
                    <a:pt x="332" y="451"/>
                    <a:pt x="331" y="455"/>
                  </a:cubicBezTo>
                  <a:cubicBezTo>
                    <a:pt x="330" y="457"/>
                    <a:pt x="331" y="460"/>
                    <a:pt x="331" y="463"/>
                  </a:cubicBezTo>
                  <a:cubicBezTo>
                    <a:pt x="331" y="464"/>
                    <a:pt x="329" y="465"/>
                    <a:pt x="329" y="466"/>
                  </a:cubicBezTo>
                  <a:cubicBezTo>
                    <a:pt x="330" y="469"/>
                    <a:pt x="333" y="472"/>
                    <a:pt x="334" y="476"/>
                  </a:cubicBezTo>
                  <a:cubicBezTo>
                    <a:pt x="334" y="482"/>
                    <a:pt x="334" y="488"/>
                    <a:pt x="332" y="494"/>
                  </a:cubicBezTo>
                  <a:cubicBezTo>
                    <a:pt x="332" y="495"/>
                    <a:pt x="329" y="494"/>
                    <a:pt x="329" y="495"/>
                  </a:cubicBezTo>
                  <a:cubicBezTo>
                    <a:pt x="329" y="497"/>
                    <a:pt x="332" y="498"/>
                    <a:pt x="331" y="499"/>
                  </a:cubicBezTo>
                  <a:cubicBezTo>
                    <a:pt x="329" y="502"/>
                    <a:pt x="323" y="504"/>
                    <a:pt x="321" y="507"/>
                  </a:cubicBezTo>
                  <a:cubicBezTo>
                    <a:pt x="317" y="513"/>
                    <a:pt x="315" y="521"/>
                    <a:pt x="312" y="528"/>
                  </a:cubicBezTo>
                  <a:cubicBezTo>
                    <a:pt x="311" y="532"/>
                    <a:pt x="310" y="537"/>
                    <a:pt x="307" y="541"/>
                  </a:cubicBezTo>
                  <a:cubicBezTo>
                    <a:pt x="304" y="545"/>
                    <a:pt x="300" y="548"/>
                    <a:pt x="296" y="551"/>
                  </a:cubicBezTo>
                  <a:cubicBezTo>
                    <a:pt x="295" y="552"/>
                    <a:pt x="293" y="550"/>
                    <a:pt x="293" y="549"/>
                  </a:cubicBezTo>
                  <a:cubicBezTo>
                    <a:pt x="294" y="547"/>
                    <a:pt x="296" y="548"/>
                    <a:pt x="298" y="547"/>
                  </a:cubicBezTo>
                  <a:cubicBezTo>
                    <a:pt x="300" y="545"/>
                    <a:pt x="302" y="544"/>
                    <a:pt x="303" y="541"/>
                  </a:cubicBezTo>
                  <a:cubicBezTo>
                    <a:pt x="304" y="540"/>
                    <a:pt x="302" y="538"/>
                    <a:pt x="303" y="537"/>
                  </a:cubicBezTo>
                  <a:cubicBezTo>
                    <a:pt x="304" y="536"/>
                    <a:pt x="306" y="537"/>
                    <a:pt x="306" y="536"/>
                  </a:cubicBezTo>
                  <a:cubicBezTo>
                    <a:pt x="308" y="533"/>
                    <a:pt x="310" y="529"/>
                    <a:pt x="310" y="525"/>
                  </a:cubicBezTo>
                  <a:cubicBezTo>
                    <a:pt x="309" y="523"/>
                    <a:pt x="307" y="527"/>
                    <a:pt x="305" y="526"/>
                  </a:cubicBezTo>
                  <a:cubicBezTo>
                    <a:pt x="303" y="525"/>
                    <a:pt x="303" y="521"/>
                    <a:pt x="301" y="520"/>
                  </a:cubicBezTo>
                  <a:cubicBezTo>
                    <a:pt x="299" y="520"/>
                    <a:pt x="299" y="523"/>
                    <a:pt x="300" y="525"/>
                  </a:cubicBezTo>
                  <a:cubicBezTo>
                    <a:pt x="300" y="526"/>
                    <a:pt x="303" y="527"/>
                    <a:pt x="303" y="528"/>
                  </a:cubicBezTo>
                  <a:cubicBezTo>
                    <a:pt x="302" y="533"/>
                    <a:pt x="297" y="536"/>
                    <a:pt x="295" y="540"/>
                  </a:cubicBezTo>
                  <a:cubicBezTo>
                    <a:pt x="294" y="543"/>
                    <a:pt x="292" y="546"/>
                    <a:pt x="291" y="549"/>
                  </a:cubicBezTo>
                  <a:cubicBezTo>
                    <a:pt x="291" y="550"/>
                    <a:pt x="294" y="551"/>
                    <a:pt x="293" y="553"/>
                  </a:cubicBezTo>
                  <a:cubicBezTo>
                    <a:pt x="293" y="556"/>
                    <a:pt x="290" y="559"/>
                    <a:pt x="289" y="562"/>
                  </a:cubicBezTo>
                  <a:cubicBezTo>
                    <a:pt x="287" y="565"/>
                    <a:pt x="287" y="568"/>
                    <a:pt x="285" y="571"/>
                  </a:cubicBezTo>
                  <a:cubicBezTo>
                    <a:pt x="284" y="573"/>
                    <a:pt x="282" y="576"/>
                    <a:pt x="281" y="578"/>
                  </a:cubicBezTo>
                  <a:close/>
                </a:path>
              </a:pathLst>
            </a:custGeom>
            <a:solidFill>
              <a:schemeClr val="accent3">
                <a:lumMod val="75000"/>
              </a:schemeClr>
            </a:solidFill>
            <a:ln w="3175" cap="rnd">
              <a:solidFill>
                <a:schemeClr val="accent1">
                  <a:lumMod val="40000"/>
                  <a:lumOff val="60000"/>
                </a:schemeClr>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30" name="Freeform 2527"/>
            <p:cNvSpPr>
              <a:spLocks noChangeAspect="1"/>
            </p:cNvSpPr>
            <p:nvPr/>
          </p:nvSpPr>
          <p:spPr bwMode="auto">
            <a:xfrm>
              <a:off x="1808" y="2810"/>
              <a:ext cx="185" cy="237"/>
            </a:xfrm>
            <a:custGeom>
              <a:avLst/>
              <a:gdLst>
                <a:gd name="T0" fmla="*/ 118 w 154"/>
                <a:gd name="T1" fmla="*/ 201 h 197"/>
                <a:gd name="T2" fmla="*/ 121 w 154"/>
                <a:gd name="T3" fmla="*/ 186 h 197"/>
                <a:gd name="T4" fmla="*/ 150 w 154"/>
                <a:gd name="T5" fmla="*/ 168 h 197"/>
                <a:gd name="T6" fmla="*/ 179 w 154"/>
                <a:gd name="T7" fmla="*/ 179 h 197"/>
                <a:gd name="T8" fmla="*/ 185 w 154"/>
                <a:gd name="T9" fmla="*/ 147 h 197"/>
                <a:gd name="T10" fmla="*/ 172 w 154"/>
                <a:gd name="T11" fmla="*/ 130 h 197"/>
                <a:gd name="T12" fmla="*/ 174 w 154"/>
                <a:gd name="T13" fmla="*/ 117 h 197"/>
                <a:gd name="T14" fmla="*/ 145 w 154"/>
                <a:gd name="T15" fmla="*/ 117 h 197"/>
                <a:gd name="T16" fmla="*/ 139 w 154"/>
                <a:gd name="T17" fmla="*/ 97 h 197"/>
                <a:gd name="T18" fmla="*/ 143 w 154"/>
                <a:gd name="T19" fmla="*/ 88 h 197"/>
                <a:gd name="T20" fmla="*/ 139 w 154"/>
                <a:gd name="T21" fmla="*/ 70 h 197"/>
                <a:gd name="T22" fmla="*/ 117 w 154"/>
                <a:gd name="T23" fmla="*/ 66 h 197"/>
                <a:gd name="T24" fmla="*/ 106 w 154"/>
                <a:gd name="T25" fmla="*/ 59 h 197"/>
                <a:gd name="T26" fmla="*/ 91 w 154"/>
                <a:gd name="T27" fmla="*/ 52 h 197"/>
                <a:gd name="T28" fmla="*/ 66 w 154"/>
                <a:gd name="T29" fmla="*/ 34 h 197"/>
                <a:gd name="T30" fmla="*/ 60 w 154"/>
                <a:gd name="T31" fmla="*/ 14 h 197"/>
                <a:gd name="T32" fmla="*/ 44 w 154"/>
                <a:gd name="T33" fmla="*/ 2 h 197"/>
                <a:gd name="T34" fmla="*/ 29 w 154"/>
                <a:gd name="T35" fmla="*/ 12 h 197"/>
                <a:gd name="T36" fmla="*/ 12 w 154"/>
                <a:gd name="T37" fmla="*/ 22 h 197"/>
                <a:gd name="T38" fmla="*/ 0 w 154"/>
                <a:gd name="T39" fmla="*/ 20 h 197"/>
                <a:gd name="T40" fmla="*/ 16 w 154"/>
                <a:gd name="T41" fmla="*/ 57 h 197"/>
                <a:gd name="T42" fmla="*/ 13 w 154"/>
                <a:gd name="T43" fmla="*/ 71 h 197"/>
                <a:gd name="T44" fmla="*/ 13 w 154"/>
                <a:gd name="T45" fmla="*/ 79 h 197"/>
                <a:gd name="T46" fmla="*/ 10 w 154"/>
                <a:gd name="T47" fmla="*/ 100 h 197"/>
                <a:gd name="T48" fmla="*/ 6 w 154"/>
                <a:gd name="T49" fmla="*/ 129 h 197"/>
                <a:gd name="T50" fmla="*/ 6 w 154"/>
                <a:gd name="T51" fmla="*/ 141 h 197"/>
                <a:gd name="T52" fmla="*/ 16 w 154"/>
                <a:gd name="T53" fmla="*/ 164 h 197"/>
                <a:gd name="T54" fmla="*/ 19 w 154"/>
                <a:gd name="T55" fmla="*/ 177 h 197"/>
                <a:gd name="T56" fmla="*/ 19 w 154"/>
                <a:gd name="T57" fmla="*/ 183 h 197"/>
                <a:gd name="T58" fmla="*/ 23 w 154"/>
                <a:gd name="T59" fmla="*/ 194 h 197"/>
                <a:gd name="T60" fmla="*/ 26 w 154"/>
                <a:gd name="T61" fmla="*/ 200 h 197"/>
                <a:gd name="T62" fmla="*/ 35 w 154"/>
                <a:gd name="T63" fmla="*/ 226 h 197"/>
                <a:gd name="T64" fmla="*/ 40 w 154"/>
                <a:gd name="T65" fmla="*/ 233 h 197"/>
                <a:gd name="T66" fmla="*/ 49 w 154"/>
                <a:gd name="T67" fmla="*/ 227 h 197"/>
                <a:gd name="T68" fmla="*/ 56 w 154"/>
                <a:gd name="T69" fmla="*/ 221 h 197"/>
                <a:gd name="T70" fmla="*/ 67 w 154"/>
                <a:gd name="T71" fmla="*/ 220 h 197"/>
                <a:gd name="T72" fmla="*/ 88 w 154"/>
                <a:gd name="T73" fmla="*/ 235 h 197"/>
                <a:gd name="T74" fmla="*/ 94 w 154"/>
                <a:gd name="T75" fmla="*/ 218 h 197"/>
                <a:gd name="T76" fmla="*/ 113 w 154"/>
                <a:gd name="T77" fmla="*/ 223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4"/>
                <a:gd name="T118" fmla="*/ 0 h 197"/>
                <a:gd name="T119" fmla="*/ 154 w 154"/>
                <a:gd name="T120" fmla="*/ 197 h 19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4" h="197">
                  <a:moveTo>
                    <a:pt x="94" y="185"/>
                  </a:moveTo>
                  <a:cubicBezTo>
                    <a:pt x="96" y="179"/>
                    <a:pt x="97" y="173"/>
                    <a:pt x="98" y="167"/>
                  </a:cubicBezTo>
                  <a:cubicBezTo>
                    <a:pt x="98" y="164"/>
                    <a:pt x="97" y="162"/>
                    <a:pt x="97" y="160"/>
                  </a:cubicBezTo>
                  <a:cubicBezTo>
                    <a:pt x="99" y="158"/>
                    <a:pt x="100" y="156"/>
                    <a:pt x="101" y="155"/>
                  </a:cubicBezTo>
                  <a:cubicBezTo>
                    <a:pt x="102" y="152"/>
                    <a:pt x="102" y="149"/>
                    <a:pt x="103" y="147"/>
                  </a:cubicBezTo>
                  <a:cubicBezTo>
                    <a:pt x="110" y="144"/>
                    <a:pt x="117" y="142"/>
                    <a:pt x="125" y="140"/>
                  </a:cubicBezTo>
                  <a:cubicBezTo>
                    <a:pt x="129" y="140"/>
                    <a:pt x="133" y="141"/>
                    <a:pt x="138" y="141"/>
                  </a:cubicBezTo>
                  <a:cubicBezTo>
                    <a:pt x="141" y="144"/>
                    <a:pt x="145" y="146"/>
                    <a:pt x="149" y="149"/>
                  </a:cubicBezTo>
                  <a:cubicBezTo>
                    <a:pt x="150" y="145"/>
                    <a:pt x="152" y="140"/>
                    <a:pt x="153" y="136"/>
                  </a:cubicBezTo>
                  <a:cubicBezTo>
                    <a:pt x="154" y="131"/>
                    <a:pt x="154" y="127"/>
                    <a:pt x="154" y="122"/>
                  </a:cubicBezTo>
                  <a:cubicBezTo>
                    <a:pt x="153" y="118"/>
                    <a:pt x="153" y="114"/>
                    <a:pt x="150" y="111"/>
                  </a:cubicBezTo>
                  <a:cubicBezTo>
                    <a:pt x="149" y="109"/>
                    <a:pt x="144" y="110"/>
                    <a:pt x="143" y="108"/>
                  </a:cubicBezTo>
                  <a:cubicBezTo>
                    <a:pt x="142" y="105"/>
                    <a:pt x="145" y="103"/>
                    <a:pt x="145" y="100"/>
                  </a:cubicBezTo>
                  <a:cubicBezTo>
                    <a:pt x="146" y="99"/>
                    <a:pt x="145" y="98"/>
                    <a:pt x="145" y="97"/>
                  </a:cubicBezTo>
                  <a:cubicBezTo>
                    <a:pt x="145" y="96"/>
                    <a:pt x="144" y="97"/>
                    <a:pt x="144" y="97"/>
                  </a:cubicBezTo>
                  <a:cubicBezTo>
                    <a:pt x="136" y="97"/>
                    <a:pt x="128" y="97"/>
                    <a:pt x="121" y="97"/>
                  </a:cubicBezTo>
                  <a:cubicBezTo>
                    <a:pt x="120" y="97"/>
                    <a:pt x="121" y="96"/>
                    <a:pt x="121" y="95"/>
                  </a:cubicBezTo>
                  <a:cubicBezTo>
                    <a:pt x="119" y="90"/>
                    <a:pt x="116" y="86"/>
                    <a:pt x="116" y="81"/>
                  </a:cubicBezTo>
                  <a:cubicBezTo>
                    <a:pt x="116" y="79"/>
                    <a:pt x="119" y="80"/>
                    <a:pt x="119" y="79"/>
                  </a:cubicBezTo>
                  <a:cubicBezTo>
                    <a:pt x="120" y="77"/>
                    <a:pt x="120" y="75"/>
                    <a:pt x="119" y="73"/>
                  </a:cubicBezTo>
                  <a:cubicBezTo>
                    <a:pt x="119" y="71"/>
                    <a:pt x="117" y="69"/>
                    <a:pt x="116" y="67"/>
                  </a:cubicBezTo>
                  <a:cubicBezTo>
                    <a:pt x="116" y="64"/>
                    <a:pt x="118" y="60"/>
                    <a:pt x="116" y="58"/>
                  </a:cubicBezTo>
                  <a:cubicBezTo>
                    <a:pt x="115" y="57"/>
                    <a:pt x="111" y="56"/>
                    <a:pt x="108" y="56"/>
                  </a:cubicBezTo>
                  <a:cubicBezTo>
                    <a:pt x="104" y="55"/>
                    <a:pt x="101" y="56"/>
                    <a:pt x="97" y="55"/>
                  </a:cubicBezTo>
                  <a:cubicBezTo>
                    <a:pt x="95" y="54"/>
                    <a:pt x="95" y="50"/>
                    <a:pt x="93" y="49"/>
                  </a:cubicBezTo>
                  <a:cubicBezTo>
                    <a:pt x="91" y="49"/>
                    <a:pt x="90" y="50"/>
                    <a:pt x="88" y="49"/>
                  </a:cubicBezTo>
                  <a:cubicBezTo>
                    <a:pt x="86" y="48"/>
                    <a:pt x="86" y="44"/>
                    <a:pt x="84" y="43"/>
                  </a:cubicBezTo>
                  <a:cubicBezTo>
                    <a:pt x="81" y="42"/>
                    <a:pt x="79" y="43"/>
                    <a:pt x="76" y="43"/>
                  </a:cubicBezTo>
                  <a:cubicBezTo>
                    <a:pt x="73" y="42"/>
                    <a:pt x="68" y="43"/>
                    <a:pt x="65" y="41"/>
                  </a:cubicBezTo>
                  <a:cubicBezTo>
                    <a:pt x="62" y="37"/>
                    <a:pt x="58" y="32"/>
                    <a:pt x="55" y="28"/>
                  </a:cubicBezTo>
                  <a:cubicBezTo>
                    <a:pt x="54" y="26"/>
                    <a:pt x="54" y="24"/>
                    <a:pt x="53" y="22"/>
                  </a:cubicBezTo>
                  <a:cubicBezTo>
                    <a:pt x="52" y="19"/>
                    <a:pt x="53" y="16"/>
                    <a:pt x="50" y="12"/>
                  </a:cubicBezTo>
                  <a:cubicBezTo>
                    <a:pt x="50" y="9"/>
                    <a:pt x="54" y="3"/>
                    <a:pt x="51" y="1"/>
                  </a:cubicBezTo>
                  <a:cubicBezTo>
                    <a:pt x="47" y="2"/>
                    <a:pt x="42" y="0"/>
                    <a:pt x="37" y="2"/>
                  </a:cubicBezTo>
                  <a:cubicBezTo>
                    <a:pt x="34" y="3"/>
                    <a:pt x="33" y="7"/>
                    <a:pt x="30" y="8"/>
                  </a:cubicBezTo>
                  <a:cubicBezTo>
                    <a:pt x="28" y="9"/>
                    <a:pt x="25" y="9"/>
                    <a:pt x="24" y="10"/>
                  </a:cubicBezTo>
                  <a:cubicBezTo>
                    <a:pt x="21" y="11"/>
                    <a:pt x="20" y="14"/>
                    <a:pt x="18" y="15"/>
                  </a:cubicBezTo>
                  <a:cubicBezTo>
                    <a:pt x="15" y="17"/>
                    <a:pt x="13" y="18"/>
                    <a:pt x="10" y="18"/>
                  </a:cubicBezTo>
                  <a:cubicBezTo>
                    <a:pt x="8" y="19"/>
                    <a:pt x="6" y="18"/>
                    <a:pt x="5" y="18"/>
                  </a:cubicBezTo>
                  <a:cubicBezTo>
                    <a:pt x="3" y="18"/>
                    <a:pt x="1" y="17"/>
                    <a:pt x="0" y="17"/>
                  </a:cubicBezTo>
                  <a:cubicBezTo>
                    <a:pt x="5" y="25"/>
                    <a:pt x="10" y="33"/>
                    <a:pt x="16" y="41"/>
                  </a:cubicBezTo>
                  <a:cubicBezTo>
                    <a:pt x="15" y="43"/>
                    <a:pt x="14" y="45"/>
                    <a:pt x="13" y="47"/>
                  </a:cubicBezTo>
                  <a:cubicBezTo>
                    <a:pt x="12" y="49"/>
                    <a:pt x="11" y="50"/>
                    <a:pt x="10" y="52"/>
                  </a:cubicBezTo>
                  <a:cubicBezTo>
                    <a:pt x="10" y="54"/>
                    <a:pt x="11" y="56"/>
                    <a:pt x="11" y="59"/>
                  </a:cubicBezTo>
                  <a:cubicBezTo>
                    <a:pt x="10" y="60"/>
                    <a:pt x="8" y="58"/>
                    <a:pt x="8" y="59"/>
                  </a:cubicBezTo>
                  <a:cubicBezTo>
                    <a:pt x="8" y="61"/>
                    <a:pt x="11" y="64"/>
                    <a:pt x="11" y="66"/>
                  </a:cubicBezTo>
                  <a:cubicBezTo>
                    <a:pt x="11" y="70"/>
                    <a:pt x="6" y="73"/>
                    <a:pt x="6" y="77"/>
                  </a:cubicBezTo>
                  <a:cubicBezTo>
                    <a:pt x="5" y="79"/>
                    <a:pt x="8" y="81"/>
                    <a:pt x="8" y="83"/>
                  </a:cubicBezTo>
                  <a:cubicBezTo>
                    <a:pt x="9" y="88"/>
                    <a:pt x="9" y="94"/>
                    <a:pt x="8" y="100"/>
                  </a:cubicBezTo>
                  <a:cubicBezTo>
                    <a:pt x="8" y="102"/>
                    <a:pt x="7" y="105"/>
                    <a:pt x="5" y="107"/>
                  </a:cubicBezTo>
                  <a:cubicBezTo>
                    <a:pt x="4" y="108"/>
                    <a:pt x="2" y="109"/>
                    <a:pt x="2" y="110"/>
                  </a:cubicBezTo>
                  <a:cubicBezTo>
                    <a:pt x="1" y="112"/>
                    <a:pt x="4" y="115"/>
                    <a:pt x="5" y="117"/>
                  </a:cubicBezTo>
                  <a:cubicBezTo>
                    <a:pt x="6" y="119"/>
                    <a:pt x="9" y="120"/>
                    <a:pt x="10" y="122"/>
                  </a:cubicBezTo>
                  <a:cubicBezTo>
                    <a:pt x="12" y="127"/>
                    <a:pt x="11" y="131"/>
                    <a:pt x="13" y="136"/>
                  </a:cubicBezTo>
                  <a:cubicBezTo>
                    <a:pt x="14" y="138"/>
                    <a:pt x="17" y="140"/>
                    <a:pt x="18" y="142"/>
                  </a:cubicBezTo>
                  <a:cubicBezTo>
                    <a:pt x="18" y="144"/>
                    <a:pt x="16" y="145"/>
                    <a:pt x="16" y="147"/>
                  </a:cubicBezTo>
                  <a:cubicBezTo>
                    <a:pt x="16" y="148"/>
                    <a:pt x="18" y="149"/>
                    <a:pt x="17" y="150"/>
                  </a:cubicBezTo>
                  <a:cubicBezTo>
                    <a:pt x="17" y="150"/>
                    <a:pt x="16" y="151"/>
                    <a:pt x="16" y="152"/>
                  </a:cubicBezTo>
                  <a:cubicBezTo>
                    <a:pt x="16" y="154"/>
                    <a:pt x="16" y="156"/>
                    <a:pt x="16" y="158"/>
                  </a:cubicBezTo>
                  <a:cubicBezTo>
                    <a:pt x="17" y="159"/>
                    <a:pt x="19" y="159"/>
                    <a:pt x="19" y="161"/>
                  </a:cubicBezTo>
                  <a:cubicBezTo>
                    <a:pt x="19" y="162"/>
                    <a:pt x="18" y="164"/>
                    <a:pt x="19" y="165"/>
                  </a:cubicBezTo>
                  <a:cubicBezTo>
                    <a:pt x="19" y="166"/>
                    <a:pt x="21" y="165"/>
                    <a:pt x="22" y="166"/>
                  </a:cubicBezTo>
                  <a:cubicBezTo>
                    <a:pt x="23" y="168"/>
                    <a:pt x="23" y="171"/>
                    <a:pt x="24" y="173"/>
                  </a:cubicBezTo>
                  <a:cubicBezTo>
                    <a:pt x="26" y="178"/>
                    <a:pt x="28" y="183"/>
                    <a:pt x="29" y="188"/>
                  </a:cubicBezTo>
                  <a:cubicBezTo>
                    <a:pt x="30" y="189"/>
                    <a:pt x="29" y="191"/>
                    <a:pt x="30" y="193"/>
                  </a:cubicBezTo>
                  <a:cubicBezTo>
                    <a:pt x="31" y="194"/>
                    <a:pt x="32" y="194"/>
                    <a:pt x="33" y="194"/>
                  </a:cubicBezTo>
                  <a:cubicBezTo>
                    <a:pt x="35" y="195"/>
                    <a:pt x="36" y="194"/>
                    <a:pt x="37" y="194"/>
                  </a:cubicBezTo>
                  <a:cubicBezTo>
                    <a:pt x="38" y="193"/>
                    <a:pt x="39" y="191"/>
                    <a:pt x="41" y="189"/>
                  </a:cubicBezTo>
                  <a:cubicBezTo>
                    <a:pt x="41" y="188"/>
                    <a:pt x="42" y="187"/>
                    <a:pt x="44" y="186"/>
                  </a:cubicBezTo>
                  <a:cubicBezTo>
                    <a:pt x="45" y="185"/>
                    <a:pt x="47" y="186"/>
                    <a:pt x="47" y="184"/>
                  </a:cubicBezTo>
                  <a:cubicBezTo>
                    <a:pt x="49" y="183"/>
                    <a:pt x="47" y="178"/>
                    <a:pt x="49" y="178"/>
                  </a:cubicBezTo>
                  <a:cubicBezTo>
                    <a:pt x="52" y="177"/>
                    <a:pt x="53" y="182"/>
                    <a:pt x="56" y="183"/>
                  </a:cubicBezTo>
                  <a:cubicBezTo>
                    <a:pt x="60" y="185"/>
                    <a:pt x="66" y="182"/>
                    <a:pt x="69" y="184"/>
                  </a:cubicBezTo>
                  <a:cubicBezTo>
                    <a:pt x="72" y="186"/>
                    <a:pt x="70" y="193"/>
                    <a:pt x="73" y="195"/>
                  </a:cubicBezTo>
                  <a:cubicBezTo>
                    <a:pt x="75" y="197"/>
                    <a:pt x="73" y="190"/>
                    <a:pt x="74" y="188"/>
                  </a:cubicBezTo>
                  <a:cubicBezTo>
                    <a:pt x="75" y="185"/>
                    <a:pt x="76" y="182"/>
                    <a:pt x="78" y="181"/>
                  </a:cubicBezTo>
                  <a:cubicBezTo>
                    <a:pt x="82" y="180"/>
                    <a:pt x="87" y="180"/>
                    <a:pt x="91" y="181"/>
                  </a:cubicBezTo>
                  <a:cubicBezTo>
                    <a:pt x="92" y="182"/>
                    <a:pt x="93" y="184"/>
                    <a:pt x="94" y="18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 name="Freeform 2528"/>
            <p:cNvSpPr>
              <a:spLocks noChangeAspect="1"/>
            </p:cNvSpPr>
            <p:nvPr/>
          </p:nvSpPr>
          <p:spPr bwMode="auto">
            <a:xfrm>
              <a:off x="1921" y="2978"/>
              <a:ext cx="130" cy="149"/>
            </a:xfrm>
            <a:custGeom>
              <a:avLst/>
              <a:gdLst>
                <a:gd name="T0" fmla="*/ 124 w 109"/>
                <a:gd name="T1" fmla="*/ 113 h 124"/>
                <a:gd name="T2" fmla="*/ 124 w 109"/>
                <a:gd name="T3" fmla="*/ 106 h 124"/>
                <a:gd name="T4" fmla="*/ 128 w 109"/>
                <a:gd name="T5" fmla="*/ 96 h 124"/>
                <a:gd name="T6" fmla="*/ 130 w 109"/>
                <a:gd name="T7" fmla="*/ 83 h 124"/>
                <a:gd name="T8" fmla="*/ 123 w 109"/>
                <a:gd name="T9" fmla="*/ 79 h 124"/>
                <a:gd name="T10" fmla="*/ 110 w 109"/>
                <a:gd name="T11" fmla="*/ 82 h 124"/>
                <a:gd name="T12" fmla="*/ 104 w 109"/>
                <a:gd name="T13" fmla="*/ 72 h 124"/>
                <a:gd name="T14" fmla="*/ 106 w 109"/>
                <a:gd name="T15" fmla="*/ 55 h 124"/>
                <a:gd name="T16" fmla="*/ 97 w 109"/>
                <a:gd name="T17" fmla="*/ 50 h 124"/>
                <a:gd name="T18" fmla="*/ 83 w 109"/>
                <a:gd name="T19" fmla="*/ 49 h 124"/>
                <a:gd name="T20" fmla="*/ 73 w 109"/>
                <a:gd name="T21" fmla="*/ 49 h 124"/>
                <a:gd name="T22" fmla="*/ 73 w 109"/>
                <a:gd name="T23" fmla="*/ 46 h 124"/>
                <a:gd name="T24" fmla="*/ 73 w 109"/>
                <a:gd name="T25" fmla="*/ 29 h 124"/>
                <a:gd name="T26" fmla="*/ 66 w 109"/>
                <a:gd name="T27" fmla="*/ 22 h 124"/>
                <a:gd name="T28" fmla="*/ 66 w 109"/>
                <a:gd name="T29" fmla="*/ 11 h 124"/>
                <a:gd name="T30" fmla="*/ 52 w 109"/>
                <a:gd name="T31" fmla="*/ 1 h 124"/>
                <a:gd name="T32" fmla="*/ 37 w 109"/>
                <a:gd name="T33" fmla="*/ 0 h 124"/>
                <a:gd name="T34" fmla="*/ 11 w 109"/>
                <a:gd name="T35" fmla="*/ 8 h 124"/>
                <a:gd name="T36" fmla="*/ 8 w 109"/>
                <a:gd name="T37" fmla="*/ 18 h 124"/>
                <a:gd name="T38" fmla="*/ 4 w 109"/>
                <a:gd name="T39" fmla="*/ 24 h 124"/>
                <a:gd name="T40" fmla="*/ 5 w 109"/>
                <a:gd name="T41" fmla="*/ 32 h 124"/>
                <a:gd name="T42" fmla="*/ 0 w 109"/>
                <a:gd name="T43" fmla="*/ 54 h 124"/>
                <a:gd name="T44" fmla="*/ 6 w 109"/>
                <a:gd name="T45" fmla="*/ 61 h 124"/>
                <a:gd name="T46" fmla="*/ 11 w 109"/>
                <a:gd name="T47" fmla="*/ 71 h 124"/>
                <a:gd name="T48" fmla="*/ 25 w 109"/>
                <a:gd name="T49" fmla="*/ 79 h 124"/>
                <a:gd name="T50" fmla="*/ 35 w 109"/>
                <a:gd name="T51" fmla="*/ 87 h 124"/>
                <a:gd name="T52" fmla="*/ 43 w 109"/>
                <a:gd name="T53" fmla="*/ 87 h 124"/>
                <a:gd name="T54" fmla="*/ 57 w 109"/>
                <a:gd name="T55" fmla="*/ 99 h 124"/>
                <a:gd name="T56" fmla="*/ 74 w 109"/>
                <a:gd name="T57" fmla="*/ 103 h 124"/>
                <a:gd name="T58" fmla="*/ 78 w 109"/>
                <a:gd name="T59" fmla="*/ 109 h 124"/>
                <a:gd name="T60" fmla="*/ 78 w 109"/>
                <a:gd name="T61" fmla="*/ 123 h 124"/>
                <a:gd name="T62" fmla="*/ 70 w 109"/>
                <a:gd name="T63" fmla="*/ 125 h 124"/>
                <a:gd name="T64" fmla="*/ 70 w 109"/>
                <a:gd name="T65" fmla="*/ 133 h 124"/>
                <a:gd name="T66" fmla="*/ 66 w 109"/>
                <a:gd name="T67" fmla="*/ 144 h 124"/>
                <a:gd name="T68" fmla="*/ 76 w 109"/>
                <a:gd name="T69" fmla="*/ 144 h 124"/>
                <a:gd name="T70" fmla="*/ 92 w 109"/>
                <a:gd name="T71" fmla="*/ 149 h 124"/>
                <a:gd name="T72" fmla="*/ 101 w 109"/>
                <a:gd name="T73" fmla="*/ 145 h 124"/>
                <a:gd name="T74" fmla="*/ 107 w 109"/>
                <a:gd name="T75" fmla="*/ 147 h 124"/>
                <a:gd name="T76" fmla="*/ 110 w 109"/>
                <a:gd name="T77" fmla="*/ 148 h 124"/>
                <a:gd name="T78" fmla="*/ 116 w 109"/>
                <a:gd name="T79" fmla="*/ 137 h 124"/>
                <a:gd name="T80" fmla="*/ 124 w 109"/>
                <a:gd name="T81" fmla="*/ 130 h 124"/>
                <a:gd name="T82" fmla="*/ 124 w 109"/>
                <a:gd name="T83" fmla="*/ 123 h 124"/>
                <a:gd name="T84" fmla="*/ 124 w 109"/>
                <a:gd name="T85" fmla="*/ 113 h 1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
                <a:gd name="T130" fmla="*/ 0 h 124"/>
                <a:gd name="T131" fmla="*/ 109 w 109"/>
                <a:gd name="T132" fmla="*/ 124 h 1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 h="124">
                  <a:moveTo>
                    <a:pt x="104" y="94"/>
                  </a:moveTo>
                  <a:cubicBezTo>
                    <a:pt x="104" y="92"/>
                    <a:pt x="104" y="90"/>
                    <a:pt x="104" y="88"/>
                  </a:cubicBezTo>
                  <a:cubicBezTo>
                    <a:pt x="105" y="86"/>
                    <a:pt x="106" y="83"/>
                    <a:pt x="107" y="80"/>
                  </a:cubicBezTo>
                  <a:cubicBezTo>
                    <a:pt x="107" y="77"/>
                    <a:pt x="109" y="73"/>
                    <a:pt x="109" y="69"/>
                  </a:cubicBezTo>
                  <a:cubicBezTo>
                    <a:pt x="108" y="67"/>
                    <a:pt x="105" y="66"/>
                    <a:pt x="103" y="66"/>
                  </a:cubicBezTo>
                  <a:cubicBezTo>
                    <a:pt x="99" y="65"/>
                    <a:pt x="95" y="70"/>
                    <a:pt x="92" y="68"/>
                  </a:cubicBezTo>
                  <a:cubicBezTo>
                    <a:pt x="89" y="67"/>
                    <a:pt x="87" y="63"/>
                    <a:pt x="87" y="60"/>
                  </a:cubicBezTo>
                  <a:cubicBezTo>
                    <a:pt x="86" y="56"/>
                    <a:pt x="90" y="51"/>
                    <a:pt x="89" y="46"/>
                  </a:cubicBezTo>
                  <a:cubicBezTo>
                    <a:pt x="88" y="44"/>
                    <a:pt x="84" y="43"/>
                    <a:pt x="81" y="42"/>
                  </a:cubicBezTo>
                  <a:cubicBezTo>
                    <a:pt x="77" y="41"/>
                    <a:pt x="73" y="42"/>
                    <a:pt x="70" y="41"/>
                  </a:cubicBezTo>
                  <a:cubicBezTo>
                    <a:pt x="67" y="41"/>
                    <a:pt x="64" y="42"/>
                    <a:pt x="61" y="41"/>
                  </a:cubicBezTo>
                  <a:cubicBezTo>
                    <a:pt x="60" y="41"/>
                    <a:pt x="61" y="39"/>
                    <a:pt x="61" y="38"/>
                  </a:cubicBezTo>
                  <a:cubicBezTo>
                    <a:pt x="61" y="33"/>
                    <a:pt x="62" y="29"/>
                    <a:pt x="61" y="24"/>
                  </a:cubicBezTo>
                  <a:cubicBezTo>
                    <a:pt x="60" y="21"/>
                    <a:pt x="56" y="21"/>
                    <a:pt x="55" y="18"/>
                  </a:cubicBezTo>
                  <a:cubicBezTo>
                    <a:pt x="54" y="15"/>
                    <a:pt x="55" y="12"/>
                    <a:pt x="55" y="9"/>
                  </a:cubicBezTo>
                  <a:cubicBezTo>
                    <a:pt x="51" y="6"/>
                    <a:pt x="47" y="4"/>
                    <a:pt x="44" y="1"/>
                  </a:cubicBezTo>
                  <a:cubicBezTo>
                    <a:pt x="39" y="1"/>
                    <a:pt x="35" y="0"/>
                    <a:pt x="31" y="0"/>
                  </a:cubicBezTo>
                  <a:cubicBezTo>
                    <a:pt x="23" y="2"/>
                    <a:pt x="16" y="4"/>
                    <a:pt x="9" y="7"/>
                  </a:cubicBezTo>
                  <a:cubicBezTo>
                    <a:pt x="8" y="9"/>
                    <a:pt x="8" y="12"/>
                    <a:pt x="7" y="15"/>
                  </a:cubicBezTo>
                  <a:cubicBezTo>
                    <a:pt x="6" y="16"/>
                    <a:pt x="5" y="18"/>
                    <a:pt x="3" y="20"/>
                  </a:cubicBezTo>
                  <a:cubicBezTo>
                    <a:pt x="3" y="22"/>
                    <a:pt x="4" y="24"/>
                    <a:pt x="4" y="27"/>
                  </a:cubicBezTo>
                  <a:cubicBezTo>
                    <a:pt x="3" y="33"/>
                    <a:pt x="2" y="39"/>
                    <a:pt x="0" y="45"/>
                  </a:cubicBezTo>
                  <a:cubicBezTo>
                    <a:pt x="2" y="47"/>
                    <a:pt x="4" y="49"/>
                    <a:pt x="5" y="51"/>
                  </a:cubicBezTo>
                  <a:cubicBezTo>
                    <a:pt x="7" y="53"/>
                    <a:pt x="7" y="56"/>
                    <a:pt x="9" y="59"/>
                  </a:cubicBezTo>
                  <a:cubicBezTo>
                    <a:pt x="13" y="62"/>
                    <a:pt x="17" y="63"/>
                    <a:pt x="21" y="66"/>
                  </a:cubicBezTo>
                  <a:cubicBezTo>
                    <a:pt x="24" y="68"/>
                    <a:pt x="26" y="70"/>
                    <a:pt x="29" y="72"/>
                  </a:cubicBezTo>
                  <a:cubicBezTo>
                    <a:pt x="31" y="73"/>
                    <a:pt x="34" y="71"/>
                    <a:pt x="36" y="72"/>
                  </a:cubicBezTo>
                  <a:cubicBezTo>
                    <a:pt x="40" y="74"/>
                    <a:pt x="43" y="79"/>
                    <a:pt x="48" y="82"/>
                  </a:cubicBezTo>
                  <a:cubicBezTo>
                    <a:pt x="52" y="84"/>
                    <a:pt x="57" y="84"/>
                    <a:pt x="62" y="86"/>
                  </a:cubicBezTo>
                  <a:cubicBezTo>
                    <a:pt x="64" y="87"/>
                    <a:pt x="65" y="89"/>
                    <a:pt x="65" y="91"/>
                  </a:cubicBezTo>
                  <a:cubicBezTo>
                    <a:pt x="66" y="95"/>
                    <a:pt x="66" y="99"/>
                    <a:pt x="65" y="102"/>
                  </a:cubicBezTo>
                  <a:cubicBezTo>
                    <a:pt x="64" y="104"/>
                    <a:pt x="60" y="103"/>
                    <a:pt x="59" y="104"/>
                  </a:cubicBezTo>
                  <a:cubicBezTo>
                    <a:pt x="57" y="106"/>
                    <a:pt x="59" y="109"/>
                    <a:pt x="59" y="111"/>
                  </a:cubicBezTo>
                  <a:cubicBezTo>
                    <a:pt x="58" y="114"/>
                    <a:pt x="53" y="117"/>
                    <a:pt x="55" y="120"/>
                  </a:cubicBezTo>
                  <a:cubicBezTo>
                    <a:pt x="56" y="123"/>
                    <a:pt x="61" y="119"/>
                    <a:pt x="64" y="120"/>
                  </a:cubicBezTo>
                  <a:cubicBezTo>
                    <a:pt x="69" y="121"/>
                    <a:pt x="73" y="124"/>
                    <a:pt x="77" y="124"/>
                  </a:cubicBezTo>
                  <a:cubicBezTo>
                    <a:pt x="80" y="124"/>
                    <a:pt x="82" y="121"/>
                    <a:pt x="85" y="121"/>
                  </a:cubicBezTo>
                  <a:cubicBezTo>
                    <a:pt x="87" y="120"/>
                    <a:pt x="89" y="121"/>
                    <a:pt x="90" y="122"/>
                  </a:cubicBezTo>
                  <a:cubicBezTo>
                    <a:pt x="91" y="122"/>
                    <a:pt x="91" y="123"/>
                    <a:pt x="92" y="123"/>
                  </a:cubicBezTo>
                  <a:cubicBezTo>
                    <a:pt x="94" y="120"/>
                    <a:pt x="95" y="117"/>
                    <a:pt x="97" y="114"/>
                  </a:cubicBezTo>
                  <a:cubicBezTo>
                    <a:pt x="99" y="112"/>
                    <a:pt x="102" y="110"/>
                    <a:pt x="104" y="108"/>
                  </a:cubicBezTo>
                  <a:cubicBezTo>
                    <a:pt x="105" y="106"/>
                    <a:pt x="104" y="104"/>
                    <a:pt x="104" y="102"/>
                  </a:cubicBezTo>
                  <a:cubicBezTo>
                    <a:pt x="104" y="99"/>
                    <a:pt x="104" y="97"/>
                    <a:pt x="104" y="9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 name="Freeform 2529"/>
            <p:cNvSpPr>
              <a:spLocks noChangeAspect="1"/>
            </p:cNvSpPr>
            <p:nvPr/>
          </p:nvSpPr>
          <p:spPr bwMode="auto">
            <a:xfrm>
              <a:off x="1996" y="3172"/>
              <a:ext cx="79" cy="94"/>
            </a:xfrm>
            <a:custGeom>
              <a:avLst/>
              <a:gdLst>
                <a:gd name="T0" fmla="*/ 74 w 66"/>
                <a:gd name="T1" fmla="*/ 68 h 79"/>
                <a:gd name="T2" fmla="*/ 79 w 66"/>
                <a:gd name="T3" fmla="*/ 71 h 79"/>
                <a:gd name="T4" fmla="*/ 74 w 66"/>
                <a:gd name="T5" fmla="*/ 79 h 79"/>
                <a:gd name="T6" fmla="*/ 71 w 66"/>
                <a:gd name="T7" fmla="*/ 83 h 79"/>
                <a:gd name="T8" fmla="*/ 55 w 66"/>
                <a:gd name="T9" fmla="*/ 93 h 79"/>
                <a:gd name="T10" fmla="*/ 32 w 66"/>
                <a:gd name="T11" fmla="*/ 93 h 79"/>
                <a:gd name="T12" fmla="*/ 12 w 66"/>
                <a:gd name="T13" fmla="*/ 86 h 79"/>
                <a:gd name="T14" fmla="*/ 2 w 66"/>
                <a:gd name="T15" fmla="*/ 79 h 79"/>
                <a:gd name="T16" fmla="*/ 2 w 66"/>
                <a:gd name="T17" fmla="*/ 64 h 79"/>
                <a:gd name="T18" fmla="*/ 5 w 66"/>
                <a:gd name="T19" fmla="*/ 55 h 79"/>
                <a:gd name="T20" fmla="*/ 4 w 66"/>
                <a:gd name="T21" fmla="*/ 49 h 79"/>
                <a:gd name="T22" fmla="*/ 6 w 66"/>
                <a:gd name="T23" fmla="*/ 45 h 79"/>
                <a:gd name="T24" fmla="*/ 2 w 66"/>
                <a:gd name="T25" fmla="*/ 37 h 79"/>
                <a:gd name="T26" fmla="*/ 7 w 66"/>
                <a:gd name="T27" fmla="*/ 29 h 79"/>
                <a:gd name="T28" fmla="*/ 7 w 66"/>
                <a:gd name="T29" fmla="*/ 13 h 79"/>
                <a:gd name="T30" fmla="*/ 11 w 66"/>
                <a:gd name="T31" fmla="*/ 6 h 79"/>
                <a:gd name="T32" fmla="*/ 23 w 66"/>
                <a:gd name="T33" fmla="*/ 2 h 79"/>
                <a:gd name="T34" fmla="*/ 34 w 66"/>
                <a:gd name="T35" fmla="*/ 21 h 79"/>
                <a:gd name="T36" fmla="*/ 37 w 66"/>
                <a:gd name="T37" fmla="*/ 19 h 79"/>
                <a:gd name="T38" fmla="*/ 38 w 66"/>
                <a:gd name="T39" fmla="*/ 17 h 79"/>
                <a:gd name="T40" fmla="*/ 45 w 66"/>
                <a:gd name="T41" fmla="*/ 25 h 79"/>
                <a:gd name="T42" fmla="*/ 59 w 66"/>
                <a:gd name="T43" fmla="*/ 30 h 79"/>
                <a:gd name="T44" fmla="*/ 71 w 66"/>
                <a:gd name="T45" fmla="*/ 42 h 79"/>
                <a:gd name="T46" fmla="*/ 73 w 66"/>
                <a:gd name="T47" fmla="*/ 46 h 79"/>
                <a:gd name="T48" fmla="*/ 77 w 66"/>
                <a:gd name="T49" fmla="*/ 49 h 79"/>
                <a:gd name="T50" fmla="*/ 74 w 66"/>
                <a:gd name="T51" fmla="*/ 57 h 79"/>
                <a:gd name="T52" fmla="*/ 72 w 66"/>
                <a:gd name="T53" fmla="*/ 61 h 79"/>
                <a:gd name="T54" fmla="*/ 74 w 66"/>
                <a:gd name="T55" fmla="*/ 68 h 7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6"/>
                <a:gd name="T85" fmla="*/ 0 h 79"/>
                <a:gd name="T86" fmla="*/ 66 w 66"/>
                <a:gd name="T87" fmla="*/ 79 h 7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6" h="79">
                  <a:moveTo>
                    <a:pt x="62" y="57"/>
                  </a:moveTo>
                  <a:cubicBezTo>
                    <a:pt x="63" y="58"/>
                    <a:pt x="65" y="59"/>
                    <a:pt x="66" y="60"/>
                  </a:cubicBezTo>
                  <a:cubicBezTo>
                    <a:pt x="65" y="62"/>
                    <a:pt x="63" y="64"/>
                    <a:pt x="62" y="66"/>
                  </a:cubicBezTo>
                  <a:cubicBezTo>
                    <a:pt x="61" y="67"/>
                    <a:pt x="61" y="69"/>
                    <a:pt x="59" y="70"/>
                  </a:cubicBezTo>
                  <a:cubicBezTo>
                    <a:pt x="55" y="73"/>
                    <a:pt x="51" y="77"/>
                    <a:pt x="46" y="78"/>
                  </a:cubicBezTo>
                  <a:cubicBezTo>
                    <a:pt x="40" y="79"/>
                    <a:pt x="34" y="77"/>
                    <a:pt x="27" y="78"/>
                  </a:cubicBezTo>
                  <a:cubicBezTo>
                    <a:pt x="23" y="75"/>
                    <a:pt x="17" y="72"/>
                    <a:pt x="10" y="72"/>
                  </a:cubicBezTo>
                  <a:cubicBezTo>
                    <a:pt x="7" y="72"/>
                    <a:pt x="3" y="69"/>
                    <a:pt x="2" y="66"/>
                  </a:cubicBezTo>
                  <a:cubicBezTo>
                    <a:pt x="0" y="63"/>
                    <a:pt x="1" y="58"/>
                    <a:pt x="2" y="54"/>
                  </a:cubicBezTo>
                  <a:cubicBezTo>
                    <a:pt x="2" y="52"/>
                    <a:pt x="4" y="49"/>
                    <a:pt x="4" y="46"/>
                  </a:cubicBezTo>
                  <a:cubicBezTo>
                    <a:pt x="4" y="45"/>
                    <a:pt x="3" y="43"/>
                    <a:pt x="3" y="41"/>
                  </a:cubicBezTo>
                  <a:cubicBezTo>
                    <a:pt x="3" y="40"/>
                    <a:pt x="5" y="39"/>
                    <a:pt x="5" y="38"/>
                  </a:cubicBezTo>
                  <a:cubicBezTo>
                    <a:pt x="4" y="35"/>
                    <a:pt x="2" y="33"/>
                    <a:pt x="2" y="31"/>
                  </a:cubicBezTo>
                  <a:cubicBezTo>
                    <a:pt x="3" y="28"/>
                    <a:pt x="5" y="26"/>
                    <a:pt x="6" y="24"/>
                  </a:cubicBezTo>
                  <a:cubicBezTo>
                    <a:pt x="6" y="20"/>
                    <a:pt x="5" y="15"/>
                    <a:pt x="6" y="11"/>
                  </a:cubicBezTo>
                  <a:cubicBezTo>
                    <a:pt x="6" y="9"/>
                    <a:pt x="8" y="7"/>
                    <a:pt x="9" y="5"/>
                  </a:cubicBezTo>
                  <a:cubicBezTo>
                    <a:pt x="12" y="4"/>
                    <a:pt x="17" y="0"/>
                    <a:pt x="19" y="2"/>
                  </a:cubicBezTo>
                  <a:cubicBezTo>
                    <a:pt x="24" y="5"/>
                    <a:pt x="24" y="13"/>
                    <a:pt x="28" y="18"/>
                  </a:cubicBezTo>
                  <a:cubicBezTo>
                    <a:pt x="29" y="18"/>
                    <a:pt x="30" y="16"/>
                    <a:pt x="31" y="16"/>
                  </a:cubicBezTo>
                  <a:cubicBezTo>
                    <a:pt x="32" y="15"/>
                    <a:pt x="32" y="14"/>
                    <a:pt x="32" y="14"/>
                  </a:cubicBezTo>
                  <a:cubicBezTo>
                    <a:pt x="35" y="16"/>
                    <a:pt x="36" y="19"/>
                    <a:pt x="38" y="21"/>
                  </a:cubicBezTo>
                  <a:cubicBezTo>
                    <a:pt x="41" y="23"/>
                    <a:pt x="45" y="23"/>
                    <a:pt x="49" y="25"/>
                  </a:cubicBezTo>
                  <a:cubicBezTo>
                    <a:pt x="53" y="27"/>
                    <a:pt x="56" y="31"/>
                    <a:pt x="59" y="35"/>
                  </a:cubicBezTo>
                  <a:cubicBezTo>
                    <a:pt x="60" y="36"/>
                    <a:pt x="60" y="38"/>
                    <a:pt x="61" y="39"/>
                  </a:cubicBezTo>
                  <a:cubicBezTo>
                    <a:pt x="62" y="40"/>
                    <a:pt x="63" y="41"/>
                    <a:pt x="64" y="41"/>
                  </a:cubicBezTo>
                  <a:cubicBezTo>
                    <a:pt x="64" y="43"/>
                    <a:pt x="63" y="46"/>
                    <a:pt x="62" y="48"/>
                  </a:cubicBezTo>
                  <a:cubicBezTo>
                    <a:pt x="62" y="49"/>
                    <a:pt x="60" y="50"/>
                    <a:pt x="60" y="51"/>
                  </a:cubicBezTo>
                  <a:cubicBezTo>
                    <a:pt x="60" y="53"/>
                    <a:pt x="60" y="56"/>
                    <a:pt x="62" y="5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 name="Freeform 2530"/>
            <p:cNvSpPr>
              <a:spLocks noChangeAspect="1"/>
            </p:cNvSpPr>
            <p:nvPr/>
          </p:nvSpPr>
          <p:spPr bwMode="auto">
            <a:xfrm>
              <a:off x="1863" y="3617"/>
              <a:ext cx="34" cy="54"/>
            </a:xfrm>
            <a:custGeom>
              <a:avLst/>
              <a:gdLst>
                <a:gd name="T0" fmla="*/ 34 w 28"/>
                <a:gd name="T1" fmla="*/ 52 h 45"/>
                <a:gd name="T2" fmla="*/ 32 w 28"/>
                <a:gd name="T3" fmla="*/ 50 h 45"/>
                <a:gd name="T4" fmla="*/ 32 w 28"/>
                <a:gd name="T5" fmla="*/ 54 h 45"/>
                <a:gd name="T6" fmla="*/ 22 w 28"/>
                <a:gd name="T7" fmla="*/ 52 h 45"/>
                <a:gd name="T8" fmla="*/ 11 w 28"/>
                <a:gd name="T9" fmla="*/ 50 h 45"/>
                <a:gd name="T10" fmla="*/ 4 w 28"/>
                <a:gd name="T11" fmla="*/ 52 h 45"/>
                <a:gd name="T12" fmla="*/ 1 w 28"/>
                <a:gd name="T13" fmla="*/ 46 h 45"/>
                <a:gd name="T14" fmla="*/ 1 w 28"/>
                <a:gd name="T15" fmla="*/ 41 h 45"/>
                <a:gd name="T16" fmla="*/ 5 w 28"/>
                <a:gd name="T17" fmla="*/ 44 h 45"/>
                <a:gd name="T18" fmla="*/ 11 w 28"/>
                <a:gd name="T19" fmla="*/ 43 h 45"/>
                <a:gd name="T20" fmla="*/ 11 w 28"/>
                <a:gd name="T21" fmla="*/ 41 h 45"/>
                <a:gd name="T22" fmla="*/ 16 w 28"/>
                <a:gd name="T23" fmla="*/ 40 h 45"/>
                <a:gd name="T24" fmla="*/ 22 w 28"/>
                <a:gd name="T25" fmla="*/ 44 h 45"/>
                <a:gd name="T26" fmla="*/ 27 w 28"/>
                <a:gd name="T27" fmla="*/ 44 h 45"/>
                <a:gd name="T28" fmla="*/ 27 w 28"/>
                <a:gd name="T29" fmla="*/ 42 h 45"/>
                <a:gd name="T30" fmla="*/ 16 w 28"/>
                <a:gd name="T31" fmla="*/ 36 h 45"/>
                <a:gd name="T32" fmla="*/ 10 w 28"/>
                <a:gd name="T33" fmla="*/ 32 h 45"/>
                <a:gd name="T34" fmla="*/ 12 w 28"/>
                <a:gd name="T35" fmla="*/ 28 h 45"/>
                <a:gd name="T36" fmla="*/ 21 w 28"/>
                <a:gd name="T37" fmla="*/ 23 h 45"/>
                <a:gd name="T38" fmla="*/ 19 w 28"/>
                <a:gd name="T39" fmla="*/ 18 h 45"/>
                <a:gd name="T40" fmla="*/ 7 w 28"/>
                <a:gd name="T41" fmla="*/ 23 h 45"/>
                <a:gd name="T42" fmla="*/ 4 w 28"/>
                <a:gd name="T43" fmla="*/ 14 h 45"/>
                <a:gd name="T44" fmla="*/ 9 w 28"/>
                <a:gd name="T45" fmla="*/ 11 h 45"/>
                <a:gd name="T46" fmla="*/ 5 w 28"/>
                <a:gd name="T47" fmla="*/ 6 h 45"/>
                <a:gd name="T48" fmla="*/ 9 w 28"/>
                <a:gd name="T49" fmla="*/ 7 h 45"/>
                <a:gd name="T50" fmla="*/ 12 w 28"/>
                <a:gd name="T51" fmla="*/ 7 h 45"/>
                <a:gd name="T52" fmla="*/ 16 w 28"/>
                <a:gd name="T53" fmla="*/ 0 h 45"/>
                <a:gd name="T54" fmla="*/ 22 w 28"/>
                <a:gd name="T55" fmla="*/ 5 h 45"/>
                <a:gd name="T56" fmla="*/ 27 w 28"/>
                <a:gd name="T57" fmla="*/ 4 h 45"/>
                <a:gd name="T58" fmla="*/ 34 w 28"/>
                <a:gd name="T59" fmla="*/ 52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
                <a:gd name="T91" fmla="*/ 0 h 45"/>
                <a:gd name="T92" fmla="*/ 28 w 28"/>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 h="45">
                  <a:moveTo>
                    <a:pt x="28" y="43"/>
                  </a:moveTo>
                  <a:cubicBezTo>
                    <a:pt x="28" y="43"/>
                    <a:pt x="27" y="41"/>
                    <a:pt x="26" y="42"/>
                  </a:cubicBezTo>
                  <a:cubicBezTo>
                    <a:pt x="25" y="42"/>
                    <a:pt x="27" y="45"/>
                    <a:pt x="26" y="45"/>
                  </a:cubicBezTo>
                  <a:cubicBezTo>
                    <a:pt x="23" y="45"/>
                    <a:pt x="21" y="44"/>
                    <a:pt x="18" y="43"/>
                  </a:cubicBezTo>
                  <a:cubicBezTo>
                    <a:pt x="15" y="43"/>
                    <a:pt x="12" y="42"/>
                    <a:pt x="9" y="42"/>
                  </a:cubicBezTo>
                  <a:cubicBezTo>
                    <a:pt x="7" y="42"/>
                    <a:pt x="4" y="44"/>
                    <a:pt x="3" y="43"/>
                  </a:cubicBezTo>
                  <a:cubicBezTo>
                    <a:pt x="1" y="42"/>
                    <a:pt x="2" y="40"/>
                    <a:pt x="1" y="38"/>
                  </a:cubicBezTo>
                  <a:cubicBezTo>
                    <a:pt x="1" y="37"/>
                    <a:pt x="0" y="35"/>
                    <a:pt x="1" y="34"/>
                  </a:cubicBezTo>
                  <a:cubicBezTo>
                    <a:pt x="2" y="34"/>
                    <a:pt x="3" y="37"/>
                    <a:pt x="4" y="37"/>
                  </a:cubicBezTo>
                  <a:cubicBezTo>
                    <a:pt x="6" y="37"/>
                    <a:pt x="8" y="37"/>
                    <a:pt x="9" y="36"/>
                  </a:cubicBezTo>
                  <a:cubicBezTo>
                    <a:pt x="10" y="35"/>
                    <a:pt x="9" y="34"/>
                    <a:pt x="9" y="34"/>
                  </a:cubicBezTo>
                  <a:cubicBezTo>
                    <a:pt x="10" y="33"/>
                    <a:pt x="12" y="33"/>
                    <a:pt x="13" y="33"/>
                  </a:cubicBezTo>
                  <a:cubicBezTo>
                    <a:pt x="15" y="34"/>
                    <a:pt x="16" y="36"/>
                    <a:pt x="18" y="37"/>
                  </a:cubicBezTo>
                  <a:cubicBezTo>
                    <a:pt x="19" y="38"/>
                    <a:pt x="21" y="38"/>
                    <a:pt x="22" y="37"/>
                  </a:cubicBezTo>
                  <a:cubicBezTo>
                    <a:pt x="23" y="37"/>
                    <a:pt x="23" y="35"/>
                    <a:pt x="22" y="35"/>
                  </a:cubicBezTo>
                  <a:cubicBezTo>
                    <a:pt x="19" y="33"/>
                    <a:pt x="16" y="32"/>
                    <a:pt x="13" y="30"/>
                  </a:cubicBezTo>
                  <a:cubicBezTo>
                    <a:pt x="11" y="29"/>
                    <a:pt x="9" y="28"/>
                    <a:pt x="8" y="27"/>
                  </a:cubicBezTo>
                  <a:cubicBezTo>
                    <a:pt x="8" y="25"/>
                    <a:pt x="9" y="24"/>
                    <a:pt x="10" y="23"/>
                  </a:cubicBezTo>
                  <a:cubicBezTo>
                    <a:pt x="12" y="21"/>
                    <a:pt x="15" y="21"/>
                    <a:pt x="17" y="19"/>
                  </a:cubicBezTo>
                  <a:cubicBezTo>
                    <a:pt x="18" y="18"/>
                    <a:pt x="17" y="15"/>
                    <a:pt x="16" y="15"/>
                  </a:cubicBezTo>
                  <a:cubicBezTo>
                    <a:pt x="12" y="15"/>
                    <a:pt x="9" y="20"/>
                    <a:pt x="6" y="19"/>
                  </a:cubicBezTo>
                  <a:cubicBezTo>
                    <a:pt x="3" y="18"/>
                    <a:pt x="3" y="14"/>
                    <a:pt x="3" y="12"/>
                  </a:cubicBezTo>
                  <a:cubicBezTo>
                    <a:pt x="3" y="10"/>
                    <a:pt x="7" y="11"/>
                    <a:pt x="7" y="9"/>
                  </a:cubicBezTo>
                  <a:cubicBezTo>
                    <a:pt x="7" y="7"/>
                    <a:pt x="4" y="6"/>
                    <a:pt x="4" y="5"/>
                  </a:cubicBezTo>
                  <a:cubicBezTo>
                    <a:pt x="4" y="4"/>
                    <a:pt x="6" y="6"/>
                    <a:pt x="7" y="6"/>
                  </a:cubicBezTo>
                  <a:cubicBezTo>
                    <a:pt x="8" y="6"/>
                    <a:pt x="9" y="7"/>
                    <a:pt x="10" y="6"/>
                  </a:cubicBezTo>
                  <a:cubicBezTo>
                    <a:pt x="12" y="4"/>
                    <a:pt x="11" y="1"/>
                    <a:pt x="13" y="0"/>
                  </a:cubicBezTo>
                  <a:cubicBezTo>
                    <a:pt x="15" y="0"/>
                    <a:pt x="16" y="4"/>
                    <a:pt x="18" y="4"/>
                  </a:cubicBezTo>
                  <a:cubicBezTo>
                    <a:pt x="19" y="4"/>
                    <a:pt x="20" y="4"/>
                    <a:pt x="22" y="3"/>
                  </a:cubicBezTo>
                  <a:cubicBezTo>
                    <a:pt x="24" y="16"/>
                    <a:pt x="26" y="30"/>
                    <a:pt x="28" y="4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 name="Freeform 2531"/>
            <p:cNvSpPr>
              <a:spLocks noChangeAspect="1"/>
            </p:cNvSpPr>
            <p:nvPr/>
          </p:nvSpPr>
          <p:spPr bwMode="auto">
            <a:xfrm>
              <a:off x="1811" y="3023"/>
              <a:ext cx="250" cy="598"/>
            </a:xfrm>
            <a:custGeom>
              <a:avLst/>
              <a:gdLst>
                <a:gd name="T0" fmla="*/ 67 w 208"/>
                <a:gd name="T1" fmla="*/ 568 h 498"/>
                <a:gd name="T2" fmla="*/ 72 w 208"/>
                <a:gd name="T3" fmla="*/ 540 h 498"/>
                <a:gd name="T4" fmla="*/ 84 w 208"/>
                <a:gd name="T5" fmla="*/ 522 h 498"/>
                <a:gd name="T6" fmla="*/ 102 w 208"/>
                <a:gd name="T7" fmla="*/ 483 h 498"/>
                <a:gd name="T8" fmla="*/ 78 w 208"/>
                <a:gd name="T9" fmla="*/ 456 h 498"/>
                <a:gd name="T10" fmla="*/ 100 w 208"/>
                <a:gd name="T11" fmla="*/ 436 h 498"/>
                <a:gd name="T12" fmla="*/ 113 w 208"/>
                <a:gd name="T13" fmla="*/ 400 h 498"/>
                <a:gd name="T14" fmla="*/ 121 w 208"/>
                <a:gd name="T15" fmla="*/ 400 h 498"/>
                <a:gd name="T16" fmla="*/ 119 w 208"/>
                <a:gd name="T17" fmla="*/ 388 h 498"/>
                <a:gd name="T18" fmla="*/ 106 w 208"/>
                <a:gd name="T19" fmla="*/ 382 h 498"/>
                <a:gd name="T20" fmla="*/ 105 w 208"/>
                <a:gd name="T21" fmla="*/ 355 h 498"/>
                <a:gd name="T22" fmla="*/ 130 w 208"/>
                <a:gd name="T23" fmla="*/ 364 h 498"/>
                <a:gd name="T24" fmla="*/ 143 w 208"/>
                <a:gd name="T25" fmla="*/ 337 h 498"/>
                <a:gd name="T26" fmla="*/ 151 w 208"/>
                <a:gd name="T27" fmla="*/ 322 h 498"/>
                <a:gd name="T28" fmla="*/ 207 w 208"/>
                <a:gd name="T29" fmla="*/ 300 h 498"/>
                <a:gd name="T30" fmla="*/ 212 w 208"/>
                <a:gd name="T31" fmla="*/ 270 h 498"/>
                <a:gd name="T32" fmla="*/ 207 w 208"/>
                <a:gd name="T33" fmla="*/ 250 h 498"/>
                <a:gd name="T34" fmla="*/ 186 w 208"/>
                <a:gd name="T35" fmla="*/ 232 h 498"/>
                <a:gd name="T36" fmla="*/ 190 w 208"/>
                <a:gd name="T37" fmla="*/ 204 h 498"/>
                <a:gd name="T38" fmla="*/ 188 w 208"/>
                <a:gd name="T39" fmla="*/ 186 h 498"/>
                <a:gd name="T40" fmla="*/ 196 w 208"/>
                <a:gd name="T41" fmla="*/ 155 h 498"/>
                <a:gd name="T42" fmla="*/ 227 w 208"/>
                <a:gd name="T43" fmla="*/ 114 h 498"/>
                <a:gd name="T44" fmla="*/ 248 w 208"/>
                <a:gd name="T45" fmla="*/ 88 h 498"/>
                <a:gd name="T46" fmla="*/ 240 w 208"/>
                <a:gd name="T47" fmla="*/ 68 h 498"/>
                <a:gd name="T48" fmla="*/ 234 w 208"/>
                <a:gd name="T49" fmla="*/ 85 h 498"/>
                <a:gd name="T50" fmla="*/ 218 w 208"/>
                <a:gd name="T51" fmla="*/ 102 h 498"/>
                <a:gd name="T52" fmla="*/ 186 w 208"/>
                <a:gd name="T53" fmla="*/ 100 h 498"/>
                <a:gd name="T54" fmla="*/ 180 w 208"/>
                <a:gd name="T55" fmla="*/ 80 h 498"/>
                <a:gd name="T56" fmla="*/ 184 w 208"/>
                <a:gd name="T57" fmla="*/ 59 h 498"/>
                <a:gd name="T58" fmla="*/ 144 w 208"/>
                <a:gd name="T59" fmla="*/ 42 h 498"/>
                <a:gd name="T60" fmla="*/ 115 w 208"/>
                <a:gd name="T61" fmla="*/ 17 h 498"/>
                <a:gd name="T62" fmla="*/ 90 w 208"/>
                <a:gd name="T63" fmla="*/ 5 h 498"/>
                <a:gd name="T64" fmla="*/ 79 w 208"/>
                <a:gd name="T65" fmla="*/ 8 h 498"/>
                <a:gd name="T66" fmla="*/ 53 w 208"/>
                <a:gd name="T67" fmla="*/ 8 h 498"/>
                <a:gd name="T68" fmla="*/ 41 w 208"/>
                <a:gd name="T69" fmla="*/ 20 h 498"/>
                <a:gd name="T70" fmla="*/ 28 w 208"/>
                <a:gd name="T71" fmla="*/ 49 h 498"/>
                <a:gd name="T72" fmla="*/ 25 w 208"/>
                <a:gd name="T73" fmla="*/ 64 h 498"/>
                <a:gd name="T74" fmla="*/ 26 w 208"/>
                <a:gd name="T75" fmla="*/ 90 h 498"/>
                <a:gd name="T76" fmla="*/ 19 w 208"/>
                <a:gd name="T77" fmla="*/ 114 h 498"/>
                <a:gd name="T78" fmla="*/ 8 w 208"/>
                <a:gd name="T79" fmla="*/ 138 h 498"/>
                <a:gd name="T80" fmla="*/ 5 w 208"/>
                <a:gd name="T81" fmla="*/ 181 h 498"/>
                <a:gd name="T82" fmla="*/ 13 w 208"/>
                <a:gd name="T83" fmla="*/ 198 h 498"/>
                <a:gd name="T84" fmla="*/ 17 w 208"/>
                <a:gd name="T85" fmla="*/ 225 h 498"/>
                <a:gd name="T86" fmla="*/ 12 w 208"/>
                <a:gd name="T87" fmla="*/ 267 h 498"/>
                <a:gd name="T88" fmla="*/ 12 w 208"/>
                <a:gd name="T89" fmla="*/ 312 h 498"/>
                <a:gd name="T90" fmla="*/ 2 w 208"/>
                <a:gd name="T91" fmla="*/ 336 h 498"/>
                <a:gd name="T92" fmla="*/ 6 w 208"/>
                <a:gd name="T93" fmla="*/ 375 h 498"/>
                <a:gd name="T94" fmla="*/ 8 w 208"/>
                <a:gd name="T95" fmla="*/ 401 h 498"/>
                <a:gd name="T96" fmla="*/ 11 w 208"/>
                <a:gd name="T97" fmla="*/ 427 h 498"/>
                <a:gd name="T98" fmla="*/ 20 w 208"/>
                <a:gd name="T99" fmla="*/ 436 h 498"/>
                <a:gd name="T100" fmla="*/ 22 w 208"/>
                <a:gd name="T101" fmla="*/ 443 h 498"/>
                <a:gd name="T102" fmla="*/ 19 w 208"/>
                <a:gd name="T103" fmla="*/ 470 h 498"/>
                <a:gd name="T104" fmla="*/ 8 w 208"/>
                <a:gd name="T105" fmla="*/ 494 h 498"/>
                <a:gd name="T106" fmla="*/ 10 w 208"/>
                <a:gd name="T107" fmla="*/ 520 h 498"/>
                <a:gd name="T108" fmla="*/ 10 w 208"/>
                <a:gd name="T109" fmla="*/ 558 h 498"/>
                <a:gd name="T110" fmla="*/ 26 w 208"/>
                <a:gd name="T111" fmla="*/ 575 h 498"/>
                <a:gd name="T112" fmla="*/ 70 w 208"/>
                <a:gd name="T113" fmla="*/ 590 h 4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8"/>
                <a:gd name="T172" fmla="*/ 0 h 498"/>
                <a:gd name="T173" fmla="*/ 208 w 208"/>
                <a:gd name="T174" fmla="*/ 498 h 4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8" h="498">
                  <a:moveTo>
                    <a:pt x="58" y="491"/>
                  </a:moveTo>
                  <a:cubicBezTo>
                    <a:pt x="61" y="492"/>
                    <a:pt x="69" y="498"/>
                    <a:pt x="68" y="494"/>
                  </a:cubicBezTo>
                  <a:cubicBezTo>
                    <a:pt x="68" y="486"/>
                    <a:pt x="60" y="480"/>
                    <a:pt x="56" y="473"/>
                  </a:cubicBezTo>
                  <a:cubicBezTo>
                    <a:pt x="55" y="470"/>
                    <a:pt x="54" y="467"/>
                    <a:pt x="55" y="464"/>
                  </a:cubicBezTo>
                  <a:cubicBezTo>
                    <a:pt x="56" y="461"/>
                    <a:pt x="60" y="459"/>
                    <a:pt x="61" y="455"/>
                  </a:cubicBezTo>
                  <a:cubicBezTo>
                    <a:pt x="62" y="454"/>
                    <a:pt x="58" y="451"/>
                    <a:pt x="60" y="450"/>
                  </a:cubicBezTo>
                  <a:cubicBezTo>
                    <a:pt x="61" y="449"/>
                    <a:pt x="62" y="453"/>
                    <a:pt x="64" y="453"/>
                  </a:cubicBezTo>
                  <a:cubicBezTo>
                    <a:pt x="66" y="453"/>
                    <a:pt x="69" y="452"/>
                    <a:pt x="70" y="450"/>
                  </a:cubicBezTo>
                  <a:cubicBezTo>
                    <a:pt x="72" y="445"/>
                    <a:pt x="68" y="439"/>
                    <a:pt x="70" y="435"/>
                  </a:cubicBezTo>
                  <a:cubicBezTo>
                    <a:pt x="74" y="428"/>
                    <a:pt x="83" y="424"/>
                    <a:pt x="88" y="417"/>
                  </a:cubicBezTo>
                  <a:cubicBezTo>
                    <a:pt x="90" y="414"/>
                    <a:pt x="91" y="410"/>
                    <a:pt x="90" y="407"/>
                  </a:cubicBezTo>
                  <a:cubicBezTo>
                    <a:pt x="90" y="404"/>
                    <a:pt x="87" y="403"/>
                    <a:pt x="85" y="402"/>
                  </a:cubicBezTo>
                  <a:cubicBezTo>
                    <a:pt x="82" y="401"/>
                    <a:pt x="78" y="401"/>
                    <a:pt x="75" y="399"/>
                  </a:cubicBezTo>
                  <a:cubicBezTo>
                    <a:pt x="71" y="396"/>
                    <a:pt x="67" y="392"/>
                    <a:pt x="65" y="387"/>
                  </a:cubicBezTo>
                  <a:cubicBezTo>
                    <a:pt x="64" y="385"/>
                    <a:pt x="64" y="382"/>
                    <a:pt x="65" y="380"/>
                  </a:cubicBezTo>
                  <a:cubicBezTo>
                    <a:pt x="69" y="375"/>
                    <a:pt x="73" y="370"/>
                    <a:pt x="78" y="367"/>
                  </a:cubicBezTo>
                  <a:cubicBezTo>
                    <a:pt x="80" y="365"/>
                    <a:pt x="84" y="368"/>
                    <a:pt x="87" y="367"/>
                  </a:cubicBezTo>
                  <a:cubicBezTo>
                    <a:pt x="88" y="366"/>
                    <a:pt x="83" y="365"/>
                    <a:pt x="83" y="363"/>
                  </a:cubicBezTo>
                  <a:cubicBezTo>
                    <a:pt x="84" y="361"/>
                    <a:pt x="88" y="360"/>
                    <a:pt x="88" y="358"/>
                  </a:cubicBezTo>
                  <a:cubicBezTo>
                    <a:pt x="89" y="354"/>
                    <a:pt x="86" y="349"/>
                    <a:pt x="87" y="345"/>
                  </a:cubicBezTo>
                  <a:cubicBezTo>
                    <a:pt x="88" y="341"/>
                    <a:pt x="93" y="338"/>
                    <a:pt x="94" y="333"/>
                  </a:cubicBezTo>
                  <a:cubicBezTo>
                    <a:pt x="94" y="331"/>
                    <a:pt x="89" y="330"/>
                    <a:pt x="90" y="328"/>
                  </a:cubicBezTo>
                  <a:cubicBezTo>
                    <a:pt x="92" y="326"/>
                    <a:pt x="96" y="325"/>
                    <a:pt x="99" y="326"/>
                  </a:cubicBezTo>
                  <a:cubicBezTo>
                    <a:pt x="101" y="327"/>
                    <a:pt x="99" y="333"/>
                    <a:pt x="101" y="333"/>
                  </a:cubicBezTo>
                  <a:cubicBezTo>
                    <a:pt x="104" y="332"/>
                    <a:pt x="105" y="328"/>
                    <a:pt x="105" y="325"/>
                  </a:cubicBezTo>
                  <a:cubicBezTo>
                    <a:pt x="106" y="322"/>
                    <a:pt x="104" y="319"/>
                    <a:pt x="101" y="318"/>
                  </a:cubicBezTo>
                  <a:cubicBezTo>
                    <a:pt x="100" y="317"/>
                    <a:pt x="100" y="322"/>
                    <a:pt x="99" y="323"/>
                  </a:cubicBezTo>
                  <a:cubicBezTo>
                    <a:pt x="97" y="324"/>
                    <a:pt x="95" y="324"/>
                    <a:pt x="94" y="323"/>
                  </a:cubicBezTo>
                  <a:cubicBezTo>
                    <a:pt x="93" y="323"/>
                    <a:pt x="95" y="321"/>
                    <a:pt x="94" y="320"/>
                  </a:cubicBezTo>
                  <a:cubicBezTo>
                    <a:pt x="92" y="319"/>
                    <a:pt x="89" y="320"/>
                    <a:pt x="88" y="318"/>
                  </a:cubicBezTo>
                  <a:cubicBezTo>
                    <a:pt x="87" y="316"/>
                    <a:pt x="89" y="313"/>
                    <a:pt x="88" y="310"/>
                  </a:cubicBezTo>
                  <a:cubicBezTo>
                    <a:pt x="87" y="307"/>
                    <a:pt x="83" y="306"/>
                    <a:pt x="83" y="303"/>
                  </a:cubicBezTo>
                  <a:cubicBezTo>
                    <a:pt x="83" y="300"/>
                    <a:pt x="85" y="298"/>
                    <a:pt x="87" y="296"/>
                  </a:cubicBezTo>
                  <a:cubicBezTo>
                    <a:pt x="88" y="296"/>
                    <a:pt x="88" y="298"/>
                    <a:pt x="89" y="298"/>
                  </a:cubicBezTo>
                  <a:cubicBezTo>
                    <a:pt x="92" y="300"/>
                    <a:pt x="95" y="302"/>
                    <a:pt x="99" y="303"/>
                  </a:cubicBezTo>
                  <a:cubicBezTo>
                    <a:pt x="102" y="303"/>
                    <a:pt x="105" y="303"/>
                    <a:pt x="108" y="303"/>
                  </a:cubicBezTo>
                  <a:cubicBezTo>
                    <a:pt x="111" y="302"/>
                    <a:pt x="115" y="301"/>
                    <a:pt x="118" y="298"/>
                  </a:cubicBezTo>
                  <a:cubicBezTo>
                    <a:pt x="119" y="296"/>
                    <a:pt x="115" y="294"/>
                    <a:pt x="115" y="292"/>
                  </a:cubicBezTo>
                  <a:cubicBezTo>
                    <a:pt x="115" y="288"/>
                    <a:pt x="119" y="285"/>
                    <a:pt x="119" y="281"/>
                  </a:cubicBezTo>
                  <a:cubicBezTo>
                    <a:pt x="119" y="278"/>
                    <a:pt x="117" y="275"/>
                    <a:pt x="116" y="273"/>
                  </a:cubicBezTo>
                  <a:cubicBezTo>
                    <a:pt x="116" y="270"/>
                    <a:pt x="113" y="265"/>
                    <a:pt x="116" y="263"/>
                  </a:cubicBezTo>
                  <a:cubicBezTo>
                    <a:pt x="119" y="262"/>
                    <a:pt x="122" y="268"/>
                    <a:pt x="126" y="268"/>
                  </a:cubicBezTo>
                  <a:cubicBezTo>
                    <a:pt x="130" y="269"/>
                    <a:pt x="134" y="267"/>
                    <a:pt x="138" y="267"/>
                  </a:cubicBezTo>
                  <a:cubicBezTo>
                    <a:pt x="144" y="266"/>
                    <a:pt x="150" y="266"/>
                    <a:pt x="155" y="263"/>
                  </a:cubicBezTo>
                  <a:cubicBezTo>
                    <a:pt x="161" y="260"/>
                    <a:pt x="167" y="255"/>
                    <a:pt x="172" y="250"/>
                  </a:cubicBezTo>
                  <a:cubicBezTo>
                    <a:pt x="176" y="246"/>
                    <a:pt x="180" y="240"/>
                    <a:pt x="181" y="235"/>
                  </a:cubicBezTo>
                  <a:cubicBezTo>
                    <a:pt x="182" y="232"/>
                    <a:pt x="181" y="228"/>
                    <a:pt x="180" y="225"/>
                  </a:cubicBezTo>
                  <a:cubicBezTo>
                    <a:pt x="179" y="224"/>
                    <a:pt x="177" y="226"/>
                    <a:pt x="176" y="225"/>
                  </a:cubicBezTo>
                  <a:cubicBezTo>
                    <a:pt x="175" y="224"/>
                    <a:pt x="173" y="221"/>
                    <a:pt x="173" y="219"/>
                  </a:cubicBezTo>
                  <a:cubicBezTo>
                    <a:pt x="172" y="218"/>
                    <a:pt x="174" y="217"/>
                    <a:pt x="174" y="215"/>
                  </a:cubicBezTo>
                  <a:cubicBezTo>
                    <a:pt x="174" y="213"/>
                    <a:pt x="174" y="210"/>
                    <a:pt x="172" y="208"/>
                  </a:cubicBezTo>
                  <a:cubicBezTo>
                    <a:pt x="167" y="204"/>
                    <a:pt x="161" y="203"/>
                    <a:pt x="156" y="200"/>
                  </a:cubicBezTo>
                  <a:cubicBezTo>
                    <a:pt x="154" y="199"/>
                    <a:pt x="153" y="197"/>
                    <a:pt x="152" y="195"/>
                  </a:cubicBezTo>
                  <a:cubicBezTo>
                    <a:pt x="152" y="194"/>
                    <a:pt x="155" y="194"/>
                    <a:pt x="155" y="193"/>
                  </a:cubicBezTo>
                  <a:cubicBezTo>
                    <a:pt x="155" y="191"/>
                    <a:pt x="153" y="189"/>
                    <a:pt x="153" y="187"/>
                  </a:cubicBezTo>
                  <a:cubicBezTo>
                    <a:pt x="152" y="183"/>
                    <a:pt x="152" y="180"/>
                    <a:pt x="153" y="176"/>
                  </a:cubicBezTo>
                  <a:cubicBezTo>
                    <a:pt x="154" y="174"/>
                    <a:pt x="157" y="172"/>
                    <a:pt x="158" y="170"/>
                  </a:cubicBezTo>
                  <a:cubicBezTo>
                    <a:pt x="158" y="169"/>
                    <a:pt x="157" y="167"/>
                    <a:pt x="157" y="165"/>
                  </a:cubicBezTo>
                  <a:cubicBezTo>
                    <a:pt x="157" y="164"/>
                    <a:pt x="159" y="163"/>
                    <a:pt x="159" y="162"/>
                  </a:cubicBezTo>
                  <a:cubicBezTo>
                    <a:pt x="158" y="159"/>
                    <a:pt x="156" y="157"/>
                    <a:pt x="156" y="155"/>
                  </a:cubicBezTo>
                  <a:cubicBezTo>
                    <a:pt x="157" y="152"/>
                    <a:pt x="159" y="150"/>
                    <a:pt x="160" y="148"/>
                  </a:cubicBezTo>
                  <a:cubicBezTo>
                    <a:pt x="160" y="144"/>
                    <a:pt x="159" y="139"/>
                    <a:pt x="160" y="135"/>
                  </a:cubicBezTo>
                  <a:cubicBezTo>
                    <a:pt x="160" y="133"/>
                    <a:pt x="162" y="131"/>
                    <a:pt x="163" y="129"/>
                  </a:cubicBezTo>
                  <a:cubicBezTo>
                    <a:pt x="167" y="124"/>
                    <a:pt x="171" y="120"/>
                    <a:pt x="174" y="115"/>
                  </a:cubicBezTo>
                  <a:cubicBezTo>
                    <a:pt x="177" y="110"/>
                    <a:pt x="178" y="104"/>
                    <a:pt x="181" y="100"/>
                  </a:cubicBezTo>
                  <a:cubicBezTo>
                    <a:pt x="183" y="97"/>
                    <a:pt x="187" y="97"/>
                    <a:pt x="189" y="95"/>
                  </a:cubicBezTo>
                  <a:cubicBezTo>
                    <a:pt x="191" y="93"/>
                    <a:pt x="192" y="90"/>
                    <a:pt x="194" y="88"/>
                  </a:cubicBezTo>
                  <a:cubicBezTo>
                    <a:pt x="198" y="85"/>
                    <a:pt x="204" y="85"/>
                    <a:pt x="206" y="82"/>
                  </a:cubicBezTo>
                  <a:cubicBezTo>
                    <a:pt x="208" y="79"/>
                    <a:pt x="206" y="76"/>
                    <a:pt x="206" y="73"/>
                  </a:cubicBezTo>
                  <a:cubicBezTo>
                    <a:pt x="206" y="70"/>
                    <a:pt x="208" y="68"/>
                    <a:pt x="207" y="66"/>
                  </a:cubicBezTo>
                  <a:cubicBezTo>
                    <a:pt x="207" y="64"/>
                    <a:pt x="204" y="61"/>
                    <a:pt x="203" y="59"/>
                  </a:cubicBezTo>
                  <a:cubicBezTo>
                    <a:pt x="202" y="58"/>
                    <a:pt x="201" y="57"/>
                    <a:pt x="200" y="57"/>
                  </a:cubicBezTo>
                  <a:cubicBezTo>
                    <a:pt x="198" y="57"/>
                    <a:pt x="196" y="57"/>
                    <a:pt x="195" y="57"/>
                  </a:cubicBezTo>
                  <a:cubicBezTo>
                    <a:pt x="195" y="60"/>
                    <a:pt x="195" y="62"/>
                    <a:pt x="195" y="65"/>
                  </a:cubicBezTo>
                  <a:cubicBezTo>
                    <a:pt x="195" y="67"/>
                    <a:pt x="196" y="69"/>
                    <a:pt x="195" y="71"/>
                  </a:cubicBezTo>
                  <a:cubicBezTo>
                    <a:pt x="193" y="73"/>
                    <a:pt x="190" y="75"/>
                    <a:pt x="188" y="77"/>
                  </a:cubicBezTo>
                  <a:cubicBezTo>
                    <a:pt x="186" y="80"/>
                    <a:pt x="185" y="83"/>
                    <a:pt x="183" y="86"/>
                  </a:cubicBezTo>
                  <a:cubicBezTo>
                    <a:pt x="182" y="86"/>
                    <a:pt x="182" y="85"/>
                    <a:pt x="181" y="85"/>
                  </a:cubicBezTo>
                  <a:cubicBezTo>
                    <a:pt x="180" y="84"/>
                    <a:pt x="178" y="83"/>
                    <a:pt x="176" y="84"/>
                  </a:cubicBezTo>
                  <a:cubicBezTo>
                    <a:pt x="173" y="84"/>
                    <a:pt x="171" y="87"/>
                    <a:pt x="168" y="87"/>
                  </a:cubicBezTo>
                  <a:cubicBezTo>
                    <a:pt x="164" y="87"/>
                    <a:pt x="160" y="84"/>
                    <a:pt x="155" y="83"/>
                  </a:cubicBezTo>
                  <a:cubicBezTo>
                    <a:pt x="152" y="82"/>
                    <a:pt x="147" y="86"/>
                    <a:pt x="146" y="83"/>
                  </a:cubicBezTo>
                  <a:cubicBezTo>
                    <a:pt x="144" y="80"/>
                    <a:pt x="149" y="77"/>
                    <a:pt x="150" y="74"/>
                  </a:cubicBezTo>
                  <a:cubicBezTo>
                    <a:pt x="150" y="72"/>
                    <a:pt x="148" y="69"/>
                    <a:pt x="150" y="67"/>
                  </a:cubicBezTo>
                  <a:cubicBezTo>
                    <a:pt x="151" y="66"/>
                    <a:pt x="155" y="67"/>
                    <a:pt x="156" y="65"/>
                  </a:cubicBezTo>
                  <a:cubicBezTo>
                    <a:pt x="157" y="62"/>
                    <a:pt x="157" y="58"/>
                    <a:pt x="156" y="54"/>
                  </a:cubicBezTo>
                  <a:cubicBezTo>
                    <a:pt x="156" y="52"/>
                    <a:pt x="155" y="50"/>
                    <a:pt x="153" y="49"/>
                  </a:cubicBezTo>
                  <a:cubicBezTo>
                    <a:pt x="148" y="47"/>
                    <a:pt x="143" y="47"/>
                    <a:pt x="139" y="45"/>
                  </a:cubicBezTo>
                  <a:cubicBezTo>
                    <a:pt x="134" y="42"/>
                    <a:pt x="131" y="37"/>
                    <a:pt x="127" y="35"/>
                  </a:cubicBezTo>
                  <a:cubicBezTo>
                    <a:pt x="125" y="34"/>
                    <a:pt x="122" y="36"/>
                    <a:pt x="120" y="35"/>
                  </a:cubicBezTo>
                  <a:cubicBezTo>
                    <a:pt x="117" y="33"/>
                    <a:pt x="115" y="31"/>
                    <a:pt x="112" y="29"/>
                  </a:cubicBezTo>
                  <a:cubicBezTo>
                    <a:pt x="108" y="26"/>
                    <a:pt x="104" y="25"/>
                    <a:pt x="100" y="22"/>
                  </a:cubicBezTo>
                  <a:cubicBezTo>
                    <a:pt x="98" y="19"/>
                    <a:pt x="98" y="16"/>
                    <a:pt x="96" y="14"/>
                  </a:cubicBezTo>
                  <a:cubicBezTo>
                    <a:pt x="95" y="12"/>
                    <a:pt x="93" y="10"/>
                    <a:pt x="91" y="8"/>
                  </a:cubicBezTo>
                  <a:cubicBezTo>
                    <a:pt x="90" y="7"/>
                    <a:pt x="89" y="5"/>
                    <a:pt x="88" y="4"/>
                  </a:cubicBezTo>
                  <a:cubicBezTo>
                    <a:pt x="84" y="3"/>
                    <a:pt x="79" y="3"/>
                    <a:pt x="75" y="4"/>
                  </a:cubicBezTo>
                  <a:cubicBezTo>
                    <a:pt x="73" y="5"/>
                    <a:pt x="72" y="8"/>
                    <a:pt x="71" y="11"/>
                  </a:cubicBezTo>
                  <a:cubicBezTo>
                    <a:pt x="70" y="13"/>
                    <a:pt x="72" y="20"/>
                    <a:pt x="70" y="18"/>
                  </a:cubicBezTo>
                  <a:cubicBezTo>
                    <a:pt x="67" y="16"/>
                    <a:pt x="69" y="9"/>
                    <a:pt x="66" y="7"/>
                  </a:cubicBezTo>
                  <a:cubicBezTo>
                    <a:pt x="63" y="5"/>
                    <a:pt x="57" y="8"/>
                    <a:pt x="53" y="6"/>
                  </a:cubicBezTo>
                  <a:cubicBezTo>
                    <a:pt x="50" y="5"/>
                    <a:pt x="49" y="0"/>
                    <a:pt x="46" y="1"/>
                  </a:cubicBezTo>
                  <a:cubicBezTo>
                    <a:pt x="44" y="1"/>
                    <a:pt x="46" y="6"/>
                    <a:pt x="44" y="7"/>
                  </a:cubicBezTo>
                  <a:cubicBezTo>
                    <a:pt x="44" y="9"/>
                    <a:pt x="42" y="8"/>
                    <a:pt x="41" y="9"/>
                  </a:cubicBezTo>
                  <a:cubicBezTo>
                    <a:pt x="39" y="10"/>
                    <a:pt x="38" y="11"/>
                    <a:pt x="38" y="12"/>
                  </a:cubicBezTo>
                  <a:cubicBezTo>
                    <a:pt x="36" y="14"/>
                    <a:pt x="35" y="16"/>
                    <a:pt x="34" y="17"/>
                  </a:cubicBezTo>
                  <a:cubicBezTo>
                    <a:pt x="35" y="19"/>
                    <a:pt x="36" y="22"/>
                    <a:pt x="36" y="24"/>
                  </a:cubicBezTo>
                  <a:cubicBezTo>
                    <a:pt x="35" y="28"/>
                    <a:pt x="36" y="32"/>
                    <a:pt x="33" y="36"/>
                  </a:cubicBezTo>
                  <a:cubicBezTo>
                    <a:pt x="31" y="39"/>
                    <a:pt x="26" y="39"/>
                    <a:pt x="23" y="41"/>
                  </a:cubicBezTo>
                  <a:cubicBezTo>
                    <a:pt x="21" y="42"/>
                    <a:pt x="18" y="44"/>
                    <a:pt x="18" y="46"/>
                  </a:cubicBezTo>
                  <a:cubicBezTo>
                    <a:pt x="18" y="49"/>
                    <a:pt x="22" y="50"/>
                    <a:pt x="23" y="52"/>
                  </a:cubicBezTo>
                  <a:cubicBezTo>
                    <a:pt x="23" y="53"/>
                    <a:pt x="21" y="52"/>
                    <a:pt x="21" y="53"/>
                  </a:cubicBezTo>
                  <a:cubicBezTo>
                    <a:pt x="20" y="55"/>
                    <a:pt x="20" y="57"/>
                    <a:pt x="20" y="58"/>
                  </a:cubicBezTo>
                  <a:cubicBezTo>
                    <a:pt x="21" y="62"/>
                    <a:pt x="23" y="65"/>
                    <a:pt x="23" y="68"/>
                  </a:cubicBezTo>
                  <a:cubicBezTo>
                    <a:pt x="23" y="71"/>
                    <a:pt x="21" y="73"/>
                    <a:pt x="22" y="75"/>
                  </a:cubicBezTo>
                  <a:cubicBezTo>
                    <a:pt x="22" y="77"/>
                    <a:pt x="27" y="79"/>
                    <a:pt x="26" y="82"/>
                  </a:cubicBezTo>
                  <a:cubicBezTo>
                    <a:pt x="25" y="84"/>
                    <a:pt x="20" y="81"/>
                    <a:pt x="19" y="83"/>
                  </a:cubicBezTo>
                  <a:cubicBezTo>
                    <a:pt x="17" y="86"/>
                    <a:pt x="18" y="91"/>
                    <a:pt x="16" y="95"/>
                  </a:cubicBezTo>
                  <a:cubicBezTo>
                    <a:pt x="15" y="98"/>
                    <a:pt x="11" y="100"/>
                    <a:pt x="9" y="103"/>
                  </a:cubicBezTo>
                  <a:cubicBezTo>
                    <a:pt x="8" y="106"/>
                    <a:pt x="11" y="112"/>
                    <a:pt x="9" y="111"/>
                  </a:cubicBezTo>
                  <a:cubicBezTo>
                    <a:pt x="8" y="113"/>
                    <a:pt x="8" y="114"/>
                    <a:pt x="7" y="115"/>
                  </a:cubicBezTo>
                  <a:cubicBezTo>
                    <a:pt x="11" y="116"/>
                    <a:pt x="10" y="123"/>
                    <a:pt x="10" y="127"/>
                  </a:cubicBezTo>
                  <a:cubicBezTo>
                    <a:pt x="9" y="132"/>
                    <a:pt x="5" y="136"/>
                    <a:pt x="4" y="141"/>
                  </a:cubicBezTo>
                  <a:cubicBezTo>
                    <a:pt x="3" y="144"/>
                    <a:pt x="3" y="147"/>
                    <a:pt x="4" y="151"/>
                  </a:cubicBezTo>
                  <a:cubicBezTo>
                    <a:pt x="4" y="153"/>
                    <a:pt x="7" y="154"/>
                    <a:pt x="7" y="156"/>
                  </a:cubicBezTo>
                  <a:cubicBezTo>
                    <a:pt x="7" y="158"/>
                    <a:pt x="4" y="159"/>
                    <a:pt x="5" y="160"/>
                  </a:cubicBezTo>
                  <a:cubicBezTo>
                    <a:pt x="6" y="163"/>
                    <a:pt x="10" y="163"/>
                    <a:pt x="11" y="165"/>
                  </a:cubicBezTo>
                  <a:cubicBezTo>
                    <a:pt x="12" y="169"/>
                    <a:pt x="9" y="173"/>
                    <a:pt x="10" y="176"/>
                  </a:cubicBezTo>
                  <a:cubicBezTo>
                    <a:pt x="11" y="178"/>
                    <a:pt x="15" y="174"/>
                    <a:pt x="15" y="176"/>
                  </a:cubicBezTo>
                  <a:cubicBezTo>
                    <a:pt x="17" y="179"/>
                    <a:pt x="14" y="184"/>
                    <a:pt x="14" y="187"/>
                  </a:cubicBezTo>
                  <a:cubicBezTo>
                    <a:pt x="12" y="193"/>
                    <a:pt x="10" y="199"/>
                    <a:pt x="9" y="207"/>
                  </a:cubicBezTo>
                  <a:cubicBezTo>
                    <a:pt x="9" y="208"/>
                    <a:pt x="7" y="208"/>
                    <a:pt x="7" y="209"/>
                  </a:cubicBezTo>
                  <a:cubicBezTo>
                    <a:pt x="7" y="214"/>
                    <a:pt x="12" y="214"/>
                    <a:pt x="10" y="222"/>
                  </a:cubicBezTo>
                  <a:cubicBezTo>
                    <a:pt x="9" y="225"/>
                    <a:pt x="3" y="224"/>
                    <a:pt x="2" y="226"/>
                  </a:cubicBezTo>
                  <a:cubicBezTo>
                    <a:pt x="1" y="233"/>
                    <a:pt x="3" y="239"/>
                    <a:pt x="5" y="246"/>
                  </a:cubicBezTo>
                  <a:cubicBezTo>
                    <a:pt x="6" y="251"/>
                    <a:pt x="11" y="255"/>
                    <a:pt x="10" y="260"/>
                  </a:cubicBezTo>
                  <a:cubicBezTo>
                    <a:pt x="10" y="263"/>
                    <a:pt x="4" y="263"/>
                    <a:pt x="2" y="265"/>
                  </a:cubicBezTo>
                  <a:cubicBezTo>
                    <a:pt x="1" y="268"/>
                    <a:pt x="4" y="271"/>
                    <a:pt x="4" y="274"/>
                  </a:cubicBezTo>
                  <a:cubicBezTo>
                    <a:pt x="4" y="276"/>
                    <a:pt x="2" y="278"/>
                    <a:pt x="2" y="280"/>
                  </a:cubicBezTo>
                  <a:cubicBezTo>
                    <a:pt x="2" y="283"/>
                    <a:pt x="2" y="286"/>
                    <a:pt x="2" y="289"/>
                  </a:cubicBezTo>
                  <a:cubicBezTo>
                    <a:pt x="1" y="293"/>
                    <a:pt x="1" y="297"/>
                    <a:pt x="1" y="301"/>
                  </a:cubicBezTo>
                  <a:cubicBezTo>
                    <a:pt x="2" y="305"/>
                    <a:pt x="5" y="308"/>
                    <a:pt x="5" y="312"/>
                  </a:cubicBezTo>
                  <a:cubicBezTo>
                    <a:pt x="6" y="315"/>
                    <a:pt x="3" y="317"/>
                    <a:pt x="3" y="320"/>
                  </a:cubicBezTo>
                  <a:cubicBezTo>
                    <a:pt x="2" y="324"/>
                    <a:pt x="1" y="328"/>
                    <a:pt x="3" y="333"/>
                  </a:cubicBezTo>
                  <a:cubicBezTo>
                    <a:pt x="3" y="334"/>
                    <a:pt x="6" y="333"/>
                    <a:pt x="7" y="334"/>
                  </a:cubicBezTo>
                  <a:cubicBezTo>
                    <a:pt x="8" y="335"/>
                    <a:pt x="7" y="336"/>
                    <a:pt x="7" y="337"/>
                  </a:cubicBezTo>
                  <a:cubicBezTo>
                    <a:pt x="7" y="341"/>
                    <a:pt x="9" y="344"/>
                    <a:pt x="9" y="347"/>
                  </a:cubicBezTo>
                  <a:cubicBezTo>
                    <a:pt x="10" y="350"/>
                    <a:pt x="7" y="353"/>
                    <a:pt x="9" y="356"/>
                  </a:cubicBezTo>
                  <a:cubicBezTo>
                    <a:pt x="11" y="358"/>
                    <a:pt x="15" y="356"/>
                    <a:pt x="17" y="357"/>
                  </a:cubicBezTo>
                  <a:cubicBezTo>
                    <a:pt x="19" y="357"/>
                    <a:pt x="19" y="359"/>
                    <a:pt x="19" y="360"/>
                  </a:cubicBezTo>
                  <a:cubicBezTo>
                    <a:pt x="19" y="361"/>
                    <a:pt x="18" y="363"/>
                    <a:pt x="17" y="363"/>
                  </a:cubicBezTo>
                  <a:cubicBezTo>
                    <a:pt x="15" y="364"/>
                    <a:pt x="14" y="361"/>
                    <a:pt x="12" y="361"/>
                  </a:cubicBezTo>
                  <a:cubicBezTo>
                    <a:pt x="11" y="361"/>
                    <a:pt x="7" y="362"/>
                    <a:pt x="8" y="363"/>
                  </a:cubicBezTo>
                  <a:cubicBezTo>
                    <a:pt x="10" y="366"/>
                    <a:pt x="17" y="365"/>
                    <a:pt x="18" y="369"/>
                  </a:cubicBezTo>
                  <a:cubicBezTo>
                    <a:pt x="19" y="372"/>
                    <a:pt x="12" y="373"/>
                    <a:pt x="11" y="376"/>
                  </a:cubicBezTo>
                  <a:cubicBezTo>
                    <a:pt x="11" y="378"/>
                    <a:pt x="16" y="379"/>
                    <a:pt x="16" y="381"/>
                  </a:cubicBezTo>
                  <a:cubicBezTo>
                    <a:pt x="17" y="385"/>
                    <a:pt x="16" y="388"/>
                    <a:pt x="16" y="391"/>
                  </a:cubicBezTo>
                  <a:cubicBezTo>
                    <a:pt x="15" y="393"/>
                    <a:pt x="14" y="394"/>
                    <a:pt x="13" y="396"/>
                  </a:cubicBezTo>
                  <a:cubicBezTo>
                    <a:pt x="13" y="397"/>
                    <a:pt x="13" y="399"/>
                    <a:pt x="13" y="400"/>
                  </a:cubicBezTo>
                  <a:cubicBezTo>
                    <a:pt x="11" y="404"/>
                    <a:pt x="7" y="407"/>
                    <a:pt x="7" y="411"/>
                  </a:cubicBezTo>
                  <a:cubicBezTo>
                    <a:pt x="7" y="414"/>
                    <a:pt x="13" y="415"/>
                    <a:pt x="14" y="417"/>
                  </a:cubicBezTo>
                  <a:cubicBezTo>
                    <a:pt x="14" y="421"/>
                    <a:pt x="12" y="424"/>
                    <a:pt x="11" y="427"/>
                  </a:cubicBezTo>
                  <a:cubicBezTo>
                    <a:pt x="10" y="429"/>
                    <a:pt x="10" y="431"/>
                    <a:pt x="8" y="433"/>
                  </a:cubicBezTo>
                  <a:cubicBezTo>
                    <a:pt x="6" y="436"/>
                    <a:pt x="2" y="437"/>
                    <a:pt x="1" y="441"/>
                  </a:cubicBezTo>
                  <a:cubicBezTo>
                    <a:pt x="0" y="445"/>
                    <a:pt x="1" y="450"/>
                    <a:pt x="3" y="453"/>
                  </a:cubicBezTo>
                  <a:cubicBezTo>
                    <a:pt x="5" y="457"/>
                    <a:pt x="4" y="462"/>
                    <a:pt x="8" y="465"/>
                  </a:cubicBezTo>
                  <a:cubicBezTo>
                    <a:pt x="10" y="466"/>
                    <a:pt x="14" y="460"/>
                    <a:pt x="16" y="463"/>
                  </a:cubicBezTo>
                  <a:cubicBezTo>
                    <a:pt x="20" y="466"/>
                    <a:pt x="19" y="472"/>
                    <a:pt x="21" y="477"/>
                  </a:cubicBezTo>
                  <a:cubicBezTo>
                    <a:pt x="21" y="478"/>
                    <a:pt x="21" y="478"/>
                    <a:pt x="22" y="479"/>
                  </a:cubicBezTo>
                  <a:cubicBezTo>
                    <a:pt x="23" y="482"/>
                    <a:pt x="24" y="487"/>
                    <a:pt x="27" y="488"/>
                  </a:cubicBezTo>
                  <a:cubicBezTo>
                    <a:pt x="34" y="490"/>
                    <a:pt x="41" y="487"/>
                    <a:pt x="49" y="488"/>
                  </a:cubicBezTo>
                  <a:cubicBezTo>
                    <a:pt x="52" y="488"/>
                    <a:pt x="55" y="490"/>
                    <a:pt x="58" y="49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 name="Freeform 2532"/>
            <p:cNvSpPr>
              <a:spLocks noChangeAspect="1"/>
            </p:cNvSpPr>
            <p:nvPr/>
          </p:nvSpPr>
          <p:spPr bwMode="auto">
            <a:xfrm>
              <a:off x="1773" y="2950"/>
              <a:ext cx="82" cy="656"/>
            </a:xfrm>
            <a:custGeom>
              <a:avLst/>
              <a:gdLst>
                <a:gd name="T0" fmla="*/ 71 w 68"/>
                <a:gd name="T1" fmla="*/ 92 h 547"/>
                <a:gd name="T2" fmla="*/ 61 w 68"/>
                <a:gd name="T3" fmla="*/ 60 h 547"/>
                <a:gd name="T4" fmla="*/ 54 w 68"/>
                <a:gd name="T5" fmla="*/ 50 h 547"/>
                <a:gd name="T6" fmla="*/ 54 w 68"/>
                <a:gd name="T7" fmla="*/ 37 h 547"/>
                <a:gd name="T8" fmla="*/ 47 w 68"/>
                <a:gd name="T9" fmla="*/ 7 h 547"/>
                <a:gd name="T10" fmla="*/ 35 w 68"/>
                <a:gd name="T11" fmla="*/ 11 h 547"/>
                <a:gd name="T12" fmla="*/ 34 w 68"/>
                <a:gd name="T13" fmla="*/ 43 h 547"/>
                <a:gd name="T14" fmla="*/ 34 w 68"/>
                <a:gd name="T15" fmla="*/ 97 h 547"/>
                <a:gd name="T16" fmla="*/ 34 w 68"/>
                <a:gd name="T17" fmla="*/ 133 h 547"/>
                <a:gd name="T18" fmla="*/ 33 w 68"/>
                <a:gd name="T19" fmla="*/ 165 h 547"/>
                <a:gd name="T20" fmla="*/ 28 w 68"/>
                <a:gd name="T21" fmla="*/ 223 h 547"/>
                <a:gd name="T22" fmla="*/ 30 w 68"/>
                <a:gd name="T23" fmla="*/ 273 h 547"/>
                <a:gd name="T24" fmla="*/ 27 w 68"/>
                <a:gd name="T25" fmla="*/ 305 h 547"/>
                <a:gd name="T26" fmla="*/ 13 w 68"/>
                <a:gd name="T27" fmla="*/ 354 h 547"/>
                <a:gd name="T28" fmla="*/ 12 w 68"/>
                <a:gd name="T29" fmla="*/ 386 h 547"/>
                <a:gd name="T30" fmla="*/ 12 w 68"/>
                <a:gd name="T31" fmla="*/ 437 h 547"/>
                <a:gd name="T32" fmla="*/ 27 w 68"/>
                <a:gd name="T33" fmla="*/ 433 h 547"/>
                <a:gd name="T34" fmla="*/ 34 w 68"/>
                <a:gd name="T35" fmla="*/ 447 h 547"/>
                <a:gd name="T36" fmla="*/ 36 w 68"/>
                <a:gd name="T37" fmla="*/ 458 h 547"/>
                <a:gd name="T38" fmla="*/ 34 w 68"/>
                <a:gd name="T39" fmla="*/ 491 h 547"/>
                <a:gd name="T40" fmla="*/ 37 w 68"/>
                <a:gd name="T41" fmla="*/ 511 h 547"/>
                <a:gd name="T42" fmla="*/ 28 w 68"/>
                <a:gd name="T43" fmla="*/ 543 h 547"/>
                <a:gd name="T44" fmla="*/ 10 w 68"/>
                <a:gd name="T45" fmla="*/ 529 h 547"/>
                <a:gd name="T46" fmla="*/ 5 w 68"/>
                <a:gd name="T47" fmla="*/ 542 h 547"/>
                <a:gd name="T48" fmla="*/ 27 w 68"/>
                <a:gd name="T49" fmla="*/ 548 h 547"/>
                <a:gd name="T50" fmla="*/ 17 w 68"/>
                <a:gd name="T51" fmla="*/ 562 h 547"/>
                <a:gd name="T52" fmla="*/ 36 w 68"/>
                <a:gd name="T53" fmla="*/ 574 h 547"/>
                <a:gd name="T54" fmla="*/ 22 w 68"/>
                <a:gd name="T55" fmla="*/ 578 h 547"/>
                <a:gd name="T56" fmla="*/ 29 w 68"/>
                <a:gd name="T57" fmla="*/ 602 h 547"/>
                <a:gd name="T58" fmla="*/ 30 w 68"/>
                <a:gd name="T59" fmla="*/ 609 h 547"/>
                <a:gd name="T60" fmla="*/ 34 w 68"/>
                <a:gd name="T61" fmla="*/ 627 h 547"/>
                <a:gd name="T62" fmla="*/ 41 w 68"/>
                <a:gd name="T63" fmla="*/ 639 h 547"/>
                <a:gd name="T64" fmla="*/ 53 w 68"/>
                <a:gd name="T65" fmla="*/ 650 h 547"/>
                <a:gd name="T66" fmla="*/ 58 w 68"/>
                <a:gd name="T67" fmla="*/ 644 h 547"/>
                <a:gd name="T68" fmla="*/ 58 w 68"/>
                <a:gd name="T69" fmla="*/ 628 h 547"/>
                <a:gd name="T70" fmla="*/ 40 w 68"/>
                <a:gd name="T71" fmla="*/ 602 h 547"/>
                <a:gd name="T72" fmla="*/ 55 w 68"/>
                <a:gd name="T73" fmla="*/ 573 h 547"/>
                <a:gd name="T74" fmla="*/ 54 w 68"/>
                <a:gd name="T75" fmla="*/ 548 h 547"/>
                <a:gd name="T76" fmla="*/ 52 w 68"/>
                <a:gd name="T77" fmla="*/ 524 h 547"/>
                <a:gd name="T78" fmla="*/ 53 w 68"/>
                <a:gd name="T79" fmla="*/ 506 h 547"/>
                <a:gd name="T80" fmla="*/ 59 w 68"/>
                <a:gd name="T81" fmla="*/ 501 h 547"/>
                <a:gd name="T82" fmla="*/ 47 w 68"/>
                <a:gd name="T83" fmla="*/ 477 h 547"/>
                <a:gd name="T84" fmla="*/ 42 w 68"/>
                <a:gd name="T85" fmla="*/ 457 h 547"/>
                <a:gd name="T86" fmla="*/ 41 w 68"/>
                <a:gd name="T87" fmla="*/ 420 h 547"/>
                <a:gd name="T88" fmla="*/ 41 w 68"/>
                <a:gd name="T89" fmla="*/ 391 h 547"/>
                <a:gd name="T90" fmla="*/ 41 w 68"/>
                <a:gd name="T91" fmla="*/ 344 h 547"/>
                <a:gd name="T92" fmla="*/ 49 w 68"/>
                <a:gd name="T93" fmla="*/ 321 h 547"/>
                <a:gd name="T94" fmla="*/ 51 w 68"/>
                <a:gd name="T95" fmla="*/ 284 h 547"/>
                <a:gd name="T96" fmla="*/ 47 w 68"/>
                <a:gd name="T97" fmla="*/ 260 h 547"/>
                <a:gd name="T98" fmla="*/ 51 w 68"/>
                <a:gd name="T99" fmla="*/ 225 h 547"/>
                <a:gd name="T100" fmla="*/ 49 w 68"/>
                <a:gd name="T101" fmla="*/ 197 h 547"/>
                <a:gd name="T102" fmla="*/ 70 w 68"/>
                <a:gd name="T103" fmla="*/ 171 h 547"/>
                <a:gd name="T104" fmla="*/ 63 w 68"/>
                <a:gd name="T105" fmla="*/ 143 h 547"/>
                <a:gd name="T106" fmla="*/ 60 w 68"/>
                <a:gd name="T107" fmla="*/ 128 h 547"/>
                <a:gd name="T108" fmla="*/ 82 w 68"/>
                <a:gd name="T109" fmla="*/ 102 h 54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8"/>
                <a:gd name="T166" fmla="*/ 0 h 547"/>
                <a:gd name="T167" fmla="*/ 68 w 68"/>
                <a:gd name="T168" fmla="*/ 547 h 54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8" h="547">
                  <a:moveTo>
                    <a:pt x="66" y="78"/>
                  </a:moveTo>
                  <a:cubicBezTo>
                    <a:pt x="65" y="78"/>
                    <a:pt x="64" y="79"/>
                    <a:pt x="62" y="78"/>
                  </a:cubicBezTo>
                  <a:cubicBezTo>
                    <a:pt x="61" y="78"/>
                    <a:pt x="60" y="78"/>
                    <a:pt x="59" y="77"/>
                  </a:cubicBezTo>
                  <a:cubicBezTo>
                    <a:pt x="58" y="75"/>
                    <a:pt x="59" y="73"/>
                    <a:pt x="58" y="72"/>
                  </a:cubicBezTo>
                  <a:cubicBezTo>
                    <a:pt x="57" y="67"/>
                    <a:pt x="55" y="62"/>
                    <a:pt x="53" y="57"/>
                  </a:cubicBezTo>
                  <a:cubicBezTo>
                    <a:pt x="52" y="55"/>
                    <a:pt x="52" y="52"/>
                    <a:pt x="51" y="50"/>
                  </a:cubicBezTo>
                  <a:cubicBezTo>
                    <a:pt x="50" y="49"/>
                    <a:pt x="48" y="50"/>
                    <a:pt x="48" y="49"/>
                  </a:cubicBezTo>
                  <a:cubicBezTo>
                    <a:pt x="47" y="48"/>
                    <a:pt x="48" y="46"/>
                    <a:pt x="48" y="45"/>
                  </a:cubicBezTo>
                  <a:cubicBezTo>
                    <a:pt x="48" y="43"/>
                    <a:pt x="46" y="43"/>
                    <a:pt x="45" y="42"/>
                  </a:cubicBezTo>
                  <a:cubicBezTo>
                    <a:pt x="45" y="40"/>
                    <a:pt x="45" y="38"/>
                    <a:pt x="45" y="36"/>
                  </a:cubicBezTo>
                  <a:cubicBezTo>
                    <a:pt x="45" y="35"/>
                    <a:pt x="46" y="34"/>
                    <a:pt x="46" y="34"/>
                  </a:cubicBezTo>
                  <a:cubicBezTo>
                    <a:pt x="47" y="33"/>
                    <a:pt x="45" y="32"/>
                    <a:pt x="45" y="31"/>
                  </a:cubicBezTo>
                  <a:cubicBezTo>
                    <a:pt x="45" y="29"/>
                    <a:pt x="47" y="28"/>
                    <a:pt x="47" y="26"/>
                  </a:cubicBezTo>
                  <a:cubicBezTo>
                    <a:pt x="46" y="24"/>
                    <a:pt x="43" y="22"/>
                    <a:pt x="42" y="20"/>
                  </a:cubicBezTo>
                  <a:cubicBezTo>
                    <a:pt x="40" y="15"/>
                    <a:pt x="41" y="11"/>
                    <a:pt x="39" y="6"/>
                  </a:cubicBezTo>
                  <a:cubicBezTo>
                    <a:pt x="38" y="4"/>
                    <a:pt x="35" y="3"/>
                    <a:pt x="34" y="1"/>
                  </a:cubicBezTo>
                  <a:cubicBezTo>
                    <a:pt x="32" y="1"/>
                    <a:pt x="30" y="0"/>
                    <a:pt x="29" y="1"/>
                  </a:cubicBezTo>
                  <a:cubicBezTo>
                    <a:pt x="28" y="4"/>
                    <a:pt x="31" y="7"/>
                    <a:pt x="29" y="9"/>
                  </a:cubicBezTo>
                  <a:cubicBezTo>
                    <a:pt x="28" y="11"/>
                    <a:pt x="25" y="11"/>
                    <a:pt x="22" y="12"/>
                  </a:cubicBezTo>
                  <a:cubicBezTo>
                    <a:pt x="23" y="15"/>
                    <a:pt x="24" y="18"/>
                    <a:pt x="24" y="21"/>
                  </a:cubicBezTo>
                  <a:cubicBezTo>
                    <a:pt x="25" y="26"/>
                    <a:pt x="27" y="31"/>
                    <a:pt x="28" y="36"/>
                  </a:cubicBezTo>
                  <a:cubicBezTo>
                    <a:pt x="28" y="39"/>
                    <a:pt x="27" y="43"/>
                    <a:pt x="27" y="47"/>
                  </a:cubicBezTo>
                  <a:cubicBezTo>
                    <a:pt x="27" y="51"/>
                    <a:pt x="29" y="54"/>
                    <a:pt x="29" y="58"/>
                  </a:cubicBezTo>
                  <a:cubicBezTo>
                    <a:pt x="30" y="66"/>
                    <a:pt x="29" y="73"/>
                    <a:pt x="28" y="81"/>
                  </a:cubicBezTo>
                  <a:cubicBezTo>
                    <a:pt x="27" y="83"/>
                    <a:pt x="26" y="86"/>
                    <a:pt x="26" y="88"/>
                  </a:cubicBezTo>
                  <a:cubicBezTo>
                    <a:pt x="26" y="90"/>
                    <a:pt x="27" y="91"/>
                    <a:pt x="27" y="93"/>
                  </a:cubicBezTo>
                  <a:cubicBezTo>
                    <a:pt x="28" y="99"/>
                    <a:pt x="27" y="105"/>
                    <a:pt x="28" y="111"/>
                  </a:cubicBezTo>
                  <a:cubicBezTo>
                    <a:pt x="28" y="113"/>
                    <a:pt x="30" y="114"/>
                    <a:pt x="29" y="116"/>
                  </a:cubicBezTo>
                  <a:cubicBezTo>
                    <a:pt x="29" y="118"/>
                    <a:pt x="27" y="120"/>
                    <a:pt x="26" y="122"/>
                  </a:cubicBezTo>
                  <a:cubicBezTo>
                    <a:pt x="26" y="127"/>
                    <a:pt x="27" y="133"/>
                    <a:pt x="27" y="138"/>
                  </a:cubicBezTo>
                  <a:cubicBezTo>
                    <a:pt x="27" y="142"/>
                    <a:pt x="26" y="147"/>
                    <a:pt x="25" y="151"/>
                  </a:cubicBezTo>
                  <a:cubicBezTo>
                    <a:pt x="24" y="158"/>
                    <a:pt x="21" y="164"/>
                    <a:pt x="21" y="171"/>
                  </a:cubicBezTo>
                  <a:cubicBezTo>
                    <a:pt x="20" y="176"/>
                    <a:pt x="24" y="181"/>
                    <a:pt x="23" y="186"/>
                  </a:cubicBezTo>
                  <a:cubicBezTo>
                    <a:pt x="23" y="189"/>
                    <a:pt x="18" y="191"/>
                    <a:pt x="18" y="195"/>
                  </a:cubicBezTo>
                  <a:cubicBezTo>
                    <a:pt x="18" y="200"/>
                    <a:pt x="21" y="205"/>
                    <a:pt x="22" y="211"/>
                  </a:cubicBezTo>
                  <a:cubicBezTo>
                    <a:pt x="23" y="216"/>
                    <a:pt x="25" y="222"/>
                    <a:pt x="25" y="228"/>
                  </a:cubicBezTo>
                  <a:cubicBezTo>
                    <a:pt x="25" y="231"/>
                    <a:pt x="22" y="233"/>
                    <a:pt x="22" y="236"/>
                  </a:cubicBezTo>
                  <a:cubicBezTo>
                    <a:pt x="22" y="239"/>
                    <a:pt x="23" y="242"/>
                    <a:pt x="23" y="246"/>
                  </a:cubicBezTo>
                  <a:cubicBezTo>
                    <a:pt x="23" y="249"/>
                    <a:pt x="23" y="251"/>
                    <a:pt x="22" y="254"/>
                  </a:cubicBezTo>
                  <a:cubicBezTo>
                    <a:pt x="21" y="257"/>
                    <a:pt x="18" y="260"/>
                    <a:pt x="18" y="263"/>
                  </a:cubicBezTo>
                  <a:cubicBezTo>
                    <a:pt x="16" y="272"/>
                    <a:pt x="17" y="280"/>
                    <a:pt x="15" y="289"/>
                  </a:cubicBezTo>
                  <a:cubicBezTo>
                    <a:pt x="15" y="291"/>
                    <a:pt x="12" y="293"/>
                    <a:pt x="11" y="295"/>
                  </a:cubicBezTo>
                  <a:cubicBezTo>
                    <a:pt x="9" y="299"/>
                    <a:pt x="7" y="302"/>
                    <a:pt x="7" y="305"/>
                  </a:cubicBezTo>
                  <a:cubicBezTo>
                    <a:pt x="7" y="308"/>
                    <a:pt x="10" y="311"/>
                    <a:pt x="11" y="314"/>
                  </a:cubicBezTo>
                  <a:cubicBezTo>
                    <a:pt x="11" y="316"/>
                    <a:pt x="10" y="319"/>
                    <a:pt x="10" y="322"/>
                  </a:cubicBezTo>
                  <a:cubicBezTo>
                    <a:pt x="10" y="326"/>
                    <a:pt x="13" y="329"/>
                    <a:pt x="13" y="333"/>
                  </a:cubicBezTo>
                  <a:cubicBezTo>
                    <a:pt x="13" y="337"/>
                    <a:pt x="10" y="341"/>
                    <a:pt x="10" y="346"/>
                  </a:cubicBezTo>
                  <a:cubicBezTo>
                    <a:pt x="9" y="352"/>
                    <a:pt x="9" y="358"/>
                    <a:pt x="10" y="364"/>
                  </a:cubicBezTo>
                  <a:cubicBezTo>
                    <a:pt x="11" y="367"/>
                    <a:pt x="12" y="371"/>
                    <a:pt x="15" y="373"/>
                  </a:cubicBezTo>
                  <a:cubicBezTo>
                    <a:pt x="17" y="374"/>
                    <a:pt x="20" y="375"/>
                    <a:pt x="21" y="373"/>
                  </a:cubicBezTo>
                  <a:cubicBezTo>
                    <a:pt x="23" y="370"/>
                    <a:pt x="21" y="365"/>
                    <a:pt x="22" y="361"/>
                  </a:cubicBezTo>
                  <a:cubicBezTo>
                    <a:pt x="22" y="360"/>
                    <a:pt x="24" y="360"/>
                    <a:pt x="24" y="361"/>
                  </a:cubicBezTo>
                  <a:cubicBezTo>
                    <a:pt x="25" y="363"/>
                    <a:pt x="24" y="366"/>
                    <a:pt x="25" y="368"/>
                  </a:cubicBezTo>
                  <a:cubicBezTo>
                    <a:pt x="25" y="369"/>
                    <a:pt x="27" y="371"/>
                    <a:pt x="28" y="373"/>
                  </a:cubicBezTo>
                  <a:cubicBezTo>
                    <a:pt x="27" y="374"/>
                    <a:pt x="25" y="376"/>
                    <a:pt x="26" y="377"/>
                  </a:cubicBezTo>
                  <a:cubicBezTo>
                    <a:pt x="26" y="378"/>
                    <a:pt x="28" y="376"/>
                    <a:pt x="29" y="378"/>
                  </a:cubicBezTo>
                  <a:cubicBezTo>
                    <a:pt x="30" y="380"/>
                    <a:pt x="30" y="380"/>
                    <a:pt x="30" y="382"/>
                  </a:cubicBezTo>
                  <a:cubicBezTo>
                    <a:pt x="26" y="383"/>
                    <a:pt x="29" y="391"/>
                    <a:pt x="28" y="394"/>
                  </a:cubicBezTo>
                  <a:cubicBezTo>
                    <a:pt x="27" y="396"/>
                    <a:pt x="26" y="398"/>
                    <a:pt x="26" y="401"/>
                  </a:cubicBezTo>
                  <a:cubicBezTo>
                    <a:pt x="26" y="404"/>
                    <a:pt x="28" y="406"/>
                    <a:pt x="28" y="409"/>
                  </a:cubicBezTo>
                  <a:cubicBezTo>
                    <a:pt x="28" y="411"/>
                    <a:pt x="25" y="413"/>
                    <a:pt x="26" y="415"/>
                  </a:cubicBezTo>
                  <a:cubicBezTo>
                    <a:pt x="27" y="417"/>
                    <a:pt x="32" y="416"/>
                    <a:pt x="32" y="417"/>
                  </a:cubicBezTo>
                  <a:cubicBezTo>
                    <a:pt x="34" y="420"/>
                    <a:pt x="33" y="424"/>
                    <a:pt x="31" y="426"/>
                  </a:cubicBezTo>
                  <a:cubicBezTo>
                    <a:pt x="30" y="428"/>
                    <a:pt x="26" y="426"/>
                    <a:pt x="25" y="428"/>
                  </a:cubicBezTo>
                  <a:cubicBezTo>
                    <a:pt x="25" y="431"/>
                    <a:pt x="29" y="432"/>
                    <a:pt x="28" y="434"/>
                  </a:cubicBezTo>
                  <a:cubicBezTo>
                    <a:pt x="28" y="441"/>
                    <a:pt x="25" y="447"/>
                    <a:pt x="23" y="453"/>
                  </a:cubicBezTo>
                  <a:cubicBezTo>
                    <a:pt x="22" y="454"/>
                    <a:pt x="21" y="453"/>
                    <a:pt x="21" y="452"/>
                  </a:cubicBezTo>
                  <a:cubicBezTo>
                    <a:pt x="20" y="449"/>
                    <a:pt x="24" y="445"/>
                    <a:pt x="22" y="444"/>
                  </a:cubicBezTo>
                  <a:cubicBezTo>
                    <a:pt x="17" y="443"/>
                    <a:pt x="13" y="440"/>
                    <a:pt x="8" y="441"/>
                  </a:cubicBezTo>
                  <a:cubicBezTo>
                    <a:pt x="7" y="446"/>
                    <a:pt x="3" y="446"/>
                    <a:pt x="2" y="450"/>
                  </a:cubicBezTo>
                  <a:cubicBezTo>
                    <a:pt x="1" y="452"/>
                    <a:pt x="0" y="456"/>
                    <a:pt x="2" y="457"/>
                  </a:cubicBezTo>
                  <a:cubicBezTo>
                    <a:pt x="4" y="457"/>
                    <a:pt x="6" y="455"/>
                    <a:pt x="4" y="452"/>
                  </a:cubicBezTo>
                  <a:cubicBezTo>
                    <a:pt x="5" y="451"/>
                    <a:pt x="7" y="452"/>
                    <a:pt x="8" y="452"/>
                  </a:cubicBezTo>
                  <a:cubicBezTo>
                    <a:pt x="10" y="451"/>
                    <a:pt x="11" y="454"/>
                    <a:pt x="12" y="455"/>
                  </a:cubicBezTo>
                  <a:cubicBezTo>
                    <a:pt x="15" y="453"/>
                    <a:pt x="20" y="455"/>
                    <a:pt x="22" y="457"/>
                  </a:cubicBezTo>
                  <a:cubicBezTo>
                    <a:pt x="23" y="459"/>
                    <a:pt x="20" y="461"/>
                    <a:pt x="20" y="462"/>
                  </a:cubicBezTo>
                  <a:cubicBezTo>
                    <a:pt x="19" y="463"/>
                    <a:pt x="18" y="465"/>
                    <a:pt x="17" y="466"/>
                  </a:cubicBezTo>
                  <a:cubicBezTo>
                    <a:pt x="16" y="467"/>
                    <a:pt x="14" y="467"/>
                    <a:pt x="14" y="469"/>
                  </a:cubicBezTo>
                  <a:cubicBezTo>
                    <a:pt x="13" y="470"/>
                    <a:pt x="12" y="472"/>
                    <a:pt x="13" y="472"/>
                  </a:cubicBezTo>
                  <a:cubicBezTo>
                    <a:pt x="18" y="473"/>
                    <a:pt x="23" y="470"/>
                    <a:pt x="28" y="472"/>
                  </a:cubicBezTo>
                  <a:cubicBezTo>
                    <a:pt x="30" y="473"/>
                    <a:pt x="32" y="477"/>
                    <a:pt x="30" y="479"/>
                  </a:cubicBezTo>
                  <a:cubicBezTo>
                    <a:pt x="29" y="481"/>
                    <a:pt x="26" y="477"/>
                    <a:pt x="23" y="477"/>
                  </a:cubicBezTo>
                  <a:cubicBezTo>
                    <a:pt x="21" y="476"/>
                    <a:pt x="18" y="474"/>
                    <a:pt x="17" y="476"/>
                  </a:cubicBezTo>
                  <a:cubicBezTo>
                    <a:pt x="15" y="477"/>
                    <a:pt x="16" y="481"/>
                    <a:pt x="18" y="482"/>
                  </a:cubicBezTo>
                  <a:cubicBezTo>
                    <a:pt x="20" y="484"/>
                    <a:pt x="24" y="480"/>
                    <a:pt x="25" y="482"/>
                  </a:cubicBezTo>
                  <a:cubicBezTo>
                    <a:pt x="26" y="485"/>
                    <a:pt x="21" y="487"/>
                    <a:pt x="21" y="490"/>
                  </a:cubicBezTo>
                  <a:cubicBezTo>
                    <a:pt x="21" y="494"/>
                    <a:pt x="21" y="499"/>
                    <a:pt x="24" y="502"/>
                  </a:cubicBezTo>
                  <a:cubicBezTo>
                    <a:pt x="26" y="503"/>
                    <a:pt x="26" y="495"/>
                    <a:pt x="28" y="496"/>
                  </a:cubicBezTo>
                  <a:cubicBezTo>
                    <a:pt x="31" y="497"/>
                    <a:pt x="28" y="501"/>
                    <a:pt x="29" y="503"/>
                  </a:cubicBezTo>
                  <a:cubicBezTo>
                    <a:pt x="28" y="505"/>
                    <a:pt x="26" y="506"/>
                    <a:pt x="25" y="508"/>
                  </a:cubicBezTo>
                  <a:cubicBezTo>
                    <a:pt x="23" y="510"/>
                    <a:pt x="21" y="513"/>
                    <a:pt x="22" y="516"/>
                  </a:cubicBezTo>
                  <a:cubicBezTo>
                    <a:pt x="24" y="518"/>
                    <a:pt x="28" y="517"/>
                    <a:pt x="30" y="519"/>
                  </a:cubicBezTo>
                  <a:cubicBezTo>
                    <a:pt x="31" y="520"/>
                    <a:pt x="28" y="522"/>
                    <a:pt x="28" y="523"/>
                  </a:cubicBezTo>
                  <a:cubicBezTo>
                    <a:pt x="29" y="525"/>
                    <a:pt x="34" y="523"/>
                    <a:pt x="34" y="525"/>
                  </a:cubicBezTo>
                  <a:cubicBezTo>
                    <a:pt x="34" y="527"/>
                    <a:pt x="29" y="526"/>
                    <a:pt x="29" y="528"/>
                  </a:cubicBezTo>
                  <a:cubicBezTo>
                    <a:pt x="29" y="530"/>
                    <a:pt x="33" y="531"/>
                    <a:pt x="34" y="533"/>
                  </a:cubicBezTo>
                  <a:cubicBezTo>
                    <a:pt x="35" y="536"/>
                    <a:pt x="34" y="540"/>
                    <a:pt x="36" y="542"/>
                  </a:cubicBezTo>
                  <a:cubicBezTo>
                    <a:pt x="38" y="545"/>
                    <a:pt x="40" y="547"/>
                    <a:pt x="43" y="547"/>
                  </a:cubicBezTo>
                  <a:cubicBezTo>
                    <a:pt x="45" y="547"/>
                    <a:pt x="43" y="543"/>
                    <a:pt x="44" y="542"/>
                  </a:cubicBezTo>
                  <a:cubicBezTo>
                    <a:pt x="44" y="540"/>
                    <a:pt x="47" y="540"/>
                    <a:pt x="47" y="539"/>
                  </a:cubicBezTo>
                  <a:cubicBezTo>
                    <a:pt x="47" y="537"/>
                    <a:pt x="44" y="536"/>
                    <a:pt x="45" y="535"/>
                  </a:cubicBezTo>
                  <a:cubicBezTo>
                    <a:pt x="45" y="534"/>
                    <a:pt x="47" y="536"/>
                    <a:pt x="48" y="537"/>
                  </a:cubicBezTo>
                  <a:cubicBezTo>
                    <a:pt x="49" y="538"/>
                    <a:pt x="52" y="539"/>
                    <a:pt x="54" y="540"/>
                  </a:cubicBezTo>
                  <a:cubicBezTo>
                    <a:pt x="53" y="539"/>
                    <a:pt x="53" y="539"/>
                    <a:pt x="53" y="538"/>
                  </a:cubicBezTo>
                  <a:cubicBezTo>
                    <a:pt x="51" y="533"/>
                    <a:pt x="52" y="527"/>
                    <a:pt x="48" y="524"/>
                  </a:cubicBezTo>
                  <a:cubicBezTo>
                    <a:pt x="46" y="521"/>
                    <a:pt x="42" y="527"/>
                    <a:pt x="40" y="526"/>
                  </a:cubicBezTo>
                  <a:cubicBezTo>
                    <a:pt x="36" y="523"/>
                    <a:pt x="37" y="518"/>
                    <a:pt x="35" y="514"/>
                  </a:cubicBezTo>
                  <a:cubicBezTo>
                    <a:pt x="33" y="511"/>
                    <a:pt x="32" y="506"/>
                    <a:pt x="33" y="502"/>
                  </a:cubicBezTo>
                  <a:cubicBezTo>
                    <a:pt x="34" y="498"/>
                    <a:pt x="38" y="497"/>
                    <a:pt x="40" y="494"/>
                  </a:cubicBezTo>
                  <a:cubicBezTo>
                    <a:pt x="42" y="492"/>
                    <a:pt x="42" y="490"/>
                    <a:pt x="43" y="488"/>
                  </a:cubicBezTo>
                  <a:cubicBezTo>
                    <a:pt x="44" y="485"/>
                    <a:pt x="46" y="482"/>
                    <a:pt x="46" y="478"/>
                  </a:cubicBezTo>
                  <a:cubicBezTo>
                    <a:pt x="45" y="476"/>
                    <a:pt x="39" y="475"/>
                    <a:pt x="39" y="472"/>
                  </a:cubicBezTo>
                  <a:cubicBezTo>
                    <a:pt x="39" y="468"/>
                    <a:pt x="43" y="465"/>
                    <a:pt x="45" y="461"/>
                  </a:cubicBezTo>
                  <a:cubicBezTo>
                    <a:pt x="45" y="460"/>
                    <a:pt x="45" y="458"/>
                    <a:pt x="45" y="457"/>
                  </a:cubicBezTo>
                  <a:cubicBezTo>
                    <a:pt x="46" y="455"/>
                    <a:pt x="47" y="454"/>
                    <a:pt x="48" y="452"/>
                  </a:cubicBezTo>
                  <a:cubicBezTo>
                    <a:pt x="48" y="449"/>
                    <a:pt x="49" y="446"/>
                    <a:pt x="48" y="442"/>
                  </a:cubicBezTo>
                  <a:cubicBezTo>
                    <a:pt x="48" y="440"/>
                    <a:pt x="43" y="439"/>
                    <a:pt x="43" y="437"/>
                  </a:cubicBezTo>
                  <a:cubicBezTo>
                    <a:pt x="44" y="434"/>
                    <a:pt x="51" y="433"/>
                    <a:pt x="50" y="430"/>
                  </a:cubicBezTo>
                  <a:cubicBezTo>
                    <a:pt x="49" y="426"/>
                    <a:pt x="42" y="427"/>
                    <a:pt x="40" y="424"/>
                  </a:cubicBezTo>
                  <a:cubicBezTo>
                    <a:pt x="39" y="423"/>
                    <a:pt x="43" y="422"/>
                    <a:pt x="44" y="422"/>
                  </a:cubicBezTo>
                  <a:cubicBezTo>
                    <a:pt x="46" y="422"/>
                    <a:pt x="47" y="425"/>
                    <a:pt x="49" y="424"/>
                  </a:cubicBezTo>
                  <a:cubicBezTo>
                    <a:pt x="50" y="424"/>
                    <a:pt x="51" y="422"/>
                    <a:pt x="51" y="421"/>
                  </a:cubicBezTo>
                  <a:cubicBezTo>
                    <a:pt x="51" y="420"/>
                    <a:pt x="51" y="418"/>
                    <a:pt x="49" y="418"/>
                  </a:cubicBezTo>
                  <a:cubicBezTo>
                    <a:pt x="47" y="417"/>
                    <a:pt x="43" y="419"/>
                    <a:pt x="41" y="417"/>
                  </a:cubicBezTo>
                  <a:cubicBezTo>
                    <a:pt x="39" y="414"/>
                    <a:pt x="42" y="411"/>
                    <a:pt x="41" y="408"/>
                  </a:cubicBezTo>
                  <a:cubicBezTo>
                    <a:pt x="41" y="405"/>
                    <a:pt x="39" y="402"/>
                    <a:pt x="39" y="398"/>
                  </a:cubicBezTo>
                  <a:cubicBezTo>
                    <a:pt x="39" y="397"/>
                    <a:pt x="40" y="396"/>
                    <a:pt x="39" y="395"/>
                  </a:cubicBezTo>
                  <a:cubicBezTo>
                    <a:pt x="38" y="394"/>
                    <a:pt x="35" y="395"/>
                    <a:pt x="35" y="394"/>
                  </a:cubicBezTo>
                  <a:cubicBezTo>
                    <a:pt x="33" y="389"/>
                    <a:pt x="34" y="385"/>
                    <a:pt x="35" y="381"/>
                  </a:cubicBezTo>
                  <a:cubicBezTo>
                    <a:pt x="35" y="378"/>
                    <a:pt x="38" y="376"/>
                    <a:pt x="37" y="373"/>
                  </a:cubicBezTo>
                  <a:cubicBezTo>
                    <a:pt x="37" y="369"/>
                    <a:pt x="34" y="366"/>
                    <a:pt x="33" y="362"/>
                  </a:cubicBezTo>
                  <a:cubicBezTo>
                    <a:pt x="33" y="358"/>
                    <a:pt x="33" y="354"/>
                    <a:pt x="34" y="350"/>
                  </a:cubicBezTo>
                  <a:cubicBezTo>
                    <a:pt x="34" y="347"/>
                    <a:pt x="34" y="344"/>
                    <a:pt x="34" y="341"/>
                  </a:cubicBezTo>
                  <a:cubicBezTo>
                    <a:pt x="34" y="339"/>
                    <a:pt x="36" y="337"/>
                    <a:pt x="36" y="335"/>
                  </a:cubicBezTo>
                  <a:cubicBezTo>
                    <a:pt x="36" y="332"/>
                    <a:pt x="33" y="329"/>
                    <a:pt x="34" y="326"/>
                  </a:cubicBezTo>
                  <a:cubicBezTo>
                    <a:pt x="36" y="324"/>
                    <a:pt x="42" y="324"/>
                    <a:pt x="42" y="321"/>
                  </a:cubicBezTo>
                  <a:cubicBezTo>
                    <a:pt x="43" y="316"/>
                    <a:pt x="38" y="312"/>
                    <a:pt x="37" y="307"/>
                  </a:cubicBezTo>
                  <a:cubicBezTo>
                    <a:pt x="35" y="300"/>
                    <a:pt x="33" y="294"/>
                    <a:pt x="34" y="287"/>
                  </a:cubicBezTo>
                  <a:cubicBezTo>
                    <a:pt x="35" y="285"/>
                    <a:pt x="41" y="286"/>
                    <a:pt x="42" y="283"/>
                  </a:cubicBezTo>
                  <a:cubicBezTo>
                    <a:pt x="44" y="275"/>
                    <a:pt x="39" y="275"/>
                    <a:pt x="39" y="270"/>
                  </a:cubicBezTo>
                  <a:cubicBezTo>
                    <a:pt x="39" y="269"/>
                    <a:pt x="41" y="269"/>
                    <a:pt x="41" y="268"/>
                  </a:cubicBezTo>
                  <a:cubicBezTo>
                    <a:pt x="42" y="260"/>
                    <a:pt x="44" y="254"/>
                    <a:pt x="46" y="248"/>
                  </a:cubicBezTo>
                  <a:cubicBezTo>
                    <a:pt x="46" y="245"/>
                    <a:pt x="49" y="240"/>
                    <a:pt x="47" y="237"/>
                  </a:cubicBezTo>
                  <a:cubicBezTo>
                    <a:pt x="47" y="235"/>
                    <a:pt x="43" y="239"/>
                    <a:pt x="42" y="237"/>
                  </a:cubicBezTo>
                  <a:cubicBezTo>
                    <a:pt x="41" y="234"/>
                    <a:pt x="44" y="230"/>
                    <a:pt x="43" y="226"/>
                  </a:cubicBezTo>
                  <a:cubicBezTo>
                    <a:pt x="42" y="224"/>
                    <a:pt x="38" y="224"/>
                    <a:pt x="37" y="221"/>
                  </a:cubicBezTo>
                  <a:cubicBezTo>
                    <a:pt x="36" y="220"/>
                    <a:pt x="39" y="219"/>
                    <a:pt x="39" y="217"/>
                  </a:cubicBezTo>
                  <a:cubicBezTo>
                    <a:pt x="39" y="215"/>
                    <a:pt x="36" y="214"/>
                    <a:pt x="36" y="212"/>
                  </a:cubicBezTo>
                  <a:cubicBezTo>
                    <a:pt x="35" y="208"/>
                    <a:pt x="35" y="205"/>
                    <a:pt x="36" y="202"/>
                  </a:cubicBezTo>
                  <a:cubicBezTo>
                    <a:pt x="37" y="197"/>
                    <a:pt x="41" y="193"/>
                    <a:pt x="42" y="188"/>
                  </a:cubicBezTo>
                  <a:cubicBezTo>
                    <a:pt x="42" y="184"/>
                    <a:pt x="43" y="177"/>
                    <a:pt x="39" y="176"/>
                  </a:cubicBezTo>
                  <a:cubicBezTo>
                    <a:pt x="40" y="175"/>
                    <a:pt x="40" y="174"/>
                    <a:pt x="41" y="172"/>
                  </a:cubicBezTo>
                  <a:cubicBezTo>
                    <a:pt x="43" y="173"/>
                    <a:pt x="40" y="167"/>
                    <a:pt x="41" y="164"/>
                  </a:cubicBezTo>
                  <a:cubicBezTo>
                    <a:pt x="43" y="161"/>
                    <a:pt x="47" y="159"/>
                    <a:pt x="48" y="156"/>
                  </a:cubicBezTo>
                  <a:cubicBezTo>
                    <a:pt x="50" y="152"/>
                    <a:pt x="49" y="147"/>
                    <a:pt x="51" y="144"/>
                  </a:cubicBezTo>
                  <a:cubicBezTo>
                    <a:pt x="52" y="142"/>
                    <a:pt x="57" y="145"/>
                    <a:pt x="58" y="143"/>
                  </a:cubicBezTo>
                  <a:cubicBezTo>
                    <a:pt x="59" y="140"/>
                    <a:pt x="54" y="138"/>
                    <a:pt x="54" y="136"/>
                  </a:cubicBezTo>
                  <a:cubicBezTo>
                    <a:pt x="53" y="134"/>
                    <a:pt x="55" y="132"/>
                    <a:pt x="55" y="129"/>
                  </a:cubicBezTo>
                  <a:cubicBezTo>
                    <a:pt x="55" y="126"/>
                    <a:pt x="53" y="123"/>
                    <a:pt x="52" y="119"/>
                  </a:cubicBezTo>
                  <a:cubicBezTo>
                    <a:pt x="52" y="118"/>
                    <a:pt x="52" y="116"/>
                    <a:pt x="53" y="114"/>
                  </a:cubicBezTo>
                  <a:cubicBezTo>
                    <a:pt x="53" y="113"/>
                    <a:pt x="55" y="114"/>
                    <a:pt x="55" y="113"/>
                  </a:cubicBezTo>
                  <a:cubicBezTo>
                    <a:pt x="54" y="111"/>
                    <a:pt x="50" y="110"/>
                    <a:pt x="50" y="107"/>
                  </a:cubicBezTo>
                  <a:cubicBezTo>
                    <a:pt x="50" y="105"/>
                    <a:pt x="53" y="103"/>
                    <a:pt x="55" y="102"/>
                  </a:cubicBezTo>
                  <a:cubicBezTo>
                    <a:pt x="58" y="100"/>
                    <a:pt x="63" y="100"/>
                    <a:pt x="65" y="97"/>
                  </a:cubicBezTo>
                  <a:cubicBezTo>
                    <a:pt x="68" y="93"/>
                    <a:pt x="67" y="89"/>
                    <a:pt x="68" y="85"/>
                  </a:cubicBezTo>
                  <a:cubicBezTo>
                    <a:pt x="68" y="83"/>
                    <a:pt x="67" y="80"/>
                    <a:pt x="66" y="7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 name="Freeform 2533"/>
            <p:cNvSpPr>
              <a:spLocks noChangeAspect="1"/>
            </p:cNvSpPr>
            <p:nvPr/>
          </p:nvSpPr>
          <p:spPr bwMode="auto">
            <a:xfrm>
              <a:off x="1625" y="2641"/>
              <a:ext cx="202" cy="323"/>
            </a:xfrm>
            <a:custGeom>
              <a:avLst/>
              <a:gdLst>
                <a:gd name="T0" fmla="*/ 94 w 168"/>
                <a:gd name="T1" fmla="*/ 1 h 269"/>
                <a:gd name="T2" fmla="*/ 105 w 168"/>
                <a:gd name="T3" fmla="*/ 11 h 269"/>
                <a:gd name="T4" fmla="*/ 115 w 168"/>
                <a:gd name="T5" fmla="*/ 22 h 269"/>
                <a:gd name="T6" fmla="*/ 124 w 168"/>
                <a:gd name="T7" fmla="*/ 29 h 269"/>
                <a:gd name="T8" fmla="*/ 123 w 168"/>
                <a:gd name="T9" fmla="*/ 38 h 269"/>
                <a:gd name="T10" fmla="*/ 138 w 168"/>
                <a:gd name="T11" fmla="*/ 41 h 269"/>
                <a:gd name="T12" fmla="*/ 151 w 168"/>
                <a:gd name="T13" fmla="*/ 41 h 269"/>
                <a:gd name="T14" fmla="*/ 167 w 168"/>
                <a:gd name="T15" fmla="*/ 38 h 269"/>
                <a:gd name="T16" fmla="*/ 172 w 168"/>
                <a:gd name="T17" fmla="*/ 43 h 269"/>
                <a:gd name="T18" fmla="*/ 170 w 168"/>
                <a:gd name="T19" fmla="*/ 62 h 269"/>
                <a:gd name="T20" fmla="*/ 173 w 168"/>
                <a:gd name="T21" fmla="*/ 68 h 269"/>
                <a:gd name="T22" fmla="*/ 168 w 168"/>
                <a:gd name="T23" fmla="*/ 73 h 269"/>
                <a:gd name="T24" fmla="*/ 148 w 168"/>
                <a:gd name="T25" fmla="*/ 79 h 269"/>
                <a:gd name="T26" fmla="*/ 131 w 168"/>
                <a:gd name="T27" fmla="*/ 89 h 269"/>
                <a:gd name="T28" fmla="*/ 125 w 168"/>
                <a:gd name="T29" fmla="*/ 106 h 269"/>
                <a:gd name="T30" fmla="*/ 115 w 168"/>
                <a:gd name="T31" fmla="*/ 119 h 269"/>
                <a:gd name="T32" fmla="*/ 115 w 168"/>
                <a:gd name="T33" fmla="*/ 137 h 269"/>
                <a:gd name="T34" fmla="*/ 131 w 168"/>
                <a:gd name="T35" fmla="*/ 156 h 269"/>
                <a:gd name="T36" fmla="*/ 139 w 168"/>
                <a:gd name="T37" fmla="*/ 167 h 269"/>
                <a:gd name="T38" fmla="*/ 154 w 168"/>
                <a:gd name="T39" fmla="*/ 177 h 269"/>
                <a:gd name="T40" fmla="*/ 166 w 168"/>
                <a:gd name="T41" fmla="*/ 166 h 269"/>
                <a:gd name="T42" fmla="*/ 178 w 168"/>
                <a:gd name="T43" fmla="*/ 191 h 269"/>
                <a:gd name="T44" fmla="*/ 202 w 168"/>
                <a:gd name="T45" fmla="*/ 219 h 269"/>
                <a:gd name="T46" fmla="*/ 195 w 168"/>
                <a:gd name="T47" fmla="*/ 232 h 269"/>
                <a:gd name="T48" fmla="*/ 192 w 168"/>
                <a:gd name="T49" fmla="*/ 240 h 269"/>
                <a:gd name="T50" fmla="*/ 190 w 168"/>
                <a:gd name="T51" fmla="*/ 262 h 269"/>
                <a:gd name="T52" fmla="*/ 192 w 168"/>
                <a:gd name="T53" fmla="*/ 289 h 269"/>
                <a:gd name="T54" fmla="*/ 185 w 168"/>
                <a:gd name="T55" fmla="*/ 301 h 269"/>
                <a:gd name="T56" fmla="*/ 183 w 168"/>
                <a:gd name="T57" fmla="*/ 310 h 269"/>
                <a:gd name="T58" fmla="*/ 174 w 168"/>
                <a:gd name="T59" fmla="*/ 323 h 269"/>
                <a:gd name="T60" fmla="*/ 159 w 168"/>
                <a:gd name="T61" fmla="*/ 306 h 269"/>
                <a:gd name="T62" fmla="*/ 131 w 168"/>
                <a:gd name="T63" fmla="*/ 288 h 269"/>
                <a:gd name="T64" fmla="*/ 97 w 168"/>
                <a:gd name="T65" fmla="*/ 265 h 269"/>
                <a:gd name="T66" fmla="*/ 83 w 168"/>
                <a:gd name="T67" fmla="*/ 247 h 269"/>
                <a:gd name="T68" fmla="*/ 87 w 168"/>
                <a:gd name="T69" fmla="*/ 235 h 269"/>
                <a:gd name="T70" fmla="*/ 61 w 168"/>
                <a:gd name="T71" fmla="*/ 197 h 269"/>
                <a:gd name="T72" fmla="*/ 42 w 168"/>
                <a:gd name="T73" fmla="*/ 149 h 269"/>
                <a:gd name="T74" fmla="*/ 31 w 168"/>
                <a:gd name="T75" fmla="*/ 122 h 269"/>
                <a:gd name="T76" fmla="*/ 17 w 168"/>
                <a:gd name="T77" fmla="*/ 114 h 269"/>
                <a:gd name="T78" fmla="*/ 5 w 168"/>
                <a:gd name="T79" fmla="*/ 100 h 269"/>
                <a:gd name="T80" fmla="*/ 7 w 168"/>
                <a:gd name="T81" fmla="*/ 92 h 269"/>
                <a:gd name="T82" fmla="*/ 5 w 168"/>
                <a:gd name="T83" fmla="*/ 85 h 269"/>
                <a:gd name="T84" fmla="*/ 11 w 168"/>
                <a:gd name="T85" fmla="*/ 62 h 269"/>
                <a:gd name="T86" fmla="*/ 20 w 168"/>
                <a:gd name="T87" fmla="*/ 64 h 269"/>
                <a:gd name="T88" fmla="*/ 13 w 168"/>
                <a:gd name="T89" fmla="*/ 68 h 269"/>
                <a:gd name="T90" fmla="*/ 16 w 168"/>
                <a:gd name="T91" fmla="*/ 77 h 269"/>
                <a:gd name="T92" fmla="*/ 30 w 168"/>
                <a:gd name="T93" fmla="*/ 76 h 269"/>
                <a:gd name="T94" fmla="*/ 35 w 168"/>
                <a:gd name="T95" fmla="*/ 85 h 269"/>
                <a:gd name="T96" fmla="*/ 44 w 168"/>
                <a:gd name="T97" fmla="*/ 58 h 269"/>
                <a:gd name="T98" fmla="*/ 73 w 168"/>
                <a:gd name="T99" fmla="*/ 43 h 269"/>
                <a:gd name="T100" fmla="*/ 82 w 168"/>
                <a:gd name="T101" fmla="*/ 32 h 269"/>
                <a:gd name="T102" fmla="*/ 89 w 168"/>
                <a:gd name="T103" fmla="*/ 18 h 269"/>
                <a:gd name="T104" fmla="*/ 93 w 168"/>
                <a:gd name="T105" fmla="*/ 8 h 269"/>
                <a:gd name="T106" fmla="*/ 89 w 168"/>
                <a:gd name="T107" fmla="*/ 0 h 2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8"/>
                <a:gd name="T163" fmla="*/ 0 h 269"/>
                <a:gd name="T164" fmla="*/ 168 w 168"/>
                <a:gd name="T165" fmla="*/ 269 h 2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8" h="269">
                  <a:moveTo>
                    <a:pt x="74" y="0"/>
                  </a:moveTo>
                  <a:cubicBezTo>
                    <a:pt x="75" y="0"/>
                    <a:pt x="77" y="0"/>
                    <a:pt x="78" y="1"/>
                  </a:cubicBezTo>
                  <a:cubicBezTo>
                    <a:pt x="79" y="1"/>
                    <a:pt x="80" y="2"/>
                    <a:pt x="81" y="3"/>
                  </a:cubicBezTo>
                  <a:cubicBezTo>
                    <a:pt x="83" y="5"/>
                    <a:pt x="85" y="7"/>
                    <a:pt x="87" y="9"/>
                  </a:cubicBezTo>
                  <a:cubicBezTo>
                    <a:pt x="88" y="11"/>
                    <a:pt x="87" y="14"/>
                    <a:pt x="89" y="15"/>
                  </a:cubicBezTo>
                  <a:cubicBezTo>
                    <a:pt x="91" y="17"/>
                    <a:pt x="94" y="17"/>
                    <a:pt x="96" y="18"/>
                  </a:cubicBezTo>
                  <a:cubicBezTo>
                    <a:pt x="98" y="20"/>
                    <a:pt x="99" y="23"/>
                    <a:pt x="101" y="25"/>
                  </a:cubicBezTo>
                  <a:cubicBezTo>
                    <a:pt x="101" y="26"/>
                    <a:pt x="102" y="23"/>
                    <a:pt x="103" y="24"/>
                  </a:cubicBezTo>
                  <a:cubicBezTo>
                    <a:pt x="104" y="25"/>
                    <a:pt x="104" y="26"/>
                    <a:pt x="103" y="28"/>
                  </a:cubicBezTo>
                  <a:cubicBezTo>
                    <a:pt x="103" y="29"/>
                    <a:pt x="101" y="30"/>
                    <a:pt x="102" y="32"/>
                  </a:cubicBezTo>
                  <a:cubicBezTo>
                    <a:pt x="102" y="33"/>
                    <a:pt x="105" y="33"/>
                    <a:pt x="107" y="33"/>
                  </a:cubicBezTo>
                  <a:cubicBezTo>
                    <a:pt x="110" y="34"/>
                    <a:pt x="112" y="34"/>
                    <a:pt x="115" y="34"/>
                  </a:cubicBezTo>
                  <a:cubicBezTo>
                    <a:pt x="117" y="33"/>
                    <a:pt x="119" y="31"/>
                    <a:pt x="122" y="31"/>
                  </a:cubicBezTo>
                  <a:cubicBezTo>
                    <a:pt x="124" y="31"/>
                    <a:pt x="125" y="34"/>
                    <a:pt x="126" y="34"/>
                  </a:cubicBezTo>
                  <a:cubicBezTo>
                    <a:pt x="128" y="34"/>
                    <a:pt x="130" y="32"/>
                    <a:pt x="132" y="31"/>
                  </a:cubicBezTo>
                  <a:cubicBezTo>
                    <a:pt x="134" y="31"/>
                    <a:pt x="137" y="31"/>
                    <a:pt x="139" y="32"/>
                  </a:cubicBezTo>
                  <a:cubicBezTo>
                    <a:pt x="140" y="33"/>
                    <a:pt x="138" y="35"/>
                    <a:pt x="139" y="36"/>
                  </a:cubicBezTo>
                  <a:cubicBezTo>
                    <a:pt x="140" y="37"/>
                    <a:pt x="143" y="35"/>
                    <a:pt x="143" y="36"/>
                  </a:cubicBezTo>
                  <a:cubicBezTo>
                    <a:pt x="142" y="42"/>
                    <a:pt x="138" y="46"/>
                    <a:pt x="137" y="51"/>
                  </a:cubicBezTo>
                  <a:cubicBezTo>
                    <a:pt x="137" y="53"/>
                    <a:pt x="140" y="51"/>
                    <a:pt x="141" y="52"/>
                  </a:cubicBezTo>
                  <a:cubicBezTo>
                    <a:pt x="142" y="52"/>
                    <a:pt x="140" y="53"/>
                    <a:pt x="141" y="54"/>
                  </a:cubicBezTo>
                  <a:cubicBezTo>
                    <a:pt x="141" y="55"/>
                    <a:pt x="143" y="56"/>
                    <a:pt x="144" y="57"/>
                  </a:cubicBezTo>
                  <a:cubicBezTo>
                    <a:pt x="145" y="59"/>
                    <a:pt x="145" y="60"/>
                    <a:pt x="145" y="62"/>
                  </a:cubicBezTo>
                  <a:cubicBezTo>
                    <a:pt x="143" y="62"/>
                    <a:pt x="142" y="61"/>
                    <a:pt x="140" y="61"/>
                  </a:cubicBezTo>
                  <a:cubicBezTo>
                    <a:pt x="138" y="61"/>
                    <a:pt x="135" y="63"/>
                    <a:pt x="133" y="63"/>
                  </a:cubicBezTo>
                  <a:cubicBezTo>
                    <a:pt x="130" y="64"/>
                    <a:pt x="127" y="66"/>
                    <a:pt x="123" y="66"/>
                  </a:cubicBezTo>
                  <a:cubicBezTo>
                    <a:pt x="122" y="67"/>
                    <a:pt x="120" y="66"/>
                    <a:pt x="118" y="66"/>
                  </a:cubicBezTo>
                  <a:cubicBezTo>
                    <a:pt x="115" y="68"/>
                    <a:pt x="111" y="70"/>
                    <a:pt x="109" y="74"/>
                  </a:cubicBezTo>
                  <a:cubicBezTo>
                    <a:pt x="108" y="76"/>
                    <a:pt x="110" y="78"/>
                    <a:pt x="109" y="81"/>
                  </a:cubicBezTo>
                  <a:cubicBezTo>
                    <a:pt x="108" y="84"/>
                    <a:pt x="104" y="85"/>
                    <a:pt x="104" y="88"/>
                  </a:cubicBezTo>
                  <a:cubicBezTo>
                    <a:pt x="103" y="90"/>
                    <a:pt x="107" y="91"/>
                    <a:pt x="106" y="92"/>
                  </a:cubicBezTo>
                  <a:cubicBezTo>
                    <a:pt x="104" y="96"/>
                    <a:pt x="98" y="96"/>
                    <a:pt x="96" y="99"/>
                  </a:cubicBezTo>
                  <a:cubicBezTo>
                    <a:pt x="94" y="101"/>
                    <a:pt x="96" y="104"/>
                    <a:pt x="96" y="106"/>
                  </a:cubicBezTo>
                  <a:cubicBezTo>
                    <a:pt x="96" y="109"/>
                    <a:pt x="96" y="112"/>
                    <a:pt x="96" y="114"/>
                  </a:cubicBezTo>
                  <a:cubicBezTo>
                    <a:pt x="96" y="117"/>
                    <a:pt x="95" y="121"/>
                    <a:pt x="97" y="123"/>
                  </a:cubicBezTo>
                  <a:cubicBezTo>
                    <a:pt x="99" y="127"/>
                    <a:pt x="106" y="127"/>
                    <a:pt x="109" y="130"/>
                  </a:cubicBezTo>
                  <a:cubicBezTo>
                    <a:pt x="110" y="132"/>
                    <a:pt x="106" y="135"/>
                    <a:pt x="108" y="137"/>
                  </a:cubicBezTo>
                  <a:cubicBezTo>
                    <a:pt x="109" y="139"/>
                    <a:pt x="114" y="137"/>
                    <a:pt x="116" y="139"/>
                  </a:cubicBezTo>
                  <a:cubicBezTo>
                    <a:pt x="118" y="141"/>
                    <a:pt x="117" y="145"/>
                    <a:pt x="119" y="147"/>
                  </a:cubicBezTo>
                  <a:cubicBezTo>
                    <a:pt x="122" y="148"/>
                    <a:pt x="126" y="148"/>
                    <a:pt x="128" y="147"/>
                  </a:cubicBezTo>
                  <a:cubicBezTo>
                    <a:pt x="132" y="145"/>
                    <a:pt x="133" y="141"/>
                    <a:pt x="136" y="138"/>
                  </a:cubicBezTo>
                  <a:cubicBezTo>
                    <a:pt x="137" y="138"/>
                    <a:pt x="138" y="138"/>
                    <a:pt x="138" y="138"/>
                  </a:cubicBezTo>
                  <a:cubicBezTo>
                    <a:pt x="139" y="145"/>
                    <a:pt x="137" y="153"/>
                    <a:pt x="140" y="159"/>
                  </a:cubicBezTo>
                  <a:cubicBezTo>
                    <a:pt x="141" y="162"/>
                    <a:pt x="145" y="159"/>
                    <a:pt x="148" y="159"/>
                  </a:cubicBezTo>
                  <a:cubicBezTo>
                    <a:pt x="149" y="159"/>
                    <a:pt x="151" y="158"/>
                    <a:pt x="152" y="158"/>
                  </a:cubicBezTo>
                  <a:cubicBezTo>
                    <a:pt x="157" y="166"/>
                    <a:pt x="162" y="174"/>
                    <a:pt x="168" y="182"/>
                  </a:cubicBezTo>
                  <a:cubicBezTo>
                    <a:pt x="167" y="184"/>
                    <a:pt x="166" y="186"/>
                    <a:pt x="165" y="188"/>
                  </a:cubicBezTo>
                  <a:cubicBezTo>
                    <a:pt x="164" y="190"/>
                    <a:pt x="163" y="191"/>
                    <a:pt x="162" y="193"/>
                  </a:cubicBezTo>
                  <a:cubicBezTo>
                    <a:pt x="162" y="195"/>
                    <a:pt x="163" y="197"/>
                    <a:pt x="163" y="200"/>
                  </a:cubicBezTo>
                  <a:cubicBezTo>
                    <a:pt x="162" y="201"/>
                    <a:pt x="160" y="199"/>
                    <a:pt x="160" y="200"/>
                  </a:cubicBezTo>
                  <a:cubicBezTo>
                    <a:pt x="160" y="202"/>
                    <a:pt x="163" y="205"/>
                    <a:pt x="163" y="207"/>
                  </a:cubicBezTo>
                  <a:cubicBezTo>
                    <a:pt x="163" y="211"/>
                    <a:pt x="158" y="214"/>
                    <a:pt x="158" y="218"/>
                  </a:cubicBezTo>
                  <a:cubicBezTo>
                    <a:pt x="157" y="220"/>
                    <a:pt x="160" y="222"/>
                    <a:pt x="160" y="224"/>
                  </a:cubicBezTo>
                  <a:cubicBezTo>
                    <a:pt x="161" y="229"/>
                    <a:pt x="161" y="235"/>
                    <a:pt x="160" y="241"/>
                  </a:cubicBezTo>
                  <a:cubicBezTo>
                    <a:pt x="160" y="243"/>
                    <a:pt x="159" y="246"/>
                    <a:pt x="157" y="248"/>
                  </a:cubicBezTo>
                  <a:cubicBezTo>
                    <a:pt x="156" y="249"/>
                    <a:pt x="154" y="250"/>
                    <a:pt x="154" y="251"/>
                  </a:cubicBezTo>
                  <a:cubicBezTo>
                    <a:pt x="153" y="253"/>
                    <a:pt x="156" y="256"/>
                    <a:pt x="157" y="258"/>
                  </a:cubicBezTo>
                  <a:cubicBezTo>
                    <a:pt x="155" y="258"/>
                    <a:pt x="153" y="257"/>
                    <a:pt x="152" y="258"/>
                  </a:cubicBezTo>
                  <a:cubicBezTo>
                    <a:pt x="151" y="261"/>
                    <a:pt x="154" y="264"/>
                    <a:pt x="152" y="266"/>
                  </a:cubicBezTo>
                  <a:cubicBezTo>
                    <a:pt x="151" y="268"/>
                    <a:pt x="148" y="268"/>
                    <a:pt x="145" y="269"/>
                  </a:cubicBezTo>
                  <a:cubicBezTo>
                    <a:pt x="143" y="266"/>
                    <a:pt x="140" y="264"/>
                    <a:pt x="138" y="262"/>
                  </a:cubicBezTo>
                  <a:cubicBezTo>
                    <a:pt x="136" y="260"/>
                    <a:pt x="134" y="257"/>
                    <a:pt x="132" y="255"/>
                  </a:cubicBezTo>
                  <a:cubicBezTo>
                    <a:pt x="129" y="252"/>
                    <a:pt x="127" y="249"/>
                    <a:pt x="123" y="246"/>
                  </a:cubicBezTo>
                  <a:cubicBezTo>
                    <a:pt x="119" y="244"/>
                    <a:pt x="114" y="242"/>
                    <a:pt x="109" y="240"/>
                  </a:cubicBezTo>
                  <a:cubicBezTo>
                    <a:pt x="105" y="237"/>
                    <a:pt x="100" y="233"/>
                    <a:pt x="95" y="230"/>
                  </a:cubicBezTo>
                  <a:cubicBezTo>
                    <a:pt x="91" y="227"/>
                    <a:pt x="86" y="225"/>
                    <a:pt x="81" y="221"/>
                  </a:cubicBezTo>
                  <a:cubicBezTo>
                    <a:pt x="79" y="219"/>
                    <a:pt x="76" y="216"/>
                    <a:pt x="74" y="213"/>
                  </a:cubicBezTo>
                  <a:cubicBezTo>
                    <a:pt x="72" y="211"/>
                    <a:pt x="70" y="209"/>
                    <a:pt x="69" y="206"/>
                  </a:cubicBezTo>
                  <a:cubicBezTo>
                    <a:pt x="68" y="205"/>
                    <a:pt x="68" y="203"/>
                    <a:pt x="69" y="202"/>
                  </a:cubicBezTo>
                  <a:cubicBezTo>
                    <a:pt x="69" y="200"/>
                    <a:pt x="72" y="198"/>
                    <a:pt x="72" y="196"/>
                  </a:cubicBezTo>
                  <a:cubicBezTo>
                    <a:pt x="70" y="191"/>
                    <a:pt x="66" y="188"/>
                    <a:pt x="63" y="184"/>
                  </a:cubicBezTo>
                  <a:cubicBezTo>
                    <a:pt x="59" y="177"/>
                    <a:pt x="55" y="171"/>
                    <a:pt x="51" y="164"/>
                  </a:cubicBezTo>
                  <a:cubicBezTo>
                    <a:pt x="47" y="156"/>
                    <a:pt x="43" y="147"/>
                    <a:pt x="40" y="139"/>
                  </a:cubicBezTo>
                  <a:cubicBezTo>
                    <a:pt x="38" y="134"/>
                    <a:pt x="37" y="128"/>
                    <a:pt x="35" y="124"/>
                  </a:cubicBezTo>
                  <a:cubicBezTo>
                    <a:pt x="34" y="120"/>
                    <a:pt x="31" y="117"/>
                    <a:pt x="29" y="113"/>
                  </a:cubicBezTo>
                  <a:cubicBezTo>
                    <a:pt x="28" y="110"/>
                    <a:pt x="28" y="105"/>
                    <a:pt x="26" y="102"/>
                  </a:cubicBezTo>
                  <a:cubicBezTo>
                    <a:pt x="24" y="99"/>
                    <a:pt x="22" y="97"/>
                    <a:pt x="19" y="95"/>
                  </a:cubicBezTo>
                  <a:cubicBezTo>
                    <a:pt x="17" y="94"/>
                    <a:pt x="15" y="95"/>
                    <a:pt x="14" y="95"/>
                  </a:cubicBezTo>
                  <a:cubicBezTo>
                    <a:pt x="11" y="93"/>
                    <a:pt x="7" y="91"/>
                    <a:pt x="5" y="88"/>
                  </a:cubicBezTo>
                  <a:cubicBezTo>
                    <a:pt x="4" y="87"/>
                    <a:pt x="4" y="85"/>
                    <a:pt x="4" y="83"/>
                  </a:cubicBezTo>
                  <a:cubicBezTo>
                    <a:pt x="5" y="82"/>
                    <a:pt x="7" y="82"/>
                    <a:pt x="7" y="80"/>
                  </a:cubicBezTo>
                  <a:cubicBezTo>
                    <a:pt x="7" y="79"/>
                    <a:pt x="7" y="78"/>
                    <a:pt x="6" y="77"/>
                  </a:cubicBezTo>
                  <a:cubicBezTo>
                    <a:pt x="5" y="76"/>
                    <a:pt x="3" y="76"/>
                    <a:pt x="3" y="75"/>
                  </a:cubicBezTo>
                  <a:cubicBezTo>
                    <a:pt x="3" y="74"/>
                    <a:pt x="4" y="72"/>
                    <a:pt x="4" y="71"/>
                  </a:cubicBezTo>
                  <a:cubicBezTo>
                    <a:pt x="3" y="68"/>
                    <a:pt x="0" y="65"/>
                    <a:pt x="1" y="62"/>
                  </a:cubicBezTo>
                  <a:cubicBezTo>
                    <a:pt x="2" y="58"/>
                    <a:pt x="6" y="55"/>
                    <a:pt x="9" y="52"/>
                  </a:cubicBezTo>
                  <a:cubicBezTo>
                    <a:pt x="10" y="50"/>
                    <a:pt x="12" y="49"/>
                    <a:pt x="14" y="48"/>
                  </a:cubicBezTo>
                  <a:cubicBezTo>
                    <a:pt x="15" y="50"/>
                    <a:pt x="16" y="51"/>
                    <a:pt x="17" y="53"/>
                  </a:cubicBezTo>
                  <a:cubicBezTo>
                    <a:pt x="17" y="54"/>
                    <a:pt x="16" y="55"/>
                    <a:pt x="16" y="55"/>
                  </a:cubicBezTo>
                  <a:cubicBezTo>
                    <a:pt x="14" y="56"/>
                    <a:pt x="12" y="56"/>
                    <a:pt x="11" y="57"/>
                  </a:cubicBezTo>
                  <a:cubicBezTo>
                    <a:pt x="12" y="59"/>
                    <a:pt x="12" y="60"/>
                    <a:pt x="13" y="61"/>
                  </a:cubicBezTo>
                  <a:cubicBezTo>
                    <a:pt x="13" y="62"/>
                    <a:pt x="12" y="64"/>
                    <a:pt x="13" y="64"/>
                  </a:cubicBezTo>
                  <a:cubicBezTo>
                    <a:pt x="15" y="64"/>
                    <a:pt x="16" y="62"/>
                    <a:pt x="18" y="61"/>
                  </a:cubicBezTo>
                  <a:cubicBezTo>
                    <a:pt x="20" y="61"/>
                    <a:pt x="23" y="61"/>
                    <a:pt x="25" y="63"/>
                  </a:cubicBezTo>
                  <a:cubicBezTo>
                    <a:pt x="26" y="65"/>
                    <a:pt x="26" y="68"/>
                    <a:pt x="27" y="70"/>
                  </a:cubicBezTo>
                  <a:cubicBezTo>
                    <a:pt x="28" y="70"/>
                    <a:pt x="29" y="71"/>
                    <a:pt x="29" y="71"/>
                  </a:cubicBezTo>
                  <a:cubicBezTo>
                    <a:pt x="31" y="69"/>
                    <a:pt x="33" y="67"/>
                    <a:pt x="34" y="64"/>
                  </a:cubicBezTo>
                  <a:cubicBezTo>
                    <a:pt x="35" y="59"/>
                    <a:pt x="36" y="53"/>
                    <a:pt x="37" y="48"/>
                  </a:cubicBezTo>
                  <a:cubicBezTo>
                    <a:pt x="38" y="46"/>
                    <a:pt x="40" y="45"/>
                    <a:pt x="42" y="44"/>
                  </a:cubicBezTo>
                  <a:cubicBezTo>
                    <a:pt x="49" y="41"/>
                    <a:pt x="55" y="39"/>
                    <a:pt x="61" y="36"/>
                  </a:cubicBezTo>
                  <a:cubicBezTo>
                    <a:pt x="62" y="35"/>
                    <a:pt x="61" y="34"/>
                    <a:pt x="62" y="33"/>
                  </a:cubicBezTo>
                  <a:cubicBezTo>
                    <a:pt x="63" y="31"/>
                    <a:pt x="66" y="29"/>
                    <a:pt x="68" y="27"/>
                  </a:cubicBezTo>
                  <a:cubicBezTo>
                    <a:pt x="69" y="26"/>
                    <a:pt x="71" y="24"/>
                    <a:pt x="72" y="23"/>
                  </a:cubicBezTo>
                  <a:cubicBezTo>
                    <a:pt x="73" y="20"/>
                    <a:pt x="72" y="17"/>
                    <a:pt x="74" y="15"/>
                  </a:cubicBezTo>
                  <a:cubicBezTo>
                    <a:pt x="74" y="13"/>
                    <a:pt x="77" y="14"/>
                    <a:pt x="77" y="13"/>
                  </a:cubicBezTo>
                  <a:cubicBezTo>
                    <a:pt x="78" y="11"/>
                    <a:pt x="78" y="9"/>
                    <a:pt x="77" y="7"/>
                  </a:cubicBezTo>
                  <a:cubicBezTo>
                    <a:pt x="77" y="5"/>
                    <a:pt x="75" y="4"/>
                    <a:pt x="74" y="2"/>
                  </a:cubicBezTo>
                  <a:cubicBezTo>
                    <a:pt x="74" y="1"/>
                    <a:pt x="74" y="1"/>
                    <a:pt x="7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 name="Freeform 2534"/>
            <p:cNvSpPr>
              <a:spLocks noChangeAspect="1"/>
            </p:cNvSpPr>
            <p:nvPr/>
          </p:nvSpPr>
          <p:spPr bwMode="auto">
            <a:xfrm>
              <a:off x="1630" y="2617"/>
              <a:ext cx="89" cy="109"/>
            </a:xfrm>
            <a:custGeom>
              <a:avLst/>
              <a:gdLst>
                <a:gd name="T0" fmla="*/ 12 w 74"/>
                <a:gd name="T1" fmla="*/ 81 h 91"/>
                <a:gd name="T2" fmla="*/ 19 w 74"/>
                <a:gd name="T3" fmla="*/ 78 h 91"/>
                <a:gd name="T4" fmla="*/ 22 w 74"/>
                <a:gd name="T5" fmla="*/ 67 h 91"/>
                <a:gd name="T6" fmla="*/ 19 w 74"/>
                <a:gd name="T7" fmla="*/ 65 h 91"/>
                <a:gd name="T8" fmla="*/ 17 w 74"/>
                <a:gd name="T9" fmla="*/ 67 h 91"/>
                <a:gd name="T10" fmla="*/ 13 w 74"/>
                <a:gd name="T11" fmla="*/ 66 h 91"/>
                <a:gd name="T12" fmla="*/ 10 w 74"/>
                <a:gd name="T13" fmla="*/ 69 h 91"/>
                <a:gd name="T14" fmla="*/ 1 w 74"/>
                <a:gd name="T15" fmla="*/ 65 h 91"/>
                <a:gd name="T16" fmla="*/ 2 w 74"/>
                <a:gd name="T17" fmla="*/ 60 h 91"/>
                <a:gd name="T18" fmla="*/ 5 w 74"/>
                <a:gd name="T19" fmla="*/ 54 h 91"/>
                <a:gd name="T20" fmla="*/ 2 w 74"/>
                <a:gd name="T21" fmla="*/ 50 h 91"/>
                <a:gd name="T22" fmla="*/ 2 w 74"/>
                <a:gd name="T23" fmla="*/ 43 h 91"/>
                <a:gd name="T24" fmla="*/ 7 w 74"/>
                <a:gd name="T25" fmla="*/ 35 h 91"/>
                <a:gd name="T26" fmla="*/ 5 w 74"/>
                <a:gd name="T27" fmla="*/ 31 h 91"/>
                <a:gd name="T28" fmla="*/ 12 w 74"/>
                <a:gd name="T29" fmla="*/ 24 h 91"/>
                <a:gd name="T30" fmla="*/ 13 w 74"/>
                <a:gd name="T31" fmla="*/ 17 h 91"/>
                <a:gd name="T32" fmla="*/ 13 w 74"/>
                <a:gd name="T33" fmla="*/ 11 h 91"/>
                <a:gd name="T34" fmla="*/ 20 w 74"/>
                <a:gd name="T35" fmla="*/ 7 h 91"/>
                <a:gd name="T36" fmla="*/ 28 w 74"/>
                <a:gd name="T37" fmla="*/ 2 h 91"/>
                <a:gd name="T38" fmla="*/ 32 w 74"/>
                <a:gd name="T39" fmla="*/ 0 h 91"/>
                <a:gd name="T40" fmla="*/ 41 w 74"/>
                <a:gd name="T41" fmla="*/ 4 h 91"/>
                <a:gd name="T42" fmla="*/ 45 w 74"/>
                <a:gd name="T43" fmla="*/ 7 h 91"/>
                <a:gd name="T44" fmla="*/ 51 w 74"/>
                <a:gd name="T45" fmla="*/ 11 h 91"/>
                <a:gd name="T46" fmla="*/ 54 w 74"/>
                <a:gd name="T47" fmla="*/ 16 h 91"/>
                <a:gd name="T48" fmla="*/ 59 w 74"/>
                <a:gd name="T49" fmla="*/ 16 h 91"/>
                <a:gd name="T50" fmla="*/ 64 w 74"/>
                <a:gd name="T51" fmla="*/ 18 h 91"/>
                <a:gd name="T52" fmla="*/ 69 w 74"/>
                <a:gd name="T53" fmla="*/ 18 h 91"/>
                <a:gd name="T54" fmla="*/ 70 w 74"/>
                <a:gd name="T55" fmla="*/ 16 h 91"/>
                <a:gd name="T56" fmla="*/ 75 w 74"/>
                <a:gd name="T57" fmla="*/ 17 h 91"/>
                <a:gd name="T58" fmla="*/ 84 w 74"/>
                <a:gd name="T59" fmla="*/ 24 h 91"/>
                <a:gd name="T60" fmla="*/ 84 w 74"/>
                <a:gd name="T61" fmla="*/ 26 h 91"/>
                <a:gd name="T62" fmla="*/ 88 w 74"/>
                <a:gd name="T63" fmla="*/ 32 h 91"/>
                <a:gd name="T64" fmla="*/ 88 w 74"/>
                <a:gd name="T65" fmla="*/ 40 h 91"/>
                <a:gd name="T66" fmla="*/ 84 w 74"/>
                <a:gd name="T67" fmla="*/ 42 h 91"/>
                <a:gd name="T68" fmla="*/ 82 w 74"/>
                <a:gd name="T69" fmla="*/ 52 h 91"/>
                <a:gd name="T70" fmla="*/ 77 w 74"/>
                <a:gd name="T71" fmla="*/ 56 h 91"/>
                <a:gd name="T72" fmla="*/ 70 w 74"/>
                <a:gd name="T73" fmla="*/ 63 h 91"/>
                <a:gd name="T74" fmla="*/ 69 w 74"/>
                <a:gd name="T75" fmla="*/ 67 h 91"/>
                <a:gd name="T76" fmla="*/ 46 w 74"/>
                <a:gd name="T77" fmla="*/ 77 h 91"/>
                <a:gd name="T78" fmla="*/ 40 w 74"/>
                <a:gd name="T79" fmla="*/ 81 h 91"/>
                <a:gd name="T80" fmla="*/ 36 w 74"/>
                <a:gd name="T81" fmla="*/ 101 h 91"/>
                <a:gd name="T82" fmla="*/ 30 w 74"/>
                <a:gd name="T83" fmla="*/ 109 h 91"/>
                <a:gd name="T84" fmla="*/ 28 w 74"/>
                <a:gd name="T85" fmla="*/ 108 h 91"/>
                <a:gd name="T86" fmla="*/ 25 w 74"/>
                <a:gd name="T87" fmla="*/ 99 h 91"/>
                <a:gd name="T88" fmla="*/ 17 w 74"/>
                <a:gd name="T89" fmla="*/ 97 h 91"/>
                <a:gd name="T90" fmla="*/ 11 w 74"/>
                <a:gd name="T91" fmla="*/ 101 h 91"/>
                <a:gd name="T92" fmla="*/ 11 w 74"/>
                <a:gd name="T93" fmla="*/ 97 h 91"/>
                <a:gd name="T94" fmla="*/ 8 w 74"/>
                <a:gd name="T95" fmla="*/ 92 h 91"/>
                <a:gd name="T96" fmla="*/ 14 w 74"/>
                <a:gd name="T97" fmla="*/ 90 h 91"/>
                <a:gd name="T98" fmla="*/ 16 w 74"/>
                <a:gd name="T99" fmla="*/ 87 h 91"/>
                <a:gd name="T100" fmla="*/ 12 w 74"/>
                <a:gd name="T101" fmla="*/ 81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
                <a:gd name="T154" fmla="*/ 0 h 91"/>
                <a:gd name="T155" fmla="*/ 74 w 74"/>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 h="91">
                  <a:moveTo>
                    <a:pt x="10" y="68"/>
                  </a:moveTo>
                  <a:cubicBezTo>
                    <a:pt x="12" y="67"/>
                    <a:pt x="15" y="67"/>
                    <a:pt x="16" y="65"/>
                  </a:cubicBezTo>
                  <a:cubicBezTo>
                    <a:pt x="18" y="63"/>
                    <a:pt x="18" y="60"/>
                    <a:pt x="18" y="56"/>
                  </a:cubicBezTo>
                  <a:cubicBezTo>
                    <a:pt x="18" y="55"/>
                    <a:pt x="17" y="54"/>
                    <a:pt x="16" y="54"/>
                  </a:cubicBezTo>
                  <a:cubicBezTo>
                    <a:pt x="15" y="54"/>
                    <a:pt x="15" y="56"/>
                    <a:pt x="14" y="56"/>
                  </a:cubicBezTo>
                  <a:cubicBezTo>
                    <a:pt x="13" y="56"/>
                    <a:pt x="12" y="54"/>
                    <a:pt x="11" y="55"/>
                  </a:cubicBezTo>
                  <a:cubicBezTo>
                    <a:pt x="10" y="55"/>
                    <a:pt x="9" y="58"/>
                    <a:pt x="8" y="58"/>
                  </a:cubicBezTo>
                  <a:cubicBezTo>
                    <a:pt x="5" y="57"/>
                    <a:pt x="3" y="56"/>
                    <a:pt x="1" y="54"/>
                  </a:cubicBezTo>
                  <a:cubicBezTo>
                    <a:pt x="0" y="53"/>
                    <a:pt x="2" y="51"/>
                    <a:pt x="2" y="50"/>
                  </a:cubicBezTo>
                  <a:cubicBezTo>
                    <a:pt x="3" y="48"/>
                    <a:pt x="4" y="47"/>
                    <a:pt x="4" y="45"/>
                  </a:cubicBezTo>
                  <a:cubicBezTo>
                    <a:pt x="4" y="44"/>
                    <a:pt x="2" y="43"/>
                    <a:pt x="2" y="42"/>
                  </a:cubicBezTo>
                  <a:cubicBezTo>
                    <a:pt x="1" y="40"/>
                    <a:pt x="1" y="37"/>
                    <a:pt x="2" y="36"/>
                  </a:cubicBezTo>
                  <a:cubicBezTo>
                    <a:pt x="2" y="33"/>
                    <a:pt x="5" y="31"/>
                    <a:pt x="6" y="29"/>
                  </a:cubicBezTo>
                  <a:cubicBezTo>
                    <a:pt x="6" y="28"/>
                    <a:pt x="3" y="27"/>
                    <a:pt x="4" y="26"/>
                  </a:cubicBezTo>
                  <a:cubicBezTo>
                    <a:pt x="5" y="24"/>
                    <a:pt x="8" y="22"/>
                    <a:pt x="10" y="20"/>
                  </a:cubicBezTo>
                  <a:cubicBezTo>
                    <a:pt x="11" y="18"/>
                    <a:pt x="11" y="16"/>
                    <a:pt x="11" y="14"/>
                  </a:cubicBezTo>
                  <a:cubicBezTo>
                    <a:pt x="12" y="12"/>
                    <a:pt x="10" y="10"/>
                    <a:pt x="11" y="9"/>
                  </a:cubicBezTo>
                  <a:cubicBezTo>
                    <a:pt x="12" y="7"/>
                    <a:pt x="15" y="7"/>
                    <a:pt x="17" y="6"/>
                  </a:cubicBezTo>
                  <a:cubicBezTo>
                    <a:pt x="19" y="5"/>
                    <a:pt x="21" y="3"/>
                    <a:pt x="23" y="2"/>
                  </a:cubicBezTo>
                  <a:cubicBezTo>
                    <a:pt x="24" y="1"/>
                    <a:pt x="26" y="1"/>
                    <a:pt x="27" y="0"/>
                  </a:cubicBezTo>
                  <a:lnTo>
                    <a:pt x="34" y="3"/>
                  </a:lnTo>
                  <a:lnTo>
                    <a:pt x="37" y="6"/>
                  </a:lnTo>
                  <a:lnTo>
                    <a:pt x="42" y="9"/>
                  </a:lnTo>
                  <a:lnTo>
                    <a:pt x="45" y="13"/>
                  </a:lnTo>
                  <a:lnTo>
                    <a:pt x="49" y="13"/>
                  </a:lnTo>
                  <a:lnTo>
                    <a:pt x="53" y="15"/>
                  </a:lnTo>
                  <a:lnTo>
                    <a:pt x="57" y="15"/>
                  </a:lnTo>
                  <a:lnTo>
                    <a:pt x="58" y="13"/>
                  </a:lnTo>
                  <a:lnTo>
                    <a:pt x="62" y="14"/>
                  </a:lnTo>
                  <a:lnTo>
                    <a:pt x="70" y="20"/>
                  </a:lnTo>
                  <a:cubicBezTo>
                    <a:pt x="70" y="21"/>
                    <a:pt x="70" y="21"/>
                    <a:pt x="70" y="22"/>
                  </a:cubicBezTo>
                  <a:cubicBezTo>
                    <a:pt x="71" y="24"/>
                    <a:pt x="73" y="25"/>
                    <a:pt x="73" y="27"/>
                  </a:cubicBezTo>
                  <a:cubicBezTo>
                    <a:pt x="74" y="29"/>
                    <a:pt x="74" y="31"/>
                    <a:pt x="73" y="33"/>
                  </a:cubicBezTo>
                  <a:cubicBezTo>
                    <a:pt x="73" y="34"/>
                    <a:pt x="70" y="33"/>
                    <a:pt x="70" y="35"/>
                  </a:cubicBezTo>
                  <a:cubicBezTo>
                    <a:pt x="68" y="37"/>
                    <a:pt x="69" y="40"/>
                    <a:pt x="68" y="43"/>
                  </a:cubicBezTo>
                  <a:cubicBezTo>
                    <a:pt x="67" y="44"/>
                    <a:pt x="65" y="46"/>
                    <a:pt x="64" y="47"/>
                  </a:cubicBezTo>
                  <a:cubicBezTo>
                    <a:pt x="62" y="49"/>
                    <a:pt x="59" y="51"/>
                    <a:pt x="58" y="53"/>
                  </a:cubicBezTo>
                  <a:cubicBezTo>
                    <a:pt x="57" y="54"/>
                    <a:pt x="58" y="55"/>
                    <a:pt x="57" y="56"/>
                  </a:cubicBezTo>
                  <a:cubicBezTo>
                    <a:pt x="51" y="59"/>
                    <a:pt x="45" y="61"/>
                    <a:pt x="38" y="64"/>
                  </a:cubicBezTo>
                  <a:cubicBezTo>
                    <a:pt x="36" y="65"/>
                    <a:pt x="34" y="66"/>
                    <a:pt x="33" y="68"/>
                  </a:cubicBezTo>
                  <a:cubicBezTo>
                    <a:pt x="32" y="73"/>
                    <a:pt x="31" y="79"/>
                    <a:pt x="30" y="84"/>
                  </a:cubicBezTo>
                  <a:cubicBezTo>
                    <a:pt x="29" y="87"/>
                    <a:pt x="27" y="89"/>
                    <a:pt x="25" y="91"/>
                  </a:cubicBezTo>
                  <a:cubicBezTo>
                    <a:pt x="25" y="91"/>
                    <a:pt x="24" y="90"/>
                    <a:pt x="23" y="90"/>
                  </a:cubicBezTo>
                  <a:cubicBezTo>
                    <a:pt x="22" y="88"/>
                    <a:pt x="22" y="85"/>
                    <a:pt x="21" y="83"/>
                  </a:cubicBezTo>
                  <a:cubicBezTo>
                    <a:pt x="19" y="81"/>
                    <a:pt x="16" y="81"/>
                    <a:pt x="14" y="81"/>
                  </a:cubicBezTo>
                  <a:cubicBezTo>
                    <a:pt x="12" y="82"/>
                    <a:pt x="11" y="84"/>
                    <a:pt x="9" y="84"/>
                  </a:cubicBezTo>
                  <a:cubicBezTo>
                    <a:pt x="8" y="84"/>
                    <a:pt x="9" y="82"/>
                    <a:pt x="9" y="81"/>
                  </a:cubicBezTo>
                  <a:cubicBezTo>
                    <a:pt x="8" y="80"/>
                    <a:pt x="8" y="79"/>
                    <a:pt x="7" y="77"/>
                  </a:cubicBezTo>
                  <a:cubicBezTo>
                    <a:pt x="8" y="76"/>
                    <a:pt x="10" y="76"/>
                    <a:pt x="12" y="75"/>
                  </a:cubicBezTo>
                  <a:cubicBezTo>
                    <a:pt x="12" y="75"/>
                    <a:pt x="13" y="74"/>
                    <a:pt x="13" y="73"/>
                  </a:cubicBezTo>
                  <a:cubicBezTo>
                    <a:pt x="12" y="71"/>
                    <a:pt x="11" y="70"/>
                    <a:pt x="10" y="6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 name="Freeform 2535"/>
            <p:cNvSpPr>
              <a:spLocks noChangeAspect="1"/>
            </p:cNvSpPr>
            <p:nvPr/>
          </p:nvSpPr>
          <p:spPr bwMode="auto">
            <a:xfrm>
              <a:off x="1774" y="2295"/>
              <a:ext cx="57" cy="36"/>
            </a:xfrm>
            <a:custGeom>
              <a:avLst/>
              <a:gdLst>
                <a:gd name="T0" fmla="*/ 5 w 47"/>
                <a:gd name="T1" fmla="*/ 30 h 30"/>
                <a:gd name="T2" fmla="*/ 8 w 47"/>
                <a:gd name="T3" fmla="*/ 36 h 30"/>
                <a:gd name="T4" fmla="*/ 15 w 47"/>
                <a:gd name="T5" fmla="*/ 26 h 30"/>
                <a:gd name="T6" fmla="*/ 24 w 47"/>
                <a:gd name="T7" fmla="*/ 28 h 30"/>
                <a:gd name="T8" fmla="*/ 34 w 47"/>
                <a:gd name="T9" fmla="*/ 24 h 30"/>
                <a:gd name="T10" fmla="*/ 50 w 47"/>
                <a:gd name="T11" fmla="*/ 25 h 30"/>
                <a:gd name="T12" fmla="*/ 56 w 47"/>
                <a:gd name="T13" fmla="*/ 19 h 30"/>
                <a:gd name="T14" fmla="*/ 47 w 47"/>
                <a:gd name="T15" fmla="*/ 12 h 30"/>
                <a:gd name="T16" fmla="*/ 36 w 47"/>
                <a:gd name="T17" fmla="*/ 7 h 30"/>
                <a:gd name="T18" fmla="*/ 29 w 47"/>
                <a:gd name="T19" fmla="*/ 5 h 30"/>
                <a:gd name="T20" fmla="*/ 16 w 47"/>
                <a:gd name="T21" fmla="*/ 0 h 30"/>
                <a:gd name="T22" fmla="*/ 5 w 47"/>
                <a:gd name="T23" fmla="*/ 1 h 30"/>
                <a:gd name="T24" fmla="*/ 6 w 47"/>
                <a:gd name="T25" fmla="*/ 10 h 30"/>
                <a:gd name="T26" fmla="*/ 4 w 47"/>
                <a:gd name="T27" fmla="*/ 13 h 30"/>
                <a:gd name="T28" fmla="*/ 5 w 47"/>
                <a:gd name="T29" fmla="*/ 17 h 30"/>
                <a:gd name="T30" fmla="*/ 0 w 47"/>
                <a:gd name="T31" fmla="*/ 22 h 30"/>
                <a:gd name="T32" fmla="*/ 6 w 47"/>
                <a:gd name="T33" fmla="*/ 28 h 30"/>
                <a:gd name="T34" fmla="*/ 5 w 47"/>
                <a:gd name="T35" fmla="*/ 3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30"/>
                <a:gd name="T56" fmla="*/ 47 w 47"/>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30">
                  <a:moveTo>
                    <a:pt x="4" y="25"/>
                  </a:moveTo>
                  <a:cubicBezTo>
                    <a:pt x="5" y="27"/>
                    <a:pt x="6" y="30"/>
                    <a:pt x="7" y="30"/>
                  </a:cubicBezTo>
                  <a:cubicBezTo>
                    <a:pt x="10" y="28"/>
                    <a:pt x="9" y="23"/>
                    <a:pt x="12" y="22"/>
                  </a:cubicBezTo>
                  <a:cubicBezTo>
                    <a:pt x="14" y="21"/>
                    <a:pt x="17" y="23"/>
                    <a:pt x="20" y="23"/>
                  </a:cubicBezTo>
                  <a:cubicBezTo>
                    <a:pt x="23" y="23"/>
                    <a:pt x="25" y="20"/>
                    <a:pt x="28" y="20"/>
                  </a:cubicBezTo>
                  <a:cubicBezTo>
                    <a:pt x="32" y="20"/>
                    <a:pt x="37" y="22"/>
                    <a:pt x="41" y="21"/>
                  </a:cubicBezTo>
                  <a:cubicBezTo>
                    <a:pt x="44" y="20"/>
                    <a:pt x="47" y="18"/>
                    <a:pt x="46" y="16"/>
                  </a:cubicBezTo>
                  <a:cubicBezTo>
                    <a:pt x="46" y="13"/>
                    <a:pt x="42" y="11"/>
                    <a:pt x="39" y="10"/>
                  </a:cubicBezTo>
                  <a:cubicBezTo>
                    <a:pt x="36" y="8"/>
                    <a:pt x="33" y="8"/>
                    <a:pt x="30" y="6"/>
                  </a:cubicBezTo>
                  <a:cubicBezTo>
                    <a:pt x="28" y="6"/>
                    <a:pt x="26" y="4"/>
                    <a:pt x="24" y="4"/>
                  </a:cubicBezTo>
                  <a:cubicBezTo>
                    <a:pt x="20" y="2"/>
                    <a:pt x="16" y="1"/>
                    <a:pt x="13" y="0"/>
                  </a:cubicBezTo>
                  <a:cubicBezTo>
                    <a:pt x="10" y="0"/>
                    <a:pt x="7" y="1"/>
                    <a:pt x="4" y="1"/>
                  </a:cubicBezTo>
                  <a:cubicBezTo>
                    <a:pt x="5" y="4"/>
                    <a:pt x="6" y="6"/>
                    <a:pt x="5" y="8"/>
                  </a:cubicBezTo>
                  <a:cubicBezTo>
                    <a:pt x="5" y="10"/>
                    <a:pt x="4" y="10"/>
                    <a:pt x="3" y="11"/>
                  </a:cubicBezTo>
                  <a:cubicBezTo>
                    <a:pt x="3" y="12"/>
                    <a:pt x="4" y="13"/>
                    <a:pt x="4" y="14"/>
                  </a:cubicBezTo>
                  <a:cubicBezTo>
                    <a:pt x="3" y="16"/>
                    <a:pt x="0" y="17"/>
                    <a:pt x="0" y="18"/>
                  </a:cubicBezTo>
                  <a:cubicBezTo>
                    <a:pt x="1" y="20"/>
                    <a:pt x="4" y="21"/>
                    <a:pt x="5" y="23"/>
                  </a:cubicBezTo>
                  <a:cubicBezTo>
                    <a:pt x="5" y="24"/>
                    <a:pt x="4" y="25"/>
                    <a:pt x="4" y="2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 name="Freeform 2536"/>
            <p:cNvSpPr>
              <a:spLocks noChangeAspect="1"/>
            </p:cNvSpPr>
            <p:nvPr/>
          </p:nvSpPr>
          <p:spPr bwMode="auto">
            <a:xfrm>
              <a:off x="1121" y="2060"/>
              <a:ext cx="434" cy="329"/>
            </a:xfrm>
            <a:custGeom>
              <a:avLst/>
              <a:gdLst>
                <a:gd name="T0" fmla="*/ 414 w 361"/>
                <a:gd name="T1" fmla="*/ 257 h 274"/>
                <a:gd name="T2" fmla="*/ 421 w 361"/>
                <a:gd name="T3" fmla="*/ 243 h 274"/>
                <a:gd name="T4" fmla="*/ 434 w 361"/>
                <a:gd name="T5" fmla="*/ 214 h 274"/>
                <a:gd name="T6" fmla="*/ 396 w 361"/>
                <a:gd name="T7" fmla="*/ 209 h 274"/>
                <a:gd name="T8" fmla="*/ 371 w 361"/>
                <a:gd name="T9" fmla="*/ 245 h 274"/>
                <a:gd name="T10" fmla="*/ 364 w 361"/>
                <a:gd name="T11" fmla="*/ 256 h 274"/>
                <a:gd name="T12" fmla="*/ 349 w 361"/>
                <a:gd name="T13" fmla="*/ 259 h 274"/>
                <a:gd name="T14" fmla="*/ 339 w 361"/>
                <a:gd name="T15" fmla="*/ 258 h 274"/>
                <a:gd name="T16" fmla="*/ 296 w 361"/>
                <a:gd name="T17" fmla="*/ 255 h 274"/>
                <a:gd name="T18" fmla="*/ 269 w 361"/>
                <a:gd name="T19" fmla="*/ 204 h 274"/>
                <a:gd name="T20" fmla="*/ 274 w 361"/>
                <a:gd name="T21" fmla="*/ 202 h 274"/>
                <a:gd name="T22" fmla="*/ 270 w 361"/>
                <a:gd name="T23" fmla="*/ 152 h 274"/>
                <a:gd name="T24" fmla="*/ 281 w 361"/>
                <a:gd name="T25" fmla="*/ 128 h 274"/>
                <a:gd name="T26" fmla="*/ 251 w 361"/>
                <a:gd name="T27" fmla="*/ 107 h 274"/>
                <a:gd name="T28" fmla="*/ 234 w 361"/>
                <a:gd name="T29" fmla="*/ 62 h 274"/>
                <a:gd name="T30" fmla="*/ 208 w 361"/>
                <a:gd name="T31" fmla="*/ 55 h 274"/>
                <a:gd name="T32" fmla="*/ 190 w 361"/>
                <a:gd name="T33" fmla="*/ 62 h 274"/>
                <a:gd name="T34" fmla="*/ 162 w 361"/>
                <a:gd name="T35" fmla="*/ 25 h 274"/>
                <a:gd name="T36" fmla="*/ 89 w 361"/>
                <a:gd name="T37" fmla="*/ 24 h 274"/>
                <a:gd name="T38" fmla="*/ 6 w 361"/>
                <a:gd name="T39" fmla="*/ 0 h 274"/>
                <a:gd name="T40" fmla="*/ 7 w 361"/>
                <a:gd name="T41" fmla="*/ 22 h 274"/>
                <a:gd name="T42" fmla="*/ 12 w 361"/>
                <a:gd name="T43" fmla="*/ 46 h 274"/>
                <a:gd name="T44" fmla="*/ 32 w 361"/>
                <a:gd name="T45" fmla="*/ 77 h 274"/>
                <a:gd name="T46" fmla="*/ 36 w 361"/>
                <a:gd name="T47" fmla="*/ 91 h 274"/>
                <a:gd name="T48" fmla="*/ 19 w 361"/>
                <a:gd name="T49" fmla="*/ 90 h 274"/>
                <a:gd name="T50" fmla="*/ 46 w 361"/>
                <a:gd name="T51" fmla="*/ 107 h 274"/>
                <a:gd name="T52" fmla="*/ 55 w 361"/>
                <a:gd name="T53" fmla="*/ 139 h 274"/>
                <a:gd name="T54" fmla="*/ 72 w 361"/>
                <a:gd name="T55" fmla="*/ 157 h 274"/>
                <a:gd name="T56" fmla="*/ 95 w 361"/>
                <a:gd name="T57" fmla="*/ 172 h 274"/>
                <a:gd name="T58" fmla="*/ 83 w 361"/>
                <a:gd name="T59" fmla="*/ 157 h 274"/>
                <a:gd name="T60" fmla="*/ 73 w 361"/>
                <a:gd name="T61" fmla="*/ 119 h 274"/>
                <a:gd name="T62" fmla="*/ 54 w 361"/>
                <a:gd name="T63" fmla="*/ 91 h 274"/>
                <a:gd name="T64" fmla="*/ 41 w 361"/>
                <a:gd name="T65" fmla="*/ 60 h 274"/>
                <a:gd name="T66" fmla="*/ 31 w 361"/>
                <a:gd name="T67" fmla="*/ 18 h 274"/>
                <a:gd name="T68" fmla="*/ 53 w 361"/>
                <a:gd name="T69" fmla="*/ 26 h 274"/>
                <a:gd name="T70" fmla="*/ 61 w 361"/>
                <a:gd name="T71" fmla="*/ 67 h 274"/>
                <a:gd name="T72" fmla="*/ 85 w 361"/>
                <a:gd name="T73" fmla="*/ 94 h 274"/>
                <a:gd name="T74" fmla="*/ 95 w 361"/>
                <a:gd name="T75" fmla="*/ 109 h 274"/>
                <a:gd name="T76" fmla="*/ 100 w 361"/>
                <a:gd name="T77" fmla="*/ 121 h 274"/>
                <a:gd name="T78" fmla="*/ 118 w 361"/>
                <a:gd name="T79" fmla="*/ 138 h 274"/>
                <a:gd name="T80" fmla="*/ 138 w 361"/>
                <a:gd name="T81" fmla="*/ 172 h 274"/>
                <a:gd name="T82" fmla="*/ 148 w 361"/>
                <a:gd name="T83" fmla="*/ 217 h 274"/>
                <a:gd name="T84" fmla="*/ 153 w 361"/>
                <a:gd name="T85" fmla="*/ 239 h 274"/>
                <a:gd name="T86" fmla="*/ 198 w 361"/>
                <a:gd name="T87" fmla="*/ 267 h 274"/>
                <a:gd name="T88" fmla="*/ 252 w 361"/>
                <a:gd name="T89" fmla="*/ 295 h 274"/>
                <a:gd name="T90" fmla="*/ 302 w 361"/>
                <a:gd name="T91" fmla="*/ 300 h 274"/>
                <a:gd name="T92" fmla="*/ 321 w 361"/>
                <a:gd name="T93" fmla="*/ 304 h 274"/>
                <a:gd name="T94" fmla="*/ 345 w 361"/>
                <a:gd name="T95" fmla="*/ 318 h 274"/>
                <a:gd name="T96" fmla="*/ 369 w 361"/>
                <a:gd name="T97" fmla="*/ 292 h 274"/>
                <a:gd name="T98" fmla="*/ 365 w 361"/>
                <a:gd name="T99" fmla="*/ 274 h 274"/>
                <a:gd name="T100" fmla="*/ 403 w 361"/>
                <a:gd name="T101" fmla="*/ 265 h 27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1"/>
                <a:gd name="T154" fmla="*/ 0 h 274"/>
                <a:gd name="T155" fmla="*/ 361 w 361"/>
                <a:gd name="T156" fmla="*/ 274 h 27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1" h="274">
                  <a:moveTo>
                    <a:pt x="340" y="217"/>
                  </a:moveTo>
                  <a:cubicBezTo>
                    <a:pt x="340" y="216"/>
                    <a:pt x="339" y="215"/>
                    <a:pt x="340" y="214"/>
                  </a:cubicBezTo>
                  <a:cubicBezTo>
                    <a:pt x="340" y="213"/>
                    <a:pt x="341" y="212"/>
                    <a:pt x="342" y="212"/>
                  </a:cubicBezTo>
                  <a:cubicBezTo>
                    <a:pt x="343" y="212"/>
                    <a:pt x="343" y="213"/>
                    <a:pt x="344" y="214"/>
                  </a:cubicBezTo>
                  <a:cubicBezTo>
                    <a:pt x="345" y="215"/>
                    <a:pt x="345" y="218"/>
                    <a:pt x="347" y="218"/>
                  </a:cubicBezTo>
                  <a:cubicBezTo>
                    <a:pt x="348" y="219"/>
                    <a:pt x="348" y="216"/>
                    <a:pt x="348" y="215"/>
                  </a:cubicBezTo>
                  <a:cubicBezTo>
                    <a:pt x="349" y="212"/>
                    <a:pt x="351" y="209"/>
                    <a:pt x="352" y="206"/>
                  </a:cubicBezTo>
                  <a:cubicBezTo>
                    <a:pt x="352" y="204"/>
                    <a:pt x="350" y="203"/>
                    <a:pt x="350" y="202"/>
                  </a:cubicBezTo>
                  <a:cubicBezTo>
                    <a:pt x="350" y="199"/>
                    <a:pt x="352" y="198"/>
                    <a:pt x="353" y="195"/>
                  </a:cubicBezTo>
                  <a:cubicBezTo>
                    <a:pt x="353" y="193"/>
                    <a:pt x="353" y="191"/>
                    <a:pt x="354" y="189"/>
                  </a:cubicBezTo>
                  <a:cubicBezTo>
                    <a:pt x="355" y="186"/>
                    <a:pt x="358" y="185"/>
                    <a:pt x="359" y="183"/>
                  </a:cubicBezTo>
                  <a:cubicBezTo>
                    <a:pt x="360" y="181"/>
                    <a:pt x="361" y="180"/>
                    <a:pt x="361" y="178"/>
                  </a:cubicBezTo>
                  <a:cubicBezTo>
                    <a:pt x="361" y="176"/>
                    <a:pt x="360" y="174"/>
                    <a:pt x="359" y="173"/>
                  </a:cubicBezTo>
                  <a:cubicBezTo>
                    <a:pt x="356" y="172"/>
                    <a:pt x="352" y="172"/>
                    <a:pt x="349" y="172"/>
                  </a:cubicBezTo>
                  <a:cubicBezTo>
                    <a:pt x="346" y="172"/>
                    <a:pt x="343" y="172"/>
                    <a:pt x="339" y="172"/>
                  </a:cubicBezTo>
                  <a:cubicBezTo>
                    <a:pt x="336" y="173"/>
                    <a:pt x="332" y="174"/>
                    <a:pt x="329" y="174"/>
                  </a:cubicBezTo>
                  <a:cubicBezTo>
                    <a:pt x="325" y="175"/>
                    <a:pt x="321" y="174"/>
                    <a:pt x="318" y="176"/>
                  </a:cubicBezTo>
                  <a:cubicBezTo>
                    <a:pt x="315" y="179"/>
                    <a:pt x="314" y="183"/>
                    <a:pt x="313" y="186"/>
                  </a:cubicBezTo>
                  <a:cubicBezTo>
                    <a:pt x="312" y="190"/>
                    <a:pt x="313" y="193"/>
                    <a:pt x="312" y="196"/>
                  </a:cubicBezTo>
                  <a:cubicBezTo>
                    <a:pt x="311" y="199"/>
                    <a:pt x="310" y="202"/>
                    <a:pt x="309" y="204"/>
                  </a:cubicBezTo>
                  <a:cubicBezTo>
                    <a:pt x="308" y="206"/>
                    <a:pt x="306" y="208"/>
                    <a:pt x="304" y="209"/>
                  </a:cubicBezTo>
                  <a:cubicBezTo>
                    <a:pt x="303" y="209"/>
                    <a:pt x="300" y="209"/>
                    <a:pt x="299" y="210"/>
                  </a:cubicBezTo>
                  <a:cubicBezTo>
                    <a:pt x="298" y="210"/>
                    <a:pt x="300" y="210"/>
                    <a:pt x="301" y="210"/>
                  </a:cubicBezTo>
                  <a:cubicBezTo>
                    <a:pt x="302" y="211"/>
                    <a:pt x="303" y="212"/>
                    <a:pt x="303" y="213"/>
                  </a:cubicBezTo>
                  <a:cubicBezTo>
                    <a:pt x="303" y="214"/>
                    <a:pt x="300" y="215"/>
                    <a:pt x="299" y="215"/>
                  </a:cubicBezTo>
                  <a:cubicBezTo>
                    <a:pt x="298" y="216"/>
                    <a:pt x="298" y="218"/>
                    <a:pt x="296" y="218"/>
                  </a:cubicBezTo>
                  <a:cubicBezTo>
                    <a:pt x="296" y="219"/>
                    <a:pt x="297" y="217"/>
                    <a:pt x="296" y="217"/>
                  </a:cubicBezTo>
                  <a:cubicBezTo>
                    <a:pt x="294" y="216"/>
                    <a:pt x="291" y="218"/>
                    <a:pt x="290" y="216"/>
                  </a:cubicBezTo>
                  <a:cubicBezTo>
                    <a:pt x="289" y="215"/>
                    <a:pt x="294" y="215"/>
                    <a:pt x="295" y="214"/>
                  </a:cubicBezTo>
                  <a:cubicBezTo>
                    <a:pt x="295" y="213"/>
                    <a:pt x="294" y="213"/>
                    <a:pt x="294" y="212"/>
                  </a:cubicBezTo>
                  <a:cubicBezTo>
                    <a:pt x="292" y="212"/>
                    <a:pt x="290" y="211"/>
                    <a:pt x="288" y="211"/>
                  </a:cubicBezTo>
                  <a:cubicBezTo>
                    <a:pt x="286" y="212"/>
                    <a:pt x="284" y="214"/>
                    <a:pt x="282" y="215"/>
                  </a:cubicBezTo>
                  <a:cubicBezTo>
                    <a:pt x="278" y="216"/>
                    <a:pt x="273" y="218"/>
                    <a:pt x="268" y="219"/>
                  </a:cubicBezTo>
                  <a:cubicBezTo>
                    <a:pt x="266" y="220"/>
                    <a:pt x="263" y="220"/>
                    <a:pt x="261" y="218"/>
                  </a:cubicBezTo>
                  <a:cubicBezTo>
                    <a:pt x="258" y="217"/>
                    <a:pt x="257" y="214"/>
                    <a:pt x="254" y="212"/>
                  </a:cubicBezTo>
                  <a:cubicBezTo>
                    <a:pt x="252" y="211"/>
                    <a:pt x="249" y="214"/>
                    <a:pt x="246" y="212"/>
                  </a:cubicBezTo>
                  <a:cubicBezTo>
                    <a:pt x="244" y="211"/>
                    <a:pt x="243" y="209"/>
                    <a:pt x="242" y="207"/>
                  </a:cubicBezTo>
                  <a:cubicBezTo>
                    <a:pt x="241" y="203"/>
                    <a:pt x="240" y="200"/>
                    <a:pt x="238" y="196"/>
                  </a:cubicBezTo>
                  <a:cubicBezTo>
                    <a:pt x="236" y="193"/>
                    <a:pt x="232" y="190"/>
                    <a:pt x="230" y="187"/>
                  </a:cubicBezTo>
                  <a:cubicBezTo>
                    <a:pt x="228" y="182"/>
                    <a:pt x="226" y="176"/>
                    <a:pt x="224" y="170"/>
                  </a:cubicBezTo>
                  <a:cubicBezTo>
                    <a:pt x="224" y="169"/>
                    <a:pt x="223" y="166"/>
                    <a:pt x="224" y="167"/>
                  </a:cubicBezTo>
                  <a:cubicBezTo>
                    <a:pt x="226" y="168"/>
                    <a:pt x="226" y="170"/>
                    <a:pt x="227" y="172"/>
                  </a:cubicBezTo>
                  <a:cubicBezTo>
                    <a:pt x="227" y="173"/>
                    <a:pt x="228" y="174"/>
                    <a:pt x="228" y="173"/>
                  </a:cubicBezTo>
                  <a:cubicBezTo>
                    <a:pt x="229" y="171"/>
                    <a:pt x="228" y="170"/>
                    <a:pt x="228" y="168"/>
                  </a:cubicBezTo>
                  <a:cubicBezTo>
                    <a:pt x="227" y="165"/>
                    <a:pt x="225" y="163"/>
                    <a:pt x="224" y="160"/>
                  </a:cubicBezTo>
                  <a:cubicBezTo>
                    <a:pt x="224" y="158"/>
                    <a:pt x="224" y="155"/>
                    <a:pt x="224" y="153"/>
                  </a:cubicBezTo>
                  <a:cubicBezTo>
                    <a:pt x="224" y="148"/>
                    <a:pt x="224" y="144"/>
                    <a:pt x="224" y="140"/>
                  </a:cubicBezTo>
                  <a:cubicBezTo>
                    <a:pt x="224" y="135"/>
                    <a:pt x="224" y="131"/>
                    <a:pt x="225" y="127"/>
                  </a:cubicBezTo>
                  <a:cubicBezTo>
                    <a:pt x="225" y="125"/>
                    <a:pt x="227" y="123"/>
                    <a:pt x="228" y="120"/>
                  </a:cubicBezTo>
                  <a:cubicBezTo>
                    <a:pt x="229" y="118"/>
                    <a:pt x="227" y="116"/>
                    <a:pt x="228" y="113"/>
                  </a:cubicBezTo>
                  <a:cubicBezTo>
                    <a:pt x="229" y="112"/>
                    <a:pt x="231" y="115"/>
                    <a:pt x="231" y="114"/>
                  </a:cubicBezTo>
                  <a:cubicBezTo>
                    <a:pt x="233" y="113"/>
                    <a:pt x="233" y="109"/>
                    <a:pt x="234" y="107"/>
                  </a:cubicBezTo>
                  <a:cubicBezTo>
                    <a:pt x="232" y="106"/>
                    <a:pt x="231" y="103"/>
                    <a:pt x="229" y="103"/>
                  </a:cubicBezTo>
                  <a:cubicBezTo>
                    <a:pt x="227" y="102"/>
                    <a:pt x="225" y="103"/>
                    <a:pt x="223" y="103"/>
                  </a:cubicBezTo>
                  <a:cubicBezTo>
                    <a:pt x="220" y="101"/>
                    <a:pt x="217" y="100"/>
                    <a:pt x="215" y="98"/>
                  </a:cubicBezTo>
                  <a:cubicBezTo>
                    <a:pt x="212" y="95"/>
                    <a:pt x="211" y="92"/>
                    <a:pt x="209" y="89"/>
                  </a:cubicBezTo>
                  <a:cubicBezTo>
                    <a:pt x="208" y="87"/>
                    <a:pt x="209" y="84"/>
                    <a:pt x="208" y="82"/>
                  </a:cubicBezTo>
                  <a:cubicBezTo>
                    <a:pt x="207" y="80"/>
                    <a:pt x="205" y="78"/>
                    <a:pt x="204" y="75"/>
                  </a:cubicBezTo>
                  <a:cubicBezTo>
                    <a:pt x="202" y="71"/>
                    <a:pt x="200" y="67"/>
                    <a:pt x="198" y="62"/>
                  </a:cubicBezTo>
                  <a:cubicBezTo>
                    <a:pt x="197" y="59"/>
                    <a:pt x="196" y="55"/>
                    <a:pt x="195" y="52"/>
                  </a:cubicBezTo>
                  <a:cubicBezTo>
                    <a:pt x="194" y="49"/>
                    <a:pt x="192" y="46"/>
                    <a:pt x="190" y="45"/>
                  </a:cubicBezTo>
                  <a:cubicBezTo>
                    <a:pt x="187" y="44"/>
                    <a:pt x="185" y="44"/>
                    <a:pt x="182" y="44"/>
                  </a:cubicBezTo>
                  <a:cubicBezTo>
                    <a:pt x="180" y="44"/>
                    <a:pt x="178" y="44"/>
                    <a:pt x="177" y="44"/>
                  </a:cubicBezTo>
                  <a:cubicBezTo>
                    <a:pt x="175" y="45"/>
                    <a:pt x="174" y="45"/>
                    <a:pt x="173" y="46"/>
                  </a:cubicBezTo>
                  <a:cubicBezTo>
                    <a:pt x="172" y="47"/>
                    <a:pt x="172" y="48"/>
                    <a:pt x="171" y="49"/>
                  </a:cubicBezTo>
                  <a:cubicBezTo>
                    <a:pt x="171" y="51"/>
                    <a:pt x="171" y="53"/>
                    <a:pt x="170" y="55"/>
                  </a:cubicBezTo>
                  <a:cubicBezTo>
                    <a:pt x="170" y="56"/>
                    <a:pt x="168" y="57"/>
                    <a:pt x="167" y="57"/>
                  </a:cubicBezTo>
                  <a:cubicBezTo>
                    <a:pt x="164" y="56"/>
                    <a:pt x="161" y="53"/>
                    <a:pt x="158" y="52"/>
                  </a:cubicBezTo>
                  <a:cubicBezTo>
                    <a:pt x="156" y="50"/>
                    <a:pt x="152" y="50"/>
                    <a:pt x="151" y="48"/>
                  </a:cubicBezTo>
                  <a:cubicBezTo>
                    <a:pt x="148" y="45"/>
                    <a:pt x="148" y="41"/>
                    <a:pt x="146" y="38"/>
                  </a:cubicBezTo>
                  <a:cubicBezTo>
                    <a:pt x="145" y="35"/>
                    <a:pt x="145" y="32"/>
                    <a:pt x="143" y="30"/>
                  </a:cubicBezTo>
                  <a:cubicBezTo>
                    <a:pt x="141" y="27"/>
                    <a:pt x="138" y="24"/>
                    <a:pt x="135" y="21"/>
                  </a:cubicBezTo>
                  <a:cubicBezTo>
                    <a:pt x="133" y="18"/>
                    <a:pt x="132" y="16"/>
                    <a:pt x="131" y="13"/>
                  </a:cubicBezTo>
                  <a:cubicBezTo>
                    <a:pt x="124" y="13"/>
                    <a:pt x="117" y="13"/>
                    <a:pt x="109" y="13"/>
                  </a:cubicBezTo>
                  <a:cubicBezTo>
                    <a:pt x="109" y="16"/>
                    <a:pt x="108" y="18"/>
                    <a:pt x="108" y="21"/>
                  </a:cubicBezTo>
                  <a:cubicBezTo>
                    <a:pt x="97" y="20"/>
                    <a:pt x="86" y="20"/>
                    <a:pt x="74" y="20"/>
                  </a:cubicBezTo>
                  <a:cubicBezTo>
                    <a:pt x="74" y="20"/>
                    <a:pt x="73" y="20"/>
                    <a:pt x="72" y="20"/>
                  </a:cubicBezTo>
                  <a:cubicBezTo>
                    <a:pt x="57" y="14"/>
                    <a:pt x="43" y="8"/>
                    <a:pt x="28" y="2"/>
                  </a:cubicBezTo>
                  <a:cubicBezTo>
                    <a:pt x="28" y="2"/>
                    <a:pt x="28" y="1"/>
                    <a:pt x="28" y="0"/>
                  </a:cubicBezTo>
                  <a:cubicBezTo>
                    <a:pt x="20" y="0"/>
                    <a:pt x="13" y="0"/>
                    <a:pt x="5" y="0"/>
                  </a:cubicBezTo>
                  <a:cubicBezTo>
                    <a:pt x="3" y="1"/>
                    <a:pt x="2" y="2"/>
                    <a:pt x="0" y="3"/>
                  </a:cubicBezTo>
                  <a:cubicBezTo>
                    <a:pt x="1" y="5"/>
                    <a:pt x="3" y="7"/>
                    <a:pt x="3" y="9"/>
                  </a:cubicBezTo>
                  <a:cubicBezTo>
                    <a:pt x="4" y="11"/>
                    <a:pt x="3" y="13"/>
                    <a:pt x="3" y="15"/>
                  </a:cubicBezTo>
                  <a:cubicBezTo>
                    <a:pt x="4" y="16"/>
                    <a:pt x="5" y="17"/>
                    <a:pt x="6" y="18"/>
                  </a:cubicBezTo>
                  <a:cubicBezTo>
                    <a:pt x="6" y="22"/>
                    <a:pt x="5" y="26"/>
                    <a:pt x="6" y="29"/>
                  </a:cubicBezTo>
                  <a:cubicBezTo>
                    <a:pt x="6" y="30"/>
                    <a:pt x="7" y="31"/>
                    <a:pt x="8" y="32"/>
                  </a:cubicBezTo>
                  <a:cubicBezTo>
                    <a:pt x="8" y="33"/>
                    <a:pt x="8" y="34"/>
                    <a:pt x="8" y="35"/>
                  </a:cubicBezTo>
                  <a:cubicBezTo>
                    <a:pt x="8" y="37"/>
                    <a:pt x="10" y="37"/>
                    <a:pt x="10" y="38"/>
                  </a:cubicBezTo>
                  <a:cubicBezTo>
                    <a:pt x="11" y="40"/>
                    <a:pt x="10" y="42"/>
                    <a:pt x="10" y="45"/>
                  </a:cubicBezTo>
                  <a:cubicBezTo>
                    <a:pt x="11" y="46"/>
                    <a:pt x="12" y="47"/>
                    <a:pt x="13" y="48"/>
                  </a:cubicBezTo>
                  <a:cubicBezTo>
                    <a:pt x="15" y="50"/>
                    <a:pt x="18" y="51"/>
                    <a:pt x="20" y="54"/>
                  </a:cubicBezTo>
                  <a:cubicBezTo>
                    <a:pt x="22" y="57"/>
                    <a:pt x="25" y="60"/>
                    <a:pt x="27" y="64"/>
                  </a:cubicBezTo>
                  <a:cubicBezTo>
                    <a:pt x="27" y="65"/>
                    <a:pt x="27" y="67"/>
                    <a:pt x="27" y="68"/>
                  </a:cubicBezTo>
                  <a:cubicBezTo>
                    <a:pt x="26" y="70"/>
                    <a:pt x="24" y="70"/>
                    <a:pt x="24" y="71"/>
                  </a:cubicBezTo>
                  <a:cubicBezTo>
                    <a:pt x="24" y="73"/>
                    <a:pt x="26" y="73"/>
                    <a:pt x="27" y="74"/>
                  </a:cubicBezTo>
                  <a:cubicBezTo>
                    <a:pt x="28" y="75"/>
                    <a:pt x="30" y="75"/>
                    <a:pt x="30" y="76"/>
                  </a:cubicBezTo>
                  <a:cubicBezTo>
                    <a:pt x="29" y="78"/>
                    <a:pt x="27" y="77"/>
                    <a:pt x="25" y="77"/>
                  </a:cubicBezTo>
                  <a:cubicBezTo>
                    <a:pt x="24" y="76"/>
                    <a:pt x="23" y="75"/>
                    <a:pt x="22" y="74"/>
                  </a:cubicBezTo>
                  <a:cubicBezTo>
                    <a:pt x="19" y="74"/>
                    <a:pt x="17" y="72"/>
                    <a:pt x="14" y="73"/>
                  </a:cubicBezTo>
                  <a:cubicBezTo>
                    <a:pt x="13" y="73"/>
                    <a:pt x="15" y="74"/>
                    <a:pt x="16" y="75"/>
                  </a:cubicBezTo>
                  <a:cubicBezTo>
                    <a:pt x="18" y="77"/>
                    <a:pt x="20" y="79"/>
                    <a:pt x="21" y="81"/>
                  </a:cubicBezTo>
                  <a:cubicBezTo>
                    <a:pt x="24" y="83"/>
                    <a:pt x="26" y="86"/>
                    <a:pt x="29" y="88"/>
                  </a:cubicBezTo>
                  <a:cubicBezTo>
                    <a:pt x="30" y="89"/>
                    <a:pt x="31" y="89"/>
                    <a:pt x="33" y="90"/>
                  </a:cubicBezTo>
                  <a:cubicBezTo>
                    <a:pt x="35" y="90"/>
                    <a:pt x="37" y="88"/>
                    <a:pt x="38" y="89"/>
                  </a:cubicBezTo>
                  <a:cubicBezTo>
                    <a:pt x="40" y="90"/>
                    <a:pt x="40" y="93"/>
                    <a:pt x="41" y="94"/>
                  </a:cubicBezTo>
                  <a:cubicBezTo>
                    <a:pt x="42" y="96"/>
                    <a:pt x="43" y="97"/>
                    <a:pt x="45" y="99"/>
                  </a:cubicBezTo>
                  <a:cubicBezTo>
                    <a:pt x="46" y="101"/>
                    <a:pt x="49" y="104"/>
                    <a:pt x="49" y="107"/>
                  </a:cubicBezTo>
                  <a:cubicBezTo>
                    <a:pt x="49" y="110"/>
                    <a:pt x="46" y="113"/>
                    <a:pt x="46" y="116"/>
                  </a:cubicBezTo>
                  <a:cubicBezTo>
                    <a:pt x="45" y="118"/>
                    <a:pt x="45" y="120"/>
                    <a:pt x="46" y="121"/>
                  </a:cubicBezTo>
                  <a:cubicBezTo>
                    <a:pt x="46" y="122"/>
                    <a:pt x="48" y="121"/>
                    <a:pt x="49" y="121"/>
                  </a:cubicBezTo>
                  <a:cubicBezTo>
                    <a:pt x="50" y="122"/>
                    <a:pt x="50" y="124"/>
                    <a:pt x="52" y="125"/>
                  </a:cubicBezTo>
                  <a:cubicBezTo>
                    <a:pt x="54" y="127"/>
                    <a:pt x="57" y="129"/>
                    <a:pt x="60" y="131"/>
                  </a:cubicBezTo>
                  <a:cubicBezTo>
                    <a:pt x="63" y="133"/>
                    <a:pt x="65" y="136"/>
                    <a:pt x="68" y="139"/>
                  </a:cubicBezTo>
                  <a:cubicBezTo>
                    <a:pt x="69" y="141"/>
                    <a:pt x="70" y="144"/>
                    <a:pt x="70" y="146"/>
                  </a:cubicBezTo>
                  <a:cubicBezTo>
                    <a:pt x="71" y="148"/>
                    <a:pt x="69" y="152"/>
                    <a:pt x="70" y="151"/>
                  </a:cubicBezTo>
                  <a:cubicBezTo>
                    <a:pt x="74" y="150"/>
                    <a:pt x="77" y="147"/>
                    <a:pt x="79" y="143"/>
                  </a:cubicBezTo>
                  <a:cubicBezTo>
                    <a:pt x="79" y="142"/>
                    <a:pt x="76" y="142"/>
                    <a:pt x="75" y="140"/>
                  </a:cubicBezTo>
                  <a:cubicBezTo>
                    <a:pt x="75" y="139"/>
                    <a:pt x="76" y="138"/>
                    <a:pt x="75" y="137"/>
                  </a:cubicBezTo>
                  <a:cubicBezTo>
                    <a:pt x="74" y="134"/>
                    <a:pt x="72" y="131"/>
                    <a:pt x="70" y="129"/>
                  </a:cubicBezTo>
                  <a:cubicBezTo>
                    <a:pt x="70" y="128"/>
                    <a:pt x="70" y="132"/>
                    <a:pt x="69" y="131"/>
                  </a:cubicBezTo>
                  <a:cubicBezTo>
                    <a:pt x="68" y="131"/>
                    <a:pt x="68" y="129"/>
                    <a:pt x="67" y="128"/>
                  </a:cubicBezTo>
                  <a:cubicBezTo>
                    <a:pt x="66" y="126"/>
                    <a:pt x="66" y="123"/>
                    <a:pt x="65" y="121"/>
                  </a:cubicBezTo>
                  <a:cubicBezTo>
                    <a:pt x="63" y="116"/>
                    <a:pt x="60" y="111"/>
                    <a:pt x="59" y="106"/>
                  </a:cubicBezTo>
                  <a:cubicBezTo>
                    <a:pt x="59" y="104"/>
                    <a:pt x="61" y="101"/>
                    <a:pt x="61" y="99"/>
                  </a:cubicBezTo>
                  <a:cubicBezTo>
                    <a:pt x="60" y="96"/>
                    <a:pt x="58" y="92"/>
                    <a:pt x="56" y="90"/>
                  </a:cubicBezTo>
                  <a:cubicBezTo>
                    <a:pt x="55" y="89"/>
                    <a:pt x="55" y="94"/>
                    <a:pt x="54" y="93"/>
                  </a:cubicBezTo>
                  <a:cubicBezTo>
                    <a:pt x="52" y="90"/>
                    <a:pt x="52" y="86"/>
                    <a:pt x="51" y="84"/>
                  </a:cubicBezTo>
                  <a:cubicBezTo>
                    <a:pt x="49" y="81"/>
                    <a:pt x="46" y="79"/>
                    <a:pt x="45" y="76"/>
                  </a:cubicBezTo>
                  <a:cubicBezTo>
                    <a:pt x="44" y="73"/>
                    <a:pt x="44" y="70"/>
                    <a:pt x="43" y="67"/>
                  </a:cubicBezTo>
                  <a:cubicBezTo>
                    <a:pt x="42" y="65"/>
                    <a:pt x="40" y="63"/>
                    <a:pt x="39" y="62"/>
                  </a:cubicBezTo>
                  <a:cubicBezTo>
                    <a:pt x="38" y="61"/>
                    <a:pt x="37" y="61"/>
                    <a:pt x="36" y="60"/>
                  </a:cubicBezTo>
                  <a:cubicBezTo>
                    <a:pt x="35" y="57"/>
                    <a:pt x="36" y="53"/>
                    <a:pt x="34" y="50"/>
                  </a:cubicBezTo>
                  <a:cubicBezTo>
                    <a:pt x="32" y="47"/>
                    <a:pt x="27" y="46"/>
                    <a:pt x="25" y="42"/>
                  </a:cubicBezTo>
                  <a:cubicBezTo>
                    <a:pt x="23" y="39"/>
                    <a:pt x="25" y="36"/>
                    <a:pt x="25" y="32"/>
                  </a:cubicBezTo>
                  <a:cubicBezTo>
                    <a:pt x="25" y="30"/>
                    <a:pt x="23" y="28"/>
                    <a:pt x="23" y="26"/>
                  </a:cubicBezTo>
                  <a:cubicBezTo>
                    <a:pt x="23" y="22"/>
                    <a:pt x="22" y="17"/>
                    <a:pt x="26" y="15"/>
                  </a:cubicBezTo>
                  <a:cubicBezTo>
                    <a:pt x="29" y="13"/>
                    <a:pt x="32" y="18"/>
                    <a:pt x="35" y="19"/>
                  </a:cubicBezTo>
                  <a:cubicBezTo>
                    <a:pt x="37" y="19"/>
                    <a:pt x="38" y="17"/>
                    <a:pt x="39" y="18"/>
                  </a:cubicBezTo>
                  <a:cubicBezTo>
                    <a:pt x="40" y="19"/>
                    <a:pt x="38" y="21"/>
                    <a:pt x="39" y="22"/>
                  </a:cubicBezTo>
                  <a:cubicBezTo>
                    <a:pt x="40" y="23"/>
                    <a:pt x="43" y="21"/>
                    <a:pt x="44" y="22"/>
                  </a:cubicBezTo>
                  <a:cubicBezTo>
                    <a:pt x="45" y="24"/>
                    <a:pt x="43" y="27"/>
                    <a:pt x="44" y="30"/>
                  </a:cubicBezTo>
                  <a:cubicBezTo>
                    <a:pt x="44" y="33"/>
                    <a:pt x="45" y="36"/>
                    <a:pt x="46" y="39"/>
                  </a:cubicBezTo>
                  <a:cubicBezTo>
                    <a:pt x="47" y="43"/>
                    <a:pt x="50" y="46"/>
                    <a:pt x="51" y="49"/>
                  </a:cubicBezTo>
                  <a:cubicBezTo>
                    <a:pt x="52" y="51"/>
                    <a:pt x="50" y="54"/>
                    <a:pt x="51" y="56"/>
                  </a:cubicBezTo>
                  <a:cubicBezTo>
                    <a:pt x="52" y="59"/>
                    <a:pt x="55" y="61"/>
                    <a:pt x="58" y="64"/>
                  </a:cubicBezTo>
                  <a:cubicBezTo>
                    <a:pt x="60" y="67"/>
                    <a:pt x="62" y="70"/>
                    <a:pt x="65" y="73"/>
                  </a:cubicBezTo>
                  <a:cubicBezTo>
                    <a:pt x="67" y="74"/>
                    <a:pt x="70" y="72"/>
                    <a:pt x="72" y="74"/>
                  </a:cubicBezTo>
                  <a:cubicBezTo>
                    <a:pt x="73" y="75"/>
                    <a:pt x="71" y="77"/>
                    <a:pt x="71" y="78"/>
                  </a:cubicBezTo>
                  <a:cubicBezTo>
                    <a:pt x="71" y="80"/>
                    <a:pt x="71" y="82"/>
                    <a:pt x="72" y="84"/>
                  </a:cubicBezTo>
                  <a:cubicBezTo>
                    <a:pt x="72" y="85"/>
                    <a:pt x="73" y="85"/>
                    <a:pt x="74" y="85"/>
                  </a:cubicBezTo>
                  <a:cubicBezTo>
                    <a:pt x="75" y="85"/>
                    <a:pt x="77" y="83"/>
                    <a:pt x="77" y="84"/>
                  </a:cubicBezTo>
                  <a:cubicBezTo>
                    <a:pt x="79" y="86"/>
                    <a:pt x="77" y="89"/>
                    <a:pt x="79" y="91"/>
                  </a:cubicBezTo>
                  <a:cubicBezTo>
                    <a:pt x="79" y="92"/>
                    <a:pt x="82" y="90"/>
                    <a:pt x="83" y="91"/>
                  </a:cubicBezTo>
                  <a:cubicBezTo>
                    <a:pt x="84" y="92"/>
                    <a:pt x="84" y="93"/>
                    <a:pt x="84" y="94"/>
                  </a:cubicBezTo>
                  <a:cubicBezTo>
                    <a:pt x="85" y="96"/>
                    <a:pt x="86" y="97"/>
                    <a:pt x="86" y="99"/>
                  </a:cubicBezTo>
                  <a:cubicBezTo>
                    <a:pt x="86" y="100"/>
                    <a:pt x="84" y="100"/>
                    <a:pt x="83" y="101"/>
                  </a:cubicBezTo>
                  <a:cubicBezTo>
                    <a:pt x="83" y="102"/>
                    <a:pt x="82" y="105"/>
                    <a:pt x="83" y="107"/>
                  </a:cubicBezTo>
                  <a:cubicBezTo>
                    <a:pt x="83" y="108"/>
                    <a:pt x="86" y="105"/>
                    <a:pt x="87" y="106"/>
                  </a:cubicBezTo>
                  <a:cubicBezTo>
                    <a:pt x="89" y="107"/>
                    <a:pt x="89" y="111"/>
                    <a:pt x="91" y="112"/>
                  </a:cubicBezTo>
                  <a:cubicBezTo>
                    <a:pt x="93" y="114"/>
                    <a:pt x="96" y="113"/>
                    <a:pt x="98" y="115"/>
                  </a:cubicBezTo>
                  <a:cubicBezTo>
                    <a:pt x="99" y="116"/>
                    <a:pt x="98" y="119"/>
                    <a:pt x="99" y="121"/>
                  </a:cubicBezTo>
                  <a:cubicBezTo>
                    <a:pt x="100" y="123"/>
                    <a:pt x="102" y="125"/>
                    <a:pt x="104" y="127"/>
                  </a:cubicBezTo>
                  <a:cubicBezTo>
                    <a:pt x="106" y="129"/>
                    <a:pt x="107" y="131"/>
                    <a:pt x="108" y="133"/>
                  </a:cubicBezTo>
                  <a:cubicBezTo>
                    <a:pt x="110" y="136"/>
                    <a:pt x="113" y="140"/>
                    <a:pt x="115" y="143"/>
                  </a:cubicBezTo>
                  <a:cubicBezTo>
                    <a:pt x="118" y="148"/>
                    <a:pt x="122" y="152"/>
                    <a:pt x="125" y="157"/>
                  </a:cubicBezTo>
                  <a:cubicBezTo>
                    <a:pt x="127" y="161"/>
                    <a:pt x="128" y="166"/>
                    <a:pt x="129" y="170"/>
                  </a:cubicBezTo>
                  <a:cubicBezTo>
                    <a:pt x="129" y="172"/>
                    <a:pt x="129" y="174"/>
                    <a:pt x="129" y="175"/>
                  </a:cubicBezTo>
                  <a:cubicBezTo>
                    <a:pt x="127" y="177"/>
                    <a:pt x="124" y="178"/>
                    <a:pt x="123" y="181"/>
                  </a:cubicBezTo>
                  <a:cubicBezTo>
                    <a:pt x="123" y="182"/>
                    <a:pt x="126" y="181"/>
                    <a:pt x="127" y="183"/>
                  </a:cubicBezTo>
                  <a:cubicBezTo>
                    <a:pt x="127" y="184"/>
                    <a:pt x="125" y="185"/>
                    <a:pt x="125" y="185"/>
                  </a:cubicBezTo>
                  <a:cubicBezTo>
                    <a:pt x="124" y="187"/>
                    <a:pt x="121" y="187"/>
                    <a:pt x="122" y="189"/>
                  </a:cubicBezTo>
                  <a:cubicBezTo>
                    <a:pt x="122" y="193"/>
                    <a:pt x="125" y="196"/>
                    <a:pt x="127" y="199"/>
                  </a:cubicBezTo>
                  <a:cubicBezTo>
                    <a:pt x="129" y="201"/>
                    <a:pt x="132" y="204"/>
                    <a:pt x="135" y="206"/>
                  </a:cubicBezTo>
                  <a:cubicBezTo>
                    <a:pt x="137" y="207"/>
                    <a:pt x="140" y="207"/>
                    <a:pt x="142" y="209"/>
                  </a:cubicBezTo>
                  <a:cubicBezTo>
                    <a:pt x="145" y="211"/>
                    <a:pt x="146" y="215"/>
                    <a:pt x="150" y="217"/>
                  </a:cubicBezTo>
                  <a:cubicBezTo>
                    <a:pt x="154" y="220"/>
                    <a:pt x="161" y="219"/>
                    <a:pt x="165" y="222"/>
                  </a:cubicBezTo>
                  <a:cubicBezTo>
                    <a:pt x="169" y="224"/>
                    <a:pt x="171" y="228"/>
                    <a:pt x="174" y="230"/>
                  </a:cubicBezTo>
                  <a:cubicBezTo>
                    <a:pt x="180" y="234"/>
                    <a:pt x="187" y="238"/>
                    <a:pt x="194" y="240"/>
                  </a:cubicBezTo>
                  <a:cubicBezTo>
                    <a:pt x="197" y="242"/>
                    <a:pt x="200" y="241"/>
                    <a:pt x="203" y="242"/>
                  </a:cubicBezTo>
                  <a:cubicBezTo>
                    <a:pt x="206" y="242"/>
                    <a:pt x="208" y="245"/>
                    <a:pt x="210" y="246"/>
                  </a:cubicBezTo>
                  <a:cubicBezTo>
                    <a:pt x="213" y="248"/>
                    <a:pt x="215" y="251"/>
                    <a:pt x="219" y="252"/>
                  </a:cubicBezTo>
                  <a:cubicBezTo>
                    <a:pt x="223" y="254"/>
                    <a:pt x="228" y="256"/>
                    <a:pt x="233" y="257"/>
                  </a:cubicBezTo>
                  <a:cubicBezTo>
                    <a:pt x="235" y="258"/>
                    <a:pt x="238" y="258"/>
                    <a:pt x="241" y="257"/>
                  </a:cubicBezTo>
                  <a:cubicBezTo>
                    <a:pt x="244" y="255"/>
                    <a:pt x="247" y="252"/>
                    <a:pt x="251" y="250"/>
                  </a:cubicBezTo>
                  <a:cubicBezTo>
                    <a:pt x="252" y="249"/>
                    <a:pt x="252" y="248"/>
                    <a:pt x="253" y="248"/>
                  </a:cubicBezTo>
                  <a:cubicBezTo>
                    <a:pt x="255" y="248"/>
                    <a:pt x="256" y="249"/>
                    <a:pt x="258" y="250"/>
                  </a:cubicBezTo>
                  <a:cubicBezTo>
                    <a:pt x="258" y="250"/>
                    <a:pt x="259" y="249"/>
                    <a:pt x="259" y="250"/>
                  </a:cubicBezTo>
                  <a:cubicBezTo>
                    <a:pt x="262" y="250"/>
                    <a:pt x="265" y="251"/>
                    <a:pt x="267" y="253"/>
                  </a:cubicBezTo>
                  <a:cubicBezTo>
                    <a:pt x="270" y="256"/>
                    <a:pt x="272" y="260"/>
                    <a:pt x="275" y="264"/>
                  </a:cubicBezTo>
                  <a:cubicBezTo>
                    <a:pt x="278" y="267"/>
                    <a:pt x="283" y="271"/>
                    <a:pt x="286" y="274"/>
                  </a:cubicBezTo>
                  <a:cubicBezTo>
                    <a:pt x="286" y="273"/>
                    <a:pt x="287" y="271"/>
                    <a:pt x="288" y="270"/>
                  </a:cubicBezTo>
                  <a:cubicBezTo>
                    <a:pt x="288" y="268"/>
                    <a:pt x="287" y="267"/>
                    <a:pt x="287" y="265"/>
                  </a:cubicBezTo>
                  <a:cubicBezTo>
                    <a:pt x="289" y="261"/>
                    <a:pt x="291" y="257"/>
                    <a:pt x="293" y="252"/>
                  </a:cubicBezTo>
                  <a:cubicBezTo>
                    <a:pt x="298" y="252"/>
                    <a:pt x="304" y="253"/>
                    <a:pt x="309" y="253"/>
                  </a:cubicBezTo>
                  <a:cubicBezTo>
                    <a:pt x="309" y="251"/>
                    <a:pt x="310" y="248"/>
                    <a:pt x="308" y="246"/>
                  </a:cubicBezTo>
                  <a:cubicBezTo>
                    <a:pt x="307" y="246"/>
                    <a:pt x="308" y="244"/>
                    <a:pt x="307" y="243"/>
                  </a:cubicBezTo>
                  <a:cubicBezTo>
                    <a:pt x="306" y="242"/>
                    <a:pt x="304" y="243"/>
                    <a:pt x="303" y="242"/>
                  </a:cubicBezTo>
                  <a:cubicBezTo>
                    <a:pt x="301" y="241"/>
                    <a:pt x="298" y="239"/>
                    <a:pt x="298" y="237"/>
                  </a:cubicBezTo>
                  <a:cubicBezTo>
                    <a:pt x="298" y="236"/>
                    <a:pt x="302" y="238"/>
                    <a:pt x="303" y="236"/>
                  </a:cubicBezTo>
                  <a:cubicBezTo>
                    <a:pt x="305" y="234"/>
                    <a:pt x="304" y="231"/>
                    <a:pt x="304" y="228"/>
                  </a:cubicBezTo>
                  <a:cubicBezTo>
                    <a:pt x="312" y="227"/>
                    <a:pt x="320" y="228"/>
                    <a:pt x="328" y="227"/>
                  </a:cubicBezTo>
                  <a:cubicBezTo>
                    <a:pt x="329" y="226"/>
                    <a:pt x="329" y="225"/>
                    <a:pt x="330" y="225"/>
                  </a:cubicBezTo>
                  <a:cubicBezTo>
                    <a:pt x="331" y="224"/>
                    <a:pt x="332" y="227"/>
                    <a:pt x="333" y="226"/>
                  </a:cubicBezTo>
                  <a:cubicBezTo>
                    <a:pt x="335" y="225"/>
                    <a:pt x="335" y="223"/>
                    <a:pt x="335" y="221"/>
                  </a:cubicBezTo>
                  <a:cubicBezTo>
                    <a:pt x="336" y="220"/>
                    <a:pt x="338" y="218"/>
                    <a:pt x="340" y="217"/>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 name="Freeform 2537"/>
            <p:cNvSpPr>
              <a:spLocks noChangeAspect="1"/>
            </p:cNvSpPr>
            <p:nvPr/>
          </p:nvSpPr>
          <p:spPr bwMode="auto">
            <a:xfrm>
              <a:off x="1513" y="2321"/>
              <a:ext cx="20" cy="43"/>
            </a:xfrm>
            <a:custGeom>
              <a:avLst/>
              <a:gdLst>
                <a:gd name="T0" fmla="*/ 6 w 17"/>
                <a:gd name="T1" fmla="*/ 43 h 36"/>
                <a:gd name="T2" fmla="*/ 9 w 17"/>
                <a:gd name="T3" fmla="*/ 37 h 36"/>
                <a:gd name="T4" fmla="*/ 15 w 17"/>
                <a:gd name="T5" fmla="*/ 32 h 36"/>
                <a:gd name="T6" fmla="*/ 15 w 17"/>
                <a:gd name="T7" fmla="*/ 20 h 36"/>
                <a:gd name="T8" fmla="*/ 16 w 17"/>
                <a:gd name="T9" fmla="*/ 13 h 36"/>
                <a:gd name="T10" fmla="*/ 20 w 17"/>
                <a:gd name="T11" fmla="*/ 2 h 36"/>
                <a:gd name="T12" fmla="*/ 15 w 17"/>
                <a:gd name="T13" fmla="*/ 4 h 36"/>
                <a:gd name="T14" fmla="*/ 16 w 17"/>
                <a:gd name="T15" fmla="*/ 0 h 36"/>
                <a:gd name="T16" fmla="*/ 11 w 17"/>
                <a:gd name="T17" fmla="*/ 5 h 36"/>
                <a:gd name="T18" fmla="*/ 8 w 17"/>
                <a:gd name="T19" fmla="*/ 11 h 36"/>
                <a:gd name="T20" fmla="*/ 5 w 17"/>
                <a:gd name="T21" fmla="*/ 10 h 36"/>
                <a:gd name="T22" fmla="*/ 2 w 17"/>
                <a:gd name="T23" fmla="*/ 12 h 36"/>
                <a:gd name="T24" fmla="*/ 4 w 17"/>
                <a:gd name="T25" fmla="*/ 24 h 36"/>
                <a:gd name="T26" fmla="*/ 0 w 17"/>
                <a:gd name="T27" fmla="*/ 43 h 36"/>
                <a:gd name="T28" fmla="*/ 6 w 17"/>
                <a:gd name="T29" fmla="*/ 43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36"/>
                <a:gd name="T47" fmla="*/ 17 w 17"/>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36">
                  <a:moveTo>
                    <a:pt x="5" y="36"/>
                  </a:moveTo>
                  <a:cubicBezTo>
                    <a:pt x="6" y="35"/>
                    <a:pt x="7" y="32"/>
                    <a:pt x="8" y="31"/>
                  </a:cubicBezTo>
                  <a:cubicBezTo>
                    <a:pt x="9" y="29"/>
                    <a:pt x="12" y="29"/>
                    <a:pt x="13" y="27"/>
                  </a:cubicBezTo>
                  <a:cubicBezTo>
                    <a:pt x="14" y="24"/>
                    <a:pt x="12" y="21"/>
                    <a:pt x="13" y="17"/>
                  </a:cubicBezTo>
                  <a:cubicBezTo>
                    <a:pt x="13" y="15"/>
                    <a:pt x="13" y="13"/>
                    <a:pt x="14" y="11"/>
                  </a:cubicBezTo>
                  <a:cubicBezTo>
                    <a:pt x="15" y="8"/>
                    <a:pt x="17" y="5"/>
                    <a:pt x="17" y="2"/>
                  </a:cubicBezTo>
                  <a:cubicBezTo>
                    <a:pt x="17" y="1"/>
                    <a:pt x="15" y="4"/>
                    <a:pt x="13" y="3"/>
                  </a:cubicBezTo>
                  <a:cubicBezTo>
                    <a:pt x="13" y="3"/>
                    <a:pt x="14" y="1"/>
                    <a:pt x="14" y="0"/>
                  </a:cubicBezTo>
                  <a:cubicBezTo>
                    <a:pt x="12" y="1"/>
                    <a:pt x="10" y="3"/>
                    <a:pt x="9" y="4"/>
                  </a:cubicBezTo>
                  <a:cubicBezTo>
                    <a:pt x="9" y="6"/>
                    <a:pt x="9" y="8"/>
                    <a:pt x="7" y="9"/>
                  </a:cubicBezTo>
                  <a:cubicBezTo>
                    <a:pt x="6" y="10"/>
                    <a:pt x="5" y="7"/>
                    <a:pt x="4" y="8"/>
                  </a:cubicBezTo>
                  <a:cubicBezTo>
                    <a:pt x="3" y="8"/>
                    <a:pt x="3" y="9"/>
                    <a:pt x="2" y="10"/>
                  </a:cubicBezTo>
                  <a:cubicBezTo>
                    <a:pt x="2" y="14"/>
                    <a:pt x="2" y="16"/>
                    <a:pt x="3" y="20"/>
                  </a:cubicBezTo>
                  <a:cubicBezTo>
                    <a:pt x="2" y="25"/>
                    <a:pt x="1" y="31"/>
                    <a:pt x="0" y="36"/>
                  </a:cubicBezTo>
                  <a:cubicBezTo>
                    <a:pt x="2" y="36"/>
                    <a:pt x="3" y="36"/>
                    <a:pt x="5" y="3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 name="Freeform 2538"/>
            <p:cNvSpPr>
              <a:spLocks noChangeAspect="1"/>
            </p:cNvSpPr>
            <p:nvPr/>
          </p:nvSpPr>
          <p:spPr bwMode="auto">
            <a:xfrm>
              <a:off x="1465" y="2333"/>
              <a:ext cx="63" cy="69"/>
            </a:xfrm>
            <a:custGeom>
              <a:avLst/>
              <a:gdLst>
                <a:gd name="T0" fmla="*/ 48 w 53"/>
                <a:gd name="T1" fmla="*/ 56 h 58"/>
                <a:gd name="T2" fmla="*/ 48 w 53"/>
                <a:gd name="T3" fmla="*/ 49 h 58"/>
                <a:gd name="T4" fmla="*/ 53 w 53"/>
                <a:gd name="T5" fmla="*/ 45 h 58"/>
                <a:gd name="T6" fmla="*/ 62 w 53"/>
                <a:gd name="T7" fmla="*/ 39 h 58"/>
                <a:gd name="T8" fmla="*/ 63 w 53"/>
                <a:gd name="T9" fmla="*/ 36 h 58"/>
                <a:gd name="T10" fmla="*/ 58 w 53"/>
                <a:gd name="T11" fmla="*/ 33 h 58"/>
                <a:gd name="T12" fmla="*/ 53 w 53"/>
                <a:gd name="T13" fmla="*/ 31 h 58"/>
                <a:gd name="T14" fmla="*/ 48 w 53"/>
                <a:gd name="T15" fmla="*/ 31 h 58"/>
                <a:gd name="T16" fmla="*/ 51 w 53"/>
                <a:gd name="T17" fmla="*/ 12 h 58"/>
                <a:gd name="T18" fmla="*/ 50 w 53"/>
                <a:gd name="T19" fmla="*/ 0 h 58"/>
                <a:gd name="T20" fmla="*/ 21 w 53"/>
                <a:gd name="T21" fmla="*/ 1 h 58"/>
                <a:gd name="T22" fmla="*/ 20 w 53"/>
                <a:gd name="T23" fmla="*/ 11 h 58"/>
                <a:gd name="T24" fmla="*/ 14 w 53"/>
                <a:gd name="T25" fmla="*/ 12 h 58"/>
                <a:gd name="T26" fmla="*/ 20 w 53"/>
                <a:gd name="T27" fmla="*/ 18 h 58"/>
                <a:gd name="T28" fmla="*/ 25 w 53"/>
                <a:gd name="T29" fmla="*/ 19 h 58"/>
                <a:gd name="T30" fmla="*/ 26 w 53"/>
                <a:gd name="T31" fmla="*/ 23 h 58"/>
                <a:gd name="T32" fmla="*/ 27 w 53"/>
                <a:gd name="T33" fmla="*/ 31 h 58"/>
                <a:gd name="T34" fmla="*/ 8 w 53"/>
                <a:gd name="T35" fmla="*/ 30 h 58"/>
                <a:gd name="T36" fmla="*/ 1 w 53"/>
                <a:gd name="T37" fmla="*/ 45 h 58"/>
                <a:gd name="T38" fmla="*/ 2 w 53"/>
                <a:gd name="T39" fmla="*/ 51 h 58"/>
                <a:gd name="T40" fmla="*/ 0 w 53"/>
                <a:gd name="T41" fmla="*/ 56 h 58"/>
                <a:gd name="T42" fmla="*/ 5 w 53"/>
                <a:gd name="T43" fmla="*/ 61 h 58"/>
                <a:gd name="T44" fmla="*/ 12 w 53"/>
                <a:gd name="T45" fmla="*/ 65 h 58"/>
                <a:gd name="T46" fmla="*/ 23 w 53"/>
                <a:gd name="T47" fmla="*/ 68 h 58"/>
                <a:gd name="T48" fmla="*/ 30 w 53"/>
                <a:gd name="T49" fmla="*/ 69 h 58"/>
                <a:gd name="T50" fmla="*/ 34 w 53"/>
                <a:gd name="T51" fmla="*/ 65 h 58"/>
                <a:gd name="T52" fmla="*/ 38 w 53"/>
                <a:gd name="T53" fmla="*/ 65 h 58"/>
                <a:gd name="T54" fmla="*/ 40 w 53"/>
                <a:gd name="T55" fmla="*/ 57 h 58"/>
                <a:gd name="T56" fmla="*/ 45 w 53"/>
                <a:gd name="T57" fmla="*/ 56 h 58"/>
                <a:gd name="T58" fmla="*/ 48 w 53"/>
                <a:gd name="T59" fmla="*/ 56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58"/>
                <a:gd name="T92" fmla="*/ 53 w 53"/>
                <a:gd name="T93" fmla="*/ 58 h 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58">
                  <a:moveTo>
                    <a:pt x="40" y="47"/>
                  </a:moveTo>
                  <a:cubicBezTo>
                    <a:pt x="40" y="45"/>
                    <a:pt x="40" y="43"/>
                    <a:pt x="40" y="41"/>
                  </a:cubicBezTo>
                  <a:cubicBezTo>
                    <a:pt x="41" y="40"/>
                    <a:pt x="43" y="39"/>
                    <a:pt x="45" y="38"/>
                  </a:cubicBezTo>
                  <a:cubicBezTo>
                    <a:pt x="47" y="36"/>
                    <a:pt x="50" y="35"/>
                    <a:pt x="52" y="33"/>
                  </a:cubicBezTo>
                  <a:cubicBezTo>
                    <a:pt x="53" y="33"/>
                    <a:pt x="52" y="31"/>
                    <a:pt x="53" y="30"/>
                  </a:cubicBezTo>
                  <a:cubicBezTo>
                    <a:pt x="51" y="30"/>
                    <a:pt x="50" y="29"/>
                    <a:pt x="49" y="28"/>
                  </a:cubicBezTo>
                  <a:cubicBezTo>
                    <a:pt x="47" y="28"/>
                    <a:pt x="46" y="27"/>
                    <a:pt x="45" y="26"/>
                  </a:cubicBezTo>
                  <a:cubicBezTo>
                    <a:pt x="43" y="26"/>
                    <a:pt x="42" y="26"/>
                    <a:pt x="40" y="26"/>
                  </a:cubicBezTo>
                  <a:cubicBezTo>
                    <a:pt x="41" y="21"/>
                    <a:pt x="42" y="15"/>
                    <a:pt x="43" y="10"/>
                  </a:cubicBezTo>
                  <a:cubicBezTo>
                    <a:pt x="42" y="6"/>
                    <a:pt x="42" y="4"/>
                    <a:pt x="42" y="0"/>
                  </a:cubicBezTo>
                  <a:cubicBezTo>
                    <a:pt x="34" y="1"/>
                    <a:pt x="26" y="0"/>
                    <a:pt x="18" y="1"/>
                  </a:cubicBezTo>
                  <a:cubicBezTo>
                    <a:pt x="18" y="4"/>
                    <a:pt x="19" y="7"/>
                    <a:pt x="17" y="9"/>
                  </a:cubicBezTo>
                  <a:cubicBezTo>
                    <a:pt x="16" y="11"/>
                    <a:pt x="12" y="9"/>
                    <a:pt x="12" y="10"/>
                  </a:cubicBezTo>
                  <a:cubicBezTo>
                    <a:pt x="12" y="12"/>
                    <a:pt x="15" y="14"/>
                    <a:pt x="17" y="15"/>
                  </a:cubicBezTo>
                  <a:cubicBezTo>
                    <a:pt x="18" y="16"/>
                    <a:pt x="20" y="15"/>
                    <a:pt x="21" y="16"/>
                  </a:cubicBezTo>
                  <a:cubicBezTo>
                    <a:pt x="22" y="17"/>
                    <a:pt x="21" y="19"/>
                    <a:pt x="22" y="19"/>
                  </a:cubicBezTo>
                  <a:cubicBezTo>
                    <a:pt x="24" y="21"/>
                    <a:pt x="23" y="24"/>
                    <a:pt x="23" y="26"/>
                  </a:cubicBezTo>
                  <a:cubicBezTo>
                    <a:pt x="18" y="26"/>
                    <a:pt x="12" y="25"/>
                    <a:pt x="7" y="25"/>
                  </a:cubicBezTo>
                  <a:cubicBezTo>
                    <a:pt x="5" y="30"/>
                    <a:pt x="3" y="34"/>
                    <a:pt x="1" y="38"/>
                  </a:cubicBezTo>
                  <a:cubicBezTo>
                    <a:pt x="1" y="40"/>
                    <a:pt x="2" y="41"/>
                    <a:pt x="2" y="43"/>
                  </a:cubicBezTo>
                  <a:cubicBezTo>
                    <a:pt x="1" y="44"/>
                    <a:pt x="0" y="46"/>
                    <a:pt x="0" y="47"/>
                  </a:cubicBezTo>
                  <a:cubicBezTo>
                    <a:pt x="1" y="48"/>
                    <a:pt x="2" y="50"/>
                    <a:pt x="4" y="51"/>
                  </a:cubicBezTo>
                  <a:cubicBezTo>
                    <a:pt x="6" y="53"/>
                    <a:pt x="8" y="54"/>
                    <a:pt x="10" y="55"/>
                  </a:cubicBezTo>
                  <a:cubicBezTo>
                    <a:pt x="13" y="56"/>
                    <a:pt x="16" y="57"/>
                    <a:pt x="19" y="57"/>
                  </a:cubicBezTo>
                  <a:cubicBezTo>
                    <a:pt x="21" y="58"/>
                    <a:pt x="23" y="58"/>
                    <a:pt x="25" y="58"/>
                  </a:cubicBezTo>
                  <a:cubicBezTo>
                    <a:pt x="27" y="57"/>
                    <a:pt x="28" y="56"/>
                    <a:pt x="29" y="55"/>
                  </a:cubicBezTo>
                  <a:cubicBezTo>
                    <a:pt x="30" y="55"/>
                    <a:pt x="31" y="56"/>
                    <a:pt x="32" y="55"/>
                  </a:cubicBezTo>
                  <a:cubicBezTo>
                    <a:pt x="33" y="53"/>
                    <a:pt x="32" y="50"/>
                    <a:pt x="34" y="48"/>
                  </a:cubicBezTo>
                  <a:cubicBezTo>
                    <a:pt x="34" y="47"/>
                    <a:pt x="36" y="47"/>
                    <a:pt x="38" y="47"/>
                  </a:cubicBezTo>
                  <a:cubicBezTo>
                    <a:pt x="38" y="47"/>
                    <a:pt x="39" y="47"/>
                    <a:pt x="40" y="4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 name="Freeform 2539"/>
            <p:cNvSpPr>
              <a:spLocks noChangeAspect="1"/>
            </p:cNvSpPr>
            <p:nvPr/>
          </p:nvSpPr>
          <p:spPr bwMode="auto">
            <a:xfrm>
              <a:off x="1495" y="2389"/>
              <a:ext cx="39" cy="26"/>
            </a:xfrm>
            <a:custGeom>
              <a:avLst/>
              <a:gdLst>
                <a:gd name="T0" fmla="*/ 38 w 33"/>
                <a:gd name="T1" fmla="*/ 20 h 22"/>
                <a:gd name="T2" fmla="*/ 38 w 33"/>
                <a:gd name="T3" fmla="*/ 14 h 22"/>
                <a:gd name="T4" fmla="*/ 35 w 33"/>
                <a:gd name="T5" fmla="*/ 11 h 22"/>
                <a:gd name="T6" fmla="*/ 28 w 33"/>
                <a:gd name="T7" fmla="*/ 12 h 22"/>
                <a:gd name="T8" fmla="*/ 28 w 33"/>
                <a:gd name="T9" fmla="*/ 7 h 22"/>
                <a:gd name="T10" fmla="*/ 24 w 33"/>
                <a:gd name="T11" fmla="*/ 6 h 22"/>
                <a:gd name="T12" fmla="*/ 20 w 33"/>
                <a:gd name="T13" fmla="*/ 4 h 22"/>
                <a:gd name="T14" fmla="*/ 18 w 33"/>
                <a:gd name="T15" fmla="*/ 0 h 22"/>
                <a:gd name="T16" fmla="*/ 15 w 33"/>
                <a:gd name="T17" fmla="*/ 0 h 22"/>
                <a:gd name="T18" fmla="*/ 11 w 33"/>
                <a:gd name="T19" fmla="*/ 1 h 22"/>
                <a:gd name="T20" fmla="*/ 8 w 33"/>
                <a:gd name="T21" fmla="*/ 9 h 22"/>
                <a:gd name="T22" fmla="*/ 5 w 33"/>
                <a:gd name="T23" fmla="*/ 9 h 22"/>
                <a:gd name="T24" fmla="*/ 0 w 33"/>
                <a:gd name="T25" fmla="*/ 13 h 22"/>
                <a:gd name="T26" fmla="*/ 6 w 33"/>
                <a:gd name="T27" fmla="*/ 15 h 22"/>
                <a:gd name="T28" fmla="*/ 8 w 33"/>
                <a:gd name="T29" fmla="*/ 19 h 22"/>
                <a:gd name="T30" fmla="*/ 17 w 33"/>
                <a:gd name="T31" fmla="*/ 20 h 22"/>
                <a:gd name="T32" fmla="*/ 19 w 33"/>
                <a:gd name="T33" fmla="*/ 22 h 22"/>
                <a:gd name="T34" fmla="*/ 26 w 33"/>
                <a:gd name="T35" fmla="*/ 21 h 22"/>
                <a:gd name="T36" fmla="*/ 31 w 33"/>
                <a:gd name="T37" fmla="*/ 25 h 22"/>
                <a:gd name="T38" fmla="*/ 34 w 33"/>
                <a:gd name="T39" fmla="*/ 25 h 22"/>
                <a:gd name="T40" fmla="*/ 35 w 33"/>
                <a:gd name="T41" fmla="*/ 21 h 22"/>
                <a:gd name="T42" fmla="*/ 38 w 33"/>
                <a:gd name="T43" fmla="*/ 20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
                <a:gd name="T67" fmla="*/ 0 h 22"/>
                <a:gd name="T68" fmla="*/ 33 w 33"/>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 h="22">
                  <a:moveTo>
                    <a:pt x="32" y="17"/>
                  </a:moveTo>
                  <a:cubicBezTo>
                    <a:pt x="32" y="15"/>
                    <a:pt x="33" y="14"/>
                    <a:pt x="32" y="12"/>
                  </a:cubicBezTo>
                  <a:cubicBezTo>
                    <a:pt x="32" y="10"/>
                    <a:pt x="31" y="10"/>
                    <a:pt x="30" y="9"/>
                  </a:cubicBezTo>
                  <a:cubicBezTo>
                    <a:pt x="28" y="9"/>
                    <a:pt x="26" y="11"/>
                    <a:pt x="24" y="10"/>
                  </a:cubicBezTo>
                  <a:cubicBezTo>
                    <a:pt x="23" y="9"/>
                    <a:pt x="25" y="7"/>
                    <a:pt x="24" y="6"/>
                  </a:cubicBezTo>
                  <a:cubicBezTo>
                    <a:pt x="23" y="5"/>
                    <a:pt x="21" y="5"/>
                    <a:pt x="20" y="5"/>
                  </a:cubicBezTo>
                  <a:cubicBezTo>
                    <a:pt x="19" y="4"/>
                    <a:pt x="18" y="4"/>
                    <a:pt x="17" y="3"/>
                  </a:cubicBezTo>
                  <a:cubicBezTo>
                    <a:pt x="16" y="2"/>
                    <a:pt x="15" y="1"/>
                    <a:pt x="15" y="0"/>
                  </a:cubicBezTo>
                  <a:cubicBezTo>
                    <a:pt x="14" y="0"/>
                    <a:pt x="13" y="0"/>
                    <a:pt x="13" y="0"/>
                  </a:cubicBezTo>
                  <a:cubicBezTo>
                    <a:pt x="11" y="0"/>
                    <a:pt x="9" y="0"/>
                    <a:pt x="9" y="1"/>
                  </a:cubicBezTo>
                  <a:cubicBezTo>
                    <a:pt x="7" y="3"/>
                    <a:pt x="8" y="6"/>
                    <a:pt x="7" y="8"/>
                  </a:cubicBezTo>
                  <a:cubicBezTo>
                    <a:pt x="6" y="9"/>
                    <a:pt x="5" y="8"/>
                    <a:pt x="4" y="8"/>
                  </a:cubicBezTo>
                  <a:cubicBezTo>
                    <a:pt x="3" y="9"/>
                    <a:pt x="2" y="10"/>
                    <a:pt x="0" y="11"/>
                  </a:cubicBezTo>
                  <a:cubicBezTo>
                    <a:pt x="2" y="12"/>
                    <a:pt x="4" y="12"/>
                    <a:pt x="5" y="13"/>
                  </a:cubicBezTo>
                  <a:cubicBezTo>
                    <a:pt x="6" y="13"/>
                    <a:pt x="6" y="15"/>
                    <a:pt x="7" y="16"/>
                  </a:cubicBezTo>
                  <a:cubicBezTo>
                    <a:pt x="9" y="17"/>
                    <a:pt x="12" y="16"/>
                    <a:pt x="14" y="17"/>
                  </a:cubicBezTo>
                  <a:cubicBezTo>
                    <a:pt x="15" y="17"/>
                    <a:pt x="15" y="19"/>
                    <a:pt x="16" y="19"/>
                  </a:cubicBezTo>
                  <a:cubicBezTo>
                    <a:pt x="18" y="19"/>
                    <a:pt x="20" y="17"/>
                    <a:pt x="22" y="18"/>
                  </a:cubicBezTo>
                  <a:cubicBezTo>
                    <a:pt x="24" y="18"/>
                    <a:pt x="24" y="21"/>
                    <a:pt x="26" y="21"/>
                  </a:cubicBezTo>
                  <a:cubicBezTo>
                    <a:pt x="27" y="22"/>
                    <a:pt x="29" y="22"/>
                    <a:pt x="29" y="21"/>
                  </a:cubicBezTo>
                  <a:cubicBezTo>
                    <a:pt x="30" y="20"/>
                    <a:pt x="29" y="18"/>
                    <a:pt x="30" y="18"/>
                  </a:cubicBezTo>
                  <a:cubicBezTo>
                    <a:pt x="30" y="17"/>
                    <a:pt x="31" y="17"/>
                    <a:pt x="32" y="1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 name="Freeform 2540"/>
            <p:cNvSpPr>
              <a:spLocks noChangeAspect="1"/>
            </p:cNvSpPr>
            <p:nvPr/>
          </p:nvSpPr>
          <p:spPr bwMode="auto">
            <a:xfrm>
              <a:off x="1513" y="2365"/>
              <a:ext cx="90" cy="53"/>
            </a:xfrm>
            <a:custGeom>
              <a:avLst/>
              <a:gdLst>
                <a:gd name="T0" fmla="*/ 20 w 75"/>
                <a:gd name="T1" fmla="*/ 45 h 44"/>
                <a:gd name="T2" fmla="*/ 20 w 75"/>
                <a:gd name="T3" fmla="*/ 39 h 44"/>
                <a:gd name="T4" fmla="*/ 18 w 75"/>
                <a:gd name="T5" fmla="*/ 35 h 44"/>
                <a:gd name="T6" fmla="*/ 11 w 75"/>
                <a:gd name="T7" fmla="*/ 36 h 44"/>
                <a:gd name="T8" fmla="*/ 11 w 75"/>
                <a:gd name="T9" fmla="*/ 31 h 44"/>
                <a:gd name="T10" fmla="*/ 6 w 75"/>
                <a:gd name="T11" fmla="*/ 30 h 44"/>
                <a:gd name="T12" fmla="*/ 2 w 75"/>
                <a:gd name="T13" fmla="*/ 28 h 44"/>
                <a:gd name="T14" fmla="*/ 0 w 75"/>
                <a:gd name="T15" fmla="*/ 24 h 44"/>
                <a:gd name="T16" fmla="*/ 0 w 75"/>
                <a:gd name="T17" fmla="*/ 17 h 44"/>
                <a:gd name="T18" fmla="*/ 6 w 75"/>
                <a:gd name="T19" fmla="*/ 13 h 44"/>
                <a:gd name="T20" fmla="*/ 14 w 75"/>
                <a:gd name="T21" fmla="*/ 7 h 44"/>
                <a:gd name="T22" fmla="*/ 16 w 75"/>
                <a:gd name="T23" fmla="*/ 4 h 44"/>
                <a:gd name="T24" fmla="*/ 22 w 75"/>
                <a:gd name="T25" fmla="*/ 0 h 44"/>
                <a:gd name="T26" fmla="*/ 28 w 75"/>
                <a:gd name="T27" fmla="*/ 1 h 44"/>
                <a:gd name="T28" fmla="*/ 30 w 75"/>
                <a:gd name="T29" fmla="*/ 4 h 44"/>
                <a:gd name="T30" fmla="*/ 41 w 75"/>
                <a:gd name="T31" fmla="*/ 4 h 44"/>
                <a:gd name="T32" fmla="*/ 49 w 75"/>
                <a:gd name="T33" fmla="*/ 0 h 44"/>
                <a:gd name="T34" fmla="*/ 54 w 75"/>
                <a:gd name="T35" fmla="*/ 0 h 44"/>
                <a:gd name="T36" fmla="*/ 64 w 75"/>
                <a:gd name="T37" fmla="*/ 1 h 44"/>
                <a:gd name="T38" fmla="*/ 71 w 75"/>
                <a:gd name="T39" fmla="*/ 2 h 44"/>
                <a:gd name="T40" fmla="*/ 76 w 75"/>
                <a:gd name="T41" fmla="*/ 2 h 44"/>
                <a:gd name="T42" fmla="*/ 80 w 75"/>
                <a:gd name="T43" fmla="*/ 6 h 44"/>
                <a:gd name="T44" fmla="*/ 80 w 75"/>
                <a:gd name="T45" fmla="*/ 7 h 44"/>
                <a:gd name="T46" fmla="*/ 76 w 75"/>
                <a:gd name="T47" fmla="*/ 6 h 44"/>
                <a:gd name="T48" fmla="*/ 76 w 75"/>
                <a:gd name="T49" fmla="*/ 11 h 44"/>
                <a:gd name="T50" fmla="*/ 77 w 75"/>
                <a:gd name="T51" fmla="*/ 12 h 44"/>
                <a:gd name="T52" fmla="*/ 83 w 75"/>
                <a:gd name="T53" fmla="*/ 12 h 44"/>
                <a:gd name="T54" fmla="*/ 83 w 75"/>
                <a:gd name="T55" fmla="*/ 11 h 44"/>
                <a:gd name="T56" fmla="*/ 83 w 75"/>
                <a:gd name="T57" fmla="*/ 8 h 44"/>
                <a:gd name="T58" fmla="*/ 89 w 75"/>
                <a:gd name="T59" fmla="*/ 13 h 44"/>
                <a:gd name="T60" fmla="*/ 89 w 75"/>
                <a:gd name="T61" fmla="*/ 18 h 44"/>
                <a:gd name="T62" fmla="*/ 82 w 75"/>
                <a:gd name="T63" fmla="*/ 18 h 44"/>
                <a:gd name="T64" fmla="*/ 78 w 75"/>
                <a:gd name="T65" fmla="*/ 20 h 44"/>
                <a:gd name="T66" fmla="*/ 68 w 75"/>
                <a:gd name="T67" fmla="*/ 24 h 44"/>
                <a:gd name="T68" fmla="*/ 66 w 75"/>
                <a:gd name="T69" fmla="*/ 20 h 44"/>
                <a:gd name="T70" fmla="*/ 60 w 75"/>
                <a:gd name="T71" fmla="*/ 25 h 44"/>
                <a:gd name="T72" fmla="*/ 59 w 75"/>
                <a:gd name="T73" fmla="*/ 30 h 44"/>
                <a:gd name="T74" fmla="*/ 50 w 75"/>
                <a:gd name="T75" fmla="*/ 35 h 44"/>
                <a:gd name="T76" fmla="*/ 44 w 75"/>
                <a:gd name="T77" fmla="*/ 35 h 44"/>
                <a:gd name="T78" fmla="*/ 41 w 75"/>
                <a:gd name="T79" fmla="*/ 39 h 44"/>
                <a:gd name="T80" fmla="*/ 35 w 75"/>
                <a:gd name="T81" fmla="*/ 39 h 44"/>
                <a:gd name="T82" fmla="*/ 35 w 75"/>
                <a:gd name="T83" fmla="*/ 47 h 44"/>
                <a:gd name="T84" fmla="*/ 30 w 75"/>
                <a:gd name="T85" fmla="*/ 53 h 44"/>
                <a:gd name="T86" fmla="*/ 26 w 75"/>
                <a:gd name="T87" fmla="*/ 53 h 44"/>
                <a:gd name="T88" fmla="*/ 24 w 75"/>
                <a:gd name="T89" fmla="*/ 49 h 44"/>
                <a:gd name="T90" fmla="*/ 20 w 75"/>
                <a:gd name="T91" fmla="*/ 45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5"/>
                <a:gd name="T139" fmla="*/ 0 h 44"/>
                <a:gd name="T140" fmla="*/ 75 w 75"/>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5" h="44">
                  <a:moveTo>
                    <a:pt x="17" y="37"/>
                  </a:moveTo>
                  <a:cubicBezTo>
                    <a:pt x="17" y="35"/>
                    <a:pt x="18" y="34"/>
                    <a:pt x="17" y="32"/>
                  </a:cubicBezTo>
                  <a:cubicBezTo>
                    <a:pt x="17" y="30"/>
                    <a:pt x="16" y="30"/>
                    <a:pt x="15" y="29"/>
                  </a:cubicBezTo>
                  <a:cubicBezTo>
                    <a:pt x="13" y="29"/>
                    <a:pt x="11" y="31"/>
                    <a:pt x="9" y="30"/>
                  </a:cubicBezTo>
                  <a:cubicBezTo>
                    <a:pt x="8" y="29"/>
                    <a:pt x="10" y="27"/>
                    <a:pt x="9" y="26"/>
                  </a:cubicBezTo>
                  <a:cubicBezTo>
                    <a:pt x="8" y="25"/>
                    <a:pt x="6" y="25"/>
                    <a:pt x="5" y="25"/>
                  </a:cubicBezTo>
                  <a:cubicBezTo>
                    <a:pt x="4" y="24"/>
                    <a:pt x="3" y="24"/>
                    <a:pt x="2" y="23"/>
                  </a:cubicBezTo>
                  <a:cubicBezTo>
                    <a:pt x="1" y="22"/>
                    <a:pt x="0" y="21"/>
                    <a:pt x="0" y="20"/>
                  </a:cubicBezTo>
                  <a:cubicBezTo>
                    <a:pt x="0" y="18"/>
                    <a:pt x="0" y="16"/>
                    <a:pt x="0" y="14"/>
                  </a:cubicBezTo>
                  <a:cubicBezTo>
                    <a:pt x="1" y="13"/>
                    <a:pt x="3" y="12"/>
                    <a:pt x="5" y="11"/>
                  </a:cubicBezTo>
                  <a:cubicBezTo>
                    <a:pt x="7" y="9"/>
                    <a:pt x="10" y="8"/>
                    <a:pt x="12" y="6"/>
                  </a:cubicBezTo>
                  <a:cubicBezTo>
                    <a:pt x="13" y="6"/>
                    <a:pt x="12" y="4"/>
                    <a:pt x="13" y="3"/>
                  </a:cubicBezTo>
                  <a:cubicBezTo>
                    <a:pt x="14" y="2"/>
                    <a:pt x="16" y="1"/>
                    <a:pt x="18" y="0"/>
                  </a:cubicBezTo>
                  <a:cubicBezTo>
                    <a:pt x="20" y="0"/>
                    <a:pt x="21" y="0"/>
                    <a:pt x="23" y="1"/>
                  </a:cubicBezTo>
                  <a:cubicBezTo>
                    <a:pt x="24" y="1"/>
                    <a:pt x="24" y="3"/>
                    <a:pt x="25" y="3"/>
                  </a:cubicBezTo>
                  <a:cubicBezTo>
                    <a:pt x="28" y="4"/>
                    <a:pt x="31" y="4"/>
                    <a:pt x="34" y="3"/>
                  </a:cubicBezTo>
                  <a:cubicBezTo>
                    <a:pt x="37" y="3"/>
                    <a:pt x="39" y="1"/>
                    <a:pt x="41" y="0"/>
                  </a:cubicBezTo>
                  <a:cubicBezTo>
                    <a:pt x="43" y="0"/>
                    <a:pt x="44" y="0"/>
                    <a:pt x="45" y="0"/>
                  </a:cubicBezTo>
                  <a:cubicBezTo>
                    <a:pt x="48" y="0"/>
                    <a:pt x="51" y="0"/>
                    <a:pt x="53" y="1"/>
                  </a:cubicBezTo>
                  <a:cubicBezTo>
                    <a:pt x="55" y="1"/>
                    <a:pt x="57" y="2"/>
                    <a:pt x="59" y="2"/>
                  </a:cubicBezTo>
                  <a:cubicBezTo>
                    <a:pt x="60" y="2"/>
                    <a:pt x="62" y="1"/>
                    <a:pt x="63" y="2"/>
                  </a:cubicBezTo>
                  <a:cubicBezTo>
                    <a:pt x="65" y="2"/>
                    <a:pt x="66" y="4"/>
                    <a:pt x="67" y="5"/>
                  </a:cubicBezTo>
                  <a:cubicBezTo>
                    <a:pt x="67" y="6"/>
                    <a:pt x="67" y="6"/>
                    <a:pt x="67" y="6"/>
                  </a:cubicBezTo>
                  <a:cubicBezTo>
                    <a:pt x="66" y="6"/>
                    <a:pt x="64" y="5"/>
                    <a:pt x="63" y="5"/>
                  </a:cubicBezTo>
                  <a:cubicBezTo>
                    <a:pt x="62" y="6"/>
                    <a:pt x="63" y="8"/>
                    <a:pt x="63" y="9"/>
                  </a:cubicBezTo>
                  <a:cubicBezTo>
                    <a:pt x="63" y="9"/>
                    <a:pt x="64" y="10"/>
                    <a:pt x="64" y="10"/>
                  </a:cubicBezTo>
                  <a:cubicBezTo>
                    <a:pt x="66" y="11"/>
                    <a:pt x="67" y="11"/>
                    <a:pt x="69" y="10"/>
                  </a:cubicBezTo>
                  <a:cubicBezTo>
                    <a:pt x="69" y="10"/>
                    <a:pt x="69" y="9"/>
                    <a:pt x="69" y="9"/>
                  </a:cubicBezTo>
                  <a:cubicBezTo>
                    <a:pt x="69" y="8"/>
                    <a:pt x="68" y="6"/>
                    <a:pt x="69" y="7"/>
                  </a:cubicBezTo>
                  <a:cubicBezTo>
                    <a:pt x="71" y="8"/>
                    <a:pt x="73" y="9"/>
                    <a:pt x="74" y="11"/>
                  </a:cubicBezTo>
                  <a:cubicBezTo>
                    <a:pt x="75" y="12"/>
                    <a:pt x="74" y="14"/>
                    <a:pt x="74" y="15"/>
                  </a:cubicBezTo>
                  <a:cubicBezTo>
                    <a:pt x="72" y="15"/>
                    <a:pt x="70" y="14"/>
                    <a:pt x="68" y="15"/>
                  </a:cubicBezTo>
                  <a:cubicBezTo>
                    <a:pt x="67" y="15"/>
                    <a:pt x="66" y="17"/>
                    <a:pt x="65" y="17"/>
                  </a:cubicBezTo>
                  <a:cubicBezTo>
                    <a:pt x="62" y="18"/>
                    <a:pt x="59" y="20"/>
                    <a:pt x="57" y="20"/>
                  </a:cubicBezTo>
                  <a:cubicBezTo>
                    <a:pt x="55" y="20"/>
                    <a:pt x="56" y="17"/>
                    <a:pt x="55" y="17"/>
                  </a:cubicBezTo>
                  <a:cubicBezTo>
                    <a:pt x="53" y="17"/>
                    <a:pt x="51" y="19"/>
                    <a:pt x="50" y="21"/>
                  </a:cubicBezTo>
                  <a:cubicBezTo>
                    <a:pt x="49" y="22"/>
                    <a:pt x="50" y="24"/>
                    <a:pt x="49" y="25"/>
                  </a:cubicBezTo>
                  <a:cubicBezTo>
                    <a:pt x="47" y="27"/>
                    <a:pt x="45" y="28"/>
                    <a:pt x="42" y="29"/>
                  </a:cubicBezTo>
                  <a:cubicBezTo>
                    <a:pt x="40" y="29"/>
                    <a:pt x="38" y="29"/>
                    <a:pt x="37" y="29"/>
                  </a:cubicBezTo>
                  <a:cubicBezTo>
                    <a:pt x="35" y="30"/>
                    <a:pt x="35" y="31"/>
                    <a:pt x="34" y="32"/>
                  </a:cubicBezTo>
                  <a:cubicBezTo>
                    <a:pt x="32" y="32"/>
                    <a:pt x="30" y="31"/>
                    <a:pt x="29" y="32"/>
                  </a:cubicBezTo>
                  <a:cubicBezTo>
                    <a:pt x="28" y="34"/>
                    <a:pt x="30" y="37"/>
                    <a:pt x="29" y="39"/>
                  </a:cubicBezTo>
                  <a:cubicBezTo>
                    <a:pt x="28" y="41"/>
                    <a:pt x="27" y="42"/>
                    <a:pt x="25" y="44"/>
                  </a:cubicBezTo>
                  <a:cubicBezTo>
                    <a:pt x="24" y="44"/>
                    <a:pt x="23" y="44"/>
                    <a:pt x="22" y="44"/>
                  </a:cubicBezTo>
                  <a:cubicBezTo>
                    <a:pt x="21" y="43"/>
                    <a:pt x="20" y="42"/>
                    <a:pt x="20" y="41"/>
                  </a:cubicBezTo>
                  <a:cubicBezTo>
                    <a:pt x="19" y="40"/>
                    <a:pt x="18" y="38"/>
                    <a:pt x="17" y="3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 name="Freeform 2541"/>
            <p:cNvSpPr>
              <a:spLocks noChangeAspect="1"/>
            </p:cNvSpPr>
            <p:nvPr/>
          </p:nvSpPr>
          <p:spPr bwMode="auto">
            <a:xfrm>
              <a:off x="1532" y="2382"/>
              <a:ext cx="69" cy="75"/>
            </a:xfrm>
            <a:custGeom>
              <a:avLst/>
              <a:gdLst>
                <a:gd name="T0" fmla="*/ 31 w 58"/>
                <a:gd name="T1" fmla="*/ 65 h 63"/>
                <a:gd name="T2" fmla="*/ 42 w 58"/>
                <a:gd name="T3" fmla="*/ 70 h 63"/>
                <a:gd name="T4" fmla="*/ 46 w 58"/>
                <a:gd name="T5" fmla="*/ 70 h 63"/>
                <a:gd name="T6" fmla="*/ 51 w 58"/>
                <a:gd name="T7" fmla="*/ 74 h 63"/>
                <a:gd name="T8" fmla="*/ 59 w 58"/>
                <a:gd name="T9" fmla="*/ 74 h 63"/>
                <a:gd name="T10" fmla="*/ 61 w 58"/>
                <a:gd name="T11" fmla="*/ 70 h 63"/>
                <a:gd name="T12" fmla="*/ 57 w 58"/>
                <a:gd name="T13" fmla="*/ 63 h 63"/>
                <a:gd name="T14" fmla="*/ 59 w 58"/>
                <a:gd name="T15" fmla="*/ 55 h 63"/>
                <a:gd name="T16" fmla="*/ 58 w 58"/>
                <a:gd name="T17" fmla="*/ 48 h 63"/>
                <a:gd name="T18" fmla="*/ 62 w 58"/>
                <a:gd name="T19" fmla="*/ 42 h 63"/>
                <a:gd name="T20" fmla="*/ 62 w 58"/>
                <a:gd name="T21" fmla="*/ 26 h 63"/>
                <a:gd name="T22" fmla="*/ 68 w 58"/>
                <a:gd name="T23" fmla="*/ 15 h 63"/>
                <a:gd name="T24" fmla="*/ 68 w 58"/>
                <a:gd name="T25" fmla="*/ 7 h 63"/>
                <a:gd name="T26" fmla="*/ 69 w 58"/>
                <a:gd name="T27" fmla="*/ 1 h 63"/>
                <a:gd name="T28" fmla="*/ 62 w 58"/>
                <a:gd name="T29" fmla="*/ 1 h 63"/>
                <a:gd name="T30" fmla="*/ 58 w 58"/>
                <a:gd name="T31" fmla="*/ 4 h 63"/>
                <a:gd name="T32" fmla="*/ 49 w 58"/>
                <a:gd name="T33" fmla="*/ 7 h 63"/>
                <a:gd name="T34" fmla="*/ 46 w 58"/>
                <a:gd name="T35" fmla="*/ 4 h 63"/>
                <a:gd name="T36" fmla="*/ 40 w 58"/>
                <a:gd name="T37" fmla="*/ 8 h 63"/>
                <a:gd name="T38" fmla="*/ 39 w 58"/>
                <a:gd name="T39" fmla="*/ 13 h 63"/>
                <a:gd name="T40" fmla="*/ 31 w 58"/>
                <a:gd name="T41" fmla="*/ 18 h 63"/>
                <a:gd name="T42" fmla="*/ 25 w 58"/>
                <a:gd name="T43" fmla="*/ 18 h 63"/>
                <a:gd name="T44" fmla="*/ 21 w 58"/>
                <a:gd name="T45" fmla="*/ 21 h 63"/>
                <a:gd name="T46" fmla="*/ 15 w 58"/>
                <a:gd name="T47" fmla="*/ 21 h 63"/>
                <a:gd name="T48" fmla="*/ 15 w 58"/>
                <a:gd name="T49" fmla="*/ 30 h 63"/>
                <a:gd name="T50" fmla="*/ 11 w 58"/>
                <a:gd name="T51" fmla="*/ 36 h 63"/>
                <a:gd name="T52" fmla="*/ 7 w 58"/>
                <a:gd name="T53" fmla="*/ 36 h 63"/>
                <a:gd name="T54" fmla="*/ 5 w 58"/>
                <a:gd name="T55" fmla="*/ 37 h 63"/>
                <a:gd name="T56" fmla="*/ 1 w 58"/>
                <a:gd name="T57" fmla="*/ 33 h 63"/>
                <a:gd name="T58" fmla="*/ 1 w 58"/>
                <a:gd name="T59" fmla="*/ 38 h 63"/>
                <a:gd name="T60" fmla="*/ 15 w 58"/>
                <a:gd name="T61" fmla="*/ 54 h 63"/>
                <a:gd name="T62" fmla="*/ 27 w 58"/>
                <a:gd name="T63" fmla="*/ 67 h 63"/>
                <a:gd name="T64" fmla="*/ 30 w 58"/>
                <a:gd name="T65" fmla="*/ 65 h 63"/>
                <a:gd name="T66" fmla="*/ 27 w 58"/>
                <a:gd name="T67" fmla="*/ 60 h 63"/>
                <a:gd name="T68" fmla="*/ 26 w 58"/>
                <a:gd name="T69" fmla="*/ 51 h 63"/>
                <a:gd name="T70" fmla="*/ 27 w 58"/>
                <a:gd name="T71" fmla="*/ 50 h 63"/>
                <a:gd name="T72" fmla="*/ 36 w 58"/>
                <a:gd name="T73" fmla="*/ 56 h 63"/>
                <a:gd name="T74" fmla="*/ 43 w 58"/>
                <a:gd name="T75" fmla="*/ 64 h 63"/>
                <a:gd name="T76" fmla="*/ 43 w 58"/>
                <a:gd name="T77" fmla="*/ 68 h 63"/>
                <a:gd name="T78" fmla="*/ 32 w 58"/>
                <a:gd name="T79" fmla="*/ 63 h 63"/>
                <a:gd name="T80" fmla="*/ 31 w 58"/>
                <a:gd name="T81" fmla="*/ 65 h 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8"/>
                <a:gd name="T124" fmla="*/ 0 h 63"/>
                <a:gd name="T125" fmla="*/ 58 w 58"/>
                <a:gd name="T126" fmla="*/ 63 h 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8" h="63">
                  <a:moveTo>
                    <a:pt x="26" y="55"/>
                  </a:moveTo>
                  <a:cubicBezTo>
                    <a:pt x="30" y="55"/>
                    <a:pt x="31" y="58"/>
                    <a:pt x="35" y="59"/>
                  </a:cubicBezTo>
                  <a:cubicBezTo>
                    <a:pt x="36" y="59"/>
                    <a:pt x="38" y="58"/>
                    <a:pt x="39" y="59"/>
                  </a:cubicBezTo>
                  <a:cubicBezTo>
                    <a:pt x="41" y="59"/>
                    <a:pt x="41" y="62"/>
                    <a:pt x="43" y="62"/>
                  </a:cubicBezTo>
                  <a:cubicBezTo>
                    <a:pt x="45" y="63"/>
                    <a:pt x="48" y="63"/>
                    <a:pt x="50" y="62"/>
                  </a:cubicBezTo>
                  <a:cubicBezTo>
                    <a:pt x="51" y="62"/>
                    <a:pt x="51" y="60"/>
                    <a:pt x="51" y="59"/>
                  </a:cubicBezTo>
                  <a:cubicBezTo>
                    <a:pt x="50" y="57"/>
                    <a:pt x="48" y="55"/>
                    <a:pt x="48" y="53"/>
                  </a:cubicBezTo>
                  <a:cubicBezTo>
                    <a:pt x="48" y="50"/>
                    <a:pt x="50" y="48"/>
                    <a:pt x="50" y="46"/>
                  </a:cubicBezTo>
                  <a:cubicBezTo>
                    <a:pt x="50" y="44"/>
                    <a:pt x="48" y="42"/>
                    <a:pt x="49" y="40"/>
                  </a:cubicBezTo>
                  <a:cubicBezTo>
                    <a:pt x="49" y="38"/>
                    <a:pt x="52" y="37"/>
                    <a:pt x="52" y="35"/>
                  </a:cubicBezTo>
                  <a:cubicBezTo>
                    <a:pt x="53" y="31"/>
                    <a:pt x="51" y="26"/>
                    <a:pt x="52" y="22"/>
                  </a:cubicBezTo>
                  <a:cubicBezTo>
                    <a:pt x="53" y="18"/>
                    <a:pt x="56" y="16"/>
                    <a:pt x="57" y="13"/>
                  </a:cubicBezTo>
                  <a:cubicBezTo>
                    <a:pt x="58" y="11"/>
                    <a:pt x="57" y="8"/>
                    <a:pt x="57" y="6"/>
                  </a:cubicBezTo>
                  <a:cubicBezTo>
                    <a:pt x="57" y="4"/>
                    <a:pt x="57" y="3"/>
                    <a:pt x="58" y="1"/>
                  </a:cubicBezTo>
                  <a:cubicBezTo>
                    <a:pt x="56" y="1"/>
                    <a:pt x="54" y="0"/>
                    <a:pt x="52" y="1"/>
                  </a:cubicBezTo>
                  <a:cubicBezTo>
                    <a:pt x="51" y="1"/>
                    <a:pt x="50" y="3"/>
                    <a:pt x="49" y="3"/>
                  </a:cubicBezTo>
                  <a:cubicBezTo>
                    <a:pt x="46" y="4"/>
                    <a:pt x="43" y="6"/>
                    <a:pt x="41" y="6"/>
                  </a:cubicBezTo>
                  <a:cubicBezTo>
                    <a:pt x="39" y="6"/>
                    <a:pt x="40" y="3"/>
                    <a:pt x="39" y="3"/>
                  </a:cubicBezTo>
                  <a:cubicBezTo>
                    <a:pt x="37" y="3"/>
                    <a:pt x="35" y="5"/>
                    <a:pt x="34" y="7"/>
                  </a:cubicBezTo>
                  <a:cubicBezTo>
                    <a:pt x="33" y="8"/>
                    <a:pt x="34" y="10"/>
                    <a:pt x="33" y="11"/>
                  </a:cubicBezTo>
                  <a:cubicBezTo>
                    <a:pt x="31" y="13"/>
                    <a:pt x="29" y="14"/>
                    <a:pt x="26" y="15"/>
                  </a:cubicBezTo>
                  <a:cubicBezTo>
                    <a:pt x="24" y="15"/>
                    <a:pt x="22" y="15"/>
                    <a:pt x="21" y="15"/>
                  </a:cubicBezTo>
                  <a:cubicBezTo>
                    <a:pt x="19" y="16"/>
                    <a:pt x="19" y="17"/>
                    <a:pt x="18" y="18"/>
                  </a:cubicBezTo>
                  <a:cubicBezTo>
                    <a:pt x="16" y="18"/>
                    <a:pt x="14" y="17"/>
                    <a:pt x="13" y="18"/>
                  </a:cubicBezTo>
                  <a:cubicBezTo>
                    <a:pt x="12" y="20"/>
                    <a:pt x="14" y="23"/>
                    <a:pt x="13" y="25"/>
                  </a:cubicBezTo>
                  <a:cubicBezTo>
                    <a:pt x="12" y="27"/>
                    <a:pt x="11" y="28"/>
                    <a:pt x="9" y="30"/>
                  </a:cubicBezTo>
                  <a:cubicBezTo>
                    <a:pt x="8" y="30"/>
                    <a:pt x="7" y="30"/>
                    <a:pt x="6" y="30"/>
                  </a:cubicBezTo>
                  <a:cubicBezTo>
                    <a:pt x="5" y="30"/>
                    <a:pt x="4" y="32"/>
                    <a:pt x="4" y="31"/>
                  </a:cubicBezTo>
                  <a:cubicBezTo>
                    <a:pt x="3" y="31"/>
                    <a:pt x="2" y="28"/>
                    <a:pt x="1" y="28"/>
                  </a:cubicBezTo>
                  <a:cubicBezTo>
                    <a:pt x="0" y="29"/>
                    <a:pt x="0" y="31"/>
                    <a:pt x="1" y="32"/>
                  </a:cubicBezTo>
                  <a:cubicBezTo>
                    <a:pt x="4" y="37"/>
                    <a:pt x="9" y="41"/>
                    <a:pt x="13" y="45"/>
                  </a:cubicBezTo>
                  <a:cubicBezTo>
                    <a:pt x="17" y="49"/>
                    <a:pt x="19" y="53"/>
                    <a:pt x="23" y="56"/>
                  </a:cubicBezTo>
                  <a:cubicBezTo>
                    <a:pt x="24" y="56"/>
                    <a:pt x="24" y="55"/>
                    <a:pt x="25" y="55"/>
                  </a:cubicBezTo>
                  <a:cubicBezTo>
                    <a:pt x="25" y="53"/>
                    <a:pt x="23" y="52"/>
                    <a:pt x="23" y="50"/>
                  </a:cubicBezTo>
                  <a:cubicBezTo>
                    <a:pt x="22" y="48"/>
                    <a:pt x="22" y="45"/>
                    <a:pt x="22" y="43"/>
                  </a:cubicBezTo>
                  <a:cubicBezTo>
                    <a:pt x="22" y="42"/>
                    <a:pt x="23" y="42"/>
                    <a:pt x="23" y="42"/>
                  </a:cubicBezTo>
                  <a:cubicBezTo>
                    <a:pt x="26" y="43"/>
                    <a:pt x="28" y="45"/>
                    <a:pt x="30" y="47"/>
                  </a:cubicBezTo>
                  <a:cubicBezTo>
                    <a:pt x="32" y="49"/>
                    <a:pt x="34" y="51"/>
                    <a:pt x="36" y="54"/>
                  </a:cubicBezTo>
                  <a:cubicBezTo>
                    <a:pt x="36" y="55"/>
                    <a:pt x="37" y="57"/>
                    <a:pt x="36" y="57"/>
                  </a:cubicBezTo>
                  <a:cubicBezTo>
                    <a:pt x="32" y="57"/>
                    <a:pt x="30" y="54"/>
                    <a:pt x="27" y="53"/>
                  </a:cubicBezTo>
                  <a:cubicBezTo>
                    <a:pt x="26" y="53"/>
                    <a:pt x="26" y="54"/>
                    <a:pt x="26" y="5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 name="Freeform 2542"/>
            <p:cNvSpPr>
              <a:spLocks noChangeAspect="1"/>
            </p:cNvSpPr>
            <p:nvPr/>
          </p:nvSpPr>
          <p:spPr bwMode="auto">
            <a:xfrm>
              <a:off x="1603" y="2475"/>
              <a:ext cx="84" cy="44"/>
            </a:xfrm>
            <a:custGeom>
              <a:avLst/>
              <a:gdLst>
                <a:gd name="T0" fmla="*/ 76 w 70"/>
                <a:gd name="T1" fmla="*/ 40 h 36"/>
                <a:gd name="T2" fmla="*/ 79 w 70"/>
                <a:gd name="T3" fmla="*/ 35 h 36"/>
                <a:gd name="T4" fmla="*/ 83 w 70"/>
                <a:gd name="T5" fmla="*/ 35 h 36"/>
                <a:gd name="T6" fmla="*/ 84 w 70"/>
                <a:gd name="T7" fmla="*/ 27 h 36"/>
                <a:gd name="T8" fmla="*/ 82 w 70"/>
                <a:gd name="T9" fmla="*/ 22 h 36"/>
                <a:gd name="T10" fmla="*/ 84 w 70"/>
                <a:gd name="T11" fmla="*/ 18 h 36"/>
                <a:gd name="T12" fmla="*/ 77 w 70"/>
                <a:gd name="T13" fmla="*/ 10 h 36"/>
                <a:gd name="T14" fmla="*/ 65 w 70"/>
                <a:gd name="T15" fmla="*/ 6 h 36"/>
                <a:gd name="T16" fmla="*/ 56 w 70"/>
                <a:gd name="T17" fmla="*/ 1 h 36"/>
                <a:gd name="T18" fmla="*/ 50 w 70"/>
                <a:gd name="T19" fmla="*/ 5 h 36"/>
                <a:gd name="T20" fmla="*/ 40 w 70"/>
                <a:gd name="T21" fmla="*/ 7 h 36"/>
                <a:gd name="T22" fmla="*/ 26 w 70"/>
                <a:gd name="T23" fmla="*/ 15 h 36"/>
                <a:gd name="T24" fmla="*/ 19 w 70"/>
                <a:gd name="T25" fmla="*/ 12 h 36"/>
                <a:gd name="T26" fmla="*/ 13 w 70"/>
                <a:gd name="T27" fmla="*/ 12 h 36"/>
                <a:gd name="T28" fmla="*/ 10 w 70"/>
                <a:gd name="T29" fmla="*/ 5 h 36"/>
                <a:gd name="T30" fmla="*/ 4 w 70"/>
                <a:gd name="T31" fmla="*/ 1 h 36"/>
                <a:gd name="T32" fmla="*/ 2 w 70"/>
                <a:gd name="T33" fmla="*/ 9 h 36"/>
                <a:gd name="T34" fmla="*/ 6 w 70"/>
                <a:gd name="T35" fmla="*/ 13 h 36"/>
                <a:gd name="T36" fmla="*/ 2 w 70"/>
                <a:gd name="T37" fmla="*/ 17 h 36"/>
                <a:gd name="T38" fmla="*/ 2 w 70"/>
                <a:gd name="T39" fmla="*/ 22 h 36"/>
                <a:gd name="T40" fmla="*/ 0 w 70"/>
                <a:gd name="T41" fmla="*/ 26 h 36"/>
                <a:gd name="T42" fmla="*/ 11 w 70"/>
                <a:gd name="T43" fmla="*/ 26 h 36"/>
                <a:gd name="T44" fmla="*/ 19 w 70"/>
                <a:gd name="T45" fmla="*/ 26 h 36"/>
                <a:gd name="T46" fmla="*/ 22 w 70"/>
                <a:gd name="T47" fmla="*/ 33 h 36"/>
                <a:gd name="T48" fmla="*/ 24 w 70"/>
                <a:gd name="T49" fmla="*/ 37 h 36"/>
                <a:gd name="T50" fmla="*/ 28 w 70"/>
                <a:gd name="T51" fmla="*/ 31 h 36"/>
                <a:gd name="T52" fmla="*/ 30 w 70"/>
                <a:gd name="T53" fmla="*/ 38 h 36"/>
                <a:gd name="T54" fmla="*/ 35 w 70"/>
                <a:gd name="T55" fmla="*/ 43 h 36"/>
                <a:gd name="T56" fmla="*/ 44 w 70"/>
                <a:gd name="T57" fmla="*/ 39 h 36"/>
                <a:gd name="T58" fmla="*/ 41 w 70"/>
                <a:gd name="T59" fmla="*/ 32 h 36"/>
                <a:gd name="T60" fmla="*/ 37 w 70"/>
                <a:gd name="T61" fmla="*/ 26 h 36"/>
                <a:gd name="T62" fmla="*/ 42 w 70"/>
                <a:gd name="T63" fmla="*/ 23 h 36"/>
                <a:gd name="T64" fmla="*/ 47 w 70"/>
                <a:gd name="T65" fmla="*/ 20 h 36"/>
                <a:gd name="T66" fmla="*/ 47 w 70"/>
                <a:gd name="T67" fmla="*/ 13 h 36"/>
                <a:gd name="T68" fmla="*/ 56 w 70"/>
                <a:gd name="T69" fmla="*/ 10 h 36"/>
                <a:gd name="T70" fmla="*/ 65 w 70"/>
                <a:gd name="T71" fmla="*/ 16 h 36"/>
                <a:gd name="T72" fmla="*/ 70 w 70"/>
                <a:gd name="T73" fmla="*/ 18 h 36"/>
                <a:gd name="T74" fmla="*/ 72 w 70"/>
                <a:gd name="T75" fmla="*/ 27 h 36"/>
                <a:gd name="T76" fmla="*/ 68 w 70"/>
                <a:gd name="T77" fmla="*/ 28 h 36"/>
                <a:gd name="T78" fmla="*/ 71 w 70"/>
                <a:gd name="T79" fmla="*/ 35 h 36"/>
                <a:gd name="T80" fmla="*/ 76 w 70"/>
                <a:gd name="T81" fmla="*/ 40 h 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36"/>
                <a:gd name="T125" fmla="*/ 70 w 70"/>
                <a:gd name="T126" fmla="*/ 36 h 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36">
                  <a:moveTo>
                    <a:pt x="63" y="33"/>
                  </a:moveTo>
                  <a:cubicBezTo>
                    <a:pt x="64" y="32"/>
                    <a:pt x="65" y="30"/>
                    <a:pt x="66" y="29"/>
                  </a:cubicBezTo>
                  <a:cubicBezTo>
                    <a:pt x="67" y="28"/>
                    <a:pt x="69" y="30"/>
                    <a:pt x="69" y="29"/>
                  </a:cubicBezTo>
                  <a:cubicBezTo>
                    <a:pt x="70" y="27"/>
                    <a:pt x="70" y="25"/>
                    <a:pt x="70" y="22"/>
                  </a:cubicBezTo>
                  <a:cubicBezTo>
                    <a:pt x="70" y="21"/>
                    <a:pt x="68" y="19"/>
                    <a:pt x="68" y="18"/>
                  </a:cubicBezTo>
                  <a:cubicBezTo>
                    <a:pt x="68" y="16"/>
                    <a:pt x="69" y="16"/>
                    <a:pt x="70" y="15"/>
                  </a:cubicBezTo>
                  <a:cubicBezTo>
                    <a:pt x="68" y="12"/>
                    <a:pt x="67" y="10"/>
                    <a:pt x="64" y="8"/>
                  </a:cubicBezTo>
                  <a:cubicBezTo>
                    <a:pt x="61" y="6"/>
                    <a:pt x="58" y="7"/>
                    <a:pt x="54" y="5"/>
                  </a:cubicBezTo>
                  <a:cubicBezTo>
                    <a:pt x="52" y="4"/>
                    <a:pt x="50" y="1"/>
                    <a:pt x="47" y="1"/>
                  </a:cubicBezTo>
                  <a:cubicBezTo>
                    <a:pt x="45" y="0"/>
                    <a:pt x="44" y="4"/>
                    <a:pt x="42" y="4"/>
                  </a:cubicBezTo>
                  <a:cubicBezTo>
                    <a:pt x="39" y="5"/>
                    <a:pt x="35" y="5"/>
                    <a:pt x="33" y="6"/>
                  </a:cubicBezTo>
                  <a:cubicBezTo>
                    <a:pt x="29" y="7"/>
                    <a:pt x="26" y="11"/>
                    <a:pt x="22" y="12"/>
                  </a:cubicBezTo>
                  <a:cubicBezTo>
                    <a:pt x="20" y="13"/>
                    <a:pt x="18" y="10"/>
                    <a:pt x="16" y="10"/>
                  </a:cubicBezTo>
                  <a:cubicBezTo>
                    <a:pt x="14" y="10"/>
                    <a:pt x="12" y="11"/>
                    <a:pt x="11" y="10"/>
                  </a:cubicBezTo>
                  <a:cubicBezTo>
                    <a:pt x="9" y="9"/>
                    <a:pt x="9" y="6"/>
                    <a:pt x="8" y="4"/>
                  </a:cubicBezTo>
                  <a:cubicBezTo>
                    <a:pt x="7" y="3"/>
                    <a:pt x="4" y="2"/>
                    <a:pt x="3" y="1"/>
                  </a:cubicBezTo>
                  <a:cubicBezTo>
                    <a:pt x="3" y="3"/>
                    <a:pt x="1" y="5"/>
                    <a:pt x="2" y="7"/>
                  </a:cubicBezTo>
                  <a:cubicBezTo>
                    <a:pt x="2" y="9"/>
                    <a:pt x="5" y="9"/>
                    <a:pt x="5" y="11"/>
                  </a:cubicBezTo>
                  <a:cubicBezTo>
                    <a:pt x="5" y="12"/>
                    <a:pt x="2" y="12"/>
                    <a:pt x="2" y="14"/>
                  </a:cubicBezTo>
                  <a:cubicBezTo>
                    <a:pt x="1" y="15"/>
                    <a:pt x="2" y="16"/>
                    <a:pt x="2" y="18"/>
                  </a:cubicBezTo>
                  <a:cubicBezTo>
                    <a:pt x="2" y="19"/>
                    <a:pt x="1" y="20"/>
                    <a:pt x="0" y="21"/>
                  </a:cubicBezTo>
                  <a:cubicBezTo>
                    <a:pt x="3" y="21"/>
                    <a:pt x="6" y="21"/>
                    <a:pt x="9" y="21"/>
                  </a:cubicBezTo>
                  <a:cubicBezTo>
                    <a:pt x="11" y="21"/>
                    <a:pt x="14" y="20"/>
                    <a:pt x="16" y="21"/>
                  </a:cubicBezTo>
                  <a:cubicBezTo>
                    <a:pt x="17" y="22"/>
                    <a:pt x="17" y="25"/>
                    <a:pt x="18" y="27"/>
                  </a:cubicBezTo>
                  <a:cubicBezTo>
                    <a:pt x="18" y="28"/>
                    <a:pt x="18" y="31"/>
                    <a:pt x="20" y="30"/>
                  </a:cubicBezTo>
                  <a:cubicBezTo>
                    <a:pt x="22" y="30"/>
                    <a:pt x="21" y="25"/>
                    <a:pt x="23" y="25"/>
                  </a:cubicBezTo>
                  <a:cubicBezTo>
                    <a:pt x="25" y="25"/>
                    <a:pt x="24" y="29"/>
                    <a:pt x="25" y="31"/>
                  </a:cubicBezTo>
                  <a:cubicBezTo>
                    <a:pt x="26" y="33"/>
                    <a:pt x="27" y="35"/>
                    <a:pt x="29" y="35"/>
                  </a:cubicBezTo>
                  <a:cubicBezTo>
                    <a:pt x="32" y="36"/>
                    <a:pt x="36" y="35"/>
                    <a:pt x="37" y="32"/>
                  </a:cubicBezTo>
                  <a:cubicBezTo>
                    <a:pt x="38" y="30"/>
                    <a:pt x="35" y="28"/>
                    <a:pt x="34" y="26"/>
                  </a:cubicBezTo>
                  <a:cubicBezTo>
                    <a:pt x="33" y="24"/>
                    <a:pt x="30" y="23"/>
                    <a:pt x="31" y="21"/>
                  </a:cubicBezTo>
                  <a:cubicBezTo>
                    <a:pt x="31" y="19"/>
                    <a:pt x="33" y="19"/>
                    <a:pt x="35" y="19"/>
                  </a:cubicBezTo>
                  <a:cubicBezTo>
                    <a:pt x="36" y="18"/>
                    <a:pt x="38" y="17"/>
                    <a:pt x="39" y="16"/>
                  </a:cubicBezTo>
                  <a:cubicBezTo>
                    <a:pt x="40" y="14"/>
                    <a:pt x="38" y="12"/>
                    <a:pt x="39" y="11"/>
                  </a:cubicBezTo>
                  <a:cubicBezTo>
                    <a:pt x="41" y="9"/>
                    <a:pt x="45" y="8"/>
                    <a:pt x="47" y="8"/>
                  </a:cubicBezTo>
                  <a:cubicBezTo>
                    <a:pt x="50" y="9"/>
                    <a:pt x="52" y="12"/>
                    <a:pt x="54" y="13"/>
                  </a:cubicBezTo>
                  <a:cubicBezTo>
                    <a:pt x="55" y="14"/>
                    <a:pt x="57" y="14"/>
                    <a:pt x="58" y="15"/>
                  </a:cubicBezTo>
                  <a:cubicBezTo>
                    <a:pt x="59" y="17"/>
                    <a:pt x="60" y="20"/>
                    <a:pt x="60" y="22"/>
                  </a:cubicBezTo>
                  <a:cubicBezTo>
                    <a:pt x="60" y="23"/>
                    <a:pt x="58" y="22"/>
                    <a:pt x="57" y="23"/>
                  </a:cubicBezTo>
                  <a:cubicBezTo>
                    <a:pt x="57" y="25"/>
                    <a:pt x="58" y="27"/>
                    <a:pt x="59" y="29"/>
                  </a:cubicBezTo>
                  <a:cubicBezTo>
                    <a:pt x="60" y="30"/>
                    <a:pt x="62" y="32"/>
                    <a:pt x="63" y="3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 name="Freeform 2543"/>
            <p:cNvSpPr>
              <a:spLocks noChangeAspect="1"/>
            </p:cNvSpPr>
            <p:nvPr/>
          </p:nvSpPr>
          <p:spPr bwMode="auto">
            <a:xfrm>
              <a:off x="1558" y="2448"/>
              <a:ext cx="51" cy="56"/>
            </a:xfrm>
            <a:custGeom>
              <a:avLst/>
              <a:gdLst>
                <a:gd name="T0" fmla="*/ 49 w 42"/>
                <a:gd name="T1" fmla="*/ 29 h 47"/>
                <a:gd name="T2" fmla="*/ 47 w 42"/>
                <a:gd name="T3" fmla="*/ 26 h 47"/>
                <a:gd name="T4" fmla="*/ 44 w 42"/>
                <a:gd name="T5" fmla="*/ 23 h 47"/>
                <a:gd name="T6" fmla="*/ 36 w 42"/>
                <a:gd name="T7" fmla="*/ 15 h 47"/>
                <a:gd name="T8" fmla="*/ 36 w 42"/>
                <a:gd name="T9" fmla="*/ 8 h 47"/>
                <a:gd name="T10" fmla="*/ 35 w 42"/>
                <a:gd name="T11" fmla="*/ 5 h 47"/>
                <a:gd name="T12" fmla="*/ 34 w 42"/>
                <a:gd name="T13" fmla="*/ 8 h 47"/>
                <a:gd name="T14" fmla="*/ 25 w 42"/>
                <a:gd name="T15" fmla="*/ 8 h 47"/>
                <a:gd name="T16" fmla="*/ 21 w 42"/>
                <a:gd name="T17" fmla="*/ 5 h 47"/>
                <a:gd name="T18" fmla="*/ 16 w 42"/>
                <a:gd name="T19" fmla="*/ 5 h 47"/>
                <a:gd name="T20" fmla="*/ 5 w 42"/>
                <a:gd name="T21" fmla="*/ 0 h 47"/>
                <a:gd name="T22" fmla="*/ 4 w 42"/>
                <a:gd name="T23" fmla="*/ 0 h 47"/>
                <a:gd name="T24" fmla="*/ 1 w 42"/>
                <a:gd name="T25" fmla="*/ 1 h 47"/>
                <a:gd name="T26" fmla="*/ 0 w 42"/>
                <a:gd name="T27" fmla="*/ 5 h 47"/>
                <a:gd name="T28" fmla="*/ 1 w 42"/>
                <a:gd name="T29" fmla="*/ 8 h 47"/>
                <a:gd name="T30" fmla="*/ 1 w 42"/>
                <a:gd name="T31" fmla="*/ 12 h 47"/>
                <a:gd name="T32" fmla="*/ 0 w 42"/>
                <a:gd name="T33" fmla="*/ 19 h 47"/>
                <a:gd name="T34" fmla="*/ 1 w 42"/>
                <a:gd name="T35" fmla="*/ 23 h 47"/>
                <a:gd name="T36" fmla="*/ 7 w 42"/>
                <a:gd name="T37" fmla="*/ 26 h 47"/>
                <a:gd name="T38" fmla="*/ 12 w 42"/>
                <a:gd name="T39" fmla="*/ 27 h 47"/>
                <a:gd name="T40" fmla="*/ 12 w 42"/>
                <a:gd name="T41" fmla="*/ 25 h 47"/>
                <a:gd name="T42" fmla="*/ 10 w 42"/>
                <a:gd name="T43" fmla="*/ 19 h 47"/>
                <a:gd name="T44" fmla="*/ 11 w 42"/>
                <a:gd name="T45" fmla="*/ 18 h 47"/>
                <a:gd name="T46" fmla="*/ 16 w 42"/>
                <a:gd name="T47" fmla="*/ 23 h 47"/>
                <a:gd name="T48" fmla="*/ 18 w 42"/>
                <a:gd name="T49" fmla="*/ 29 h 47"/>
                <a:gd name="T50" fmla="*/ 28 w 42"/>
                <a:gd name="T51" fmla="*/ 32 h 47"/>
                <a:gd name="T52" fmla="*/ 34 w 42"/>
                <a:gd name="T53" fmla="*/ 38 h 47"/>
                <a:gd name="T54" fmla="*/ 34 w 42"/>
                <a:gd name="T55" fmla="*/ 46 h 47"/>
                <a:gd name="T56" fmla="*/ 39 w 42"/>
                <a:gd name="T57" fmla="*/ 50 h 47"/>
                <a:gd name="T58" fmla="*/ 36 w 42"/>
                <a:gd name="T59" fmla="*/ 46 h 47"/>
                <a:gd name="T60" fmla="*/ 36 w 42"/>
                <a:gd name="T61" fmla="*/ 43 h 47"/>
                <a:gd name="T62" fmla="*/ 40 w 42"/>
                <a:gd name="T63" fmla="*/ 46 h 47"/>
                <a:gd name="T64" fmla="*/ 45 w 42"/>
                <a:gd name="T65" fmla="*/ 55 h 47"/>
                <a:gd name="T66" fmla="*/ 45 w 42"/>
                <a:gd name="T67" fmla="*/ 52 h 47"/>
                <a:gd name="T68" fmla="*/ 47 w 42"/>
                <a:gd name="T69" fmla="*/ 49 h 47"/>
                <a:gd name="T70" fmla="*/ 47 w 42"/>
                <a:gd name="T71" fmla="*/ 44 h 47"/>
                <a:gd name="T72" fmla="*/ 51 w 42"/>
                <a:gd name="T73" fmla="*/ 41 h 47"/>
                <a:gd name="T74" fmla="*/ 47 w 42"/>
                <a:gd name="T75" fmla="*/ 36 h 47"/>
                <a:gd name="T76" fmla="*/ 49 w 42"/>
                <a:gd name="T77" fmla="*/ 29 h 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2"/>
                <a:gd name="T118" fmla="*/ 0 h 47"/>
                <a:gd name="T119" fmla="*/ 42 w 42"/>
                <a:gd name="T120" fmla="*/ 47 h 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2" h="47">
                  <a:moveTo>
                    <a:pt x="40" y="24"/>
                  </a:moveTo>
                  <a:cubicBezTo>
                    <a:pt x="40" y="23"/>
                    <a:pt x="40" y="23"/>
                    <a:pt x="39" y="22"/>
                  </a:cubicBezTo>
                  <a:cubicBezTo>
                    <a:pt x="38" y="21"/>
                    <a:pt x="37" y="20"/>
                    <a:pt x="36" y="19"/>
                  </a:cubicBezTo>
                  <a:cubicBezTo>
                    <a:pt x="34" y="17"/>
                    <a:pt x="31" y="15"/>
                    <a:pt x="30" y="13"/>
                  </a:cubicBezTo>
                  <a:cubicBezTo>
                    <a:pt x="29" y="11"/>
                    <a:pt x="30" y="9"/>
                    <a:pt x="30" y="7"/>
                  </a:cubicBezTo>
                  <a:cubicBezTo>
                    <a:pt x="30" y="6"/>
                    <a:pt x="29" y="5"/>
                    <a:pt x="29" y="4"/>
                  </a:cubicBezTo>
                  <a:cubicBezTo>
                    <a:pt x="29" y="5"/>
                    <a:pt x="29" y="7"/>
                    <a:pt x="28" y="7"/>
                  </a:cubicBezTo>
                  <a:cubicBezTo>
                    <a:pt x="26" y="8"/>
                    <a:pt x="23" y="8"/>
                    <a:pt x="21" y="7"/>
                  </a:cubicBezTo>
                  <a:cubicBezTo>
                    <a:pt x="19" y="7"/>
                    <a:pt x="19" y="4"/>
                    <a:pt x="17" y="4"/>
                  </a:cubicBezTo>
                  <a:cubicBezTo>
                    <a:pt x="16" y="3"/>
                    <a:pt x="14" y="4"/>
                    <a:pt x="13" y="4"/>
                  </a:cubicBezTo>
                  <a:cubicBezTo>
                    <a:pt x="9" y="3"/>
                    <a:pt x="8" y="0"/>
                    <a:pt x="4" y="0"/>
                  </a:cubicBezTo>
                  <a:lnTo>
                    <a:pt x="3" y="0"/>
                  </a:lnTo>
                  <a:cubicBezTo>
                    <a:pt x="2" y="0"/>
                    <a:pt x="2" y="1"/>
                    <a:pt x="1" y="1"/>
                  </a:cubicBezTo>
                  <a:cubicBezTo>
                    <a:pt x="1" y="2"/>
                    <a:pt x="0" y="3"/>
                    <a:pt x="0" y="4"/>
                  </a:cubicBezTo>
                  <a:cubicBezTo>
                    <a:pt x="0" y="5"/>
                    <a:pt x="1" y="6"/>
                    <a:pt x="1" y="7"/>
                  </a:cubicBezTo>
                  <a:cubicBezTo>
                    <a:pt x="1" y="8"/>
                    <a:pt x="1" y="9"/>
                    <a:pt x="1" y="10"/>
                  </a:cubicBezTo>
                  <a:cubicBezTo>
                    <a:pt x="1" y="12"/>
                    <a:pt x="0" y="14"/>
                    <a:pt x="0" y="16"/>
                  </a:cubicBezTo>
                  <a:cubicBezTo>
                    <a:pt x="0" y="17"/>
                    <a:pt x="0" y="18"/>
                    <a:pt x="1" y="19"/>
                  </a:cubicBezTo>
                  <a:cubicBezTo>
                    <a:pt x="3" y="20"/>
                    <a:pt x="4" y="21"/>
                    <a:pt x="6" y="22"/>
                  </a:cubicBezTo>
                  <a:cubicBezTo>
                    <a:pt x="7" y="23"/>
                    <a:pt x="9" y="24"/>
                    <a:pt x="10" y="23"/>
                  </a:cubicBezTo>
                  <a:cubicBezTo>
                    <a:pt x="11" y="23"/>
                    <a:pt x="10" y="22"/>
                    <a:pt x="10" y="21"/>
                  </a:cubicBezTo>
                  <a:cubicBezTo>
                    <a:pt x="10" y="19"/>
                    <a:pt x="8" y="18"/>
                    <a:pt x="8" y="16"/>
                  </a:cubicBezTo>
                  <a:cubicBezTo>
                    <a:pt x="8" y="15"/>
                    <a:pt x="9" y="15"/>
                    <a:pt x="9" y="15"/>
                  </a:cubicBezTo>
                  <a:cubicBezTo>
                    <a:pt x="11" y="16"/>
                    <a:pt x="12" y="18"/>
                    <a:pt x="13" y="19"/>
                  </a:cubicBezTo>
                  <a:cubicBezTo>
                    <a:pt x="14" y="21"/>
                    <a:pt x="13" y="23"/>
                    <a:pt x="15" y="24"/>
                  </a:cubicBezTo>
                  <a:cubicBezTo>
                    <a:pt x="17" y="26"/>
                    <a:pt x="21" y="25"/>
                    <a:pt x="23" y="27"/>
                  </a:cubicBezTo>
                  <a:cubicBezTo>
                    <a:pt x="25" y="28"/>
                    <a:pt x="27" y="30"/>
                    <a:pt x="28" y="32"/>
                  </a:cubicBezTo>
                  <a:cubicBezTo>
                    <a:pt x="28" y="34"/>
                    <a:pt x="27" y="37"/>
                    <a:pt x="28" y="39"/>
                  </a:cubicBezTo>
                  <a:cubicBezTo>
                    <a:pt x="28" y="41"/>
                    <a:pt x="31" y="42"/>
                    <a:pt x="32" y="42"/>
                  </a:cubicBezTo>
                  <a:cubicBezTo>
                    <a:pt x="34" y="42"/>
                    <a:pt x="31" y="40"/>
                    <a:pt x="30" y="39"/>
                  </a:cubicBezTo>
                  <a:cubicBezTo>
                    <a:pt x="30" y="38"/>
                    <a:pt x="29" y="36"/>
                    <a:pt x="30" y="36"/>
                  </a:cubicBezTo>
                  <a:cubicBezTo>
                    <a:pt x="32" y="36"/>
                    <a:pt x="32" y="38"/>
                    <a:pt x="33" y="39"/>
                  </a:cubicBezTo>
                  <a:cubicBezTo>
                    <a:pt x="35" y="41"/>
                    <a:pt x="35" y="44"/>
                    <a:pt x="37" y="46"/>
                  </a:cubicBezTo>
                  <a:cubicBezTo>
                    <a:pt x="37" y="47"/>
                    <a:pt x="37" y="44"/>
                    <a:pt x="37" y="44"/>
                  </a:cubicBezTo>
                  <a:cubicBezTo>
                    <a:pt x="38" y="43"/>
                    <a:pt x="39" y="42"/>
                    <a:pt x="39" y="41"/>
                  </a:cubicBezTo>
                  <a:cubicBezTo>
                    <a:pt x="39" y="39"/>
                    <a:pt x="38" y="38"/>
                    <a:pt x="39" y="37"/>
                  </a:cubicBezTo>
                  <a:cubicBezTo>
                    <a:pt x="39" y="35"/>
                    <a:pt x="42" y="35"/>
                    <a:pt x="42" y="34"/>
                  </a:cubicBezTo>
                  <a:cubicBezTo>
                    <a:pt x="42" y="32"/>
                    <a:pt x="39" y="32"/>
                    <a:pt x="39" y="30"/>
                  </a:cubicBezTo>
                  <a:cubicBezTo>
                    <a:pt x="38" y="28"/>
                    <a:pt x="40" y="26"/>
                    <a:pt x="40" y="24"/>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 name="Freeform 2544"/>
            <p:cNvSpPr>
              <a:spLocks noChangeAspect="1"/>
            </p:cNvSpPr>
            <p:nvPr/>
          </p:nvSpPr>
          <p:spPr bwMode="auto">
            <a:xfrm>
              <a:off x="1661" y="2426"/>
              <a:ext cx="183" cy="289"/>
            </a:xfrm>
            <a:custGeom>
              <a:avLst/>
              <a:gdLst>
                <a:gd name="T0" fmla="*/ 33 w 152"/>
                <a:gd name="T1" fmla="*/ 80 h 241"/>
                <a:gd name="T2" fmla="*/ 41 w 152"/>
                <a:gd name="T3" fmla="*/ 65 h 241"/>
                <a:gd name="T4" fmla="*/ 51 w 152"/>
                <a:gd name="T5" fmla="*/ 50 h 241"/>
                <a:gd name="T6" fmla="*/ 61 w 152"/>
                <a:gd name="T7" fmla="*/ 29 h 241"/>
                <a:gd name="T8" fmla="*/ 73 w 152"/>
                <a:gd name="T9" fmla="*/ 26 h 241"/>
                <a:gd name="T10" fmla="*/ 95 w 152"/>
                <a:gd name="T11" fmla="*/ 18 h 241"/>
                <a:gd name="T12" fmla="*/ 110 w 152"/>
                <a:gd name="T13" fmla="*/ 6 h 241"/>
                <a:gd name="T14" fmla="*/ 122 w 152"/>
                <a:gd name="T15" fmla="*/ 8 h 241"/>
                <a:gd name="T16" fmla="*/ 104 w 152"/>
                <a:gd name="T17" fmla="*/ 24 h 241"/>
                <a:gd name="T18" fmla="*/ 85 w 152"/>
                <a:gd name="T19" fmla="*/ 59 h 241"/>
                <a:gd name="T20" fmla="*/ 98 w 152"/>
                <a:gd name="T21" fmla="*/ 60 h 241"/>
                <a:gd name="T22" fmla="*/ 104 w 152"/>
                <a:gd name="T23" fmla="*/ 90 h 241"/>
                <a:gd name="T24" fmla="*/ 122 w 152"/>
                <a:gd name="T25" fmla="*/ 94 h 241"/>
                <a:gd name="T26" fmla="*/ 136 w 152"/>
                <a:gd name="T27" fmla="*/ 96 h 241"/>
                <a:gd name="T28" fmla="*/ 153 w 152"/>
                <a:gd name="T29" fmla="*/ 109 h 241"/>
                <a:gd name="T30" fmla="*/ 175 w 152"/>
                <a:gd name="T31" fmla="*/ 109 h 241"/>
                <a:gd name="T32" fmla="*/ 171 w 152"/>
                <a:gd name="T33" fmla="*/ 128 h 241"/>
                <a:gd name="T34" fmla="*/ 172 w 152"/>
                <a:gd name="T35" fmla="*/ 149 h 241"/>
                <a:gd name="T36" fmla="*/ 167 w 152"/>
                <a:gd name="T37" fmla="*/ 165 h 241"/>
                <a:gd name="T38" fmla="*/ 183 w 152"/>
                <a:gd name="T39" fmla="*/ 192 h 241"/>
                <a:gd name="T40" fmla="*/ 172 w 152"/>
                <a:gd name="T41" fmla="*/ 177 h 241"/>
                <a:gd name="T42" fmla="*/ 163 w 152"/>
                <a:gd name="T43" fmla="*/ 183 h 241"/>
                <a:gd name="T44" fmla="*/ 146 w 152"/>
                <a:gd name="T45" fmla="*/ 194 h 241"/>
                <a:gd name="T46" fmla="*/ 140 w 152"/>
                <a:gd name="T47" fmla="*/ 201 h 241"/>
                <a:gd name="T48" fmla="*/ 142 w 152"/>
                <a:gd name="T49" fmla="*/ 225 h 241"/>
                <a:gd name="T50" fmla="*/ 138 w 152"/>
                <a:gd name="T51" fmla="*/ 289 h 241"/>
                <a:gd name="T52" fmla="*/ 134 w 152"/>
                <a:gd name="T53" fmla="*/ 277 h 241"/>
                <a:gd name="T54" fmla="*/ 131 w 152"/>
                <a:gd name="T55" fmla="*/ 258 h 241"/>
                <a:gd name="T56" fmla="*/ 116 w 152"/>
                <a:gd name="T57" fmla="*/ 255 h 241"/>
                <a:gd name="T58" fmla="*/ 93 w 152"/>
                <a:gd name="T59" fmla="*/ 254 h 241"/>
                <a:gd name="T60" fmla="*/ 88 w 152"/>
                <a:gd name="T61" fmla="*/ 243 h 241"/>
                <a:gd name="T62" fmla="*/ 71 w 152"/>
                <a:gd name="T63" fmla="*/ 233 h 241"/>
                <a:gd name="T64" fmla="*/ 58 w 152"/>
                <a:gd name="T65" fmla="*/ 216 h 241"/>
                <a:gd name="T66" fmla="*/ 39 w 152"/>
                <a:gd name="T67" fmla="*/ 206 h 241"/>
                <a:gd name="T68" fmla="*/ 28 w 152"/>
                <a:gd name="T69" fmla="*/ 206 h 241"/>
                <a:gd name="T70" fmla="*/ 13 w 152"/>
                <a:gd name="T71" fmla="*/ 198 h 241"/>
                <a:gd name="T72" fmla="*/ 1 w 152"/>
                <a:gd name="T73" fmla="*/ 186 h 241"/>
                <a:gd name="T74" fmla="*/ 4 w 152"/>
                <a:gd name="T75" fmla="*/ 176 h 241"/>
                <a:gd name="T76" fmla="*/ 19 w 152"/>
                <a:gd name="T77" fmla="*/ 168 h 241"/>
                <a:gd name="T78" fmla="*/ 29 w 152"/>
                <a:gd name="T79" fmla="*/ 149 h 241"/>
                <a:gd name="T80" fmla="*/ 20 w 152"/>
                <a:gd name="T81" fmla="*/ 140 h 241"/>
                <a:gd name="T82" fmla="*/ 20 w 152"/>
                <a:gd name="T83" fmla="*/ 121 h 241"/>
                <a:gd name="T84" fmla="*/ 25 w 152"/>
                <a:gd name="T85" fmla="*/ 104 h 241"/>
                <a:gd name="T86" fmla="*/ 17 w 152"/>
                <a:gd name="T87" fmla="*/ 89 h 241"/>
                <a:gd name="T88" fmla="*/ 25 w 152"/>
                <a:gd name="T89" fmla="*/ 76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
                <a:gd name="T136" fmla="*/ 0 h 241"/>
                <a:gd name="T137" fmla="*/ 152 w 152"/>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 h="241">
                  <a:moveTo>
                    <a:pt x="21" y="56"/>
                  </a:moveTo>
                  <a:cubicBezTo>
                    <a:pt x="22" y="58"/>
                    <a:pt x="26" y="61"/>
                    <a:pt x="27" y="63"/>
                  </a:cubicBezTo>
                  <a:cubicBezTo>
                    <a:pt x="27" y="64"/>
                    <a:pt x="26" y="66"/>
                    <a:pt x="27" y="67"/>
                  </a:cubicBezTo>
                  <a:cubicBezTo>
                    <a:pt x="27" y="68"/>
                    <a:pt x="29" y="68"/>
                    <a:pt x="29" y="67"/>
                  </a:cubicBezTo>
                  <a:cubicBezTo>
                    <a:pt x="30" y="64"/>
                    <a:pt x="27" y="61"/>
                    <a:pt x="28" y="58"/>
                  </a:cubicBezTo>
                  <a:cubicBezTo>
                    <a:pt x="29" y="56"/>
                    <a:pt x="32" y="56"/>
                    <a:pt x="34" y="54"/>
                  </a:cubicBezTo>
                  <a:cubicBezTo>
                    <a:pt x="36" y="52"/>
                    <a:pt x="36" y="49"/>
                    <a:pt x="38" y="48"/>
                  </a:cubicBezTo>
                  <a:cubicBezTo>
                    <a:pt x="40" y="46"/>
                    <a:pt x="42" y="48"/>
                    <a:pt x="44" y="46"/>
                  </a:cubicBezTo>
                  <a:cubicBezTo>
                    <a:pt x="44" y="45"/>
                    <a:pt x="42" y="43"/>
                    <a:pt x="42" y="42"/>
                  </a:cubicBezTo>
                  <a:cubicBezTo>
                    <a:pt x="43" y="38"/>
                    <a:pt x="44" y="35"/>
                    <a:pt x="44" y="31"/>
                  </a:cubicBezTo>
                  <a:cubicBezTo>
                    <a:pt x="44" y="31"/>
                    <a:pt x="43" y="30"/>
                    <a:pt x="44" y="29"/>
                  </a:cubicBezTo>
                  <a:cubicBezTo>
                    <a:pt x="46" y="27"/>
                    <a:pt x="49" y="26"/>
                    <a:pt x="51" y="24"/>
                  </a:cubicBezTo>
                  <a:cubicBezTo>
                    <a:pt x="53" y="23"/>
                    <a:pt x="54" y="20"/>
                    <a:pt x="57" y="20"/>
                  </a:cubicBezTo>
                  <a:cubicBezTo>
                    <a:pt x="58" y="20"/>
                    <a:pt x="58" y="23"/>
                    <a:pt x="60" y="24"/>
                  </a:cubicBezTo>
                  <a:cubicBezTo>
                    <a:pt x="61" y="24"/>
                    <a:pt x="61" y="23"/>
                    <a:pt x="61" y="22"/>
                  </a:cubicBezTo>
                  <a:cubicBezTo>
                    <a:pt x="62" y="20"/>
                    <a:pt x="62" y="17"/>
                    <a:pt x="64" y="16"/>
                  </a:cubicBezTo>
                  <a:cubicBezTo>
                    <a:pt x="66" y="15"/>
                    <a:pt x="69" y="17"/>
                    <a:pt x="71" y="17"/>
                  </a:cubicBezTo>
                  <a:cubicBezTo>
                    <a:pt x="74" y="17"/>
                    <a:pt x="77" y="16"/>
                    <a:pt x="79" y="15"/>
                  </a:cubicBezTo>
                  <a:cubicBezTo>
                    <a:pt x="83" y="13"/>
                    <a:pt x="86" y="11"/>
                    <a:pt x="88" y="8"/>
                  </a:cubicBezTo>
                  <a:cubicBezTo>
                    <a:pt x="89" y="7"/>
                    <a:pt x="87" y="4"/>
                    <a:pt x="88" y="3"/>
                  </a:cubicBezTo>
                  <a:cubicBezTo>
                    <a:pt x="89" y="2"/>
                    <a:pt x="90" y="5"/>
                    <a:pt x="91" y="5"/>
                  </a:cubicBezTo>
                  <a:cubicBezTo>
                    <a:pt x="93" y="4"/>
                    <a:pt x="94" y="1"/>
                    <a:pt x="96" y="0"/>
                  </a:cubicBezTo>
                  <a:cubicBezTo>
                    <a:pt x="97" y="0"/>
                    <a:pt x="99" y="0"/>
                    <a:pt x="99" y="1"/>
                  </a:cubicBezTo>
                  <a:cubicBezTo>
                    <a:pt x="101" y="2"/>
                    <a:pt x="101" y="5"/>
                    <a:pt x="101" y="7"/>
                  </a:cubicBezTo>
                  <a:cubicBezTo>
                    <a:pt x="101" y="8"/>
                    <a:pt x="100" y="7"/>
                    <a:pt x="99" y="8"/>
                  </a:cubicBezTo>
                  <a:cubicBezTo>
                    <a:pt x="96" y="9"/>
                    <a:pt x="92" y="9"/>
                    <a:pt x="89" y="12"/>
                  </a:cubicBezTo>
                  <a:cubicBezTo>
                    <a:pt x="87" y="14"/>
                    <a:pt x="87" y="17"/>
                    <a:pt x="86" y="20"/>
                  </a:cubicBezTo>
                  <a:cubicBezTo>
                    <a:pt x="84" y="24"/>
                    <a:pt x="80" y="26"/>
                    <a:pt x="78" y="31"/>
                  </a:cubicBezTo>
                  <a:cubicBezTo>
                    <a:pt x="77" y="33"/>
                    <a:pt x="79" y="37"/>
                    <a:pt x="78" y="39"/>
                  </a:cubicBezTo>
                  <a:cubicBezTo>
                    <a:pt x="76" y="43"/>
                    <a:pt x="72" y="45"/>
                    <a:pt x="71" y="49"/>
                  </a:cubicBezTo>
                  <a:cubicBezTo>
                    <a:pt x="71" y="50"/>
                    <a:pt x="72" y="51"/>
                    <a:pt x="73" y="51"/>
                  </a:cubicBezTo>
                  <a:cubicBezTo>
                    <a:pt x="74" y="51"/>
                    <a:pt x="75" y="49"/>
                    <a:pt x="76" y="49"/>
                  </a:cubicBezTo>
                  <a:cubicBezTo>
                    <a:pt x="77" y="48"/>
                    <a:pt x="79" y="49"/>
                    <a:pt x="81" y="50"/>
                  </a:cubicBezTo>
                  <a:cubicBezTo>
                    <a:pt x="83" y="52"/>
                    <a:pt x="83" y="55"/>
                    <a:pt x="84" y="58"/>
                  </a:cubicBezTo>
                  <a:cubicBezTo>
                    <a:pt x="85" y="62"/>
                    <a:pt x="83" y="65"/>
                    <a:pt x="84" y="69"/>
                  </a:cubicBezTo>
                  <a:cubicBezTo>
                    <a:pt x="84" y="71"/>
                    <a:pt x="85" y="73"/>
                    <a:pt x="86" y="75"/>
                  </a:cubicBezTo>
                  <a:cubicBezTo>
                    <a:pt x="87" y="76"/>
                    <a:pt x="87" y="78"/>
                    <a:pt x="88" y="78"/>
                  </a:cubicBezTo>
                  <a:cubicBezTo>
                    <a:pt x="91" y="78"/>
                    <a:pt x="94" y="77"/>
                    <a:pt x="96" y="77"/>
                  </a:cubicBezTo>
                  <a:cubicBezTo>
                    <a:pt x="98" y="77"/>
                    <a:pt x="100" y="78"/>
                    <a:pt x="101" y="78"/>
                  </a:cubicBezTo>
                  <a:cubicBezTo>
                    <a:pt x="103" y="78"/>
                    <a:pt x="104" y="76"/>
                    <a:pt x="106" y="76"/>
                  </a:cubicBezTo>
                  <a:cubicBezTo>
                    <a:pt x="108" y="76"/>
                    <a:pt x="107" y="79"/>
                    <a:pt x="108" y="80"/>
                  </a:cubicBezTo>
                  <a:cubicBezTo>
                    <a:pt x="110" y="81"/>
                    <a:pt x="112" y="79"/>
                    <a:pt x="113" y="80"/>
                  </a:cubicBezTo>
                  <a:cubicBezTo>
                    <a:pt x="116" y="83"/>
                    <a:pt x="118" y="88"/>
                    <a:pt x="121" y="91"/>
                  </a:cubicBezTo>
                  <a:cubicBezTo>
                    <a:pt x="122" y="92"/>
                    <a:pt x="123" y="90"/>
                    <a:pt x="125" y="90"/>
                  </a:cubicBezTo>
                  <a:cubicBezTo>
                    <a:pt x="125" y="90"/>
                    <a:pt x="126" y="91"/>
                    <a:pt x="127" y="91"/>
                  </a:cubicBezTo>
                  <a:cubicBezTo>
                    <a:pt x="129" y="91"/>
                    <a:pt x="130" y="91"/>
                    <a:pt x="132" y="91"/>
                  </a:cubicBezTo>
                  <a:cubicBezTo>
                    <a:pt x="136" y="91"/>
                    <a:pt x="139" y="90"/>
                    <a:pt x="142" y="90"/>
                  </a:cubicBezTo>
                  <a:cubicBezTo>
                    <a:pt x="143" y="90"/>
                    <a:pt x="145" y="90"/>
                    <a:pt x="145" y="91"/>
                  </a:cubicBezTo>
                  <a:cubicBezTo>
                    <a:pt x="146" y="94"/>
                    <a:pt x="146" y="98"/>
                    <a:pt x="145" y="101"/>
                  </a:cubicBezTo>
                  <a:cubicBezTo>
                    <a:pt x="144" y="102"/>
                    <a:pt x="141" y="102"/>
                    <a:pt x="141" y="104"/>
                  </a:cubicBezTo>
                  <a:cubicBezTo>
                    <a:pt x="140" y="105"/>
                    <a:pt x="142" y="106"/>
                    <a:pt x="142" y="107"/>
                  </a:cubicBezTo>
                  <a:cubicBezTo>
                    <a:pt x="141" y="109"/>
                    <a:pt x="139" y="111"/>
                    <a:pt x="139" y="113"/>
                  </a:cubicBezTo>
                  <a:cubicBezTo>
                    <a:pt x="140" y="115"/>
                    <a:pt x="143" y="116"/>
                    <a:pt x="143" y="118"/>
                  </a:cubicBezTo>
                  <a:cubicBezTo>
                    <a:pt x="144" y="120"/>
                    <a:pt x="143" y="122"/>
                    <a:pt x="143" y="124"/>
                  </a:cubicBezTo>
                  <a:cubicBezTo>
                    <a:pt x="143" y="124"/>
                    <a:pt x="145" y="124"/>
                    <a:pt x="145" y="124"/>
                  </a:cubicBezTo>
                  <a:cubicBezTo>
                    <a:pt x="146" y="126"/>
                    <a:pt x="146" y="129"/>
                    <a:pt x="145" y="131"/>
                  </a:cubicBezTo>
                  <a:cubicBezTo>
                    <a:pt x="144" y="134"/>
                    <a:pt x="140" y="135"/>
                    <a:pt x="139" y="138"/>
                  </a:cubicBezTo>
                  <a:cubicBezTo>
                    <a:pt x="139" y="140"/>
                    <a:pt x="143" y="140"/>
                    <a:pt x="144" y="142"/>
                  </a:cubicBezTo>
                  <a:cubicBezTo>
                    <a:pt x="146" y="143"/>
                    <a:pt x="146" y="145"/>
                    <a:pt x="147" y="146"/>
                  </a:cubicBezTo>
                  <a:cubicBezTo>
                    <a:pt x="149" y="151"/>
                    <a:pt x="150" y="155"/>
                    <a:pt x="152" y="160"/>
                  </a:cubicBezTo>
                  <a:cubicBezTo>
                    <a:pt x="151" y="161"/>
                    <a:pt x="151" y="162"/>
                    <a:pt x="150" y="163"/>
                  </a:cubicBezTo>
                  <a:cubicBezTo>
                    <a:pt x="148" y="159"/>
                    <a:pt x="147" y="155"/>
                    <a:pt x="145" y="151"/>
                  </a:cubicBezTo>
                  <a:cubicBezTo>
                    <a:pt x="144" y="150"/>
                    <a:pt x="144" y="147"/>
                    <a:pt x="143" y="148"/>
                  </a:cubicBezTo>
                  <a:cubicBezTo>
                    <a:pt x="141" y="148"/>
                    <a:pt x="141" y="151"/>
                    <a:pt x="140" y="153"/>
                  </a:cubicBezTo>
                  <a:cubicBezTo>
                    <a:pt x="138" y="152"/>
                    <a:pt x="137" y="151"/>
                    <a:pt x="136" y="151"/>
                  </a:cubicBezTo>
                  <a:cubicBezTo>
                    <a:pt x="135" y="151"/>
                    <a:pt x="135" y="152"/>
                    <a:pt x="135" y="153"/>
                  </a:cubicBezTo>
                  <a:cubicBezTo>
                    <a:pt x="129" y="153"/>
                    <a:pt x="123" y="154"/>
                    <a:pt x="117" y="154"/>
                  </a:cubicBezTo>
                  <a:cubicBezTo>
                    <a:pt x="117" y="157"/>
                    <a:pt x="117" y="159"/>
                    <a:pt x="118" y="162"/>
                  </a:cubicBezTo>
                  <a:cubicBezTo>
                    <a:pt x="119" y="162"/>
                    <a:pt x="120" y="161"/>
                    <a:pt x="121" y="162"/>
                  </a:cubicBezTo>
                  <a:cubicBezTo>
                    <a:pt x="122" y="163"/>
                    <a:pt x="122" y="164"/>
                    <a:pt x="123" y="166"/>
                  </a:cubicBezTo>
                  <a:cubicBezTo>
                    <a:pt x="123" y="167"/>
                    <a:pt x="124" y="168"/>
                    <a:pt x="123" y="168"/>
                  </a:cubicBezTo>
                  <a:cubicBezTo>
                    <a:pt x="121" y="169"/>
                    <a:pt x="119" y="168"/>
                    <a:pt x="116" y="168"/>
                  </a:cubicBezTo>
                  <a:cubicBezTo>
                    <a:pt x="115" y="169"/>
                    <a:pt x="114" y="169"/>
                    <a:pt x="113" y="170"/>
                  </a:cubicBezTo>
                  <a:cubicBezTo>
                    <a:pt x="113" y="175"/>
                    <a:pt x="113" y="180"/>
                    <a:pt x="113" y="185"/>
                  </a:cubicBezTo>
                  <a:cubicBezTo>
                    <a:pt x="114" y="186"/>
                    <a:pt x="116" y="187"/>
                    <a:pt x="118" y="188"/>
                  </a:cubicBezTo>
                  <a:cubicBezTo>
                    <a:pt x="119" y="190"/>
                    <a:pt x="121" y="191"/>
                    <a:pt x="123" y="193"/>
                  </a:cubicBezTo>
                  <a:cubicBezTo>
                    <a:pt x="122" y="195"/>
                    <a:pt x="122" y="197"/>
                    <a:pt x="121" y="200"/>
                  </a:cubicBezTo>
                  <a:cubicBezTo>
                    <a:pt x="119" y="213"/>
                    <a:pt x="117" y="228"/>
                    <a:pt x="115" y="241"/>
                  </a:cubicBezTo>
                  <a:cubicBezTo>
                    <a:pt x="115" y="239"/>
                    <a:pt x="115" y="238"/>
                    <a:pt x="114" y="236"/>
                  </a:cubicBezTo>
                  <a:cubicBezTo>
                    <a:pt x="113" y="235"/>
                    <a:pt x="111" y="234"/>
                    <a:pt x="111" y="233"/>
                  </a:cubicBezTo>
                  <a:cubicBezTo>
                    <a:pt x="110" y="232"/>
                    <a:pt x="112" y="231"/>
                    <a:pt x="111" y="231"/>
                  </a:cubicBezTo>
                  <a:cubicBezTo>
                    <a:pt x="110" y="230"/>
                    <a:pt x="107" y="232"/>
                    <a:pt x="107" y="230"/>
                  </a:cubicBezTo>
                  <a:cubicBezTo>
                    <a:pt x="108" y="225"/>
                    <a:pt x="112" y="221"/>
                    <a:pt x="113" y="215"/>
                  </a:cubicBezTo>
                  <a:cubicBezTo>
                    <a:pt x="113" y="214"/>
                    <a:pt x="110" y="216"/>
                    <a:pt x="109" y="215"/>
                  </a:cubicBezTo>
                  <a:cubicBezTo>
                    <a:pt x="108" y="214"/>
                    <a:pt x="110" y="212"/>
                    <a:pt x="109" y="211"/>
                  </a:cubicBezTo>
                  <a:cubicBezTo>
                    <a:pt x="107" y="210"/>
                    <a:pt x="104" y="210"/>
                    <a:pt x="102" y="210"/>
                  </a:cubicBezTo>
                  <a:cubicBezTo>
                    <a:pt x="100" y="211"/>
                    <a:pt x="98" y="213"/>
                    <a:pt x="96" y="213"/>
                  </a:cubicBezTo>
                  <a:cubicBezTo>
                    <a:pt x="95" y="213"/>
                    <a:pt x="94" y="210"/>
                    <a:pt x="92" y="210"/>
                  </a:cubicBezTo>
                  <a:cubicBezTo>
                    <a:pt x="89" y="210"/>
                    <a:pt x="87" y="212"/>
                    <a:pt x="85" y="213"/>
                  </a:cubicBezTo>
                  <a:cubicBezTo>
                    <a:pt x="82" y="213"/>
                    <a:pt x="80" y="213"/>
                    <a:pt x="77" y="212"/>
                  </a:cubicBezTo>
                  <a:cubicBezTo>
                    <a:pt x="75" y="212"/>
                    <a:pt x="72" y="212"/>
                    <a:pt x="72" y="211"/>
                  </a:cubicBezTo>
                  <a:cubicBezTo>
                    <a:pt x="71" y="209"/>
                    <a:pt x="73" y="208"/>
                    <a:pt x="73" y="207"/>
                  </a:cubicBezTo>
                  <a:cubicBezTo>
                    <a:pt x="74" y="205"/>
                    <a:pt x="74" y="204"/>
                    <a:pt x="73" y="203"/>
                  </a:cubicBezTo>
                  <a:cubicBezTo>
                    <a:pt x="72" y="202"/>
                    <a:pt x="71" y="205"/>
                    <a:pt x="71" y="204"/>
                  </a:cubicBezTo>
                  <a:cubicBezTo>
                    <a:pt x="69" y="202"/>
                    <a:pt x="68" y="199"/>
                    <a:pt x="66" y="197"/>
                  </a:cubicBezTo>
                  <a:cubicBezTo>
                    <a:pt x="64" y="196"/>
                    <a:pt x="61" y="196"/>
                    <a:pt x="59" y="194"/>
                  </a:cubicBezTo>
                  <a:cubicBezTo>
                    <a:pt x="57" y="193"/>
                    <a:pt x="58" y="190"/>
                    <a:pt x="57" y="188"/>
                  </a:cubicBezTo>
                  <a:cubicBezTo>
                    <a:pt x="55" y="186"/>
                    <a:pt x="53" y="184"/>
                    <a:pt x="51" y="182"/>
                  </a:cubicBezTo>
                  <a:cubicBezTo>
                    <a:pt x="50" y="181"/>
                    <a:pt x="49" y="180"/>
                    <a:pt x="48" y="180"/>
                  </a:cubicBezTo>
                  <a:cubicBezTo>
                    <a:pt x="47" y="179"/>
                    <a:pt x="45" y="179"/>
                    <a:pt x="44" y="179"/>
                  </a:cubicBezTo>
                  <a:lnTo>
                    <a:pt x="36" y="173"/>
                  </a:lnTo>
                  <a:lnTo>
                    <a:pt x="32" y="172"/>
                  </a:lnTo>
                  <a:lnTo>
                    <a:pt x="31" y="174"/>
                  </a:lnTo>
                  <a:lnTo>
                    <a:pt x="27" y="174"/>
                  </a:lnTo>
                  <a:lnTo>
                    <a:pt x="23" y="172"/>
                  </a:lnTo>
                  <a:lnTo>
                    <a:pt x="19" y="172"/>
                  </a:lnTo>
                  <a:lnTo>
                    <a:pt x="16" y="168"/>
                  </a:lnTo>
                  <a:lnTo>
                    <a:pt x="11" y="165"/>
                  </a:lnTo>
                  <a:lnTo>
                    <a:pt x="8" y="162"/>
                  </a:lnTo>
                  <a:lnTo>
                    <a:pt x="1" y="159"/>
                  </a:lnTo>
                  <a:cubicBezTo>
                    <a:pt x="1" y="158"/>
                    <a:pt x="0" y="156"/>
                    <a:pt x="1" y="155"/>
                  </a:cubicBezTo>
                  <a:cubicBezTo>
                    <a:pt x="1" y="154"/>
                    <a:pt x="4" y="156"/>
                    <a:pt x="5" y="155"/>
                  </a:cubicBezTo>
                  <a:cubicBezTo>
                    <a:pt x="6" y="154"/>
                    <a:pt x="5" y="152"/>
                    <a:pt x="5" y="150"/>
                  </a:cubicBezTo>
                  <a:cubicBezTo>
                    <a:pt x="4" y="149"/>
                    <a:pt x="3" y="148"/>
                    <a:pt x="3" y="147"/>
                  </a:cubicBezTo>
                  <a:cubicBezTo>
                    <a:pt x="3" y="145"/>
                    <a:pt x="3" y="143"/>
                    <a:pt x="5" y="143"/>
                  </a:cubicBezTo>
                  <a:cubicBezTo>
                    <a:pt x="7" y="142"/>
                    <a:pt x="9" y="143"/>
                    <a:pt x="11" y="143"/>
                  </a:cubicBezTo>
                  <a:cubicBezTo>
                    <a:pt x="13" y="142"/>
                    <a:pt x="15" y="141"/>
                    <a:pt x="16" y="140"/>
                  </a:cubicBezTo>
                  <a:cubicBezTo>
                    <a:pt x="17" y="138"/>
                    <a:pt x="16" y="136"/>
                    <a:pt x="16" y="135"/>
                  </a:cubicBezTo>
                  <a:cubicBezTo>
                    <a:pt x="17" y="132"/>
                    <a:pt x="19" y="130"/>
                    <a:pt x="21" y="128"/>
                  </a:cubicBezTo>
                  <a:cubicBezTo>
                    <a:pt x="22" y="127"/>
                    <a:pt x="24" y="126"/>
                    <a:pt x="24" y="124"/>
                  </a:cubicBezTo>
                  <a:cubicBezTo>
                    <a:pt x="25" y="123"/>
                    <a:pt x="24" y="122"/>
                    <a:pt x="23" y="121"/>
                  </a:cubicBezTo>
                  <a:cubicBezTo>
                    <a:pt x="22" y="121"/>
                    <a:pt x="21" y="123"/>
                    <a:pt x="20" y="123"/>
                  </a:cubicBezTo>
                  <a:cubicBezTo>
                    <a:pt x="18" y="121"/>
                    <a:pt x="17" y="119"/>
                    <a:pt x="17" y="117"/>
                  </a:cubicBezTo>
                  <a:cubicBezTo>
                    <a:pt x="17" y="115"/>
                    <a:pt x="20" y="114"/>
                    <a:pt x="21" y="112"/>
                  </a:cubicBezTo>
                  <a:cubicBezTo>
                    <a:pt x="21" y="110"/>
                    <a:pt x="20" y="107"/>
                    <a:pt x="19" y="104"/>
                  </a:cubicBezTo>
                  <a:cubicBezTo>
                    <a:pt x="19" y="103"/>
                    <a:pt x="16" y="102"/>
                    <a:pt x="17" y="101"/>
                  </a:cubicBezTo>
                  <a:cubicBezTo>
                    <a:pt x="18" y="99"/>
                    <a:pt x="22" y="99"/>
                    <a:pt x="23" y="97"/>
                  </a:cubicBezTo>
                  <a:cubicBezTo>
                    <a:pt x="24" y="95"/>
                    <a:pt x="20" y="94"/>
                    <a:pt x="20" y="92"/>
                  </a:cubicBezTo>
                  <a:cubicBezTo>
                    <a:pt x="19" y="90"/>
                    <a:pt x="21" y="88"/>
                    <a:pt x="21" y="87"/>
                  </a:cubicBezTo>
                  <a:cubicBezTo>
                    <a:pt x="20" y="85"/>
                    <a:pt x="18" y="85"/>
                    <a:pt x="18" y="83"/>
                  </a:cubicBezTo>
                  <a:cubicBezTo>
                    <a:pt x="17" y="81"/>
                    <a:pt x="19" y="79"/>
                    <a:pt x="18" y="78"/>
                  </a:cubicBezTo>
                  <a:cubicBezTo>
                    <a:pt x="17" y="76"/>
                    <a:pt x="15" y="76"/>
                    <a:pt x="14" y="74"/>
                  </a:cubicBezTo>
                  <a:cubicBezTo>
                    <a:pt x="15" y="73"/>
                    <a:pt x="16" y="71"/>
                    <a:pt x="17" y="70"/>
                  </a:cubicBezTo>
                  <a:cubicBezTo>
                    <a:pt x="18" y="69"/>
                    <a:pt x="20" y="71"/>
                    <a:pt x="20" y="70"/>
                  </a:cubicBezTo>
                  <a:cubicBezTo>
                    <a:pt x="21" y="68"/>
                    <a:pt x="21" y="66"/>
                    <a:pt x="21" y="63"/>
                  </a:cubicBezTo>
                  <a:cubicBezTo>
                    <a:pt x="21" y="62"/>
                    <a:pt x="19" y="60"/>
                    <a:pt x="19" y="59"/>
                  </a:cubicBezTo>
                  <a:cubicBezTo>
                    <a:pt x="19" y="57"/>
                    <a:pt x="20" y="57"/>
                    <a:pt x="21" y="5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 name="Freeform 2545"/>
            <p:cNvSpPr>
              <a:spLocks noChangeAspect="1"/>
            </p:cNvSpPr>
            <p:nvPr/>
          </p:nvSpPr>
          <p:spPr bwMode="auto">
            <a:xfrm>
              <a:off x="1747" y="2432"/>
              <a:ext cx="207" cy="198"/>
            </a:xfrm>
            <a:custGeom>
              <a:avLst/>
              <a:gdLst>
                <a:gd name="T0" fmla="*/ 182 w 173"/>
                <a:gd name="T1" fmla="*/ 104 h 165"/>
                <a:gd name="T2" fmla="*/ 191 w 173"/>
                <a:gd name="T3" fmla="*/ 92 h 165"/>
                <a:gd name="T4" fmla="*/ 190 w 173"/>
                <a:gd name="T5" fmla="*/ 82 h 165"/>
                <a:gd name="T6" fmla="*/ 207 w 173"/>
                <a:gd name="T7" fmla="*/ 67 h 165"/>
                <a:gd name="T8" fmla="*/ 188 w 173"/>
                <a:gd name="T9" fmla="*/ 62 h 165"/>
                <a:gd name="T10" fmla="*/ 191 w 173"/>
                <a:gd name="T11" fmla="*/ 49 h 165"/>
                <a:gd name="T12" fmla="*/ 168 w 173"/>
                <a:gd name="T13" fmla="*/ 38 h 165"/>
                <a:gd name="T14" fmla="*/ 173 w 173"/>
                <a:gd name="T15" fmla="*/ 25 h 165"/>
                <a:gd name="T16" fmla="*/ 144 w 173"/>
                <a:gd name="T17" fmla="*/ 28 h 165"/>
                <a:gd name="T18" fmla="*/ 134 w 173"/>
                <a:gd name="T19" fmla="*/ 34 h 165"/>
                <a:gd name="T20" fmla="*/ 110 w 173"/>
                <a:gd name="T21" fmla="*/ 29 h 165"/>
                <a:gd name="T22" fmla="*/ 83 w 173"/>
                <a:gd name="T23" fmla="*/ 31 h 165"/>
                <a:gd name="T24" fmla="*/ 71 w 173"/>
                <a:gd name="T25" fmla="*/ 12 h 165"/>
                <a:gd name="T26" fmla="*/ 56 w 173"/>
                <a:gd name="T27" fmla="*/ 4 h 165"/>
                <a:gd name="T28" fmla="*/ 50 w 173"/>
                <a:gd name="T29" fmla="*/ 10 h 165"/>
                <a:gd name="T30" fmla="*/ 51 w 173"/>
                <a:gd name="T31" fmla="*/ 13 h 165"/>
                <a:gd name="T32" fmla="*/ 34 w 173"/>
                <a:gd name="T33" fmla="*/ 23 h 165"/>
                <a:gd name="T34" fmla="*/ 35 w 173"/>
                <a:gd name="T35" fmla="*/ 42 h 165"/>
                <a:gd name="T36" fmla="*/ 24 w 173"/>
                <a:gd name="T37" fmla="*/ 48 h 165"/>
                <a:gd name="T38" fmla="*/ 28 w 173"/>
                <a:gd name="T39" fmla="*/ 29 h 165"/>
                <a:gd name="T40" fmla="*/ 23 w 173"/>
                <a:gd name="T41" fmla="*/ 10 h 165"/>
                <a:gd name="T42" fmla="*/ 22 w 173"/>
                <a:gd name="T43" fmla="*/ 8 h 165"/>
                <a:gd name="T44" fmla="*/ 8 w 173"/>
                <a:gd name="T45" fmla="*/ 41 h 165"/>
                <a:gd name="T46" fmla="*/ 6 w 173"/>
                <a:gd name="T47" fmla="*/ 53 h 165"/>
                <a:gd name="T48" fmla="*/ 16 w 173"/>
                <a:gd name="T49" fmla="*/ 77 h 165"/>
                <a:gd name="T50" fmla="*/ 30 w 173"/>
                <a:gd name="T51" fmla="*/ 86 h 165"/>
                <a:gd name="T52" fmla="*/ 44 w 173"/>
                <a:gd name="T53" fmla="*/ 90 h 165"/>
                <a:gd name="T54" fmla="*/ 65 w 173"/>
                <a:gd name="T55" fmla="*/ 102 h 165"/>
                <a:gd name="T56" fmla="*/ 85 w 173"/>
                <a:gd name="T57" fmla="*/ 102 h 165"/>
                <a:gd name="T58" fmla="*/ 84 w 173"/>
                <a:gd name="T59" fmla="*/ 119 h 165"/>
                <a:gd name="T60" fmla="*/ 86 w 173"/>
                <a:gd name="T61" fmla="*/ 136 h 165"/>
                <a:gd name="T62" fmla="*/ 89 w 173"/>
                <a:gd name="T63" fmla="*/ 151 h 165"/>
                <a:gd name="T64" fmla="*/ 91 w 173"/>
                <a:gd name="T65" fmla="*/ 169 h 165"/>
                <a:gd name="T66" fmla="*/ 116 w 173"/>
                <a:gd name="T67" fmla="*/ 196 h 165"/>
                <a:gd name="T68" fmla="*/ 134 w 173"/>
                <a:gd name="T69" fmla="*/ 182 h 165"/>
                <a:gd name="T70" fmla="*/ 138 w 173"/>
                <a:gd name="T71" fmla="*/ 175 h 165"/>
                <a:gd name="T72" fmla="*/ 151 w 173"/>
                <a:gd name="T73" fmla="*/ 168 h 165"/>
                <a:gd name="T74" fmla="*/ 138 w 173"/>
                <a:gd name="T75" fmla="*/ 163 h 165"/>
                <a:gd name="T76" fmla="*/ 139 w 173"/>
                <a:gd name="T77" fmla="*/ 150 h 165"/>
                <a:gd name="T78" fmla="*/ 138 w 173"/>
                <a:gd name="T79" fmla="*/ 138 h 165"/>
                <a:gd name="T80" fmla="*/ 160 w 173"/>
                <a:gd name="T81" fmla="*/ 144 h 165"/>
                <a:gd name="T82" fmla="*/ 183 w 173"/>
                <a:gd name="T83" fmla="*/ 133 h 165"/>
                <a:gd name="T84" fmla="*/ 191 w 173"/>
                <a:gd name="T85" fmla="*/ 119 h 1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3"/>
                <a:gd name="T130" fmla="*/ 0 h 165"/>
                <a:gd name="T131" fmla="*/ 173 w 173"/>
                <a:gd name="T132" fmla="*/ 165 h 16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3" h="165">
                  <a:moveTo>
                    <a:pt x="160" y="99"/>
                  </a:moveTo>
                  <a:cubicBezTo>
                    <a:pt x="157" y="95"/>
                    <a:pt x="153" y="92"/>
                    <a:pt x="150" y="88"/>
                  </a:cubicBezTo>
                  <a:cubicBezTo>
                    <a:pt x="150" y="87"/>
                    <a:pt x="152" y="87"/>
                    <a:pt x="152" y="87"/>
                  </a:cubicBezTo>
                  <a:cubicBezTo>
                    <a:pt x="152" y="85"/>
                    <a:pt x="152" y="83"/>
                    <a:pt x="152" y="82"/>
                  </a:cubicBezTo>
                  <a:cubicBezTo>
                    <a:pt x="152" y="81"/>
                    <a:pt x="153" y="80"/>
                    <a:pt x="153" y="79"/>
                  </a:cubicBezTo>
                  <a:cubicBezTo>
                    <a:pt x="155" y="78"/>
                    <a:pt x="158" y="78"/>
                    <a:pt x="160" y="77"/>
                  </a:cubicBezTo>
                  <a:cubicBezTo>
                    <a:pt x="162" y="76"/>
                    <a:pt x="165" y="76"/>
                    <a:pt x="166" y="74"/>
                  </a:cubicBezTo>
                  <a:cubicBezTo>
                    <a:pt x="167" y="73"/>
                    <a:pt x="163" y="73"/>
                    <a:pt x="162" y="72"/>
                  </a:cubicBezTo>
                  <a:cubicBezTo>
                    <a:pt x="161" y="71"/>
                    <a:pt x="159" y="70"/>
                    <a:pt x="159" y="68"/>
                  </a:cubicBezTo>
                  <a:cubicBezTo>
                    <a:pt x="159" y="66"/>
                    <a:pt x="162" y="64"/>
                    <a:pt x="164" y="62"/>
                  </a:cubicBezTo>
                  <a:cubicBezTo>
                    <a:pt x="165" y="61"/>
                    <a:pt x="167" y="59"/>
                    <a:pt x="169" y="58"/>
                  </a:cubicBezTo>
                  <a:cubicBezTo>
                    <a:pt x="170" y="57"/>
                    <a:pt x="172" y="57"/>
                    <a:pt x="173" y="56"/>
                  </a:cubicBezTo>
                  <a:cubicBezTo>
                    <a:pt x="172" y="54"/>
                    <a:pt x="171" y="54"/>
                    <a:pt x="170" y="53"/>
                  </a:cubicBezTo>
                  <a:cubicBezTo>
                    <a:pt x="168" y="52"/>
                    <a:pt x="166" y="51"/>
                    <a:pt x="164" y="50"/>
                  </a:cubicBezTo>
                  <a:cubicBezTo>
                    <a:pt x="162" y="50"/>
                    <a:pt x="160" y="52"/>
                    <a:pt x="157" y="52"/>
                  </a:cubicBezTo>
                  <a:cubicBezTo>
                    <a:pt x="156" y="52"/>
                    <a:pt x="160" y="51"/>
                    <a:pt x="160" y="50"/>
                  </a:cubicBezTo>
                  <a:cubicBezTo>
                    <a:pt x="161" y="49"/>
                    <a:pt x="159" y="48"/>
                    <a:pt x="159" y="47"/>
                  </a:cubicBezTo>
                  <a:cubicBezTo>
                    <a:pt x="159" y="45"/>
                    <a:pt x="161" y="43"/>
                    <a:pt x="160" y="41"/>
                  </a:cubicBezTo>
                  <a:cubicBezTo>
                    <a:pt x="159" y="39"/>
                    <a:pt x="156" y="38"/>
                    <a:pt x="154" y="36"/>
                  </a:cubicBezTo>
                  <a:cubicBezTo>
                    <a:pt x="151" y="35"/>
                    <a:pt x="149" y="33"/>
                    <a:pt x="146" y="32"/>
                  </a:cubicBezTo>
                  <a:cubicBezTo>
                    <a:pt x="144" y="31"/>
                    <a:pt x="141" y="33"/>
                    <a:pt x="140" y="32"/>
                  </a:cubicBezTo>
                  <a:cubicBezTo>
                    <a:pt x="137" y="30"/>
                    <a:pt x="134" y="27"/>
                    <a:pt x="135" y="25"/>
                  </a:cubicBezTo>
                  <a:cubicBezTo>
                    <a:pt x="137" y="22"/>
                    <a:pt x="141" y="25"/>
                    <a:pt x="144" y="24"/>
                  </a:cubicBezTo>
                  <a:cubicBezTo>
                    <a:pt x="145" y="23"/>
                    <a:pt x="145" y="21"/>
                    <a:pt x="145" y="21"/>
                  </a:cubicBezTo>
                  <a:cubicBezTo>
                    <a:pt x="142" y="21"/>
                    <a:pt x="139" y="22"/>
                    <a:pt x="136" y="22"/>
                  </a:cubicBezTo>
                  <a:cubicBezTo>
                    <a:pt x="132" y="22"/>
                    <a:pt x="129" y="22"/>
                    <a:pt x="125" y="22"/>
                  </a:cubicBezTo>
                  <a:cubicBezTo>
                    <a:pt x="123" y="22"/>
                    <a:pt x="120" y="21"/>
                    <a:pt x="120" y="23"/>
                  </a:cubicBezTo>
                  <a:cubicBezTo>
                    <a:pt x="120" y="25"/>
                    <a:pt x="127" y="24"/>
                    <a:pt x="126" y="26"/>
                  </a:cubicBezTo>
                  <a:cubicBezTo>
                    <a:pt x="125" y="28"/>
                    <a:pt x="121" y="25"/>
                    <a:pt x="119" y="25"/>
                  </a:cubicBezTo>
                  <a:cubicBezTo>
                    <a:pt x="117" y="26"/>
                    <a:pt x="114" y="27"/>
                    <a:pt x="112" y="28"/>
                  </a:cubicBezTo>
                  <a:cubicBezTo>
                    <a:pt x="110" y="29"/>
                    <a:pt x="108" y="32"/>
                    <a:pt x="105" y="32"/>
                  </a:cubicBezTo>
                  <a:cubicBezTo>
                    <a:pt x="102" y="32"/>
                    <a:pt x="99" y="30"/>
                    <a:pt x="97" y="29"/>
                  </a:cubicBezTo>
                  <a:cubicBezTo>
                    <a:pt x="95" y="27"/>
                    <a:pt x="94" y="25"/>
                    <a:pt x="92" y="24"/>
                  </a:cubicBezTo>
                  <a:cubicBezTo>
                    <a:pt x="89" y="23"/>
                    <a:pt x="86" y="23"/>
                    <a:pt x="83" y="23"/>
                  </a:cubicBezTo>
                  <a:cubicBezTo>
                    <a:pt x="80" y="23"/>
                    <a:pt x="78" y="25"/>
                    <a:pt x="75" y="25"/>
                  </a:cubicBezTo>
                  <a:cubicBezTo>
                    <a:pt x="73" y="26"/>
                    <a:pt x="71" y="26"/>
                    <a:pt x="69" y="26"/>
                  </a:cubicBezTo>
                  <a:cubicBezTo>
                    <a:pt x="68" y="26"/>
                    <a:pt x="67" y="25"/>
                    <a:pt x="66" y="24"/>
                  </a:cubicBezTo>
                  <a:cubicBezTo>
                    <a:pt x="66" y="21"/>
                    <a:pt x="68" y="18"/>
                    <a:pt x="66" y="16"/>
                  </a:cubicBezTo>
                  <a:cubicBezTo>
                    <a:pt x="65" y="14"/>
                    <a:pt x="62" y="12"/>
                    <a:pt x="59" y="10"/>
                  </a:cubicBezTo>
                  <a:cubicBezTo>
                    <a:pt x="56" y="9"/>
                    <a:pt x="53" y="11"/>
                    <a:pt x="50" y="10"/>
                  </a:cubicBezTo>
                  <a:cubicBezTo>
                    <a:pt x="49" y="10"/>
                    <a:pt x="49" y="9"/>
                    <a:pt x="49" y="8"/>
                  </a:cubicBezTo>
                  <a:cubicBezTo>
                    <a:pt x="48" y="6"/>
                    <a:pt x="48" y="5"/>
                    <a:pt x="47" y="3"/>
                  </a:cubicBezTo>
                  <a:cubicBezTo>
                    <a:pt x="46" y="2"/>
                    <a:pt x="45" y="0"/>
                    <a:pt x="44" y="0"/>
                  </a:cubicBezTo>
                  <a:cubicBezTo>
                    <a:pt x="43" y="0"/>
                    <a:pt x="41" y="1"/>
                    <a:pt x="40" y="2"/>
                  </a:cubicBezTo>
                  <a:cubicBezTo>
                    <a:pt x="40" y="4"/>
                    <a:pt x="41" y="7"/>
                    <a:pt x="42" y="8"/>
                  </a:cubicBezTo>
                  <a:cubicBezTo>
                    <a:pt x="43" y="9"/>
                    <a:pt x="46" y="8"/>
                    <a:pt x="47" y="8"/>
                  </a:cubicBezTo>
                  <a:cubicBezTo>
                    <a:pt x="48" y="9"/>
                    <a:pt x="49" y="10"/>
                    <a:pt x="49" y="11"/>
                  </a:cubicBezTo>
                  <a:cubicBezTo>
                    <a:pt x="47" y="12"/>
                    <a:pt x="45" y="10"/>
                    <a:pt x="43" y="11"/>
                  </a:cubicBezTo>
                  <a:cubicBezTo>
                    <a:pt x="41" y="11"/>
                    <a:pt x="40" y="13"/>
                    <a:pt x="39" y="14"/>
                  </a:cubicBezTo>
                  <a:cubicBezTo>
                    <a:pt x="37" y="14"/>
                    <a:pt x="35" y="14"/>
                    <a:pt x="34" y="15"/>
                  </a:cubicBezTo>
                  <a:cubicBezTo>
                    <a:pt x="32" y="16"/>
                    <a:pt x="30" y="17"/>
                    <a:pt x="28" y="19"/>
                  </a:cubicBezTo>
                  <a:cubicBezTo>
                    <a:pt x="27" y="20"/>
                    <a:pt x="26" y="21"/>
                    <a:pt x="26" y="23"/>
                  </a:cubicBezTo>
                  <a:cubicBezTo>
                    <a:pt x="26" y="25"/>
                    <a:pt x="26" y="27"/>
                    <a:pt x="27" y="28"/>
                  </a:cubicBezTo>
                  <a:cubicBezTo>
                    <a:pt x="27" y="31"/>
                    <a:pt x="28" y="33"/>
                    <a:pt x="29" y="35"/>
                  </a:cubicBezTo>
                  <a:cubicBezTo>
                    <a:pt x="29" y="37"/>
                    <a:pt x="30" y="39"/>
                    <a:pt x="29" y="41"/>
                  </a:cubicBezTo>
                  <a:cubicBezTo>
                    <a:pt x="28" y="43"/>
                    <a:pt x="25" y="46"/>
                    <a:pt x="23" y="45"/>
                  </a:cubicBezTo>
                  <a:cubicBezTo>
                    <a:pt x="21" y="45"/>
                    <a:pt x="21" y="42"/>
                    <a:pt x="20" y="40"/>
                  </a:cubicBezTo>
                  <a:cubicBezTo>
                    <a:pt x="19" y="39"/>
                    <a:pt x="17" y="38"/>
                    <a:pt x="17" y="36"/>
                  </a:cubicBezTo>
                  <a:cubicBezTo>
                    <a:pt x="17" y="33"/>
                    <a:pt x="18" y="31"/>
                    <a:pt x="19" y="30"/>
                  </a:cubicBezTo>
                  <a:cubicBezTo>
                    <a:pt x="20" y="28"/>
                    <a:pt x="22" y="26"/>
                    <a:pt x="23" y="24"/>
                  </a:cubicBezTo>
                  <a:cubicBezTo>
                    <a:pt x="24" y="22"/>
                    <a:pt x="24" y="20"/>
                    <a:pt x="24" y="18"/>
                  </a:cubicBezTo>
                  <a:cubicBezTo>
                    <a:pt x="23" y="16"/>
                    <a:pt x="21" y="14"/>
                    <a:pt x="19" y="11"/>
                  </a:cubicBezTo>
                  <a:cubicBezTo>
                    <a:pt x="19" y="10"/>
                    <a:pt x="19" y="9"/>
                    <a:pt x="19" y="8"/>
                  </a:cubicBezTo>
                  <a:cubicBezTo>
                    <a:pt x="22" y="7"/>
                    <a:pt x="25" y="8"/>
                    <a:pt x="27" y="6"/>
                  </a:cubicBezTo>
                  <a:cubicBezTo>
                    <a:pt x="28" y="6"/>
                    <a:pt x="28" y="4"/>
                    <a:pt x="28" y="3"/>
                  </a:cubicBezTo>
                  <a:cubicBezTo>
                    <a:pt x="25" y="4"/>
                    <a:pt x="21" y="4"/>
                    <a:pt x="18" y="7"/>
                  </a:cubicBezTo>
                  <a:cubicBezTo>
                    <a:pt x="16" y="9"/>
                    <a:pt x="16" y="12"/>
                    <a:pt x="15" y="15"/>
                  </a:cubicBezTo>
                  <a:cubicBezTo>
                    <a:pt x="13" y="19"/>
                    <a:pt x="9" y="21"/>
                    <a:pt x="7" y="26"/>
                  </a:cubicBezTo>
                  <a:cubicBezTo>
                    <a:pt x="6" y="28"/>
                    <a:pt x="8" y="32"/>
                    <a:pt x="7" y="34"/>
                  </a:cubicBezTo>
                  <a:cubicBezTo>
                    <a:pt x="5" y="38"/>
                    <a:pt x="1" y="40"/>
                    <a:pt x="0" y="44"/>
                  </a:cubicBezTo>
                  <a:cubicBezTo>
                    <a:pt x="0" y="45"/>
                    <a:pt x="1" y="46"/>
                    <a:pt x="2" y="46"/>
                  </a:cubicBezTo>
                  <a:cubicBezTo>
                    <a:pt x="3" y="46"/>
                    <a:pt x="4" y="44"/>
                    <a:pt x="5" y="44"/>
                  </a:cubicBezTo>
                  <a:cubicBezTo>
                    <a:pt x="6" y="43"/>
                    <a:pt x="8" y="44"/>
                    <a:pt x="10" y="45"/>
                  </a:cubicBezTo>
                  <a:cubicBezTo>
                    <a:pt x="12" y="47"/>
                    <a:pt x="12" y="50"/>
                    <a:pt x="13" y="53"/>
                  </a:cubicBezTo>
                  <a:cubicBezTo>
                    <a:pt x="14" y="57"/>
                    <a:pt x="12" y="60"/>
                    <a:pt x="13" y="64"/>
                  </a:cubicBezTo>
                  <a:cubicBezTo>
                    <a:pt x="13" y="66"/>
                    <a:pt x="14" y="68"/>
                    <a:pt x="15" y="70"/>
                  </a:cubicBezTo>
                  <a:cubicBezTo>
                    <a:pt x="16" y="71"/>
                    <a:pt x="16" y="73"/>
                    <a:pt x="17" y="73"/>
                  </a:cubicBezTo>
                  <a:cubicBezTo>
                    <a:pt x="20" y="73"/>
                    <a:pt x="23" y="72"/>
                    <a:pt x="25" y="72"/>
                  </a:cubicBezTo>
                  <a:cubicBezTo>
                    <a:pt x="27" y="72"/>
                    <a:pt x="29" y="73"/>
                    <a:pt x="30" y="73"/>
                  </a:cubicBezTo>
                  <a:cubicBezTo>
                    <a:pt x="32" y="73"/>
                    <a:pt x="33" y="71"/>
                    <a:pt x="35" y="71"/>
                  </a:cubicBezTo>
                  <a:cubicBezTo>
                    <a:pt x="37" y="71"/>
                    <a:pt x="36" y="74"/>
                    <a:pt x="37" y="75"/>
                  </a:cubicBezTo>
                  <a:cubicBezTo>
                    <a:pt x="39" y="76"/>
                    <a:pt x="41" y="74"/>
                    <a:pt x="42" y="75"/>
                  </a:cubicBezTo>
                  <a:cubicBezTo>
                    <a:pt x="45" y="78"/>
                    <a:pt x="47" y="83"/>
                    <a:pt x="50" y="86"/>
                  </a:cubicBezTo>
                  <a:cubicBezTo>
                    <a:pt x="51" y="87"/>
                    <a:pt x="52" y="85"/>
                    <a:pt x="54" y="85"/>
                  </a:cubicBezTo>
                  <a:cubicBezTo>
                    <a:pt x="54" y="85"/>
                    <a:pt x="55" y="86"/>
                    <a:pt x="56" y="86"/>
                  </a:cubicBezTo>
                  <a:cubicBezTo>
                    <a:pt x="58" y="86"/>
                    <a:pt x="59" y="86"/>
                    <a:pt x="61" y="86"/>
                  </a:cubicBezTo>
                  <a:cubicBezTo>
                    <a:pt x="65" y="86"/>
                    <a:pt x="68" y="85"/>
                    <a:pt x="71" y="85"/>
                  </a:cubicBezTo>
                  <a:cubicBezTo>
                    <a:pt x="72" y="85"/>
                    <a:pt x="74" y="85"/>
                    <a:pt x="74" y="86"/>
                  </a:cubicBezTo>
                  <a:cubicBezTo>
                    <a:pt x="75" y="89"/>
                    <a:pt x="75" y="93"/>
                    <a:pt x="74" y="96"/>
                  </a:cubicBezTo>
                  <a:cubicBezTo>
                    <a:pt x="73" y="97"/>
                    <a:pt x="70" y="97"/>
                    <a:pt x="70" y="99"/>
                  </a:cubicBezTo>
                  <a:cubicBezTo>
                    <a:pt x="69" y="100"/>
                    <a:pt x="71" y="101"/>
                    <a:pt x="71" y="102"/>
                  </a:cubicBezTo>
                  <a:cubicBezTo>
                    <a:pt x="70" y="104"/>
                    <a:pt x="68" y="106"/>
                    <a:pt x="68" y="108"/>
                  </a:cubicBezTo>
                  <a:cubicBezTo>
                    <a:pt x="69" y="110"/>
                    <a:pt x="72" y="111"/>
                    <a:pt x="72" y="113"/>
                  </a:cubicBezTo>
                  <a:cubicBezTo>
                    <a:pt x="73" y="115"/>
                    <a:pt x="72" y="117"/>
                    <a:pt x="72" y="119"/>
                  </a:cubicBezTo>
                  <a:cubicBezTo>
                    <a:pt x="72" y="119"/>
                    <a:pt x="74" y="119"/>
                    <a:pt x="74" y="119"/>
                  </a:cubicBezTo>
                  <a:cubicBezTo>
                    <a:pt x="75" y="121"/>
                    <a:pt x="75" y="124"/>
                    <a:pt x="74" y="126"/>
                  </a:cubicBezTo>
                  <a:cubicBezTo>
                    <a:pt x="73" y="129"/>
                    <a:pt x="69" y="130"/>
                    <a:pt x="68" y="133"/>
                  </a:cubicBezTo>
                  <a:cubicBezTo>
                    <a:pt x="68" y="135"/>
                    <a:pt x="72" y="135"/>
                    <a:pt x="73" y="137"/>
                  </a:cubicBezTo>
                  <a:cubicBezTo>
                    <a:pt x="75" y="138"/>
                    <a:pt x="75" y="140"/>
                    <a:pt x="76" y="141"/>
                  </a:cubicBezTo>
                  <a:cubicBezTo>
                    <a:pt x="78" y="146"/>
                    <a:pt x="79" y="150"/>
                    <a:pt x="81" y="155"/>
                  </a:cubicBezTo>
                  <a:cubicBezTo>
                    <a:pt x="84" y="158"/>
                    <a:pt x="86" y="162"/>
                    <a:pt x="89" y="163"/>
                  </a:cubicBezTo>
                  <a:cubicBezTo>
                    <a:pt x="91" y="165"/>
                    <a:pt x="94" y="164"/>
                    <a:pt x="97" y="163"/>
                  </a:cubicBezTo>
                  <a:cubicBezTo>
                    <a:pt x="100" y="161"/>
                    <a:pt x="103" y="158"/>
                    <a:pt x="106" y="156"/>
                  </a:cubicBezTo>
                  <a:cubicBezTo>
                    <a:pt x="107" y="155"/>
                    <a:pt x="108" y="155"/>
                    <a:pt x="109" y="154"/>
                  </a:cubicBezTo>
                  <a:cubicBezTo>
                    <a:pt x="110" y="154"/>
                    <a:pt x="111" y="152"/>
                    <a:pt x="112" y="152"/>
                  </a:cubicBezTo>
                  <a:cubicBezTo>
                    <a:pt x="113" y="152"/>
                    <a:pt x="113" y="154"/>
                    <a:pt x="114" y="154"/>
                  </a:cubicBezTo>
                  <a:cubicBezTo>
                    <a:pt x="115" y="154"/>
                    <a:pt x="115" y="153"/>
                    <a:pt x="115" y="152"/>
                  </a:cubicBezTo>
                  <a:cubicBezTo>
                    <a:pt x="116" y="150"/>
                    <a:pt x="114" y="148"/>
                    <a:pt x="115" y="146"/>
                  </a:cubicBezTo>
                  <a:cubicBezTo>
                    <a:pt x="116" y="145"/>
                    <a:pt x="119" y="146"/>
                    <a:pt x="121" y="145"/>
                  </a:cubicBezTo>
                  <a:cubicBezTo>
                    <a:pt x="121" y="144"/>
                    <a:pt x="120" y="143"/>
                    <a:pt x="121" y="143"/>
                  </a:cubicBezTo>
                  <a:cubicBezTo>
                    <a:pt x="122" y="141"/>
                    <a:pt x="125" y="141"/>
                    <a:pt x="126" y="140"/>
                  </a:cubicBezTo>
                  <a:cubicBezTo>
                    <a:pt x="127" y="139"/>
                    <a:pt x="127" y="138"/>
                    <a:pt x="126" y="138"/>
                  </a:cubicBezTo>
                  <a:cubicBezTo>
                    <a:pt x="123" y="137"/>
                    <a:pt x="120" y="138"/>
                    <a:pt x="117" y="138"/>
                  </a:cubicBezTo>
                  <a:cubicBezTo>
                    <a:pt x="116" y="138"/>
                    <a:pt x="115" y="137"/>
                    <a:pt x="115" y="136"/>
                  </a:cubicBezTo>
                  <a:cubicBezTo>
                    <a:pt x="114" y="135"/>
                    <a:pt x="115" y="133"/>
                    <a:pt x="115" y="132"/>
                  </a:cubicBezTo>
                  <a:cubicBezTo>
                    <a:pt x="114" y="132"/>
                    <a:pt x="113" y="131"/>
                    <a:pt x="113" y="130"/>
                  </a:cubicBezTo>
                  <a:cubicBezTo>
                    <a:pt x="114" y="128"/>
                    <a:pt x="116" y="127"/>
                    <a:pt x="116" y="125"/>
                  </a:cubicBezTo>
                  <a:cubicBezTo>
                    <a:pt x="117" y="123"/>
                    <a:pt x="117" y="121"/>
                    <a:pt x="116" y="119"/>
                  </a:cubicBezTo>
                  <a:cubicBezTo>
                    <a:pt x="115" y="117"/>
                    <a:pt x="112" y="118"/>
                    <a:pt x="111" y="116"/>
                  </a:cubicBezTo>
                  <a:cubicBezTo>
                    <a:pt x="111" y="115"/>
                    <a:pt x="113" y="115"/>
                    <a:pt x="115" y="115"/>
                  </a:cubicBezTo>
                  <a:cubicBezTo>
                    <a:pt x="118" y="115"/>
                    <a:pt x="120" y="118"/>
                    <a:pt x="123" y="118"/>
                  </a:cubicBezTo>
                  <a:cubicBezTo>
                    <a:pt x="125" y="119"/>
                    <a:pt x="126" y="118"/>
                    <a:pt x="127" y="118"/>
                  </a:cubicBezTo>
                  <a:cubicBezTo>
                    <a:pt x="130" y="119"/>
                    <a:pt x="132" y="120"/>
                    <a:pt x="134" y="120"/>
                  </a:cubicBezTo>
                  <a:cubicBezTo>
                    <a:pt x="135" y="119"/>
                    <a:pt x="134" y="117"/>
                    <a:pt x="136" y="116"/>
                  </a:cubicBezTo>
                  <a:cubicBezTo>
                    <a:pt x="140" y="115"/>
                    <a:pt x="145" y="116"/>
                    <a:pt x="149" y="115"/>
                  </a:cubicBezTo>
                  <a:cubicBezTo>
                    <a:pt x="151" y="114"/>
                    <a:pt x="151" y="112"/>
                    <a:pt x="153" y="111"/>
                  </a:cubicBezTo>
                  <a:cubicBezTo>
                    <a:pt x="155" y="110"/>
                    <a:pt x="157" y="111"/>
                    <a:pt x="158" y="110"/>
                  </a:cubicBezTo>
                  <a:cubicBezTo>
                    <a:pt x="159" y="109"/>
                    <a:pt x="160" y="107"/>
                    <a:pt x="160" y="105"/>
                  </a:cubicBezTo>
                  <a:cubicBezTo>
                    <a:pt x="161" y="103"/>
                    <a:pt x="160" y="100"/>
                    <a:pt x="160" y="9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 name="Freeform 2546"/>
            <p:cNvSpPr>
              <a:spLocks noChangeAspect="1"/>
            </p:cNvSpPr>
            <p:nvPr/>
          </p:nvSpPr>
          <p:spPr bwMode="auto">
            <a:xfrm>
              <a:off x="1927" y="2499"/>
              <a:ext cx="75" cy="124"/>
            </a:xfrm>
            <a:custGeom>
              <a:avLst/>
              <a:gdLst>
                <a:gd name="T0" fmla="*/ 75 w 63"/>
                <a:gd name="T1" fmla="*/ 108 h 103"/>
                <a:gd name="T2" fmla="*/ 71 w 63"/>
                <a:gd name="T3" fmla="*/ 104 h 103"/>
                <a:gd name="T4" fmla="*/ 68 w 63"/>
                <a:gd name="T5" fmla="*/ 98 h 103"/>
                <a:gd name="T6" fmla="*/ 65 w 63"/>
                <a:gd name="T7" fmla="*/ 88 h 103"/>
                <a:gd name="T8" fmla="*/ 63 w 63"/>
                <a:gd name="T9" fmla="*/ 87 h 103"/>
                <a:gd name="T10" fmla="*/ 63 w 63"/>
                <a:gd name="T11" fmla="*/ 82 h 103"/>
                <a:gd name="T12" fmla="*/ 60 w 63"/>
                <a:gd name="T13" fmla="*/ 82 h 103"/>
                <a:gd name="T14" fmla="*/ 52 w 63"/>
                <a:gd name="T15" fmla="*/ 71 h 103"/>
                <a:gd name="T16" fmla="*/ 55 w 63"/>
                <a:gd name="T17" fmla="*/ 64 h 103"/>
                <a:gd name="T18" fmla="*/ 56 w 63"/>
                <a:gd name="T19" fmla="*/ 57 h 103"/>
                <a:gd name="T20" fmla="*/ 62 w 63"/>
                <a:gd name="T21" fmla="*/ 57 h 103"/>
                <a:gd name="T22" fmla="*/ 64 w 63"/>
                <a:gd name="T23" fmla="*/ 52 h 103"/>
                <a:gd name="T24" fmla="*/ 63 w 63"/>
                <a:gd name="T25" fmla="*/ 45 h 103"/>
                <a:gd name="T26" fmla="*/ 67 w 63"/>
                <a:gd name="T27" fmla="*/ 40 h 103"/>
                <a:gd name="T28" fmla="*/ 64 w 63"/>
                <a:gd name="T29" fmla="*/ 35 h 103"/>
                <a:gd name="T30" fmla="*/ 60 w 63"/>
                <a:gd name="T31" fmla="*/ 31 h 103"/>
                <a:gd name="T32" fmla="*/ 52 w 63"/>
                <a:gd name="T33" fmla="*/ 26 h 103"/>
                <a:gd name="T34" fmla="*/ 46 w 63"/>
                <a:gd name="T35" fmla="*/ 25 h 103"/>
                <a:gd name="T36" fmla="*/ 44 w 63"/>
                <a:gd name="T37" fmla="*/ 31 h 103"/>
                <a:gd name="T38" fmla="*/ 44 w 63"/>
                <a:gd name="T39" fmla="*/ 25 h 103"/>
                <a:gd name="T40" fmla="*/ 44 w 63"/>
                <a:gd name="T41" fmla="*/ 18 h 103"/>
                <a:gd name="T42" fmla="*/ 39 w 63"/>
                <a:gd name="T43" fmla="*/ 8 h 103"/>
                <a:gd name="T44" fmla="*/ 36 w 63"/>
                <a:gd name="T45" fmla="*/ 5 h 103"/>
                <a:gd name="T46" fmla="*/ 30 w 63"/>
                <a:gd name="T47" fmla="*/ 1 h 103"/>
                <a:gd name="T48" fmla="*/ 27 w 63"/>
                <a:gd name="T49" fmla="*/ 0 h 103"/>
                <a:gd name="T50" fmla="*/ 23 w 63"/>
                <a:gd name="T51" fmla="*/ 2 h 103"/>
                <a:gd name="T52" fmla="*/ 17 w 63"/>
                <a:gd name="T53" fmla="*/ 7 h 103"/>
                <a:gd name="T54" fmla="*/ 11 w 63"/>
                <a:gd name="T55" fmla="*/ 14 h 103"/>
                <a:gd name="T56" fmla="*/ 14 w 63"/>
                <a:gd name="T57" fmla="*/ 19 h 103"/>
                <a:gd name="T58" fmla="*/ 19 w 63"/>
                <a:gd name="T59" fmla="*/ 22 h 103"/>
                <a:gd name="T60" fmla="*/ 12 w 63"/>
                <a:gd name="T61" fmla="*/ 25 h 103"/>
                <a:gd name="T62" fmla="*/ 4 w 63"/>
                <a:gd name="T63" fmla="*/ 28 h 103"/>
                <a:gd name="T64" fmla="*/ 2 w 63"/>
                <a:gd name="T65" fmla="*/ 31 h 103"/>
                <a:gd name="T66" fmla="*/ 2 w 63"/>
                <a:gd name="T67" fmla="*/ 37 h 103"/>
                <a:gd name="T68" fmla="*/ 0 w 63"/>
                <a:gd name="T69" fmla="*/ 39 h 103"/>
                <a:gd name="T70" fmla="*/ 12 w 63"/>
                <a:gd name="T71" fmla="*/ 52 h 103"/>
                <a:gd name="T72" fmla="*/ 20 w 63"/>
                <a:gd name="T73" fmla="*/ 52 h 103"/>
                <a:gd name="T74" fmla="*/ 21 w 63"/>
                <a:gd name="T75" fmla="*/ 57 h 103"/>
                <a:gd name="T76" fmla="*/ 19 w 63"/>
                <a:gd name="T77" fmla="*/ 60 h 103"/>
                <a:gd name="T78" fmla="*/ 20 w 63"/>
                <a:gd name="T79" fmla="*/ 64 h 103"/>
                <a:gd name="T80" fmla="*/ 27 w 63"/>
                <a:gd name="T81" fmla="*/ 64 h 103"/>
                <a:gd name="T82" fmla="*/ 27 w 63"/>
                <a:gd name="T83" fmla="*/ 71 h 103"/>
                <a:gd name="T84" fmla="*/ 32 w 63"/>
                <a:gd name="T85" fmla="*/ 73 h 103"/>
                <a:gd name="T86" fmla="*/ 23 w 63"/>
                <a:gd name="T87" fmla="*/ 79 h 103"/>
                <a:gd name="T88" fmla="*/ 23 w 63"/>
                <a:gd name="T89" fmla="*/ 96 h 103"/>
                <a:gd name="T90" fmla="*/ 26 w 63"/>
                <a:gd name="T91" fmla="*/ 100 h 103"/>
                <a:gd name="T92" fmla="*/ 26 w 63"/>
                <a:gd name="T93" fmla="*/ 106 h 103"/>
                <a:gd name="T94" fmla="*/ 29 w 63"/>
                <a:gd name="T95" fmla="*/ 110 h 103"/>
                <a:gd name="T96" fmla="*/ 36 w 63"/>
                <a:gd name="T97" fmla="*/ 113 h 103"/>
                <a:gd name="T98" fmla="*/ 36 w 63"/>
                <a:gd name="T99" fmla="*/ 118 h 103"/>
                <a:gd name="T100" fmla="*/ 40 w 63"/>
                <a:gd name="T101" fmla="*/ 122 h 103"/>
                <a:gd name="T102" fmla="*/ 45 w 63"/>
                <a:gd name="T103" fmla="*/ 123 h 103"/>
                <a:gd name="T104" fmla="*/ 44 w 63"/>
                <a:gd name="T105" fmla="*/ 118 h 103"/>
                <a:gd name="T106" fmla="*/ 50 w 63"/>
                <a:gd name="T107" fmla="*/ 113 h 103"/>
                <a:gd name="T108" fmla="*/ 54 w 63"/>
                <a:gd name="T109" fmla="*/ 116 h 103"/>
                <a:gd name="T110" fmla="*/ 56 w 63"/>
                <a:gd name="T111" fmla="*/ 110 h 103"/>
                <a:gd name="T112" fmla="*/ 61 w 63"/>
                <a:gd name="T113" fmla="*/ 110 h 103"/>
                <a:gd name="T114" fmla="*/ 63 w 63"/>
                <a:gd name="T115" fmla="*/ 107 h 103"/>
                <a:gd name="T116" fmla="*/ 68 w 63"/>
                <a:gd name="T117" fmla="*/ 108 h 103"/>
                <a:gd name="T118" fmla="*/ 75 w 63"/>
                <a:gd name="T119" fmla="*/ 108 h 1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
                <a:gd name="T181" fmla="*/ 0 h 103"/>
                <a:gd name="T182" fmla="*/ 63 w 63"/>
                <a:gd name="T183" fmla="*/ 103 h 10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 h="103">
                  <a:moveTo>
                    <a:pt x="63" y="90"/>
                  </a:moveTo>
                  <a:cubicBezTo>
                    <a:pt x="62" y="89"/>
                    <a:pt x="60" y="87"/>
                    <a:pt x="60" y="86"/>
                  </a:cubicBezTo>
                  <a:cubicBezTo>
                    <a:pt x="59" y="84"/>
                    <a:pt x="58" y="83"/>
                    <a:pt x="57" y="81"/>
                  </a:cubicBezTo>
                  <a:cubicBezTo>
                    <a:pt x="56" y="78"/>
                    <a:pt x="54" y="75"/>
                    <a:pt x="55" y="73"/>
                  </a:cubicBezTo>
                  <a:cubicBezTo>
                    <a:pt x="55" y="72"/>
                    <a:pt x="53" y="73"/>
                    <a:pt x="53" y="72"/>
                  </a:cubicBezTo>
                  <a:cubicBezTo>
                    <a:pt x="52" y="71"/>
                    <a:pt x="54" y="69"/>
                    <a:pt x="53" y="68"/>
                  </a:cubicBezTo>
                  <a:cubicBezTo>
                    <a:pt x="52" y="67"/>
                    <a:pt x="51" y="69"/>
                    <a:pt x="50" y="68"/>
                  </a:cubicBezTo>
                  <a:cubicBezTo>
                    <a:pt x="48" y="65"/>
                    <a:pt x="45" y="62"/>
                    <a:pt x="44" y="59"/>
                  </a:cubicBezTo>
                  <a:cubicBezTo>
                    <a:pt x="44" y="57"/>
                    <a:pt x="46" y="55"/>
                    <a:pt x="46" y="53"/>
                  </a:cubicBezTo>
                  <a:cubicBezTo>
                    <a:pt x="47" y="51"/>
                    <a:pt x="46" y="49"/>
                    <a:pt x="47" y="47"/>
                  </a:cubicBezTo>
                  <a:cubicBezTo>
                    <a:pt x="48" y="46"/>
                    <a:pt x="50" y="47"/>
                    <a:pt x="52" y="47"/>
                  </a:cubicBezTo>
                  <a:cubicBezTo>
                    <a:pt x="53" y="46"/>
                    <a:pt x="54" y="45"/>
                    <a:pt x="54" y="43"/>
                  </a:cubicBezTo>
                  <a:cubicBezTo>
                    <a:pt x="54" y="41"/>
                    <a:pt x="53" y="39"/>
                    <a:pt x="53" y="37"/>
                  </a:cubicBezTo>
                  <a:cubicBezTo>
                    <a:pt x="53" y="36"/>
                    <a:pt x="55" y="35"/>
                    <a:pt x="56" y="33"/>
                  </a:cubicBezTo>
                  <a:cubicBezTo>
                    <a:pt x="56" y="32"/>
                    <a:pt x="55" y="30"/>
                    <a:pt x="54" y="29"/>
                  </a:cubicBezTo>
                  <a:cubicBezTo>
                    <a:pt x="53" y="28"/>
                    <a:pt x="51" y="27"/>
                    <a:pt x="50" y="26"/>
                  </a:cubicBezTo>
                  <a:cubicBezTo>
                    <a:pt x="48" y="25"/>
                    <a:pt x="46" y="23"/>
                    <a:pt x="44" y="22"/>
                  </a:cubicBezTo>
                  <a:cubicBezTo>
                    <a:pt x="43" y="21"/>
                    <a:pt x="41" y="20"/>
                    <a:pt x="39" y="21"/>
                  </a:cubicBezTo>
                  <a:cubicBezTo>
                    <a:pt x="38" y="22"/>
                    <a:pt x="38" y="26"/>
                    <a:pt x="37" y="26"/>
                  </a:cubicBezTo>
                  <a:cubicBezTo>
                    <a:pt x="35" y="26"/>
                    <a:pt x="37" y="23"/>
                    <a:pt x="37" y="21"/>
                  </a:cubicBezTo>
                  <a:cubicBezTo>
                    <a:pt x="37" y="19"/>
                    <a:pt x="37" y="17"/>
                    <a:pt x="37" y="15"/>
                  </a:cubicBezTo>
                  <a:cubicBezTo>
                    <a:pt x="36" y="12"/>
                    <a:pt x="34" y="10"/>
                    <a:pt x="33" y="7"/>
                  </a:cubicBezTo>
                  <a:cubicBezTo>
                    <a:pt x="32" y="6"/>
                    <a:pt x="31" y="5"/>
                    <a:pt x="30" y="4"/>
                  </a:cubicBezTo>
                  <a:cubicBezTo>
                    <a:pt x="28" y="3"/>
                    <a:pt x="27" y="1"/>
                    <a:pt x="25" y="1"/>
                  </a:cubicBezTo>
                  <a:cubicBezTo>
                    <a:pt x="24" y="0"/>
                    <a:pt x="24" y="0"/>
                    <a:pt x="23" y="0"/>
                  </a:cubicBezTo>
                  <a:cubicBezTo>
                    <a:pt x="22" y="1"/>
                    <a:pt x="20" y="1"/>
                    <a:pt x="19" y="2"/>
                  </a:cubicBezTo>
                  <a:cubicBezTo>
                    <a:pt x="17" y="3"/>
                    <a:pt x="15" y="5"/>
                    <a:pt x="14" y="6"/>
                  </a:cubicBezTo>
                  <a:cubicBezTo>
                    <a:pt x="12" y="8"/>
                    <a:pt x="9" y="10"/>
                    <a:pt x="9" y="12"/>
                  </a:cubicBezTo>
                  <a:cubicBezTo>
                    <a:pt x="9" y="14"/>
                    <a:pt x="11" y="15"/>
                    <a:pt x="12" y="16"/>
                  </a:cubicBezTo>
                  <a:cubicBezTo>
                    <a:pt x="13" y="17"/>
                    <a:pt x="17" y="17"/>
                    <a:pt x="16" y="18"/>
                  </a:cubicBezTo>
                  <a:cubicBezTo>
                    <a:pt x="15" y="20"/>
                    <a:pt x="12" y="20"/>
                    <a:pt x="10" y="21"/>
                  </a:cubicBezTo>
                  <a:cubicBezTo>
                    <a:pt x="8" y="22"/>
                    <a:pt x="5" y="22"/>
                    <a:pt x="3" y="23"/>
                  </a:cubicBezTo>
                  <a:cubicBezTo>
                    <a:pt x="3" y="24"/>
                    <a:pt x="2" y="25"/>
                    <a:pt x="2" y="26"/>
                  </a:cubicBezTo>
                  <a:cubicBezTo>
                    <a:pt x="2" y="27"/>
                    <a:pt x="2" y="29"/>
                    <a:pt x="2" y="31"/>
                  </a:cubicBezTo>
                  <a:cubicBezTo>
                    <a:pt x="2" y="31"/>
                    <a:pt x="0" y="31"/>
                    <a:pt x="0" y="32"/>
                  </a:cubicBezTo>
                  <a:cubicBezTo>
                    <a:pt x="3" y="36"/>
                    <a:pt x="7" y="39"/>
                    <a:pt x="10" y="43"/>
                  </a:cubicBezTo>
                  <a:cubicBezTo>
                    <a:pt x="13" y="43"/>
                    <a:pt x="15" y="42"/>
                    <a:pt x="17" y="43"/>
                  </a:cubicBezTo>
                  <a:cubicBezTo>
                    <a:pt x="19" y="43"/>
                    <a:pt x="18" y="46"/>
                    <a:pt x="18" y="47"/>
                  </a:cubicBezTo>
                  <a:cubicBezTo>
                    <a:pt x="18" y="48"/>
                    <a:pt x="16" y="49"/>
                    <a:pt x="16" y="50"/>
                  </a:cubicBezTo>
                  <a:cubicBezTo>
                    <a:pt x="16" y="51"/>
                    <a:pt x="16" y="53"/>
                    <a:pt x="17" y="53"/>
                  </a:cubicBezTo>
                  <a:cubicBezTo>
                    <a:pt x="19" y="54"/>
                    <a:pt x="21" y="52"/>
                    <a:pt x="23" y="53"/>
                  </a:cubicBezTo>
                  <a:cubicBezTo>
                    <a:pt x="24" y="54"/>
                    <a:pt x="22" y="57"/>
                    <a:pt x="23" y="59"/>
                  </a:cubicBezTo>
                  <a:cubicBezTo>
                    <a:pt x="24" y="60"/>
                    <a:pt x="27" y="59"/>
                    <a:pt x="27" y="61"/>
                  </a:cubicBezTo>
                  <a:cubicBezTo>
                    <a:pt x="25" y="63"/>
                    <a:pt x="20" y="63"/>
                    <a:pt x="19" y="66"/>
                  </a:cubicBezTo>
                  <a:cubicBezTo>
                    <a:pt x="19" y="70"/>
                    <a:pt x="19" y="76"/>
                    <a:pt x="19" y="80"/>
                  </a:cubicBezTo>
                  <a:cubicBezTo>
                    <a:pt x="19" y="82"/>
                    <a:pt x="22" y="82"/>
                    <a:pt x="22" y="83"/>
                  </a:cubicBezTo>
                  <a:cubicBezTo>
                    <a:pt x="23" y="84"/>
                    <a:pt x="22" y="87"/>
                    <a:pt x="22" y="88"/>
                  </a:cubicBezTo>
                  <a:cubicBezTo>
                    <a:pt x="22" y="90"/>
                    <a:pt x="23" y="91"/>
                    <a:pt x="24" y="91"/>
                  </a:cubicBezTo>
                  <a:cubicBezTo>
                    <a:pt x="25" y="93"/>
                    <a:pt x="28" y="93"/>
                    <a:pt x="30" y="94"/>
                  </a:cubicBezTo>
                  <a:cubicBezTo>
                    <a:pt x="31" y="95"/>
                    <a:pt x="29" y="97"/>
                    <a:pt x="30" y="98"/>
                  </a:cubicBezTo>
                  <a:cubicBezTo>
                    <a:pt x="31" y="99"/>
                    <a:pt x="32" y="101"/>
                    <a:pt x="34" y="101"/>
                  </a:cubicBezTo>
                  <a:cubicBezTo>
                    <a:pt x="35" y="102"/>
                    <a:pt x="37" y="103"/>
                    <a:pt x="38" y="102"/>
                  </a:cubicBezTo>
                  <a:cubicBezTo>
                    <a:pt x="39" y="101"/>
                    <a:pt x="37" y="99"/>
                    <a:pt x="37" y="98"/>
                  </a:cubicBezTo>
                  <a:cubicBezTo>
                    <a:pt x="38" y="96"/>
                    <a:pt x="40" y="95"/>
                    <a:pt x="42" y="94"/>
                  </a:cubicBezTo>
                  <a:cubicBezTo>
                    <a:pt x="43" y="94"/>
                    <a:pt x="44" y="96"/>
                    <a:pt x="45" y="96"/>
                  </a:cubicBezTo>
                  <a:cubicBezTo>
                    <a:pt x="46" y="95"/>
                    <a:pt x="45" y="92"/>
                    <a:pt x="47" y="91"/>
                  </a:cubicBezTo>
                  <a:cubicBezTo>
                    <a:pt x="48" y="91"/>
                    <a:pt x="49" y="92"/>
                    <a:pt x="51" y="91"/>
                  </a:cubicBezTo>
                  <a:cubicBezTo>
                    <a:pt x="52" y="91"/>
                    <a:pt x="52" y="89"/>
                    <a:pt x="53" y="89"/>
                  </a:cubicBezTo>
                  <a:cubicBezTo>
                    <a:pt x="55" y="89"/>
                    <a:pt x="56" y="90"/>
                    <a:pt x="57" y="90"/>
                  </a:cubicBezTo>
                  <a:cubicBezTo>
                    <a:pt x="59" y="91"/>
                    <a:pt x="61" y="90"/>
                    <a:pt x="63" y="9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 name="Freeform 2547"/>
            <p:cNvSpPr>
              <a:spLocks noChangeAspect="1"/>
            </p:cNvSpPr>
            <p:nvPr/>
          </p:nvSpPr>
          <p:spPr bwMode="auto">
            <a:xfrm>
              <a:off x="1040" y="1736"/>
              <a:ext cx="845" cy="469"/>
            </a:xfrm>
            <a:custGeom>
              <a:avLst/>
              <a:gdLst>
                <a:gd name="T0" fmla="*/ 455 w 704"/>
                <a:gd name="T1" fmla="*/ 0 h 391"/>
                <a:gd name="T2" fmla="*/ 515 w 704"/>
                <a:gd name="T3" fmla="*/ 18 h 391"/>
                <a:gd name="T4" fmla="*/ 508 w 704"/>
                <a:gd name="T5" fmla="*/ 42 h 391"/>
                <a:gd name="T6" fmla="*/ 556 w 704"/>
                <a:gd name="T7" fmla="*/ 29 h 391"/>
                <a:gd name="T8" fmla="*/ 592 w 704"/>
                <a:gd name="T9" fmla="*/ 46 h 391"/>
                <a:gd name="T10" fmla="*/ 583 w 704"/>
                <a:gd name="T11" fmla="*/ 60 h 391"/>
                <a:gd name="T12" fmla="*/ 553 w 704"/>
                <a:gd name="T13" fmla="*/ 82 h 391"/>
                <a:gd name="T14" fmla="*/ 543 w 704"/>
                <a:gd name="T15" fmla="*/ 132 h 391"/>
                <a:gd name="T16" fmla="*/ 565 w 704"/>
                <a:gd name="T17" fmla="*/ 103 h 391"/>
                <a:gd name="T18" fmla="*/ 587 w 704"/>
                <a:gd name="T19" fmla="*/ 73 h 391"/>
                <a:gd name="T20" fmla="*/ 612 w 704"/>
                <a:gd name="T21" fmla="*/ 92 h 391"/>
                <a:gd name="T22" fmla="*/ 618 w 704"/>
                <a:gd name="T23" fmla="*/ 102 h 391"/>
                <a:gd name="T24" fmla="*/ 601 w 704"/>
                <a:gd name="T25" fmla="*/ 142 h 391"/>
                <a:gd name="T26" fmla="*/ 672 w 704"/>
                <a:gd name="T27" fmla="*/ 127 h 391"/>
                <a:gd name="T28" fmla="*/ 700 w 704"/>
                <a:gd name="T29" fmla="*/ 115 h 391"/>
                <a:gd name="T30" fmla="*/ 731 w 704"/>
                <a:gd name="T31" fmla="*/ 83 h 391"/>
                <a:gd name="T32" fmla="*/ 798 w 704"/>
                <a:gd name="T33" fmla="*/ 70 h 391"/>
                <a:gd name="T34" fmla="*/ 825 w 704"/>
                <a:gd name="T35" fmla="*/ 31 h 391"/>
                <a:gd name="T36" fmla="*/ 844 w 704"/>
                <a:gd name="T37" fmla="*/ 64 h 391"/>
                <a:gd name="T38" fmla="*/ 802 w 704"/>
                <a:gd name="T39" fmla="*/ 107 h 391"/>
                <a:gd name="T40" fmla="*/ 781 w 704"/>
                <a:gd name="T41" fmla="*/ 149 h 391"/>
                <a:gd name="T42" fmla="*/ 736 w 704"/>
                <a:gd name="T43" fmla="*/ 170 h 391"/>
                <a:gd name="T44" fmla="*/ 715 w 704"/>
                <a:gd name="T45" fmla="*/ 202 h 391"/>
                <a:gd name="T46" fmla="*/ 702 w 704"/>
                <a:gd name="T47" fmla="*/ 210 h 391"/>
                <a:gd name="T48" fmla="*/ 697 w 704"/>
                <a:gd name="T49" fmla="*/ 223 h 391"/>
                <a:gd name="T50" fmla="*/ 702 w 704"/>
                <a:gd name="T51" fmla="*/ 260 h 391"/>
                <a:gd name="T52" fmla="*/ 688 w 704"/>
                <a:gd name="T53" fmla="*/ 279 h 391"/>
                <a:gd name="T54" fmla="*/ 645 w 704"/>
                <a:gd name="T55" fmla="*/ 311 h 391"/>
                <a:gd name="T56" fmla="*/ 610 w 704"/>
                <a:gd name="T57" fmla="*/ 360 h 391"/>
                <a:gd name="T58" fmla="*/ 616 w 704"/>
                <a:gd name="T59" fmla="*/ 411 h 391"/>
                <a:gd name="T60" fmla="*/ 613 w 704"/>
                <a:gd name="T61" fmla="*/ 469 h 391"/>
                <a:gd name="T62" fmla="*/ 594 w 704"/>
                <a:gd name="T63" fmla="*/ 449 h 391"/>
                <a:gd name="T64" fmla="*/ 585 w 704"/>
                <a:gd name="T65" fmla="*/ 414 h 391"/>
                <a:gd name="T66" fmla="*/ 561 w 704"/>
                <a:gd name="T67" fmla="*/ 377 h 391"/>
                <a:gd name="T68" fmla="*/ 528 w 704"/>
                <a:gd name="T69" fmla="*/ 369 h 391"/>
                <a:gd name="T70" fmla="*/ 487 w 704"/>
                <a:gd name="T71" fmla="*/ 371 h 391"/>
                <a:gd name="T72" fmla="*/ 487 w 704"/>
                <a:gd name="T73" fmla="*/ 378 h 391"/>
                <a:gd name="T74" fmla="*/ 474 w 704"/>
                <a:gd name="T75" fmla="*/ 389 h 391"/>
                <a:gd name="T76" fmla="*/ 447 w 704"/>
                <a:gd name="T77" fmla="*/ 381 h 391"/>
                <a:gd name="T78" fmla="*/ 402 w 704"/>
                <a:gd name="T79" fmla="*/ 381 h 391"/>
                <a:gd name="T80" fmla="*/ 365 w 704"/>
                <a:gd name="T81" fmla="*/ 415 h 391"/>
                <a:gd name="T82" fmla="*/ 356 w 704"/>
                <a:gd name="T83" fmla="*/ 447 h 391"/>
                <a:gd name="T84" fmla="*/ 319 w 704"/>
                <a:gd name="T85" fmla="*/ 398 h 391"/>
                <a:gd name="T86" fmla="*/ 287 w 704"/>
                <a:gd name="T87" fmla="*/ 383 h 391"/>
                <a:gd name="T88" fmla="*/ 253 w 704"/>
                <a:gd name="T89" fmla="*/ 360 h 391"/>
                <a:gd name="T90" fmla="*/ 168 w 704"/>
                <a:gd name="T91" fmla="*/ 348 h 391"/>
                <a:gd name="T92" fmla="*/ 79 w 704"/>
                <a:gd name="T93" fmla="*/ 317 h 391"/>
                <a:gd name="T94" fmla="*/ 35 w 704"/>
                <a:gd name="T95" fmla="*/ 278 h 391"/>
                <a:gd name="T96" fmla="*/ 18 w 704"/>
                <a:gd name="T97" fmla="*/ 223 h 391"/>
                <a:gd name="T98" fmla="*/ 22 w 704"/>
                <a:gd name="T99" fmla="*/ 217 h 391"/>
                <a:gd name="T100" fmla="*/ 0 w 704"/>
                <a:gd name="T101" fmla="*/ 179 h 391"/>
                <a:gd name="T102" fmla="*/ 6 w 704"/>
                <a:gd name="T103" fmla="*/ 127 h 391"/>
                <a:gd name="T104" fmla="*/ 29 w 704"/>
                <a:gd name="T105" fmla="*/ 59 h 391"/>
                <a:gd name="T106" fmla="*/ 35 w 704"/>
                <a:gd name="T107" fmla="*/ 17 h 391"/>
                <a:gd name="T108" fmla="*/ 49 w 704"/>
                <a:gd name="T109" fmla="*/ 34 h 391"/>
                <a:gd name="T110" fmla="*/ 59 w 704"/>
                <a:gd name="T111" fmla="*/ 0 h 39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04"/>
                <a:gd name="T169" fmla="*/ 0 h 391"/>
                <a:gd name="T170" fmla="*/ 704 w 704"/>
                <a:gd name="T171" fmla="*/ 391 h 39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04" h="391">
                  <a:moveTo>
                    <a:pt x="49" y="0"/>
                  </a:moveTo>
                  <a:cubicBezTo>
                    <a:pt x="58" y="0"/>
                    <a:pt x="67" y="1"/>
                    <a:pt x="75" y="1"/>
                  </a:cubicBezTo>
                  <a:cubicBezTo>
                    <a:pt x="117" y="1"/>
                    <a:pt x="159" y="1"/>
                    <a:pt x="201" y="1"/>
                  </a:cubicBezTo>
                  <a:cubicBezTo>
                    <a:pt x="236" y="1"/>
                    <a:pt x="271" y="2"/>
                    <a:pt x="306" y="2"/>
                  </a:cubicBezTo>
                  <a:cubicBezTo>
                    <a:pt x="323" y="2"/>
                    <a:pt x="341" y="2"/>
                    <a:pt x="358" y="1"/>
                  </a:cubicBezTo>
                  <a:cubicBezTo>
                    <a:pt x="365" y="1"/>
                    <a:pt x="372" y="0"/>
                    <a:pt x="379" y="0"/>
                  </a:cubicBezTo>
                  <a:cubicBezTo>
                    <a:pt x="381" y="0"/>
                    <a:pt x="383" y="1"/>
                    <a:pt x="386" y="2"/>
                  </a:cubicBezTo>
                  <a:cubicBezTo>
                    <a:pt x="389" y="3"/>
                    <a:pt x="391" y="5"/>
                    <a:pt x="394" y="6"/>
                  </a:cubicBezTo>
                  <a:cubicBezTo>
                    <a:pt x="397" y="7"/>
                    <a:pt x="401" y="6"/>
                    <a:pt x="404" y="7"/>
                  </a:cubicBezTo>
                  <a:cubicBezTo>
                    <a:pt x="406" y="8"/>
                    <a:pt x="408" y="10"/>
                    <a:pt x="410" y="11"/>
                  </a:cubicBezTo>
                  <a:cubicBezTo>
                    <a:pt x="414" y="13"/>
                    <a:pt x="417" y="15"/>
                    <a:pt x="421" y="15"/>
                  </a:cubicBezTo>
                  <a:cubicBezTo>
                    <a:pt x="423" y="16"/>
                    <a:pt x="426" y="15"/>
                    <a:pt x="429" y="15"/>
                  </a:cubicBezTo>
                  <a:cubicBezTo>
                    <a:pt x="433" y="16"/>
                    <a:pt x="437" y="18"/>
                    <a:pt x="440" y="18"/>
                  </a:cubicBezTo>
                  <a:cubicBezTo>
                    <a:pt x="438" y="19"/>
                    <a:pt x="434" y="20"/>
                    <a:pt x="431" y="22"/>
                  </a:cubicBezTo>
                  <a:cubicBezTo>
                    <a:pt x="428" y="23"/>
                    <a:pt x="424" y="26"/>
                    <a:pt x="421" y="28"/>
                  </a:cubicBezTo>
                  <a:cubicBezTo>
                    <a:pt x="418" y="31"/>
                    <a:pt x="414" y="33"/>
                    <a:pt x="412" y="36"/>
                  </a:cubicBezTo>
                  <a:cubicBezTo>
                    <a:pt x="411" y="37"/>
                    <a:pt x="413" y="38"/>
                    <a:pt x="414" y="38"/>
                  </a:cubicBezTo>
                  <a:cubicBezTo>
                    <a:pt x="417" y="38"/>
                    <a:pt x="420" y="36"/>
                    <a:pt x="423" y="35"/>
                  </a:cubicBezTo>
                  <a:cubicBezTo>
                    <a:pt x="424" y="35"/>
                    <a:pt x="425" y="36"/>
                    <a:pt x="426" y="36"/>
                  </a:cubicBezTo>
                  <a:cubicBezTo>
                    <a:pt x="427" y="37"/>
                    <a:pt x="428" y="40"/>
                    <a:pt x="429" y="39"/>
                  </a:cubicBezTo>
                  <a:cubicBezTo>
                    <a:pt x="433" y="39"/>
                    <a:pt x="436" y="37"/>
                    <a:pt x="440" y="35"/>
                  </a:cubicBezTo>
                  <a:cubicBezTo>
                    <a:pt x="443" y="34"/>
                    <a:pt x="446" y="34"/>
                    <a:pt x="449" y="32"/>
                  </a:cubicBezTo>
                  <a:cubicBezTo>
                    <a:pt x="453" y="30"/>
                    <a:pt x="455" y="26"/>
                    <a:pt x="458" y="24"/>
                  </a:cubicBezTo>
                  <a:cubicBezTo>
                    <a:pt x="460" y="23"/>
                    <a:pt x="462" y="23"/>
                    <a:pt x="463" y="24"/>
                  </a:cubicBezTo>
                  <a:cubicBezTo>
                    <a:pt x="464" y="25"/>
                    <a:pt x="461" y="26"/>
                    <a:pt x="460" y="27"/>
                  </a:cubicBezTo>
                  <a:cubicBezTo>
                    <a:pt x="458" y="29"/>
                    <a:pt x="454" y="31"/>
                    <a:pt x="455" y="34"/>
                  </a:cubicBezTo>
                  <a:cubicBezTo>
                    <a:pt x="456" y="37"/>
                    <a:pt x="461" y="36"/>
                    <a:pt x="464" y="37"/>
                  </a:cubicBezTo>
                  <a:cubicBezTo>
                    <a:pt x="466" y="38"/>
                    <a:pt x="468" y="40"/>
                    <a:pt x="470" y="40"/>
                  </a:cubicBezTo>
                  <a:cubicBezTo>
                    <a:pt x="475" y="41"/>
                    <a:pt x="480" y="38"/>
                    <a:pt x="485" y="38"/>
                  </a:cubicBezTo>
                  <a:cubicBezTo>
                    <a:pt x="488" y="38"/>
                    <a:pt x="491" y="37"/>
                    <a:pt x="493" y="38"/>
                  </a:cubicBezTo>
                  <a:cubicBezTo>
                    <a:pt x="494" y="39"/>
                    <a:pt x="494" y="41"/>
                    <a:pt x="495" y="43"/>
                  </a:cubicBezTo>
                  <a:cubicBezTo>
                    <a:pt x="496" y="45"/>
                    <a:pt x="498" y="46"/>
                    <a:pt x="499" y="47"/>
                  </a:cubicBezTo>
                  <a:cubicBezTo>
                    <a:pt x="501" y="49"/>
                    <a:pt x="503" y="49"/>
                    <a:pt x="503" y="50"/>
                  </a:cubicBezTo>
                  <a:cubicBezTo>
                    <a:pt x="504" y="52"/>
                    <a:pt x="501" y="51"/>
                    <a:pt x="500" y="51"/>
                  </a:cubicBezTo>
                  <a:cubicBezTo>
                    <a:pt x="497" y="51"/>
                    <a:pt x="494" y="51"/>
                    <a:pt x="491" y="51"/>
                  </a:cubicBezTo>
                  <a:cubicBezTo>
                    <a:pt x="489" y="51"/>
                    <a:pt x="487" y="50"/>
                    <a:pt x="486" y="50"/>
                  </a:cubicBezTo>
                  <a:cubicBezTo>
                    <a:pt x="483" y="51"/>
                    <a:pt x="482" y="53"/>
                    <a:pt x="480" y="54"/>
                  </a:cubicBezTo>
                  <a:cubicBezTo>
                    <a:pt x="476" y="54"/>
                    <a:pt x="471" y="50"/>
                    <a:pt x="468" y="52"/>
                  </a:cubicBezTo>
                  <a:cubicBezTo>
                    <a:pt x="464" y="53"/>
                    <a:pt x="462" y="57"/>
                    <a:pt x="461" y="60"/>
                  </a:cubicBezTo>
                  <a:cubicBezTo>
                    <a:pt x="458" y="64"/>
                    <a:pt x="456" y="69"/>
                    <a:pt x="455" y="74"/>
                  </a:cubicBezTo>
                  <a:cubicBezTo>
                    <a:pt x="455" y="75"/>
                    <a:pt x="457" y="75"/>
                    <a:pt x="457" y="74"/>
                  </a:cubicBezTo>
                  <a:cubicBezTo>
                    <a:pt x="459" y="72"/>
                    <a:pt x="460" y="70"/>
                    <a:pt x="461" y="68"/>
                  </a:cubicBezTo>
                  <a:cubicBezTo>
                    <a:pt x="462" y="66"/>
                    <a:pt x="462" y="63"/>
                    <a:pt x="464" y="62"/>
                  </a:cubicBezTo>
                  <a:cubicBezTo>
                    <a:pt x="465" y="61"/>
                    <a:pt x="467" y="61"/>
                    <a:pt x="467" y="62"/>
                  </a:cubicBezTo>
                  <a:cubicBezTo>
                    <a:pt x="466" y="66"/>
                    <a:pt x="464" y="70"/>
                    <a:pt x="462" y="74"/>
                  </a:cubicBezTo>
                  <a:cubicBezTo>
                    <a:pt x="460" y="78"/>
                    <a:pt x="457" y="83"/>
                    <a:pt x="455" y="87"/>
                  </a:cubicBezTo>
                  <a:cubicBezTo>
                    <a:pt x="454" y="91"/>
                    <a:pt x="453" y="95"/>
                    <a:pt x="453" y="98"/>
                  </a:cubicBezTo>
                  <a:cubicBezTo>
                    <a:pt x="452" y="102"/>
                    <a:pt x="452" y="106"/>
                    <a:pt x="452" y="110"/>
                  </a:cubicBezTo>
                  <a:cubicBezTo>
                    <a:pt x="452" y="113"/>
                    <a:pt x="451" y="116"/>
                    <a:pt x="452" y="119"/>
                  </a:cubicBezTo>
                  <a:cubicBezTo>
                    <a:pt x="453" y="120"/>
                    <a:pt x="454" y="121"/>
                    <a:pt x="455" y="122"/>
                  </a:cubicBezTo>
                  <a:cubicBezTo>
                    <a:pt x="457" y="122"/>
                    <a:pt x="459" y="122"/>
                    <a:pt x="461" y="121"/>
                  </a:cubicBezTo>
                  <a:cubicBezTo>
                    <a:pt x="464" y="118"/>
                    <a:pt x="466" y="115"/>
                    <a:pt x="468" y="111"/>
                  </a:cubicBezTo>
                  <a:cubicBezTo>
                    <a:pt x="470" y="108"/>
                    <a:pt x="471" y="105"/>
                    <a:pt x="471" y="102"/>
                  </a:cubicBezTo>
                  <a:cubicBezTo>
                    <a:pt x="472" y="96"/>
                    <a:pt x="471" y="91"/>
                    <a:pt x="471" y="86"/>
                  </a:cubicBezTo>
                  <a:cubicBezTo>
                    <a:pt x="472" y="82"/>
                    <a:pt x="473" y="78"/>
                    <a:pt x="475" y="75"/>
                  </a:cubicBezTo>
                  <a:cubicBezTo>
                    <a:pt x="476" y="72"/>
                    <a:pt x="477" y="70"/>
                    <a:pt x="479" y="68"/>
                  </a:cubicBezTo>
                  <a:cubicBezTo>
                    <a:pt x="480" y="67"/>
                    <a:pt x="482" y="65"/>
                    <a:pt x="483" y="66"/>
                  </a:cubicBezTo>
                  <a:cubicBezTo>
                    <a:pt x="484" y="66"/>
                    <a:pt x="483" y="69"/>
                    <a:pt x="484" y="69"/>
                  </a:cubicBezTo>
                  <a:cubicBezTo>
                    <a:pt x="485" y="69"/>
                    <a:pt x="486" y="67"/>
                    <a:pt x="487" y="66"/>
                  </a:cubicBezTo>
                  <a:cubicBezTo>
                    <a:pt x="488" y="64"/>
                    <a:pt x="489" y="62"/>
                    <a:pt x="489" y="61"/>
                  </a:cubicBezTo>
                  <a:cubicBezTo>
                    <a:pt x="490" y="59"/>
                    <a:pt x="491" y="56"/>
                    <a:pt x="492" y="55"/>
                  </a:cubicBezTo>
                  <a:cubicBezTo>
                    <a:pt x="494" y="54"/>
                    <a:pt x="496" y="54"/>
                    <a:pt x="497" y="55"/>
                  </a:cubicBezTo>
                  <a:cubicBezTo>
                    <a:pt x="500" y="55"/>
                    <a:pt x="501" y="57"/>
                    <a:pt x="503" y="59"/>
                  </a:cubicBezTo>
                  <a:cubicBezTo>
                    <a:pt x="506" y="60"/>
                    <a:pt x="508" y="61"/>
                    <a:pt x="510" y="63"/>
                  </a:cubicBezTo>
                  <a:cubicBezTo>
                    <a:pt x="511" y="65"/>
                    <a:pt x="510" y="67"/>
                    <a:pt x="510" y="69"/>
                  </a:cubicBezTo>
                  <a:cubicBezTo>
                    <a:pt x="510" y="72"/>
                    <a:pt x="511" y="74"/>
                    <a:pt x="510" y="77"/>
                  </a:cubicBezTo>
                  <a:cubicBezTo>
                    <a:pt x="510" y="78"/>
                    <a:pt x="509" y="80"/>
                    <a:pt x="508" y="82"/>
                  </a:cubicBezTo>
                  <a:cubicBezTo>
                    <a:pt x="506" y="83"/>
                    <a:pt x="503" y="82"/>
                    <a:pt x="501" y="83"/>
                  </a:cubicBezTo>
                  <a:cubicBezTo>
                    <a:pt x="500" y="84"/>
                    <a:pt x="499" y="87"/>
                    <a:pt x="501" y="88"/>
                  </a:cubicBezTo>
                  <a:cubicBezTo>
                    <a:pt x="503" y="88"/>
                    <a:pt x="505" y="85"/>
                    <a:pt x="507" y="84"/>
                  </a:cubicBezTo>
                  <a:cubicBezTo>
                    <a:pt x="509" y="84"/>
                    <a:pt x="511" y="83"/>
                    <a:pt x="513" y="83"/>
                  </a:cubicBezTo>
                  <a:cubicBezTo>
                    <a:pt x="514" y="84"/>
                    <a:pt x="515" y="84"/>
                    <a:pt x="515" y="85"/>
                  </a:cubicBezTo>
                  <a:cubicBezTo>
                    <a:pt x="517" y="90"/>
                    <a:pt x="517" y="97"/>
                    <a:pt x="518" y="102"/>
                  </a:cubicBezTo>
                  <a:cubicBezTo>
                    <a:pt x="517" y="104"/>
                    <a:pt x="517" y="106"/>
                    <a:pt x="516" y="107"/>
                  </a:cubicBezTo>
                  <a:cubicBezTo>
                    <a:pt x="514" y="108"/>
                    <a:pt x="511" y="107"/>
                    <a:pt x="510" y="108"/>
                  </a:cubicBezTo>
                  <a:cubicBezTo>
                    <a:pt x="509" y="109"/>
                    <a:pt x="509" y="110"/>
                    <a:pt x="508" y="111"/>
                  </a:cubicBezTo>
                  <a:cubicBezTo>
                    <a:pt x="508" y="112"/>
                    <a:pt x="507" y="114"/>
                    <a:pt x="506" y="115"/>
                  </a:cubicBezTo>
                  <a:cubicBezTo>
                    <a:pt x="504" y="116"/>
                    <a:pt x="503" y="116"/>
                    <a:pt x="501" y="118"/>
                  </a:cubicBezTo>
                  <a:cubicBezTo>
                    <a:pt x="500" y="119"/>
                    <a:pt x="500" y="121"/>
                    <a:pt x="501" y="122"/>
                  </a:cubicBezTo>
                  <a:cubicBezTo>
                    <a:pt x="504" y="124"/>
                    <a:pt x="507" y="125"/>
                    <a:pt x="510" y="125"/>
                  </a:cubicBezTo>
                  <a:cubicBezTo>
                    <a:pt x="514" y="125"/>
                    <a:pt x="518" y="125"/>
                    <a:pt x="522" y="124"/>
                  </a:cubicBezTo>
                  <a:cubicBezTo>
                    <a:pt x="526" y="123"/>
                    <a:pt x="528" y="121"/>
                    <a:pt x="531" y="119"/>
                  </a:cubicBezTo>
                  <a:cubicBezTo>
                    <a:pt x="537" y="117"/>
                    <a:pt x="542" y="114"/>
                    <a:pt x="548" y="112"/>
                  </a:cubicBezTo>
                  <a:cubicBezTo>
                    <a:pt x="552" y="110"/>
                    <a:pt x="557" y="109"/>
                    <a:pt x="560" y="106"/>
                  </a:cubicBezTo>
                  <a:cubicBezTo>
                    <a:pt x="561" y="106"/>
                    <a:pt x="560" y="105"/>
                    <a:pt x="560" y="104"/>
                  </a:cubicBezTo>
                  <a:cubicBezTo>
                    <a:pt x="559" y="103"/>
                    <a:pt x="559" y="102"/>
                    <a:pt x="559" y="101"/>
                  </a:cubicBezTo>
                  <a:cubicBezTo>
                    <a:pt x="559" y="99"/>
                    <a:pt x="559" y="98"/>
                    <a:pt x="559" y="97"/>
                  </a:cubicBezTo>
                  <a:cubicBezTo>
                    <a:pt x="560" y="97"/>
                    <a:pt x="562" y="96"/>
                    <a:pt x="563" y="96"/>
                  </a:cubicBezTo>
                  <a:cubicBezTo>
                    <a:pt x="566" y="96"/>
                    <a:pt x="570" y="97"/>
                    <a:pt x="573" y="97"/>
                  </a:cubicBezTo>
                  <a:cubicBezTo>
                    <a:pt x="577" y="97"/>
                    <a:pt x="580" y="97"/>
                    <a:pt x="583" y="96"/>
                  </a:cubicBezTo>
                  <a:cubicBezTo>
                    <a:pt x="587" y="95"/>
                    <a:pt x="591" y="95"/>
                    <a:pt x="594" y="93"/>
                  </a:cubicBezTo>
                  <a:cubicBezTo>
                    <a:pt x="596" y="92"/>
                    <a:pt x="595" y="90"/>
                    <a:pt x="595" y="89"/>
                  </a:cubicBezTo>
                  <a:cubicBezTo>
                    <a:pt x="595" y="87"/>
                    <a:pt x="593" y="85"/>
                    <a:pt x="594" y="83"/>
                  </a:cubicBezTo>
                  <a:cubicBezTo>
                    <a:pt x="595" y="81"/>
                    <a:pt x="599" y="82"/>
                    <a:pt x="600" y="80"/>
                  </a:cubicBezTo>
                  <a:cubicBezTo>
                    <a:pt x="602" y="79"/>
                    <a:pt x="602" y="77"/>
                    <a:pt x="603" y="75"/>
                  </a:cubicBezTo>
                  <a:cubicBezTo>
                    <a:pt x="606" y="73"/>
                    <a:pt x="607" y="71"/>
                    <a:pt x="609" y="69"/>
                  </a:cubicBezTo>
                  <a:cubicBezTo>
                    <a:pt x="615" y="69"/>
                    <a:pt x="622" y="69"/>
                    <a:pt x="628" y="69"/>
                  </a:cubicBezTo>
                  <a:cubicBezTo>
                    <a:pt x="636" y="69"/>
                    <a:pt x="645" y="69"/>
                    <a:pt x="653" y="69"/>
                  </a:cubicBezTo>
                  <a:cubicBezTo>
                    <a:pt x="653" y="68"/>
                    <a:pt x="652" y="66"/>
                    <a:pt x="653" y="65"/>
                  </a:cubicBezTo>
                  <a:cubicBezTo>
                    <a:pt x="654" y="64"/>
                    <a:pt x="655" y="63"/>
                    <a:pt x="657" y="63"/>
                  </a:cubicBezTo>
                  <a:cubicBezTo>
                    <a:pt x="659" y="62"/>
                    <a:pt x="662" y="64"/>
                    <a:pt x="663" y="63"/>
                  </a:cubicBezTo>
                  <a:cubicBezTo>
                    <a:pt x="665" y="62"/>
                    <a:pt x="664" y="60"/>
                    <a:pt x="665" y="58"/>
                  </a:cubicBezTo>
                  <a:cubicBezTo>
                    <a:pt x="666" y="57"/>
                    <a:pt x="668" y="57"/>
                    <a:pt x="669" y="55"/>
                  </a:cubicBezTo>
                  <a:cubicBezTo>
                    <a:pt x="670" y="53"/>
                    <a:pt x="669" y="51"/>
                    <a:pt x="670" y="49"/>
                  </a:cubicBezTo>
                  <a:cubicBezTo>
                    <a:pt x="671" y="47"/>
                    <a:pt x="674" y="45"/>
                    <a:pt x="676" y="43"/>
                  </a:cubicBezTo>
                  <a:cubicBezTo>
                    <a:pt x="676" y="42"/>
                    <a:pt x="674" y="41"/>
                    <a:pt x="675" y="40"/>
                  </a:cubicBezTo>
                  <a:cubicBezTo>
                    <a:pt x="676" y="37"/>
                    <a:pt x="679" y="34"/>
                    <a:pt x="681" y="31"/>
                  </a:cubicBezTo>
                  <a:cubicBezTo>
                    <a:pt x="682" y="29"/>
                    <a:pt x="684" y="26"/>
                    <a:pt x="687" y="26"/>
                  </a:cubicBezTo>
                  <a:cubicBezTo>
                    <a:pt x="689" y="26"/>
                    <a:pt x="688" y="31"/>
                    <a:pt x="690" y="31"/>
                  </a:cubicBezTo>
                  <a:cubicBezTo>
                    <a:pt x="692" y="32"/>
                    <a:pt x="693" y="28"/>
                    <a:pt x="695" y="28"/>
                  </a:cubicBezTo>
                  <a:cubicBezTo>
                    <a:pt x="697" y="28"/>
                    <a:pt x="699" y="29"/>
                    <a:pt x="701" y="30"/>
                  </a:cubicBezTo>
                  <a:cubicBezTo>
                    <a:pt x="701" y="30"/>
                    <a:pt x="702" y="31"/>
                    <a:pt x="703" y="31"/>
                  </a:cubicBezTo>
                  <a:cubicBezTo>
                    <a:pt x="702" y="38"/>
                    <a:pt x="701" y="45"/>
                    <a:pt x="701" y="53"/>
                  </a:cubicBezTo>
                  <a:cubicBezTo>
                    <a:pt x="701" y="53"/>
                    <a:pt x="702" y="53"/>
                    <a:pt x="703" y="53"/>
                  </a:cubicBezTo>
                  <a:cubicBezTo>
                    <a:pt x="703" y="57"/>
                    <a:pt x="703" y="62"/>
                    <a:pt x="703" y="67"/>
                  </a:cubicBezTo>
                  <a:cubicBezTo>
                    <a:pt x="703" y="70"/>
                    <a:pt x="704" y="74"/>
                    <a:pt x="702" y="77"/>
                  </a:cubicBezTo>
                  <a:cubicBezTo>
                    <a:pt x="699" y="80"/>
                    <a:pt x="695" y="83"/>
                    <a:pt x="690" y="84"/>
                  </a:cubicBezTo>
                  <a:cubicBezTo>
                    <a:pt x="688" y="85"/>
                    <a:pt x="685" y="81"/>
                    <a:pt x="682" y="82"/>
                  </a:cubicBezTo>
                  <a:cubicBezTo>
                    <a:pt x="679" y="83"/>
                    <a:pt x="678" y="86"/>
                    <a:pt x="676" y="87"/>
                  </a:cubicBezTo>
                  <a:cubicBezTo>
                    <a:pt x="674" y="88"/>
                    <a:pt x="670" y="88"/>
                    <a:pt x="668" y="89"/>
                  </a:cubicBezTo>
                  <a:cubicBezTo>
                    <a:pt x="665" y="91"/>
                    <a:pt x="663" y="94"/>
                    <a:pt x="662" y="97"/>
                  </a:cubicBezTo>
                  <a:cubicBezTo>
                    <a:pt x="660" y="100"/>
                    <a:pt x="658" y="103"/>
                    <a:pt x="657" y="107"/>
                  </a:cubicBezTo>
                  <a:cubicBezTo>
                    <a:pt x="656" y="109"/>
                    <a:pt x="656" y="111"/>
                    <a:pt x="657" y="113"/>
                  </a:cubicBezTo>
                  <a:cubicBezTo>
                    <a:pt x="657" y="115"/>
                    <a:pt x="659" y="118"/>
                    <a:pt x="659" y="121"/>
                  </a:cubicBezTo>
                  <a:cubicBezTo>
                    <a:pt x="658" y="123"/>
                    <a:pt x="657" y="127"/>
                    <a:pt x="654" y="128"/>
                  </a:cubicBezTo>
                  <a:cubicBezTo>
                    <a:pt x="652" y="129"/>
                    <a:pt x="653" y="124"/>
                    <a:pt x="651" y="124"/>
                  </a:cubicBezTo>
                  <a:cubicBezTo>
                    <a:pt x="650" y="123"/>
                    <a:pt x="648" y="124"/>
                    <a:pt x="647" y="125"/>
                  </a:cubicBezTo>
                  <a:cubicBezTo>
                    <a:pt x="647" y="126"/>
                    <a:pt x="648" y="129"/>
                    <a:pt x="647" y="129"/>
                  </a:cubicBezTo>
                  <a:cubicBezTo>
                    <a:pt x="643" y="130"/>
                    <a:pt x="639" y="128"/>
                    <a:pt x="635" y="128"/>
                  </a:cubicBezTo>
                  <a:cubicBezTo>
                    <a:pt x="632" y="128"/>
                    <a:pt x="629" y="129"/>
                    <a:pt x="627" y="130"/>
                  </a:cubicBezTo>
                  <a:cubicBezTo>
                    <a:pt x="623" y="131"/>
                    <a:pt x="620" y="133"/>
                    <a:pt x="617" y="135"/>
                  </a:cubicBezTo>
                  <a:cubicBezTo>
                    <a:pt x="615" y="137"/>
                    <a:pt x="614" y="139"/>
                    <a:pt x="613" y="142"/>
                  </a:cubicBezTo>
                  <a:cubicBezTo>
                    <a:pt x="613" y="143"/>
                    <a:pt x="615" y="144"/>
                    <a:pt x="615" y="145"/>
                  </a:cubicBezTo>
                  <a:cubicBezTo>
                    <a:pt x="615" y="149"/>
                    <a:pt x="614" y="153"/>
                    <a:pt x="612" y="157"/>
                  </a:cubicBezTo>
                  <a:cubicBezTo>
                    <a:pt x="610" y="160"/>
                    <a:pt x="607" y="161"/>
                    <a:pt x="604" y="164"/>
                  </a:cubicBezTo>
                  <a:cubicBezTo>
                    <a:pt x="602" y="165"/>
                    <a:pt x="601" y="167"/>
                    <a:pt x="599" y="167"/>
                  </a:cubicBezTo>
                  <a:cubicBezTo>
                    <a:pt x="598" y="167"/>
                    <a:pt x="597" y="165"/>
                    <a:pt x="596" y="165"/>
                  </a:cubicBezTo>
                  <a:cubicBezTo>
                    <a:pt x="595" y="165"/>
                    <a:pt x="596" y="167"/>
                    <a:pt x="596" y="168"/>
                  </a:cubicBezTo>
                  <a:cubicBezTo>
                    <a:pt x="596" y="169"/>
                    <a:pt x="598" y="170"/>
                    <a:pt x="597" y="172"/>
                  </a:cubicBezTo>
                  <a:cubicBezTo>
                    <a:pt x="597" y="176"/>
                    <a:pt x="596" y="181"/>
                    <a:pt x="594" y="186"/>
                  </a:cubicBezTo>
                  <a:cubicBezTo>
                    <a:pt x="593" y="188"/>
                    <a:pt x="591" y="191"/>
                    <a:pt x="588" y="192"/>
                  </a:cubicBezTo>
                  <a:cubicBezTo>
                    <a:pt x="587" y="193"/>
                    <a:pt x="587" y="191"/>
                    <a:pt x="587" y="190"/>
                  </a:cubicBezTo>
                  <a:cubicBezTo>
                    <a:pt x="586" y="188"/>
                    <a:pt x="585" y="185"/>
                    <a:pt x="585" y="183"/>
                  </a:cubicBezTo>
                  <a:cubicBezTo>
                    <a:pt x="584" y="180"/>
                    <a:pt x="585" y="178"/>
                    <a:pt x="585" y="175"/>
                  </a:cubicBezTo>
                  <a:cubicBezTo>
                    <a:pt x="585" y="172"/>
                    <a:pt x="584" y="169"/>
                    <a:pt x="585" y="167"/>
                  </a:cubicBezTo>
                  <a:cubicBezTo>
                    <a:pt x="585" y="165"/>
                    <a:pt x="588" y="165"/>
                    <a:pt x="588" y="163"/>
                  </a:cubicBezTo>
                  <a:cubicBezTo>
                    <a:pt x="589" y="162"/>
                    <a:pt x="587" y="160"/>
                    <a:pt x="586" y="161"/>
                  </a:cubicBezTo>
                  <a:cubicBezTo>
                    <a:pt x="584" y="163"/>
                    <a:pt x="582" y="166"/>
                    <a:pt x="581" y="169"/>
                  </a:cubicBezTo>
                  <a:cubicBezTo>
                    <a:pt x="580" y="171"/>
                    <a:pt x="581" y="174"/>
                    <a:pt x="581" y="177"/>
                  </a:cubicBezTo>
                  <a:cubicBezTo>
                    <a:pt x="581" y="180"/>
                    <a:pt x="581" y="183"/>
                    <a:pt x="581" y="186"/>
                  </a:cubicBezTo>
                  <a:cubicBezTo>
                    <a:pt x="581" y="188"/>
                    <a:pt x="580" y="189"/>
                    <a:pt x="580" y="190"/>
                  </a:cubicBezTo>
                  <a:cubicBezTo>
                    <a:pt x="580" y="194"/>
                    <a:pt x="579" y="197"/>
                    <a:pt x="579" y="201"/>
                  </a:cubicBezTo>
                  <a:cubicBezTo>
                    <a:pt x="579" y="203"/>
                    <a:pt x="578" y="205"/>
                    <a:pt x="579" y="206"/>
                  </a:cubicBezTo>
                  <a:cubicBezTo>
                    <a:pt x="580" y="207"/>
                    <a:pt x="583" y="206"/>
                    <a:pt x="584" y="208"/>
                  </a:cubicBezTo>
                  <a:cubicBezTo>
                    <a:pt x="585" y="210"/>
                    <a:pt x="583" y="212"/>
                    <a:pt x="584" y="215"/>
                  </a:cubicBezTo>
                  <a:cubicBezTo>
                    <a:pt x="584" y="216"/>
                    <a:pt x="586" y="217"/>
                    <a:pt x="585" y="217"/>
                  </a:cubicBezTo>
                  <a:cubicBezTo>
                    <a:pt x="583" y="218"/>
                    <a:pt x="581" y="217"/>
                    <a:pt x="579" y="218"/>
                  </a:cubicBezTo>
                  <a:cubicBezTo>
                    <a:pt x="578" y="218"/>
                    <a:pt x="579" y="219"/>
                    <a:pt x="579" y="219"/>
                  </a:cubicBezTo>
                  <a:cubicBezTo>
                    <a:pt x="581" y="221"/>
                    <a:pt x="585" y="221"/>
                    <a:pt x="585" y="223"/>
                  </a:cubicBezTo>
                  <a:cubicBezTo>
                    <a:pt x="586" y="225"/>
                    <a:pt x="583" y="227"/>
                    <a:pt x="581" y="228"/>
                  </a:cubicBezTo>
                  <a:cubicBezTo>
                    <a:pt x="579" y="229"/>
                    <a:pt x="575" y="226"/>
                    <a:pt x="573" y="227"/>
                  </a:cubicBezTo>
                  <a:cubicBezTo>
                    <a:pt x="571" y="228"/>
                    <a:pt x="572" y="231"/>
                    <a:pt x="573" y="233"/>
                  </a:cubicBezTo>
                  <a:cubicBezTo>
                    <a:pt x="574" y="234"/>
                    <a:pt x="577" y="232"/>
                    <a:pt x="578" y="234"/>
                  </a:cubicBezTo>
                  <a:cubicBezTo>
                    <a:pt x="578" y="236"/>
                    <a:pt x="576" y="238"/>
                    <a:pt x="575" y="239"/>
                  </a:cubicBezTo>
                  <a:cubicBezTo>
                    <a:pt x="572" y="240"/>
                    <a:pt x="567" y="239"/>
                    <a:pt x="564" y="240"/>
                  </a:cubicBezTo>
                  <a:cubicBezTo>
                    <a:pt x="561" y="242"/>
                    <a:pt x="559" y="246"/>
                    <a:pt x="556" y="248"/>
                  </a:cubicBezTo>
                  <a:cubicBezTo>
                    <a:pt x="553" y="250"/>
                    <a:pt x="549" y="249"/>
                    <a:pt x="546" y="251"/>
                  </a:cubicBezTo>
                  <a:cubicBezTo>
                    <a:pt x="542" y="253"/>
                    <a:pt x="539" y="256"/>
                    <a:pt x="537" y="259"/>
                  </a:cubicBezTo>
                  <a:cubicBezTo>
                    <a:pt x="536" y="260"/>
                    <a:pt x="538" y="262"/>
                    <a:pt x="538" y="263"/>
                  </a:cubicBezTo>
                  <a:cubicBezTo>
                    <a:pt x="535" y="266"/>
                    <a:pt x="531" y="269"/>
                    <a:pt x="527" y="272"/>
                  </a:cubicBezTo>
                  <a:cubicBezTo>
                    <a:pt x="525" y="273"/>
                    <a:pt x="521" y="272"/>
                    <a:pt x="520" y="274"/>
                  </a:cubicBezTo>
                  <a:cubicBezTo>
                    <a:pt x="518" y="275"/>
                    <a:pt x="518" y="279"/>
                    <a:pt x="517" y="281"/>
                  </a:cubicBezTo>
                  <a:cubicBezTo>
                    <a:pt x="515" y="283"/>
                    <a:pt x="513" y="285"/>
                    <a:pt x="511" y="287"/>
                  </a:cubicBezTo>
                  <a:cubicBezTo>
                    <a:pt x="509" y="291"/>
                    <a:pt x="508" y="296"/>
                    <a:pt x="508" y="300"/>
                  </a:cubicBezTo>
                  <a:cubicBezTo>
                    <a:pt x="507" y="302"/>
                    <a:pt x="507" y="305"/>
                    <a:pt x="507" y="307"/>
                  </a:cubicBezTo>
                  <a:cubicBezTo>
                    <a:pt x="507" y="310"/>
                    <a:pt x="506" y="314"/>
                    <a:pt x="506" y="317"/>
                  </a:cubicBezTo>
                  <a:cubicBezTo>
                    <a:pt x="508" y="322"/>
                    <a:pt x="512" y="326"/>
                    <a:pt x="514" y="331"/>
                  </a:cubicBezTo>
                  <a:cubicBezTo>
                    <a:pt x="514" y="333"/>
                    <a:pt x="514" y="336"/>
                    <a:pt x="514" y="339"/>
                  </a:cubicBezTo>
                  <a:cubicBezTo>
                    <a:pt x="514" y="340"/>
                    <a:pt x="513" y="336"/>
                    <a:pt x="512" y="337"/>
                  </a:cubicBezTo>
                  <a:cubicBezTo>
                    <a:pt x="512" y="339"/>
                    <a:pt x="512" y="341"/>
                    <a:pt x="513" y="343"/>
                  </a:cubicBezTo>
                  <a:cubicBezTo>
                    <a:pt x="514" y="346"/>
                    <a:pt x="515" y="348"/>
                    <a:pt x="517" y="351"/>
                  </a:cubicBezTo>
                  <a:cubicBezTo>
                    <a:pt x="518" y="354"/>
                    <a:pt x="519" y="357"/>
                    <a:pt x="520" y="360"/>
                  </a:cubicBezTo>
                  <a:cubicBezTo>
                    <a:pt x="520" y="363"/>
                    <a:pt x="520" y="366"/>
                    <a:pt x="520" y="369"/>
                  </a:cubicBezTo>
                  <a:cubicBezTo>
                    <a:pt x="519" y="372"/>
                    <a:pt x="516" y="375"/>
                    <a:pt x="515" y="379"/>
                  </a:cubicBezTo>
                  <a:cubicBezTo>
                    <a:pt x="514" y="382"/>
                    <a:pt x="515" y="385"/>
                    <a:pt x="514" y="388"/>
                  </a:cubicBezTo>
                  <a:cubicBezTo>
                    <a:pt x="513" y="390"/>
                    <a:pt x="512" y="391"/>
                    <a:pt x="511" y="391"/>
                  </a:cubicBezTo>
                  <a:cubicBezTo>
                    <a:pt x="510" y="391"/>
                    <a:pt x="512" y="388"/>
                    <a:pt x="511" y="388"/>
                  </a:cubicBezTo>
                  <a:cubicBezTo>
                    <a:pt x="508" y="387"/>
                    <a:pt x="505" y="389"/>
                    <a:pt x="501" y="388"/>
                  </a:cubicBezTo>
                  <a:cubicBezTo>
                    <a:pt x="501" y="388"/>
                    <a:pt x="501" y="387"/>
                    <a:pt x="501" y="386"/>
                  </a:cubicBezTo>
                  <a:cubicBezTo>
                    <a:pt x="502" y="384"/>
                    <a:pt x="505" y="383"/>
                    <a:pt x="505" y="382"/>
                  </a:cubicBezTo>
                  <a:cubicBezTo>
                    <a:pt x="504" y="380"/>
                    <a:pt x="501" y="380"/>
                    <a:pt x="499" y="379"/>
                  </a:cubicBezTo>
                  <a:cubicBezTo>
                    <a:pt x="497" y="377"/>
                    <a:pt x="496" y="376"/>
                    <a:pt x="495" y="374"/>
                  </a:cubicBezTo>
                  <a:cubicBezTo>
                    <a:pt x="493" y="370"/>
                    <a:pt x="493" y="366"/>
                    <a:pt x="492" y="362"/>
                  </a:cubicBezTo>
                  <a:cubicBezTo>
                    <a:pt x="491" y="361"/>
                    <a:pt x="492" y="359"/>
                    <a:pt x="492" y="358"/>
                  </a:cubicBezTo>
                  <a:cubicBezTo>
                    <a:pt x="491" y="358"/>
                    <a:pt x="490" y="360"/>
                    <a:pt x="489" y="360"/>
                  </a:cubicBezTo>
                  <a:cubicBezTo>
                    <a:pt x="488" y="358"/>
                    <a:pt x="489" y="356"/>
                    <a:pt x="488" y="354"/>
                  </a:cubicBezTo>
                  <a:cubicBezTo>
                    <a:pt x="488" y="352"/>
                    <a:pt x="487" y="350"/>
                    <a:pt x="487" y="348"/>
                  </a:cubicBezTo>
                  <a:cubicBezTo>
                    <a:pt x="487" y="347"/>
                    <a:pt x="487" y="346"/>
                    <a:pt x="487" y="345"/>
                  </a:cubicBezTo>
                  <a:cubicBezTo>
                    <a:pt x="487" y="343"/>
                    <a:pt x="486" y="341"/>
                    <a:pt x="486" y="339"/>
                  </a:cubicBezTo>
                  <a:cubicBezTo>
                    <a:pt x="486" y="336"/>
                    <a:pt x="489" y="334"/>
                    <a:pt x="489" y="331"/>
                  </a:cubicBezTo>
                  <a:cubicBezTo>
                    <a:pt x="489" y="329"/>
                    <a:pt x="487" y="326"/>
                    <a:pt x="486" y="324"/>
                  </a:cubicBezTo>
                  <a:cubicBezTo>
                    <a:pt x="485" y="323"/>
                    <a:pt x="482" y="323"/>
                    <a:pt x="481" y="322"/>
                  </a:cubicBezTo>
                  <a:cubicBezTo>
                    <a:pt x="478" y="319"/>
                    <a:pt x="477" y="313"/>
                    <a:pt x="473" y="311"/>
                  </a:cubicBezTo>
                  <a:cubicBezTo>
                    <a:pt x="471" y="310"/>
                    <a:pt x="469" y="313"/>
                    <a:pt x="467" y="314"/>
                  </a:cubicBezTo>
                  <a:cubicBezTo>
                    <a:pt x="465" y="315"/>
                    <a:pt x="463" y="317"/>
                    <a:pt x="461" y="318"/>
                  </a:cubicBezTo>
                  <a:cubicBezTo>
                    <a:pt x="460" y="318"/>
                    <a:pt x="457" y="319"/>
                    <a:pt x="456" y="318"/>
                  </a:cubicBezTo>
                  <a:cubicBezTo>
                    <a:pt x="454" y="316"/>
                    <a:pt x="455" y="312"/>
                    <a:pt x="453" y="310"/>
                  </a:cubicBezTo>
                  <a:cubicBezTo>
                    <a:pt x="452" y="309"/>
                    <a:pt x="450" y="309"/>
                    <a:pt x="449" y="309"/>
                  </a:cubicBezTo>
                  <a:cubicBezTo>
                    <a:pt x="447" y="308"/>
                    <a:pt x="446" y="307"/>
                    <a:pt x="445" y="307"/>
                  </a:cubicBezTo>
                  <a:cubicBezTo>
                    <a:pt x="443" y="307"/>
                    <a:pt x="442" y="308"/>
                    <a:pt x="440" y="308"/>
                  </a:cubicBezTo>
                  <a:cubicBezTo>
                    <a:pt x="439" y="308"/>
                    <a:pt x="438" y="307"/>
                    <a:pt x="437" y="307"/>
                  </a:cubicBezTo>
                  <a:cubicBezTo>
                    <a:pt x="436" y="307"/>
                    <a:pt x="435" y="308"/>
                    <a:pt x="434" y="308"/>
                  </a:cubicBezTo>
                  <a:cubicBezTo>
                    <a:pt x="433" y="308"/>
                    <a:pt x="431" y="308"/>
                    <a:pt x="430" y="308"/>
                  </a:cubicBezTo>
                  <a:cubicBezTo>
                    <a:pt x="429" y="307"/>
                    <a:pt x="427" y="306"/>
                    <a:pt x="425" y="306"/>
                  </a:cubicBezTo>
                  <a:cubicBezTo>
                    <a:pt x="421" y="306"/>
                    <a:pt x="416" y="307"/>
                    <a:pt x="412" y="307"/>
                  </a:cubicBezTo>
                  <a:cubicBezTo>
                    <a:pt x="410" y="308"/>
                    <a:pt x="408" y="309"/>
                    <a:pt x="406" y="309"/>
                  </a:cubicBezTo>
                  <a:cubicBezTo>
                    <a:pt x="404" y="309"/>
                    <a:pt x="403" y="307"/>
                    <a:pt x="401" y="307"/>
                  </a:cubicBezTo>
                  <a:cubicBezTo>
                    <a:pt x="399" y="306"/>
                    <a:pt x="397" y="305"/>
                    <a:pt x="396" y="307"/>
                  </a:cubicBezTo>
                  <a:cubicBezTo>
                    <a:pt x="395" y="308"/>
                    <a:pt x="397" y="310"/>
                    <a:pt x="398" y="311"/>
                  </a:cubicBezTo>
                  <a:cubicBezTo>
                    <a:pt x="399" y="313"/>
                    <a:pt x="400" y="314"/>
                    <a:pt x="402" y="314"/>
                  </a:cubicBezTo>
                  <a:cubicBezTo>
                    <a:pt x="403" y="314"/>
                    <a:pt x="403" y="312"/>
                    <a:pt x="404" y="312"/>
                  </a:cubicBezTo>
                  <a:cubicBezTo>
                    <a:pt x="405" y="312"/>
                    <a:pt x="406" y="313"/>
                    <a:pt x="406" y="315"/>
                  </a:cubicBezTo>
                  <a:cubicBezTo>
                    <a:pt x="406" y="316"/>
                    <a:pt x="404" y="318"/>
                    <a:pt x="405" y="319"/>
                  </a:cubicBezTo>
                  <a:cubicBezTo>
                    <a:pt x="406" y="321"/>
                    <a:pt x="409" y="321"/>
                    <a:pt x="410" y="322"/>
                  </a:cubicBezTo>
                  <a:cubicBezTo>
                    <a:pt x="411" y="324"/>
                    <a:pt x="412" y="328"/>
                    <a:pt x="410" y="328"/>
                  </a:cubicBezTo>
                  <a:cubicBezTo>
                    <a:pt x="408" y="328"/>
                    <a:pt x="407" y="324"/>
                    <a:pt x="405" y="322"/>
                  </a:cubicBezTo>
                  <a:cubicBezTo>
                    <a:pt x="402" y="320"/>
                    <a:pt x="399" y="316"/>
                    <a:pt x="395" y="316"/>
                  </a:cubicBezTo>
                  <a:cubicBezTo>
                    <a:pt x="393" y="317"/>
                    <a:pt x="397" y="322"/>
                    <a:pt x="395" y="324"/>
                  </a:cubicBezTo>
                  <a:cubicBezTo>
                    <a:pt x="394" y="326"/>
                    <a:pt x="391" y="324"/>
                    <a:pt x="389" y="324"/>
                  </a:cubicBezTo>
                  <a:cubicBezTo>
                    <a:pt x="388" y="324"/>
                    <a:pt x="387" y="326"/>
                    <a:pt x="386" y="326"/>
                  </a:cubicBezTo>
                  <a:cubicBezTo>
                    <a:pt x="384" y="325"/>
                    <a:pt x="383" y="324"/>
                    <a:pt x="381" y="322"/>
                  </a:cubicBezTo>
                  <a:cubicBezTo>
                    <a:pt x="380" y="321"/>
                    <a:pt x="380" y="319"/>
                    <a:pt x="379" y="318"/>
                  </a:cubicBezTo>
                  <a:cubicBezTo>
                    <a:pt x="378" y="316"/>
                    <a:pt x="376" y="314"/>
                    <a:pt x="374" y="315"/>
                  </a:cubicBezTo>
                  <a:cubicBezTo>
                    <a:pt x="373" y="315"/>
                    <a:pt x="374" y="317"/>
                    <a:pt x="372" y="318"/>
                  </a:cubicBezTo>
                  <a:cubicBezTo>
                    <a:pt x="370" y="319"/>
                    <a:pt x="367" y="319"/>
                    <a:pt x="364" y="319"/>
                  </a:cubicBezTo>
                  <a:cubicBezTo>
                    <a:pt x="361" y="318"/>
                    <a:pt x="359" y="315"/>
                    <a:pt x="357" y="315"/>
                  </a:cubicBezTo>
                  <a:cubicBezTo>
                    <a:pt x="353" y="315"/>
                    <a:pt x="350" y="317"/>
                    <a:pt x="347" y="318"/>
                  </a:cubicBezTo>
                  <a:cubicBezTo>
                    <a:pt x="345" y="319"/>
                    <a:pt x="343" y="321"/>
                    <a:pt x="341" y="321"/>
                  </a:cubicBezTo>
                  <a:cubicBezTo>
                    <a:pt x="340" y="320"/>
                    <a:pt x="340" y="318"/>
                    <a:pt x="339" y="318"/>
                  </a:cubicBezTo>
                  <a:cubicBezTo>
                    <a:pt x="338" y="317"/>
                    <a:pt x="336" y="317"/>
                    <a:pt x="335" y="318"/>
                  </a:cubicBezTo>
                  <a:cubicBezTo>
                    <a:pt x="335" y="320"/>
                    <a:pt x="338" y="322"/>
                    <a:pt x="337" y="324"/>
                  </a:cubicBezTo>
                  <a:cubicBezTo>
                    <a:pt x="336" y="327"/>
                    <a:pt x="333" y="327"/>
                    <a:pt x="331" y="329"/>
                  </a:cubicBezTo>
                  <a:cubicBezTo>
                    <a:pt x="329" y="331"/>
                    <a:pt x="328" y="334"/>
                    <a:pt x="325" y="335"/>
                  </a:cubicBezTo>
                  <a:cubicBezTo>
                    <a:pt x="323" y="336"/>
                    <a:pt x="320" y="335"/>
                    <a:pt x="318" y="336"/>
                  </a:cubicBezTo>
                  <a:cubicBezTo>
                    <a:pt x="315" y="337"/>
                    <a:pt x="313" y="338"/>
                    <a:pt x="312" y="339"/>
                  </a:cubicBezTo>
                  <a:cubicBezTo>
                    <a:pt x="309" y="341"/>
                    <a:pt x="306" y="343"/>
                    <a:pt x="304" y="346"/>
                  </a:cubicBezTo>
                  <a:cubicBezTo>
                    <a:pt x="303" y="347"/>
                    <a:pt x="305" y="349"/>
                    <a:pt x="304" y="351"/>
                  </a:cubicBezTo>
                  <a:cubicBezTo>
                    <a:pt x="304" y="353"/>
                    <a:pt x="300" y="355"/>
                    <a:pt x="300" y="357"/>
                  </a:cubicBezTo>
                  <a:cubicBezTo>
                    <a:pt x="300" y="361"/>
                    <a:pt x="303" y="364"/>
                    <a:pt x="304" y="368"/>
                  </a:cubicBezTo>
                  <a:cubicBezTo>
                    <a:pt x="304" y="369"/>
                    <a:pt x="304" y="371"/>
                    <a:pt x="304" y="373"/>
                  </a:cubicBezTo>
                  <a:cubicBezTo>
                    <a:pt x="303" y="375"/>
                    <a:pt x="302" y="376"/>
                    <a:pt x="302" y="377"/>
                  </a:cubicBezTo>
                  <a:cubicBezTo>
                    <a:pt x="300" y="376"/>
                    <a:pt x="299" y="373"/>
                    <a:pt x="297" y="373"/>
                  </a:cubicBezTo>
                  <a:cubicBezTo>
                    <a:pt x="295" y="372"/>
                    <a:pt x="293" y="373"/>
                    <a:pt x="291" y="373"/>
                  </a:cubicBezTo>
                  <a:cubicBezTo>
                    <a:pt x="288" y="371"/>
                    <a:pt x="285" y="370"/>
                    <a:pt x="283" y="368"/>
                  </a:cubicBezTo>
                  <a:cubicBezTo>
                    <a:pt x="280" y="365"/>
                    <a:pt x="279" y="362"/>
                    <a:pt x="277" y="359"/>
                  </a:cubicBezTo>
                  <a:cubicBezTo>
                    <a:pt x="276" y="357"/>
                    <a:pt x="277" y="354"/>
                    <a:pt x="276" y="352"/>
                  </a:cubicBezTo>
                  <a:cubicBezTo>
                    <a:pt x="275" y="350"/>
                    <a:pt x="273" y="348"/>
                    <a:pt x="272" y="345"/>
                  </a:cubicBezTo>
                  <a:cubicBezTo>
                    <a:pt x="270" y="341"/>
                    <a:pt x="268" y="337"/>
                    <a:pt x="266" y="332"/>
                  </a:cubicBezTo>
                  <a:cubicBezTo>
                    <a:pt x="265" y="329"/>
                    <a:pt x="264" y="325"/>
                    <a:pt x="263" y="322"/>
                  </a:cubicBezTo>
                  <a:cubicBezTo>
                    <a:pt x="262" y="319"/>
                    <a:pt x="260" y="316"/>
                    <a:pt x="258" y="315"/>
                  </a:cubicBezTo>
                  <a:cubicBezTo>
                    <a:pt x="255" y="314"/>
                    <a:pt x="253" y="314"/>
                    <a:pt x="250" y="314"/>
                  </a:cubicBezTo>
                  <a:cubicBezTo>
                    <a:pt x="248" y="314"/>
                    <a:pt x="246" y="314"/>
                    <a:pt x="245" y="314"/>
                  </a:cubicBezTo>
                  <a:cubicBezTo>
                    <a:pt x="243" y="315"/>
                    <a:pt x="242" y="315"/>
                    <a:pt x="241" y="316"/>
                  </a:cubicBezTo>
                  <a:cubicBezTo>
                    <a:pt x="240" y="317"/>
                    <a:pt x="240" y="318"/>
                    <a:pt x="239" y="319"/>
                  </a:cubicBezTo>
                  <a:cubicBezTo>
                    <a:pt x="239" y="321"/>
                    <a:pt x="239" y="323"/>
                    <a:pt x="238" y="325"/>
                  </a:cubicBezTo>
                  <a:cubicBezTo>
                    <a:pt x="238" y="326"/>
                    <a:pt x="236" y="327"/>
                    <a:pt x="235" y="327"/>
                  </a:cubicBezTo>
                  <a:cubicBezTo>
                    <a:pt x="232" y="326"/>
                    <a:pt x="229" y="323"/>
                    <a:pt x="226" y="322"/>
                  </a:cubicBezTo>
                  <a:cubicBezTo>
                    <a:pt x="224" y="320"/>
                    <a:pt x="220" y="320"/>
                    <a:pt x="219" y="318"/>
                  </a:cubicBezTo>
                  <a:cubicBezTo>
                    <a:pt x="216" y="315"/>
                    <a:pt x="216" y="311"/>
                    <a:pt x="214" y="308"/>
                  </a:cubicBezTo>
                  <a:cubicBezTo>
                    <a:pt x="213" y="305"/>
                    <a:pt x="213" y="302"/>
                    <a:pt x="211" y="300"/>
                  </a:cubicBezTo>
                  <a:cubicBezTo>
                    <a:pt x="209" y="297"/>
                    <a:pt x="206" y="294"/>
                    <a:pt x="203" y="291"/>
                  </a:cubicBezTo>
                  <a:cubicBezTo>
                    <a:pt x="201" y="288"/>
                    <a:pt x="200" y="286"/>
                    <a:pt x="199" y="283"/>
                  </a:cubicBezTo>
                  <a:cubicBezTo>
                    <a:pt x="192" y="283"/>
                    <a:pt x="185" y="283"/>
                    <a:pt x="177" y="283"/>
                  </a:cubicBezTo>
                  <a:cubicBezTo>
                    <a:pt x="177" y="286"/>
                    <a:pt x="176" y="288"/>
                    <a:pt x="176" y="291"/>
                  </a:cubicBezTo>
                  <a:cubicBezTo>
                    <a:pt x="165" y="290"/>
                    <a:pt x="154" y="290"/>
                    <a:pt x="142" y="290"/>
                  </a:cubicBezTo>
                  <a:cubicBezTo>
                    <a:pt x="142" y="290"/>
                    <a:pt x="141" y="290"/>
                    <a:pt x="140" y="290"/>
                  </a:cubicBezTo>
                  <a:cubicBezTo>
                    <a:pt x="125" y="284"/>
                    <a:pt x="111" y="278"/>
                    <a:pt x="96" y="272"/>
                  </a:cubicBezTo>
                  <a:cubicBezTo>
                    <a:pt x="96" y="272"/>
                    <a:pt x="96" y="271"/>
                    <a:pt x="96" y="270"/>
                  </a:cubicBezTo>
                  <a:cubicBezTo>
                    <a:pt x="88" y="270"/>
                    <a:pt x="81" y="270"/>
                    <a:pt x="73" y="270"/>
                  </a:cubicBezTo>
                  <a:cubicBezTo>
                    <a:pt x="71" y="271"/>
                    <a:pt x="70" y="272"/>
                    <a:pt x="68" y="273"/>
                  </a:cubicBezTo>
                  <a:cubicBezTo>
                    <a:pt x="68" y="272"/>
                    <a:pt x="66" y="271"/>
                    <a:pt x="66" y="269"/>
                  </a:cubicBezTo>
                  <a:cubicBezTo>
                    <a:pt x="66" y="268"/>
                    <a:pt x="67" y="266"/>
                    <a:pt x="66" y="264"/>
                  </a:cubicBezTo>
                  <a:cubicBezTo>
                    <a:pt x="66" y="261"/>
                    <a:pt x="64" y="258"/>
                    <a:pt x="63" y="255"/>
                  </a:cubicBezTo>
                  <a:cubicBezTo>
                    <a:pt x="61" y="252"/>
                    <a:pt x="59" y="249"/>
                    <a:pt x="56" y="247"/>
                  </a:cubicBezTo>
                  <a:cubicBezTo>
                    <a:pt x="54" y="245"/>
                    <a:pt x="50" y="247"/>
                    <a:pt x="48" y="246"/>
                  </a:cubicBezTo>
                  <a:cubicBezTo>
                    <a:pt x="45" y="245"/>
                    <a:pt x="43" y="242"/>
                    <a:pt x="40" y="241"/>
                  </a:cubicBezTo>
                  <a:cubicBezTo>
                    <a:pt x="37" y="240"/>
                    <a:pt x="32" y="241"/>
                    <a:pt x="29" y="239"/>
                  </a:cubicBezTo>
                  <a:cubicBezTo>
                    <a:pt x="28" y="237"/>
                    <a:pt x="30" y="234"/>
                    <a:pt x="29" y="232"/>
                  </a:cubicBezTo>
                  <a:cubicBezTo>
                    <a:pt x="29" y="228"/>
                    <a:pt x="26" y="226"/>
                    <a:pt x="25" y="223"/>
                  </a:cubicBezTo>
                  <a:cubicBezTo>
                    <a:pt x="23" y="218"/>
                    <a:pt x="21" y="213"/>
                    <a:pt x="20" y="208"/>
                  </a:cubicBezTo>
                  <a:cubicBezTo>
                    <a:pt x="19" y="206"/>
                    <a:pt x="22" y="203"/>
                    <a:pt x="21" y="201"/>
                  </a:cubicBezTo>
                  <a:cubicBezTo>
                    <a:pt x="21" y="200"/>
                    <a:pt x="19" y="200"/>
                    <a:pt x="18" y="199"/>
                  </a:cubicBezTo>
                  <a:cubicBezTo>
                    <a:pt x="17" y="198"/>
                    <a:pt x="16" y="196"/>
                    <a:pt x="16" y="194"/>
                  </a:cubicBezTo>
                  <a:cubicBezTo>
                    <a:pt x="15" y="192"/>
                    <a:pt x="15" y="189"/>
                    <a:pt x="15" y="186"/>
                  </a:cubicBezTo>
                  <a:cubicBezTo>
                    <a:pt x="15" y="185"/>
                    <a:pt x="15" y="183"/>
                    <a:pt x="16" y="184"/>
                  </a:cubicBezTo>
                  <a:cubicBezTo>
                    <a:pt x="18" y="184"/>
                    <a:pt x="18" y="187"/>
                    <a:pt x="19" y="187"/>
                  </a:cubicBezTo>
                  <a:cubicBezTo>
                    <a:pt x="20" y="187"/>
                    <a:pt x="19" y="185"/>
                    <a:pt x="19" y="184"/>
                  </a:cubicBezTo>
                  <a:cubicBezTo>
                    <a:pt x="20" y="182"/>
                    <a:pt x="21" y="181"/>
                    <a:pt x="21" y="180"/>
                  </a:cubicBezTo>
                  <a:cubicBezTo>
                    <a:pt x="21" y="179"/>
                    <a:pt x="20" y="178"/>
                    <a:pt x="19" y="178"/>
                  </a:cubicBezTo>
                  <a:cubicBezTo>
                    <a:pt x="18" y="178"/>
                    <a:pt x="18" y="180"/>
                    <a:pt x="18" y="181"/>
                  </a:cubicBezTo>
                  <a:cubicBezTo>
                    <a:pt x="17" y="182"/>
                    <a:pt x="16" y="182"/>
                    <a:pt x="15" y="181"/>
                  </a:cubicBezTo>
                  <a:cubicBezTo>
                    <a:pt x="13" y="180"/>
                    <a:pt x="12" y="179"/>
                    <a:pt x="11" y="178"/>
                  </a:cubicBezTo>
                  <a:cubicBezTo>
                    <a:pt x="10" y="176"/>
                    <a:pt x="9" y="174"/>
                    <a:pt x="7" y="172"/>
                  </a:cubicBezTo>
                  <a:cubicBezTo>
                    <a:pt x="6" y="170"/>
                    <a:pt x="3" y="168"/>
                    <a:pt x="3" y="166"/>
                  </a:cubicBezTo>
                  <a:cubicBezTo>
                    <a:pt x="2" y="163"/>
                    <a:pt x="5" y="161"/>
                    <a:pt x="4" y="158"/>
                  </a:cubicBezTo>
                  <a:cubicBezTo>
                    <a:pt x="4" y="155"/>
                    <a:pt x="1" y="152"/>
                    <a:pt x="0" y="149"/>
                  </a:cubicBezTo>
                  <a:cubicBezTo>
                    <a:pt x="0" y="147"/>
                    <a:pt x="0" y="146"/>
                    <a:pt x="0" y="144"/>
                  </a:cubicBezTo>
                  <a:cubicBezTo>
                    <a:pt x="1" y="141"/>
                    <a:pt x="2" y="138"/>
                    <a:pt x="3" y="135"/>
                  </a:cubicBezTo>
                  <a:cubicBezTo>
                    <a:pt x="4" y="133"/>
                    <a:pt x="5" y="132"/>
                    <a:pt x="5" y="130"/>
                  </a:cubicBezTo>
                  <a:cubicBezTo>
                    <a:pt x="5" y="127"/>
                    <a:pt x="4" y="125"/>
                    <a:pt x="4" y="122"/>
                  </a:cubicBezTo>
                  <a:cubicBezTo>
                    <a:pt x="4" y="121"/>
                    <a:pt x="6" y="119"/>
                    <a:pt x="6" y="118"/>
                  </a:cubicBezTo>
                  <a:cubicBezTo>
                    <a:pt x="6" y="114"/>
                    <a:pt x="5" y="110"/>
                    <a:pt x="5" y="106"/>
                  </a:cubicBezTo>
                  <a:cubicBezTo>
                    <a:pt x="5" y="105"/>
                    <a:pt x="6" y="104"/>
                    <a:pt x="6" y="102"/>
                  </a:cubicBezTo>
                  <a:cubicBezTo>
                    <a:pt x="8" y="98"/>
                    <a:pt x="10" y="94"/>
                    <a:pt x="12" y="90"/>
                  </a:cubicBezTo>
                  <a:cubicBezTo>
                    <a:pt x="14" y="82"/>
                    <a:pt x="17" y="75"/>
                    <a:pt x="19" y="67"/>
                  </a:cubicBezTo>
                  <a:cubicBezTo>
                    <a:pt x="20" y="62"/>
                    <a:pt x="21" y="56"/>
                    <a:pt x="23" y="51"/>
                  </a:cubicBezTo>
                  <a:cubicBezTo>
                    <a:pt x="23" y="50"/>
                    <a:pt x="26" y="50"/>
                    <a:pt x="26" y="49"/>
                  </a:cubicBezTo>
                  <a:cubicBezTo>
                    <a:pt x="26" y="49"/>
                    <a:pt x="24" y="50"/>
                    <a:pt x="24" y="49"/>
                  </a:cubicBezTo>
                  <a:cubicBezTo>
                    <a:pt x="23" y="47"/>
                    <a:pt x="25" y="45"/>
                    <a:pt x="25" y="44"/>
                  </a:cubicBezTo>
                  <a:cubicBezTo>
                    <a:pt x="25" y="40"/>
                    <a:pt x="26" y="36"/>
                    <a:pt x="26" y="32"/>
                  </a:cubicBezTo>
                  <a:cubicBezTo>
                    <a:pt x="25" y="27"/>
                    <a:pt x="22" y="23"/>
                    <a:pt x="21" y="18"/>
                  </a:cubicBezTo>
                  <a:cubicBezTo>
                    <a:pt x="21" y="16"/>
                    <a:pt x="21" y="15"/>
                    <a:pt x="22" y="13"/>
                  </a:cubicBezTo>
                  <a:cubicBezTo>
                    <a:pt x="22" y="12"/>
                    <a:pt x="23" y="11"/>
                    <a:pt x="25" y="11"/>
                  </a:cubicBezTo>
                  <a:cubicBezTo>
                    <a:pt x="26" y="12"/>
                    <a:pt x="27" y="13"/>
                    <a:pt x="29" y="14"/>
                  </a:cubicBezTo>
                  <a:cubicBezTo>
                    <a:pt x="31" y="14"/>
                    <a:pt x="33" y="14"/>
                    <a:pt x="35" y="14"/>
                  </a:cubicBezTo>
                  <a:cubicBezTo>
                    <a:pt x="38" y="14"/>
                    <a:pt x="41" y="13"/>
                    <a:pt x="43" y="14"/>
                  </a:cubicBezTo>
                  <a:cubicBezTo>
                    <a:pt x="45" y="14"/>
                    <a:pt x="45" y="17"/>
                    <a:pt x="46" y="18"/>
                  </a:cubicBezTo>
                  <a:cubicBezTo>
                    <a:pt x="47" y="19"/>
                    <a:pt x="47" y="20"/>
                    <a:pt x="47" y="21"/>
                  </a:cubicBezTo>
                  <a:cubicBezTo>
                    <a:pt x="47" y="22"/>
                    <a:pt x="46" y="24"/>
                    <a:pt x="45" y="25"/>
                  </a:cubicBezTo>
                  <a:cubicBezTo>
                    <a:pt x="44" y="27"/>
                    <a:pt x="42" y="27"/>
                    <a:pt x="41" y="28"/>
                  </a:cubicBezTo>
                  <a:cubicBezTo>
                    <a:pt x="40" y="29"/>
                    <a:pt x="39" y="32"/>
                    <a:pt x="40" y="32"/>
                  </a:cubicBezTo>
                  <a:cubicBezTo>
                    <a:pt x="43" y="31"/>
                    <a:pt x="45" y="29"/>
                    <a:pt x="47" y="27"/>
                  </a:cubicBezTo>
                  <a:cubicBezTo>
                    <a:pt x="48" y="25"/>
                    <a:pt x="50" y="23"/>
                    <a:pt x="50" y="20"/>
                  </a:cubicBezTo>
                  <a:cubicBezTo>
                    <a:pt x="51" y="18"/>
                    <a:pt x="50" y="15"/>
                    <a:pt x="50" y="13"/>
                  </a:cubicBezTo>
                  <a:cubicBezTo>
                    <a:pt x="50" y="10"/>
                    <a:pt x="51" y="8"/>
                    <a:pt x="51" y="6"/>
                  </a:cubicBezTo>
                  <a:cubicBezTo>
                    <a:pt x="50" y="4"/>
                    <a:pt x="50" y="2"/>
                    <a:pt x="4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 name="Freeform 2548"/>
            <p:cNvSpPr>
              <a:spLocks noChangeAspect="1"/>
            </p:cNvSpPr>
            <p:nvPr/>
          </p:nvSpPr>
          <p:spPr bwMode="auto">
            <a:xfrm>
              <a:off x="1979" y="2538"/>
              <a:ext cx="62" cy="69"/>
            </a:xfrm>
            <a:custGeom>
              <a:avLst/>
              <a:gdLst>
                <a:gd name="T0" fmla="*/ 50 w 51"/>
                <a:gd name="T1" fmla="*/ 61 h 58"/>
                <a:gd name="T2" fmla="*/ 47 w 51"/>
                <a:gd name="T3" fmla="*/ 57 h 58"/>
                <a:gd name="T4" fmla="*/ 45 w 51"/>
                <a:gd name="T5" fmla="*/ 58 h 58"/>
                <a:gd name="T6" fmla="*/ 40 w 51"/>
                <a:gd name="T7" fmla="*/ 59 h 58"/>
                <a:gd name="T8" fmla="*/ 34 w 51"/>
                <a:gd name="T9" fmla="*/ 57 h 58"/>
                <a:gd name="T10" fmla="*/ 29 w 51"/>
                <a:gd name="T11" fmla="*/ 63 h 58"/>
                <a:gd name="T12" fmla="*/ 34 w 51"/>
                <a:gd name="T13" fmla="*/ 67 h 58"/>
                <a:gd name="T14" fmla="*/ 29 w 51"/>
                <a:gd name="T15" fmla="*/ 69 h 58"/>
                <a:gd name="T16" fmla="*/ 23 w 51"/>
                <a:gd name="T17" fmla="*/ 69 h 58"/>
                <a:gd name="T18" fmla="*/ 19 w 51"/>
                <a:gd name="T19" fmla="*/ 64 h 58"/>
                <a:gd name="T20" fmla="*/ 16 w 51"/>
                <a:gd name="T21" fmla="*/ 58 h 58"/>
                <a:gd name="T22" fmla="*/ 13 w 51"/>
                <a:gd name="T23" fmla="*/ 49 h 58"/>
                <a:gd name="T24" fmla="*/ 11 w 51"/>
                <a:gd name="T25" fmla="*/ 48 h 58"/>
                <a:gd name="T26" fmla="*/ 11 w 51"/>
                <a:gd name="T27" fmla="*/ 43 h 58"/>
                <a:gd name="T28" fmla="*/ 7 w 51"/>
                <a:gd name="T29" fmla="*/ 43 h 58"/>
                <a:gd name="T30" fmla="*/ 0 w 51"/>
                <a:gd name="T31" fmla="*/ 32 h 58"/>
                <a:gd name="T32" fmla="*/ 2 w 51"/>
                <a:gd name="T33" fmla="*/ 25 h 58"/>
                <a:gd name="T34" fmla="*/ 4 w 51"/>
                <a:gd name="T35" fmla="*/ 18 h 58"/>
                <a:gd name="T36" fmla="*/ 10 w 51"/>
                <a:gd name="T37" fmla="*/ 18 h 58"/>
                <a:gd name="T38" fmla="*/ 12 w 51"/>
                <a:gd name="T39" fmla="*/ 13 h 58"/>
                <a:gd name="T40" fmla="*/ 11 w 51"/>
                <a:gd name="T41" fmla="*/ 6 h 58"/>
                <a:gd name="T42" fmla="*/ 15 w 51"/>
                <a:gd name="T43" fmla="*/ 1 h 58"/>
                <a:gd name="T44" fmla="*/ 24 w 51"/>
                <a:gd name="T45" fmla="*/ 2 h 58"/>
                <a:gd name="T46" fmla="*/ 32 w 51"/>
                <a:gd name="T47" fmla="*/ 5 h 58"/>
                <a:gd name="T48" fmla="*/ 38 w 51"/>
                <a:gd name="T49" fmla="*/ 0 h 58"/>
                <a:gd name="T50" fmla="*/ 43 w 51"/>
                <a:gd name="T51" fmla="*/ 2 h 58"/>
                <a:gd name="T52" fmla="*/ 47 w 51"/>
                <a:gd name="T53" fmla="*/ 2 h 58"/>
                <a:gd name="T54" fmla="*/ 53 w 51"/>
                <a:gd name="T55" fmla="*/ 2 h 58"/>
                <a:gd name="T56" fmla="*/ 58 w 51"/>
                <a:gd name="T57" fmla="*/ 2 h 58"/>
                <a:gd name="T58" fmla="*/ 62 w 51"/>
                <a:gd name="T59" fmla="*/ 6 h 58"/>
                <a:gd name="T60" fmla="*/ 60 w 51"/>
                <a:gd name="T61" fmla="*/ 12 h 58"/>
                <a:gd name="T62" fmla="*/ 53 w 51"/>
                <a:gd name="T63" fmla="*/ 20 h 58"/>
                <a:gd name="T64" fmla="*/ 57 w 51"/>
                <a:gd name="T65" fmla="*/ 33 h 58"/>
                <a:gd name="T66" fmla="*/ 61 w 51"/>
                <a:gd name="T67" fmla="*/ 40 h 58"/>
                <a:gd name="T68" fmla="*/ 57 w 51"/>
                <a:gd name="T69" fmla="*/ 48 h 58"/>
                <a:gd name="T70" fmla="*/ 56 w 51"/>
                <a:gd name="T71" fmla="*/ 58 h 58"/>
                <a:gd name="T72" fmla="*/ 50 w 51"/>
                <a:gd name="T73" fmla="*/ 61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1"/>
                <a:gd name="T112" fmla="*/ 0 h 58"/>
                <a:gd name="T113" fmla="*/ 51 w 51"/>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1" h="58">
                  <a:moveTo>
                    <a:pt x="41" y="51"/>
                  </a:moveTo>
                  <a:cubicBezTo>
                    <a:pt x="41" y="50"/>
                    <a:pt x="41" y="48"/>
                    <a:pt x="39" y="48"/>
                  </a:cubicBezTo>
                  <a:cubicBezTo>
                    <a:pt x="39" y="47"/>
                    <a:pt x="38" y="49"/>
                    <a:pt x="37" y="49"/>
                  </a:cubicBezTo>
                  <a:cubicBezTo>
                    <a:pt x="36" y="49"/>
                    <a:pt x="34" y="50"/>
                    <a:pt x="33" y="50"/>
                  </a:cubicBezTo>
                  <a:cubicBezTo>
                    <a:pt x="31" y="50"/>
                    <a:pt x="30" y="48"/>
                    <a:pt x="28" y="48"/>
                  </a:cubicBezTo>
                  <a:cubicBezTo>
                    <a:pt x="26" y="49"/>
                    <a:pt x="24" y="51"/>
                    <a:pt x="24" y="53"/>
                  </a:cubicBezTo>
                  <a:cubicBezTo>
                    <a:pt x="24" y="55"/>
                    <a:pt x="28" y="54"/>
                    <a:pt x="28" y="56"/>
                  </a:cubicBezTo>
                  <a:cubicBezTo>
                    <a:pt x="28" y="57"/>
                    <a:pt x="26" y="58"/>
                    <a:pt x="24" y="58"/>
                  </a:cubicBezTo>
                  <a:cubicBezTo>
                    <a:pt x="23" y="58"/>
                    <a:pt x="20" y="58"/>
                    <a:pt x="19" y="58"/>
                  </a:cubicBezTo>
                  <a:cubicBezTo>
                    <a:pt x="18" y="57"/>
                    <a:pt x="16" y="55"/>
                    <a:pt x="16" y="54"/>
                  </a:cubicBezTo>
                  <a:cubicBezTo>
                    <a:pt x="15" y="52"/>
                    <a:pt x="14" y="51"/>
                    <a:pt x="13" y="49"/>
                  </a:cubicBezTo>
                  <a:cubicBezTo>
                    <a:pt x="12" y="46"/>
                    <a:pt x="10" y="43"/>
                    <a:pt x="11" y="41"/>
                  </a:cubicBezTo>
                  <a:cubicBezTo>
                    <a:pt x="11" y="40"/>
                    <a:pt x="9" y="41"/>
                    <a:pt x="9" y="40"/>
                  </a:cubicBezTo>
                  <a:cubicBezTo>
                    <a:pt x="8" y="39"/>
                    <a:pt x="10" y="37"/>
                    <a:pt x="9" y="36"/>
                  </a:cubicBezTo>
                  <a:cubicBezTo>
                    <a:pt x="8" y="35"/>
                    <a:pt x="7" y="37"/>
                    <a:pt x="6" y="36"/>
                  </a:cubicBezTo>
                  <a:cubicBezTo>
                    <a:pt x="4" y="33"/>
                    <a:pt x="1" y="30"/>
                    <a:pt x="0" y="27"/>
                  </a:cubicBezTo>
                  <a:cubicBezTo>
                    <a:pt x="0" y="25"/>
                    <a:pt x="2" y="23"/>
                    <a:pt x="2" y="21"/>
                  </a:cubicBezTo>
                  <a:cubicBezTo>
                    <a:pt x="3" y="19"/>
                    <a:pt x="2" y="17"/>
                    <a:pt x="3" y="15"/>
                  </a:cubicBezTo>
                  <a:cubicBezTo>
                    <a:pt x="4" y="14"/>
                    <a:pt x="6" y="15"/>
                    <a:pt x="8" y="15"/>
                  </a:cubicBezTo>
                  <a:cubicBezTo>
                    <a:pt x="9" y="14"/>
                    <a:pt x="10" y="13"/>
                    <a:pt x="10" y="11"/>
                  </a:cubicBezTo>
                  <a:cubicBezTo>
                    <a:pt x="10" y="9"/>
                    <a:pt x="9" y="7"/>
                    <a:pt x="9" y="5"/>
                  </a:cubicBezTo>
                  <a:cubicBezTo>
                    <a:pt x="9" y="4"/>
                    <a:pt x="11" y="3"/>
                    <a:pt x="12" y="1"/>
                  </a:cubicBezTo>
                  <a:cubicBezTo>
                    <a:pt x="15" y="2"/>
                    <a:pt x="17" y="1"/>
                    <a:pt x="20" y="2"/>
                  </a:cubicBezTo>
                  <a:cubicBezTo>
                    <a:pt x="22" y="2"/>
                    <a:pt x="24" y="4"/>
                    <a:pt x="26" y="4"/>
                  </a:cubicBezTo>
                  <a:cubicBezTo>
                    <a:pt x="28" y="4"/>
                    <a:pt x="29" y="1"/>
                    <a:pt x="31" y="0"/>
                  </a:cubicBezTo>
                  <a:cubicBezTo>
                    <a:pt x="32" y="0"/>
                    <a:pt x="34" y="1"/>
                    <a:pt x="35" y="2"/>
                  </a:cubicBezTo>
                  <a:cubicBezTo>
                    <a:pt x="36" y="2"/>
                    <a:pt x="38" y="2"/>
                    <a:pt x="39" y="2"/>
                  </a:cubicBezTo>
                  <a:cubicBezTo>
                    <a:pt x="41" y="3"/>
                    <a:pt x="42" y="3"/>
                    <a:pt x="44" y="2"/>
                  </a:cubicBezTo>
                  <a:cubicBezTo>
                    <a:pt x="45" y="2"/>
                    <a:pt x="46" y="1"/>
                    <a:pt x="48" y="2"/>
                  </a:cubicBezTo>
                  <a:cubicBezTo>
                    <a:pt x="49" y="2"/>
                    <a:pt x="50" y="4"/>
                    <a:pt x="51" y="5"/>
                  </a:cubicBezTo>
                  <a:cubicBezTo>
                    <a:pt x="51" y="6"/>
                    <a:pt x="49" y="9"/>
                    <a:pt x="49" y="10"/>
                  </a:cubicBezTo>
                  <a:cubicBezTo>
                    <a:pt x="47" y="12"/>
                    <a:pt x="45" y="14"/>
                    <a:pt x="44" y="17"/>
                  </a:cubicBezTo>
                  <a:cubicBezTo>
                    <a:pt x="44" y="21"/>
                    <a:pt x="46" y="24"/>
                    <a:pt x="47" y="28"/>
                  </a:cubicBezTo>
                  <a:cubicBezTo>
                    <a:pt x="48" y="30"/>
                    <a:pt x="50" y="32"/>
                    <a:pt x="50" y="34"/>
                  </a:cubicBezTo>
                  <a:cubicBezTo>
                    <a:pt x="50" y="36"/>
                    <a:pt x="48" y="38"/>
                    <a:pt x="47" y="40"/>
                  </a:cubicBezTo>
                  <a:cubicBezTo>
                    <a:pt x="46" y="43"/>
                    <a:pt x="47" y="46"/>
                    <a:pt x="46" y="49"/>
                  </a:cubicBezTo>
                  <a:cubicBezTo>
                    <a:pt x="45" y="50"/>
                    <a:pt x="43" y="50"/>
                    <a:pt x="41" y="5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 name="Freeform 2549"/>
            <p:cNvSpPr>
              <a:spLocks noChangeAspect="1"/>
            </p:cNvSpPr>
            <p:nvPr/>
          </p:nvSpPr>
          <p:spPr bwMode="auto">
            <a:xfrm>
              <a:off x="2029" y="2543"/>
              <a:ext cx="50" cy="62"/>
            </a:xfrm>
            <a:custGeom>
              <a:avLst/>
              <a:gdLst>
                <a:gd name="T0" fmla="*/ 50 w 42"/>
                <a:gd name="T1" fmla="*/ 27 h 52"/>
                <a:gd name="T2" fmla="*/ 46 w 42"/>
                <a:gd name="T3" fmla="*/ 21 h 52"/>
                <a:gd name="T4" fmla="*/ 42 w 42"/>
                <a:gd name="T5" fmla="*/ 21 h 52"/>
                <a:gd name="T6" fmla="*/ 33 w 42"/>
                <a:gd name="T7" fmla="*/ 13 h 52"/>
                <a:gd name="T8" fmla="*/ 30 w 42"/>
                <a:gd name="T9" fmla="*/ 7 h 52"/>
                <a:gd name="T10" fmla="*/ 23 w 42"/>
                <a:gd name="T11" fmla="*/ 6 h 52"/>
                <a:gd name="T12" fmla="*/ 17 w 42"/>
                <a:gd name="T13" fmla="*/ 1 h 52"/>
                <a:gd name="T14" fmla="*/ 12 w 42"/>
                <a:gd name="T15" fmla="*/ 1 h 52"/>
                <a:gd name="T16" fmla="*/ 10 w 42"/>
                <a:gd name="T17" fmla="*/ 7 h 52"/>
                <a:gd name="T18" fmla="*/ 4 w 42"/>
                <a:gd name="T19" fmla="*/ 16 h 52"/>
                <a:gd name="T20" fmla="*/ 7 w 42"/>
                <a:gd name="T21" fmla="*/ 29 h 52"/>
                <a:gd name="T22" fmla="*/ 11 w 42"/>
                <a:gd name="T23" fmla="*/ 36 h 52"/>
                <a:gd name="T24" fmla="*/ 7 w 42"/>
                <a:gd name="T25" fmla="*/ 43 h 52"/>
                <a:gd name="T26" fmla="*/ 6 w 42"/>
                <a:gd name="T27" fmla="*/ 54 h 52"/>
                <a:gd name="T28" fmla="*/ 0 w 42"/>
                <a:gd name="T29" fmla="*/ 56 h 52"/>
                <a:gd name="T30" fmla="*/ 6 w 42"/>
                <a:gd name="T31" fmla="*/ 61 h 52"/>
                <a:gd name="T32" fmla="*/ 12 w 42"/>
                <a:gd name="T33" fmla="*/ 61 h 52"/>
                <a:gd name="T34" fmla="*/ 15 w 42"/>
                <a:gd name="T35" fmla="*/ 58 h 52"/>
                <a:gd name="T36" fmla="*/ 20 w 42"/>
                <a:gd name="T37" fmla="*/ 58 h 52"/>
                <a:gd name="T38" fmla="*/ 23 w 42"/>
                <a:gd name="T39" fmla="*/ 61 h 52"/>
                <a:gd name="T40" fmla="*/ 30 w 42"/>
                <a:gd name="T41" fmla="*/ 61 h 52"/>
                <a:gd name="T42" fmla="*/ 33 w 42"/>
                <a:gd name="T43" fmla="*/ 54 h 52"/>
                <a:gd name="T44" fmla="*/ 36 w 42"/>
                <a:gd name="T45" fmla="*/ 42 h 52"/>
                <a:gd name="T46" fmla="*/ 42 w 42"/>
                <a:gd name="T47" fmla="*/ 33 h 52"/>
                <a:gd name="T48" fmla="*/ 50 w 42"/>
                <a:gd name="T49" fmla="*/ 27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52"/>
                <a:gd name="T77" fmla="*/ 42 w 42"/>
                <a:gd name="T78" fmla="*/ 52 h 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52">
                  <a:moveTo>
                    <a:pt x="42" y="23"/>
                  </a:moveTo>
                  <a:cubicBezTo>
                    <a:pt x="41" y="22"/>
                    <a:pt x="40" y="19"/>
                    <a:pt x="39" y="18"/>
                  </a:cubicBezTo>
                  <a:cubicBezTo>
                    <a:pt x="38" y="17"/>
                    <a:pt x="36" y="19"/>
                    <a:pt x="35" y="18"/>
                  </a:cubicBezTo>
                  <a:cubicBezTo>
                    <a:pt x="32" y="16"/>
                    <a:pt x="30" y="13"/>
                    <a:pt x="28" y="11"/>
                  </a:cubicBezTo>
                  <a:cubicBezTo>
                    <a:pt x="27" y="9"/>
                    <a:pt x="27" y="6"/>
                    <a:pt x="25" y="6"/>
                  </a:cubicBezTo>
                  <a:cubicBezTo>
                    <a:pt x="23" y="6"/>
                    <a:pt x="21" y="6"/>
                    <a:pt x="19" y="5"/>
                  </a:cubicBezTo>
                  <a:cubicBezTo>
                    <a:pt x="17" y="4"/>
                    <a:pt x="16" y="1"/>
                    <a:pt x="14" y="1"/>
                  </a:cubicBezTo>
                  <a:cubicBezTo>
                    <a:pt x="13" y="0"/>
                    <a:pt x="12" y="1"/>
                    <a:pt x="10" y="1"/>
                  </a:cubicBezTo>
                  <a:cubicBezTo>
                    <a:pt x="10" y="2"/>
                    <a:pt x="8" y="5"/>
                    <a:pt x="8" y="6"/>
                  </a:cubicBezTo>
                  <a:cubicBezTo>
                    <a:pt x="6" y="8"/>
                    <a:pt x="4" y="10"/>
                    <a:pt x="3" y="13"/>
                  </a:cubicBezTo>
                  <a:cubicBezTo>
                    <a:pt x="3" y="17"/>
                    <a:pt x="5" y="20"/>
                    <a:pt x="6" y="24"/>
                  </a:cubicBezTo>
                  <a:cubicBezTo>
                    <a:pt x="7" y="26"/>
                    <a:pt x="9" y="28"/>
                    <a:pt x="9" y="30"/>
                  </a:cubicBezTo>
                  <a:cubicBezTo>
                    <a:pt x="9" y="32"/>
                    <a:pt x="7" y="34"/>
                    <a:pt x="6" y="36"/>
                  </a:cubicBezTo>
                  <a:cubicBezTo>
                    <a:pt x="5" y="39"/>
                    <a:pt x="6" y="42"/>
                    <a:pt x="5" y="45"/>
                  </a:cubicBezTo>
                  <a:cubicBezTo>
                    <a:pt x="4" y="46"/>
                    <a:pt x="2" y="46"/>
                    <a:pt x="0" y="47"/>
                  </a:cubicBezTo>
                  <a:cubicBezTo>
                    <a:pt x="2" y="49"/>
                    <a:pt x="3" y="50"/>
                    <a:pt x="5" y="51"/>
                  </a:cubicBezTo>
                  <a:cubicBezTo>
                    <a:pt x="7" y="52"/>
                    <a:pt x="9" y="52"/>
                    <a:pt x="10" y="51"/>
                  </a:cubicBezTo>
                  <a:cubicBezTo>
                    <a:pt x="11" y="51"/>
                    <a:pt x="12" y="49"/>
                    <a:pt x="13" y="49"/>
                  </a:cubicBezTo>
                  <a:cubicBezTo>
                    <a:pt x="15" y="48"/>
                    <a:pt x="16" y="48"/>
                    <a:pt x="17" y="49"/>
                  </a:cubicBezTo>
                  <a:cubicBezTo>
                    <a:pt x="18" y="49"/>
                    <a:pt x="18" y="51"/>
                    <a:pt x="19" y="51"/>
                  </a:cubicBezTo>
                  <a:cubicBezTo>
                    <a:pt x="20" y="52"/>
                    <a:pt x="23" y="52"/>
                    <a:pt x="25" y="51"/>
                  </a:cubicBezTo>
                  <a:cubicBezTo>
                    <a:pt x="27" y="50"/>
                    <a:pt x="28" y="47"/>
                    <a:pt x="28" y="45"/>
                  </a:cubicBezTo>
                  <a:cubicBezTo>
                    <a:pt x="29" y="42"/>
                    <a:pt x="29" y="39"/>
                    <a:pt x="30" y="35"/>
                  </a:cubicBezTo>
                  <a:cubicBezTo>
                    <a:pt x="31" y="33"/>
                    <a:pt x="33" y="30"/>
                    <a:pt x="35" y="28"/>
                  </a:cubicBezTo>
                  <a:cubicBezTo>
                    <a:pt x="37" y="26"/>
                    <a:pt x="39" y="25"/>
                    <a:pt x="42" y="2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 name="Freeform 2550"/>
            <p:cNvSpPr>
              <a:spLocks noChangeAspect="1"/>
            </p:cNvSpPr>
            <p:nvPr/>
          </p:nvSpPr>
          <p:spPr bwMode="auto">
            <a:xfrm>
              <a:off x="2604" y="2157"/>
              <a:ext cx="124" cy="120"/>
            </a:xfrm>
            <a:custGeom>
              <a:avLst/>
              <a:gdLst>
                <a:gd name="T0" fmla="*/ 1 w 104"/>
                <a:gd name="T1" fmla="*/ 120 h 100"/>
                <a:gd name="T2" fmla="*/ 1 w 104"/>
                <a:gd name="T3" fmla="*/ 103 h 100"/>
                <a:gd name="T4" fmla="*/ 5 w 104"/>
                <a:gd name="T5" fmla="*/ 95 h 100"/>
                <a:gd name="T6" fmla="*/ 11 w 104"/>
                <a:gd name="T7" fmla="*/ 83 h 100"/>
                <a:gd name="T8" fmla="*/ 18 w 104"/>
                <a:gd name="T9" fmla="*/ 71 h 100"/>
                <a:gd name="T10" fmla="*/ 24 w 104"/>
                <a:gd name="T11" fmla="*/ 60 h 100"/>
                <a:gd name="T12" fmla="*/ 32 w 104"/>
                <a:gd name="T13" fmla="*/ 52 h 100"/>
                <a:gd name="T14" fmla="*/ 36 w 104"/>
                <a:gd name="T15" fmla="*/ 28 h 100"/>
                <a:gd name="T16" fmla="*/ 50 w 104"/>
                <a:gd name="T17" fmla="*/ 19 h 100"/>
                <a:gd name="T18" fmla="*/ 54 w 104"/>
                <a:gd name="T19" fmla="*/ 4 h 100"/>
                <a:gd name="T20" fmla="*/ 57 w 104"/>
                <a:gd name="T21" fmla="*/ 0 h 100"/>
                <a:gd name="T22" fmla="*/ 124 w 104"/>
                <a:gd name="T23" fmla="*/ 0 h 100"/>
                <a:gd name="T24" fmla="*/ 124 w 104"/>
                <a:gd name="T25" fmla="*/ 6 h 100"/>
                <a:gd name="T26" fmla="*/ 124 w 104"/>
                <a:gd name="T27" fmla="*/ 31 h 100"/>
                <a:gd name="T28" fmla="*/ 75 w 104"/>
                <a:gd name="T29" fmla="*/ 31 h 100"/>
                <a:gd name="T30" fmla="*/ 75 w 104"/>
                <a:gd name="T31" fmla="*/ 76 h 100"/>
                <a:gd name="T32" fmla="*/ 70 w 104"/>
                <a:gd name="T33" fmla="*/ 78 h 100"/>
                <a:gd name="T34" fmla="*/ 64 w 104"/>
                <a:gd name="T35" fmla="*/ 79 h 100"/>
                <a:gd name="T36" fmla="*/ 56 w 104"/>
                <a:gd name="T37" fmla="*/ 89 h 100"/>
                <a:gd name="T38" fmla="*/ 58 w 104"/>
                <a:gd name="T39" fmla="*/ 110 h 100"/>
                <a:gd name="T40" fmla="*/ 56 w 104"/>
                <a:gd name="T41" fmla="*/ 114 h 100"/>
                <a:gd name="T42" fmla="*/ 6 w 104"/>
                <a:gd name="T43" fmla="*/ 113 h 100"/>
                <a:gd name="T44" fmla="*/ 1 w 104"/>
                <a:gd name="T45" fmla="*/ 120 h 1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4"/>
                <a:gd name="T70" fmla="*/ 0 h 100"/>
                <a:gd name="T71" fmla="*/ 104 w 104"/>
                <a:gd name="T72" fmla="*/ 100 h 1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4" h="100">
                  <a:moveTo>
                    <a:pt x="1" y="100"/>
                  </a:moveTo>
                  <a:cubicBezTo>
                    <a:pt x="1" y="95"/>
                    <a:pt x="0" y="91"/>
                    <a:pt x="1" y="86"/>
                  </a:cubicBezTo>
                  <a:cubicBezTo>
                    <a:pt x="1" y="84"/>
                    <a:pt x="3" y="81"/>
                    <a:pt x="4" y="79"/>
                  </a:cubicBezTo>
                  <a:cubicBezTo>
                    <a:pt x="6" y="76"/>
                    <a:pt x="8" y="72"/>
                    <a:pt x="9" y="69"/>
                  </a:cubicBezTo>
                  <a:cubicBezTo>
                    <a:pt x="11" y="66"/>
                    <a:pt x="13" y="62"/>
                    <a:pt x="15" y="59"/>
                  </a:cubicBezTo>
                  <a:cubicBezTo>
                    <a:pt x="16" y="56"/>
                    <a:pt x="18" y="53"/>
                    <a:pt x="20" y="50"/>
                  </a:cubicBezTo>
                  <a:cubicBezTo>
                    <a:pt x="22" y="47"/>
                    <a:pt x="26" y="46"/>
                    <a:pt x="27" y="43"/>
                  </a:cubicBezTo>
                  <a:cubicBezTo>
                    <a:pt x="30" y="37"/>
                    <a:pt x="27" y="29"/>
                    <a:pt x="30" y="23"/>
                  </a:cubicBezTo>
                  <a:cubicBezTo>
                    <a:pt x="32" y="19"/>
                    <a:pt x="39" y="19"/>
                    <a:pt x="42" y="16"/>
                  </a:cubicBezTo>
                  <a:cubicBezTo>
                    <a:pt x="44" y="12"/>
                    <a:pt x="43" y="7"/>
                    <a:pt x="45" y="3"/>
                  </a:cubicBezTo>
                  <a:cubicBezTo>
                    <a:pt x="45" y="2"/>
                    <a:pt x="47" y="1"/>
                    <a:pt x="48" y="0"/>
                  </a:cubicBezTo>
                  <a:lnTo>
                    <a:pt x="104" y="0"/>
                  </a:lnTo>
                  <a:lnTo>
                    <a:pt x="104" y="5"/>
                  </a:lnTo>
                  <a:lnTo>
                    <a:pt x="104" y="26"/>
                  </a:lnTo>
                  <a:lnTo>
                    <a:pt x="63" y="26"/>
                  </a:lnTo>
                  <a:lnTo>
                    <a:pt x="63" y="63"/>
                  </a:lnTo>
                  <a:lnTo>
                    <a:pt x="59" y="65"/>
                  </a:lnTo>
                  <a:cubicBezTo>
                    <a:pt x="57" y="65"/>
                    <a:pt x="55" y="65"/>
                    <a:pt x="54" y="66"/>
                  </a:cubicBezTo>
                  <a:cubicBezTo>
                    <a:pt x="51" y="68"/>
                    <a:pt x="49" y="71"/>
                    <a:pt x="47" y="74"/>
                  </a:cubicBezTo>
                  <a:cubicBezTo>
                    <a:pt x="47" y="80"/>
                    <a:pt x="49" y="86"/>
                    <a:pt x="49" y="92"/>
                  </a:cubicBezTo>
                  <a:cubicBezTo>
                    <a:pt x="49" y="94"/>
                    <a:pt x="47" y="94"/>
                    <a:pt x="47" y="95"/>
                  </a:cubicBezTo>
                  <a:lnTo>
                    <a:pt x="5" y="94"/>
                  </a:lnTo>
                  <a:lnTo>
                    <a:pt x="1" y="100"/>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 name="Freeform 2551"/>
            <p:cNvSpPr>
              <a:spLocks noChangeAspect="1"/>
            </p:cNvSpPr>
            <p:nvPr/>
          </p:nvSpPr>
          <p:spPr bwMode="auto">
            <a:xfrm>
              <a:off x="2661" y="2001"/>
              <a:ext cx="180" cy="156"/>
            </a:xfrm>
            <a:custGeom>
              <a:avLst/>
              <a:gdLst>
                <a:gd name="T0" fmla="*/ 166 w 150"/>
                <a:gd name="T1" fmla="*/ 17 h 130"/>
                <a:gd name="T2" fmla="*/ 157 w 150"/>
                <a:gd name="T3" fmla="*/ 16 h 130"/>
                <a:gd name="T4" fmla="*/ 151 w 150"/>
                <a:gd name="T5" fmla="*/ 12 h 130"/>
                <a:gd name="T6" fmla="*/ 142 w 150"/>
                <a:gd name="T7" fmla="*/ 13 h 130"/>
                <a:gd name="T8" fmla="*/ 128 w 150"/>
                <a:gd name="T9" fmla="*/ 14 h 130"/>
                <a:gd name="T10" fmla="*/ 121 w 150"/>
                <a:gd name="T11" fmla="*/ 6 h 130"/>
                <a:gd name="T12" fmla="*/ 122 w 150"/>
                <a:gd name="T13" fmla="*/ 1 h 130"/>
                <a:gd name="T14" fmla="*/ 112 w 150"/>
                <a:gd name="T15" fmla="*/ 4 h 130"/>
                <a:gd name="T16" fmla="*/ 106 w 150"/>
                <a:gd name="T17" fmla="*/ 14 h 130"/>
                <a:gd name="T18" fmla="*/ 98 w 150"/>
                <a:gd name="T19" fmla="*/ 31 h 130"/>
                <a:gd name="T20" fmla="*/ 91 w 150"/>
                <a:gd name="T21" fmla="*/ 42 h 130"/>
                <a:gd name="T22" fmla="*/ 78 w 150"/>
                <a:gd name="T23" fmla="*/ 48 h 130"/>
                <a:gd name="T24" fmla="*/ 70 w 150"/>
                <a:gd name="T25" fmla="*/ 54 h 130"/>
                <a:gd name="T26" fmla="*/ 59 w 150"/>
                <a:gd name="T27" fmla="*/ 65 h 130"/>
                <a:gd name="T28" fmla="*/ 59 w 150"/>
                <a:gd name="T29" fmla="*/ 70 h 130"/>
                <a:gd name="T30" fmla="*/ 52 w 150"/>
                <a:gd name="T31" fmla="*/ 82 h 130"/>
                <a:gd name="T32" fmla="*/ 50 w 150"/>
                <a:gd name="T33" fmla="*/ 101 h 130"/>
                <a:gd name="T34" fmla="*/ 55 w 150"/>
                <a:gd name="T35" fmla="*/ 108 h 130"/>
                <a:gd name="T36" fmla="*/ 46 w 150"/>
                <a:gd name="T37" fmla="*/ 120 h 130"/>
                <a:gd name="T38" fmla="*/ 42 w 150"/>
                <a:gd name="T39" fmla="*/ 126 h 130"/>
                <a:gd name="T40" fmla="*/ 30 w 150"/>
                <a:gd name="T41" fmla="*/ 136 h 130"/>
                <a:gd name="T42" fmla="*/ 25 w 150"/>
                <a:gd name="T43" fmla="*/ 144 h 130"/>
                <a:gd name="T44" fmla="*/ 18 w 150"/>
                <a:gd name="T45" fmla="*/ 144 h 130"/>
                <a:gd name="T46" fmla="*/ 6 w 150"/>
                <a:gd name="T47" fmla="*/ 150 h 130"/>
                <a:gd name="T48" fmla="*/ 0 w 150"/>
                <a:gd name="T49" fmla="*/ 156 h 130"/>
                <a:gd name="T50" fmla="*/ 67 w 150"/>
                <a:gd name="T51" fmla="*/ 156 h 130"/>
                <a:gd name="T52" fmla="*/ 67 w 150"/>
                <a:gd name="T53" fmla="*/ 138 h 130"/>
                <a:gd name="T54" fmla="*/ 79 w 150"/>
                <a:gd name="T55" fmla="*/ 128 h 130"/>
                <a:gd name="T56" fmla="*/ 89 w 150"/>
                <a:gd name="T57" fmla="*/ 122 h 130"/>
                <a:gd name="T58" fmla="*/ 97 w 150"/>
                <a:gd name="T59" fmla="*/ 120 h 130"/>
                <a:gd name="T60" fmla="*/ 101 w 150"/>
                <a:gd name="T61" fmla="*/ 116 h 130"/>
                <a:gd name="T62" fmla="*/ 110 w 150"/>
                <a:gd name="T63" fmla="*/ 116 h 130"/>
                <a:gd name="T64" fmla="*/ 120 w 150"/>
                <a:gd name="T65" fmla="*/ 114 h 130"/>
                <a:gd name="T66" fmla="*/ 127 w 150"/>
                <a:gd name="T67" fmla="*/ 103 h 130"/>
                <a:gd name="T68" fmla="*/ 142 w 150"/>
                <a:gd name="T69" fmla="*/ 100 h 130"/>
                <a:gd name="T70" fmla="*/ 145 w 150"/>
                <a:gd name="T71" fmla="*/ 95 h 130"/>
                <a:gd name="T72" fmla="*/ 139 w 150"/>
                <a:gd name="T73" fmla="*/ 90 h 130"/>
                <a:gd name="T74" fmla="*/ 144 w 150"/>
                <a:gd name="T75" fmla="*/ 83 h 130"/>
                <a:gd name="T76" fmla="*/ 155 w 150"/>
                <a:gd name="T77" fmla="*/ 80 h 130"/>
                <a:gd name="T78" fmla="*/ 169 w 150"/>
                <a:gd name="T79" fmla="*/ 77 h 130"/>
                <a:gd name="T80" fmla="*/ 176 w 150"/>
                <a:gd name="T81" fmla="*/ 76 h 130"/>
                <a:gd name="T82" fmla="*/ 180 w 150"/>
                <a:gd name="T83" fmla="*/ 67 h 130"/>
                <a:gd name="T84" fmla="*/ 175 w 150"/>
                <a:gd name="T85" fmla="*/ 62 h 130"/>
                <a:gd name="T86" fmla="*/ 175 w 150"/>
                <a:gd name="T87" fmla="*/ 58 h 130"/>
                <a:gd name="T88" fmla="*/ 172 w 150"/>
                <a:gd name="T89" fmla="*/ 53 h 130"/>
                <a:gd name="T90" fmla="*/ 173 w 150"/>
                <a:gd name="T91" fmla="*/ 40 h 130"/>
                <a:gd name="T92" fmla="*/ 172 w 150"/>
                <a:gd name="T93" fmla="*/ 24 h 130"/>
                <a:gd name="T94" fmla="*/ 166 w 150"/>
                <a:gd name="T95" fmla="*/ 17 h 1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0"/>
                <a:gd name="T145" fmla="*/ 0 h 130"/>
                <a:gd name="T146" fmla="*/ 150 w 150"/>
                <a:gd name="T147" fmla="*/ 130 h 1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0" h="130">
                  <a:moveTo>
                    <a:pt x="138" y="14"/>
                  </a:moveTo>
                  <a:lnTo>
                    <a:pt x="131" y="13"/>
                  </a:lnTo>
                  <a:cubicBezTo>
                    <a:pt x="129" y="13"/>
                    <a:pt x="128" y="10"/>
                    <a:pt x="126" y="10"/>
                  </a:cubicBezTo>
                  <a:cubicBezTo>
                    <a:pt x="124" y="9"/>
                    <a:pt x="121" y="11"/>
                    <a:pt x="118" y="11"/>
                  </a:cubicBezTo>
                  <a:cubicBezTo>
                    <a:pt x="115" y="12"/>
                    <a:pt x="111" y="13"/>
                    <a:pt x="107" y="12"/>
                  </a:cubicBezTo>
                  <a:cubicBezTo>
                    <a:pt x="104" y="11"/>
                    <a:pt x="102" y="8"/>
                    <a:pt x="101" y="5"/>
                  </a:cubicBezTo>
                  <a:cubicBezTo>
                    <a:pt x="100" y="4"/>
                    <a:pt x="103" y="2"/>
                    <a:pt x="102" y="1"/>
                  </a:cubicBezTo>
                  <a:cubicBezTo>
                    <a:pt x="99" y="0"/>
                    <a:pt x="95" y="1"/>
                    <a:pt x="93" y="3"/>
                  </a:cubicBezTo>
                  <a:cubicBezTo>
                    <a:pt x="91" y="5"/>
                    <a:pt x="90" y="9"/>
                    <a:pt x="88" y="12"/>
                  </a:cubicBezTo>
                  <a:cubicBezTo>
                    <a:pt x="86" y="16"/>
                    <a:pt x="85" y="21"/>
                    <a:pt x="82" y="26"/>
                  </a:cubicBezTo>
                  <a:cubicBezTo>
                    <a:pt x="80" y="29"/>
                    <a:pt x="79" y="33"/>
                    <a:pt x="76" y="35"/>
                  </a:cubicBezTo>
                  <a:cubicBezTo>
                    <a:pt x="73" y="38"/>
                    <a:pt x="68" y="38"/>
                    <a:pt x="65" y="40"/>
                  </a:cubicBezTo>
                  <a:cubicBezTo>
                    <a:pt x="62" y="41"/>
                    <a:pt x="60" y="43"/>
                    <a:pt x="58" y="45"/>
                  </a:cubicBezTo>
                  <a:cubicBezTo>
                    <a:pt x="55" y="48"/>
                    <a:pt x="51" y="51"/>
                    <a:pt x="49" y="54"/>
                  </a:cubicBezTo>
                  <a:cubicBezTo>
                    <a:pt x="48" y="55"/>
                    <a:pt x="49" y="57"/>
                    <a:pt x="49" y="58"/>
                  </a:cubicBezTo>
                  <a:cubicBezTo>
                    <a:pt x="47" y="62"/>
                    <a:pt x="44" y="64"/>
                    <a:pt x="43" y="68"/>
                  </a:cubicBezTo>
                  <a:cubicBezTo>
                    <a:pt x="41" y="73"/>
                    <a:pt x="41" y="79"/>
                    <a:pt x="42" y="84"/>
                  </a:cubicBezTo>
                  <a:cubicBezTo>
                    <a:pt x="43" y="86"/>
                    <a:pt x="46" y="88"/>
                    <a:pt x="46" y="90"/>
                  </a:cubicBezTo>
                  <a:cubicBezTo>
                    <a:pt x="44" y="94"/>
                    <a:pt x="40" y="96"/>
                    <a:pt x="38" y="100"/>
                  </a:cubicBezTo>
                  <a:cubicBezTo>
                    <a:pt x="37" y="101"/>
                    <a:pt x="37" y="104"/>
                    <a:pt x="35" y="105"/>
                  </a:cubicBezTo>
                  <a:cubicBezTo>
                    <a:pt x="33" y="108"/>
                    <a:pt x="28" y="110"/>
                    <a:pt x="25" y="113"/>
                  </a:cubicBezTo>
                  <a:cubicBezTo>
                    <a:pt x="23" y="115"/>
                    <a:pt x="23" y="118"/>
                    <a:pt x="21" y="120"/>
                  </a:cubicBezTo>
                  <a:cubicBezTo>
                    <a:pt x="19" y="121"/>
                    <a:pt x="17" y="119"/>
                    <a:pt x="15" y="120"/>
                  </a:cubicBezTo>
                  <a:cubicBezTo>
                    <a:pt x="12" y="121"/>
                    <a:pt x="8" y="123"/>
                    <a:pt x="5" y="125"/>
                  </a:cubicBezTo>
                  <a:cubicBezTo>
                    <a:pt x="3" y="126"/>
                    <a:pt x="2" y="128"/>
                    <a:pt x="0" y="130"/>
                  </a:cubicBezTo>
                  <a:lnTo>
                    <a:pt x="56" y="130"/>
                  </a:lnTo>
                  <a:lnTo>
                    <a:pt x="56" y="115"/>
                  </a:lnTo>
                  <a:cubicBezTo>
                    <a:pt x="56" y="112"/>
                    <a:pt x="63" y="110"/>
                    <a:pt x="66" y="107"/>
                  </a:cubicBezTo>
                  <a:cubicBezTo>
                    <a:pt x="68" y="105"/>
                    <a:pt x="71" y="103"/>
                    <a:pt x="74" y="102"/>
                  </a:cubicBezTo>
                  <a:cubicBezTo>
                    <a:pt x="76" y="101"/>
                    <a:pt x="79" y="102"/>
                    <a:pt x="81" y="100"/>
                  </a:cubicBezTo>
                  <a:cubicBezTo>
                    <a:pt x="82" y="100"/>
                    <a:pt x="82" y="97"/>
                    <a:pt x="84" y="97"/>
                  </a:cubicBezTo>
                  <a:cubicBezTo>
                    <a:pt x="86" y="96"/>
                    <a:pt x="89" y="97"/>
                    <a:pt x="92" y="97"/>
                  </a:cubicBezTo>
                  <a:cubicBezTo>
                    <a:pt x="95" y="96"/>
                    <a:pt x="98" y="96"/>
                    <a:pt x="100" y="95"/>
                  </a:cubicBezTo>
                  <a:cubicBezTo>
                    <a:pt x="103" y="92"/>
                    <a:pt x="103" y="88"/>
                    <a:pt x="106" y="86"/>
                  </a:cubicBezTo>
                  <a:cubicBezTo>
                    <a:pt x="109" y="83"/>
                    <a:pt x="114" y="84"/>
                    <a:pt x="118" y="83"/>
                  </a:cubicBezTo>
                  <a:cubicBezTo>
                    <a:pt x="120" y="82"/>
                    <a:pt x="121" y="80"/>
                    <a:pt x="121" y="79"/>
                  </a:cubicBezTo>
                  <a:cubicBezTo>
                    <a:pt x="120" y="77"/>
                    <a:pt x="116" y="77"/>
                    <a:pt x="116" y="75"/>
                  </a:cubicBezTo>
                  <a:cubicBezTo>
                    <a:pt x="116" y="73"/>
                    <a:pt x="118" y="70"/>
                    <a:pt x="120" y="69"/>
                  </a:cubicBezTo>
                  <a:cubicBezTo>
                    <a:pt x="123" y="67"/>
                    <a:pt x="126" y="67"/>
                    <a:pt x="129" y="67"/>
                  </a:cubicBezTo>
                  <a:cubicBezTo>
                    <a:pt x="133" y="66"/>
                    <a:pt x="137" y="64"/>
                    <a:pt x="141" y="64"/>
                  </a:cubicBezTo>
                  <a:cubicBezTo>
                    <a:pt x="143" y="63"/>
                    <a:pt x="145" y="64"/>
                    <a:pt x="147" y="63"/>
                  </a:cubicBezTo>
                  <a:cubicBezTo>
                    <a:pt x="148" y="61"/>
                    <a:pt x="150" y="59"/>
                    <a:pt x="150" y="56"/>
                  </a:cubicBezTo>
                  <a:cubicBezTo>
                    <a:pt x="150" y="54"/>
                    <a:pt x="147" y="54"/>
                    <a:pt x="146" y="52"/>
                  </a:cubicBezTo>
                  <a:cubicBezTo>
                    <a:pt x="146" y="51"/>
                    <a:pt x="147" y="49"/>
                    <a:pt x="146" y="48"/>
                  </a:cubicBezTo>
                  <a:cubicBezTo>
                    <a:pt x="146" y="46"/>
                    <a:pt x="144" y="46"/>
                    <a:pt x="143" y="44"/>
                  </a:cubicBezTo>
                  <a:cubicBezTo>
                    <a:pt x="143" y="41"/>
                    <a:pt x="144" y="37"/>
                    <a:pt x="144" y="33"/>
                  </a:cubicBezTo>
                  <a:cubicBezTo>
                    <a:pt x="144" y="29"/>
                    <a:pt x="144" y="24"/>
                    <a:pt x="143" y="20"/>
                  </a:cubicBezTo>
                  <a:cubicBezTo>
                    <a:pt x="142" y="18"/>
                    <a:pt x="140" y="16"/>
                    <a:pt x="138" y="1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 name="Freeform 2552"/>
            <p:cNvSpPr>
              <a:spLocks noChangeAspect="1"/>
            </p:cNvSpPr>
            <p:nvPr/>
          </p:nvSpPr>
          <p:spPr bwMode="auto">
            <a:xfrm>
              <a:off x="2605" y="2163"/>
              <a:ext cx="181" cy="225"/>
            </a:xfrm>
            <a:custGeom>
              <a:avLst/>
              <a:gdLst>
                <a:gd name="T0" fmla="*/ 70 w 151"/>
                <a:gd name="T1" fmla="*/ 224 h 187"/>
                <a:gd name="T2" fmla="*/ 76 w 151"/>
                <a:gd name="T3" fmla="*/ 223 h 187"/>
                <a:gd name="T4" fmla="*/ 79 w 151"/>
                <a:gd name="T5" fmla="*/ 213 h 187"/>
                <a:gd name="T6" fmla="*/ 84 w 151"/>
                <a:gd name="T7" fmla="*/ 213 h 187"/>
                <a:gd name="T8" fmla="*/ 90 w 151"/>
                <a:gd name="T9" fmla="*/ 220 h 187"/>
                <a:gd name="T10" fmla="*/ 95 w 151"/>
                <a:gd name="T11" fmla="*/ 214 h 187"/>
                <a:gd name="T12" fmla="*/ 110 w 151"/>
                <a:gd name="T13" fmla="*/ 214 h 187"/>
                <a:gd name="T14" fmla="*/ 114 w 151"/>
                <a:gd name="T15" fmla="*/ 209 h 187"/>
                <a:gd name="T16" fmla="*/ 116 w 151"/>
                <a:gd name="T17" fmla="*/ 214 h 187"/>
                <a:gd name="T18" fmla="*/ 173 w 151"/>
                <a:gd name="T19" fmla="*/ 214 h 187"/>
                <a:gd name="T20" fmla="*/ 176 w 151"/>
                <a:gd name="T21" fmla="*/ 197 h 187"/>
                <a:gd name="T22" fmla="*/ 171 w 151"/>
                <a:gd name="T23" fmla="*/ 195 h 187"/>
                <a:gd name="T24" fmla="*/ 158 w 151"/>
                <a:gd name="T25" fmla="*/ 42 h 187"/>
                <a:gd name="T26" fmla="*/ 181 w 151"/>
                <a:gd name="T27" fmla="*/ 42 h 187"/>
                <a:gd name="T28" fmla="*/ 123 w 151"/>
                <a:gd name="T29" fmla="*/ 0 h 187"/>
                <a:gd name="T30" fmla="*/ 123 w 151"/>
                <a:gd name="T31" fmla="*/ 25 h 187"/>
                <a:gd name="T32" fmla="*/ 74 w 151"/>
                <a:gd name="T33" fmla="*/ 25 h 187"/>
                <a:gd name="T34" fmla="*/ 74 w 151"/>
                <a:gd name="T35" fmla="*/ 70 h 187"/>
                <a:gd name="T36" fmla="*/ 70 w 151"/>
                <a:gd name="T37" fmla="*/ 72 h 187"/>
                <a:gd name="T38" fmla="*/ 64 w 151"/>
                <a:gd name="T39" fmla="*/ 73 h 187"/>
                <a:gd name="T40" fmla="*/ 55 w 151"/>
                <a:gd name="T41" fmla="*/ 83 h 187"/>
                <a:gd name="T42" fmla="*/ 58 w 151"/>
                <a:gd name="T43" fmla="*/ 105 h 187"/>
                <a:gd name="T44" fmla="*/ 55 w 151"/>
                <a:gd name="T45" fmla="*/ 108 h 187"/>
                <a:gd name="T46" fmla="*/ 5 w 151"/>
                <a:gd name="T47" fmla="*/ 107 h 187"/>
                <a:gd name="T48" fmla="*/ 0 w 151"/>
                <a:gd name="T49" fmla="*/ 114 h 187"/>
                <a:gd name="T50" fmla="*/ 5 w 151"/>
                <a:gd name="T51" fmla="*/ 119 h 187"/>
                <a:gd name="T52" fmla="*/ 7 w 151"/>
                <a:gd name="T53" fmla="*/ 119 h 187"/>
                <a:gd name="T54" fmla="*/ 10 w 151"/>
                <a:gd name="T55" fmla="*/ 129 h 187"/>
                <a:gd name="T56" fmla="*/ 6 w 151"/>
                <a:gd name="T57" fmla="*/ 146 h 187"/>
                <a:gd name="T58" fmla="*/ 8 w 151"/>
                <a:gd name="T59" fmla="*/ 149 h 187"/>
                <a:gd name="T60" fmla="*/ 11 w 151"/>
                <a:gd name="T61" fmla="*/ 162 h 187"/>
                <a:gd name="T62" fmla="*/ 8 w 151"/>
                <a:gd name="T63" fmla="*/ 179 h 187"/>
                <a:gd name="T64" fmla="*/ 4 w 151"/>
                <a:gd name="T65" fmla="*/ 197 h 187"/>
                <a:gd name="T66" fmla="*/ 10 w 151"/>
                <a:gd name="T67" fmla="*/ 191 h 187"/>
                <a:gd name="T68" fmla="*/ 25 w 151"/>
                <a:gd name="T69" fmla="*/ 191 h 187"/>
                <a:gd name="T70" fmla="*/ 28 w 151"/>
                <a:gd name="T71" fmla="*/ 189 h 187"/>
                <a:gd name="T72" fmla="*/ 37 w 151"/>
                <a:gd name="T73" fmla="*/ 190 h 187"/>
                <a:gd name="T74" fmla="*/ 44 w 151"/>
                <a:gd name="T75" fmla="*/ 200 h 187"/>
                <a:gd name="T76" fmla="*/ 52 w 151"/>
                <a:gd name="T77" fmla="*/ 200 h 187"/>
                <a:gd name="T78" fmla="*/ 55 w 151"/>
                <a:gd name="T79" fmla="*/ 212 h 187"/>
                <a:gd name="T80" fmla="*/ 61 w 151"/>
                <a:gd name="T81" fmla="*/ 219 h 187"/>
                <a:gd name="T82" fmla="*/ 70 w 151"/>
                <a:gd name="T83" fmla="*/ 224 h 18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1"/>
                <a:gd name="T127" fmla="*/ 0 h 187"/>
                <a:gd name="T128" fmla="*/ 151 w 151"/>
                <a:gd name="T129" fmla="*/ 187 h 18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1" h="187">
                  <a:moveTo>
                    <a:pt x="58" y="186"/>
                  </a:moveTo>
                  <a:cubicBezTo>
                    <a:pt x="60" y="186"/>
                    <a:pt x="62" y="187"/>
                    <a:pt x="63" y="185"/>
                  </a:cubicBezTo>
                  <a:cubicBezTo>
                    <a:pt x="65" y="183"/>
                    <a:pt x="64" y="179"/>
                    <a:pt x="66" y="177"/>
                  </a:cubicBezTo>
                  <a:cubicBezTo>
                    <a:pt x="66" y="176"/>
                    <a:pt x="69" y="176"/>
                    <a:pt x="70" y="177"/>
                  </a:cubicBezTo>
                  <a:cubicBezTo>
                    <a:pt x="72" y="178"/>
                    <a:pt x="72" y="182"/>
                    <a:pt x="75" y="183"/>
                  </a:cubicBezTo>
                  <a:cubicBezTo>
                    <a:pt x="77" y="183"/>
                    <a:pt x="77" y="178"/>
                    <a:pt x="79" y="178"/>
                  </a:cubicBezTo>
                  <a:cubicBezTo>
                    <a:pt x="83" y="176"/>
                    <a:pt x="88" y="179"/>
                    <a:pt x="92" y="178"/>
                  </a:cubicBezTo>
                  <a:cubicBezTo>
                    <a:pt x="94" y="177"/>
                    <a:pt x="93" y="174"/>
                    <a:pt x="95" y="174"/>
                  </a:cubicBezTo>
                  <a:cubicBezTo>
                    <a:pt x="96" y="174"/>
                    <a:pt x="96" y="178"/>
                    <a:pt x="97" y="178"/>
                  </a:cubicBezTo>
                  <a:lnTo>
                    <a:pt x="144" y="178"/>
                  </a:lnTo>
                  <a:lnTo>
                    <a:pt x="147" y="164"/>
                  </a:lnTo>
                  <a:lnTo>
                    <a:pt x="143" y="162"/>
                  </a:lnTo>
                  <a:lnTo>
                    <a:pt x="132" y="35"/>
                  </a:lnTo>
                  <a:cubicBezTo>
                    <a:pt x="131" y="29"/>
                    <a:pt x="144" y="35"/>
                    <a:pt x="151" y="35"/>
                  </a:cubicBezTo>
                  <a:lnTo>
                    <a:pt x="103" y="0"/>
                  </a:lnTo>
                  <a:lnTo>
                    <a:pt x="103" y="21"/>
                  </a:lnTo>
                  <a:lnTo>
                    <a:pt x="62" y="21"/>
                  </a:lnTo>
                  <a:lnTo>
                    <a:pt x="62" y="58"/>
                  </a:lnTo>
                  <a:lnTo>
                    <a:pt x="58" y="60"/>
                  </a:lnTo>
                  <a:cubicBezTo>
                    <a:pt x="56" y="60"/>
                    <a:pt x="54" y="60"/>
                    <a:pt x="53" y="61"/>
                  </a:cubicBezTo>
                  <a:cubicBezTo>
                    <a:pt x="50" y="63"/>
                    <a:pt x="48" y="66"/>
                    <a:pt x="46" y="69"/>
                  </a:cubicBezTo>
                  <a:cubicBezTo>
                    <a:pt x="46" y="75"/>
                    <a:pt x="48" y="81"/>
                    <a:pt x="48" y="87"/>
                  </a:cubicBezTo>
                  <a:cubicBezTo>
                    <a:pt x="48" y="89"/>
                    <a:pt x="46" y="89"/>
                    <a:pt x="46" y="90"/>
                  </a:cubicBezTo>
                  <a:lnTo>
                    <a:pt x="4" y="89"/>
                  </a:lnTo>
                  <a:lnTo>
                    <a:pt x="0" y="95"/>
                  </a:lnTo>
                  <a:cubicBezTo>
                    <a:pt x="1" y="96"/>
                    <a:pt x="2" y="98"/>
                    <a:pt x="4" y="99"/>
                  </a:cubicBezTo>
                  <a:cubicBezTo>
                    <a:pt x="4" y="99"/>
                    <a:pt x="6" y="98"/>
                    <a:pt x="6" y="99"/>
                  </a:cubicBezTo>
                  <a:cubicBezTo>
                    <a:pt x="7" y="101"/>
                    <a:pt x="8" y="104"/>
                    <a:pt x="8" y="107"/>
                  </a:cubicBezTo>
                  <a:cubicBezTo>
                    <a:pt x="8" y="111"/>
                    <a:pt x="6" y="116"/>
                    <a:pt x="5" y="121"/>
                  </a:cubicBezTo>
                  <a:cubicBezTo>
                    <a:pt x="5" y="122"/>
                    <a:pt x="7" y="123"/>
                    <a:pt x="7" y="124"/>
                  </a:cubicBezTo>
                  <a:cubicBezTo>
                    <a:pt x="8" y="127"/>
                    <a:pt x="9" y="131"/>
                    <a:pt x="9" y="135"/>
                  </a:cubicBezTo>
                  <a:cubicBezTo>
                    <a:pt x="9" y="139"/>
                    <a:pt x="8" y="144"/>
                    <a:pt x="7" y="149"/>
                  </a:cubicBezTo>
                  <a:cubicBezTo>
                    <a:pt x="6" y="154"/>
                    <a:pt x="4" y="160"/>
                    <a:pt x="3" y="164"/>
                  </a:cubicBezTo>
                  <a:cubicBezTo>
                    <a:pt x="5" y="163"/>
                    <a:pt x="6" y="160"/>
                    <a:pt x="8" y="159"/>
                  </a:cubicBezTo>
                  <a:cubicBezTo>
                    <a:pt x="12" y="158"/>
                    <a:pt x="17" y="160"/>
                    <a:pt x="21" y="159"/>
                  </a:cubicBezTo>
                  <a:cubicBezTo>
                    <a:pt x="22" y="159"/>
                    <a:pt x="22" y="157"/>
                    <a:pt x="23" y="157"/>
                  </a:cubicBezTo>
                  <a:cubicBezTo>
                    <a:pt x="26" y="157"/>
                    <a:pt x="29" y="156"/>
                    <a:pt x="31" y="158"/>
                  </a:cubicBezTo>
                  <a:cubicBezTo>
                    <a:pt x="34" y="159"/>
                    <a:pt x="34" y="164"/>
                    <a:pt x="37" y="166"/>
                  </a:cubicBezTo>
                  <a:cubicBezTo>
                    <a:pt x="39" y="167"/>
                    <a:pt x="41" y="165"/>
                    <a:pt x="43" y="166"/>
                  </a:cubicBezTo>
                  <a:cubicBezTo>
                    <a:pt x="45" y="169"/>
                    <a:pt x="45" y="173"/>
                    <a:pt x="46" y="176"/>
                  </a:cubicBezTo>
                  <a:cubicBezTo>
                    <a:pt x="47" y="178"/>
                    <a:pt x="49" y="181"/>
                    <a:pt x="51" y="182"/>
                  </a:cubicBezTo>
                  <a:cubicBezTo>
                    <a:pt x="53" y="184"/>
                    <a:pt x="56" y="185"/>
                    <a:pt x="58" y="18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 name="Freeform 2553"/>
            <p:cNvSpPr>
              <a:spLocks noChangeAspect="1"/>
            </p:cNvSpPr>
            <p:nvPr/>
          </p:nvSpPr>
          <p:spPr bwMode="auto">
            <a:xfrm>
              <a:off x="2593" y="2351"/>
              <a:ext cx="93" cy="76"/>
            </a:xfrm>
            <a:custGeom>
              <a:avLst/>
              <a:gdLst>
                <a:gd name="T0" fmla="*/ 12 w 78"/>
                <a:gd name="T1" fmla="*/ 76 h 64"/>
                <a:gd name="T2" fmla="*/ 11 w 78"/>
                <a:gd name="T3" fmla="*/ 70 h 64"/>
                <a:gd name="T4" fmla="*/ 11 w 78"/>
                <a:gd name="T5" fmla="*/ 64 h 64"/>
                <a:gd name="T6" fmla="*/ 24 w 78"/>
                <a:gd name="T7" fmla="*/ 64 h 64"/>
                <a:gd name="T8" fmla="*/ 36 w 78"/>
                <a:gd name="T9" fmla="*/ 61 h 64"/>
                <a:gd name="T10" fmla="*/ 46 w 78"/>
                <a:gd name="T11" fmla="*/ 62 h 64"/>
                <a:gd name="T12" fmla="*/ 55 w 78"/>
                <a:gd name="T13" fmla="*/ 61 h 64"/>
                <a:gd name="T14" fmla="*/ 56 w 78"/>
                <a:gd name="T15" fmla="*/ 56 h 64"/>
                <a:gd name="T16" fmla="*/ 43 w 78"/>
                <a:gd name="T17" fmla="*/ 53 h 64"/>
                <a:gd name="T18" fmla="*/ 35 w 78"/>
                <a:gd name="T19" fmla="*/ 52 h 64"/>
                <a:gd name="T20" fmla="*/ 31 w 78"/>
                <a:gd name="T21" fmla="*/ 56 h 64"/>
                <a:gd name="T22" fmla="*/ 17 w 78"/>
                <a:gd name="T23" fmla="*/ 57 h 64"/>
                <a:gd name="T24" fmla="*/ 13 w 78"/>
                <a:gd name="T25" fmla="*/ 49 h 64"/>
                <a:gd name="T26" fmla="*/ 10 w 78"/>
                <a:gd name="T27" fmla="*/ 39 h 64"/>
                <a:gd name="T28" fmla="*/ 0 w 78"/>
                <a:gd name="T29" fmla="*/ 37 h 64"/>
                <a:gd name="T30" fmla="*/ 10 w 78"/>
                <a:gd name="T31" fmla="*/ 27 h 64"/>
                <a:gd name="T32" fmla="*/ 17 w 78"/>
                <a:gd name="T33" fmla="*/ 19 h 64"/>
                <a:gd name="T34" fmla="*/ 15 w 78"/>
                <a:gd name="T35" fmla="*/ 10 h 64"/>
                <a:gd name="T36" fmla="*/ 21 w 78"/>
                <a:gd name="T37" fmla="*/ 4 h 64"/>
                <a:gd name="T38" fmla="*/ 37 w 78"/>
                <a:gd name="T39" fmla="*/ 4 h 64"/>
                <a:gd name="T40" fmla="*/ 39 w 78"/>
                <a:gd name="T41" fmla="*/ 1 h 64"/>
                <a:gd name="T42" fmla="*/ 49 w 78"/>
                <a:gd name="T43" fmla="*/ 2 h 64"/>
                <a:gd name="T44" fmla="*/ 56 w 78"/>
                <a:gd name="T45" fmla="*/ 12 h 64"/>
                <a:gd name="T46" fmla="*/ 63 w 78"/>
                <a:gd name="T47" fmla="*/ 12 h 64"/>
                <a:gd name="T48" fmla="*/ 67 w 78"/>
                <a:gd name="T49" fmla="*/ 24 h 64"/>
                <a:gd name="T50" fmla="*/ 73 w 78"/>
                <a:gd name="T51" fmla="*/ 31 h 64"/>
                <a:gd name="T52" fmla="*/ 81 w 78"/>
                <a:gd name="T53" fmla="*/ 36 h 64"/>
                <a:gd name="T54" fmla="*/ 85 w 78"/>
                <a:gd name="T55" fmla="*/ 45 h 64"/>
                <a:gd name="T56" fmla="*/ 82 w 78"/>
                <a:gd name="T57" fmla="*/ 56 h 64"/>
                <a:gd name="T58" fmla="*/ 86 w 78"/>
                <a:gd name="T59" fmla="*/ 61 h 64"/>
                <a:gd name="T60" fmla="*/ 89 w 78"/>
                <a:gd name="T61" fmla="*/ 61 h 64"/>
                <a:gd name="T62" fmla="*/ 93 w 78"/>
                <a:gd name="T63" fmla="*/ 68 h 64"/>
                <a:gd name="T64" fmla="*/ 91 w 78"/>
                <a:gd name="T65" fmla="*/ 75 h 64"/>
                <a:gd name="T66" fmla="*/ 81 w 78"/>
                <a:gd name="T67" fmla="*/ 76 h 64"/>
                <a:gd name="T68" fmla="*/ 72 w 78"/>
                <a:gd name="T69" fmla="*/ 75 h 64"/>
                <a:gd name="T70" fmla="*/ 68 w 78"/>
                <a:gd name="T71" fmla="*/ 75 h 64"/>
                <a:gd name="T72" fmla="*/ 66 w 78"/>
                <a:gd name="T73" fmla="*/ 72 h 64"/>
                <a:gd name="T74" fmla="*/ 57 w 78"/>
                <a:gd name="T75" fmla="*/ 72 h 64"/>
                <a:gd name="T76" fmla="*/ 39 w 78"/>
                <a:gd name="T77" fmla="*/ 71 h 64"/>
                <a:gd name="T78" fmla="*/ 30 w 78"/>
                <a:gd name="T79" fmla="*/ 76 h 64"/>
                <a:gd name="T80" fmla="*/ 19 w 78"/>
                <a:gd name="T81" fmla="*/ 75 h 64"/>
                <a:gd name="T82" fmla="*/ 12 w 78"/>
                <a:gd name="T83" fmla="*/ 76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8"/>
                <a:gd name="T127" fmla="*/ 0 h 64"/>
                <a:gd name="T128" fmla="*/ 78 w 78"/>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8" h="64">
                  <a:moveTo>
                    <a:pt x="10" y="64"/>
                  </a:moveTo>
                  <a:cubicBezTo>
                    <a:pt x="10" y="62"/>
                    <a:pt x="9" y="61"/>
                    <a:pt x="9" y="59"/>
                  </a:cubicBezTo>
                  <a:cubicBezTo>
                    <a:pt x="9" y="57"/>
                    <a:pt x="9" y="56"/>
                    <a:pt x="9" y="54"/>
                  </a:cubicBezTo>
                  <a:cubicBezTo>
                    <a:pt x="13" y="54"/>
                    <a:pt x="16" y="55"/>
                    <a:pt x="20" y="54"/>
                  </a:cubicBezTo>
                  <a:cubicBezTo>
                    <a:pt x="23" y="54"/>
                    <a:pt x="26" y="51"/>
                    <a:pt x="30" y="51"/>
                  </a:cubicBezTo>
                  <a:cubicBezTo>
                    <a:pt x="33" y="51"/>
                    <a:pt x="36" y="52"/>
                    <a:pt x="39" y="52"/>
                  </a:cubicBezTo>
                  <a:cubicBezTo>
                    <a:pt x="42" y="52"/>
                    <a:pt x="44" y="52"/>
                    <a:pt x="46" y="51"/>
                  </a:cubicBezTo>
                  <a:cubicBezTo>
                    <a:pt x="47" y="50"/>
                    <a:pt x="48" y="48"/>
                    <a:pt x="47" y="47"/>
                  </a:cubicBezTo>
                  <a:cubicBezTo>
                    <a:pt x="44" y="46"/>
                    <a:pt x="39" y="45"/>
                    <a:pt x="36" y="45"/>
                  </a:cubicBezTo>
                  <a:cubicBezTo>
                    <a:pt x="33" y="44"/>
                    <a:pt x="31" y="44"/>
                    <a:pt x="29" y="44"/>
                  </a:cubicBezTo>
                  <a:cubicBezTo>
                    <a:pt x="28" y="45"/>
                    <a:pt x="27" y="47"/>
                    <a:pt x="26" y="47"/>
                  </a:cubicBezTo>
                  <a:cubicBezTo>
                    <a:pt x="22" y="48"/>
                    <a:pt x="18" y="48"/>
                    <a:pt x="14" y="48"/>
                  </a:cubicBezTo>
                  <a:cubicBezTo>
                    <a:pt x="13" y="46"/>
                    <a:pt x="12" y="43"/>
                    <a:pt x="11" y="41"/>
                  </a:cubicBezTo>
                  <a:cubicBezTo>
                    <a:pt x="10" y="38"/>
                    <a:pt x="10" y="35"/>
                    <a:pt x="8" y="33"/>
                  </a:cubicBezTo>
                  <a:cubicBezTo>
                    <a:pt x="6" y="32"/>
                    <a:pt x="0" y="34"/>
                    <a:pt x="0" y="31"/>
                  </a:cubicBezTo>
                  <a:cubicBezTo>
                    <a:pt x="0" y="27"/>
                    <a:pt x="6" y="26"/>
                    <a:pt x="8" y="23"/>
                  </a:cubicBezTo>
                  <a:cubicBezTo>
                    <a:pt x="10" y="21"/>
                    <a:pt x="13" y="19"/>
                    <a:pt x="14" y="16"/>
                  </a:cubicBezTo>
                  <a:cubicBezTo>
                    <a:pt x="14" y="14"/>
                    <a:pt x="13" y="11"/>
                    <a:pt x="13" y="8"/>
                  </a:cubicBezTo>
                  <a:cubicBezTo>
                    <a:pt x="15" y="7"/>
                    <a:pt x="16" y="4"/>
                    <a:pt x="18" y="3"/>
                  </a:cubicBezTo>
                  <a:cubicBezTo>
                    <a:pt x="22" y="2"/>
                    <a:pt x="27" y="4"/>
                    <a:pt x="31" y="3"/>
                  </a:cubicBezTo>
                  <a:cubicBezTo>
                    <a:pt x="32" y="3"/>
                    <a:pt x="32" y="1"/>
                    <a:pt x="33" y="1"/>
                  </a:cubicBezTo>
                  <a:cubicBezTo>
                    <a:pt x="36" y="1"/>
                    <a:pt x="39" y="0"/>
                    <a:pt x="41" y="2"/>
                  </a:cubicBezTo>
                  <a:cubicBezTo>
                    <a:pt x="44" y="3"/>
                    <a:pt x="44" y="8"/>
                    <a:pt x="47" y="10"/>
                  </a:cubicBezTo>
                  <a:cubicBezTo>
                    <a:pt x="49" y="11"/>
                    <a:pt x="51" y="9"/>
                    <a:pt x="53" y="10"/>
                  </a:cubicBezTo>
                  <a:cubicBezTo>
                    <a:pt x="55" y="13"/>
                    <a:pt x="55" y="17"/>
                    <a:pt x="56" y="20"/>
                  </a:cubicBezTo>
                  <a:cubicBezTo>
                    <a:pt x="57" y="22"/>
                    <a:pt x="59" y="25"/>
                    <a:pt x="61" y="26"/>
                  </a:cubicBezTo>
                  <a:cubicBezTo>
                    <a:pt x="63" y="28"/>
                    <a:pt x="66" y="29"/>
                    <a:pt x="68" y="30"/>
                  </a:cubicBezTo>
                  <a:lnTo>
                    <a:pt x="71" y="38"/>
                  </a:lnTo>
                  <a:lnTo>
                    <a:pt x="69" y="47"/>
                  </a:lnTo>
                  <a:lnTo>
                    <a:pt x="72" y="51"/>
                  </a:lnTo>
                  <a:lnTo>
                    <a:pt x="75" y="51"/>
                  </a:lnTo>
                  <a:lnTo>
                    <a:pt x="78" y="57"/>
                  </a:lnTo>
                  <a:lnTo>
                    <a:pt x="76" y="63"/>
                  </a:lnTo>
                  <a:cubicBezTo>
                    <a:pt x="73" y="63"/>
                    <a:pt x="71" y="64"/>
                    <a:pt x="68" y="64"/>
                  </a:cubicBezTo>
                  <a:cubicBezTo>
                    <a:pt x="66" y="63"/>
                    <a:pt x="63" y="63"/>
                    <a:pt x="60" y="63"/>
                  </a:cubicBezTo>
                  <a:cubicBezTo>
                    <a:pt x="59" y="63"/>
                    <a:pt x="58" y="64"/>
                    <a:pt x="57" y="63"/>
                  </a:cubicBezTo>
                  <a:cubicBezTo>
                    <a:pt x="56" y="63"/>
                    <a:pt x="56" y="61"/>
                    <a:pt x="55" y="61"/>
                  </a:cubicBezTo>
                  <a:cubicBezTo>
                    <a:pt x="53" y="60"/>
                    <a:pt x="50" y="61"/>
                    <a:pt x="48" y="61"/>
                  </a:cubicBezTo>
                  <a:cubicBezTo>
                    <a:pt x="43" y="60"/>
                    <a:pt x="38" y="59"/>
                    <a:pt x="33" y="60"/>
                  </a:cubicBezTo>
                  <a:cubicBezTo>
                    <a:pt x="30" y="60"/>
                    <a:pt x="28" y="63"/>
                    <a:pt x="25" y="64"/>
                  </a:cubicBezTo>
                  <a:cubicBezTo>
                    <a:pt x="22" y="64"/>
                    <a:pt x="19" y="63"/>
                    <a:pt x="16" y="63"/>
                  </a:cubicBezTo>
                  <a:cubicBezTo>
                    <a:pt x="14" y="63"/>
                    <a:pt x="12" y="63"/>
                    <a:pt x="10" y="6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 name="Freeform 2554"/>
            <p:cNvSpPr>
              <a:spLocks noChangeAspect="1"/>
            </p:cNvSpPr>
            <p:nvPr/>
          </p:nvSpPr>
          <p:spPr bwMode="auto">
            <a:xfrm>
              <a:off x="2605" y="2421"/>
              <a:ext cx="50" cy="33"/>
            </a:xfrm>
            <a:custGeom>
              <a:avLst/>
              <a:gdLst>
                <a:gd name="T0" fmla="*/ 26 w 42"/>
                <a:gd name="T1" fmla="*/ 33 h 27"/>
                <a:gd name="T2" fmla="*/ 31 w 42"/>
                <a:gd name="T3" fmla="*/ 22 h 27"/>
                <a:gd name="T4" fmla="*/ 39 w 42"/>
                <a:gd name="T5" fmla="*/ 18 h 27"/>
                <a:gd name="T6" fmla="*/ 48 w 42"/>
                <a:gd name="T7" fmla="*/ 17 h 27"/>
                <a:gd name="T8" fmla="*/ 45 w 42"/>
                <a:gd name="T9" fmla="*/ 10 h 27"/>
                <a:gd name="T10" fmla="*/ 46 w 42"/>
                <a:gd name="T11" fmla="*/ 6 h 27"/>
                <a:gd name="T12" fmla="*/ 45 w 42"/>
                <a:gd name="T13" fmla="*/ 2 h 27"/>
                <a:gd name="T14" fmla="*/ 27 w 42"/>
                <a:gd name="T15" fmla="*/ 1 h 27"/>
                <a:gd name="T16" fmla="*/ 18 w 42"/>
                <a:gd name="T17" fmla="*/ 6 h 27"/>
                <a:gd name="T18" fmla="*/ 7 w 42"/>
                <a:gd name="T19" fmla="*/ 5 h 27"/>
                <a:gd name="T20" fmla="*/ 0 w 42"/>
                <a:gd name="T21" fmla="*/ 6 h 27"/>
                <a:gd name="T22" fmla="*/ 6 w 42"/>
                <a:gd name="T23" fmla="*/ 15 h 27"/>
                <a:gd name="T24" fmla="*/ 26 w 42"/>
                <a:gd name="T25" fmla="*/ 15 h 27"/>
                <a:gd name="T26" fmla="*/ 17 w 42"/>
                <a:gd name="T27" fmla="*/ 18 h 27"/>
                <a:gd name="T28" fmla="*/ 21 w 42"/>
                <a:gd name="T29" fmla="*/ 24 h 27"/>
                <a:gd name="T30" fmla="*/ 26 w 42"/>
                <a:gd name="T31" fmla="*/ 33 h 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27"/>
                <a:gd name="T50" fmla="*/ 42 w 42"/>
                <a:gd name="T51" fmla="*/ 27 h 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27">
                  <a:moveTo>
                    <a:pt x="22" y="27"/>
                  </a:moveTo>
                  <a:cubicBezTo>
                    <a:pt x="23" y="24"/>
                    <a:pt x="23" y="21"/>
                    <a:pt x="26" y="18"/>
                  </a:cubicBezTo>
                  <a:cubicBezTo>
                    <a:pt x="27" y="16"/>
                    <a:pt x="31" y="16"/>
                    <a:pt x="33" y="15"/>
                  </a:cubicBezTo>
                  <a:cubicBezTo>
                    <a:pt x="36" y="15"/>
                    <a:pt x="39" y="16"/>
                    <a:pt x="40" y="14"/>
                  </a:cubicBezTo>
                  <a:cubicBezTo>
                    <a:pt x="42" y="12"/>
                    <a:pt x="38" y="10"/>
                    <a:pt x="38" y="8"/>
                  </a:cubicBezTo>
                  <a:cubicBezTo>
                    <a:pt x="38" y="7"/>
                    <a:pt x="39" y="6"/>
                    <a:pt x="39" y="5"/>
                  </a:cubicBezTo>
                  <a:cubicBezTo>
                    <a:pt x="39" y="4"/>
                    <a:pt x="39" y="3"/>
                    <a:pt x="38" y="2"/>
                  </a:cubicBezTo>
                  <a:cubicBezTo>
                    <a:pt x="33" y="1"/>
                    <a:pt x="28" y="0"/>
                    <a:pt x="23" y="1"/>
                  </a:cubicBezTo>
                  <a:cubicBezTo>
                    <a:pt x="20" y="1"/>
                    <a:pt x="18" y="4"/>
                    <a:pt x="15" y="5"/>
                  </a:cubicBezTo>
                  <a:cubicBezTo>
                    <a:pt x="12" y="5"/>
                    <a:pt x="9" y="4"/>
                    <a:pt x="6" y="4"/>
                  </a:cubicBezTo>
                  <a:cubicBezTo>
                    <a:pt x="4" y="4"/>
                    <a:pt x="2" y="4"/>
                    <a:pt x="0" y="5"/>
                  </a:cubicBezTo>
                  <a:cubicBezTo>
                    <a:pt x="1" y="7"/>
                    <a:pt x="2" y="11"/>
                    <a:pt x="5" y="12"/>
                  </a:cubicBezTo>
                  <a:cubicBezTo>
                    <a:pt x="11" y="14"/>
                    <a:pt x="16" y="10"/>
                    <a:pt x="22" y="12"/>
                  </a:cubicBezTo>
                  <a:cubicBezTo>
                    <a:pt x="24" y="12"/>
                    <a:pt x="15" y="12"/>
                    <a:pt x="14" y="15"/>
                  </a:cubicBezTo>
                  <a:cubicBezTo>
                    <a:pt x="14" y="16"/>
                    <a:pt x="17" y="18"/>
                    <a:pt x="18" y="20"/>
                  </a:cubicBezTo>
                  <a:cubicBezTo>
                    <a:pt x="20" y="22"/>
                    <a:pt x="21" y="24"/>
                    <a:pt x="22" y="2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 name="Freeform 2555"/>
            <p:cNvSpPr>
              <a:spLocks noChangeAspect="1"/>
            </p:cNvSpPr>
            <p:nvPr/>
          </p:nvSpPr>
          <p:spPr bwMode="auto">
            <a:xfrm>
              <a:off x="2604" y="2403"/>
              <a:ext cx="46" cy="14"/>
            </a:xfrm>
            <a:custGeom>
              <a:avLst/>
              <a:gdLst>
                <a:gd name="T0" fmla="*/ 0 w 39"/>
                <a:gd name="T1" fmla="*/ 13 h 11"/>
                <a:gd name="T2" fmla="*/ 17 w 39"/>
                <a:gd name="T3" fmla="*/ 9 h 11"/>
                <a:gd name="T4" fmla="*/ 6 w 39"/>
                <a:gd name="T5" fmla="*/ 5 h 11"/>
                <a:gd name="T6" fmla="*/ 20 w 39"/>
                <a:gd name="T7" fmla="*/ 4 h 11"/>
                <a:gd name="T8" fmla="*/ 24 w 39"/>
                <a:gd name="T9" fmla="*/ 0 h 11"/>
                <a:gd name="T10" fmla="*/ 32 w 39"/>
                <a:gd name="T11" fmla="*/ 1 h 11"/>
                <a:gd name="T12" fmla="*/ 45 w 39"/>
                <a:gd name="T13" fmla="*/ 4 h 11"/>
                <a:gd name="T14" fmla="*/ 44 w 39"/>
                <a:gd name="T15" fmla="*/ 9 h 11"/>
                <a:gd name="T16" fmla="*/ 35 w 39"/>
                <a:gd name="T17" fmla="*/ 10 h 11"/>
                <a:gd name="T18" fmla="*/ 25 w 39"/>
                <a:gd name="T19" fmla="*/ 9 h 11"/>
                <a:gd name="T20" fmla="*/ 13 w 39"/>
                <a:gd name="T21" fmla="*/ 13 h 11"/>
                <a:gd name="T22" fmla="*/ 0 w 39"/>
                <a:gd name="T23" fmla="*/ 1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11"/>
                <a:gd name="T38" fmla="*/ 39 w 39"/>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11">
                  <a:moveTo>
                    <a:pt x="0" y="10"/>
                  </a:moveTo>
                  <a:cubicBezTo>
                    <a:pt x="5" y="9"/>
                    <a:pt x="9" y="8"/>
                    <a:pt x="14" y="7"/>
                  </a:cubicBezTo>
                  <a:cubicBezTo>
                    <a:pt x="11" y="5"/>
                    <a:pt x="8" y="5"/>
                    <a:pt x="5" y="4"/>
                  </a:cubicBezTo>
                  <a:cubicBezTo>
                    <a:pt x="9" y="4"/>
                    <a:pt x="13" y="4"/>
                    <a:pt x="17" y="3"/>
                  </a:cubicBezTo>
                  <a:cubicBezTo>
                    <a:pt x="18" y="3"/>
                    <a:pt x="19" y="1"/>
                    <a:pt x="20" y="0"/>
                  </a:cubicBezTo>
                  <a:cubicBezTo>
                    <a:pt x="22" y="0"/>
                    <a:pt x="24" y="0"/>
                    <a:pt x="27" y="1"/>
                  </a:cubicBezTo>
                  <a:cubicBezTo>
                    <a:pt x="30" y="1"/>
                    <a:pt x="35" y="2"/>
                    <a:pt x="38" y="3"/>
                  </a:cubicBezTo>
                  <a:cubicBezTo>
                    <a:pt x="39" y="4"/>
                    <a:pt x="38" y="6"/>
                    <a:pt x="37" y="7"/>
                  </a:cubicBezTo>
                  <a:cubicBezTo>
                    <a:pt x="35" y="8"/>
                    <a:pt x="33" y="8"/>
                    <a:pt x="30" y="8"/>
                  </a:cubicBezTo>
                  <a:cubicBezTo>
                    <a:pt x="27" y="8"/>
                    <a:pt x="24" y="7"/>
                    <a:pt x="21" y="7"/>
                  </a:cubicBezTo>
                  <a:cubicBezTo>
                    <a:pt x="17" y="7"/>
                    <a:pt x="14" y="10"/>
                    <a:pt x="11" y="10"/>
                  </a:cubicBezTo>
                  <a:cubicBezTo>
                    <a:pt x="7" y="11"/>
                    <a:pt x="4" y="10"/>
                    <a:pt x="0" y="1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 name="Freeform 2556"/>
            <p:cNvSpPr>
              <a:spLocks noChangeAspect="1"/>
            </p:cNvSpPr>
            <p:nvPr/>
          </p:nvSpPr>
          <p:spPr bwMode="auto">
            <a:xfrm>
              <a:off x="2631" y="2423"/>
              <a:ext cx="115" cy="97"/>
            </a:xfrm>
            <a:custGeom>
              <a:avLst/>
              <a:gdLst>
                <a:gd name="T0" fmla="*/ 102 w 96"/>
                <a:gd name="T1" fmla="*/ 38 h 81"/>
                <a:gd name="T2" fmla="*/ 96 w 96"/>
                <a:gd name="T3" fmla="*/ 32 h 81"/>
                <a:gd name="T4" fmla="*/ 96 w 96"/>
                <a:gd name="T5" fmla="*/ 18 h 81"/>
                <a:gd name="T6" fmla="*/ 85 w 96"/>
                <a:gd name="T7" fmla="*/ 6 h 81"/>
                <a:gd name="T8" fmla="*/ 80 w 96"/>
                <a:gd name="T9" fmla="*/ 11 h 81"/>
                <a:gd name="T10" fmla="*/ 67 w 96"/>
                <a:gd name="T11" fmla="*/ 14 h 81"/>
                <a:gd name="T12" fmla="*/ 59 w 96"/>
                <a:gd name="T13" fmla="*/ 11 h 81"/>
                <a:gd name="T14" fmla="*/ 53 w 96"/>
                <a:gd name="T15" fmla="*/ 4 h 81"/>
                <a:gd name="T16" fmla="*/ 34 w 96"/>
                <a:gd name="T17" fmla="*/ 4 h 81"/>
                <a:gd name="T18" fmla="*/ 28 w 96"/>
                <a:gd name="T19" fmla="*/ 1 h 81"/>
                <a:gd name="T20" fmla="*/ 20 w 96"/>
                <a:gd name="T21" fmla="*/ 5 h 81"/>
                <a:gd name="T22" fmla="*/ 22 w 96"/>
                <a:gd name="T23" fmla="*/ 16 h 81"/>
                <a:gd name="T24" fmla="*/ 5 w 96"/>
                <a:gd name="T25" fmla="*/ 20 h 81"/>
                <a:gd name="T26" fmla="*/ 7 w 96"/>
                <a:gd name="T27" fmla="*/ 31 h 81"/>
                <a:gd name="T28" fmla="*/ 14 w 96"/>
                <a:gd name="T29" fmla="*/ 44 h 81"/>
                <a:gd name="T30" fmla="*/ 25 w 96"/>
                <a:gd name="T31" fmla="*/ 56 h 81"/>
                <a:gd name="T32" fmla="*/ 34 w 96"/>
                <a:gd name="T33" fmla="*/ 57 h 81"/>
                <a:gd name="T34" fmla="*/ 47 w 96"/>
                <a:gd name="T35" fmla="*/ 50 h 81"/>
                <a:gd name="T36" fmla="*/ 56 w 96"/>
                <a:gd name="T37" fmla="*/ 48 h 81"/>
                <a:gd name="T38" fmla="*/ 62 w 96"/>
                <a:gd name="T39" fmla="*/ 55 h 81"/>
                <a:gd name="T40" fmla="*/ 66 w 96"/>
                <a:gd name="T41" fmla="*/ 63 h 81"/>
                <a:gd name="T42" fmla="*/ 66 w 96"/>
                <a:gd name="T43" fmla="*/ 75 h 81"/>
                <a:gd name="T44" fmla="*/ 74 w 96"/>
                <a:gd name="T45" fmla="*/ 74 h 81"/>
                <a:gd name="T46" fmla="*/ 80 w 96"/>
                <a:gd name="T47" fmla="*/ 73 h 81"/>
                <a:gd name="T48" fmla="*/ 85 w 96"/>
                <a:gd name="T49" fmla="*/ 80 h 81"/>
                <a:gd name="T50" fmla="*/ 85 w 96"/>
                <a:gd name="T51" fmla="*/ 89 h 81"/>
                <a:gd name="T52" fmla="*/ 89 w 96"/>
                <a:gd name="T53" fmla="*/ 97 h 81"/>
                <a:gd name="T54" fmla="*/ 97 w 96"/>
                <a:gd name="T55" fmla="*/ 89 h 81"/>
                <a:gd name="T56" fmla="*/ 105 w 96"/>
                <a:gd name="T57" fmla="*/ 90 h 81"/>
                <a:gd name="T58" fmla="*/ 109 w 96"/>
                <a:gd name="T59" fmla="*/ 80 h 81"/>
                <a:gd name="T60" fmla="*/ 114 w 96"/>
                <a:gd name="T61" fmla="*/ 74 h 81"/>
                <a:gd name="T62" fmla="*/ 111 w 96"/>
                <a:gd name="T63" fmla="*/ 66 h 81"/>
                <a:gd name="T64" fmla="*/ 105 w 96"/>
                <a:gd name="T65" fmla="*/ 51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81"/>
                <a:gd name="T101" fmla="*/ 96 w 96"/>
                <a:gd name="T102" fmla="*/ 81 h 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81">
                  <a:moveTo>
                    <a:pt x="92" y="38"/>
                  </a:moveTo>
                  <a:cubicBezTo>
                    <a:pt x="90" y="36"/>
                    <a:pt x="86" y="35"/>
                    <a:pt x="85" y="32"/>
                  </a:cubicBezTo>
                  <a:cubicBezTo>
                    <a:pt x="84" y="31"/>
                    <a:pt x="86" y="28"/>
                    <a:pt x="85" y="26"/>
                  </a:cubicBezTo>
                  <a:cubicBezTo>
                    <a:pt x="84" y="25"/>
                    <a:pt x="80" y="28"/>
                    <a:pt x="80" y="27"/>
                  </a:cubicBezTo>
                  <a:cubicBezTo>
                    <a:pt x="80" y="24"/>
                    <a:pt x="84" y="22"/>
                    <a:pt x="84" y="19"/>
                  </a:cubicBezTo>
                  <a:cubicBezTo>
                    <a:pt x="84" y="17"/>
                    <a:pt x="81" y="17"/>
                    <a:pt x="80" y="15"/>
                  </a:cubicBezTo>
                  <a:cubicBezTo>
                    <a:pt x="79" y="13"/>
                    <a:pt x="80" y="9"/>
                    <a:pt x="79" y="7"/>
                  </a:cubicBezTo>
                  <a:cubicBezTo>
                    <a:pt x="77" y="5"/>
                    <a:pt x="74" y="4"/>
                    <a:pt x="71" y="5"/>
                  </a:cubicBezTo>
                  <a:cubicBezTo>
                    <a:pt x="70" y="5"/>
                    <a:pt x="72" y="7"/>
                    <a:pt x="71" y="8"/>
                  </a:cubicBezTo>
                  <a:cubicBezTo>
                    <a:pt x="70" y="9"/>
                    <a:pt x="69" y="9"/>
                    <a:pt x="67" y="9"/>
                  </a:cubicBezTo>
                  <a:cubicBezTo>
                    <a:pt x="66" y="9"/>
                    <a:pt x="64" y="7"/>
                    <a:pt x="63" y="8"/>
                  </a:cubicBezTo>
                  <a:cubicBezTo>
                    <a:pt x="60" y="8"/>
                    <a:pt x="58" y="12"/>
                    <a:pt x="56" y="12"/>
                  </a:cubicBezTo>
                  <a:cubicBezTo>
                    <a:pt x="54" y="11"/>
                    <a:pt x="54" y="7"/>
                    <a:pt x="52" y="6"/>
                  </a:cubicBezTo>
                  <a:cubicBezTo>
                    <a:pt x="51" y="6"/>
                    <a:pt x="50" y="8"/>
                    <a:pt x="49" y="9"/>
                  </a:cubicBezTo>
                  <a:cubicBezTo>
                    <a:pt x="48" y="9"/>
                    <a:pt x="46" y="10"/>
                    <a:pt x="45" y="9"/>
                  </a:cubicBezTo>
                  <a:cubicBezTo>
                    <a:pt x="44" y="8"/>
                    <a:pt x="44" y="5"/>
                    <a:pt x="44" y="3"/>
                  </a:cubicBezTo>
                  <a:cubicBezTo>
                    <a:pt x="41" y="3"/>
                    <a:pt x="39" y="4"/>
                    <a:pt x="36" y="4"/>
                  </a:cubicBezTo>
                  <a:cubicBezTo>
                    <a:pt x="34" y="3"/>
                    <a:pt x="31" y="3"/>
                    <a:pt x="28" y="3"/>
                  </a:cubicBezTo>
                  <a:cubicBezTo>
                    <a:pt x="27" y="3"/>
                    <a:pt x="26" y="4"/>
                    <a:pt x="25" y="3"/>
                  </a:cubicBezTo>
                  <a:cubicBezTo>
                    <a:pt x="24" y="3"/>
                    <a:pt x="24" y="1"/>
                    <a:pt x="23" y="1"/>
                  </a:cubicBezTo>
                  <a:cubicBezTo>
                    <a:pt x="21" y="0"/>
                    <a:pt x="18" y="1"/>
                    <a:pt x="16" y="1"/>
                  </a:cubicBezTo>
                  <a:cubicBezTo>
                    <a:pt x="17" y="2"/>
                    <a:pt x="17" y="3"/>
                    <a:pt x="17" y="4"/>
                  </a:cubicBezTo>
                  <a:cubicBezTo>
                    <a:pt x="17" y="5"/>
                    <a:pt x="16" y="6"/>
                    <a:pt x="16" y="7"/>
                  </a:cubicBezTo>
                  <a:cubicBezTo>
                    <a:pt x="16" y="9"/>
                    <a:pt x="20" y="11"/>
                    <a:pt x="18" y="13"/>
                  </a:cubicBezTo>
                  <a:cubicBezTo>
                    <a:pt x="17" y="15"/>
                    <a:pt x="14" y="14"/>
                    <a:pt x="11" y="14"/>
                  </a:cubicBezTo>
                  <a:cubicBezTo>
                    <a:pt x="9" y="15"/>
                    <a:pt x="5" y="15"/>
                    <a:pt x="4" y="17"/>
                  </a:cubicBezTo>
                  <a:cubicBezTo>
                    <a:pt x="1" y="20"/>
                    <a:pt x="1" y="23"/>
                    <a:pt x="0" y="26"/>
                  </a:cubicBezTo>
                  <a:cubicBezTo>
                    <a:pt x="2" y="26"/>
                    <a:pt x="4" y="25"/>
                    <a:pt x="6" y="26"/>
                  </a:cubicBezTo>
                  <a:cubicBezTo>
                    <a:pt x="7" y="26"/>
                    <a:pt x="6" y="29"/>
                    <a:pt x="7" y="30"/>
                  </a:cubicBezTo>
                  <a:cubicBezTo>
                    <a:pt x="9" y="33"/>
                    <a:pt x="11" y="35"/>
                    <a:pt x="12" y="37"/>
                  </a:cubicBezTo>
                  <a:cubicBezTo>
                    <a:pt x="13" y="39"/>
                    <a:pt x="13" y="41"/>
                    <a:pt x="15" y="42"/>
                  </a:cubicBezTo>
                  <a:cubicBezTo>
                    <a:pt x="16" y="44"/>
                    <a:pt x="19" y="45"/>
                    <a:pt x="21" y="47"/>
                  </a:cubicBezTo>
                  <a:cubicBezTo>
                    <a:pt x="22" y="49"/>
                    <a:pt x="24" y="50"/>
                    <a:pt x="25" y="52"/>
                  </a:cubicBezTo>
                  <a:cubicBezTo>
                    <a:pt x="26" y="51"/>
                    <a:pt x="26" y="49"/>
                    <a:pt x="28" y="48"/>
                  </a:cubicBezTo>
                  <a:cubicBezTo>
                    <a:pt x="29" y="45"/>
                    <a:pt x="31" y="43"/>
                    <a:pt x="34" y="42"/>
                  </a:cubicBezTo>
                  <a:cubicBezTo>
                    <a:pt x="35" y="41"/>
                    <a:pt x="37" y="42"/>
                    <a:pt x="39" y="42"/>
                  </a:cubicBezTo>
                  <a:cubicBezTo>
                    <a:pt x="40" y="42"/>
                    <a:pt x="40" y="40"/>
                    <a:pt x="41" y="40"/>
                  </a:cubicBezTo>
                  <a:cubicBezTo>
                    <a:pt x="43" y="39"/>
                    <a:pt x="45" y="39"/>
                    <a:pt x="47" y="40"/>
                  </a:cubicBezTo>
                  <a:cubicBezTo>
                    <a:pt x="49" y="40"/>
                    <a:pt x="50" y="41"/>
                    <a:pt x="51" y="42"/>
                  </a:cubicBezTo>
                  <a:cubicBezTo>
                    <a:pt x="52" y="43"/>
                    <a:pt x="52" y="45"/>
                    <a:pt x="52" y="46"/>
                  </a:cubicBezTo>
                  <a:cubicBezTo>
                    <a:pt x="53" y="47"/>
                    <a:pt x="55" y="48"/>
                    <a:pt x="56" y="49"/>
                  </a:cubicBezTo>
                  <a:cubicBezTo>
                    <a:pt x="56" y="50"/>
                    <a:pt x="55" y="52"/>
                    <a:pt x="55" y="53"/>
                  </a:cubicBezTo>
                  <a:cubicBezTo>
                    <a:pt x="56" y="55"/>
                    <a:pt x="58" y="57"/>
                    <a:pt x="58" y="59"/>
                  </a:cubicBezTo>
                  <a:cubicBezTo>
                    <a:pt x="58" y="60"/>
                    <a:pt x="56" y="61"/>
                    <a:pt x="55" y="63"/>
                  </a:cubicBezTo>
                  <a:cubicBezTo>
                    <a:pt x="55" y="64"/>
                    <a:pt x="57" y="65"/>
                    <a:pt x="57" y="65"/>
                  </a:cubicBezTo>
                  <a:cubicBezTo>
                    <a:pt x="59" y="64"/>
                    <a:pt x="60" y="63"/>
                    <a:pt x="62" y="62"/>
                  </a:cubicBezTo>
                  <a:cubicBezTo>
                    <a:pt x="63" y="62"/>
                    <a:pt x="65" y="63"/>
                    <a:pt x="66" y="63"/>
                  </a:cubicBezTo>
                  <a:cubicBezTo>
                    <a:pt x="67" y="63"/>
                    <a:pt x="66" y="61"/>
                    <a:pt x="67" y="61"/>
                  </a:cubicBezTo>
                  <a:cubicBezTo>
                    <a:pt x="69" y="61"/>
                    <a:pt x="70" y="61"/>
                    <a:pt x="71" y="62"/>
                  </a:cubicBezTo>
                  <a:cubicBezTo>
                    <a:pt x="72" y="64"/>
                    <a:pt x="70" y="66"/>
                    <a:pt x="71" y="67"/>
                  </a:cubicBezTo>
                  <a:cubicBezTo>
                    <a:pt x="72" y="69"/>
                    <a:pt x="75" y="70"/>
                    <a:pt x="75" y="72"/>
                  </a:cubicBezTo>
                  <a:cubicBezTo>
                    <a:pt x="75" y="74"/>
                    <a:pt x="72" y="73"/>
                    <a:pt x="71" y="74"/>
                  </a:cubicBezTo>
                  <a:cubicBezTo>
                    <a:pt x="70" y="76"/>
                    <a:pt x="70" y="78"/>
                    <a:pt x="70" y="80"/>
                  </a:cubicBezTo>
                  <a:cubicBezTo>
                    <a:pt x="71" y="81"/>
                    <a:pt x="73" y="81"/>
                    <a:pt x="74" y="81"/>
                  </a:cubicBezTo>
                  <a:cubicBezTo>
                    <a:pt x="76" y="81"/>
                    <a:pt x="77" y="80"/>
                    <a:pt x="78" y="79"/>
                  </a:cubicBezTo>
                  <a:cubicBezTo>
                    <a:pt x="79" y="78"/>
                    <a:pt x="79" y="74"/>
                    <a:pt x="81" y="74"/>
                  </a:cubicBezTo>
                  <a:cubicBezTo>
                    <a:pt x="83" y="74"/>
                    <a:pt x="84" y="77"/>
                    <a:pt x="86" y="79"/>
                  </a:cubicBezTo>
                  <a:cubicBezTo>
                    <a:pt x="87" y="78"/>
                    <a:pt x="88" y="77"/>
                    <a:pt x="88" y="75"/>
                  </a:cubicBezTo>
                  <a:cubicBezTo>
                    <a:pt x="89" y="74"/>
                    <a:pt x="87" y="73"/>
                    <a:pt x="87" y="72"/>
                  </a:cubicBezTo>
                  <a:cubicBezTo>
                    <a:pt x="87" y="70"/>
                    <a:pt x="91" y="69"/>
                    <a:pt x="91" y="67"/>
                  </a:cubicBezTo>
                  <a:cubicBezTo>
                    <a:pt x="91" y="66"/>
                    <a:pt x="85" y="66"/>
                    <a:pt x="86" y="65"/>
                  </a:cubicBezTo>
                  <a:cubicBezTo>
                    <a:pt x="88" y="62"/>
                    <a:pt x="93" y="64"/>
                    <a:pt x="95" y="62"/>
                  </a:cubicBezTo>
                  <a:cubicBezTo>
                    <a:pt x="96" y="60"/>
                    <a:pt x="91" y="60"/>
                    <a:pt x="90" y="58"/>
                  </a:cubicBezTo>
                  <a:cubicBezTo>
                    <a:pt x="90" y="57"/>
                    <a:pt x="92" y="57"/>
                    <a:pt x="93" y="55"/>
                  </a:cubicBezTo>
                  <a:cubicBezTo>
                    <a:pt x="93" y="54"/>
                    <a:pt x="93" y="52"/>
                    <a:pt x="92" y="50"/>
                  </a:cubicBezTo>
                  <a:cubicBezTo>
                    <a:pt x="92" y="48"/>
                    <a:pt x="89" y="46"/>
                    <a:pt x="88" y="43"/>
                  </a:cubicBezTo>
                  <a:cubicBezTo>
                    <a:pt x="88" y="41"/>
                    <a:pt x="91" y="40"/>
                    <a:pt x="92" y="3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 name="Freeform 2557"/>
            <p:cNvSpPr>
              <a:spLocks noChangeAspect="1"/>
            </p:cNvSpPr>
            <p:nvPr/>
          </p:nvSpPr>
          <p:spPr bwMode="auto">
            <a:xfrm>
              <a:off x="2659" y="2469"/>
              <a:ext cx="43" cy="56"/>
            </a:xfrm>
            <a:custGeom>
              <a:avLst/>
              <a:gdLst>
                <a:gd name="T0" fmla="*/ 41 w 36"/>
                <a:gd name="T1" fmla="*/ 32 h 46"/>
                <a:gd name="T2" fmla="*/ 42 w 36"/>
                <a:gd name="T3" fmla="*/ 41 h 46"/>
                <a:gd name="T4" fmla="*/ 33 w 36"/>
                <a:gd name="T5" fmla="*/ 46 h 46"/>
                <a:gd name="T6" fmla="*/ 31 w 36"/>
                <a:gd name="T7" fmla="*/ 51 h 46"/>
                <a:gd name="T8" fmla="*/ 27 w 36"/>
                <a:gd name="T9" fmla="*/ 56 h 46"/>
                <a:gd name="T10" fmla="*/ 13 w 36"/>
                <a:gd name="T11" fmla="*/ 49 h 46"/>
                <a:gd name="T12" fmla="*/ 13 w 36"/>
                <a:gd name="T13" fmla="*/ 44 h 46"/>
                <a:gd name="T14" fmla="*/ 5 w 36"/>
                <a:gd name="T15" fmla="*/ 39 h 46"/>
                <a:gd name="T16" fmla="*/ 5 w 36"/>
                <a:gd name="T17" fmla="*/ 32 h 46"/>
                <a:gd name="T18" fmla="*/ 0 w 36"/>
                <a:gd name="T19" fmla="*/ 28 h 46"/>
                <a:gd name="T20" fmla="*/ 1 w 36"/>
                <a:gd name="T21" fmla="*/ 21 h 46"/>
                <a:gd name="T22" fmla="*/ 2 w 36"/>
                <a:gd name="T23" fmla="*/ 16 h 46"/>
                <a:gd name="T24" fmla="*/ 6 w 36"/>
                <a:gd name="T25" fmla="*/ 11 h 46"/>
                <a:gd name="T26" fmla="*/ 13 w 36"/>
                <a:gd name="T27" fmla="*/ 4 h 46"/>
                <a:gd name="T28" fmla="*/ 19 w 36"/>
                <a:gd name="T29" fmla="*/ 4 h 46"/>
                <a:gd name="T30" fmla="*/ 22 w 36"/>
                <a:gd name="T31" fmla="*/ 1 h 46"/>
                <a:gd name="T32" fmla="*/ 29 w 36"/>
                <a:gd name="T33" fmla="*/ 1 h 46"/>
                <a:gd name="T34" fmla="*/ 33 w 36"/>
                <a:gd name="T35" fmla="*/ 4 h 46"/>
                <a:gd name="T36" fmla="*/ 35 w 36"/>
                <a:gd name="T37" fmla="*/ 9 h 46"/>
                <a:gd name="T38" fmla="*/ 39 w 36"/>
                <a:gd name="T39" fmla="*/ 12 h 46"/>
                <a:gd name="T40" fmla="*/ 38 w 36"/>
                <a:gd name="T41" fmla="*/ 17 h 46"/>
                <a:gd name="T42" fmla="*/ 42 w 36"/>
                <a:gd name="T43" fmla="*/ 24 h 46"/>
                <a:gd name="T44" fmla="*/ 38 w 36"/>
                <a:gd name="T45" fmla="*/ 29 h 46"/>
                <a:gd name="T46" fmla="*/ 41 w 36"/>
                <a:gd name="T47" fmla="*/ 32 h 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6"/>
                <a:gd name="T74" fmla="*/ 36 w 36"/>
                <a:gd name="T75" fmla="*/ 46 h 4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6">
                  <a:moveTo>
                    <a:pt x="34" y="26"/>
                  </a:moveTo>
                  <a:cubicBezTo>
                    <a:pt x="34" y="29"/>
                    <a:pt x="36" y="31"/>
                    <a:pt x="35" y="34"/>
                  </a:cubicBezTo>
                  <a:cubicBezTo>
                    <a:pt x="33" y="36"/>
                    <a:pt x="30" y="36"/>
                    <a:pt x="28" y="38"/>
                  </a:cubicBezTo>
                  <a:cubicBezTo>
                    <a:pt x="27" y="39"/>
                    <a:pt x="27" y="41"/>
                    <a:pt x="26" y="42"/>
                  </a:cubicBezTo>
                  <a:cubicBezTo>
                    <a:pt x="25" y="44"/>
                    <a:pt x="24" y="45"/>
                    <a:pt x="23" y="46"/>
                  </a:cubicBezTo>
                  <a:cubicBezTo>
                    <a:pt x="19" y="45"/>
                    <a:pt x="15" y="43"/>
                    <a:pt x="11" y="40"/>
                  </a:cubicBezTo>
                  <a:cubicBezTo>
                    <a:pt x="10" y="39"/>
                    <a:pt x="12" y="37"/>
                    <a:pt x="11" y="36"/>
                  </a:cubicBezTo>
                  <a:cubicBezTo>
                    <a:pt x="9" y="34"/>
                    <a:pt x="6" y="34"/>
                    <a:pt x="4" y="32"/>
                  </a:cubicBezTo>
                  <a:cubicBezTo>
                    <a:pt x="3" y="30"/>
                    <a:pt x="5" y="27"/>
                    <a:pt x="4" y="26"/>
                  </a:cubicBezTo>
                  <a:cubicBezTo>
                    <a:pt x="3" y="24"/>
                    <a:pt x="1" y="24"/>
                    <a:pt x="0" y="23"/>
                  </a:cubicBezTo>
                  <a:cubicBezTo>
                    <a:pt x="0" y="21"/>
                    <a:pt x="1" y="19"/>
                    <a:pt x="1" y="17"/>
                  </a:cubicBezTo>
                  <a:cubicBezTo>
                    <a:pt x="1" y="16"/>
                    <a:pt x="2" y="15"/>
                    <a:pt x="2" y="13"/>
                  </a:cubicBezTo>
                  <a:cubicBezTo>
                    <a:pt x="3" y="12"/>
                    <a:pt x="3" y="10"/>
                    <a:pt x="5" y="9"/>
                  </a:cubicBezTo>
                  <a:cubicBezTo>
                    <a:pt x="6" y="6"/>
                    <a:pt x="8" y="4"/>
                    <a:pt x="11" y="3"/>
                  </a:cubicBezTo>
                  <a:cubicBezTo>
                    <a:pt x="12" y="2"/>
                    <a:pt x="14" y="3"/>
                    <a:pt x="16" y="3"/>
                  </a:cubicBezTo>
                  <a:cubicBezTo>
                    <a:pt x="17" y="3"/>
                    <a:pt x="17" y="1"/>
                    <a:pt x="18" y="1"/>
                  </a:cubicBezTo>
                  <a:cubicBezTo>
                    <a:pt x="20" y="0"/>
                    <a:pt x="22" y="0"/>
                    <a:pt x="24" y="1"/>
                  </a:cubicBezTo>
                  <a:cubicBezTo>
                    <a:pt x="26" y="1"/>
                    <a:pt x="27" y="2"/>
                    <a:pt x="28" y="3"/>
                  </a:cubicBezTo>
                  <a:cubicBezTo>
                    <a:pt x="29" y="4"/>
                    <a:pt x="29" y="6"/>
                    <a:pt x="29" y="7"/>
                  </a:cubicBezTo>
                  <a:cubicBezTo>
                    <a:pt x="30" y="8"/>
                    <a:pt x="32" y="9"/>
                    <a:pt x="33" y="10"/>
                  </a:cubicBezTo>
                  <a:cubicBezTo>
                    <a:pt x="33" y="11"/>
                    <a:pt x="32" y="13"/>
                    <a:pt x="32" y="14"/>
                  </a:cubicBezTo>
                  <a:cubicBezTo>
                    <a:pt x="33" y="16"/>
                    <a:pt x="35" y="18"/>
                    <a:pt x="35" y="20"/>
                  </a:cubicBezTo>
                  <a:cubicBezTo>
                    <a:pt x="35" y="21"/>
                    <a:pt x="33" y="22"/>
                    <a:pt x="32" y="24"/>
                  </a:cubicBezTo>
                  <a:cubicBezTo>
                    <a:pt x="32" y="25"/>
                    <a:pt x="34" y="26"/>
                    <a:pt x="34" y="2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 name="Freeform 2558"/>
            <p:cNvSpPr>
              <a:spLocks noChangeAspect="1"/>
            </p:cNvSpPr>
            <p:nvPr/>
          </p:nvSpPr>
          <p:spPr bwMode="auto">
            <a:xfrm>
              <a:off x="2686" y="2496"/>
              <a:ext cx="63" cy="74"/>
            </a:xfrm>
            <a:custGeom>
              <a:avLst/>
              <a:gdLst>
                <a:gd name="T0" fmla="*/ 59 w 52"/>
                <a:gd name="T1" fmla="*/ 74 h 62"/>
                <a:gd name="T2" fmla="*/ 52 w 52"/>
                <a:gd name="T3" fmla="*/ 69 h 62"/>
                <a:gd name="T4" fmla="*/ 42 w 52"/>
                <a:gd name="T5" fmla="*/ 64 h 62"/>
                <a:gd name="T6" fmla="*/ 30 w 52"/>
                <a:gd name="T7" fmla="*/ 56 h 62"/>
                <a:gd name="T8" fmla="*/ 19 w 52"/>
                <a:gd name="T9" fmla="*/ 45 h 62"/>
                <a:gd name="T10" fmla="*/ 10 w 52"/>
                <a:gd name="T11" fmla="*/ 38 h 62"/>
                <a:gd name="T12" fmla="*/ 1 w 52"/>
                <a:gd name="T13" fmla="*/ 33 h 62"/>
                <a:gd name="T14" fmla="*/ 0 w 52"/>
                <a:gd name="T15" fmla="*/ 29 h 62"/>
                <a:gd name="T16" fmla="*/ 4 w 52"/>
                <a:gd name="T17" fmla="*/ 24 h 62"/>
                <a:gd name="T18" fmla="*/ 6 w 52"/>
                <a:gd name="T19" fmla="*/ 19 h 62"/>
                <a:gd name="T20" fmla="*/ 15 w 52"/>
                <a:gd name="T21" fmla="*/ 14 h 62"/>
                <a:gd name="T22" fmla="*/ 13 w 52"/>
                <a:gd name="T23" fmla="*/ 5 h 62"/>
                <a:gd name="T24" fmla="*/ 19 w 52"/>
                <a:gd name="T25" fmla="*/ 1 h 62"/>
                <a:gd name="T26" fmla="*/ 24 w 52"/>
                <a:gd name="T27" fmla="*/ 2 h 62"/>
                <a:gd name="T28" fmla="*/ 25 w 52"/>
                <a:gd name="T29" fmla="*/ 0 h 62"/>
                <a:gd name="T30" fmla="*/ 30 w 52"/>
                <a:gd name="T31" fmla="*/ 1 h 62"/>
                <a:gd name="T32" fmla="*/ 30 w 52"/>
                <a:gd name="T33" fmla="*/ 7 h 62"/>
                <a:gd name="T34" fmla="*/ 35 w 52"/>
                <a:gd name="T35" fmla="*/ 13 h 62"/>
                <a:gd name="T36" fmla="*/ 30 w 52"/>
                <a:gd name="T37" fmla="*/ 16 h 62"/>
                <a:gd name="T38" fmla="*/ 29 w 52"/>
                <a:gd name="T39" fmla="*/ 23 h 62"/>
                <a:gd name="T40" fmla="*/ 34 w 52"/>
                <a:gd name="T41" fmla="*/ 24 h 62"/>
                <a:gd name="T42" fmla="*/ 39 w 52"/>
                <a:gd name="T43" fmla="*/ 21 h 62"/>
                <a:gd name="T44" fmla="*/ 42 w 52"/>
                <a:gd name="T45" fmla="*/ 16 h 62"/>
                <a:gd name="T46" fmla="*/ 48 w 52"/>
                <a:gd name="T47" fmla="*/ 21 h 62"/>
                <a:gd name="T48" fmla="*/ 50 w 52"/>
                <a:gd name="T49" fmla="*/ 27 h 62"/>
                <a:gd name="T50" fmla="*/ 45 w 52"/>
                <a:gd name="T51" fmla="*/ 33 h 62"/>
                <a:gd name="T52" fmla="*/ 50 w 52"/>
                <a:gd name="T53" fmla="*/ 39 h 62"/>
                <a:gd name="T54" fmla="*/ 56 w 52"/>
                <a:gd name="T55" fmla="*/ 41 h 62"/>
                <a:gd name="T56" fmla="*/ 56 w 52"/>
                <a:gd name="T57" fmla="*/ 45 h 62"/>
                <a:gd name="T58" fmla="*/ 62 w 52"/>
                <a:gd name="T59" fmla="*/ 47 h 62"/>
                <a:gd name="T60" fmla="*/ 62 w 52"/>
                <a:gd name="T61" fmla="*/ 55 h 62"/>
                <a:gd name="T62" fmla="*/ 58 w 52"/>
                <a:gd name="T63" fmla="*/ 61 h 62"/>
                <a:gd name="T64" fmla="*/ 59 w 52"/>
                <a:gd name="T65" fmla="*/ 74 h 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62"/>
                <a:gd name="T101" fmla="*/ 52 w 52"/>
                <a:gd name="T102" fmla="*/ 62 h 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62">
                  <a:moveTo>
                    <a:pt x="49" y="62"/>
                  </a:moveTo>
                  <a:cubicBezTo>
                    <a:pt x="47" y="61"/>
                    <a:pt x="45" y="59"/>
                    <a:pt x="43" y="58"/>
                  </a:cubicBezTo>
                  <a:cubicBezTo>
                    <a:pt x="40" y="57"/>
                    <a:pt x="38" y="56"/>
                    <a:pt x="35" y="54"/>
                  </a:cubicBezTo>
                  <a:cubicBezTo>
                    <a:pt x="32" y="52"/>
                    <a:pt x="28" y="50"/>
                    <a:pt x="25" y="47"/>
                  </a:cubicBezTo>
                  <a:cubicBezTo>
                    <a:pt x="21" y="44"/>
                    <a:pt x="19" y="41"/>
                    <a:pt x="16" y="38"/>
                  </a:cubicBezTo>
                  <a:cubicBezTo>
                    <a:pt x="14" y="36"/>
                    <a:pt x="11" y="33"/>
                    <a:pt x="8" y="32"/>
                  </a:cubicBezTo>
                  <a:cubicBezTo>
                    <a:pt x="6" y="30"/>
                    <a:pt x="3" y="30"/>
                    <a:pt x="1" y="28"/>
                  </a:cubicBezTo>
                  <a:cubicBezTo>
                    <a:pt x="0" y="28"/>
                    <a:pt x="0" y="26"/>
                    <a:pt x="0" y="24"/>
                  </a:cubicBezTo>
                  <a:cubicBezTo>
                    <a:pt x="1" y="23"/>
                    <a:pt x="2" y="22"/>
                    <a:pt x="3" y="20"/>
                  </a:cubicBezTo>
                  <a:cubicBezTo>
                    <a:pt x="4" y="19"/>
                    <a:pt x="4" y="17"/>
                    <a:pt x="5" y="16"/>
                  </a:cubicBezTo>
                  <a:cubicBezTo>
                    <a:pt x="7" y="14"/>
                    <a:pt x="10" y="14"/>
                    <a:pt x="12" y="12"/>
                  </a:cubicBezTo>
                  <a:cubicBezTo>
                    <a:pt x="13" y="9"/>
                    <a:pt x="11" y="7"/>
                    <a:pt x="11" y="4"/>
                  </a:cubicBezTo>
                  <a:cubicBezTo>
                    <a:pt x="13" y="3"/>
                    <a:pt x="14" y="2"/>
                    <a:pt x="16" y="1"/>
                  </a:cubicBezTo>
                  <a:cubicBezTo>
                    <a:pt x="17" y="1"/>
                    <a:pt x="19" y="2"/>
                    <a:pt x="20" y="2"/>
                  </a:cubicBezTo>
                  <a:cubicBezTo>
                    <a:pt x="21" y="2"/>
                    <a:pt x="20" y="0"/>
                    <a:pt x="21" y="0"/>
                  </a:cubicBezTo>
                  <a:cubicBezTo>
                    <a:pt x="23" y="0"/>
                    <a:pt x="24" y="0"/>
                    <a:pt x="25" y="1"/>
                  </a:cubicBezTo>
                  <a:cubicBezTo>
                    <a:pt x="26" y="3"/>
                    <a:pt x="24" y="5"/>
                    <a:pt x="25" y="6"/>
                  </a:cubicBezTo>
                  <a:cubicBezTo>
                    <a:pt x="26" y="8"/>
                    <a:pt x="29" y="9"/>
                    <a:pt x="29" y="11"/>
                  </a:cubicBezTo>
                  <a:cubicBezTo>
                    <a:pt x="29" y="13"/>
                    <a:pt x="26" y="12"/>
                    <a:pt x="25" y="13"/>
                  </a:cubicBezTo>
                  <a:cubicBezTo>
                    <a:pt x="24" y="15"/>
                    <a:pt x="24" y="17"/>
                    <a:pt x="24" y="19"/>
                  </a:cubicBezTo>
                  <a:cubicBezTo>
                    <a:pt x="25" y="20"/>
                    <a:pt x="27" y="20"/>
                    <a:pt x="28" y="20"/>
                  </a:cubicBezTo>
                  <a:cubicBezTo>
                    <a:pt x="30" y="20"/>
                    <a:pt x="31" y="19"/>
                    <a:pt x="32" y="18"/>
                  </a:cubicBezTo>
                  <a:cubicBezTo>
                    <a:pt x="33" y="17"/>
                    <a:pt x="33" y="13"/>
                    <a:pt x="35" y="13"/>
                  </a:cubicBezTo>
                  <a:cubicBezTo>
                    <a:pt x="37" y="13"/>
                    <a:pt x="38" y="16"/>
                    <a:pt x="40" y="18"/>
                  </a:cubicBezTo>
                  <a:cubicBezTo>
                    <a:pt x="40" y="20"/>
                    <a:pt x="41" y="21"/>
                    <a:pt x="41" y="23"/>
                  </a:cubicBezTo>
                  <a:cubicBezTo>
                    <a:pt x="40" y="25"/>
                    <a:pt x="37" y="26"/>
                    <a:pt x="37" y="28"/>
                  </a:cubicBezTo>
                  <a:cubicBezTo>
                    <a:pt x="37" y="30"/>
                    <a:pt x="39" y="32"/>
                    <a:pt x="41" y="33"/>
                  </a:cubicBezTo>
                  <a:cubicBezTo>
                    <a:pt x="43" y="34"/>
                    <a:pt x="45" y="33"/>
                    <a:pt x="46" y="34"/>
                  </a:cubicBezTo>
                  <a:cubicBezTo>
                    <a:pt x="47" y="35"/>
                    <a:pt x="45" y="37"/>
                    <a:pt x="46" y="38"/>
                  </a:cubicBezTo>
                  <a:cubicBezTo>
                    <a:pt x="47" y="39"/>
                    <a:pt x="50" y="38"/>
                    <a:pt x="51" y="39"/>
                  </a:cubicBezTo>
                  <a:cubicBezTo>
                    <a:pt x="52" y="41"/>
                    <a:pt x="51" y="44"/>
                    <a:pt x="51" y="46"/>
                  </a:cubicBezTo>
                  <a:cubicBezTo>
                    <a:pt x="50" y="48"/>
                    <a:pt x="48" y="49"/>
                    <a:pt x="48" y="51"/>
                  </a:cubicBezTo>
                  <a:cubicBezTo>
                    <a:pt x="48" y="54"/>
                    <a:pt x="49" y="58"/>
                    <a:pt x="49" y="6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 name="Freeform 2559"/>
            <p:cNvSpPr>
              <a:spLocks noChangeAspect="1"/>
            </p:cNvSpPr>
            <p:nvPr/>
          </p:nvSpPr>
          <p:spPr bwMode="auto">
            <a:xfrm>
              <a:off x="2731" y="2460"/>
              <a:ext cx="91" cy="110"/>
            </a:xfrm>
            <a:custGeom>
              <a:avLst/>
              <a:gdLst>
                <a:gd name="T0" fmla="*/ 86 w 76"/>
                <a:gd name="T1" fmla="*/ 97 h 92"/>
                <a:gd name="T2" fmla="*/ 72 w 76"/>
                <a:gd name="T3" fmla="*/ 94 h 92"/>
                <a:gd name="T4" fmla="*/ 68 w 76"/>
                <a:gd name="T5" fmla="*/ 97 h 92"/>
                <a:gd name="T6" fmla="*/ 63 w 76"/>
                <a:gd name="T7" fmla="*/ 94 h 92"/>
                <a:gd name="T8" fmla="*/ 46 w 76"/>
                <a:gd name="T9" fmla="*/ 96 h 92"/>
                <a:gd name="T10" fmla="*/ 28 w 76"/>
                <a:gd name="T11" fmla="*/ 102 h 92"/>
                <a:gd name="T12" fmla="*/ 14 w 76"/>
                <a:gd name="T13" fmla="*/ 110 h 92"/>
                <a:gd name="T14" fmla="*/ 13 w 76"/>
                <a:gd name="T15" fmla="*/ 97 h 92"/>
                <a:gd name="T16" fmla="*/ 17 w 76"/>
                <a:gd name="T17" fmla="*/ 91 h 92"/>
                <a:gd name="T18" fmla="*/ 17 w 76"/>
                <a:gd name="T19" fmla="*/ 83 h 92"/>
                <a:gd name="T20" fmla="*/ 11 w 76"/>
                <a:gd name="T21" fmla="*/ 81 h 92"/>
                <a:gd name="T22" fmla="*/ 11 w 76"/>
                <a:gd name="T23" fmla="*/ 77 h 92"/>
                <a:gd name="T24" fmla="*/ 5 w 76"/>
                <a:gd name="T25" fmla="*/ 75 h 92"/>
                <a:gd name="T26" fmla="*/ 0 w 76"/>
                <a:gd name="T27" fmla="*/ 69 h 92"/>
                <a:gd name="T28" fmla="*/ 5 w 76"/>
                <a:gd name="T29" fmla="*/ 63 h 92"/>
                <a:gd name="T30" fmla="*/ 4 w 76"/>
                <a:gd name="T31" fmla="*/ 57 h 92"/>
                <a:gd name="T32" fmla="*/ 6 w 76"/>
                <a:gd name="T33" fmla="*/ 53 h 92"/>
                <a:gd name="T34" fmla="*/ 5 w 76"/>
                <a:gd name="T35" fmla="*/ 49 h 92"/>
                <a:gd name="T36" fmla="*/ 10 w 76"/>
                <a:gd name="T37" fmla="*/ 43 h 92"/>
                <a:gd name="T38" fmla="*/ 4 w 76"/>
                <a:gd name="T39" fmla="*/ 41 h 92"/>
                <a:gd name="T40" fmla="*/ 14 w 76"/>
                <a:gd name="T41" fmla="*/ 37 h 92"/>
                <a:gd name="T42" fmla="*/ 8 w 76"/>
                <a:gd name="T43" fmla="*/ 32 h 92"/>
                <a:gd name="T44" fmla="*/ 12 w 76"/>
                <a:gd name="T45" fmla="*/ 29 h 92"/>
                <a:gd name="T46" fmla="*/ 11 w 76"/>
                <a:gd name="T47" fmla="*/ 23 h 92"/>
                <a:gd name="T48" fmla="*/ 6 w 76"/>
                <a:gd name="T49" fmla="*/ 14 h 92"/>
                <a:gd name="T50" fmla="*/ 11 w 76"/>
                <a:gd name="T51" fmla="*/ 8 h 92"/>
                <a:gd name="T52" fmla="*/ 13 w 76"/>
                <a:gd name="T53" fmla="*/ 4 h 92"/>
                <a:gd name="T54" fmla="*/ 19 w 76"/>
                <a:gd name="T55" fmla="*/ 5 h 92"/>
                <a:gd name="T56" fmla="*/ 25 w 76"/>
                <a:gd name="T57" fmla="*/ 6 h 92"/>
                <a:gd name="T58" fmla="*/ 26 w 76"/>
                <a:gd name="T59" fmla="*/ 0 h 92"/>
                <a:gd name="T60" fmla="*/ 30 w 76"/>
                <a:gd name="T61" fmla="*/ 2 h 92"/>
                <a:gd name="T62" fmla="*/ 35 w 76"/>
                <a:gd name="T63" fmla="*/ 0 h 92"/>
                <a:gd name="T64" fmla="*/ 35 w 76"/>
                <a:gd name="T65" fmla="*/ 7 h 92"/>
                <a:gd name="T66" fmla="*/ 40 w 76"/>
                <a:gd name="T67" fmla="*/ 6 h 92"/>
                <a:gd name="T68" fmla="*/ 49 w 76"/>
                <a:gd name="T69" fmla="*/ 4 h 92"/>
                <a:gd name="T70" fmla="*/ 49 w 76"/>
                <a:gd name="T71" fmla="*/ 8 h 92"/>
                <a:gd name="T72" fmla="*/ 53 w 76"/>
                <a:gd name="T73" fmla="*/ 10 h 92"/>
                <a:gd name="T74" fmla="*/ 53 w 76"/>
                <a:gd name="T75" fmla="*/ 14 h 92"/>
                <a:gd name="T76" fmla="*/ 56 w 76"/>
                <a:gd name="T77" fmla="*/ 16 h 92"/>
                <a:gd name="T78" fmla="*/ 60 w 76"/>
                <a:gd name="T79" fmla="*/ 17 h 92"/>
                <a:gd name="T80" fmla="*/ 67 w 76"/>
                <a:gd name="T81" fmla="*/ 14 h 92"/>
                <a:gd name="T82" fmla="*/ 77 w 76"/>
                <a:gd name="T83" fmla="*/ 13 h 92"/>
                <a:gd name="T84" fmla="*/ 83 w 76"/>
                <a:gd name="T85" fmla="*/ 14 h 92"/>
                <a:gd name="T86" fmla="*/ 86 w 76"/>
                <a:gd name="T87" fmla="*/ 18 h 92"/>
                <a:gd name="T88" fmla="*/ 87 w 76"/>
                <a:gd name="T89" fmla="*/ 25 h 92"/>
                <a:gd name="T90" fmla="*/ 89 w 76"/>
                <a:gd name="T91" fmla="*/ 30 h 92"/>
                <a:gd name="T92" fmla="*/ 90 w 76"/>
                <a:gd name="T93" fmla="*/ 36 h 92"/>
                <a:gd name="T94" fmla="*/ 90 w 76"/>
                <a:gd name="T95" fmla="*/ 42 h 92"/>
                <a:gd name="T96" fmla="*/ 87 w 76"/>
                <a:gd name="T97" fmla="*/ 48 h 92"/>
                <a:gd name="T98" fmla="*/ 86 w 76"/>
                <a:gd name="T99" fmla="*/ 59 h 92"/>
                <a:gd name="T100" fmla="*/ 81 w 76"/>
                <a:gd name="T101" fmla="*/ 66 h 92"/>
                <a:gd name="T102" fmla="*/ 84 w 76"/>
                <a:gd name="T103" fmla="*/ 75 h 92"/>
                <a:gd name="T104" fmla="*/ 83 w 76"/>
                <a:gd name="T105" fmla="*/ 84 h 92"/>
                <a:gd name="T106" fmla="*/ 87 w 76"/>
                <a:gd name="T107" fmla="*/ 87 h 92"/>
                <a:gd name="T108" fmla="*/ 87 w 76"/>
                <a:gd name="T109" fmla="*/ 94 h 92"/>
                <a:gd name="T110" fmla="*/ 86 w 76"/>
                <a:gd name="T111" fmla="*/ 97 h 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6"/>
                <a:gd name="T169" fmla="*/ 0 h 92"/>
                <a:gd name="T170" fmla="*/ 76 w 76"/>
                <a:gd name="T171" fmla="*/ 92 h 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6" h="92">
                  <a:moveTo>
                    <a:pt x="72" y="81"/>
                  </a:moveTo>
                  <a:cubicBezTo>
                    <a:pt x="68" y="80"/>
                    <a:pt x="64" y="79"/>
                    <a:pt x="60" y="79"/>
                  </a:cubicBezTo>
                  <a:cubicBezTo>
                    <a:pt x="59" y="79"/>
                    <a:pt x="58" y="81"/>
                    <a:pt x="57" y="81"/>
                  </a:cubicBezTo>
                  <a:cubicBezTo>
                    <a:pt x="56" y="81"/>
                    <a:pt x="54" y="79"/>
                    <a:pt x="53" y="79"/>
                  </a:cubicBezTo>
                  <a:cubicBezTo>
                    <a:pt x="48" y="79"/>
                    <a:pt x="42" y="79"/>
                    <a:pt x="38" y="80"/>
                  </a:cubicBezTo>
                  <a:cubicBezTo>
                    <a:pt x="32" y="81"/>
                    <a:pt x="28" y="83"/>
                    <a:pt x="23" y="85"/>
                  </a:cubicBezTo>
                  <a:cubicBezTo>
                    <a:pt x="19" y="87"/>
                    <a:pt x="16" y="89"/>
                    <a:pt x="12" y="92"/>
                  </a:cubicBezTo>
                  <a:cubicBezTo>
                    <a:pt x="12" y="88"/>
                    <a:pt x="11" y="84"/>
                    <a:pt x="11" y="81"/>
                  </a:cubicBezTo>
                  <a:cubicBezTo>
                    <a:pt x="11" y="79"/>
                    <a:pt x="13" y="78"/>
                    <a:pt x="14" y="76"/>
                  </a:cubicBezTo>
                  <a:cubicBezTo>
                    <a:pt x="14" y="74"/>
                    <a:pt x="15" y="71"/>
                    <a:pt x="14" y="69"/>
                  </a:cubicBezTo>
                  <a:cubicBezTo>
                    <a:pt x="13" y="68"/>
                    <a:pt x="10" y="69"/>
                    <a:pt x="9" y="68"/>
                  </a:cubicBezTo>
                  <a:cubicBezTo>
                    <a:pt x="8" y="67"/>
                    <a:pt x="10" y="65"/>
                    <a:pt x="9" y="64"/>
                  </a:cubicBezTo>
                  <a:cubicBezTo>
                    <a:pt x="8" y="63"/>
                    <a:pt x="6" y="64"/>
                    <a:pt x="4" y="63"/>
                  </a:cubicBezTo>
                  <a:cubicBezTo>
                    <a:pt x="2" y="62"/>
                    <a:pt x="0" y="60"/>
                    <a:pt x="0" y="58"/>
                  </a:cubicBezTo>
                  <a:cubicBezTo>
                    <a:pt x="0" y="56"/>
                    <a:pt x="3" y="55"/>
                    <a:pt x="4" y="53"/>
                  </a:cubicBezTo>
                  <a:cubicBezTo>
                    <a:pt x="4" y="51"/>
                    <a:pt x="3" y="50"/>
                    <a:pt x="3" y="48"/>
                  </a:cubicBezTo>
                  <a:cubicBezTo>
                    <a:pt x="4" y="47"/>
                    <a:pt x="5" y="46"/>
                    <a:pt x="5" y="44"/>
                  </a:cubicBezTo>
                  <a:cubicBezTo>
                    <a:pt x="6" y="43"/>
                    <a:pt x="4" y="42"/>
                    <a:pt x="4" y="41"/>
                  </a:cubicBezTo>
                  <a:cubicBezTo>
                    <a:pt x="4" y="39"/>
                    <a:pt x="8" y="38"/>
                    <a:pt x="8" y="36"/>
                  </a:cubicBezTo>
                  <a:cubicBezTo>
                    <a:pt x="8" y="35"/>
                    <a:pt x="2" y="35"/>
                    <a:pt x="3" y="34"/>
                  </a:cubicBezTo>
                  <a:cubicBezTo>
                    <a:pt x="5" y="31"/>
                    <a:pt x="10" y="33"/>
                    <a:pt x="12" y="31"/>
                  </a:cubicBezTo>
                  <a:cubicBezTo>
                    <a:pt x="13" y="29"/>
                    <a:pt x="8" y="29"/>
                    <a:pt x="7" y="27"/>
                  </a:cubicBezTo>
                  <a:cubicBezTo>
                    <a:pt x="7" y="26"/>
                    <a:pt x="9" y="26"/>
                    <a:pt x="10" y="24"/>
                  </a:cubicBezTo>
                  <a:cubicBezTo>
                    <a:pt x="10" y="23"/>
                    <a:pt x="10" y="21"/>
                    <a:pt x="9" y="19"/>
                  </a:cubicBezTo>
                  <a:cubicBezTo>
                    <a:pt x="9" y="17"/>
                    <a:pt x="6" y="15"/>
                    <a:pt x="5" y="12"/>
                  </a:cubicBezTo>
                  <a:cubicBezTo>
                    <a:pt x="5" y="10"/>
                    <a:pt x="8" y="9"/>
                    <a:pt x="9" y="7"/>
                  </a:cubicBezTo>
                  <a:cubicBezTo>
                    <a:pt x="10" y="6"/>
                    <a:pt x="10" y="4"/>
                    <a:pt x="11" y="3"/>
                  </a:cubicBezTo>
                  <a:cubicBezTo>
                    <a:pt x="13" y="3"/>
                    <a:pt x="15" y="4"/>
                    <a:pt x="16" y="4"/>
                  </a:cubicBezTo>
                  <a:cubicBezTo>
                    <a:pt x="18" y="5"/>
                    <a:pt x="19" y="6"/>
                    <a:pt x="21" y="5"/>
                  </a:cubicBezTo>
                  <a:cubicBezTo>
                    <a:pt x="22" y="4"/>
                    <a:pt x="21" y="1"/>
                    <a:pt x="22" y="0"/>
                  </a:cubicBezTo>
                  <a:cubicBezTo>
                    <a:pt x="23" y="0"/>
                    <a:pt x="24" y="2"/>
                    <a:pt x="25" y="2"/>
                  </a:cubicBezTo>
                  <a:cubicBezTo>
                    <a:pt x="27" y="2"/>
                    <a:pt x="28" y="0"/>
                    <a:pt x="29" y="0"/>
                  </a:cubicBezTo>
                  <a:cubicBezTo>
                    <a:pt x="30" y="2"/>
                    <a:pt x="28" y="5"/>
                    <a:pt x="29" y="6"/>
                  </a:cubicBezTo>
                  <a:cubicBezTo>
                    <a:pt x="30" y="7"/>
                    <a:pt x="32" y="5"/>
                    <a:pt x="33" y="5"/>
                  </a:cubicBezTo>
                  <a:cubicBezTo>
                    <a:pt x="36" y="4"/>
                    <a:pt x="39" y="4"/>
                    <a:pt x="41" y="3"/>
                  </a:cubicBezTo>
                  <a:cubicBezTo>
                    <a:pt x="41" y="4"/>
                    <a:pt x="40" y="6"/>
                    <a:pt x="41" y="7"/>
                  </a:cubicBezTo>
                  <a:cubicBezTo>
                    <a:pt x="41" y="8"/>
                    <a:pt x="43" y="7"/>
                    <a:pt x="44" y="8"/>
                  </a:cubicBezTo>
                  <a:cubicBezTo>
                    <a:pt x="44" y="9"/>
                    <a:pt x="43" y="11"/>
                    <a:pt x="44" y="12"/>
                  </a:cubicBezTo>
                  <a:cubicBezTo>
                    <a:pt x="44" y="13"/>
                    <a:pt x="46" y="12"/>
                    <a:pt x="47" y="13"/>
                  </a:cubicBezTo>
                  <a:cubicBezTo>
                    <a:pt x="48" y="13"/>
                    <a:pt x="49" y="15"/>
                    <a:pt x="50" y="14"/>
                  </a:cubicBezTo>
                  <a:cubicBezTo>
                    <a:pt x="52" y="14"/>
                    <a:pt x="54" y="12"/>
                    <a:pt x="56" y="12"/>
                  </a:cubicBezTo>
                  <a:cubicBezTo>
                    <a:pt x="58" y="11"/>
                    <a:pt x="61" y="11"/>
                    <a:pt x="64" y="11"/>
                  </a:cubicBezTo>
                  <a:cubicBezTo>
                    <a:pt x="66" y="11"/>
                    <a:pt x="68" y="11"/>
                    <a:pt x="69" y="12"/>
                  </a:cubicBezTo>
                  <a:cubicBezTo>
                    <a:pt x="70" y="13"/>
                    <a:pt x="71" y="14"/>
                    <a:pt x="72" y="15"/>
                  </a:cubicBezTo>
                  <a:cubicBezTo>
                    <a:pt x="72" y="17"/>
                    <a:pt x="72" y="19"/>
                    <a:pt x="73" y="21"/>
                  </a:cubicBezTo>
                  <a:cubicBezTo>
                    <a:pt x="73" y="22"/>
                    <a:pt x="73" y="23"/>
                    <a:pt x="74" y="25"/>
                  </a:cubicBezTo>
                  <a:cubicBezTo>
                    <a:pt x="74" y="27"/>
                    <a:pt x="75" y="28"/>
                    <a:pt x="75" y="30"/>
                  </a:cubicBezTo>
                  <a:cubicBezTo>
                    <a:pt x="76" y="32"/>
                    <a:pt x="76" y="34"/>
                    <a:pt x="75" y="35"/>
                  </a:cubicBezTo>
                  <a:cubicBezTo>
                    <a:pt x="75" y="37"/>
                    <a:pt x="73" y="38"/>
                    <a:pt x="73" y="40"/>
                  </a:cubicBezTo>
                  <a:cubicBezTo>
                    <a:pt x="72" y="43"/>
                    <a:pt x="73" y="46"/>
                    <a:pt x="72" y="49"/>
                  </a:cubicBezTo>
                  <a:cubicBezTo>
                    <a:pt x="71" y="51"/>
                    <a:pt x="68" y="53"/>
                    <a:pt x="68" y="55"/>
                  </a:cubicBezTo>
                  <a:cubicBezTo>
                    <a:pt x="67" y="58"/>
                    <a:pt x="70" y="60"/>
                    <a:pt x="70" y="63"/>
                  </a:cubicBezTo>
                  <a:cubicBezTo>
                    <a:pt x="70" y="65"/>
                    <a:pt x="69" y="68"/>
                    <a:pt x="69" y="70"/>
                  </a:cubicBezTo>
                  <a:cubicBezTo>
                    <a:pt x="70" y="71"/>
                    <a:pt x="72" y="71"/>
                    <a:pt x="73" y="73"/>
                  </a:cubicBezTo>
                  <a:cubicBezTo>
                    <a:pt x="74" y="75"/>
                    <a:pt x="73" y="77"/>
                    <a:pt x="73" y="79"/>
                  </a:cubicBezTo>
                  <a:cubicBezTo>
                    <a:pt x="73" y="79"/>
                    <a:pt x="72" y="80"/>
                    <a:pt x="72" y="81"/>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 name="Freeform 2560"/>
            <p:cNvSpPr>
              <a:spLocks noChangeAspect="1"/>
            </p:cNvSpPr>
            <p:nvPr/>
          </p:nvSpPr>
          <p:spPr bwMode="auto">
            <a:xfrm>
              <a:off x="2674" y="2198"/>
              <a:ext cx="250" cy="270"/>
            </a:xfrm>
            <a:custGeom>
              <a:avLst/>
              <a:gdLst>
                <a:gd name="T0" fmla="*/ 96 w 208"/>
                <a:gd name="T1" fmla="*/ 268 h 225"/>
                <a:gd name="T2" fmla="*/ 91 w 208"/>
                <a:gd name="T3" fmla="*/ 262 h 225"/>
                <a:gd name="T4" fmla="*/ 83 w 208"/>
                <a:gd name="T5" fmla="*/ 262 h 225"/>
                <a:gd name="T6" fmla="*/ 76 w 208"/>
                <a:gd name="T7" fmla="*/ 266 h 225"/>
                <a:gd name="T8" fmla="*/ 67 w 208"/>
                <a:gd name="T9" fmla="*/ 270 h 225"/>
                <a:gd name="T10" fmla="*/ 59 w 208"/>
                <a:gd name="T11" fmla="*/ 256 h 225"/>
                <a:gd name="T12" fmla="*/ 58 w 208"/>
                <a:gd name="T13" fmla="*/ 247 h 225"/>
                <a:gd name="T14" fmla="*/ 52 w 208"/>
                <a:gd name="T15" fmla="*/ 233 h 225"/>
                <a:gd name="T16" fmla="*/ 42 w 208"/>
                <a:gd name="T17" fmla="*/ 234 h 225"/>
                <a:gd name="T18" fmla="*/ 32 w 208"/>
                <a:gd name="T19" fmla="*/ 234 h 225"/>
                <a:gd name="T20" fmla="*/ 19 w 208"/>
                <a:gd name="T21" fmla="*/ 232 h 225"/>
                <a:gd name="T22" fmla="*/ 11 w 208"/>
                <a:gd name="T23" fmla="*/ 235 h 225"/>
                <a:gd name="T24" fmla="*/ 12 w 208"/>
                <a:gd name="T25" fmla="*/ 221 h 225"/>
                <a:gd name="T26" fmla="*/ 5 w 208"/>
                <a:gd name="T27" fmla="*/ 214 h 225"/>
                <a:gd name="T28" fmla="*/ 4 w 208"/>
                <a:gd name="T29" fmla="*/ 198 h 225"/>
                <a:gd name="T30" fmla="*/ 6 w 208"/>
                <a:gd name="T31" fmla="*/ 187 h 225"/>
                <a:gd name="T32" fmla="*/ 14 w 208"/>
                <a:gd name="T33" fmla="*/ 178 h 225"/>
                <a:gd name="T34" fmla="*/ 25 w 208"/>
                <a:gd name="T35" fmla="*/ 179 h 225"/>
                <a:gd name="T36" fmla="*/ 44 w 208"/>
                <a:gd name="T37" fmla="*/ 174 h 225"/>
                <a:gd name="T38" fmla="*/ 103 w 208"/>
                <a:gd name="T39" fmla="*/ 179 h 225"/>
                <a:gd name="T40" fmla="*/ 102 w 208"/>
                <a:gd name="T41" fmla="*/ 160 h 225"/>
                <a:gd name="T42" fmla="*/ 112 w 208"/>
                <a:gd name="T43" fmla="*/ 7 h 225"/>
                <a:gd name="T44" fmla="*/ 203 w 208"/>
                <a:gd name="T45" fmla="*/ 86 h 225"/>
                <a:gd name="T46" fmla="*/ 215 w 208"/>
                <a:gd name="T47" fmla="*/ 95 h 225"/>
                <a:gd name="T48" fmla="*/ 233 w 208"/>
                <a:gd name="T49" fmla="*/ 102 h 225"/>
                <a:gd name="T50" fmla="*/ 236 w 208"/>
                <a:gd name="T51" fmla="*/ 116 h 225"/>
                <a:gd name="T52" fmla="*/ 250 w 208"/>
                <a:gd name="T53" fmla="*/ 167 h 225"/>
                <a:gd name="T54" fmla="*/ 243 w 208"/>
                <a:gd name="T55" fmla="*/ 173 h 225"/>
                <a:gd name="T56" fmla="*/ 236 w 208"/>
                <a:gd name="T57" fmla="*/ 179 h 225"/>
                <a:gd name="T58" fmla="*/ 198 w 208"/>
                <a:gd name="T59" fmla="*/ 187 h 225"/>
                <a:gd name="T60" fmla="*/ 177 w 208"/>
                <a:gd name="T61" fmla="*/ 184 h 225"/>
                <a:gd name="T62" fmla="*/ 155 w 208"/>
                <a:gd name="T63" fmla="*/ 200 h 225"/>
                <a:gd name="T64" fmla="*/ 144 w 208"/>
                <a:gd name="T65" fmla="*/ 204 h 225"/>
                <a:gd name="T66" fmla="*/ 138 w 208"/>
                <a:gd name="T67" fmla="*/ 209 h 225"/>
                <a:gd name="T68" fmla="*/ 133 w 208"/>
                <a:gd name="T69" fmla="*/ 217 h 225"/>
                <a:gd name="T70" fmla="*/ 121 w 208"/>
                <a:gd name="T71" fmla="*/ 216 h 225"/>
                <a:gd name="T72" fmla="*/ 119 w 208"/>
                <a:gd name="T73" fmla="*/ 227 h 225"/>
                <a:gd name="T74" fmla="*/ 118 w 208"/>
                <a:gd name="T75" fmla="*/ 232 h 225"/>
                <a:gd name="T76" fmla="*/ 103 w 208"/>
                <a:gd name="T77" fmla="*/ 239 h 225"/>
                <a:gd name="T78" fmla="*/ 105 w 208"/>
                <a:gd name="T79" fmla="*/ 254 h 2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225"/>
                <a:gd name="T122" fmla="*/ 208 w 208"/>
                <a:gd name="T123" fmla="*/ 225 h 2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225">
                  <a:moveTo>
                    <a:pt x="88" y="221"/>
                  </a:moveTo>
                  <a:cubicBezTo>
                    <a:pt x="86" y="222"/>
                    <a:pt x="83" y="222"/>
                    <a:pt x="80" y="223"/>
                  </a:cubicBezTo>
                  <a:cubicBezTo>
                    <a:pt x="79" y="223"/>
                    <a:pt x="77" y="225"/>
                    <a:pt x="76" y="224"/>
                  </a:cubicBezTo>
                  <a:cubicBezTo>
                    <a:pt x="75" y="223"/>
                    <a:pt x="77" y="220"/>
                    <a:pt x="76" y="218"/>
                  </a:cubicBezTo>
                  <a:cubicBezTo>
                    <a:pt x="75" y="218"/>
                    <a:pt x="74" y="220"/>
                    <a:pt x="72" y="220"/>
                  </a:cubicBezTo>
                  <a:cubicBezTo>
                    <a:pt x="71" y="220"/>
                    <a:pt x="70" y="218"/>
                    <a:pt x="69" y="218"/>
                  </a:cubicBezTo>
                  <a:cubicBezTo>
                    <a:pt x="68" y="219"/>
                    <a:pt x="69" y="222"/>
                    <a:pt x="68" y="223"/>
                  </a:cubicBezTo>
                  <a:cubicBezTo>
                    <a:pt x="66" y="224"/>
                    <a:pt x="65" y="223"/>
                    <a:pt x="63" y="222"/>
                  </a:cubicBezTo>
                  <a:cubicBezTo>
                    <a:pt x="62" y="222"/>
                    <a:pt x="60" y="221"/>
                    <a:pt x="58" y="221"/>
                  </a:cubicBezTo>
                  <a:cubicBezTo>
                    <a:pt x="57" y="222"/>
                    <a:pt x="57" y="224"/>
                    <a:pt x="56" y="225"/>
                  </a:cubicBezTo>
                  <a:cubicBezTo>
                    <a:pt x="54" y="223"/>
                    <a:pt x="50" y="222"/>
                    <a:pt x="49" y="219"/>
                  </a:cubicBezTo>
                  <a:cubicBezTo>
                    <a:pt x="48" y="218"/>
                    <a:pt x="50" y="215"/>
                    <a:pt x="49" y="213"/>
                  </a:cubicBezTo>
                  <a:cubicBezTo>
                    <a:pt x="48" y="212"/>
                    <a:pt x="44" y="215"/>
                    <a:pt x="44" y="214"/>
                  </a:cubicBezTo>
                  <a:cubicBezTo>
                    <a:pt x="44" y="211"/>
                    <a:pt x="48" y="209"/>
                    <a:pt x="48" y="206"/>
                  </a:cubicBezTo>
                  <a:cubicBezTo>
                    <a:pt x="48" y="204"/>
                    <a:pt x="45" y="204"/>
                    <a:pt x="44" y="202"/>
                  </a:cubicBezTo>
                  <a:cubicBezTo>
                    <a:pt x="43" y="200"/>
                    <a:pt x="44" y="196"/>
                    <a:pt x="43" y="194"/>
                  </a:cubicBezTo>
                  <a:cubicBezTo>
                    <a:pt x="41" y="192"/>
                    <a:pt x="38" y="191"/>
                    <a:pt x="35" y="192"/>
                  </a:cubicBezTo>
                  <a:cubicBezTo>
                    <a:pt x="34" y="192"/>
                    <a:pt x="36" y="194"/>
                    <a:pt x="35" y="195"/>
                  </a:cubicBezTo>
                  <a:cubicBezTo>
                    <a:pt x="34" y="196"/>
                    <a:pt x="33" y="196"/>
                    <a:pt x="31" y="196"/>
                  </a:cubicBezTo>
                  <a:cubicBezTo>
                    <a:pt x="30" y="196"/>
                    <a:pt x="28" y="194"/>
                    <a:pt x="27" y="195"/>
                  </a:cubicBezTo>
                  <a:cubicBezTo>
                    <a:pt x="24" y="195"/>
                    <a:pt x="22" y="199"/>
                    <a:pt x="20" y="199"/>
                  </a:cubicBezTo>
                  <a:cubicBezTo>
                    <a:pt x="18" y="198"/>
                    <a:pt x="18" y="194"/>
                    <a:pt x="16" y="193"/>
                  </a:cubicBezTo>
                  <a:cubicBezTo>
                    <a:pt x="15" y="193"/>
                    <a:pt x="14" y="195"/>
                    <a:pt x="13" y="196"/>
                  </a:cubicBezTo>
                  <a:cubicBezTo>
                    <a:pt x="12" y="196"/>
                    <a:pt x="10" y="197"/>
                    <a:pt x="9" y="196"/>
                  </a:cubicBezTo>
                  <a:cubicBezTo>
                    <a:pt x="8" y="195"/>
                    <a:pt x="8" y="192"/>
                    <a:pt x="8" y="190"/>
                  </a:cubicBezTo>
                  <a:lnTo>
                    <a:pt x="10" y="184"/>
                  </a:lnTo>
                  <a:lnTo>
                    <a:pt x="7" y="178"/>
                  </a:lnTo>
                  <a:lnTo>
                    <a:pt x="4" y="178"/>
                  </a:lnTo>
                  <a:lnTo>
                    <a:pt x="1" y="174"/>
                  </a:lnTo>
                  <a:lnTo>
                    <a:pt x="3" y="165"/>
                  </a:lnTo>
                  <a:lnTo>
                    <a:pt x="0" y="157"/>
                  </a:lnTo>
                  <a:cubicBezTo>
                    <a:pt x="2" y="157"/>
                    <a:pt x="4" y="158"/>
                    <a:pt x="5" y="156"/>
                  </a:cubicBezTo>
                  <a:cubicBezTo>
                    <a:pt x="7" y="154"/>
                    <a:pt x="6" y="150"/>
                    <a:pt x="8" y="148"/>
                  </a:cubicBezTo>
                  <a:cubicBezTo>
                    <a:pt x="8" y="147"/>
                    <a:pt x="11" y="147"/>
                    <a:pt x="12" y="148"/>
                  </a:cubicBezTo>
                  <a:cubicBezTo>
                    <a:pt x="14" y="149"/>
                    <a:pt x="14" y="153"/>
                    <a:pt x="17" y="154"/>
                  </a:cubicBezTo>
                  <a:cubicBezTo>
                    <a:pt x="19" y="154"/>
                    <a:pt x="19" y="149"/>
                    <a:pt x="21" y="149"/>
                  </a:cubicBezTo>
                  <a:cubicBezTo>
                    <a:pt x="25" y="147"/>
                    <a:pt x="30" y="150"/>
                    <a:pt x="34" y="149"/>
                  </a:cubicBezTo>
                  <a:cubicBezTo>
                    <a:pt x="36" y="148"/>
                    <a:pt x="35" y="145"/>
                    <a:pt x="37" y="145"/>
                  </a:cubicBezTo>
                  <a:cubicBezTo>
                    <a:pt x="38" y="145"/>
                    <a:pt x="38" y="149"/>
                    <a:pt x="39" y="149"/>
                  </a:cubicBezTo>
                  <a:lnTo>
                    <a:pt x="86" y="149"/>
                  </a:lnTo>
                  <a:lnTo>
                    <a:pt x="89" y="135"/>
                  </a:lnTo>
                  <a:lnTo>
                    <a:pt x="85" y="133"/>
                  </a:lnTo>
                  <a:lnTo>
                    <a:pt x="74" y="6"/>
                  </a:lnTo>
                  <a:cubicBezTo>
                    <a:pt x="73" y="0"/>
                    <a:pt x="86" y="6"/>
                    <a:pt x="93" y="6"/>
                  </a:cubicBezTo>
                  <a:lnTo>
                    <a:pt x="169" y="65"/>
                  </a:lnTo>
                  <a:cubicBezTo>
                    <a:pt x="169" y="68"/>
                    <a:pt x="168" y="70"/>
                    <a:pt x="169" y="72"/>
                  </a:cubicBezTo>
                  <a:cubicBezTo>
                    <a:pt x="170" y="74"/>
                    <a:pt x="173" y="73"/>
                    <a:pt x="175" y="74"/>
                  </a:cubicBezTo>
                  <a:cubicBezTo>
                    <a:pt x="176" y="76"/>
                    <a:pt x="177" y="78"/>
                    <a:pt x="179" y="79"/>
                  </a:cubicBezTo>
                  <a:cubicBezTo>
                    <a:pt x="181" y="80"/>
                    <a:pt x="183" y="79"/>
                    <a:pt x="185" y="80"/>
                  </a:cubicBezTo>
                  <a:cubicBezTo>
                    <a:pt x="188" y="81"/>
                    <a:pt x="192" y="82"/>
                    <a:pt x="194" y="85"/>
                  </a:cubicBezTo>
                  <a:cubicBezTo>
                    <a:pt x="195" y="88"/>
                    <a:pt x="192" y="92"/>
                    <a:pt x="193" y="96"/>
                  </a:cubicBezTo>
                  <a:cubicBezTo>
                    <a:pt x="193" y="97"/>
                    <a:pt x="195" y="97"/>
                    <a:pt x="196" y="97"/>
                  </a:cubicBezTo>
                  <a:cubicBezTo>
                    <a:pt x="201" y="97"/>
                    <a:pt x="204" y="95"/>
                    <a:pt x="208" y="94"/>
                  </a:cubicBezTo>
                  <a:lnTo>
                    <a:pt x="208" y="139"/>
                  </a:lnTo>
                  <a:cubicBezTo>
                    <a:pt x="207" y="139"/>
                    <a:pt x="205" y="139"/>
                    <a:pt x="204" y="140"/>
                  </a:cubicBezTo>
                  <a:cubicBezTo>
                    <a:pt x="203" y="141"/>
                    <a:pt x="203" y="143"/>
                    <a:pt x="202" y="144"/>
                  </a:cubicBezTo>
                  <a:cubicBezTo>
                    <a:pt x="201" y="145"/>
                    <a:pt x="199" y="144"/>
                    <a:pt x="198" y="145"/>
                  </a:cubicBezTo>
                  <a:lnTo>
                    <a:pt x="196" y="149"/>
                  </a:lnTo>
                  <a:lnTo>
                    <a:pt x="169" y="152"/>
                  </a:lnTo>
                  <a:cubicBezTo>
                    <a:pt x="168" y="153"/>
                    <a:pt x="167" y="156"/>
                    <a:pt x="165" y="156"/>
                  </a:cubicBezTo>
                  <a:lnTo>
                    <a:pt x="156" y="155"/>
                  </a:lnTo>
                  <a:cubicBezTo>
                    <a:pt x="153" y="155"/>
                    <a:pt x="150" y="152"/>
                    <a:pt x="147" y="153"/>
                  </a:cubicBezTo>
                  <a:cubicBezTo>
                    <a:pt x="141" y="155"/>
                    <a:pt x="136" y="159"/>
                    <a:pt x="131" y="162"/>
                  </a:cubicBezTo>
                  <a:cubicBezTo>
                    <a:pt x="130" y="163"/>
                    <a:pt x="131" y="166"/>
                    <a:pt x="129" y="167"/>
                  </a:cubicBezTo>
                  <a:cubicBezTo>
                    <a:pt x="128" y="168"/>
                    <a:pt x="127" y="165"/>
                    <a:pt x="126" y="166"/>
                  </a:cubicBezTo>
                  <a:cubicBezTo>
                    <a:pt x="124" y="166"/>
                    <a:pt x="121" y="168"/>
                    <a:pt x="120" y="170"/>
                  </a:cubicBezTo>
                  <a:cubicBezTo>
                    <a:pt x="119" y="171"/>
                    <a:pt x="122" y="174"/>
                    <a:pt x="120" y="175"/>
                  </a:cubicBezTo>
                  <a:cubicBezTo>
                    <a:pt x="119" y="176"/>
                    <a:pt x="117" y="173"/>
                    <a:pt x="115" y="174"/>
                  </a:cubicBezTo>
                  <a:cubicBezTo>
                    <a:pt x="114" y="175"/>
                    <a:pt x="116" y="177"/>
                    <a:pt x="115" y="179"/>
                  </a:cubicBezTo>
                  <a:cubicBezTo>
                    <a:pt x="114" y="180"/>
                    <a:pt x="112" y="181"/>
                    <a:pt x="111" y="181"/>
                  </a:cubicBezTo>
                  <a:cubicBezTo>
                    <a:pt x="108" y="181"/>
                    <a:pt x="107" y="177"/>
                    <a:pt x="105" y="177"/>
                  </a:cubicBezTo>
                  <a:cubicBezTo>
                    <a:pt x="103" y="177"/>
                    <a:pt x="103" y="179"/>
                    <a:pt x="101" y="180"/>
                  </a:cubicBezTo>
                  <a:cubicBezTo>
                    <a:pt x="100" y="181"/>
                    <a:pt x="97" y="180"/>
                    <a:pt x="97" y="182"/>
                  </a:cubicBezTo>
                  <a:cubicBezTo>
                    <a:pt x="96" y="184"/>
                    <a:pt x="100" y="186"/>
                    <a:pt x="99" y="189"/>
                  </a:cubicBezTo>
                  <a:cubicBezTo>
                    <a:pt x="99" y="190"/>
                    <a:pt x="97" y="188"/>
                    <a:pt x="96" y="189"/>
                  </a:cubicBezTo>
                  <a:cubicBezTo>
                    <a:pt x="96" y="190"/>
                    <a:pt x="99" y="191"/>
                    <a:pt x="98" y="193"/>
                  </a:cubicBezTo>
                  <a:cubicBezTo>
                    <a:pt x="97" y="195"/>
                    <a:pt x="95" y="197"/>
                    <a:pt x="93" y="199"/>
                  </a:cubicBezTo>
                  <a:cubicBezTo>
                    <a:pt x="91" y="200"/>
                    <a:pt x="87" y="197"/>
                    <a:pt x="86" y="199"/>
                  </a:cubicBezTo>
                  <a:cubicBezTo>
                    <a:pt x="85" y="201"/>
                    <a:pt x="89" y="202"/>
                    <a:pt x="89" y="205"/>
                  </a:cubicBezTo>
                  <a:cubicBezTo>
                    <a:pt x="89" y="207"/>
                    <a:pt x="87" y="210"/>
                    <a:pt x="87" y="212"/>
                  </a:cubicBezTo>
                  <a:cubicBezTo>
                    <a:pt x="87" y="215"/>
                    <a:pt x="88" y="218"/>
                    <a:pt x="88" y="22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 name="Freeform 2561"/>
            <p:cNvSpPr>
              <a:spLocks noChangeAspect="1"/>
            </p:cNvSpPr>
            <p:nvPr/>
          </p:nvSpPr>
          <p:spPr bwMode="auto">
            <a:xfrm>
              <a:off x="2776" y="2381"/>
              <a:ext cx="119" cy="97"/>
            </a:xfrm>
            <a:custGeom>
              <a:avLst/>
              <a:gdLst>
                <a:gd name="T0" fmla="*/ 41 w 99"/>
                <a:gd name="T1" fmla="*/ 97 h 81"/>
                <a:gd name="T2" fmla="*/ 37 w 99"/>
                <a:gd name="T3" fmla="*/ 93 h 81"/>
                <a:gd name="T4" fmla="*/ 31 w 99"/>
                <a:gd name="T5" fmla="*/ 92 h 81"/>
                <a:gd name="T6" fmla="*/ 22 w 99"/>
                <a:gd name="T7" fmla="*/ 93 h 81"/>
                <a:gd name="T8" fmla="*/ 14 w 99"/>
                <a:gd name="T9" fmla="*/ 96 h 81"/>
                <a:gd name="T10" fmla="*/ 11 w 99"/>
                <a:gd name="T11" fmla="*/ 95 h 81"/>
                <a:gd name="T12" fmla="*/ 7 w 99"/>
                <a:gd name="T13" fmla="*/ 93 h 81"/>
                <a:gd name="T14" fmla="*/ 7 w 99"/>
                <a:gd name="T15" fmla="*/ 89 h 81"/>
                <a:gd name="T16" fmla="*/ 4 w 99"/>
                <a:gd name="T17" fmla="*/ 87 h 81"/>
                <a:gd name="T18" fmla="*/ 4 w 99"/>
                <a:gd name="T19" fmla="*/ 83 h 81"/>
                <a:gd name="T20" fmla="*/ 2 w 99"/>
                <a:gd name="T21" fmla="*/ 72 h 81"/>
                <a:gd name="T22" fmla="*/ 5 w 99"/>
                <a:gd name="T23" fmla="*/ 63 h 81"/>
                <a:gd name="T24" fmla="*/ 1 w 99"/>
                <a:gd name="T25" fmla="*/ 56 h 81"/>
                <a:gd name="T26" fmla="*/ 10 w 99"/>
                <a:gd name="T27" fmla="*/ 56 h 81"/>
                <a:gd name="T28" fmla="*/ 16 w 99"/>
                <a:gd name="T29" fmla="*/ 49 h 81"/>
                <a:gd name="T30" fmla="*/ 13 w 99"/>
                <a:gd name="T31" fmla="*/ 44 h 81"/>
                <a:gd name="T32" fmla="*/ 17 w 99"/>
                <a:gd name="T33" fmla="*/ 44 h 81"/>
                <a:gd name="T34" fmla="*/ 14 w 99"/>
                <a:gd name="T35" fmla="*/ 36 h 81"/>
                <a:gd name="T36" fmla="*/ 19 w 99"/>
                <a:gd name="T37" fmla="*/ 34 h 81"/>
                <a:gd name="T38" fmla="*/ 24 w 99"/>
                <a:gd name="T39" fmla="*/ 30 h 81"/>
                <a:gd name="T40" fmla="*/ 31 w 99"/>
                <a:gd name="T41" fmla="*/ 35 h 81"/>
                <a:gd name="T42" fmla="*/ 36 w 99"/>
                <a:gd name="T43" fmla="*/ 32 h 81"/>
                <a:gd name="T44" fmla="*/ 36 w 99"/>
                <a:gd name="T45" fmla="*/ 26 h 81"/>
                <a:gd name="T46" fmla="*/ 42 w 99"/>
                <a:gd name="T47" fmla="*/ 28 h 81"/>
                <a:gd name="T48" fmla="*/ 42 w 99"/>
                <a:gd name="T49" fmla="*/ 22 h 81"/>
                <a:gd name="T50" fmla="*/ 49 w 99"/>
                <a:gd name="T51" fmla="*/ 17 h 81"/>
                <a:gd name="T52" fmla="*/ 53 w 99"/>
                <a:gd name="T53" fmla="*/ 18 h 81"/>
                <a:gd name="T54" fmla="*/ 55 w 99"/>
                <a:gd name="T55" fmla="*/ 12 h 81"/>
                <a:gd name="T56" fmla="*/ 75 w 99"/>
                <a:gd name="T57" fmla="*/ 1 h 81"/>
                <a:gd name="T58" fmla="*/ 85 w 99"/>
                <a:gd name="T59" fmla="*/ 4 h 81"/>
                <a:gd name="T60" fmla="*/ 84 w 99"/>
                <a:gd name="T61" fmla="*/ 14 h 81"/>
                <a:gd name="T62" fmla="*/ 87 w 99"/>
                <a:gd name="T63" fmla="*/ 23 h 81"/>
                <a:gd name="T64" fmla="*/ 94 w 99"/>
                <a:gd name="T65" fmla="*/ 29 h 81"/>
                <a:gd name="T66" fmla="*/ 97 w 99"/>
                <a:gd name="T67" fmla="*/ 30 h 81"/>
                <a:gd name="T68" fmla="*/ 94 w 99"/>
                <a:gd name="T69" fmla="*/ 38 h 81"/>
                <a:gd name="T70" fmla="*/ 108 w 99"/>
                <a:gd name="T71" fmla="*/ 44 h 81"/>
                <a:gd name="T72" fmla="*/ 113 w 99"/>
                <a:gd name="T73" fmla="*/ 43 h 81"/>
                <a:gd name="T74" fmla="*/ 118 w 99"/>
                <a:gd name="T75" fmla="*/ 47 h 81"/>
                <a:gd name="T76" fmla="*/ 115 w 99"/>
                <a:gd name="T77" fmla="*/ 50 h 81"/>
                <a:gd name="T78" fmla="*/ 117 w 99"/>
                <a:gd name="T79" fmla="*/ 57 h 81"/>
                <a:gd name="T80" fmla="*/ 119 w 99"/>
                <a:gd name="T81" fmla="*/ 59 h 81"/>
                <a:gd name="T82" fmla="*/ 118 w 99"/>
                <a:gd name="T83" fmla="*/ 63 h 81"/>
                <a:gd name="T84" fmla="*/ 112 w 99"/>
                <a:gd name="T85" fmla="*/ 66 h 81"/>
                <a:gd name="T86" fmla="*/ 105 w 99"/>
                <a:gd name="T87" fmla="*/ 66 h 81"/>
                <a:gd name="T88" fmla="*/ 100 w 99"/>
                <a:gd name="T89" fmla="*/ 67 h 81"/>
                <a:gd name="T90" fmla="*/ 100 w 99"/>
                <a:gd name="T91" fmla="*/ 73 h 81"/>
                <a:gd name="T92" fmla="*/ 96 w 99"/>
                <a:gd name="T93" fmla="*/ 72 h 81"/>
                <a:gd name="T94" fmla="*/ 95 w 99"/>
                <a:gd name="T95" fmla="*/ 77 h 81"/>
                <a:gd name="T96" fmla="*/ 89 w 99"/>
                <a:gd name="T97" fmla="*/ 75 h 81"/>
                <a:gd name="T98" fmla="*/ 83 w 99"/>
                <a:gd name="T99" fmla="*/ 73 h 81"/>
                <a:gd name="T100" fmla="*/ 78 w 99"/>
                <a:gd name="T101" fmla="*/ 71 h 81"/>
                <a:gd name="T102" fmla="*/ 73 w 99"/>
                <a:gd name="T103" fmla="*/ 73 h 81"/>
                <a:gd name="T104" fmla="*/ 53 w 99"/>
                <a:gd name="T105" fmla="*/ 73 h 81"/>
                <a:gd name="T106" fmla="*/ 41 w 99"/>
                <a:gd name="T107" fmla="*/ 73 h 81"/>
                <a:gd name="T108" fmla="*/ 38 w 99"/>
                <a:gd name="T109" fmla="*/ 78 h 81"/>
                <a:gd name="T110" fmla="*/ 41 w 99"/>
                <a:gd name="T111" fmla="*/ 81 h 81"/>
                <a:gd name="T112" fmla="*/ 40 w 99"/>
                <a:gd name="T113" fmla="*/ 84 h 81"/>
                <a:gd name="T114" fmla="*/ 42 w 99"/>
                <a:gd name="T115" fmla="*/ 86 h 81"/>
                <a:gd name="T116" fmla="*/ 40 w 99"/>
                <a:gd name="T117" fmla="*/ 87 h 81"/>
                <a:gd name="T118" fmla="*/ 41 w 99"/>
                <a:gd name="T119" fmla="*/ 97 h 8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9"/>
                <a:gd name="T181" fmla="*/ 0 h 81"/>
                <a:gd name="T182" fmla="*/ 99 w 99"/>
                <a:gd name="T183" fmla="*/ 81 h 8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9" h="81">
                  <a:moveTo>
                    <a:pt x="34" y="81"/>
                  </a:moveTo>
                  <a:cubicBezTo>
                    <a:pt x="33" y="80"/>
                    <a:pt x="32" y="79"/>
                    <a:pt x="31" y="78"/>
                  </a:cubicBezTo>
                  <a:cubicBezTo>
                    <a:pt x="30" y="77"/>
                    <a:pt x="28" y="77"/>
                    <a:pt x="26" y="77"/>
                  </a:cubicBezTo>
                  <a:cubicBezTo>
                    <a:pt x="23" y="77"/>
                    <a:pt x="20" y="77"/>
                    <a:pt x="18" y="78"/>
                  </a:cubicBezTo>
                  <a:cubicBezTo>
                    <a:pt x="16" y="78"/>
                    <a:pt x="14" y="80"/>
                    <a:pt x="12" y="80"/>
                  </a:cubicBezTo>
                  <a:cubicBezTo>
                    <a:pt x="11" y="81"/>
                    <a:pt x="10" y="79"/>
                    <a:pt x="9" y="79"/>
                  </a:cubicBezTo>
                  <a:cubicBezTo>
                    <a:pt x="8" y="78"/>
                    <a:pt x="6" y="79"/>
                    <a:pt x="6" y="78"/>
                  </a:cubicBezTo>
                  <a:cubicBezTo>
                    <a:pt x="5" y="77"/>
                    <a:pt x="6" y="75"/>
                    <a:pt x="6" y="74"/>
                  </a:cubicBezTo>
                  <a:cubicBezTo>
                    <a:pt x="5" y="73"/>
                    <a:pt x="3" y="74"/>
                    <a:pt x="3" y="73"/>
                  </a:cubicBezTo>
                  <a:cubicBezTo>
                    <a:pt x="2" y="72"/>
                    <a:pt x="3" y="70"/>
                    <a:pt x="3" y="69"/>
                  </a:cubicBezTo>
                  <a:cubicBezTo>
                    <a:pt x="3" y="66"/>
                    <a:pt x="2" y="63"/>
                    <a:pt x="2" y="60"/>
                  </a:cubicBezTo>
                  <a:cubicBezTo>
                    <a:pt x="2" y="58"/>
                    <a:pt x="4" y="55"/>
                    <a:pt x="4" y="53"/>
                  </a:cubicBezTo>
                  <a:cubicBezTo>
                    <a:pt x="4" y="50"/>
                    <a:pt x="0" y="49"/>
                    <a:pt x="1" y="47"/>
                  </a:cubicBezTo>
                  <a:cubicBezTo>
                    <a:pt x="2" y="45"/>
                    <a:pt x="6" y="48"/>
                    <a:pt x="8" y="47"/>
                  </a:cubicBezTo>
                  <a:cubicBezTo>
                    <a:pt x="10" y="45"/>
                    <a:pt x="12" y="43"/>
                    <a:pt x="13" y="41"/>
                  </a:cubicBezTo>
                  <a:cubicBezTo>
                    <a:pt x="14" y="39"/>
                    <a:pt x="11" y="38"/>
                    <a:pt x="11" y="37"/>
                  </a:cubicBezTo>
                  <a:cubicBezTo>
                    <a:pt x="12" y="36"/>
                    <a:pt x="14" y="38"/>
                    <a:pt x="14" y="37"/>
                  </a:cubicBezTo>
                  <a:cubicBezTo>
                    <a:pt x="15" y="34"/>
                    <a:pt x="11" y="32"/>
                    <a:pt x="12" y="30"/>
                  </a:cubicBezTo>
                  <a:cubicBezTo>
                    <a:pt x="12" y="28"/>
                    <a:pt x="15" y="29"/>
                    <a:pt x="16" y="28"/>
                  </a:cubicBezTo>
                  <a:cubicBezTo>
                    <a:pt x="18" y="27"/>
                    <a:pt x="18" y="25"/>
                    <a:pt x="20" y="25"/>
                  </a:cubicBezTo>
                  <a:cubicBezTo>
                    <a:pt x="22" y="25"/>
                    <a:pt x="23" y="29"/>
                    <a:pt x="26" y="29"/>
                  </a:cubicBezTo>
                  <a:cubicBezTo>
                    <a:pt x="27" y="29"/>
                    <a:pt x="29" y="28"/>
                    <a:pt x="30" y="27"/>
                  </a:cubicBezTo>
                  <a:cubicBezTo>
                    <a:pt x="31" y="25"/>
                    <a:pt x="29" y="23"/>
                    <a:pt x="30" y="22"/>
                  </a:cubicBezTo>
                  <a:cubicBezTo>
                    <a:pt x="32" y="21"/>
                    <a:pt x="34" y="24"/>
                    <a:pt x="35" y="23"/>
                  </a:cubicBezTo>
                  <a:cubicBezTo>
                    <a:pt x="37" y="22"/>
                    <a:pt x="34" y="19"/>
                    <a:pt x="35" y="18"/>
                  </a:cubicBezTo>
                  <a:cubicBezTo>
                    <a:pt x="36" y="16"/>
                    <a:pt x="39" y="14"/>
                    <a:pt x="41" y="14"/>
                  </a:cubicBezTo>
                  <a:cubicBezTo>
                    <a:pt x="42" y="13"/>
                    <a:pt x="43" y="16"/>
                    <a:pt x="44" y="15"/>
                  </a:cubicBezTo>
                  <a:cubicBezTo>
                    <a:pt x="46" y="14"/>
                    <a:pt x="45" y="11"/>
                    <a:pt x="46" y="10"/>
                  </a:cubicBezTo>
                  <a:cubicBezTo>
                    <a:pt x="51" y="7"/>
                    <a:pt x="56" y="3"/>
                    <a:pt x="62" y="1"/>
                  </a:cubicBezTo>
                  <a:cubicBezTo>
                    <a:pt x="65" y="0"/>
                    <a:pt x="68" y="3"/>
                    <a:pt x="71" y="3"/>
                  </a:cubicBezTo>
                  <a:cubicBezTo>
                    <a:pt x="70" y="6"/>
                    <a:pt x="70" y="9"/>
                    <a:pt x="70" y="12"/>
                  </a:cubicBezTo>
                  <a:cubicBezTo>
                    <a:pt x="70" y="15"/>
                    <a:pt x="71" y="17"/>
                    <a:pt x="72" y="19"/>
                  </a:cubicBezTo>
                  <a:cubicBezTo>
                    <a:pt x="74" y="21"/>
                    <a:pt x="76" y="22"/>
                    <a:pt x="78" y="24"/>
                  </a:cubicBezTo>
                  <a:cubicBezTo>
                    <a:pt x="79" y="25"/>
                    <a:pt x="81" y="24"/>
                    <a:pt x="81" y="25"/>
                  </a:cubicBezTo>
                  <a:cubicBezTo>
                    <a:pt x="82" y="28"/>
                    <a:pt x="77" y="30"/>
                    <a:pt x="78" y="32"/>
                  </a:cubicBezTo>
                  <a:cubicBezTo>
                    <a:pt x="81" y="36"/>
                    <a:pt x="86" y="36"/>
                    <a:pt x="90" y="37"/>
                  </a:cubicBezTo>
                  <a:cubicBezTo>
                    <a:pt x="91" y="38"/>
                    <a:pt x="93" y="35"/>
                    <a:pt x="94" y="36"/>
                  </a:cubicBezTo>
                  <a:cubicBezTo>
                    <a:pt x="96" y="36"/>
                    <a:pt x="97" y="38"/>
                    <a:pt x="98" y="39"/>
                  </a:cubicBezTo>
                  <a:cubicBezTo>
                    <a:pt x="98" y="40"/>
                    <a:pt x="96" y="41"/>
                    <a:pt x="96" y="42"/>
                  </a:cubicBezTo>
                  <a:cubicBezTo>
                    <a:pt x="96" y="44"/>
                    <a:pt x="96" y="46"/>
                    <a:pt x="97" y="48"/>
                  </a:cubicBezTo>
                  <a:cubicBezTo>
                    <a:pt x="97" y="49"/>
                    <a:pt x="98" y="48"/>
                    <a:pt x="99" y="49"/>
                  </a:cubicBezTo>
                  <a:cubicBezTo>
                    <a:pt x="99" y="50"/>
                    <a:pt x="99" y="52"/>
                    <a:pt x="98" y="53"/>
                  </a:cubicBezTo>
                  <a:cubicBezTo>
                    <a:pt x="97" y="55"/>
                    <a:pt x="95" y="55"/>
                    <a:pt x="93" y="55"/>
                  </a:cubicBezTo>
                  <a:cubicBezTo>
                    <a:pt x="91" y="55"/>
                    <a:pt x="89" y="54"/>
                    <a:pt x="87" y="55"/>
                  </a:cubicBezTo>
                  <a:cubicBezTo>
                    <a:pt x="85" y="55"/>
                    <a:pt x="84" y="55"/>
                    <a:pt x="83" y="56"/>
                  </a:cubicBezTo>
                  <a:cubicBezTo>
                    <a:pt x="82" y="58"/>
                    <a:pt x="84" y="60"/>
                    <a:pt x="83" y="61"/>
                  </a:cubicBezTo>
                  <a:cubicBezTo>
                    <a:pt x="82" y="62"/>
                    <a:pt x="81" y="60"/>
                    <a:pt x="80" y="60"/>
                  </a:cubicBezTo>
                  <a:cubicBezTo>
                    <a:pt x="79" y="61"/>
                    <a:pt x="79" y="62"/>
                    <a:pt x="79" y="64"/>
                  </a:cubicBezTo>
                  <a:cubicBezTo>
                    <a:pt x="77" y="63"/>
                    <a:pt x="76" y="63"/>
                    <a:pt x="74" y="63"/>
                  </a:cubicBezTo>
                  <a:cubicBezTo>
                    <a:pt x="72" y="62"/>
                    <a:pt x="71" y="62"/>
                    <a:pt x="69" y="61"/>
                  </a:cubicBezTo>
                  <a:cubicBezTo>
                    <a:pt x="68" y="60"/>
                    <a:pt x="67" y="59"/>
                    <a:pt x="65" y="59"/>
                  </a:cubicBezTo>
                  <a:cubicBezTo>
                    <a:pt x="63" y="59"/>
                    <a:pt x="62" y="61"/>
                    <a:pt x="61" y="61"/>
                  </a:cubicBezTo>
                  <a:cubicBezTo>
                    <a:pt x="55" y="62"/>
                    <a:pt x="49" y="61"/>
                    <a:pt x="44" y="61"/>
                  </a:cubicBezTo>
                  <a:cubicBezTo>
                    <a:pt x="41" y="61"/>
                    <a:pt x="37" y="60"/>
                    <a:pt x="34" y="61"/>
                  </a:cubicBezTo>
                  <a:cubicBezTo>
                    <a:pt x="33" y="61"/>
                    <a:pt x="32" y="63"/>
                    <a:pt x="32" y="65"/>
                  </a:cubicBezTo>
                  <a:cubicBezTo>
                    <a:pt x="32" y="66"/>
                    <a:pt x="34" y="67"/>
                    <a:pt x="34" y="68"/>
                  </a:cubicBezTo>
                  <a:cubicBezTo>
                    <a:pt x="34" y="69"/>
                    <a:pt x="33" y="70"/>
                    <a:pt x="33" y="70"/>
                  </a:cubicBezTo>
                  <a:cubicBezTo>
                    <a:pt x="33" y="71"/>
                    <a:pt x="35" y="71"/>
                    <a:pt x="35" y="72"/>
                  </a:cubicBezTo>
                  <a:cubicBezTo>
                    <a:pt x="35" y="73"/>
                    <a:pt x="33" y="73"/>
                    <a:pt x="33" y="73"/>
                  </a:cubicBezTo>
                  <a:cubicBezTo>
                    <a:pt x="33" y="76"/>
                    <a:pt x="34" y="78"/>
                    <a:pt x="34" y="8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 name="Freeform 2562"/>
            <p:cNvSpPr>
              <a:spLocks noChangeAspect="1"/>
            </p:cNvSpPr>
            <p:nvPr/>
          </p:nvSpPr>
          <p:spPr bwMode="auto">
            <a:xfrm>
              <a:off x="2811" y="2451"/>
              <a:ext cx="70" cy="111"/>
            </a:xfrm>
            <a:custGeom>
              <a:avLst/>
              <a:gdLst>
                <a:gd name="T0" fmla="*/ 6 w 58"/>
                <a:gd name="T1" fmla="*/ 106 h 92"/>
                <a:gd name="T2" fmla="*/ 21 w 58"/>
                <a:gd name="T3" fmla="*/ 111 h 92"/>
                <a:gd name="T4" fmla="*/ 25 w 58"/>
                <a:gd name="T5" fmla="*/ 106 h 92"/>
                <a:gd name="T6" fmla="*/ 35 w 58"/>
                <a:gd name="T7" fmla="*/ 106 h 92"/>
                <a:gd name="T8" fmla="*/ 41 w 58"/>
                <a:gd name="T9" fmla="*/ 103 h 92"/>
                <a:gd name="T10" fmla="*/ 46 w 58"/>
                <a:gd name="T11" fmla="*/ 98 h 92"/>
                <a:gd name="T12" fmla="*/ 57 w 58"/>
                <a:gd name="T13" fmla="*/ 95 h 92"/>
                <a:gd name="T14" fmla="*/ 63 w 58"/>
                <a:gd name="T15" fmla="*/ 92 h 92"/>
                <a:gd name="T16" fmla="*/ 70 w 58"/>
                <a:gd name="T17" fmla="*/ 89 h 92"/>
                <a:gd name="T18" fmla="*/ 59 w 58"/>
                <a:gd name="T19" fmla="*/ 83 h 92"/>
                <a:gd name="T20" fmla="*/ 56 w 58"/>
                <a:gd name="T21" fmla="*/ 78 h 92"/>
                <a:gd name="T22" fmla="*/ 58 w 58"/>
                <a:gd name="T23" fmla="*/ 70 h 92"/>
                <a:gd name="T24" fmla="*/ 57 w 58"/>
                <a:gd name="T25" fmla="*/ 65 h 92"/>
                <a:gd name="T26" fmla="*/ 58 w 58"/>
                <a:gd name="T27" fmla="*/ 56 h 92"/>
                <a:gd name="T28" fmla="*/ 59 w 58"/>
                <a:gd name="T29" fmla="*/ 51 h 92"/>
                <a:gd name="T30" fmla="*/ 57 w 58"/>
                <a:gd name="T31" fmla="*/ 45 h 92"/>
                <a:gd name="T32" fmla="*/ 57 w 58"/>
                <a:gd name="T33" fmla="*/ 31 h 92"/>
                <a:gd name="T34" fmla="*/ 53 w 58"/>
                <a:gd name="T35" fmla="*/ 28 h 92"/>
                <a:gd name="T36" fmla="*/ 54 w 58"/>
                <a:gd name="T37" fmla="*/ 17 h 92"/>
                <a:gd name="T38" fmla="*/ 51 w 58"/>
                <a:gd name="T39" fmla="*/ 14 h 92"/>
                <a:gd name="T40" fmla="*/ 51 w 58"/>
                <a:gd name="T41" fmla="*/ 11 h 92"/>
                <a:gd name="T42" fmla="*/ 47 w 58"/>
                <a:gd name="T43" fmla="*/ 7 h 92"/>
                <a:gd name="T44" fmla="*/ 48 w 58"/>
                <a:gd name="T45" fmla="*/ 2 h 92"/>
                <a:gd name="T46" fmla="*/ 43 w 58"/>
                <a:gd name="T47" fmla="*/ 0 h 92"/>
                <a:gd name="T48" fmla="*/ 39 w 58"/>
                <a:gd name="T49" fmla="*/ 2 h 92"/>
                <a:gd name="T50" fmla="*/ 18 w 58"/>
                <a:gd name="T51" fmla="*/ 2 h 92"/>
                <a:gd name="T52" fmla="*/ 6 w 58"/>
                <a:gd name="T53" fmla="*/ 2 h 92"/>
                <a:gd name="T54" fmla="*/ 4 w 58"/>
                <a:gd name="T55" fmla="*/ 7 h 92"/>
                <a:gd name="T56" fmla="*/ 6 w 58"/>
                <a:gd name="T57" fmla="*/ 11 h 92"/>
                <a:gd name="T58" fmla="*/ 5 w 58"/>
                <a:gd name="T59" fmla="*/ 13 h 92"/>
                <a:gd name="T60" fmla="*/ 7 w 58"/>
                <a:gd name="T61" fmla="*/ 16 h 92"/>
                <a:gd name="T62" fmla="*/ 5 w 58"/>
                <a:gd name="T63" fmla="*/ 17 h 92"/>
                <a:gd name="T64" fmla="*/ 6 w 58"/>
                <a:gd name="T65" fmla="*/ 27 h 92"/>
                <a:gd name="T66" fmla="*/ 7 w 58"/>
                <a:gd name="T67" fmla="*/ 34 h 92"/>
                <a:gd name="T68" fmla="*/ 8 w 58"/>
                <a:gd name="T69" fmla="*/ 39 h 92"/>
                <a:gd name="T70" fmla="*/ 10 w 58"/>
                <a:gd name="T71" fmla="*/ 45 h 92"/>
                <a:gd name="T72" fmla="*/ 10 w 58"/>
                <a:gd name="T73" fmla="*/ 51 h 92"/>
                <a:gd name="T74" fmla="*/ 7 w 58"/>
                <a:gd name="T75" fmla="*/ 57 h 92"/>
                <a:gd name="T76" fmla="*/ 6 w 58"/>
                <a:gd name="T77" fmla="*/ 68 h 92"/>
                <a:gd name="T78" fmla="*/ 1 w 58"/>
                <a:gd name="T79" fmla="*/ 75 h 92"/>
                <a:gd name="T80" fmla="*/ 4 w 58"/>
                <a:gd name="T81" fmla="*/ 84 h 92"/>
                <a:gd name="T82" fmla="*/ 2 w 58"/>
                <a:gd name="T83" fmla="*/ 93 h 92"/>
                <a:gd name="T84" fmla="*/ 7 w 58"/>
                <a:gd name="T85" fmla="*/ 97 h 92"/>
                <a:gd name="T86" fmla="*/ 7 w 58"/>
                <a:gd name="T87" fmla="*/ 104 h 92"/>
                <a:gd name="T88" fmla="*/ 6 w 58"/>
                <a:gd name="T89" fmla="*/ 106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92"/>
                <a:gd name="T137" fmla="*/ 58 w 58"/>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92">
                  <a:moveTo>
                    <a:pt x="5" y="88"/>
                  </a:moveTo>
                  <a:cubicBezTo>
                    <a:pt x="9" y="89"/>
                    <a:pt x="13" y="92"/>
                    <a:pt x="17" y="92"/>
                  </a:cubicBezTo>
                  <a:cubicBezTo>
                    <a:pt x="19" y="92"/>
                    <a:pt x="19" y="88"/>
                    <a:pt x="21" y="88"/>
                  </a:cubicBezTo>
                  <a:cubicBezTo>
                    <a:pt x="24" y="87"/>
                    <a:pt x="27" y="88"/>
                    <a:pt x="29" y="88"/>
                  </a:cubicBezTo>
                  <a:cubicBezTo>
                    <a:pt x="31" y="87"/>
                    <a:pt x="32" y="86"/>
                    <a:pt x="34" y="85"/>
                  </a:cubicBezTo>
                  <a:cubicBezTo>
                    <a:pt x="35" y="84"/>
                    <a:pt x="36" y="82"/>
                    <a:pt x="38" y="81"/>
                  </a:cubicBezTo>
                  <a:cubicBezTo>
                    <a:pt x="41" y="80"/>
                    <a:pt x="44" y="80"/>
                    <a:pt x="47" y="79"/>
                  </a:cubicBezTo>
                  <a:cubicBezTo>
                    <a:pt x="49" y="79"/>
                    <a:pt x="51" y="77"/>
                    <a:pt x="52" y="76"/>
                  </a:cubicBezTo>
                  <a:cubicBezTo>
                    <a:pt x="54" y="75"/>
                    <a:pt x="56" y="75"/>
                    <a:pt x="58" y="74"/>
                  </a:cubicBezTo>
                  <a:cubicBezTo>
                    <a:pt x="55" y="73"/>
                    <a:pt x="51" y="71"/>
                    <a:pt x="49" y="69"/>
                  </a:cubicBezTo>
                  <a:cubicBezTo>
                    <a:pt x="47" y="68"/>
                    <a:pt x="46" y="66"/>
                    <a:pt x="46" y="65"/>
                  </a:cubicBezTo>
                  <a:cubicBezTo>
                    <a:pt x="46" y="62"/>
                    <a:pt x="48" y="60"/>
                    <a:pt x="48" y="58"/>
                  </a:cubicBezTo>
                  <a:cubicBezTo>
                    <a:pt x="48" y="57"/>
                    <a:pt x="47" y="55"/>
                    <a:pt x="47" y="54"/>
                  </a:cubicBezTo>
                  <a:cubicBezTo>
                    <a:pt x="47" y="51"/>
                    <a:pt x="47" y="48"/>
                    <a:pt x="48" y="46"/>
                  </a:cubicBezTo>
                  <a:cubicBezTo>
                    <a:pt x="48" y="45"/>
                    <a:pt x="49" y="44"/>
                    <a:pt x="49" y="42"/>
                  </a:cubicBezTo>
                  <a:cubicBezTo>
                    <a:pt x="49" y="40"/>
                    <a:pt x="47" y="39"/>
                    <a:pt x="47" y="37"/>
                  </a:cubicBezTo>
                  <a:cubicBezTo>
                    <a:pt x="46" y="33"/>
                    <a:pt x="48" y="30"/>
                    <a:pt x="47" y="26"/>
                  </a:cubicBezTo>
                  <a:cubicBezTo>
                    <a:pt x="47" y="25"/>
                    <a:pt x="45" y="25"/>
                    <a:pt x="44" y="23"/>
                  </a:cubicBezTo>
                  <a:cubicBezTo>
                    <a:pt x="44" y="20"/>
                    <a:pt x="45" y="17"/>
                    <a:pt x="45" y="14"/>
                  </a:cubicBezTo>
                  <a:cubicBezTo>
                    <a:pt x="44" y="13"/>
                    <a:pt x="42" y="13"/>
                    <a:pt x="42" y="12"/>
                  </a:cubicBezTo>
                  <a:cubicBezTo>
                    <a:pt x="41" y="11"/>
                    <a:pt x="42" y="10"/>
                    <a:pt x="42" y="9"/>
                  </a:cubicBezTo>
                  <a:cubicBezTo>
                    <a:pt x="41" y="8"/>
                    <a:pt x="40" y="7"/>
                    <a:pt x="39" y="6"/>
                  </a:cubicBezTo>
                  <a:cubicBezTo>
                    <a:pt x="39" y="5"/>
                    <a:pt x="40" y="3"/>
                    <a:pt x="40" y="2"/>
                  </a:cubicBezTo>
                  <a:cubicBezTo>
                    <a:pt x="39" y="1"/>
                    <a:pt x="38" y="0"/>
                    <a:pt x="36" y="0"/>
                  </a:cubicBezTo>
                  <a:cubicBezTo>
                    <a:pt x="34" y="0"/>
                    <a:pt x="33" y="2"/>
                    <a:pt x="32" y="2"/>
                  </a:cubicBezTo>
                  <a:cubicBezTo>
                    <a:pt x="26" y="3"/>
                    <a:pt x="20" y="2"/>
                    <a:pt x="15" y="2"/>
                  </a:cubicBezTo>
                  <a:cubicBezTo>
                    <a:pt x="12" y="2"/>
                    <a:pt x="8" y="1"/>
                    <a:pt x="5" y="2"/>
                  </a:cubicBezTo>
                  <a:cubicBezTo>
                    <a:pt x="4" y="2"/>
                    <a:pt x="3" y="4"/>
                    <a:pt x="3" y="6"/>
                  </a:cubicBezTo>
                  <a:cubicBezTo>
                    <a:pt x="3" y="7"/>
                    <a:pt x="5" y="8"/>
                    <a:pt x="5" y="9"/>
                  </a:cubicBezTo>
                  <a:cubicBezTo>
                    <a:pt x="5" y="10"/>
                    <a:pt x="4" y="11"/>
                    <a:pt x="4" y="11"/>
                  </a:cubicBezTo>
                  <a:cubicBezTo>
                    <a:pt x="4" y="12"/>
                    <a:pt x="6" y="12"/>
                    <a:pt x="6" y="13"/>
                  </a:cubicBezTo>
                  <a:cubicBezTo>
                    <a:pt x="6" y="14"/>
                    <a:pt x="4" y="14"/>
                    <a:pt x="4" y="14"/>
                  </a:cubicBezTo>
                  <a:cubicBezTo>
                    <a:pt x="4" y="17"/>
                    <a:pt x="5" y="19"/>
                    <a:pt x="5" y="22"/>
                  </a:cubicBezTo>
                  <a:cubicBezTo>
                    <a:pt x="5" y="24"/>
                    <a:pt x="5" y="26"/>
                    <a:pt x="6" y="28"/>
                  </a:cubicBezTo>
                  <a:cubicBezTo>
                    <a:pt x="6" y="29"/>
                    <a:pt x="6" y="30"/>
                    <a:pt x="7" y="32"/>
                  </a:cubicBezTo>
                  <a:cubicBezTo>
                    <a:pt x="7" y="34"/>
                    <a:pt x="8" y="35"/>
                    <a:pt x="8" y="37"/>
                  </a:cubicBezTo>
                  <a:cubicBezTo>
                    <a:pt x="9" y="39"/>
                    <a:pt x="9" y="41"/>
                    <a:pt x="8" y="42"/>
                  </a:cubicBezTo>
                  <a:cubicBezTo>
                    <a:pt x="8" y="44"/>
                    <a:pt x="6" y="45"/>
                    <a:pt x="6" y="47"/>
                  </a:cubicBezTo>
                  <a:cubicBezTo>
                    <a:pt x="5" y="50"/>
                    <a:pt x="6" y="53"/>
                    <a:pt x="5" y="56"/>
                  </a:cubicBezTo>
                  <a:cubicBezTo>
                    <a:pt x="4" y="58"/>
                    <a:pt x="1" y="60"/>
                    <a:pt x="1" y="62"/>
                  </a:cubicBezTo>
                  <a:cubicBezTo>
                    <a:pt x="0" y="65"/>
                    <a:pt x="3" y="67"/>
                    <a:pt x="3" y="70"/>
                  </a:cubicBezTo>
                  <a:cubicBezTo>
                    <a:pt x="3" y="72"/>
                    <a:pt x="2" y="75"/>
                    <a:pt x="2" y="77"/>
                  </a:cubicBezTo>
                  <a:cubicBezTo>
                    <a:pt x="3" y="78"/>
                    <a:pt x="5" y="78"/>
                    <a:pt x="6" y="80"/>
                  </a:cubicBezTo>
                  <a:cubicBezTo>
                    <a:pt x="7" y="82"/>
                    <a:pt x="6" y="84"/>
                    <a:pt x="6" y="86"/>
                  </a:cubicBezTo>
                  <a:cubicBezTo>
                    <a:pt x="6" y="86"/>
                    <a:pt x="5" y="87"/>
                    <a:pt x="5" y="8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 name="Freeform 2563"/>
            <p:cNvSpPr>
              <a:spLocks noChangeAspect="1"/>
            </p:cNvSpPr>
            <p:nvPr/>
          </p:nvSpPr>
          <p:spPr bwMode="auto">
            <a:xfrm>
              <a:off x="2858" y="2454"/>
              <a:ext cx="29" cy="86"/>
            </a:xfrm>
            <a:custGeom>
              <a:avLst/>
              <a:gdLst>
                <a:gd name="T0" fmla="*/ 23 w 24"/>
                <a:gd name="T1" fmla="*/ 86 h 72"/>
                <a:gd name="T2" fmla="*/ 12 w 24"/>
                <a:gd name="T3" fmla="*/ 80 h 72"/>
                <a:gd name="T4" fmla="*/ 8 w 24"/>
                <a:gd name="T5" fmla="*/ 75 h 72"/>
                <a:gd name="T6" fmla="*/ 11 w 24"/>
                <a:gd name="T7" fmla="*/ 67 h 72"/>
                <a:gd name="T8" fmla="*/ 10 w 24"/>
                <a:gd name="T9" fmla="*/ 62 h 72"/>
                <a:gd name="T10" fmla="*/ 11 w 24"/>
                <a:gd name="T11" fmla="*/ 53 h 72"/>
                <a:gd name="T12" fmla="*/ 12 w 24"/>
                <a:gd name="T13" fmla="*/ 48 h 72"/>
                <a:gd name="T14" fmla="*/ 10 w 24"/>
                <a:gd name="T15" fmla="*/ 42 h 72"/>
                <a:gd name="T16" fmla="*/ 10 w 24"/>
                <a:gd name="T17" fmla="*/ 29 h 72"/>
                <a:gd name="T18" fmla="*/ 6 w 24"/>
                <a:gd name="T19" fmla="*/ 25 h 72"/>
                <a:gd name="T20" fmla="*/ 7 w 24"/>
                <a:gd name="T21" fmla="*/ 14 h 72"/>
                <a:gd name="T22" fmla="*/ 4 w 24"/>
                <a:gd name="T23" fmla="*/ 12 h 72"/>
                <a:gd name="T24" fmla="*/ 4 w 24"/>
                <a:gd name="T25" fmla="*/ 8 h 72"/>
                <a:gd name="T26" fmla="*/ 0 w 24"/>
                <a:gd name="T27" fmla="*/ 5 h 72"/>
                <a:gd name="T28" fmla="*/ 1 w 24"/>
                <a:gd name="T29" fmla="*/ 0 h 72"/>
                <a:gd name="T30" fmla="*/ 7 w 24"/>
                <a:gd name="T31" fmla="*/ 2 h 72"/>
                <a:gd name="T32" fmla="*/ 13 w 24"/>
                <a:gd name="T33" fmla="*/ 4 h 72"/>
                <a:gd name="T34" fmla="*/ 15 w 24"/>
                <a:gd name="T35" fmla="*/ 11 h 72"/>
                <a:gd name="T36" fmla="*/ 21 w 24"/>
                <a:gd name="T37" fmla="*/ 18 h 72"/>
                <a:gd name="T38" fmla="*/ 22 w 24"/>
                <a:gd name="T39" fmla="*/ 29 h 72"/>
                <a:gd name="T40" fmla="*/ 25 w 24"/>
                <a:gd name="T41" fmla="*/ 33 h 72"/>
                <a:gd name="T42" fmla="*/ 25 w 24"/>
                <a:gd name="T43" fmla="*/ 74 h 72"/>
                <a:gd name="T44" fmla="*/ 29 w 24"/>
                <a:gd name="T45" fmla="*/ 82 h 72"/>
                <a:gd name="T46" fmla="*/ 23 w 24"/>
                <a:gd name="T47" fmla="*/ 86 h 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
                <a:gd name="T73" fmla="*/ 0 h 72"/>
                <a:gd name="T74" fmla="*/ 24 w 24"/>
                <a:gd name="T75" fmla="*/ 72 h 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 h="72">
                  <a:moveTo>
                    <a:pt x="19" y="72"/>
                  </a:moveTo>
                  <a:cubicBezTo>
                    <a:pt x="16" y="71"/>
                    <a:pt x="12" y="69"/>
                    <a:pt x="10" y="67"/>
                  </a:cubicBezTo>
                  <a:cubicBezTo>
                    <a:pt x="8" y="66"/>
                    <a:pt x="7" y="64"/>
                    <a:pt x="7" y="63"/>
                  </a:cubicBezTo>
                  <a:cubicBezTo>
                    <a:pt x="7" y="60"/>
                    <a:pt x="9" y="58"/>
                    <a:pt x="9" y="56"/>
                  </a:cubicBezTo>
                  <a:cubicBezTo>
                    <a:pt x="9" y="55"/>
                    <a:pt x="8" y="53"/>
                    <a:pt x="8" y="52"/>
                  </a:cubicBezTo>
                  <a:cubicBezTo>
                    <a:pt x="8" y="49"/>
                    <a:pt x="8" y="46"/>
                    <a:pt x="9" y="44"/>
                  </a:cubicBezTo>
                  <a:cubicBezTo>
                    <a:pt x="9" y="43"/>
                    <a:pt x="10" y="42"/>
                    <a:pt x="10" y="40"/>
                  </a:cubicBezTo>
                  <a:cubicBezTo>
                    <a:pt x="10" y="38"/>
                    <a:pt x="8" y="37"/>
                    <a:pt x="8" y="35"/>
                  </a:cubicBezTo>
                  <a:cubicBezTo>
                    <a:pt x="7" y="31"/>
                    <a:pt x="9" y="28"/>
                    <a:pt x="8" y="24"/>
                  </a:cubicBezTo>
                  <a:cubicBezTo>
                    <a:pt x="8" y="23"/>
                    <a:pt x="6" y="23"/>
                    <a:pt x="5" y="21"/>
                  </a:cubicBezTo>
                  <a:cubicBezTo>
                    <a:pt x="5" y="18"/>
                    <a:pt x="6" y="15"/>
                    <a:pt x="6" y="12"/>
                  </a:cubicBezTo>
                  <a:cubicBezTo>
                    <a:pt x="5" y="11"/>
                    <a:pt x="3" y="11"/>
                    <a:pt x="3" y="10"/>
                  </a:cubicBezTo>
                  <a:cubicBezTo>
                    <a:pt x="2" y="9"/>
                    <a:pt x="3" y="8"/>
                    <a:pt x="3" y="7"/>
                  </a:cubicBezTo>
                  <a:cubicBezTo>
                    <a:pt x="2" y="6"/>
                    <a:pt x="1" y="5"/>
                    <a:pt x="0" y="4"/>
                  </a:cubicBezTo>
                  <a:cubicBezTo>
                    <a:pt x="0" y="3"/>
                    <a:pt x="1" y="1"/>
                    <a:pt x="1" y="0"/>
                  </a:cubicBezTo>
                  <a:cubicBezTo>
                    <a:pt x="3" y="1"/>
                    <a:pt x="4" y="1"/>
                    <a:pt x="6" y="2"/>
                  </a:cubicBezTo>
                  <a:cubicBezTo>
                    <a:pt x="8" y="2"/>
                    <a:pt x="9" y="2"/>
                    <a:pt x="11" y="3"/>
                  </a:cubicBezTo>
                  <a:cubicBezTo>
                    <a:pt x="11" y="5"/>
                    <a:pt x="11" y="7"/>
                    <a:pt x="12" y="9"/>
                  </a:cubicBezTo>
                  <a:cubicBezTo>
                    <a:pt x="13" y="12"/>
                    <a:pt x="16" y="13"/>
                    <a:pt x="17" y="15"/>
                  </a:cubicBezTo>
                  <a:cubicBezTo>
                    <a:pt x="18" y="18"/>
                    <a:pt x="17" y="21"/>
                    <a:pt x="18" y="24"/>
                  </a:cubicBezTo>
                  <a:cubicBezTo>
                    <a:pt x="18" y="26"/>
                    <a:pt x="21" y="27"/>
                    <a:pt x="21" y="28"/>
                  </a:cubicBezTo>
                  <a:cubicBezTo>
                    <a:pt x="22" y="39"/>
                    <a:pt x="20" y="51"/>
                    <a:pt x="21" y="62"/>
                  </a:cubicBezTo>
                  <a:cubicBezTo>
                    <a:pt x="21" y="64"/>
                    <a:pt x="23" y="67"/>
                    <a:pt x="24" y="69"/>
                  </a:cubicBezTo>
                  <a:cubicBezTo>
                    <a:pt x="22" y="70"/>
                    <a:pt x="20" y="71"/>
                    <a:pt x="19" y="7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 name="Freeform 2564"/>
            <p:cNvSpPr>
              <a:spLocks noChangeAspect="1"/>
            </p:cNvSpPr>
            <p:nvPr/>
          </p:nvSpPr>
          <p:spPr bwMode="auto">
            <a:xfrm>
              <a:off x="2871" y="2427"/>
              <a:ext cx="47" cy="110"/>
            </a:xfrm>
            <a:custGeom>
              <a:avLst/>
              <a:gdLst>
                <a:gd name="T0" fmla="*/ 16 w 39"/>
                <a:gd name="T1" fmla="*/ 110 h 91"/>
                <a:gd name="T2" fmla="*/ 23 w 39"/>
                <a:gd name="T3" fmla="*/ 109 h 91"/>
                <a:gd name="T4" fmla="*/ 31 w 39"/>
                <a:gd name="T5" fmla="*/ 109 h 91"/>
                <a:gd name="T6" fmla="*/ 29 w 39"/>
                <a:gd name="T7" fmla="*/ 88 h 91"/>
                <a:gd name="T8" fmla="*/ 30 w 39"/>
                <a:gd name="T9" fmla="*/ 76 h 91"/>
                <a:gd name="T10" fmla="*/ 31 w 39"/>
                <a:gd name="T11" fmla="*/ 60 h 91"/>
                <a:gd name="T12" fmla="*/ 36 w 39"/>
                <a:gd name="T13" fmla="*/ 59 h 91"/>
                <a:gd name="T14" fmla="*/ 40 w 39"/>
                <a:gd name="T15" fmla="*/ 50 h 91"/>
                <a:gd name="T16" fmla="*/ 45 w 39"/>
                <a:gd name="T17" fmla="*/ 44 h 91"/>
                <a:gd name="T18" fmla="*/ 42 w 39"/>
                <a:gd name="T19" fmla="*/ 37 h 91"/>
                <a:gd name="T20" fmla="*/ 47 w 39"/>
                <a:gd name="T21" fmla="*/ 35 h 91"/>
                <a:gd name="T22" fmla="*/ 43 w 39"/>
                <a:gd name="T23" fmla="*/ 29 h 91"/>
                <a:gd name="T24" fmla="*/ 41 w 39"/>
                <a:gd name="T25" fmla="*/ 21 h 91"/>
                <a:gd name="T26" fmla="*/ 45 w 39"/>
                <a:gd name="T27" fmla="*/ 12 h 91"/>
                <a:gd name="T28" fmla="*/ 40 w 39"/>
                <a:gd name="T29" fmla="*/ 11 h 91"/>
                <a:gd name="T30" fmla="*/ 31 w 39"/>
                <a:gd name="T31" fmla="*/ 1 h 91"/>
                <a:gd name="T32" fmla="*/ 27 w 39"/>
                <a:gd name="T33" fmla="*/ 4 h 91"/>
                <a:gd name="T34" fmla="*/ 25 w 39"/>
                <a:gd name="T35" fmla="*/ 10 h 91"/>
                <a:gd name="T36" fmla="*/ 24 w 39"/>
                <a:gd name="T37" fmla="*/ 12 h 91"/>
                <a:gd name="T38" fmla="*/ 23 w 39"/>
                <a:gd name="T39" fmla="*/ 17 h 91"/>
                <a:gd name="T40" fmla="*/ 17 w 39"/>
                <a:gd name="T41" fmla="*/ 19 h 91"/>
                <a:gd name="T42" fmla="*/ 10 w 39"/>
                <a:gd name="T43" fmla="*/ 19 h 91"/>
                <a:gd name="T44" fmla="*/ 5 w 39"/>
                <a:gd name="T45" fmla="*/ 21 h 91"/>
                <a:gd name="T46" fmla="*/ 5 w 39"/>
                <a:gd name="T47" fmla="*/ 27 h 91"/>
                <a:gd name="T48" fmla="*/ 1 w 39"/>
                <a:gd name="T49" fmla="*/ 25 h 91"/>
                <a:gd name="T50" fmla="*/ 0 w 39"/>
                <a:gd name="T51" fmla="*/ 30 h 91"/>
                <a:gd name="T52" fmla="*/ 1 w 39"/>
                <a:gd name="T53" fmla="*/ 37 h 91"/>
                <a:gd name="T54" fmla="*/ 7 w 39"/>
                <a:gd name="T55" fmla="*/ 45 h 91"/>
                <a:gd name="T56" fmla="*/ 8 w 39"/>
                <a:gd name="T57" fmla="*/ 56 h 91"/>
                <a:gd name="T58" fmla="*/ 12 w 39"/>
                <a:gd name="T59" fmla="*/ 60 h 91"/>
                <a:gd name="T60" fmla="*/ 12 w 39"/>
                <a:gd name="T61" fmla="*/ 102 h 91"/>
                <a:gd name="T62" fmla="*/ 16 w 39"/>
                <a:gd name="T63" fmla="*/ 110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91"/>
                <a:gd name="T98" fmla="*/ 39 w 39"/>
                <a:gd name="T99" fmla="*/ 91 h 9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91">
                  <a:moveTo>
                    <a:pt x="13" y="91"/>
                  </a:moveTo>
                  <a:cubicBezTo>
                    <a:pt x="15" y="91"/>
                    <a:pt x="17" y="90"/>
                    <a:pt x="19" y="90"/>
                  </a:cubicBezTo>
                  <a:cubicBezTo>
                    <a:pt x="21" y="89"/>
                    <a:pt x="23" y="90"/>
                    <a:pt x="26" y="90"/>
                  </a:cubicBezTo>
                  <a:cubicBezTo>
                    <a:pt x="25" y="84"/>
                    <a:pt x="25" y="79"/>
                    <a:pt x="24" y="73"/>
                  </a:cubicBezTo>
                  <a:cubicBezTo>
                    <a:pt x="24" y="70"/>
                    <a:pt x="25" y="66"/>
                    <a:pt x="25" y="63"/>
                  </a:cubicBezTo>
                  <a:cubicBezTo>
                    <a:pt x="25" y="59"/>
                    <a:pt x="24" y="54"/>
                    <a:pt x="26" y="50"/>
                  </a:cubicBezTo>
                  <a:cubicBezTo>
                    <a:pt x="26" y="49"/>
                    <a:pt x="30" y="50"/>
                    <a:pt x="30" y="49"/>
                  </a:cubicBezTo>
                  <a:cubicBezTo>
                    <a:pt x="32" y="46"/>
                    <a:pt x="31" y="43"/>
                    <a:pt x="33" y="41"/>
                  </a:cubicBezTo>
                  <a:cubicBezTo>
                    <a:pt x="34" y="39"/>
                    <a:pt x="37" y="38"/>
                    <a:pt x="37" y="36"/>
                  </a:cubicBezTo>
                  <a:cubicBezTo>
                    <a:pt x="38" y="34"/>
                    <a:pt x="34" y="33"/>
                    <a:pt x="35" y="31"/>
                  </a:cubicBezTo>
                  <a:cubicBezTo>
                    <a:pt x="35" y="29"/>
                    <a:pt x="39" y="31"/>
                    <a:pt x="39" y="29"/>
                  </a:cubicBezTo>
                  <a:cubicBezTo>
                    <a:pt x="39" y="27"/>
                    <a:pt x="36" y="26"/>
                    <a:pt x="36" y="24"/>
                  </a:cubicBezTo>
                  <a:cubicBezTo>
                    <a:pt x="35" y="22"/>
                    <a:pt x="34" y="20"/>
                    <a:pt x="34" y="17"/>
                  </a:cubicBezTo>
                  <a:cubicBezTo>
                    <a:pt x="34" y="15"/>
                    <a:pt x="36" y="13"/>
                    <a:pt x="37" y="10"/>
                  </a:cubicBezTo>
                  <a:cubicBezTo>
                    <a:pt x="35" y="10"/>
                    <a:pt x="34" y="10"/>
                    <a:pt x="33" y="9"/>
                  </a:cubicBezTo>
                  <a:cubicBezTo>
                    <a:pt x="30" y="7"/>
                    <a:pt x="29" y="2"/>
                    <a:pt x="26" y="1"/>
                  </a:cubicBezTo>
                  <a:cubicBezTo>
                    <a:pt x="25" y="0"/>
                    <a:pt x="23" y="1"/>
                    <a:pt x="22" y="3"/>
                  </a:cubicBezTo>
                  <a:cubicBezTo>
                    <a:pt x="21" y="4"/>
                    <a:pt x="22" y="7"/>
                    <a:pt x="21" y="8"/>
                  </a:cubicBezTo>
                  <a:cubicBezTo>
                    <a:pt x="21" y="9"/>
                    <a:pt x="20" y="9"/>
                    <a:pt x="20" y="10"/>
                  </a:cubicBezTo>
                  <a:cubicBezTo>
                    <a:pt x="20" y="11"/>
                    <a:pt x="20" y="13"/>
                    <a:pt x="19" y="14"/>
                  </a:cubicBezTo>
                  <a:cubicBezTo>
                    <a:pt x="18" y="16"/>
                    <a:pt x="16" y="16"/>
                    <a:pt x="14" y="16"/>
                  </a:cubicBezTo>
                  <a:cubicBezTo>
                    <a:pt x="12" y="16"/>
                    <a:pt x="10" y="15"/>
                    <a:pt x="8" y="16"/>
                  </a:cubicBezTo>
                  <a:cubicBezTo>
                    <a:pt x="6" y="16"/>
                    <a:pt x="5" y="16"/>
                    <a:pt x="4" y="17"/>
                  </a:cubicBezTo>
                  <a:cubicBezTo>
                    <a:pt x="3" y="19"/>
                    <a:pt x="5" y="21"/>
                    <a:pt x="4" y="22"/>
                  </a:cubicBezTo>
                  <a:cubicBezTo>
                    <a:pt x="3" y="23"/>
                    <a:pt x="2" y="21"/>
                    <a:pt x="1" y="21"/>
                  </a:cubicBezTo>
                  <a:cubicBezTo>
                    <a:pt x="0" y="22"/>
                    <a:pt x="0" y="23"/>
                    <a:pt x="0" y="25"/>
                  </a:cubicBezTo>
                  <a:cubicBezTo>
                    <a:pt x="0" y="27"/>
                    <a:pt x="0" y="29"/>
                    <a:pt x="1" y="31"/>
                  </a:cubicBezTo>
                  <a:cubicBezTo>
                    <a:pt x="2" y="34"/>
                    <a:pt x="5" y="35"/>
                    <a:pt x="6" y="37"/>
                  </a:cubicBezTo>
                  <a:cubicBezTo>
                    <a:pt x="7" y="40"/>
                    <a:pt x="6" y="43"/>
                    <a:pt x="7" y="46"/>
                  </a:cubicBezTo>
                  <a:cubicBezTo>
                    <a:pt x="7" y="48"/>
                    <a:pt x="10" y="49"/>
                    <a:pt x="10" y="50"/>
                  </a:cubicBezTo>
                  <a:cubicBezTo>
                    <a:pt x="11" y="61"/>
                    <a:pt x="9" y="73"/>
                    <a:pt x="10" y="84"/>
                  </a:cubicBezTo>
                  <a:cubicBezTo>
                    <a:pt x="10" y="86"/>
                    <a:pt x="12" y="89"/>
                    <a:pt x="13" y="9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 name="Freeform 2565"/>
            <p:cNvSpPr>
              <a:spLocks noChangeAspect="1"/>
            </p:cNvSpPr>
            <p:nvPr/>
          </p:nvSpPr>
          <p:spPr bwMode="auto">
            <a:xfrm>
              <a:off x="2900" y="2406"/>
              <a:ext cx="184" cy="164"/>
            </a:xfrm>
            <a:custGeom>
              <a:avLst/>
              <a:gdLst>
                <a:gd name="T0" fmla="*/ 94 w 153"/>
                <a:gd name="T1" fmla="*/ 148 h 137"/>
                <a:gd name="T2" fmla="*/ 97 w 153"/>
                <a:gd name="T3" fmla="*/ 129 h 137"/>
                <a:gd name="T4" fmla="*/ 113 w 153"/>
                <a:gd name="T5" fmla="*/ 116 h 137"/>
                <a:gd name="T6" fmla="*/ 120 w 153"/>
                <a:gd name="T7" fmla="*/ 119 h 137"/>
                <a:gd name="T8" fmla="*/ 129 w 153"/>
                <a:gd name="T9" fmla="*/ 124 h 137"/>
                <a:gd name="T10" fmla="*/ 141 w 153"/>
                <a:gd name="T11" fmla="*/ 114 h 137"/>
                <a:gd name="T12" fmla="*/ 146 w 153"/>
                <a:gd name="T13" fmla="*/ 96 h 137"/>
                <a:gd name="T14" fmla="*/ 156 w 153"/>
                <a:gd name="T15" fmla="*/ 75 h 137"/>
                <a:gd name="T16" fmla="*/ 161 w 153"/>
                <a:gd name="T17" fmla="*/ 65 h 137"/>
                <a:gd name="T18" fmla="*/ 171 w 153"/>
                <a:gd name="T19" fmla="*/ 44 h 137"/>
                <a:gd name="T20" fmla="*/ 180 w 153"/>
                <a:gd name="T21" fmla="*/ 28 h 137"/>
                <a:gd name="T22" fmla="*/ 176 w 153"/>
                <a:gd name="T23" fmla="*/ 17 h 137"/>
                <a:gd name="T24" fmla="*/ 166 w 153"/>
                <a:gd name="T25" fmla="*/ 2 h 137"/>
                <a:gd name="T26" fmla="*/ 152 w 153"/>
                <a:gd name="T27" fmla="*/ 8 h 137"/>
                <a:gd name="T28" fmla="*/ 129 w 153"/>
                <a:gd name="T29" fmla="*/ 8 h 137"/>
                <a:gd name="T30" fmla="*/ 105 w 153"/>
                <a:gd name="T31" fmla="*/ 17 h 137"/>
                <a:gd name="T32" fmla="*/ 88 w 153"/>
                <a:gd name="T33" fmla="*/ 11 h 137"/>
                <a:gd name="T34" fmla="*/ 67 w 153"/>
                <a:gd name="T35" fmla="*/ 11 h 137"/>
                <a:gd name="T36" fmla="*/ 38 w 153"/>
                <a:gd name="T37" fmla="*/ 0 h 137"/>
                <a:gd name="T38" fmla="*/ 19 w 153"/>
                <a:gd name="T39" fmla="*/ 14 h 137"/>
                <a:gd name="T40" fmla="*/ 16 w 153"/>
                <a:gd name="T41" fmla="*/ 34 h 137"/>
                <a:gd name="T42" fmla="*/ 14 w 153"/>
                <a:gd name="T43" fmla="*/ 50 h 137"/>
                <a:gd name="T44" fmla="*/ 13 w 153"/>
                <a:gd name="T45" fmla="*/ 59 h 137"/>
                <a:gd name="T46" fmla="*/ 11 w 153"/>
                <a:gd name="T47" fmla="*/ 71 h 137"/>
                <a:gd name="T48" fmla="*/ 2 w 153"/>
                <a:gd name="T49" fmla="*/ 81 h 137"/>
                <a:gd name="T50" fmla="*/ 0 w 153"/>
                <a:gd name="T51" fmla="*/ 109 h 137"/>
                <a:gd name="T52" fmla="*/ 14 w 153"/>
                <a:gd name="T53" fmla="*/ 127 h 137"/>
                <a:gd name="T54" fmla="*/ 36 w 153"/>
                <a:gd name="T55" fmla="*/ 135 h 137"/>
                <a:gd name="T56" fmla="*/ 43 w 153"/>
                <a:gd name="T57" fmla="*/ 146 h 137"/>
                <a:gd name="T58" fmla="*/ 44 w 153"/>
                <a:gd name="T59" fmla="*/ 160 h 137"/>
                <a:gd name="T60" fmla="*/ 67 w 153"/>
                <a:gd name="T61" fmla="*/ 163 h 137"/>
                <a:gd name="T62" fmla="*/ 83 w 153"/>
                <a:gd name="T63" fmla="*/ 153 h 1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3"/>
                <a:gd name="T97" fmla="*/ 0 h 137"/>
                <a:gd name="T98" fmla="*/ 153 w 153"/>
                <a:gd name="T99" fmla="*/ 137 h 1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3" h="137">
                  <a:moveTo>
                    <a:pt x="73" y="130"/>
                  </a:moveTo>
                  <a:cubicBezTo>
                    <a:pt x="75" y="128"/>
                    <a:pt x="77" y="126"/>
                    <a:pt x="78" y="124"/>
                  </a:cubicBezTo>
                  <a:cubicBezTo>
                    <a:pt x="78" y="121"/>
                    <a:pt x="76" y="117"/>
                    <a:pt x="77" y="114"/>
                  </a:cubicBezTo>
                  <a:cubicBezTo>
                    <a:pt x="78" y="112"/>
                    <a:pt x="80" y="110"/>
                    <a:pt x="81" y="108"/>
                  </a:cubicBezTo>
                  <a:cubicBezTo>
                    <a:pt x="83" y="106"/>
                    <a:pt x="86" y="105"/>
                    <a:pt x="88" y="104"/>
                  </a:cubicBezTo>
                  <a:cubicBezTo>
                    <a:pt x="90" y="102"/>
                    <a:pt x="91" y="98"/>
                    <a:pt x="94" y="97"/>
                  </a:cubicBezTo>
                  <a:cubicBezTo>
                    <a:pt x="95" y="97"/>
                    <a:pt x="96" y="99"/>
                    <a:pt x="98" y="100"/>
                  </a:cubicBezTo>
                  <a:cubicBezTo>
                    <a:pt x="99" y="100"/>
                    <a:pt x="100" y="100"/>
                    <a:pt x="100" y="99"/>
                  </a:cubicBezTo>
                  <a:cubicBezTo>
                    <a:pt x="101" y="99"/>
                    <a:pt x="101" y="96"/>
                    <a:pt x="101" y="97"/>
                  </a:cubicBezTo>
                  <a:cubicBezTo>
                    <a:pt x="104" y="98"/>
                    <a:pt x="105" y="102"/>
                    <a:pt x="107" y="104"/>
                  </a:cubicBezTo>
                  <a:cubicBezTo>
                    <a:pt x="108" y="105"/>
                    <a:pt x="111" y="106"/>
                    <a:pt x="112" y="105"/>
                  </a:cubicBezTo>
                  <a:cubicBezTo>
                    <a:pt x="115" y="103"/>
                    <a:pt x="116" y="98"/>
                    <a:pt x="117" y="95"/>
                  </a:cubicBezTo>
                  <a:cubicBezTo>
                    <a:pt x="119" y="92"/>
                    <a:pt x="120" y="89"/>
                    <a:pt x="121" y="86"/>
                  </a:cubicBezTo>
                  <a:cubicBezTo>
                    <a:pt x="121" y="84"/>
                    <a:pt x="120" y="82"/>
                    <a:pt x="121" y="80"/>
                  </a:cubicBezTo>
                  <a:cubicBezTo>
                    <a:pt x="123" y="77"/>
                    <a:pt x="126" y="76"/>
                    <a:pt x="128" y="73"/>
                  </a:cubicBezTo>
                  <a:cubicBezTo>
                    <a:pt x="129" y="70"/>
                    <a:pt x="128" y="66"/>
                    <a:pt x="130" y="63"/>
                  </a:cubicBezTo>
                  <a:cubicBezTo>
                    <a:pt x="131" y="61"/>
                    <a:pt x="133" y="60"/>
                    <a:pt x="134" y="58"/>
                  </a:cubicBezTo>
                  <a:cubicBezTo>
                    <a:pt x="135" y="57"/>
                    <a:pt x="134" y="55"/>
                    <a:pt x="134" y="54"/>
                  </a:cubicBezTo>
                  <a:cubicBezTo>
                    <a:pt x="134" y="52"/>
                    <a:pt x="136" y="50"/>
                    <a:pt x="137" y="48"/>
                  </a:cubicBezTo>
                  <a:cubicBezTo>
                    <a:pt x="138" y="44"/>
                    <a:pt x="139" y="40"/>
                    <a:pt x="142" y="37"/>
                  </a:cubicBezTo>
                  <a:cubicBezTo>
                    <a:pt x="144" y="35"/>
                    <a:pt x="150" y="36"/>
                    <a:pt x="152" y="33"/>
                  </a:cubicBezTo>
                  <a:cubicBezTo>
                    <a:pt x="153" y="30"/>
                    <a:pt x="151" y="26"/>
                    <a:pt x="150" y="23"/>
                  </a:cubicBezTo>
                  <a:cubicBezTo>
                    <a:pt x="149" y="21"/>
                    <a:pt x="145" y="22"/>
                    <a:pt x="144" y="20"/>
                  </a:cubicBezTo>
                  <a:cubicBezTo>
                    <a:pt x="144" y="18"/>
                    <a:pt x="145" y="15"/>
                    <a:pt x="146" y="14"/>
                  </a:cubicBezTo>
                  <a:cubicBezTo>
                    <a:pt x="145" y="13"/>
                    <a:pt x="144" y="11"/>
                    <a:pt x="143" y="10"/>
                  </a:cubicBezTo>
                  <a:cubicBezTo>
                    <a:pt x="141" y="8"/>
                    <a:pt x="140" y="4"/>
                    <a:pt x="138" y="2"/>
                  </a:cubicBezTo>
                  <a:cubicBezTo>
                    <a:pt x="136" y="2"/>
                    <a:pt x="133" y="2"/>
                    <a:pt x="131" y="3"/>
                  </a:cubicBezTo>
                  <a:cubicBezTo>
                    <a:pt x="129" y="4"/>
                    <a:pt x="127" y="6"/>
                    <a:pt x="126" y="7"/>
                  </a:cubicBezTo>
                  <a:cubicBezTo>
                    <a:pt x="124" y="8"/>
                    <a:pt x="122" y="9"/>
                    <a:pt x="120" y="9"/>
                  </a:cubicBezTo>
                  <a:cubicBezTo>
                    <a:pt x="115" y="9"/>
                    <a:pt x="111" y="7"/>
                    <a:pt x="107" y="7"/>
                  </a:cubicBezTo>
                  <a:cubicBezTo>
                    <a:pt x="103" y="6"/>
                    <a:pt x="98" y="6"/>
                    <a:pt x="95" y="8"/>
                  </a:cubicBezTo>
                  <a:cubicBezTo>
                    <a:pt x="92" y="9"/>
                    <a:pt x="90" y="13"/>
                    <a:pt x="87" y="14"/>
                  </a:cubicBezTo>
                  <a:cubicBezTo>
                    <a:pt x="85" y="15"/>
                    <a:pt x="83" y="15"/>
                    <a:pt x="81" y="15"/>
                  </a:cubicBezTo>
                  <a:cubicBezTo>
                    <a:pt x="78" y="13"/>
                    <a:pt x="76" y="10"/>
                    <a:pt x="73" y="9"/>
                  </a:cubicBezTo>
                  <a:cubicBezTo>
                    <a:pt x="70" y="7"/>
                    <a:pt x="66" y="7"/>
                    <a:pt x="63" y="7"/>
                  </a:cubicBezTo>
                  <a:cubicBezTo>
                    <a:pt x="60" y="7"/>
                    <a:pt x="58" y="10"/>
                    <a:pt x="56" y="9"/>
                  </a:cubicBezTo>
                  <a:cubicBezTo>
                    <a:pt x="53" y="9"/>
                    <a:pt x="51" y="6"/>
                    <a:pt x="48" y="5"/>
                  </a:cubicBezTo>
                  <a:cubicBezTo>
                    <a:pt x="43" y="3"/>
                    <a:pt x="38" y="1"/>
                    <a:pt x="32" y="0"/>
                  </a:cubicBezTo>
                  <a:cubicBezTo>
                    <a:pt x="28" y="0"/>
                    <a:pt x="23" y="0"/>
                    <a:pt x="19" y="2"/>
                  </a:cubicBezTo>
                  <a:cubicBezTo>
                    <a:pt x="17" y="4"/>
                    <a:pt x="18" y="9"/>
                    <a:pt x="16" y="12"/>
                  </a:cubicBezTo>
                  <a:cubicBezTo>
                    <a:pt x="15" y="15"/>
                    <a:pt x="12" y="16"/>
                    <a:pt x="12" y="18"/>
                  </a:cubicBezTo>
                  <a:cubicBezTo>
                    <a:pt x="11" y="21"/>
                    <a:pt x="12" y="25"/>
                    <a:pt x="13" y="28"/>
                  </a:cubicBezTo>
                  <a:cubicBezTo>
                    <a:pt x="12" y="31"/>
                    <a:pt x="10" y="33"/>
                    <a:pt x="10" y="35"/>
                  </a:cubicBezTo>
                  <a:cubicBezTo>
                    <a:pt x="10" y="38"/>
                    <a:pt x="11" y="40"/>
                    <a:pt x="12" y="42"/>
                  </a:cubicBezTo>
                  <a:cubicBezTo>
                    <a:pt x="12" y="44"/>
                    <a:pt x="15" y="45"/>
                    <a:pt x="15" y="47"/>
                  </a:cubicBezTo>
                  <a:cubicBezTo>
                    <a:pt x="15" y="49"/>
                    <a:pt x="11" y="47"/>
                    <a:pt x="11" y="49"/>
                  </a:cubicBezTo>
                  <a:cubicBezTo>
                    <a:pt x="10" y="51"/>
                    <a:pt x="14" y="52"/>
                    <a:pt x="13" y="54"/>
                  </a:cubicBezTo>
                  <a:cubicBezTo>
                    <a:pt x="13" y="56"/>
                    <a:pt x="10" y="57"/>
                    <a:pt x="9" y="59"/>
                  </a:cubicBezTo>
                  <a:cubicBezTo>
                    <a:pt x="7" y="61"/>
                    <a:pt x="8" y="64"/>
                    <a:pt x="6" y="67"/>
                  </a:cubicBezTo>
                  <a:cubicBezTo>
                    <a:pt x="6" y="68"/>
                    <a:pt x="2" y="67"/>
                    <a:pt x="2" y="68"/>
                  </a:cubicBezTo>
                  <a:cubicBezTo>
                    <a:pt x="0" y="72"/>
                    <a:pt x="1" y="77"/>
                    <a:pt x="1" y="81"/>
                  </a:cubicBezTo>
                  <a:cubicBezTo>
                    <a:pt x="1" y="84"/>
                    <a:pt x="0" y="88"/>
                    <a:pt x="0" y="91"/>
                  </a:cubicBezTo>
                  <a:cubicBezTo>
                    <a:pt x="1" y="97"/>
                    <a:pt x="1" y="102"/>
                    <a:pt x="2" y="108"/>
                  </a:cubicBezTo>
                  <a:cubicBezTo>
                    <a:pt x="5" y="107"/>
                    <a:pt x="8" y="106"/>
                    <a:pt x="12" y="106"/>
                  </a:cubicBezTo>
                  <a:cubicBezTo>
                    <a:pt x="15" y="106"/>
                    <a:pt x="18" y="107"/>
                    <a:pt x="21" y="108"/>
                  </a:cubicBezTo>
                  <a:cubicBezTo>
                    <a:pt x="25" y="109"/>
                    <a:pt x="28" y="111"/>
                    <a:pt x="30" y="113"/>
                  </a:cubicBezTo>
                  <a:cubicBezTo>
                    <a:pt x="32" y="115"/>
                    <a:pt x="32" y="119"/>
                    <a:pt x="34" y="122"/>
                  </a:cubicBezTo>
                  <a:cubicBezTo>
                    <a:pt x="34" y="122"/>
                    <a:pt x="36" y="121"/>
                    <a:pt x="36" y="122"/>
                  </a:cubicBezTo>
                  <a:cubicBezTo>
                    <a:pt x="36" y="123"/>
                    <a:pt x="34" y="124"/>
                    <a:pt x="34" y="125"/>
                  </a:cubicBezTo>
                  <a:cubicBezTo>
                    <a:pt x="34" y="128"/>
                    <a:pt x="35" y="132"/>
                    <a:pt x="37" y="134"/>
                  </a:cubicBezTo>
                  <a:cubicBezTo>
                    <a:pt x="39" y="136"/>
                    <a:pt x="42" y="136"/>
                    <a:pt x="44" y="136"/>
                  </a:cubicBezTo>
                  <a:cubicBezTo>
                    <a:pt x="48" y="137"/>
                    <a:pt x="52" y="137"/>
                    <a:pt x="56" y="136"/>
                  </a:cubicBezTo>
                  <a:cubicBezTo>
                    <a:pt x="61" y="136"/>
                    <a:pt x="66" y="136"/>
                    <a:pt x="71" y="133"/>
                  </a:cubicBezTo>
                  <a:cubicBezTo>
                    <a:pt x="72" y="132"/>
                    <a:pt x="68" y="129"/>
                    <a:pt x="69" y="128"/>
                  </a:cubicBezTo>
                  <a:cubicBezTo>
                    <a:pt x="70" y="127"/>
                    <a:pt x="72" y="129"/>
                    <a:pt x="73" y="13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 name="Freeform 2566"/>
            <p:cNvSpPr>
              <a:spLocks noChangeAspect="1"/>
            </p:cNvSpPr>
            <p:nvPr/>
          </p:nvSpPr>
          <p:spPr bwMode="auto">
            <a:xfrm>
              <a:off x="2860" y="2233"/>
              <a:ext cx="241" cy="206"/>
            </a:xfrm>
            <a:custGeom>
              <a:avLst/>
              <a:gdLst>
                <a:gd name="T0" fmla="*/ 206 w 200"/>
                <a:gd name="T1" fmla="*/ 175 h 172"/>
                <a:gd name="T2" fmla="*/ 206 w 200"/>
                <a:gd name="T3" fmla="*/ 157 h 172"/>
                <a:gd name="T4" fmla="*/ 234 w 200"/>
                <a:gd name="T5" fmla="*/ 122 h 172"/>
                <a:gd name="T6" fmla="*/ 233 w 200"/>
                <a:gd name="T7" fmla="*/ 98 h 172"/>
                <a:gd name="T8" fmla="*/ 233 w 200"/>
                <a:gd name="T9" fmla="*/ 72 h 172"/>
                <a:gd name="T10" fmla="*/ 241 w 200"/>
                <a:gd name="T11" fmla="*/ 55 h 172"/>
                <a:gd name="T12" fmla="*/ 233 w 200"/>
                <a:gd name="T13" fmla="*/ 49 h 172"/>
                <a:gd name="T14" fmla="*/ 234 w 200"/>
                <a:gd name="T15" fmla="*/ 42 h 172"/>
                <a:gd name="T16" fmla="*/ 229 w 200"/>
                <a:gd name="T17" fmla="*/ 36 h 172"/>
                <a:gd name="T18" fmla="*/ 230 w 200"/>
                <a:gd name="T19" fmla="*/ 25 h 172"/>
                <a:gd name="T20" fmla="*/ 225 w 200"/>
                <a:gd name="T21" fmla="*/ 11 h 172"/>
                <a:gd name="T22" fmla="*/ 208 w 200"/>
                <a:gd name="T23" fmla="*/ 18 h 172"/>
                <a:gd name="T24" fmla="*/ 201 w 200"/>
                <a:gd name="T25" fmla="*/ 7 h 172"/>
                <a:gd name="T26" fmla="*/ 187 w 200"/>
                <a:gd name="T27" fmla="*/ 6 h 172"/>
                <a:gd name="T28" fmla="*/ 178 w 200"/>
                <a:gd name="T29" fmla="*/ 0 h 172"/>
                <a:gd name="T30" fmla="*/ 83 w 200"/>
                <a:gd name="T31" fmla="*/ 71 h 172"/>
                <a:gd name="T32" fmla="*/ 64 w 200"/>
                <a:gd name="T33" fmla="*/ 78 h 172"/>
                <a:gd name="T34" fmla="*/ 64 w 200"/>
                <a:gd name="T35" fmla="*/ 132 h 172"/>
                <a:gd name="T36" fmla="*/ 59 w 200"/>
                <a:gd name="T37" fmla="*/ 133 h 172"/>
                <a:gd name="T38" fmla="*/ 57 w 200"/>
                <a:gd name="T39" fmla="*/ 138 h 172"/>
                <a:gd name="T40" fmla="*/ 52 w 200"/>
                <a:gd name="T41" fmla="*/ 139 h 172"/>
                <a:gd name="T42" fmla="*/ 49 w 200"/>
                <a:gd name="T43" fmla="*/ 144 h 172"/>
                <a:gd name="T44" fmla="*/ 17 w 200"/>
                <a:gd name="T45" fmla="*/ 147 h 172"/>
                <a:gd name="T46" fmla="*/ 12 w 200"/>
                <a:gd name="T47" fmla="*/ 152 h 172"/>
                <a:gd name="T48" fmla="*/ 1 w 200"/>
                <a:gd name="T49" fmla="*/ 151 h 172"/>
                <a:gd name="T50" fmla="*/ 0 w 200"/>
                <a:gd name="T51" fmla="*/ 162 h 172"/>
                <a:gd name="T52" fmla="*/ 2 w 200"/>
                <a:gd name="T53" fmla="*/ 170 h 172"/>
                <a:gd name="T54" fmla="*/ 10 w 200"/>
                <a:gd name="T55" fmla="*/ 176 h 172"/>
                <a:gd name="T56" fmla="*/ 13 w 200"/>
                <a:gd name="T57" fmla="*/ 177 h 172"/>
                <a:gd name="T58" fmla="*/ 10 w 200"/>
                <a:gd name="T59" fmla="*/ 186 h 172"/>
                <a:gd name="T60" fmla="*/ 24 w 200"/>
                <a:gd name="T61" fmla="*/ 192 h 172"/>
                <a:gd name="T62" fmla="*/ 29 w 200"/>
                <a:gd name="T63" fmla="*/ 190 h 172"/>
                <a:gd name="T64" fmla="*/ 34 w 200"/>
                <a:gd name="T65" fmla="*/ 194 h 172"/>
                <a:gd name="T66" fmla="*/ 31 w 200"/>
                <a:gd name="T67" fmla="*/ 198 h 172"/>
                <a:gd name="T68" fmla="*/ 33 w 200"/>
                <a:gd name="T69" fmla="*/ 205 h 172"/>
                <a:gd name="T70" fmla="*/ 35 w 200"/>
                <a:gd name="T71" fmla="*/ 206 h 172"/>
                <a:gd name="T72" fmla="*/ 36 w 200"/>
                <a:gd name="T73" fmla="*/ 204 h 172"/>
                <a:gd name="T74" fmla="*/ 37 w 200"/>
                <a:gd name="T75" fmla="*/ 198 h 172"/>
                <a:gd name="T76" fmla="*/ 42 w 200"/>
                <a:gd name="T77" fmla="*/ 195 h 172"/>
                <a:gd name="T78" fmla="*/ 51 w 200"/>
                <a:gd name="T79" fmla="*/ 205 h 172"/>
                <a:gd name="T80" fmla="*/ 55 w 200"/>
                <a:gd name="T81" fmla="*/ 206 h 172"/>
                <a:gd name="T82" fmla="*/ 54 w 200"/>
                <a:gd name="T83" fmla="*/ 194 h 172"/>
                <a:gd name="T84" fmla="*/ 59 w 200"/>
                <a:gd name="T85" fmla="*/ 187 h 172"/>
                <a:gd name="T86" fmla="*/ 63 w 200"/>
                <a:gd name="T87" fmla="*/ 175 h 172"/>
                <a:gd name="T88" fmla="*/ 78 w 200"/>
                <a:gd name="T89" fmla="*/ 172 h 172"/>
                <a:gd name="T90" fmla="*/ 98 w 200"/>
                <a:gd name="T91" fmla="*/ 178 h 172"/>
                <a:gd name="T92" fmla="*/ 107 w 200"/>
                <a:gd name="T93" fmla="*/ 183 h 172"/>
                <a:gd name="T94" fmla="*/ 116 w 200"/>
                <a:gd name="T95" fmla="*/ 181 h 172"/>
                <a:gd name="T96" fmla="*/ 128 w 200"/>
                <a:gd name="T97" fmla="*/ 183 h 172"/>
                <a:gd name="T98" fmla="*/ 137 w 200"/>
                <a:gd name="T99" fmla="*/ 190 h 172"/>
                <a:gd name="T100" fmla="*/ 145 w 200"/>
                <a:gd name="T101" fmla="*/ 189 h 172"/>
                <a:gd name="T102" fmla="*/ 154 w 200"/>
                <a:gd name="T103" fmla="*/ 182 h 172"/>
                <a:gd name="T104" fmla="*/ 169 w 200"/>
                <a:gd name="T105" fmla="*/ 181 h 172"/>
                <a:gd name="T106" fmla="*/ 184 w 200"/>
                <a:gd name="T107" fmla="*/ 183 h 172"/>
                <a:gd name="T108" fmla="*/ 192 w 200"/>
                <a:gd name="T109" fmla="*/ 181 h 172"/>
                <a:gd name="T110" fmla="*/ 198 w 200"/>
                <a:gd name="T111" fmla="*/ 176 h 172"/>
                <a:gd name="T112" fmla="*/ 206 w 200"/>
                <a:gd name="T113" fmla="*/ 175 h 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0"/>
                <a:gd name="T172" fmla="*/ 0 h 172"/>
                <a:gd name="T173" fmla="*/ 200 w 200"/>
                <a:gd name="T174" fmla="*/ 172 h 1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0" h="172">
                  <a:moveTo>
                    <a:pt x="171" y="146"/>
                  </a:moveTo>
                  <a:lnTo>
                    <a:pt x="171" y="131"/>
                  </a:lnTo>
                  <a:lnTo>
                    <a:pt x="194" y="102"/>
                  </a:lnTo>
                  <a:lnTo>
                    <a:pt x="193" y="82"/>
                  </a:lnTo>
                  <a:lnTo>
                    <a:pt x="193" y="60"/>
                  </a:lnTo>
                  <a:lnTo>
                    <a:pt x="200" y="46"/>
                  </a:lnTo>
                  <a:lnTo>
                    <a:pt x="193" y="41"/>
                  </a:lnTo>
                  <a:lnTo>
                    <a:pt x="194" y="35"/>
                  </a:lnTo>
                  <a:lnTo>
                    <a:pt x="190" y="30"/>
                  </a:lnTo>
                  <a:lnTo>
                    <a:pt x="191" y="21"/>
                  </a:lnTo>
                  <a:lnTo>
                    <a:pt x="187" y="9"/>
                  </a:lnTo>
                  <a:cubicBezTo>
                    <a:pt x="182" y="11"/>
                    <a:pt x="178" y="14"/>
                    <a:pt x="173" y="15"/>
                  </a:cubicBezTo>
                  <a:cubicBezTo>
                    <a:pt x="172" y="13"/>
                    <a:pt x="171" y="8"/>
                    <a:pt x="167" y="6"/>
                  </a:cubicBezTo>
                  <a:cubicBezTo>
                    <a:pt x="164" y="4"/>
                    <a:pt x="159" y="7"/>
                    <a:pt x="155" y="5"/>
                  </a:cubicBezTo>
                  <a:cubicBezTo>
                    <a:pt x="152" y="5"/>
                    <a:pt x="150" y="2"/>
                    <a:pt x="148" y="0"/>
                  </a:cubicBezTo>
                  <a:lnTo>
                    <a:pt x="69" y="59"/>
                  </a:lnTo>
                  <a:lnTo>
                    <a:pt x="53" y="65"/>
                  </a:lnTo>
                  <a:lnTo>
                    <a:pt x="53" y="110"/>
                  </a:lnTo>
                  <a:cubicBezTo>
                    <a:pt x="52" y="110"/>
                    <a:pt x="50" y="110"/>
                    <a:pt x="49" y="111"/>
                  </a:cubicBezTo>
                  <a:cubicBezTo>
                    <a:pt x="48" y="112"/>
                    <a:pt x="48" y="114"/>
                    <a:pt x="47" y="115"/>
                  </a:cubicBezTo>
                  <a:cubicBezTo>
                    <a:pt x="46" y="116"/>
                    <a:pt x="44" y="115"/>
                    <a:pt x="43" y="116"/>
                  </a:cubicBezTo>
                  <a:lnTo>
                    <a:pt x="41" y="120"/>
                  </a:lnTo>
                  <a:lnTo>
                    <a:pt x="14" y="123"/>
                  </a:lnTo>
                  <a:cubicBezTo>
                    <a:pt x="13" y="124"/>
                    <a:pt x="12" y="127"/>
                    <a:pt x="10" y="127"/>
                  </a:cubicBezTo>
                  <a:lnTo>
                    <a:pt x="1" y="126"/>
                  </a:lnTo>
                  <a:cubicBezTo>
                    <a:pt x="0" y="129"/>
                    <a:pt x="0" y="132"/>
                    <a:pt x="0" y="135"/>
                  </a:cubicBezTo>
                  <a:cubicBezTo>
                    <a:pt x="0" y="138"/>
                    <a:pt x="1" y="140"/>
                    <a:pt x="2" y="142"/>
                  </a:cubicBezTo>
                  <a:cubicBezTo>
                    <a:pt x="4" y="144"/>
                    <a:pt x="6" y="145"/>
                    <a:pt x="8" y="147"/>
                  </a:cubicBezTo>
                  <a:cubicBezTo>
                    <a:pt x="9" y="148"/>
                    <a:pt x="11" y="147"/>
                    <a:pt x="11" y="148"/>
                  </a:cubicBezTo>
                  <a:cubicBezTo>
                    <a:pt x="12" y="151"/>
                    <a:pt x="7" y="153"/>
                    <a:pt x="8" y="155"/>
                  </a:cubicBezTo>
                  <a:cubicBezTo>
                    <a:pt x="11" y="159"/>
                    <a:pt x="16" y="159"/>
                    <a:pt x="20" y="160"/>
                  </a:cubicBezTo>
                  <a:cubicBezTo>
                    <a:pt x="21" y="161"/>
                    <a:pt x="23" y="158"/>
                    <a:pt x="24" y="159"/>
                  </a:cubicBezTo>
                  <a:cubicBezTo>
                    <a:pt x="26" y="159"/>
                    <a:pt x="27" y="161"/>
                    <a:pt x="28" y="162"/>
                  </a:cubicBezTo>
                  <a:cubicBezTo>
                    <a:pt x="28" y="163"/>
                    <a:pt x="26" y="164"/>
                    <a:pt x="26" y="165"/>
                  </a:cubicBezTo>
                  <a:cubicBezTo>
                    <a:pt x="26" y="167"/>
                    <a:pt x="26" y="169"/>
                    <a:pt x="27" y="171"/>
                  </a:cubicBezTo>
                  <a:cubicBezTo>
                    <a:pt x="27" y="172"/>
                    <a:pt x="28" y="171"/>
                    <a:pt x="29" y="172"/>
                  </a:cubicBezTo>
                  <a:cubicBezTo>
                    <a:pt x="29" y="171"/>
                    <a:pt x="30" y="171"/>
                    <a:pt x="30" y="170"/>
                  </a:cubicBezTo>
                  <a:cubicBezTo>
                    <a:pt x="31" y="169"/>
                    <a:pt x="30" y="166"/>
                    <a:pt x="31" y="165"/>
                  </a:cubicBezTo>
                  <a:cubicBezTo>
                    <a:pt x="32" y="163"/>
                    <a:pt x="34" y="162"/>
                    <a:pt x="35" y="163"/>
                  </a:cubicBezTo>
                  <a:cubicBezTo>
                    <a:pt x="38" y="164"/>
                    <a:pt x="39" y="169"/>
                    <a:pt x="42" y="171"/>
                  </a:cubicBezTo>
                  <a:cubicBezTo>
                    <a:pt x="43" y="172"/>
                    <a:pt x="44" y="172"/>
                    <a:pt x="46" y="172"/>
                  </a:cubicBezTo>
                  <a:cubicBezTo>
                    <a:pt x="45" y="169"/>
                    <a:pt x="44" y="165"/>
                    <a:pt x="45" y="162"/>
                  </a:cubicBezTo>
                  <a:cubicBezTo>
                    <a:pt x="45" y="160"/>
                    <a:pt x="48" y="159"/>
                    <a:pt x="49" y="156"/>
                  </a:cubicBezTo>
                  <a:cubicBezTo>
                    <a:pt x="51" y="153"/>
                    <a:pt x="50" y="148"/>
                    <a:pt x="52" y="146"/>
                  </a:cubicBezTo>
                  <a:cubicBezTo>
                    <a:pt x="56" y="144"/>
                    <a:pt x="61" y="144"/>
                    <a:pt x="65" y="144"/>
                  </a:cubicBezTo>
                  <a:cubicBezTo>
                    <a:pt x="71" y="145"/>
                    <a:pt x="76" y="147"/>
                    <a:pt x="81" y="149"/>
                  </a:cubicBezTo>
                  <a:cubicBezTo>
                    <a:pt x="84" y="150"/>
                    <a:pt x="86" y="153"/>
                    <a:pt x="89" y="153"/>
                  </a:cubicBezTo>
                  <a:cubicBezTo>
                    <a:pt x="91" y="154"/>
                    <a:pt x="93" y="151"/>
                    <a:pt x="96" y="151"/>
                  </a:cubicBezTo>
                  <a:cubicBezTo>
                    <a:pt x="99" y="151"/>
                    <a:pt x="103" y="151"/>
                    <a:pt x="106" y="153"/>
                  </a:cubicBezTo>
                  <a:cubicBezTo>
                    <a:pt x="109" y="154"/>
                    <a:pt x="111" y="157"/>
                    <a:pt x="114" y="159"/>
                  </a:cubicBezTo>
                  <a:cubicBezTo>
                    <a:pt x="116" y="159"/>
                    <a:pt x="118" y="159"/>
                    <a:pt x="120" y="158"/>
                  </a:cubicBezTo>
                  <a:cubicBezTo>
                    <a:pt x="123" y="157"/>
                    <a:pt x="125" y="153"/>
                    <a:pt x="128" y="152"/>
                  </a:cubicBezTo>
                  <a:cubicBezTo>
                    <a:pt x="131" y="150"/>
                    <a:pt x="136" y="150"/>
                    <a:pt x="140" y="151"/>
                  </a:cubicBezTo>
                  <a:cubicBezTo>
                    <a:pt x="144" y="151"/>
                    <a:pt x="148" y="153"/>
                    <a:pt x="153" y="153"/>
                  </a:cubicBezTo>
                  <a:cubicBezTo>
                    <a:pt x="155" y="153"/>
                    <a:pt x="157" y="152"/>
                    <a:pt x="159" y="151"/>
                  </a:cubicBezTo>
                  <a:cubicBezTo>
                    <a:pt x="160" y="150"/>
                    <a:pt x="162" y="148"/>
                    <a:pt x="164" y="147"/>
                  </a:cubicBezTo>
                  <a:cubicBezTo>
                    <a:pt x="166" y="146"/>
                    <a:pt x="169" y="146"/>
                    <a:pt x="171" y="14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 name="Freeform 2567"/>
            <p:cNvSpPr>
              <a:spLocks noChangeAspect="1"/>
            </p:cNvSpPr>
            <p:nvPr/>
          </p:nvSpPr>
          <p:spPr bwMode="auto">
            <a:xfrm>
              <a:off x="2728" y="1981"/>
              <a:ext cx="310" cy="334"/>
            </a:xfrm>
            <a:custGeom>
              <a:avLst/>
              <a:gdLst>
                <a:gd name="T0" fmla="*/ 215 w 258"/>
                <a:gd name="T1" fmla="*/ 323 h 278"/>
                <a:gd name="T2" fmla="*/ 181 w 258"/>
                <a:gd name="T3" fmla="*/ 334 h 278"/>
                <a:gd name="T4" fmla="*/ 179 w 258"/>
                <a:gd name="T5" fmla="*/ 320 h 278"/>
                <a:gd name="T6" fmla="*/ 161 w 258"/>
                <a:gd name="T7" fmla="*/ 312 h 278"/>
                <a:gd name="T8" fmla="*/ 149 w 258"/>
                <a:gd name="T9" fmla="*/ 304 h 278"/>
                <a:gd name="T10" fmla="*/ 58 w 258"/>
                <a:gd name="T11" fmla="*/ 225 h 278"/>
                <a:gd name="T12" fmla="*/ 0 w 258"/>
                <a:gd name="T13" fmla="*/ 177 h 278"/>
                <a:gd name="T14" fmla="*/ 12 w 258"/>
                <a:gd name="T15" fmla="*/ 149 h 278"/>
                <a:gd name="T16" fmla="*/ 30 w 258"/>
                <a:gd name="T17" fmla="*/ 141 h 278"/>
                <a:gd name="T18" fmla="*/ 43 w 258"/>
                <a:gd name="T19" fmla="*/ 137 h 278"/>
                <a:gd name="T20" fmla="*/ 60 w 258"/>
                <a:gd name="T21" fmla="*/ 124 h 278"/>
                <a:gd name="T22" fmla="*/ 78 w 258"/>
                <a:gd name="T23" fmla="*/ 115 h 278"/>
                <a:gd name="T24" fmla="*/ 77 w 258"/>
                <a:gd name="T25" fmla="*/ 103 h 278"/>
                <a:gd name="T26" fmla="*/ 102 w 258"/>
                <a:gd name="T27" fmla="*/ 97 h 278"/>
                <a:gd name="T28" fmla="*/ 113 w 258"/>
                <a:gd name="T29" fmla="*/ 88 h 278"/>
                <a:gd name="T30" fmla="*/ 108 w 258"/>
                <a:gd name="T31" fmla="*/ 78 h 278"/>
                <a:gd name="T32" fmla="*/ 106 w 258"/>
                <a:gd name="T33" fmla="*/ 60 h 278"/>
                <a:gd name="T34" fmla="*/ 99 w 258"/>
                <a:gd name="T35" fmla="*/ 37 h 278"/>
                <a:gd name="T36" fmla="*/ 112 w 258"/>
                <a:gd name="T37" fmla="*/ 28 h 278"/>
                <a:gd name="T38" fmla="*/ 129 w 258"/>
                <a:gd name="T39" fmla="*/ 22 h 278"/>
                <a:gd name="T40" fmla="*/ 150 w 258"/>
                <a:gd name="T41" fmla="*/ 8 h 278"/>
                <a:gd name="T42" fmla="*/ 181 w 258"/>
                <a:gd name="T43" fmla="*/ 4 h 278"/>
                <a:gd name="T44" fmla="*/ 205 w 258"/>
                <a:gd name="T45" fmla="*/ 5 h 278"/>
                <a:gd name="T46" fmla="*/ 216 w 258"/>
                <a:gd name="T47" fmla="*/ 4 h 278"/>
                <a:gd name="T48" fmla="*/ 231 w 258"/>
                <a:gd name="T49" fmla="*/ 0 h 278"/>
                <a:gd name="T50" fmla="*/ 240 w 258"/>
                <a:gd name="T51" fmla="*/ 0 h 278"/>
                <a:gd name="T52" fmla="*/ 257 w 258"/>
                <a:gd name="T53" fmla="*/ 2 h 278"/>
                <a:gd name="T54" fmla="*/ 254 w 258"/>
                <a:gd name="T55" fmla="*/ 10 h 278"/>
                <a:gd name="T56" fmla="*/ 255 w 258"/>
                <a:gd name="T57" fmla="*/ 17 h 278"/>
                <a:gd name="T58" fmla="*/ 255 w 258"/>
                <a:gd name="T59" fmla="*/ 35 h 278"/>
                <a:gd name="T60" fmla="*/ 248 w 258"/>
                <a:gd name="T61" fmla="*/ 50 h 278"/>
                <a:gd name="T62" fmla="*/ 242 w 258"/>
                <a:gd name="T63" fmla="*/ 64 h 278"/>
                <a:gd name="T64" fmla="*/ 254 w 258"/>
                <a:gd name="T65" fmla="*/ 79 h 278"/>
                <a:gd name="T66" fmla="*/ 260 w 258"/>
                <a:gd name="T67" fmla="*/ 91 h 278"/>
                <a:gd name="T68" fmla="*/ 272 w 258"/>
                <a:gd name="T69" fmla="*/ 129 h 278"/>
                <a:gd name="T70" fmla="*/ 278 w 258"/>
                <a:gd name="T71" fmla="*/ 156 h 278"/>
                <a:gd name="T72" fmla="*/ 280 w 258"/>
                <a:gd name="T73" fmla="*/ 197 h 278"/>
                <a:gd name="T74" fmla="*/ 282 w 258"/>
                <a:gd name="T75" fmla="*/ 225 h 278"/>
                <a:gd name="T76" fmla="*/ 293 w 258"/>
                <a:gd name="T77" fmla="*/ 237 h 278"/>
                <a:gd name="T78" fmla="*/ 302 w 258"/>
                <a:gd name="T79" fmla="*/ 246 h 27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8"/>
                <a:gd name="T121" fmla="*/ 0 h 278"/>
                <a:gd name="T122" fmla="*/ 258 w 258"/>
                <a:gd name="T123" fmla="*/ 278 h 27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8" h="278">
                  <a:moveTo>
                    <a:pt x="258" y="210"/>
                  </a:moveTo>
                  <a:lnTo>
                    <a:pt x="179" y="269"/>
                  </a:lnTo>
                  <a:lnTo>
                    <a:pt x="163" y="275"/>
                  </a:lnTo>
                  <a:cubicBezTo>
                    <a:pt x="159" y="276"/>
                    <a:pt x="156" y="278"/>
                    <a:pt x="151" y="278"/>
                  </a:cubicBezTo>
                  <a:cubicBezTo>
                    <a:pt x="150" y="278"/>
                    <a:pt x="148" y="278"/>
                    <a:pt x="148" y="277"/>
                  </a:cubicBezTo>
                  <a:cubicBezTo>
                    <a:pt x="147" y="273"/>
                    <a:pt x="150" y="269"/>
                    <a:pt x="149" y="266"/>
                  </a:cubicBezTo>
                  <a:cubicBezTo>
                    <a:pt x="147" y="263"/>
                    <a:pt x="143" y="262"/>
                    <a:pt x="140" y="261"/>
                  </a:cubicBezTo>
                  <a:cubicBezTo>
                    <a:pt x="138" y="260"/>
                    <a:pt x="136" y="261"/>
                    <a:pt x="134" y="260"/>
                  </a:cubicBezTo>
                  <a:cubicBezTo>
                    <a:pt x="132" y="259"/>
                    <a:pt x="131" y="257"/>
                    <a:pt x="130" y="255"/>
                  </a:cubicBezTo>
                  <a:cubicBezTo>
                    <a:pt x="128" y="254"/>
                    <a:pt x="125" y="255"/>
                    <a:pt x="124" y="253"/>
                  </a:cubicBezTo>
                  <a:cubicBezTo>
                    <a:pt x="123" y="251"/>
                    <a:pt x="124" y="249"/>
                    <a:pt x="124" y="246"/>
                  </a:cubicBezTo>
                  <a:lnTo>
                    <a:pt x="48" y="187"/>
                  </a:lnTo>
                  <a:lnTo>
                    <a:pt x="0" y="152"/>
                  </a:lnTo>
                  <a:lnTo>
                    <a:pt x="0" y="147"/>
                  </a:lnTo>
                  <a:lnTo>
                    <a:pt x="0" y="132"/>
                  </a:lnTo>
                  <a:cubicBezTo>
                    <a:pt x="0" y="129"/>
                    <a:pt x="7" y="127"/>
                    <a:pt x="10" y="124"/>
                  </a:cubicBezTo>
                  <a:cubicBezTo>
                    <a:pt x="12" y="122"/>
                    <a:pt x="15" y="120"/>
                    <a:pt x="18" y="119"/>
                  </a:cubicBezTo>
                  <a:cubicBezTo>
                    <a:pt x="20" y="118"/>
                    <a:pt x="23" y="119"/>
                    <a:pt x="25" y="117"/>
                  </a:cubicBezTo>
                  <a:cubicBezTo>
                    <a:pt x="26" y="117"/>
                    <a:pt x="26" y="114"/>
                    <a:pt x="28" y="114"/>
                  </a:cubicBezTo>
                  <a:cubicBezTo>
                    <a:pt x="30" y="113"/>
                    <a:pt x="33" y="114"/>
                    <a:pt x="36" y="114"/>
                  </a:cubicBezTo>
                  <a:cubicBezTo>
                    <a:pt x="39" y="113"/>
                    <a:pt x="42" y="113"/>
                    <a:pt x="44" y="112"/>
                  </a:cubicBezTo>
                  <a:cubicBezTo>
                    <a:pt x="47" y="109"/>
                    <a:pt x="47" y="105"/>
                    <a:pt x="50" y="103"/>
                  </a:cubicBezTo>
                  <a:cubicBezTo>
                    <a:pt x="53" y="100"/>
                    <a:pt x="58" y="101"/>
                    <a:pt x="62" y="100"/>
                  </a:cubicBezTo>
                  <a:cubicBezTo>
                    <a:pt x="64" y="99"/>
                    <a:pt x="65" y="97"/>
                    <a:pt x="65" y="96"/>
                  </a:cubicBezTo>
                  <a:cubicBezTo>
                    <a:pt x="64" y="94"/>
                    <a:pt x="60" y="94"/>
                    <a:pt x="60" y="92"/>
                  </a:cubicBezTo>
                  <a:cubicBezTo>
                    <a:pt x="60" y="90"/>
                    <a:pt x="62" y="87"/>
                    <a:pt x="64" y="86"/>
                  </a:cubicBezTo>
                  <a:cubicBezTo>
                    <a:pt x="67" y="84"/>
                    <a:pt x="70" y="84"/>
                    <a:pt x="73" y="84"/>
                  </a:cubicBezTo>
                  <a:cubicBezTo>
                    <a:pt x="77" y="83"/>
                    <a:pt x="81" y="81"/>
                    <a:pt x="85" y="81"/>
                  </a:cubicBezTo>
                  <a:cubicBezTo>
                    <a:pt x="87" y="80"/>
                    <a:pt x="89" y="81"/>
                    <a:pt x="91" y="80"/>
                  </a:cubicBezTo>
                  <a:cubicBezTo>
                    <a:pt x="92" y="78"/>
                    <a:pt x="94" y="76"/>
                    <a:pt x="94" y="73"/>
                  </a:cubicBezTo>
                  <a:cubicBezTo>
                    <a:pt x="94" y="71"/>
                    <a:pt x="91" y="71"/>
                    <a:pt x="90" y="69"/>
                  </a:cubicBezTo>
                  <a:cubicBezTo>
                    <a:pt x="90" y="68"/>
                    <a:pt x="91" y="66"/>
                    <a:pt x="90" y="65"/>
                  </a:cubicBezTo>
                  <a:cubicBezTo>
                    <a:pt x="90" y="63"/>
                    <a:pt x="88" y="63"/>
                    <a:pt x="87" y="61"/>
                  </a:cubicBezTo>
                  <a:cubicBezTo>
                    <a:pt x="87" y="58"/>
                    <a:pt x="88" y="54"/>
                    <a:pt x="88" y="50"/>
                  </a:cubicBezTo>
                  <a:cubicBezTo>
                    <a:pt x="88" y="46"/>
                    <a:pt x="88" y="41"/>
                    <a:pt x="87" y="37"/>
                  </a:cubicBezTo>
                  <a:cubicBezTo>
                    <a:pt x="86" y="35"/>
                    <a:pt x="84" y="33"/>
                    <a:pt x="82" y="31"/>
                  </a:cubicBezTo>
                  <a:cubicBezTo>
                    <a:pt x="85" y="31"/>
                    <a:pt x="87" y="31"/>
                    <a:pt x="89" y="29"/>
                  </a:cubicBezTo>
                  <a:cubicBezTo>
                    <a:pt x="91" y="28"/>
                    <a:pt x="91" y="24"/>
                    <a:pt x="93" y="23"/>
                  </a:cubicBezTo>
                  <a:cubicBezTo>
                    <a:pt x="95" y="21"/>
                    <a:pt x="97" y="20"/>
                    <a:pt x="100" y="19"/>
                  </a:cubicBezTo>
                  <a:cubicBezTo>
                    <a:pt x="102" y="19"/>
                    <a:pt x="105" y="19"/>
                    <a:pt x="107" y="18"/>
                  </a:cubicBezTo>
                  <a:cubicBezTo>
                    <a:pt x="110" y="16"/>
                    <a:pt x="111" y="13"/>
                    <a:pt x="114" y="11"/>
                  </a:cubicBezTo>
                  <a:cubicBezTo>
                    <a:pt x="118" y="9"/>
                    <a:pt x="121" y="8"/>
                    <a:pt x="125" y="7"/>
                  </a:cubicBezTo>
                  <a:cubicBezTo>
                    <a:pt x="128" y="6"/>
                    <a:pt x="132" y="6"/>
                    <a:pt x="135" y="5"/>
                  </a:cubicBezTo>
                  <a:cubicBezTo>
                    <a:pt x="140" y="5"/>
                    <a:pt x="145" y="4"/>
                    <a:pt x="151" y="3"/>
                  </a:cubicBezTo>
                  <a:cubicBezTo>
                    <a:pt x="156" y="3"/>
                    <a:pt x="161" y="2"/>
                    <a:pt x="166" y="2"/>
                  </a:cubicBezTo>
                  <a:cubicBezTo>
                    <a:pt x="168" y="2"/>
                    <a:pt x="169" y="3"/>
                    <a:pt x="171" y="4"/>
                  </a:cubicBezTo>
                  <a:cubicBezTo>
                    <a:pt x="173" y="4"/>
                    <a:pt x="174" y="6"/>
                    <a:pt x="175" y="6"/>
                  </a:cubicBezTo>
                  <a:cubicBezTo>
                    <a:pt x="177" y="6"/>
                    <a:pt x="178" y="4"/>
                    <a:pt x="180" y="3"/>
                  </a:cubicBezTo>
                  <a:cubicBezTo>
                    <a:pt x="182" y="2"/>
                    <a:pt x="185" y="2"/>
                    <a:pt x="187" y="1"/>
                  </a:cubicBezTo>
                  <a:cubicBezTo>
                    <a:pt x="189" y="1"/>
                    <a:pt x="190" y="0"/>
                    <a:pt x="192" y="0"/>
                  </a:cubicBezTo>
                  <a:cubicBezTo>
                    <a:pt x="193" y="1"/>
                    <a:pt x="194" y="2"/>
                    <a:pt x="195" y="2"/>
                  </a:cubicBezTo>
                  <a:cubicBezTo>
                    <a:pt x="197" y="2"/>
                    <a:pt x="198" y="0"/>
                    <a:pt x="200" y="0"/>
                  </a:cubicBezTo>
                  <a:cubicBezTo>
                    <a:pt x="202" y="0"/>
                    <a:pt x="205" y="3"/>
                    <a:pt x="207" y="2"/>
                  </a:cubicBezTo>
                  <a:lnTo>
                    <a:pt x="214" y="2"/>
                  </a:lnTo>
                  <a:cubicBezTo>
                    <a:pt x="214" y="2"/>
                    <a:pt x="214" y="4"/>
                    <a:pt x="214" y="5"/>
                  </a:cubicBezTo>
                  <a:cubicBezTo>
                    <a:pt x="213" y="6"/>
                    <a:pt x="212" y="7"/>
                    <a:pt x="211" y="8"/>
                  </a:cubicBezTo>
                  <a:cubicBezTo>
                    <a:pt x="211" y="9"/>
                    <a:pt x="209" y="9"/>
                    <a:pt x="209" y="10"/>
                  </a:cubicBezTo>
                  <a:cubicBezTo>
                    <a:pt x="209" y="11"/>
                    <a:pt x="211" y="12"/>
                    <a:pt x="212" y="14"/>
                  </a:cubicBezTo>
                  <a:cubicBezTo>
                    <a:pt x="212" y="16"/>
                    <a:pt x="211" y="17"/>
                    <a:pt x="211" y="18"/>
                  </a:cubicBezTo>
                  <a:cubicBezTo>
                    <a:pt x="211" y="22"/>
                    <a:pt x="212" y="25"/>
                    <a:pt x="212" y="29"/>
                  </a:cubicBezTo>
                  <a:cubicBezTo>
                    <a:pt x="212" y="32"/>
                    <a:pt x="212" y="36"/>
                    <a:pt x="210" y="38"/>
                  </a:cubicBezTo>
                  <a:cubicBezTo>
                    <a:pt x="210" y="40"/>
                    <a:pt x="207" y="41"/>
                    <a:pt x="206" y="42"/>
                  </a:cubicBezTo>
                  <a:cubicBezTo>
                    <a:pt x="204" y="44"/>
                    <a:pt x="202" y="46"/>
                    <a:pt x="201" y="48"/>
                  </a:cubicBezTo>
                  <a:cubicBezTo>
                    <a:pt x="200" y="50"/>
                    <a:pt x="200" y="52"/>
                    <a:pt x="201" y="53"/>
                  </a:cubicBezTo>
                  <a:cubicBezTo>
                    <a:pt x="201" y="56"/>
                    <a:pt x="202" y="59"/>
                    <a:pt x="204" y="61"/>
                  </a:cubicBezTo>
                  <a:cubicBezTo>
                    <a:pt x="206" y="63"/>
                    <a:pt x="209" y="64"/>
                    <a:pt x="211" y="66"/>
                  </a:cubicBezTo>
                  <a:cubicBezTo>
                    <a:pt x="212" y="68"/>
                    <a:pt x="210" y="70"/>
                    <a:pt x="211" y="72"/>
                  </a:cubicBezTo>
                  <a:cubicBezTo>
                    <a:pt x="212" y="74"/>
                    <a:pt x="214" y="75"/>
                    <a:pt x="216" y="76"/>
                  </a:cubicBezTo>
                  <a:cubicBezTo>
                    <a:pt x="217" y="77"/>
                    <a:pt x="220" y="77"/>
                    <a:pt x="221" y="78"/>
                  </a:cubicBezTo>
                  <a:lnTo>
                    <a:pt x="226" y="107"/>
                  </a:lnTo>
                  <a:cubicBezTo>
                    <a:pt x="225" y="107"/>
                    <a:pt x="223" y="107"/>
                    <a:pt x="223" y="109"/>
                  </a:cubicBezTo>
                  <a:cubicBezTo>
                    <a:pt x="225" y="116"/>
                    <a:pt x="230" y="123"/>
                    <a:pt x="231" y="130"/>
                  </a:cubicBezTo>
                  <a:cubicBezTo>
                    <a:pt x="232" y="136"/>
                    <a:pt x="229" y="143"/>
                    <a:pt x="230" y="149"/>
                  </a:cubicBezTo>
                  <a:cubicBezTo>
                    <a:pt x="230" y="154"/>
                    <a:pt x="234" y="159"/>
                    <a:pt x="233" y="164"/>
                  </a:cubicBezTo>
                  <a:cubicBezTo>
                    <a:pt x="232" y="167"/>
                    <a:pt x="225" y="166"/>
                    <a:pt x="226" y="169"/>
                  </a:cubicBezTo>
                  <a:cubicBezTo>
                    <a:pt x="226" y="176"/>
                    <a:pt x="233" y="181"/>
                    <a:pt x="235" y="187"/>
                  </a:cubicBezTo>
                  <a:cubicBezTo>
                    <a:pt x="236" y="190"/>
                    <a:pt x="234" y="195"/>
                    <a:pt x="236" y="198"/>
                  </a:cubicBezTo>
                  <a:cubicBezTo>
                    <a:pt x="238" y="200"/>
                    <a:pt x="242" y="197"/>
                    <a:pt x="244" y="197"/>
                  </a:cubicBezTo>
                  <a:cubicBezTo>
                    <a:pt x="248" y="198"/>
                    <a:pt x="252" y="199"/>
                    <a:pt x="254" y="202"/>
                  </a:cubicBezTo>
                  <a:cubicBezTo>
                    <a:pt x="255" y="203"/>
                    <a:pt x="251" y="204"/>
                    <a:pt x="251" y="205"/>
                  </a:cubicBezTo>
                  <a:cubicBezTo>
                    <a:pt x="252" y="208"/>
                    <a:pt x="256" y="209"/>
                    <a:pt x="258" y="21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 name="Freeform 2568"/>
            <p:cNvSpPr>
              <a:spLocks noChangeAspect="1"/>
            </p:cNvSpPr>
            <p:nvPr/>
          </p:nvSpPr>
          <p:spPr bwMode="auto">
            <a:xfrm>
              <a:off x="2969" y="1976"/>
              <a:ext cx="63" cy="133"/>
            </a:xfrm>
            <a:custGeom>
              <a:avLst/>
              <a:gdLst>
                <a:gd name="T0" fmla="*/ 31 w 53"/>
                <a:gd name="T1" fmla="*/ 133 h 111"/>
                <a:gd name="T2" fmla="*/ 39 w 53"/>
                <a:gd name="T3" fmla="*/ 128 h 111"/>
                <a:gd name="T4" fmla="*/ 42 w 53"/>
                <a:gd name="T5" fmla="*/ 121 h 111"/>
                <a:gd name="T6" fmla="*/ 39 w 53"/>
                <a:gd name="T7" fmla="*/ 108 h 111"/>
                <a:gd name="T8" fmla="*/ 45 w 53"/>
                <a:gd name="T9" fmla="*/ 104 h 111"/>
                <a:gd name="T10" fmla="*/ 52 w 53"/>
                <a:gd name="T11" fmla="*/ 97 h 111"/>
                <a:gd name="T12" fmla="*/ 62 w 53"/>
                <a:gd name="T13" fmla="*/ 91 h 111"/>
                <a:gd name="T14" fmla="*/ 59 w 53"/>
                <a:gd name="T15" fmla="*/ 87 h 111"/>
                <a:gd name="T16" fmla="*/ 61 w 53"/>
                <a:gd name="T17" fmla="*/ 78 h 111"/>
                <a:gd name="T18" fmla="*/ 45 w 53"/>
                <a:gd name="T19" fmla="*/ 69 h 111"/>
                <a:gd name="T20" fmla="*/ 40 w 53"/>
                <a:gd name="T21" fmla="*/ 66 h 111"/>
                <a:gd name="T22" fmla="*/ 38 w 53"/>
                <a:gd name="T23" fmla="*/ 58 h 111"/>
                <a:gd name="T24" fmla="*/ 46 w 53"/>
                <a:gd name="T25" fmla="*/ 54 h 111"/>
                <a:gd name="T26" fmla="*/ 52 w 53"/>
                <a:gd name="T27" fmla="*/ 42 h 111"/>
                <a:gd name="T28" fmla="*/ 52 w 53"/>
                <a:gd name="T29" fmla="*/ 30 h 111"/>
                <a:gd name="T30" fmla="*/ 45 w 53"/>
                <a:gd name="T31" fmla="*/ 25 h 111"/>
                <a:gd name="T32" fmla="*/ 44 w 53"/>
                <a:gd name="T33" fmla="*/ 20 h 111"/>
                <a:gd name="T34" fmla="*/ 50 w 53"/>
                <a:gd name="T35" fmla="*/ 17 h 111"/>
                <a:gd name="T36" fmla="*/ 53 w 53"/>
                <a:gd name="T37" fmla="*/ 10 h 111"/>
                <a:gd name="T38" fmla="*/ 52 w 53"/>
                <a:gd name="T39" fmla="*/ 5 h 111"/>
                <a:gd name="T40" fmla="*/ 46 w 53"/>
                <a:gd name="T41" fmla="*/ 11 h 111"/>
                <a:gd name="T42" fmla="*/ 40 w 53"/>
                <a:gd name="T43" fmla="*/ 10 h 111"/>
                <a:gd name="T44" fmla="*/ 43 w 53"/>
                <a:gd name="T45" fmla="*/ 4 h 111"/>
                <a:gd name="T46" fmla="*/ 36 w 53"/>
                <a:gd name="T47" fmla="*/ 1 h 111"/>
                <a:gd name="T48" fmla="*/ 26 w 53"/>
                <a:gd name="T49" fmla="*/ 1 h 111"/>
                <a:gd name="T50" fmla="*/ 17 w 53"/>
                <a:gd name="T51" fmla="*/ 7 h 111"/>
                <a:gd name="T52" fmla="*/ 17 w 53"/>
                <a:gd name="T53" fmla="*/ 11 h 111"/>
                <a:gd name="T54" fmla="*/ 13 w 53"/>
                <a:gd name="T55" fmla="*/ 14 h 111"/>
                <a:gd name="T56" fmla="*/ 11 w 53"/>
                <a:gd name="T57" fmla="*/ 17 h 111"/>
                <a:gd name="T58" fmla="*/ 14 w 53"/>
                <a:gd name="T59" fmla="*/ 22 h 111"/>
                <a:gd name="T60" fmla="*/ 13 w 53"/>
                <a:gd name="T61" fmla="*/ 26 h 111"/>
                <a:gd name="T62" fmla="*/ 14 w 53"/>
                <a:gd name="T63" fmla="*/ 40 h 111"/>
                <a:gd name="T64" fmla="*/ 12 w 53"/>
                <a:gd name="T65" fmla="*/ 50 h 111"/>
                <a:gd name="T66" fmla="*/ 7 w 53"/>
                <a:gd name="T67" fmla="*/ 55 h 111"/>
                <a:gd name="T68" fmla="*/ 1 w 53"/>
                <a:gd name="T69" fmla="*/ 62 h 111"/>
                <a:gd name="T70" fmla="*/ 1 w 53"/>
                <a:gd name="T71" fmla="*/ 68 h 111"/>
                <a:gd name="T72" fmla="*/ 5 w 53"/>
                <a:gd name="T73" fmla="*/ 78 h 111"/>
                <a:gd name="T74" fmla="*/ 13 w 53"/>
                <a:gd name="T75" fmla="*/ 84 h 111"/>
                <a:gd name="T76" fmla="*/ 13 w 53"/>
                <a:gd name="T77" fmla="*/ 91 h 111"/>
                <a:gd name="T78" fmla="*/ 19 w 53"/>
                <a:gd name="T79" fmla="*/ 96 h 111"/>
                <a:gd name="T80" fmla="*/ 25 w 53"/>
                <a:gd name="T81" fmla="*/ 98 h 111"/>
                <a:gd name="T82" fmla="*/ 31 w 53"/>
                <a:gd name="T83" fmla="*/ 133 h 1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3"/>
                <a:gd name="T127" fmla="*/ 0 h 111"/>
                <a:gd name="T128" fmla="*/ 53 w 53"/>
                <a:gd name="T129" fmla="*/ 111 h 1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3" h="111">
                  <a:moveTo>
                    <a:pt x="26" y="111"/>
                  </a:moveTo>
                  <a:cubicBezTo>
                    <a:pt x="28" y="110"/>
                    <a:pt x="31" y="109"/>
                    <a:pt x="33" y="107"/>
                  </a:cubicBezTo>
                  <a:cubicBezTo>
                    <a:pt x="34" y="105"/>
                    <a:pt x="35" y="103"/>
                    <a:pt x="35" y="101"/>
                  </a:cubicBezTo>
                  <a:cubicBezTo>
                    <a:pt x="35" y="97"/>
                    <a:pt x="33" y="94"/>
                    <a:pt x="33" y="90"/>
                  </a:cubicBezTo>
                  <a:cubicBezTo>
                    <a:pt x="34" y="88"/>
                    <a:pt x="37" y="89"/>
                    <a:pt x="38" y="87"/>
                  </a:cubicBezTo>
                  <a:cubicBezTo>
                    <a:pt x="40" y="86"/>
                    <a:pt x="42" y="83"/>
                    <a:pt x="44" y="81"/>
                  </a:cubicBezTo>
                  <a:cubicBezTo>
                    <a:pt x="46" y="79"/>
                    <a:pt x="50" y="78"/>
                    <a:pt x="52" y="76"/>
                  </a:cubicBezTo>
                  <a:cubicBezTo>
                    <a:pt x="53" y="75"/>
                    <a:pt x="50" y="74"/>
                    <a:pt x="50" y="73"/>
                  </a:cubicBezTo>
                  <a:cubicBezTo>
                    <a:pt x="49" y="70"/>
                    <a:pt x="50" y="67"/>
                    <a:pt x="51" y="65"/>
                  </a:cubicBezTo>
                  <a:cubicBezTo>
                    <a:pt x="47" y="63"/>
                    <a:pt x="42" y="61"/>
                    <a:pt x="38" y="58"/>
                  </a:cubicBezTo>
                  <a:cubicBezTo>
                    <a:pt x="37" y="58"/>
                    <a:pt x="35" y="57"/>
                    <a:pt x="34" y="55"/>
                  </a:cubicBezTo>
                  <a:cubicBezTo>
                    <a:pt x="33" y="53"/>
                    <a:pt x="31" y="51"/>
                    <a:pt x="32" y="48"/>
                  </a:cubicBezTo>
                  <a:cubicBezTo>
                    <a:pt x="33" y="46"/>
                    <a:pt x="37" y="47"/>
                    <a:pt x="39" y="45"/>
                  </a:cubicBezTo>
                  <a:cubicBezTo>
                    <a:pt x="41" y="42"/>
                    <a:pt x="43" y="39"/>
                    <a:pt x="44" y="35"/>
                  </a:cubicBezTo>
                  <a:cubicBezTo>
                    <a:pt x="45" y="32"/>
                    <a:pt x="46" y="28"/>
                    <a:pt x="44" y="25"/>
                  </a:cubicBezTo>
                  <a:cubicBezTo>
                    <a:pt x="43" y="22"/>
                    <a:pt x="39" y="23"/>
                    <a:pt x="38" y="21"/>
                  </a:cubicBezTo>
                  <a:cubicBezTo>
                    <a:pt x="36" y="20"/>
                    <a:pt x="36" y="18"/>
                    <a:pt x="37" y="17"/>
                  </a:cubicBezTo>
                  <a:cubicBezTo>
                    <a:pt x="38" y="15"/>
                    <a:pt x="41" y="15"/>
                    <a:pt x="42" y="14"/>
                  </a:cubicBezTo>
                  <a:cubicBezTo>
                    <a:pt x="43" y="12"/>
                    <a:pt x="45" y="10"/>
                    <a:pt x="45" y="8"/>
                  </a:cubicBezTo>
                  <a:cubicBezTo>
                    <a:pt x="45" y="7"/>
                    <a:pt x="46" y="3"/>
                    <a:pt x="44" y="4"/>
                  </a:cubicBezTo>
                  <a:cubicBezTo>
                    <a:pt x="42" y="4"/>
                    <a:pt x="41" y="8"/>
                    <a:pt x="39" y="9"/>
                  </a:cubicBezTo>
                  <a:cubicBezTo>
                    <a:pt x="38" y="10"/>
                    <a:pt x="35" y="10"/>
                    <a:pt x="34" y="8"/>
                  </a:cubicBezTo>
                  <a:cubicBezTo>
                    <a:pt x="33" y="7"/>
                    <a:pt x="37" y="5"/>
                    <a:pt x="36" y="3"/>
                  </a:cubicBezTo>
                  <a:cubicBezTo>
                    <a:pt x="35" y="1"/>
                    <a:pt x="32" y="2"/>
                    <a:pt x="30" y="1"/>
                  </a:cubicBezTo>
                  <a:cubicBezTo>
                    <a:pt x="27" y="1"/>
                    <a:pt x="25" y="0"/>
                    <a:pt x="22" y="1"/>
                  </a:cubicBezTo>
                  <a:cubicBezTo>
                    <a:pt x="19" y="2"/>
                    <a:pt x="17" y="4"/>
                    <a:pt x="14" y="6"/>
                  </a:cubicBezTo>
                  <a:cubicBezTo>
                    <a:pt x="14" y="6"/>
                    <a:pt x="14" y="8"/>
                    <a:pt x="14" y="9"/>
                  </a:cubicBezTo>
                  <a:cubicBezTo>
                    <a:pt x="13" y="10"/>
                    <a:pt x="12" y="11"/>
                    <a:pt x="11" y="12"/>
                  </a:cubicBezTo>
                  <a:cubicBezTo>
                    <a:pt x="11" y="13"/>
                    <a:pt x="9" y="13"/>
                    <a:pt x="9" y="14"/>
                  </a:cubicBezTo>
                  <a:cubicBezTo>
                    <a:pt x="9" y="15"/>
                    <a:pt x="11" y="16"/>
                    <a:pt x="12" y="18"/>
                  </a:cubicBezTo>
                  <a:cubicBezTo>
                    <a:pt x="12" y="20"/>
                    <a:pt x="11" y="21"/>
                    <a:pt x="11" y="22"/>
                  </a:cubicBezTo>
                  <a:cubicBezTo>
                    <a:pt x="11" y="26"/>
                    <a:pt x="12" y="29"/>
                    <a:pt x="12" y="33"/>
                  </a:cubicBezTo>
                  <a:cubicBezTo>
                    <a:pt x="12" y="36"/>
                    <a:pt x="12" y="40"/>
                    <a:pt x="10" y="42"/>
                  </a:cubicBezTo>
                  <a:cubicBezTo>
                    <a:pt x="10" y="44"/>
                    <a:pt x="7" y="45"/>
                    <a:pt x="6" y="46"/>
                  </a:cubicBezTo>
                  <a:cubicBezTo>
                    <a:pt x="4" y="48"/>
                    <a:pt x="2" y="50"/>
                    <a:pt x="1" y="52"/>
                  </a:cubicBezTo>
                  <a:cubicBezTo>
                    <a:pt x="0" y="54"/>
                    <a:pt x="0" y="56"/>
                    <a:pt x="1" y="57"/>
                  </a:cubicBezTo>
                  <a:cubicBezTo>
                    <a:pt x="1" y="60"/>
                    <a:pt x="2" y="63"/>
                    <a:pt x="4" y="65"/>
                  </a:cubicBezTo>
                  <a:cubicBezTo>
                    <a:pt x="6" y="67"/>
                    <a:pt x="9" y="68"/>
                    <a:pt x="11" y="70"/>
                  </a:cubicBezTo>
                  <a:cubicBezTo>
                    <a:pt x="12" y="72"/>
                    <a:pt x="10" y="74"/>
                    <a:pt x="11" y="76"/>
                  </a:cubicBezTo>
                  <a:cubicBezTo>
                    <a:pt x="12" y="78"/>
                    <a:pt x="14" y="79"/>
                    <a:pt x="16" y="80"/>
                  </a:cubicBezTo>
                  <a:cubicBezTo>
                    <a:pt x="17" y="81"/>
                    <a:pt x="20" y="81"/>
                    <a:pt x="21" y="82"/>
                  </a:cubicBezTo>
                  <a:lnTo>
                    <a:pt x="26" y="111"/>
                  </a:ln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 name="Freeform 2569"/>
            <p:cNvSpPr>
              <a:spLocks noChangeAspect="1"/>
            </p:cNvSpPr>
            <p:nvPr/>
          </p:nvSpPr>
          <p:spPr bwMode="auto">
            <a:xfrm>
              <a:off x="2996" y="2605"/>
              <a:ext cx="88" cy="108"/>
            </a:xfrm>
            <a:custGeom>
              <a:avLst/>
              <a:gdLst>
                <a:gd name="T0" fmla="*/ 69 w 73"/>
                <a:gd name="T1" fmla="*/ 2 h 90"/>
                <a:gd name="T2" fmla="*/ 60 w 73"/>
                <a:gd name="T3" fmla="*/ 0 h 90"/>
                <a:gd name="T4" fmla="*/ 36 w 73"/>
                <a:gd name="T5" fmla="*/ 0 h 90"/>
                <a:gd name="T6" fmla="*/ 35 w 73"/>
                <a:gd name="T7" fmla="*/ 4 h 90"/>
                <a:gd name="T8" fmla="*/ 36 w 73"/>
                <a:gd name="T9" fmla="*/ 19 h 90"/>
                <a:gd name="T10" fmla="*/ 33 w 73"/>
                <a:gd name="T11" fmla="*/ 22 h 90"/>
                <a:gd name="T12" fmla="*/ 11 w 73"/>
                <a:gd name="T13" fmla="*/ 20 h 90"/>
                <a:gd name="T14" fmla="*/ 10 w 73"/>
                <a:gd name="T15" fmla="*/ 30 h 90"/>
                <a:gd name="T16" fmla="*/ 7 w 73"/>
                <a:gd name="T17" fmla="*/ 41 h 90"/>
                <a:gd name="T18" fmla="*/ 4 w 73"/>
                <a:gd name="T19" fmla="*/ 54 h 90"/>
                <a:gd name="T20" fmla="*/ 0 w 73"/>
                <a:gd name="T21" fmla="*/ 52 h 90"/>
                <a:gd name="T22" fmla="*/ 4 w 73"/>
                <a:gd name="T23" fmla="*/ 62 h 90"/>
                <a:gd name="T24" fmla="*/ 11 w 73"/>
                <a:gd name="T25" fmla="*/ 68 h 90"/>
                <a:gd name="T26" fmla="*/ 6 w 73"/>
                <a:gd name="T27" fmla="*/ 70 h 90"/>
                <a:gd name="T28" fmla="*/ 11 w 73"/>
                <a:gd name="T29" fmla="*/ 74 h 90"/>
                <a:gd name="T30" fmla="*/ 10 w 73"/>
                <a:gd name="T31" fmla="*/ 79 h 90"/>
                <a:gd name="T32" fmla="*/ 18 w 73"/>
                <a:gd name="T33" fmla="*/ 84 h 90"/>
                <a:gd name="T34" fmla="*/ 14 w 73"/>
                <a:gd name="T35" fmla="*/ 85 h 90"/>
                <a:gd name="T36" fmla="*/ 20 w 73"/>
                <a:gd name="T37" fmla="*/ 92 h 90"/>
                <a:gd name="T38" fmla="*/ 28 w 73"/>
                <a:gd name="T39" fmla="*/ 103 h 90"/>
                <a:gd name="T40" fmla="*/ 34 w 73"/>
                <a:gd name="T41" fmla="*/ 108 h 90"/>
                <a:gd name="T42" fmla="*/ 36 w 73"/>
                <a:gd name="T43" fmla="*/ 102 h 90"/>
                <a:gd name="T44" fmla="*/ 43 w 73"/>
                <a:gd name="T45" fmla="*/ 103 h 90"/>
                <a:gd name="T46" fmla="*/ 45 w 73"/>
                <a:gd name="T47" fmla="*/ 95 h 90"/>
                <a:gd name="T48" fmla="*/ 39 w 73"/>
                <a:gd name="T49" fmla="*/ 89 h 90"/>
                <a:gd name="T50" fmla="*/ 40 w 73"/>
                <a:gd name="T51" fmla="*/ 80 h 90"/>
                <a:gd name="T52" fmla="*/ 51 w 73"/>
                <a:gd name="T53" fmla="*/ 82 h 90"/>
                <a:gd name="T54" fmla="*/ 53 w 73"/>
                <a:gd name="T55" fmla="*/ 73 h 90"/>
                <a:gd name="T56" fmla="*/ 60 w 73"/>
                <a:gd name="T57" fmla="*/ 79 h 90"/>
                <a:gd name="T58" fmla="*/ 70 w 73"/>
                <a:gd name="T59" fmla="*/ 78 h 90"/>
                <a:gd name="T60" fmla="*/ 72 w 73"/>
                <a:gd name="T61" fmla="*/ 82 h 90"/>
                <a:gd name="T62" fmla="*/ 77 w 73"/>
                <a:gd name="T63" fmla="*/ 82 h 90"/>
                <a:gd name="T64" fmla="*/ 78 w 73"/>
                <a:gd name="T65" fmla="*/ 71 h 90"/>
                <a:gd name="T66" fmla="*/ 78 w 73"/>
                <a:gd name="T67" fmla="*/ 59 h 90"/>
                <a:gd name="T68" fmla="*/ 81 w 73"/>
                <a:gd name="T69" fmla="*/ 50 h 90"/>
                <a:gd name="T70" fmla="*/ 74 w 73"/>
                <a:gd name="T71" fmla="*/ 48 h 90"/>
                <a:gd name="T72" fmla="*/ 76 w 73"/>
                <a:gd name="T73" fmla="*/ 35 h 90"/>
                <a:gd name="T74" fmla="*/ 84 w 73"/>
                <a:gd name="T75" fmla="*/ 30 h 90"/>
                <a:gd name="T76" fmla="*/ 84 w 73"/>
                <a:gd name="T77" fmla="*/ 18 h 90"/>
                <a:gd name="T78" fmla="*/ 68 w 73"/>
                <a:gd name="T79" fmla="*/ 17 h 90"/>
                <a:gd name="T80" fmla="*/ 65 w 73"/>
                <a:gd name="T81" fmla="*/ 11 h 90"/>
                <a:gd name="T82" fmla="*/ 69 w 73"/>
                <a:gd name="T83" fmla="*/ 2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3"/>
                <a:gd name="T127" fmla="*/ 0 h 90"/>
                <a:gd name="T128" fmla="*/ 73 w 73"/>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3" h="90">
                  <a:moveTo>
                    <a:pt x="57" y="2"/>
                  </a:moveTo>
                  <a:cubicBezTo>
                    <a:pt x="54" y="1"/>
                    <a:pt x="52" y="1"/>
                    <a:pt x="50" y="0"/>
                  </a:cubicBezTo>
                  <a:cubicBezTo>
                    <a:pt x="43" y="0"/>
                    <a:pt x="36" y="0"/>
                    <a:pt x="30" y="0"/>
                  </a:cubicBezTo>
                  <a:cubicBezTo>
                    <a:pt x="29" y="1"/>
                    <a:pt x="29" y="2"/>
                    <a:pt x="29" y="3"/>
                  </a:cubicBezTo>
                  <a:cubicBezTo>
                    <a:pt x="29" y="7"/>
                    <a:pt x="31" y="12"/>
                    <a:pt x="30" y="16"/>
                  </a:cubicBezTo>
                  <a:cubicBezTo>
                    <a:pt x="29" y="17"/>
                    <a:pt x="28" y="18"/>
                    <a:pt x="27" y="18"/>
                  </a:cubicBezTo>
                  <a:cubicBezTo>
                    <a:pt x="21" y="18"/>
                    <a:pt x="15" y="17"/>
                    <a:pt x="9" y="17"/>
                  </a:cubicBezTo>
                  <a:cubicBezTo>
                    <a:pt x="9" y="20"/>
                    <a:pt x="9" y="22"/>
                    <a:pt x="8" y="25"/>
                  </a:cubicBezTo>
                  <a:cubicBezTo>
                    <a:pt x="8" y="28"/>
                    <a:pt x="7" y="31"/>
                    <a:pt x="6" y="34"/>
                  </a:cubicBezTo>
                  <a:cubicBezTo>
                    <a:pt x="5" y="38"/>
                    <a:pt x="5" y="42"/>
                    <a:pt x="3" y="45"/>
                  </a:cubicBezTo>
                  <a:cubicBezTo>
                    <a:pt x="2" y="46"/>
                    <a:pt x="0" y="42"/>
                    <a:pt x="0" y="43"/>
                  </a:cubicBezTo>
                  <a:cubicBezTo>
                    <a:pt x="0" y="47"/>
                    <a:pt x="1" y="50"/>
                    <a:pt x="3" y="52"/>
                  </a:cubicBezTo>
                  <a:cubicBezTo>
                    <a:pt x="4" y="54"/>
                    <a:pt x="8" y="55"/>
                    <a:pt x="9" y="57"/>
                  </a:cubicBezTo>
                  <a:cubicBezTo>
                    <a:pt x="9" y="58"/>
                    <a:pt x="5" y="57"/>
                    <a:pt x="5" y="58"/>
                  </a:cubicBezTo>
                  <a:cubicBezTo>
                    <a:pt x="5" y="60"/>
                    <a:pt x="8" y="61"/>
                    <a:pt x="9" y="62"/>
                  </a:cubicBezTo>
                  <a:cubicBezTo>
                    <a:pt x="9" y="64"/>
                    <a:pt x="7" y="65"/>
                    <a:pt x="8" y="66"/>
                  </a:cubicBezTo>
                  <a:cubicBezTo>
                    <a:pt x="10" y="68"/>
                    <a:pt x="13" y="68"/>
                    <a:pt x="15" y="70"/>
                  </a:cubicBezTo>
                  <a:cubicBezTo>
                    <a:pt x="15" y="71"/>
                    <a:pt x="11" y="70"/>
                    <a:pt x="12" y="71"/>
                  </a:cubicBezTo>
                  <a:cubicBezTo>
                    <a:pt x="12" y="74"/>
                    <a:pt x="15" y="75"/>
                    <a:pt x="17" y="77"/>
                  </a:cubicBezTo>
                  <a:cubicBezTo>
                    <a:pt x="19" y="80"/>
                    <a:pt x="21" y="83"/>
                    <a:pt x="23" y="86"/>
                  </a:cubicBezTo>
                  <a:cubicBezTo>
                    <a:pt x="25" y="88"/>
                    <a:pt x="26" y="88"/>
                    <a:pt x="28" y="90"/>
                  </a:cubicBezTo>
                  <a:cubicBezTo>
                    <a:pt x="29" y="88"/>
                    <a:pt x="29" y="86"/>
                    <a:pt x="30" y="85"/>
                  </a:cubicBezTo>
                  <a:cubicBezTo>
                    <a:pt x="32" y="84"/>
                    <a:pt x="35" y="87"/>
                    <a:pt x="36" y="86"/>
                  </a:cubicBezTo>
                  <a:cubicBezTo>
                    <a:pt x="37" y="84"/>
                    <a:pt x="37" y="81"/>
                    <a:pt x="37" y="79"/>
                  </a:cubicBezTo>
                  <a:cubicBezTo>
                    <a:pt x="36" y="77"/>
                    <a:pt x="32" y="76"/>
                    <a:pt x="32" y="74"/>
                  </a:cubicBezTo>
                  <a:cubicBezTo>
                    <a:pt x="31" y="71"/>
                    <a:pt x="31" y="68"/>
                    <a:pt x="33" y="67"/>
                  </a:cubicBezTo>
                  <a:cubicBezTo>
                    <a:pt x="36" y="65"/>
                    <a:pt x="40" y="70"/>
                    <a:pt x="42" y="68"/>
                  </a:cubicBezTo>
                  <a:cubicBezTo>
                    <a:pt x="44" y="67"/>
                    <a:pt x="42" y="62"/>
                    <a:pt x="44" y="61"/>
                  </a:cubicBezTo>
                  <a:cubicBezTo>
                    <a:pt x="47" y="60"/>
                    <a:pt x="48" y="65"/>
                    <a:pt x="50" y="66"/>
                  </a:cubicBezTo>
                  <a:cubicBezTo>
                    <a:pt x="53" y="67"/>
                    <a:pt x="56" y="65"/>
                    <a:pt x="58" y="65"/>
                  </a:cubicBezTo>
                  <a:cubicBezTo>
                    <a:pt x="59" y="66"/>
                    <a:pt x="59" y="68"/>
                    <a:pt x="60" y="68"/>
                  </a:cubicBezTo>
                  <a:cubicBezTo>
                    <a:pt x="61" y="69"/>
                    <a:pt x="63" y="70"/>
                    <a:pt x="64" y="68"/>
                  </a:cubicBezTo>
                  <a:cubicBezTo>
                    <a:pt x="66" y="66"/>
                    <a:pt x="65" y="62"/>
                    <a:pt x="65" y="59"/>
                  </a:cubicBezTo>
                  <a:cubicBezTo>
                    <a:pt x="65" y="56"/>
                    <a:pt x="65" y="52"/>
                    <a:pt x="65" y="49"/>
                  </a:cubicBezTo>
                  <a:cubicBezTo>
                    <a:pt x="65" y="47"/>
                    <a:pt x="68" y="44"/>
                    <a:pt x="67" y="42"/>
                  </a:cubicBezTo>
                  <a:cubicBezTo>
                    <a:pt x="66" y="40"/>
                    <a:pt x="62" y="42"/>
                    <a:pt x="61" y="40"/>
                  </a:cubicBezTo>
                  <a:cubicBezTo>
                    <a:pt x="60" y="36"/>
                    <a:pt x="61" y="32"/>
                    <a:pt x="63" y="29"/>
                  </a:cubicBezTo>
                  <a:cubicBezTo>
                    <a:pt x="64" y="27"/>
                    <a:pt x="68" y="27"/>
                    <a:pt x="70" y="25"/>
                  </a:cubicBezTo>
                  <a:cubicBezTo>
                    <a:pt x="71" y="22"/>
                    <a:pt x="73" y="17"/>
                    <a:pt x="70" y="15"/>
                  </a:cubicBezTo>
                  <a:cubicBezTo>
                    <a:pt x="67" y="12"/>
                    <a:pt x="60" y="16"/>
                    <a:pt x="56" y="14"/>
                  </a:cubicBezTo>
                  <a:cubicBezTo>
                    <a:pt x="54" y="14"/>
                    <a:pt x="54" y="11"/>
                    <a:pt x="54" y="9"/>
                  </a:cubicBezTo>
                  <a:cubicBezTo>
                    <a:pt x="54" y="7"/>
                    <a:pt x="56" y="4"/>
                    <a:pt x="57"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 name="Freeform 2570"/>
            <p:cNvSpPr>
              <a:spLocks noChangeAspect="1"/>
            </p:cNvSpPr>
            <p:nvPr/>
          </p:nvSpPr>
          <p:spPr bwMode="auto">
            <a:xfrm>
              <a:off x="3006" y="2607"/>
              <a:ext cx="27" cy="20"/>
            </a:xfrm>
            <a:custGeom>
              <a:avLst/>
              <a:gdLst>
                <a:gd name="T0" fmla="*/ 1 w 23"/>
                <a:gd name="T1" fmla="*/ 19 h 16"/>
                <a:gd name="T2" fmla="*/ 1 w 23"/>
                <a:gd name="T3" fmla="*/ 7 h 16"/>
                <a:gd name="T4" fmla="*/ 2 w 23"/>
                <a:gd name="T5" fmla="*/ 0 h 16"/>
                <a:gd name="T6" fmla="*/ 25 w 23"/>
                <a:gd name="T7" fmla="*/ 1 h 16"/>
                <a:gd name="T8" fmla="*/ 26 w 23"/>
                <a:gd name="T9" fmla="*/ 17 h 16"/>
                <a:gd name="T10" fmla="*/ 22 w 23"/>
                <a:gd name="T11" fmla="*/ 20 h 16"/>
                <a:gd name="T12" fmla="*/ 1 w 23"/>
                <a:gd name="T13" fmla="*/ 19 h 16"/>
                <a:gd name="T14" fmla="*/ 0 60000 65536"/>
                <a:gd name="T15" fmla="*/ 0 60000 65536"/>
                <a:gd name="T16" fmla="*/ 0 60000 65536"/>
                <a:gd name="T17" fmla="*/ 0 60000 65536"/>
                <a:gd name="T18" fmla="*/ 0 60000 65536"/>
                <a:gd name="T19" fmla="*/ 0 60000 65536"/>
                <a:gd name="T20" fmla="*/ 0 60000 65536"/>
                <a:gd name="T21" fmla="*/ 0 w 23"/>
                <a:gd name="T22" fmla="*/ 0 h 16"/>
                <a:gd name="T23" fmla="*/ 23 w 23"/>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6">
                  <a:moveTo>
                    <a:pt x="1" y="15"/>
                  </a:moveTo>
                  <a:cubicBezTo>
                    <a:pt x="1" y="12"/>
                    <a:pt x="0" y="9"/>
                    <a:pt x="1" y="6"/>
                  </a:cubicBezTo>
                  <a:cubicBezTo>
                    <a:pt x="1" y="4"/>
                    <a:pt x="2" y="2"/>
                    <a:pt x="2" y="0"/>
                  </a:cubicBezTo>
                  <a:lnTo>
                    <a:pt x="21" y="1"/>
                  </a:lnTo>
                  <a:cubicBezTo>
                    <a:pt x="21" y="5"/>
                    <a:pt x="23" y="10"/>
                    <a:pt x="22" y="14"/>
                  </a:cubicBezTo>
                  <a:cubicBezTo>
                    <a:pt x="21" y="15"/>
                    <a:pt x="20" y="16"/>
                    <a:pt x="19" y="16"/>
                  </a:cubicBezTo>
                  <a:cubicBezTo>
                    <a:pt x="13" y="16"/>
                    <a:pt x="7" y="15"/>
                    <a:pt x="1" y="1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 name="Freeform 2571"/>
            <p:cNvSpPr>
              <a:spLocks noChangeAspect="1"/>
            </p:cNvSpPr>
            <p:nvPr/>
          </p:nvSpPr>
          <p:spPr bwMode="auto">
            <a:xfrm>
              <a:off x="2988" y="2421"/>
              <a:ext cx="119" cy="195"/>
            </a:xfrm>
            <a:custGeom>
              <a:avLst/>
              <a:gdLst>
                <a:gd name="T0" fmla="*/ 23 w 99"/>
                <a:gd name="T1" fmla="*/ 175 h 162"/>
                <a:gd name="T2" fmla="*/ 19 w 99"/>
                <a:gd name="T3" fmla="*/ 158 h 162"/>
                <a:gd name="T4" fmla="*/ 16 w 99"/>
                <a:gd name="T5" fmla="*/ 156 h 162"/>
                <a:gd name="T6" fmla="*/ 7 w 99"/>
                <a:gd name="T7" fmla="*/ 144 h 162"/>
                <a:gd name="T8" fmla="*/ 0 w 99"/>
                <a:gd name="T9" fmla="*/ 141 h 162"/>
                <a:gd name="T10" fmla="*/ 5 w 99"/>
                <a:gd name="T11" fmla="*/ 122 h 162"/>
                <a:gd name="T12" fmla="*/ 18 w 99"/>
                <a:gd name="T13" fmla="*/ 110 h 162"/>
                <a:gd name="T14" fmla="*/ 30 w 99"/>
                <a:gd name="T15" fmla="*/ 105 h 162"/>
                <a:gd name="T16" fmla="*/ 34 w 99"/>
                <a:gd name="T17" fmla="*/ 101 h 162"/>
                <a:gd name="T18" fmla="*/ 47 w 99"/>
                <a:gd name="T19" fmla="*/ 111 h 162"/>
                <a:gd name="T20" fmla="*/ 58 w 99"/>
                <a:gd name="T21" fmla="*/ 88 h 162"/>
                <a:gd name="T22" fmla="*/ 66 w 99"/>
                <a:gd name="T23" fmla="*/ 72 h 162"/>
                <a:gd name="T24" fmla="*/ 73 w 99"/>
                <a:gd name="T25" fmla="*/ 54 h 162"/>
                <a:gd name="T26" fmla="*/ 77 w 99"/>
                <a:gd name="T27" fmla="*/ 42 h 162"/>
                <a:gd name="T28" fmla="*/ 95 w 99"/>
                <a:gd name="T29" fmla="*/ 24 h 162"/>
                <a:gd name="T30" fmla="*/ 85 w 99"/>
                <a:gd name="T31" fmla="*/ 8 h 162"/>
                <a:gd name="T32" fmla="*/ 93 w 99"/>
                <a:gd name="T33" fmla="*/ 0 h 162"/>
                <a:gd name="T34" fmla="*/ 101 w 99"/>
                <a:gd name="T35" fmla="*/ 30 h 162"/>
                <a:gd name="T36" fmla="*/ 112 w 99"/>
                <a:gd name="T37" fmla="*/ 52 h 162"/>
                <a:gd name="T38" fmla="*/ 97 w 99"/>
                <a:gd name="T39" fmla="*/ 51 h 162"/>
                <a:gd name="T40" fmla="*/ 85 w 99"/>
                <a:gd name="T41" fmla="*/ 57 h 162"/>
                <a:gd name="T42" fmla="*/ 101 w 99"/>
                <a:gd name="T43" fmla="*/ 75 h 162"/>
                <a:gd name="T44" fmla="*/ 109 w 99"/>
                <a:gd name="T45" fmla="*/ 90 h 162"/>
                <a:gd name="T46" fmla="*/ 103 w 99"/>
                <a:gd name="T47" fmla="*/ 102 h 162"/>
                <a:gd name="T48" fmla="*/ 93 w 99"/>
                <a:gd name="T49" fmla="*/ 119 h 162"/>
                <a:gd name="T50" fmla="*/ 96 w 99"/>
                <a:gd name="T51" fmla="*/ 144 h 162"/>
                <a:gd name="T52" fmla="*/ 105 w 99"/>
                <a:gd name="T53" fmla="*/ 153 h 162"/>
                <a:gd name="T54" fmla="*/ 109 w 99"/>
                <a:gd name="T55" fmla="*/ 170 h 162"/>
                <a:gd name="T56" fmla="*/ 119 w 99"/>
                <a:gd name="T57" fmla="*/ 182 h 162"/>
                <a:gd name="T58" fmla="*/ 118 w 99"/>
                <a:gd name="T59" fmla="*/ 195 h 162"/>
                <a:gd name="T60" fmla="*/ 77 w 99"/>
                <a:gd name="T61" fmla="*/ 187 h 162"/>
                <a:gd name="T62" fmla="*/ 44 w 99"/>
                <a:gd name="T63" fmla="*/ 184 h 162"/>
                <a:gd name="T64" fmla="*/ 20 w 99"/>
                <a:gd name="T65" fmla="*/ 187 h 1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162"/>
                <a:gd name="T101" fmla="*/ 99 w 99"/>
                <a:gd name="T102" fmla="*/ 162 h 1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162">
                  <a:moveTo>
                    <a:pt x="17" y="155"/>
                  </a:moveTo>
                  <a:cubicBezTo>
                    <a:pt x="18" y="152"/>
                    <a:pt x="18" y="149"/>
                    <a:pt x="19" y="145"/>
                  </a:cubicBezTo>
                  <a:cubicBezTo>
                    <a:pt x="19" y="143"/>
                    <a:pt x="18" y="141"/>
                    <a:pt x="18" y="139"/>
                  </a:cubicBezTo>
                  <a:cubicBezTo>
                    <a:pt x="18" y="137"/>
                    <a:pt x="16" y="134"/>
                    <a:pt x="16" y="131"/>
                  </a:cubicBezTo>
                  <a:cubicBezTo>
                    <a:pt x="16" y="130"/>
                    <a:pt x="17" y="128"/>
                    <a:pt x="16" y="128"/>
                  </a:cubicBezTo>
                  <a:cubicBezTo>
                    <a:pt x="15" y="127"/>
                    <a:pt x="14" y="130"/>
                    <a:pt x="13" y="130"/>
                  </a:cubicBezTo>
                  <a:cubicBezTo>
                    <a:pt x="11" y="129"/>
                    <a:pt x="8" y="128"/>
                    <a:pt x="7" y="127"/>
                  </a:cubicBezTo>
                  <a:cubicBezTo>
                    <a:pt x="6" y="125"/>
                    <a:pt x="8" y="121"/>
                    <a:pt x="6" y="120"/>
                  </a:cubicBezTo>
                  <a:cubicBezTo>
                    <a:pt x="5" y="119"/>
                    <a:pt x="3" y="123"/>
                    <a:pt x="2" y="122"/>
                  </a:cubicBezTo>
                  <a:cubicBezTo>
                    <a:pt x="0" y="121"/>
                    <a:pt x="1" y="119"/>
                    <a:pt x="0" y="117"/>
                  </a:cubicBezTo>
                  <a:cubicBezTo>
                    <a:pt x="2" y="115"/>
                    <a:pt x="4" y="113"/>
                    <a:pt x="5" y="111"/>
                  </a:cubicBezTo>
                  <a:cubicBezTo>
                    <a:pt x="5" y="108"/>
                    <a:pt x="3" y="104"/>
                    <a:pt x="4" y="101"/>
                  </a:cubicBezTo>
                  <a:cubicBezTo>
                    <a:pt x="5" y="99"/>
                    <a:pt x="7" y="97"/>
                    <a:pt x="8" y="95"/>
                  </a:cubicBezTo>
                  <a:cubicBezTo>
                    <a:pt x="10" y="93"/>
                    <a:pt x="13" y="92"/>
                    <a:pt x="15" y="91"/>
                  </a:cubicBezTo>
                  <a:cubicBezTo>
                    <a:pt x="17" y="89"/>
                    <a:pt x="18" y="85"/>
                    <a:pt x="21" y="84"/>
                  </a:cubicBezTo>
                  <a:cubicBezTo>
                    <a:pt x="22" y="84"/>
                    <a:pt x="23" y="86"/>
                    <a:pt x="25" y="87"/>
                  </a:cubicBezTo>
                  <a:cubicBezTo>
                    <a:pt x="26" y="87"/>
                    <a:pt x="27" y="87"/>
                    <a:pt x="27" y="86"/>
                  </a:cubicBezTo>
                  <a:cubicBezTo>
                    <a:pt x="28" y="86"/>
                    <a:pt x="28" y="83"/>
                    <a:pt x="28" y="84"/>
                  </a:cubicBezTo>
                  <a:cubicBezTo>
                    <a:pt x="31" y="85"/>
                    <a:pt x="32" y="89"/>
                    <a:pt x="34" y="91"/>
                  </a:cubicBezTo>
                  <a:cubicBezTo>
                    <a:pt x="35" y="92"/>
                    <a:pt x="38" y="93"/>
                    <a:pt x="39" y="92"/>
                  </a:cubicBezTo>
                  <a:cubicBezTo>
                    <a:pt x="42" y="90"/>
                    <a:pt x="43" y="85"/>
                    <a:pt x="44" y="82"/>
                  </a:cubicBezTo>
                  <a:cubicBezTo>
                    <a:pt x="46" y="79"/>
                    <a:pt x="47" y="76"/>
                    <a:pt x="48" y="73"/>
                  </a:cubicBezTo>
                  <a:cubicBezTo>
                    <a:pt x="48" y="71"/>
                    <a:pt x="47" y="69"/>
                    <a:pt x="48" y="67"/>
                  </a:cubicBezTo>
                  <a:cubicBezTo>
                    <a:pt x="50" y="64"/>
                    <a:pt x="53" y="63"/>
                    <a:pt x="55" y="60"/>
                  </a:cubicBezTo>
                  <a:cubicBezTo>
                    <a:pt x="56" y="57"/>
                    <a:pt x="55" y="53"/>
                    <a:pt x="57" y="50"/>
                  </a:cubicBezTo>
                  <a:cubicBezTo>
                    <a:pt x="58" y="48"/>
                    <a:pt x="60" y="47"/>
                    <a:pt x="61" y="45"/>
                  </a:cubicBezTo>
                  <a:cubicBezTo>
                    <a:pt x="62" y="44"/>
                    <a:pt x="61" y="42"/>
                    <a:pt x="61" y="41"/>
                  </a:cubicBezTo>
                  <a:cubicBezTo>
                    <a:pt x="61" y="39"/>
                    <a:pt x="63" y="37"/>
                    <a:pt x="64" y="35"/>
                  </a:cubicBezTo>
                  <a:cubicBezTo>
                    <a:pt x="65" y="31"/>
                    <a:pt x="66" y="27"/>
                    <a:pt x="69" y="24"/>
                  </a:cubicBezTo>
                  <a:cubicBezTo>
                    <a:pt x="71" y="22"/>
                    <a:pt x="77" y="23"/>
                    <a:pt x="79" y="20"/>
                  </a:cubicBezTo>
                  <a:cubicBezTo>
                    <a:pt x="80" y="17"/>
                    <a:pt x="78" y="13"/>
                    <a:pt x="77" y="10"/>
                  </a:cubicBezTo>
                  <a:cubicBezTo>
                    <a:pt x="76" y="8"/>
                    <a:pt x="72" y="9"/>
                    <a:pt x="71" y="7"/>
                  </a:cubicBezTo>
                  <a:cubicBezTo>
                    <a:pt x="71" y="5"/>
                    <a:pt x="72" y="2"/>
                    <a:pt x="73" y="1"/>
                  </a:cubicBezTo>
                  <a:cubicBezTo>
                    <a:pt x="74" y="1"/>
                    <a:pt x="76" y="0"/>
                    <a:pt x="77" y="0"/>
                  </a:cubicBezTo>
                  <a:cubicBezTo>
                    <a:pt x="80" y="4"/>
                    <a:pt x="82" y="8"/>
                    <a:pt x="83" y="12"/>
                  </a:cubicBezTo>
                  <a:cubicBezTo>
                    <a:pt x="84" y="16"/>
                    <a:pt x="83" y="21"/>
                    <a:pt x="84" y="25"/>
                  </a:cubicBezTo>
                  <a:cubicBezTo>
                    <a:pt x="84" y="29"/>
                    <a:pt x="84" y="32"/>
                    <a:pt x="86" y="35"/>
                  </a:cubicBezTo>
                  <a:cubicBezTo>
                    <a:pt x="88" y="38"/>
                    <a:pt x="91" y="39"/>
                    <a:pt x="93" y="43"/>
                  </a:cubicBezTo>
                  <a:cubicBezTo>
                    <a:pt x="90" y="43"/>
                    <a:pt x="87" y="42"/>
                    <a:pt x="84" y="42"/>
                  </a:cubicBezTo>
                  <a:cubicBezTo>
                    <a:pt x="83" y="42"/>
                    <a:pt x="82" y="43"/>
                    <a:pt x="81" y="42"/>
                  </a:cubicBezTo>
                  <a:cubicBezTo>
                    <a:pt x="78" y="42"/>
                    <a:pt x="76" y="40"/>
                    <a:pt x="73" y="41"/>
                  </a:cubicBezTo>
                  <a:cubicBezTo>
                    <a:pt x="71" y="42"/>
                    <a:pt x="70" y="45"/>
                    <a:pt x="71" y="47"/>
                  </a:cubicBezTo>
                  <a:cubicBezTo>
                    <a:pt x="71" y="49"/>
                    <a:pt x="75" y="51"/>
                    <a:pt x="76" y="53"/>
                  </a:cubicBezTo>
                  <a:cubicBezTo>
                    <a:pt x="79" y="56"/>
                    <a:pt x="81" y="59"/>
                    <a:pt x="84" y="62"/>
                  </a:cubicBezTo>
                  <a:cubicBezTo>
                    <a:pt x="85" y="64"/>
                    <a:pt x="87" y="66"/>
                    <a:pt x="88" y="69"/>
                  </a:cubicBezTo>
                  <a:cubicBezTo>
                    <a:pt x="89" y="71"/>
                    <a:pt x="90" y="73"/>
                    <a:pt x="91" y="75"/>
                  </a:cubicBezTo>
                  <a:cubicBezTo>
                    <a:pt x="91" y="75"/>
                    <a:pt x="91" y="76"/>
                    <a:pt x="91" y="77"/>
                  </a:cubicBezTo>
                  <a:cubicBezTo>
                    <a:pt x="89" y="79"/>
                    <a:pt x="88" y="82"/>
                    <a:pt x="86" y="85"/>
                  </a:cubicBezTo>
                  <a:cubicBezTo>
                    <a:pt x="85" y="89"/>
                    <a:pt x="85" y="93"/>
                    <a:pt x="82" y="96"/>
                  </a:cubicBezTo>
                  <a:cubicBezTo>
                    <a:pt x="81" y="98"/>
                    <a:pt x="77" y="97"/>
                    <a:pt x="77" y="99"/>
                  </a:cubicBezTo>
                  <a:cubicBezTo>
                    <a:pt x="76" y="102"/>
                    <a:pt x="80" y="103"/>
                    <a:pt x="81" y="105"/>
                  </a:cubicBezTo>
                  <a:cubicBezTo>
                    <a:pt x="81" y="110"/>
                    <a:pt x="79" y="115"/>
                    <a:pt x="80" y="120"/>
                  </a:cubicBezTo>
                  <a:cubicBezTo>
                    <a:pt x="80" y="122"/>
                    <a:pt x="81" y="123"/>
                    <a:pt x="82" y="124"/>
                  </a:cubicBezTo>
                  <a:cubicBezTo>
                    <a:pt x="83" y="125"/>
                    <a:pt x="86" y="125"/>
                    <a:pt x="87" y="127"/>
                  </a:cubicBezTo>
                  <a:cubicBezTo>
                    <a:pt x="88" y="128"/>
                    <a:pt x="87" y="130"/>
                    <a:pt x="87" y="131"/>
                  </a:cubicBezTo>
                  <a:cubicBezTo>
                    <a:pt x="88" y="135"/>
                    <a:pt x="89" y="138"/>
                    <a:pt x="91" y="141"/>
                  </a:cubicBezTo>
                  <a:cubicBezTo>
                    <a:pt x="92" y="142"/>
                    <a:pt x="95" y="142"/>
                    <a:pt x="95" y="143"/>
                  </a:cubicBezTo>
                  <a:cubicBezTo>
                    <a:pt x="97" y="145"/>
                    <a:pt x="98" y="148"/>
                    <a:pt x="99" y="151"/>
                  </a:cubicBezTo>
                  <a:cubicBezTo>
                    <a:pt x="98" y="153"/>
                    <a:pt x="98" y="155"/>
                    <a:pt x="98" y="157"/>
                  </a:cubicBezTo>
                  <a:cubicBezTo>
                    <a:pt x="97" y="159"/>
                    <a:pt x="99" y="162"/>
                    <a:pt x="98" y="162"/>
                  </a:cubicBezTo>
                  <a:cubicBezTo>
                    <a:pt x="91" y="161"/>
                    <a:pt x="85" y="156"/>
                    <a:pt x="78" y="155"/>
                  </a:cubicBezTo>
                  <a:cubicBezTo>
                    <a:pt x="73" y="154"/>
                    <a:pt x="69" y="155"/>
                    <a:pt x="64" y="155"/>
                  </a:cubicBezTo>
                  <a:cubicBezTo>
                    <a:pt x="61" y="154"/>
                    <a:pt x="59" y="154"/>
                    <a:pt x="57" y="153"/>
                  </a:cubicBezTo>
                  <a:cubicBezTo>
                    <a:pt x="50" y="153"/>
                    <a:pt x="43" y="153"/>
                    <a:pt x="37" y="153"/>
                  </a:cubicBezTo>
                  <a:cubicBezTo>
                    <a:pt x="36" y="154"/>
                    <a:pt x="36" y="155"/>
                    <a:pt x="36" y="156"/>
                  </a:cubicBezTo>
                  <a:lnTo>
                    <a:pt x="17" y="155"/>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75" name="Freeform 2572"/>
            <p:cNvSpPr>
              <a:spLocks noChangeAspect="1"/>
            </p:cNvSpPr>
            <p:nvPr/>
          </p:nvSpPr>
          <p:spPr bwMode="auto">
            <a:xfrm>
              <a:off x="3066" y="2235"/>
              <a:ext cx="156" cy="279"/>
            </a:xfrm>
            <a:custGeom>
              <a:avLst/>
              <a:gdLst>
                <a:gd name="T0" fmla="*/ 31 w 130"/>
                <a:gd name="T1" fmla="*/ 279 h 232"/>
                <a:gd name="T2" fmla="*/ 40 w 130"/>
                <a:gd name="T3" fmla="*/ 278 h 232"/>
                <a:gd name="T4" fmla="*/ 47 w 130"/>
                <a:gd name="T5" fmla="*/ 274 h 232"/>
                <a:gd name="T6" fmla="*/ 54 w 130"/>
                <a:gd name="T7" fmla="*/ 278 h 232"/>
                <a:gd name="T8" fmla="*/ 58 w 130"/>
                <a:gd name="T9" fmla="*/ 273 h 232"/>
                <a:gd name="T10" fmla="*/ 71 w 130"/>
                <a:gd name="T11" fmla="*/ 271 h 232"/>
                <a:gd name="T12" fmla="*/ 76 w 130"/>
                <a:gd name="T13" fmla="*/ 271 h 232"/>
                <a:gd name="T14" fmla="*/ 80 w 130"/>
                <a:gd name="T15" fmla="*/ 266 h 232"/>
                <a:gd name="T16" fmla="*/ 85 w 130"/>
                <a:gd name="T17" fmla="*/ 260 h 232"/>
                <a:gd name="T18" fmla="*/ 80 w 130"/>
                <a:gd name="T19" fmla="*/ 257 h 232"/>
                <a:gd name="T20" fmla="*/ 85 w 130"/>
                <a:gd name="T21" fmla="*/ 254 h 232"/>
                <a:gd name="T22" fmla="*/ 98 w 130"/>
                <a:gd name="T23" fmla="*/ 254 h 232"/>
                <a:gd name="T24" fmla="*/ 112 w 130"/>
                <a:gd name="T25" fmla="*/ 248 h 232"/>
                <a:gd name="T26" fmla="*/ 114 w 130"/>
                <a:gd name="T27" fmla="*/ 238 h 232"/>
                <a:gd name="T28" fmla="*/ 120 w 130"/>
                <a:gd name="T29" fmla="*/ 238 h 232"/>
                <a:gd name="T30" fmla="*/ 126 w 130"/>
                <a:gd name="T31" fmla="*/ 231 h 232"/>
                <a:gd name="T32" fmla="*/ 126 w 130"/>
                <a:gd name="T33" fmla="*/ 222 h 232"/>
                <a:gd name="T34" fmla="*/ 139 w 130"/>
                <a:gd name="T35" fmla="*/ 220 h 232"/>
                <a:gd name="T36" fmla="*/ 140 w 130"/>
                <a:gd name="T37" fmla="*/ 215 h 232"/>
                <a:gd name="T38" fmla="*/ 134 w 130"/>
                <a:gd name="T39" fmla="*/ 208 h 232"/>
                <a:gd name="T40" fmla="*/ 138 w 130"/>
                <a:gd name="T41" fmla="*/ 203 h 232"/>
                <a:gd name="T42" fmla="*/ 134 w 130"/>
                <a:gd name="T43" fmla="*/ 202 h 232"/>
                <a:gd name="T44" fmla="*/ 133 w 130"/>
                <a:gd name="T45" fmla="*/ 190 h 232"/>
                <a:gd name="T46" fmla="*/ 125 w 130"/>
                <a:gd name="T47" fmla="*/ 192 h 232"/>
                <a:gd name="T48" fmla="*/ 125 w 130"/>
                <a:gd name="T49" fmla="*/ 186 h 232"/>
                <a:gd name="T50" fmla="*/ 131 w 130"/>
                <a:gd name="T51" fmla="*/ 179 h 232"/>
                <a:gd name="T52" fmla="*/ 130 w 130"/>
                <a:gd name="T53" fmla="*/ 168 h 232"/>
                <a:gd name="T54" fmla="*/ 136 w 130"/>
                <a:gd name="T55" fmla="*/ 165 h 232"/>
                <a:gd name="T56" fmla="*/ 132 w 130"/>
                <a:gd name="T57" fmla="*/ 158 h 232"/>
                <a:gd name="T58" fmla="*/ 136 w 130"/>
                <a:gd name="T59" fmla="*/ 154 h 232"/>
                <a:gd name="T60" fmla="*/ 142 w 130"/>
                <a:gd name="T61" fmla="*/ 146 h 232"/>
                <a:gd name="T62" fmla="*/ 140 w 130"/>
                <a:gd name="T63" fmla="*/ 140 h 232"/>
                <a:gd name="T64" fmla="*/ 146 w 130"/>
                <a:gd name="T65" fmla="*/ 136 h 232"/>
                <a:gd name="T66" fmla="*/ 154 w 130"/>
                <a:gd name="T67" fmla="*/ 136 h 232"/>
                <a:gd name="T68" fmla="*/ 154 w 130"/>
                <a:gd name="T69" fmla="*/ 72 h 232"/>
                <a:gd name="T70" fmla="*/ 29 w 130"/>
                <a:gd name="T71" fmla="*/ 0 h 232"/>
                <a:gd name="T72" fmla="*/ 19 w 130"/>
                <a:gd name="T73" fmla="*/ 8 h 232"/>
                <a:gd name="T74" fmla="*/ 24 w 130"/>
                <a:gd name="T75" fmla="*/ 23 h 232"/>
                <a:gd name="T76" fmla="*/ 23 w 130"/>
                <a:gd name="T77" fmla="*/ 34 h 232"/>
                <a:gd name="T78" fmla="*/ 28 w 130"/>
                <a:gd name="T79" fmla="*/ 40 h 232"/>
                <a:gd name="T80" fmla="*/ 26 w 130"/>
                <a:gd name="T81" fmla="*/ 47 h 232"/>
                <a:gd name="T82" fmla="*/ 35 w 130"/>
                <a:gd name="T83" fmla="*/ 53 h 232"/>
                <a:gd name="T84" fmla="*/ 26 w 130"/>
                <a:gd name="T85" fmla="*/ 70 h 232"/>
                <a:gd name="T86" fmla="*/ 26 w 130"/>
                <a:gd name="T87" fmla="*/ 96 h 232"/>
                <a:gd name="T88" fmla="*/ 28 w 130"/>
                <a:gd name="T89" fmla="*/ 120 h 232"/>
                <a:gd name="T90" fmla="*/ 0 w 130"/>
                <a:gd name="T91" fmla="*/ 155 h 232"/>
                <a:gd name="T92" fmla="*/ 0 w 130"/>
                <a:gd name="T93" fmla="*/ 173 h 232"/>
                <a:gd name="T94" fmla="*/ 6 w 130"/>
                <a:gd name="T95" fmla="*/ 183 h 232"/>
                <a:gd name="T96" fmla="*/ 10 w 130"/>
                <a:gd name="T97" fmla="*/ 188 h 232"/>
                <a:gd name="T98" fmla="*/ 14 w 130"/>
                <a:gd name="T99" fmla="*/ 186 h 232"/>
                <a:gd name="T100" fmla="*/ 22 w 130"/>
                <a:gd name="T101" fmla="*/ 201 h 232"/>
                <a:gd name="T102" fmla="*/ 23 w 130"/>
                <a:gd name="T103" fmla="*/ 216 h 232"/>
                <a:gd name="T104" fmla="*/ 25 w 130"/>
                <a:gd name="T105" fmla="*/ 228 h 232"/>
                <a:gd name="T106" fmla="*/ 34 w 130"/>
                <a:gd name="T107" fmla="*/ 238 h 232"/>
                <a:gd name="T108" fmla="*/ 23 w 130"/>
                <a:gd name="T109" fmla="*/ 237 h 232"/>
                <a:gd name="T110" fmla="*/ 19 w 130"/>
                <a:gd name="T111" fmla="*/ 237 h 232"/>
                <a:gd name="T112" fmla="*/ 10 w 130"/>
                <a:gd name="T113" fmla="*/ 236 h 232"/>
                <a:gd name="T114" fmla="*/ 7 w 130"/>
                <a:gd name="T115" fmla="*/ 243 h 232"/>
                <a:gd name="T116" fmla="*/ 13 w 130"/>
                <a:gd name="T117" fmla="*/ 250 h 232"/>
                <a:gd name="T118" fmla="*/ 23 w 130"/>
                <a:gd name="T119" fmla="*/ 261 h 232"/>
                <a:gd name="T120" fmla="*/ 28 w 130"/>
                <a:gd name="T121" fmla="*/ 269 h 232"/>
                <a:gd name="T122" fmla="*/ 31 w 130"/>
                <a:gd name="T123" fmla="*/ 277 h 232"/>
                <a:gd name="T124" fmla="*/ 31 w 130"/>
                <a:gd name="T125" fmla="*/ 279 h 2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
                <a:gd name="T190" fmla="*/ 0 h 232"/>
                <a:gd name="T191" fmla="*/ 130 w 130"/>
                <a:gd name="T192" fmla="*/ 232 h 2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 h="232">
                  <a:moveTo>
                    <a:pt x="26" y="232"/>
                  </a:moveTo>
                  <a:cubicBezTo>
                    <a:pt x="28" y="231"/>
                    <a:pt x="31" y="231"/>
                    <a:pt x="33" y="231"/>
                  </a:cubicBezTo>
                  <a:cubicBezTo>
                    <a:pt x="35" y="230"/>
                    <a:pt x="37" y="228"/>
                    <a:pt x="39" y="228"/>
                  </a:cubicBezTo>
                  <a:cubicBezTo>
                    <a:pt x="41" y="228"/>
                    <a:pt x="43" y="231"/>
                    <a:pt x="45" y="231"/>
                  </a:cubicBezTo>
                  <a:cubicBezTo>
                    <a:pt x="47" y="231"/>
                    <a:pt x="47" y="228"/>
                    <a:pt x="48" y="227"/>
                  </a:cubicBezTo>
                  <a:cubicBezTo>
                    <a:pt x="52" y="226"/>
                    <a:pt x="55" y="225"/>
                    <a:pt x="59" y="225"/>
                  </a:cubicBezTo>
                  <a:cubicBezTo>
                    <a:pt x="60" y="225"/>
                    <a:pt x="61" y="225"/>
                    <a:pt x="63" y="225"/>
                  </a:cubicBezTo>
                  <a:cubicBezTo>
                    <a:pt x="64" y="224"/>
                    <a:pt x="65" y="223"/>
                    <a:pt x="67" y="221"/>
                  </a:cubicBezTo>
                  <a:cubicBezTo>
                    <a:pt x="68" y="220"/>
                    <a:pt x="71" y="218"/>
                    <a:pt x="71" y="216"/>
                  </a:cubicBezTo>
                  <a:cubicBezTo>
                    <a:pt x="71" y="214"/>
                    <a:pt x="67" y="215"/>
                    <a:pt x="67" y="214"/>
                  </a:cubicBezTo>
                  <a:cubicBezTo>
                    <a:pt x="67" y="212"/>
                    <a:pt x="70" y="212"/>
                    <a:pt x="71" y="211"/>
                  </a:cubicBezTo>
                  <a:cubicBezTo>
                    <a:pt x="75" y="211"/>
                    <a:pt x="78" y="212"/>
                    <a:pt x="82" y="211"/>
                  </a:cubicBezTo>
                  <a:cubicBezTo>
                    <a:pt x="86" y="210"/>
                    <a:pt x="90" y="209"/>
                    <a:pt x="93" y="206"/>
                  </a:cubicBezTo>
                  <a:cubicBezTo>
                    <a:pt x="95" y="204"/>
                    <a:pt x="93" y="200"/>
                    <a:pt x="95" y="198"/>
                  </a:cubicBezTo>
                  <a:cubicBezTo>
                    <a:pt x="96" y="197"/>
                    <a:pt x="99" y="199"/>
                    <a:pt x="100" y="198"/>
                  </a:cubicBezTo>
                  <a:cubicBezTo>
                    <a:pt x="102" y="197"/>
                    <a:pt x="104" y="195"/>
                    <a:pt x="105" y="192"/>
                  </a:cubicBezTo>
                  <a:cubicBezTo>
                    <a:pt x="106" y="190"/>
                    <a:pt x="103" y="186"/>
                    <a:pt x="105" y="185"/>
                  </a:cubicBezTo>
                  <a:cubicBezTo>
                    <a:pt x="108" y="182"/>
                    <a:pt x="113" y="184"/>
                    <a:pt x="116" y="183"/>
                  </a:cubicBezTo>
                  <a:cubicBezTo>
                    <a:pt x="117" y="182"/>
                    <a:pt x="118" y="180"/>
                    <a:pt x="117" y="179"/>
                  </a:cubicBezTo>
                  <a:cubicBezTo>
                    <a:pt x="116" y="177"/>
                    <a:pt x="113" y="176"/>
                    <a:pt x="112" y="173"/>
                  </a:cubicBezTo>
                  <a:cubicBezTo>
                    <a:pt x="112" y="171"/>
                    <a:pt x="115" y="170"/>
                    <a:pt x="115" y="169"/>
                  </a:cubicBezTo>
                  <a:cubicBezTo>
                    <a:pt x="115" y="168"/>
                    <a:pt x="113" y="169"/>
                    <a:pt x="112" y="168"/>
                  </a:cubicBezTo>
                  <a:cubicBezTo>
                    <a:pt x="111" y="165"/>
                    <a:pt x="113" y="161"/>
                    <a:pt x="111" y="158"/>
                  </a:cubicBezTo>
                  <a:cubicBezTo>
                    <a:pt x="109" y="157"/>
                    <a:pt x="106" y="161"/>
                    <a:pt x="104" y="160"/>
                  </a:cubicBezTo>
                  <a:cubicBezTo>
                    <a:pt x="103" y="159"/>
                    <a:pt x="103" y="156"/>
                    <a:pt x="104" y="155"/>
                  </a:cubicBezTo>
                  <a:cubicBezTo>
                    <a:pt x="105" y="153"/>
                    <a:pt x="109" y="152"/>
                    <a:pt x="109" y="149"/>
                  </a:cubicBezTo>
                  <a:cubicBezTo>
                    <a:pt x="110" y="146"/>
                    <a:pt x="107" y="143"/>
                    <a:pt x="108" y="140"/>
                  </a:cubicBezTo>
                  <a:cubicBezTo>
                    <a:pt x="108" y="138"/>
                    <a:pt x="113" y="139"/>
                    <a:pt x="113" y="137"/>
                  </a:cubicBezTo>
                  <a:cubicBezTo>
                    <a:pt x="114" y="135"/>
                    <a:pt x="110" y="133"/>
                    <a:pt x="110" y="131"/>
                  </a:cubicBezTo>
                  <a:cubicBezTo>
                    <a:pt x="109" y="130"/>
                    <a:pt x="112" y="129"/>
                    <a:pt x="113" y="128"/>
                  </a:cubicBezTo>
                  <a:cubicBezTo>
                    <a:pt x="115" y="126"/>
                    <a:pt x="117" y="124"/>
                    <a:pt x="118" y="121"/>
                  </a:cubicBezTo>
                  <a:cubicBezTo>
                    <a:pt x="119" y="119"/>
                    <a:pt x="116" y="117"/>
                    <a:pt x="117" y="116"/>
                  </a:cubicBezTo>
                  <a:cubicBezTo>
                    <a:pt x="118" y="114"/>
                    <a:pt x="120" y="113"/>
                    <a:pt x="122" y="113"/>
                  </a:cubicBezTo>
                  <a:cubicBezTo>
                    <a:pt x="124" y="112"/>
                    <a:pt x="128" y="115"/>
                    <a:pt x="128" y="113"/>
                  </a:cubicBezTo>
                  <a:cubicBezTo>
                    <a:pt x="130" y="96"/>
                    <a:pt x="128" y="78"/>
                    <a:pt x="128" y="60"/>
                  </a:cubicBezTo>
                  <a:lnTo>
                    <a:pt x="24" y="0"/>
                  </a:lnTo>
                  <a:lnTo>
                    <a:pt x="16" y="7"/>
                  </a:lnTo>
                  <a:lnTo>
                    <a:pt x="20" y="19"/>
                  </a:lnTo>
                  <a:lnTo>
                    <a:pt x="19" y="28"/>
                  </a:lnTo>
                  <a:lnTo>
                    <a:pt x="23" y="33"/>
                  </a:lnTo>
                  <a:lnTo>
                    <a:pt x="22" y="39"/>
                  </a:lnTo>
                  <a:lnTo>
                    <a:pt x="29" y="44"/>
                  </a:lnTo>
                  <a:lnTo>
                    <a:pt x="22" y="58"/>
                  </a:lnTo>
                  <a:lnTo>
                    <a:pt x="22" y="80"/>
                  </a:lnTo>
                  <a:lnTo>
                    <a:pt x="23" y="100"/>
                  </a:lnTo>
                  <a:lnTo>
                    <a:pt x="0" y="129"/>
                  </a:lnTo>
                  <a:lnTo>
                    <a:pt x="0" y="144"/>
                  </a:lnTo>
                  <a:cubicBezTo>
                    <a:pt x="2" y="146"/>
                    <a:pt x="3" y="150"/>
                    <a:pt x="5" y="152"/>
                  </a:cubicBezTo>
                  <a:cubicBezTo>
                    <a:pt x="6" y="153"/>
                    <a:pt x="7" y="155"/>
                    <a:pt x="8" y="156"/>
                  </a:cubicBezTo>
                  <a:cubicBezTo>
                    <a:pt x="9" y="156"/>
                    <a:pt x="11" y="155"/>
                    <a:pt x="12" y="155"/>
                  </a:cubicBezTo>
                  <a:cubicBezTo>
                    <a:pt x="15" y="159"/>
                    <a:pt x="17" y="163"/>
                    <a:pt x="18" y="167"/>
                  </a:cubicBezTo>
                  <a:cubicBezTo>
                    <a:pt x="19" y="171"/>
                    <a:pt x="18" y="176"/>
                    <a:pt x="19" y="180"/>
                  </a:cubicBezTo>
                  <a:cubicBezTo>
                    <a:pt x="19" y="184"/>
                    <a:pt x="19" y="187"/>
                    <a:pt x="21" y="190"/>
                  </a:cubicBezTo>
                  <a:cubicBezTo>
                    <a:pt x="23" y="193"/>
                    <a:pt x="26" y="194"/>
                    <a:pt x="28" y="198"/>
                  </a:cubicBezTo>
                  <a:cubicBezTo>
                    <a:pt x="25" y="198"/>
                    <a:pt x="22" y="197"/>
                    <a:pt x="19" y="197"/>
                  </a:cubicBezTo>
                  <a:cubicBezTo>
                    <a:pt x="18" y="197"/>
                    <a:pt x="17" y="198"/>
                    <a:pt x="16" y="197"/>
                  </a:cubicBezTo>
                  <a:cubicBezTo>
                    <a:pt x="13" y="197"/>
                    <a:pt x="11" y="195"/>
                    <a:pt x="8" y="196"/>
                  </a:cubicBezTo>
                  <a:cubicBezTo>
                    <a:pt x="6" y="197"/>
                    <a:pt x="5" y="200"/>
                    <a:pt x="6" y="202"/>
                  </a:cubicBezTo>
                  <a:cubicBezTo>
                    <a:pt x="6" y="204"/>
                    <a:pt x="10" y="206"/>
                    <a:pt x="11" y="208"/>
                  </a:cubicBezTo>
                  <a:cubicBezTo>
                    <a:pt x="14" y="211"/>
                    <a:pt x="16" y="214"/>
                    <a:pt x="19" y="217"/>
                  </a:cubicBezTo>
                  <a:cubicBezTo>
                    <a:pt x="20" y="219"/>
                    <a:pt x="22" y="221"/>
                    <a:pt x="23" y="224"/>
                  </a:cubicBezTo>
                  <a:cubicBezTo>
                    <a:pt x="24" y="226"/>
                    <a:pt x="25" y="228"/>
                    <a:pt x="26" y="230"/>
                  </a:cubicBezTo>
                  <a:cubicBezTo>
                    <a:pt x="26" y="230"/>
                    <a:pt x="26" y="231"/>
                    <a:pt x="26" y="23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76" name="Freeform 2573"/>
            <p:cNvSpPr>
              <a:spLocks noChangeAspect="1"/>
            </p:cNvSpPr>
            <p:nvPr/>
          </p:nvSpPr>
          <p:spPr bwMode="auto">
            <a:xfrm>
              <a:off x="3079" y="2454"/>
              <a:ext cx="198" cy="149"/>
            </a:xfrm>
            <a:custGeom>
              <a:avLst/>
              <a:gdLst>
                <a:gd name="T0" fmla="*/ 198 w 165"/>
                <a:gd name="T1" fmla="*/ 97 h 124"/>
                <a:gd name="T2" fmla="*/ 190 w 165"/>
                <a:gd name="T3" fmla="*/ 87 h 124"/>
                <a:gd name="T4" fmla="*/ 185 w 165"/>
                <a:gd name="T5" fmla="*/ 78 h 124"/>
                <a:gd name="T6" fmla="*/ 170 w 165"/>
                <a:gd name="T7" fmla="*/ 68 h 124"/>
                <a:gd name="T8" fmla="*/ 166 w 165"/>
                <a:gd name="T9" fmla="*/ 55 h 124"/>
                <a:gd name="T10" fmla="*/ 160 w 165"/>
                <a:gd name="T11" fmla="*/ 49 h 124"/>
                <a:gd name="T12" fmla="*/ 149 w 165"/>
                <a:gd name="T13" fmla="*/ 41 h 124"/>
                <a:gd name="T14" fmla="*/ 136 w 165"/>
                <a:gd name="T15" fmla="*/ 35 h 124"/>
                <a:gd name="T16" fmla="*/ 140 w 165"/>
                <a:gd name="T17" fmla="*/ 22 h 124"/>
                <a:gd name="T18" fmla="*/ 126 w 165"/>
                <a:gd name="T19" fmla="*/ 1 h 124"/>
                <a:gd name="T20" fmla="*/ 113 w 165"/>
                <a:gd name="T21" fmla="*/ 12 h 124"/>
                <a:gd name="T22" fmla="*/ 101 w 165"/>
                <a:gd name="T23" fmla="*/ 19 h 124"/>
                <a:gd name="T24" fmla="*/ 85 w 165"/>
                <a:gd name="T25" fmla="*/ 35 h 124"/>
                <a:gd name="T26" fmla="*/ 67 w 165"/>
                <a:gd name="T27" fmla="*/ 38 h 124"/>
                <a:gd name="T28" fmla="*/ 67 w 165"/>
                <a:gd name="T29" fmla="*/ 47 h 124"/>
                <a:gd name="T30" fmla="*/ 58 w 165"/>
                <a:gd name="T31" fmla="*/ 52 h 124"/>
                <a:gd name="T32" fmla="*/ 41 w 165"/>
                <a:gd name="T33" fmla="*/ 59 h 124"/>
                <a:gd name="T34" fmla="*/ 26 w 165"/>
                <a:gd name="T35" fmla="*/ 59 h 124"/>
                <a:gd name="T36" fmla="*/ 12 w 165"/>
                <a:gd name="T37" fmla="*/ 70 h 124"/>
                <a:gd name="T38" fmla="*/ 1 w 165"/>
                <a:gd name="T39" fmla="*/ 87 h 124"/>
                <a:gd name="T40" fmla="*/ 5 w 165"/>
                <a:gd name="T41" fmla="*/ 112 h 124"/>
                <a:gd name="T42" fmla="*/ 13 w 165"/>
                <a:gd name="T43" fmla="*/ 120 h 124"/>
                <a:gd name="T44" fmla="*/ 18 w 165"/>
                <a:gd name="T45" fmla="*/ 137 h 124"/>
                <a:gd name="T46" fmla="*/ 28 w 165"/>
                <a:gd name="T47" fmla="*/ 149 h 124"/>
                <a:gd name="T48" fmla="*/ 32 w 165"/>
                <a:gd name="T49" fmla="*/ 136 h 124"/>
                <a:gd name="T50" fmla="*/ 44 w 165"/>
                <a:gd name="T51" fmla="*/ 130 h 124"/>
                <a:gd name="T52" fmla="*/ 56 w 165"/>
                <a:gd name="T53" fmla="*/ 130 h 124"/>
                <a:gd name="T54" fmla="*/ 65 w 165"/>
                <a:gd name="T55" fmla="*/ 117 h 124"/>
                <a:gd name="T56" fmla="*/ 74 w 165"/>
                <a:gd name="T57" fmla="*/ 103 h 124"/>
                <a:gd name="T58" fmla="*/ 94 w 165"/>
                <a:gd name="T59" fmla="*/ 113 h 124"/>
                <a:gd name="T60" fmla="*/ 120 w 165"/>
                <a:gd name="T61" fmla="*/ 119 h 124"/>
                <a:gd name="T62" fmla="*/ 130 w 165"/>
                <a:gd name="T63" fmla="*/ 107 h 124"/>
                <a:gd name="T64" fmla="*/ 150 w 165"/>
                <a:gd name="T65" fmla="*/ 107 h 124"/>
                <a:gd name="T66" fmla="*/ 157 w 165"/>
                <a:gd name="T67" fmla="*/ 106 h 124"/>
                <a:gd name="T68" fmla="*/ 168 w 165"/>
                <a:gd name="T69" fmla="*/ 100 h 124"/>
                <a:gd name="T70" fmla="*/ 180 w 165"/>
                <a:gd name="T71" fmla="*/ 102 h 124"/>
                <a:gd name="T72" fmla="*/ 192 w 165"/>
                <a:gd name="T73" fmla="*/ 102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5"/>
                <a:gd name="T112" fmla="*/ 0 h 124"/>
                <a:gd name="T113" fmla="*/ 165 w 165"/>
                <a:gd name="T114" fmla="*/ 124 h 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5" h="124">
                  <a:moveTo>
                    <a:pt x="164" y="88"/>
                  </a:moveTo>
                  <a:cubicBezTo>
                    <a:pt x="164" y="85"/>
                    <a:pt x="165" y="83"/>
                    <a:pt x="165" y="81"/>
                  </a:cubicBezTo>
                  <a:cubicBezTo>
                    <a:pt x="165" y="78"/>
                    <a:pt x="163" y="76"/>
                    <a:pt x="162" y="74"/>
                  </a:cubicBezTo>
                  <a:cubicBezTo>
                    <a:pt x="161" y="73"/>
                    <a:pt x="159" y="72"/>
                    <a:pt x="158" y="72"/>
                  </a:cubicBezTo>
                  <a:cubicBezTo>
                    <a:pt x="156" y="70"/>
                    <a:pt x="153" y="70"/>
                    <a:pt x="151" y="67"/>
                  </a:cubicBezTo>
                  <a:cubicBezTo>
                    <a:pt x="151" y="66"/>
                    <a:pt x="155" y="66"/>
                    <a:pt x="154" y="65"/>
                  </a:cubicBezTo>
                  <a:cubicBezTo>
                    <a:pt x="153" y="63"/>
                    <a:pt x="149" y="61"/>
                    <a:pt x="147" y="57"/>
                  </a:cubicBezTo>
                  <a:cubicBezTo>
                    <a:pt x="146" y="56"/>
                    <a:pt x="144" y="58"/>
                    <a:pt x="142" y="57"/>
                  </a:cubicBezTo>
                  <a:cubicBezTo>
                    <a:pt x="140" y="55"/>
                    <a:pt x="138" y="53"/>
                    <a:pt x="137" y="51"/>
                  </a:cubicBezTo>
                  <a:cubicBezTo>
                    <a:pt x="137" y="50"/>
                    <a:pt x="139" y="47"/>
                    <a:pt x="138" y="46"/>
                  </a:cubicBezTo>
                  <a:cubicBezTo>
                    <a:pt x="137" y="45"/>
                    <a:pt x="135" y="47"/>
                    <a:pt x="134" y="46"/>
                  </a:cubicBezTo>
                  <a:cubicBezTo>
                    <a:pt x="133" y="45"/>
                    <a:pt x="134" y="42"/>
                    <a:pt x="133" y="41"/>
                  </a:cubicBezTo>
                  <a:cubicBezTo>
                    <a:pt x="130" y="39"/>
                    <a:pt x="126" y="41"/>
                    <a:pt x="123" y="39"/>
                  </a:cubicBezTo>
                  <a:cubicBezTo>
                    <a:pt x="122" y="37"/>
                    <a:pt x="126" y="35"/>
                    <a:pt x="124" y="34"/>
                  </a:cubicBezTo>
                  <a:cubicBezTo>
                    <a:pt x="122" y="32"/>
                    <a:pt x="119" y="35"/>
                    <a:pt x="117" y="34"/>
                  </a:cubicBezTo>
                  <a:cubicBezTo>
                    <a:pt x="115" y="33"/>
                    <a:pt x="113" y="31"/>
                    <a:pt x="113" y="29"/>
                  </a:cubicBezTo>
                  <a:cubicBezTo>
                    <a:pt x="113" y="28"/>
                    <a:pt x="116" y="27"/>
                    <a:pt x="117" y="25"/>
                  </a:cubicBezTo>
                  <a:cubicBezTo>
                    <a:pt x="117" y="23"/>
                    <a:pt x="118" y="20"/>
                    <a:pt x="117" y="18"/>
                  </a:cubicBezTo>
                  <a:cubicBezTo>
                    <a:pt x="116" y="14"/>
                    <a:pt x="114" y="10"/>
                    <a:pt x="111" y="7"/>
                  </a:cubicBezTo>
                  <a:cubicBezTo>
                    <a:pt x="110" y="5"/>
                    <a:pt x="107" y="3"/>
                    <a:pt x="105" y="1"/>
                  </a:cubicBezTo>
                  <a:cubicBezTo>
                    <a:pt x="102" y="2"/>
                    <a:pt x="97" y="0"/>
                    <a:pt x="94" y="3"/>
                  </a:cubicBezTo>
                  <a:cubicBezTo>
                    <a:pt x="92" y="4"/>
                    <a:pt x="95" y="8"/>
                    <a:pt x="94" y="10"/>
                  </a:cubicBezTo>
                  <a:cubicBezTo>
                    <a:pt x="93" y="13"/>
                    <a:pt x="91" y="15"/>
                    <a:pt x="89" y="16"/>
                  </a:cubicBezTo>
                  <a:cubicBezTo>
                    <a:pt x="88" y="17"/>
                    <a:pt x="85" y="15"/>
                    <a:pt x="84" y="16"/>
                  </a:cubicBezTo>
                  <a:cubicBezTo>
                    <a:pt x="82" y="18"/>
                    <a:pt x="84" y="22"/>
                    <a:pt x="82" y="24"/>
                  </a:cubicBezTo>
                  <a:cubicBezTo>
                    <a:pt x="79" y="27"/>
                    <a:pt x="75" y="28"/>
                    <a:pt x="71" y="29"/>
                  </a:cubicBezTo>
                  <a:cubicBezTo>
                    <a:pt x="67" y="30"/>
                    <a:pt x="64" y="29"/>
                    <a:pt x="60" y="29"/>
                  </a:cubicBezTo>
                  <a:cubicBezTo>
                    <a:pt x="59" y="30"/>
                    <a:pt x="56" y="30"/>
                    <a:pt x="56" y="32"/>
                  </a:cubicBezTo>
                  <a:cubicBezTo>
                    <a:pt x="56" y="33"/>
                    <a:pt x="60" y="32"/>
                    <a:pt x="60" y="34"/>
                  </a:cubicBezTo>
                  <a:cubicBezTo>
                    <a:pt x="60" y="36"/>
                    <a:pt x="57" y="38"/>
                    <a:pt x="56" y="39"/>
                  </a:cubicBezTo>
                  <a:cubicBezTo>
                    <a:pt x="54" y="41"/>
                    <a:pt x="53" y="42"/>
                    <a:pt x="52" y="43"/>
                  </a:cubicBezTo>
                  <a:cubicBezTo>
                    <a:pt x="50" y="43"/>
                    <a:pt x="49" y="43"/>
                    <a:pt x="48" y="43"/>
                  </a:cubicBezTo>
                  <a:cubicBezTo>
                    <a:pt x="44" y="43"/>
                    <a:pt x="41" y="44"/>
                    <a:pt x="37" y="45"/>
                  </a:cubicBezTo>
                  <a:cubicBezTo>
                    <a:pt x="36" y="46"/>
                    <a:pt x="36" y="49"/>
                    <a:pt x="34" y="49"/>
                  </a:cubicBezTo>
                  <a:cubicBezTo>
                    <a:pt x="32" y="49"/>
                    <a:pt x="30" y="46"/>
                    <a:pt x="28" y="46"/>
                  </a:cubicBezTo>
                  <a:cubicBezTo>
                    <a:pt x="26" y="46"/>
                    <a:pt x="24" y="48"/>
                    <a:pt x="22" y="49"/>
                  </a:cubicBezTo>
                  <a:cubicBezTo>
                    <a:pt x="20" y="49"/>
                    <a:pt x="17" y="49"/>
                    <a:pt x="15" y="50"/>
                  </a:cubicBezTo>
                  <a:cubicBezTo>
                    <a:pt x="13" y="52"/>
                    <a:pt x="12" y="55"/>
                    <a:pt x="10" y="58"/>
                  </a:cubicBezTo>
                  <a:cubicBezTo>
                    <a:pt x="9" y="62"/>
                    <a:pt x="9" y="66"/>
                    <a:pt x="6" y="69"/>
                  </a:cubicBezTo>
                  <a:cubicBezTo>
                    <a:pt x="5" y="71"/>
                    <a:pt x="1" y="70"/>
                    <a:pt x="1" y="72"/>
                  </a:cubicBezTo>
                  <a:cubicBezTo>
                    <a:pt x="0" y="75"/>
                    <a:pt x="4" y="76"/>
                    <a:pt x="5" y="78"/>
                  </a:cubicBezTo>
                  <a:cubicBezTo>
                    <a:pt x="5" y="83"/>
                    <a:pt x="3" y="88"/>
                    <a:pt x="4" y="93"/>
                  </a:cubicBezTo>
                  <a:cubicBezTo>
                    <a:pt x="4" y="95"/>
                    <a:pt x="5" y="96"/>
                    <a:pt x="6" y="97"/>
                  </a:cubicBezTo>
                  <a:cubicBezTo>
                    <a:pt x="7" y="98"/>
                    <a:pt x="10" y="98"/>
                    <a:pt x="11" y="100"/>
                  </a:cubicBezTo>
                  <a:cubicBezTo>
                    <a:pt x="12" y="101"/>
                    <a:pt x="11" y="103"/>
                    <a:pt x="11" y="104"/>
                  </a:cubicBezTo>
                  <a:cubicBezTo>
                    <a:pt x="12" y="108"/>
                    <a:pt x="13" y="111"/>
                    <a:pt x="15" y="114"/>
                  </a:cubicBezTo>
                  <a:cubicBezTo>
                    <a:pt x="16" y="115"/>
                    <a:pt x="19" y="115"/>
                    <a:pt x="19" y="116"/>
                  </a:cubicBezTo>
                  <a:cubicBezTo>
                    <a:pt x="21" y="118"/>
                    <a:pt x="22" y="121"/>
                    <a:pt x="23" y="124"/>
                  </a:cubicBezTo>
                  <a:cubicBezTo>
                    <a:pt x="24" y="123"/>
                    <a:pt x="26" y="123"/>
                    <a:pt x="26" y="121"/>
                  </a:cubicBezTo>
                  <a:cubicBezTo>
                    <a:pt x="27" y="119"/>
                    <a:pt x="27" y="116"/>
                    <a:pt x="27" y="113"/>
                  </a:cubicBezTo>
                  <a:cubicBezTo>
                    <a:pt x="27" y="112"/>
                    <a:pt x="27" y="109"/>
                    <a:pt x="28" y="108"/>
                  </a:cubicBezTo>
                  <a:cubicBezTo>
                    <a:pt x="31" y="107"/>
                    <a:pt x="34" y="108"/>
                    <a:pt x="37" y="108"/>
                  </a:cubicBezTo>
                  <a:cubicBezTo>
                    <a:pt x="38" y="108"/>
                    <a:pt x="39" y="106"/>
                    <a:pt x="41" y="106"/>
                  </a:cubicBezTo>
                  <a:cubicBezTo>
                    <a:pt x="43" y="107"/>
                    <a:pt x="45" y="108"/>
                    <a:pt x="47" y="108"/>
                  </a:cubicBezTo>
                  <a:cubicBezTo>
                    <a:pt x="49" y="109"/>
                    <a:pt x="51" y="108"/>
                    <a:pt x="54" y="107"/>
                  </a:cubicBezTo>
                  <a:cubicBezTo>
                    <a:pt x="54" y="104"/>
                    <a:pt x="53" y="101"/>
                    <a:pt x="54" y="97"/>
                  </a:cubicBezTo>
                  <a:cubicBezTo>
                    <a:pt x="54" y="95"/>
                    <a:pt x="56" y="92"/>
                    <a:pt x="57" y="90"/>
                  </a:cubicBezTo>
                  <a:cubicBezTo>
                    <a:pt x="58" y="88"/>
                    <a:pt x="60" y="87"/>
                    <a:pt x="62" y="86"/>
                  </a:cubicBezTo>
                  <a:cubicBezTo>
                    <a:pt x="63" y="86"/>
                    <a:pt x="66" y="85"/>
                    <a:pt x="67" y="86"/>
                  </a:cubicBezTo>
                  <a:cubicBezTo>
                    <a:pt x="71" y="88"/>
                    <a:pt x="74" y="92"/>
                    <a:pt x="78" y="94"/>
                  </a:cubicBezTo>
                  <a:cubicBezTo>
                    <a:pt x="81" y="96"/>
                    <a:pt x="84" y="95"/>
                    <a:pt x="87" y="96"/>
                  </a:cubicBezTo>
                  <a:cubicBezTo>
                    <a:pt x="92" y="97"/>
                    <a:pt x="96" y="100"/>
                    <a:pt x="100" y="99"/>
                  </a:cubicBezTo>
                  <a:cubicBezTo>
                    <a:pt x="103" y="99"/>
                    <a:pt x="103" y="94"/>
                    <a:pt x="104" y="92"/>
                  </a:cubicBezTo>
                  <a:cubicBezTo>
                    <a:pt x="105" y="91"/>
                    <a:pt x="107" y="89"/>
                    <a:pt x="108" y="89"/>
                  </a:cubicBezTo>
                  <a:cubicBezTo>
                    <a:pt x="111" y="89"/>
                    <a:pt x="113" y="92"/>
                    <a:pt x="115" y="92"/>
                  </a:cubicBezTo>
                  <a:cubicBezTo>
                    <a:pt x="118" y="92"/>
                    <a:pt x="122" y="90"/>
                    <a:pt x="125" y="89"/>
                  </a:cubicBezTo>
                  <a:cubicBezTo>
                    <a:pt x="126" y="88"/>
                    <a:pt x="127" y="85"/>
                    <a:pt x="128" y="85"/>
                  </a:cubicBezTo>
                  <a:cubicBezTo>
                    <a:pt x="130" y="85"/>
                    <a:pt x="130" y="88"/>
                    <a:pt x="131" y="88"/>
                  </a:cubicBezTo>
                  <a:cubicBezTo>
                    <a:pt x="133" y="89"/>
                    <a:pt x="135" y="89"/>
                    <a:pt x="137" y="88"/>
                  </a:cubicBezTo>
                  <a:cubicBezTo>
                    <a:pt x="139" y="87"/>
                    <a:pt x="138" y="83"/>
                    <a:pt x="140" y="83"/>
                  </a:cubicBezTo>
                  <a:cubicBezTo>
                    <a:pt x="143" y="83"/>
                    <a:pt x="144" y="87"/>
                    <a:pt x="146" y="87"/>
                  </a:cubicBezTo>
                  <a:cubicBezTo>
                    <a:pt x="148" y="87"/>
                    <a:pt x="149" y="85"/>
                    <a:pt x="150" y="85"/>
                  </a:cubicBezTo>
                  <a:cubicBezTo>
                    <a:pt x="152" y="85"/>
                    <a:pt x="151" y="89"/>
                    <a:pt x="153" y="89"/>
                  </a:cubicBezTo>
                  <a:cubicBezTo>
                    <a:pt x="156" y="88"/>
                    <a:pt x="157" y="85"/>
                    <a:pt x="160" y="85"/>
                  </a:cubicBezTo>
                  <a:cubicBezTo>
                    <a:pt x="161" y="85"/>
                    <a:pt x="163" y="87"/>
                    <a:pt x="164" y="8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 name="Freeform 2574"/>
            <p:cNvSpPr>
              <a:spLocks noChangeAspect="1"/>
            </p:cNvSpPr>
            <p:nvPr/>
          </p:nvSpPr>
          <p:spPr bwMode="auto">
            <a:xfrm>
              <a:off x="3371" y="2551"/>
              <a:ext cx="121" cy="176"/>
            </a:xfrm>
            <a:custGeom>
              <a:avLst/>
              <a:gdLst>
                <a:gd name="T0" fmla="*/ 121 w 101"/>
                <a:gd name="T1" fmla="*/ 26 h 147"/>
                <a:gd name="T2" fmla="*/ 115 w 101"/>
                <a:gd name="T3" fmla="*/ 26 h 147"/>
                <a:gd name="T4" fmla="*/ 108 w 101"/>
                <a:gd name="T5" fmla="*/ 19 h 147"/>
                <a:gd name="T6" fmla="*/ 93 w 101"/>
                <a:gd name="T7" fmla="*/ 26 h 147"/>
                <a:gd name="T8" fmla="*/ 91 w 101"/>
                <a:gd name="T9" fmla="*/ 34 h 147"/>
                <a:gd name="T10" fmla="*/ 69 w 101"/>
                <a:gd name="T11" fmla="*/ 32 h 147"/>
                <a:gd name="T12" fmla="*/ 53 w 101"/>
                <a:gd name="T13" fmla="*/ 18 h 147"/>
                <a:gd name="T14" fmla="*/ 43 w 101"/>
                <a:gd name="T15" fmla="*/ 17 h 147"/>
                <a:gd name="T16" fmla="*/ 35 w 101"/>
                <a:gd name="T17" fmla="*/ 14 h 147"/>
                <a:gd name="T18" fmla="*/ 34 w 101"/>
                <a:gd name="T19" fmla="*/ 2 h 147"/>
                <a:gd name="T20" fmla="*/ 25 w 101"/>
                <a:gd name="T21" fmla="*/ 0 h 147"/>
                <a:gd name="T22" fmla="*/ 6 w 101"/>
                <a:gd name="T23" fmla="*/ 20 h 147"/>
                <a:gd name="T24" fmla="*/ 8 w 101"/>
                <a:gd name="T25" fmla="*/ 26 h 147"/>
                <a:gd name="T26" fmla="*/ 13 w 101"/>
                <a:gd name="T27" fmla="*/ 29 h 147"/>
                <a:gd name="T28" fmla="*/ 14 w 101"/>
                <a:gd name="T29" fmla="*/ 40 h 147"/>
                <a:gd name="T30" fmla="*/ 22 w 101"/>
                <a:gd name="T31" fmla="*/ 50 h 147"/>
                <a:gd name="T32" fmla="*/ 23 w 101"/>
                <a:gd name="T33" fmla="*/ 63 h 147"/>
                <a:gd name="T34" fmla="*/ 16 w 101"/>
                <a:gd name="T35" fmla="*/ 74 h 147"/>
                <a:gd name="T36" fmla="*/ 6 w 101"/>
                <a:gd name="T37" fmla="*/ 86 h 147"/>
                <a:gd name="T38" fmla="*/ 0 w 101"/>
                <a:gd name="T39" fmla="*/ 107 h 147"/>
                <a:gd name="T40" fmla="*/ 60 w 101"/>
                <a:gd name="T41" fmla="*/ 146 h 147"/>
                <a:gd name="T42" fmla="*/ 61 w 101"/>
                <a:gd name="T43" fmla="*/ 153 h 147"/>
                <a:gd name="T44" fmla="*/ 86 w 101"/>
                <a:gd name="T45" fmla="*/ 176 h 147"/>
                <a:gd name="T46" fmla="*/ 87 w 101"/>
                <a:gd name="T47" fmla="*/ 170 h 147"/>
                <a:gd name="T48" fmla="*/ 90 w 101"/>
                <a:gd name="T49" fmla="*/ 163 h 147"/>
                <a:gd name="T50" fmla="*/ 96 w 101"/>
                <a:gd name="T51" fmla="*/ 152 h 147"/>
                <a:gd name="T52" fmla="*/ 99 w 101"/>
                <a:gd name="T53" fmla="*/ 144 h 147"/>
                <a:gd name="T54" fmla="*/ 99 w 101"/>
                <a:gd name="T55" fmla="*/ 138 h 147"/>
                <a:gd name="T56" fmla="*/ 105 w 101"/>
                <a:gd name="T57" fmla="*/ 136 h 147"/>
                <a:gd name="T58" fmla="*/ 109 w 101"/>
                <a:gd name="T59" fmla="*/ 131 h 147"/>
                <a:gd name="T60" fmla="*/ 114 w 101"/>
                <a:gd name="T61" fmla="*/ 126 h 147"/>
                <a:gd name="T62" fmla="*/ 120 w 101"/>
                <a:gd name="T63" fmla="*/ 122 h 147"/>
                <a:gd name="T64" fmla="*/ 110 w 101"/>
                <a:gd name="T65" fmla="*/ 110 h 147"/>
                <a:gd name="T66" fmla="*/ 110 w 101"/>
                <a:gd name="T67" fmla="*/ 45 h 147"/>
                <a:gd name="T68" fmla="*/ 117 w 101"/>
                <a:gd name="T69" fmla="*/ 37 h 147"/>
                <a:gd name="T70" fmla="*/ 121 w 101"/>
                <a:gd name="T71" fmla="*/ 26 h 1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147"/>
                <a:gd name="T110" fmla="*/ 101 w 101"/>
                <a:gd name="T111" fmla="*/ 147 h 1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147">
                  <a:moveTo>
                    <a:pt x="101" y="22"/>
                  </a:moveTo>
                  <a:cubicBezTo>
                    <a:pt x="100" y="22"/>
                    <a:pt x="97" y="23"/>
                    <a:pt x="96" y="22"/>
                  </a:cubicBezTo>
                  <a:cubicBezTo>
                    <a:pt x="93" y="21"/>
                    <a:pt x="93" y="16"/>
                    <a:pt x="90" y="16"/>
                  </a:cubicBezTo>
                  <a:cubicBezTo>
                    <a:pt x="85" y="16"/>
                    <a:pt x="82" y="19"/>
                    <a:pt x="78" y="22"/>
                  </a:cubicBezTo>
                  <a:cubicBezTo>
                    <a:pt x="77" y="23"/>
                    <a:pt x="78" y="28"/>
                    <a:pt x="76" y="28"/>
                  </a:cubicBezTo>
                  <a:lnTo>
                    <a:pt x="58" y="27"/>
                  </a:lnTo>
                  <a:cubicBezTo>
                    <a:pt x="52" y="26"/>
                    <a:pt x="49" y="18"/>
                    <a:pt x="44" y="15"/>
                  </a:cubicBezTo>
                  <a:cubicBezTo>
                    <a:pt x="41" y="14"/>
                    <a:pt x="38" y="15"/>
                    <a:pt x="36" y="14"/>
                  </a:cubicBezTo>
                  <a:cubicBezTo>
                    <a:pt x="33" y="14"/>
                    <a:pt x="30" y="14"/>
                    <a:pt x="29" y="12"/>
                  </a:cubicBezTo>
                  <a:cubicBezTo>
                    <a:pt x="27" y="9"/>
                    <a:pt x="30" y="5"/>
                    <a:pt x="28" y="2"/>
                  </a:cubicBezTo>
                  <a:cubicBezTo>
                    <a:pt x="27" y="0"/>
                    <a:pt x="23" y="1"/>
                    <a:pt x="21" y="0"/>
                  </a:cubicBezTo>
                  <a:lnTo>
                    <a:pt x="5" y="17"/>
                  </a:lnTo>
                  <a:cubicBezTo>
                    <a:pt x="6" y="19"/>
                    <a:pt x="6" y="20"/>
                    <a:pt x="7" y="22"/>
                  </a:cubicBezTo>
                  <a:cubicBezTo>
                    <a:pt x="8" y="23"/>
                    <a:pt x="10" y="23"/>
                    <a:pt x="11" y="24"/>
                  </a:cubicBezTo>
                  <a:cubicBezTo>
                    <a:pt x="12" y="27"/>
                    <a:pt x="11" y="30"/>
                    <a:pt x="12" y="33"/>
                  </a:cubicBezTo>
                  <a:cubicBezTo>
                    <a:pt x="13" y="36"/>
                    <a:pt x="17" y="39"/>
                    <a:pt x="18" y="42"/>
                  </a:cubicBezTo>
                  <a:cubicBezTo>
                    <a:pt x="19" y="46"/>
                    <a:pt x="20" y="50"/>
                    <a:pt x="19" y="53"/>
                  </a:cubicBezTo>
                  <a:cubicBezTo>
                    <a:pt x="18" y="57"/>
                    <a:pt x="15" y="59"/>
                    <a:pt x="13" y="62"/>
                  </a:cubicBezTo>
                  <a:cubicBezTo>
                    <a:pt x="11" y="65"/>
                    <a:pt x="7" y="69"/>
                    <a:pt x="5" y="72"/>
                  </a:cubicBezTo>
                  <a:cubicBezTo>
                    <a:pt x="3" y="77"/>
                    <a:pt x="2" y="83"/>
                    <a:pt x="0" y="89"/>
                  </a:cubicBezTo>
                  <a:lnTo>
                    <a:pt x="50" y="122"/>
                  </a:lnTo>
                  <a:lnTo>
                    <a:pt x="51" y="128"/>
                  </a:lnTo>
                  <a:lnTo>
                    <a:pt x="72" y="147"/>
                  </a:lnTo>
                  <a:cubicBezTo>
                    <a:pt x="72" y="145"/>
                    <a:pt x="72" y="144"/>
                    <a:pt x="73" y="142"/>
                  </a:cubicBezTo>
                  <a:cubicBezTo>
                    <a:pt x="73" y="140"/>
                    <a:pt x="74" y="138"/>
                    <a:pt x="75" y="136"/>
                  </a:cubicBezTo>
                  <a:cubicBezTo>
                    <a:pt x="77" y="133"/>
                    <a:pt x="78" y="130"/>
                    <a:pt x="80" y="127"/>
                  </a:cubicBezTo>
                  <a:cubicBezTo>
                    <a:pt x="81" y="124"/>
                    <a:pt x="82" y="122"/>
                    <a:pt x="83" y="120"/>
                  </a:cubicBezTo>
                  <a:cubicBezTo>
                    <a:pt x="83" y="118"/>
                    <a:pt x="81" y="116"/>
                    <a:pt x="83" y="115"/>
                  </a:cubicBezTo>
                  <a:cubicBezTo>
                    <a:pt x="84" y="113"/>
                    <a:pt x="86" y="115"/>
                    <a:pt x="88" y="114"/>
                  </a:cubicBezTo>
                  <a:cubicBezTo>
                    <a:pt x="89" y="113"/>
                    <a:pt x="89" y="110"/>
                    <a:pt x="91" y="109"/>
                  </a:cubicBezTo>
                  <a:cubicBezTo>
                    <a:pt x="92" y="107"/>
                    <a:pt x="94" y="106"/>
                    <a:pt x="95" y="105"/>
                  </a:cubicBezTo>
                  <a:cubicBezTo>
                    <a:pt x="96" y="104"/>
                    <a:pt x="98" y="103"/>
                    <a:pt x="100" y="102"/>
                  </a:cubicBezTo>
                  <a:lnTo>
                    <a:pt x="92" y="92"/>
                  </a:lnTo>
                  <a:lnTo>
                    <a:pt x="92" y="38"/>
                  </a:lnTo>
                  <a:lnTo>
                    <a:pt x="98" y="31"/>
                  </a:lnTo>
                  <a:cubicBezTo>
                    <a:pt x="101" y="29"/>
                    <a:pt x="100" y="25"/>
                    <a:pt x="101" y="2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 name="Freeform 2575"/>
            <p:cNvSpPr>
              <a:spLocks noChangeAspect="1"/>
            </p:cNvSpPr>
            <p:nvPr/>
          </p:nvSpPr>
          <p:spPr bwMode="auto">
            <a:xfrm>
              <a:off x="3309" y="2571"/>
              <a:ext cx="86" cy="98"/>
            </a:xfrm>
            <a:custGeom>
              <a:avLst/>
              <a:gdLst>
                <a:gd name="T0" fmla="*/ 62 w 71"/>
                <a:gd name="T1" fmla="*/ 87 h 81"/>
                <a:gd name="T2" fmla="*/ 56 w 71"/>
                <a:gd name="T3" fmla="*/ 91 h 81"/>
                <a:gd name="T4" fmla="*/ 41 w 71"/>
                <a:gd name="T5" fmla="*/ 91 h 81"/>
                <a:gd name="T6" fmla="*/ 23 w 71"/>
                <a:gd name="T7" fmla="*/ 90 h 81"/>
                <a:gd name="T8" fmla="*/ 13 w 71"/>
                <a:gd name="T9" fmla="*/ 92 h 81"/>
                <a:gd name="T10" fmla="*/ 7 w 71"/>
                <a:gd name="T11" fmla="*/ 97 h 81"/>
                <a:gd name="T12" fmla="*/ 0 w 71"/>
                <a:gd name="T13" fmla="*/ 96 h 81"/>
                <a:gd name="T14" fmla="*/ 1 w 71"/>
                <a:gd name="T15" fmla="*/ 82 h 81"/>
                <a:gd name="T16" fmla="*/ 2 w 71"/>
                <a:gd name="T17" fmla="*/ 75 h 81"/>
                <a:gd name="T18" fmla="*/ 6 w 71"/>
                <a:gd name="T19" fmla="*/ 64 h 81"/>
                <a:gd name="T20" fmla="*/ 10 w 71"/>
                <a:gd name="T21" fmla="*/ 56 h 81"/>
                <a:gd name="T22" fmla="*/ 13 w 71"/>
                <a:gd name="T23" fmla="*/ 52 h 81"/>
                <a:gd name="T24" fmla="*/ 15 w 71"/>
                <a:gd name="T25" fmla="*/ 46 h 81"/>
                <a:gd name="T26" fmla="*/ 21 w 71"/>
                <a:gd name="T27" fmla="*/ 41 h 81"/>
                <a:gd name="T28" fmla="*/ 27 w 71"/>
                <a:gd name="T29" fmla="*/ 36 h 81"/>
                <a:gd name="T30" fmla="*/ 19 w 71"/>
                <a:gd name="T31" fmla="*/ 34 h 81"/>
                <a:gd name="T32" fmla="*/ 22 w 71"/>
                <a:gd name="T33" fmla="*/ 25 h 81"/>
                <a:gd name="T34" fmla="*/ 17 w 71"/>
                <a:gd name="T35" fmla="*/ 22 h 81"/>
                <a:gd name="T36" fmla="*/ 19 w 71"/>
                <a:gd name="T37" fmla="*/ 18 h 81"/>
                <a:gd name="T38" fmla="*/ 17 w 71"/>
                <a:gd name="T39" fmla="*/ 13 h 81"/>
                <a:gd name="T40" fmla="*/ 21 w 71"/>
                <a:gd name="T41" fmla="*/ 10 h 81"/>
                <a:gd name="T42" fmla="*/ 29 w 71"/>
                <a:gd name="T43" fmla="*/ 10 h 81"/>
                <a:gd name="T44" fmla="*/ 35 w 71"/>
                <a:gd name="T45" fmla="*/ 6 h 81"/>
                <a:gd name="T46" fmla="*/ 39 w 71"/>
                <a:gd name="T47" fmla="*/ 11 h 81"/>
                <a:gd name="T48" fmla="*/ 44 w 71"/>
                <a:gd name="T49" fmla="*/ 8 h 81"/>
                <a:gd name="T50" fmla="*/ 52 w 71"/>
                <a:gd name="T51" fmla="*/ 5 h 81"/>
                <a:gd name="T52" fmla="*/ 56 w 71"/>
                <a:gd name="T53" fmla="*/ 7 h 81"/>
                <a:gd name="T54" fmla="*/ 62 w 71"/>
                <a:gd name="T55" fmla="*/ 7 h 81"/>
                <a:gd name="T56" fmla="*/ 68 w 71"/>
                <a:gd name="T57" fmla="*/ 0 h 81"/>
                <a:gd name="T58" fmla="*/ 70 w 71"/>
                <a:gd name="T59" fmla="*/ 6 h 81"/>
                <a:gd name="T60" fmla="*/ 75 w 71"/>
                <a:gd name="T61" fmla="*/ 8 h 81"/>
                <a:gd name="T62" fmla="*/ 76 w 71"/>
                <a:gd name="T63" fmla="*/ 19 h 81"/>
                <a:gd name="T64" fmla="*/ 84 w 71"/>
                <a:gd name="T65" fmla="*/ 30 h 81"/>
                <a:gd name="T66" fmla="*/ 85 w 71"/>
                <a:gd name="T67" fmla="*/ 44 h 81"/>
                <a:gd name="T68" fmla="*/ 78 w 71"/>
                <a:gd name="T69" fmla="*/ 54 h 81"/>
                <a:gd name="T70" fmla="*/ 68 w 71"/>
                <a:gd name="T71" fmla="*/ 67 h 81"/>
                <a:gd name="T72" fmla="*/ 62 w 71"/>
                <a:gd name="T73" fmla="*/ 87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1"/>
                <a:gd name="T112" fmla="*/ 0 h 81"/>
                <a:gd name="T113" fmla="*/ 71 w 71"/>
                <a:gd name="T114" fmla="*/ 81 h 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1" h="81">
                  <a:moveTo>
                    <a:pt x="51" y="72"/>
                  </a:moveTo>
                  <a:cubicBezTo>
                    <a:pt x="49" y="73"/>
                    <a:pt x="48" y="74"/>
                    <a:pt x="46" y="75"/>
                  </a:cubicBezTo>
                  <a:cubicBezTo>
                    <a:pt x="42" y="76"/>
                    <a:pt x="38" y="76"/>
                    <a:pt x="34" y="75"/>
                  </a:cubicBezTo>
                  <a:cubicBezTo>
                    <a:pt x="29" y="75"/>
                    <a:pt x="24" y="74"/>
                    <a:pt x="19" y="74"/>
                  </a:cubicBezTo>
                  <a:cubicBezTo>
                    <a:pt x="16" y="74"/>
                    <a:pt x="14" y="76"/>
                    <a:pt x="11" y="76"/>
                  </a:cubicBezTo>
                  <a:cubicBezTo>
                    <a:pt x="10" y="77"/>
                    <a:pt x="9" y="80"/>
                    <a:pt x="6" y="80"/>
                  </a:cubicBezTo>
                  <a:cubicBezTo>
                    <a:pt x="4" y="81"/>
                    <a:pt x="2" y="80"/>
                    <a:pt x="0" y="79"/>
                  </a:cubicBezTo>
                  <a:cubicBezTo>
                    <a:pt x="0" y="75"/>
                    <a:pt x="1" y="72"/>
                    <a:pt x="1" y="68"/>
                  </a:cubicBezTo>
                  <a:cubicBezTo>
                    <a:pt x="1" y="66"/>
                    <a:pt x="1" y="64"/>
                    <a:pt x="2" y="62"/>
                  </a:cubicBezTo>
                  <a:cubicBezTo>
                    <a:pt x="3" y="59"/>
                    <a:pt x="4" y="56"/>
                    <a:pt x="5" y="53"/>
                  </a:cubicBezTo>
                  <a:cubicBezTo>
                    <a:pt x="6" y="50"/>
                    <a:pt x="6" y="48"/>
                    <a:pt x="8" y="46"/>
                  </a:cubicBezTo>
                  <a:cubicBezTo>
                    <a:pt x="8" y="44"/>
                    <a:pt x="10" y="44"/>
                    <a:pt x="11" y="43"/>
                  </a:cubicBezTo>
                  <a:cubicBezTo>
                    <a:pt x="12" y="41"/>
                    <a:pt x="11" y="39"/>
                    <a:pt x="12" y="38"/>
                  </a:cubicBezTo>
                  <a:cubicBezTo>
                    <a:pt x="13" y="36"/>
                    <a:pt x="15" y="35"/>
                    <a:pt x="17" y="34"/>
                  </a:cubicBezTo>
                  <a:cubicBezTo>
                    <a:pt x="18" y="32"/>
                    <a:pt x="22" y="32"/>
                    <a:pt x="22" y="30"/>
                  </a:cubicBezTo>
                  <a:cubicBezTo>
                    <a:pt x="21" y="28"/>
                    <a:pt x="17" y="29"/>
                    <a:pt x="16" y="28"/>
                  </a:cubicBezTo>
                  <a:cubicBezTo>
                    <a:pt x="15" y="26"/>
                    <a:pt x="18" y="24"/>
                    <a:pt x="18" y="21"/>
                  </a:cubicBezTo>
                  <a:cubicBezTo>
                    <a:pt x="17" y="20"/>
                    <a:pt x="14" y="20"/>
                    <a:pt x="14" y="18"/>
                  </a:cubicBezTo>
                  <a:cubicBezTo>
                    <a:pt x="14" y="17"/>
                    <a:pt x="16" y="16"/>
                    <a:pt x="16" y="15"/>
                  </a:cubicBezTo>
                  <a:cubicBezTo>
                    <a:pt x="17" y="14"/>
                    <a:pt x="15" y="12"/>
                    <a:pt x="14" y="11"/>
                  </a:cubicBezTo>
                  <a:cubicBezTo>
                    <a:pt x="15" y="10"/>
                    <a:pt x="15" y="8"/>
                    <a:pt x="17" y="8"/>
                  </a:cubicBezTo>
                  <a:cubicBezTo>
                    <a:pt x="19" y="7"/>
                    <a:pt x="22" y="8"/>
                    <a:pt x="24" y="8"/>
                  </a:cubicBezTo>
                  <a:cubicBezTo>
                    <a:pt x="26" y="7"/>
                    <a:pt x="27" y="4"/>
                    <a:pt x="29" y="5"/>
                  </a:cubicBezTo>
                  <a:cubicBezTo>
                    <a:pt x="31" y="5"/>
                    <a:pt x="30" y="9"/>
                    <a:pt x="32" y="9"/>
                  </a:cubicBezTo>
                  <a:cubicBezTo>
                    <a:pt x="33" y="10"/>
                    <a:pt x="34" y="7"/>
                    <a:pt x="36" y="7"/>
                  </a:cubicBezTo>
                  <a:cubicBezTo>
                    <a:pt x="38" y="5"/>
                    <a:pt x="40" y="4"/>
                    <a:pt x="43" y="4"/>
                  </a:cubicBezTo>
                  <a:cubicBezTo>
                    <a:pt x="44" y="4"/>
                    <a:pt x="45" y="6"/>
                    <a:pt x="46" y="6"/>
                  </a:cubicBezTo>
                  <a:cubicBezTo>
                    <a:pt x="48" y="6"/>
                    <a:pt x="50" y="7"/>
                    <a:pt x="51" y="6"/>
                  </a:cubicBezTo>
                  <a:cubicBezTo>
                    <a:pt x="54" y="5"/>
                    <a:pt x="55" y="2"/>
                    <a:pt x="56" y="0"/>
                  </a:cubicBezTo>
                  <a:cubicBezTo>
                    <a:pt x="57" y="2"/>
                    <a:pt x="57" y="3"/>
                    <a:pt x="58" y="5"/>
                  </a:cubicBezTo>
                  <a:cubicBezTo>
                    <a:pt x="59" y="6"/>
                    <a:pt x="61" y="6"/>
                    <a:pt x="62" y="7"/>
                  </a:cubicBezTo>
                  <a:cubicBezTo>
                    <a:pt x="63" y="10"/>
                    <a:pt x="62" y="13"/>
                    <a:pt x="63" y="16"/>
                  </a:cubicBezTo>
                  <a:cubicBezTo>
                    <a:pt x="64" y="19"/>
                    <a:pt x="68" y="22"/>
                    <a:pt x="69" y="25"/>
                  </a:cubicBezTo>
                  <a:cubicBezTo>
                    <a:pt x="70" y="29"/>
                    <a:pt x="71" y="33"/>
                    <a:pt x="70" y="36"/>
                  </a:cubicBezTo>
                  <a:cubicBezTo>
                    <a:pt x="69" y="40"/>
                    <a:pt x="66" y="42"/>
                    <a:pt x="64" y="45"/>
                  </a:cubicBezTo>
                  <a:cubicBezTo>
                    <a:pt x="62" y="48"/>
                    <a:pt x="58" y="52"/>
                    <a:pt x="56" y="55"/>
                  </a:cubicBezTo>
                  <a:cubicBezTo>
                    <a:pt x="54" y="60"/>
                    <a:pt x="53" y="66"/>
                    <a:pt x="51" y="7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 name="Freeform 2576"/>
            <p:cNvSpPr>
              <a:spLocks noChangeAspect="1"/>
            </p:cNvSpPr>
            <p:nvPr/>
          </p:nvSpPr>
          <p:spPr bwMode="auto">
            <a:xfrm>
              <a:off x="3357" y="2383"/>
              <a:ext cx="232" cy="202"/>
            </a:xfrm>
            <a:custGeom>
              <a:avLst/>
              <a:gdLst>
                <a:gd name="T0" fmla="*/ 139 w 193"/>
                <a:gd name="T1" fmla="*/ 55 h 168"/>
                <a:gd name="T2" fmla="*/ 135 w 193"/>
                <a:gd name="T3" fmla="*/ 72 h 168"/>
                <a:gd name="T4" fmla="*/ 144 w 193"/>
                <a:gd name="T5" fmla="*/ 72 h 168"/>
                <a:gd name="T6" fmla="*/ 145 w 193"/>
                <a:gd name="T7" fmla="*/ 83 h 168"/>
                <a:gd name="T8" fmla="*/ 157 w 193"/>
                <a:gd name="T9" fmla="*/ 99 h 168"/>
                <a:gd name="T10" fmla="*/ 214 w 193"/>
                <a:gd name="T11" fmla="*/ 125 h 168"/>
                <a:gd name="T12" fmla="*/ 184 w 193"/>
                <a:gd name="T13" fmla="*/ 177 h 168"/>
                <a:gd name="T14" fmla="*/ 150 w 193"/>
                <a:gd name="T15" fmla="*/ 185 h 168"/>
                <a:gd name="T16" fmla="*/ 129 w 193"/>
                <a:gd name="T17" fmla="*/ 195 h 168"/>
                <a:gd name="T18" fmla="*/ 107 w 193"/>
                <a:gd name="T19" fmla="*/ 195 h 168"/>
                <a:gd name="T20" fmla="*/ 83 w 193"/>
                <a:gd name="T21" fmla="*/ 201 h 168"/>
                <a:gd name="T22" fmla="*/ 56 w 193"/>
                <a:gd name="T23" fmla="*/ 185 h 168"/>
                <a:gd name="T24" fmla="*/ 47 w 193"/>
                <a:gd name="T25" fmla="*/ 171 h 168"/>
                <a:gd name="T26" fmla="*/ 35 w 193"/>
                <a:gd name="T27" fmla="*/ 162 h 168"/>
                <a:gd name="T28" fmla="*/ 24 w 193"/>
                <a:gd name="T29" fmla="*/ 141 h 168"/>
                <a:gd name="T30" fmla="*/ 2 w 193"/>
                <a:gd name="T31" fmla="*/ 127 h 168"/>
                <a:gd name="T32" fmla="*/ 13 w 193"/>
                <a:gd name="T33" fmla="*/ 117 h 168"/>
                <a:gd name="T34" fmla="*/ 19 w 193"/>
                <a:gd name="T35" fmla="*/ 100 h 168"/>
                <a:gd name="T36" fmla="*/ 19 w 193"/>
                <a:gd name="T37" fmla="*/ 81 h 168"/>
                <a:gd name="T38" fmla="*/ 28 w 193"/>
                <a:gd name="T39" fmla="*/ 77 h 168"/>
                <a:gd name="T40" fmla="*/ 32 w 193"/>
                <a:gd name="T41" fmla="*/ 55 h 168"/>
                <a:gd name="T42" fmla="*/ 41 w 193"/>
                <a:gd name="T43" fmla="*/ 41 h 168"/>
                <a:gd name="T44" fmla="*/ 49 w 193"/>
                <a:gd name="T45" fmla="*/ 35 h 168"/>
                <a:gd name="T46" fmla="*/ 53 w 193"/>
                <a:gd name="T47" fmla="*/ 19 h 168"/>
                <a:gd name="T48" fmla="*/ 63 w 193"/>
                <a:gd name="T49" fmla="*/ 14 h 168"/>
                <a:gd name="T50" fmla="*/ 71 w 193"/>
                <a:gd name="T51" fmla="*/ 16 h 168"/>
                <a:gd name="T52" fmla="*/ 79 w 193"/>
                <a:gd name="T53" fmla="*/ 7 h 168"/>
                <a:gd name="T54" fmla="*/ 90 w 193"/>
                <a:gd name="T55" fmla="*/ 10 h 168"/>
                <a:gd name="T56" fmla="*/ 99 w 193"/>
                <a:gd name="T57" fmla="*/ 11 h 168"/>
                <a:gd name="T58" fmla="*/ 120 w 193"/>
                <a:gd name="T59" fmla="*/ 18 h 168"/>
                <a:gd name="T60" fmla="*/ 136 w 193"/>
                <a:gd name="T61" fmla="*/ 36 h 168"/>
                <a:gd name="T62" fmla="*/ 143 w 193"/>
                <a:gd name="T63" fmla="*/ 47 h 1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3"/>
                <a:gd name="T97" fmla="*/ 0 h 168"/>
                <a:gd name="T98" fmla="*/ 193 w 193"/>
                <a:gd name="T99" fmla="*/ 168 h 1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3" h="168">
                  <a:moveTo>
                    <a:pt x="119" y="39"/>
                  </a:moveTo>
                  <a:cubicBezTo>
                    <a:pt x="118" y="41"/>
                    <a:pt x="117" y="44"/>
                    <a:pt x="116" y="46"/>
                  </a:cubicBezTo>
                  <a:cubicBezTo>
                    <a:pt x="115" y="48"/>
                    <a:pt x="113" y="50"/>
                    <a:pt x="112" y="52"/>
                  </a:cubicBezTo>
                  <a:cubicBezTo>
                    <a:pt x="112" y="55"/>
                    <a:pt x="112" y="57"/>
                    <a:pt x="112" y="60"/>
                  </a:cubicBezTo>
                  <a:cubicBezTo>
                    <a:pt x="113" y="61"/>
                    <a:pt x="114" y="62"/>
                    <a:pt x="115" y="62"/>
                  </a:cubicBezTo>
                  <a:cubicBezTo>
                    <a:pt x="117" y="62"/>
                    <a:pt x="118" y="60"/>
                    <a:pt x="120" y="60"/>
                  </a:cubicBezTo>
                  <a:cubicBezTo>
                    <a:pt x="122" y="60"/>
                    <a:pt x="124" y="60"/>
                    <a:pt x="126" y="60"/>
                  </a:cubicBezTo>
                  <a:cubicBezTo>
                    <a:pt x="124" y="63"/>
                    <a:pt x="120" y="66"/>
                    <a:pt x="121" y="69"/>
                  </a:cubicBezTo>
                  <a:cubicBezTo>
                    <a:pt x="122" y="73"/>
                    <a:pt x="127" y="74"/>
                    <a:pt x="129" y="77"/>
                  </a:cubicBezTo>
                  <a:cubicBezTo>
                    <a:pt x="130" y="78"/>
                    <a:pt x="130" y="80"/>
                    <a:pt x="131" y="82"/>
                  </a:cubicBezTo>
                  <a:cubicBezTo>
                    <a:pt x="133" y="84"/>
                    <a:pt x="134" y="87"/>
                    <a:pt x="137" y="88"/>
                  </a:cubicBezTo>
                  <a:lnTo>
                    <a:pt x="178" y="104"/>
                  </a:lnTo>
                  <a:cubicBezTo>
                    <a:pt x="182" y="105"/>
                    <a:pt x="193" y="99"/>
                    <a:pt x="190" y="102"/>
                  </a:cubicBezTo>
                  <a:lnTo>
                    <a:pt x="153" y="147"/>
                  </a:lnTo>
                  <a:cubicBezTo>
                    <a:pt x="150" y="151"/>
                    <a:pt x="143" y="147"/>
                    <a:pt x="139" y="148"/>
                  </a:cubicBezTo>
                  <a:cubicBezTo>
                    <a:pt x="134" y="149"/>
                    <a:pt x="130" y="152"/>
                    <a:pt x="125" y="154"/>
                  </a:cubicBezTo>
                  <a:cubicBezTo>
                    <a:pt x="121" y="156"/>
                    <a:pt x="116" y="160"/>
                    <a:pt x="112" y="162"/>
                  </a:cubicBezTo>
                  <a:cubicBezTo>
                    <a:pt x="111" y="162"/>
                    <a:pt x="108" y="163"/>
                    <a:pt x="107" y="162"/>
                  </a:cubicBezTo>
                  <a:cubicBezTo>
                    <a:pt x="104" y="161"/>
                    <a:pt x="104" y="156"/>
                    <a:pt x="101" y="156"/>
                  </a:cubicBezTo>
                  <a:cubicBezTo>
                    <a:pt x="96" y="156"/>
                    <a:pt x="93" y="159"/>
                    <a:pt x="89" y="162"/>
                  </a:cubicBezTo>
                  <a:cubicBezTo>
                    <a:pt x="88" y="163"/>
                    <a:pt x="89" y="168"/>
                    <a:pt x="87" y="168"/>
                  </a:cubicBezTo>
                  <a:lnTo>
                    <a:pt x="69" y="167"/>
                  </a:lnTo>
                  <a:cubicBezTo>
                    <a:pt x="63" y="166"/>
                    <a:pt x="60" y="158"/>
                    <a:pt x="55" y="155"/>
                  </a:cubicBezTo>
                  <a:cubicBezTo>
                    <a:pt x="52" y="154"/>
                    <a:pt x="49" y="155"/>
                    <a:pt x="47" y="154"/>
                  </a:cubicBezTo>
                  <a:cubicBezTo>
                    <a:pt x="44" y="154"/>
                    <a:pt x="41" y="154"/>
                    <a:pt x="40" y="152"/>
                  </a:cubicBezTo>
                  <a:cubicBezTo>
                    <a:pt x="38" y="149"/>
                    <a:pt x="41" y="145"/>
                    <a:pt x="39" y="142"/>
                  </a:cubicBezTo>
                  <a:cubicBezTo>
                    <a:pt x="38" y="140"/>
                    <a:pt x="34" y="141"/>
                    <a:pt x="32" y="140"/>
                  </a:cubicBezTo>
                  <a:cubicBezTo>
                    <a:pt x="31" y="138"/>
                    <a:pt x="29" y="137"/>
                    <a:pt x="29" y="135"/>
                  </a:cubicBezTo>
                  <a:cubicBezTo>
                    <a:pt x="27" y="132"/>
                    <a:pt x="28" y="128"/>
                    <a:pt x="26" y="125"/>
                  </a:cubicBezTo>
                  <a:cubicBezTo>
                    <a:pt x="25" y="122"/>
                    <a:pt x="22" y="120"/>
                    <a:pt x="20" y="117"/>
                  </a:cubicBezTo>
                  <a:cubicBezTo>
                    <a:pt x="17" y="114"/>
                    <a:pt x="16" y="109"/>
                    <a:pt x="12" y="107"/>
                  </a:cubicBezTo>
                  <a:cubicBezTo>
                    <a:pt x="9" y="105"/>
                    <a:pt x="5" y="108"/>
                    <a:pt x="2" y="106"/>
                  </a:cubicBezTo>
                  <a:cubicBezTo>
                    <a:pt x="0" y="104"/>
                    <a:pt x="1" y="100"/>
                    <a:pt x="3" y="98"/>
                  </a:cubicBezTo>
                  <a:cubicBezTo>
                    <a:pt x="5" y="96"/>
                    <a:pt x="9" y="98"/>
                    <a:pt x="11" y="97"/>
                  </a:cubicBezTo>
                  <a:cubicBezTo>
                    <a:pt x="13" y="97"/>
                    <a:pt x="16" y="97"/>
                    <a:pt x="16" y="96"/>
                  </a:cubicBezTo>
                  <a:cubicBezTo>
                    <a:pt x="18" y="92"/>
                    <a:pt x="15" y="87"/>
                    <a:pt x="16" y="83"/>
                  </a:cubicBezTo>
                  <a:cubicBezTo>
                    <a:pt x="16" y="79"/>
                    <a:pt x="18" y="75"/>
                    <a:pt x="18" y="71"/>
                  </a:cubicBezTo>
                  <a:cubicBezTo>
                    <a:pt x="18" y="70"/>
                    <a:pt x="16" y="69"/>
                    <a:pt x="16" y="67"/>
                  </a:cubicBezTo>
                  <a:cubicBezTo>
                    <a:pt x="16" y="65"/>
                    <a:pt x="17" y="64"/>
                    <a:pt x="19" y="63"/>
                  </a:cubicBezTo>
                  <a:cubicBezTo>
                    <a:pt x="20" y="63"/>
                    <a:pt x="21" y="64"/>
                    <a:pt x="23" y="64"/>
                  </a:cubicBezTo>
                  <a:cubicBezTo>
                    <a:pt x="24" y="64"/>
                    <a:pt x="26" y="65"/>
                    <a:pt x="26" y="64"/>
                  </a:cubicBezTo>
                  <a:cubicBezTo>
                    <a:pt x="27" y="58"/>
                    <a:pt x="25" y="52"/>
                    <a:pt x="27" y="46"/>
                  </a:cubicBezTo>
                  <a:cubicBezTo>
                    <a:pt x="27" y="44"/>
                    <a:pt x="30" y="44"/>
                    <a:pt x="31" y="43"/>
                  </a:cubicBezTo>
                  <a:cubicBezTo>
                    <a:pt x="32" y="40"/>
                    <a:pt x="32" y="36"/>
                    <a:pt x="34" y="34"/>
                  </a:cubicBezTo>
                  <a:cubicBezTo>
                    <a:pt x="36" y="32"/>
                    <a:pt x="39" y="33"/>
                    <a:pt x="41" y="32"/>
                  </a:cubicBezTo>
                  <a:cubicBezTo>
                    <a:pt x="42" y="31"/>
                    <a:pt x="40" y="30"/>
                    <a:pt x="41" y="29"/>
                  </a:cubicBezTo>
                  <a:cubicBezTo>
                    <a:pt x="42" y="26"/>
                    <a:pt x="44" y="24"/>
                    <a:pt x="44" y="22"/>
                  </a:cubicBezTo>
                  <a:cubicBezTo>
                    <a:pt x="45" y="20"/>
                    <a:pt x="43" y="18"/>
                    <a:pt x="44" y="16"/>
                  </a:cubicBezTo>
                  <a:cubicBezTo>
                    <a:pt x="44" y="14"/>
                    <a:pt x="46" y="13"/>
                    <a:pt x="47" y="12"/>
                  </a:cubicBezTo>
                  <a:cubicBezTo>
                    <a:pt x="48" y="12"/>
                    <a:pt x="50" y="12"/>
                    <a:pt x="52" y="12"/>
                  </a:cubicBezTo>
                  <a:cubicBezTo>
                    <a:pt x="53" y="12"/>
                    <a:pt x="54" y="9"/>
                    <a:pt x="55" y="9"/>
                  </a:cubicBezTo>
                  <a:cubicBezTo>
                    <a:pt x="57" y="9"/>
                    <a:pt x="58" y="15"/>
                    <a:pt x="59" y="13"/>
                  </a:cubicBezTo>
                  <a:cubicBezTo>
                    <a:pt x="62" y="11"/>
                    <a:pt x="60" y="5"/>
                    <a:pt x="62" y="2"/>
                  </a:cubicBezTo>
                  <a:cubicBezTo>
                    <a:pt x="63" y="0"/>
                    <a:pt x="64" y="5"/>
                    <a:pt x="66" y="6"/>
                  </a:cubicBezTo>
                  <a:cubicBezTo>
                    <a:pt x="67" y="7"/>
                    <a:pt x="68" y="8"/>
                    <a:pt x="69" y="9"/>
                  </a:cubicBezTo>
                  <a:cubicBezTo>
                    <a:pt x="71" y="9"/>
                    <a:pt x="73" y="8"/>
                    <a:pt x="75" y="8"/>
                  </a:cubicBezTo>
                  <a:cubicBezTo>
                    <a:pt x="76" y="8"/>
                    <a:pt x="77" y="6"/>
                    <a:pt x="78" y="6"/>
                  </a:cubicBezTo>
                  <a:cubicBezTo>
                    <a:pt x="79" y="6"/>
                    <a:pt x="80" y="8"/>
                    <a:pt x="82" y="9"/>
                  </a:cubicBezTo>
                  <a:cubicBezTo>
                    <a:pt x="86" y="10"/>
                    <a:pt x="89" y="9"/>
                    <a:pt x="93" y="10"/>
                  </a:cubicBezTo>
                  <a:cubicBezTo>
                    <a:pt x="95" y="11"/>
                    <a:pt x="98" y="13"/>
                    <a:pt x="100" y="15"/>
                  </a:cubicBezTo>
                  <a:cubicBezTo>
                    <a:pt x="102" y="17"/>
                    <a:pt x="102" y="20"/>
                    <a:pt x="104" y="22"/>
                  </a:cubicBezTo>
                  <a:cubicBezTo>
                    <a:pt x="107" y="25"/>
                    <a:pt x="110" y="27"/>
                    <a:pt x="113" y="30"/>
                  </a:cubicBezTo>
                  <a:cubicBezTo>
                    <a:pt x="114" y="31"/>
                    <a:pt x="114" y="33"/>
                    <a:pt x="115" y="35"/>
                  </a:cubicBezTo>
                  <a:cubicBezTo>
                    <a:pt x="116" y="36"/>
                    <a:pt x="118" y="38"/>
                    <a:pt x="119" y="3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 name="Freeform 2577"/>
            <p:cNvSpPr>
              <a:spLocks noChangeAspect="1"/>
            </p:cNvSpPr>
            <p:nvPr/>
          </p:nvSpPr>
          <p:spPr bwMode="auto">
            <a:xfrm>
              <a:off x="3492" y="2426"/>
              <a:ext cx="26" cy="31"/>
            </a:xfrm>
            <a:custGeom>
              <a:avLst/>
              <a:gdLst>
                <a:gd name="T0" fmla="*/ 17 w 22"/>
                <a:gd name="T1" fmla="*/ 29 h 26"/>
                <a:gd name="T2" fmla="*/ 9 w 22"/>
                <a:gd name="T3" fmla="*/ 29 h 26"/>
                <a:gd name="T4" fmla="*/ 4 w 22"/>
                <a:gd name="T5" fmla="*/ 31 h 26"/>
                <a:gd name="T6" fmla="*/ 0 w 22"/>
                <a:gd name="T7" fmla="*/ 29 h 26"/>
                <a:gd name="T8" fmla="*/ 0 w 22"/>
                <a:gd name="T9" fmla="*/ 19 h 26"/>
                <a:gd name="T10" fmla="*/ 5 w 22"/>
                <a:gd name="T11" fmla="*/ 12 h 26"/>
                <a:gd name="T12" fmla="*/ 8 w 22"/>
                <a:gd name="T13" fmla="*/ 4 h 26"/>
                <a:gd name="T14" fmla="*/ 14 w 22"/>
                <a:gd name="T15" fmla="*/ 5 h 26"/>
                <a:gd name="T16" fmla="*/ 17 w 22"/>
                <a:gd name="T17" fmla="*/ 1 h 26"/>
                <a:gd name="T18" fmla="*/ 20 w 22"/>
                <a:gd name="T19" fmla="*/ 1 h 26"/>
                <a:gd name="T20" fmla="*/ 22 w 22"/>
                <a:gd name="T21" fmla="*/ 6 h 26"/>
                <a:gd name="T22" fmla="*/ 25 w 22"/>
                <a:gd name="T23" fmla="*/ 12 h 26"/>
                <a:gd name="T24" fmla="*/ 18 w 22"/>
                <a:gd name="T25" fmla="*/ 16 h 26"/>
                <a:gd name="T26" fmla="*/ 9 w 22"/>
                <a:gd name="T27" fmla="*/ 23 h 26"/>
                <a:gd name="T28" fmla="*/ 18 w 22"/>
                <a:gd name="T29" fmla="*/ 21 h 26"/>
                <a:gd name="T30" fmla="*/ 24 w 22"/>
                <a:gd name="T31" fmla="*/ 24 h 26"/>
                <a:gd name="T32" fmla="*/ 20 w 22"/>
                <a:gd name="T33" fmla="*/ 26 h 26"/>
                <a:gd name="T34" fmla="*/ 17 w 22"/>
                <a:gd name="T35" fmla="*/ 29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26"/>
                <a:gd name="T56" fmla="*/ 22 w 22"/>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26">
                  <a:moveTo>
                    <a:pt x="14" y="24"/>
                  </a:moveTo>
                  <a:cubicBezTo>
                    <a:pt x="12" y="24"/>
                    <a:pt x="10" y="24"/>
                    <a:pt x="8" y="24"/>
                  </a:cubicBezTo>
                  <a:cubicBezTo>
                    <a:pt x="6" y="24"/>
                    <a:pt x="5" y="26"/>
                    <a:pt x="3" y="26"/>
                  </a:cubicBezTo>
                  <a:cubicBezTo>
                    <a:pt x="2" y="26"/>
                    <a:pt x="1" y="25"/>
                    <a:pt x="0" y="24"/>
                  </a:cubicBezTo>
                  <a:cubicBezTo>
                    <a:pt x="0" y="21"/>
                    <a:pt x="0" y="19"/>
                    <a:pt x="0" y="16"/>
                  </a:cubicBezTo>
                  <a:cubicBezTo>
                    <a:pt x="1" y="14"/>
                    <a:pt x="3" y="12"/>
                    <a:pt x="4" y="10"/>
                  </a:cubicBezTo>
                  <a:cubicBezTo>
                    <a:pt x="5" y="8"/>
                    <a:pt x="6" y="5"/>
                    <a:pt x="7" y="3"/>
                  </a:cubicBezTo>
                  <a:cubicBezTo>
                    <a:pt x="9" y="3"/>
                    <a:pt x="10" y="5"/>
                    <a:pt x="12" y="4"/>
                  </a:cubicBezTo>
                  <a:cubicBezTo>
                    <a:pt x="13" y="4"/>
                    <a:pt x="13" y="2"/>
                    <a:pt x="14" y="1"/>
                  </a:cubicBezTo>
                  <a:cubicBezTo>
                    <a:pt x="14" y="0"/>
                    <a:pt x="16" y="1"/>
                    <a:pt x="17" y="1"/>
                  </a:cubicBezTo>
                  <a:cubicBezTo>
                    <a:pt x="18" y="2"/>
                    <a:pt x="18" y="4"/>
                    <a:pt x="19" y="5"/>
                  </a:cubicBezTo>
                  <a:cubicBezTo>
                    <a:pt x="20" y="6"/>
                    <a:pt x="22" y="8"/>
                    <a:pt x="21" y="10"/>
                  </a:cubicBezTo>
                  <a:cubicBezTo>
                    <a:pt x="20" y="12"/>
                    <a:pt x="17" y="12"/>
                    <a:pt x="15" y="13"/>
                  </a:cubicBezTo>
                  <a:cubicBezTo>
                    <a:pt x="12" y="15"/>
                    <a:pt x="8" y="16"/>
                    <a:pt x="8" y="19"/>
                  </a:cubicBezTo>
                  <a:cubicBezTo>
                    <a:pt x="8" y="21"/>
                    <a:pt x="12" y="18"/>
                    <a:pt x="15" y="18"/>
                  </a:cubicBezTo>
                  <a:cubicBezTo>
                    <a:pt x="16" y="19"/>
                    <a:pt x="18" y="19"/>
                    <a:pt x="20" y="20"/>
                  </a:cubicBezTo>
                  <a:cubicBezTo>
                    <a:pt x="19" y="21"/>
                    <a:pt x="18" y="21"/>
                    <a:pt x="17" y="22"/>
                  </a:cubicBezTo>
                  <a:cubicBezTo>
                    <a:pt x="16" y="23"/>
                    <a:pt x="15" y="24"/>
                    <a:pt x="14" y="2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 name="Freeform 2578"/>
            <p:cNvSpPr>
              <a:spLocks noChangeAspect="1"/>
            </p:cNvSpPr>
            <p:nvPr/>
          </p:nvSpPr>
          <p:spPr bwMode="auto">
            <a:xfrm>
              <a:off x="3409" y="2334"/>
              <a:ext cx="103" cy="98"/>
            </a:xfrm>
            <a:custGeom>
              <a:avLst/>
              <a:gdLst>
                <a:gd name="T0" fmla="*/ 103 w 86"/>
                <a:gd name="T1" fmla="*/ 93 h 82"/>
                <a:gd name="T2" fmla="*/ 98 w 86"/>
                <a:gd name="T3" fmla="*/ 88 h 82"/>
                <a:gd name="T4" fmla="*/ 92 w 86"/>
                <a:gd name="T5" fmla="*/ 81 h 82"/>
                <a:gd name="T6" fmla="*/ 90 w 86"/>
                <a:gd name="T7" fmla="*/ 78 h 82"/>
                <a:gd name="T8" fmla="*/ 80 w 86"/>
                <a:gd name="T9" fmla="*/ 69 h 82"/>
                <a:gd name="T10" fmla="*/ 73 w 86"/>
                <a:gd name="T11" fmla="*/ 60 h 82"/>
                <a:gd name="T12" fmla="*/ 67 w 86"/>
                <a:gd name="T13" fmla="*/ 56 h 82"/>
                <a:gd name="T14" fmla="*/ 65 w 86"/>
                <a:gd name="T15" fmla="*/ 53 h 82"/>
                <a:gd name="T16" fmla="*/ 60 w 86"/>
                <a:gd name="T17" fmla="*/ 53 h 82"/>
                <a:gd name="T18" fmla="*/ 55 w 86"/>
                <a:gd name="T19" fmla="*/ 50 h 82"/>
                <a:gd name="T20" fmla="*/ 52 w 86"/>
                <a:gd name="T21" fmla="*/ 44 h 82"/>
                <a:gd name="T22" fmla="*/ 48 w 86"/>
                <a:gd name="T23" fmla="*/ 48 h 82"/>
                <a:gd name="T24" fmla="*/ 44 w 86"/>
                <a:gd name="T25" fmla="*/ 39 h 82"/>
                <a:gd name="T26" fmla="*/ 42 w 86"/>
                <a:gd name="T27" fmla="*/ 30 h 82"/>
                <a:gd name="T28" fmla="*/ 38 w 86"/>
                <a:gd name="T29" fmla="*/ 17 h 82"/>
                <a:gd name="T30" fmla="*/ 34 w 86"/>
                <a:gd name="T31" fmla="*/ 0 h 82"/>
                <a:gd name="T32" fmla="*/ 26 w 86"/>
                <a:gd name="T33" fmla="*/ 4 h 82"/>
                <a:gd name="T34" fmla="*/ 22 w 86"/>
                <a:gd name="T35" fmla="*/ 7 h 82"/>
                <a:gd name="T36" fmla="*/ 17 w 86"/>
                <a:gd name="T37" fmla="*/ 5 h 82"/>
                <a:gd name="T38" fmla="*/ 14 w 86"/>
                <a:gd name="T39" fmla="*/ 12 h 82"/>
                <a:gd name="T40" fmla="*/ 8 w 86"/>
                <a:gd name="T41" fmla="*/ 12 h 82"/>
                <a:gd name="T42" fmla="*/ 7 w 86"/>
                <a:gd name="T43" fmla="*/ 18 h 82"/>
                <a:gd name="T44" fmla="*/ 5 w 86"/>
                <a:gd name="T45" fmla="*/ 23 h 82"/>
                <a:gd name="T46" fmla="*/ 8 w 86"/>
                <a:gd name="T47" fmla="*/ 27 h 82"/>
                <a:gd name="T48" fmla="*/ 5 w 86"/>
                <a:gd name="T49" fmla="*/ 38 h 82"/>
                <a:gd name="T50" fmla="*/ 1 w 86"/>
                <a:gd name="T51" fmla="*/ 45 h 82"/>
                <a:gd name="T52" fmla="*/ 2 w 86"/>
                <a:gd name="T53" fmla="*/ 57 h 82"/>
                <a:gd name="T54" fmla="*/ 5 w 86"/>
                <a:gd name="T55" fmla="*/ 63 h 82"/>
                <a:gd name="T56" fmla="*/ 11 w 86"/>
                <a:gd name="T57" fmla="*/ 63 h 82"/>
                <a:gd name="T58" fmla="*/ 14 w 86"/>
                <a:gd name="T59" fmla="*/ 60 h 82"/>
                <a:gd name="T60" fmla="*/ 19 w 86"/>
                <a:gd name="T61" fmla="*/ 65 h 82"/>
                <a:gd name="T62" fmla="*/ 23 w 86"/>
                <a:gd name="T63" fmla="*/ 51 h 82"/>
                <a:gd name="T64" fmla="*/ 28 w 86"/>
                <a:gd name="T65" fmla="*/ 56 h 82"/>
                <a:gd name="T66" fmla="*/ 31 w 86"/>
                <a:gd name="T67" fmla="*/ 60 h 82"/>
                <a:gd name="T68" fmla="*/ 38 w 86"/>
                <a:gd name="T69" fmla="*/ 59 h 82"/>
                <a:gd name="T70" fmla="*/ 42 w 86"/>
                <a:gd name="T71" fmla="*/ 56 h 82"/>
                <a:gd name="T72" fmla="*/ 47 w 86"/>
                <a:gd name="T73" fmla="*/ 60 h 82"/>
                <a:gd name="T74" fmla="*/ 60 w 86"/>
                <a:gd name="T75" fmla="*/ 61 h 82"/>
                <a:gd name="T76" fmla="*/ 68 w 86"/>
                <a:gd name="T77" fmla="*/ 67 h 82"/>
                <a:gd name="T78" fmla="*/ 73 w 86"/>
                <a:gd name="T79" fmla="*/ 75 h 82"/>
                <a:gd name="T80" fmla="*/ 84 w 86"/>
                <a:gd name="T81" fmla="*/ 85 h 82"/>
                <a:gd name="T82" fmla="*/ 86 w 86"/>
                <a:gd name="T83" fmla="*/ 91 h 82"/>
                <a:gd name="T84" fmla="*/ 91 w 86"/>
                <a:gd name="T85" fmla="*/ 96 h 82"/>
                <a:gd name="T86" fmla="*/ 97 w 86"/>
                <a:gd name="T87" fmla="*/ 97 h 82"/>
                <a:gd name="T88" fmla="*/ 99 w 86"/>
                <a:gd name="T89" fmla="*/ 93 h 82"/>
                <a:gd name="T90" fmla="*/ 103 w 86"/>
                <a:gd name="T91" fmla="*/ 93 h 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6"/>
                <a:gd name="T139" fmla="*/ 0 h 82"/>
                <a:gd name="T140" fmla="*/ 86 w 86"/>
                <a:gd name="T141" fmla="*/ 82 h 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6" h="82">
                  <a:moveTo>
                    <a:pt x="86" y="78"/>
                  </a:moveTo>
                  <a:cubicBezTo>
                    <a:pt x="85" y="77"/>
                    <a:pt x="83" y="76"/>
                    <a:pt x="82" y="74"/>
                  </a:cubicBezTo>
                  <a:cubicBezTo>
                    <a:pt x="80" y="72"/>
                    <a:pt x="79" y="70"/>
                    <a:pt x="77" y="68"/>
                  </a:cubicBezTo>
                  <a:cubicBezTo>
                    <a:pt x="77" y="67"/>
                    <a:pt x="76" y="66"/>
                    <a:pt x="75" y="65"/>
                  </a:cubicBezTo>
                  <a:cubicBezTo>
                    <a:pt x="73" y="62"/>
                    <a:pt x="69" y="61"/>
                    <a:pt x="67" y="58"/>
                  </a:cubicBezTo>
                  <a:cubicBezTo>
                    <a:pt x="65" y="56"/>
                    <a:pt x="64" y="53"/>
                    <a:pt x="61" y="50"/>
                  </a:cubicBezTo>
                  <a:cubicBezTo>
                    <a:pt x="60" y="49"/>
                    <a:pt x="58" y="49"/>
                    <a:pt x="56" y="47"/>
                  </a:cubicBezTo>
                  <a:cubicBezTo>
                    <a:pt x="55" y="46"/>
                    <a:pt x="55" y="45"/>
                    <a:pt x="54" y="44"/>
                  </a:cubicBezTo>
                  <a:cubicBezTo>
                    <a:pt x="53" y="43"/>
                    <a:pt x="51" y="45"/>
                    <a:pt x="50" y="44"/>
                  </a:cubicBezTo>
                  <a:cubicBezTo>
                    <a:pt x="48" y="44"/>
                    <a:pt x="47" y="43"/>
                    <a:pt x="46" y="42"/>
                  </a:cubicBezTo>
                  <a:cubicBezTo>
                    <a:pt x="45" y="41"/>
                    <a:pt x="45" y="38"/>
                    <a:pt x="43" y="37"/>
                  </a:cubicBezTo>
                  <a:cubicBezTo>
                    <a:pt x="42" y="37"/>
                    <a:pt x="41" y="41"/>
                    <a:pt x="40" y="40"/>
                  </a:cubicBezTo>
                  <a:cubicBezTo>
                    <a:pt x="38" y="39"/>
                    <a:pt x="38" y="36"/>
                    <a:pt x="37" y="33"/>
                  </a:cubicBezTo>
                  <a:cubicBezTo>
                    <a:pt x="37" y="31"/>
                    <a:pt x="36" y="28"/>
                    <a:pt x="35" y="25"/>
                  </a:cubicBezTo>
                  <a:cubicBezTo>
                    <a:pt x="34" y="21"/>
                    <a:pt x="33" y="17"/>
                    <a:pt x="32" y="14"/>
                  </a:cubicBezTo>
                  <a:cubicBezTo>
                    <a:pt x="31" y="9"/>
                    <a:pt x="29" y="4"/>
                    <a:pt x="28" y="0"/>
                  </a:cubicBezTo>
                  <a:cubicBezTo>
                    <a:pt x="26" y="1"/>
                    <a:pt x="24" y="2"/>
                    <a:pt x="22" y="3"/>
                  </a:cubicBezTo>
                  <a:cubicBezTo>
                    <a:pt x="20" y="3"/>
                    <a:pt x="19" y="5"/>
                    <a:pt x="18" y="6"/>
                  </a:cubicBezTo>
                  <a:cubicBezTo>
                    <a:pt x="16" y="6"/>
                    <a:pt x="15" y="3"/>
                    <a:pt x="14" y="4"/>
                  </a:cubicBezTo>
                  <a:cubicBezTo>
                    <a:pt x="13" y="5"/>
                    <a:pt x="14" y="9"/>
                    <a:pt x="12" y="10"/>
                  </a:cubicBezTo>
                  <a:cubicBezTo>
                    <a:pt x="10" y="11"/>
                    <a:pt x="8" y="9"/>
                    <a:pt x="7" y="10"/>
                  </a:cubicBezTo>
                  <a:cubicBezTo>
                    <a:pt x="6" y="11"/>
                    <a:pt x="7" y="13"/>
                    <a:pt x="6" y="15"/>
                  </a:cubicBezTo>
                  <a:cubicBezTo>
                    <a:pt x="6" y="16"/>
                    <a:pt x="4" y="18"/>
                    <a:pt x="4" y="19"/>
                  </a:cubicBezTo>
                  <a:cubicBezTo>
                    <a:pt x="4" y="21"/>
                    <a:pt x="6" y="22"/>
                    <a:pt x="7" y="23"/>
                  </a:cubicBezTo>
                  <a:cubicBezTo>
                    <a:pt x="7" y="26"/>
                    <a:pt x="6" y="29"/>
                    <a:pt x="4" y="32"/>
                  </a:cubicBezTo>
                  <a:cubicBezTo>
                    <a:pt x="4" y="35"/>
                    <a:pt x="1" y="36"/>
                    <a:pt x="1" y="38"/>
                  </a:cubicBezTo>
                  <a:cubicBezTo>
                    <a:pt x="0" y="41"/>
                    <a:pt x="1" y="45"/>
                    <a:pt x="2" y="48"/>
                  </a:cubicBezTo>
                  <a:cubicBezTo>
                    <a:pt x="2" y="50"/>
                    <a:pt x="3" y="51"/>
                    <a:pt x="4" y="53"/>
                  </a:cubicBezTo>
                  <a:cubicBezTo>
                    <a:pt x="5" y="53"/>
                    <a:pt x="7" y="53"/>
                    <a:pt x="9" y="53"/>
                  </a:cubicBezTo>
                  <a:cubicBezTo>
                    <a:pt x="10" y="53"/>
                    <a:pt x="11" y="50"/>
                    <a:pt x="12" y="50"/>
                  </a:cubicBezTo>
                  <a:cubicBezTo>
                    <a:pt x="14" y="50"/>
                    <a:pt x="15" y="56"/>
                    <a:pt x="16" y="54"/>
                  </a:cubicBezTo>
                  <a:cubicBezTo>
                    <a:pt x="19" y="52"/>
                    <a:pt x="17" y="46"/>
                    <a:pt x="19" y="43"/>
                  </a:cubicBezTo>
                  <a:cubicBezTo>
                    <a:pt x="20" y="41"/>
                    <a:pt x="21" y="46"/>
                    <a:pt x="23" y="47"/>
                  </a:cubicBezTo>
                  <a:cubicBezTo>
                    <a:pt x="24" y="48"/>
                    <a:pt x="25" y="49"/>
                    <a:pt x="26" y="50"/>
                  </a:cubicBezTo>
                  <a:cubicBezTo>
                    <a:pt x="28" y="50"/>
                    <a:pt x="30" y="49"/>
                    <a:pt x="32" y="49"/>
                  </a:cubicBezTo>
                  <a:cubicBezTo>
                    <a:pt x="33" y="49"/>
                    <a:pt x="34" y="47"/>
                    <a:pt x="35" y="47"/>
                  </a:cubicBezTo>
                  <a:cubicBezTo>
                    <a:pt x="36" y="47"/>
                    <a:pt x="37" y="49"/>
                    <a:pt x="39" y="50"/>
                  </a:cubicBezTo>
                  <a:cubicBezTo>
                    <a:pt x="43" y="51"/>
                    <a:pt x="46" y="50"/>
                    <a:pt x="50" y="51"/>
                  </a:cubicBezTo>
                  <a:cubicBezTo>
                    <a:pt x="52" y="52"/>
                    <a:pt x="55" y="54"/>
                    <a:pt x="57" y="56"/>
                  </a:cubicBezTo>
                  <a:cubicBezTo>
                    <a:pt x="59" y="58"/>
                    <a:pt x="59" y="61"/>
                    <a:pt x="61" y="63"/>
                  </a:cubicBezTo>
                  <a:cubicBezTo>
                    <a:pt x="64" y="66"/>
                    <a:pt x="67" y="68"/>
                    <a:pt x="70" y="71"/>
                  </a:cubicBezTo>
                  <a:cubicBezTo>
                    <a:pt x="71" y="72"/>
                    <a:pt x="71" y="74"/>
                    <a:pt x="72" y="76"/>
                  </a:cubicBezTo>
                  <a:cubicBezTo>
                    <a:pt x="73" y="77"/>
                    <a:pt x="75" y="79"/>
                    <a:pt x="76" y="80"/>
                  </a:cubicBezTo>
                  <a:cubicBezTo>
                    <a:pt x="78" y="80"/>
                    <a:pt x="79" y="82"/>
                    <a:pt x="81" y="81"/>
                  </a:cubicBezTo>
                  <a:cubicBezTo>
                    <a:pt x="82" y="81"/>
                    <a:pt x="82" y="79"/>
                    <a:pt x="83" y="78"/>
                  </a:cubicBezTo>
                  <a:cubicBezTo>
                    <a:pt x="83" y="77"/>
                    <a:pt x="85" y="78"/>
                    <a:pt x="86" y="7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 name="Freeform 2579"/>
            <p:cNvSpPr>
              <a:spLocks noChangeAspect="1"/>
            </p:cNvSpPr>
            <p:nvPr/>
          </p:nvSpPr>
          <p:spPr bwMode="auto">
            <a:xfrm>
              <a:off x="3189" y="2241"/>
              <a:ext cx="254" cy="344"/>
            </a:xfrm>
            <a:custGeom>
              <a:avLst/>
              <a:gdLst>
                <a:gd name="T0" fmla="*/ 223 w 211"/>
                <a:gd name="T1" fmla="*/ 150 h 286"/>
                <a:gd name="T2" fmla="*/ 225 w 211"/>
                <a:gd name="T3" fmla="*/ 131 h 286"/>
                <a:gd name="T4" fmla="*/ 225 w 211"/>
                <a:gd name="T5" fmla="*/ 115 h 286"/>
                <a:gd name="T6" fmla="*/ 229 w 211"/>
                <a:gd name="T7" fmla="*/ 105 h 286"/>
                <a:gd name="T8" fmla="*/ 237 w 211"/>
                <a:gd name="T9" fmla="*/ 97 h 286"/>
                <a:gd name="T10" fmla="*/ 247 w 211"/>
                <a:gd name="T11" fmla="*/ 96 h 286"/>
                <a:gd name="T12" fmla="*/ 244 w 211"/>
                <a:gd name="T13" fmla="*/ 87 h 286"/>
                <a:gd name="T14" fmla="*/ 237 w 211"/>
                <a:gd name="T15" fmla="*/ 77 h 286"/>
                <a:gd name="T16" fmla="*/ 230 w 211"/>
                <a:gd name="T17" fmla="*/ 52 h 286"/>
                <a:gd name="T18" fmla="*/ 225 w 211"/>
                <a:gd name="T19" fmla="*/ 26 h 286"/>
                <a:gd name="T20" fmla="*/ 215 w 211"/>
                <a:gd name="T21" fmla="*/ 6 h 286"/>
                <a:gd name="T22" fmla="*/ 206 w 211"/>
                <a:gd name="T23" fmla="*/ 0 h 286"/>
                <a:gd name="T24" fmla="*/ 193 w 211"/>
                <a:gd name="T25" fmla="*/ 7 h 286"/>
                <a:gd name="T26" fmla="*/ 184 w 211"/>
                <a:gd name="T27" fmla="*/ 16 h 286"/>
                <a:gd name="T28" fmla="*/ 176 w 211"/>
                <a:gd name="T29" fmla="*/ 26 h 286"/>
                <a:gd name="T30" fmla="*/ 46 w 211"/>
                <a:gd name="T31" fmla="*/ 19 h 286"/>
                <a:gd name="T32" fmla="*/ 31 w 211"/>
                <a:gd name="T33" fmla="*/ 58 h 286"/>
                <a:gd name="T34" fmla="*/ 30 w 211"/>
                <a:gd name="T35" fmla="*/ 130 h 286"/>
                <a:gd name="T36" fmla="*/ 17 w 211"/>
                <a:gd name="T37" fmla="*/ 134 h 286"/>
                <a:gd name="T38" fmla="*/ 12 w 211"/>
                <a:gd name="T39" fmla="*/ 148 h 286"/>
                <a:gd name="T40" fmla="*/ 12 w 211"/>
                <a:gd name="T41" fmla="*/ 159 h 286"/>
                <a:gd name="T42" fmla="*/ 7 w 211"/>
                <a:gd name="T43" fmla="*/ 173 h 286"/>
                <a:gd name="T44" fmla="*/ 1 w 211"/>
                <a:gd name="T45" fmla="*/ 186 h 286"/>
                <a:gd name="T46" fmla="*/ 11 w 211"/>
                <a:gd name="T47" fmla="*/ 196 h 286"/>
                <a:gd name="T48" fmla="*/ 11 w 211"/>
                <a:gd name="T49" fmla="*/ 202 h 286"/>
                <a:gd name="T50" fmla="*/ 16 w 211"/>
                <a:gd name="T51" fmla="*/ 214 h 286"/>
                <a:gd name="T52" fmla="*/ 30 w 211"/>
                <a:gd name="T53" fmla="*/ 235 h 286"/>
                <a:gd name="T54" fmla="*/ 25 w 211"/>
                <a:gd name="T55" fmla="*/ 248 h 286"/>
                <a:gd name="T56" fmla="*/ 39 w 211"/>
                <a:gd name="T57" fmla="*/ 254 h 286"/>
                <a:gd name="T58" fmla="*/ 49 w 211"/>
                <a:gd name="T59" fmla="*/ 262 h 286"/>
                <a:gd name="T60" fmla="*/ 55 w 211"/>
                <a:gd name="T61" fmla="*/ 268 h 286"/>
                <a:gd name="T62" fmla="*/ 60 w 211"/>
                <a:gd name="T63" fmla="*/ 281 h 286"/>
                <a:gd name="T64" fmla="*/ 75 w 211"/>
                <a:gd name="T65" fmla="*/ 291 h 286"/>
                <a:gd name="T66" fmla="*/ 79 w 211"/>
                <a:gd name="T67" fmla="*/ 299 h 286"/>
                <a:gd name="T68" fmla="*/ 88 w 211"/>
                <a:gd name="T69" fmla="*/ 310 h 286"/>
                <a:gd name="T70" fmla="*/ 94 w 211"/>
                <a:gd name="T71" fmla="*/ 324 h 286"/>
                <a:gd name="T72" fmla="*/ 107 w 211"/>
                <a:gd name="T73" fmla="*/ 325 h 286"/>
                <a:gd name="T74" fmla="*/ 119 w 211"/>
                <a:gd name="T75" fmla="*/ 321 h 286"/>
                <a:gd name="T76" fmla="*/ 134 w 211"/>
                <a:gd name="T77" fmla="*/ 340 h 286"/>
                <a:gd name="T78" fmla="*/ 141 w 211"/>
                <a:gd name="T79" fmla="*/ 340 h 286"/>
                <a:gd name="T80" fmla="*/ 155 w 211"/>
                <a:gd name="T81" fmla="*/ 337 h 286"/>
                <a:gd name="T82" fmla="*/ 164 w 211"/>
                <a:gd name="T83" fmla="*/ 339 h 286"/>
                <a:gd name="T84" fmla="*/ 176 w 211"/>
                <a:gd name="T85" fmla="*/ 338 h 286"/>
                <a:gd name="T86" fmla="*/ 188 w 211"/>
                <a:gd name="T87" fmla="*/ 331 h 286"/>
                <a:gd name="T88" fmla="*/ 203 w 211"/>
                <a:gd name="T89" fmla="*/ 304 h 286"/>
                <a:gd name="T90" fmla="*/ 193 w 211"/>
                <a:gd name="T91" fmla="*/ 283 h 286"/>
                <a:gd name="T92" fmla="*/ 171 w 211"/>
                <a:gd name="T93" fmla="*/ 269 h 286"/>
                <a:gd name="T94" fmla="*/ 182 w 211"/>
                <a:gd name="T95" fmla="*/ 259 h 286"/>
                <a:gd name="T96" fmla="*/ 188 w 211"/>
                <a:gd name="T97" fmla="*/ 242 h 286"/>
                <a:gd name="T98" fmla="*/ 188 w 211"/>
                <a:gd name="T99" fmla="*/ 223 h 286"/>
                <a:gd name="T100" fmla="*/ 196 w 211"/>
                <a:gd name="T101" fmla="*/ 219 h 286"/>
                <a:gd name="T102" fmla="*/ 201 w 211"/>
                <a:gd name="T103" fmla="*/ 197 h 286"/>
                <a:gd name="T104" fmla="*/ 209 w 211"/>
                <a:gd name="T105" fmla="*/ 183 h 286"/>
                <a:gd name="T106" fmla="*/ 218 w 211"/>
                <a:gd name="T107" fmla="*/ 177 h 286"/>
                <a:gd name="T108" fmla="*/ 221 w 211"/>
                <a:gd name="T109" fmla="*/ 161 h 2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1"/>
                <a:gd name="T166" fmla="*/ 0 h 286"/>
                <a:gd name="T167" fmla="*/ 211 w 211"/>
                <a:gd name="T168" fmla="*/ 286 h 2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1" h="286">
                  <a:moveTo>
                    <a:pt x="187" y="130"/>
                  </a:moveTo>
                  <a:cubicBezTo>
                    <a:pt x="186" y="128"/>
                    <a:pt x="185" y="127"/>
                    <a:pt x="185" y="125"/>
                  </a:cubicBezTo>
                  <a:cubicBezTo>
                    <a:pt x="184" y="122"/>
                    <a:pt x="183" y="118"/>
                    <a:pt x="184" y="115"/>
                  </a:cubicBezTo>
                  <a:cubicBezTo>
                    <a:pt x="184" y="113"/>
                    <a:pt x="187" y="112"/>
                    <a:pt x="187" y="109"/>
                  </a:cubicBezTo>
                  <a:cubicBezTo>
                    <a:pt x="189" y="106"/>
                    <a:pt x="190" y="103"/>
                    <a:pt x="190" y="100"/>
                  </a:cubicBezTo>
                  <a:cubicBezTo>
                    <a:pt x="189" y="99"/>
                    <a:pt x="187" y="98"/>
                    <a:pt x="187" y="96"/>
                  </a:cubicBezTo>
                  <a:cubicBezTo>
                    <a:pt x="187" y="95"/>
                    <a:pt x="189" y="93"/>
                    <a:pt x="189" y="92"/>
                  </a:cubicBezTo>
                  <a:cubicBezTo>
                    <a:pt x="190" y="90"/>
                    <a:pt x="189" y="88"/>
                    <a:pt x="190" y="87"/>
                  </a:cubicBezTo>
                  <a:cubicBezTo>
                    <a:pt x="191" y="86"/>
                    <a:pt x="193" y="88"/>
                    <a:pt x="195" y="87"/>
                  </a:cubicBezTo>
                  <a:cubicBezTo>
                    <a:pt x="197" y="86"/>
                    <a:pt x="196" y="82"/>
                    <a:pt x="197" y="81"/>
                  </a:cubicBezTo>
                  <a:cubicBezTo>
                    <a:pt x="198" y="80"/>
                    <a:pt x="199" y="83"/>
                    <a:pt x="201" y="83"/>
                  </a:cubicBezTo>
                  <a:cubicBezTo>
                    <a:pt x="202" y="82"/>
                    <a:pt x="203" y="80"/>
                    <a:pt x="205" y="80"/>
                  </a:cubicBezTo>
                  <a:cubicBezTo>
                    <a:pt x="207" y="79"/>
                    <a:pt x="209" y="78"/>
                    <a:pt x="211" y="77"/>
                  </a:cubicBezTo>
                  <a:cubicBezTo>
                    <a:pt x="208" y="75"/>
                    <a:pt x="205" y="74"/>
                    <a:pt x="203" y="72"/>
                  </a:cubicBezTo>
                  <a:cubicBezTo>
                    <a:pt x="203" y="71"/>
                    <a:pt x="204" y="69"/>
                    <a:pt x="203" y="69"/>
                  </a:cubicBezTo>
                  <a:cubicBezTo>
                    <a:pt x="202" y="67"/>
                    <a:pt x="198" y="66"/>
                    <a:pt x="197" y="64"/>
                  </a:cubicBezTo>
                  <a:cubicBezTo>
                    <a:pt x="195" y="62"/>
                    <a:pt x="193" y="60"/>
                    <a:pt x="192" y="57"/>
                  </a:cubicBezTo>
                  <a:cubicBezTo>
                    <a:pt x="191" y="52"/>
                    <a:pt x="191" y="47"/>
                    <a:pt x="191" y="43"/>
                  </a:cubicBezTo>
                  <a:cubicBezTo>
                    <a:pt x="191" y="38"/>
                    <a:pt x="192" y="34"/>
                    <a:pt x="191" y="30"/>
                  </a:cubicBezTo>
                  <a:cubicBezTo>
                    <a:pt x="191" y="27"/>
                    <a:pt x="187" y="25"/>
                    <a:pt x="187" y="22"/>
                  </a:cubicBezTo>
                  <a:cubicBezTo>
                    <a:pt x="186" y="19"/>
                    <a:pt x="189" y="17"/>
                    <a:pt x="188" y="15"/>
                  </a:cubicBezTo>
                  <a:cubicBezTo>
                    <a:pt x="186" y="11"/>
                    <a:pt x="183" y="8"/>
                    <a:pt x="179" y="5"/>
                  </a:cubicBezTo>
                  <a:cubicBezTo>
                    <a:pt x="178" y="5"/>
                    <a:pt x="176" y="6"/>
                    <a:pt x="175" y="5"/>
                  </a:cubicBezTo>
                  <a:cubicBezTo>
                    <a:pt x="174" y="4"/>
                    <a:pt x="173" y="2"/>
                    <a:pt x="171" y="0"/>
                  </a:cubicBezTo>
                  <a:cubicBezTo>
                    <a:pt x="170" y="2"/>
                    <a:pt x="168" y="4"/>
                    <a:pt x="166" y="6"/>
                  </a:cubicBezTo>
                  <a:cubicBezTo>
                    <a:pt x="164" y="7"/>
                    <a:pt x="162" y="5"/>
                    <a:pt x="160" y="6"/>
                  </a:cubicBezTo>
                  <a:cubicBezTo>
                    <a:pt x="159" y="7"/>
                    <a:pt x="159" y="9"/>
                    <a:pt x="158" y="11"/>
                  </a:cubicBezTo>
                  <a:cubicBezTo>
                    <a:pt x="156" y="12"/>
                    <a:pt x="154" y="11"/>
                    <a:pt x="153" y="13"/>
                  </a:cubicBezTo>
                  <a:cubicBezTo>
                    <a:pt x="152" y="15"/>
                    <a:pt x="153" y="17"/>
                    <a:pt x="152" y="19"/>
                  </a:cubicBezTo>
                  <a:cubicBezTo>
                    <a:pt x="151" y="21"/>
                    <a:pt x="148" y="23"/>
                    <a:pt x="146" y="22"/>
                  </a:cubicBezTo>
                  <a:cubicBezTo>
                    <a:pt x="144" y="21"/>
                    <a:pt x="145" y="16"/>
                    <a:pt x="142" y="16"/>
                  </a:cubicBezTo>
                  <a:cubicBezTo>
                    <a:pt x="107" y="14"/>
                    <a:pt x="73" y="16"/>
                    <a:pt x="38" y="16"/>
                  </a:cubicBezTo>
                  <a:lnTo>
                    <a:pt x="37" y="48"/>
                  </a:lnTo>
                  <a:lnTo>
                    <a:pt x="26" y="48"/>
                  </a:lnTo>
                  <a:lnTo>
                    <a:pt x="25" y="55"/>
                  </a:lnTo>
                  <a:cubicBezTo>
                    <a:pt x="25" y="73"/>
                    <a:pt x="27" y="91"/>
                    <a:pt x="25" y="108"/>
                  </a:cubicBezTo>
                  <a:cubicBezTo>
                    <a:pt x="25" y="110"/>
                    <a:pt x="21" y="107"/>
                    <a:pt x="19" y="108"/>
                  </a:cubicBezTo>
                  <a:cubicBezTo>
                    <a:pt x="17" y="108"/>
                    <a:pt x="15" y="109"/>
                    <a:pt x="14" y="111"/>
                  </a:cubicBezTo>
                  <a:cubicBezTo>
                    <a:pt x="13" y="112"/>
                    <a:pt x="16" y="114"/>
                    <a:pt x="15" y="116"/>
                  </a:cubicBezTo>
                  <a:cubicBezTo>
                    <a:pt x="14" y="119"/>
                    <a:pt x="12" y="121"/>
                    <a:pt x="10" y="123"/>
                  </a:cubicBezTo>
                  <a:cubicBezTo>
                    <a:pt x="9" y="124"/>
                    <a:pt x="6" y="125"/>
                    <a:pt x="7" y="126"/>
                  </a:cubicBezTo>
                  <a:cubicBezTo>
                    <a:pt x="7" y="128"/>
                    <a:pt x="11" y="130"/>
                    <a:pt x="10" y="132"/>
                  </a:cubicBezTo>
                  <a:cubicBezTo>
                    <a:pt x="10" y="134"/>
                    <a:pt x="5" y="133"/>
                    <a:pt x="5" y="135"/>
                  </a:cubicBezTo>
                  <a:cubicBezTo>
                    <a:pt x="4" y="138"/>
                    <a:pt x="7" y="141"/>
                    <a:pt x="6" y="144"/>
                  </a:cubicBezTo>
                  <a:cubicBezTo>
                    <a:pt x="6" y="147"/>
                    <a:pt x="2" y="148"/>
                    <a:pt x="1" y="150"/>
                  </a:cubicBezTo>
                  <a:cubicBezTo>
                    <a:pt x="0" y="151"/>
                    <a:pt x="0" y="154"/>
                    <a:pt x="1" y="155"/>
                  </a:cubicBezTo>
                  <a:cubicBezTo>
                    <a:pt x="3" y="156"/>
                    <a:pt x="6" y="152"/>
                    <a:pt x="8" y="153"/>
                  </a:cubicBezTo>
                  <a:cubicBezTo>
                    <a:pt x="10" y="156"/>
                    <a:pt x="8" y="160"/>
                    <a:pt x="9" y="163"/>
                  </a:cubicBezTo>
                  <a:cubicBezTo>
                    <a:pt x="10" y="164"/>
                    <a:pt x="12" y="163"/>
                    <a:pt x="12" y="164"/>
                  </a:cubicBezTo>
                  <a:cubicBezTo>
                    <a:pt x="12" y="165"/>
                    <a:pt x="9" y="166"/>
                    <a:pt x="9" y="168"/>
                  </a:cubicBezTo>
                  <a:cubicBezTo>
                    <a:pt x="10" y="171"/>
                    <a:pt x="13" y="172"/>
                    <a:pt x="14" y="174"/>
                  </a:cubicBezTo>
                  <a:cubicBezTo>
                    <a:pt x="15" y="175"/>
                    <a:pt x="14" y="177"/>
                    <a:pt x="13" y="178"/>
                  </a:cubicBezTo>
                  <a:cubicBezTo>
                    <a:pt x="15" y="180"/>
                    <a:pt x="18" y="182"/>
                    <a:pt x="19" y="184"/>
                  </a:cubicBezTo>
                  <a:cubicBezTo>
                    <a:pt x="22" y="187"/>
                    <a:pt x="24" y="191"/>
                    <a:pt x="25" y="195"/>
                  </a:cubicBezTo>
                  <a:cubicBezTo>
                    <a:pt x="26" y="197"/>
                    <a:pt x="25" y="200"/>
                    <a:pt x="25" y="202"/>
                  </a:cubicBezTo>
                  <a:cubicBezTo>
                    <a:pt x="24" y="204"/>
                    <a:pt x="21" y="205"/>
                    <a:pt x="21" y="206"/>
                  </a:cubicBezTo>
                  <a:cubicBezTo>
                    <a:pt x="21" y="208"/>
                    <a:pt x="23" y="210"/>
                    <a:pt x="25" y="211"/>
                  </a:cubicBezTo>
                  <a:cubicBezTo>
                    <a:pt x="27" y="212"/>
                    <a:pt x="30" y="209"/>
                    <a:pt x="32" y="211"/>
                  </a:cubicBezTo>
                  <a:cubicBezTo>
                    <a:pt x="34" y="212"/>
                    <a:pt x="30" y="214"/>
                    <a:pt x="31" y="216"/>
                  </a:cubicBezTo>
                  <a:cubicBezTo>
                    <a:pt x="34" y="218"/>
                    <a:pt x="38" y="216"/>
                    <a:pt x="41" y="218"/>
                  </a:cubicBezTo>
                  <a:cubicBezTo>
                    <a:pt x="42" y="219"/>
                    <a:pt x="41" y="222"/>
                    <a:pt x="42" y="223"/>
                  </a:cubicBezTo>
                  <a:cubicBezTo>
                    <a:pt x="43" y="224"/>
                    <a:pt x="45" y="222"/>
                    <a:pt x="46" y="223"/>
                  </a:cubicBezTo>
                  <a:cubicBezTo>
                    <a:pt x="47" y="224"/>
                    <a:pt x="45" y="227"/>
                    <a:pt x="45" y="228"/>
                  </a:cubicBezTo>
                  <a:cubicBezTo>
                    <a:pt x="46" y="230"/>
                    <a:pt x="48" y="232"/>
                    <a:pt x="50" y="234"/>
                  </a:cubicBezTo>
                  <a:cubicBezTo>
                    <a:pt x="52" y="235"/>
                    <a:pt x="54" y="233"/>
                    <a:pt x="55" y="234"/>
                  </a:cubicBezTo>
                  <a:cubicBezTo>
                    <a:pt x="57" y="238"/>
                    <a:pt x="61" y="240"/>
                    <a:pt x="62" y="242"/>
                  </a:cubicBezTo>
                  <a:cubicBezTo>
                    <a:pt x="63" y="243"/>
                    <a:pt x="59" y="243"/>
                    <a:pt x="59" y="244"/>
                  </a:cubicBezTo>
                  <a:cubicBezTo>
                    <a:pt x="61" y="247"/>
                    <a:pt x="64" y="247"/>
                    <a:pt x="66" y="249"/>
                  </a:cubicBezTo>
                  <a:cubicBezTo>
                    <a:pt x="67" y="249"/>
                    <a:pt x="69" y="250"/>
                    <a:pt x="70" y="251"/>
                  </a:cubicBezTo>
                  <a:cubicBezTo>
                    <a:pt x="71" y="253"/>
                    <a:pt x="73" y="255"/>
                    <a:pt x="73" y="258"/>
                  </a:cubicBezTo>
                  <a:cubicBezTo>
                    <a:pt x="73" y="260"/>
                    <a:pt x="72" y="262"/>
                    <a:pt x="72" y="265"/>
                  </a:cubicBezTo>
                  <a:cubicBezTo>
                    <a:pt x="74" y="266"/>
                    <a:pt x="76" y="268"/>
                    <a:pt x="78" y="269"/>
                  </a:cubicBezTo>
                  <a:cubicBezTo>
                    <a:pt x="80" y="270"/>
                    <a:pt x="83" y="272"/>
                    <a:pt x="85" y="272"/>
                  </a:cubicBezTo>
                  <a:cubicBezTo>
                    <a:pt x="87" y="272"/>
                    <a:pt x="88" y="270"/>
                    <a:pt x="89" y="270"/>
                  </a:cubicBezTo>
                  <a:cubicBezTo>
                    <a:pt x="91" y="269"/>
                    <a:pt x="93" y="270"/>
                    <a:pt x="95" y="270"/>
                  </a:cubicBezTo>
                  <a:cubicBezTo>
                    <a:pt x="97" y="269"/>
                    <a:pt x="97" y="267"/>
                    <a:pt x="99" y="267"/>
                  </a:cubicBezTo>
                  <a:cubicBezTo>
                    <a:pt x="102" y="269"/>
                    <a:pt x="105" y="273"/>
                    <a:pt x="107" y="277"/>
                  </a:cubicBezTo>
                  <a:cubicBezTo>
                    <a:pt x="109" y="278"/>
                    <a:pt x="109" y="281"/>
                    <a:pt x="111" y="283"/>
                  </a:cubicBezTo>
                  <a:cubicBezTo>
                    <a:pt x="112" y="284"/>
                    <a:pt x="113" y="285"/>
                    <a:pt x="114" y="286"/>
                  </a:cubicBezTo>
                  <a:cubicBezTo>
                    <a:pt x="115" y="285"/>
                    <a:pt x="115" y="283"/>
                    <a:pt x="117" y="283"/>
                  </a:cubicBezTo>
                  <a:cubicBezTo>
                    <a:pt x="119" y="282"/>
                    <a:pt x="122" y="283"/>
                    <a:pt x="124" y="283"/>
                  </a:cubicBezTo>
                  <a:cubicBezTo>
                    <a:pt x="126" y="282"/>
                    <a:pt x="127" y="279"/>
                    <a:pt x="129" y="280"/>
                  </a:cubicBezTo>
                  <a:cubicBezTo>
                    <a:pt x="131" y="280"/>
                    <a:pt x="130" y="284"/>
                    <a:pt x="132" y="284"/>
                  </a:cubicBezTo>
                  <a:cubicBezTo>
                    <a:pt x="133" y="285"/>
                    <a:pt x="134" y="282"/>
                    <a:pt x="136" y="282"/>
                  </a:cubicBezTo>
                  <a:cubicBezTo>
                    <a:pt x="138" y="280"/>
                    <a:pt x="140" y="279"/>
                    <a:pt x="143" y="279"/>
                  </a:cubicBezTo>
                  <a:cubicBezTo>
                    <a:pt x="144" y="279"/>
                    <a:pt x="145" y="281"/>
                    <a:pt x="146" y="281"/>
                  </a:cubicBezTo>
                  <a:cubicBezTo>
                    <a:pt x="148" y="281"/>
                    <a:pt x="150" y="282"/>
                    <a:pt x="151" y="281"/>
                  </a:cubicBezTo>
                  <a:cubicBezTo>
                    <a:pt x="154" y="280"/>
                    <a:pt x="155" y="277"/>
                    <a:pt x="156" y="275"/>
                  </a:cubicBezTo>
                  <a:lnTo>
                    <a:pt x="172" y="258"/>
                  </a:lnTo>
                  <a:cubicBezTo>
                    <a:pt x="171" y="256"/>
                    <a:pt x="169" y="255"/>
                    <a:pt x="169" y="253"/>
                  </a:cubicBezTo>
                  <a:cubicBezTo>
                    <a:pt x="167" y="250"/>
                    <a:pt x="168" y="246"/>
                    <a:pt x="166" y="243"/>
                  </a:cubicBezTo>
                  <a:cubicBezTo>
                    <a:pt x="165" y="240"/>
                    <a:pt x="162" y="238"/>
                    <a:pt x="160" y="235"/>
                  </a:cubicBezTo>
                  <a:cubicBezTo>
                    <a:pt x="157" y="232"/>
                    <a:pt x="156" y="227"/>
                    <a:pt x="152" y="225"/>
                  </a:cubicBezTo>
                  <a:cubicBezTo>
                    <a:pt x="149" y="223"/>
                    <a:pt x="145" y="226"/>
                    <a:pt x="142" y="224"/>
                  </a:cubicBezTo>
                  <a:cubicBezTo>
                    <a:pt x="140" y="222"/>
                    <a:pt x="141" y="218"/>
                    <a:pt x="143" y="216"/>
                  </a:cubicBezTo>
                  <a:cubicBezTo>
                    <a:pt x="145" y="214"/>
                    <a:pt x="149" y="216"/>
                    <a:pt x="151" y="215"/>
                  </a:cubicBezTo>
                  <a:cubicBezTo>
                    <a:pt x="153" y="215"/>
                    <a:pt x="156" y="215"/>
                    <a:pt x="156" y="214"/>
                  </a:cubicBezTo>
                  <a:cubicBezTo>
                    <a:pt x="158" y="210"/>
                    <a:pt x="155" y="205"/>
                    <a:pt x="156" y="201"/>
                  </a:cubicBezTo>
                  <a:cubicBezTo>
                    <a:pt x="156" y="197"/>
                    <a:pt x="158" y="193"/>
                    <a:pt x="158" y="189"/>
                  </a:cubicBezTo>
                  <a:cubicBezTo>
                    <a:pt x="158" y="188"/>
                    <a:pt x="156" y="187"/>
                    <a:pt x="156" y="185"/>
                  </a:cubicBezTo>
                  <a:cubicBezTo>
                    <a:pt x="156" y="183"/>
                    <a:pt x="157" y="182"/>
                    <a:pt x="159" y="181"/>
                  </a:cubicBezTo>
                  <a:cubicBezTo>
                    <a:pt x="160" y="181"/>
                    <a:pt x="161" y="182"/>
                    <a:pt x="163" y="182"/>
                  </a:cubicBezTo>
                  <a:cubicBezTo>
                    <a:pt x="164" y="182"/>
                    <a:pt x="166" y="183"/>
                    <a:pt x="166" y="182"/>
                  </a:cubicBezTo>
                  <a:cubicBezTo>
                    <a:pt x="167" y="176"/>
                    <a:pt x="165" y="170"/>
                    <a:pt x="167" y="164"/>
                  </a:cubicBezTo>
                  <a:cubicBezTo>
                    <a:pt x="167" y="162"/>
                    <a:pt x="170" y="162"/>
                    <a:pt x="171" y="161"/>
                  </a:cubicBezTo>
                  <a:cubicBezTo>
                    <a:pt x="172" y="158"/>
                    <a:pt x="172" y="154"/>
                    <a:pt x="174" y="152"/>
                  </a:cubicBezTo>
                  <a:cubicBezTo>
                    <a:pt x="176" y="150"/>
                    <a:pt x="179" y="151"/>
                    <a:pt x="181" y="150"/>
                  </a:cubicBezTo>
                  <a:cubicBezTo>
                    <a:pt x="182" y="149"/>
                    <a:pt x="180" y="148"/>
                    <a:pt x="181" y="147"/>
                  </a:cubicBezTo>
                  <a:cubicBezTo>
                    <a:pt x="182" y="144"/>
                    <a:pt x="184" y="142"/>
                    <a:pt x="184" y="140"/>
                  </a:cubicBezTo>
                  <a:cubicBezTo>
                    <a:pt x="185" y="138"/>
                    <a:pt x="183" y="136"/>
                    <a:pt x="184" y="134"/>
                  </a:cubicBezTo>
                  <a:cubicBezTo>
                    <a:pt x="184" y="132"/>
                    <a:pt x="186" y="131"/>
                    <a:pt x="187" y="13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 name="Freeform 2580"/>
            <p:cNvSpPr>
              <a:spLocks noChangeAspect="1"/>
            </p:cNvSpPr>
            <p:nvPr/>
          </p:nvSpPr>
          <p:spPr bwMode="auto">
            <a:xfrm>
              <a:off x="2996" y="2054"/>
              <a:ext cx="239" cy="253"/>
            </a:xfrm>
            <a:custGeom>
              <a:avLst/>
              <a:gdLst>
                <a:gd name="T0" fmla="*/ 239 w 199"/>
                <a:gd name="T1" fmla="*/ 206 h 211"/>
                <a:gd name="T2" fmla="*/ 238 w 199"/>
                <a:gd name="T3" fmla="*/ 245 h 211"/>
                <a:gd name="T4" fmla="*/ 225 w 199"/>
                <a:gd name="T5" fmla="*/ 245 h 211"/>
                <a:gd name="T6" fmla="*/ 223 w 199"/>
                <a:gd name="T7" fmla="*/ 253 h 211"/>
                <a:gd name="T8" fmla="*/ 98 w 199"/>
                <a:gd name="T9" fmla="*/ 181 h 211"/>
                <a:gd name="T10" fmla="*/ 89 w 199"/>
                <a:gd name="T11" fmla="*/ 189 h 211"/>
                <a:gd name="T12" fmla="*/ 72 w 199"/>
                <a:gd name="T13" fmla="*/ 197 h 211"/>
                <a:gd name="T14" fmla="*/ 65 w 199"/>
                <a:gd name="T15" fmla="*/ 186 h 211"/>
                <a:gd name="T16" fmla="*/ 50 w 199"/>
                <a:gd name="T17" fmla="*/ 185 h 211"/>
                <a:gd name="T18" fmla="*/ 42 w 199"/>
                <a:gd name="T19" fmla="*/ 179 h 211"/>
                <a:gd name="T20" fmla="*/ 34 w 199"/>
                <a:gd name="T21" fmla="*/ 173 h 211"/>
                <a:gd name="T22" fmla="*/ 37 w 199"/>
                <a:gd name="T23" fmla="*/ 169 h 211"/>
                <a:gd name="T24" fmla="*/ 25 w 199"/>
                <a:gd name="T25" fmla="*/ 163 h 211"/>
                <a:gd name="T26" fmla="*/ 16 w 199"/>
                <a:gd name="T27" fmla="*/ 164 h 211"/>
                <a:gd name="T28" fmla="*/ 14 w 199"/>
                <a:gd name="T29" fmla="*/ 151 h 211"/>
                <a:gd name="T30" fmla="*/ 4 w 199"/>
                <a:gd name="T31" fmla="*/ 129 h 211"/>
                <a:gd name="T32" fmla="*/ 12 w 199"/>
                <a:gd name="T33" fmla="*/ 124 h 211"/>
                <a:gd name="T34" fmla="*/ 8 w 199"/>
                <a:gd name="T35" fmla="*/ 106 h 211"/>
                <a:gd name="T36" fmla="*/ 10 w 199"/>
                <a:gd name="T37" fmla="*/ 83 h 211"/>
                <a:gd name="T38" fmla="*/ 0 w 199"/>
                <a:gd name="T39" fmla="*/ 58 h 211"/>
                <a:gd name="T40" fmla="*/ 4 w 199"/>
                <a:gd name="T41" fmla="*/ 55 h 211"/>
                <a:gd name="T42" fmla="*/ 12 w 199"/>
                <a:gd name="T43" fmla="*/ 50 h 211"/>
                <a:gd name="T44" fmla="*/ 14 w 199"/>
                <a:gd name="T45" fmla="*/ 43 h 211"/>
                <a:gd name="T46" fmla="*/ 12 w 199"/>
                <a:gd name="T47" fmla="*/ 30 h 211"/>
                <a:gd name="T48" fmla="*/ 18 w 199"/>
                <a:gd name="T49" fmla="*/ 26 h 211"/>
                <a:gd name="T50" fmla="*/ 25 w 199"/>
                <a:gd name="T51" fmla="*/ 19 h 211"/>
                <a:gd name="T52" fmla="*/ 35 w 199"/>
                <a:gd name="T53" fmla="*/ 13 h 211"/>
                <a:gd name="T54" fmla="*/ 32 w 199"/>
                <a:gd name="T55" fmla="*/ 10 h 211"/>
                <a:gd name="T56" fmla="*/ 34 w 199"/>
                <a:gd name="T57" fmla="*/ 0 h 211"/>
                <a:gd name="T58" fmla="*/ 41 w 199"/>
                <a:gd name="T59" fmla="*/ 4 h 211"/>
                <a:gd name="T60" fmla="*/ 58 w 199"/>
                <a:gd name="T61" fmla="*/ 6 h 211"/>
                <a:gd name="T62" fmla="*/ 73 w 199"/>
                <a:gd name="T63" fmla="*/ 10 h 211"/>
                <a:gd name="T64" fmla="*/ 86 w 199"/>
                <a:gd name="T65" fmla="*/ 14 h 211"/>
                <a:gd name="T66" fmla="*/ 92 w 199"/>
                <a:gd name="T67" fmla="*/ 28 h 211"/>
                <a:gd name="T68" fmla="*/ 101 w 199"/>
                <a:gd name="T69" fmla="*/ 36 h 211"/>
                <a:gd name="T70" fmla="*/ 113 w 199"/>
                <a:gd name="T71" fmla="*/ 38 h 211"/>
                <a:gd name="T72" fmla="*/ 131 w 199"/>
                <a:gd name="T73" fmla="*/ 43 h 211"/>
                <a:gd name="T74" fmla="*/ 142 w 199"/>
                <a:gd name="T75" fmla="*/ 53 h 211"/>
                <a:gd name="T76" fmla="*/ 153 w 199"/>
                <a:gd name="T77" fmla="*/ 54 h 211"/>
                <a:gd name="T78" fmla="*/ 159 w 199"/>
                <a:gd name="T79" fmla="*/ 47 h 211"/>
                <a:gd name="T80" fmla="*/ 162 w 199"/>
                <a:gd name="T81" fmla="*/ 38 h 211"/>
                <a:gd name="T82" fmla="*/ 160 w 199"/>
                <a:gd name="T83" fmla="*/ 31 h 211"/>
                <a:gd name="T84" fmla="*/ 160 w 199"/>
                <a:gd name="T85" fmla="*/ 20 h 211"/>
                <a:gd name="T86" fmla="*/ 166 w 199"/>
                <a:gd name="T87" fmla="*/ 12 h 211"/>
                <a:gd name="T88" fmla="*/ 179 w 199"/>
                <a:gd name="T89" fmla="*/ 7 h 211"/>
                <a:gd name="T90" fmla="*/ 189 w 199"/>
                <a:gd name="T91" fmla="*/ 5 h 211"/>
                <a:gd name="T92" fmla="*/ 198 w 199"/>
                <a:gd name="T93" fmla="*/ 8 h 211"/>
                <a:gd name="T94" fmla="*/ 204 w 199"/>
                <a:gd name="T95" fmla="*/ 11 h 211"/>
                <a:gd name="T96" fmla="*/ 209 w 199"/>
                <a:gd name="T97" fmla="*/ 18 h 211"/>
                <a:gd name="T98" fmla="*/ 222 w 199"/>
                <a:gd name="T99" fmla="*/ 23 h 211"/>
                <a:gd name="T100" fmla="*/ 231 w 199"/>
                <a:gd name="T101" fmla="*/ 23 h 211"/>
                <a:gd name="T102" fmla="*/ 235 w 199"/>
                <a:gd name="T103" fmla="*/ 23 h 211"/>
                <a:gd name="T104" fmla="*/ 238 w 199"/>
                <a:gd name="T105" fmla="*/ 26 h 211"/>
                <a:gd name="T106" fmla="*/ 234 w 199"/>
                <a:gd name="T107" fmla="*/ 32 h 211"/>
                <a:gd name="T108" fmla="*/ 234 w 199"/>
                <a:gd name="T109" fmla="*/ 46 h 211"/>
                <a:gd name="T110" fmla="*/ 231 w 199"/>
                <a:gd name="T111" fmla="*/ 55 h 211"/>
                <a:gd name="T112" fmla="*/ 235 w 199"/>
                <a:gd name="T113" fmla="*/ 74 h 211"/>
                <a:gd name="T114" fmla="*/ 239 w 199"/>
                <a:gd name="T115" fmla="*/ 206 h 2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99"/>
                <a:gd name="T175" fmla="*/ 0 h 211"/>
                <a:gd name="T176" fmla="*/ 199 w 199"/>
                <a:gd name="T177" fmla="*/ 211 h 2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99" h="211">
                  <a:moveTo>
                    <a:pt x="199" y="172"/>
                  </a:moveTo>
                  <a:lnTo>
                    <a:pt x="198" y="204"/>
                  </a:lnTo>
                  <a:lnTo>
                    <a:pt x="187" y="204"/>
                  </a:lnTo>
                  <a:lnTo>
                    <a:pt x="186" y="211"/>
                  </a:lnTo>
                  <a:lnTo>
                    <a:pt x="82" y="151"/>
                  </a:lnTo>
                  <a:lnTo>
                    <a:pt x="74" y="158"/>
                  </a:lnTo>
                  <a:cubicBezTo>
                    <a:pt x="69" y="160"/>
                    <a:pt x="65" y="163"/>
                    <a:pt x="60" y="164"/>
                  </a:cubicBezTo>
                  <a:cubicBezTo>
                    <a:pt x="59" y="162"/>
                    <a:pt x="58" y="157"/>
                    <a:pt x="54" y="155"/>
                  </a:cubicBezTo>
                  <a:cubicBezTo>
                    <a:pt x="51" y="153"/>
                    <a:pt x="46" y="156"/>
                    <a:pt x="42" y="154"/>
                  </a:cubicBezTo>
                  <a:cubicBezTo>
                    <a:pt x="39" y="154"/>
                    <a:pt x="37" y="151"/>
                    <a:pt x="35" y="149"/>
                  </a:cubicBezTo>
                  <a:cubicBezTo>
                    <a:pt x="33" y="148"/>
                    <a:pt x="29" y="147"/>
                    <a:pt x="28" y="144"/>
                  </a:cubicBezTo>
                  <a:cubicBezTo>
                    <a:pt x="28" y="143"/>
                    <a:pt x="32" y="142"/>
                    <a:pt x="31" y="141"/>
                  </a:cubicBezTo>
                  <a:cubicBezTo>
                    <a:pt x="29" y="138"/>
                    <a:pt x="25" y="137"/>
                    <a:pt x="21" y="136"/>
                  </a:cubicBezTo>
                  <a:cubicBezTo>
                    <a:pt x="19" y="136"/>
                    <a:pt x="15" y="139"/>
                    <a:pt x="13" y="137"/>
                  </a:cubicBezTo>
                  <a:cubicBezTo>
                    <a:pt x="11" y="134"/>
                    <a:pt x="13" y="129"/>
                    <a:pt x="12" y="126"/>
                  </a:cubicBezTo>
                  <a:cubicBezTo>
                    <a:pt x="10" y="120"/>
                    <a:pt x="3" y="115"/>
                    <a:pt x="3" y="108"/>
                  </a:cubicBezTo>
                  <a:cubicBezTo>
                    <a:pt x="2" y="105"/>
                    <a:pt x="9" y="106"/>
                    <a:pt x="10" y="103"/>
                  </a:cubicBezTo>
                  <a:cubicBezTo>
                    <a:pt x="11" y="98"/>
                    <a:pt x="7" y="93"/>
                    <a:pt x="7" y="88"/>
                  </a:cubicBezTo>
                  <a:cubicBezTo>
                    <a:pt x="6" y="82"/>
                    <a:pt x="9" y="75"/>
                    <a:pt x="8" y="69"/>
                  </a:cubicBezTo>
                  <a:cubicBezTo>
                    <a:pt x="7" y="62"/>
                    <a:pt x="2" y="55"/>
                    <a:pt x="0" y="48"/>
                  </a:cubicBezTo>
                  <a:cubicBezTo>
                    <a:pt x="0" y="46"/>
                    <a:pt x="2" y="46"/>
                    <a:pt x="3" y="46"/>
                  </a:cubicBezTo>
                  <a:cubicBezTo>
                    <a:pt x="5" y="45"/>
                    <a:pt x="8" y="44"/>
                    <a:pt x="10" y="42"/>
                  </a:cubicBezTo>
                  <a:cubicBezTo>
                    <a:pt x="11" y="40"/>
                    <a:pt x="12" y="38"/>
                    <a:pt x="12" y="36"/>
                  </a:cubicBezTo>
                  <a:cubicBezTo>
                    <a:pt x="12" y="32"/>
                    <a:pt x="10" y="29"/>
                    <a:pt x="10" y="25"/>
                  </a:cubicBezTo>
                  <a:cubicBezTo>
                    <a:pt x="11" y="23"/>
                    <a:pt x="14" y="24"/>
                    <a:pt x="15" y="22"/>
                  </a:cubicBezTo>
                  <a:cubicBezTo>
                    <a:pt x="17" y="21"/>
                    <a:pt x="19" y="18"/>
                    <a:pt x="21" y="16"/>
                  </a:cubicBezTo>
                  <a:cubicBezTo>
                    <a:pt x="23" y="14"/>
                    <a:pt x="27" y="13"/>
                    <a:pt x="29" y="11"/>
                  </a:cubicBezTo>
                  <a:cubicBezTo>
                    <a:pt x="30" y="10"/>
                    <a:pt x="27" y="9"/>
                    <a:pt x="27" y="8"/>
                  </a:cubicBezTo>
                  <a:cubicBezTo>
                    <a:pt x="26" y="5"/>
                    <a:pt x="27" y="2"/>
                    <a:pt x="28" y="0"/>
                  </a:cubicBezTo>
                  <a:cubicBezTo>
                    <a:pt x="30" y="1"/>
                    <a:pt x="32" y="3"/>
                    <a:pt x="34" y="3"/>
                  </a:cubicBezTo>
                  <a:cubicBezTo>
                    <a:pt x="39" y="4"/>
                    <a:pt x="44" y="4"/>
                    <a:pt x="48" y="5"/>
                  </a:cubicBezTo>
                  <a:cubicBezTo>
                    <a:pt x="53" y="5"/>
                    <a:pt x="57" y="6"/>
                    <a:pt x="61" y="8"/>
                  </a:cubicBezTo>
                  <a:cubicBezTo>
                    <a:pt x="65" y="9"/>
                    <a:pt x="69" y="10"/>
                    <a:pt x="72" y="12"/>
                  </a:cubicBezTo>
                  <a:cubicBezTo>
                    <a:pt x="75" y="15"/>
                    <a:pt x="75" y="20"/>
                    <a:pt x="77" y="23"/>
                  </a:cubicBezTo>
                  <a:cubicBezTo>
                    <a:pt x="79" y="26"/>
                    <a:pt x="81" y="29"/>
                    <a:pt x="84" y="30"/>
                  </a:cubicBezTo>
                  <a:cubicBezTo>
                    <a:pt x="87" y="32"/>
                    <a:pt x="91" y="31"/>
                    <a:pt x="94" y="32"/>
                  </a:cubicBezTo>
                  <a:cubicBezTo>
                    <a:pt x="99" y="33"/>
                    <a:pt x="104" y="34"/>
                    <a:pt x="109" y="36"/>
                  </a:cubicBezTo>
                  <a:cubicBezTo>
                    <a:pt x="112" y="38"/>
                    <a:pt x="114" y="43"/>
                    <a:pt x="118" y="44"/>
                  </a:cubicBezTo>
                  <a:cubicBezTo>
                    <a:pt x="121" y="46"/>
                    <a:pt x="124" y="46"/>
                    <a:pt x="127" y="45"/>
                  </a:cubicBezTo>
                  <a:cubicBezTo>
                    <a:pt x="129" y="44"/>
                    <a:pt x="131" y="41"/>
                    <a:pt x="132" y="39"/>
                  </a:cubicBezTo>
                  <a:cubicBezTo>
                    <a:pt x="134" y="37"/>
                    <a:pt x="135" y="35"/>
                    <a:pt x="135" y="32"/>
                  </a:cubicBezTo>
                  <a:cubicBezTo>
                    <a:pt x="135" y="30"/>
                    <a:pt x="133" y="28"/>
                    <a:pt x="133" y="26"/>
                  </a:cubicBezTo>
                  <a:cubicBezTo>
                    <a:pt x="132" y="23"/>
                    <a:pt x="132" y="20"/>
                    <a:pt x="133" y="17"/>
                  </a:cubicBezTo>
                  <a:cubicBezTo>
                    <a:pt x="133" y="14"/>
                    <a:pt x="136" y="12"/>
                    <a:pt x="138" y="10"/>
                  </a:cubicBezTo>
                  <a:cubicBezTo>
                    <a:pt x="141" y="8"/>
                    <a:pt x="145" y="7"/>
                    <a:pt x="149" y="6"/>
                  </a:cubicBezTo>
                  <a:cubicBezTo>
                    <a:pt x="152" y="5"/>
                    <a:pt x="154" y="4"/>
                    <a:pt x="157" y="4"/>
                  </a:cubicBezTo>
                  <a:cubicBezTo>
                    <a:pt x="160" y="4"/>
                    <a:pt x="162" y="6"/>
                    <a:pt x="165" y="7"/>
                  </a:cubicBezTo>
                  <a:cubicBezTo>
                    <a:pt x="166" y="8"/>
                    <a:pt x="169" y="7"/>
                    <a:pt x="170" y="9"/>
                  </a:cubicBezTo>
                  <a:cubicBezTo>
                    <a:pt x="172" y="10"/>
                    <a:pt x="172" y="13"/>
                    <a:pt x="174" y="15"/>
                  </a:cubicBezTo>
                  <a:cubicBezTo>
                    <a:pt x="177" y="17"/>
                    <a:pt x="181" y="18"/>
                    <a:pt x="185" y="19"/>
                  </a:cubicBezTo>
                  <a:cubicBezTo>
                    <a:pt x="187" y="19"/>
                    <a:pt x="190" y="19"/>
                    <a:pt x="192" y="19"/>
                  </a:cubicBezTo>
                  <a:cubicBezTo>
                    <a:pt x="193" y="19"/>
                    <a:pt x="195" y="18"/>
                    <a:pt x="196" y="19"/>
                  </a:cubicBezTo>
                  <a:cubicBezTo>
                    <a:pt x="197" y="20"/>
                    <a:pt x="197" y="21"/>
                    <a:pt x="198" y="22"/>
                  </a:cubicBezTo>
                  <a:cubicBezTo>
                    <a:pt x="197" y="23"/>
                    <a:pt x="195" y="25"/>
                    <a:pt x="195" y="27"/>
                  </a:cubicBezTo>
                  <a:cubicBezTo>
                    <a:pt x="194" y="31"/>
                    <a:pt x="196" y="35"/>
                    <a:pt x="195" y="38"/>
                  </a:cubicBezTo>
                  <a:cubicBezTo>
                    <a:pt x="195" y="41"/>
                    <a:pt x="192" y="43"/>
                    <a:pt x="192" y="46"/>
                  </a:cubicBezTo>
                  <a:cubicBezTo>
                    <a:pt x="192" y="51"/>
                    <a:pt x="195" y="56"/>
                    <a:pt x="196" y="62"/>
                  </a:cubicBezTo>
                  <a:cubicBezTo>
                    <a:pt x="198" y="99"/>
                    <a:pt x="198" y="136"/>
                    <a:pt x="199" y="17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 name="Freeform 2581"/>
            <p:cNvSpPr>
              <a:spLocks noChangeAspect="1"/>
            </p:cNvSpPr>
            <p:nvPr/>
          </p:nvSpPr>
          <p:spPr bwMode="auto">
            <a:xfrm>
              <a:off x="2720" y="1879"/>
              <a:ext cx="48" cy="103"/>
            </a:xfrm>
            <a:custGeom>
              <a:avLst/>
              <a:gdLst>
                <a:gd name="T0" fmla="*/ 30 w 40"/>
                <a:gd name="T1" fmla="*/ 97 h 86"/>
                <a:gd name="T2" fmla="*/ 23 w 40"/>
                <a:gd name="T3" fmla="*/ 102 h 86"/>
                <a:gd name="T4" fmla="*/ 20 w 40"/>
                <a:gd name="T5" fmla="*/ 99 h 86"/>
                <a:gd name="T6" fmla="*/ 12 w 40"/>
                <a:gd name="T7" fmla="*/ 99 h 86"/>
                <a:gd name="T8" fmla="*/ 7 w 40"/>
                <a:gd name="T9" fmla="*/ 102 h 86"/>
                <a:gd name="T10" fmla="*/ 10 w 40"/>
                <a:gd name="T11" fmla="*/ 93 h 86"/>
                <a:gd name="T12" fmla="*/ 8 w 40"/>
                <a:gd name="T13" fmla="*/ 84 h 86"/>
                <a:gd name="T14" fmla="*/ 12 w 40"/>
                <a:gd name="T15" fmla="*/ 72 h 86"/>
                <a:gd name="T16" fmla="*/ 8 w 40"/>
                <a:gd name="T17" fmla="*/ 72 h 86"/>
                <a:gd name="T18" fmla="*/ 4 w 40"/>
                <a:gd name="T19" fmla="*/ 73 h 86"/>
                <a:gd name="T20" fmla="*/ 7 w 40"/>
                <a:gd name="T21" fmla="*/ 67 h 86"/>
                <a:gd name="T22" fmla="*/ 7 w 40"/>
                <a:gd name="T23" fmla="*/ 63 h 86"/>
                <a:gd name="T24" fmla="*/ 4 w 40"/>
                <a:gd name="T25" fmla="*/ 67 h 86"/>
                <a:gd name="T26" fmla="*/ 0 w 40"/>
                <a:gd name="T27" fmla="*/ 66 h 86"/>
                <a:gd name="T28" fmla="*/ 2 w 40"/>
                <a:gd name="T29" fmla="*/ 59 h 86"/>
                <a:gd name="T30" fmla="*/ 6 w 40"/>
                <a:gd name="T31" fmla="*/ 50 h 86"/>
                <a:gd name="T32" fmla="*/ 8 w 40"/>
                <a:gd name="T33" fmla="*/ 41 h 86"/>
                <a:gd name="T34" fmla="*/ 10 w 40"/>
                <a:gd name="T35" fmla="*/ 35 h 86"/>
                <a:gd name="T36" fmla="*/ 12 w 40"/>
                <a:gd name="T37" fmla="*/ 29 h 86"/>
                <a:gd name="T38" fmla="*/ 12 w 40"/>
                <a:gd name="T39" fmla="*/ 19 h 86"/>
                <a:gd name="T40" fmla="*/ 10 w 40"/>
                <a:gd name="T41" fmla="*/ 12 h 86"/>
                <a:gd name="T42" fmla="*/ 8 w 40"/>
                <a:gd name="T43" fmla="*/ 5 h 86"/>
                <a:gd name="T44" fmla="*/ 18 w 40"/>
                <a:gd name="T45" fmla="*/ 0 h 86"/>
                <a:gd name="T46" fmla="*/ 22 w 40"/>
                <a:gd name="T47" fmla="*/ 2 h 86"/>
                <a:gd name="T48" fmla="*/ 19 w 40"/>
                <a:gd name="T49" fmla="*/ 7 h 86"/>
                <a:gd name="T50" fmla="*/ 26 w 40"/>
                <a:gd name="T51" fmla="*/ 6 h 86"/>
                <a:gd name="T52" fmla="*/ 31 w 40"/>
                <a:gd name="T53" fmla="*/ 7 h 86"/>
                <a:gd name="T54" fmla="*/ 35 w 40"/>
                <a:gd name="T55" fmla="*/ 4 h 86"/>
                <a:gd name="T56" fmla="*/ 43 w 40"/>
                <a:gd name="T57" fmla="*/ 4 h 86"/>
                <a:gd name="T58" fmla="*/ 42 w 40"/>
                <a:gd name="T59" fmla="*/ 10 h 86"/>
                <a:gd name="T60" fmla="*/ 48 w 40"/>
                <a:gd name="T61" fmla="*/ 11 h 86"/>
                <a:gd name="T62" fmla="*/ 43 w 40"/>
                <a:gd name="T63" fmla="*/ 18 h 86"/>
                <a:gd name="T64" fmla="*/ 37 w 40"/>
                <a:gd name="T65" fmla="*/ 23 h 86"/>
                <a:gd name="T66" fmla="*/ 38 w 40"/>
                <a:gd name="T67" fmla="*/ 36 h 86"/>
                <a:gd name="T68" fmla="*/ 36 w 40"/>
                <a:gd name="T69" fmla="*/ 40 h 86"/>
                <a:gd name="T70" fmla="*/ 37 w 40"/>
                <a:gd name="T71" fmla="*/ 43 h 86"/>
                <a:gd name="T72" fmla="*/ 36 w 40"/>
                <a:gd name="T73" fmla="*/ 49 h 86"/>
                <a:gd name="T74" fmla="*/ 30 w 40"/>
                <a:gd name="T75" fmla="*/ 52 h 86"/>
                <a:gd name="T76" fmla="*/ 32 w 40"/>
                <a:gd name="T77" fmla="*/ 59 h 86"/>
                <a:gd name="T78" fmla="*/ 36 w 40"/>
                <a:gd name="T79" fmla="*/ 61 h 86"/>
                <a:gd name="T80" fmla="*/ 36 w 40"/>
                <a:gd name="T81" fmla="*/ 65 h 86"/>
                <a:gd name="T82" fmla="*/ 31 w 40"/>
                <a:gd name="T83" fmla="*/ 69 h 86"/>
                <a:gd name="T84" fmla="*/ 31 w 40"/>
                <a:gd name="T85" fmla="*/ 74 h 86"/>
                <a:gd name="T86" fmla="*/ 36 w 40"/>
                <a:gd name="T87" fmla="*/ 80 h 86"/>
                <a:gd name="T88" fmla="*/ 31 w 40"/>
                <a:gd name="T89" fmla="*/ 85 h 86"/>
                <a:gd name="T90" fmla="*/ 28 w 40"/>
                <a:gd name="T91" fmla="*/ 90 h 86"/>
                <a:gd name="T92" fmla="*/ 30 w 40"/>
                <a:gd name="T93" fmla="*/ 97 h 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86"/>
                <a:gd name="T143" fmla="*/ 40 w 40"/>
                <a:gd name="T144" fmla="*/ 86 h 8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86">
                  <a:moveTo>
                    <a:pt x="25" y="81"/>
                  </a:moveTo>
                  <a:cubicBezTo>
                    <a:pt x="23" y="83"/>
                    <a:pt x="21" y="85"/>
                    <a:pt x="19" y="85"/>
                  </a:cubicBezTo>
                  <a:cubicBezTo>
                    <a:pt x="18" y="85"/>
                    <a:pt x="18" y="84"/>
                    <a:pt x="17" y="83"/>
                  </a:cubicBezTo>
                  <a:cubicBezTo>
                    <a:pt x="15" y="83"/>
                    <a:pt x="12" y="83"/>
                    <a:pt x="10" y="83"/>
                  </a:cubicBezTo>
                  <a:cubicBezTo>
                    <a:pt x="8" y="83"/>
                    <a:pt x="6" y="86"/>
                    <a:pt x="6" y="85"/>
                  </a:cubicBezTo>
                  <a:cubicBezTo>
                    <a:pt x="5" y="82"/>
                    <a:pt x="7" y="80"/>
                    <a:pt x="8" y="78"/>
                  </a:cubicBezTo>
                  <a:cubicBezTo>
                    <a:pt x="8" y="75"/>
                    <a:pt x="7" y="72"/>
                    <a:pt x="7" y="70"/>
                  </a:cubicBezTo>
                  <a:cubicBezTo>
                    <a:pt x="8" y="66"/>
                    <a:pt x="10" y="63"/>
                    <a:pt x="10" y="60"/>
                  </a:cubicBezTo>
                  <a:cubicBezTo>
                    <a:pt x="10" y="59"/>
                    <a:pt x="8" y="60"/>
                    <a:pt x="7" y="60"/>
                  </a:cubicBezTo>
                  <a:cubicBezTo>
                    <a:pt x="6" y="61"/>
                    <a:pt x="4" y="62"/>
                    <a:pt x="3" y="61"/>
                  </a:cubicBezTo>
                  <a:cubicBezTo>
                    <a:pt x="3" y="59"/>
                    <a:pt x="5" y="58"/>
                    <a:pt x="6" y="56"/>
                  </a:cubicBezTo>
                  <a:cubicBezTo>
                    <a:pt x="6" y="55"/>
                    <a:pt x="7" y="53"/>
                    <a:pt x="6" y="53"/>
                  </a:cubicBezTo>
                  <a:cubicBezTo>
                    <a:pt x="4" y="53"/>
                    <a:pt x="5" y="56"/>
                    <a:pt x="3" y="56"/>
                  </a:cubicBezTo>
                  <a:cubicBezTo>
                    <a:pt x="2" y="56"/>
                    <a:pt x="1" y="56"/>
                    <a:pt x="0" y="55"/>
                  </a:cubicBezTo>
                  <a:cubicBezTo>
                    <a:pt x="0" y="53"/>
                    <a:pt x="1" y="51"/>
                    <a:pt x="2" y="49"/>
                  </a:cubicBezTo>
                  <a:cubicBezTo>
                    <a:pt x="2" y="47"/>
                    <a:pt x="4" y="45"/>
                    <a:pt x="5" y="42"/>
                  </a:cubicBezTo>
                  <a:cubicBezTo>
                    <a:pt x="6" y="39"/>
                    <a:pt x="7" y="37"/>
                    <a:pt x="7" y="34"/>
                  </a:cubicBezTo>
                  <a:cubicBezTo>
                    <a:pt x="8" y="32"/>
                    <a:pt x="7" y="31"/>
                    <a:pt x="8" y="29"/>
                  </a:cubicBezTo>
                  <a:cubicBezTo>
                    <a:pt x="8" y="27"/>
                    <a:pt x="10" y="26"/>
                    <a:pt x="10" y="24"/>
                  </a:cubicBezTo>
                  <a:cubicBezTo>
                    <a:pt x="10" y="21"/>
                    <a:pt x="10" y="18"/>
                    <a:pt x="10" y="16"/>
                  </a:cubicBezTo>
                  <a:cubicBezTo>
                    <a:pt x="9" y="14"/>
                    <a:pt x="9" y="12"/>
                    <a:pt x="8" y="10"/>
                  </a:cubicBezTo>
                  <a:cubicBezTo>
                    <a:pt x="8" y="8"/>
                    <a:pt x="8" y="6"/>
                    <a:pt x="7" y="4"/>
                  </a:cubicBezTo>
                  <a:cubicBezTo>
                    <a:pt x="10" y="3"/>
                    <a:pt x="12" y="1"/>
                    <a:pt x="15" y="0"/>
                  </a:cubicBezTo>
                  <a:cubicBezTo>
                    <a:pt x="16" y="0"/>
                    <a:pt x="18" y="1"/>
                    <a:pt x="18" y="2"/>
                  </a:cubicBezTo>
                  <a:cubicBezTo>
                    <a:pt x="18" y="4"/>
                    <a:pt x="14" y="5"/>
                    <a:pt x="16" y="6"/>
                  </a:cubicBezTo>
                  <a:cubicBezTo>
                    <a:pt x="17" y="7"/>
                    <a:pt x="20" y="5"/>
                    <a:pt x="22" y="5"/>
                  </a:cubicBezTo>
                  <a:cubicBezTo>
                    <a:pt x="23" y="5"/>
                    <a:pt x="25" y="6"/>
                    <a:pt x="26" y="6"/>
                  </a:cubicBezTo>
                  <a:cubicBezTo>
                    <a:pt x="27" y="5"/>
                    <a:pt x="28" y="3"/>
                    <a:pt x="29" y="3"/>
                  </a:cubicBezTo>
                  <a:cubicBezTo>
                    <a:pt x="31" y="3"/>
                    <a:pt x="34" y="2"/>
                    <a:pt x="36" y="3"/>
                  </a:cubicBezTo>
                  <a:cubicBezTo>
                    <a:pt x="37" y="4"/>
                    <a:pt x="35" y="6"/>
                    <a:pt x="35" y="8"/>
                  </a:cubicBezTo>
                  <a:cubicBezTo>
                    <a:pt x="36" y="9"/>
                    <a:pt x="40" y="8"/>
                    <a:pt x="40" y="9"/>
                  </a:cubicBezTo>
                  <a:cubicBezTo>
                    <a:pt x="40" y="12"/>
                    <a:pt x="37" y="13"/>
                    <a:pt x="36" y="15"/>
                  </a:cubicBezTo>
                  <a:cubicBezTo>
                    <a:pt x="34" y="17"/>
                    <a:pt x="32" y="17"/>
                    <a:pt x="31" y="19"/>
                  </a:cubicBezTo>
                  <a:cubicBezTo>
                    <a:pt x="30" y="23"/>
                    <a:pt x="33" y="26"/>
                    <a:pt x="32" y="30"/>
                  </a:cubicBezTo>
                  <a:cubicBezTo>
                    <a:pt x="32" y="31"/>
                    <a:pt x="30" y="32"/>
                    <a:pt x="30" y="33"/>
                  </a:cubicBezTo>
                  <a:cubicBezTo>
                    <a:pt x="29" y="34"/>
                    <a:pt x="31" y="35"/>
                    <a:pt x="31" y="36"/>
                  </a:cubicBezTo>
                  <a:cubicBezTo>
                    <a:pt x="31" y="38"/>
                    <a:pt x="31" y="40"/>
                    <a:pt x="30" y="41"/>
                  </a:cubicBezTo>
                  <a:cubicBezTo>
                    <a:pt x="28" y="42"/>
                    <a:pt x="25" y="41"/>
                    <a:pt x="25" y="43"/>
                  </a:cubicBezTo>
                  <a:cubicBezTo>
                    <a:pt x="24" y="45"/>
                    <a:pt x="26" y="47"/>
                    <a:pt x="27" y="49"/>
                  </a:cubicBezTo>
                  <a:cubicBezTo>
                    <a:pt x="28" y="50"/>
                    <a:pt x="30" y="50"/>
                    <a:pt x="30" y="51"/>
                  </a:cubicBezTo>
                  <a:cubicBezTo>
                    <a:pt x="31" y="52"/>
                    <a:pt x="31" y="53"/>
                    <a:pt x="30" y="54"/>
                  </a:cubicBezTo>
                  <a:cubicBezTo>
                    <a:pt x="29" y="56"/>
                    <a:pt x="27" y="57"/>
                    <a:pt x="26" y="58"/>
                  </a:cubicBezTo>
                  <a:cubicBezTo>
                    <a:pt x="26" y="59"/>
                    <a:pt x="26" y="61"/>
                    <a:pt x="26" y="62"/>
                  </a:cubicBezTo>
                  <a:cubicBezTo>
                    <a:pt x="27" y="64"/>
                    <a:pt x="30" y="65"/>
                    <a:pt x="30" y="67"/>
                  </a:cubicBezTo>
                  <a:cubicBezTo>
                    <a:pt x="30" y="69"/>
                    <a:pt x="27" y="69"/>
                    <a:pt x="26" y="71"/>
                  </a:cubicBezTo>
                  <a:cubicBezTo>
                    <a:pt x="25" y="72"/>
                    <a:pt x="23" y="74"/>
                    <a:pt x="23" y="75"/>
                  </a:cubicBezTo>
                  <a:cubicBezTo>
                    <a:pt x="23" y="78"/>
                    <a:pt x="24" y="79"/>
                    <a:pt x="25" y="8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 name="Freeform 2582"/>
            <p:cNvSpPr>
              <a:spLocks noChangeAspect="1"/>
            </p:cNvSpPr>
            <p:nvPr/>
          </p:nvSpPr>
          <p:spPr bwMode="auto">
            <a:xfrm>
              <a:off x="2788" y="1693"/>
              <a:ext cx="188" cy="180"/>
            </a:xfrm>
            <a:custGeom>
              <a:avLst/>
              <a:gdLst>
                <a:gd name="T0" fmla="*/ 181 w 156"/>
                <a:gd name="T1" fmla="*/ 150 h 150"/>
                <a:gd name="T2" fmla="*/ 171 w 156"/>
                <a:gd name="T3" fmla="*/ 142 h 150"/>
                <a:gd name="T4" fmla="*/ 168 w 156"/>
                <a:gd name="T5" fmla="*/ 128 h 150"/>
                <a:gd name="T6" fmla="*/ 172 w 156"/>
                <a:gd name="T7" fmla="*/ 118 h 150"/>
                <a:gd name="T8" fmla="*/ 172 w 156"/>
                <a:gd name="T9" fmla="*/ 109 h 150"/>
                <a:gd name="T10" fmla="*/ 166 w 156"/>
                <a:gd name="T11" fmla="*/ 100 h 150"/>
                <a:gd name="T12" fmla="*/ 159 w 156"/>
                <a:gd name="T13" fmla="*/ 98 h 150"/>
                <a:gd name="T14" fmla="*/ 166 w 156"/>
                <a:gd name="T15" fmla="*/ 85 h 150"/>
                <a:gd name="T16" fmla="*/ 171 w 156"/>
                <a:gd name="T17" fmla="*/ 77 h 150"/>
                <a:gd name="T18" fmla="*/ 180 w 156"/>
                <a:gd name="T19" fmla="*/ 68 h 150"/>
                <a:gd name="T20" fmla="*/ 184 w 156"/>
                <a:gd name="T21" fmla="*/ 48 h 150"/>
                <a:gd name="T22" fmla="*/ 176 w 156"/>
                <a:gd name="T23" fmla="*/ 40 h 150"/>
                <a:gd name="T24" fmla="*/ 164 w 156"/>
                <a:gd name="T25" fmla="*/ 35 h 150"/>
                <a:gd name="T26" fmla="*/ 154 w 156"/>
                <a:gd name="T27" fmla="*/ 32 h 150"/>
                <a:gd name="T28" fmla="*/ 141 w 156"/>
                <a:gd name="T29" fmla="*/ 26 h 150"/>
                <a:gd name="T30" fmla="*/ 131 w 156"/>
                <a:gd name="T31" fmla="*/ 23 h 150"/>
                <a:gd name="T32" fmla="*/ 123 w 156"/>
                <a:gd name="T33" fmla="*/ 16 h 150"/>
                <a:gd name="T34" fmla="*/ 114 w 156"/>
                <a:gd name="T35" fmla="*/ 8 h 150"/>
                <a:gd name="T36" fmla="*/ 106 w 156"/>
                <a:gd name="T37" fmla="*/ 1 h 150"/>
                <a:gd name="T38" fmla="*/ 94 w 156"/>
                <a:gd name="T39" fmla="*/ 22 h 150"/>
                <a:gd name="T40" fmla="*/ 71 w 156"/>
                <a:gd name="T41" fmla="*/ 30 h 150"/>
                <a:gd name="T42" fmla="*/ 71 w 156"/>
                <a:gd name="T43" fmla="*/ 37 h 150"/>
                <a:gd name="T44" fmla="*/ 53 w 156"/>
                <a:gd name="T45" fmla="*/ 37 h 150"/>
                <a:gd name="T46" fmla="*/ 47 w 156"/>
                <a:gd name="T47" fmla="*/ 30 h 150"/>
                <a:gd name="T48" fmla="*/ 46 w 156"/>
                <a:gd name="T49" fmla="*/ 42 h 150"/>
                <a:gd name="T50" fmla="*/ 43 w 156"/>
                <a:gd name="T51" fmla="*/ 53 h 150"/>
                <a:gd name="T52" fmla="*/ 28 w 156"/>
                <a:gd name="T53" fmla="*/ 50 h 150"/>
                <a:gd name="T54" fmla="*/ 17 w 156"/>
                <a:gd name="T55" fmla="*/ 52 h 150"/>
                <a:gd name="T56" fmla="*/ 2 w 156"/>
                <a:gd name="T57" fmla="*/ 54 h 150"/>
                <a:gd name="T58" fmla="*/ 8 w 156"/>
                <a:gd name="T59" fmla="*/ 64 h 150"/>
                <a:gd name="T60" fmla="*/ 7 w 156"/>
                <a:gd name="T61" fmla="*/ 71 h 150"/>
                <a:gd name="T62" fmla="*/ 25 w 156"/>
                <a:gd name="T63" fmla="*/ 76 h 150"/>
                <a:gd name="T64" fmla="*/ 34 w 156"/>
                <a:gd name="T65" fmla="*/ 77 h 150"/>
                <a:gd name="T66" fmla="*/ 41 w 156"/>
                <a:gd name="T67" fmla="*/ 80 h 150"/>
                <a:gd name="T68" fmla="*/ 39 w 156"/>
                <a:gd name="T69" fmla="*/ 90 h 150"/>
                <a:gd name="T70" fmla="*/ 49 w 156"/>
                <a:gd name="T71" fmla="*/ 101 h 150"/>
                <a:gd name="T72" fmla="*/ 54 w 156"/>
                <a:gd name="T73" fmla="*/ 107 h 150"/>
                <a:gd name="T74" fmla="*/ 58 w 156"/>
                <a:gd name="T75" fmla="*/ 116 h 150"/>
                <a:gd name="T76" fmla="*/ 53 w 156"/>
                <a:gd name="T77" fmla="*/ 118 h 150"/>
                <a:gd name="T78" fmla="*/ 55 w 156"/>
                <a:gd name="T79" fmla="*/ 133 h 150"/>
                <a:gd name="T80" fmla="*/ 51 w 156"/>
                <a:gd name="T81" fmla="*/ 154 h 150"/>
                <a:gd name="T82" fmla="*/ 49 w 156"/>
                <a:gd name="T83" fmla="*/ 163 h 150"/>
                <a:gd name="T84" fmla="*/ 66 w 156"/>
                <a:gd name="T85" fmla="*/ 173 h 150"/>
                <a:gd name="T86" fmla="*/ 81 w 156"/>
                <a:gd name="T87" fmla="*/ 170 h 150"/>
                <a:gd name="T88" fmla="*/ 102 w 156"/>
                <a:gd name="T89" fmla="*/ 179 h 150"/>
                <a:gd name="T90" fmla="*/ 113 w 156"/>
                <a:gd name="T91" fmla="*/ 170 h 150"/>
                <a:gd name="T92" fmla="*/ 131 w 156"/>
                <a:gd name="T93" fmla="*/ 160 h 150"/>
                <a:gd name="T94" fmla="*/ 143 w 156"/>
                <a:gd name="T95" fmla="*/ 157 h 150"/>
                <a:gd name="T96" fmla="*/ 159 w 156"/>
                <a:gd name="T97" fmla="*/ 167 h 150"/>
                <a:gd name="T98" fmla="*/ 171 w 156"/>
                <a:gd name="T99" fmla="*/ 160 h 15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6"/>
                <a:gd name="T151" fmla="*/ 0 h 150"/>
                <a:gd name="T152" fmla="*/ 156 w 156"/>
                <a:gd name="T153" fmla="*/ 150 h 15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6" h="150">
                  <a:moveTo>
                    <a:pt x="147" y="129"/>
                  </a:moveTo>
                  <a:cubicBezTo>
                    <a:pt x="147" y="128"/>
                    <a:pt x="146" y="127"/>
                    <a:pt x="146" y="126"/>
                  </a:cubicBezTo>
                  <a:cubicBezTo>
                    <a:pt x="147" y="125"/>
                    <a:pt x="149" y="126"/>
                    <a:pt x="150" y="125"/>
                  </a:cubicBezTo>
                  <a:cubicBezTo>
                    <a:pt x="151" y="124"/>
                    <a:pt x="151" y="123"/>
                    <a:pt x="151" y="122"/>
                  </a:cubicBezTo>
                  <a:cubicBezTo>
                    <a:pt x="150" y="121"/>
                    <a:pt x="148" y="122"/>
                    <a:pt x="147" y="122"/>
                  </a:cubicBezTo>
                  <a:cubicBezTo>
                    <a:pt x="145" y="121"/>
                    <a:pt x="143" y="120"/>
                    <a:pt x="142" y="118"/>
                  </a:cubicBezTo>
                  <a:cubicBezTo>
                    <a:pt x="141" y="117"/>
                    <a:pt x="142" y="115"/>
                    <a:pt x="142" y="113"/>
                  </a:cubicBezTo>
                  <a:cubicBezTo>
                    <a:pt x="142" y="112"/>
                    <a:pt x="143" y="111"/>
                    <a:pt x="142" y="109"/>
                  </a:cubicBezTo>
                  <a:cubicBezTo>
                    <a:pt x="142" y="108"/>
                    <a:pt x="139" y="108"/>
                    <a:pt x="139" y="107"/>
                  </a:cubicBezTo>
                  <a:cubicBezTo>
                    <a:pt x="139" y="106"/>
                    <a:pt x="140" y="105"/>
                    <a:pt x="140" y="104"/>
                  </a:cubicBezTo>
                  <a:cubicBezTo>
                    <a:pt x="141" y="103"/>
                    <a:pt x="143" y="103"/>
                    <a:pt x="144" y="102"/>
                  </a:cubicBezTo>
                  <a:cubicBezTo>
                    <a:pt x="144" y="101"/>
                    <a:pt x="143" y="99"/>
                    <a:pt x="143" y="98"/>
                  </a:cubicBezTo>
                  <a:cubicBezTo>
                    <a:pt x="142" y="97"/>
                    <a:pt x="140" y="96"/>
                    <a:pt x="139" y="94"/>
                  </a:cubicBezTo>
                  <a:cubicBezTo>
                    <a:pt x="139" y="94"/>
                    <a:pt x="139" y="93"/>
                    <a:pt x="140" y="92"/>
                  </a:cubicBezTo>
                  <a:cubicBezTo>
                    <a:pt x="140" y="92"/>
                    <a:pt x="142" y="92"/>
                    <a:pt x="143" y="91"/>
                  </a:cubicBezTo>
                  <a:cubicBezTo>
                    <a:pt x="142" y="90"/>
                    <a:pt x="141" y="89"/>
                    <a:pt x="140" y="88"/>
                  </a:cubicBezTo>
                  <a:cubicBezTo>
                    <a:pt x="140" y="87"/>
                    <a:pt x="140" y="85"/>
                    <a:pt x="140" y="84"/>
                  </a:cubicBezTo>
                  <a:cubicBezTo>
                    <a:pt x="139" y="84"/>
                    <a:pt x="139" y="83"/>
                    <a:pt x="138" y="83"/>
                  </a:cubicBezTo>
                  <a:cubicBezTo>
                    <a:pt x="137" y="83"/>
                    <a:pt x="136" y="83"/>
                    <a:pt x="135" y="83"/>
                  </a:cubicBezTo>
                  <a:cubicBezTo>
                    <a:pt x="134" y="84"/>
                    <a:pt x="133" y="87"/>
                    <a:pt x="131" y="87"/>
                  </a:cubicBezTo>
                  <a:cubicBezTo>
                    <a:pt x="130" y="86"/>
                    <a:pt x="131" y="84"/>
                    <a:pt x="132" y="82"/>
                  </a:cubicBezTo>
                  <a:cubicBezTo>
                    <a:pt x="132" y="81"/>
                    <a:pt x="132" y="79"/>
                    <a:pt x="133" y="78"/>
                  </a:cubicBezTo>
                  <a:cubicBezTo>
                    <a:pt x="133" y="77"/>
                    <a:pt x="134" y="75"/>
                    <a:pt x="135" y="74"/>
                  </a:cubicBezTo>
                  <a:cubicBezTo>
                    <a:pt x="135" y="73"/>
                    <a:pt x="137" y="72"/>
                    <a:pt x="138" y="71"/>
                  </a:cubicBezTo>
                  <a:cubicBezTo>
                    <a:pt x="139" y="70"/>
                    <a:pt x="141" y="68"/>
                    <a:pt x="142" y="67"/>
                  </a:cubicBezTo>
                  <a:cubicBezTo>
                    <a:pt x="142" y="66"/>
                    <a:pt x="140" y="66"/>
                    <a:pt x="140" y="65"/>
                  </a:cubicBezTo>
                  <a:cubicBezTo>
                    <a:pt x="140" y="65"/>
                    <a:pt x="141" y="64"/>
                    <a:pt x="142" y="64"/>
                  </a:cubicBezTo>
                  <a:cubicBezTo>
                    <a:pt x="143" y="63"/>
                    <a:pt x="144" y="65"/>
                    <a:pt x="146" y="65"/>
                  </a:cubicBezTo>
                  <a:cubicBezTo>
                    <a:pt x="147" y="65"/>
                    <a:pt x="148" y="64"/>
                    <a:pt x="149" y="63"/>
                  </a:cubicBezTo>
                  <a:cubicBezTo>
                    <a:pt x="149" y="61"/>
                    <a:pt x="149" y="59"/>
                    <a:pt x="149" y="57"/>
                  </a:cubicBezTo>
                  <a:cubicBezTo>
                    <a:pt x="149" y="55"/>
                    <a:pt x="149" y="53"/>
                    <a:pt x="149" y="52"/>
                  </a:cubicBezTo>
                  <a:cubicBezTo>
                    <a:pt x="149" y="50"/>
                    <a:pt x="150" y="48"/>
                    <a:pt x="151" y="46"/>
                  </a:cubicBezTo>
                  <a:cubicBezTo>
                    <a:pt x="152" y="44"/>
                    <a:pt x="152" y="42"/>
                    <a:pt x="153" y="40"/>
                  </a:cubicBezTo>
                  <a:cubicBezTo>
                    <a:pt x="154" y="39"/>
                    <a:pt x="156" y="39"/>
                    <a:pt x="156" y="37"/>
                  </a:cubicBezTo>
                  <a:cubicBezTo>
                    <a:pt x="155" y="36"/>
                    <a:pt x="152" y="36"/>
                    <a:pt x="150" y="36"/>
                  </a:cubicBezTo>
                  <a:cubicBezTo>
                    <a:pt x="149" y="35"/>
                    <a:pt x="148" y="34"/>
                    <a:pt x="146" y="33"/>
                  </a:cubicBezTo>
                  <a:cubicBezTo>
                    <a:pt x="145" y="33"/>
                    <a:pt x="144" y="34"/>
                    <a:pt x="143" y="34"/>
                  </a:cubicBezTo>
                  <a:cubicBezTo>
                    <a:pt x="141" y="33"/>
                    <a:pt x="140" y="33"/>
                    <a:pt x="139" y="32"/>
                  </a:cubicBezTo>
                  <a:cubicBezTo>
                    <a:pt x="138" y="31"/>
                    <a:pt x="137" y="30"/>
                    <a:pt x="136" y="29"/>
                  </a:cubicBezTo>
                  <a:cubicBezTo>
                    <a:pt x="135" y="29"/>
                    <a:pt x="135" y="28"/>
                    <a:pt x="134" y="28"/>
                  </a:cubicBezTo>
                  <a:cubicBezTo>
                    <a:pt x="133" y="28"/>
                    <a:pt x="132" y="28"/>
                    <a:pt x="131" y="28"/>
                  </a:cubicBezTo>
                  <a:cubicBezTo>
                    <a:pt x="130" y="28"/>
                    <a:pt x="129" y="27"/>
                    <a:pt x="128" y="27"/>
                  </a:cubicBezTo>
                  <a:cubicBezTo>
                    <a:pt x="127" y="27"/>
                    <a:pt x="126" y="27"/>
                    <a:pt x="125" y="27"/>
                  </a:cubicBezTo>
                  <a:cubicBezTo>
                    <a:pt x="124" y="26"/>
                    <a:pt x="122" y="26"/>
                    <a:pt x="121" y="25"/>
                  </a:cubicBezTo>
                  <a:cubicBezTo>
                    <a:pt x="120" y="24"/>
                    <a:pt x="118" y="23"/>
                    <a:pt x="117" y="22"/>
                  </a:cubicBezTo>
                  <a:cubicBezTo>
                    <a:pt x="116" y="21"/>
                    <a:pt x="116" y="19"/>
                    <a:pt x="115" y="19"/>
                  </a:cubicBezTo>
                  <a:cubicBezTo>
                    <a:pt x="114" y="18"/>
                    <a:pt x="113" y="19"/>
                    <a:pt x="113" y="19"/>
                  </a:cubicBezTo>
                  <a:cubicBezTo>
                    <a:pt x="111" y="19"/>
                    <a:pt x="110" y="20"/>
                    <a:pt x="109" y="19"/>
                  </a:cubicBezTo>
                  <a:cubicBezTo>
                    <a:pt x="108" y="19"/>
                    <a:pt x="109" y="17"/>
                    <a:pt x="108" y="16"/>
                  </a:cubicBezTo>
                  <a:cubicBezTo>
                    <a:pt x="108" y="15"/>
                    <a:pt x="108" y="13"/>
                    <a:pt x="106" y="13"/>
                  </a:cubicBezTo>
                  <a:cubicBezTo>
                    <a:pt x="105" y="12"/>
                    <a:pt x="104" y="13"/>
                    <a:pt x="102" y="13"/>
                  </a:cubicBezTo>
                  <a:cubicBezTo>
                    <a:pt x="102" y="12"/>
                    <a:pt x="101" y="11"/>
                    <a:pt x="101" y="11"/>
                  </a:cubicBezTo>
                  <a:cubicBezTo>
                    <a:pt x="100" y="10"/>
                    <a:pt x="98" y="11"/>
                    <a:pt x="97" y="10"/>
                  </a:cubicBezTo>
                  <a:cubicBezTo>
                    <a:pt x="96" y="9"/>
                    <a:pt x="96" y="7"/>
                    <a:pt x="95" y="7"/>
                  </a:cubicBezTo>
                  <a:cubicBezTo>
                    <a:pt x="94" y="6"/>
                    <a:pt x="93" y="6"/>
                    <a:pt x="92" y="6"/>
                  </a:cubicBezTo>
                  <a:cubicBezTo>
                    <a:pt x="91" y="6"/>
                    <a:pt x="90" y="6"/>
                    <a:pt x="90" y="5"/>
                  </a:cubicBezTo>
                  <a:cubicBezTo>
                    <a:pt x="89" y="4"/>
                    <a:pt x="88" y="2"/>
                    <a:pt x="88" y="1"/>
                  </a:cubicBezTo>
                  <a:cubicBezTo>
                    <a:pt x="84" y="2"/>
                    <a:pt x="79" y="0"/>
                    <a:pt x="77" y="3"/>
                  </a:cubicBezTo>
                  <a:cubicBezTo>
                    <a:pt x="75" y="7"/>
                    <a:pt x="76" y="12"/>
                    <a:pt x="76" y="16"/>
                  </a:cubicBezTo>
                  <a:cubicBezTo>
                    <a:pt x="76" y="17"/>
                    <a:pt x="78" y="18"/>
                    <a:pt x="78" y="18"/>
                  </a:cubicBezTo>
                  <a:cubicBezTo>
                    <a:pt x="76" y="19"/>
                    <a:pt x="75" y="18"/>
                    <a:pt x="73" y="18"/>
                  </a:cubicBezTo>
                  <a:cubicBezTo>
                    <a:pt x="71" y="19"/>
                    <a:pt x="69" y="20"/>
                    <a:pt x="67" y="21"/>
                  </a:cubicBezTo>
                  <a:cubicBezTo>
                    <a:pt x="64" y="23"/>
                    <a:pt x="61" y="23"/>
                    <a:pt x="59" y="25"/>
                  </a:cubicBezTo>
                  <a:cubicBezTo>
                    <a:pt x="58" y="26"/>
                    <a:pt x="58" y="27"/>
                    <a:pt x="59" y="28"/>
                  </a:cubicBezTo>
                  <a:cubicBezTo>
                    <a:pt x="60" y="29"/>
                    <a:pt x="63" y="28"/>
                    <a:pt x="63" y="29"/>
                  </a:cubicBezTo>
                  <a:cubicBezTo>
                    <a:pt x="63" y="31"/>
                    <a:pt x="60" y="30"/>
                    <a:pt x="59" y="31"/>
                  </a:cubicBezTo>
                  <a:cubicBezTo>
                    <a:pt x="56" y="31"/>
                    <a:pt x="54" y="31"/>
                    <a:pt x="51" y="30"/>
                  </a:cubicBezTo>
                  <a:cubicBezTo>
                    <a:pt x="49" y="30"/>
                    <a:pt x="47" y="29"/>
                    <a:pt x="46" y="30"/>
                  </a:cubicBezTo>
                  <a:cubicBezTo>
                    <a:pt x="45" y="30"/>
                    <a:pt x="44" y="31"/>
                    <a:pt x="44" y="31"/>
                  </a:cubicBezTo>
                  <a:cubicBezTo>
                    <a:pt x="43" y="31"/>
                    <a:pt x="43" y="29"/>
                    <a:pt x="43" y="28"/>
                  </a:cubicBezTo>
                  <a:cubicBezTo>
                    <a:pt x="43" y="27"/>
                    <a:pt x="44" y="26"/>
                    <a:pt x="43" y="25"/>
                  </a:cubicBezTo>
                  <a:cubicBezTo>
                    <a:pt x="42" y="24"/>
                    <a:pt x="40" y="25"/>
                    <a:pt x="39" y="25"/>
                  </a:cubicBezTo>
                  <a:cubicBezTo>
                    <a:pt x="38" y="25"/>
                    <a:pt x="36" y="23"/>
                    <a:pt x="36" y="24"/>
                  </a:cubicBezTo>
                  <a:cubicBezTo>
                    <a:pt x="35" y="25"/>
                    <a:pt x="36" y="28"/>
                    <a:pt x="36" y="29"/>
                  </a:cubicBezTo>
                  <a:cubicBezTo>
                    <a:pt x="36" y="31"/>
                    <a:pt x="38" y="33"/>
                    <a:pt x="38" y="35"/>
                  </a:cubicBezTo>
                  <a:cubicBezTo>
                    <a:pt x="39" y="37"/>
                    <a:pt x="39" y="40"/>
                    <a:pt x="40" y="42"/>
                  </a:cubicBezTo>
                  <a:cubicBezTo>
                    <a:pt x="40" y="42"/>
                    <a:pt x="41" y="43"/>
                    <a:pt x="40" y="44"/>
                  </a:cubicBezTo>
                  <a:cubicBezTo>
                    <a:pt x="39" y="45"/>
                    <a:pt x="37" y="44"/>
                    <a:pt x="36" y="44"/>
                  </a:cubicBezTo>
                  <a:cubicBezTo>
                    <a:pt x="34" y="44"/>
                    <a:pt x="32" y="43"/>
                    <a:pt x="30" y="43"/>
                  </a:cubicBezTo>
                  <a:cubicBezTo>
                    <a:pt x="29" y="43"/>
                    <a:pt x="28" y="46"/>
                    <a:pt x="27" y="46"/>
                  </a:cubicBezTo>
                  <a:cubicBezTo>
                    <a:pt x="25" y="46"/>
                    <a:pt x="24" y="43"/>
                    <a:pt x="23" y="42"/>
                  </a:cubicBezTo>
                  <a:cubicBezTo>
                    <a:pt x="22" y="41"/>
                    <a:pt x="22" y="40"/>
                    <a:pt x="21" y="40"/>
                  </a:cubicBezTo>
                  <a:cubicBezTo>
                    <a:pt x="19" y="40"/>
                    <a:pt x="17" y="40"/>
                    <a:pt x="15" y="40"/>
                  </a:cubicBezTo>
                  <a:cubicBezTo>
                    <a:pt x="15" y="41"/>
                    <a:pt x="15" y="43"/>
                    <a:pt x="14" y="43"/>
                  </a:cubicBezTo>
                  <a:cubicBezTo>
                    <a:pt x="14" y="44"/>
                    <a:pt x="13" y="43"/>
                    <a:pt x="12" y="43"/>
                  </a:cubicBezTo>
                  <a:cubicBezTo>
                    <a:pt x="10" y="43"/>
                    <a:pt x="9" y="43"/>
                    <a:pt x="8" y="43"/>
                  </a:cubicBezTo>
                  <a:cubicBezTo>
                    <a:pt x="6" y="43"/>
                    <a:pt x="4" y="44"/>
                    <a:pt x="2" y="45"/>
                  </a:cubicBezTo>
                  <a:cubicBezTo>
                    <a:pt x="1" y="46"/>
                    <a:pt x="0" y="47"/>
                    <a:pt x="0" y="49"/>
                  </a:cubicBezTo>
                  <a:cubicBezTo>
                    <a:pt x="1" y="50"/>
                    <a:pt x="3" y="50"/>
                    <a:pt x="4" y="51"/>
                  </a:cubicBezTo>
                  <a:cubicBezTo>
                    <a:pt x="5" y="51"/>
                    <a:pt x="7" y="52"/>
                    <a:pt x="7" y="53"/>
                  </a:cubicBezTo>
                  <a:cubicBezTo>
                    <a:pt x="5" y="54"/>
                    <a:pt x="2" y="52"/>
                    <a:pt x="1" y="54"/>
                  </a:cubicBezTo>
                  <a:cubicBezTo>
                    <a:pt x="0" y="55"/>
                    <a:pt x="3" y="55"/>
                    <a:pt x="4" y="56"/>
                  </a:cubicBezTo>
                  <a:cubicBezTo>
                    <a:pt x="5" y="57"/>
                    <a:pt x="4" y="59"/>
                    <a:pt x="6" y="59"/>
                  </a:cubicBezTo>
                  <a:cubicBezTo>
                    <a:pt x="7" y="60"/>
                    <a:pt x="9" y="57"/>
                    <a:pt x="10" y="57"/>
                  </a:cubicBezTo>
                  <a:cubicBezTo>
                    <a:pt x="13" y="57"/>
                    <a:pt x="16" y="59"/>
                    <a:pt x="18" y="60"/>
                  </a:cubicBezTo>
                  <a:cubicBezTo>
                    <a:pt x="19" y="61"/>
                    <a:pt x="20" y="63"/>
                    <a:pt x="21" y="63"/>
                  </a:cubicBezTo>
                  <a:cubicBezTo>
                    <a:pt x="22" y="64"/>
                    <a:pt x="24" y="62"/>
                    <a:pt x="25" y="62"/>
                  </a:cubicBezTo>
                  <a:cubicBezTo>
                    <a:pt x="26" y="62"/>
                    <a:pt x="25" y="64"/>
                    <a:pt x="25" y="64"/>
                  </a:cubicBezTo>
                  <a:cubicBezTo>
                    <a:pt x="26" y="64"/>
                    <a:pt x="27" y="63"/>
                    <a:pt x="28" y="64"/>
                  </a:cubicBezTo>
                  <a:cubicBezTo>
                    <a:pt x="28" y="65"/>
                    <a:pt x="27" y="67"/>
                    <a:pt x="28" y="67"/>
                  </a:cubicBezTo>
                  <a:cubicBezTo>
                    <a:pt x="28" y="68"/>
                    <a:pt x="30" y="67"/>
                    <a:pt x="31" y="67"/>
                  </a:cubicBezTo>
                  <a:cubicBezTo>
                    <a:pt x="32" y="67"/>
                    <a:pt x="34" y="66"/>
                    <a:pt x="34" y="67"/>
                  </a:cubicBezTo>
                  <a:cubicBezTo>
                    <a:pt x="34" y="69"/>
                    <a:pt x="31" y="69"/>
                    <a:pt x="31" y="70"/>
                  </a:cubicBezTo>
                  <a:cubicBezTo>
                    <a:pt x="31" y="71"/>
                    <a:pt x="33" y="71"/>
                    <a:pt x="34" y="72"/>
                  </a:cubicBezTo>
                  <a:cubicBezTo>
                    <a:pt x="34" y="73"/>
                    <a:pt x="32" y="74"/>
                    <a:pt x="32" y="75"/>
                  </a:cubicBezTo>
                  <a:cubicBezTo>
                    <a:pt x="33" y="77"/>
                    <a:pt x="35" y="77"/>
                    <a:pt x="35" y="78"/>
                  </a:cubicBezTo>
                  <a:cubicBezTo>
                    <a:pt x="36" y="79"/>
                    <a:pt x="36" y="81"/>
                    <a:pt x="37" y="82"/>
                  </a:cubicBezTo>
                  <a:cubicBezTo>
                    <a:pt x="38" y="83"/>
                    <a:pt x="40" y="84"/>
                    <a:pt x="41" y="84"/>
                  </a:cubicBezTo>
                  <a:cubicBezTo>
                    <a:pt x="43" y="85"/>
                    <a:pt x="44" y="83"/>
                    <a:pt x="45" y="84"/>
                  </a:cubicBezTo>
                  <a:cubicBezTo>
                    <a:pt x="46" y="85"/>
                    <a:pt x="44" y="86"/>
                    <a:pt x="44" y="87"/>
                  </a:cubicBezTo>
                  <a:cubicBezTo>
                    <a:pt x="44" y="88"/>
                    <a:pt x="45" y="89"/>
                    <a:pt x="45" y="89"/>
                  </a:cubicBezTo>
                  <a:cubicBezTo>
                    <a:pt x="45" y="91"/>
                    <a:pt x="45" y="92"/>
                    <a:pt x="44" y="93"/>
                  </a:cubicBezTo>
                  <a:cubicBezTo>
                    <a:pt x="44" y="94"/>
                    <a:pt x="43" y="94"/>
                    <a:pt x="44" y="95"/>
                  </a:cubicBezTo>
                  <a:cubicBezTo>
                    <a:pt x="45" y="96"/>
                    <a:pt x="47" y="96"/>
                    <a:pt x="48" y="97"/>
                  </a:cubicBezTo>
                  <a:cubicBezTo>
                    <a:pt x="49" y="99"/>
                    <a:pt x="51" y="102"/>
                    <a:pt x="49" y="103"/>
                  </a:cubicBezTo>
                  <a:cubicBezTo>
                    <a:pt x="48" y="103"/>
                    <a:pt x="47" y="100"/>
                    <a:pt x="46" y="99"/>
                  </a:cubicBezTo>
                  <a:cubicBezTo>
                    <a:pt x="46" y="98"/>
                    <a:pt x="45" y="97"/>
                    <a:pt x="44" y="98"/>
                  </a:cubicBezTo>
                  <a:cubicBezTo>
                    <a:pt x="43" y="100"/>
                    <a:pt x="43" y="103"/>
                    <a:pt x="43" y="105"/>
                  </a:cubicBezTo>
                  <a:cubicBezTo>
                    <a:pt x="43" y="107"/>
                    <a:pt x="42" y="110"/>
                    <a:pt x="42" y="112"/>
                  </a:cubicBezTo>
                  <a:cubicBezTo>
                    <a:pt x="43" y="113"/>
                    <a:pt x="45" y="110"/>
                    <a:pt x="46" y="111"/>
                  </a:cubicBezTo>
                  <a:cubicBezTo>
                    <a:pt x="46" y="112"/>
                    <a:pt x="44" y="113"/>
                    <a:pt x="43" y="114"/>
                  </a:cubicBezTo>
                  <a:cubicBezTo>
                    <a:pt x="43" y="117"/>
                    <a:pt x="42" y="119"/>
                    <a:pt x="42" y="121"/>
                  </a:cubicBezTo>
                  <a:cubicBezTo>
                    <a:pt x="42" y="123"/>
                    <a:pt x="42" y="126"/>
                    <a:pt x="42" y="128"/>
                  </a:cubicBezTo>
                  <a:cubicBezTo>
                    <a:pt x="41" y="129"/>
                    <a:pt x="40" y="130"/>
                    <a:pt x="39" y="132"/>
                  </a:cubicBezTo>
                  <a:cubicBezTo>
                    <a:pt x="38" y="133"/>
                    <a:pt x="37" y="134"/>
                    <a:pt x="36" y="135"/>
                  </a:cubicBezTo>
                  <a:cubicBezTo>
                    <a:pt x="38" y="135"/>
                    <a:pt x="40" y="135"/>
                    <a:pt x="41" y="136"/>
                  </a:cubicBezTo>
                  <a:cubicBezTo>
                    <a:pt x="43" y="137"/>
                    <a:pt x="42" y="139"/>
                    <a:pt x="44" y="140"/>
                  </a:cubicBezTo>
                  <a:cubicBezTo>
                    <a:pt x="45" y="141"/>
                    <a:pt x="47" y="141"/>
                    <a:pt x="49" y="141"/>
                  </a:cubicBezTo>
                  <a:cubicBezTo>
                    <a:pt x="51" y="142"/>
                    <a:pt x="53" y="143"/>
                    <a:pt x="55" y="144"/>
                  </a:cubicBezTo>
                  <a:cubicBezTo>
                    <a:pt x="57" y="144"/>
                    <a:pt x="59" y="144"/>
                    <a:pt x="61" y="145"/>
                  </a:cubicBezTo>
                  <a:cubicBezTo>
                    <a:pt x="63" y="145"/>
                    <a:pt x="65" y="145"/>
                    <a:pt x="66" y="144"/>
                  </a:cubicBezTo>
                  <a:cubicBezTo>
                    <a:pt x="67" y="144"/>
                    <a:pt x="67" y="142"/>
                    <a:pt x="67" y="142"/>
                  </a:cubicBezTo>
                  <a:cubicBezTo>
                    <a:pt x="70" y="143"/>
                    <a:pt x="73" y="145"/>
                    <a:pt x="75" y="146"/>
                  </a:cubicBezTo>
                  <a:cubicBezTo>
                    <a:pt x="77" y="147"/>
                    <a:pt x="78" y="148"/>
                    <a:pt x="80" y="149"/>
                  </a:cubicBezTo>
                  <a:cubicBezTo>
                    <a:pt x="82" y="149"/>
                    <a:pt x="83" y="149"/>
                    <a:pt x="85" y="149"/>
                  </a:cubicBezTo>
                  <a:cubicBezTo>
                    <a:pt x="87" y="150"/>
                    <a:pt x="90" y="150"/>
                    <a:pt x="92" y="150"/>
                  </a:cubicBezTo>
                  <a:cubicBezTo>
                    <a:pt x="93" y="150"/>
                    <a:pt x="94" y="149"/>
                    <a:pt x="95" y="149"/>
                  </a:cubicBezTo>
                  <a:cubicBezTo>
                    <a:pt x="95" y="146"/>
                    <a:pt x="94" y="144"/>
                    <a:pt x="94" y="142"/>
                  </a:cubicBezTo>
                  <a:cubicBezTo>
                    <a:pt x="95" y="140"/>
                    <a:pt x="96" y="139"/>
                    <a:pt x="98" y="137"/>
                  </a:cubicBezTo>
                  <a:cubicBezTo>
                    <a:pt x="100" y="135"/>
                    <a:pt x="103" y="133"/>
                    <a:pt x="106" y="132"/>
                  </a:cubicBezTo>
                  <a:cubicBezTo>
                    <a:pt x="107" y="132"/>
                    <a:pt x="108" y="133"/>
                    <a:pt x="109" y="133"/>
                  </a:cubicBezTo>
                  <a:cubicBezTo>
                    <a:pt x="110" y="133"/>
                    <a:pt x="112" y="132"/>
                    <a:pt x="113" y="132"/>
                  </a:cubicBezTo>
                  <a:cubicBezTo>
                    <a:pt x="114" y="132"/>
                    <a:pt x="115" y="135"/>
                    <a:pt x="116" y="135"/>
                  </a:cubicBezTo>
                  <a:cubicBezTo>
                    <a:pt x="117" y="135"/>
                    <a:pt x="117" y="131"/>
                    <a:pt x="119" y="131"/>
                  </a:cubicBezTo>
                  <a:cubicBezTo>
                    <a:pt x="121" y="131"/>
                    <a:pt x="122" y="133"/>
                    <a:pt x="123" y="135"/>
                  </a:cubicBezTo>
                  <a:cubicBezTo>
                    <a:pt x="125" y="136"/>
                    <a:pt x="125" y="138"/>
                    <a:pt x="127" y="139"/>
                  </a:cubicBezTo>
                  <a:cubicBezTo>
                    <a:pt x="129" y="140"/>
                    <a:pt x="130" y="139"/>
                    <a:pt x="132" y="139"/>
                  </a:cubicBezTo>
                  <a:cubicBezTo>
                    <a:pt x="134" y="139"/>
                    <a:pt x="136" y="139"/>
                    <a:pt x="138" y="138"/>
                  </a:cubicBezTo>
                  <a:cubicBezTo>
                    <a:pt x="139" y="138"/>
                    <a:pt x="137" y="136"/>
                    <a:pt x="138" y="135"/>
                  </a:cubicBezTo>
                  <a:cubicBezTo>
                    <a:pt x="139" y="134"/>
                    <a:pt x="140" y="134"/>
                    <a:pt x="142" y="133"/>
                  </a:cubicBezTo>
                  <a:cubicBezTo>
                    <a:pt x="143" y="132"/>
                    <a:pt x="145" y="130"/>
                    <a:pt x="147" y="12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 name="Freeform 2583"/>
            <p:cNvSpPr>
              <a:spLocks noChangeAspect="1"/>
            </p:cNvSpPr>
            <p:nvPr/>
          </p:nvSpPr>
          <p:spPr bwMode="auto">
            <a:xfrm>
              <a:off x="2940" y="1712"/>
              <a:ext cx="11" cy="14"/>
            </a:xfrm>
            <a:custGeom>
              <a:avLst/>
              <a:gdLst>
                <a:gd name="T0" fmla="*/ 10 w 9"/>
                <a:gd name="T1" fmla="*/ 14 h 12"/>
                <a:gd name="T2" fmla="*/ 11 w 9"/>
                <a:gd name="T3" fmla="*/ 9 h 12"/>
                <a:gd name="T4" fmla="*/ 10 w 9"/>
                <a:gd name="T5" fmla="*/ 7 h 12"/>
                <a:gd name="T6" fmla="*/ 6 w 9"/>
                <a:gd name="T7" fmla="*/ 4 h 12"/>
                <a:gd name="T8" fmla="*/ 5 w 9"/>
                <a:gd name="T9" fmla="*/ 0 h 12"/>
                <a:gd name="T10" fmla="*/ 2 w 9"/>
                <a:gd name="T11" fmla="*/ 1 h 12"/>
                <a:gd name="T12" fmla="*/ 0 w 9"/>
                <a:gd name="T13" fmla="*/ 5 h 12"/>
                <a:gd name="T14" fmla="*/ 1 w 9"/>
                <a:gd name="T15" fmla="*/ 8 h 12"/>
                <a:gd name="T16" fmla="*/ 2 w 9"/>
                <a:gd name="T17" fmla="*/ 13 h 12"/>
                <a:gd name="T18" fmla="*/ 6 w 9"/>
                <a:gd name="T19" fmla="*/ 14 h 12"/>
                <a:gd name="T20" fmla="*/ 10 w 9"/>
                <a:gd name="T21" fmla="*/ 1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2"/>
                <a:gd name="T35" fmla="*/ 9 w 9"/>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2">
                  <a:moveTo>
                    <a:pt x="8" y="12"/>
                  </a:moveTo>
                  <a:cubicBezTo>
                    <a:pt x="8" y="10"/>
                    <a:pt x="9" y="9"/>
                    <a:pt x="9" y="8"/>
                  </a:cubicBezTo>
                  <a:cubicBezTo>
                    <a:pt x="9" y="7"/>
                    <a:pt x="9" y="6"/>
                    <a:pt x="8" y="6"/>
                  </a:cubicBezTo>
                  <a:cubicBezTo>
                    <a:pt x="7" y="5"/>
                    <a:pt x="6" y="4"/>
                    <a:pt x="5" y="3"/>
                  </a:cubicBezTo>
                  <a:cubicBezTo>
                    <a:pt x="5" y="2"/>
                    <a:pt x="4" y="1"/>
                    <a:pt x="4" y="0"/>
                  </a:cubicBezTo>
                  <a:cubicBezTo>
                    <a:pt x="3" y="0"/>
                    <a:pt x="2" y="0"/>
                    <a:pt x="2" y="1"/>
                  </a:cubicBezTo>
                  <a:cubicBezTo>
                    <a:pt x="1" y="2"/>
                    <a:pt x="0" y="3"/>
                    <a:pt x="0" y="4"/>
                  </a:cubicBezTo>
                  <a:cubicBezTo>
                    <a:pt x="0" y="5"/>
                    <a:pt x="1" y="6"/>
                    <a:pt x="1" y="7"/>
                  </a:cubicBezTo>
                  <a:cubicBezTo>
                    <a:pt x="1" y="8"/>
                    <a:pt x="2" y="10"/>
                    <a:pt x="2" y="11"/>
                  </a:cubicBezTo>
                  <a:cubicBezTo>
                    <a:pt x="3" y="11"/>
                    <a:pt x="4" y="12"/>
                    <a:pt x="5" y="12"/>
                  </a:cubicBezTo>
                  <a:cubicBezTo>
                    <a:pt x="6" y="12"/>
                    <a:pt x="7" y="12"/>
                    <a:pt x="8" y="1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 name="Freeform 2584"/>
            <p:cNvSpPr>
              <a:spLocks noChangeAspect="1"/>
            </p:cNvSpPr>
            <p:nvPr/>
          </p:nvSpPr>
          <p:spPr bwMode="auto">
            <a:xfrm>
              <a:off x="2955" y="1778"/>
              <a:ext cx="174" cy="185"/>
            </a:xfrm>
            <a:custGeom>
              <a:avLst/>
              <a:gdLst>
                <a:gd name="T0" fmla="*/ 94 w 145"/>
                <a:gd name="T1" fmla="*/ 29 h 154"/>
                <a:gd name="T2" fmla="*/ 80 w 145"/>
                <a:gd name="T3" fmla="*/ 38 h 154"/>
                <a:gd name="T4" fmla="*/ 82 w 145"/>
                <a:gd name="T5" fmla="*/ 58 h 154"/>
                <a:gd name="T6" fmla="*/ 97 w 145"/>
                <a:gd name="T7" fmla="*/ 71 h 154"/>
                <a:gd name="T8" fmla="*/ 119 w 145"/>
                <a:gd name="T9" fmla="*/ 102 h 154"/>
                <a:gd name="T10" fmla="*/ 138 w 145"/>
                <a:gd name="T11" fmla="*/ 105 h 154"/>
                <a:gd name="T12" fmla="*/ 140 w 145"/>
                <a:gd name="T13" fmla="*/ 118 h 154"/>
                <a:gd name="T14" fmla="*/ 169 w 145"/>
                <a:gd name="T15" fmla="*/ 133 h 154"/>
                <a:gd name="T16" fmla="*/ 167 w 145"/>
                <a:gd name="T17" fmla="*/ 143 h 154"/>
                <a:gd name="T18" fmla="*/ 156 w 145"/>
                <a:gd name="T19" fmla="*/ 136 h 154"/>
                <a:gd name="T20" fmla="*/ 145 w 145"/>
                <a:gd name="T21" fmla="*/ 147 h 154"/>
                <a:gd name="T22" fmla="*/ 154 w 145"/>
                <a:gd name="T23" fmla="*/ 159 h 154"/>
                <a:gd name="T24" fmla="*/ 145 w 145"/>
                <a:gd name="T25" fmla="*/ 167 h 154"/>
                <a:gd name="T26" fmla="*/ 139 w 145"/>
                <a:gd name="T27" fmla="*/ 184 h 154"/>
                <a:gd name="T28" fmla="*/ 136 w 145"/>
                <a:gd name="T29" fmla="*/ 173 h 154"/>
                <a:gd name="T30" fmla="*/ 139 w 145"/>
                <a:gd name="T31" fmla="*/ 163 h 154"/>
                <a:gd name="T32" fmla="*/ 132 w 145"/>
                <a:gd name="T33" fmla="*/ 143 h 154"/>
                <a:gd name="T34" fmla="*/ 121 w 145"/>
                <a:gd name="T35" fmla="*/ 138 h 154"/>
                <a:gd name="T36" fmla="*/ 115 w 145"/>
                <a:gd name="T37" fmla="*/ 132 h 154"/>
                <a:gd name="T38" fmla="*/ 102 w 145"/>
                <a:gd name="T39" fmla="*/ 119 h 154"/>
                <a:gd name="T40" fmla="*/ 84 w 145"/>
                <a:gd name="T41" fmla="*/ 111 h 154"/>
                <a:gd name="T42" fmla="*/ 66 w 145"/>
                <a:gd name="T43" fmla="*/ 95 h 154"/>
                <a:gd name="T44" fmla="*/ 56 w 145"/>
                <a:gd name="T45" fmla="*/ 82 h 154"/>
                <a:gd name="T46" fmla="*/ 47 w 145"/>
                <a:gd name="T47" fmla="*/ 62 h 154"/>
                <a:gd name="T48" fmla="*/ 29 w 145"/>
                <a:gd name="T49" fmla="*/ 55 h 154"/>
                <a:gd name="T50" fmla="*/ 16 w 145"/>
                <a:gd name="T51" fmla="*/ 66 h 154"/>
                <a:gd name="T52" fmla="*/ 8 w 145"/>
                <a:gd name="T53" fmla="*/ 66 h 154"/>
                <a:gd name="T54" fmla="*/ 10 w 145"/>
                <a:gd name="T55" fmla="*/ 61 h 154"/>
                <a:gd name="T56" fmla="*/ 4 w 145"/>
                <a:gd name="T57" fmla="*/ 46 h 154"/>
                <a:gd name="T58" fmla="*/ 6 w 145"/>
                <a:gd name="T59" fmla="*/ 37 h 154"/>
                <a:gd name="T60" fmla="*/ 1 w 145"/>
                <a:gd name="T61" fmla="*/ 25 h 154"/>
                <a:gd name="T62" fmla="*/ 12 w 145"/>
                <a:gd name="T63" fmla="*/ 23 h 154"/>
                <a:gd name="T64" fmla="*/ 20 w 145"/>
                <a:gd name="T65" fmla="*/ 16 h 154"/>
                <a:gd name="T66" fmla="*/ 29 w 145"/>
                <a:gd name="T67" fmla="*/ 20 h 154"/>
                <a:gd name="T68" fmla="*/ 36 w 145"/>
                <a:gd name="T69" fmla="*/ 16 h 154"/>
                <a:gd name="T70" fmla="*/ 46 w 145"/>
                <a:gd name="T71" fmla="*/ 16 h 154"/>
                <a:gd name="T72" fmla="*/ 49 w 145"/>
                <a:gd name="T73" fmla="*/ 10 h 154"/>
                <a:gd name="T74" fmla="*/ 54 w 145"/>
                <a:gd name="T75" fmla="*/ 5 h 154"/>
                <a:gd name="T76" fmla="*/ 62 w 145"/>
                <a:gd name="T77" fmla="*/ 4 h 154"/>
                <a:gd name="T78" fmla="*/ 79 w 145"/>
                <a:gd name="T79" fmla="*/ 0 h 154"/>
                <a:gd name="T80" fmla="*/ 90 w 145"/>
                <a:gd name="T81" fmla="*/ 10 h 154"/>
                <a:gd name="T82" fmla="*/ 97 w 145"/>
                <a:gd name="T83" fmla="*/ 14 h 154"/>
                <a:gd name="T84" fmla="*/ 101 w 145"/>
                <a:gd name="T85" fmla="*/ 29 h 1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54"/>
                <a:gd name="T131" fmla="*/ 145 w 145"/>
                <a:gd name="T132" fmla="*/ 154 h 1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54">
                  <a:moveTo>
                    <a:pt x="84" y="24"/>
                  </a:moveTo>
                  <a:cubicBezTo>
                    <a:pt x="83" y="24"/>
                    <a:pt x="82" y="24"/>
                    <a:pt x="81" y="24"/>
                  </a:cubicBezTo>
                  <a:cubicBezTo>
                    <a:pt x="80" y="24"/>
                    <a:pt x="79" y="23"/>
                    <a:pt x="78" y="24"/>
                  </a:cubicBezTo>
                  <a:cubicBezTo>
                    <a:pt x="76" y="24"/>
                    <a:pt x="75" y="26"/>
                    <a:pt x="74" y="26"/>
                  </a:cubicBezTo>
                  <a:cubicBezTo>
                    <a:pt x="72" y="27"/>
                    <a:pt x="70" y="26"/>
                    <a:pt x="69" y="27"/>
                  </a:cubicBezTo>
                  <a:cubicBezTo>
                    <a:pt x="68" y="28"/>
                    <a:pt x="67" y="30"/>
                    <a:pt x="67" y="32"/>
                  </a:cubicBezTo>
                  <a:cubicBezTo>
                    <a:pt x="67" y="34"/>
                    <a:pt x="70" y="35"/>
                    <a:pt x="70" y="37"/>
                  </a:cubicBezTo>
                  <a:cubicBezTo>
                    <a:pt x="70" y="38"/>
                    <a:pt x="67" y="39"/>
                    <a:pt x="67" y="40"/>
                  </a:cubicBezTo>
                  <a:cubicBezTo>
                    <a:pt x="67" y="43"/>
                    <a:pt x="67" y="46"/>
                    <a:pt x="68" y="48"/>
                  </a:cubicBezTo>
                  <a:cubicBezTo>
                    <a:pt x="69" y="50"/>
                    <a:pt x="70" y="52"/>
                    <a:pt x="71" y="54"/>
                  </a:cubicBezTo>
                  <a:cubicBezTo>
                    <a:pt x="72" y="55"/>
                    <a:pt x="74" y="53"/>
                    <a:pt x="75" y="54"/>
                  </a:cubicBezTo>
                  <a:cubicBezTo>
                    <a:pt x="77" y="55"/>
                    <a:pt x="79" y="58"/>
                    <a:pt x="81" y="59"/>
                  </a:cubicBezTo>
                  <a:cubicBezTo>
                    <a:pt x="82" y="60"/>
                    <a:pt x="83" y="59"/>
                    <a:pt x="84" y="60"/>
                  </a:cubicBezTo>
                  <a:cubicBezTo>
                    <a:pt x="86" y="65"/>
                    <a:pt x="87" y="72"/>
                    <a:pt x="90" y="77"/>
                  </a:cubicBezTo>
                  <a:cubicBezTo>
                    <a:pt x="92" y="81"/>
                    <a:pt x="96" y="82"/>
                    <a:pt x="99" y="85"/>
                  </a:cubicBezTo>
                  <a:cubicBezTo>
                    <a:pt x="100" y="86"/>
                    <a:pt x="101" y="87"/>
                    <a:pt x="102" y="87"/>
                  </a:cubicBezTo>
                  <a:cubicBezTo>
                    <a:pt x="105" y="88"/>
                    <a:pt x="108" y="87"/>
                    <a:pt x="112" y="87"/>
                  </a:cubicBezTo>
                  <a:cubicBezTo>
                    <a:pt x="113" y="87"/>
                    <a:pt x="114" y="87"/>
                    <a:pt x="115" y="87"/>
                  </a:cubicBezTo>
                  <a:cubicBezTo>
                    <a:pt x="116" y="88"/>
                    <a:pt x="115" y="90"/>
                    <a:pt x="114" y="91"/>
                  </a:cubicBezTo>
                  <a:cubicBezTo>
                    <a:pt x="114" y="92"/>
                    <a:pt x="112" y="93"/>
                    <a:pt x="112" y="94"/>
                  </a:cubicBezTo>
                  <a:cubicBezTo>
                    <a:pt x="113" y="96"/>
                    <a:pt x="115" y="97"/>
                    <a:pt x="117" y="98"/>
                  </a:cubicBezTo>
                  <a:cubicBezTo>
                    <a:pt x="120" y="100"/>
                    <a:pt x="124" y="100"/>
                    <a:pt x="126" y="101"/>
                  </a:cubicBezTo>
                  <a:cubicBezTo>
                    <a:pt x="130" y="103"/>
                    <a:pt x="132" y="106"/>
                    <a:pt x="135" y="108"/>
                  </a:cubicBezTo>
                  <a:cubicBezTo>
                    <a:pt x="137" y="109"/>
                    <a:pt x="139" y="109"/>
                    <a:pt x="141" y="111"/>
                  </a:cubicBezTo>
                  <a:cubicBezTo>
                    <a:pt x="142" y="112"/>
                    <a:pt x="143" y="113"/>
                    <a:pt x="143" y="115"/>
                  </a:cubicBezTo>
                  <a:cubicBezTo>
                    <a:pt x="143" y="118"/>
                    <a:pt x="145" y="121"/>
                    <a:pt x="143" y="123"/>
                  </a:cubicBezTo>
                  <a:cubicBezTo>
                    <a:pt x="142" y="124"/>
                    <a:pt x="140" y="121"/>
                    <a:pt x="139" y="119"/>
                  </a:cubicBezTo>
                  <a:cubicBezTo>
                    <a:pt x="138" y="118"/>
                    <a:pt x="139" y="116"/>
                    <a:pt x="138" y="115"/>
                  </a:cubicBezTo>
                  <a:cubicBezTo>
                    <a:pt x="138" y="114"/>
                    <a:pt x="137" y="115"/>
                    <a:pt x="136" y="115"/>
                  </a:cubicBezTo>
                  <a:cubicBezTo>
                    <a:pt x="134" y="114"/>
                    <a:pt x="132" y="114"/>
                    <a:pt x="130" y="113"/>
                  </a:cubicBezTo>
                  <a:cubicBezTo>
                    <a:pt x="129" y="113"/>
                    <a:pt x="128" y="111"/>
                    <a:pt x="127" y="111"/>
                  </a:cubicBezTo>
                  <a:cubicBezTo>
                    <a:pt x="125" y="112"/>
                    <a:pt x="123" y="114"/>
                    <a:pt x="122" y="115"/>
                  </a:cubicBezTo>
                  <a:cubicBezTo>
                    <a:pt x="121" y="117"/>
                    <a:pt x="121" y="120"/>
                    <a:pt x="121" y="122"/>
                  </a:cubicBezTo>
                  <a:cubicBezTo>
                    <a:pt x="121" y="123"/>
                    <a:pt x="121" y="124"/>
                    <a:pt x="121" y="125"/>
                  </a:cubicBezTo>
                  <a:cubicBezTo>
                    <a:pt x="123" y="127"/>
                    <a:pt x="126" y="127"/>
                    <a:pt x="128" y="129"/>
                  </a:cubicBezTo>
                  <a:cubicBezTo>
                    <a:pt x="129" y="129"/>
                    <a:pt x="128" y="131"/>
                    <a:pt x="128" y="132"/>
                  </a:cubicBezTo>
                  <a:cubicBezTo>
                    <a:pt x="128" y="133"/>
                    <a:pt x="130" y="135"/>
                    <a:pt x="129" y="137"/>
                  </a:cubicBezTo>
                  <a:cubicBezTo>
                    <a:pt x="128" y="138"/>
                    <a:pt x="127" y="136"/>
                    <a:pt x="125" y="137"/>
                  </a:cubicBezTo>
                  <a:cubicBezTo>
                    <a:pt x="124" y="137"/>
                    <a:pt x="122" y="138"/>
                    <a:pt x="121" y="139"/>
                  </a:cubicBezTo>
                  <a:cubicBezTo>
                    <a:pt x="121" y="141"/>
                    <a:pt x="122" y="144"/>
                    <a:pt x="121" y="146"/>
                  </a:cubicBezTo>
                  <a:cubicBezTo>
                    <a:pt x="121" y="147"/>
                    <a:pt x="118" y="147"/>
                    <a:pt x="118" y="148"/>
                  </a:cubicBezTo>
                  <a:cubicBezTo>
                    <a:pt x="117" y="150"/>
                    <a:pt x="118" y="152"/>
                    <a:pt x="116" y="153"/>
                  </a:cubicBezTo>
                  <a:cubicBezTo>
                    <a:pt x="115" y="154"/>
                    <a:pt x="113" y="153"/>
                    <a:pt x="112" y="152"/>
                  </a:cubicBezTo>
                  <a:cubicBezTo>
                    <a:pt x="111" y="152"/>
                    <a:pt x="111" y="151"/>
                    <a:pt x="111" y="150"/>
                  </a:cubicBezTo>
                  <a:cubicBezTo>
                    <a:pt x="112" y="148"/>
                    <a:pt x="113" y="146"/>
                    <a:pt x="113" y="144"/>
                  </a:cubicBezTo>
                  <a:cubicBezTo>
                    <a:pt x="113" y="143"/>
                    <a:pt x="112" y="142"/>
                    <a:pt x="113" y="142"/>
                  </a:cubicBezTo>
                  <a:cubicBezTo>
                    <a:pt x="114" y="140"/>
                    <a:pt x="117" y="141"/>
                    <a:pt x="118" y="140"/>
                  </a:cubicBezTo>
                  <a:cubicBezTo>
                    <a:pt x="118" y="138"/>
                    <a:pt x="116" y="137"/>
                    <a:pt x="116" y="136"/>
                  </a:cubicBezTo>
                  <a:cubicBezTo>
                    <a:pt x="115" y="135"/>
                    <a:pt x="116" y="134"/>
                    <a:pt x="115" y="133"/>
                  </a:cubicBezTo>
                  <a:cubicBezTo>
                    <a:pt x="115" y="131"/>
                    <a:pt x="114" y="129"/>
                    <a:pt x="113" y="127"/>
                  </a:cubicBezTo>
                  <a:cubicBezTo>
                    <a:pt x="112" y="125"/>
                    <a:pt x="111" y="121"/>
                    <a:pt x="110" y="119"/>
                  </a:cubicBezTo>
                  <a:cubicBezTo>
                    <a:pt x="109" y="118"/>
                    <a:pt x="108" y="119"/>
                    <a:pt x="108" y="119"/>
                  </a:cubicBezTo>
                  <a:cubicBezTo>
                    <a:pt x="107" y="119"/>
                    <a:pt x="105" y="119"/>
                    <a:pt x="105" y="118"/>
                  </a:cubicBezTo>
                  <a:cubicBezTo>
                    <a:pt x="103" y="117"/>
                    <a:pt x="102" y="116"/>
                    <a:pt x="101" y="115"/>
                  </a:cubicBezTo>
                  <a:cubicBezTo>
                    <a:pt x="101" y="114"/>
                    <a:pt x="103" y="114"/>
                    <a:pt x="102" y="114"/>
                  </a:cubicBezTo>
                  <a:cubicBezTo>
                    <a:pt x="102" y="112"/>
                    <a:pt x="101" y="111"/>
                    <a:pt x="100" y="110"/>
                  </a:cubicBezTo>
                  <a:cubicBezTo>
                    <a:pt x="99" y="109"/>
                    <a:pt x="97" y="110"/>
                    <a:pt x="96" y="110"/>
                  </a:cubicBezTo>
                  <a:cubicBezTo>
                    <a:pt x="94" y="109"/>
                    <a:pt x="93" y="109"/>
                    <a:pt x="91" y="108"/>
                  </a:cubicBezTo>
                  <a:cubicBezTo>
                    <a:pt x="90" y="107"/>
                    <a:pt x="89" y="105"/>
                    <a:pt x="88" y="103"/>
                  </a:cubicBezTo>
                  <a:cubicBezTo>
                    <a:pt x="87" y="101"/>
                    <a:pt x="87" y="100"/>
                    <a:pt x="85" y="99"/>
                  </a:cubicBezTo>
                  <a:cubicBezTo>
                    <a:pt x="84" y="98"/>
                    <a:pt x="82" y="99"/>
                    <a:pt x="80" y="99"/>
                  </a:cubicBezTo>
                  <a:cubicBezTo>
                    <a:pt x="78" y="99"/>
                    <a:pt x="76" y="98"/>
                    <a:pt x="75" y="96"/>
                  </a:cubicBezTo>
                  <a:cubicBezTo>
                    <a:pt x="73" y="95"/>
                    <a:pt x="72" y="93"/>
                    <a:pt x="70" y="92"/>
                  </a:cubicBezTo>
                  <a:cubicBezTo>
                    <a:pt x="69" y="91"/>
                    <a:pt x="67" y="90"/>
                    <a:pt x="66" y="88"/>
                  </a:cubicBezTo>
                  <a:cubicBezTo>
                    <a:pt x="65" y="87"/>
                    <a:pt x="63" y="85"/>
                    <a:pt x="61" y="83"/>
                  </a:cubicBezTo>
                  <a:cubicBezTo>
                    <a:pt x="59" y="82"/>
                    <a:pt x="57" y="81"/>
                    <a:pt x="55" y="79"/>
                  </a:cubicBezTo>
                  <a:cubicBezTo>
                    <a:pt x="53" y="78"/>
                    <a:pt x="53" y="76"/>
                    <a:pt x="52" y="74"/>
                  </a:cubicBezTo>
                  <a:cubicBezTo>
                    <a:pt x="50" y="73"/>
                    <a:pt x="48" y="72"/>
                    <a:pt x="47" y="71"/>
                  </a:cubicBezTo>
                  <a:cubicBezTo>
                    <a:pt x="46" y="70"/>
                    <a:pt x="47" y="69"/>
                    <a:pt x="47" y="68"/>
                  </a:cubicBezTo>
                  <a:cubicBezTo>
                    <a:pt x="46" y="66"/>
                    <a:pt x="45" y="64"/>
                    <a:pt x="44" y="62"/>
                  </a:cubicBezTo>
                  <a:cubicBezTo>
                    <a:pt x="43" y="59"/>
                    <a:pt x="43" y="56"/>
                    <a:pt x="42" y="54"/>
                  </a:cubicBezTo>
                  <a:cubicBezTo>
                    <a:pt x="42" y="53"/>
                    <a:pt x="40" y="52"/>
                    <a:pt x="39" y="52"/>
                  </a:cubicBezTo>
                  <a:cubicBezTo>
                    <a:pt x="37" y="51"/>
                    <a:pt x="36" y="51"/>
                    <a:pt x="34" y="50"/>
                  </a:cubicBezTo>
                  <a:cubicBezTo>
                    <a:pt x="32" y="49"/>
                    <a:pt x="31" y="47"/>
                    <a:pt x="29" y="47"/>
                  </a:cubicBezTo>
                  <a:cubicBezTo>
                    <a:pt x="27" y="46"/>
                    <a:pt x="26" y="46"/>
                    <a:pt x="24" y="46"/>
                  </a:cubicBezTo>
                  <a:cubicBezTo>
                    <a:pt x="22" y="47"/>
                    <a:pt x="21" y="48"/>
                    <a:pt x="19" y="49"/>
                  </a:cubicBezTo>
                  <a:cubicBezTo>
                    <a:pt x="18" y="50"/>
                    <a:pt x="18" y="52"/>
                    <a:pt x="17" y="53"/>
                  </a:cubicBezTo>
                  <a:cubicBezTo>
                    <a:pt x="16" y="54"/>
                    <a:pt x="15" y="55"/>
                    <a:pt x="13" y="55"/>
                  </a:cubicBezTo>
                  <a:cubicBezTo>
                    <a:pt x="12" y="56"/>
                    <a:pt x="11" y="56"/>
                    <a:pt x="9" y="56"/>
                  </a:cubicBezTo>
                  <a:cubicBezTo>
                    <a:pt x="9" y="57"/>
                    <a:pt x="8" y="58"/>
                    <a:pt x="8" y="58"/>
                  </a:cubicBezTo>
                  <a:cubicBezTo>
                    <a:pt x="8" y="57"/>
                    <a:pt x="7" y="56"/>
                    <a:pt x="7" y="55"/>
                  </a:cubicBezTo>
                  <a:cubicBezTo>
                    <a:pt x="8" y="54"/>
                    <a:pt x="10" y="55"/>
                    <a:pt x="11" y="54"/>
                  </a:cubicBezTo>
                  <a:cubicBezTo>
                    <a:pt x="12" y="53"/>
                    <a:pt x="12" y="52"/>
                    <a:pt x="12" y="51"/>
                  </a:cubicBezTo>
                  <a:cubicBezTo>
                    <a:pt x="11" y="50"/>
                    <a:pt x="9" y="51"/>
                    <a:pt x="8" y="51"/>
                  </a:cubicBezTo>
                  <a:cubicBezTo>
                    <a:pt x="6" y="50"/>
                    <a:pt x="4" y="49"/>
                    <a:pt x="3" y="47"/>
                  </a:cubicBezTo>
                  <a:cubicBezTo>
                    <a:pt x="2" y="46"/>
                    <a:pt x="3" y="44"/>
                    <a:pt x="3" y="42"/>
                  </a:cubicBezTo>
                  <a:cubicBezTo>
                    <a:pt x="3" y="41"/>
                    <a:pt x="4" y="40"/>
                    <a:pt x="3" y="38"/>
                  </a:cubicBezTo>
                  <a:cubicBezTo>
                    <a:pt x="3" y="37"/>
                    <a:pt x="0" y="37"/>
                    <a:pt x="0" y="36"/>
                  </a:cubicBezTo>
                  <a:cubicBezTo>
                    <a:pt x="0" y="35"/>
                    <a:pt x="1" y="34"/>
                    <a:pt x="1" y="33"/>
                  </a:cubicBezTo>
                  <a:cubicBezTo>
                    <a:pt x="2" y="32"/>
                    <a:pt x="4" y="32"/>
                    <a:pt x="5" y="31"/>
                  </a:cubicBezTo>
                  <a:cubicBezTo>
                    <a:pt x="5" y="30"/>
                    <a:pt x="4" y="28"/>
                    <a:pt x="4" y="27"/>
                  </a:cubicBezTo>
                  <a:cubicBezTo>
                    <a:pt x="3" y="26"/>
                    <a:pt x="1" y="25"/>
                    <a:pt x="0" y="23"/>
                  </a:cubicBezTo>
                  <a:cubicBezTo>
                    <a:pt x="0" y="23"/>
                    <a:pt x="0" y="22"/>
                    <a:pt x="1" y="21"/>
                  </a:cubicBezTo>
                  <a:cubicBezTo>
                    <a:pt x="1" y="21"/>
                    <a:pt x="3" y="21"/>
                    <a:pt x="4" y="20"/>
                  </a:cubicBezTo>
                  <a:cubicBezTo>
                    <a:pt x="5" y="20"/>
                    <a:pt x="6" y="21"/>
                    <a:pt x="7" y="20"/>
                  </a:cubicBezTo>
                  <a:cubicBezTo>
                    <a:pt x="8" y="20"/>
                    <a:pt x="9" y="19"/>
                    <a:pt x="10" y="19"/>
                  </a:cubicBezTo>
                  <a:cubicBezTo>
                    <a:pt x="11" y="19"/>
                    <a:pt x="12" y="20"/>
                    <a:pt x="13" y="20"/>
                  </a:cubicBezTo>
                  <a:cubicBezTo>
                    <a:pt x="15" y="19"/>
                    <a:pt x="16" y="18"/>
                    <a:pt x="17" y="16"/>
                  </a:cubicBezTo>
                  <a:cubicBezTo>
                    <a:pt x="17" y="15"/>
                    <a:pt x="17" y="14"/>
                    <a:pt x="17" y="13"/>
                  </a:cubicBezTo>
                  <a:cubicBezTo>
                    <a:pt x="18" y="12"/>
                    <a:pt x="19" y="10"/>
                    <a:pt x="20" y="10"/>
                  </a:cubicBezTo>
                  <a:cubicBezTo>
                    <a:pt x="22" y="11"/>
                    <a:pt x="20" y="14"/>
                    <a:pt x="21" y="15"/>
                  </a:cubicBezTo>
                  <a:cubicBezTo>
                    <a:pt x="22" y="16"/>
                    <a:pt x="23" y="16"/>
                    <a:pt x="24" y="17"/>
                  </a:cubicBezTo>
                  <a:cubicBezTo>
                    <a:pt x="25" y="17"/>
                    <a:pt x="25" y="19"/>
                    <a:pt x="26" y="19"/>
                  </a:cubicBezTo>
                  <a:cubicBezTo>
                    <a:pt x="27" y="19"/>
                    <a:pt x="28" y="19"/>
                    <a:pt x="29" y="18"/>
                  </a:cubicBezTo>
                  <a:cubicBezTo>
                    <a:pt x="30" y="17"/>
                    <a:pt x="30" y="15"/>
                    <a:pt x="30" y="13"/>
                  </a:cubicBezTo>
                  <a:cubicBezTo>
                    <a:pt x="30" y="12"/>
                    <a:pt x="30" y="11"/>
                    <a:pt x="31" y="11"/>
                  </a:cubicBezTo>
                  <a:cubicBezTo>
                    <a:pt x="33" y="11"/>
                    <a:pt x="33" y="13"/>
                    <a:pt x="34" y="13"/>
                  </a:cubicBezTo>
                  <a:cubicBezTo>
                    <a:pt x="35" y="14"/>
                    <a:pt x="37" y="13"/>
                    <a:pt x="38" y="13"/>
                  </a:cubicBezTo>
                  <a:cubicBezTo>
                    <a:pt x="39" y="13"/>
                    <a:pt x="40" y="14"/>
                    <a:pt x="40" y="14"/>
                  </a:cubicBezTo>
                  <a:cubicBezTo>
                    <a:pt x="41" y="12"/>
                    <a:pt x="40" y="11"/>
                    <a:pt x="40" y="9"/>
                  </a:cubicBezTo>
                  <a:cubicBezTo>
                    <a:pt x="40" y="9"/>
                    <a:pt x="40" y="8"/>
                    <a:pt x="41" y="8"/>
                  </a:cubicBezTo>
                  <a:cubicBezTo>
                    <a:pt x="42" y="8"/>
                    <a:pt x="43" y="10"/>
                    <a:pt x="44" y="10"/>
                  </a:cubicBezTo>
                  <a:cubicBezTo>
                    <a:pt x="45" y="9"/>
                    <a:pt x="44" y="7"/>
                    <a:pt x="44" y="6"/>
                  </a:cubicBezTo>
                  <a:cubicBezTo>
                    <a:pt x="44" y="5"/>
                    <a:pt x="44" y="4"/>
                    <a:pt x="45" y="4"/>
                  </a:cubicBezTo>
                  <a:cubicBezTo>
                    <a:pt x="46" y="4"/>
                    <a:pt x="47" y="5"/>
                    <a:pt x="48" y="5"/>
                  </a:cubicBezTo>
                  <a:cubicBezTo>
                    <a:pt x="50" y="5"/>
                    <a:pt x="51" y="6"/>
                    <a:pt x="52" y="6"/>
                  </a:cubicBezTo>
                  <a:cubicBezTo>
                    <a:pt x="53" y="5"/>
                    <a:pt x="52" y="3"/>
                    <a:pt x="52" y="3"/>
                  </a:cubicBezTo>
                  <a:cubicBezTo>
                    <a:pt x="54" y="2"/>
                    <a:pt x="55" y="2"/>
                    <a:pt x="57" y="2"/>
                  </a:cubicBezTo>
                  <a:cubicBezTo>
                    <a:pt x="59" y="1"/>
                    <a:pt x="60" y="2"/>
                    <a:pt x="62" y="1"/>
                  </a:cubicBezTo>
                  <a:cubicBezTo>
                    <a:pt x="63" y="1"/>
                    <a:pt x="64" y="0"/>
                    <a:pt x="66" y="0"/>
                  </a:cubicBezTo>
                  <a:cubicBezTo>
                    <a:pt x="66" y="1"/>
                    <a:pt x="65" y="2"/>
                    <a:pt x="66" y="3"/>
                  </a:cubicBezTo>
                  <a:cubicBezTo>
                    <a:pt x="66" y="5"/>
                    <a:pt x="67" y="6"/>
                    <a:pt x="69" y="7"/>
                  </a:cubicBezTo>
                  <a:cubicBezTo>
                    <a:pt x="70" y="7"/>
                    <a:pt x="73" y="7"/>
                    <a:pt x="75" y="8"/>
                  </a:cubicBezTo>
                  <a:cubicBezTo>
                    <a:pt x="77" y="8"/>
                    <a:pt x="80" y="9"/>
                    <a:pt x="83" y="9"/>
                  </a:cubicBezTo>
                  <a:cubicBezTo>
                    <a:pt x="83" y="9"/>
                    <a:pt x="83" y="10"/>
                    <a:pt x="84" y="10"/>
                  </a:cubicBezTo>
                  <a:cubicBezTo>
                    <a:pt x="83" y="11"/>
                    <a:pt x="81" y="11"/>
                    <a:pt x="81" y="12"/>
                  </a:cubicBezTo>
                  <a:cubicBezTo>
                    <a:pt x="80" y="13"/>
                    <a:pt x="82" y="14"/>
                    <a:pt x="82" y="16"/>
                  </a:cubicBezTo>
                  <a:cubicBezTo>
                    <a:pt x="83" y="17"/>
                    <a:pt x="81" y="18"/>
                    <a:pt x="82" y="20"/>
                  </a:cubicBezTo>
                  <a:cubicBezTo>
                    <a:pt x="82" y="21"/>
                    <a:pt x="83" y="22"/>
                    <a:pt x="84" y="2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 name="Freeform 2585"/>
            <p:cNvSpPr>
              <a:spLocks noChangeAspect="1"/>
            </p:cNvSpPr>
            <p:nvPr/>
          </p:nvSpPr>
          <p:spPr bwMode="auto">
            <a:xfrm>
              <a:off x="2945" y="1762"/>
              <a:ext cx="64" cy="41"/>
            </a:xfrm>
            <a:custGeom>
              <a:avLst/>
              <a:gdLst>
                <a:gd name="T0" fmla="*/ 64 w 54"/>
                <a:gd name="T1" fmla="*/ 21 h 34"/>
                <a:gd name="T2" fmla="*/ 63 w 54"/>
                <a:gd name="T3" fmla="*/ 17 h 34"/>
                <a:gd name="T4" fmla="*/ 58 w 54"/>
                <a:gd name="T5" fmla="*/ 21 h 34"/>
                <a:gd name="T6" fmla="*/ 55 w 54"/>
                <a:gd name="T7" fmla="*/ 17 h 34"/>
                <a:gd name="T8" fmla="*/ 51 w 54"/>
                <a:gd name="T9" fmla="*/ 16 h 34"/>
                <a:gd name="T10" fmla="*/ 51 w 54"/>
                <a:gd name="T11" fmla="*/ 12 h 34"/>
                <a:gd name="T12" fmla="*/ 51 w 54"/>
                <a:gd name="T13" fmla="*/ 10 h 34"/>
                <a:gd name="T14" fmla="*/ 50 w 54"/>
                <a:gd name="T15" fmla="*/ 6 h 34"/>
                <a:gd name="T16" fmla="*/ 46 w 54"/>
                <a:gd name="T17" fmla="*/ 2 h 34"/>
                <a:gd name="T18" fmla="*/ 40 w 54"/>
                <a:gd name="T19" fmla="*/ 2 h 34"/>
                <a:gd name="T20" fmla="*/ 36 w 54"/>
                <a:gd name="T21" fmla="*/ 0 h 34"/>
                <a:gd name="T22" fmla="*/ 36 w 54"/>
                <a:gd name="T23" fmla="*/ 4 h 34"/>
                <a:gd name="T24" fmla="*/ 32 w 54"/>
                <a:gd name="T25" fmla="*/ 5 h 34"/>
                <a:gd name="T26" fmla="*/ 28 w 54"/>
                <a:gd name="T27" fmla="*/ 7 h 34"/>
                <a:gd name="T28" fmla="*/ 23 w 54"/>
                <a:gd name="T29" fmla="*/ 6 h 34"/>
                <a:gd name="T30" fmla="*/ 19 w 54"/>
                <a:gd name="T31" fmla="*/ 8 h 34"/>
                <a:gd name="T32" fmla="*/ 14 w 54"/>
                <a:gd name="T33" fmla="*/ 7 h 34"/>
                <a:gd name="T34" fmla="*/ 12 w 54"/>
                <a:gd name="T35" fmla="*/ 8 h 34"/>
                <a:gd name="T36" fmla="*/ 14 w 54"/>
                <a:gd name="T37" fmla="*/ 11 h 34"/>
                <a:gd name="T38" fmla="*/ 9 w 54"/>
                <a:gd name="T39" fmla="*/ 16 h 34"/>
                <a:gd name="T40" fmla="*/ 6 w 54"/>
                <a:gd name="T41" fmla="*/ 19 h 34"/>
                <a:gd name="T42" fmla="*/ 4 w 54"/>
                <a:gd name="T43" fmla="*/ 24 h 34"/>
                <a:gd name="T44" fmla="*/ 2 w 54"/>
                <a:gd name="T45" fmla="*/ 29 h 34"/>
                <a:gd name="T46" fmla="*/ 1 w 54"/>
                <a:gd name="T47" fmla="*/ 35 h 34"/>
                <a:gd name="T48" fmla="*/ 6 w 54"/>
                <a:gd name="T49" fmla="*/ 30 h 34"/>
                <a:gd name="T50" fmla="*/ 9 w 54"/>
                <a:gd name="T51" fmla="*/ 30 h 34"/>
                <a:gd name="T52" fmla="*/ 12 w 54"/>
                <a:gd name="T53" fmla="*/ 31 h 34"/>
                <a:gd name="T54" fmla="*/ 12 w 54"/>
                <a:gd name="T55" fmla="*/ 36 h 34"/>
                <a:gd name="T56" fmla="*/ 15 w 54"/>
                <a:gd name="T57" fmla="*/ 40 h 34"/>
                <a:gd name="T58" fmla="*/ 19 w 54"/>
                <a:gd name="T59" fmla="*/ 40 h 34"/>
                <a:gd name="T60" fmla="*/ 23 w 54"/>
                <a:gd name="T61" fmla="*/ 39 h 34"/>
                <a:gd name="T62" fmla="*/ 26 w 54"/>
                <a:gd name="T63" fmla="*/ 40 h 34"/>
                <a:gd name="T64" fmla="*/ 31 w 54"/>
                <a:gd name="T65" fmla="*/ 35 h 34"/>
                <a:gd name="T66" fmla="*/ 31 w 54"/>
                <a:gd name="T67" fmla="*/ 31 h 34"/>
                <a:gd name="T68" fmla="*/ 34 w 54"/>
                <a:gd name="T69" fmla="*/ 28 h 34"/>
                <a:gd name="T70" fmla="*/ 36 w 54"/>
                <a:gd name="T71" fmla="*/ 34 h 34"/>
                <a:gd name="T72" fmla="*/ 39 w 54"/>
                <a:gd name="T73" fmla="*/ 36 h 34"/>
                <a:gd name="T74" fmla="*/ 41 w 54"/>
                <a:gd name="T75" fmla="*/ 39 h 34"/>
                <a:gd name="T76" fmla="*/ 45 w 54"/>
                <a:gd name="T77" fmla="*/ 37 h 34"/>
                <a:gd name="T78" fmla="*/ 46 w 54"/>
                <a:gd name="T79" fmla="*/ 31 h 34"/>
                <a:gd name="T80" fmla="*/ 47 w 54"/>
                <a:gd name="T81" fmla="*/ 29 h 34"/>
                <a:gd name="T82" fmla="*/ 51 w 54"/>
                <a:gd name="T83" fmla="*/ 31 h 34"/>
                <a:gd name="T84" fmla="*/ 56 w 54"/>
                <a:gd name="T85" fmla="*/ 31 h 34"/>
                <a:gd name="T86" fmla="*/ 58 w 54"/>
                <a:gd name="T87" fmla="*/ 33 h 34"/>
                <a:gd name="T88" fmla="*/ 58 w 54"/>
                <a:gd name="T89" fmla="*/ 27 h 34"/>
                <a:gd name="T90" fmla="*/ 59 w 54"/>
                <a:gd name="T91" fmla="*/ 25 h 34"/>
                <a:gd name="T92" fmla="*/ 63 w 54"/>
                <a:gd name="T93" fmla="*/ 28 h 34"/>
                <a:gd name="T94" fmla="*/ 63 w 54"/>
                <a:gd name="T95" fmla="*/ 23 h 34"/>
                <a:gd name="T96" fmla="*/ 64 w 54"/>
                <a:gd name="T97" fmla="*/ 21 h 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34"/>
                <a:gd name="T149" fmla="*/ 54 w 54"/>
                <a:gd name="T150" fmla="*/ 34 h 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34">
                  <a:moveTo>
                    <a:pt x="54" y="17"/>
                  </a:moveTo>
                  <a:cubicBezTo>
                    <a:pt x="53" y="16"/>
                    <a:pt x="54" y="14"/>
                    <a:pt x="53" y="14"/>
                  </a:cubicBezTo>
                  <a:cubicBezTo>
                    <a:pt x="51" y="14"/>
                    <a:pt x="51" y="17"/>
                    <a:pt x="49" y="17"/>
                  </a:cubicBezTo>
                  <a:cubicBezTo>
                    <a:pt x="48" y="17"/>
                    <a:pt x="47" y="15"/>
                    <a:pt x="46" y="14"/>
                  </a:cubicBezTo>
                  <a:cubicBezTo>
                    <a:pt x="45" y="13"/>
                    <a:pt x="43" y="14"/>
                    <a:pt x="43" y="13"/>
                  </a:cubicBezTo>
                  <a:cubicBezTo>
                    <a:pt x="42" y="13"/>
                    <a:pt x="43" y="11"/>
                    <a:pt x="43" y="10"/>
                  </a:cubicBezTo>
                  <a:cubicBezTo>
                    <a:pt x="43" y="10"/>
                    <a:pt x="43" y="9"/>
                    <a:pt x="43" y="8"/>
                  </a:cubicBezTo>
                  <a:cubicBezTo>
                    <a:pt x="42" y="7"/>
                    <a:pt x="42" y="6"/>
                    <a:pt x="42" y="5"/>
                  </a:cubicBezTo>
                  <a:cubicBezTo>
                    <a:pt x="41" y="4"/>
                    <a:pt x="40" y="3"/>
                    <a:pt x="39" y="2"/>
                  </a:cubicBezTo>
                  <a:cubicBezTo>
                    <a:pt x="37" y="2"/>
                    <a:pt x="36" y="2"/>
                    <a:pt x="34" y="2"/>
                  </a:cubicBezTo>
                  <a:cubicBezTo>
                    <a:pt x="33" y="2"/>
                    <a:pt x="31" y="0"/>
                    <a:pt x="30" y="0"/>
                  </a:cubicBezTo>
                  <a:cubicBezTo>
                    <a:pt x="29" y="0"/>
                    <a:pt x="31" y="2"/>
                    <a:pt x="30" y="3"/>
                  </a:cubicBezTo>
                  <a:cubicBezTo>
                    <a:pt x="29" y="4"/>
                    <a:pt x="28" y="3"/>
                    <a:pt x="27" y="4"/>
                  </a:cubicBezTo>
                  <a:cubicBezTo>
                    <a:pt x="26" y="4"/>
                    <a:pt x="25" y="5"/>
                    <a:pt x="24" y="6"/>
                  </a:cubicBezTo>
                  <a:cubicBezTo>
                    <a:pt x="22" y="6"/>
                    <a:pt x="20" y="5"/>
                    <a:pt x="19" y="5"/>
                  </a:cubicBezTo>
                  <a:cubicBezTo>
                    <a:pt x="18" y="6"/>
                    <a:pt x="17" y="7"/>
                    <a:pt x="16" y="7"/>
                  </a:cubicBezTo>
                  <a:cubicBezTo>
                    <a:pt x="14" y="7"/>
                    <a:pt x="13" y="5"/>
                    <a:pt x="12" y="6"/>
                  </a:cubicBezTo>
                  <a:cubicBezTo>
                    <a:pt x="11" y="6"/>
                    <a:pt x="10" y="7"/>
                    <a:pt x="10" y="7"/>
                  </a:cubicBezTo>
                  <a:cubicBezTo>
                    <a:pt x="10" y="8"/>
                    <a:pt x="12" y="8"/>
                    <a:pt x="12" y="9"/>
                  </a:cubicBezTo>
                  <a:cubicBezTo>
                    <a:pt x="11" y="10"/>
                    <a:pt x="9" y="12"/>
                    <a:pt x="8" y="13"/>
                  </a:cubicBezTo>
                  <a:cubicBezTo>
                    <a:pt x="7" y="14"/>
                    <a:pt x="5" y="15"/>
                    <a:pt x="5" y="16"/>
                  </a:cubicBezTo>
                  <a:cubicBezTo>
                    <a:pt x="4" y="17"/>
                    <a:pt x="3" y="19"/>
                    <a:pt x="3" y="20"/>
                  </a:cubicBezTo>
                  <a:cubicBezTo>
                    <a:pt x="2" y="21"/>
                    <a:pt x="2" y="23"/>
                    <a:pt x="2" y="24"/>
                  </a:cubicBezTo>
                  <a:cubicBezTo>
                    <a:pt x="1" y="26"/>
                    <a:pt x="0" y="28"/>
                    <a:pt x="1" y="29"/>
                  </a:cubicBezTo>
                  <a:cubicBezTo>
                    <a:pt x="3" y="29"/>
                    <a:pt x="4" y="26"/>
                    <a:pt x="5" y="25"/>
                  </a:cubicBezTo>
                  <a:cubicBezTo>
                    <a:pt x="6" y="25"/>
                    <a:pt x="7" y="25"/>
                    <a:pt x="8" y="25"/>
                  </a:cubicBezTo>
                  <a:cubicBezTo>
                    <a:pt x="9" y="25"/>
                    <a:pt x="9" y="26"/>
                    <a:pt x="10" y="26"/>
                  </a:cubicBezTo>
                  <a:cubicBezTo>
                    <a:pt x="10" y="27"/>
                    <a:pt x="10" y="29"/>
                    <a:pt x="10" y="30"/>
                  </a:cubicBezTo>
                  <a:cubicBezTo>
                    <a:pt x="11" y="31"/>
                    <a:pt x="12" y="32"/>
                    <a:pt x="13" y="33"/>
                  </a:cubicBezTo>
                  <a:cubicBezTo>
                    <a:pt x="14" y="33"/>
                    <a:pt x="15" y="34"/>
                    <a:pt x="16" y="33"/>
                  </a:cubicBezTo>
                  <a:cubicBezTo>
                    <a:pt x="17" y="33"/>
                    <a:pt x="18" y="32"/>
                    <a:pt x="19" y="32"/>
                  </a:cubicBezTo>
                  <a:cubicBezTo>
                    <a:pt x="20" y="32"/>
                    <a:pt x="21" y="33"/>
                    <a:pt x="22" y="33"/>
                  </a:cubicBezTo>
                  <a:cubicBezTo>
                    <a:pt x="24" y="32"/>
                    <a:pt x="25" y="31"/>
                    <a:pt x="26" y="29"/>
                  </a:cubicBezTo>
                  <a:cubicBezTo>
                    <a:pt x="26" y="28"/>
                    <a:pt x="26" y="27"/>
                    <a:pt x="26" y="26"/>
                  </a:cubicBezTo>
                  <a:cubicBezTo>
                    <a:pt x="27" y="25"/>
                    <a:pt x="28" y="23"/>
                    <a:pt x="29" y="23"/>
                  </a:cubicBezTo>
                  <a:cubicBezTo>
                    <a:pt x="31" y="24"/>
                    <a:pt x="29" y="27"/>
                    <a:pt x="30" y="28"/>
                  </a:cubicBezTo>
                  <a:cubicBezTo>
                    <a:pt x="31" y="29"/>
                    <a:pt x="32" y="29"/>
                    <a:pt x="33" y="30"/>
                  </a:cubicBezTo>
                  <a:cubicBezTo>
                    <a:pt x="34" y="30"/>
                    <a:pt x="34" y="32"/>
                    <a:pt x="35" y="32"/>
                  </a:cubicBezTo>
                  <a:cubicBezTo>
                    <a:pt x="36" y="32"/>
                    <a:pt x="37" y="32"/>
                    <a:pt x="38" y="31"/>
                  </a:cubicBezTo>
                  <a:cubicBezTo>
                    <a:pt x="39" y="30"/>
                    <a:pt x="39" y="28"/>
                    <a:pt x="39" y="26"/>
                  </a:cubicBezTo>
                  <a:cubicBezTo>
                    <a:pt x="39" y="25"/>
                    <a:pt x="39" y="24"/>
                    <a:pt x="40" y="24"/>
                  </a:cubicBezTo>
                  <a:cubicBezTo>
                    <a:pt x="42" y="24"/>
                    <a:pt x="42" y="26"/>
                    <a:pt x="43" y="26"/>
                  </a:cubicBezTo>
                  <a:cubicBezTo>
                    <a:pt x="44" y="27"/>
                    <a:pt x="46" y="26"/>
                    <a:pt x="47" y="26"/>
                  </a:cubicBezTo>
                  <a:cubicBezTo>
                    <a:pt x="48" y="26"/>
                    <a:pt x="49" y="27"/>
                    <a:pt x="49" y="27"/>
                  </a:cubicBezTo>
                  <a:cubicBezTo>
                    <a:pt x="50" y="25"/>
                    <a:pt x="49" y="24"/>
                    <a:pt x="49" y="22"/>
                  </a:cubicBezTo>
                  <a:cubicBezTo>
                    <a:pt x="49" y="22"/>
                    <a:pt x="49" y="21"/>
                    <a:pt x="50" y="21"/>
                  </a:cubicBezTo>
                  <a:cubicBezTo>
                    <a:pt x="51" y="21"/>
                    <a:pt x="52" y="23"/>
                    <a:pt x="53" y="23"/>
                  </a:cubicBezTo>
                  <a:cubicBezTo>
                    <a:pt x="54" y="22"/>
                    <a:pt x="53" y="20"/>
                    <a:pt x="53" y="19"/>
                  </a:cubicBezTo>
                  <a:cubicBezTo>
                    <a:pt x="53" y="18"/>
                    <a:pt x="53" y="17"/>
                    <a:pt x="54" y="1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 name="Freeform 2586"/>
            <p:cNvSpPr>
              <a:spLocks noChangeAspect="1"/>
            </p:cNvSpPr>
            <p:nvPr/>
          </p:nvSpPr>
          <p:spPr bwMode="auto">
            <a:xfrm>
              <a:off x="2995" y="1735"/>
              <a:ext cx="109" cy="57"/>
            </a:xfrm>
            <a:custGeom>
              <a:avLst/>
              <a:gdLst>
                <a:gd name="T0" fmla="*/ 97 w 91"/>
                <a:gd name="T1" fmla="*/ 46 h 48"/>
                <a:gd name="T2" fmla="*/ 98 w 91"/>
                <a:gd name="T3" fmla="*/ 44 h 48"/>
                <a:gd name="T4" fmla="*/ 101 w 91"/>
                <a:gd name="T5" fmla="*/ 44 h 48"/>
                <a:gd name="T6" fmla="*/ 98 w 91"/>
                <a:gd name="T7" fmla="*/ 37 h 48"/>
                <a:gd name="T8" fmla="*/ 103 w 91"/>
                <a:gd name="T9" fmla="*/ 33 h 48"/>
                <a:gd name="T10" fmla="*/ 105 w 91"/>
                <a:gd name="T11" fmla="*/ 30 h 48"/>
                <a:gd name="T12" fmla="*/ 108 w 91"/>
                <a:gd name="T13" fmla="*/ 29 h 48"/>
                <a:gd name="T14" fmla="*/ 109 w 91"/>
                <a:gd name="T15" fmla="*/ 23 h 48"/>
                <a:gd name="T16" fmla="*/ 105 w 91"/>
                <a:gd name="T17" fmla="*/ 18 h 48"/>
                <a:gd name="T18" fmla="*/ 105 w 91"/>
                <a:gd name="T19" fmla="*/ 13 h 48"/>
                <a:gd name="T20" fmla="*/ 105 w 91"/>
                <a:gd name="T21" fmla="*/ 8 h 48"/>
                <a:gd name="T22" fmla="*/ 99 w 91"/>
                <a:gd name="T23" fmla="*/ 7 h 48"/>
                <a:gd name="T24" fmla="*/ 95 w 91"/>
                <a:gd name="T25" fmla="*/ 7 h 48"/>
                <a:gd name="T26" fmla="*/ 86 w 91"/>
                <a:gd name="T27" fmla="*/ 4 h 48"/>
                <a:gd name="T28" fmla="*/ 79 w 91"/>
                <a:gd name="T29" fmla="*/ 2 h 48"/>
                <a:gd name="T30" fmla="*/ 77 w 91"/>
                <a:gd name="T31" fmla="*/ 1 h 48"/>
                <a:gd name="T32" fmla="*/ 77 w 91"/>
                <a:gd name="T33" fmla="*/ 7 h 48"/>
                <a:gd name="T34" fmla="*/ 68 w 91"/>
                <a:gd name="T35" fmla="*/ 11 h 48"/>
                <a:gd name="T36" fmla="*/ 61 w 91"/>
                <a:gd name="T37" fmla="*/ 7 h 48"/>
                <a:gd name="T38" fmla="*/ 61 w 91"/>
                <a:gd name="T39" fmla="*/ 11 h 48"/>
                <a:gd name="T40" fmla="*/ 55 w 91"/>
                <a:gd name="T41" fmla="*/ 11 h 48"/>
                <a:gd name="T42" fmla="*/ 55 w 91"/>
                <a:gd name="T43" fmla="*/ 15 h 48"/>
                <a:gd name="T44" fmla="*/ 47 w 91"/>
                <a:gd name="T45" fmla="*/ 19 h 48"/>
                <a:gd name="T46" fmla="*/ 49 w 91"/>
                <a:gd name="T47" fmla="*/ 26 h 48"/>
                <a:gd name="T48" fmla="*/ 40 w 91"/>
                <a:gd name="T49" fmla="*/ 30 h 48"/>
                <a:gd name="T50" fmla="*/ 30 w 91"/>
                <a:gd name="T51" fmla="*/ 32 h 48"/>
                <a:gd name="T52" fmla="*/ 25 w 91"/>
                <a:gd name="T53" fmla="*/ 36 h 48"/>
                <a:gd name="T54" fmla="*/ 19 w 91"/>
                <a:gd name="T55" fmla="*/ 33 h 48"/>
                <a:gd name="T56" fmla="*/ 13 w 91"/>
                <a:gd name="T57" fmla="*/ 33 h 48"/>
                <a:gd name="T58" fmla="*/ 11 w 91"/>
                <a:gd name="T59" fmla="*/ 38 h 48"/>
                <a:gd name="T60" fmla="*/ 4 w 91"/>
                <a:gd name="T61" fmla="*/ 32 h 48"/>
                <a:gd name="T62" fmla="*/ 1 w 91"/>
                <a:gd name="T63" fmla="*/ 37 h 48"/>
                <a:gd name="T64" fmla="*/ 1 w 91"/>
                <a:gd name="T65" fmla="*/ 39 h 48"/>
                <a:gd name="T66" fmla="*/ 1 w 91"/>
                <a:gd name="T67" fmla="*/ 43 h 48"/>
                <a:gd name="T68" fmla="*/ 5 w 91"/>
                <a:gd name="T69" fmla="*/ 44 h 48"/>
                <a:gd name="T70" fmla="*/ 8 w 91"/>
                <a:gd name="T71" fmla="*/ 48 h 48"/>
                <a:gd name="T72" fmla="*/ 13 w 91"/>
                <a:gd name="T73" fmla="*/ 44 h 48"/>
                <a:gd name="T74" fmla="*/ 14 w 91"/>
                <a:gd name="T75" fmla="*/ 48 h 48"/>
                <a:gd name="T76" fmla="*/ 18 w 91"/>
                <a:gd name="T77" fmla="*/ 49 h 48"/>
                <a:gd name="T78" fmla="*/ 23 w 91"/>
                <a:gd name="T79" fmla="*/ 50 h 48"/>
                <a:gd name="T80" fmla="*/ 23 w 91"/>
                <a:gd name="T81" fmla="*/ 46 h 48"/>
                <a:gd name="T82" fmla="*/ 29 w 91"/>
                <a:gd name="T83" fmla="*/ 45 h 48"/>
                <a:gd name="T84" fmla="*/ 35 w 91"/>
                <a:gd name="T85" fmla="*/ 44 h 48"/>
                <a:gd name="T86" fmla="*/ 40 w 91"/>
                <a:gd name="T87" fmla="*/ 43 h 48"/>
                <a:gd name="T88" fmla="*/ 40 w 91"/>
                <a:gd name="T89" fmla="*/ 46 h 48"/>
                <a:gd name="T90" fmla="*/ 43 w 91"/>
                <a:gd name="T91" fmla="*/ 51 h 48"/>
                <a:gd name="T92" fmla="*/ 50 w 91"/>
                <a:gd name="T93" fmla="*/ 52 h 48"/>
                <a:gd name="T94" fmla="*/ 60 w 91"/>
                <a:gd name="T95" fmla="*/ 53 h 48"/>
                <a:gd name="T96" fmla="*/ 61 w 91"/>
                <a:gd name="T97" fmla="*/ 55 h 48"/>
                <a:gd name="T98" fmla="*/ 72 w 91"/>
                <a:gd name="T99" fmla="*/ 57 h 48"/>
                <a:gd name="T100" fmla="*/ 78 w 91"/>
                <a:gd name="T101" fmla="*/ 52 h 48"/>
                <a:gd name="T102" fmla="*/ 86 w 91"/>
                <a:gd name="T103" fmla="*/ 52 h 48"/>
                <a:gd name="T104" fmla="*/ 92 w 91"/>
                <a:gd name="T105" fmla="*/ 51 h 48"/>
                <a:gd name="T106" fmla="*/ 97 w 91"/>
                <a:gd name="T107" fmla="*/ 46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48"/>
                <a:gd name="T164" fmla="*/ 91 w 91"/>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48">
                  <a:moveTo>
                    <a:pt x="81" y="39"/>
                  </a:moveTo>
                  <a:cubicBezTo>
                    <a:pt x="81" y="38"/>
                    <a:pt x="81" y="37"/>
                    <a:pt x="82" y="37"/>
                  </a:cubicBezTo>
                  <a:cubicBezTo>
                    <a:pt x="82" y="36"/>
                    <a:pt x="84" y="37"/>
                    <a:pt x="84" y="37"/>
                  </a:cubicBezTo>
                  <a:cubicBezTo>
                    <a:pt x="84" y="35"/>
                    <a:pt x="82" y="33"/>
                    <a:pt x="82" y="31"/>
                  </a:cubicBezTo>
                  <a:cubicBezTo>
                    <a:pt x="83" y="29"/>
                    <a:pt x="85" y="29"/>
                    <a:pt x="86" y="28"/>
                  </a:cubicBezTo>
                  <a:cubicBezTo>
                    <a:pt x="87" y="27"/>
                    <a:pt x="87" y="25"/>
                    <a:pt x="88" y="25"/>
                  </a:cubicBezTo>
                  <a:cubicBezTo>
                    <a:pt x="88" y="24"/>
                    <a:pt x="90" y="24"/>
                    <a:pt x="90" y="24"/>
                  </a:cubicBezTo>
                  <a:cubicBezTo>
                    <a:pt x="91" y="22"/>
                    <a:pt x="91" y="20"/>
                    <a:pt x="91" y="19"/>
                  </a:cubicBezTo>
                  <a:cubicBezTo>
                    <a:pt x="90" y="17"/>
                    <a:pt x="88" y="16"/>
                    <a:pt x="88" y="15"/>
                  </a:cubicBezTo>
                  <a:cubicBezTo>
                    <a:pt x="87" y="14"/>
                    <a:pt x="88" y="12"/>
                    <a:pt x="88" y="11"/>
                  </a:cubicBezTo>
                  <a:cubicBezTo>
                    <a:pt x="88" y="10"/>
                    <a:pt x="88" y="8"/>
                    <a:pt x="88" y="7"/>
                  </a:cubicBezTo>
                  <a:cubicBezTo>
                    <a:pt x="86" y="6"/>
                    <a:pt x="85" y="6"/>
                    <a:pt x="83" y="6"/>
                  </a:cubicBezTo>
                  <a:cubicBezTo>
                    <a:pt x="82" y="5"/>
                    <a:pt x="80" y="6"/>
                    <a:pt x="79" y="6"/>
                  </a:cubicBezTo>
                  <a:cubicBezTo>
                    <a:pt x="76" y="5"/>
                    <a:pt x="75" y="4"/>
                    <a:pt x="72" y="3"/>
                  </a:cubicBezTo>
                  <a:cubicBezTo>
                    <a:pt x="70" y="3"/>
                    <a:pt x="68" y="3"/>
                    <a:pt x="66" y="2"/>
                  </a:cubicBezTo>
                  <a:cubicBezTo>
                    <a:pt x="66" y="2"/>
                    <a:pt x="65" y="0"/>
                    <a:pt x="64" y="1"/>
                  </a:cubicBezTo>
                  <a:cubicBezTo>
                    <a:pt x="63" y="2"/>
                    <a:pt x="65" y="5"/>
                    <a:pt x="64" y="6"/>
                  </a:cubicBezTo>
                  <a:cubicBezTo>
                    <a:pt x="62" y="8"/>
                    <a:pt x="59" y="9"/>
                    <a:pt x="57" y="9"/>
                  </a:cubicBezTo>
                  <a:cubicBezTo>
                    <a:pt x="54" y="9"/>
                    <a:pt x="53" y="7"/>
                    <a:pt x="51" y="6"/>
                  </a:cubicBezTo>
                  <a:cubicBezTo>
                    <a:pt x="51" y="7"/>
                    <a:pt x="51" y="9"/>
                    <a:pt x="51" y="9"/>
                  </a:cubicBezTo>
                  <a:cubicBezTo>
                    <a:pt x="50" y="10"/>
                    <a:pt x="47" y="9"/>
                    <a:pt x="46" y="9"/>
                  </a:cubicBezTo>
                  <a:cubicBezTo>
                    <a:pt x="45" y="10"/>
                    <a:pt x="47" y="12"/>
                    <a:pt x="46" y="13"/>
                  </a:cubicBezTo>
                  <a:cubicBezTo>
                    <a:pt x="44" y="15"/>
                    <a:pt x="40" y="14"/>
                    <a:pt x="39" y="16"/>
                  </a:cubicBezTo>
                  <a:cubicBezTo>
                    <a:pt x="38" y="18"/>
                    <a:pt x="42" y="20"/>
                    <a:pt x="41" y="22"/>
                  </a:cubicBezTo>
                  <a:cubicBezTo>
                    <a:pt x="39" y="24"/>
                    <a:pt x="35" y="24"/>
                    <a:pt x="33" y="25"/>
                  </a:cubicBezTo>
                  <a:cubicBezTo>
                    <a:pt x="30" y="26"/>
                    <a:pt x="27" y="26"/>
                    <a:pt x="25" y="27"/>
                  </a:cubicBezTo>
                  <a:cubicBezTo>
                    <a:pt x="23" y="28"/>
                    <a:pt x="22" y="30"/>
                    <a:pt x="21" y="30"/>
                  </a:cubicBezTo>
                  <a:cubicBezTo>
                    <a:pt x="19" y="31"/>
                    <a:pt x="18" y="29"/>
                    <a:pt x="16" y="28"/>
                  </a:cubicBezTo>
                  <a:cubicBezTo>
                    <a:pt x="14" y="28"/>
                    <a:pt x="12" y="27"/>
                    <a:pt x="11" y="28"/>
                  </a:cubicBezTo>
                  <a:cubicBezTo>
                    <a:pt x="9" y="28"/>
                    <a:pt x="11" y="32"/>
                    <a:pt x="9" y="32"/>
                  </a:cubicBezTo>
                  <a:cubicBezTo>
                    <a:pt x="7" y="32"/>
                    <a:pt x="6" y="28"/>
                    <a:pt x="3" y="27"/>
                  </a:cubicBezTo>
                  <a:cubicBezTo>
                    <a:pt x="2" y="27"/>
                    <a:pt x="2" y="30"/>
                    <a:pt x="1" y="31"/>
                  </a:cubicBezTo>
                  <a:cubicBezTo>
                    <a:pt x="1" y="32"/>
                    <a:pt x="1" y="33"/>
                    <a:pt x="1" y="33"/>
                  </a:cubicBezTo>
                  <a:cubicBezTo>
                    <a:pt x="1" y="34"/>
                    <a:pt x="0" y="36"/>
                    <a:pt x="1" y="36"/>
                  </a:cubicBezTo>
                  <a:cubicBezTo>
                    <a:pt x="1" y="37"/>
                    <a:pt x="3" y="36"/>
                    <a:pt x="4" y="37"/>
                  </a:cubicBezTo>
                  <a:cubicBezTo>
                    <a:pt x="5" y="38"/>
                    <a:pt x="6" y="40"/>
                    <a:pt x="7" y="40"/>
                  </a:cubicBezTo>
                  <a:cubicBezTo>
                    <a:pt x="9" y="40"/>
                    <a:pt x="9" y="37"/>
                    <a:pt x="11" y="37"/>
                  </a:cubicBezTo>
                  <a:cubicBezTo>
                    <a:pt x="12" y="37"/>
                    <a:pt x="11" y="39"/>
                    <a:pt x="12" y="40"/>
                  </a:cubicBezTo>
                  <a:cubicBezTo>
                    <a:pt x="13" y="40"/>
                    <a:pt x="14" y="41"/>
                    <a:pt x="15" y="41"/>
                  </a:cubicBezTo>
                  <a:cubicBezTo>
                    <a:pt x="17" y="41"/>
                    <a:pt x="18" y="42"/>
                    <a:pt x="19" y="42"/>
                  </a:cubicBezTo>
                  <a:cubicBezTo>
                    <a:pt x="20" y="41"/>
                    <a:pt x="19" y="39"/>
                    <a:pt x="19" y="39"/>
                  </a:cubicBezTo>
                  <a:cubicBezTo>
                    <a:pt x="21" y="38"/>
                    <a:pt x="22" y="38"/>
                    <a:pt x="24" y="38"/>
                  </a:cubicBezTo>
                  <a:cubicBezTo>
                    <a:pt x="26" y="37"/>
                    <a:pt x="27" y="38"/>
                    <a:pt x="29" y="37"/>
                  </a:cubicBezTo>
                  <a:cubicBezTo>
                    <a:pt x="30" y="37"/>
                    <a:pt x="31" y="36"/>
                    <a:pt x="33" y="36"/>
                  </a:cubicBezTo>
                  <a:cubicBezTo>
                    <a:pt x="33" y="37"/>
                    <a:pt x="32" y="38"/>
                    <a:pt x="33" y="39"/>
                  </a:cubicBezTo>
                  <a:cubicBezTo>
                    <a:pt x="33" y="41"/>
                    <a:pt x="34" y="42"/>
                    <a:pt x="36" y="43"/>
                  </a:cubicBezTo>
                  <a:cubicBezTo>
                    <a:pt x="37" y="43"/>
                    <a:pt x="40" y="43"/>
                    <a:pt x="42" y="44"/>
                  </a:cubicBezTo>
                  <a:cubicBezTo>
                    <a:pt x="44" y="44"/>
                    <a:pt x="47" y="45"/>
                    <a:pt x="50" y="45"/>
                  </a:cubicBezTo>
                  <a:cubicBezTo>
                    <a:pt x="50" y="45"/>
                    <a:pt x="50" y="46"/>
                    <a:pt x="51" y="46"/>
                  </a:cubicBezTo>
                  <a:cubicBezTo>
                    <a:pt x="53" y="46"/>
                    <a:pt x="57" y="48"/>
                    <a:pt x="60" y="48"/>
                  </a:cubicBezTo>
                  <a:cubicBezTo>
                    <a:pt x="62" y="48"/>
                    <a:pt x="63" y="45"/>
                    <a:pt x="65" y="44"/>
                  </a:cubicBezTo>
                  <a:cubicBezTo>
                    <a:pt x="67" y="43"/>
                    <a:pt x="70" y="44"/>
                    <a:pt x="72" y="44"/>
                  </a:cubicBezTo>
                  <a:cubicBezTo>
                    <a:pt x="74" y="44"/>
                    <a:pt x="76" y="43"/>
                    <a:pt x="77" y="43"/>
                  </a:cubicBezTo>
                  <a:cubicBezTo>
                    <a:pt x="79" y="42"/>
                    <a:pt x="80" y="40"/>
                    <a:pt x="81" y="3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 name="Freeform 2587"/>
            <p:cNvSpPr>
              <a:spLocks noChangeAspect="1"/>
            </p:cNvSpPr>
            <p:nvPr/>
          </p:nvSpPr>
          <p:spPr bwMode="auto">
            <a:xfrm>
              <a:off x="3030" y="1693"/>
              <a:ext cx="98" cy="53"/>
            </a:xfrm>
            <a:custGeom>
              <a:avLst/>
              <a:gdLst>
                <a:gd name="T0" fmla="*/ 98 w 82"/>
                <a:gd name="T1" fmla="*/ 34 h 44"/>
                <a:gd name="T2" fmla="*/ 93 w 82"/>
                <a:gd name="T3" fmla="*/ 30 h 44"/>
                <a:gd name="T4" fmla="*/ 91 w 82"/>
                <a:gd name="T5" fmla="*/ 25 h 44"/>
                <a:gd name="T6" fmla="*/ 86 w 82"/>
                <a:gd name="T7" fmla="*/ 23 h 44"/>
                <a:gd name="T8" fmla="*/ 84 w 82"/>
                <a:gd name="T9" fmla="*/ 23 h 44"/>
                <a:gd name="T10" fmla="*/ 79 w 82"/>
                <a:gd name="T11" fmla="*/ 20 h 44"/>
                <a:gd name="T12" fmla="*/ 80 w 82"/>
                <a:gd name="T13" fmla="*/ 18 h 44"/>
                <a:gd name="T14" fmla="*/ 76 w 82"/>
                <a:gd name="T15" fmla="*/ 18 h 44"/>
                <a:gd name="T16" fmla="*/ 72 w 82"/>
                <a:gd name="T17" fmla="*/ 16 h 44"/>
                <a:gd name="T18" fmla="*/ 68 w 82"/>
                <a:gd name="T19" fmla="*/ 14 h 44"/>
                <a:gd name="T20" fmla="*/ 71 w 82"/>
                <a:gd name="T21" fmla="*/ 18 h 44"/>
                <a:gd name="T22" fmla="*/ 66 w 82"/>
                <a:gd name="T23" fmla="*/ 22 h 44"/>
                <a:gd name="T24" fmla="*/ 62 w 82"/>
                <a:gd name="T25" fmla="*/ 18 h 44"/>
                <a:gd name="T26" fmla="*/ 61 w 82"/>
                <a:gd name="T27" fmla="*/ 10 h 44"/>
                <a:gd name="T28" fmla="*/ 56 w 82"/>
                <a:gd name="T29" fmla="*/ 10 h 44"/>
                <a:gd name="T30" fmla="*/ 51 w 82"/>
                <a:gd name="T31" fmla="*/ 6 h 44"/>
                <a:gd name="T32" fmla="*/ 45 w 82"/>
                <a:gd name="T33" fmla="*/ 7 h 44"/>
                <a:gd name="T34" fmla="*/ 45 w 82"/>
                <a:gd name="T35" fmla="*/ 4 h 44"/>
                <a:gd name="T36" fmla="*/ 41 w 82"/>
                <a:gd name="T37" fmla="*/ 1 h 44"/>
                <a:gd name="T38" fmla="*/ 38 w 82"/>
                <a:gd name="T39" fmla="*/ 6 h 44"/>
                <a:gd name="T40" fmla="*/ 33 w 82"/>
                <a:gd name="T41" fmla="*/ 1 h 44"/>
                <a:gd name="T42" fmla="*/ 32 w 82"/>
                <a:gd name="T43" fmla="*/ 5 h 44"/>
                <a:gd name="T44" fmla="*/ 25 w 82"/>
                <a:gd name="T45" fmla="*/ 8 h 44"/>
                <a:gd name="T46" fmla="*/ 17 w 82"/>
                <a:gd name="T47" fmla="*/ 12 h 44"/>
                <a:gd name="T48" fmla="*/ 8 w 82"/>
                <a:gd name="T49" fmla="*/ 14 h 44"/>
                <a:gd name="T50" fmla="*/ 4 w 82"/>
                <a:gd name="T51" fmla="*/ 16 h 44"/>
                <a:gd name="T52" fmla="*/ 0 w 82"/>
                <a:gd name="T53" fmla="*/ 17 h 44"/>
                <a:gd name="T54" fmla="*/ 6 w 82"/>
                <a:gd name="T55" fmla="*/ 23 h 44"/>
                <a:gd name="T56" fmla="*/ 6 w 82"/>
                <a:gd name="T57" fmla="*/ 28 h 44"/>
                <a:gd name="T58" fmla="*/ 11 w 82"/>
                <a:gd name="T59" fmla="*/ 36 h 44"/>
                <a:gd name="T60" fmla="*/ 18 w 82"/>
                <a:gd name="T61" fmla="*/ 41 h 44"/>
                <a:gd name="T62" fmla="*/ 26 w 82"/>
                <a:gd name="T63" fmla="*/ 49 h 44"/>
                <a:gd name="T64" fmla="*/ 33 w 82"/>
                <a:gd name="T65" fmla="*/ 53 h 44"/>
                <a:gd name="T66" fmla="*/ 42 w 82"/>
                <a:gd name="T67" fmla="*/ 49 h 44"/>
                <a:gd name="T68" fmla="*/ 42 w 82"/>
                <a:gd name="T69" fmla="*/ 43 h 44"/>
                <a:gd name="T70" fmla="*/ 44 w 82"/>
                <a:gd name="T71" fmla="*/ 45 h 44"/>
                <a:gd name="T72" fmla="*/ 51 w 82"/>
                <a:gd name="T73" fmla="*/ 46 h 44"/>
                <a:gd name="T74" fmla="*/ 60 w 82"/>
                <a:gd name="T75" fmla="*/ 49 h 44"/>
                <a:gd name="T76" fmla="*/ 65 w 82"/>
                <a:gd name="T77" fmla="*/ 49 h 44"/>
                <a:gd name="T78" fmla="*/ 71 w 82"/>
                <a:gd name="T79" fmla="*/ 51 h 44"/>
                <a:gd name="T80" fmla="*/ 74 w 82"/>
                <a:gd name="T81" fmla="*/ 47 h 44"/>
                <a:gd name="T82" fmla="*/ 80 w 82"/>
                <a:gd name="T83" fmla="*/ 47 h 44"/>
                <a:gd name="T84" fmla="*/ 87 w 82"/>
                <a:gd name="T85" fmla="*/ 42 h 44"/>
                <a:gd name="T86" fmla="*/ 88 w 82"/>
                <a:gd name="T87" fmla="*/ 37 h 44"/>
                <a:gd name="T88" fmla="*/ 93 w 82"/>
                <a:gd name="T89" fmla="*/ 35 h 44"/>
                <a:gd name="T90" fmla="*/ 98 w 82"/>
                <a:gd name="T91" fmla="*/ 34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44"/>
                <a:gd name="T140" fmla="*/ 82 w 82"/>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44">
                  <a:moveTo>
                    <a:pt x="82" y="28"/>
                  </a:moveTo>
                  <a:cubicBezTo>
                    <a:pt x="81" y="27"/>
                    <a:pt x="79" y="26"/>
                    <a:pt x="78" y="25"/>
                  </a:cubicBezTo>
                  <a:cubicBezTo>
                    <a:pt x="77" y="24"/>
                    <a:pt x="77" y="22"/>
                    <a:pt x="76" y="21"/>
                  </a:cubicBezTo>
                  <a:cubicBezTo>
                    <a:pt x="75" y="20"/>
                    <a:pt x="74" y="19"/>
                    <a:pt x="72" y="19"/>
                  </a:cubicBezTo>
                  <a:cubicBezTo>
                    <a:pt x="71" y="19"/>
                    <a:pt x="70" y="19"/>
                    <a:pt x="70" y="19"/>
                  </a:cubicBezTo>
                  <a:cubicBezTo>
                    <a:pt x="68" y="19"/>
                    <a:pt x="67" y="18"/>
                    <a:pt x="66" y="17"/>
                  </a:cubicBezTo>
                  <a:cubicBezTo>
                    <a:pt x="66" y="16"/>
                    <a:pt x="68" y="15"/>
                    <a:pt x="67" y="15"/>
                  </a:cubicBezTo>
                  <a:cubicBezTo>
                    <a:pt x="66" y="14"/>
                    <a:pt x="65" y="15"/>
                    <a:pt x="64" y="15"/>
                  </a:cubicBezTo>
                  <a:cubicBezTo>
                    <a:pt x="62" y="15"/>
                    <a:pt x="61" y="13"/>
                    <a:pt x="60" y="13"/>
                  </a:cubicBezTo>
                  <a:cubicBezTo>
                    <a:pt x="59" y="12"/>
                    <a:pt x="57" y="11"/>
                    <a:pt x="57" y="12"/>
                  </a:cubicBezTo>
                  <a:cubicBezTo>
                    <a:pt x="57" y="13"/>
                    <a:pt x="59" y="14"/>
                    <a:pt x="59" y="15"/>
                  </a:cubicBezTo>
                  <a:cubicBezTo>
                    <a:pt x="59" y="16"/>
                    <a:pt x="57" y="18"/>
                    <a:pt x="55" y="18"/>
                  </a:cubicBezTo>
                  <a:cubicBezTo>
                    <a:pt x="54" y="18"/>
                    <a:pt x="53" y="16"/>
                    <a:pt x="52" y="15"/>
                  </a:cubicBezTo>
                  <a:cubicBezTo>
                    <a:pt x="51" y="13"/>
                    <a:pt x="52" y="10"/>
                    <a:pt x="51" y="8"/>
                  </a:cubicBezTo>
                  <a:cubicBezTo>
                    <a:pt x="50" y="7"/>
                    <a:pt x="49" y="9"/>
                    <a:pt x="47" y="8"/>
                  </a:cubicBezTo>
                  <a:cubicBezTo>
                    <a:pt x="46" y="8"/>
                    <a:pt x="45" y="6"/>
                    <a:pt x="43" y="5"/>
                  </a:cubicBezTo>
                  <a:cubicBezTo>
                    <a:pt x="42" y="5"/>
                    <a:pt x="40" y="6"/>
                    <a:pt x="38" y="6"/>
                  </a:cubicBezTo>
                  <a:cubicBezTo>
                    <a:pt x="37" y="5"/>
                    <a:pt x="39" y="3"/>
                    <a:pt x="38" y="3"/>
                  </a:cubicBezTo>
                  <a:cubicBezTo>
                    <a:pt x="37" y="2"/>
                    <a:pt x="35" y="2"/>
                    <a:pt x="34" y="1"/>
                  </a:cubicBezTo>
                  <a:cubicBezTo>
                    <a:pt x="33" y="3"/>
                    <a:pt x="34" y="6"/>
                    <a:pt x="32" y="5"/>
                  </a:cubicBezTo>
                  <a:cubicBezTo>
                    <a:pt x="30" y="5"/>
                    <a:pt x="30" y="1"/>
                    <a:pt x="28" y="1"/>
                  </a:cubicBezTo>
                  <a:cubicBezTo>
                    <a:pt x="27" y="0"/>
                    <a:pt x="28" y="3"/>
                    <a:pt x="27" y="4"/>
                  </a:cubicBezTo>
                  <a:cubicBezTo>
                    <a:pt x="25" y="5"/>
                    <a:pt x="23" y="6"/>
                    <a:pt x="21" y="7"/>
                  </a:cubicBezTo>
                  <a:cubicBezTo>
                    <a:pt x="18" y="8"/>
                    <a:pt x="16" y="9"/>
                    <a:pt x="14" y="10"/>
                  </a:cubicBezTo>
                  <a:cubicBezTo>
                    <a:pt x="12" y="10"/>
                    <a:pt x="9" y="11"/>
                    <a:pt x="7" y="12"/>
                  </a:cubicBezTo>
                  <a:cubicBezTo>
                    <a:pt x="6" y="12"/>
                    <a:pt x="5" y="13"/>
                    <a:pt x="3" y="13"/>
                  </a:cubicBezTo>
                  <a:cubicBezTo>
                    <a:pt x="2" y="14"/>
                    <a:pt x="0" y="13"/>
                    <a:pt x="0" y="14"/>
                  </a:cubicBezTo>
                  <a:cubicBezTo>
                    <a:pt x="1" y="16"/>
                    <a:pt x="4" y="17"/>
                    <a:pt x="5" y="19"/>
                  </a:cubicBezTo>
                  <a:cubicBezTo>
                    <a:pt x="6" y="20"/>
                    <a:pt x="4" y="22"/>
                    <a:pt x="5" y="23"/>
                  </a:cubicBezTo>
                  <a:cubicBezTo>
                    <a:pt x="6" y="26"/>
                    <a:pt x="7" y="28"/>
                    <a:pt x="9" y="30"/>
                  </a:cubicBezTo>
                  <a:cubicBezTo>
                    <a:pt x="11" y="32"/>
                    <a:pt x="13" y="33"/>
                    <a:pt x="15" y="34"/>
                  </a:cubicBezTo>
                  <a:cubicBezTo>
                    <a:pt x="18" y="36"/>
                    <a:pt x="20" y="39"/>
                    <a:pt x="22" y="41"/>
                  </a:cubicBezTo>
                  <a:cubicBezTo>
                    <a:pt x="24" y="42"/>
                    <a:pt x="25" y="44"/>
                    <a:pt x="28" y="44"/>
                  </a:cubicBezTo>
                  <a:cubicBezTo>
                    <a:pt x="30" y="44"/>
                    <a:pt x="33" y="43"/>
                    <a:pt x="35" y="41"/>
                  </a:cubicBezTo>
                  <a:cubicBezTo>
                    <a:pt x="36" y="40"/>
                    <a:pt x="34" y="37"/>
                    <a:pt x="35" y="36"/>
                  </a:cubicBezTo>
                  <a:cubicBezTo>
                    <a:pt x="36" y="35"/>
                    <a:pt x="37" y="37"/>
                    <a:pt x="37" y="37"/>
                  </a:cubicBezTo>
                  <a:cubicBezTo>
                    <a:pt x="39" y="38"/>
                    <a:pt x="41" y="38"/>
                    <a:pt x="43" y="38"/>
                  </a:cubicBezTo>
                  <a:cubicBezTo>
                    <a:pt x="46" y="39"/>
                    <a:pt x="47" y="40"/>
                    <a:pt x="50" y="41"/>
                  </a:cubicBezTo>
                  <a:cubicBezTo>
                    <a:pt x="51" y="41"/>
                    <a:pt x="53" y="40"/>
                    <a:pt x="54" y="41"/>
                  </a:cubicBezTo>
                  <a:cubicBezTo>
                    <a:pt x="56" y="41"/>
                    <a:pt x="57" y="41"/>
                    <a:pt x="59" y="42"/>
                  </a:cubicBezTo>
                  <a:cubicBezTo>
                    <a:pt x="60" y="41"/>
                    <a:pt x="61" y="39"/>
                    <a:pt x="62" y="39"/>
                  </a:cubicBezTo>
                  <a:cubicBezTo>
                    <a:pt x="64" y="38"/>
                    <a:pt x="65" y="40"/>
                    <a:pt x="67" y="39"/>
                  </a:cubicBezTo>
                  <a:cubicBezTo>
                    <a:pt x="69" y="38"/>
                    <a:pt x="71" y="36"/>
                    <a:pt x="73" y="35"/>
                  </a:cubicBezTo>
                  <a:cubicBezTo>
                    <a:pt x="73" y="34"/>
                    <a:pt x="73" y="32"/>
                    <a:pt x="74" y="31"/>
                  </a:cubicBezTo>
                  <a:cubicBezTo>
                    <a:pt x="75" y="30"/>
                    <a:pt x="77" y="29"/>
                    <a:pt x="78" y="29"/>
                  </a:cubicBezTo>
                  <a:cubicBezTo>
                    <a:pt x="79" y="29"/>
                    <a:pt x="81" y="28"/>
                    <a:pt x="82" y="2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 name="Freeform 2588"/>
            <p:cNvSpPr>
              <a:spLocks noChangeAspect="1"/>
            </p:cNvSpPr>
            <p:nvPr/>
          </p:nvSpPr>
          <p:spPr bwMode="auto">
            <a:xfrm>
              <a:off x="3051" y="1782"/>
              <a:ext cx="45" cy="32"/>
            </a:xfrm>
            <a:custGeom>
              <a:avLst/>
              <a:gdLst>
                <a:gd name="T0" fmla="*/ 45 w 37"/>
                <a:gd name="T1" fmla="*/ 8 h 27"/>
                <a:gd name="T2" fmla="*/ 43 w 37"/>
                <a:gd name="T3" fmla="*/ 5 h 27"/>
                <a:gd name="T4" fmla="*/ 41 w 37"/>
                <a:gd name="T5" fmla="*/ 0 h 27"/>
                <a:gd name="T6" fmla="*/ 36 w 37"/>
                <a:gd name="T7" fmla="*/ 5 h 27"/>
                <a:gd name="T8" fmla="*/ 30 w 37"/>
                <a:gd name="T9" fmla="*/ 6 h 27"/>
                <a:gd name="T10" fmla="*/ 22 w 37"/>
                <a:gd name="T11" fmla="*/ 6 h 27"/>
                <a:gd name="T12" fmla="*/ 16 w 37"/>
                <a:gd name="T13" fmla="*/ 11 h 27"/>
                <a:gd name="T14" fmla="*/ 5 w 37"/>
                <a:gd name="T15" fmla="*/ 8 h 27"/>
                <a:gd name="T16" fmla="*/ 1 w 37"/>
                <a:gd name="T17" fmla="*/ 11 h 27"/>
                <a:gd name="T18" fmla="*/ 2 w 37"/>
                <a:gd name="T19" fmla="*/ 15 h 27"/>
                <a:gd name="T20" fmla="*/ 2 w 37"/>
                <a:gd name="T21" fmla="*/ 20 h 27"/>
                <a:gd name="T22" fmla="*/ 5 w 37"/>
                <a:gd name="T23" fmla="*/ 25 h 27"/>
                <a:gd name="T24" fmla="*/ 7 w 37"/>
                <a:gd name="T25" fmla="*/ 27 h 27"/>
                <a:gd name="T26" fmla="*/ 4 w 37"/>
                <a:gd name="T27" fmla="*/ 31 h 27"/>
                <a:gd name="T28" fmla="*/ 7 w 37"/>
                <a:gd name="T29" fmla="*/ 31 h 27"/>
                <a:gd name="T30" fmla="*/ 10 w 37"/>
                <a:gd name="T31" fmla="*/ 28 h 27"/>
                <a:gd name="T32" fmla="*/ 13 w 37"/>
                <a:gd name="T33" fmla="*/ 30 h 27"/>
                <a:gd name="T34" fmla="*/ 17 w 37"/>
                <a:gd name="T35" fmla="*/ 27 h 27"/>
                <a:gd name="T36" fmla="*/ 19 w 37"/>
                <a:gd name="T37" fmla="*/ 30 h 27"/>
                <a:gd name="T38" fmla="*/ 23 w 37"/>
                <a:gd name="T39" fmla="*/ 30 h 27"/>
                <a:gd name="T40" fmla="*/ 28 w 37"/>
                <a:gd name="T41" fmla="*/ 31 h 27"/>
                <a:gd name="T42" fmla="*/ 28 w 37"/>
                <a:gd name="T43" fmla="*/ 23 h 27"/>
                <a:gd name="T44" fmla="*/ 33 w 37"/>
                <a:gd name="T45" fmla="*/ 23 h 27"/>
                <a:gd name="T46" fmla="*/ 33 w 37"/>
                <a:gd name="T47" fmla="*/ 14 h 27"/>
                <a:gd name="T48" fmla="*/ 41 w 37"/>
                <a:gd name="T49" fmla="*/ 11 h 27"/>
                <a:gd name="T50" fmla="*/ 41 w 37"/>
                <a:gd name="T51" fmla="*/ 7 h 27"/>
                <a:gd name="T52" fmla="*/ 45 w 37"/>
                <a:gd name="T53" fmla="*/ 8 h 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
                <a:gd name="T82" fmla="*/ 0 h 27"/>
                <a:gd name="T83" fmla="*/ 37 w 37"/>
                <a:gd name="T84" fmla="*/ 27 h 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 h="27">
                  <a:moveTo>
                    <a:pt x="37" y="7"/>
                  </a:moveTo>
                  <a:cubicBezTo>
                    <a:pt x="37" y="6"/>
                    <a:pt x="36" y="5"/>
                    <a:pt x="35" y="4"/>
                  </a:cubicBezTo>
                  <a:cubicBezTo>
                    <a:pt x="35" y="2"/>
                    <a:pt x="34" y="1"/>
                    <a:pt x="34" y="0"/>
                  </a:cubicBezTo>
                  <a:cubicBezTo>
                    <a:pt x="33" y="1"/>
                    <a:pt x="32" y="3"/>
                    <a:pt x="30" y="4"/>
                  </a:cubicBezTo>
                  <a:cubicBezTo>
                    <a:pt x="29" y="4"/>
                    <a:pt x="27" y="5"/>
                    <a:pt x="25" y="5"/>
                  </a:cubicBezTo>
                  <a:cubicBezTo>
                    <a:pt x="23" y="5"/>
                    <a:pt x="20" y="4"/>
                    <a:pt x="18" y="5"/>
                  </a:cubicBezTo>
                  <a:cubicBezTo>
                    <a:pt x="16" y="6"/>
                    <a:pt x="15" y="9"/>
                    <a:pt x="13" y="9"/>
                  </a:cubicBezTo>
                  <a:cubicBezTo>
                    <a:pt x="10" y="9"/>
                    <a:pt x="6" y="7"/>
                    <a:pt x="4" y="7"/>
                  </a:cubicBezTo>
                  <a:cubicBezTo>
                    <a:pt x="3" y="8"/>
                    <a:pt x="1" y="8"/>
                    <a:pt x="1" y="9"/>
                  </a:cubicBezTo>
                  <a:cubicBezTo>
                    <a:pt x="0" y="10"/>
                    <a:pt x="2" y="11"/>
                    <a:pt x="2" y="13"/>
                  </a:cubicBezTo>
                  <a:cubicBezTo>
                    <a:pt x="3" y="14"/>
                    <a:pt x="1" y="15"/>
                    <a:pt x="2" y="17"/>
                  </a:cubicBezTo>
                  <a:cubicBezTo>
                    <a:pt x="2" y="18"/>
                    <a:pt x="3" y="19"/>
                    <a:pt x="4" y="21"/>
                  </a:cubicBezTo>
                  <a:cubicBezTo>
                    <a:pt x="4" y="21"/>
                    <a:pt x="6" y="22"/>
                    <a:pt x="6" y="23"/>
                  </a:cubicBezTo>
                  <a:cubicBezTo>
                    <a:pt x="6" y="24"/>
                    <a:pt x="4" y="25"/>
                    <a:pt x="3" y="26"/>
                  </a:cubicBezTo>
                  <a:cubicBezTo>
                    <a:pt x="4" y="26"/>
                    <a:pt x="5" y="26"/>
                    <a:pt x="6" y="26"/>
                  </a:cubicBezTo>
                  <a:cubicBezTo>
                    <a:pt x="7" y="25"/>
                    <a:pt x="7" y="25"/>
                    <a:pt x="8" y="24"/>
                  </a:cubicBezTo>
                  <a:cubicBezTo>
                    <a:pt x="9" y="24"/>
                    <a:pt x="10" y="25"/>
                    <a:pt x="11" y="25"/>
                  </a:cubicBezTo>
                  <a:cubicBezTo>
                    <a:pt x="12" y="25"/>
                    <a:pt x="13" y="23"/>
                    <a:pt x="14" y="23"/>
                  </a:cubicBezTo>
                  <a:cubicBezTo>
                    <a:pt x="15" y="23"/>
                    <a:pt x="15" y="24"/>
                    <a:pt x="16" y="25"/>
                  </a:cubicBezTo>
                  <a:cubicBezTo>
                    <a:pt x="17" y="25"/>
                    <a:pt x="18" y="25"/>
                    <a:pt x="19" y="25"/>
                  </a:cubicBezTo>
                  <a:cubicBezTo>
                    <a:pt x="21" y="26"/>
                    <a:pt x="22" y="27"/>
                    <a:pt x="23" y="26"/>
                  </a:cubicBezTo>
                  <a:cubicBezTo>
                    <a:pt x="24" y="24"/>
                    <a:pt x="22" y="21"/>
                    <a:pt x="23" y="19"/>
                  </a:cubicBezTo>
                  <a:cubicBezTo>
                    <a:pt x="24" y="18"/>
                    <a:pt x="27" y="20"/>
                    <a:pt x="27" y="19"/>
                  </a:cubicBezTo>
                  <a:cubicBezTo>
                    <a:pt x="28" y="17"/>
                    <a:pt x="26" y="14"/>
                    <a:pt x="27" y="12"/>
                  </a:cubicBezTo>
                  <a:cubicBezTo>
                    <a:pt x="28" y="10"/>
                    <a:pt x="32" y="11"/>
                    <a:pt x="34" y="9"/>
                  </a:cubicBezTo>
                  <a:cubicBezTo>
                    <a:pt x="35" y="9"/>
                    <a:pt x="33" y="7"/>
                    <a:pt x="34" y="6"/>
                  </a:cubicBezTo>
                  <a:cubicBezTo>
                    <a:pt x="35" y="6"/>
                    <a:pt x="36" y="7"/>
                    <a:pt x="37"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 name="Freeform 2589"/>
            <p:cNvSpPr>
              <a:spLocks noChangeAspect="1" noEditPoints="1"/>
            </p:cNvSpPr>
            <p:nvPr/>
          </p:nvSpPr>
          <p:spPr bwMode="auto">
            <a:xfrm>
              <a:off x="3092" y="1746"/>
              <a:ext cx="95" cy="60"/>
            </a:xfrm>
            <a:custGeom>
              <a:avLst/>
              <a:gdLst>
                <a:gd name="T0" fmla="*/ 0 w 79"/>
                <a:gd name="T1" fmla="*/ 36 h 50"/>
                <a:gd name="T2" fmla="*/ 1 w 79"/>
                <a:gd name="T3" fmla="*/ 41 h 50"/>
                <a:gd name="T4" fmla="*/ 4 w 79"/>
                <a:gd name="T5" fmla="*/ 44 h 50"/>
                <a:gd name="T6" fmla="*/ 4 w 79"/>
                <a:gd name="T7" fmla="*/ 44 h 50"/>
                <a:gd name="T8" fmla="*/ 6 w 79"/>
                <a:gd name="T9" fmla="*/ 48 h 50"/>
                <a:gd name="T10" fmla="*/ 10 w 79"/>
                <a:gd name="T11" fmla="*/ 48 h 50"/>
                <a:gd name="T12" fmla="*/ 11 w 79"/>
                <a:gd name="T13" fmla="*/ 52 h 50"/>
                <a:gd name="T14" fmla="*/ 12 w 79"/>
                <a:gd name="T15" fmla="*/ 52 h 50"/>
                <a:gd name="T16" fmla="*/ 16 w 79"/>
                <a:gd name="T17" fmla="*/ 56 h 50"/>
                <a:gd name="T18" fmla="*/ 24 w 79"/>
                <a:gd name="T19" fmla="*/ 59 h 50"/>
                <a:gd name="T20" fmla="*/ 32 w 79"/>
                <a:gd name="T21" fmla="*/ 60 h 50"/>
                <a:gd name="T22" fmla="*/ 36 w 79"/>
                <a:gd name="T23" fmla="*/ 58 h 50"/>
                <a:gd name="T24" fmla="*/ 38 w 79"/>
                <a:gd name="T25" fmla="*/ 58 h 50"/>
                <a:gd name="T26" fmla="*/ 42 w 79"/>
                <a:gd name="T27" fmla="*/ 54 h 50"/>
                <a:gd name="T28" fmla="*/ 48 w 79"/>
                <a:gd name="T29" fmla="*/ 53 h 50"/>
                <a:gd name="T30" fmla="*/ 52 w 79"/>
                <a:gd name="T31" fmla="*/ 50 h 50"/>
                <a:gd name="T32" fmla="*/ 59 w 79"/>
                <a:gd name="T33" fmla="*/ 52 h 50"/>
                <a:gd name="T34" fmla="*/ 67 w 79"/>
                <a:gd name="T35" fmla="*/ 49 h 50"/>
                <a:gd name="T36" fmla="*/ 73 w 79"/>
                <a:gd name="T37" fmla="*/ 47 h 50"/>
                <a:gd name="T38" fmla="*/ 73 w 79"/>
                <a:gd name="T39" fmla="*/ 42 h 50"/>
                <a:gd name="T40" fmla="*/ 77 w 79"/>
                <a:gd name="T41" fmla="*/ 41 h 50"/>
                <a:gd name="T42" fmla="*/ 78 w 79"/>
                <a:gd name="T43" fmla="*/ 32 h 50"/>
                <a:gd name="T44" fmla="*/ 83 w 79"/>
                <a:gd name="T45" fmla="*/ 24 h 50"/>
                <a:gd name="T46" fmla="*/ 88 w 79"/>
                <a:gd name="T47" fmla="*/ 18 h 50"/>
                <a:gd name="T48" fmla="*/ 93 w 79"/>
                <a:gd name="T49" fmla="*/ 17 h 50"/>
                <a:gd name="T50" fmla="*/ 95 w 79"/>
                <a:gd name="T51" fmla="*/ 14 h 50"/>
                <a:gd name="T52" fmla="*/ 95 w 79"/>
                <a:gd name="T53" fmla="*/ 11 h 50"/>
                <a:gd name="T54" fmla="*/ 90 w 79"/>
                <a:gd name="T55" fmla="*/ 11 h 50"/>
                <a:gd name="T56" fmla="*/ 90 w 79"/>
                <a:gd name="T57" fmla="*/ 8 h 50"/>
                <a:gd name="T58" fmla="*/ 88 w 79"/>
                <a:gd name="T59" fmla="*/ 6 h 50"/>
                <a:gd name="T60" fmla="*/ 84 w 79"/>
                <a:gd name="T61" fmla="*/ 4 h 50"/>
                <a:gd name="T62" fmla="*/ 78 w 79"/>
                <a:gd name="T63" fmla="*/ 6 h 50"/>
                <a:gd name="T64" fmla="*/ 73 w 79"/>
                <a:gd name="T65" fmla="*/ 0 h 50"/>
                <a:gd name="T66" fmla="*/ 69 w 79"/>
                <a:gd name="T67" fmla="*/ 1 h 50"/>
                <a:gd name="T68" fmla="*/ 61 w 79"/>
                <a:gd name="T69" fmla="*/ 1 h 50"/>
                <a:gd name="T70" fmla="*/ 58 w 79"/>
                <a:gd name="T71" fmla="*/ 6 h 50"/>
                <a:gd name="T72" fmla="*/ 53 w 79"/>
                <a:gd name="T73" fmla="*/ 10 h 50"/>
                <a:gd name="T74" fmla="*/ 47 w 79"/>
                <a:gd name="T75" fmla="*/ 7 h 50"/>
                <a:gd name="T76" fmla="*/ 46 w 79"/>
                <a:gd name="T77" fmla="*/ 12 h 50"/>
                <a:gd name="T78" fmla="*/ 38 w 79"/>
                <a:gd name="T79" fmla="*/ 12 h 50"/>
                <a:gd name="T80" fmla="*/ 35 w 79"/>
                <a:gd name="T81" fmla="*/ 12 h 50"/>
                <a:gd name="T82" fmla="*/ 36 w 79"/>
                <a:gd name="T83" fmla="*/ 16 h 50"/>
                <a:gd name="T84" fmla="*/ 34 w 79"/>
                <a:gd name="T85" fmla="*/ 18 h 50"/>
                <a:gd name="T86" fmla="*/ 18 w 79"/>
                <a:gd name="T87" fmla="*/ 17 h 50"/>
                <a:gd name="T88" fmla="*/ 12 w 79"/>
                <a:gd name="T89" fmla="*/ 12 h 50"/>
                <a:gd name="T90" fmla="*/ 11 w 79"/>
                <a:gd name="T91" fmla="*/ 18 h 50"/>
                <a:gd name="T92" fmla="*/ 8 w 79"/>
                <a:gd name="T93" fmla="*/ 19 h 50"/>
                <a:gd name="T94" fmla="*/ 6 w 79"/>
                <a:gd name="T95" fmla="*/ 23 h 50"/>
                <a:gd name="T96" fmla="*/ 1 w 79"/>
                <a:gd name="T97" fmla="*/ 26 h 50"/>
                <a:gd name="T98" fmla="*/ 4 w 79"/>
                <a:gd name="T99" fmla="*/ 34 h 50"/>
                <a:gd name="T100" fmla="*/ 1 w 79"/>
                <a:gd name="T101" fmla="*/ 34 h 50"/>
                <a:gd name="T102" fmla="*/ 0 w 79"/>
                <a:gd name="T103" fmla="*/ 36 h 50"/>
                <a:gd name="T104" fmla="*/ 1 w 79"/>
                <a:gd name="T105" fmla="*/ 41 h 50"/>
                <a:gd name="T106" fmla="*/ 4 w 79"/>
                <a:gd name="T107" fmla="*/ 44 h 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9"/>
                <a:gd name="T163" fmla="*/ 0 h 50"/>
                <a:gd name="T164" fmla="*/ 79 w 79"/>
                <a:gd name="T165" fmla="*/ 50 h 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9" h="50">
                  <a:moveTo>
                    <a:pt x="0" y="30"/>
                  </a:moveTo>
                  <a:cubicBezTo>
                    <a:pt x="0" y="31"/>
                    <a:pt x="1" y="32"/>
                    <a:pt x="1" y="34"/>
                  </a:cubicBezTo>
                  <a:cubicBezTo>
                    <a:pt x="2" y="35"/>
                    <a:pt x="3" y="36"/>
                    <a:pt x="3" y="37"/>
                  </a:cubicBezTo>
                  <a:moveTo>
                    <a:pt x="3" y="37"/>
                  </a:moveTo>
                  <a:cubicBezTo>
                    <a:pt x="4" y="38"/>
                    <a:pt x="4" y="39"/>
                    <a:pt x="5" y="40"/>
                  </a:cubicBezTo>
                  <a:cubicBezTo>
                    <a:pt x="6" y="40"/>
                    <a:pt x="7" y="39"/>
                    <a:pt x="8" y="40"/>
                  </a:cubicBezTo>
                  <a:cubicBezTo>
                    <a:pt x="9" y="40"/>
                    <a:pt x="8" y="42"/>
                    <a:pt x="9" y="43"/>
                  </a:cubicBezTo>
                  <a:cubicBezTo>
                    <a:pt x="9" y="43"/>
                    <a:pt x="10" y="43"/>
                    <a:pt x="10" y="43"/>
                  </a:cubicBezTo>
                  <a:cubicBezTo>
                    <a:pt x="12" y="44"/>
                    <a:pt x="12" y="46"/>
                    <a:pt x="13" y="47"/>
                  </a:cubicBezTo>
                  <a:cubicBezTo>
                    <a:pt x="15" y="48"/>
                    <a:pt x="18" y="49"/>
                    <a:pt x="20" y="49"/>
                  </a:cubicBezTo>
                  <a:cubicBezTo>
                    <a:pt x="22" y="50"/>
                    <a:pt x="25" y="50"/>
                    <a:pt x="27" y="50"/>
                  </a:cubicBezTo>
                  <a:cubicBezTo>
                    <a:pt x="28" y="50"/>
                    <a:pt x="29" y="48"/>
                    <a:pt x="30" y="48"/>
                  </a:cubicBezTo>
                  <a:cubicBezTo>
                    <a:pt x="30" y="47"/>
                    <a:pt x="31" y="48"/>
                    <a:pt x="32" y="48"/>
                  </a:cubicBezTo>
                  <a:cubicBezTo>
                    <a:pt x="33" y="47"/>
                    <a:pt x="34" y="46"/>
                    <a:pt x="35" y="45"/>
                  </a:cubicBezTo>
                  <a:cubicBezTo>
                    <a:pt x="37" y="44"/>
                    <a:pt x="38" y="44"/>
                    <a:pt x="40" y="44"/>
                  </a:cubicBezTo>
                  <a:cubicBezTo>
                    <a:pt x="41" y="44"/>
                    <a:pt x="42" y="42"/>
                    <a:pt x="43" y="42"/>
                  </a:cubicBezTo>
                  <a:cubicBezTo>
                    <a:pt x="46" y="42"/>
                    <a:pt x="47" y="43"/>
                    <a:pt x="49" y="43"/>
                  </a:cubicBezTo>
                  <a:cubicBezTo>
                    <a:pt x="51" y="42"/>
                    <a:pt x="54" y="42"/>
                    <a:pt x="56" y="41"/>
                  </a:cubicBezTo>
                  <a:cubicBezTo>
                    <a:pt x="57" y="41"/>
                    <a:pt x="60" y="41"/>
                    <a:pt x="61" y="39"/>
                  </a:cubicBezTo>
                  <a:cubicBezTo>
                    <a:pt x="62" y="38"/>
                    <a:pt x="60" y="36"/>
                    <a:pt x="61" y="35"/>
                  </a:cubicBezTo>
                  <a:cubicBezTo>
                    <a:pt x="61" y="34"/>
                    <a:pt x="63" y="35"/>
                    <a:pt x="64" y="34"/>
                  </a:cubicBezTo>
                  <a:cubicBezTo>
                    <a:pt x="65" y="32"/>
                    <a:pt x="64" y="29"/>
                    <a:pt x="65" y="27"/>
                  </a:cubicBezTo>
                  <a:cubicBezTo>
                    <a:pt x="66" y="24"/>
                    <a:pt x="67" y="22"/>
                    <a:pt x="69" y="20"/>
                  </a:cubicBezTo>
                  <a:cubicBezTo>
                    <a:pt x="70" y="19"/>
                    <a:pt x="71" y="17"/>
                    <a:pt x="73" y="15"/>
                  </a:cubicBezTo>
                  <a:cubicBezTo>
                    <a:pt x="74" y="14"/>
                    <a:pt x="76" y="15"/>
                    <a:pt x="77" y="14"/>
                  </a:cubicBezTo>
                  <a:cubicBezTo>
                    <a:pt x="78" y="13"/>
                    <a:pt x="78" y="12"/>
                    <a:pt x="79" y="12"/>
                  </a:cubicBezTo>
                  <a:cubicBezTo>
                    <a:pt x="79" y="11"/>
                    <a:pt x="79" y="10"/>
                    <a:pt x="79" y="9"/>
                  </a:cubicBezTo>
                  <a:cubicBezTo>
                    <a:pt x="78" y="9"/>
                    <a:pt x="76" y="9"/>
                    <a:pt x="75" y="9"/>
                  </a:cubicBezTo>
                  <a:cubicBezTo>
                    <a:pt x="75" y="8"/>
                    <a:pt x="75" y="7"/>
                    <a:pt x="75" y="7"/>
                  </a:cubicBezTo>
                  <a:cubicBezTo>
                    <a:pt x="74" y="6"/>
                    <a:pt x="73" y="6"/>
                    <a:pt x="73" y="5"/>
                  </a:cubicBezTo>
                  <a:cubicBezTo>
                    <a:pt x="72" y="5"/>
                    <a:pt x="71" y="4"/>
                    <a:pt x="70" y="3"/>
                  </a:cubicBezTo>
                  <a:cubicBezTo>
                    <a:pt x="69" y="4"/>
                    <a:pt x="67" y="5"/>
                    <a:pt x="65" y="5"/>
                  </a:cubicBezTo>
                  <a:cubicBezTo>
                    <a:pt x="63" y="4"/>
                    <a:pt x="63" y="1"/>
                    <a:pt x="61" y="0"/>
                  </a:cubicBezTo>
                  <a:cubicBezTo>
                    <a:pt x="60" y="0"/>
                    <a:pt x="59" y="1"/>
                    <a:pt x="57" y="1"/>
                  </a:cubicBezTo>
                  <a:cubicBezTo>
                    <a:pt x="55" y="1"/>
                    <a:pt x="53" y="0"/>
                    <a:pt x="51" y="1"/>
                  </a:cubicBezTo>
                  <a:cubicBezTo>
                    <a:pt x="49" y="1"/>
                    <a:pt x="49" y="4"/>
                    <a:pt x="48" y="5"/>
                  </a:cubicBezTo>
                  <a:cubicBezTo>
                    <a:pt x="47" y="6"/>
                    <a:pt x="45" y="7"/>
                    <a:pt x="44" y="8"/>
                  </a:cubicBezTo>
                  <a:cubicBezTo>
                    <a:pt x="42" y="8"/>
                    <a:pt x="41" y="6"/>
                    <a:pt x="39" y="6"/>
                  </a:cubicBezTo>
                  <a:cubicBezTo>
                    <a:pt x="38" y="6"/>
                    <a:pt x="39" y="9"/>
                    <a:pt x="38" y="10"/>
                  </a:cubicBezTo>
                  <a:cubicBezTo>
                    <a:pt x="36" y="10"/>
                    <a:pt x="34" y="9"/>
                    <a:pt x="32" y="10"/>
                  </a:cubicBezTo>
                  <a:cubicBezTo>
                    <a:pt x="31" y="10"/>
                    <a:pt x="29" y="9"/>
                    <a:pt x="29" y="10"/>
                  </a:cubicBezTo>
                  <a:cubicBezTo>
                    <a:pt x="29" y="11"/>
                    <a:pt x="31" y="12"/>
                    <a:pt x="30" y="13"/>
                  </a:cubicBezTo>
                  <a:cubicBezTo>
                    <a:pt x="30" y="14"/>
                    <a:pt x="29" y="15"/>
                    <a:pt x="28" y="15"/>
                  </a:cubicBezTo>
                  <a:cubicBezTo>
                    <a:pt x="24" y="15"/>
                    <a:pt x="19" y="15"/>
                    <a:pt x="15" y="14"/>
                  </a:cubicBezTo>
                  <a:cubicBezTo>
                    <a:pt x="13" y="13"/>
                    <a:pt x="12" y="11"/>
                    <a:pt x="10" y="10"/>
                  </a:cubicBezTo>
                  <a:cubicBezTo>
                    <a:pt x="10" y="11"/>
                    <a:pt x="10" y="13"/>
                    <a:pt x="9" y="15"/>
                  </a:cubicBezTo>
                  <a:cubicBezTo>
                    <a:pt x="9" y="15"/>
                    <a:pt x="7" y="15"/>
                    <a:pt x="7" y="16"/>
                  </a:cubicBezTo>
                  <a:cubicBezTo>
                    <a:pt x="6" y="16"/>
                    <a:pt x="6" y="18"/>
                    <a:pt x="5" y="19"/>
                  </a:cubicBezTo>
                  <a:cubicBezTo>
                    <a:pt x="4" y="20"/>
                    <a:pt x="2" y="20"/>
                    <a:pt x="1" y="22"/>
                  </a:cubicBezTo>
                  <a:cubicBezTo>
                    <a:pt x="1" y="24"/>
                    <a:pt x="3" y="26"/>
                    <a:pt x="3" y="28"/>
                  </a:cubicBezTo>
                  <a:cubicBezTo>
                    <a:pt x="3" y="28"/>
                    <a:pt x="1" y="27"/>
                    <a:pt x="1" y="28"/>
                  </a:cubicBezTo>
                  <a:cubicBezTo>
                    <a:pt x="0" y="28"/>
                    <a:pt x="0" y="29"/>
                    <a:pt x="0" y="30"/>
                  </a:cubicBezTo>
                  <a:cubicBezTo>
                    <a:pt x="0" y="31"/>
                    <a:pt x="1" y="32"/>
                    <a:pt x="1" y="34"/>
                  </a:cubicBezTo>
                  <a:cubicBezTo>
                    <a:pt x="2" y="35"/>
                    <a:pt x="3" y="36"/>
                    <a:pt x="3" y="3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 name="Freeform 2590"/>
            <p:cNvSpPr>
              <a:spLocks noChangeAspect="1"/>
            </p:cNvSpPr>
            <p:nvPr/>
          </p:nvSpPr>
          <p:spPr bwMode="auto">
            <a:xfrm>
              <a:off x="3099" y="1724"/>
              <a:ext cx="83" cy="40"/>
            </a:xfrm>
            <a:custGeom>
              <a:avLst/>
              <a:gdLst>
                <a:gd name="T0" fmla="*/ 77 w 69"/>
                <a:gd name="T1" fmla="*/ 25 h 33"/>
                <a:gd name="T2" fmla="*/ 77 w 69"/>
                <a:gd name="T3" fmla="*/ 22 h 33"/>
                <a:gd name="T4" fmla="*/ 79 w 69"/>
                <a:gd name="T5" fmla="*/ 18 h 33"/>
                <a:gd name="T6" fmla="*/ 81 w 69"/>
                <a:gd name="T7" fmla="*/ 13 h 33"/>
                <a:gd name="T8" fmla="*/ 83 w 69"/>
                <a:gd name="T9" fmla="*/ 11 h 33"/>
                <a:gd name="T10" fmla="*/ 76 w 69"/>
                <a:gd name="T11" fmla="*/ 10 h 33"/>
                <a:gd name="T12" fmla="*/ 71 w 69"/>
                <a:gd name="T13" fmla="*/ 5 h 33"/>
                <a:gd name="T14" fmla="*/ 64 w 69"/>
                <a:gd name="T15" fmla="*/ 4 h 33"/>
                <a:gd name="T16" fmla="*/ 59 w 69"/>
                <a:gd name="T17" fmla="*/ 7 h 33"/>
                <a:gd name="T18" fmla="*/ 57 w 69"/>
                <a:gd name="T19" fmla="*/ 5 h 33"/>
                <a:gd name="T20" fmla="*/ 49 w 69"/>
                <a:gd name="T21" fmla="*/ 5 h 33"/>
                <a:gd name="T22" fmla="*/ 46 w 69"/>
                <a:gd name="T23" fmla="*/ 8 h 33"/>
                <a:gd name="T24" fmla="*/ 42 w 69"/>
                <a:gd name="T25" fmla="*/ 10 h 33"/>
                <a:gd name="T26" fmla="*/ 42 w 69"/>
                <a:gd name="T27" fmla="*/ 6 h 33"/>
                <a:gd name="T28" fmla="*/ 37 w 69"/>
                <a:gd name="T29" fmla="*/ 0 h 33"/>
                <a:gd name="T30" fmla="*/ 32 w 69"/>
                <a:gd name="T31" fmla="*/ 5 h 33"/>
                <a:gd name="T32" fmla="*/ 29 w 69"/>
                <a:gd name="T33" fmla="*/ 2 h 33"/>
                <a:gd name="T34" fmla="*/ 24 w 69"/>
                <a:gd name="T35" fmla="*/ 4 h 33"/>
                <a:gd name="T36" fmla="*/ 19 w 69"/>
                <a:gd name="T37" fmla="*/ 6 h 33"/>
                <a:gd name="T38" fmla="*/ 18 w 69"/>
                <a:gd name="T39" fmla="*/ 11 h 33"/>
                <a:gd name="T40" fmla="*/ 11 w 69"/>
                <a:gd name="T41" fmla="*/ 16 h 33"/>
                <a:gd name="T42" fmla="*/ 5 w 69"/>
                <a:gd name="T43" fmla="*/ 16 h 33"/>
                <a:gd name="T44" fmla="*/ 1 w 69"/>
                <a:gd name="T45" fmla="*/ 19 h 33"/>
                <a:gd name="T46" fmla="*/ 1 w 69"/>
                <a:gd name="T47" fmla="*/ 24 h 33"/>
                <a:gd name="T48" fmla="*/ 1 w 69"/>
                <a:gd name="T49" fmla="*/ 29 h 33"/>
                <a:gd name="T50" fmla="*/ 5 w 69"/>
                <a:gd name="T51" fmla="*/ 34 h 33"/>
                <a:gd name="T52" fmla="*/ 11 w 69"/>
                <a:gd name="T53" fmla="*/ 39 h 33"/>
                <a:gd name="T54" fmla="*/ 26 w 69"/>
                <a:gd name="T55" fmla="*/ 40 h 33"/>
                <a:gd name="T56" fmla="*/ 29 w 69"/>
                <a:gd name="T57" fmla="*/ 38 h 33"/>
                <a:gd name="T58" fmla="*/ 28 w 69"/>
                <a:gd name="T59" fmla="*/ 34 h 33"/>
                <a:gd name="T60" fmla="*/ 31 w 69"/>
                <a:gd name="T61" fmla="*/ 34 h 33"/>
                <a:gd name="T62" fmla="*/ 38 w 69"/>
                <a:gd name="T63" fmla="*/ 34 h 33"/>
                <a:gd name="T64" fmla="*/ 40 w 69"/>
                <a:gd name="T65" fmla="*/ 29 h 33"/>
                <a:gd name="T66" fmla="*/ 46 w 69"/>
                <a:gd name="T67" fmla="*/ 32 h 33"/>
                <a:gd name="T68" fmla="*/ 51 w 69"/>
                <a:gd name="T69" fmla="*/ 28 h 33"/>
                <a:gd name="T70" fmla="*/ 54 w 69"/>
                <a:gd name="T71" fmla="*/ 23 h 33"/>
                <a:gd name="T72" fmla="*/ 61 w 69"/>
                <a:gd name="T73" fmla="*/ 23 h 33"/>
                <a:gd name="T74" fmla="*/ 66 w 69"/>
                <a:gd name="T75" fmla="*/ 22 h 33"/>
                <a:gd name="T76" fmla="*/ 71 w 69"/>
                <a:gd name="T77" fmla="*/ 28 h 33"/>
                <a:gd name="T78" fmla="*/ 77 w 69"/>
                <a:gd name="T79" fmla="*/ 25 h 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
                <a:gd name="T121" fmla="*/ 0 h 33"/>
                <a:gd name="T122" fmla="*/ 69 w 69"/>
                <a:gd name="T123" fmla="*/ 33 h 3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 h="33">
                  <a:moveTo>
                    <a:pt x="64" y="21"/>
                  </a:moveTo>
                  <a:cubicBezTo>
                    <a:pt x="64" y="20"/>
                    <a:pt x="64" y="19"/>
                    <a:pt x="64" y="18"/>
                  </a:cubicBezTo>
                  <a:cubicBezTo>
                    <a:pt x="64" y="17"/>
                    <a:pt x="65" y="16"/>
                    <a:pt x="66" y="15"/>
                  </a:cubicBezTo>
                  <a:cubicBezTo>
                    <a:pt x="66" y="14"/>
                    <a:pt x="66" y="12"/>
                    <a:pt x="67" y="11"/>
                  </a:cubicBezTo>
                  <a:cubicBezTo>
                    <a:pt x="67" y="11"/>
                    <a:pt x="68" y="10"/>
                    <a:pt x="69" y="9"/>
                  </a:cubicBezTo>
                  <a:cubicBezTo>
                    <a:pt x="67" y="9"/>
                    <a:pt x="65" y="9"/>
                    <a:pt x="63" y="8"/>
                  </a:cubicBezTo>
                  <a:cubicBezTo>
                    <a:pt x="62" y="7"/>
                    <a:pt x="61" y="5"/>
                    <a:pt x="59" y="4"/>
                  </a:cubicBezTo>
                  <a:cubicBezTo>
                    <a:pt x="57" y="3"/>
                    <a:pt x="55" y="3"/>
                    <a:pt x="53" y="3"/>
                  </a:cubicBezTo>
                  <a:cubicBezTo>
                    <a:pt x="51" y="3"/>
                    <a:pt x="51" y="5"/>
                    <a:pt x="49" y="6"/>
                  </a:cubicBezTo>
                  <a:cubicBezTo>
                    <a:pt x="49" y="6"/>
                    <a:pt x="48" y="5"/>
                    <a:pt x="47" y="4"/>
                  </a:cubicBezTo>
                  <a:cubicBezTo>
                    <a:pt x="45" y="4"/>
                    <a:pt x="43" y="3"/>
                    <a:pt x="41" y="4"/>
                  </a:cubicBezTo>
                  <a:cubicBezTo>
                    <a:pt x="40" y="4"/>
                    <a:pt x="40" y="6"/>
                    <a:pt x="38" y="7"/>
                  </a:cubicBezTo>
                  <a:cubicBezTo>
                    <a:pt x="37" y="8"/>
                    <a:pt x="36" y="8"/>
                    <a:pt x="35" y="8"/>
                  </a:cubicBezTo>
                  <a:cubicBezTo>
                    <a:pt x="34" y="7"/>
                    <a:pt x="36" y="6"/>
                    <a:pt x="35" y="5"/>
                  </a:cubicBezTo>
                  <a:cubicBezTo>
                    <a:pt x="34" y="3"/>
                    <a:pt x="33" y="1"/>
                    <a:pt x="31" y="0"/>
                  </a:cubicBezTo>
                  <a:cubicBezTo>
                    <a:pt x="29" y="0"/>
                    <a:pt x="29" y="4"/>
                    <a:pt x="27" y="4"/>
                  </a:cubicBezTo>
                  <a:cubicBezTo>
                    <a:pt x="26" y="4"/>
                    <a:pt x="25" y="3"/>
                    <a:pt x="24" y="2"/>
                  </a:cubicBezTo>
                  <a:cubicBezTo>
                    <a:pt x="23" y="2"/>
                    <a:pt x="21" y="3"/>
                    <a:pt x="20" y="3"/>
                  </a:cubicBezTo>
                  <a:cubicBezTo>
                    <a:pt x="19" y="3"/>
                    <a:pt x="17" y="4"/>
                    <a:pt x="16" y="5"/>
                  </a:cubicBezTo>
                  <a:cubicBezTo>
                    <a:pt x="15" y="6"/>
                    <a:pt x="15" y="8"/>
                    <a:pt x="15" y="9"/>
                  </a:cubicBezTo>
                  <a:cubicBezTo>
                    <a:pt x="13" y="10"/>
                    <a:pt x="11" y="12"/>
                    <a:pt x="9" y="13"/>
                  </a:cubicBezTo>
                  <a:cubicBezTo>
                    <a:pt x="7" y="14"/>
                    <a:pt x="6" y="12"/>
                    <a:pt x="4" y="13"/>
                  </a:cubicBezTo>
                  <a:cubicBezTo>
                    <a:pt x="3" y="13"/>
                    <a:pt x="2" y="15"/>
                    <a:pt x="1" y="16"/>
                  </a:cubicBezTo>
                  <a:cubicBezTo>
                    <a:pt x="1" y="17"/>
                    <a:pt x="1" y="19"/>
                    <a:pt x="1" y="20"/>
                  </a:cubicBezTo>
                  <a:cubicBezTo>
                    <a:pt x="1" y="21"/>
                    <a:pt x="0" y="23"/>
                    <a:pt x="1" y="24"/>
                  </a:cubicBezTo>
                  <a:cubicBezTo>
                    <a:pt x="1" y="25"/>
                    <a:pt x="3" y="26"/>
                    <a:pt x="4" y="28"/>
                  </a:cubicBezTo>
                  <a:cubicBezTo>
                    <a:pt x="6" y="29"/>
                    <a:pt x="7" y="31"/>
                    <a:pt x="9" y="32"/>
                  </a:cubicBezTo>
                  <a:cubicBezTo>
                    <a:pt x="13" y="33"/>
                    <a:pt x="18" y="33"/>
                    <a:pt x="22" y="33"/>
                  </a:cubicBezTo>
                  <a:cubicBezTo>
                    <a:pt x="23" y="33"/>
                    <a:pt x="24" y="32"/>
                    <a:pt x="24" y="31"/>
                  </a:cubicBezTo>
                  <a:cubicBezTo>
                    <a:pt x="25" y="30"/>
                    <a:pt x="23" y="29"/>
                    <a:pt x="23" y="28"/>
                  </a:cubicBezTo>
                  <a:cubicBezTo>
                    <a:pt x="23" y="27"/>
                    <a:pt x="25" y="28"/>
                    <a:pt x="26" y="28"/>
                  </a:cubicBezTo>
                  <a:cubicBezTo>
                    <a:pt x="28" y="27"/>
                    <a:pt x="30" y="28"/>
                    <a:pt x="32" y="28"/>
                  </a:cubicBezTo>
                  <a:cubicBezTo>
                    <a:pt x="33" y="27"/>
                    <a:pt x="32" y="24"/>
                    <a:pt x="33" y="24"/>
                  </a:cubicBezTo>
                  <a:cubicBezTo>
                    <a:pt x="35" y="24"/>
                    <a:pt x="36" y="26"/>
                    <a:pt x="38" y="26"/>
                  </a:cubicBezTo>
                  <a:cubicBezTo>
                    <a:pt x="39" y="25"/>
                    <a:pt x="41" y="24"/>
                    <a:pt x="42" y="23"/>
                  </a:cubicBezTo>
                  <a:cubicBezTo>
                    <a:pt x="43" y="22"/>
                    <a:pt x="43" y="19"/>
                    <a:pt x="45" y="19"/>
                  </a:cubicBezTo>
                  <a:cubicBezTo>
                    <a:pt x="47" y="18"/>
                    <a:pt x="49" y="19"/>
                    <a:pt x="51" y="19"/>
                  </a:cubicBezTo>
                  <a:cubicBezTo>
                    <a:pt x="53" y="19"/>
                    <a:pt x="54" y="18"/>
                    <a:pt x="55" y="18"/>
                  </a:cubicBezTo>
                  <a:cubicBezTo>
                    <a:pt x="57" y="19"/>
                    <a:pt x="57" y="22"/>
                    <a:pt x="59" y="23"/>
                  </a:cubicBezTo>
                  <a:cubicBezTo>
                    <a:pt x="61" y="23"/>
                    <a:pt x="63" y="22"/>
                    <a:pt x="64" y="2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 name="Freeform 2591"/>
            <p:cNvSpPr>
              <a:spLocks noChangeAspect="1"/>
            </p:cNvSpPr>
            <p:nvPr/>
          </p:nvSpPr>
          <p:spPr bwMode="auto">
            <a:xfrm>
              <a:off x="3053" y="1789"/>
              <a:ext cx="85" cy="73"/>
            </a:xfrm>
            <a:custGeom>
              <a:avLst/>
              <a:gdLst>
                <a:gd name="T0" fmla="*/ 81 w 71"/>
                <a:gd name="T1" fmla="*/ 30 h 61"/>
                <a:gd name="T2" fmla="*/ 81 w 71"/>
                <a:gd name="T3" fmla="*/ 26 h 61"/>
                <a:gd name="T4" fmla="*/ 80 w 71"/>
                <a:gd name="T5" fmla="*/ 19 h 61"/>
                <a:gd name="T6" fmla="*/ 75 w 71"/>
                <a:gd name="T7" fmla="*/ 14 h 61"/>
                <a:gd name="T8" fmla="*/ 63 w 71"/>
                <a:gd name="T9" fmla="*/ 16 h 61"/>
                <a:gd name="T10" fmla="*/ 51 w 71"/>
                <a:gd name="T11" fmla="*/ 8 h 61"/>
                <a:gd name="T12" fmla="*/ 49 w 71"/>
                <a:gd name="T13" fmla="*/ 5 h 61"/>
                <a:gd name="T14" fmla="*/ 43 w 71"/>
                <a:gd name="T15" fmla="*/ 1 h 61"/>
                <a:gd name="T16" fmla="*/ 40 w 71"/>
                <a:gd name="T17" fmla="*/ 4 h 61"/>
                <a:gd name="T18" fmla="*/ 31 w 71"/>
                <a:gd name="T19" fmla="*/ 16 h 61"/>
                <a:gd name="T20" fmla="*/ 26 w 71"/>
                <a:gd name="T21" fmla="*/ 24 h 61"/>
                <a:gd name="T22" fmla="*/ 18 w 71"/>
                <a:gd name="T23" fmla="*/ 23 h 61"/>
                <a:gd name="T24" fmla="*/ 12 w 71"/>
                <a:gd name="T25" fmla="*/ 23 h 61"/>
                <a:gd name="T26" fmla="*/ 6 w 71"/>
                <a:gd name="T27" fmla="*/ 24 h 61"/>
                <a:gd name="T28" fmla="*/ 0 w 71"/>
                <a:gd name="T29" fmla="*/ 23 h 61"/>
                <a:gd name="T30" fmla="*/ 7 w 71"/>
                <a:gd name="T31" fmla="*/ 37 h 61"/>
                <a:gd name="T32" fmla="*/ 12 w 71"/>
                <a:gd name="T33" fmla="*/ 25 h 61"/>
                <a:gd name="T34" fmla="*/ 20 w 71"/>
                <a:gd name="T35" fmla="*/ 31 h 61"/>
                <a:gd name="T36" fmla="*/ 24 w 71"/>
                <a:gd name="T37" fmla="*/ 42 h 61"/>
                <a:gd name="T38" fmla="*/ 28 w 71"/>
                <a:gd name="T39" fmla="*/ 51 h 61"/>
                <a:gd name="T40" fmla="*/ 36 w 71"/>
                <a:gd name="T41" fmla="*/ 59 h 61"/>
                <a:gd name="T42" fmla="*/ 45 w 71"/>
                <a:gd name="T43" fmla="*/ 63 h 61"/>
                <a:gd name="T44" fmla="*/ 62 w 71"/>
                <a:gd name="T45" fmla="*/ 73 h 61"/>
                <a:gd name="T46" fmla="*/ 53 w 71"/>
                <a:gd name="T47" fmla="*/ 61 h 61"/>
                <a:gd name="T48" fmla="*/ 42 w 71"/>
                <a:gd name="T49" fmla="*/ 49 h 61"/>
                <a:gd name="T50" fmla="*/ 36 w 71"/>
                <a:gd name="T51" fmla="*/ 37 h 61"/>
                <a:gd name="T52" fmla="*/ 34 w 71"/>
                <a:gd name="T53" fmla="*/ 30 h 61"/>
                <a:gd name="T54" fmla="*/ 42 w 71"/>
                <a:gd name="T55" fmla="*/ 32 h 61"/>
                <a:gd name="T56" fmla="*/ 47 w 71"/>
                <a:gd name="T57" fmla="*/ 28 h 61"/>
                <a:gd name="T58" fmla="*/ 55 w 71"/>
                <a:gd name="T59" fmla="*/ 29 h 61"/>
                <a:gd name="T60" fmla="*/ 63 w 71"/>
                <a:gd name="T61" fmla="*/ 32 h 61"/>
                <a:gd name="T62" fmla="*/ 74 w 71"/>
                <a:gd name="T63" fmla="*/ 31 h 61"/>
                <a:gd name="T64" fmla="*/ 79 w 71"/>
                <a:gd name="T65" fmla="*/ 36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61"/>
                <a:gd name="T101" fmla="*/ 71 w 71"/>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61">
                  <a:moveTo>
                    <a:pt x="69" y="29"/>
                  </a:moveTo>
                  <a:cubicBezTo>
                    <a:pt x="69" y="28"/>
                    <a:pt x="68" y="27"/>
                    <a:pt x="68" y="25"/>
                  </a:cubicBezTo>
                  <a:cubicBezTo>
                    <a:pt x="69" y="24"/>
                    <a:pt x="71" y="25"/>
                    <a:pt x="71" y="23"/>
                  </a:cubicBezTo>
                  <a:cubicBezTo>
                    <a:pt x="71" y="22"/>
                    <a:pt x="69" y="23"/>
                    <a:pt x="68" y="22"/>
                  </a:cubicBezTo>
                  <a:cubicBezTo>
                    <a:pt x="67" y="21"/>
                    <a:pt x="67" y="20"/>
                    <a:pt x="67" y="19"/>
                  </a:cubicBezTo>
                  <a:cubicBezTo>
                    <a:pt x="67" y="18"/>
                    <a:pt x="67" y="17"/>
                    <a:pt x="67" y="16"/>
                  </a:cubicBezTo>
                  <a:cubicBezTo>
                    <a:pt x="67" y="14"/>
                    <a:pt x="66" y="13"/>
                    <a:pt x="65" y="12"/>
                  </a:cubicBezTo>
                  <a:cubicBezTo>
                    <a:pt x="64" y="12"/>
                    <a:pt x="63" y="11"/>
                    <a:pt x="63" y="12"/>
                  </a:cubicBezTo>
                  <a:cubicBezTo>
                    <a:pt x="62" y="12"/>
                    <a:pt x="61" y="14"/>
                    <a:pt x="60" y="14"/>
                  </a:cubicBezTo>
                  <a:cubicBezTo>
                    <a:pt x="58" y="14"/>
                    <a:pt x="55" y="14"/>
                    <a:pt x="53" y="13"/>
                  </a:cubicBezTo>
                  <a:cubicBezTo>
                    <a:pt x="51" y="13"/>
                    <a:pt x="48" y="12"/>
                    <a:pt x="46" y="11"/>
                  </a:cubicBezTo>
                  <a:cubicBezTo>
                    <a:pt x="45" y="10"/>
                    <a:pt x="45" y="8"/>
                    <a:pt x="43" y="7"/>
                  </a:cubicBezTo>
                  <a:cubicBezTo>
                    <a:pt x="43" y="7"/>
                    <a:pt x="42" y="7"/>
                    <a:pt x="42" y="7"/>
                  </a:cubicBezTo>
                  <a:cubicBezTo>
                    <a:pt x="41" y="6"/>
                    <a:pt x="42" y="4"/>
                    <a:pt x="41" y="4"/>
                  </a:cubicBezTo>
                  <a:cubicBezTo>
                    <a:pt x="40" y="3"/>
                    <a:pt x="39" y="4"/>
                    <a:pt x="38" y="4"/>
                  </a:cubicBezTo>
                  <a:cubicBezTo>
                    <a:pt x="37" y="3"/>
                    <a:pt x="37" y="2"/>
                    <a:pt x="36" y="1"/>
                  </a:cubicBezTo>
                  <a:cubicBezTo>
                    <a:pt x="35" y="1"/>
                    <a:pt x="34" y="0"/>
                    <a:pt x="33" y="0"/>
                  </a:cubicBezTo>
                  <a:cubicBezTo>
                    <a:pt x="32" y="1"/>
                    <a:pt x="34" y="3"/>
                    <a:pt x="33" y="3"/>
                  </a:cubicBezTo>
                  <a:cubicBezTo>
                    <a:pt x="31" y="5"/>
                    <a:pt x="27" y="4"/>
                    <a:pt x="26" y="6"/>
                  </a:cubicBezTo>
                  <a:cubicBezTo>
                    <a:pt x="25" y="8"/>
                    <a:pt x="27" y="11"/>
                    <a:pt x="26" y="13"/>
                  </a:cubicBezTo>
                  <a:cubicBezTo>
                    <a:pt x="26" y="14"/>
                    <a:pt x="23" y="12"/>
                    <a:pt x="22" y="13"/>
                  </a:cubicBezTo>
                  <a:cubicBezTo>
                    <a:pt x="21" y="15"/>
                    <a:pt x="23" y="18"/>
                    <a:pt x="22" y="20"/>
                  </a:cubicBezTo>
                  <a:cubicBezTo>
                    <a:pt x="21" y="21"/>
                    <a:pt x="20" y="20"/>
                    <a:pt x="18" y="19"/>
                  </a:cubicBezTo>
                  <a:cubicBezTo>
                    <a:pt x="17" y="19"/>
                    <a:pt x="16" y="19"/>
                    <a:pt x="15" y="19"/>
                  </a:cubicBezTo>
                  <a:cubicBezTo>
                    <a:pt x="14" y="18"/>
                    <a:pt x="14" y="17"/>
                    <a:pt x="13" y="17"/>
                  </a:cubicBezTo>
                  <a:cubicBezTo>
                    <a:pt x="12" y="17"/>
                    <a:pt x="11" y="19"/>
                    <a:pt x="10" y="19"/>
                  </a:cubicBezTo>
                  <a:cubicBezTo>
                    <a:pt x="9" y="19"/>
                    <a:pt x="8" y="18"/>
                    <a:pt x="7" y="18"/>
                  </a:cubicBezTo>
                  <a:cubicBezTo>
                    <a:pt x="6" y="19"/>
                    <a:pt x="6" y="19"/>
                    <a:pt x="5" y="20"/>
                  </a:cubicBezTo>
                  <a:cubicBezTo>
                    <a:pt x="4" y="20"/>
                    <a:pt x="3" y="20"/>
                    <a:pt x="2" y="20"/>
                  </a:cubicBezTo>
                  <a:cubicBezTo>
                    <a:pt x="1" y="19"/>
                    <a:pt x="0" y="18"/>
                    <a:pt x="0" y="19"/>
                  </a:cubicBezTo>
                  <a:cubicBezTo>
                    <a:pt x="0" y="21"/>
                    <a:pt x="1" y="23"/>
                    <a:pt x="2" y="26"/>
                  </a:cubicBezTo>
                  <a:cubicBezTo>
                    <a:pt x="3" y="28"/>
                    <a:pt x="3" y="31"/>
                    <a:pt x="6" y="31"/>
                  </a:cubicBezTo>
                  <a:cubicBezTo>
                    <a:pt x="7" y="31"/>
                    <a:pt x="7" y="28"/>
                    <a:pt x="8" y="26"/>
                  </a:cubicBezTo>
                  <a:cubicBezTo>
                    <a:pt x="9" y="24"/>
                    <a:pt x="9" y="22"/>
                    <a:pt x="10" y="21"/>
                  </a:cubicBezTo>
                  <a:cubicBezTo>
                    <a:pt x="11" y="21"/>
                    <a:pt x="13" y="21"/>
                    <a:pt x="13" y="22"/>
                  </a:cubicBezTo>
                  <a:cubicBezTo>
                    <a:pt x="15" y="23"/>
                    <a:pt x="16" y="24"/>
                    <a:pt x="17" y="26"/>
                  </a:cubicBezTo>
                  <a:cubicBezTo>
                    <a:pt x="17" y="28"/>
                    <a:pt x="17" y="29"/>
                    <a:pt x="17" y="31"/>
                  </a:cubicBezTo>
                  <a:cubicBezTo>
                    <a:pt x="18" y="33"/>
                    <a:pt x="19" y="34"/>
                    <a:pt x="20" y="35"/>
                  </a:cubicBezTo>
                  <a:cubicBezTo>
                    <a:pt x="21" y="37"/>
                    <a:pt x="25" y="38"/>
                    <a:pt x="25" y="39"/>
                  </a:cubicBezTo>
                  <a:cubicBezTo>
                    <a:pt x="26" y="40"/>
                    <a:pt x="22" y="42"/>
                    <a:pt x="23" y="43"/>
                  </a:cubicBezTo>
                  <a:cubicBezTo>
                    <a:pt x="24" y="44"/>
                    <a:pt x="26" y="45"/>
                    <a:pt x="27" y="47"/>
                  </a:cubicBezTo>
                  <a:cubicBezTo>
                    <a:pt x="28" y="48"/>
                    <a:pt x="29" y="48"/>
                    <a:pt x="30" y="49"/>
                  </a:cubicBezTo>
                  <a:cubicBezTo>
                    <a:pt x="31" y="50"/>
                    <a:pt x="31" y="52"/>
                    <a:pt x="33" y="53"/>
                  </a:cubicBezTo>
                  <a:cubicBezTo>
                    <a:pt x="34" y="54"/>
                    <a:pt x="37" y="52"/>
                    <a:pt x="38" y="53"/>
                  </a:cubicBezTo>
                  <a:cubicBezTo>
                    <a:pt x="41" y="53"/>
                    <a:pt x="43" y="55"/>
                    <a:pt x="44" y="56"/>
                  </a:cubicBezTo>
                  <a:cubicBezTo>
                    <a:pt x="47" y="57"/>
                    <a:pt x="50" y="59"/>
                    <a:pt x="52" y="61"/>
                  </a:cubicBezTo>
                  <a:cubicBezTo>
                    <a:pt x="51" y="60"/>
                    <a:pt x="50" y="58"/>
                    <a:pt x="49" y="57"/>
                  </a:cubicBezTo>
                  <a:cubicBezTo>
                    <a:pt x="47" y="55"/>
                    <a:pt x="45" y="53"/>
                    <a:pt x="44" y="51"/>
                  </a:cubicBezTo>
                  <a:cubicBezTo>
                    <a:pt x="42" y="49"/>
                    <a:pt x="40" y="47"/>
                    <a:pt x="39" y="45"/>
                  </a:cubicBezTo>
                  <a:cubicBezTo>
                    <a:pt x="37" y="43"/>
                    <a:pt x="36" y="43"/>
                    <a:pt x="35" y="41"/>
                  </a:cubicBezTo>
                  <a:cubicBezTo>
                    <a:pt x="34" y="40"/>
                    <a:pt x="34" y="38"/>
                    <a:pt x="33" y="36"/>
                  </a:cubicBezTo>
                  <a:cubicBezTo>
                    <a:pt x="32" y="34"/>
                    <a:pt x="31" y="33"/>
                    <a:pt x="30" y="31"/>
                  </a:cubicBezTo>
                  <a:cubicBezTo>
                    <a:pt x="29" y="31"/>
                    <a:pt x="28" y="32"/>
                    <a:pt x="28" y="31"/>
                  </a:cubicBezTo>
                  <a:cubicBezTo>
                    <a:pt x="27" y="30"/>
                    <a:pt x="27" y="27"/>
                    <a:pt x="28" y="25"/>
                  </a:cubicBezTo>
                  <a:cubicBezTo>
                    <a:pt x="28" y="25"/>
                    <a:pt x="29" y="23"/>
                    <a:pt x="30" y="24"/>
                  </a:cubicBezTo>
                  <a:cubicBezTo>
                    <a:pt x="32" y="24"/>
                    <a:pt x="33" y="27"/>
                    <a:pt x="35" y="27"/>
                  </a:cubicBezTo>
                  <a:cubicBezTo>
                    <a:pt x="36" y="28"/>
                    <a:pt x="36" y="25"/>
                    <a:pt x="37" y="25"/>
                  </a:cubicBezTo>
                  <a:cubicBezTo>
                    <a:pt x="37" y="24"/>
                    <a:pt x="38" y="23"/>
                    <a:pt x="39" y="23"/>
                  </a:cubicBezTo>
                  <a:cubicBezTo>
                    <a:pt x="40" y="23"/>
                    <a:pt x="40" y="25"/>
                    <a:pt x="41" y="25"/>
                  </a:cubicBezTo>
                  <a:cubicBezTo>
                    <a:pt x="43" y="25"/>
                    <a:pt x="44" y="24"/>
                    <a:pt x="46" y="24"/>
                  </a:cubicBezTo>
                  <a:cubicBezTo>
                    <a:pt x="48" y="24"/>
                    <a:pt x="51" y="24"/>
                    <a:pt x="53" y="25"/>
                  </a:cubicBezTo>
                  <a:cubicBezTo>
                    <a:pt x="53" y="25"/>
                    <a:pt x="53" y="27"/>
                    <a:pt x="53" y="27"/>
                  </a:cubicBezTo>
                  <a:cubicBezTo>
                    <a:pt x="54" y="27"/>
                    <a:pt x="54" y="26"/>
                    <a:pt x="55" y="26"/>
                  </a:cubicBezTo>
                  <a:cubicBezTo>
                    <a:pt x="57" y="25"/>
                    <a:pt x="60" y="26"/>
                    <a:pt x="62" y="26"/>
                  </a:cubicBezTo>
                  <a:cubicBezTo>
                    <a:pt x="63" y="26"/>
                    <a:pt x="64" y="26"/>
                    <a:pt x="65" y="27"/>
                  </a:cubicBezTo>
                  <a:cubicBezTo>
                    <a:pt x="66" y="28"/>
                    <a:pt x="65" y="29"/>
                    <a:pt x="66" y="30"/>
                  </a:cubicBezTo>
                  <a:cubicBezTo>
                    <a:pt x="67" y="31"/>
                    <a:pt x="68" y="29"/>
                    <a:pt x="69" y="2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 name="Freeform 2592"/>
            <p:cNvSpPr>
              <a:spLocks noChangeAspect="1"/>
            </p:cNvSpPr>
            <p:nvPr/>
          </p:nvSpPr>
          <p:spPr bwMode="auto">
            <a:xfrm>
              <a:off x="3085" y="1816"/>
              <a:ext cx="59" cy="56"/>
            </a:xfrm>
            <a:custGeom>
              <a:avLst/>
              <a:gdLst>
                <a:gd name="T0" fmla="*/ 30 w 49"/>
                <a:gd name="T1" fmla="*/ 46 h 46"/>
                <a:gd name="T2" fmla="*/ 26 w 49"/>
                <a:gd name="T3" fmla="*/ 41 h 46"/>
                <a:gd name="T4" fmla="*/ 20 w 49"/>
                <a:gd name="T5" fmla="*/ 34 h 46"/>
                <a:gd name="T6" fmla="*/ 14 w 49"/>
                <a:gd name="T7" fmla="*/ 27 h 46"/>
                <a:gd name="T8" fmla="*/ 10 w 49"/>
                <a:gd name="T9" fmla="*/ 22 h 46"/>
                <a:gd name="T10" fmla="*/ 7 w 49"/>
                <a:gd name="T11" fmla="*/ 16 h 46"/>
                <a:gd name="T12" fmla="*/ 4 w 49"/>
                <a:gd name="T13" fmla="*/ 10 h 46"/>
                <a:gd name="T14" fmla="*/ 1 w 49"/>
                <a:gd name="T15" fmla="*/ 10 h 46"/>
                <a:gd name="T16" fmla="*/ 1 w 49"/>
                <a:gd name="T17" fmla="*/ 2 h 46"/>
                <a:gd name="T18" fmla="*/ 4 w 49"/>
                <a:gd name="T19" fmla="*/ 1 h 46"/>
                <a:gd name="T20" fmla="*/ 10 w 49"/>
                <a:gd name="T21" fmla="*/ 5 h 46"/>
                <a:gd name="T22" fmla="*/ 12 w 49"/>
                <a:gd name="T23" fmla="*/ 2 h 46"/>
                <a:gd name="T24" fmla="*/ 14 w 49"/>
                <a:gd name="T25" fmla="*/ 0 h 46"/>
                <a:gd name="T26" fmla="*/ 17 w 49"/>
                <a:gd name="T27" fmla="*/ 2 h 46"/>
                <a:gd name="T28" fmla="*/ 23 w 49"/>
                <a:gd name="T29" fmla="*/ 1 h 46"/>
                <a:gd name="T30" fmla="*/ 31 w 49"/>
                <a:gd name="T31" fmla="*/ 2 h 46"/>
                <a:gd name="T32" fmla="*/ 31 w 49"/>
                <a:gd name="T33" fmla="*/ 5 h 46"/>
                <a:gd name="T34" fmla="*/ 34 w 49"/>
                <a:gd name="T35" fmla="*/ 4 h 46"/>
                <a:gd name="T36" fmla="*/ 42 w 49"/>
                <a:gd name="T37" fmla="*/ 4 h 46"/>
                <a:gd name="T38" fmla="*/ 46 w 49"/>
                <a:gd name="T39" fmla="*/ 5 h 46"/>
                <a:gd name="T40" fmla="*/ 47 w 49"/>
                <a:gd name="T41" fmla="*/ 9 h 46"/>
                <a:gd name="T42" fmla="*/ 51 w 49"/>
                <a:gd name="T43" fmla="*/ 7 h 46"/>
                <a:gd name="T44" fmla="*/ 54 w 49"/>
                <a:gd name="T45" fmla="*/ 7 h 46"/>
                <a:gd name="T46" fmla="*/ 51 w 49"/>
                <a:gd name="T47" fmla="*/ 18 h 46"/>
                <a:gd name="T48" fmla="*/ 58 w 49"/>
                <a:gd name="T49" fmla="*/ 26 h 46"/>
                <a:gd name="T50" fmla="*/ 53 w 49"/>
                <a:gd name="T51" fmla="*/ 26 h 46"/>
                <a:gd name="T52" fmla="*/ 58 w 49"/>
                <a:gd name="T53" fmla="*/ 34 h 46"/>
                <a:gd name="T54" fmla="*/ 53 w 49"/>
                <a:gd name="T55" fmla="*/ 34 h 46"/>
                <a:gd name="T56" fmla="*/ 49 w 49"/>
                <a:gd name="T57" fmla="*/ 35 h 46"/>
                <a:gd name="T58" fmla="*/ 49 w 49"/>
                <a:gd name="T59" fmla="*/ 40 h 46"/>
                <a:gd name="T60" fmla="*/ 45 w 49"/>
                <a:gd name="T61" fmla="*/ 45 h 46"/>
                <a:gd name="T62" fmla="*/ 41 w 49"/>
                <a:gd name="T63" fmla="*/ 49 h 46"/>
                <a:gd name="T64" fmla="*/ 42 w 49"/>
                <a:gd name="T65" fmla="*/ 56 h 46"/>
                <a:gd name="T66" fmla="*/ 34 w 49"/>
                <a:gd name="T67" fmla="*/ 49 h 46"/>
                <a:gd name="T68" fmla="*/ 30 w 49"/>
                <a:gd name="T69" fmla="*/ 46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46"/>
                <a:gd name="T107" fmla="*/ 49 w 49"/>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46">
                  <a:moveTo>
                    <a:pt x="25" y="38"/>
                  </a:moveTo>
                  <a:cubicBezTo>
                    <a:pt x="24" y="37"/>
                    <a:pt x="23" y="35"/>
                    <a:pt x="22" y="34"/>
                  </a:cubicBezTo>
                  <a:cubicBezTo>
                    <a:pt x="20" y="32"/>
                    <a:pt x="18" y="30"/>
                    <a:pt x="17" y="28"/>
                  </a:cubicBezTo>
                  <a:cubicBezTo>
                    <a:pt x="15" y="26"/>
                    <a:pt x="13" y="24"/>
                    <a:pt x="12" y="22"/>
                  </a:cubicBezTo>
                  <a:cubicBezTo>
                    <a:pt x="10" y="20"/>
                    <a:pt x="9" y="20"/>
                    <a:pt x="8" y="18"/>
                  </a:cubicBezTo>
                  <a:cubicBezTo>
                    <a:pt x="7" y="17"/>
                    <a:pt x="7" y="15"/>
                    <a:pt x="6" y="13"/>
                  </a:cubicBezTo>
                  <a:cubicBezTo>
                    <a:pt x="5" y="11"/>
                    <a:pt x="4" y="10"/>
                    <a:pt x="3" y="8"/>
                  </a:cubicBezTo>
                  <a:cubicBezTo>
                    <a:pt x="2" y="8"/>
                    <a:pt x="1" y="9"/>
                    <a:pt x="1" y="8"/>
                  </a:cubicBezTo>
                  <a:cubicBezTo>
                    <a:pt x="0" y="7"/>
                    <a:pt x="0" y="4"/>
                    <a:pt x="1" y="2"/>
                  </a:cubicBezTo>
                  <a:cubicBezTo>
                    <a:pt x="1" y="2"/>
                    <a:pt x="2" y="0"/>
                    <a:pt x="3" y="1"/>
                  </a:cubicBezTo>
                  <a:cubicBezTo>
                    <a:pt x="5" y="1"/>
                    <a:pt x="6" y="4"/>
                    <a:pt x="8" y="4"/>
                  </a:cubicBezTo>
                  <a:cubicBezTo>
                    <a:pt x="9" y="5"/>
                    <a:pt x="9" y="2"/>
                    <a:pt x="10" y="2"/>
                  </a:cubicBezTo>
                  <a:cubicBezTo>
                    <a:pt x="10" y="1"/>
                    <a:pt x="11" y="0"/>
                    <a:pt x="12" y="0"/>
                  </a:cubicBezTo>
                  <a:cubicBezTo>
                    <a:pt x="13" y="0"/>
                    <a:pt x="13" y="2"/>
                    <a:pt x="14" y="2"/>
                  </a:cubicBezTo>
                  <a:cubicBezTo>
                    <a:pt x="16" y="2"/>
                    <a:pt x="17" y="1"/>
                    <a:pt x="19" y="1"/>
                  </a:cubicBezTo>
                  <a:cubicBezTo>
                    <a:pt x="21" y="1"/>
                    <a:pt x="24" y="1"/>
                    <a:pt x="26" y="2"/>
                  </a:cubicBezTo>
                  <a:cubicBezTo>
                    <a:pt x="26" y="2"/>
                    <a:pt x="26" y="4"/>
                    <a:pt x="26" y="4"/>
                  </a:cubicBezTo>
                  <a:cubicBezTo>
                    <a:pt x="27" y="4"/>
                    <a:pt x="27" y="3"/>
                    <a:pt x="28" y="3"/>
                  </a:cubicBezTo>
                  <a:cubicBezTo>
                    <a:pt x="30" y="2"/>
                    <a:pt x="33" y="3"/>
                    <a:pt x="35" y="3"/>
                  </a:cubicBezTo>
                  <a:cubicBezTo>
                    <a:pt x="36" y="3"/>
                    <a:pt x="37" y="3"/>
                    <a:pt x="38" y="4"/>
                  </a:cubicBezTo>
                  <a:cubicBezTo>
                    <a:pt x="39" y="5"/>
                    <a:pt x="38" y="6"/>
                    <a:pt x="39" y="7"/>
                  </a:cubicBezTo>
                  <a:cubicBezTo>
                    <a:pt x="40" y="8"/>
                    <a:pt x="41" y="6"/>
                    <a:pt x="42" y="6"/>
                  </a:cubicBezTo>
                  <a:cubicBezTo>
                    <a:pt x="43" y="6"/>
                    <a:pt x="45" y="5"/>
                    <a:pt x="45" y="6"/>
                  </a:cubicBezTo>
                  <a:cubicBezTo>
                    <a:pt x="45" y="9"/>
                    <a:pt x="41" y="12"/>
                    <a:pt x="42" y="15"/>
                  </a:cubicBezTo>
                  <a:cubicBezTo>
                    <a:pt x="43" y="18"/>
                    <a:pt x="47" y="18"/>
                    <a:pt x="48" y="21"/>
                  </a:cubicBezTo>
                  <a:cubicBezTo>
                    <a:pt x="49" y="22"/>
                    <a:pt x="44" y="20"/>
                    <a:pt x="44" y="21"/>
                  </a:cubicBezTo>
                  <a:cubicBezTo>
                    <a:pt x="44" y="24"/>
                    <a:pt x="48" y="25"/>
                    <a:pt x="48" y="28"/>
                  </a:cubicBezTo>
                  <a:cubicBezTo>
                    <a:pt x="48" y="30"/>
                    <a:pt x="45" y="28"/>
                    <a:pt x="44" y="28"/>
                  </a:cubicBezTo>
                  <a:cubicBezTo>
                    <a:pt x="42" y="28"/>
                    <a:pt x="41" y="29"/>
                    <a:pt x="41" y="29"/>
                  </a:cubicBezTo>
                  <a:cubicBezTo>
                    <a:pt x="40" y="30"/>
                    <a:pt x="42" y="32"/>
                    <a:pt x="41" y="33"/>
                  </a:cubicBezTo>
                  <a:cubicBezTo>
                    <a:pt x="38" y="33"/>
                    <a:pt x="37" y="35"/>
                    <a:pt x="37" y="37"/>
                  </a:cubicBezTo>
                  <a:cubicBezTo>
                    <a:pt x="37" y="38"/>
                    <a:pt x="35" y="39"/>
                    <a:pt x="34" y="40"/>
                  </a:cubicBezTo>
                  <a:cubicBezTo>
                    <a:pt x="34" y="42"/>
                    <a:pt x="35" y="44"/>
                    <a:pt x="35" y="46"/>
                  </a:cubicBezTo>
                  <a:cubicBezTo>
                    <a:pt x="33" y="44"/>
                    <a:pt x="30" y="42"/>
                    <a:pt x="28" y="40"/>
                  </a:cubicBezTo>
                  <a:cubicBezTo>
                    <a:pt x="27" y="40"/>
                    <a:pt x="26" y="39"/>
                    <a:pt x="25" y="3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 name="Freeform 2593"/>
            <p:cNvSpPr>
              <a:spLocks noChangeAspect="1"/>
            </p:cNvSpPr>
            <p:nvPr/>
          </p:nvSpPr>
          <p:spPr bwMode="auto">
            <a:xfrm>
              <a:off x="3126" y="1796"/>
              <a:ext cx="66" cy="89"/>
            </a:xfrm>
            <a:custGeom>
              <a:avLst/>
              <a:gdLst>
                <a:gd name="T0" fmla="*/ 25 w 55"/>
                <a:gd name="T1" fmla="*/ 1 h 74"/>
                <a:gd name="T2" fmla="*/ 29 w 55"/>
                <a:gd name="T3" fmla="*/ 7 h 74"/>
                <a:gd name="T4" fmla="*/ 32 w 55"/>
                <a:gd name="T5" fmla="*/ 12 h 74"/>
                <a:gd name="T6" fmla="*/ 35 w 55"/>
                <a:gd name="T7" fmla="*/ 18 h 74"/>
                <a:gd name="T8" fmla="*/ 43 w 55"/>
                <a:gd name="T9" fmla="*/ 23 h 74"/>
                <a:gd name="T10" fmla="*/ 43 w 55"/>
                <a:gd name="T11" fmla="*/ 30 h 74"/>
                <a:gd name="T12" fmla="*/ 50 w 55"/>
                <a:gd name="T13" fmla="*/ 34 h 74"/>
                <a:gd name="T14" fmla="*/ 55 w 55"/>
                <a:gd name="T15" fmla="*/ 36 h 74"/>
                <a:gd name="T16" fmla="*/ 56 w 55"/>
                <a:gd name="T17" fmla="*/ 32 h 74"/>
                <a:gd name="T18" fmla="*/ 60 w 55"/>
                <a:gd name="T19" fmla="*/ 35 h 74"/>
                <a:gd name="T20" fmla="*/ 58 w 55"/>
                <a:gd name="T21" fmla="*/ 37 h 74"/>
                <a:gd name="T22" fmla="*/ 59 w 55"/>
                <a:gd name="T23" fmla="*/ 40 h 74"/>
                <a:gd name="T24" fmla="*/ 55 w 55"/>
                <a:gd name="T25" fmla="*/ 46 h 74"/>
                <a:gd name="T26" fmla="*/ 55 w 55"/>
                <a:gd name="T27" fmla="*/ 55 h 74"/>
                <a:gd name="T28" fmla="*/ 61 w 55"/>
                <a:gd name="T29" fmla="*/ 61 h 74"/>
                <a:gd name="T30" fmla="*/ 65 w 55"/>
                <a:gd name="T31" fmla="*/ 65 h 74"/>
                <a:gd name="T32" fmla="*/ 58 w 55"/>
                <a:gd name="T33" fmla="*/ 69 h 74"/>
                <a:gd name="T34" fmla="*/ 58 w 55"/>
                <a:gd name="T35" fmla="*/ 78 h 74"/>
                <a:gd name="T36" fmla="*/ 54 w 55"/>
                <a:gd name="T37" fmla="*/ 81 h 74"/>
                <a:gd name="T38" fmla="*/ 46 w 55"/>
                <a:gd name="T39" fmla="*/ 79 h 74"/>
                <a:gd name="T40" fmla="*/ 42 w 55"/>
                <a:gd name="T41" fmla="*/ 83 h 74"/>
                <a:gd name="T42" fmla="*/ 38 w 55"/>
                <a:gd name="T43" fmla="*/ 82 h 74"/>
                <a:gd name="T44" fmla="*/ 35 w 55"/>
                <a:gd name="T45" fmla="*/ 85 h 74"/>
                <a:gd name="T46" fmla="*/ 35 w 55"/>
                <a:gd name="T47" fmla="*/ 89 h 74"/>
                <a:gd name="T48" fmla="*/ 32 w 55"/>
                <a:gd name="T49" fmla="*/ 89 h 74"/>
                <a:gd name="T50" fmla="*/ 32 w 55"/>
                <a:gd name="T51" fmla="*/ 82 h 74"/>
                <a:gd name="T52" fmla="*/ 28 w 55"/>
                <a:gd name="T53" fmla="*/ 77 h 74"/>
                <a:gd name="T54" fmla="*/ 22 w 55"/>
                <a:gd name="T55" fmla="*/ 75 h 74"/>
                <a:gd name="T56" fmla="*/ 18 w 55"/>
                <a:gd name="T57" fmla="*/ 75 h 74"/>
                <a:gd name="T58" fmla="*/ 16 w 55"/>
                <a:gd name="T59" fmla="*/ 79 h 74"/>
                <a:gd name="T60" fmla="*/ 11 w 55"/>
                <a:gd name="T61" fmla="*/ 81 h 74"/>
                <a:gd name="T62" fmla="*/ 16 w 55"/>
                <a:gd name="T63" fmla="*/ 84 h 74"/>
                <a:gd name="T64" fmla="*/ 16 w 55"/>
                <a:gd name="T65" fmla="*/ 89 h 74"/>
                <a:gd name="T66" fmla="*/ 8 w 55"/>
                <a:gd name="T67" fmla="*/ 82 h 74"/>
                <a:gd name="T68" fmla="*/ 4 w 55"/>
                <a:gd name="T69" fmla="*/ 79 h 74"/>
                <a:gd name="T70" fmla="*/ 6 w 55"/>
                <a:gd name="T71" fmla="*/ 77 h 74"/>
                <a:gd name="T72" fmla="*/ 5 w 55"/>
                <a:gd name="T73" fmla="*/ 76 h 74"/>
                <a:gd name="T74" fmla="*/ 1 w 55"/>
                <a:gd name="T75" fmla="*/ 76 h 74"/>
                <a:gd name="T76" fmla="*/ 0 w 55"/>
                <a:gd name="T77" fmla="*/ 69 h 74"/>
                <a:gd name="T78" fmla="*/ 4 w 55"/>
                <a:gd name="T79" fmla="*/ 65 h 74"/>
                <a:gd name="T80" fmla="*/ 8 w 55"/>
                <a:gd name="T81" fmla="*/ 60 h 74"/>
                <a:gd name="T82" fmla="*/ 8 w 55"/>
                <a:gd name="T83" fmla="*/ 55 h 74"/>
                <a:gd name="T84" fmla="*/ 12 w 55"/>
                <a:gd name="T85" fmla="*/ 54 h 74"/>
                <a:gd name="T86" fmla="*/ 17 w 55"/>
                <a:gd name="T87" fmla="*/ 54 h 74"/>
                <a:gd name="T88" fmla="*/ 12 w 55"/>
                <a:gd name="T89" fmla="*/ 46 h 74"/>
                <a:gd name="T90" fmla="*/ 17 w 55"/>
                <a:gd name="T91" fmla="*/ 46 h 74"/>
                <a:gd name="T92" fmla="*/ 10 w 55"/>
                <a:gd name="T93" fmla="*/ 38 h 74"/>
                <a:gd name="T94" fmla="*/ 13 w 55"/>
                <a:gd name="T95" fmla="*/ 28 h 74"/>
                <a:gd name="T96" fmla="*/ 10 w 55"/>
                <a:gd name="T97" fmla="*/ 28 h 74"/>
                <a:gd name="T98" fmla="*/ 8 w 55"/>
                <a:gd name="T99" fmla="*/ 23 h 74"/>
                <a:gd name="T100" fmla="*/ 12 w 55"/>
                <a:gd name="T101" fmla="*/ 20 h 74"/>
                <a:gd name="T102" fmla="*/ 8 w 55"/>
                <a:gd name="T103" fmla="*/ 19 h 74"/>
                <a:gd name="T104" fmla="*/ 7 w 55"/>
                <a:gd name="T105" fmla="*/ 16 h 74"/>
                <a:gd name="T106" fmla="*/ 7 w 55"/>
                <a:gd name="T107" fmla="*/ 12 h 74"/>
                <a:gd name="T108" fmla="*/ 5 w 55"/>
                <a:gd name="T109" fmla="*/ 7 h 74"/>
                <a:gd name="T110" fmla="*/ 8 w 55"/>
                <a:gd name="T111" fmla="*/ 4 h 74"/>
                <a:gd name="T112" fmla="*/ 14 w 55"/>
                <a:gd name="T113" fmla="*/ 2 h 74"/>
                <a:gd name="T114" fmla="*/ 18 w 55"/>
                <a:gd name="T115" fmla="*/ 0 h 74"/>
                <a:gd name="T116" fmla="*/ 25 w 55"/>
                <a:gd name="T117" fmla="*/ 1 h 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5"/>
                <a:gd name="T178" fmla="*/ 0 h 74"/>
                <a:gd name="T179" fmla="*/ 55 w 55"/>
                <a:gd name="T180" fmla="*/ 74 h 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5" h="74">
                  <a:moveTo>
                    <a:pt x="21" y="1"/>
                  </a:moveTo>
                  <a:cubicBezTo>
                    <a:pt x="22" y="3"/>
                    <a:pt x="23" y="5"/>
                    <a:pt x="24" y="6"/>
                  </a:cubicBezTo>
                  <a:cubicBezTo>
                    <a:pt x="25" y="8"/>
                    <a:pt x="26" y="8"/>
                    <a:pt x="27" y="10"/>
                  </a:cubicBezTo>
                  <a:cubicBezTo>
                    <a:pt x="28" y="11"/>
                    <a:pt x="28" y="13"/>
                    <a:pt x="29" y="15"/>
                  </a:cubicBezTo>
                  <a:cubicBezTo>
                    <a:pt x="31" y="17"/>
                    <a:pt x="34" y="17"/>
                    <a:pt x="36" y="19"/>
                  </a:cubicBezTo>
                  <a:cubicBezTo>
                    <a:pt x="37" y="20"/>
                    <a:pt x="34" y="23"/>
                    <a:pt x="36" y="25"/>
                  </a:cubicBezTo>
                  <a:cubicBezTo>
                    <a:pt x="37" y="27"/>
                    <a:pt x="40" y="27"/>
                    <a:pt x="42" y="28"/>
                  </a:cubicBezTo>
                  <a:cubicBezTo>
                    <a:pt x="43" y="28"/>
                    <a:pt x="44" y="30"/>
                    <a:pt x="46" y="30"/>
                  </a:cubicBezTo>
                  <a:cubicBezTo>
                    <a:pt x="47" y="30"/>
                    <a:pt x="46" y="27"/>
                    <a:pt x="47" y="27"/>
                  </a:cubicBezTo>
                  <a:cubicBezTo>
                    <a:pt x="49" y="27"/>
                    <a:pt x="50" y="28"/>
                    <a:pt x="50" y="29"/>
                  </a:cubicBezTo>
                  <a:cubicBezTo>
                    <a:pt x="51" y="30"/>
                    <a:pt x="49" y="30"/>
                    <a:pt x="48" y="31"/>
                  </a:cubicBezTo>
                  <a:cubicBezTo>
                    <a:pt x="48" y="32"/>
                    <a:pt x="49" y="32"/>
                    <a:pt x="49" y="33"/>
                  </a:cubicBezTo>
                  <a:cubicBezTo>
                    <a:pt x="48" y="35"/>
                    <a:pt x="46" y="36"/>
                    <a:pt x="46" y="38"/>
                  </a:cubicBezTo>
                  <a:cubicBezTo>
                    <a:pt x="45" y="40"/>
                    <a:pt x="45" y="43"/>
                    <a:pt x="46" y="46"/>
                  </a:cubicBezTo>
                  <a:cubicBezTo>
                    <a:pt x="47" y="48"/>
                    <a:pt x="50" y="49"/>
                    <a:pt x="51" y="51"/>
                  </a:cubicBezTo>
                  <a:cubicBezTo>
                    <a:pt x="52" y="52"/>
                    <a:pt x="55" y="53"/>
                    <a:pt x="54" y="54"/>
                  </a:cubicBezTo>
                  <a:cubicBezTo>
                    <a:pt x="53" y="56"/>
                    <a:pt x="49" y="55"/>
                    <a:pt x="48" y="57"/>
                  </a:cubicBezTo>
                  <a:cubicBezTo>
                    <a:pt x="47" y="60"/>
                    <a:pt x="48" y="63"/>
                    <a:pt x="48" y="65"/>
                  </a:cubicBezTo>
                  <a:cubicBezTo>
                    <a:pt x="47" y="66"/>
                    <a:pt x="46" y="66"/>
                    <a:pt x="45" y="67"/>
                  </a:cubicBezTo>
                  <a:cubicBezTo>
                    <a:pt x="43" y="67"/>
                    <a:pt x="40" y="66"/>
                    <a:pt x="38" y="66"/>
                  </a:cubicBezTo>
                  <a:cubicBezTo>
                    <a:pt x="37" y="67"/>
                    <a:pt x="36" y="69"/>
                    <a:pt x="35" y="69"/>
                  </a:cubicBezTo>
                  <a:cubicBezTo>
                    <a:pt x="34" y="70"/>
                    <a:pt x="33" y="68"/>
                    <a:pt x="32" y="68"/>
                  </a:cubicBezTo>
                  <a:cubicBezTo>
                    <a:pt x="31" y="68"/>
                    <a:pt x="30" y="69"/>
                    <a:pt x="29" y="71"/>
                  </a:cubicBezTo>
                  <a:cubicBezTo>
                    <a:pt x="29" y="71"/>
                    <a:pt x="30" y="73"/>
                    <a:pt x="29" y="74"/>
                  </a:cubicBezTo>
                  <a:cubicBezTo>
                    <a:pt x="29" y="74"/>
                    <a:pt x="28" y="74"/>
                    <a:pt x="27" y="74"/>
                  </a:cubicBezTo>
                  <a:cubicBezTo>
                    <a:pt x="27" y="72"/>
                    <a:pt x="27" y="70"/>
                    <a:pt x="27" y="68"/>
                  </a:cubicBezTo>
                  <a:cubicBezTo>
                    <a:pt x="26" y="66"/>
                    <a:pt x="24" y="65"/>
                    <a:pt x="23" y="64"/>
                  </a:cubicBezTo>
                  <a:cubicBezTo>
                    <a:pt x="21" y="63"/>
                    <a:pt x="20" y="63"/>
                    <a:pt x="18" y="62"/>
                  </a:cubicBezTo>
                  <a:cubicBezTo>
                    <a:pt x="17" y="62"/>
                    <a:pt x="16" y="61"/>
                    <a:pt x="15" y="62"/>
                  </a:cubicBezTo>
                  <a:cubicBezTo>
                    <a:pt x="14" y="63"/>
                    <a:pt x="14" y="65"/>
                    <a:pt x="13" y="66"/>
                  </a:cubicBezTo>
                  <a:cubicBezTo>
                    <a:pt x="11" y="66"/>
                    <a:pt x="8" y="65"/>
                    <a:pt x="9" y="67"/>
                  </a:cubicBezTo>
                  <a:cubicBezTo>
                    <a:pt x="9" y="69"/>
                    <a:pt x="12" y="69"/>
                    <a:pt x="13" y="70"/>
                  </a:cubicBezTo>
                  <a:cubicBezTo>
                    <a:pt x="13" y="71"/>
                    <a:pt x="13" y="73"/>
                    <a:pt x="13" y="74"/>
                  </a:cubicBezTo>
                  <a:cubicBezTo>
                    <a:pt x="11" y="72"/>
                    <a:pt x="9" y="69"/>
                    <a:pt x="7" y="68"/>
                  </a:cubicBezTo>
                  <a:cubicBezTo>
                    <a:pt x="6" y="67"/>
                    <a:pt x="4" y="67"/>
                    <a:pt x="3" y="66"/>
                  </a:cubicBezTo>
                  <a:cubicBezTo>
                    <a:pt x="3" y="65"/>
                    <a:pt x="5" y="65"/>
                    <a:pt x="5" y="64"/>
                  </a:cubicBezTo>
                  <a:cubicBezTo>
                    <a:pt x="5" y="64"/>
                    <a:pt x="5" y="63"/>
                    <a:pt x="4" y="63"/>
                  </a:cubicBezTo>
                  <a:cubicBezTo>
                    <a:pt x="3" y="63"/>
                    <a:pt x="2" y="63"/>
                    <a:pt x="1" y="63"/>
                  </a:cubicBezTo>
                  <a:cubicBezTo>
                    <a:pt x="1" y="61"/>
                    <a:pt x="0" y="59"/>
                    <a:pt x="0" y="57"/>
                  </a:cubicBezTo>
                  <a:cubicBezTo>
                    <a:pt x="1" y="56"/>
                    <a:pt x="3" y="55"/>
                    <a:pt x="3" y="54"/>
                  </a:cubicBezTo>
                  <a:cubicBezTo>
                    <a:pt x="3" y="52"/>
                    <a:pt x="4" y="50"/>
                    <a:pt x="7" y="50"/>
                  </a:cubicBezTo>
                  <a:cubicBezTo>
                    <a:pt x="8" y="49"/>
                    <a:pt x="6" y="47"/>
                    <a:pt x="7" y="46"/>
                  </a:cubicBezTo>
                  <a:cubicBezTo>
                    <a:pt x="7" y="46"/>
                    <a:pt x="8" y="45"/>
                    <a:pt x="10" y="45"/>
                  </a:cubicBezTo>
                  <a:cubicBezTo>
                    <a:pt x="11" y="45"/>
                    <a:pt x="14" y="47"/>
                    <a:pt x="14" y="45"/>
                  </a:cubicBezTo>
                  <a:cubicBezTo>
                    <a:pt x="14" y="42"/>
                    <a:pt x="10" y="41"/>
                    <a:pt x="10" y="38"/>
                  </a:cubicBezTo>
                  <a:cubicBezTo>
                    <a:pt x="10" y="37"/>
                    <a:pt x="15" y="39"/>
                    <a:pt x="14" y="38"/>
                  </a:cubicBezTo>
                  <a:cubicBezTo>
                    <a:pt x="13" y="35"/>
                    <a:pt x="9" y="35"/>
                    <a:pt x="8" y="32"/>
                  </a:cubicBezTo>
                  <a:cubicBezTo>
                    <a:pt x="7" y="29"/>
                    <a:pt x="11" y="26"/>
                    <a:pt x="11" y="23"/>
                  </a:cubicBezTo>
                  <a:cubicBezTo>
                    <a:pt x="11" y="22"/>
                    <a:pt x="9" y="23"/>
                    <a:pt x="8" y="23"/>
                  </a:cubicBezTo>
                  <a:cubicBezTo>
                    <a:pt x="8" y="22"/>
                    <a:pt x="7" y="21"/>
                    <a:pt x="7" y="19"/>
                  </a:cubicBezTo>
                  <a:cubicBezTo>
                    <a:pt x="8" y="18"/>
                    <a:pt x="10" y="19"/>
                    <a:pt x="10" y="17"/>
                  </a:cubicBezTo>
                  <a:cubicBezTo>
                    <a:pt x="10" y="16"/>
                    <a:pt x="8" y="17"/>
                    <a:pt x="7" y="16"/>
                  </a:cubicBezTo>
                  <a:cubicBezTo>
                    <a:pt x="6" y="15"/>
                    <a:pt x="6" y="14"/>
                    <a:pt x="6" y="13"/>
                  </a:cubicBezTo>
                  <a:cubicBezTo>
                    <a:pt x="6" y="12"/>
                    <a:pt x="6" y="11"/>
                    <a:pt x="6" y="10"/>
                  </a:cubicBezTo>
                  <a:cubicBezTo>
                    <a:pt x="6" y="8"/>
                    <a:pt x="5" y="7"/>
                    <a:pt x="4" y="6"/>
                  </a:cubicBezTo>
                  <a:cubicBezTo>
                    <a:pt x="5" y="5"/>
                    <a:pt x="6" y="4"/>
                    <a:pt x="7" y="3"/>
                  </a:cubicBezTo>
                  <a:cubicBezTo>
                    <a:pt x="9" y="2"/>
                    <a:pt x="10" y="2"/>
                    <a:pt x="12" y="2"/>
                  </a:cubicBezTo>
                  <a:cubicBezTo>
                    <a:pt x="13" y="2"/>
                    <a:pt x="14" y="0"/>
                    <a:pt x="15" y="0"/>
                  </a:cubicBezTo>
                  <a:cubicBezTo>
                    <a:pt x="18" y="0"/>
                    <a:pt x="19" y="1"/>
                    <a:pt x="2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 name="Freeform 2594"/>
            <p:cNvSpPr>
              <a:spLocks noChangeAspect="1"/>
            </p:cNvSpPr>
            <p:nvPr/>
          </p:nvSpPr>
          <p:spPr bwMode="auto">
            <a:xfrm>
              <a:off x="3157" y="1874"/>
              <a:ext cx="36" cy="31"/>
            </a:xfrm>
            <a:custGeom>
              <a:avLst/>
              <a:gdLst>
                <a:gd name="T0" fmla="*/ 35 w 30"/>
                <a:gd name="T1" fmla="*/ 19 h 26"/>
                <a:gd name="T2" fmla="*/ 31 w 30"/>
                <a:gd name="T3" fmla="*/ 20 h 26"/>
                <a:gd name="T4" fmla="*/ 22 w 30"/>
                <a:gd name="T5" fmla="*/ 24 h 26"/>
                <a:gd name="T6" fmla="*/ 17 w 30"/>
                <a:gd name="T7" fmla="*/ 30 h 26"/>
                <a:gd name="T8" fmla="*/ 8 w 30"/>
                <a:gd name="T9" fmla="*/ 31 h 26"/>
                <a:gd name="T10" fmla="*/ 5 w 30"/>
                <a:gd name="T11" fmla="*/ 29 h 26"/>
                <a:gd name="T12" fmla="*/ 1 w 30"/>
                <a:gd name="T13" fmla="*/ 24 h 26"/>
                <a:gd name="T14" fmla="*/ 1 w 30"/>
                <a:gd name="T15" fmla="*/ 17 h 26"/>
                <a:gd name="T16" fmla="*/ 1 w 30"/>
                <a:gd name="T17" fmla="*/ 11 h 26"/>
                <a:gd name="T18" fmla="*/ 4 w 30"/>
                <a:gd name="T19" fmla="*/ 11 h 26"/>
                <a:gd name="T20" fmla="*/ 4 w 30"/>
                <a:gd name="T21" fmla="*/ 7 h 26"/>
                <a:gd name="T22" fmla="*/ 7 w 30"/>
                <a:gd name="T23" fmla="*/ 4 h 26"/>
                <a:gd name="T24" fmla="*/ 11 w 30"/>
                <a:gd name="T25" fmla="*/ 5 h 26"/>
                <a:gd name="T26" fmla="*/ 14 w 30"/>
                <a:gd name="T27" fmla="*/ 1 h 26"/>
                <a:gd name="T28" fmla="*/ 23 w 30"/>
                <a:gd name="T29" fmla="*/ 2 h 26"/>
                <a:gd name="T30" fmla="*/ 26 w 30"/>
                <a:gd name="T31" fmla="*/ 0 h 26"/>
                <a:gd name="T32" fmla="*/ 28 w 30"/>
                <a:gd name="T33" fmla="*/ 5 h 26"/>
                <a:gd name="T34" fmla="*/ 34 w 30"/>
                <a:gd name="T35" fmla="*/ 7 h 26"/>
                <a:gd name="T36" fmla="*/ 35 w 30"/>
                <a:gd name="T37" fmla="*/ 13 h 26"/>
                <a:gd name="T38" fmla="*/ 35 w 30"/>
                <a:gd name="T39" fmla="*/ 19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26"/>
                <a:gd name="T62" fmla="*/ 30 w 30"/>
                <a:gd name="T63" fmla="*/ 26 h 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26">
                  <a:moveTo>
                    <a:pt x="29" y="16"/>
                  </a:moveTo>
                  <a:cubicBezTo>
                    <a:pt x="28" y="17"/>
                    <a:pt x="27" y="17"/>
                    <a:pt x="26" y="17"/>
                  </a:cubicBezTo>
                  <a:cubicBezTo>
                    <a:pt x="23" y="18"/>
                    <a:pt x="21" y="19"/>
                    <a:pt x="18" y="20"/>
                  </a:cubicBezTo>
                  <a:cubicBezTo>
                    <a:pt x="17" y="21"/>
                    <a:pt x="16" y="24"/>
                    <a:pt x="14" y="25"/>
                  </a:cubicBezTo>
                  <a:cubicBezTo>
                    <a:pt x="12" y="26"/>
                    <a:pt x="10" y="25"/>
                    <a:pt x="7" y="26"/>
                  </a:cubicBezTo>
                  <a:cubicBezTo>
                    <a:pt x="6" y="25"/>
                    <a:pt x="5" y="25"/>
                    <a:pt x="4" y="24"/>
                  </a:cubicBezTo>
                  <a:cubicBezTo>
                    <a:pt x="3" y="22"/>
                    <a:pt x="2" y="21"/>
                    <a:pt x="1" y="20"/>
                  </a:cubicBezTo>
                  <a:cubicBezTo>
                    <a:pt x="0" y="18"/>
                    <a:pt x="1" y="16"/>
                    <a:pt x="1" y="14"/>
                  </a:cubicBezTo>
                  <a:cubicBezTo>
                    <a:pt x="0" y="12"/>
                    <a:pt x="1" y="11"/>
                    <a:pt x="1" y="9"/>
                  </a:cubicBezTo>
                  <a:cubicBezTo>
                    <a:pt x="2" y="9"/>
                    <a:pt x="3" y="9"/>
                    <a:pt x="3" y="9"/>
                  </a:cubicBezTo>
                  <a:cubicBezTo>
                    <a:pt x="4" y="8"/>
                    <a:pt x="3" y="6"/>
                    <a:pt x="3" y="6"/>
                  </a:cubicBezTo>
                  <a:cubicBezTo>
                    <a:pt x="4" y="4"/>
                    <a:pt x="5" y="3"/>
                    <a:pt x="6" y="3"/>
                  </a:cubicBezTo>
                  <a:cubicBezTo>
                    <a:pt x="7" y="3"/>
                    <a:pt x="8" y="5"/>
                    <a:pt x="9" y="4"/>
                  </a:cubicBezTo>
                  <a:cubicBezTo>
                    <a:pt x="10" y="4"/>
                    <a:pt x="11" y="2"/>
                    <a:pt x="12" y="1"/>
                  </a:cubicBezTo>
                  <a:cubicBezTo>
                    <a:pt x="14" y="1"/>
                    <a:pt x="17" y="2"/>
                    <a:pt x="19" y="2"/>
                  </a:cubicBezTo>
                  <a:cubicBezTo>
                    <a:pt x="20" y="1"/>
                    <a:pt x="21" y="1"/>
                    <a:pt x="22" y="0"/>
                  </a:cubicBezTo>
                  <a:cubicBezTo>
                    <a:pt x="22" y="2"/>
                    <a:pt x="22" y="3"/>
                    <a:pt x="23" y="4"/>
                  </a:cubicBezTo>
                  <a:cubicBezTo>
                    <a:pt x="24" y="5"/>
                    <a:pt x="27" y="4"/>
                    <a:pt x="28" y="6"/>
                  </a:cubicBezTo>
                  <a:cubicBezTo>
                    <a:pt x="29" y="7"/>
                    <a:pt x="29" y="9"/>
                    <a:pt x="29" y="11"/>
                  </a:cubicBezTo>
                  <a:cubicBezTo>
                    <a:pt x="30" y="12"/>
                    <a:pt x="29" y="15"/>
                    <a:pt x="29" y="1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 name="Freeform 2595"/>
            <p:cNvSpPr>
              <a:spLocks noChangeAspect="1"/>
            </p:cNvSpPr>
            <p:nvPr/>
          </p:nvSpPr>
          <p:spPr bwMode="auto">
            <a:xfrm>
              <a:off x="3140" y="1869"/>
              <a:ext cx="27" cy="60"/>
            </a:xfrm>
            <a:custGeom>
              <a:avLst/>
              <a:gdLst>
                <a:gd name="T0" fmla="*/ 14 w 22"/>
                <a:gd name="T1" fmla="*/ 60 h 50"/>
                <a:gd name="T2" fmla="*/ 9 w 22"/>
                <a:gd name="T3" fmla="*/ 52 h 50"/>
                <a:gd name="T4" fmla="*/ 1 w 22"/>
                <a:gd name="T5" fmla="*/ 46 h 50"/>
                <a:gd name="T6" fmla="*/ 2 w 22"/>
                <a:gd name="T7" fmla="*/ 43 h 50"/>
                <a:gd name="T8" fmla="*/ 0 w 22"/>
                <a:gd name="T9" fmla="*/ 40 h 50"/>
                <a:gd name="T10" fmla="*/ 1 w 22"/>
                <a:gd name="T11" fmla="*/ 38 h 50"/>
                <a:gd name="T12" fmla="*/ 1 w 22"/>
                <a:gd name="T13" fmla="*/ 32 h 50"/>
                <a:gd name="T14" fmla="*/ 2 w 22"/>
                <a:gd name="T15" fmla="*/ 24 h 50"/>
                <a:gd name="T16" fmla="*/ 1 w 22"/>
                <a:gd name="T17" fmla="*/ 17 h 50"/>
                <a:gd name="T18" fmla="*/ 1 w 22"/>
                <a:gd name="T19" fmla="*/ 12 h 50"/>
                <a:gd name="T20" fmla="*/ 1 w 22"/>
                <a:gd name="T21" fmla="*/ 6 h 50"/>
                <a:gd name="T22" fmla="*/ 4 w 22"/>
                <a:gd name="T23" fmla="*/ 1 h 50"/>
                <a:gd name="T24" fmla="*/ 7 w 22"/>
                <a:gd name="T25" fmla="*/ 1 h 50"/>
                <a:gd name="T26" fmla="*/ 14 w 22"/>
                <a:gd name="T27" fmla="*/ 4 h 50"/>
                <a:gd name="T28" fmla="*/ 18 w 22"/>
                <a:gd name="T29" fmla="*/ 8 h 50"/>
                <a:gd name="T30" fmla="*/ 18 w 22"/>
                <a:gd name="T31" fmla="*/ 16 h 50"/>
                <a:gd name="T32" fmla="*/ 18 w 22"/>
                <a:gd name="T33" fmla="*/ 22 h 50"/>
                <a:gd name="T34" fmla="*/ 18 w 22"/>
                <a:gd name="T35" fmla="*/ 29 h 50"/>
                <a:gd name="T36" fmla="*/ 22 w 22"/>
                <a:gd name="T37" fmla="*/ 34 h 50"/>
                <a:gd name="T38" fmla="*/ 26 w 22"/>
                <a:gd name="T39" fmla="*/ 36 h 50"/>
                <a:gd name="T40" fmla="*/ 27 w 22"/>
                <a:gd name="T41" fmla="*/ 41 h 50"/>
                <a:gd name="T42" fmla="*/ 23 w 22"/>
                <a:gd name="T43" fmla="*/ 43 h 50"/>
                <a:gd name="T44" fmla="*/ 22 w 22"/>
                <a:gd name="T45" fmla="*/ 50 h 50"/>
                <a:gd name="T46" fmla="*/ 17 w 22"/>
                <a:gd name="T47" fmla="*/ 52 h 50"/>
                <a:gd name="T48" fmla="*/ 17 w 22"/>
                <a:gd name="T49" fmla="*/ 56 h 50"/>
                <a:gd name="T50" fmla="*/ 14 w 22"/>
                <a:gd name="T51" fmla="*/ 60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
                <a:gd name="T79" fmla="*/ 0 h 50"/>
                <a:gd name="T80" fmla="*/ 22 w 22"/>
                <a:gd name="T81" fmla="*/ 50 h 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 h="50">
                  <a:moveTo>
                    <a:pt x="11" y="50"/>
                  </a:moveTo>
                  <a:cubicBezTo>
                    <a:pt x="10" y="48"/>
                    <a:pt x="8" y="44"/>
                    <a:pt x="7" y="43"/>
                  </a:cubicBezTo>
                  <a:cubicBezTo>
                    <a:pt x="5" y="41"/>
                    <a:pt x="2" y="40"/>
                    <a:pt x="1" y="38"/>
                  </a:cubicBezTo>
                  <a:cubicBezTo>
                    <a:pt x="0" y="37"/>
                    <a:pt x="3" y="37"/>
                    <a:pt x="2" y="36"/>
                  </a:cubicBezTo>
                  <a:cubicBezTo>
                    <a:pt x="2" y="35"/>
                    <a:pt x="0" y="35"/>
                    <a:pt x="0" y="33"/>
                  </a:cubicBezTo>
                  <a:cubicBezTo>
                    <a:pt x="0" y="33"/>
                    <a:pt x="1" y="33"/>
                    <a:pt x="1" y="32"/>
                  </a:cubicBezTo>
                  <a:cubicBezTo>
                    <a:pt x="2" y="30"/>
                    <a:pt x="1" y="28"/>
                    <a:pt x="1" y="27"/>
                  </a:cubicBezTo>
                  <a:cubicBezTo>
                    <a:pt x="1" y="24"/>
                    <a:pt x="2" y="22"/>
                    <a:pt x="2" y="20"/>
                  </a:cubicBezTo>
                  <a:cubicBezTo>
                    <a:pt x="2" y="18"/>
                    <a:pt x="1" y="16"/>
                    <a:pt x="1" y="14"/>
                  </a:cubicBezTo>
                  <a:lnTo>
                    <a:pt x="1" y="10"/>
                  </a:lnTo>
                  <a:cubicBezTo>
                    <a:pt x="2" y="8"/>
                    <a:pt x="1" y="7"/>
                    <a:pt x="1" y="5"/>
                  </a:cubicBezTo>
                  <a:cubicBezTo>
                    <a:pt x="2" y="4"/>
                    <a:pt x="2" y="2"/>
                    <a:pt x="3" y="1"/>
                  </a:cubicBezTo>
                  <a:cubicBezTo>
                    <a:pt x="4" y="0"/>
                    <a:pt x="5" y="1"/>
                    <a:pt x="6" y="1"/>
                  </a:cubicBezTo>
                  <a:cubicBezTo>
                    <a:pt x="8" y="2"/>
                    <a:pt x="9" y="2"/>
                    <a:pt x="11" y="3"/>
                  </a:cubicBezTo>
                  <a:cubicBezTo>
                    <a:pt x="12" y="4"/>
                    <a:pt x="14" y="5"/>
                    <a:pt x="15" y="7"/>
                  </a:cubicBezTo>
                  <a:cubicBezTo>
                    <a:pt x="15" y="9"/>
                    <a:pt x="15" y="11"/>
                    <a:pt x="15" y="13"/>
                  </a:cubicBezTo>
                  <a:cubicBezTo>
                    <a:pt x="15" y="15"/>
                    <a:pt x="14" y="16"/>
                    <a:pt x="15" y="18"/>
                  </a:cubicBezTo>
                  <a:cubicBezTo>
                    <a:pt x="15" y="20"/>
                    <a:pt x="14" y="22"/>
                    <a:pt x="15" y="24"/>
                  </a:cubicBezTo>
                  <a:cubicBezTo>
                    <a:pt x="16" y="25"/>
                    <a:pt x="17" y="26"/>
                    <a:pt x="18" y="28"/>
                  </a:cubicBezTo>
                  <a:cubicBezTo>
                    <a:pt x="19" y="29"/>
                    <a:pt x="20" y="29"/>
                    <a:pt x="21" y="30"/>
                  </a:cubicBezTo>
                  <a:cubicBezTo>
                    <a:pt x="22" y="31"/>
                    <a:pt x="22" y="32"/>
                    <a:pt x="22" y="34"/>
                  </a:cubicBezTo>
                  <a:cubicBezTo>
                    <a:pt x="21" y="35"/>
                    <a:pt x="19" y="35"/>
                    <a:pt x="19" y="36"/>
                  </a:cubicBezTo>
                  <a:cubicBezTo>
                    <a:pt x="18" y="38"/>
                    <a:pt x="19" y="40"/>
                    <a:pt x="18" y="42"/>
                  </a:cubicBezTo>
                  <a:cubicBezTo>
                    <a:pt x="17" y="43"/>
                    <a:pt x="15" y="42"/>
                    <a:pt x="14" y="43"/>
                  </a:cubicBezTo>
                  <a:cubicBezTo>
                    <a:pt x="14" y="44"/>
                    <a:pt x="15" y="46"/>
                    <a:pt x="14" y="47"/>
                  </a:cubicBezTo>
                  <a:cubicBezTo>
                    <a:pt x="13" y="48"/>
                    <a:pt x="13" y="49"/>
                    <a:pt x="11" y="5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 name="Freeform 2596"/>
            <p:cNvSpPr>
              <a:spLocks noChangeAspect="1"/>
            </p:cNvSpPr>
            <p:nvPr/>
          </p:nvSpPr>
          <p:spPr bwMode="auto">
            <a:xfrm>
              <a:off x="3153" y="1888"/>
              <a:ext cx="92" cy="104"/>
            </a:xfrm>
            <a:custGeom>
              <a:avLst/>
              <a:gdLst>
                <a:gd name="T0" fmla="*/ 87 w 76"/>
                <a:gd name="T1" fmla="*/ 15 h 86"/>
                <a:gd name="T2" fmla="*/ 92 w 76"/>
                <a:gd name="T3" fmla="*/ 6 h 86"/>
                <a:gd name="T4" fmla="*/ 87 w 76"/>
                <a:gd name="T5" fmla="*/ 0 h 86"/>
                <a:gd name="T6" fmla="*/ 76 w 76"/>
                <a:gd name="T7" fmla="*/ 7 h 86"/>
                <a:gd name="T8" fmla="*/ 64 w 76"/>
                <a:gd name="T9" fmla="*/ 5 h 86"/>
                <a:gd name="T10" fmla="*/ 56 w 76"/>
                <a:gd name="T11" fmla="*/ 2 h 86"/>
                <a:gd name="T12" fmla="*/ 44 w 76"/>
                <a:gd name="T13" fmla="*/ 5 h 86"/>
                <a:gd name="T14" fmla="*/ 35 w 76"/>
                <a:gd name="T15" fmla="*/ 6 h 86"/>
                <a:gd name="T16" fmla="*/ 21 w 76"/>
                <a:gd name="T17" fmla="*/ 16 h 86"/>
                <a:gd name="T18" fmla="*/ 13 w 76"/>
                <a:gd name="T19" fmla="*/ 22 h 86"/>
                <a:gd name="T20" fmla="*/ 8 w 76"/>
                <a:gd name="T21" fmla="*/ 31 h 86"/>
                <a:gd name="T22" fmla="*/ 4 w 76"/>
                <a:gd name="T23" fmla="*/ 37 h 86"/>
                <a:gd name="T24" fmla="*/ 4 w 76"/>
                <a:gd name="T25" fmla="*/ 47 h 86"/>
                <a:gd name="T26" fmla="*/ 15 w 76"/>
                <a:gd name="T27" fmla="*/ 53 h 86"/>
                <a:gd name="T28" fmla="*/ 12 w 76"/>
                <a:gd name="T29" fmla="*/ 59 h 86"/>
                <a:gd name="T30" fmla="*/ 16 w 76"/>
                <a:gd name="T31" fmla="*/ 67 h 86"/>
                <a:gd name="T32" fmla="*/ 22 w 76"/>
                <a:gd name="T33" fmla="*/ 67 h 86"/>
                <a:gd name="T34" fmla="*/ 34 w 76"/>
                <a:gd name="T35" fmla="*/ 65 h 86"/>
                <a:gd name="T36" fmla="*/ 47 w 76"/>
                <a:gd name="T37" fmla="*/ 70 h 86"/>
                <a:gd name="T38" fmla="*/ 40 w 76"/>
                <a:gd name="T39" fmla="*/ 73 h 86"/>
                <a:gd name="T40" fmla="*/ 24 w 76"/>
                <a:gd name="T41" fmla="*/ 70 h 86"/>
                <a:gd name="T42" fmla="*/ 16 w 76"/>
                <a:gd name="T43" fmla="*/ 75 h 86"/>
                <a:gd name="T44" fmla="*/ 24 w 76"/>
                <a:gd name="T45" fmla="*/ 87 h 86"/>
                <a:gd name="T46" fmla="*/ 28 w 76"/>
                <a:gd name="T47" fmla="*/ 98 h 86"/>
                <a:gd name="T48" fmla="*/ 35 w 76"/>
                <a:gd name="T49" fmla="*/ 98 h 86"/>
                <a:gd name="T50" fmla="*/ 38 w 76"/>
                <a:gd name="T51" fmla="*/ 104 h 86"/>
                <a:gd name="T52" fmla="*/ 41 w 76"/>
                <a:gd name="T53" fmla="*/ 97 h 86"/>
                <a:gd name="T54" fmla="*/ 47 w 76"/>
                <a:gd name="T55" fmla="*/ 103 h 86"/>
                <a:gd name="T56" fmla="*/ 45 w 76"/>
                <a:gd name="T57" fmla="*/ 94 h 86"/>
                <a:gd name="T58" fmla="*/ 45 w 76"/>
                <a:gd name="T59" fmla="*/ 83 h 86"/>
                <a:gd name="T60" fmla="*/ 51 w 76"/>
                <a:gd name="T61" fmla="*/ 83 h 86"/>
                <a:gd name="T62" fmla="*/ 46 w 76"/>
                <a:gd name="T63" fmla="*/ 75 h 86"/>
                <a:gd name="T64" fmla="*/ 56 w 76"/>
                <a:gd name="T65" fmla="*/ 75 h 86"/>
                <a:gd name="T66" fmla="*/ 59 w 76"/>
                <a:gd name="T67" fmla="*/ 76 h 86"/>
                <a:gd name="T68" fmla="*/ 51 w 76"/>
                <a:gd name="T69" fmla="*/ 65 h 86"/>
                <a:gd name="T70" fmla="*/ 36 w 76"/>
                <a:gd name="T71" fmla="*/ 56 h 86"/>
                <a:gd name="T72" fmla="*/ 40 w 76"/>
                <a:gd name="T73" fmla="*/ 47 h 86"/>
                <a:gd name="T74" fmla="*/ 46 w 76"/>
                <a:gd name="T75" fmla="*/ 50 h 86"/>
                <a:gd name="T76" fmla="*/ 41 w 76"/>
                <a:gd name="T77" fmla="*/ 40 h 86"/>
                <a:gd name="T78" fmla="*/ 35 w 76"/>
                <a:gd name="T79" fmla="*/ 25 h 86"/>
                <a:gd name="T80" fmla="*/ 45 w 76"/>
                <a:gd name="T81" fmla="*/ 28 h 86"/>
                <a:gd name="T82" fmla="*/ 52 w 76"/>
                <a:gd name="T83" fmla="*/ 34 h 86"/>
                <a:gd name="T84" fmla="*/ 51 w 76"/>
                <a:gd name="T85" fmla="*/ 29 h 86"/>
                <a:gd name="T86" fmla="*/ 57 w 76"/>
                <a:gd name="T87" fmla="*/ 33 h 86"/>
                <a:gd name="T88" fmla="*/ 56 w 76"/>
                <a:gd name="T89" fmla="*/ 27 h 86"/>
                <a:gd name="T90" fmla="*/ 62 w 76"/>
                <a:gd name="T91" fmla="*/ 28 h 86"/>
                <a:gd name="T92" fmla="*/ 52 w 76"/>
                <a:gd name="T93" fmla="*/ 18 h 86"/>
                <a:gd name="T94" fmla="*/ 57 w 76"/>
                <a:gd name="T95" fmla="*/ 19 h 86"/>
                <a:gd name="T96" fmla="*/ 68 w 76"/>
                <a:gd name="T97" fmla="*/ 17 h 86"/>
                <a:gd name="T98" fmla="*/ 80 w 76"/>
                <a:gd name="T99" fmla="*/ 1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6"/>
                <a:gd name="T151" fmla="*/ 0 h 86"/>
                <a:gd name="T152" fmla="*/ 76 w 76"/>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6" h="86">
                  <a:moveTo>
                    <a:pt x="71" y="15"/>
                  </a:moveTo>
                  <a:cubicBezTo>
                    <a:pt x="71" y="14"/>
                    <a:pt x="72" y="13"/>
                    <a:pt x="72" y="12"/>
                  </a:cubicBezTo>
                  <a:cubicBezTo>
                    <a:pt x="72" y="10"/>
                    <a:pt x="71" y="9"/>
                    <a:pt x="72" y="7"/>
                  </a:cubicBezTo>
                  <a:cubicBezTo>
                    <a:pt x="73" y="6"/>
                    <a:pt x="75" y="7"/>
                    <a:pt x="76" y="5"/>
                  </a:cubicBezTo>
                  <a:cubicBezTo>
                    <a:pt x="76" y="4"/>
                    <a:pt x="76" y="3"/>
                    <a:pt x="76" y="2"/>
                  </a:cubicBezTo>
                  <a:cubicBezTo>
                    <a:pt x="75" y="0"/>
                    <a:pt x="73" y="0"/>
                    <a:pt x="72" y="0"/>
                  </a:cubicBezTo>
                  <a:cubicBezTo>
                    <a:pt x="72" y="1"/>
                    <a:pt x="72" y="3"/>
                    <a:pt x="71" y="3"/>
                  </a:cubicBezTo>
                  <a:cubicBezTo>
                    <a:pt x="69" y="5"/>
                    <a:pt x="66" y="6"/>
                    <a:pt x="63" y="6"/>
                  </a:cubicBezTo>
                  <a:cubicBezTo>
                    <a:pt x="62" y="7"/>
                    <a:pt x="60" y="6"/>
                    <a:pt x="58" y="5"/>
                  </a:cubicBezTo>
                  <a:cubicBezTo>
                    <a:pt x="57" y="5"/>
                    <a:pt x="55" y="5"/>
                    <a:pt x="53" y="4"/>
                  </a:cubicBezTo>
                  <a:cubicBezTo>
                    <a:pt x="52" y="4"/>
                    <a:pt x="52" y="2"/>
                    <a:pt x="51" y="2"/>
                  </a:cubicBezTo>
                  <a:cubicBezTo>
                    <a:pt x="50" y="1"/>
                    <a:pt x="48" y="1"/>
                    <a:pt x="46" y="2"/>
                  </a:cubicBezTo>
                  <a:cubicBezTo>
                    <a:pt x="44" y="2"/>
                    <a:pt x="44" y="4"/>
                    <a:pt x="43" y="4"/>
                  </a:cubicBezTo>
                  <a:cubicBezTo>
                    <a:pt x="41" y="5"/>
                    <a:pt x="39" y="4"/>
                    <a:pt x="36" y="4"/>
                  </a:cubicBezTo>
                  <a:cubicBezTo>
                    <a:pt x="35" y="4"/>
                    <a:pt x="33" y="4"/>
                    <a:pt x="32" y="4"/>
                  </a:cubicBezTo>
                  <a:cubicBezTo>
                    <a:pt x="31" y="5"/>
                    <a:pt x="30" y="5"/>
                    <a:pt x="29" y="5"/>
                  </a:cubicBezTo>
                  <a:cubicBezTo>
                    <a:pt x="26" y="6"/>
                    <a:pt x="24" y="7"/>
                    <a:pt x="21" y="8"/>
                  </a:cubicBezTo>
                  <a:cubicBezTo>
                    <a:pt x="20" y="9"/>
                    <a:pt x="19" y="12"/>
                    <a:pt x="17" y="13"/>
                  </a:cubicBezTo>
                  <a:cubicBezTo>
                    <a:pt x="15" y="14"/>
                    <a:pt x="13" y="13"/>
                    <a:pt x="10" y="14"/>
                  </a:cubicBezTo>
                  <a:cubicBezTo>
                    <a:pt x="11" y="15"/>
                    <a:pt x="11" y="16"/>
                    <a:pt x="11" y="18"/>
                  </a:cubicBezTo>
                  <a:cubicBezTo>
                    <a:pt x="10" y="19"/>
                    <a:pt x="8" y="19"/>
                    <a:pt x="8" y="20"/>
                  </a:cubicBezTo>
                  <a:cubicBezTo>
                    <a:pt x="7" y="22"/>
                    <a:pt x="8" y="24"/>
                    <a:pt x="7" y="26"/>
                  </a:cubicBezTo>
                  <a:cubicBezTo>
                    <a:pt x="6" y="27"/>
                    <a:pt x="4" y="26"/>
                    <a:pt x="3" y="27"/>
                  </a:cubicBezTo>
                  <a:cubicBezTo>
                    <a:pt x="3" y="28"/>
                    <a:pt x="4" y="30"/>
                    <a:pt x="3" y="31"/>
                  </a:cubicBezTo>
                  <a:cubicBezTo>
                    <a:pt x="2" y="32"/>
                    <a:pt x="2" y="33"/>
                    <a:pt x="0" y="34"/>
                  </a:cubicBezTo>
                  <a:cubicBezTo>
                    <a:pt x="1" y="35"/>
                    <a:pt x="2" y="37"/>
                    <a:pt x="3" y="39"/>
                  </a:cubicBezTo>
                  <a:cubicBezTo>
                    <a:pt x="4" y="40"/>
                    <a:pt x="5" y="41"/>
                    <a:pt x="7" y="42"/>
                  </a:cubicBezTo>
                  <a:cubicBezTo>
                    <a:pt x="8" y="43"/>
                    <a:pt x="11" y="42"/>
                    <a:pt x="12" y="44"/>
                  </a:cubicBezTo>
                  <a:cubicBezTo>
                    <a:pt x="13" y="45"/>
                    <a:pt x="9" y="44"/>
                    <a:pt x="9" y="45"/>
                  </a:cubicBezTo>
                  <a:cubicBezTo>
                    <a:pt x="8" y="47"/>
                    <a:pt x="9" y="48"/>
                    <a:pt x="10" y="49"/>
                  </a:cubicBezTo>
                  <a:cubicBezTo>
                    <a:pt x="10" y="50"/>
                    <a:pt x="11" y="51"/>
                    <a:pt x="12" y="52"/>
                  </a:cubicBezTo>
                  <a:cubicBezTo>
                    <a:pt x="13" y="53"/>
                    <a:pt x="12" y="55"/>
                    <a:pt x="13" y="55"/>
                  </a:cubicBezTo>
                  <a:cubicBezTo>
                    <a:pt x="14" y="55"/>
                    <a:pt x="15" y="54"/>
                    <a:pt x="16" y="54"/>
                  </a:cubicBezTo>
                  <a:cubicBezTo>
                    <a:pt x="17" y="54"/>
                    <a:pt x="17" y="55"/>
                    <a:pt x="18" y="55"/>
                  </a:cubicBezTo>
                  <a:cubicBezTo>
                    <a:pt x="20" y="55"/>
                    <a:pt x="21" y="54"/>
                    <a:pt x="23" y="54"/>
                  </a:cubicBezTo>
                  <a:cubicBezTo>
                    <a:pt x="25" y="54"/>
                    <a:pt x="26" y="54"/>
                    <a:pt x="28" y="54"/>
                  </a:cubicBezTo>
                  <a:cubicBezTo>
                    <a:pt x="29" y="54"/>
                    <a:pt x="30" y="55"/>
                    <a:pt x="32" y="55"/>
                  </a:cubicBezTo>
                  <a:cubicBezTo>
                    <a:pt x="34" y="56"/>
                    <a:pt x="37" y="56"/>
                    <a:pt x="39" y="58"/>
                  </a:cubicBezTo>
                  <a:cubicBezTo>
                    <a:pt x="40" y="60"/>
                    <a:pt x="36" y="60"/>
                    <a:pt x="35" y="60"/>
                  </a:cubicBezTo>
                  <a:cubicBezTo>
                    <a:pt x="34" y="60"/>
                    <a:pt x="33" y="60"/>
                    <a:pt x="33" y="60"/>
                  </a:cubicBezTo>
                  <a:cubicBezTo>
                    <a:pt x="29" y="59"/>
                    <a:pt x="27" y="57"/>
                    <a:pt x="23" y="56"/>
                  </a:cubicBezTo>
                  <a:cubicBezTo>
                    <a:pt x="22" y="56"/>
                    <a:pt x="21" y="58"/>
                    <a:pt x="20" y="58"/>
                  </a:cubicBezTo>
                  <a:cubicBezTo>
                    <a:pt x="19" y="58"/>
                    <a:pt x="17" y="57"/>
                    <a:pt x="16" y="58"/>
                  </a:cubicBezTo>
                  <a:cubicBezTo>
                    <a:pt x="15" y="59"/>
                    <a:pt x="13" y="60"/>
                    <a:pt x="13" y="62"/>
                  </a:cubicBezTo>
                  <a:cubicBezTo>
                    <a:pt x="13" y="64"/>
                    <a:pt x="16" y="66"/>
                    <a:pt x="18" y="68"/>
                  </a:cubicBezTo>
                  <a:cubicBezTo>
                    <a:pt x="19" y="69"/>
                    <a:pt x="20" y="71"/>
                    <a:pt x="20" y="72"/>
                  </a:cubicBezTo>
                  <a:cubicBezTo>
                    <a:pt x="20" y="74"/>
                    <a:pt x="19" y="75"/>
                    <a:pt x="19" y="77"/>
                  </a:cubicBezTo>
                  <a:cubicBezTo>
                    <a:pt x="20" y="79"/>
                    <a:pt x="21" y="82"/>
                    <a:pt x="23" y="81"/>
                  </a:cubicBezTo>
                  <a:cubicBezTo>
                    <a:pt x="25" y="81"/>
                    <a:pt x="23" y="77"/>
                    <a:pt x="25" y="76"/>
                  </a:cubicBezTo>
                  <a:cubicBezTo>
                    <a:pt x="27" y="76"/>
                    <a:pt x="28" y="79"/>
                    <a:pt x="29" y="81"/>
                  </a:cubicBezTo>
                  <a:cubicBezTo>
                    <a:pt x="29" y="81"/>
                    <a:pt x="28" y="83"/>
                    <a:pt x="29" y="84"/>
                  </a:cubicBezTo>
                  <a:cubicBezTo>
                    <a:pt x="29" y="84"/>
                    <a:pt x="30" y="86"/>
                    <a:pt x="31" y="86"/>
                  </a:cubicBezTo>
                  <a:cubicBezTo>
                    <a:pt x="32" y="84"/>
                    <a:pt x="30" y="81"/>
                    <a:pt x="31" y="80"/>
                  </a:cubicBezTo>
                  <a:cubicBezTo>
                    <a:pt x="32" y="79"/>
                    <a:pt x="33" y="80"/>
                    <a:pt x="34" y="80"/>
                  </a:cubicBezTo>
                  <a:cubicBezTo>
                    <a:pt x="35" y="82"/>
                    <a:pt x="36" y="84"/>
                    <a:pt x="37" y="86"/>
                  </a:cubicBezTo>
                  <a:cubicBezTo>
                    <a:pt x="38" y="86"/>
                    <a:pt x="39" y="86"/>
                    <a:pt x="39" y="85"/>
                  </a:cubicBezTo>
                  <a:cubicBezTo>
                    <a:pt x="39" y="84"/>
                    <a:pt x="38" y="82"/>
                    <a:pt x="37" y="81"/>
                  </a:cubicBezTo>
                  <a:cubicBezTo>
                    <a:pt x="37" y="80"/>
                    <a:pt x="38" y="79"/>
                    <a:pt x="37" y="78"/>
                  </a:cubicBezTo>
                  <a:cubicBezTo>
                    <a:pt x="36" y="75"/>
                    <a:pt x="33" y="72"/>
                    <a:pt x="33" y="69"/>
                  </a:cubicBezTo>
                  <a:cubicBezTo>
                    <a:pt x="33" y="67"/>
                    <a:pt x="36" y="68"/>
                    <a:pt x="37" y="69"/>
                  </a:cubicBezTo>
                  <a:cubicBezTo>
                    <a:pt x="38" y="69"/>
                    <a:pt x="37" y="72"/>
                    <a:pt x="38" y="72"/>
                  </a:cubicBezTo>
                  <a:cubicBezTo>
                    <a:pt x="40" y="72"/>
                    <a:pt x="42" y="71"/>
                    <a:pt x="42" y="69"/>
                  </a:cubicBezTo>
                  <a:cubicBezTo>
                    <a:pt x="42" y="67"/>
                    <a:pt x="39" y="68"/>
                    <a:pt x="38" y="66"/>
                  </a:cubicBezTo>
                  <a:cubicBezTo>
                    <a:pt x="37" y="65"/>
                    <a:pt x="38" y="63"/>
                    <a:pt x="38" y="62"/>
                  </a:cubicBezTo>
                  <a:cubicBezTo>
                    <a:pt x="38" y="61"/>
                    <a:pt x="39" y="60"/>
                    <a:pt x="41" y="60"/>
                  </a:cubicBezTo>
                  <a:cubicBezTo>
                    <a:pt x="42" y="60"/>
                    <a:pt x="44" y="61"/>
                    <a:pt x="46" y="62"/>
                  </a:cubicBezTo>
                  <a:cubicBezTo>
                    <a:pt x="47" y="63"/>
                    <a:pt x="47" y="65"/>
                    <a:pt x="48" y="65"/>
                  </a:cubicBezTo>
                  <a:cubicBezTo>
                    <a:pt x="49" y="66"/>
                    <a:pt x="49" y="64"/>
                    <a:pt x="49" y="63"/>
                  </a:cubicBezTo>
                  <a:cubicBezTo>
                    <a:pt x="49" y="62"/>
                    <a:pt x="49" y="59"/>
                    <a:pt x="48" y="58"/>
                  </a:cubicBezTo>
                  <a:cubicBezTo>
                    <a:pt x="47" y="56"/>
                    <a:pt x="44" y="55"/>
                    <a:pt x="42" y="54"/>
                  </a:cubicBezTo>
                  <a:cubicBezTo>
                    <a:pt x="40" y="52"/>
                    <a:pt x="39" y="51"/>
                    <a:pt x="37" y="50"/>
                  </a:cubicBezTo>
                  <a:cubicBezTo>
                    <a:pt x="35" y="48"/>
                    <a:pt x="31" y="49"/>
                    <a:pt x="30" y="46"/>
                  </a:cubicBezTo>
                  <a:cubicBezTo>
                    <a:pt x="29" y="45"/>
                    <a:pt x="34" y="46"/>
                    <a:pt x="35" y="44"/>
                  </a:cubicBezTo>
                  <a:cubicBezTo>
                    <a:pt x="35" y="42"/>
                    <a:pt x="33" y="41"/>
                    <a:pt x="33" y="39"/>
                  </a:cubicBezTo>
                  <a:cubicBezTo>
                    <a:pt x="33" y="38"/>
                    <a:pt x="35" y="38"/>
                    <a:pt x="36" y="38"/>
                  </a:cubicBezTo>
                  <a:cubicBezTo>
                    <a:pt x="37" y="39"/>
                    <a:pt x="37" y="40"/>
                    <a:pt x="38" y="41"/>
                  </a:cubicBezTo>
                  <a:cubicBezTo>
                    <a:pt x="38" y="41"/>
                    <a:pt x="39" y="40"/>
                    <a:pt x="39" y="40"/>
                  </a:cubicBezTo>
                  <a:cubicBezTo>
                    <a:pt x="37" y="37"/>
                    <a:pt x="35" y="35"/>
                    <a:pt x="34" y="33"/>
                  </a:cubicBezTo>
                  <a:cubicBezTo>
                    <a:pt x="33" y="31"/>
                    <a:pt x="31" y="29"/>
                    <a:pt x="30" y="27"/>
                  </a:cubicBezTo>
                  <a:cubicBezTo>
                    <a:pt x="29" y="25"/>
                    <a:pt x="29" y="23"/>
                    <a:pt x="29" y="21"/>
                  </a:cubicBezTo>
                  <a:cubicBezTo>
                    <a:pt x="29" y="21"/>
                    <a:pt x="30" y="19"/>
                    <a:pt x="31" y="19"/>
                  </a:cubicBezTo>
                  <a:cubicBezTo>
                    <a:pt x="33" y="20"/>
                    <a:pt x="35" y="22"/>
                    <a:pt x="37" y="23"/>
                  </a:cubicBezTo>
                  <a:cubicBezTo>
                    <a:pt x="39" y="25"/>
                    <a:pt x="40" y="28"/>
                    <a:pt x="42" y="29"/>
                  </a:cubicBezTo>
                  <a:cubicBezTo>
                    <a:pt x="42" y="30"/>
                    <a:pt x="43" y="29"/>
                    <a:pt x="43" y="28"/>
                  </a:cubicBezTo>
                  <a:cubicBezTo>
                    <a:pt x="43" y="26"/>
                    <a:pt x="40" y="25"/>
                    <a:pt x="40" y="23"/>
                  </a:cubicBezTo>
                  <a:cubicBezTo>
                    <a:pt x="40" y="23"/>
                    <a:pt x="42" y="23"/>
                    <a:pt x="42" y="24"/>
                  </a:cubicBezTo>
                  <a:cubicBezTo>
                    <a:pt x="44" y="25"/>
                    <a:pt x="44" y="27"/>
                    <a:pt x="46" y="28"/>
                  </a:cubicBezTo>
                  <a:cubicBezTo>
                    <a:pt x="46" y="29"/>
                    <a:pt x="47" y="27"/>
                    <a:pt x="47" y="27"/>
                  </a:cubicBezTo>
                  <a:cubicBezTo>
                    <a:pt x="46" y="25"/>
                    <a:pt x="44" y="24"/>
                    <a:pt x="43" y="22"/>
                  </a:cubicBezTo>
                  <a:cubicBezTo>
                    <a:pt x="43" y="22"/>
                    <a:pt x="45" y="22"/>
                    <a:pt x="46" y="22"/>
                  </a:cubicBezTo>
                  <a:cubicBezTo>
                    <a:pt x="48" y="23"/>
                    <a:pt x="49" y="25"/>
                    <a:pt x="51" y="25"/>
                  </a:cubicBezTo>
                  <a:cubicBezTo>
                    <a:pt x="52" y="25"/>
                    <a:pt x="51" y="24"/>
                    <a:pt x="51" y="23"/>
                  </a:cubicBezTo>
                  <a:cubicBezTo>
                    <a:pt x="49" y="22"/>
                    <a:pt x="47" y="21"/>
                    <a:pt x="45" y="20"/>
                  </a:cubicBezTo>
                  <a:cubicBezTo>
                    <a:pt x="44" y="18"/>
                    <a:pt x="43" y="17"/>
                    <a:pt x="43" y="15"/>
                  </a:cubicBezTo>
                  <a:cubicBezTo>
                    <a:pt x="43" y="14"/>
                    <a:pt x="44" y="14"/>
                    <a:pt x="45" y="14"/>
                  </a:cubicBezTo>
                  <a:cubicBezTo>
                    <a:pt x="46" y="15"/>
                    <a:pt x="47" y="16"/>
                    <a:pt x="47" y="16"/>
                  </a:cubicBezTo>
                  <a:cubicBezTo>
                    <a:pt x="49" y="15"/>
                    <a:pt x="49" y="12"/>
                    <a:pt x="51" y="12"/>
                  </a:cubicBezTo>
                  <a:cubicBezTo>
                    <a:pt x="52" y="11"/>
                    <a:pt x="54" y="14"/>
                    <a:pt x="56" y="14"/>
                  </a:cubicBezTo>
                  <a:cubicBezTo>
                    <a:pt x="57" y="14"/>
                    <a:pt x="58" y="11"/>
                    <a:pt x="59" y="11"/>
                  </a:cubicBezTo>
                  <a:cubicBezTo>
                    <a:pt x="61" y="11"/>
                    <a:pt x="64" y="12"/>
                    <a:pt x="66" y="13"/>
                  </a:cubicBezTo>
                  <a:cubicBezTo>
                    <a:pt x="67" y="14"/>
                    <a:pt x="69" y="14"/>
                    <a:pt x="71" y="1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 name="Freeform 2597"/>
            <p:cNvSpPr>
              <a:spLocks noChangeAspect="1"/>
            </p:cNvSpPr>
            <p:nvPr/>
          </p:nvSpPr>
          <p:spPr bwMode="auto">
            <a:xfrm>
              <a:off x="3237" y="1879"/>
              <a:ext cx="42" cy="32"/>
            </a:xfrm>
            <a:custGeom>
              <a:avLst/>
              <a:gdLst>
                <a:gd name="T0" fmla="*/ 26 w 35"/>
                <a:gd name="T1" fmla="*/ 2 h 27"/>
                <a:gd name="T2" fmla="*/ 30 w 35"/>
                <a:gd name="T3" fmla="*/ 2 h 27"/>
                <a:gd name="T4" fmla="*/ 30 w 35"/>
                <a:gd name="T5" fmla="*/ 6 h 27"/>
                <a:gd name="T6" fmla="*/ 32 w 35"/>
                <a:gd name="T7" fmla="*/ 14 h 27"/>
                <a:gd name="T8" fmla="*/ 41 w 35"/>
                <a:gd name="T9" fmla="*/ 17 h 27"/>
                <a:gd name="T10" fmla="*/ 38 w 35"/>
                <a:gd name="T11" fmla="*/ 21 h 27"/>
                <a:gd name="T12" fmla="*/ 34 w 35"/>
                <a:gd name="T13" fmla="*/ 20 h 27"/>
                <a:gd name="T14" fmla="*/ 29 w 35"/>
                <a:gd name="T15" fmla="*/ 21 h 27"/>
                <a:gd name="T16" fmla="*/ 23 w 35"/>
                <a:gd name="T17" fmla="*/ 21 h 27"/>
                <a:gd name="T18" fmla="*/ 18 w 35"/>
                <a:gd name="T19" fmla="*/ 27 h 27"/>
                <a:gd name="T20" fmla="*/ 12 w 35"/>
                <a:gd name="T21" fmla="*/ 32 h 27"/>
                <a:gd name="T22" fmla="*/ 12 w 35"/>
                <a:gd name="T23" fmla="*/ 28 h 27"/>
                <a:gd name="T24" fmla="*/ 1 w 35"/>
                <a:gd name="T25" fmla="*/ 30 h 27"/>
                <a:gd name="T26" fmla="*/ 1 w 35"/>
                <a:gd name="T27" fmla="*/ 27 h 27"/>
                <a:gd name="T28" fmla="*/ 2 w 35"/>
                <a:gd name="T29" fmla="*/ 24 h 27"/>
                <a:gd name="T30" fmla="*/ 2 w 35"/>
                <a:gd name="T31" fmla="*/ 18 h 27"/>
                <a:gd name="T32" fmla="*/ 7 w 35"/>
                <a:gd name="T33" fmla="*/ 15 h 27"/>
                <a:gd name="T34" fmla="*/ 7 w 35"/>
                <a:gd name="T35" fmla="*/ 12 h 27"/>
                <a:gd name="T36" fmla="*/ 2 w 35"/>
                <a:gd name="T37" fmla="*/ 9 h 27"/>
                <a:gd name="T38" fmla="*/ 2 w 35"/>
                <a:gd name="T39" fmla="*/ 5 h 27"/>
                <a:gd name="T40" fmla="*/ 7 w 35"/>
                <a:gd name="T41" fmla="*/ 4 h 27"/>
                <a:gd name="T42" fmla="*/ 13 w 35"/>
                <a:gd name="T43" fmla="*/ 5 h 27"/>
                <a:gd name="T44" fmla="*/ 17 w 35"/>
                <a:gd name="T45" fmla="*/ 1 h 27"/>
                <a:gd name="T46" fmla="*/ 22 w 35"/>
                <a:gd name="T47" fmla="*/ 1 h 27"/>
                <a:gd name="T48" fmla="*/ 25 w 35"/>
                <a:gd name="T49" fmla="*/ 4 h 27"/>
                <a:gd name="T50" fmla="*/ 26 w 35"/>
                <a:gd name="T51" fmla="*/ 2 h 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5"/>
                <a:gd name="T79" fmla="*/ 0 h 27"/>
                <a:gd name="T80" fmla="*/ 35 w 35"/>
                <a:gd name="T81" fmla="*/ 27 h 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5" h="27">
                  <a:moveTo>
                    <a:pt x="22" y="2"/>
                  </a:moveTo>
                  <a:cubicBezTo>
                    <a:pt x="23" y="2"/>
                    <a:pt x="24" y="1"/>
                    <a:pt x="25" y="2"/>
                  </a:cubicBezTo>
                  <a:cubicBezTo>
                    <a:pt x="26" y="2"/>
                    <a:pt x="25" y="4"/>
                    <a:pt x="25" y="5"/>
                  </a:cubicBezTo>
                  <a:cubicBezTo>
                    <a:pt x="25" y="7"/>
                    <a:pt x="25" y="10"/>
                    <a:pt x="27" y="12"/>
                  </a:cubicBezTo>
                  <a:cubicBezTo>
                    <a:pt x="29" y="14"/>
                    <a:pt x="32" y="12"/>
                    <a:pt x="34" y="14"/>
                  </a:cubicBezTo>
                  <a:cubicBezTo>
                    <a:pt x="35" y="15"/>
                    <a:pt x="33" y="17"/>
                    <a:pt x="32" y="18"/>
                  </a:cubicBezTo>
                  <a:cubicBezTo>
                    <a:pt x="31" y="18"/>
                    <a:pt x="29" y="17"/>
                    <a:pt x="28" y="17"/>
                  </a:cubicBezTo>
                  <a:cubicBezTo>
                    <a:pt x="27" y="17"/>
                    <a:pt x="25" y="18"/>
                    <a:pt x="24" y="18"/>
                  </a:cubicBezTo>
                  <a:cubicBezTo>
                    <a:pt x="22" y="18"/>
                    <a:pt x="21" y="18"/>
                    <a:pt x="19" y="18"/>
                  </a:cubicBezTo>
                  <a:cubicBezTo>
                    <a:pt x="17" y="19"/>
                    <a:pt x="16" y="21"/>
                    <a:pt x="15" y="23"/>
                  </a:cubicBezTo>
                  <a:cubicBezTo>
                    <a:pt x="13" y="24"/>
                    <a:pt x="12" y="26"/>
                    <a:pt x="10" y="27"/>
                  </a:cubicBezTo>
                  <a:cubicBezTo>
                    <a:pt x="9" y="27"/>
                    <a:pt x="11" y="24"/>
                    <a:pt x="10" y="24"/>
                  </a:cubicBezTo>
                  <a:cubicBezTo>
                    <a:pt x="7" y="23"/>
                    <a:pt x="4" y="25"/>
                    <a:pt x="1" y="25"/>
                  </a:cubicBezTo>
                  <a:cubicBezTo>
                    <a:pt x="0" y="25"/>
                    <a:pt x="0" y="23"/>
                    <a:pt x="1" y="23"/>
                  </a:cubicBezTo>
                  <a:cubicBezTo>
                    <a:pt x="1" y="22"/>
                    <a:pt x="2" y="21"/>
                    <a:pt x="2" y="20"/>
                  </a:cubicBezTo>
                  <a:cubicBezTo>
                    <a:pt x="2" y="18"/>
                    <a:pt x="1" y="17"/>
                    <a:pt x="2" y="15"/>
                  </a:cubicBezTo>
                  <a:cubicBezTo>
                    <a:pt x="3" y="14"/>
                    <a:pt x="5" y="15"/>
                    <a:pt x="6" y="13"/>
                  </a:cubicBezTo>
                  <a:cubicBezTo>
                    <a:pt x="6" y="12"/>
                    <a:pt x="6" y="11"/>
                    <a:pt x="6" y="10"/>
                  </a:cubicBezTo>
                  <a:cubicBezTo>
                    <a:pt x="5" y="8"/>
                    <a:pt x="3" y="8"/>
                    <a:pt x="2" y="8"/>
                  </a:cubicBezTo>
                  <a:cubicBezTo>
                    <a:pt x="2" y="7"/>
                    <a:pt x="1" y="5"/>
                    <a:pt x="2" y="4"/>
                  </a:cubicBezTo>
                  <a:cubicBezTo>
                    <a:pt x="3" y="3"/>
                    <a:pt x="5" y="3"/>
                    <a:pt x="6" y="3"/>
                  </a:cubicBezTo>
                  <a:cubicBezTo>
                    <a:pt x="8" y="3"/>
                    <a:pt x="9" y="4"/>
                    <a:pt x="11" y="4"/>
                  </a:cubicBezTo>
                  <a:cubicBezTo>
                    <a:pt x="12" y="3"/>
                    <a:pt x="12" y="1"/>
                    <a:pt x="14" y="1"/>
                  </a:cubicBezTo>
                  <a:cubicBezTo>
                    <a:pt x="15" y="0"/>
                    <a:pt x="17" y="1"/>
                    <a:pt x="18" y="1"/>
                  </a:cubicBezTo>
                  <a:cubicBezTo>
                    <a:pt x="19" y="2"/>
                    <a:pt x="20" y="3"/>
                    <a:pt x="21" y="3"/>
                  </a:cubicBezTo>
                  <a:cubicBezTo>
                    <a:pt x="21" y="3"/>
                    <a:pt x="22" y="2"/>
                    <a:pt x="2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 name="Freeform 2598"/>
            <p:cNvSpPr>
              <a:spLocks noChangeAspect="1"/>
            </p:cNvSpPr>
            <p:nvPr/>
          </p:nvSpPr>
          <p:spPr bwMode="auto">
            <a:xfrm>
              <a:off x="3180" y="1836"/>
              <a:ext cx="93" cy="61"/>
            </a:xfrm>
            <a:custGeom>
              <a:avLst/>
              <a:gdLst>
                <a:gd name="T0" fmla="*/ 83 w 78"/>
                <a:gd name="T1" fmla="*/ 45 h 51"/>
                <a:gd name="T2" fmla="*/ 81 w 78"/>
                <a:gd name="T3" fmla="*/ 39 h 51"/>
                <a:gd name="T4" fmla="*/ 76 w 78"/>
                <a:gd name="T5" fmla="*/ 36 h 51"/>
                <a:gd name="T6" fmla="*/ 82 w 78"/>
                <a:gd name="T7" fmla="*/ 31 h 51"/>
                <a:gd name="T8" fmla="*/ 82 w 78"/>
                <a:gd name="T9" fmla="*/ 24 h 51"/>
                <a:gd name="T10" fmla="*/ 86 w 78"/>
                <a:gd name="T11" fmla="*/ 17 h 51"/>
                <a:gd name="T12" fmla="*/ 89 w 78"/>
                <a:gd name="T13" fmla="*/ 17 h 51"/>
                <a:gd name="T14" fmla="*/ 92 w 78"/>
                <a:gd name="T15" fmla="*/ 17 h 51"/>
                <a:gd name="T16" fmla="*/ 93 w 78"/>
                <a:gd name="T17" fmla="*/ 10 h 51"/>
                <a:gd name="T18" fmla="*/ 89 w 78"/>
                <a:gd name="T19" fmla="*/ 10 h 51"/>
                <a:gd name="T20" fmla="*/ 86 w 78"/>
                <a:gd name="T21" fmla="*/ 7 h 51"/>
                <a:gd name="T22" fmla="*/ 79 w 78"/>
                <a:gd name="T23" fmla="*/ 6 h 51"/>
                <a:gd name="T24" fmla="*/ 73 w 78"/>
                <a:gd name="T25" fmla="*/ 4 h 51"/>
                <a:gd name="T26" fmla="*/ 67 w 78"/>
                <a:gd name="T27" fmla="*/ 4 h 51"/>
                <a:gd name="T28" fmla="*/ 60 w 78"/>
                <a:gd name="T29" fmla="*/ 5 h 51"/>
                <a:gd name="T30" fmla="*/ 55 w 78"/>
                <a:gd name="T31" fmla="*/ 8 h 51"/>
                <a:gd name="T32" fmla="*/ 41 w 78"/>
                <a:gd name="T33" fmla="*/ 11 h 51"/>
                <a:gd name="T34" fmla="*/ 31 w 78"/>
                <a:gd name="T35" fmla="*/ 10 h 51"/>
                <a:gd name="T36" fmla="*/ 15 w 78"/>
                <a:gd name="T37" fmla="*/ 8 h 51"/>
                <a:gd name="T38" fmla="*/ 7 w 78"/>
                <a:gd name="T39" fmla="*/ 10 h 51"/>
                <a:gd name="T40" fmla="*/ 10 w 78"/>
                <a:gd name="T41" fmla="*/ 5 h 51"/>
                <a:gd name="T42" fmla="*/ 5 w 78"/>
                <a:gd name="T43" fmla="*/ 0 h 51"/>
                <a:gd name="T44" fmla="*/ 1 w 78"/>
                <a:gd name="T45" fmla="*/ 6 h 51"/>
                <a:gd name="T46" fmla="*/ 1 w 78"/>
                <a:gd name="T47" fmla="*/ 16 h 51"/>
                <a:gd name="T48" fmla="*/ 7 w 78"/>
                <a:gd name="T49" fmla="*/ 22 h 51"/>
                <a:gd name="T50" fmla="*/ 11 w 78"/>
                <a:gd name="T51" fmla="*/ 25 h 51"/>
                <a:gd name="T52" fmla="*/ 4 w 78"/>
                <a:gd name="T53" fmla="*/ 29 h 51"/>
                <a:gd name="T54" fmla="*/ 4 w 78"/>
                <a:gd name="T55" fmla="*/ 38 h 51"/>
                <a:gd name="T56" fmla="*/ 5 w 78"/>
                <a:gd name="T57" fmla="*/ 43 h 51"/>
                <a:gd name="T58" fmla="*/ 11 w 78"/>
                <a:gd name="T59" fmla="*/ 45 h 51"/>
                <a:gd name="T60" fmla="*/ 12 w 78"/>
                <a:gd name="T61" fmla="*/ 51 h 51"/>
                <a:gd name="T62" fmla="*/ 12 w 78"/>
                <a:gd name="T63" fmla="*/ 57 h 51"/>
                <a:gd name="T64" fmla="*/ 17 w 78"/>
                <a:gd name="T65" fmla="*/ 57 h 51"/>
                <a:gd name="T66" fmla="*/ 25 w 78"/>
                <a:gd name="T67" fmla="*/ 57 h 51"/>
                <a:gd name="T68" fmla="*/ 29 w 78"/>
                <a:gd name="T69" fmla="*/ 55 h 51"/>
                <a:gd name="T70" fmla="*/ 35 w 78"/>
                <a:gd name="T71" fmla="*/ 55 h 51"/>
                <a:gd name="T72" fmla="*/ 37 w 78"/>
                <a:gd name="T73" fmla="*/ 57 h 51"/>
                <a:gd name="T74" fmla="*/ 43 w 78"/>
                <a:gd name="T75" fmla="*/ 59 h 51"/>
                <a:gd name="T76" fmla="*/ 49 w 78"/>
                <a:gd name="T77" fmla="*/ 60 h 51"/>
                <a:gd name="T78" fmla="*/ 58 w 78"/>
                <a:gd name="T79" fmla="*/ 56 h 51"/>
                <a:gd name="T80" fmla="*/ 60 w 78"/>
                <a:gd name="T81" fmla="*/ 53 h 51"/>
                <a:gd name="T82" fmla="*/ 60 w 78"/>
                <a:gd name="T83" fmla="*/ 48 h 51"/>
                <a:gd name="T84" fmla="*/ 64 w 78"/>
                <a:gd name="T85" fmla="*/ 47 h 51"/>
                <a:gd name="T86" fmla="*/ 70 w 78"/>
                <a:gd name="T87" fmla="*/ 48 h 51"/>
                <a:gd name="T88" fmla="*/ 74 w 78"/>
                <a:gd name="T89" fmla="*/ 44 h 51"/>
                <a:gd name="T90" fmla="*/ 79 w 78"/>
                <a:gd name="T91" fmla="*/ 44 h 51"/>
                <a:gd name="T92" fmla="*/ 82 w 78"/>
                <a:gd name="T93" fmla="*/ 47 h 51"/>
                <a:gd name="T94" fmla="*/ 83 w 78"/>
                <a:gd name="T95" fmla="*/ 45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8"/>
                <a:gd name="T145" fmla="*/ 0 h 51"/>
                <a:gd name="T146" fmla="*/ 78 w 78"/>
                <a:gd name="T147" fmla="*/ 51 h 5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8" h="51">
                  <a:moveTo>
                    <a:pt x="70" y="38"/>
                  </a:moveTo>
                  <a:cubicBezTo>
                    <a:pt x="70" y="36"/>
                    <a:pt x="69" y="34"/>
                    <a:pt x="68" y="33"/>
                  </a:cubicBezTo>
                  <a:cubicBezTo>
                    <a:pt x="67" y="32"/>
                    <a:pt x="63" y="32"/>
                    <a:pt x="64" y="30"/>
                  </a:cubicBezTo>
                  <a:cubicBezTo>
                    <a:pt x="64" y="28"/>
                    <a:pt x="68" y="28"/>
                    <a:pt x="69" y="26"/>
                  </a:cubicBezTo>
                  <a:cubicBezTo>
                    <a:pt x="70" y="24"/>
                    <a:pt x="68" y="22"/>
                    <a:pt x="69" y="20"/>
                  </a:cubicBezTo>
                  <a:cubicBezTo>
                    <a:pt x="69" y="18"/>
                    <a:pt x="70" y="16"/>
                    <a:pt x="72" y="14"/>
                  </a:cubicBezTo>
                  <a:cubicBezTo>
                    <a:pt x="72" y="13"/>
                    <a:pt x="74" y="14"/>
                    <a:pt x="75" y="14"/>
                  </a:cubicBezTo>
                  <a:cubicBezTo>
                    <a:pt x="75" y="14"/>
                    <a:pt x="76" y="14"/>
                    <a:pt x="77" y="14"/>
                  </a:cubicBezTo>
                  <a:cubicBezTo>
                    <a:pt x="78" y="12"/>
                    <a:pt x="78" y="10"/>
                    <a:pt x="78" y="8"/>
                  </a:cubicBezTo>
                  <a:cubicBezTo>
                    <a:pt x="77" y="8"/>
                    <a:pt x="76" y="8"/>
                    <a:pt x="75" y="8"/>
                  </a:cubicBezTo>
                  <a:cubicBezTo>
                    <a:pt x="74" y="7"/>
                    <a:pt x="73" y="6"/>
                    <a:pt x="72" y="6"/>
                  </a:cubicBezTo>
                  <a:cubicBezTo>
                    <a:pt x="70" y="5"/>
                    <a:pt x="68" y="5"/>
                    <a:pt x="66" y="5"/>
                  </a:cubicBezTo>
                  <a:cubicBezTo>
                    <a:pt x="64" y="4"/>
                    <a:pt x="63" y="3"/>
                    <a:pt x="61" y="3"/>
                  </a:cubicBezTo>
                  <a:cubicBezTo>
                    <a:pt x="60" y="3"/>
                    <a:pt x="58" y="3"/>
                    <a:pt x="56" y="3"/>
                  </a:cubicBezTo>
                  <a:cubicBezTo>
                    <a:pt x="54" y="3"/>
                    <a:pt x="52" y="3"/>
                    <a:pt x="50" y="4"/>
                  </a:cubicBezTo>
                  <a:cubicBezTo>
                    <a:pt x="48" y="4"/>
                    <a:pt x="48" y="6"/>
                    <a:pt x="46" y="7"/>
                  </a:cubicBezTo>
                  <a:cubicBezTo>
                    <a:pt x="42" y="8"/>
                    <a:pt x="38" y="9"/>
                    <a:pt x="34" y="9"/>
                  </a:cubicBezTo>
                  <a:cubicBezTo>
                    <a:pt x="31" y="9"/>
                    <a:pt x="28" y="9"/>
                    <a:pt x="26" y="8"/>
                  </a:cubicBezTo>
                  <a:cubicBezTo>
                    <a:pt x="22" y="8"/>
                    <a:pt x="18" y="7"/>
                    <a:pt x="13" y="7"/>
                  </a:cubicBezTo>
                  <a:cubicBezTo>
                    <a:pt x="11" y="7"/>
                    <a:pt x="8" y="9"/>
                    <a:pt x="6" y="8"/>
                  </a:cubicBezTo>
                  <a:cubicBezTo>
                    <a:pt x="5" y="7"/>
                    <a:pt x="8" y="5"/>
                    <a:pt x="8" y="4"/>
                  </a:cubicBezTo>
                  <a:cubicBezTo>
                    <a:pt x="7" y="2"/>
                    <a:pt x="6" y="2"/>
                    <a:pt x="4" y="0"/>
                  </a:cubicBezTo>
                  <a:cubicBezTo>
                    <a:pt x="3" y="2"/>
                    <a:pt x="1" y="3"/>
                    <a:pt x="1" y="5"/>
                  </a:cubicBezTo>
                  <a:cubicBezTo>
                    <a:pt x="0" y="7"/>
                    <a:pt x="0" y="10"/>
                    <a:pt x="1" y="13"/>
                  </a:cubicBezTo>
                  <a:cubicBezTo>
                    <a:pt x="2" y="15"/>
                    <a:pt x="5" y="16"/>
                    <a:pt x="6" y="18"/>
                  </a:cubicBezTo>
                  <a:cubicBezTo>
                    <a:pt x="7" y="19"/>
                    <a:pt x="10" y="20"/>
                    <a:pt x="9" y="21"/>
                  </a:cubicBezTo>
                  <a:cubicBezTo>
                    <a:pt x="8" y="23"/>
                    <a:pt x="4" y="22"/>
                    <a:pt x="3" y="24"/>
                  </a:cubicBezTo>
                  <a:cubicBezTo>
                    <a:pt x="2" y="27"/>
                    <a:pt x="3" y="30"/>
                    <a:pt x="3" y="32"/>
                  </a:cubicBezTo>
                  <a:cubicBezTo>
                    <a:pt x="3" y="34"/>
                    <a:pt x="3" y="35"/>
                    <a:pt x="4" y="36"/>
                  </a:cubicBezTo>
                  <a:cubicBezTo>
                    <a:pt x="5" y="37"/>
                    <a:pt x="8" y="36"/>
                    <a:pt x="9" y="38"/>
                  </a:cubicBezTo>
                  <a:cubicBezTo>
                    <a:pt x="10" y="39"/>
                    <a:pt x="10" y="41"/>
                    <a:pt x="10" y="43"/>
                  </a:cubicBezTo>
                  <a:cubicBezTo>
                    <a:pt x="11" y="44"/>
                    <a:pt x="10" y="47"/>
                    <a:pt x="10" y="48"/>
                  </a:cubicBezTo>
                  <a:cubicBezTo>
                    <a:pt x="11" y="48"/>
                    <a:pt x="13" y="48"/>
                    <a:pt x="14" y="48"/>
                  </a:cubicBezTo>
                  <a:cubicBezTo>
                    <a:pt x="17" y="48"/>
                    <a:pt x="19" y="49"/>
                    <a:pt x="21" y="48"/>
                  </a:cubicBezTo>
                  <a:cubicBezTo>
                    <a:pt x="22" y="48"/>
                    <a:pt x="22" y="46"/>
                    <a:pt x="24" y="46"/>
                  </a:cubicBezTo>
                  <a:cubicBezTo>
                    <a:pt x="26" y="45"/>
                    <a:pt x="28" y="45"/>
                    <a:pt x="29" y="46"/>
                  </a:cubicBezTo>
                  <a:cubicBezTo>
                    <a:pt x="30" y="46"/>
                    <a:pt x="30" y="48"/>
                    <a:pt x="31" y="48"/>
                  </a:cubicBezTo>
                  <a:cubicBezTo>
                    <a:pt x="33" y="49"/>
                    <a:pt x="35" y="49"/>
                    <a:pt x="36" y="49"/>
                  </a:cubicBezTo>
                  <a:cubicBezTo>
                    <a:pt x="38" y="50"/>
                    <a:pt x="40" y="51"/>
                    <a:pt x="41" y="50"/>
                  </a:cubicBezTo>
                  <a:cubicBezTo>
                    <a:pt x="44" y="50"/>
                    <a:pt x="47" y="49"/>
                    <a:pt x="49" y="47"/>
                  </a:cubicBezTo>
                  <a:cubicBezTo>
                    <a:pt x="50" y="47"/>
                    <a:pt x="50" y="45"/>
                    <a:pt x="50" y="44"/>
                  </a:cubicBezTo>
                  <a:cubicBezTo>
                    <a:pt x="50" y="43"/>
                    <a:pt x="49" y="41"/>
                    <a:pt x="50" y="40"/>
                  </a:cubicBezTo>
                  <a:cubicBezTo>
                    <a:pt x="51" y="39"/>
                    <a:pt x="53" y="39"/>
                    <a:pt x="54" y="39"/>
                  </a:cubicBezTo>
                  <a:cubicBezTo>
                    <a:pt x="56" y="39"/>
                    <a:pt x="57" y="40"/>
                    <a:pt x="59" y="40"/>
                  </a:cubicBezTo>
                  <a:cubicBezTo>
                    <a:pt x="60" y="39"/>
                    <a:pt x="60" y="37"/>
                    <a:pt x="62" y="37"/>
                  </a:cubicBezTo>
                  <a:cubicBezTo>
                    <a:pt x="63" y="36"/>
                    <a:pt x="65" y="37"/>
                    <a:pt x="66" y="37"/>
                  </a:cubicBezTo>
                  <a:cubicBezTo>
                    <a:pt x="67" y="38"/>
                    <a:pt x="68" y="39"/>
                    <a:pt x="69" y="39"/>
                  </a:cubicBezTo>
                  <a:cubicBezTo>
                    <a:pt x="69" y="39"/>
                    <a:pt x="70" y="38"/>
                    <a:pt x="70" y="3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 name="Freeform 2599"/>
            <p:cNvSpPr>
              <a:spLocks noChangeAspect="1"/>
            </p:cNvSpPr>
            <p:nvPr/>
          </p:nvSpPr>
          <p:spPr bwMode="auto">
            <a:xfrm>
              <a:off x="3151" y="1755"/>
              <a:ext cx="139" cy="91"/>
            </a:xfrm>
            <a:custGeom>
              <a:avLst/>
              <a:gdLst>
                <a:gd name="T0" fmla="*/ 137 w 116"/>
                <a:gd name="T1" fmla="*/ 63 h 76"/>
                <a:gd name="T2" fmla="*/ 129 w 116"/>
                <a:gd name="T3" fmla="*/ 59 h 76"/>
                <a:gd name="T4" fmla="*/ 125 w 116"/>
                <a:gd name="T5" fmla="*/ 62 h 76"/>
                <a:gd name="T6" fmla="*/ 119 w 116"/>
                <a:gd name="T7" fmla="*/ 63 h 76"/>
                <a:gd name="T8" fmla="*/ 114 w 116"/>
                <a:gd name="T9" fmla="*/ 61 h 76"/>
                <a:gd name="T10" fmla="*/ 111 w 116"/>
                <a:gd name="T11" fmla="*/ 47 h 76"/>
                <a:gd name="T12" fmla="*/ 116 w 116"/>
                <a:gd name="T13" fmla="*/ 36 h 76"/>
                <a:gd name="T14" fmla="*/ 109 w 116"/>
                <a:gd name="T15" fmla="*/ 25 h 76"/>
                <a:gd name="T16" fmla="*/ 99 w 116"/>
                <a:gd name="T17" fmla="*/ 14 h 76"/>
                <a:gd name="T18" fmla="*/ 95 w 116"/>
                <a:gd name="T19" fmla="*/ 2 h 76"/>
                <a:gd name="T20" fmla="*/ 89 w 116"/>
                <a:gd name="T21" fmla="*/ 0 h 76"/>
                <a:gd name="T22" fmla="*/ 84 w 116"/>
                <a:gd name="T23" fmla="*/ 1 h 76"/>
                <a:gd name="T24" fmla="*/ 79 w 116"/>
                <a:gd name="T25" fmla="*/ 2 h 76"/>
                <a:gd name="T26" fmla="*/ 70 w 116"/>
                <a:gd name="T27" fmla="*/ 4 h 76"/>
                <a:gd name="T28" fmla="*/ 65 w 116"/>
                <a:gd name="T29" fmla="*/ 10 h 76"/>
                <a:gd name="T30" fmla="*/ 60 w 116"/>
                <a:gd name="T31" fmla="*/ 5 h 76"/>
                <a:gd name="T32" fmla="*/ 55 w 116"/>
                <a:gd name="T33" fmla="*/ 5 h 76"/>
                <a:gd name="T34" fmla="*/ 46 w 116"/>
                <a:gd name="T35" fmla="*/ 4 h 76"/>
                <a:gd name="T36" fmla="*/ 40 w 116"/>
                <a:gd name="T37" fmla="*/ 0 h 76"/>
                <a:gd name="T38" fmla="*/ 36 w 116"/>
                <a:gd name="T39" fmla="*/ 5 h 76"/>
                <a:gd name="T40" fmla="*/ 34 w 116"/>
                <a:gd name="T41" fmla="*/ 7 h 76"/>
                <a:gd name="T42" fmla="*/ 29 w 116"/>
                <a:gd name="T43" fmla="*/ 8 h 76"/>
                <a:gd name="T44" fmla="*/ 24 w 116"/>
                <a:gd name="T45" fmla="*/ 14 h 76"/>
                <a:gd name="T46" fmla="*/ 19 w 116"/>
                <a:gd name="T47" fmla="*/ 23 h 76"/>
                <a:gd name="T48" fmla="*/ 18 w 116"/>
                <a:gd name="T49" fmla="*/ 31 h 76"/>
                <a:gd name="T50" fmla="*/ 14 w 116"/>
                <a:gd name="T51" fmla="*/ 32 h 76"/>
                <a:gd name="T52" fmla="*/ 14 w 116"/>
                <a:gd name="T53" fmla="*/ 37 h 76"/>
                <a:gd name="T54" fmla="*/ 8 w 116"/>
                <a:gd name="T55" fmla="*/ 40 h 76"/>
                <a:gd name="T56" fmla="*/ 0 w 116"/>
                <a:gd name="T57" fmla="*/ 42 h 76"/>
                <a:gd name="T58" fmla="*/ 4 w 116"/>
                <a:gd name="T59" fmla="*/ 48 h 76"/>
                <a:gd name="T60" fmla="*/ 7 w 116"/>
                <a:gd name="T61" fmla="*/ 53 h 76"/>
                <a:gd name="T62" fmla="*/ 10 w 116"/>
                <a:gd name="T63" fmla="*/ 59 h 76"/>
                <a:gd name="T64" fmla="*/ 18 w 116"/>
                <a:gd name="T65" fmla="*/ 63 h 76"/>
                <a:gd name="T66" fmla="*/ 18 w 116"/>
                <a:gd name="T67" fmla="*/ 71 h 76"/>
                <a:gd name="T68" fmla="*/ 25 w 116"/>
                <a:gd name="T69" fmla="*/ 74 h 76"/>
                <a:gd name="T70" fmla="*/ 30 w 116"/>
                <a:gd name="T71" fmla="*/ 77 h 76"/>
                <a:gd name="T72" fmla="*/ 31 w 116"/>
                <a:gd name="T73" fmla="*/ 73 h 76"/>
                <a:gd name="T74" fmla="*/ 35 w 116"/>
                <a:gd name="T75" fmla="*/ 75 h 76"/>
                <a:gd name="T76" fmla="*/ 32 w 116"/>
                <a:gd name="T77" fmla="*/ 78 h 76"/>
                <a:gd name="T78" fmla="*/ 34 w 116"/>
                <a:gd name="T79" fmla="*/ 80 h 76"/>
                <a:gd name="T80" fmla="*/ 38 w 116"/>
                <a:gd name="T81" fmla="*/ 85 h 76"/>
                <a:gd name="T82" fmla="*/ 36 w 116"/>
                <a:gd name="T83" fmla="*/ 90 h 76"/>
                <a:gd name="T84" fmla="*/ 44 w 116"/>
                <a:gd name="T85" fmla="*/ 89 h 76"/>
                <a:gd name="T86" fmla="*/ 60 w 116"/>
                <a:gd name="T87" fmla="*/ 90 h 76"/>
                <a:gd name="T88" fmla="*/ 70 w 116"/>
                <a:gd name="T89" fmla="*/ 91 h 76"/>
                <a:gd name="T90" fmla="*/ 84 w 116"/>
                <a:gd name="T91" fmla="*/ 89 h 76"/>
                <a:gd name="T92" fmla="*/ 89 w 116"/>
                <a:gd name="T93" fmla="*/ 85 h 76"/>
                <a:gd name="T94" fmla="*/ 96 w 116"/>
                <a:gd name="T95" fmla="*/ 84 h 76"/>
                <a:gd name="T96" fmla="*/ 102 w 116"/>
                <a:gd name="T97" fmla="*/ 84 h 76"/>
                <a:gd name="T98" fmla="*/ 108 w 116"/>
                <a:gd name="T99" fmla="*/ 86 h 76"/>
                <a:gd name="T100" fmla="*/ 115 w 116"/>
                <a:gd name="T101" fmla="*/ 87 h 76"/>
                <a:gd name="T102" fmla="*/ 119 w 116"/>
                <a:gd name="T103" fmla="*/ 90 h 76"/>
                <a:gd name="T104" fmla="*/ 122 w 116"/>
                <a:gd name="T105" fmla="*/ 90 h 76"/>
                <a:gd name="T106" fmla="*/ 122 w 116"/>
                <a:gd name="T107" fmla="*/ 81 h 76"/>
                <a:gd name="T108" fmla="*/ 125 w 116"/>
                <a:gd name="T109" fmla="*/ 77 h 76"/>
                <a:gd name="T110" fmla="*/ 121 w 116"/>
                <a:gd name="T111" fmla="*/ 72 h 76"/>
                <a:gd name="T112" fmla="*/ 126 w 116"/>
                <a:gd name="T113" fmla="*/ 66 h 76"/>
                <a:gd name="T114" fmla="*/ 129 w 116"/>
                <a:gd name="T115" fmla="*/ 67 h 76"/>
                <a:gd name="T116" fmla="*/ 128 w 116"/>
                <a:gd name="T117" fmla="*/ 74 h 76"/>
                <a:gd name="T118" fmla="*/ 137 w 116"/>
                <a:gd name="T119" fmla="*/ 72 h 76"/>
                <a:gd name="T120" fmla="*/ 137 w 116"/>
                <a:gd name="T121" fmla="*/ 63 h 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6"/>
                <a:gd name="T184" fmla="*/ 0 h 76"/>
                <a:gd name="T185" fmla="*/ 116 w 116"/>
                <a:gd name="T186" fmla="*/ 76 h 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6" h="76">
                  <a:moveTo>
                    <a:pt x="114" y="53"/>
                  </a:moveTo>
                  <a:cubicBezTo>
                    <a:pt x="112" y="52"/>
                    <a:pt x="111" y="49"/>
                    <a:pt x="108" y="49"/>
                  </a:cubicBezTo>
                  <a:cubicBezTo>
                    <a:pt x="106" y="49"/>
                    <a:pt x="106" y="52"/>
                    <a:pt x="104" y="52"/>
                  </a:cubicBezTo>
                  <a:cubicBezTo>
                    <a:pt x="102" y="53"/>
                    <a:pt x="101" y="53"/>
                    <a:pt x="99" y="53"/>
                  </a:cubicBezTo>
                  <a:cubicBezTo>
                    <a:pt x="97" y="53"/>
                    <a:pt x="96" y="51"/>
                    <a:pt x="95" y="51"/>
                  </a:cubicBezTo>
                  <a:cubicBezTo>
                    <a:pt x="94" y="46"/>
                    <a:pt x="93" y="43"/>
                    <a:pt x="93" y="39"/>
                  </a:cubicBezTo>
                  <a:cubicBezTo>
                    <a:pt x="94" y="36"/>
                    <a:pt x="97" y="33"/>
                    <a:pt x="97" y="30"/>
                  </a:cubicBezTo>
                  <a:cubicBezTo>
                    <a:pt x="96" y="27"/>
                    <a:pt x="93" y="24"/>
                    <a:pt x="91" y="21"/>
                  </a:cubicBezTo>
                  <a:cubicBezTo>
                    <a:pt x="89" y="18"/>
                    <a:pt x="85" y="15"/>
                    <a:pt x="83" y="12"/>
                  </a:cubicBezTo>
                  <a:cubicBezTo>
                    <a:pt x="81" y="9"/>
                    <a:pt x="81" y="5"/>
                    <a:pt x="79" y="2"/>
                  </a:cubicBezTo>
                  <a:cubicBezTo>
                    <a:pt x="78" y="0"/>
                    <a:pt x="76" y="0"/>
                    <a:pt x="74" y="0"/>
                  </a:cubicBezTo>
                  <a:cubicBezTo>
                    <a:pt x="73" y="0"/>
                    <a:pt x="71" y="0"/>
                    <a:pt x="70" y="1"/>
                  </a:cubicBezTo>
                  <a:cubicBezTo>
                    <a:pt x="68" y="1"/>
                    <a:pt x="67" y="2"/>
                    <a:pt x="66" y="2"/>
                  </a:cubicBezTo>
                  <a:cubicBezTo>
                    <a:pt x="63" y="3"/>
                    <a:pt x="60" y="2"/>
                    <a:pt x="58" y="3"/>
                  </a:cubicBezTo>
                  <a:cubicBezTo>
                    <a:pt x="56" y="4"/>
                    <a:pt x="56" y="7"/>
                    <a:pt x="54" y="8"/>
                  </a:cubicBezTo>
                  <a:cubicBezTo>
                    <a:pt x="53" y="8"/>
                    <a:pt x="52" y="5"/>
                    <a:pt x="50" y="4"/>
                  </a:cubicBezTo>
                  <a:cubicBezTo>
                    <a:pt x="49" y="3"/>
                    <a:pt x="47" y="4"/>
                    <a:pt x="46" y="4"/>
                  </a:cubicBezTo>
                  <a:cubicBezTo>
                    <a:pt x="43" y="4"/>
                    <a:pt x="41" y="3"/>
                    <a:pt x="38" y="3"/>
                  </a:cubicBezTo>
                  <a:cubicBezTo>
                    <a:pt x="36" y="2"/>
                    <a:pt x="35" y="0"/>
                    <a:pt x="33" y="0"/>
                  </a:cubicBezTo>
                  <a:cubicBezTo>
                    <a:pt x="31" y="0"/>
                    <a:pt x="31" y="3"/>
                    <a:pt x="30" y="4"/>
                  </a:cubicBezTo>
                  <a:cubicBezTo>
                    <a:pt x="29" y="4"/>
                    <a:pt x="29" y="5"/>
                    <a:pt x="28" y="6"/>
                  </a:cubicBezTo>
                  <a:cubicBezTo>
                    <a:pt x="27" y="7"/>
                    <a:pt x="25" y="6"/>
                    <a:pt x="24" y="7"/>
                  </a:cubicBezTo>
                  <a:cubicBezTo>
                    <a:pt x="22" y="9"/>
                    <a:pt x="21" y="11"/>
                    <a:pt x="20" y="12"/>
                  </a:cubicBezTo>
                  <a:cubicBezTo>
                    <a:pt x="18" y="14"/>
                    <a:pt x="17" y="16"/>
                    <a:pt x="16" y="19"/>
                  </a:cubicBezTo>
                  <a:cubicBezTo>
                    <a:pt x="15" y="21"/>
                    <a:pt x="16" y="24"/>
                    <a:pt x="15" y="26"/>
                  </a:cubicBezTo>
                  <a:cubicBezTo>
                    <a:pt x="14" y="27"/>
                    <a:pt x="12" y="26"/>
                    <a:pt x="12" y="27"/>
                  </a:cubicBezTo>
                  <a:cubicBezTo>
                    <a:pt x="11" y="28"/>
                    <a:pt x="13" y="30"/>
                    <a:pt x="12" y="31"/>
                  </a:cubicBezTo>
                  <a:cubicBezTo>
                    <a:pt x="11" y="33"/>
                    <a:pt x="8" y="33"/>
                    <a:pt x="7" y="33"/>
                  </a:cubicBezTo>
                  <a:cubicBezTo>
                    <a:pt x="5" y="34"/>
                    <a:pt x="2" y="34"/>
                    <a:pt x="0" y="35"/>
                  </a:cubicBezTo>
                  <a:cubicBezTo>
                    <a:pt x="1" y="37"/>
                    <a:pt x="2" y="39"/>
                    <a:pt x="3" y="40"/>
                  </a:cubicBezTo>
                  <a:cubicBezTo>
                    <a:pt x="4" y="42"/>
                    <a:pt x="5" y="42"/>
                    <a:pt x="6" y="44"/>
                  </a:cubicBezTo>
                  <a:cubicBezTo>
                    <a:pt x="7" y="45"/>
                    <a:pt x="7" y="47"/>
                    <a:pt x="8" y="49"/>
                  </a:cubicBezTo>
                  <a:cubicBezTo>
                    <a:pt x="10" y="51"/>
                    <a:pt x="13" y="51"/>
                    <a:pt x="15" y="53"/>
                  </a:cubicBezTo>
                  <a:cubicBezTo>
                    <a:pt x="16" y="54"/>
                    <a:pt x="13" y="57"/>
                    <a:pt x="15" y="59"/>
                  </a:cubicBezTo>
                  <a:cubicBezTo>
                    <a:pt x="16" y="61"/>
                    <a:pt x="19" y="61"/>
                    <a:pt x="21" y="62"/>
                  </a:cubicBezTo>
                  <a:cubicBezTo>
                    <a:pt x="22" y="62"/>
                    <a:pt x="23" y="64"/>
                    <a:pt x="25" y="64"/>
                  </a:cubicBezTo>
                  <a:cubicBezTo>
                    <a:pt x="26" y="64"/>
                    <a:pt x="25" y="61"/>
                    <a:pt x="26" y="61"/>
                  </a:cubicBezTo>
                  <a:cubicBezTo>
                    <a:pt x="28" y="61"/>
                    <a:pt x="29" y="62"/>
                    <a:pt x="29" y="63"/>
                  </a:cubicBezTo>
                  <a:cubicBezTo>
                    <a:pt x="30" y="64"/>
                    <a:pt x="28" y="64"/>
                    <a:pt x="27" y="65"/>
                  </a:cubicBezTo>
                  <a:cubicBezTo>
                    <a:pt x="27" y="66"/>
                    <a:pt x="28" y="66"/>
                    <a:pt x="28" y="67"/>
                  </a:cubicBezTo>
                  <a:cubicBezTo>
                    <a:pt x="30" y="69"/>
                    <a:pt x="31" y="69"/>
                    <a:pt x="32" y="71"/>
                  </a:cubicBezTo>
                  <a:cubicBezTo>
                    <a:pt x="32" y="72"/>
                    <a:pt x="29" y="74"/>
                    <a:pt x="30" y="75"/>
                  </a:cubicBezTo>
                  <a:cubicBezTo>
                    <a:pt x="32" y="76"/>
                    <a:pt x="35" y="74"/>
                    <a:pt x="37" y="74"/>
                  </a:cubicBezTo>
                  <a:cubicBezTo>
                    <a:pt x="42" y="74"/>
                    <a:pt x="46" y="75"/>
                    <a:pt x="50" y="75"/>
                  </a:cubicBezTo>
                  <a:cubicBezTo>
                    <a:pt x="52" y="76"/>
                    <a:pt x="55" y="76"/>
                    <a:pt x="58" y="76"/>
                  </a:cubicBezTo>
                  <a:cubicBezTo>
                    <a:pt x="62" y="76"/>
                    <a:pt x="66" y="75"/>
                    <a:pt x="70" y="74"/>
                  </a:cubicBezTo>
                  <a:cubicBezTo>
                    <a:pt x="72" y="73"/>
                    <a:pt x="72" y="71"/>
                    <a:pt x="74" y="71"/>
                  </a:cubicBezTo>
                  <a:cubicBezTo>
                    <a:pt x="76" y="70"/>
                    <a:pt x="78" y="70"/>
                    <a:pt x="80" y="70"/>
                  </a:cubicBezTo>
                  <a:cubicBezTo>
                    <a:pt x="82" y="70"/>
                    <a:pt x="84" y="70"/>
                    <a:pt x="85" y="70"/>
                  </a:cubicBezTo>
                  <a:cubicBezTo>
                    <a:pt x="87" y="70"/>
                    <a:pt x="88" y="71"/>
                    <a:pt x="90" y="72"/>
                  </a:cubicBezTo>
                  <a:cubicBezTo>
                    <a:pt x="92" y="72"/>
                    <a:pt x="94" y="72"/>
                    <a:pt x="96" y="73"/>
                  </a:cubicBezTo>
                  <a:cubicBezTo>
                    <a:pt x="97" y="73"/>
                    <a:pt x="98" y="74"/>
                    <a:pt x="99" y="75"/>
                  </a:cubicBezTo>
                  <a:cubicBezTo>
                    <a:pt x="100" y="75"/>
                    <a:pt x="101" y="75"/>
                    <a:pt x="102" y="75"/>
                  </a:cubicBezTo>
                  <a:cubicBezTo>
                    <a:pt x="102" y="72"/>
                    <a:pt x="102" y="70"/>
                    <a:pt x="102" y="68"/>
                  </a:cubicBezTo>
                  <a:cubicBezTo>
                    <a:pt x="102" y="66"/>
                    <a:pt x="105" y="65"/>
                    <a:pt x="104" y="64"/>
                  </a:cubicBezTo>
                  <a:cubicBezTo>
                    <a:pt x="104" y="62"/>
                    <a:pt x="101" y="62"/>
                    <a:pt x="101" y="60"/>
                  </a:cubicBezTo>
                  <a:cubicBezTo>
                    <a:pt x="101" y="58"/>
                    <a:pt x="103" y="56"/>
                    <a:pt x="105" y="55"/>
                  </a:cubicBezTo>
                  <a:cubicBezTo>
                    <a:pt x="106" y="55"/>
                    <a:pt x="108" y="55"/>
                    <a:pt x="108" y="56"/>
                  </a:cubicBezTo>
                  <a:cubicBezTo>
                    <a:pt x="109" y="58"/>
                    <a:pt x="105" y="61"/>
                    <a:pt x="107" y="62"/>
                  </a:cubicBezTo>
                  <a:cubicBezTo>
                    <a:pt x="109" y="63"/>
                    <a:pt x="113" y="62"/>
                    <a:pt x="114" y="60"/>
                  </a:cubicBezTo>
                  <a:cubicBezTo>
                    <a:pt x="116" y="58"/>
                    <a:pt x="114" y="55"/>
                    <a:pt x="114" y="5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 name="Freeform 2600"/>
            <p:cNvSpPr>
              <a:spLocks noChangeAspect="1"/>
            </p:cNvSpPr>
            <p:nvPr/>
          </p:nvSpPr>
          <p:spPr bwMode="auto">
            <a:xfrm>
              <a:off x="3240" y="1747"/>
              <a:ext cx="51" cy="69"/>
            </a:xfrm>
            <a:custGeom>
              <a:avLst/>
              <a:gdLst>
                <a:gd name="T0" fmla="*/ 25 w 43"/>
                <a:gd name="T1" fmla="*/ 69 h 58"/>
                <a:gd name="T2" fmla="*/ 31 w 43"/>
                <a:gd name="T3" fmla="*/ 62 h 58"/>
                <a:gd name="T4" fmla="*/ 36 w 43"/>
                <a:gd name="T5" fmla="*/ 52 h 58"/>
                <a:gd name="T6" fmla="*/ 37 w 43"/>
                <a:gd name="T7" fmla="*/ 44 h 58"/>
                <a:gd name="T8" fmla="*/ 43 w 43"/>
                <a:gd name="T9" fmla="*/ 45 h 58"/>
                <a:gd name="T10" fmla="*/ 50 w 43"/>
                <a:gd name="T11" fmla="*/ 45 h 58"/>
                <a:gd name="T12" fmla="*/ 50 w 43"/>
                <a:gd name="T13" fmla="*/ 37 h 58"/>
                <a:gd name="T14" fmla="*/ 44 w 43"/>
                <a:gd name="T15" fmla="*/ 35 h 58"/>
                <a:gd name="T16" fmla="*/ 43 w 43"/>
                <a:gd name="T17" fmla="*/ 26 h 58"/>
                <a:gd name="T18" fmla="*/ 38 w 43"/>
                <a:gd name="T19" fmla="*/ 20 h 58"/>
                <a:gd name="T20" fmla="*/ 37 w 43"/>
                <a:gd name="T21" fmla="*/ 12 h 58"/>
                <a:gd name="T22" fmla="*/ 28 w 43"/>
                <a:gd name="T23" fmla="*/ 10 h 58"/>
                <a:gd name="T24" fmla="*/ 25 w 43"/>
                <a:gd name="T25" fmla="*/ 10 h 58"/>
                <a:gd name="T26" fmla="*/ 13 w 43"/>
                <a:gd name="T27" fmla="*/ 1 h 58"/>
                <a:gd name="T28" fmla="*/ 6 w 43"/>
                <a:gd name="T29" fmla="*/ 2 h 58"/>
                <a:gd name="T30" fmla="*/ 1 w 43"/>
                <a:gd name="T31" fmla="*/ 2 h 58"/>
                <a:gd name="T32" fmla="*/ 0 w 43"/>
                <a:gd name="T33" fmla="*/ 8 h 58"/>
                <a:gd name="T34" fmla="*/ 6 w 43"/>
                <a:gd name="T35" fmla="*/ 11 h 58"/>
                <a:gd name="T36" fmla="*/ 11 w 43"/>
                <a:gd name="T37" fmla="*/ 23 h 58"/>
                <a:gd name="T38" fmla="*/ 20 w 43"/>
                <a:gd name="T39" fmla="*/ 33 h 58"/>
                <a:gd name="T40" fmla="*/ 27 w 43"/>
                <a:gd name="T41" fmla="*/ 44 h 58"/>
                <a:gd name="T42" fmla="*/ 23 w 43"/>
                <a:gd name="T43" fmla="*/ 55 h 58"/>
                <a:gd name="T44" fmla="*/ 25 w 43"/>
                <a:gd name="T45" fmla="*/ 69 h 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8"/>
                <a:gd name="T71" fmla="*/ 43 w 43"/>
                <a:gd name="T72" fmla="*/ 58 h 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8">
                  <a:moveTo>
                    <a:pt x="21" y="58"/>
                  </a:moveTo>
                  <a:cubicBezTo>
                    <a:pt x="23" y="56"/>
                    <a:pt x="25" y="54"/>
                    <a:pt x="26" y="52"/>
                  </a:cubicBezTo>
                  <a:cubicBezTo>
                    <a:pt x="28" y="49"/>
                    <a:pt x="29" y="47"/>
                    <a:pt x="30" y="44"/>
                  </a:cubicBezTo>
                  <a:cubicBezTo>
                    <a:pt x="31" y="41"/>
                    <a:pt x="29" y="38"/>
                    <a:pt x="31" y="37"/>
                  </a:cubicBezTo>
                  <a:cubicBezTo>
                    <a:pt x="32" y="35"/>
                    <a:pt x="35" y="38"/>
                    <a:pt x="36" y="38"/>
                  </a:cubicBezTo>
                  <a:cubicBezTo>
                    <a:pt x="38" y="38"/>
                    <a:pt x="41" y="39"/>
                    <a:pt x="42" y="38"/>
                  </a:cubicBezTo>
                  <a:cubicBezTo>
                    <a:pt x="43" y="36"/>
                    <a:pt x="43" y="33"/>
                    <a:pt x="42" y="31"/>
                  </a:cubicBezTo>
                  <a:cubicBezTo>
                    <a:pt x="41" y="30"/>
                    <a:pt x="38" y="30"/>
                    <a:pt x="37" y="29"/>
                  </a:cubicBezTo>
                  <a:cubicBezTo>
                    <a:pt x="36" y="27"/>
                    <a:pt x="37" y="24"/>
                    <a:pt x="36" y="22"/>
                  </a:cubicBezTo>
                  <a:cubicBezTo>
                    <a:pt x="35" y="20"/>
                    <a:pt x="33" y="19"/>
                    <a:pt x="32" y="17"/>
                  </a:cubicBezTo>
                  <a:cubicBezTo>
                    <a:pt x="31" y="15"/>
                    <a:pt x="32" y="12"/>
                    <a:pt x="31" y="10"/>
                  </a:cubicBezTo>
                  <a:cubicBezTo>
                    <a:pt x="29" y="8"/>
                    <a:pt x="26" y="8"/>
                    <a:pt x="24" y="8"/>
                  </a:cubicBezTo>
                  <a:cubicBezTo>
                    <a:pt x="23" y="7"/>
                    <a:pt x="22" y="8"/>
                    <a:pt x="21" y="8"/>
                  </a:cubicBezTo>
                  <a:cubicBezTo>
                    <a:pt x="17" y="6"/>
                    <a:pt x="15" y="2"/>
                    <a:pt x="11" y="1"/>
                  </a:cubicBezTo>
                  <a:cubicBezTo>
                    <a:pt x="9" y="0"/>
                    <a:pt x="7" y="2"/>
                    <a:pt x="5" y="2"/>
                  </a:cubicBezTo>
                  <a:cubicBezTo>
                    <a:pt x="3" y="3"/>
                    <a:pt x="2" y="2"/>
                    <a:pt x="1" y="2"/>
                  </a:cubicBezTo>
                  <a:cubicBezTo>
                    <a:pt x="0" y="3"/>
                    <a:pt x="1" y="5"/>
                    <a:pt x="0" y="7"/>
                  </a:cubicBezTo>
                  <a:cubicBezTo>
                    <a:pt x="2" y="7"/>
                    <a:pt x="4" y="7"/>
                    <a:pt x="5" y="9"/>
                  </a:cubicBezTo>
                  <a:cubicBezTo>
                    <a:pt x="7" y="12"/>
                    <a:pt x="7" y="16"/>
                    <a:pt x="9" y="19"/>
                  </a:cubicBezTo>
                  <a:cubicBezTo>
                    <a:pt x="11" y="22"/>
                    <a:pt x="15" y="25"/>
                    <a:pt x="17" y="28"/>
                  </a:cubicBezTo>
                  <a:cubicBezTo>
                    <a:pt x="19" y="31"/>
                    <a:pt x="22" y="34"/>
                    <a:pt x="23" y="37"/>
                  </a:cubicBezTo>
                  <a:cubicBezTo>
                    <a:pt x="23" y="40"/>
                    <a:pt x="20" y="43"/>
                    <a:pt x="19" y="46"/>
                  </a:cubicBezTo>
                  <a:cubicBezTo>
                    <a:pt x="19" y="50"/>
                    <a:pt x="20" y="53"/>
                    <a:pt x="21" y="5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 name="Freeform 2601"/>
            <p:cNvSpPr>
              <a:spLocks noChangeAspect="1"/>
            </p:cNvSpPr>
            <p:nvPr/>
          </p:nvSpPr>
          <p:spPr bwMode="auto">
            <a:xfrm>
              <a:off x="3176" y="1665"/>
              <a:ext cx="257" cy="168"/>
            </a:xfrm>
            <a:custGeom>
              <a:avLst/>
              <a:gdLst>
                <a:gd name="T0" fmla="*/ 223 w 214"/>
                <a:gd name="T1" fmla="*/ 113 h 140"/>
                <a:gd name="T2" fmla="*/ 197 w 214"/>
                <a:gd name="T3" fmla="*/ 122 h 140"/>
                <a:gd name="T4" fmla="*/ 185 w 214"/>
                <a:gd name="T5" fmla="*/ 130 h 140"/>
                <a:gd name="T6" fmla="*/ 169 w 214"/>
                <a:gd name="T7" fmla="*/ 128 h 140"/>
                <a:gd name="T8" fmla="*/ 189 w 214"/>
                <a:gd name="T9" fmla="*/ 145 h 140"/>
                <a:gd name="T10" fmla="*/ 207 w 214"/>
                <a:gd name="T11" fmla="*/ 148 h 140"/>
                <a:gd name="T12" fmla="*/ 201 w 214"/>
                <a:gd name="T13" fmla="*/ 157 h 140"/>
                <a:gd name="T14" fmla="*/ 184 w 214"/>
                <a:gd name="T15" fmla="*/ 161 h 140"/>
                <a:gd name="T16" fmla="*/ 166 w 214"/>
                <a:gd name="T17" fmla="*/ 152 h 140"/>
                <a:gd name="T18" fmla="*/ 168 w 214"/>
                <a:gd name="T19" fmla="*/ 134 h 140"/>
                <a:gd name="T20" fmla="*/ 147 w 214"/>
                <a:gd name="T21" fmla="*/ 131 h 140"/>
                <a:gd name="T22" fmla="*/ 138 w 214"/>
                <a:gd name="T23" fmla="*/ 125 h 140"/>
                <a:gd name="T24" fmla="*/ 145 w 214"/>
                <a:gd name="T25" fmla="*/ 125 h 140"/>
                <a:gd name="T26" fmla="*/ 130 w 214"/>
                <a:gd name="T27" fmla="*/ 119 h 140"/>
                <a:gd name="T28" fmla="*/ 116 w 214"/>
                <a:gd name="T29" fmla="*/ 127 h 140"/>
                <a:gd name="T30" fmla="*/ 118 w 214"/>
                <a:gd name="T31" fmla="*/ 134 h 140"/>
                <a:gd name="T32" fmla="*/ 109 w 214"/>
                <a:gd name="T33" fmla="*/ 140 h 140"/>
                <a:gd name="T34" fmla="*/ 104 w 214"/>
                <a:gd name="T35" fmla="*/ 149 h 140"/>
                <a:gd name="T36" fmla="*/ 89 w 214"/>
                <a:gd name="T37" fmla="*/ 151 h 140"/>
                <a:gd name="T38" fmla="*/ 101 w 214"/>
                <a:gd name="T39" fmla="*/ 126 h 140"/>
                <a:gd name="T40" fmla="*/ 114 w 214"/>
                <a:gd name="T41" fmla="*/ 119 h 140"/>
                <a:gd name="T42" fmla="*/ 102 w 214"/>
                <a:gd name="T43" fmla="*/ 102 h 140"/>
                <a:gd name="T44" fmla="*/ 89 w 214"/>
                <a:gd name="T45" fmla="*/ 91 h 140"/>
                <a:gd name="T46" fmla="*/ 65 w 214"/>
                <a:gd name="T47" fmla="*/ 84 h 140"/>
                <a:gd name="T48" fmla="*/ 54 w 214"/>
                <a:gd name="T49" fmla="*/ 92 h 140"/>
                <a:gd name="T50" fmla="*/ 35 w 214"/>
                <a:gd name="T51" fmla="*/ 95 h 140"/>
                <a:gd name="T52" fmla="*/ 14 w 214"/>
                <a:gd name="T53" fmla="*/ 90 h 140"/>
                <a:gd name="T54" fmla="*/ 6 w 214"/>
                <a:gd name="T55" fmla="*/ 91 h 140"/>
                <a:gd name="T56" fmla="*/ 0 w 214"/>
                <a:gd name="T57" fmla="*/ 84 h 140"/>
                <a:gd name="T58" fmla="*/ 4 w 214"/>
                <a:gd name="T59" fmla="*/ 72 h 140"/>
                <a:gd name="T60" fmla="*/ 10 w 214"/>
                <a:gd name="T61" fmla="*/ 68 h 140"/>
                <a:gd name="T62" fmla="*/ 6 w 214"/>
                <a:gd name="T63" fmla="*/ 59 h 140"/>
                <a:gd name="T64" fmla="*/ 24 w 214"/>
                <a:gd name="T65" fmla="*/ 44 h 140"/>
                <a:gd name="T66" fmla="*/ 25 w 214"/>
                <a:gd name="T67" fmla="*/ 35 h 140"/>
                <a:gd name="T68" fmla="*/ 26 w 214"/>
                <a:gd name="T69" fmla="*/ 20 h 140"/>
                <a:gd name="T70" fmla="*/ 49 w 214"/>
                <a:gd name="T71" fmla="*/ 13 h 140"/>
                <a:gd name="T72" fmla="*/ 73 w 214"/>
                <a:gd name="T73" fmla="*/ 20 h 140"/>
                <a:gd name="T74" fmla="*/ 90 w 214"/>
                <a:gd name="T75" fmla="*/ 22 h 140"/>
                <a:gd name="T76" fmla="*/ 108 w 214"/>
                <a:gd name="T77" fmla="*/ 22 h 140"/>
                <a:gd name="T78" fmla="*/ 121 w 214"/>
                <a:gd name="T79" fmla="*/ 10 h 140"/>
                <a:gd name="T80" fmla="*/ 142 w 214"/>
                <a:gd name="T81" fmla="*/ 4 h 140"/>
                <a:gd name="T82" fmla="*/ 167 w 214"/>
                <a:gd name="T83" fmla="*/ 10 h 140"/>
                <a:gd name="T84" fmla="*/ 168 w 214"/>
                <a:gd name="T85" fmla="*/ 25 h 140"/>
                <a:gd name="T86" fmla="*/ 201 w 214"/>
                <a:gd name="T87" fmla="*/ 44 h 140"/>
                <a:gd name="T88" fmla="*/ 221 w 214"/>
                <a:gd name="T89" fmla="*/ 48 h 140"/>
                <a:gd name="T90" fmla="*/ 244 w 214"/>
                <a:gd name="T91" fmla="*/ 56 h 140"/>
                <a:gd name="T92" fmla="*/ 256 w 214"/>
                <a:gd name="T93" fmla="*/ 70 h 140"/>
                <a:gd name="T94" fmla="*/ 250 w 214"/>
                <a:gd name="T95" fmla="*/ 78 h 140"/>
                <a:gd name="T96" fmla="*/ 255 w 214"/>
                <a:gd name="T97" fmla="*/ 92 h 140"/>
                <a:gd name="T98" fmla="*/ 232 w 214"/>
                <a:gd name="T99" fmla="*/ 106 h 1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4"/>
                <a:gd name="T151" fmla="*/ 0 h 140"/>
                <a:gd name="T152" fmla="*/ 214 w 214"/>
                <a:gd name="T153" fmla="*/ 140 h 14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4" h="140">
                  <a:moveTo>
                    <a:pt x="195" y="95"/>
                  </a:moveTo>
                  <a:cubicBezTo>
                    <a:pt x="194" y="94"/>
                    <a:pt x="193" y="93"/>
                    <a:pt x="191" y="92"/>
                  </a:cubicBezTo>
                  <a:cubicBezTo>
                    <a:pt x="190" y="92"/>
                    <a:pt x="188" y="93"/>
                    <a:pt x="186" y="94"/>
                  </a:cubicBezTo>
                  <a:cubicBezTo>
                    <a:pt x="184" y="95"/>
                    <a:pt x="183" y="96"/>
                    <a:pt x="181" y="97"/>
                  </a:cubicBezTo>
                  <a:cubicBezTo>
                    <a:pt x="178" y="99"/>
                    <a:pt x="176" y="100"/>
                    <a:pt x="173" y="101"/>
                  </a:cubicBezTo>
                  <a:cubicBezTo>
                    <a:pt x="170" y="102"/>
                    <a:pt x="167" y="101"/>
                    <a:pt x="164" y="102"/>
                  </a:cubicBezTo>
                  <a:cubicBezTo>
                    <a:pt x="163" y="102"/>
                    <a:pt x="162" y="105"/>
                    <a:pt x="160" y="106"/>
                  </a:cubicBezTo>
                  <a:cubicBezTo>
                    <a:pt x="159" y="106"/>
                    <a:pt x="159" y="103"/>
                    <a:pt x="158" y="103"/>
                  </a:cubicBezTo>
                  <a:cubicBezTo>
                    <a:pt x="156" y="104"/>
                    <a:pt x="154" y="106"/>
                    <a:pt x="154" y="108"/>
                  </a:cubicBezTo>
                  <a:cubicBezTo>
                    <a:pt x="153" y="110"/>
                    <a:pt x="156" y="112"/>
                    <a:pt x="155" y="114"/>
                  </a:cubicBezTo>
                  <a:cubicBezTo>
                    <a:pt x="154" y="116"/>
                    <a:pt x="153" y="111"/>
                    <a:pt x="152" y="111"/>
                  </a:cubicBezTo>
                  <a:cubicBezTo>
                    <a:pt x="148" y="109"/>
                    <a:pt x="145" y="107"/>
                    <a:pt x="141" y="107"/>
                  </a:cubicBezTo>
                  <a:cubicBezTo>
                    <a:pt x="140" y="107"/>
                    <a:pt x="142" y="110"/>
                    <a:pt x="143" y="111"/>
                  </a:cubicBezTo>
                  <a:cubicBezTo>
                    <a:pt x="145" y="113"/>
                    <a:pt x="148" y="114"/>
                    <a:pt x="151" y="116"/>
                  </a:cubicBezTo>
                  <a:cubicBezTo>
                    <a:pt x="153" y="117"/>
                    <a:pt x="155" y="119"/>
                    <a:pt x="157" y="121"/>
                  </a:cubicBezTo>
                  <a:cubicBezTo>
                    <a:pt x="158" y="123"/>
                    <a:pt x="160" y="125"/>
                    <a:pt x="162" y="126"/>
                  </a:cubicBezTo>
                  <a:cubicBezTo>
                    <a:pt x="164" y="126"/>
                    <a:pt x="166" y="124"/>
                    <a:pt x="167" y="123"/>
                  </a:cubicBezTo>
                  <a:cubicBezTo>
                    <a:pt x="169" y="123"/>
                    <a:pt x="171" y="123"/>
                    <a:pt x="172" y="123"/>
                  </a:cubicBezTo>
                  <a:cubicBezTo>
                    <a:pt x="174" y="123"/>
                    <a:pt x="176" y="123"/>
                    <a:pt x="176" y="125"/>
                  </a:cubicBezTo>
                  <a:cubicBezTo>
                    <a:pt x="177" y="126"/>
                    <a:pt x="176" y="127"/>
                    <a:pt x="175" y="128"/>
                  </a:cubicBezTo>
                  <a:cubicBezTo>
                    <a:pt x="172" y="130"/>
                    <a:pt x="170" y="131"/>
                    <a:pt x="167" y="131"/>
                  </a:cubicBezTo>
                  <a:cubicBezTo>
                    <a:pt x="166" y="131"/>
                    <a:pt x="164" y="128"/>
                    <a:pt x="163" y="128"/>
                  </a:cubicBezTo>
                  <a:cubicBezTo>
                    <a:pt x="161" y="129"/>
                    <a:pt x="161" y="131"/>
                    <a:pt x="160" y="132"/>
                  </a:cubicBezTo>
                  <a:cubicBezTo>
                    <a:pt x="158" y="133"/>
                    <a:pt x="155" y="133"/>
                    <a:pt x="153" y="134"/>
                  </a:cubicBezTo>
                  <a:cubicBezTo>
                    <a:pt x="150" y="135"/>
                    <a:pt x="149" y="139"/>
                    <a:pt x="146" y="139"/>
                  </a:cubicBezTo>
                  <a:cubicBezTo>
                    <a:pt x="144" y="140"/>
                    <a:pt x="140" y="139"/>
                    <a:pt x="139" y="137"/>
                  </a:cubicBezTo>
                  <a:cubicBezTo>
                    <a:pt x="137" y="134"/>
                    <a:pt x="140" y="130"/>
                    <a:pt x="138" y="127"/>
                  </a:cubicBezTo>
                  <a:cubicBezTo>
                    <a:pt x="135" y="124"/>
                    <a:pt x="126" y="128"/>
                    <a:pt x="126" y="123"/>
                  </a:cubicBezTo>
                  <a:cubicBezTo>
                    <a:pt x="127" y="118"/>
                    <a:pt x="136" y="119"/>
                    <a:pt x="140" y="115"/>
                  </a:cubicBezTo>
                  <a:cubicBezTo>
                    <a:pt x="141" y="115"/>
                    <a:pt x="141" y="113"/>
                    <a:pt x="140" y="112"/>
                  </a:cubicBezTo>
                  <a:cubicBezTo>
                    <a:pt x="139" y="111"/>
                    <a:pt x="137" y="110"/>
                    <a:pt x="135" y="110"/>
                  </a:cubicBezTo>
                  <a:cubicBezTo>
                    <a:pt x="133" y="110"/>
                    <a:pt x="130" y="111"/>
                    <a:pt x="127" y="111"/>
                  </a:cubicBezTo>
                  <a:cubicBezTo>
                    <a:pt x="126" y="111"/>
                    <a:pt x="124" y="110"/>
                    <a:pt x="122" y="109"/>
                  </a:cubicBezTo>
                  <a:cubicBezTo>
                    <a:pt x="120" y="109"/>
                    <a:pt x="117" y="110"/>
                    <a:pt x="116" y="108"/>
                  </a:cubicBezTo>
                  <a:cubicBezTo>
                    <a:pt x="115" y="106"/>
                    <a:pt x="120" y="106"/>
                    <a:pt x="120" y="105"/>
                  </a:cubicBezTo>
                  <a:cubicBezTo>
                    <a:pt x="119" y="103"/>
                    <a:pt x="117" y="105"/>
                    <a:pt x="115" y="104"/>
                  </a:cubicBezTo>
                  <a:cubicBezTo>
                    <a:pt x="114" y="104"/>
                    <a:pt x="111" y="103"/>
                    <a:pt x="112" y="102"/>
                  </a:cubicBezTo>
                  <a:cubicBezTo>
                    <a:pt x="113" y="101"/>
                    <a:pt x="115" y="102"/>
                    <a:pt x="117" y="102"/>
                  </a:cubicBezTo>
                  <a:cubicBezTo>
                    <a:pt x="118" y="102"/>
                    <a:pt x="119" y="104"/>
                    <a:pt x="121" y="104"/>
                  </a:cubicBezTo>
                  <a:cubicBezTo>
                    <a:pt x="122" y="104"/>
                    <a:pt x="124" y="103"/>
                    <a:pt x="124" y="102"/>
                  </a:cubicBezTo>
                  <a:cubicBezTo>
                    <a:pt x="123" y="100"/>
                    <a:pt x="121" y="100"/>
                    <a:pt x="119" y="100"/>
                  </a:cubicBezTo>
                  <a:cubicBezTo>
                    <a:pt x="115" y="99"/>
                    <a:pt x="112" y="99"/>
                    <a:pt x="108" y="99"/>
                  </a:cubicBezTo>
                  <a:cubicBezTo>
                    <a:pt x="106" y="99"/>
                    <a:pt x="104" y="100"/>
                    <a:pt x="103" y="101"/>
                  </a:cubicBezTo>
                  <a:cubicBezTo>
                    <a:pt x="101" y="102"/>
                    <a:pt x="102" y="105"/>
                    <a:pt x="101" y="106"/>
                  </a:cubicBezTo>
                  <a:cubicBezTo>
                    <a:pt x="100" y="107"/>
                    <a:pt x="98" y="105"/>
                    <a:pt x="97" y="106"/>
                  </a:cubicBezTo>
                  <a:cubicBezTo>
                    <a:pt x="96" y="106"/>
                    <a:pt x="96" y="107"/>
                    <a:pt x="96" y="107"/>
                  </a:cubicBezTo>
                  <a:cubicBezTo>
                    <a:pt x="97" y="108"/>
                    <a:pt x="98" y="108"/>
                    <a:pt x="98" y="109"/>
                  </a:cubicBezTo>
                  <a:cubicBezTo>
                    <a:pt x="99" y="110"/>
                    <a:pt x="98" y="111"/>
                    <a:pt x="98" y="112"/>
                  </a:cubicBezTo>
                  <a:cubicBezTo>
                    <a:pt x="97" y="114"/>
                    <a:pt x="96" y="115"/>
                    <a:pt x="95" y="117"/>
                  </a:cubicBezTo>
                  <a:cubicBezTo>
                    <a:pt x="94" y="118"/>
                    <a:pt x="95" y="121"/>
                    <a:pt x="93" y="121"/>
                  </a:cubicBezTo>
                  <a:cubicBezTo>
                    <a:pt x="92" y="121"/>
                    <a:pt x="93" y="117"/>
                    <a:pt x="91" y="117"/>
                  </a:cubicBezTo>
                  <a:cubicBezTo>
                    <a:pt x="90" y="117"/>
                    <a:pt x="91" y="120"/>
                    <a:pt x="91" y="122"/>
                  </a:cubicBezTo>
                  <a:cubicBezTo>
                    <a:pt x="91" y="124"/>
                    <a:pt x="92" y="126"/>
                    <a:pt x="93" y="128"/>
                  </a:cubicBezTo>
                  <a:cubicBezTo>
                    <a:pt x="91" y="127"/>
                    <a:pt x="90" y="124"/>
                    <a:pt x="87" y="124"/>
                  </a:cubicBezTo>
                  <a:cubicBezTo>
                    <a:pt x="85" y="124"/>
                    <a:pt x="85" y="127"/>
                    <a:pt x="83" y="127"/>
                  </a:cubicBezTo>
                  <a:cubicBezTo>
                    <a:pt x="81" y="128"/>
                    <a:pt x="80" y="128"/>
                    <a:pt x="78" y="128"/>
                  </a:cubicBezTo>
                  <a:cubicBezTo>
                    <a:pt x="76" y="128"/>
                    <a:pt x="75" y="126"/>
                    <a:pt x="74" y="126"/>
                  </a:cubicBezTo>
                  <a:cubicBezTo>
                    <a:pt x="76" y="124"/>
                    <a:pt x="78" y="122"/>
                    <a:pt x="79" y="120"/>
                  </a:cubicBezTo>
                  <a:cubicBezTo>
                    <a:pt x="81" y="117"/>
                    <a:pt x="82" y="115"/>
                    <a:pt x="83" y="112"/>
                  </a:cubicBezTo>
                  <a:cubicBezTo>
                    <a:pt x="84" y="109"/>
                    <a:pt x="82" y="106"/>
                    <a:pt x="84" y="105"/>
                  </a:cubicBezTo>
                  <a:cubicBezTo>
                    <a:pt x="85" y="103"/>
                    <a:pt x="88" y="106"/>
                    <a:pt x="89" y="106"/>
                  </a:cubicBezTo>
                  <a:cubicBezTo>
                    <a:pt x="91" y="106"/>
                    <a:pt x="94" y="107"/>
                    <a:pt x="95" y="106"/>
                  </a:cubicBezTo>
                  <a:cubicBezTo>
                    <a:pt x="96" y="104"/>
                    <a:pt x="96" y="101"/>
                    <a:pt x="95" y="99"/>
                  </a:cubicBezTo>
                  <a:cubicBezTo>
                    <a:pt x="94" y="98"/>
                    <a:pt x="91" y="98"/>
                    <a:pt x="90" y="97"/>
                  </a:cubicBezTo>
                  <a:cubicBezTo>
                    <a:pt x="89" y="95"/>
                    <a:pt x="90" y="92"/>
                    <a:pt x="89" y="90"/>
                  </a:cubicBezTo>
                  <a:cubicBezTo>
                    <a:pt x="88" y="88"/>
                    <a:pt x="86" y="87"/>
                    <a:pt x="85" y="85"/>
                  </a:cubicBezTo>
                  <a:cubicBezTo>
                    <a:pt x="84" y="83"/>
                    <a:pt x="85" y="80"/>
                    <a:pt x="84" y="78"/>
                  </a:cubicBezTo>
                  <a:cubicBezTo>
                    <a:pt x="82" y="76"/>
                    <a:pt x="79" y="76"/>
                    <a:pt x="77" y="76"/>
                  </a:cubicBezTo>
                  <a:cubicBezTo>
                    <a:pt x="76" y="75"/>
                    <a:pt x="75" y="76"/>
                    <a:pt x="74" y="76"/>
                  </a:cubicBezTo>
                  <a:cubicBezTo>
                    <a:pt x="70" y="74"/>
                    <a:pt x="68" y="70"/>
                    <a:pt x="64" y="69"/>
                  </a:cubicBezTo>
                  <a:cubicBezTo>
                    <a:pt x="62" y="68"/>
                    <a:pt x="60" y="70"/>
                    <a:pt x="58" y="70"/>
                  </a:cubicBezTo>
                  <a:cubicBezTo>
                    <a:pt x="56" y="71"/>
                    <a:pt x="55" y="70"/>
                    <a:pt x="54" y="70"/>
                  </a:cubicBezTo>
                  <a:cubicBezTo>
                    <a:pt x="53" y="71"/>
                    <a:pt x="54" y="73"/>
                    <a:pt x="53" y="75"/>
                  </a:cubicBezTo>
                  <a:cubicBezTo>
                    <a:pt x="52" y="75"/>
                    <a:pt x="50" y="75"/>
                    <a:pt x="49" y="76"/>
                  </a:cubicBezTo>
                  <a:cubicBezTo>
                    <a:pt x="47" y="76"/>
                    <a:pt x="46" y="77"/>
                    <a:pt x="45" y="77"/>
                  </a:cubicBezTo>
                  <a:cubicBezTo>
                    <a:pt x="42" y="78"/>
                    <a:pt x="39" y="77"/>
                    <a:pt x="37" y="78"/>
                  </a:cubicBezTo>
                  <a:cubicBezTo>
                    <a:pt x="35" y="79"/>
                    <a:pt x="35" y="82"/>
                    <a:pt x="33" y="83"/>
                  </a:cubicBezTo>
                  <a:cubicBezTo>
                    <a:pt x="32" y="83"/>
                    <a:pt x="31" y="80"/>
                    <a:pt x="29" y="79"/>
                  </a:cubicBezTo>
                  <a:cubicBezTo>
                    <a:pt x="28" y="78"/>
                    <a:pt x="26" y="79"/>
                    <a:pt x="25" y="79"/>
                  </a:cubicBezTo>
                  <a:cubicBezTo>
                    <a:pt x="22" y="79"/>
                    <a:pt x="20" y="78"/>
                    <a:pt x="17" y="78"/>
                  </a:cubicBezTo>
                  <a:cubicBezTo>
                    <a:pt x="15" y="77"/>
                    <a:pt x="14" y="75"/>
                    <a:pt x="12" y="75"/>
                  </a:cubicBezTo>
                  <a:cubicBezTo>
                    <a:pt x="10" y="75"/>
                    <a:pt x="10" y="78"/>
                    <a:pt x="9" y="79"/>
                  </a:cubicBezTo>
                  <a:cubicBezTo>
                    <a:pt x="9" y="78"/>
                    <a:pt x="9" y="77"/>
                    <a:pt x="9" y="76"/>
                  </a:cubicBezTo>
                  <a:cubicBezTo>
                    <a:pt x="8" y="76"/>
                    <a:pt x="6" y="76"/>
                    <a:pt x="5" y="76"/>
                  </a:cubicBezTo>
                  <a:cubicBezTo>
                    <a:pt x="5" y="75"/>
                    <a:pt x="5" y="74"/>
                    <a:pt x="5" y="74"/>
                  </a:cubicBezTo>
                  <a:cubicBezTo>
                    <a:pt x="4" y="73"/>
                    <a:pt x="3" y="73"/>
                    <a:pt x="3" y="72"/>
                  </a:cubicBezTo>
                  <a:cubicBezTo>
                    <a:pt x="2" y="72"/>
                    <a:pt x="1" y="71"/>
                    <a:pt x="0" y="70"/>
                  </a:cubicBezTo>
                  <a:cubicBezTo>
                    <a:pt x="0" y="69"/>
                    <a:pt x="0" y="68"/>
                    <a:pt x="0" y="67"/>
                  </a:cubicBezTo>
                  <a:cubicBezTo>
                    <a:pt x="0" y="66"/>
                    <a:pt x="1" y="65"/>
                    <a:pt x="2" y="64"/>
                  </a:cubicBezTo>
                  <a:cubicBezTo>
                    <a:pt x="2" y="63"/>
                    <a:pt x="2" y="61"/>
                    <a:pt x="3" y="60"/>
                  </a:cubicBezTo>
                  <a:cubicBezTo>
                    <a:pt x="3" y="60"/>
                    <a:pt x="4" y="59"/>
                    <a:pt x="5" y="58"/>
                  </a:cubicBezTo>
                  <a:cubicBezTo>
                    <a:pt x="6" y="59"/>
                    <a:pt x="7" y="60"/>
                    <a:pt x="8" y="59"/>
                  </a:cubicBezTo>
                  <a:cubicBezTo>
                    <a:pt x="9" y="59"/>
                    <a:pt x="9" y="58"/>
                    <a:pt x="8" y="57"/>
                  </a:cubicBezTo>
                  <a:cubicBezTo>
                    <a:pt x="8" y="57"/>
                    <a:pt x="6" y="57"/>
                    <a:pt x="6" y="56"/>
                  </a:cubicBezTo>
                  <a:cubicBezTo>
                    <a:pt x="5" y="55"/>
                    <a:pt x="7" y="53"/>
                    <a:pt x="6" y="52"/>
                  </a:cubicBezTo>
                  <a:cubicBezTo>
                    <a:pt x="6" y="51"/>
                    <a:pt x="5" y="50"/>
                    <a:pt x="5" y="49"/>
                  </a:cubicBezTo>
                  <a:cubicBezTo>
                    <a:pt x="7" y="46"/>
                    <a:pt x="9" y="43"/>
                    <a:pt x="11" y="41"/>
                  </a:cubicBezTo>
                  <a:cubicBezTo>
                    <a:pt x="13" y="39"/>
                    <a:pt x="15" y="40"/>
                    <a:pt x="17" y="39"/>
                  </a:cubicBezTo>
                  <a:cubicBezTo>
                    <a:pt x="18" y="38"/>
                    <a:pt x="19" y="38"/>
                    <a:pt x="20" y="37"/>
                  </a:cubicBezTo>
                  <a:cubicBezTo>
                    <a:pt x="21" y="36"/>
                    <a:pt x="22" y="35"/>
                    <a:pt x="22" y="34"/>
                  </a:cubicBezTo>
                  <a:cubicBezTo>
                    <a:pt x="22" y="32"/>
                    <a:pt x="19" y="31"/>
                    <a:pt x="18" y="29"/>
                  </a:cubicBezTo>
                  <a:cubicBezTo>
                    <a:pt x="18" y="29"/>
                    <a:pt x="22" y="30"/>
                    <a:pt x="21" y="29"/>
                  </a:cubicBezTo>
                  <a:cubicBezTo>
                    <a:pt x="20" y="27"/>
                    <a:pt x="17" y="26"/>
                    <a:pt x="16" y="24"/>
                  </a:cubicBezTo>
                  <a:cubicBezTo>
                    <a:pt x="15" y="22"/>
                    <a:pt x="16" y="19"/>
                    <a:pt x="16" y="16"/>
                  </a:cubicBezTo>
                  <a:cubicBezTo>
                    <a:pt x="18" y="16"/>
                    <a:pt x="21" y="18"/>
                    <a:pt x="22" y="17"/>
                  </a:cubicBezTo>
                  <a:cubicBezTo>
                    <a:pt x="24" y="16"/>
                    <a:pt x="22" y="12"/>
                    <a:pt x="24" y="11"/>
                  </a:cubicBezTo>
                  <a:cubicBezTo>
                    <a:pt x="26" y="9"/>
                    <a:pt x="28" y="10"/>
                    <a:pt x="31" y="11"/>
                  </a:cubicBezTo>
                  <a:cubicBezTo>
                    <a:pt x="34" y="11"/>
                    <a:pt x="38" y="11"/>
                    <a:pt x="41" y="11"/>
                  </a:cubicBezTo>
                  <a:cubicBezTo>
                    <a:pt x="43" y="12"/>
                    <a:pt x="45" y="13"/>
                    <a:pt x="47" y="13"/>
                  </a:cubicBezTo>
                  <a:cubicBezTo>
                    <a:pt x="49" y="13"/>
                    <a:pt x="51" y="12"/>
                    <a:pt x="53" y="13"/>
                  </a:cubicBezTo>
                  <a:cubicBezTo>
                    <a:pt x="56" y="14"/>
                    <a:pt x="59" y="15"/>
                    <a:pt x="61" y="17"/>
                  </a:cubicBezTo>
                  <a:cubicBezTo>
                    <a:pt x="62" y="17"/>
                    <a:pt x="63" y="19"/>
                    <a:pt x="64" y="19"/>
                  </a:cubicBezTo>
                  <a:cubicBezTo>
                    <a:pt x="66" y="19"/>
                    <a:pt x="68" y="17"/>
                    <a:pt x="70" y="17"/>
                  </a:cubicBezTo>
                  <a:cubicBezTo>
                    <a:pt x="72" y="17"/>
                    <a:pt x="73" y="18"/>
                    <a:pt x="75" y="18"/>
                  </a:cubicBezTo>
                  <a:cubicBezTo>
                    <a:pt x="77" y="18"/>
                    <a:pt x="78" y="17"/>
                    <a:pt x="80" y="17"/>
                  </a:cubicBezTo>
                  <a:cubicBezTo>
                    <a:pt x="82" y="17"/>
                    <a:pt x="83" y="18"/>
                    <a:pt x="85" y="18"/>
                  </a:cubicBezTo>
                  <a:cubicBezTo>
                    <a:pt x="87" y="18"/>
                    <a:pt x="88" y="17"/>
                    <a:pt x="90" y="18"/>
                  </a:cubicBezTo>
                  <a:cubicBezTo>
                    <a:pt x="92" y="18"/>
                    <a:pt x="94" y="21"/>
                    <a:pt x="95" y="20"/>
                  </a:cubicBezTo>
                  <a:cubicBezTo>
                    <a:pt x="97" y="19"/>
                    <a:pt x="97" y="16"/>
                    <a:pt x="98" y="14"/>
                  </a:cubicBezTo>
                  <a:cubicBezTo>
                    <a:pt x="99" y="12"/>
                    <a:pt x="99" y="10"/>
                    <a:pt x="101" y="8"/>
                  </a:cubicBezTo>
                  <a:cubicBezTo>
                    <a:pt x="103" y="6"/>
                    <a:pt x="107" y="6"/>
                    <a:pt x="109" y="5"/>
                  </a:cubicBezTo>
                  <a:cubicBezTo>
                    <a:pt x="112" y="6"/>
                    <a:pt x="113" y="8"/>
                    <a:pt x="116" y="7"/>
                  </a:cubicBezTo>
                  <a:cubicBezTo>
                    <a:pt x="117" y="7"/>
                    <a:pt x="117" y="4"/>
                    <a:pt x="118" y="3"/>
                  </a:cubicBezTo>
                  <a:cubicBezTo>
                    <a:pt x="122" y="2"/>
                    <a:pt x="125" y="2"/>
                    <a:pt x="129" y="2"/>
                  </a:cubicBezTo>
                  <a:cubicBezTo>
                    <a:pt x="132" y="2"/>
                    <a:pt x="136" y="0"/>
                    <a:pt x="138" y="2"/>
                  </a:cubicBezTo>
                  <a:cubicBezTo>
                    <a:pt x="140" y="3"/>
                    <a:pt x="138" y="6"/>
                    <a:pt x="139" y="8"/>
                  </a:cubicBezTo>
                  <a:cubicBezTo>
                    <a:pt x="140" y="10"/>
                    <a:pt x="144" y="12"/>
                    <a:pt x="144" y="14"/>
                  </a:cubicBezTo>
                  <a:cubicBezTo>
                    <a:pt x="144" y="16"/>
                    <a:pt x="141" y="16"/>
                    <a:pt x="140" y="17"/>
                  </a:cubicBezTo>
                  <a:cubicBezTo>
                    <a:pt x="140" y="18"/>
                    <a:pt x="139" y="21"/>
                    <a:pt x="140" y="21"/>
                  </a:cubicBezTo>
                  <a:cubicBezTo>
                    <a:pt x="144" y="23"/>
                    <a:pt x="150" y="20"/>
                    <a:pt x="154" y="23"/>
                  </a:cubicBezTo>
                  <a:cubicBezTo>
                    <a:pt x="157" y="26"/>
                    <a:pt x="155" y="33"/>
                    <a:pt x="158" y="37"/>
                  </a:cubicBezTo>
                  <a:cubicBezTo>
                    <a:pt x="160" y="39"/>
                    <a:pt x="164" y="37"/>
                    <a:pt x="167" y="37"/>
                  </a:cubicBezTo>
                  <a:cubicBezTo>
                    <a:pt x="170" y="37"/>
                    <a:pt x="174" y="37"/>
                    <a:pt x="177" y="36"/>
                  </a:cubicBezTo>
                  <a:cubicBezTo>
                    <a:pt x="178" y="35"/>
                    <a:pt x="178" y="31"/>
                    <a:pt x="179" y="32"/>
                  </a:cubicBezTo>
                  <a:cubicBezTo>
                    <a:pt x="182" y="34"/>
                    <a:pt x="182" y="38"/>
                    <a:pt x="184" y="40"/>
                  </a:cubicBezTo>
                  <a:cubicBezTo>
                    <a:pt x="186" y="42"/>
                    <a:pt x="188" y="44"/>
                    <a:pt x="191" y="44"/>
                  </a:cubicBezTo>
                  <a:cubicBezTo>
                    <a:pt x="192" y="44"/>
                    <a:pt x="192" y="41"/>
                    <a:pt x="193" y="42"/>
                  </a:cubicBezTo>
                  <a:cubicBezTo>
                    <a:pt x="197" y="43"/>
                    <a:pt x="199" y="45"/>
                    <a:pt x="203" y="47"/>
                  </a:cubicBezTo>
                  <a:cubicBezTo>
                    <a:pt x="205" y="48"/>
                    <a:pt x="207" y="51"/>
                    <a:pt x="210" y="51"/>
                  </a:cubicBezTo>
                  <a:cubicBezTo>
                    <a:pt x="211" y="52"/>
                    <a:pt x="213" y="49"/>
                    <a:pt x="213" y="50"/>
                  </a:cubicBezTo>
                  <a:cubicBezTo>
                    <a:pt x="214" y="53"/>
                    <a:pt x="214" y="56"/>
                    <a:pt x="213" y="58"/>
                  </a:cubicBezTo>
                  <a:cubicBezTo>
                    <a:pt x="212" y="60"/>
                    <a:pt x="209" y="59"/>
                    <a:pt x="208" y="61"/>
                  </a:cubicBezTo>
                  <a:cubicBezTo>
                    <a:pt x="208" y="63"/>
                    <a:pt x="212" y="63"/>
                    <a:pt x="212" y="64"/>
                  </a:cubicBezTo>
                  <a:cubicBezTo>
                    <a:pt x="212" y="66"/>
                    <a:pt x="209" y="64"/>
                    <a:pt x="208" y="65"/>
                  </a:cubicBezTo>
                  <a:cubicBezTo>
                    <a:pt x="207" y="66"/>
                    <a:pt x="207" y="69"/>
                    <a:pt x="208" y="70"/>
                  </a:cubicBezTo>
                  <a:cubicBezTo>
                    <a:pt x="209" y="71"/>
                    <a:pt x="211" y="69"/>
                    <a:pt x="211" y="70"/>
                  </a:cubicBezTo>
                  <a:cubicBezTo>
                    <a:pt x="213" y="72"/>
                    <a:pt x="213" y="75"/>
                    <a:pt x="212" y="77"/>
                  </a:cubicBezTo>
                  <a:cubicBezTo>
                    <a:pt x="212" y="79"/>
                    <a:pt x="211" y="81"/>
                    <a:pt x="209" y="81"/>
                  </a:cubicBezTo>
                  <a:cubicBezTo>
                    <a:pt x="205" y="82"/>
                    <a:pt x="201" y="80"/>
                    <a:pt x="198" y="81"/>
                  </a:cubicBezTo>
                  <a:cubicBezTo>
                    <a:pt x="195" y="82"/>
                    <a:pt x="193" y="85"/>
                    <a:pt x="193" y="88"/>
                  </a:cubicBezTo>
                  <a:cubicBezTo>
                    <a:pt x="192" y="90"/>
                    <a:pt x="194" y="91"/>
                    <a:pt x="195" y="93"/>
                  </a:cubicBezTo>
                  <a:cubicBezTo>
                    <a:pt x="195" y="94"/>
                    <a:pt x="195" y="95"/>
                    <a:pt x="195" y="9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 name="Freeform 2602"/>
            <p:cNvSpPr>
              <a:spLocks noChangeAspect="1"/>
            </p:cNvSpPr>
            <p:nvPr/>
          </p:nvSpPr>
          <p:spPr bwMode="auto">
            <a:xfrm>
              <a:off x="3522" y="1600"/>
              <a:ext cx="586" cy="308"/>
            </a:xfrm>
            <a:custGeom>
              <a:avLst/>
              <a:gdLst>
                <a:gd name="T0" fmla="*/ 579 w 488"/>
                <a:gd name="T1" fmla="*/ 153 h 256"/>
                <a:gd name="T2" fmla="*/ 564 w 488"/>
                <a:gd name="T3" fmla="*/ 183 h 256"/>
                <a:gd name="T4" fmla="*/ 528 w 488"/>
                <a:gd name="T5" fmla="*/ 213 h 256"/>
                <a:gd name="T6" fmla="*/ 509 w 488"/>
                <a:gd name="T7" fmla="*/ 221 h 256"/>
                <a:gd name="T8" fmla="*/ 500 w 488"/>
                <a:gd name="T9" fmla="*/ 232 h 256"/>
                <a:gd name="T10" fmla="*/ 504 w 488"/>
                <a:gd name="T11" fmla="*/ 277 h 256"/>
                <a:gd name="T12" fmla="*/ 488 w 488"/>
                <a:gd name="T13" fmla="*/ 268 h 256"/>
                <a:gd name="T14" fmla="*/ 444 w 488"/>
                <a:gd name="T15" fmla="*/ 265 h 256"/>
                <a:gd name="T16" fmla="*/ 409 w 488"/>
                <a:gd name="T17" fmla="*/ 260 h 256"/>
                <a:gd name="T18" fmla="*/ 382 w 488"/>
                <a:gd name="T19" fmla="*/ 269 h 256"/>
                <a:gd name="T20" fmla="*/ 358 w 488"/>
                <a:gd name="T21" fmla="*/ 283 h 256"/>
                <a:gd name="T22" fmla="*/ 330 w 488"/>
                <a:gd name="T23" fmla="*/ 298 h 256"/>
                <a:gd name="T24" fmla="*/ 303 w 488"/>
                <a:gd name="T25" fmla="*/ 291 h 256"/>
                <a:gd name="T26" fmla="*/ 295 w 488"/>
                <a:gd name="T27" fmla="*/ 268 h 256"/>
                <a:gd name="T28" fmla="*/ 271 w 488"/>
                <a:gd name="T29" fmla="*/ 254 h 256"/>
                <a:gd name="T30" fmla="*/ 184 w 488"/>
                <a:gd name="T31" fmla="*/ 208 h 256"/>
                <a:gd name="T32" fmla="*/ 148 w 488"/>
                <a:gd name="T33" fmla="*/ 297 h 256"/>
                <a:gd name="T34" fmla="*/ 121 w 488"/>
                <a:gd name="T35" fmla="*/ 276 h 256"/>
                <a:gd name="T36" fmla="*/ 98 w 488"/>
                <a:gd name="T37" fmla="*/ 278 h 256"/>
                <a:gd name="T38" fmla="*/ 86 w 488"/>
                <a:gd name="T39" fmla="*/ 260 h 256"/>
                <a:gd name="T40" fmla="*/ 64 w 488"/>
                <a:gd name="T41" fmla="*/ 233 h 256"/>
                <a:gd name="T42" fmla="*/ 73 w 488"/>
                <a:gd name="T43" fmla="*/ 224 h 256"/>
                <a:gd name="T44" fmla="*/ 98 w 488"/>
                <a:gd name="T45" fmla="*/ 208 h 256"/>
                <a:gd name="T46" fmla="*/ 89 w 488"/>
                <a:gd name="T47" fmla="*/ 185 h 256"/>
                <a:gd name="T48" fmla="*/ 42 w 488"/>
                <a:gd name="T49" fmla="*/ 195 h 256"/>
                <a:gd name="T50" fmla="*/ 38 w 488"/>
                <a:gd name="T51" fmla="*/ 184 h 256"/>
                <a:gd name="T52" fmla="*/ 11 w 488"/>
                <a:gd name="T53" fmla="*/ 164 h 256"/>
                <a:gd name="T54" fmla="*/ 8 w 488"/>
                <a:gd name="T55" fmla="*/ 136 h 256"/>
                <a:gd name="T56" fmla="*/ 11 w 488"/>
                <a:gd name="T57" fmla="*/ 106 h 256"/>
                <a:gd name="T58" fmla="*/ 31 w 488"/>
                <a:gd name="T59" fmla="*/ 114 h 256"/>
                <a:gd name="T60" fmla="*/ 38 w 488"/>
                <a:gd name="T61" fmla="*/ 93 h 256"/>
                <a:gd name="T62" fmla="*/ 64 w 488"/>
                <a:gd name="T63" fmla="*/ 85 h 256"/>
                <a:gd name="T64" fmla="*/ 92 w 488"/>
                <a:gd name="T65" fmla="*/ 84 h 256"/>
                <a:gd name="T66" fmla="*/ 115 w 488"/>
                <a:gd name="T67" fmla="*/ 105 h 256"/>
                <a:gd name="T68" fmla="*/ 148 w 488"/>
                <a:gd name="T69" fmla="*/ 94 h 256"/>
                <a:gd name="T70" fmla="*/ 169 w 488"/>
                <a:gd name="T71" fmla="*/ 101 h 256"/>
                <a:gd name="T72" fmla="*/ 209 w 488"/>
                <a:gd name="T73" fmla="*/ 95 h 256"/>
                <a:gd name="T74" fmla="*/ 199 w 488"/>
                <a:gd name="T75" fmla="*/ 69 h 256"/>
                <a:gd name="T76" fmla="*/ 208 w 488"/>
                <a:gd name="T77" fmla="*/ 51 h 256"/>
                <a:gd name="T78" fmla="*/ 197 w 488"/>
                <a:gd name="T79" fmla="*/ 35 h 256"/>
                <a:gd name="T80" fmla="*/ 257 w 488"/>
                <a:gd name="T81" fmla="*/ 26 h 256"/>
                <a:gd name="T82" fmla="*/ 298 w 488"/>
                <a:gd name="T83" fmla="*/ 4 h 256"/>
                <a:gd name="T84" fmla="*/ 337 w 488"/>
                <a:gd name="T85" fmla="*/ 17 h 256"/>
                <a:gd name="T86" fmla="*/ 351 w 488"/>
                <a:gd name="T87" fmla="*/ 26 h 256"/>
                <a:gd name="T88" fmla="*/ 364 w 488"/>
                <a:gd name="T89" fmla="*/ 34 h 256"/>
                <a:gd name="T90" fmla="*/ 377 w 488"/>
                <a:gd name="T91" fmla="*/ 42 h 256"/>
                <a:gd name="T92" fmla="*/ 420 w 488"/>
                <a:gd name="T93" fmla="*/ 25 h 256"/>
                <a:gd name="T94" fmla="*/ 478 w 488"/>
                <a:gd name="T95" fmla="*/ 101 h 256"/>
                <a:gd name="T96" fmla="*/ 494 w 488"/>
                <a:gd name="T97" fmla="*/ 97 h 256"/>
                <a:gd name="T98" fmla="*/ 515 w 488"/>
                <a:gd name="T99" fmla="*/ 103 h 256"/>
                <a:gd name="T100" fmla="*/ 551 w 488"/>
                <a:gd name="T101" fmla="*/ 115 h 256"/>
                <a:gd name="T102" fmla="*/ 575 w 488"/>
                <a:gd name="T103" fmla="*/ 122 h 2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8"/>
                <a:gd name="T157" fmla="*/ 0 h 256"/>
                <a:gd name="T158" fmla="*/ 488 w 488"/>
                <a:gd name="T159" fmla="*/ 256 h 2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8" h="256">
                  <a:moveTo>
                    <a:pt x="488" y="114"/>
                  </a:moveTo>
                  <a:cubicBezTo>
                    <a:pt x="486" y="115"/>
                    <a:pt x="484" y="115"/>
                    <a:pt x="483" y="117"/>
                  </a:cubicBezTo>
                  <a:cubicBezTo>
                    <a:pt x="482" y="119"/>
                    <a:pt x="483" y="120"/>
                    <a:pt x="483" y="122"/>
                  </a:cubicBezTo>
                  <a:cubicBezTo>
                    <a:pt x="483" y="124"/>
                    <a:pt x="484" y="126"/>
                    <a:pt x="482" y="127"/>
                  </a:cubicBezTo>
                  <a:cubicBezTo>
                    <a:pt x="480" y="128"/>
                    <a:pt x="475" y="125"/>
                    <a:pt x="473" y="127"/>
                  </a:cubicBezTo>
                  <a:cubicBezTo>
                    <a:pt x="471" y="130"/>
                    <a:pt x="471" y="135"/>
                    <a:pt x="472" y="138"/>
                  </a:cubicBezTo>
                  <a:cubicBezTo>
                    <a:pt x="472" y="142"/>
                    <a:pt x="475" y="145"/>
                    <a:pt x="475" y="149"/>
                  </a:cubicBezTo>
                  <a:cubicBezTo>
                    <a:pt x="474" y="151"/>
                    <a:pt x="472" y="151"/>
                    <a:pt x="470" y="152"/>
                  </a:cubicBezTo>
                  <a:cubicBezTo>
                    <a:pt x="466" y="153"/>
                    <a:pt x="461" y="154"/>
                    <a:pt x="457" y="153"/>
                  </a:cubicBezTo>
                  <a:cubicBezTo>
                    <a:pt x="453" y="153"/>
                    <a:pt x="448" y="148"/>
                    <a:pt x="444" y="150"/>
                  </a:cubicBezTo>
                  <a:cubicBezTo>
                    <a:pt x="440" y="152"/>
                    <a:pt x="441" y="158"/>
                    <a:pt x="441" y="162"/>
                  </a:cubicBezTo>
                  <a:cubicBezTo>
                    <a:pt x="440" y="167"/>
                    <a:pt x="439" y="172"/>
                    <a:pt x="440" y="177"/>
                  </a:cubicBezTo>
                  <a:cubicBezTo>
                    <a:pt x="440" y="180"/>
                    <a:pt x="443" y="181"/>
                    <a:pt x="443" y="183"/>
                  </a:cubicBezTo>
                  <a:cubicBezTo>
                    <a:pt x="442" y="184"/>
                    <a:pt x="440" y="184"/>
                    <a:pt x="439" y="184"/>
                  </a:cubicBezTo>
                  <a:cubicBezTo>
                    <a:pt x="437" y="183"/>
                    <a:pt x="435" y="181"/>
                    <a:pt x="432" y="181"/>
                  </a:cubicBezTo>
                  <a:cubicBezTo>
                    <a:pt x="429" y="181"/>
                    <a:pt x="427" y="184"/>
                    <a:pt x="424" y="184"/>
                  </a:cubicBezTo>
                  <a:cubicBezTo>
                    <a:pt x="420" y="185"/>
                    <a:pt x="416" y="185"/>
                    <a:pt x="413" y="186"/>
                  </a:cubicBezTo>
                  <a:cubicBezTo>
                    <a:pt x="412" y="186"/>
                    <a:pt x="409" y="187"/>
                    <a:pt x="410" y="188"/>
                  </a:cubicBezTo>
                  <a:cubicBezTo>
                    <a:pt x="412" y="190"/>
                    <a:pt x="415" y="188"/>
                    <a:pt x="416" y="190"/>
                  </a:cubicBezTo>
                  <a:cubicBezTo>
                    <a:pt x="417" y="190"/>
                    <a:pt x="416" y="192"/>
                    <a:pt x="416" y="193"/>
                  </a:cubicBezTo>
                  <a:cubicBezTo>
                    <a:pt x="416" y="196"/>
                    <a:pt x="416" y="200"/>
                    <a:pt x="417" y="203"/>
                  </a:cubicBezTo>
                  <a:cubicBezTo>
                    <a:pt x="419" y="208"/>
                    <a:pt x="423" y="211"/>
                    <a:pt x="424" y="216"/>
                  </a:cubicBezTo>
                  <a:cubicBezTo>
                    <a:pt x="424" y="219"/>
                    <a:pt x="420" y="221"/>
                    <a:pt x="419" y="223"/>
                  </a:cubicBezTo>
                  <a:cubicBezTo>
                    <a:pt x="419" y="225"/>
                    <a:pt x="419" y="228"/>
                    <a:pt x="420" y="230"/>
                  </a:cubicBezTo>
                  <a:cubicBezTo>
                    <a:pt x="419" y="230"/>
                    <a:pt x="418" y="230"/>
                    <a:pt x="417" y="229"/>
                  </a:cubicBezTo>
                  <a:cubicBezTo>
                    <a:pt x="415" y="229"/>
                    <a:pt x="412" y="229"/>
                    <a:pt x="410" y="227"/>
                  </a:cubicBezTo>
                  <a:cubicBezTo>
                    <a:pt x="409" y="226"/>
                    <a:pt x="410" y="224"/>
                    <a:pt x="409" y="223"/>
                  </a:cubicBezTo>
                  <a:cubicBezTo>
                    <a:pt x="408" y="222"/>
                    <a:pt x="407" y="223"/>
                    <a:pt x="406" y="223"/>
                  </a:cubicBezTo>
                  <a:cubicBezTo>
                    <a:pt x="404" y="223"/>
                    <a:pt x="402" y="221"/>
                    <a:pt x="400" y="221"/>
                  </a:cubicBezTo>
                  <a:cubicBezTo>
                    <a:pt x="397" y="220"/>
                    <a:pt x="394" y="221"/>
                    <a:pt x="390" y="221"/>
                  </a:cubicBezTo>
                  <a:cubicBezTo>
                    <a:pt x="386" y="221"/>
                    <a:pt x="383" y="221"/>
                    <a:pt x="379" y="220"/>
                  </a:cubicBezTo>
                  <a:cubicBezTo>
                    <a:pt x="376" y="220"/>
                    <a:pt x="373" y="220"/>
                    <a:pt x="370" y="220"/>
                  </a:cubicBezTo>
                  <a:cubicBezTo>
                    <a:pt x="369" y="220"/>
                    <a:pt x="369" y="222"/>
                    <a:pt x="369" y="222"/>
                  </a:cubicBezTo>
                  <a:cubicBezTo>
                    <a:pt x="365" y="222"/>
                    <a:pt x="361" y="221"/>
                    <a:pt x="358" y="220"/>
                  </a:cubicBezTo>
                  <a:cubicBezTo>
                    <a:pt x="354" y="219"/>
                    <a:pt x="351" y="216"/>
                    <a:pt x="348" y="215"/>
                  </a:cubicBezTo>
                  <a:cubicBezTo>
                    <a:pt x="346" y="214"/>
                    <a:pt x="343" y="215"/>
                    <a:pt x="341" y="216"/>
                  </a:cubicBezTo>
                  <a:cubicBezTo>
                    <a:pt x="339" y="216"/>
                    <a:pt x="337" y="217"/>
                    <a:pt x="337" y="219"/>
                  </a:cubicBezTo>
                  <a:cubicBezTo>
                    <a:pt x="336" y="221"/>
                    <a:pt x="338" y="224"/>
                    <a:pt x="337" y="227"/>
                  </a:cubicBezTo>
                  <a:cubicBezTo>
                    <a:pt x="336" y="228"/>
                    <a:pt x="334" y="228"/>
                    <a:pt x="332" y="228"/>
                  </a:cubicBezTo>
                  <a:cubicBezTo>
                    <a:pt x="327" y="227"/>
                    <a:pt x="323" y="225"/>
                    <a:pt x="318" y="224"/>
                  </a:cubicBezTo>
                  <a:cubicBezTo>
                    <a:pt x="317" y="224"/>
                    <a:pt x="315" y="224"/>
                    <a:pt x="313" y="225"/>
                  </a:cubicBezTo>
                  <a:cubicBezTo>
                    <a:pt x="311" y="226"/>
                    <a:pt x="309" y="228"/>
                    <a:pt x="307" y="230"/>
                  </a:cubicBezTo>
                  <a:cubicBezTo>
                    <a:pt x="305" y="233"/>
                    <a:pt x="304" y="236"/>
                    <a:pt x="301" y="238"/>
                  </a:cubicBezTo>
                  <a:cubicBezTo>
                    <a:pt x="300" y="239"/>
                    <a:pt x="299" y="235"/>
                    <a:pt x="298" y="235"/>
                  </a:cubicBezTo>
                  <a:cubicBezTo>
                    <a:pt x="295" y="236"/>
                    <a:pt x="294" y="239"/>
                    <a:pt x="292" y="241"/>
                  </a:cubicBezTo>
                  <a:cubicBezTo>
                    <a:pt x="289" y="246"/>
                    <a:pt x="287" y="252"/>
                    <a:pt x="282" y="255"/>
                  </a:cubicBezTo>
                  <a:cubicBezTo>
                    <a:pt x="280" y="256"/>
                    <a:pt x="277" y="255"/>
                    <a:pt x="275" y="253"/>
                  </a:cubicBezTo>
                  <a:cubicBezTo>
                    <a:pt x="274" y="252"/>
                    <a:pt x="277" y="249"/>
                    <a:pt x="275" y="248"/>
                  </a:cubicBezTo>
                  <a:cubicBezTo>
                    <a:pt x="274" y="247"/>
                    <a:pt x="271" y="249"/>
                    <a:pt x="269" y="249"/>
                  </a:cubicBezTo>
                  <a:cubicBezTo>
                    <a:pt x="266" y="250"/>
                    <a:pt x="262" y="251"/>
                    <a:pt x="258" y="250"/>
                  </a:cubicBezTo>
                  <a:cubicBezTo>
                    <a:pt x="257" y="250"/>
                    <a:pt x="255" y="249"/>
                    <a:pt x="254" y="248"/>
                  </a:cubicBezTo>
                  <a:cubicBezTo>
                    <a:pt x="253" y="246"/>
                    <a:pt x="254" y="243"/>
                    <a:pt x="252" y="242"/>
                  </a:cubicBezTo>
                  <a:cubicBezTo>
                    <a:pt x="251" y="241"/>
                    <a:pt x="248" y="243"/>
                    <a:pt x="247" y="242"/>
                  </a:cubicBezTo>
                  <a:cubicBezTo>
                    <a:pt x="245" y="240"/>
                    <a:pt x="245" y="236"/>
                    <a:pt x="245" y="233"/>
                  </a:cubicBezTo>
                  <a:cubicBezTo>
                    <a:pt x="245" y="232"/>
                    <a:pt x="247" y="231"/>
                    <a:pt x="247" y="229"/>
                  </a:cubicBezTo>
                  <a:cubicBezTo>
                    <a:pt x="247" y="227"/>
                    <a:pt x="247" y="225"/>
                    <a:pt x="246" y="223"/>
                  </a:cubicBezTo>
                  <a:cubicBezTo>
                    <a:pt x="244" y="220"/>
                    <a:pt x="243" y="216"/>
                    <a:pt x="240" y="213"/>
                  </a:cubicBezTo>
                  <a:cubicBezTo>
                    <a:pt x="239" y="212"/>
                    <a:pt x="237" y="214"/>
                    <a:pt x="236" y="213"/>
                  </a:cubicBezTo>
                  <a:cubicBezTo>
                    <a:pt x="234" y="212"/>
                    <a:pt x="236" y="208"/>
                    <a:pt x="234" y="207"/>
                  </a:cubicBezTo>
                  <a:cubicBezTo>
                    <a:pt x="231" y="207"/>
                    <a:pt x="229" y="212"/>
                    <a:pt x="226" y="211"/>
                  </a:cubicBezTo>
                  <a:lnTo>
                    <a:pt x="204" y="209"/>
                  </a:lnTo>
                  <a:cubicBezTo>
                    <a:pt x="200" y="210"/>
                    <a:pt x="196" y="211"/>
                    <a:pt x="193" y="212"/>
                  </a:cubicBezTo>
                  <a:cubicBezTo>
                    <a:pt x="190" y="207"/>
                    <a:pt x="188" y="202"/>
                    <a:pt x="185" y="197"/>
                  </a:cubicBezTo>
                  <a:cubicBezTo>
                    <a:pt x="175" y="189"/>
                    <a:pt x="164" y="181"/>
                    <a:pt x="153" y="173"/>
                  </a:cubicBezTo>
                  <a:cubicBezTo>
                    <a:pt x="148" y="174"/>
                    <a:pt x="143" y="175"/>
                    <a:pt x="138" y="176"/>
                  </a:cubicBezTo>
                  <a:cubicBezTo>
                    <a:pt x="133" y="178"/>
                    <a:pt x="128" y="180"/>
                    <a:pt x="123" y="182"/>
                  </a:cubicBezTo>
                  <a:cubicBezTo>
                    <a:pt x="124" y="203"/>
                    <a:pt x="126" y="225"/>
                    <a:pt x="127" y="246"/>
                  </a:cubicBezTo>
                  <a:cubicBezTo>
                    <a:pt x="126" y="247"/>
                    <a:pt x="125" y="247"/>
                    <a:pt x="123" y="247"/>
                  </a:cubicBezTo>
                  <a:cubicBezTo>
                    <a:pt x="122" y="247"/>
                    <a:pt x="120" y="248"/>
                    <a:pt x="119" y="247"/>
                  </a:cubicBezTo>
                  <a:cubicBezTo>
                    <a:pt x="116" y="245"/>
                    <a:pt x="115" y="242"/>
                    <a:pt x="114" y="240"/>
                  </a:cubicBezTo>
                  <a:cubicBezTo>
                    <a:pt x="112" y="237"/>
                    <a:pt x="112" y="234"/>
                    <a:pt x="110" y="232"/>
                  </a:cubicBezTo>
                  <a:cubicBezTo>
                    <a:pt x="108" y="230"/>
                    <a:pt x="104" y="230"/>
                    <a:pt x="101" y="229"/>
                  </a:cubicBezTo>
                  <a:cubicBezTo>
                    <a:pt x="99" y="229"/>
                    <a:pt x="96" y="229"/>
                    <a:pt x="94" y="229"/>
                  </a:cubicBezTo>
                  <a:cubicBezTo>
                    <a:pt x="91" y="230"/>
                    <a:pt x="89" y="232"/>
                    <a:pt x="88" y="234"/>
                  </a:cubicBezTo>
                  <a:cubicBezTo>
                    <a:pt x="86" y="235"/>
                    <a:pt x="86" y="237"/>
                    <a:pt x="85" y="239"/>
                  </a:cubicBezTo>
                  <a:cubicBezTo>
                    <a:pt x="84" y="236"/>
                    <a:pt x="81" y="234"/>
                    <a:pt x="82" y="231"/>
                  </a:cubicBezTo>
                  <a:cubicBezTo>
                    <a:pt x="82" y="228"/>
                    <a:pt x="86" y="227"/>
                    <a:pt x="86" y="224"/>
                  </a:cubicBezTo>
                  <a:cubicBezTo>
                    <a:pt x="86" y="222"/>
                    <a:pt x="84" y="222"/>
                    <a:pt x="82" y="221"/>
                  </a:cubicBezTo>
                  <a:cubicBezTo>
                    <a:pt x="80" y="221"/>
                    <a:pt x="77" y="221"/>
                    <a:pt x="75" y="220"/>
                  </a:cubicBezTo>
                  <a:cubicBezTo>
                    <a:pt x="73" y="219"/>
                    <a:pt x="74" y="217"/>
                    <a:pt x="72" y="216"/>
                  </a:cubicBezTo>
                  <a:cubicBezTo>
                    <a:pt x="71" y="215"/>
                    <a:pt x="69" y="216"/>
                    <a:pt x="68" y="215"/>
                  </a:cubicBezTo>
                  <a:cubicBezTo>
                    <a:pt x="66" y="213"/>
                    <a:pt x="68" y="211"/>
                    <a:pt x="68" y="209"/>
                  </a:cubicBezTo>
                  <a:cubicBezTo>
                    <a:pt x="66" y="205"/>
                    <a:pt x="64" y="201"/>
                    <a:pt x="61" y="198"/>
                  </a:cubicBezTo>
                  <a:cubicBezTo>
                    <a:pt x="59" y="195"/>
                    <a:pt x="55" y="196"/>
                    <a:pt x="53" y="194"/>
                  </a:cubicBezTo>
                  <a:cubicBezTo>
                    <a:pt x="52" y="192"/>
                    <a:pt x="55" y="190"/>
                    <a:pt x="56" y="190"/>
                  </a:cubicBezTo>
                  <a:cubicBezTo>
                    <a:pt x="59" y="189"/>
                    <a:pt x="62" y="191"/>
                    <a:pt x="65" y="192"/>
                  </a:cubicBezTo>
                  <a:cubicBezTo>
                    <a:pt x="66" y="192"/>
                    <a:pt x="69" y="193"/>
                    <a:pt x="68" y="192"/>
                  </a:cubicBezTo>
                  <a:cubicBezTo>
                    <a:pt x="67" y="189"/>
                    <a:pt x="62" y="189"/>
                    <a:pt x="61" y="186"/>
                  </a:cubicBezTo>
                  <a:cubicBezTo>
                    <a:pt x="61" y="183"/>
                    <a:pt x="63" y="179"/>
                    <a:pt x="66" y="178"/>
                  </a:cubicBezTo>
                  <a:cubicBezTo>
                    <a:pt x="70" y="176"/>
                    <a:pt x="75" y="176"/>
                    <a:pt x="80" y="176"/>
                  </a:cubicBezTo>
                  <a:cubicBezTo>
                    <a:pt x="83" y="176"/>
                    <a:pt x="88" y="180"/>
                    <a:pt x="88" y="177"/>
                  </a:cubicBezTo>
                  <a:cubicBezTo>
                    <a:pt x="89" y="175"/>
                    <a:pt x="82" y="175"/>
                    <a:pt x="82" y="173"/>
                  </a:cubicBezTo>
                  <a:cubicBezTo>
                    <a:pt x="81" y="169"/>
                    <a:pt x="85" y="167"/>
                    <a:pt x="86" y="164"/>
                  </a:cubicBezTo>
                  <a:cubicBezTo>
                    <a:pt x="86" y="160"/>
                    <a:pt x="88" y="156"/>
                    <a:pt x="86" y="153"/>
                  </a:cubicBezTo>
                  <a:cubicBezTo>
                    <a:pt x="84" y="150"/>
                    <a:pt x="79" y="151"/>
                    <a:pt x="75" y="151"/>
                  </a:cubicBezTo>
                  <a:cubicBezTo>
                    <a:pt x="74" y="151"/>
                    <a:pt x="75" y="154"/>
                    <a:pt x="74" y="154"/>
                  </a:cubicBezTo>
                  <a:cubicBezTo>
                    <a:pt x="71" y="155"/>
                    <a:pt x="69" y="153"/>
                    <a:pt x="66" y="152"/>
                  </a:cubicBezTo>
                  <a:cubicBezTo>
                    <a:pt x="64" y="151"/>
                    <a:pt x="62" y="149"/>
                    <a:pt x="60" y="149"/>
                  </a:cubicBezTo>
                  <a:cubicBezTo>
                    <a:pt x="56" y="150"/>
                    <a:pt x="52" y="153"/>
                    <a:pt x="49" y="155"/>
                  </a:cubicBezTo>
                  <a:cubicBezTo>
                    <a:pt x="44" y="157"/>
                    <a:pt x="40" y="160"/>
                    <a:pt x="35" y="162"/>
                  </a:cubicBezTo>
                  <a:cubicBezTo>
                    <a:pt x="34" y="161"/>
                    <a:pt x="33" y="160"/>
                    <a:pt x="32" y="160"/>
                  </a:cubicBezTo>
                  <a:cubicBezTo>
                    <a:pt x="30" y="160"/>
                    <a:pt x="27" y="160"/>
                    <a:pt x="26" y="158"/>
                  </a:cubicBezTo>
                  <a:cubicBezTo>
                    <a:pt x="27" y="157"/>
                    <a:pt x="26" y="155"/>
                    <a:pt x="27" y="155"/>
                  </a:cubicBezTo>
                  <a:cubicBezTo>
                    <a:pt x="28" y="153"/>
                    <a:pt x="33" y="155"/>
                    <a:pt x="32" y="153"/>
                  </a:cubicBezTo>
                  <a:cubicBezTo>
                    <a:pt x="31" y="147"/>
                    <a:pt x="26" y="142"/>
                    <a:pt x="21" y="138"/>
                  </a:cubicBezTo>
                  <a:cubicBezTo>
                    <a:pt x="20" y="137"/>
                    <a:pt x="17" y="137"/>
                    <a:pt x="15" y="137"/>
                  </a:cubicBezTo>
                  <a:cubicBezTo>
                    <a:pt x="14" y="137"/>
                    <a:pt x="15" y="139"/>
                    <a:pt x="15" y="139"/>
                  </a:cubicBezTo>
                  <a:cubicBezTo>
                    <a:pt x="13" y="138"/>
                    <a:pt x="10" y="137"/>
                    <a:pt x="9" y="136"/>
                  </a:cubicBezTo>
                  <a:cubicBezTo>
                    <a:pt x="8" y="134"/>
                    <a:pt x="10" y="130"/>
                    <a:pt x="9" y="129"/>
                  </a:cubicBezTo>
                  <a:cubicBezTo>
                    <a:pt x="7" y="127"/>
                    <a:pt x="2" y="129"/>
                    <a:pt x="1" y="127"/>
                  </a:cubicBezTo>
                  <a:cubicBezTo>
                    <a:pt x="0" y="123"/>
                    <a:pt x="3" y="119"/>
                    <a:pt x="4" y="115"/>
                  </a:cubicBezTo>
                  <a:cubicBezTo>
                    <a:pt x="5" y="114"/>
                    <a:pt x="7" y="114"/>
                    <a:pt x="7" y="113"/>
                  </a:cubicBezTo>
                  <a:cubicBezTo>
                    <a:pt x="7" y="111"/>
                    <a:pt x="4" y="110"/>
                    <a:pt x="3" y="107"/>
                  </a:cubicBezTo>
                  <a:cubicBezTo>
                    <a:pt x="2" y="105"/>
                    <a:pt x="3" y="102"/>
                    <a:pt x="4" y="99"/>
                  </a:cubicBezTo>
                  <a:cubicBezTo>
                    <a:pt x="5" y="97"/>
                    <a:pt x="8" y="96"/>
                    <a:pt x="9" y="94"/>
                  </a:cubicBezTo>
                  <a:cubicBezTo>
                    <a:pt x="10" y="92"/>
                    <a:pt x="8" y="90"/>
                    <a:pt x="9" y="88"/>
                  </a:cubicBezTo>
                  <a:cubicBezTo>
                    <a:pt x="10" y="87"/>
                    <a:pt x="13" y="87"/>
                    <a:pt x="14" y="88"/>
                  </a:cubicBezTo>
                  <a:cubicBezTo>
                    <a:pt x="18" y="91"/>
                    <a:pt x="18" y="96"/>
                    <a:pt x="22" y="99"/>
                  </a:cubicBezTo>
                  <a:cubicBezTo>
                    <a:pt x="23" y="101"/>
                    <a:pt x="25" y="101"/>
                    <a:pt x="26" y="99"/>
                  </a:cubicBezTo>
                  <a:cubicBezTo>
                    <a:pt x="27" y="98"/>
                    <a:pt x="27" y="96"/>
                    <a:pt x="26" y="95"/>
                  </a:cubicBezTo>
                  <a:cubicBezTo>
                    <a:pt x="25" y="91"/>
                    <a:pt x="21" y="89"/>
                    <a:pt x="22" y="85"/>
                  </a:cubicBezTo>
                  <a:cubicBezTo>
                    <a:pt x="22" y="83"/>
                    <a:pt x="25" y="86"/>
                    <a:pt x="27" y="85"/>
                  </a:cubicBezTo>
                  <a:cubicBezTo>
                    <a:pt x="29" y="85"/>
                    <a:pt x="31" y="84"/>
                    <a:pt x="32" y="82"/>
                  </a:cubicBezTo>
                  <a:cubicBezTo>
                    <a:pt x="33" y="81"/>
                    <a:pt x="30" y="78"/>
                    <a:pt x="32" y="77"/>
                  </a:cubicBezTo>
                  <a:cubicBezTo>
                    <a:pt x="35" y="75"/>
                    <a:pt x="39" y="76"/>
                    <a:pt x="43" y="73"/>
                  </a:cubicBezTo>
                  <a:cubicBezTo>
                    <a:pt x="45" y="72"/>
                    <a:pt x="45" y="68"/>
                    <a:pt x="47" y="67"/>
                  </a:cubicBezTo>
                  <a:cubicBezTo>
                    <a:pt x="49" y="66"/>
                    <a:pt x="52" y="67"/>
                    <a:pt x="54" y="68"/>
                  </a:cubicBezTo>
                  <a:cubicBezTo>
                    <a:pt x="55" y="69"/>
                    <a:pt x="53" y="70"/>
                    <a:pt x="53" y="71"/>
                  </a:cubicBezTo>
                  <a:cubicBezTo>
                    <a:pt x="55" y="72"/>
                    <a:pt x="57" y="72"/>
                    <a:pt x="58" y="71"/>
                  </a:cubicBezTo>
                  <a:cubicBezTo>
                    <a:pt x="60" y="70"/>
                    <a:pt x="61" y="68"/>
                    <a:pt x="64" y="67"/>
                  </a:cubicBezTo>
                  <a:cubicBezTo>
                    <a:pt x="65" y="67"/>
                    <a:pt x="66" y="69"/>
                    <a:pt x="67" y="70"/>
                  </a:cubicBezTo>
                  <a:cubicBezTo>
                    <a:pt x="70" y="70"/>
                    <a:pt x="74" y="69"/>
                    <a:pt x="77" y="70"/>
                  </a:cubicBezTo>
                  <a:cubicBezTo>
                    <a:pt x="79" y="70"/>
                    <a:pt x="80" y="73"/>
                    <a:pt x="82" y="75"/>
                  </a:cubicBezTo>
                  <a:cubicBezTo>
                    <a:pt x="85" y="77"/>
                    <a:pt x="89" y="77"/>
                    <a:pt x="91" y="80"/>
                  </a:cubicBezTo>
                  <a:cubicBezTo>
                    <a:pt x="93" y="82"/>
                    <a:pt x="91" y="85"/>
                    <a:pt x="93" y="87"/>
                  </a:cubicBezTo>
                  <a:cubicBezTo>
                    <a:pt x="93" y="88"/>
                    <a:pt x="96" y="88"/>
                    <a:pt x="96" y="87"/>
                  </a:cubicBezTo>
                  <a:cubicBezTo>
                    <a:pt x="97" y="85"/>
                    <a:pt x="94" y="80"/>
                    <a:pt x="96" y="80"/>
                  </a:cubicBezTo>
                  <a:cubicBezTo>
                    <a:pt x="101" y="80"/>
                    <a:pt x="103" y="87"/>
                    <a:pt x="108" y="87"/>
                  </a:cubicBezTo>
                  <a:cubicBezTo>
                    <a:pt x="111" y="87"/>
                    <a:pt x="112" y="81"/>
                    <a:pt x="115" y="80"/>
                  </a:cubicBezTo>
                  <a:cubicBezTo>
                    <a:pt x="117" y="78"/>
                    <a:pt x="120" y="78"/>
                    <a:pt x="123" y="78"/>
                  </a:cubicBezTo>
                  <a:cubicBezTo>
                    <a:pt x="125" y="78"/>
                    <a:pt x="127" y="81"/>
                    <a:pt x="129" y="80"/>
                  </a:cubicBezTo>
                  <a:cubicBezTo>
                    <a:pt x="130" y="80"/>
                    <a:pt x="129" y="77"/>
                    <a:pt x="131" y="76"/>
                  </a:cubicBezTo>
                  <a:cubicBezTo>
                    <a:pt x="133" y="75"/>
                    <a:pt x="136" y="76"/>
                    <a:pt x="138" y="77"/>
                  </a:cubicBezTo>
                  <a:cubicBezTo>
                    <a:pt x="140" y="78"/>
                    <a:pt x="139" y="82"/>
                    <a:pt x="141" y="84"/>
                  </a:cubicBezTo>
                  <a:cubicBezTo>
                    <a:pt x="145" y="86"/>
                    <a:pt x="150" y="87"/>
                    <a:pt x="155" y="87"/>
                  </a:cubicBezTo>
                  <a:cubicBezTo>
                    <a:pt x="157" y="86"/>
                    <a:pt x="156" y="81"/>
                    <a:pt x="158" y="81"/>
                  </a:cubicBezTo>
                  <a:cubicBezTo>
                    <a:pt x="162" y="81"/>
                    <a:pt x="165" y="86"/>
                    <a:pt x="169" y="85"/>
                  </a:cubicBezTo>
                  <a:cubicBezTo>
                    <a:pt x="172" y="85"/>
                    <a:pt x="173" y="81"/>
                    <a:pt x="174" y="79"/>
                  </a:cubicBezTo>
                  <a:cubicBezTo>
                    <a:pt x="175" y="76"/>
                    <a:pt x="176" y="73"/>
                    <a:pt x="174" y="71"/>
                  </a:cubicBezTo>
                  <a:cubicBezTo>
                    <a:pt x="173" y="69"/>
                    <a:pt x="169" y="71"/>
                    <a:pt x="167" y="70"/>
                  </a:cubicBezTo>
                  <a:cubicBezTo>
                    <a:pt x="163" y="68"/>
                    <a:pt x="159" y="64"/>
                    <a:pt x="157" y="61"/>
                  </a:cubicBezTo>
                  <a:cubicBezTo>
                    <a:pt x="160" y="59"/>
                    <a:pt x="164" y="60"/>
                    <a:pt x="166" y="57"/>
                  </a:cubicBezTo>
                  <a:cubicBezTo>
                    <a:pt x="167" y="55"/>
                    <a:pt x="163" y="54"/>
                    <a:pt x="163" y="51"/>
                  </a:cubicBezTo>
                  <a:cubicBezTo>
                    <a:pt x="163" y="48"/>
                    <a:pt x="165" y="45"/>
                    <a:pt x="168" y="44"/>
                  </a:cubicBezTo>
                  <a:cubicBezTo>
                    <a:pt x="171" y="43"/>
                    <a:pt x="174" y="47"/>
                    <a:pt x="177" y="46"/>
                  </a:cubicBezTo>
                  <a:cubicBezTo>
                    <a:pt x="179" y="45"/>
                    <a:pt x="175" y="43"/>
                    <a:pt x="173" y="42"/>
                  </a:cubicBezTo>
                  <a:cubicBezTo>
                    <a:pt x="172" y="41"/>
                    <a:pt x="169" y="42"/>
                    <a:pt x="168" y="40"/>
                  </a:cubicBezTo>
                  <a:cubicBezTo>
                    <a:pt x="167" y="39"/>
                    <a:pt x="170" y="38"/>
                    <a:pt x="169" y="37"/>
                  </a:cubicBezTo>
                  <a:cubicBezTo>
                    <a:pt x="168" y="36"/>
                    <a:pt x="165" y="38"/>
                    <a:pt x="164" y="37"/>
                  </a:cubicBezTo>
                  <a:cubicBezTo>
                    <a:pt x="162" y="35"/>
                    <a:pt x="162" y="31"/>
                    <a:pt x="164" y="29"/>
                  </a:cubicBezTo>
                  <a:cubicBezTo>
                    <a:pt x="166" y="27"/>
                    <a:pt x="171" y="30"/>
                    <a:pt x="175" y="28"/>
                  </a:cubicBezTo>
                  <a:cubicBezTo>
                    <a:pt x="177" y="28"/>
                    <a:pt x="179" y="26"/>
                    <a:pt x="182" y="28"/>
                  </a:cubicBezTo>
                  <a:cubicBezTo>
                    <a:pt x="188" y="28"/>
                    <a:pt x="193" y="26"/>
                    <a:pt x="198" y="25"/>
                  </a:cubicBezTo>
                  <a:cubicBezTo>
                    <a:pt x="202" y="21"/>
                    <a:pt x="208" y="21"/>
                    <a:pt x="214" y="22"/>
                  </a:cubicBezTo>
                  <a:cubicBezTo>
                    <a:pt x="214" y="19"/>
                    <a:pt x="216" y="16"/>
                    <a:pt x="218" y="14"/>
                  </a:cubicBezTo>
                  <a:cubicBezTo>
                    <a:pt x="219" y="13"/>
                    <a:pt x="221" y="15"/>
                    <a:pt x="222" y="15"/>
                  </a:cubicBezTo>
                  <a:cubicBezTo>
                    <a:pt x="231" y="13"/>
                    <a:pt x="239" y="12"/>
                    <a:pt x="247" y="9"/>
                  </a:cubicBezTo>
                  <a:cubicBezTo>
                    <a:pt x="249" y="8"/>
                    <a:pt x="246" y="4"/>
                    <a:pt x="248" y="3"/>
                  </a:cubicBezTo>
                  <a:cubicBezTo>
                    <a:pt x="249" y="1"/>
                    <a:pt x="252" y="0"/>
                    <a:pt x="255" y="0"/>
                  </a:cubicBezTo>
                  <a:cubicBezTo>
                    <a:pt x="261" y="1"/>
                    <a:pt x="266" y="4"/>
                    <a:pt x="272" y="5"/>
                  </a:cubicBezTo>
                  <a:cubicBezTo>
                    <a:pt x="274" y="6"/>
                    <a:pt x="276" y="3"/>
                    <a:pt x="278" y="4"/>
                  </a:cubicBezTo>
                  <a:cubicBezTo>
                    <a:pt x="280" y="7"/>
                    <a:pt x="280" y="11"/>
                    <a:pt x="281" y="14"/>
                  </a:cubicBezTo>
                  <a:cubicBezTo>
                    <a:pt x="282" y="15"/>
                    <a:pt x="284" y="16"/>
                    <a:pt x="284" y="17"/>
                  </a:cubicBezTo>
                  <a:cubicBezTo>
                    <a:pt x="285" y="19"/>
                    <a:pt x="282" y="22"/>
                    <a:pt x="283" y="24"/>
                  </a:cubicBezTo>
                  <a:cubicBezTo>
                    <a:pt x="285" y="23"/>
                    <a:pt x="287" y="24"/>
                    <a:pt x="289" y="24"/>
                  </a:cubicBezTo>
                  <a:cubicBezTo>
                    <a:pt x="290" y="24"/>
                    <a:pt x="291" y="22"/>
                    <a:pt x="292" y="22"/>
                  </a:cubicBezTo>
                  <a:cubicBezTo>
                    <a:pt x="293" y="22"/>
                    <a:pt x="294" y="23"/>
                    <a:pt x="295" y="23"/>
                  </a:cubicBezTo>
                  <a:cubicBezTo>
                    <a:pt x="296" y="22"/>
                    <a:pt x="296" y="18"/>
                    <a:pt x="297" y="19"/>
                  </a:cubicBezTo>
                  <a:cubicBezTo>
                    <a:pt x="299" y="22"/>
                    <a:pt x="298" y="26"/>
                    <a:pt x="300" y="29"/>
                  </a:cubicBezTo>
                  <a:cubicBezTo>
                    <a:pt x="301" y="30"/>
                    <a:pt x="303" y="29"/>
                    <a:pt x="303" y="28"/>
                  </a:cubicBezTo>
                  <a:cubicBezTo>
                    <a:pt x="304" y="27"/>
                    <a:pt x="302" y="25"/>
                    <a:pt x="303" y="25"/>
                  </a:cubicBezTo>
                  <a:cubicBezTo>
                    <a:pt x="306" y="24"/>
                    <a:pt x="310" y="27"/>
                    <a:pt x="313" y="27"/>
                  </a:cubicBezTo>
                  <a:cubicBezTo>
                    <a:pt x="315" y="28"/>
                    <a:pt x="311" y="31"/>
                    <a:pt x="312" y="33"/>
                  </a:cubicBezTo>
                  <a:cubicBezTo>
                    <a:pt x="312" y="34"/>
                    <a:pt x="313" y="35"/>
                    <a:pt x="314" y="35"/>
                  </a:cubicBezTo>
                  <a:cubicBezTo>
                    <a:pt x="316" y="34"/>
                    <a:pt x="318" y="31"/>
                    <a:pt x="320" y="31"/>
                  </a:cubicBezTo>
                  <a:cubicBezTo>
                    <a:pt x="322" y="31"/>
                    <a:pt x="323" y="34"/>
                    <a:pt x="324" y="34"/>
                  </a:cubicBezTo>
                  <a:cubicBezTo>
                    <a:pt x="324" y="29"/>
                    <a:pt x="333" y="29"/>
                    <a:pt x="335" y="26"/>
                  </a:cubicBezTo>
                  <a:cubicBezTo>
                    <a:pt x="342" y="25"/>
                    <a:pt x="344" y="20"/>
                    <a:pt x="350" y="21"/>
                  </a:cubicBezTo>
                  <a:cubicBezTo>
                    <a:pt x="352" y="21"/>
                    <a:pt x="347" y="25"/>
                    <a:pt x="348" y="27"/>
                  </a:cubicBezTo>
                  <a:cubicBezTo>
                    <a:pt x="349" y="29"/>
                    <a:pt x="351" y="31"/>
                    <a:pt x="354" y="33"/>
                  </a:cubicBezTo>
                  <a:cubicBezTo>
                    <a:pt x="357" y="35"/>
                    <a:pt x="361" y="35"/>
                    <a:pt x="363" y="38"/>
                  </a:cubicBezTo>
                  <a:cubicBezTo>
                    <a:pt x="376" y="53"/>
                    <a:pt x="385" y="70"/>
                    <a:pt x="398" y="84"/>
                  </a:cubicBezTo>
                  <a:cubicBezTo>
                    <a:pt x="399" y="86"/>
                    <a:pt x="401" y="82"/>
                    <a:pt x="402" y="80"/>
                  </a:cubicBezTo>
                  <a:cubicBezTo>
                    <a:pt x="402" y="79"/>
                    <a:pt x="400" y="78"/>
                    <a:pt x="401" y="77"/>
                  </a:cubicBezTo>
                  <a:cubicBezTo>
                    <a:pt x="403" y="76"/>
                    <a:pt x="405" y="76"/>
                    <a:pt x="406" y="77"/>
                  </a:cubicBezTo>
                  <a:cubicBezTo>
                    <a:pt x="408" y="77"/>
                    <a:pt x="410" y="79"/>
                    <a:pt x="411" y="81"/>
                  </a:cubicBezTo>
                  <a:cubicBezTo>
                    <a:pt x="412" y="82"/>
                    <a:pt x="409" y="83"/>
                    <a:pt x="410" y="84"/>
                  </a:cubicBezTo>
                  <a:cubicBezTo>
                    <a:pt x="411" y="84"/>
                    <a:pt x="413" y="83"/>
                    <a:pt x="414" y="84"/>
                  </a:cubicBezTo>
                  <a:cubicBezTo>
                    <a:pt x="415" y="84"/>
                    <a:pt x="414" y="86"/>
                    <a:pt x="414" y="86"/>
                  </a:cubicBezTo>
                  <a:cubicBezTo>
                    <a:pt x="419" y="87"/>
                    <a:pt x="424" y="86"/>
                    <a:pt x="429" y="86"/>
                  </a:cubicBezTo>
                  <a:cubicBezTo>
                    <a:pt x="432" y="85"/>
                    <a:pt x="432" y="80"/>
                    <a:pt x="435" y="80"/>
                  </a:cubicBezTo>
                  <a:cubicBezTo>
                    <a:pt x="440" y="81"/>
                    <a:pt x="444" y="85"/>
                    <a:pt x="447" y="89"/>
                  </a:cubicBezTo>
                  <a:cubicBezTo>
                    <a:pt x="449" y="91"/>
                    <a:pt x="448" y="95"/>
                    <a:pt x="450" y="96"/>
                  </a:cubicBezTo>
                  <a:cubicBezTo>
                    <a:pt x="452" y="98"/>
                    <a:pt x="456" y="95"/>
                    <a:pt x="459" y="96"/>
                  </a:cubicBezTo>
                  <a:cubicBezTo>
                    <a:pt x="460" y="96"/>
                    <a:pt x="460" y="99"/>
                    <a:pt x="461" y="100"/>
                  </a:cubicBezTo>
                  <a:cubicBezTo>
                    <a:pt x="462" y="102"/>
                    <a:pt x="464" y="104"/>
                    <a:pt x="467" y="105"/>
                  </a:cubicBezTo>
                  <a:cubicBezTo>
                    <a:pt x="470" y="104"/>
                    <a:pt x="472" y="107"/>
                    <a:pt x="475" y="106"/>
                  </a:cubicBezTo>
                  <a:cubicBezTo>
                    <a:pt x="477" y="105"/>
                    <a:pt x="477" y="101"/>
                    <a:pt x="479" y="101"/>
                  </a:cubicBezTo>
                  <a:cubicBezTo>
                    <a:pt x="481" y="101"/>
                    <a:pt x="478" y="104"/>
                    <a:pt x="478" y="106"/>
                  </a:cubicBezTo>
                  <a:cubicBezTo>
                    <a:pt x="481" y="109"/>
                    <a:pt x="485" y="111"/>
                    <a:pt x="488" y="11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 name="Freeform 2603"/>
            <p:cNvSpPr>
              <a:spLocks noChangeAspect="1"/>
            </p:cNvSpPr>
            <p:nvPr/>
          </p:nvSpPr>
          <p:spPr bwMode="auto">
            <a:xfrm>
              <a:off x="3246" y="1874"/>
              <a:ext cx="278" cy="125"/>
            </a:xfrm>
            <a:custGeom>
              <a:avLst/>
              <a:gdLst>
                <a:gd name="T0" fmla="*/ 155 w 232"/>
                <a:gd name="T1" fmla="*/ 124 h 104"/>
                <a:gd name="T2" fmla="*/ 161 w 232"/>
                <a:gd name="T3" fmla="*/ 109 h 104"/>
                <a:gd name="T4" fmla="*/ 185 w 232"/>
                <a:gd name="T5" fmla="*/ 108 h 104"/>
                <a:gd name="T6" fmla="*/ 212 w 232"/>
                <a:gd name="T7" fmla="*/ 106 h 104"/>
                <a:gd name="T8" fmla="*/ 240 w 232"/>
                <a:gd name="T9" fmla="*/ 97 h 104"/>
                <a:gd name="T10" fmla="*/ 249 w 232"/>
                <a:gd name="T11" fmla="*/ 95 h 104"/>
                <a:gd name="T12" fmla="*/ 264 w 232"/>
                <a:gd name="T13" fmla="*/ 101 h 104"/>
                <a:gd name="T14" fmla="*/ 271 w 232"/>
                <a:gd name="T15" fmla="*/ 103 h 104"/>
                <a:gd name="T16" fmla="*/ 277 w 232"/>
                <a:gd name="T17" fmla="*/ 94 h 104"/>
                <a:gd name="T18" fmla="*/ 270 w 232"/>
                <a:gd name="T19" fmla="*/ 81 h 104"/>
                <a:gd name="T20" fmla="*/ 265 w 232"/>
                <a:gd name="T21" fmla="*/ 58 h 104"/>
                <a:gd name="T22" fmla="*/ 270 w 232"/>
                <a:gd name="T23" fmla="*/ 44 h 104"/>
                <a:gd name="T24" fmla="*/ 256 w 232"/>
                <a:gd name="T25" fmla="*/ 38 h 104"/>
                <a:gd name="T26" fmla="*/ 254 w 232"/>
                <a:gd name="T27" fmla="*/ 22 h 104"/>
                <a:gd name="T28" fmla="*/ 240 w 232"/>
                <a:gd name="T29" fmla="*/ 14 h 104"/>
                <a:gd name="T30" fmla="*/ 225 w 232"/>
                <a:gd name="T31" fmla="*/ 17 h 104"/>
                <a:gd name="T32" fmla="*/ 216 w 232"/>
                <a:gd name="T33" fmla="*/ 22 h 104"/>
                <a:gd name="T34" fmla="*/ 195 w 232"/>
                <a:gd name="T35" fmla="*/ 24 h 104"/>
                <a:gd name="T36" fmla="*/ 183 w 232"/>
                <a:gd name="T37" fmla="*/ 26 h 104"/>
                <a:gd name="T38" fmla="*/ 167 w 232"/>
                <a:gd name="T39" fmla="*/ 22 h 104"/>
                <a:gd name="T40" fmla="*/ 155 w 232"/>
                <a:gd name="T41" fmla="*/ 18 h 104"/>
                <a:gd name="T42" fmla="*/ 146 w 232"/>
                <a:gd name="T43" fmla="*/ 19 h 104"/>
                <a:gd name="T44" fmla="*/ 138 w 232"/>
                <a:gd name="T45" fmla="*/ 12 h 104"/>
                <a:gd name="T46" fmla="*/ 132 w 232"/>
                <a:gd name="T47" fmla="*/ 2 h 104"/>
                <a:gd name="T48" fmla="*/ 123 w 232"/>
                <a:gd name="T49" fmla="*/ 5 h 104"/>
                <a:gd name="T50" fmla="*/ 104 w 232"/>
                <a:gd name="T51" fmla="*/ 4 h 104"/>
                <a:gd name="T52" fmla="*/ 79 w 232"/>
                <a:gd name="T53" fmla="*/ 18 h 104"/>
                <a:gd name="T54" fmla="*/ 64 w 232"/>
                <a:gd name="T55" fmla="*/ 22 h 104"/>
                <a:gd name="T56" fmla="*/ 52 w 232"/>
                <a:gd name="T57" fmla="*/ 18 h 104"/>
                <a:gd name="T58" fmla="*/ 41 w 232"/>
                <a:gd name="T59" fmla="*/ 23 h 104"/>
                <a:gd name="T60" fmla="*/ 58 w 232"/>
                <a:gd name="T61" fmla="*/ 28 h 104"/>
                <a:gd name="T62" fmla="*/ 47 w 232"/>
                <a:gd name="T63" fmla="*/ 30 h 104"/>
                <a:gd name="T64" fmla="*/ 46 w 232"/>
                <a:gd name="T65" fmla="*/ 34 h 104"/>
                <a:gd name="T66" fmla="*/ 53 w 232"/>
                <a:gd name="T67" fmla="*/ 36 h 104"/>
                <a:gd name="T68" fmla="*/ 43 w 232"/>
                <a:gd name="T69" fmla="*/ 40 h 104"/>
                <a:gd name="T70" fmla="*/ 38 w 232"/>
                <a:gd name="T71" fmla="*/ 36 h 104"/>
                <a:gd name="T72" fmla="*/ 32 w 232"/>
                <a:gd name="T73" fmla="*/ 41 h 104"/>
                <a:gd name="T74" fmla="*/ 29 w 232"/>
                <a:gd name="T75" fmla="*/ 38 h 104"/>
                <a:gd name="T76" fmla="*/ 25 w 232"/>
                <a:gd name="T77" fmla="*/ 37 h 104"/>
                <a:gd name="T78" fmla="*/ 11 w 232"/>
                <a:gd name="T79" fmla="*/ 38 h 104"/>
                <a:gd name="T80" fmla="*/ 2 w 232"/>
                <a:gd name="T81" fmla="*/ 53 h 104"/>
                <a:gd name="T82" fmla="*/ 11 w 232"/>
                <a:gd name="T83" fmla="*/ 58 h 104"/>
                <a:gd name="T84" fmla="*/ 12 w 232"/>
                <a:gd name="T85" fmla="*/ 65 h 104"/>
                <a:gd name="T86" fmla="*/ 12 w 232"/>
                <a:gd name="T87" fmla="*/ 70 h 104"/>
                <a:gd name="T88" fmla="*/ 11 w 232"/>
                <a:gd name="T89" fmla="*/ 76 h 104"/>
                <a:gd name="T90" fmla="*/ 7 w 232"/>
                <a:gd name="T91" fmla="*/ 79 h 104"/>
                <a:gd name="T92" fmla="*/ 20 w 232"/>
                <a:gd name="T93" fmla="*/ 84 h 104"/>
                <a:gd name="T94" fmla="*/ 25 w 232"/>
                <a:gd name="T95" fmla="*/ 99 h 104"/>
                <a:gd name="T96" fmla="*/ 34 w 232"/>
                <a:gd name="T97" fmla="*/ 105 h 104"/>
                <a:gd name="T98" fmla="*/ 32 w 232"/>
                <a:gd name="T99" fmla="*/ 109 h 104"/>
                <a:gd name="T100" fmla="*/ 37 w 232"/>
                <a:gd name="T101" fmla="*/ 109 h 104"/>
                <a:gd name="T102" fmla="*/ 48 w 232"/>
                <a:gd name="T103" fmla="*/ 111 h 104"/>
                <a:gd name="T104" fmla="*/ 68 w 232"/>
                <a:gd name="T105" fmla="*/ 117 h 104"/>
                <a:gd name="T106" fmla="*/ 73 w 232"/>
                <a:gd name="T107" fmla="*/ 106 h 104"/>
                <a:gd name="T108" fmla="*/ 97 w 232"/>
                <a:gd name="T109" fmla="*/ 119 h 104"/>
                <a:gd name="T110" fmla="*/ 121 w 232"/>
                <a:gd name="T111" fmla="*/ 117 h 104"/>
                <a:gd name="T112" fmla="*/ 140 w 232"/>
                <a:gd name="T113" fmla="*/ 113 h 104"/>
                <a:gd name="T114" fmla="*/ 151 w 232"/>
                <a:gd name="T115" fmla="*/ 106 h 104"/>
                <a:gd name="T116" fmla="*/ 149 w 232"/>
                <a:gd name="T117" fmla="*/ 118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2"/>
                <a:gd name="T178" fmla="*/ 0 h 104"/>
                <a:gd name="T179" fmla="*/ 232 w 232"/>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2" h="104">
                  <a:moveTo>
                    <a:pt x="125" y="104"/>
                  </a:moveTo>
                  <a:cubicBezTo>
                    <a:pt x="126" y="104"/>
                    <a:pt x="128" y="104"/>
                    <a:pt x="129" y="103"/>
                  </a:cubicBezTo>
                  <a:cubicBezTo>
                    <a:pt x="131" y="101"/>
                    <a:pt x="133" y="99"/>
                    <a:pt x="134" y="97"/>
                  </a:cubicBezTo>
                  <a:cubicBezTo>
                    <a:pt x="134" y="95"/>
                    <a:pt x="132" y="92"/>
                    <a:pt x="134" y="91"/>
                  </a:cubicBezTo>
                  <a:cubicBezTo>
                    <a:pt x="137" y="90"/>
                    <a:pt x="140" y="94"/>
                    <a:pt x="144" y="94"/>
                  </a:cubicBezTo>
                  <a:cubicBezTo>
                    <a:pt x="147" y="94"/>
                    <a:pt x="150" y="90"/>
                    <a:pt x="154" y="90"/>
                  </a:cubicBezTo>
                  <a:cubicBezTo>
                    <a:pt x="157" y="90"/>
                    <a:pt x="160" y="94"/>
                    <a:pt x="164" y="94"/>
                  </a:cubicBezTo>
                  <a:cubicBezTo>
                    <a:pt x="169" y="93"/>
                    <a:pt x="173" y="90"/>
                    <a:pt x="177" y="88"/>
                  </a:cubicBezTo>
                  <a:cubicBezTo>
                    <a:pt x="182" y="86"/>
                    <a:pt x="187" y="85"/>
                    <a:pt x="192" y="83"/>
                  </a:cubicBezTo>
                  <a:cubicBezTo>
                    <a:pt x="195" y="82"/>
                    <a:pt x="198" y="81"/>
                    <a:pt x="200" y="81"/>
                  </a:cubicBezTo>
                  <a:cubicBezTo>
                    <a:pt x="202" y="81"/>
                    <a:pt x="202" y="82"/>
                    <a:pt x="203" y="83"/>
                  </a:cubicBezTo>
                  <a:cubicBezTo>
                    <a:pt x="205" y="82"/>
                    <a:pt x="205" y="80"/>
                    <a:pt x="208" y="79"/>
                  </a:cubicBezTo>
                  <a:cubicBezTo>
                    <a:pt x="210" y="79"/>
                    <a:pt x="212" y="81"/>
                    <a:pt x="215" y="82"/>
                  </a:cubicBezTo>
                  <a:cubicBezTo>
                    <a:pt x="217" y="82"/>
                    <a:pt x="218" y="84"/>
                    <a:pt x="220" y="84"/>
                  </a:cubicBezTo>
                  <a:cubicBezTo>
                    <a:pt x="222" y="84"/>
                    <a:pt x="223" y="80"/>
                    <a:pt x="224" y="81"/>
                  </a:cubicBezTo>
                  <a:cubicBezTo>
                    <a:pt x="226" y="82"/>
                    <a:pt x="224" y="86"/>
                    <a:pt x="226" y="86"/>
                  </a:cubicBezTo>
                  <a:cubicBezTo>
                    <a:pt x="228" y="87"/>
                    <a:pt x="229" y="85"/>
                    <a:pt x="231" y="84"/>
                  </a:cubicBezTo>
                  <a:cubicBezTo>
                    <a:pt x="231" y="82"/>
                    <a:pt x="232" y="80"/>
                    <a:pt x="231" y="78"/>
                  </a:cubicBezTo>
                  <a:cubicBezTo>
                    <a:pt x="230" y="76"/>
                    <a:pt x="226" y="76"/>
                    <a:pt x="225" y="74"/>
                  </a:cubicBezTo>
                  <a:cubicBezTo>
                    <a:pt x="224" y="72"/>
                    <a:pt x="225" y="69"/>
                    <a:pt x="225" y="67"/>
                  </a:cubicBezTo>
                  <a:cubicBezTo>
                    <a:pt x="225" y="64"/>
                    <a:pt x="227" y="62"/>
                    <a:pt x="226" y="60"/>
                  </a:cubicBezTo>
                  <a:cubicBezTo>
                    <a:pt x="225" y="56"/>
                    <a:pt x="220" y="52"/>
                    <a:pt x="221" y="48"/>
                  </a:cubicBezTo>
                  <a:cubicBezTo>
                    <a:pt x="222" y="45"/>
                    <a:pt x="227" y="44"/>
                    <a:pt x="230" y="42"/>
                  </a:cubicBezTo>
                  <a:cubicBezTo>
                    <a:pt x="229" y="41"/>
                    <a:pt x="227" y="38"/>
                    <a:pt x="225" y="37"/>
                  </a:cubicBezTo>
                  <a:cubicBezTo>
                    <a:pt x="223" y="36"/>
                    <a:pt x="220" y="37"/>
                    <a:pt x="217" y="36"/>
                  </a:cubicBezTo>
                  <a:cubicBezTo>
                    <a:pt x="216" y="35"/>
                    <a:pt x="214" y="33"/>
                    <a:pt x="214" y="32"/>
                  </a:cubicBezTo>
                  <a:cubicBezTo>
                    <a:pt x="213" y="30"/>
                    <a:pt x="214" y="27"/>
                    <a:pt x="214" y="25"/>
                  </a:cubicBezTo>
                  <a:cubicBezTo>
                    <a:pt x="214" y="23"/>
                    <a:pt x="213" y="21"/>
                    <a:pt x="212" y="18"/>
                  </a:cubicBezTo>
                  <a:cubicBezTo>
                    <a:pt x="210" y="17"/>
                    <a:pt x="209" y="16"/>
                    <a:pt x="207" y="15"/>
                  </a:cubicBezTo>
                  <a:cubicBezTo>
                    <a:pt x="205" y="14"/>
                    <a:pt x="202" y="12"/>
                    <a:pt x="200" y="12"/>
                  </a:cubicBezTo>
                  <a:cubicBezTo>
                    <a:pt x="197" y="11"/>
                    <a:pt x="195" y="13"/>
                    <a:pt x="193" y="14"/>
                  </a:cubicBezTo>
                  <a:cubicBezTo>
                    <a:pt x="191" y="14"/>
                    <a:pt x="189" y="14"/>
                    <a:pt x="188" y="14"/>
                  </a:cubicBezTo>
                  <a:cubicBezTo>
                    <a:pt x="186" y="15"/>
                    <a:pt x="185" y="15"/>
                    <a:pt x="183" y="16"/>
                  </a:cubicBezTo>
                  <a:cubicBezTo>
                    <a:pt x="182" y="17"/>
                    <a:pt x="181" y="17"/>
                    <a:pt x="180" y="18"/>
                  </a:cubicBezTo>
                  <a:cubicBezTo>
                    <a:pt x="176" y="19"/>
                    <a:pt x="173" y="20"/>
                    <a:pt x="170" y="21"/>
                  </a:cubicBezTo>
                  <a:cubicBezTo>
                    <a:pt x="168" y="21"/>
                    <a:pt x="165" y="21"/>
                    <a:pt x="163" y="20"/>
                  </a:cubicBezTo>
                  <a:cubicBezTo>
                    <a:pt x="161" y="20"/>
                    <a:pt x="160" y="19"/>
                    <a:pt x="158" y="19"/>
                  </a:cubicBezTo>
                  <a:cubicBezTo>
                    <a:pt x="156" y="19"/>
                    <a:pt x="155" y="22"/>
                    <a:pt x="153" y="22"/>
                  </a:cubicBezTo>
                  <a:cubicBezTo>
                    <a:pt x="149" y="23"/>
                    <a:pt x="146" y="22"/>
                    <a:pt x="143" y="21"/>
                  </a:cubicBezTo>
                  <a:cubicBezTo>
                    <a:pt x="141" y="21"/>
                    <a:pt x="141" y="18"/>
                    <a:pt x="139" y="18"/>
                  </a:cubicBezTo>
                  <a:cubicBezTo>
                    <a:pt x="138" y="17"/>
                    <a:pt x="138" y="20"/>
                    <a:pt x="137" y="20"/>
                  </a:cubicBezTo>
                  <a:cubicBezTo>
                    <a:pt x="134" y="19"/>
                    <a:pt x="132" y="15"/>
                    <a:pt x="129" y="15"/>
                  </a:cubicBezTo>
                  <a:cubicBezTo>
                    <a:pt x="127" y="15"/>
                    <a:pt x="127" y="18"/>
                    <a:pt x="126" y="18"/>
                  </a:cubicBezTo>
                  <a:cubicBezTo>
                    <a:pt x="124" y="19"/>
                    <a:pt x="123" y="18"/>
                    <a:pt x="122" y="16"/>
                  </a:cubicBezTo>
                  <a:cubicBezTo>
                    <a:pt x="121" y="14"/>
                    <a:pt x="123" y="10"/>
                    <a:pt x="121" y="8"/>
                  </a:cubicBezTo>
                  <a:cubicBezTo>
                    <a:pt x="120" y="7"/>
                    <a:pt x="117" y="10"/>
                    <a:pt x="115" y="10"/>
                  </a:cubicBezTo>
                  <a:cubicBezTo>
                    <a:pt x="113" y="9"/>
                    <a:pt x="111" y="8"/>
                    <a:pt x="110" y="6"/>
                  </a:cubicBezTo>
                  <a:cubicBezTo>
                    <a:pt x="109" y="5"/>
                    <a:pt x="111" y="3"/>
                    <a:pt x="110" y="2"/>
                  </a:cubicBezTo>
                  <a:cubicBezTo>
                    <a:pt x="109" y="1"/>
                    <a:pt x="108" y="0"/>
                    <a:pt x="107" y="0"/>
                  </a:cubicBezTo>
                  <a:cubicBezTo>
                    <a:pt x="105" y="1"/>
                    <a:pt x="105" y="4"/>
                    <a:pt x="103" y="4"/>
                  </a:cubicBezTo>
                  <a:cubicBezTo>
                    <a:pt x="101" y="5"/>
                    <a:pt x="98" y="3"/>
                    <a:pt x="95" y="3"/>
                  </a:cubicBezTo>
                  <a:cubicBezTo>
                    <a:pt x="93" y="3"/>
                    <a:pt x="90" y="2"/>
                    <a:pt x="87" y="3"/>
                  </a:cubicBezTo>
                  <a:cubicBezTo>
                    <a:pt x="83" y="4"/>
                    <a:pt x="79" y="5"/>
                    <a:pt x="75" y="7"/>
                  </a:cubicBezTo>
                  <a:cubicBezTo>
                    <a:pt x="71" y="9"/>
                    <a:pt x="70" y="13"/>
                    <a:pt x="66" y="15"/>
                  </a:cubicBezTo>
                  <a:cubicBezTo>
                    <a:pt x="65" y="16"/>
                    <a:pt x="62" y="17"/>
                    <a:pt x="60" y="17"/>
                  </a:cubicBezTo>
                  <a:cubicBezTo>
                    <a:pt x="58" y="18"/>
                    <a:pt x="56" y="18"/>
                    <a:pt x="53" y="18"/>
                  </a:cubicBezTo>
                  <a:cubicBezTo>
                    <a:pt x="51" y="18"/>
                    <a:pt x="49" y="16"/>
                    <a:pt x="48" y="16"/>
                  </a:cubicBezTo>
                  <a:cubicBezTo>
                    <a:pt x="46" y="16"/>
                    <a:pt x="44" y="15"/>
                    <a:pt x="43" y="15"/>
                  </a:cubicBezTo>
                  <a:cubicBezTo>
                    <a:pt x="40" y="15"/>
                    <a:pt x="38" y="15"/>
                    <a:pt x="36" y="16"/>
                  </a:cubicBezTo>
                  <a:cubicBezTo>
                    <a:pt x="35" y="16"/>
                    <a:pt x="34" y="18"/>
                    <a:pt x="34" y="19"/>
                  </a:cubicBezTo>
                  <a:cubicBezTo>
                    <a:pt x="36" y="21"/>
                    <a:pt x="39" y="22"/>
                    <a:pt x="41" y="23"/>
                  </a:cubicBezTo>
                  <a:cubicBezTo>
                    <a:pt x="43" y="24"/>
                    <a:pt x="46" y="23"/>
                    <a:pt x="48" y="23"/>
                  </a:cubicBezTo>
                  <a:cubicBezTo>
                    <a:pt x="48" y="23"/>
                    <a:pt x="48" y="25"/>
                    <a:pt x="48" y="25"/>
                  </a:cubicBezTo>
                  <a:cubicBezTo>
                    <a:pt x="45" y="25"/>
                    <a:pt x="42" y="25"/>
                    <a:pt x="39" y="25"/>
                  </a:cubicBezTo>
                  <a:cubicBezTo>
                    <a:pt x="37" y="26"/>
                    <a:pt x="35" y="26"/>
                    <a:pt x="34" y="28"/>
                  </a:cubicBezTo>
                  <a:cubicBezTo>
                    <a:pt x="33" y="30"/>
                    <a:pt x="37" y="28"/>
                    <a:pt x="38" y="28"/>
                  </a:cubicBezTo>
                  <a:cubicBezTo>
                    <a:pt x="40" y="28"/>
                    <a:pt x="43" y="28"/>
                    <a:pt x="45" y="28"/>
                  </a:cubicBezTo>
                  <a:cubicBezTo>
                    <a:pt x="45" y="28"/>
                    <a:pt x="45" y="30"/>
                    <a:pt x="44" y="30"/>
                  </a:cubicBezTo>
                  <a:cubicBezTo>
                    <a:pt x="42" y="30"/>
                    <a:pt x="40" y="29"/>
                    <a:pt x="39" y="29"/>
                  </a:cubicBezTo>
                  <a:cubicBezTo>
                    <a:pt x="37" y="30"/>
                    <a:pt x="37" y="33"/>
                    <a:pt x="36" y="33"/>
                  </a:cubicBezTo>
                  <a:cubicBezTo>
                    <a:pt x="35" y="34"/>
                    <a:pt x="33" y="34"/>
                    <a:pt x="32" y="33"/>
                  </a:cubicBezTo>
                  <a:cubicBezTo>
                    <a:pt x="31" y="33"/>
                    <a:pt x="33" y="31"/>
                    <a:pt x="32" y="30"/>
                  </a:cubicBezTo>
                  <a:cubicBezTo>
                    <a:pt x="31" y="29"/>
                    <a:pt x="28" y="29"/>
                    <a:pt x="27" y="30"/>
                  </a:cubicBezTo>
                  <a:cubicBezTo>
                    <a:pt x="26" y="31"/>
                    <a:pt x="28" y="33"/>
                    <a:pt x="27" y="34"/>
                  </a:cubicBezTo>
                  <a:cubicBezTo>
                    <a:pt x="26" y="35"/>
                    <a:pt x="24" y="35"/>
                    <a:pt x="24" y="34"/>
                  </a:cubicBezTo>
                  <a:cubicBezTo>
                    <a:pt x="23" y="34"/>
                    <a:pt x="24" y="33"/>
                    <a:pt x="24" y="32"/>
                  </a:cubicBezTo>
                  <a:cubicBezTo>
                    <a:pt x="24" y="31"/>
                    <a:pt x="25" y="29"/>
                    <a:pt x="24" y="29"/>
                  </a:cubicBezTo>
                  <a:cubicBezTo>
                    <a:pt x="22" y="28"/>
                    <a:pt x="22" y="31"/>
                    <a:pt x="21" y="31"/>
                  </a:cubicBezTo>
                  <a:cubicBezTo>
                    <a:pt x="19" y="31"/>
                    <a:pt x="19" y="30"/>
                    <a:pt x="17" y="30"/>
                  </a:cubicBezTo>
                  <a:cubicBezTo>
                    <a:pt x="15" y="30"/>
                    <a:pt x="11" y="30"/>
                    <a:pt x="9" y="32"/>
                  </a:cubicBezTo>
                  <a:cubicBezTo>
                    <a:pt x="6" y="33"/>
                    <a:pt x="4" y="35"/>
                    <a:pt x="3" y="38"/>
                  </a:cubicBezTo>
                  <a:cubicBezTo>
                    <a:pt x="2" y="40"/>
                    <a:pt x="0" y="43"/>
                    <a:pt x="2" y="44"/>
                  </a:cubicBezTo>
                  <a:cubicBezTo>
                    <a:pt x="5" y="46"/>
                    <a:pt x="9" y="41"/>
                    <a:pt x="12" y="43"/>
                  </a:cubicBezTo>
                  <a:cubicBezTo>
                    <a:pt x="14" y="44"/>
                    <a:pt x="9" y="46"/>
                    <a:pt x="9" y="48"/>
                  </a:cubicBezTo>
                  <a:cubicBezTo>
                    <a:pt x="9" y="49"/>
                    <a:pt x="11" y="49"/>
                    <a:pt x="11" y="50"/>
                  </a:cubicBezTo>
                  <a:cubicBezTo>
                    <a:pt x="11" y="51"/>
                    <a:pt x="9" y="53"/>
                    <a:pt x="10" y="54"/>
                  </a:cubicBezTo>
                  <a:cubicBezTo>
                    <a:pt x="11" y="55"/>
                    <a:pt x="14" y="54"/>
                    <a:pt x="14" y="55"/>
                  </a:cubicBezTo>
                  <a:cubicBezTo>
                    <a:pt x="14" y="57"/>
                    <a:pt x="10" y="56"/>
                    <a:pt x="10" y="58"/>
                  </a:cubicBezTo>
                  <a:cubicBezTo>
                    <a:pt x="9" y="60"/>
                    <a:pt x="13" y="61"/>
                    <a:pt x="13" y="63"/>
                  </a:cubicBezTo>
                  <a:cubicBezTo>
                    <a:pt x="13" y="64"/>
                    <a:pt x="10" y="64"/>
                    <a:pt x="9" y="63"/>
                  </a:cubicBezTo>
                  <a:cubicBezTo>
                    <a:pt x="8" y="63"/>
                    <a:pt x="8" y="58"/>
                    <a:pt x="7" y="59"/>
                  </a:cubicBezTo>
                  <a:cubicBezTo>
                    <a:pt x="5" y="60"/>
                    <a:pt x="5" y="64"/>
                    <a:pt x="6" y="66"/>
                  </a:cubicBezTo>
                  <a:cubicBezTo>
                    <a:pt x="7" y="67"/>
                    <a:pt x="10" y="68"/>
                    <a:pt x="12" y="68"/>
                  </a:cubicBezTo>
                  <a:cubicBezTo>
                    <a:pt x="13" y="69"/>
                    <a:pt x="16" y="69"/>
                    <a:pt x="17" y="70"/>
                  </a:cubicBezTo>
                  <a:cubicBezTo>
                    <a:pt x="18" y="72"/>
                    <a:pt x="15" y="75"/>
                    <a:pt x="16" y="77"/>
                  </a:cubicBezTo>
                  <a:cubicBezTo>
                    <a:pt x="17" y="79"/>
                    <a:pt x="21" y="79"/>
                    <a:pt x="21" y="82"/>
                  </a:cubicBezTo>
                  <a:cubicBezTo>
                    <a:pt x="21" y="83"/>
                    <a:pt x="15" y="83"/>
                    <a:pt x="17" y="84"/>
                  </a:cubicBezTo>
                  <a:cubicBezTo>
                    <a:pt x="20" y="87"/>
                    <a:pt x="27" y="83"/>
                    <a:pt x="28" y="87"/>
                  </a:cubicBezTo>
                  <a:cubicBezTo>
                    <a:pt x="29" y="90"/>
                    <a:pt x="21" y="89"/>
                    <a:pt x="20" y="92"/>
                  </a:cubicBezTo>
                  <a:cubicBezTo>
                    <a:pt x="19" y="94"/>
                    <a:pt x="25" y="90"/>
                    <a:pt x="27" y="91"/>
                  </a:cubicBezTo>
                  <a:cubicBezTo>
                    <a:pt x="28" y="91"/>
                    <a:pt x="25" y="95"/>
                    <a:pt x="27" y="95"/>
                  </a:cubicBezTo>
                  <a:cubicBezTo>
                    <a:pt x="29" y="95"/>
                    <a:pt x="29" y="92"/>
                    <a:pt x="31" y="91"/>
                  </a:cubicBezTo>
                  <a:cubicBezTo>
                    <a:pt x="33" y="91"/>
                    <a:pt x="34" y="92"/>
                    <a:pt x="35" y="92"/>
                  </a:cubicBezTo>
                  <a:cubicBezTo>
                    <a:pt x="37" y="92"/>
                    <a:pt x="39" y="91"/>
                    <a:pt x="40" y="92"/>
                  </a:cubicBezTo>
                  <a:cubicBezTo>
                    <a:pt x="43" y="94"/>
                    <a:pt x="43" y="100"/>
                    <a:pt x="46" y="99"/>
                  </a:cubicBezTo>
                  <a:cubicBezTo>
                    <a:pt x="49" y="99"/>
                    <a:pt x="53" y="97"/>
                    <a:pt x="57" y="97"/>
                  </a:cubicBezTo>
                  <a:cubicBezTo>
                    <a:pt x="59" y="97"/>
                    <a:pt x="57" y="92"/>
                    <a:pt x="58" y="90"/>
                  </a:cubicBezTo>
                  <a:cubicBezTo>
                    <a:pt x="58" y="88"/>
                    <a:pt x="60" y="88"/>
                    <a:pt x="61" y="88"/>
                  </a:cubicBezTo>
                  <a:cubicBezTo>
                    <a:pt x="65" y="88"/>
                    <a:pt x="68" y="88"/>
                    <a:pt x="71" y="90"/>
                  </a:cubicBezTo>
                  <a:cubicBezTo>
                    <a:pt x="75" y="92"/>
                    <a:pt x="77" y="97"/>
                    <a:pt x="81" y="99"/>
                  </a:cubicBezTo>
                  <a:cubicBezTo>
                    <a:pt x="84" y="100"/>
                    <a:pt x="87" y="99"/>
                    <a:pt x="90" y="100"/>
                  </a:cubicBezTo>
                  <a:cubicBezTo>
                    <a:pt x="94" y="100"/>
                    <a:pt x="98" y="100"/>
                    <a:pt x="101" y="97"/>
                  </a:cubicBezTo>
                  <a:cubicBezTo>
                    <a:pt x="103" y="95"/>
                    <a:pt x="104" y="91"/>
                    <a:pt x="107" y="91"/>
                  </a:cubicBezTo>
                  <a:cubicBezTo>
                    <a:pt x="110" y="90"/>
                    <a:pt x="113" y="94"/>
                    <a:pt x="117" y="94"/>
                  </a:cubicBezTo>
                  <a:cubicBezTo>
                    <a:pt x="118" y="94"/>
                    <a:pt x="119" y="93"/>
                    <a:pt x="120" y="92"/>
                  </a:cubicBezTo>
                  <a:cubicBezTo>
                    <a:pt x="122" y="90"/>
                    <a:pt x="124" y="87"/>
                    <a:pt x="126" y="88"/>
                  </a:cubicBezTo>
                  <a:cubicBezTo>
                    <a:pt x="128" y="88"/>
                    <a:pt x="127" y="91"/>
                    <a:pt x="127" y="93"/>
                  </a:cubicBezTo>
                  <a:cubicBezTo>
                    <a:pt x="127" y="95"/>
                    <a:pt x="124" y="96"/>
                    <a:pt x="124" y="98"/>
                  </a:cubicBezTo>
                  <a:cubicBezTo>
                    <a:pt x="123" y="100"/>
                    <a:pt x="124" y="102"/>
                    <a:pt x="125" y="10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 name="Freeform 2604"/>
            <p:cNvSpPr>
              <a:spLocks noChangeAspect="1"/>
            </p:cNvSpPr>
            <p:nvPr/>
          </p:nvSpPr>
          <p:spPr bwMode="auto">
            <a:xfrm>
              <a:off x="3227" y="2081"/>
              <a:ext cx="172" cy="188"/>
            </a:xfrm>
            <a:custGeom>
              <a:avLst/>
              <a:gdLst>
                <a:gd name="T0" fmla="*/ 167 w 144"/>
                <a:gd name="T1" fmla="*/ 160 h 157"/>
                <a:gd name="T2" fmla="*/ 165 w 144"/>
                <a:gd name="T3" fmla="*/ 147 h 157"/>
                <a:gd name="T4" fmla="*/ 171 w 144"/>
                <a:gd name="T5" fmla="*/ 147 h 157"/>
                <a:gd name="T6" fmla="*/ 161 w 144"/>
                <a:gd name="T7" fmla="*/ 135 h 157"/>
                <a:gd name="T8" fmla="*/ 150 w 144"/>
                <a:gd name="T9" fmla="*/ 119 h 157"/>
                <a:gd name="T10" fmla="*/ 141 w 144"/>
                <a:gd name="T11" fmla="*/ 99 h 157"/>
                <a:gd name="T12" fmla="*/ 136 w 144"/>
                <a:gd name="T13" fmla="*/ 84 h 157"/>
                <a:gd name="T14" fmla="*/ 131 w 144"/>
                <a:gd name="T15" fmla="*/ 72 h 157"/>
                <a:gd name="T16" fmla="*/ 119 w 144"/>
                <a:gd name="T17" fmla="*/ 59 h 157"/>
                <a:gd name="T18" fmla="*/ 113 w 144"/>
                <a:gd name="T19" fmla="*/ 43 h 157"/>
                <a:gd name="T20" fmla="*/ 115 w 144"/>
                <a:gd name="T21" fmla="*/ 31 h 157"/>
                <a:gd name="T22" fmla="*/ 110 w 144"/>
                <a:gd name="T23" fmla="*/ 23 h 157"/>
                <a:gd name="T24" fmla="*/ 111 w 144"/>
                <a:gd name="T25" fmla="*/ 12 h 157"/>
                <a:gd name="T26" fmla="*/ 104 w 144"/>
                <a:gd name="T27" fmla="*/ 10 h 157"/>
                <a:gd name="T28" fmla="*/ 96 w 144"/>
                <a:gd name="T29" fmla="*/ 6 h 157"/>
                <a:gd name="T30" fmla="*/ 91 w 144"/>
                <a:gd name="T31" fmla="*/ 7 h 157"/>
                <a:gd name="T32" fmla="*/ 84 w 144"/>
                <a:gd name="T33" fmla="*/ 7 h 157"/>
                <a:gd name="T34" fmla="*/ 78 w 144"/>
                <a:gd name="T35" fmla="*/ 12 h 157"/>
                <a:gd name="T36" fmla="*/ 67 w 144"/>
                <a:gd name="T37" fmla="*/ 18 h 157"/>
                <a:gd name="T38" fmla="*/ 56 w 144"/>
                <a:gd name="T39" fmla="*/ 12 h 157"/>
                <a:gd name="T40" fmla="*/ 47 w 144"/>
                <a:gd name="T41" fmla="*/ 10 h 157"/>
                <a:gd name="T42" fmla="*/ 37 w 144"/>
                <a:gd name="T43" fmla="*/ 6 h 157"/>
                <a:gd name="T44" fmla="*/ 24 w 144"/>
                <a:gd name="T45" fmla="*/ 2 h 157"/>
                <a:gd name="T46" fmla="*/ 13 w 144"/>
                <a:gd name="T47" fmla="*/ 2 h 157"/>
                <a:gd name="T48" fmla="*/ 7 w 144"/>
                <a:gd name="T49" fmla="*/ 0 h 157"/>
                <a:gd name="T50" fmla="*/ 4 w 144"/>
                <a:gd name="T51" fmla="*/ 6 h 157"/>
                <a:gd name="T52" fmla="*/ 4 w 144"/>
                <a:gd name="T53" fmla="*/ 19 h 157"/>
                <a:gd name="T54" fmla="*/ 0 w 144"/>
                <a:gd name="T55" fmla="*/ 29 h 157"/>
                <a:gd name="T56" fmla="*/ 5 w 144"/>
                <a:gd name="T57" fmla="*/ 48 h 157"/>
                <a:gd name="T58" fmla="*/ 8 w 144"/>
                <a:gd name="T59" fmla="*/ 180 h 157"/>
                <a:gd name="T60" fmla="*/ 133 w 144"/>
                <a:gd name="T61" fmla="*/ 180 h 157"/>
                <a:gd name="T62" fmla="*/ 137 w 144"/>
                <a:gd name="T63" fmla="*/ 187 h 157"/>
                <a:gd name="T64" fmla="*/ 145 w 144"/>
                <a:gd name="T65" fmla="*/ 183 h 157"/>
                <a:gd name="T66" fmla="*/ 146 w 144"/>
                <a:gd name="T67" fmla="*/ 176 h 157"/>
                <a:gd name="T68" fmla="*/ 152 w 144"/>
                <a:gd name="T69" fmla="*/ 174 h 157"/>
                <a:gd name="T70" fmla="*/ 154 w 144"/>
                <a:gd name="T71" fmla="*/ 168 h 157"/>
                <a:gd name="T72" fmla="*/ 161 w 144"/>
                <a:gd name="T73" fmla="*/ 168 h 157"/>
                <a:gd name="T74" fmla="*/ 167 w 144"/>
                <a:gd name="T75" fmla="*/ 160 h 15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4"/>
                <a:gd name="T115" fmla="*/ 0 h 157"/>
                <a:gd name="T116" fmla="*/ 144 w 144"/>
                <a:gd name="T117" fmla="*/ 157 h 15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4" h="157">
                  <a:moveTo>
                    <a:pt x="140" y="134"/>
                  </a:moveTo>
                  <a:cubicBezTo>
                    <a:pt x="140" y="131"/>
                    <a:pt x="137" y="126"/>
                    <a:pt x="138" y="123"/>
                  </a:cubicBezTo>
                  <a:cubicBezTo>
                    <a:pt x="138" y="121"/>
                    <a:pt x="144" y="124"/>
                    <a:pt x="143" y="123"/>
                  </a:cubicBezTo>
                  <a:cubicBezTo>
                    <a:pt x="142" y="118"/>
                    <a:pt x="137" y="117"/>
                    <a:pt x="135" y="113"/>
                  </a:cubicBezTo>
                  <a:cubicBezTo>
                    <a:pt x="132" y="109"/>
                    <a:pt x="129" y="104"/>
                    <a:pt x="126" y="99"/>
                  </a:cubicBezTo>
                  <a:cubicBezTo>
                    <a:pt x="123" y="94"/>
                    <a:pt x="121" y="89"/>
                    <a:pt x="118" y="83"/>
                  </a:cubicBezTo>
                  <a:cubicBezTo>
                    <a:pt x="116" y="79"/>
                    <a:pt x="115" y="74"/>
                    <a:pt x="114" y="70"/>
                  </a:cubicBezTo>
                  <a:cubicBezTo>
                    <a:pt x="113" y="66"/>
                    <a:pt x="112" y="63"/>
                    <a:pt x="110" y="60"/>
                  </a:cubicBezTo>
                  <a:cubicBezTo>
                    <a:pt x="108" y="56"/>
                    <a:pt x="103" y="53"/>
                    <a:pt x="100" y="49"/>
                  </a:cubicBezTo>
                  <a:cubicBezTo>
                    <a:pt x="98" y="45"/>
                    <a:pt x="96" y="41"/>
                    <a:pt x="95" y="36"/>
                  </a:cubicBezTo>
                  <a:cubicBezTo>
                    <a:pt x="94" y="33"/>
                    <a:pt x="96" y="30"/>
                    <a:pt x="96" y="26"/>
                  </a:cubicBezTo>
                  <a:cubicBezTo>
                    <a:pt x="95" y="24"/>
                    <a:pt x="93" y="22"/>
                    <a:pt x="92" y="19"/>
                  </a:cubicBezTo>
                  <a:cubicBezTo>
                    <a:pt x="92" y="16"/>
                    <a:pt x="95" y="13"/>
                    <a:pt x="93" y="10"/>
                  </a:cubicBezTo>
                  <a:cubicBezTo>
                    <a:pt x="92" y="8"/>
                    <a:pt x="89" y="9"/>
                    <a:pt x="87" y="8"/>
                  </a:cubicBezTo>
                  <a:cubicBezTo>
                    <a:pt x="84" y="7"/>
                    <a:pt x="82" y="5"/>
                    <a:pt x="80" y="5"/>
                  </a:cubicBezTo>
                  <a:cubicBezTo>
                    <a:pt x="78" y="5"/>
                    <a:pt x="77" y="6"/>
                    <a:pt x="76" y="6"/>
                  </a:cubicBezTo>
                  <a:cubicBezTo>
                    <a:pt x="74" y="7"/>
                    <a:pt x="72" y="5"/>
                    <a:pt x="70" y="6"/>
                  </a:cubicBezTo>
                  <a:cubicBezTo>
                    <a:pt x="68" y="6"/>
                    <a:pt x="67" y="9"/>
                    <a:pt x="65" y="10"/>
                  </a:cubicBezTo>
                  <a:cubicBezTo>
                    <a:pt x="62" y="12"/>
                    <a:pt x="59" y="15"/>
                    <a:pt x="56" y="15"/>
                  </a:cubicBezTo>
                  <a:cubicBezTo>
                    <a:pt x="53" y="15"/>
                    <a:pt x="50" y="11"/>
                    <a:pt x="47" y="10"/>
                  </a:cubicBezTo>
                  <a:cubicBezTo>
                    <a:pt x="45" y="9"/>
                    <a:pt x="42" y="9"/>
                    <a:pt x="39" y="8"/>
                  </a:cubicBezTo>
                  <a:cubicBezTo>
                    <a:pt x="36" y="7"/>
                    <a:pt x="34" y="6"/>
                    <a:pt x="31" y="5"/>
                  </a:cubicBezTo>
                  <a:cubicBezTo>
                    <a:pt x="28" y="4"/>
                    <a:pt x="24" y="2"/>
                    <a:pt x="20" y="2"/>
                  </a:cubicBezTo>
                  <a:cubicBezTo>
                    <a:pt x="17" y="1"/>
                    <a:pt x="14" y="3"/>
                    <a:pt x="11" y="2"/>
                  </a:cubicBezTo>
                  <a:cubicBezTo>
                    <a:pt x="9" y="2"/>
                    <a:pt x="7" y="1"/>
                    <a:pt x="6" y="0"/>
                  </a:cubicBezTo>
                  <a:cubicBezTo>
                    <a:pt x="5" y="1"/>
                    <a:pt x="3" y="3"/>
                    <a:pt x="3" y="5"/>
                  </a:cubicBezTo>
                  <a:cubicBezTo>
                    <a:pt x="2" y="9"/>
                    <a:pt x="4" y="13"/>
                    <a:pt x="3" y="16"/>
                  </a:cubicBezTo>
                  <a:cubicBezTo>
                    <a:pt x="3" y="19"/>
                    <a:pt x="0" y="21"/>
                    <a:pt x="0" y="24"/>
                  </a:cubicBezTo>
                  <a:cubicBezTo>
                    <a:pt x="0" y="29"/>
                    <a:pt x="3" y="34"/>
                    <a:pt x="4" y="40"/>
                  </a:cubicBezTo>
                  <a:cubicBezTo>
                    <a:pt x="6" y="77"/>
                    <a:pt x="6" y="113"/>
                    <a:pt x="7" y="150"/>
                  </a:cubicBezTo>
                  <a:cubicBezTo>
                    <a:pt x="42" y="150"/>
                    <a:pt x="76" y="148"/>
                    <a:pt x="111" y="150"/>
                  </a:cubicBezTo>
                  <a:cubicBezTo>
                    <a:pt x="114" y="150"/>
                    <a:pt x="113" y="155"/>
                    <a:pt x="115" y="156"/>
                  </a:cubicBezTo>
                  <a:cubicBezTo>
                    <a:pt x="117" y="157"/>
                    <a:pt x="120" y="155"/>
                    <a:pt x="121" y="153"/>
                  </a:cubicBezTo>
                  <a:cubicBezTo>
                    <a:pt x="122" y="151"/>
                    <a:pt x="121" y="149"/>
                    <a:pt x="122" y="147"/>
                  </a:cubicBezTo>
                  <a:cubicBezTo>
                    <a:pt x="123" y="145"/>
                    <a:pt x="125" y="146"/>
                    <a:pt x="127" y="145"/>
                  </a:cubicBezTo>
                  <a:cubicBezTo>
                    <a:pt x="128" y="143"/>
                    <a:pt x="128" y="141"/>
                    <a:pt x="129" y="140"/>
                  </a:cubicBezTo>
                  <a:cubicBezTo>
                    <a:pt x="131" y="139"/>
                    <a:pt x="133" y="141"/>
                    <a:pt x="135" y="140"/>
                  </a:cubicBezTo>
                  <a:cubicBezTo>
                    <a:pt x="137" y="138"/>
                    <a:pt x="139" y="136"/>
                    <a:pt x="140" y="134"/>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108" name="Freeform 2605"/>
            <p:cNvSpPr>
              <a:spLocks noChangeAspect="1"/>
            </p:cNvSpPr>
            <p:nvPr/>
          </p:nvSpPr>
          <p:spPr bwMode="auto">
            <a:xfrm>
              <a:off x="3367" y="2053"/>
              <a:ext cx="22" cy="70"/>
            </a:xfrm>
            <a:custGeom>
              <a:avLst/>
              <a:gdLst>
                <a:gd name="T0" fmla="*/ 0 w 18"/>
                <a:gd name="T1" fmla="*/ 40 h 58"/>
                <a:gd name="T2" fmla="*/ 13 w 18"/>
                <a:gd name="T3" fmla="*/ 70 h 58"/>
                <a:gd name="T4" fmla="*/ 13 w 18"/>
                <a:gd name="T5" fmla="*/ 60 h 58"/>
                <a:gd name="T6" fmla="*/ 16 w 18"/>
                <a:gd name="T7" fmla="*/ 46 h 58"/>
                <a:gd name="T8" fmla="*/ 17 w 18"/>
                <a:gd name="T9" fmla="*/ 39 h 58"/>
                <a:gd name="T10" fmla="*/ 13 w 18"/>
                <a:gd name="T11" fmla="*/ 39 h 58"/>
                <a:gd name="T12" fmla="*/ 12 w 18"/>
                <a:gd name="T13" fmla="*/ 35 h 58"/>
                <a:gd name="T14" fmla="*/ 13 w 18"/>
                <a:gd name="T15" fmla="*/ 28 h 58"/>
                <a:gd name="T16" fmla="*/ 12 w 18"/>
                <a:gd name="T17" fmla="*/ 22 h 58"/>
                <a:gd name="T18" fmla="*/ 15 w 18"/>
                <a:gd name="T19" fmla="*/ 17 h 58"/>
                <a:gd name="T20" fmla="*/ 20 w 18"/>
                <a:gd name="T21" fmla="*/ 14 h 58"/>
                <a:gd name="T22" fmla="*/ 21 w 18"/>
                <a:gd name="T23" fmla="*/ 8 h 58"/>
                <a:gd name="T24" fmla="*/ 22 w 18"/>
                <a:gd name="T25" fmla="*/ 0 h 58"/>
                <a:gd name="T26" fmla="*/ 18 w 18"/>
                <a:gd name="T27" fmla="*/ 1 h 58"/>
                <a:gd name="T28" fmla="*/ 15 w 18"/>
                <a:gd name="T29" fmla="*/ 2 h 58"/>
                <a:gd name="T30" fmla="*/ 12 w 18"/>
                <a:gd name="T31" fmla="*/ 10 h 58"/>
                <a:gd name="T32" fmla="*/ 10 w 18"/>
                <a:gd name="T33" fmla="*/ 18 h 58"/>
                <a:gd name="T34" fmla="*/ 7 w 18"/>
                <a:gd name="T35" fmla="*/ 29 h 58"/>
                <a:gd name="T36" fmla="*/ 5 w 18"/>
                <a:gd name="T37" fmla="*/ 35 h 58"/>
                <a:gd name="T38" fmla="*/ 0 w 18"/>
                <a:gd name="T39" fmla="*/ 4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58"/>
                <a:gd name="T62" fmla="*/ 18 w 18"/>
                <a:gd name="T63" fmla="*/ 58 h 5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58">
                  <a:moveTo>
                    <a:pt x="0" y="33"/>
                  </a:moveTo>
                  <a:lnTo>
                    <a:pt x="11" y="58"/>
                  </a:lnTo>
                  <a:cubicBezTo>
                    <a:pt x="11" y="56"/>
                    <a:pt x="11" y="53"/>
                    <a:pt x="11" y="50"/>
                  </a:cubicBezTo>
                  <a:cubicBezTo>
                    <a:pt x="12" y="46"/>
                    <a:pt x="12" y="42"/>
                    <a:pt x="13" y="38"/>
                  </a:cubicBezTo>
                  <a:cubicBezTo>
                    <a:pt x="13" y="36"/>
                    <a:pt x="14" y="34"/>
                    <a:pt x="14" y="32"/>
                  </a:cubicBezTo>
                  <a:cubicBezTo>
                    <a:pt x="13" y="32"/>
                    <a:pt x="11" y="33"/>
                    <a:pt x="11" y="32"/>
                  </a:cubicBezTo>
                  <a:cubicBezTo>
                    <a:pt x="10" y="31"/>
                    <a:pt x="10" y="30"/>
                    <a:pt x="10" y="29"/>
                  </a:cubicBezTo>
                  <a:cubicBezTo>
                    <a:pt x="10" y="27"/>
                    <a:pt x="11" y="25"/>
                    <a:pt x="11" y="23"/>
                  </a:cubicBezTo>
                  <a:cubicBezTo>
                    <a:pt x="11" y="21"/>
                    <a:pt x="10" y="19"/>
                    <a:pt x="10" y="18"/>
                  </a:cubicBezTo>
                  <a:cubicBezTo>
                    <a:pt x="10" y="16"/>
                    <a:pt x="11" y="15"/>
                    <a:pt x="12" y="14"/>
                  </a:cubicBezTo>
                  <a:cubicBezTo>
                    <a:pt x="13" y="13"/>
                    <a:pt x="14" y="13"/>
                    <a:pt x="16" y="12"/>
                  </a:cubicBezTo>
                  <a:cubicBezTo>
                    <a:pt x="16" y="10"/>
                    <a:pt x="16" y="8"/>
                    <a:pt x="17" y="7"/>
                  </a:cubicBezTo>
                  <a:cubicBezTo>
                    <a:pt x="17" y="5"/>
                    <a:pt x="17" y="2"/>
                    <a:pt x="18" y="0"/>
                  </a:cubicBezTo>
                  <a:cubicBezTo>
                    <a:pt x="17" y="0"/>
                    <a:pt x="16" y="0"/>
                    <a:pt x="15" y="1"/>
                  </a:cubicBezTo>
                  <a:cubicBezTo>
                    <a:pt x="14" y="1"/>
                    <a:pt x="13" y="2"/>
                    <a:pt x="12" y="2"/>
                  </a:cubicBezTo>
                  <a:cubicBezTo>
                    <a:pt x="11" y="4"/>
                    <a:pt x="10" y="6"/>
                    <a:pt x="10" y="8"/>
                  </a:cubicBezTo>
                  <a:cubicBezTo>
                    <a:pt x="9" y="10"/>
                    <a:pt x="8" y="13"/>
                    <a:pt x="8" y="15"/>
                  </a:cubicBezTo>
                  <a:cubicBezTo>
                    <a:pt x="7" y="18"/>
                    <a:pt x="7" y="21"/>
                    <a:pt x="6" y="24"/>
                  </a:cubicBezTo>
                  <a:cubicBezTo>
                    <a:pt x="5" y="26"/>
                    <a:pt x="5" y="28"/>
                    <a:pt x="4" y="29"/>
                  </a:cubicBezTo>
                  <a:cubicBezTo>
                    <a:pt x="3" y="31"/>
                    <a:pt x="1" y="32"/>
                    <a:pt x="0" y="3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 name="Freeform 2606"/>
            <p:cNvSpPr>
              <a:spLocks noChangeAspect="1"/>
            </p:cNvSpPr>
            <p:nvPr/>
          </p:nvSpPr>
          <p:spPr bwMode="auto">
            <a:xfrm>
              <a:off x="3379" y="2067"/>
              <a:ext cx="7" cy="26"/>
            </a:xfrm>
            <a:custGeom>
              <a:avLst/>
              <a:gdLst>
                <a:gd name="T0" fmla="*/ 5 w 6"/>
                <a:gd name="T1" fmla="*/ 25 h 21"/>
                <a:gd name="T2" fmla="*/ 6 w 6"/>
                <a:gd name="T3" fmla="*/ 10 h 21"/>
                <a:gd name="T4" fmla="*/ 7 w 6"/>
                <a:gd name="T5" fmla="*/ 0 h 21"/>
                <a:gd name="T6" fmla="*/ 2 w 6"/>
                <a:gd name="T7" fmla="*/ 2 h 21"/>
                <a:gd name="T8" fmla="*/ 0 w 6"/>
                <a:gd name="T9" fmla="*/ 7 h 21"/>
                <a:gd name="T10" fmla="*/ 1 w 6"/>
                <a:gd name="T11" fmla="*/ 14 h 21"/>
                <a:gd name="T12" fmla="*/ 0 w 6"/>
                <a:gd name="T13" fmla="*/ 21 h 21"/>
                <a:gd name="T14" fmla="*/ 1 w 6"/>
                <a:gd name="T15" fmla="*/ 25 h 21"/>
                <a:gd name="T16" fmla="*/ 5 w 6"/>
                <a:gd name="T17" fmla="*/ 25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1"/>
                <a:gd name="T29" fmla="*/ 6 w 6"/>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1">
                  <a:moveTo>
                    <a:pt x="4" y="20"/>
                  </a:moveTo>
                  <a:cubicBezTo>
                    <a:pt x="4" y="16"/>
                    <a:pt x="4" y="12"/>
                    <a:pt x="5" y="8"/>
                  </a:cubicBezTo>
                  <a:cubicBezTo>
                    <a:pt x="5" y="6"/>
                    <a:pt x="5" y="3"/>
                    <a:pt x="6" y="0"/>
                  </a:cubicBezTo>
                  <a:cubicBezTo>
                    <a:pt x="4" y="1"/>
                    <a:pt x="3" y="1"/>
                    <a:pt x="2" y="2"/>
                  </a:cubicBezTo>
                  <a:cubicBezTo>
                    <a:pt x="1" y="3"/>
                    <a:pt x="0" y="4"/>
                    <a:pt x="0" y="6"/>
                  </a:cubicBezTo>
                  <a:cubicBezTo>
                    <a:pt x="0" y="7"/>
                    <a:pt x="1" y="9"/>
                    <a:pt x="1" y="11"/>
                  </a:cubicBezTo>
                  <a:cubicBezTo>
                    <a:pt x="1" y="13"/>
                    <a:pt x="0" y="15"/>
                    <a:pt x="0" y="17"/>
                  </a:cubicBezTo>
                  <a:cubicBezTo>
                    <a:pt x="0" y="18"/>
                    <a:pt x="0" y="19"/>
                    <a:pt x="1" y="20"/>
                  </a:cubicBezTo>
                  <a:cubicBezTo>
                    <a:pt x="1" y="21"/>
                    <a:pt x="3" y="20"/>
                    <a:pt x="4" y="2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 name="Freeform 2607"/>
            <p:cNvSpPr>
              <a:spLocks noChangeAspect="1"/>
            </p:cNvSpPr>
            <p:nvPr/>
          </p:nvSpPr>
          <p:spPr bwMode="auto">
            <a:xfrm>
              <a:off x="3386" y="1975"/>
              <a:ext cx="96" cy="100"/>
            </a:xfrm>
            <a:custGeom>
              <a:avLst/>
              <a:gdLst>
                <a:gd name="T0" fmla="*/ 2 w 80"/>
                <a:gd name="T1" fmla="*/ 78 h 83"/>
                <a:gd name="T2" fmla="*/ 5 w 80"/>
                <a:gd name="T3" fmla="*/ 78 h 83"/>
                <a:gd name="T4" fmla="*/ 7 w 80"/>
                <a:gd name="T5" fmla="*/ 70 h 83"/>
                <a:gd name="T6" fmla="*/ 13 w 80"/>
                <a:gd name="T7" fmla="*/ 70 h 83"/>
                <a:gd name="T8" fmla="*/ 17 w 80"/>
                <a:gd name="T9" fmla="*/ 63 h 83"/>
                <a:gd name="T10" fmla="*/ 12 w 80"/>
                <a:gd name="T11" fmla="*/ 54 h 83"/>
                <a:gd name="T12" fmla="*/ 6 w 80"/>
                <a:gd name="T13" fmla="*/ 53 h 83"/>
                <a:gd name="T14" fmla="*/ 5 w 80"/>
                <a:gd name="T15" fmla="*/ 42 h 83"/>
                <a:gd name="T16" fmla="*/ 6 w 80"/>
                <a:gd name="T17" fmla="*/ 36 h 83"/>
                <a:gd name="T18" fmla="*/ 2 w 80"/>
                <a:gd name="T19" fmla="*/ 34 h 83"/>
                <a:gd name="T20" fmla="*/ 2 w 80"/>
                <a:gd name="T21" fmla="*/ 28 h 83"/>
                <a:gd name="T22" fmla="*/ 7 w 80"/>
                <a:gd name="T23" fmla="*/ 27 h 83"/>
                <a:gd name="T24" fmla="*/ 13 w 80"/>
                <a:gd name="T25" fmla="*/ 19 h 83"/>
                <a:gd name="T26" fmla="*/ 13 w 80"/>
                <a:gd name="T27" fmla="*/ 12 h 83"/>
                <a:gd name="T28" fmla="*/ 25 w 80"/>
                <a:gd name="T29" fmla="*/ 16 h 83"/>
                <a:gd name="T30" fmla="*/ 37 w 80"/>
                <a:gd name="T31" fmla="*/ 11 h 83"/>
                <a:gd name="T32" fmla="*/ 49 w 80"/>
                <a:gd name="T33" fmla="*/ 16 h 83"/>
                <a:gd name="T34" fmla="*/ 65 w 80"/>
                <a:gd name="T35" fmla="*/ 8 h 83"/>
                <a:gd name="T36" fmla="*/ 83 w 80"/>
                <a:gd name="T37" fmla="*/ 2 h 83"/>
                <a:gd name="T38" fmla="*/ 92 w 80"/>
                <a:gd name="T39" fmla="*/ 0 h 83"/>
                <a:gd name="T40" fmla="*/ 96 w 80"/>
                <a:gd name="T41" fmla="*/ 2 h 83"/>
                <a:gd name="T42" fmla="*/ 91 w 80"/>
                <a:gd name="T43" fmla="*/ 11 h 83"/>
                <a:gd name="T44" fmla="*/ 83 w 80"/>
                <a:gd name="T45" fmla="*/ 16 h 83"/>
                <a:gd name="T46" fmla="*/ 79 w 80"/>
                <a:gd name="T47" fmla="*/ 22 h 83"/>
                <a:gd name="T48" fmla="*/ 82 w 80"/>
                <a:gd name="T49" fmla="*/ 33 h 83"/>
                <a:gd name="T50" fmla="*/ 80 w 80"/>
                <a:gd name="T51" fmla="*/ 40 h 83"/>
                <a:gd name="T52" fmla="*/ 78 w 80"/>
                <a:gd name="T53" fmla="*/ 52 h 83"/>
                <a:gd name="T54" fmla="*/ 68 w 80"/>
                <a:gd name="T55" fmla="*/ 58 h 83"/>
                <a:gd name="T56" fmla="*/ 66 w 80"/>
                <a:gd name="T57" fmla="*/ 63 h 83"/>
                <a:gd name="T58" fmla="*/ 50 w 80"/>
                <a:gd name="T59" fmla="*/ 75 h 83"/>
                <a:gd name="T60" fmla="*/ 19 w 80"/>
                <a:gd name="T61" fmla="*/ 96 h 83"/>
                <a:gd name="T62" fmla="*/ 16 w 80"/>
                <a:gd name="T63" fmla="*/ 100 h 83"/>
                <a:gd name="T64" fmla="*/ 16 w 80"/>
                <a:gd name="T65" fmla="*/ 96 h 83"/>
                <a:gd name="T66" fmla="*/ 0 w 80"/>
                <a:gd name="T67" fmla="*/ 93 h 83"/>
                <a:gd name="T68" fmla="*/ 1 w 80"/>
                <a:gd name="T69" fmla="*/ 87 h 83"/>
                <a:gd name="T70" fmla="*/ 2 w 80"/>
                <a:gd name="T71" fmla="*/ 78 h 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0"/>
                <a:gd name="T109" fmla="*/ 0 h 83"/>
                <a:gd name="T110" fmla="*/ 80 w 80"/>
                <a:gd name="T111" fmla="*/ 83 h 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0" h="83">
                  <a:moveTo>
                    <a:pt x="2" y="65"/>
                  </a:moveTo>
                  <a:cubicBezTo>
                    <a:pt x="2" y="65"/>
                    <a:pt x="3" y="66"/>
                    <a:pt x="4" y="65"/>
                  </a:cubicBezTo>
                  <a:cubicBezTo>
                    <a:pt x="5" y="63"/>
                    <a:pt x="4" y="60"/>
                    <a:pt x="6" y="58"/>
                  </a:cubicBezTo>
                  <a:cubicBezTo>
                    <a:pt x="7" y="57"/>
                    <a:pt x="9" y="59"/>
                    <a:pt x="11" y="58"/>
                  </a:cubicBezTo>
                  <a:cubicBezTo>
                    <a:pt x="12" y="56"/>
                    <a:pt x="14" y="54"/>
                    <a:pt x="14" y="52"/>
                  </a:cubicBezTo>
                  <a:cubicBezTo>
                    <a:pt x="14" y="49"/>
                    <a:pt x="12" y="47"/>
                    <a:pt x="10" y="45"/>
                  </a:cubicBezTo>
                  <a:cubicBezTo>
                    <a:pt x="9" y="44"/>
                    <a:pt x="7" y="44"/>
                    <a:pt x="5" y="44"/>
                  </a:cubicBezTo>
                  <a:cubicBezTo>
                    <a:pt x="5" y="41"/>
                    <a:pt x="4" y="38"/>
                    <a:pt x="4" y="35"/>
                  </a:cubicBezTo>
                  <a:cubicBezTo>
                    <a:pt x="4" y="34"/>
                    <a:pt x="5" y="32"/>
                    <a:pt x="5" y="30"/>
                  </a:cubicBezTo>
                  <a:cubicBezTo>
                    <a:pt x="4" y="29"/>
                    <a:pt x="2" y="29"/>
                    <a:pt x="2" y="28"/>
                  </a:cubicBezTo>
                  <a:cubicBezTo>
                    <a:pt x="1" y="27"/>
                    <a:pt x="2" y="24"/>
                    <a:pt x="2" y="23"/>
                  </a:cubicBezTo>
                  <a:cubicBezTo>
                    <a:pt x="3" y="23"/>
                    <a:pt x="5" y="23"/>
                    <a:pt x="6" y="22"/>
                  </a:cubicBezTo>
                  <a:cubicBezTo>
                    <a:pt x="8" y="20"/>
                    <a:pt x="10" y="18"/>
                    <a:pt x="11" y="16"/>
                  </a:cubicBezTo>
                  <a:cubicBezTo>
                    <a:pt x="11" y="14"/>
                    <a:pt x="9" y="11"/>
                    <a:pt x="11" y="10"/>
                  </a:cubicBezTo>
                  <a:cubicBezTo>
                    <a:pt x="14" y="9"/>
                    <a:pt x="17" y="13"/>
                    <a:pt x="21" y="13"/>
                  </a:cubicBezTo>
                  <a:cubicBezTo>
                    <a:pt x="24" y="13"/>
                    <a:pt x="27" y="9"/>
                    <a:pt x="31" y="9"/>
                  </a:cubicBezTo>
                  <a:cubicBezTo>
                    <a:pt x="34" y="9"/>
                    <a:pt x="37" y="13"/>
                    <a:pt x="41" y="13"/>
                  </a:cubicBezTo>
                  <a:cubicBezTo>
                    <a:pt x="46" y="12"/>
                    <a:pt x="50" y="9"/>
                    <a:pt x="54" y="7"/>
                  </a:cubicBezTo>
                  <a:cubicBezTo>
                    <a:pt x="59" y="5"/>
                    <a:pt x="64" y="4"/>
                    <a:pt x="69" y="2"/>
                  </a:cubicBezTo>
                  <a:cubicBezTo>
                    <a:pt x="72" y="1"/>
                    <a:pt x="75" y="0"/>
                    <a:pt x="77" y="0"/>
                  </a:cubicBezTo>
                  <a:cubicBezTo>
                    <a:pt x="79" y="0"/>
                    <a:pt x="79" y="1"/>
                    <a:pt x="80" y="2"/>
                  </a:cubicBezTo>
                  <a:cubicBezTo>
                    <a:pt x="79" y="4"/>
                    <a:pt x="78" y="8"/>
                    <a:pt x="76" y="9"/>
                  </a:cubicBezTo>
                  <a:cubicBezTo>
                    <a:pt x="74" y="11"/>
                    <a:pt x="71" y="11"/>
                    <a:pt x="69" y="13"/>
                  </a:cubicBezTo>
                  <a:cubicBezTo>
                    <a:pt x="68" y="14"/>
                    <a:pt x="67" y="16"/>
                    <a:pt x="66" y="18"/>
                  </a:cubicBezTo>
                  <a:cubicBezTo>
                    <a:pt x="66" y="21"/>
                    <a:pt x="68" y="24"/>
                    <a:pt x="68" y="27"/>
                  </a:cubicBezTo>
                  <a:cubicBezTo>
                    <a:pt x="68" y="29"/>
                    <a:pt x="67" y="31"/>
                    <a:pt x="67" y="33"/>
                  </a:cubicBezTo>
                  <a:cubicBezTo>
                    <a:pt x="66" y="36"/>
                    <a:pt x="67" y="40"/>
                    <a:pt x="65" y="43"/>
                  </a:cubicBezTo>
                  <a:cubicBezTo>
                    <a:pt x="63" y="46"/>
                    <a:pt x="59" y="46"/>
                    <a:pt x="57" y="48"/>
                  </a:cubicBezTo>
                  <a:cubicBezTo>
                    <a:pt x="56" y="49"/>
                    <a:pt x="56" y="51"/>
                    <a:pt x="55" y="52"/>
                  </a:cubicBezTo>
                  <a:cubicBezTo>
                    <a:pt x="51" y="56"/>
                    <a:pt x="46" y="59"/>
                    <a:pt x="42" y="62"/>
                  </a:cubicBezTo>
                  <a:cubicBezTo>
                    <a:pt x="33" y="68"/>
                    <a:pt x="24" y="74"/>
                    <a:pt x="16" y="80"/>
                  </a:cubicBezTo>
                  <a:cubicBezTo>
                    <a:pt x="15" y="81"/>
                    <a:pt x="14" y="83"/>
                    <a:pt x="13" y="83"/>
                  </a:cubicBezTo>
                  <a:cubicBezTo>
                    <a:pt x="12" y="83"/>
                    <a:pt x="14" y="80"/>
                    <a:pt x="13" y="80"/>
                  </a:cubicBezTo>
                  <a:cubicBezTo>
                    <a:pt x="9" y="78"/>
                    <a:pt x="4" y="78"/>
                    <a:pt x="0" y="77"/>
                  </a:cubicBezTo>
                  <a:cubicBezTo>
                    <a:pt x="0" y="75"/>
                    <a:pt x="0" y="73"/>
                    <a:pt x="1" y="72"/>
                  </a:cubicBezTo>
                  <a:cubicBezTo>
                    <a:pt x="1" y="70"/>
                    <a:pt x="1" y="67"/>
                    <a:pt x="2" y="6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 name="Freeform 2608"/>
            <p:cNvSpPr>
              <a:spLocks noChangeAspect="1"/>
            </p:cNvSpPr>
            <p:nvPr/>
          </p:nvSpPr>
          <p:spPr bwMode="auto">
            <a:xfrm>
              <a:off x="3381" y="2028"/>
              <a:ext cx="22" cy="27"/>
            </a:xfrm>
            <a:custGeom>
              <a:avLst/>
              <a:gdLst>
                <a:gd name="T0" fmla="*/ 0 w 18"/>
                <a:gd name="T1" fmla="*/ 27 h 23"/>
                <a:gd name="T2" fmla="*/ 1 w 18"/>
                <a:gd name="T3" fmla="*/ 18 h 23"/>
                <a:gd name="T4" fmla="*/ 7 w 18"/>
                <a:gd name="T5" fmla="*/ 8 h 23"/>
                <a:gd name="T6" fmla="*/ 11 w 18"/>
                <a:gd name="T7" fmla="*/ 0 h 23"/>
                <a:gd name="T8" fmla="*/ 17 w 18"/>
                <a:gd name="T9" fmla="*/ 1 h 23"/>
                <a:gd name="T10" fmla="*/ 22 w 18"/>
                <a:gd name="T11" fmla="*/ 9 h 23"/>
                <a:gd name="T12" fmla="*/ 18 w 18"/>
                <a:gd name="T13" fmla="*/ 16 h 23"/>
                <a:gd name="T14" fmla="*/ 12 w 18"/>
                <a:gd name="T15" fmla="*/ 16 h 23"/>
                <a:gd name="T16" fmla="*/ 10 w 18"/>
                <a:gd name="T17" fmla="*/ 25 h 23"/>
                <a:gd name="T18" fmla="*/ 7 w 18"/>
                <a:gd name="T19" fmla="*/ 25 h 23"/>
                <a:gd name="T20" fmla="*/ 4 w 18"/>
                <a:gd name="T21" fmla="*/ 26 h 23"/>
                <a:gd name="T22" fmla="*/ 0 w 18"/>
                <a:gd name="T23" fmla="*/ 27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23"/>
                <a:gd name="T38" fmla="*/ 18 w 18"/>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23">
                  <a:moveTo>
                    <a:pt x="0" y="23"/>
                  </a:moveTo>
                  <a:cubicBezTo>
                    <a:pt x="0" y="21"/>
                    <a:pt x="0" y="18"/>
                    <a:pt x="1" y="15"/>
                  </a:cubicBezTo>
                  <a:cubicBezTo>
                    <a:pt x="2" y="12"/>
                    <a:pt x="4" y="10"/>
                    <a:pt x="6" y="7"/>
                  </a:cubicBezTo>
                  <a:cubicBezTo>
                    <a:pt x="7" y="5"/>
                    <a:pt x="8" y="2"/>
                    <a:pt x="9" y="0"/>
                  </a:cubicBezTo>
                  <a:cubicBezTo>
                    <a:pt x="11" y="0"/>
                    <a:pt x="13" y="0"/>
                    <a:pt x="14" y="1"/>
                  </a:cubicBezTo>
                  <a:cubicBezTo>
                    <a:pt x="16" y="3"/>
                    <a:pt x="18" y="5"/>
                    <a:pt x="18" y="8"/>
                  </a:cubicBezTo>
                  <a:cubicBezTo>
                    <a:pt x="18" y="10"/>
                    <a:pt x="16" y="12"/>
                    <a:pt x="15" y="14"/>
                  </a:cubicBezTo>
                  <a:cubicBezTo>
                    <a:pt x="13" y="15"/>
                    <a:pt x="11" y="13"/>
                    <a:pt x="10" y="14"/>
                  </a:cubicBezTo>
                  <a:cubicBezTo>
                    <a:pt x="8" y="16"/>
                    <a:pt x="9" y="19"/>
                    <a:pt x="8" y="21"/>
                  </a:cubicBezTo>
                  <a:cubicBezTo>
                    <a:pt x="7" y="22"/>
                    <a:pt x="6" y="21"/>
                    <a:pt x="6" y="21"/>
                  </a:cubicBezTo>
                  <a:cubicBezTo>
                    <a:pt x="5" y="21"/>
                    <a:pt x="4" y="21"/>
                    <a:pt x="3" y="22"/>
                  </a:cubicBezTo>
                  <a:cubicBezTo>
                    <a:pt x="2" y="22"/>
                    <a:pt x="1" y="23"/>
                    <a:pt x="0" y="2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 name="Freeform 2609"/>
            <p:cNvSpPr>
              <a:spLocks noChangeAspect="1"/>
            </p:cNvSpPr>
            <p:nvPr/>
          </p:nvSpPr>
          <p:spPr bwMode="auto">
            <a:xfrm>
              <a:off x="3375" y="2071"/>
              <a:ext cx="321" cy="290"/>
            </a:xfrm>
            <a:custGeom>
              <a:avLst/>
              <a:gdLst>
                <a:gd name="T0" fmla="*/ 249 w 267"/>
                <a:gd name="T1" fmla="*/ 145 h 242"/>
                <a:gd name="T2" fmla="*/ 243 w 267"/>
                <a:gd name="T3" fmla="*/ 132 h 242"/>
                <a:gd name="T4" fmla="*/ 232 w 267"/>
                <a:gd name="T5" fmla="*/ 117 h 242"/>
                <a:gd name="T6" fmla="*/ 233 w 267"/>
                <a:gd name="T7" fmla="*/ 103 h 242"/>
                <a:gd name="T8" fmla="*/ 220 w 267"/>
                <a:gd name="T9" fmla="*/ 91 h 242"/>
                <a:gd name="T10" fmla="*/ 214 w 267"/>
                <a:gd name="T11" fmla="*/ 84 h 242"/>
                <a:gd name="T12" fmla="*/ 195 w 267"/>
                <a:gd name="T13" fmla="*/ 72 h 242"/>
                <a:gd name="T14" fmla="*/ 176 w 267"/>
                <a:gd name="T15" fmla="*/ 59 h 242"/>
                <a:gd name="T16" fmla="*/ 113 w 267"/>
                <a:gd name="T17" fmla="*/ 24 h 242"/>
                <a:gd name="T18" fmla="*/ 89 w 267"/>
                <a:gd name="T19" fmla="*/ 7 h 242"/>
                <a:gd name="T20" fmla="*/ 63 w 267"/>
                <a:gd name="T21" fmla="*/ 6 h 242"/>
                <a:gd name="T22" fmla="*/ 35 w 267"/>
                <a:gd name="T23" fmla="*/ 16 h 242"/>
                <a:gd name="T24" fmla="*/ 43 w 267"/>
                <a:gd name="T25" fmla="*/ 37 h 242"/>
                <a:gd name="T26" fmla="*/ 28 w 267"/>
                <a:gd name="T27" fmla="*/ 47 h 242"/>
                <a:gd name="T28" fmla="*/ 5 w 267"/>
                <a:gd name="T29" fmla="*/ 56 h 242"/>
                <a:gd name="T30" fmla="*/ 1 w 267"/>
                <a:gd name="T31" fmla="*/ 79 h 242"/>
                <a:gd name="T32" fmla="*/ 13 w 267"/>
                <a:gd name="T33" fmla="*/ 79 h 242"/>
                <a:gd name="T34" fmla="*/ 31 w 267"/>
                <a:gd name="T35" fmla="*/ 114 h 242"/>
                <a:gd name="T36" fmla="*/ 44 w 267"/>
                <a:gd name="T37" fmla="*/ 132 h 242"/>
                <a:gd name="T38" fmla="*/ 52 w 267"/>
                <a:gd name="T39" fmla="*/ 149 h 242"/>
                <a:gd name="T40" fmla="*/ 66 w 267"/>
                <a:gd name="T41" fmla="*/ 165 h 242"/>
                <a:gd name="T42" fmla="*/ 71 w 267"/>
                <a:gd name="T43" fmla="*/ 191 h 242"/>
                <a:gd name="T44" fmla="*/ 81 w 267"/>
                <a:gd name="T45" fmla="*/ 217 h 242"/>
                <a:gd name="T46" fmla="*/ 96 w 267"/>
                <a:gd name="T47" fmla="*/ 231 h 242"/>
                <a:gd name="T48" fmla="*/ 107 w 267"/>
                <a:gd name="T49" fmla="*/ 249 h 242"/>
                <a:gd name="T50" fmla="*/ 120 w 267"/>
                <a:gd name="T51" fmla="*/ 276 h 242"/>
                <a:gd name="T52" fmla="*/ 126 w 267"/>
                <a:gd name="T53" fmla="*/ 280 h 242"/>
                <a:gd name="T54" fmla="*/ 136 w 267"/>
                <a:gd name="T55" fmla="*/ 284 h 242"/>
                <a:gd name="T56" fmla="*/ 139 w 267"/>
                <a:gd name="T57" fmla="*/ 271 h 242"/>
                <a:gd name="T58" fmla="*/ 186 w 267"/>
                <a:gd name="T59" fmla="*/ 271 h 242"/>
                <a:gd name="T60" fmla="*/ 203 w 267"/>
                <a:gd name="T61" fmla="*/ 276 h 242"/>
                <a:gd name="T62" fmla="*/ 267 w 267"/>
                <a:gd name="T63" fmla="*/ 242 h 242"/>
                <a:gd name="T64" fmla="*/ 321 w 267"/>
                <a:gd name="T65" fmla="*/ 189 h 242"/>
                <a:gd name="T66" fmla="*/ 309 w 267"/>
                <a:gd name="T67" fmla="*/ 180 h 242"/>
                <a:gd name="T68" fmla="*/ 257 w 267"/>
                <a:gd name="T69" fmla="*/ 156 h 242"/>
                <a:gd name="T70" fmla="*/ 258 w 267"/>
                <a:gd name="T71" fmla="*/ 149 h 242"/>
                <a:gd name="T72" fmla="*/ 257 w 267"/>
                <a:gd name="T73" fmla="*/ 145 h 2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7"/>
                <a:gd name="T112" fmla="*/ 0 h 242"/>
                <a:gd name="T113" fmla="*/ 267 w 267"/>
                <a:gd name="T114" fmla="*/ 242 h 2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7" h="242">
                  <a:moveTo>
                    <a:pt x="210" y="119"/>
                  </a:moveTo>
                  <a:cubicBezTo>
                    <a:pt x="209" y="120"/>
                    <a:pt x="208" y="121"/>
                    <a:pt x="207" y="121"/>
                  </a:cubicBezTo>
                  <a:cubicBezTo>
                    <a:pt x="206" y="120"/>
                    <a:pt x="205" y="118"/>
                    <a:pt x="205" y="117"/>
                  </a:cubicBezTo>
                  <a:cubicBezTo>
                    <a:pt x="204" y="115"/>
                    <a:pt x="204" y="112"/>
                    <a:pt x="202" y="110"/>
                  </a:cubicBezTo>
                  <a:cubicBezTo>
                    <a:pt x="201" y="108"/>
                    <a:pt x="199" y="106"/>
                    <a:pt x="197" y="104"/>
                  </a:cubicBezTo>
                  <a:cubicBezTo>
                    <a:pt x="196" y="102"/>
                    <a:pt x="193" y="101"/>
                    <a:pt x="193" y="98"/>
                  </a:cubicBezTo>
                  <a:cubicBezTo>
                    <a:pt x="192" y="96"/>
                    <a:pt x="194" y="94"/>
                    <a:pt x="194" y="92"/>
                  </a:cubicBezTo>
                  <a:cubicBezTo>
                    <a:pt x="195" y="90"/>
                    <a:pt x="195" y="87"/>
                    <a:pt x="194" y="86"/>
                  </a:cubicBezTo>
                  <a:cubicBezTo>
                    <a:pt x="192" y="83"/>
                    <a:pt x="188" y="82"/>
                    <a:pt x="186" y="80"/>
                  </a:cubicBezTo>
                  <a:cubicBezTo>
                    <a:pt x="184" y="79"/>
                    <a:pt x="184" y="77"/>
                    <a:pt x="183" y="76"/>
                  </a:cubicBezTo>
                  <a:cubicBezTo>
                    <a:pt x="182" y="74"/>
                    <a:pt x="179" y="75"/>
                    <a:pt x="178" y="74"/>
                  </a:cubicBezTo>
                  <a:cubicBezTo>
                    <a:pt x="177" y="73"/>
                    <a:pt x="178" y="71"/>
                    <a:pt x="178" y="70"/>
                  </a:cubicBezTo>
                  <a:cubicBezTo>
                    <a:pt x="176" y="67"/>
                    <a:pt x="175" y="63"/>
                    <a:pt x="173" y="60"/>
                  </a:cubicBezTo>
                  <a:cubicBezTo>
                    <a:pt x="169" y="60"/>
                    <a:pt x="165" y="60"/>
                    <a:pt x="162" y="60"/>
                  </a:cubicBezTo>
                  <a:cubicBezTo>
                    <a:pt x="160" y="58"/>
                    <a:pt x="160" y="54"/>
                    <a:pt x="158" y="52"/>
                  </a:cubicBezTo>
                  <a:cubicBezTo>
                    <a:pt x="154" y="51"/>
                    <a:pt x="150" y="50"/>
                    <a:pt x="146" y="49"/>
                  </a:cubicBezTo>
                  <a:cubicBezTo>
                    <a:pt x="139" y="48"/>
                    <a:pt x="131" y="48"/>
                    <a:pt x="124" y="48"/>
                  </a:cubicBezTo>
                  <a:cubicBezTo>
                    <a:pt x="114" y="38"/>
                    <a:pt x="104" y="29"/>
                    <a:pt x="94" y="20"/>
                  </a:cubicBezTo>
                  <a:cubicBezTo>
                    <a:pt x="91" y="18"/>
                    <a:pt x="87" y="16"/>
                    <a:pt x="84" y="14"/>
                  </a:cubicBezTo>
                  <a:cubicBezTo>
                    <a:pt x="80" y="11"/>
                    <a:pt x="77" y="9"/>
                    <a:pt x="74" y="6"/>
                  </a:cubicBezTo>
                  <a:cubicBezTo>
                    <a:pt x="68" y="4"/>
                    <a:pt x="63" y="2"/>
                    <a:pt x="58" y="0"/>
                  </a:cubicBezTo>
                  <a:cubicBezTo>
                    <a:pt x="56" y="1"/>
                    <a:pt x="54" y="4"/>
                    <a:pt x="52" y="5"/>
                  </a:cubicBezTo>
                  <a:cubicBezTo>
                    <a:pt x="45" y="8"/>
                    <a:pt x="38" y="9"/>
                    <a:pt x="29" y="11"/>
                  </a:cubicBezTo>
                  <a:cubicBezTo>
                    <a:pt x="29" y="11"/>
                    <a:pt x="28" y="12"/>
                    <a:pt x="29" y="13"/>
                  </a:cubicBezTo>
                  <a:cubicBezTo>
                    <a:pt x="32" y="19"/>
                    <a:pt x="38" y="23"/>
                    <a:pt x="40" y="29"/>
                  </a:cubicBezTo>
                  <a:cubicBezTo>
                    <a:pt x="41" y="30"/>
                    <a:pt x="37" y="29"/>
                    <a:pt x="36" y="31"/>
                  </a:cubicBezTo>
                  <a:cubicBezTo>
                    <a:pt x="35" y="32"/>
                    <a:pt x="36" y="35"/>
                    <a:pt x="34" y="36"/>
                  </a:cubicBezTo>
                  <a:cubicBezTo>
                    <a:pt x="31" y="37"/>
                    <a:pt x="26" y="37"/>
                    <a:pt x="23" y="39"/>
                  </a:cubicBezTo>
                  <a:cubicBezTo>
                    <a:pt x="21" y="41"/>
                    <a:pt x="20" y="45"/>
                    <a:pt x="18" y="49"/>
                  </a:cubicBezTo>
                  <a:cubicBezTo>
                    <a:pt x="13" y="49"/>
                    <a:pt x="9" y="47"/>
                    <a:pt x="4" y="47"/>
                  </a:cubicBezTo>
                  <a:cubicBezTo>
                    <a:pt x="3" y="50"/>
                    <a:pt x="3" y="55"/>
                    <a:pt x="2" y="58"/>
                  </a:cubicBezTo>
                  <a:cubicBezTo>
                    <a:pt x="1" y="61"/>
                    <a:pt x="0" y="64"/>
                    <a:pt x="1" y="66"/>
                  </a:cubicBezTo>
                  <a:cubicBezTo>
                    <a:pt x="1" y="67"/>
                    <a:pt x="4" y="66"/>
                    <a:pt x="5" y="66"/>
                  </a:cubicBezTo>
                  <a:cubicBezTo>
                    <a:pt x="7" y="66"/>
                    <a:pt x="10" y="65"/>
                    <a:pt x="11" y="66"/>
                  </a:cubicBezTo>
                  <a:cubicBezTo>
                    <a:pt x="15" y="72"/>
                    <a:pt x="16" y="80"/>
                    <a:pt x="19" y="86"/>
                  </a:cubicBezTo>
                  <a:cubicBezTo>
                    <a:pt x="21" y="89"/>
                    <a:pt x="24" y="92"/>
                    <a:pt x="26" y="95"/>
                  </a:cubicBezTo>
                  <a:cubicBezTo>
                    <a:pt x="28" y="98"/>
                    <a:pt x="30" y="100"/>
                    <a:pt x="32" y="103"/>
                  </a:cubicBezTo>
                  <a:cubicBezTo>
                    <a:pt x="34" y="105"/>
                    <a:pt x="37" y="107"/>
                    <a:pt x="37" y="110"/>
                  </a:cubicBezTo>
                  <a:cubicBezTo>
                    <a:pt x="38" y="112"/>
                    <a:pt x="35" y="115"/>
                    <a:pt x="36" y="117"/>
                  </a:cubicBezTo>
                  <a:cubicBezTo>
                    <a:pt x="37" y="120"/>
                    <a:pt x="41" y="123"/>
                    <a:pt x="43" y="124"/>
                  </a:cubicBezTo>
                  <a:cubicBezTo>
                    <a:pt x="46" y="126"/>
                    <a:pt x="48" y="129"/>
                    <a:pt x="51" y="132"/>
                  </a:cubicBezTo>
                  <a:cubicBezTo>
                    <a:pt x="52" y="134"/>
                    <a:pt x="54" y="136"/>
                    <a:pt x="55" y="138"/>
                  </a:cubicBezTo>
                  <a:cubicBezTo>
                    <a:pt x="56" y="142"/>
                    <a:pt x="58" y="146"/>
                    <a:pt x="59" y="151"/>
                  </a:cubicBezTo>
                  <a:cubicBezTo>
                    <a:pt x="59" y="153"/>
                    <a:pt x="59" y="156"/>
                    <a:pt x="59" y="159"/>
                  </a:cubicBezTo>
                  <a:cubicBezTo>
                    <a:pt x="59" y="161"/>
                    <a:pt x="58" y="164"/>
                    <a:pt x="59" y="167"/>
                  </a:cubicBezTo>
                  <a:cubicBezTo>
                    <a:pt x="61" y="172"/>
                    <a:pt x="64" y="177"/>
                    <a:pt x="67" y="181"/>
                  </a:cubicBezTo>
                  <a:cubicBezTo>
                    <a:pt x="69" y="183"/>
                    <a:pt x="72" y="183"/>
                    <a:pt x="74" y="185"/>
                  </a:cubicBezTo>
                  <a:cubicBezTo>
                    <a:pt x="76" y="187"/>
                    <a:pt x="78" y="190"/>
                    <a:pt x="80" y="193"/>
                  </a:cubicBezTo>
                  <a:cubicBezTo>
                    <a:pt x="82" y="195"/>
                    <a:pt x="84" y="198"/>
                    <a:pt x="86" y="200"/>
                  </a:cubicBezTo>
                  <a:cubicBezTo>
                    <a:pt x="87" y="203"/>
                    <a:pt x="88" y="206"/>
                    <a:pt x="89" y="208"/>
                  </a:cubicBezTo>
                  <a:cubicBezTo>
                    <a:pt x="93" y="214"/>
                    <a:pt x="96" y="219"/>
                    <a:pt x="100" y="224"/>
                  </a:cubicBezTo>
                  <a:cubicBezTo>
                    <a:pt x="101" y="226"/>
                    <a:pt x="99" y="228"/>
                    <a:pt x="100" y="230"/>
                  </a:cubicBezTo>
                  <a:cubicBezTo>
                    <a:pt x="101" y="231"/>
                    <a:pt x="102" y="227"/>
                    <a:pt x="103" y="228"/>
                  </a:cubicBezTo>
                  <a:cubicBezTo>
                    <a:pt x="105" y="229"/>
                    <a:pt x="103" y="232"/>
                    <a:pt x="105" y="234"/>
                  </a:cubicBezTo>
                  <a:cubicBezTo>
                    <a:pt x="106" y="237"/>
                    <a:pt x="108" y="240"/>
                    <a:pt x="109" y="242"/>
                  </a:cubicBezTo>
                  <a:cubicBezTo>
                    <a:pt x="111" y="240"/>
                    <a:pt x="112" y="239"/>
                    <a:pt x="113" y="237"/>
                  </a:cubicBezTo>
                  <a:cubicBezTo>
                    <a:pt x="114" y="234"/>
                    <a:pt x="113" y="231"/>
                    <a:pt x="113" y="229"/>
                  </a:cubicBezTo>
                  <a:cubicBezTo>
                    <a:pt x="114" y="227"/>
                    <a:pt x="115" y="226"/>
                    <a:pt x="116" y="226"/>
                  </a:cubicBezTo>
                  <a:cubicBezTo>
                    <a:pt x="118" y="225"/>
                    <a:pt x="119" y="228"/>
                    <a:pt x="120" y="228"/>
                  </a:cubicBezTo>
                  <a:cubicBezTo>
                    <a:pt x="132" y="228"/>
                    <a:pt x="144" y="226"/>
                    <a:pt x="155" y="226"/>
                  </a:cubicBezTo>
                  <a:lnTo>
                    <a:pt x="162" y="231"/>
                  </a:lnTo>
                  <a:cubicBezTo>
                    <a:pt x="164" y="233"/>
                    <a:pt x="167" y="232"/>
                    <a:pt x="169" y="230"/>
                  </a:cubicBezTo>
                  <a:cubicBezTo>
                    <a:pt x="174" y="226"/>
                    <a:pt x="176" y="220"/>
                    <a:pt x="180" y="215"/>
                  </a:cubicBezTo>
                  <a:cubicBezTo>
                    <a:pt x="194" y="211"/>
                    <a:pt x="208" y="206"/>
                    <a:pt x="222" y="202"/>
                  </a:cubicBezTo>
                  <a:lnTo>
                    <a:pt x="261" y="188"/>
                  </a:lnTo>
                  <a:lnTo>
                    <a:pt x="267" y="158"/>
                  </a:lnTo>
                  <a:lnTo>
                    <a:pt x="261" y="146"/>
                  </a:lnTo>
                  <a:lnTo>
                    <a:pt x="257" y="150"/>
                  </a:lnTo>
                  <a:lnTo>
                    <a:pt x="218" y="142"/>
                  </a:lnTo>
                  <a:lnTo>
                    <a:pt x="214" y="130"/>
                  </a:lnTo>
                  <a:lnTo>
                    <a:pt x="217" y="126"/>
                  </a:lnTo>
                  <a:cubicBezTo>
                    <a:pt x="217" y="125"/>
                    <a:pt x="216" y="124"/>
                    <a:pt x="215" y="124"/>
                  </a:cubicBezTo>
                  <a:cubicBezTo>
                    <a:pt x="214" y="124"/>
                    <a:pt x="212" y="127"/>
                    <a:pt x="212" y="126"/>
                  </a:cubicBezTo>
                  <a:cubicBezTo>
                    <a:pt x="211" y="124"/>
                    <a:pt x="214" y="123"/>
                    <a:pt x="214" y="121"/>
                  </a:cubicBezTo>
                  <a:cubicBezTo>
                    <a:pt x="213" y="120"/>
                    <a:pt x="211" y="120"/>
                    <a:pt x="210" y="11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 name="Freeform 2610"/>
            <p:cNvSpPr>
              <a:spLocks noChangeAspect="1"/>
            </p:cNvSpPr>
            <p:nvPr/>
          </p:nvSpPr>
          <p:spPr bwMode="auto">
            <a:xfrm>
              <a:off x="3380" y="2049"/>
              <a:ext cx="65" cy="81"/>
            </a:xfrm>
            <a:custGeom>
              <a:avLst/>
              <a:gdLst>
                <a:gd name="T0" fmla="*/ 0 w 54"/>
                <a:gd name="T1" fmla="*/ 79 h 67"/>
                <a:gd name="T2" fmla="*/ 0 w 54"/>
                <a:gd name="T3" fmla="*/ 76 h 67"/>
                <a:gd name="T4" fmla="*/ 0 w 54"/>
                <a:gd name="T5" fmla="*/ 74 h 67"/>
                <a:gd name="T6" fmla="*/ 0 w 54"/>
                <a:gd name="T7" fmla="*/ 64 h 67"/>
                <a:gd name="T8" fmla="*/ 2 w 54"/>
                <a:gd name="T9" fmla="*/ 50 h 67"/>
                <a:gd name="T10" fmla="*/ 4 w 54"/>
                <a:gd name="T11" fmla="*/ 42 h 67"/>
                <a:gd name="T12" fmla="*/ 5 w 54"/>
                <a:gd name="T13" fmla="*/ 28 h 67"/>
                <a:gd name="T14" fmla="*/ 6 w 54"/>
                <a:gd name="T15" fmla="*/ 18 h 67"/>
                <a:gd name="T16" fmla="*/ 22 w 54"/>
                <a:gd name="T17" fmla="*/ 22 h 67"/>
                <a:gd name="T18" fmla="*/ 22 w 54"/>
                <a:gd name="T19" fmla="*/ 25 h 67"/>
                <a:gd name="T20" fmla="*/ 25 w 54"/>
                <a:gd name="T21" fmla="*/ 22 h 67"/>
                <a:gd name="T22" fmla="*/ 57 w 54"/>
                <a:gd name="T23" fmla="*/ 0 h 67"/>
                <a:gd name="T24" fmla="*/ 58 w 54"/>
                <a:gd name="T25" fmla="*/ 5 h 67"/>
                <a:gd name="T26" fmla="*/ 60 w 54"/>
                <a:gd name="T27" fmla="*/ 13 h 67"/>
                <a:gd name="T28" fmla="*/ 58 w 54"/>
                <a:gd name="T29" fmla="*/ 17 h 67"/>
                <a:gd name="T30" fmla="*/ 65 w 54"/>
                <a:gd name="T31" fmla="*/ 22 h 67"/>
                <a:gd name="T32" fmla="*/ 58 w 54"/>
                <a:gd name="T33" fmla="*/ 28 h 67"/>
                <a:gd name="T34" fmla="*/ 30 w 54"/>
                <a:gd name="T35" fmla="*/ 35 h 67"/>
                <a:gd name="T36" fmla="*/ 30 w 54"/>
                <a:gd name="T37" fmla="*/ 37 h 67"/>
                <a:gd name="T38" fmla="*/ 43 w 54"/>
                <a:gd name="T39" fmla="*/ 57 h 67"/>
                <a:gd name="T40" fmla="*/ 39 w 54"/>
                <a:gd name="T41" fmla="*/ 59 h 67"/>
                <a:gd name="T42" fmla="*/ 36 w 54"/>
                <a:gd name="T43" fmla="*/ 65 h 67"/>
                <a:gd name="T44" fmla="*/ 23 w 54"/>
                <a:gd name="T45" fmla="*/ 69 h 67"/>
                <a:gd name="T46" fmla="*/ 17 w 54"/>
                <a:gd name="T47" fmla="*/ 81 h 67"/>
                <a:gd name="T48" fmla="*/ 0 w 54"/>
                <a:gd name="T49" fmla="*/ 79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7"/>
                <a:gd name="T77" fmla="*/ 54 w 54"/>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7">
                  <a:moveTo>
                    <a:pt x="0" y="65"/>
                  </a:moveTo>
                  <a:cubicBezTo>
                    <a:pt x="0" y="64"/>
                    <a:pt x="0" y="63"/>
                    <a:pt x="0" y="63"/>
                  </a:cubicBezTo>
                  <a:cubicBezTo>
                    <a:pt x="0" y="62"/>
                    <a:pt x="0" y="62"/>
                    <a:pt x="0" y="61"/>
                  </a:cubicBezTo>
                  <a:cubicBezTo>
                    <a:pt x="0" y="59"/>
                    <a:pt x="0" y="56"/>
                    <a:pt x="0" y="53"/>
                  </a:cubicBezTo>
                  <a:cubicBezTo>
                    <a:pt x="1" y="49"/>
                    <a:pt x="1" y="45"/>
                    <a:pt x="2" y="41"/>
                  </a:cubicBezTo>
                  <a:cubicBezTo>
                    <a:pt x="2" y="39"/>
                    <a:pt x="3" y="37"/>
                    <a:pt x="3" y="35"/>
                  </a:cubicBezTo>
                  <a:cubicBezTo>
                    <a:pt x="3" y="31"/>
                    <a:pt x="3" y="27"/>
                    <a:pt x="4" y="23"/>
                  </a:cubicBezTo>
                  <a:cubicBezTo>
                    <a:pt x="4" y="21"/>
                    <a:pt x="4" y="18"/>
                    <a:pt x="5" y="15"/>
                  </a:cubicBezTo>
                  <a:cubicBezTo>
                    <a:pt x="9" y="16"/>
                    <a:pt x="14" y="16"/>
                    <a:pt x="18" y="18"/>
                  </a:cubicBezTo>
                  <a:cubicBezTo>
                    <a:pt x="19" y="18"/>
                    <a:pt x="17" y="21"/>
                    <a:pt x="18" y="21"/>
                  </a:cubicBezTo>
                  <a:cubicBezTo>
                    <a:pt x="19" y="21"/>
                    <a:pt x="20" y="19"/>
                    <a:pt x="21" y="18"/>
                  </a:cubicBezTo>
                  <a:cubicBezTo>
                    <a:pt x="29" y="12"/>
                    <a:pt x="38" y="6"/>
                    <a:pt x="47" y="0"/>
                  </a:cubicBezTo>
                  <a:cubicBezTo>
                    <a:pt x="47" y="2"/>
                    <a:pt x="47" y="3"/>
                    <a:pt x="48" y="4"/>
                  </a:cubicBezTo>
                  <a:cubicBezTo>
                    <a:pt x="48" y="7"/>
                    <a:pt x="50" y="9"/>
                    <a:pt x="50" y="11"/>
                  </a:cubicBezTo>
                  <a:cubicBezTo>
                    <a:pt x="50" y="13"/>
                    <a:pt x="48" y="13"/>
                    <a:pt x="48" y="14"/>
                  </a:cubicBezTo>
                  <a:cubicBezTo>
                    <a:pt x="50" y="16"/>
                    <a:pt x="52" y="17"/>
                    <a:pt x="54" y="18"/>
                  </a:cubicBezTo>
                  <a:cubicBezTo>
                    <a:pt x="52" y="19"/>
                    <a:pt x="50" y="22"/>
                    <a:pt x="48" y="23"/>
                  </a:cubicBezTo>
                  <a:cubicBezTo>
                    <a:pt x="41" y="26"/>
                    <a:pt x="34" y="27"/>
                    <a:pt x="25" y="29"/>
                  </a:cubicBezTo>
                  <a:cubicBezTo>
                    <a:pt x="25" y="29"/>
                    <a:pt x="24" y="30"/>
                    <a:pt x="25" y="31"/>
                  </a:cubicBezTo>
                  <a:cubicBezTo>
                    <a:pt x="28" y="37"/>
                    <a:pt x="34" y="41"/>
                    <a:pt x="36" y="47"/>
                  </a:cubicBezTo>
                  <a:cubicBezTo>
                    <a:pt x="37" y="48"/>
                    <a:pt x="33" y="47"/>
                    <a:pt x="32" y="49"/>
                  </a:cubicBezTo>
                  <a:cubicBezTo>
                    <a:pt x="31" y="50"/>
                    <a:pt x="32" y="53"/>
                    <a:pt x="30" y="54"/>
                  </a:cubicBezTo>
                  <a:cubicBezTo>
                    <a:pt x="27" y="55"/>
                    <a:pt x="22" y="55"/>
                    <a:pt x="19" y="57"/>
                  </a:cubicBezTo>
                  <a:cubicBezTo>
                    <a:pt x="17" y="59"/>
                    <a:pt x="16" y="63"/>
                    <a:pt x="14" y="67"/>
                  </a:cubicBezTo>
                  <a:cubicBezTo>
                    <a:pt x="9" y="67"/>
                    <a:pt x="5" y="65"/>
                    <a:pt x="0" y="6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 name="Freeform 2611"/>
            <p:cNvSpPr>
              <a:spLocks noChangeAspect="1"/>
            </p:cNvSpPr>
            <p:nvPr/>
          </p:nvSpPr>
          <p:spPr bwMode="auto">
            <a:xfrm>
              <a:off x="3338" y="2091"/>
              <a:ext cx="42" cy="64"/>
            </a:xfrm>
            <a:custGeom>
              <a:avLst/>
              <a:gdLst>
                <a:gd name="T0" fmla="*/ 42 w 35"/>
                <a:gd name="T1" fmla="*/ 31 h 53"/>
                <a:gd name="T2" fmla="*/ 37 w 35"/>
                <a:gd name="T3" fmla="*/ 37 h 53"/>
                <a:gd name="T4" fmla="*/ 37 w 35"/>
                <a:gd name="T5" fmla="*/ 47 h 53"/>
                <a:gd name="T6" fmla="*/ 34 w 35"/>
                <a:gd name="T7" fmla="*/ 52 h 53"/>
                <a:gd name="T8" fmla="*/ 35 w 35"/>
                <a:gd name="T9" fmla="*/ 62 h 53"/>
                <a:gd name="T10" fmla="*/ 34 w 35"/>
                <a:gd name="T11" fmla="*/ 64 h 53"/>
                <a:gd name="T12" fmla="*/ 23 w 35"/>
                <a:gd name="T13" fmla="*/ 57 h 53"/>
                <a:gd name="T14" fmla="*/ 20 w 35"/>
                <a:gd name="T15" fmla="*/ 50 h 53"/>
                <a:gd name="T16" fmla="*/ 8 w 35"/>
                <a:gd name="T17" fmla="*/ 35 h 53"/>
                <a:gd name="T18" fmla="*/ 8 w 35"/>
                <a:gd name="T19" fmla="*/ 30 h 53"/>
                <a:gd name="T20" fmla="*/ 5 w 35"/>
                <a:gd name="T21" fmla="*/ 22 h 53"/>
                <a:gd name="T22" fmla="*/ 1 w 35"/>
                <a:gd name="T23" fmla="*/ 12 h 53"/>
                <a:gd name="T24" fmla="*/ 2 w 35"/>
                <a:gd name="T25" fmla="*/ 2 h 53"/>
                <a:gd name="T26" fmla="*/ 11 w 35"/>
                <a:gd name="T27" fmla="*/ 0 h 53"/>
                <a:gd name="T28" fmla="*/ 20 w 35"/>
                <a:gd name="T29" fmla="*/ 2 h 53"/>
                <a:gd name="T30" fmla="*/ 29 w 35"/>
                <a:gd name="T31" fmla="*/ 1 h 53"/>
                <a:gd name="T32" fmla="*/ 42 w 35"/>
                <a:gd name="T33" fmla="*/ 3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53"/>
                <a:gd name="T53" fmla="*/ 35 w 35"/>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53">
                  <a:moveTo>
                    <a:pt x="35" y="26"/>
                  </a:moveTo>
                  <a:cubicBezTo>
                    <a:pt x="33" y="27"/>
                    <a:pt x="31" y="29"/>
                    <a:pt x="31" y="31"/>
                  </a:cubicBezTo>
                  <a:cubicBezTo>
                    <a:pt x="30" y="34"/>
                    <a:pt x="32" y="36"/>
                    <a:pt x="31" y="39"/>
                  </a:cubicBezTo>
                  <a:cubicBezTo>
                    <a:pt x="31" y="40"/>
                    <a:pt x="28" y="41"/>
                    <a:pt x="28" y="43"/>
                  </a:cubicBezTo>
                  <a:cubicBezTo>
                    <a:pt x="28" y="46"/>
                    <a:pt x="29" y="48"/>
                    <a:pt x="29" y="51"/>
                  </a:cubicBezTo>
                  <a:cubicBezTo>
                    <a:pt x="29" y="52"/>
                    <a:pt x="29" y="53"/>
                    <a:pt x="28" y="53"/>
                  </a:cubicBezTo>
                  <a:cubicBezTo>
                    <a:pt x="25" y="52"/>
                    <a:pt x="21" y="50"/>
                    <a:pt x="19" y="47"/>
                  </a:cubicBezTo>
                  <a:cubicBezTo>
                    <a:pt x="17" y="46"/>
                    <a:pt x="18" y="43"/>
                    <a:pt x="17" y="41"/>
                  </a:cubicBezTo>
                  <a:cubicBezTo>
                    <a:pt x="14" y="37"/>
                    <a:pt x="10" y="33"/>
                    <a:pt x="7" y="29"/>
                  </a:cubicBezTo>
                  <a:cubicBezTo>
                    <a:pt x="6" y="28"/>
                    <a:pt x="7" y="26"/>
                    <a:pt x="7" y="25"/>
                  </a:cubicBezTo>
                  <a:cubicBezTo>
                    <a:pt x="6" y="23"/>
                    <a:pt x="5" y="20"/>
                    <a:pt x="4" y="18"/>
                  </a:cubicBezTo>
                  <a:cubicBezTo>
                    <a:pt x="3" y="15"/>
                    <a:pt x="1" y="13"/>
                    <a:pt x="1" y="10"/>
                  </a:cubicBezTo>
                  <a:cubicBezTo>
                    <a:pt x="1" y="7"/>
                    <a:pt x="0" y="4"/>
                    <a:pt x="2" y="2"/>
                  </a:cubicBezTo>
                  <a:cubicBezTo>
                    <a:pt x="4" y="0"/>
                    <a:pt x="7" y="0"/>
                    <a:pt x="9" y="0"/>
                  </a:cubicBezTo>
                  <a:cubicBezTo>
                    <a:pt x="12" y="0"/>
                    <a:pt x="15" y="2"/>
                    <a:pt x="17" y="2"/>
                  </a:cubicBezTo>
                  <a:cubicBezTo>
                    <a:pt x="20" y="2"/>
                    <a:pt x="22" y="1"/>
                    <a:pt x="24" y="1"/>
                  </a:cubicBezTo>
                  <a:lnTo>
                    <a:pt x="35" y="26"/>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5" name="Freeform 2612"/>
            <p:cNvSpPr>
              <a:spLocks noChangeAspect="1"/>
            </p:cNvSpPr>
            <p:nvPr/>
          </p:nvSpPr>
          <p:spPr bwMode="auto">
            <a:xfrm>
              <a:off x="3642" y="2208"/>
              <a:ext cx="118" cy="147"/>
            </a:xfrm>
            <a:custGeom>
              <a:avLst/>
              <a:gdLst>
                <a:gd name="T0" fmla="*/ 20 w 98"/>
                <a:gd name="T1" fmla="*/ 147 h 123"/>
                <a:gd name="T2" fmla="*/ 31 w 98"/>
                <a:gd name="T3" fmla="*/ 142 h 123"/>
                <a:gd name="T4" fmla="*/ 40 w 98"/>
                <a:gd name="T5" fmla="*/ 140 h 123"/>
                <a:gd name="T6" fmla="*/ 47 w 98"/>
                <a:gd name="T7" fmla="*/ 142 h 123"/>
                <a:gd name="T8" fmla="*/ 54 w 98"/>
                <a:gd name="T9" fmla="*/ 135 h 123"/>
                <a:gd name="T10" fmla="*/ 51 w 98"/>
                <a:gd name="T11" fmla="*/ 130 h 123"/>
                <a:gd name="T12" fmla="*/ 65 w 98"/>
                <a:gd name="T13" fmla="*/ 124 h 123"/>
                <a:gd name="T14" fmla="*/ 71 w 98"/>
                <a:gd name="T15" fmla="*/ 123 h 123"/>
                <a:gd name="T16" fmla="*/ 75 w 98"/>
                <a:gd name="T17" fmla="*/ 112 h 123"/>
                <a:gd name="T18" fmla="*/ 88 w 98"/>
                <a:gd name="T19" fmla="*/ 106 h 123"/>
                <a:gd name="T20" fmla="*/ 88 w 98"/>
                <a:gd name="T21" fmla="*/ 103 h 123"/>
                <a:gd name="T22" fmla="*/ 84 w 98"/>
                <a:gd name="T23" fmla="*/ 94 h 123"/>
                <a:gd name="T24" fmla="*/ 93 w 98"/>
                <a:gd name="T25" fmla="*/ 82 h 123"/>
                <a:gd name="T26" fmla="*/ 94 w 98"/>
                <a:gd name="T27" fmla="*/ 76 h 123"/>
                <a:gd name="T28" fmla="*/ 95 w 98"/>
                <a:gd name="T29" fmla="*/ 81 h 123"/>
                <a:gd name="T30" fmla="*/ 99 w 98"/>
                <a:gd name="T31" fmla="*/ 81 h 123"/>
                <a:gd name="T32" fmla="*/ 102 w 98"/>
                <a:gd name="T33" fmla="*/ 71 h 123"/>
                <a:gd name="T34" fmla="*/ 117 w 98"/>
                <a:gd name="T35" fmla="*/ 47 h 123"/>
                <a:gd name="T36" fmla="*/ 116 w 98"/>
                <a:gd name="T37" fmla="*/ 41 h 123"/>
                <a:gd name="T38" fmla="*/ 105 w 98"/>
                <a:gd name="T39" fmla="*/ 35 h 123"/>
                <a:gd name="T40" fmla="*/ 98 w 98"/>
                <a:gd name="T41" fmla="*/ 20 h 123"/>
                <a:gd name="T42" fmla="*/ 90 w 98"/>
                <a:gd name="T43" fmla="*/ 23 h 123"/>
                <a:gd name="T44" fmla="*/ 75 w 98"/>
                <a:gd name="T45" fmla="*/ 18 h 123"/>
                <a:gd name="T46" fmla="*/ 64 w 98"/>
                <a:gd name="T47" fmla="*/ 2 h 123"/>
                <a:gd name="T48" fmla="*/ 59 w 98"/>
                <a:gd name="T49" fmla="*/ 4 h 123"/>
                <a:gd name="T50" fmla="*/ 57 w 98"/>
                <a:gd name="T51" fmla="*/ 1 h 123"/>
                <a:gd name="T52" fmla="*/ 52 w 98"/>
                <a:gd name="T53" fmla="*/ 7 h 123"/>
                <a:gd name="T54" fmla="*/ 54 w 98"/>
                <a:gd name="T55" fmla="*/ 14 h 123"/>
                <a:gd name="T56" fmla="*/ 48 w 98"/>
                <a:gd name="T57" fmla="*/ 18 h 123"/>
                <a:gd name="T58" fmla="*/ 48 w 98"/>
                <a:gd name="T59" fmla="*/ 24 h 123"/>
                <a:gd name="T60" fmla="*/ 45 w 98"/>
                <a:gd name="T61" fmla="*/ 29 h 123"/>
                <a:gd name="T62" fmla="*/ 47 w 98"/>
                <a:gd name="T63" fmla="*/ 38 h 123"/>
                <a:gd name="T64" fmla="*/ 54 w 98"/>
                <a:gd name="T65" fmla="*/ 53 h 123"/>
                <a:gd name="T66" fmla="*/ 47 w 98"/>
                <a:gd name="T67" fmla="*/ 88 h 123"/>
                <a:gd name="T68" fmla="*/ 0 w 98"/>
                <a:gd name="T69" fmla="*/ 105 h 123"/>
                <a:gd name="T70" fmla="*/ 20 w 98"/>
                <a:gd name="T71" fmla="*/ 147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8"/>
                <a:gd name="T109" fmla="*/ 0 h 123"/>
                <a:gd name="T110" fmla="*/ 98 w 98"/>
                <a:gd name="T111" fmla="*/ 123 h 1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8" h="123">
                  <a:moveTo>
                    <a:pt x="17" y="123"/>
                  </a:moveTo>
                  <a:cubicBezTo>
                    <a:pt x="20" y="122"/>
                    <a:pt x="23" y="120"/>
                    <a:pt x="26" y="119"/>
                  </a:cubicBezTo>
                  <a:cubicBezTo>
                    <a:pt x="28" y="118"/>
                    <a:pt x="31" y="117"/>
                    <a:pt x="33" y="117"/>
                  </a:cubicBezTo>
                  <a:cubicBezTo>
                    <a:pt x="35" y="117"/>
                    <a:pt x="37" y="119"/>
                    <a:pt x="39" y="119"/>
                  </a:cubicBezTo>
                  <a:cubicBezTo>
                    <a:pt x="42" y="118"/>
                    <a:pt x="44" y="115"/>
                    <a:pt x="45" y="113"/>
                  </a:cubicBezTo>
                  <a:cubicBezTo>
                    <a:pt x="45" y="111"/>
                    <a:pt x="41" y="110"/>
                    <a:pt x="42" y="109"/>
                  </a:cubicBezTo>
                  <a:cubicBezTo>
                    <a:pt x="45" y="106"/>
                    <a:pt x="50" y="105"/>
                    <a:pt x="54" y="104"/>
                  </a:cubicBezTo>
                  <a:cubicBezTo>
                    <a:pt x="56" y="103"/>
                    <a:pt x="58" y="104"/>
                    <a:pt x="59" y="103"/>
                  </a:cubicBezTo>
                  <a:cubicBezTo>
                    <a:pt x="61" y="101"/>
                    <a:pt x="60" y="96"/>
                    <a:pt x="62" y="94"/>
                  </a:cubicBezTo>
                  <a:cubicBezTo>
                    <a:pt x="65" y="91"/>
                    <a:pt x="69" y="92"/>
                    <a:pt x="73" y="89"/>
                  </a:cubicBezTo>
                  <a:cubicBezTo>
                    <a:pt x="73" y="89"/>
                    <a:pt x="73" y="87"/>
                    <a:pt x="73" y="86"/>
                  </a:cubicBezTo>
                  <a:cubicBezTo>
                    <a:pt x="72" y="84"/>
                    <a:pt x="70" y="81"/>
                    <a:pt x="70" y="79"/>
                  </a:cubicBezTo>
                  <a:cubicBezTo>
                    <a:pt x="71" y="75"/>
                    <a:pt x="75" y="72"/>
                    <a:pt x="77" y="69"/>
                  </a:cubicBezTo>
                  <a:cubicBezTo>
                    <a:pt x="77" y="67"/>
                    <a:pt x="77" y="65"/>
                    <a:pt x="78" y="64"/>
                  </a:cubicBezTo>
                  <a:cubicBezTo>
                    <a:pt x="79" y="64"/>
                    <a:pt x="78" y="67"/>
                    <a:pt x="79" y="68"/>
                  </a:cubicBezTo>
                  <a:cubicBezTo>
                    <a:pt x="79" y="69"/>
                    <a:pt x="81" y="69"/>
                    <a:pt x="82" y="68"/>
                  </a:cubicBezTo>
                  <a:cubicBezTo>
                    <a:pt x="84" y="65"/>
                    <a:pt x="84" y="62"/>
                    <a:pt x="85" y="59"/>
                  </a:cubicBezTo>
                  <a:cubicBezTo>
                    <a:pt x="89" y="52"/>
                    <a:pt x="94" y="46"/>
                    <a:pt x="97" y="39"/>
                  </a:cubicBezTo>
                  <a:cubicBezTo>
                    <a:pt x="98" y="37"/>
                    <a:pt x="97" y="35"/>
                    <a:pt x="96" y="34"/>
                  </a:cubicBezTo>
                  <a:cubicBezTo>
                    <a:pt x="94" y="32"/>
                    <a:pt x="90" y="31"/>
                    <a:pt x="87" y="29"/>
                  </a:cubicBezTo>
                  <a:cubicBezTo>
                    <a:pt x="84" y="26"/>
                    <a:pt x="85" y="20"/>
                    <a:pt x="81" y="17"/>
                  </a:cubicBezTo>
                  <a:cubicBezTo>
                    <a:pt x="79" y="16"/>
                    <a:pt x="77" y="19"/>
                    <a:pt x="75" y="19"/>
                  </a:cubicBezTo>
                  <a:cubicBezTo>
                    <a:pt x="71" y="18"/>
                    <a:pt x="66" y="18"/>
                    <a:pt x="62" y="15"/>
                  </a:cubicBezTo>
                  <a:cubicBezTo>
                    <a:pt x="58" y="12"/>
                    <a:pt x="57" y="7"/>
                    <a:pt x="53" y="2"/>
                  </a:cubicBezTo>
                  <a:cubicBezTo>
                    <a:pt x="52" y="2"/>
                    <a:pt x="51" y="3"/>
                    <a:pt x="49" y="3"/>
                  </a:cubicBezTo>
                  <a:cubicBezTo>
                    <a:pt x="48" y="3"/>
                    <a:pt x="48" y="0"/>
                    <a:pt x="47" y="1"/>
                  </a:cubicBezTo>
                  <a:cubicBezTo>
                    <a:pt x="45" y="2"/>
                    <a:pt x="43" y="4"/>
                    <a:pt x="43" y="6"/>
                  </a:cubicBezTo>
                  <a:cubicBezTo>
                    <a:pt x="43" y="8"/>
                    <a:pt x="46" y="10"/>
                    <a:pt x="45" y="12"/>
                  </a:cubicBezTo>
                  <a:cubicBezTo>
                    <a:pt x="44" y="14"/>
                    <a:pt x="41" y="13"/>
                    <a:pt x="40" y="15"/>
                  </a:cubicBezTo>
                  <a:cubicBezTo>
                    <a:pt x="39" y="16"/>
                    <a:pt x="41" y="18"/>
                    <a:pt x="40" y="20"/>
                  </a:cubicBezTo>
                  <a:cubicBezTo>
                    <a:pt x="40" y="21"/>
                    <a:pt x="37" y="23"/>
                    <a:pt x="37" y="24"/>
                  </a:cubicBezTo>
                  <a:cubicBezTo>
                    <a:pt x="37" y="27"/>
                    <a:pt x="38" y="29"/>
                    <a:pt x="39" y="32"/>
                  </a:cubicBezTo>
                  <a:lnTo>
                    <a:pt x="45" y="44"/>
                  </a:lnTo>
                  <a:lnTo>
                    <a:pt x="39" y="74"/>
                  </a:lnTo>
                  <a:lnTo>
                    <a:pt x="0" y="88"/>
                  </a:lnTo>
                  <a:lnTo>
                    <a:pt x="17" y="123"/>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6" name="Freeform 2613"/>
            <p:cNvSpPr>
              <a:spLocks noChangeAspect="1"/>
            </p:cNvSpPr>
            <p:nvPr/>
          </p:nvSpPr>
          <p:spPr bwMode="auto">
            <a:xfrm>
              <a:off x="3632" y="2185"/>
              <a:ext cx="75" cy="66"/>
            </a:xfrm>
            <a:custGeom>
              <a:avLst/>
              <a:gdLst>
                <a:gd name="T0" fmla="*/ 68 w 62"/>
                <a:gd name="T1" fmla="*/ 0 h 55"/>
                <a:gd name="T2" fmla="*/ 63 w 62"/>
                <a:gd name="T3" fmla="*/ 8 h 55"/>
                <a:gd name="T4" fmla="*/ 52 w 62"/>
                <a:gd name="T5" fmla="*/ 22 h 55"/>
                <a:gd name="T6" fmla="*/ 44 w 62"/>
                <a:gd name="T7" fmla="*/ 32 h 55"/>
                <a:gd name="T8" fmla="*/ 30 w 62"/>
                <a:gd name="T9" fmla="*/ 37 h 55"/>
                <a:gd name="T10" fmla="*/ 16 w 62"/>
                <a:gd name="T11" fmla="*/ 36 h 55"/>
                <a:gd name="T12" fmla="*/ 12 w 62"/>
                <a:gd name="T13" fmla="*/ 41 h 55"/>
                <a:gd name="T14" fmla="*/ 6 w 62"/>
                <a:gd name="T15" fmla="*/ 41 h 55"/>
                <a:gd name="T16" fmla="*/ 4 w 62"/>
                <a:gd name="T17" fmla="*/ 37 h 55"/>
                <a:gd name="T18" fmla="*/ 0 w 62"/>
                <a:gd name="T19" fmla="*/ 42 h 55"/>
                <a:gd name="T20" fmla="*/ 5 w 62"/>
                <a:gd name="T21" fmla="*/ 56 h 55"/>
                <a:gd name="T22" fmla="*/ 52 w 62"/>
                <a:gd name="T23" fmla="*/ 66 h 55"/>
                <a:gd name="T24" fmla="*/ 57 w 62"/>
                <a:gd name="T25" fmla="*/ 61 h 55"/>
                <a:gd name="T26" fmla="*/ 54 w 62"/>
                <a:gd name="T27" fmla="*/ 52 h 55"/>
                <a:gd name="T28" fmla="*/ 58 w 62"/>
                <a:gd name="T29" fmla="*/ 47 h 55"/>
                <a:gd name="T30" fmla="*/ 58 w 62"/>
                <a:gd name="T31" fmla="*/ 41 h 55"/>
                <a:gd name="T32" fmla="*/ 64 w 62"/>
                <a:gd name="T33" fmla="*/ 37 h 55"/>
                <a:gd name="T34" fmla="*/ 62 w 62"/>
                <a:gd name="T35" fmla="*/ 30 h 55"/>
                <a:gd name="T36" fmla="*/ 67 w 62"/>
                <a:gd name="T37" fmla="*/ 24 h 55"/>
                <a:gd name="T38" fmla="*/ 69 w 62"/>
                <a:gd name="T39" fmla="*/ 26 h 55"/>
                <a:gd name="T40" fmla="*/ 74 w 62"/>
                <a:gd name="T41" fmla="*/ 25 h 55"/>
                <a:gd name="T42" fmla="*/ 74 w 62"/>
                <a:gd name="T43" fmla="*/ 18 h 55"/>
                <a:gd name="T44" fmla="*/ 74 w 62"/>
                <a:gd name="T45" fmla="*/ 12 h 55"/>
                <a:gd name="T46" fmla="*/ 71 w 62"/>
                <a:gd name="T47" fmla="*/ 12 h 55"/>
                <a:gd name="T48" fmla="*/ 69 w 62"/>
                <a:gd name="T49" fmla="*/ 13 h 55"/>
                <a:gd name="T50" fmla="*/ 69 w 62"/>
                <a:gd name="T51" fmla="*/ 6 h 55"/>
                <a:gd name="T52" fmla="*/ 68 w 62"/>
                <a:gd name="T53" fmla="*/ 0 h 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2"/>
                <a:gd name="T82" fmla="*/ 0 h 55"/>
                <a:gd name="T83" fmla="*/ 62 w 62"/>
                <a:gd name="T84" fmla="*/ 55 h 5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2" h="55">
                  <a:moveTo>
                    <a:pt x="56" y="0"/>
                  </a:moveTo>
                  <a:cubicBezTo>
                    <a:pt x="55" y="2"/>
                    <a:pt x="54" y="5"/>
                    <a:pt x="52" y="7"/>
                  </a:cubicBezTo>
                  <a:cubicBezTo>
                    <a:pt x="49" y="10"/>
                    <a:pt x="46" y="14"/>
                    <a:pt x="43" y="18"/>
                  </a:cubicBezTo>
                  <a:cubicBezTo>
                    <a:pt x="41" y="21"/>
                    <a:pt x="39" y="24"/>
                    <a:pt x="36" y="27"/>
                  </a:cubicBezTo>
                  <a:cubicBezTo>
                    <a:pt x="33" y="29"/>
                    <a:pt x="29" y="30"/>
                    <a:pt x="25" y="31"/>
                  </a:cubicBezTo>
                  <a:cubicBezTo>
                    <a:pt x="21" y="32"/>
                    <a:pt x="17" y="30"/>
                    <a:pt x="13" y="30"/>
                  </a:cubicBezTo>
                  <a:cubicBezTo>
                    <a:pt x="12" y="31"/>
                    <a:pt x="12" y="33"/>
                    <a:pt x="10" y="34"/>
                  </a:cubicBezTo>
                  <a:cubicBezTo>
                    <a:pt x="9" y="35"/>
                    <a:pt x="7" y="34"/>
                    <a:pt x="5" y="34"/>
                  </a:cubicBezTo>
                  <a:cubicBezTo>
                    <a:pt x="4" y="33"/>
                    <a:pt x="4" y="32"/>
                    <a:pt x="3" y="31"/>
                  </a:cubicBezTo>
                  <a:lnTo>
                    <a:pt x="0" y="35"/>
                  </a:lnTo>
                  <a:lnTo>
                    <a:pt x="4" y="47"/>
                  </a:lnTo>
                  <a:lnTo>
                    <a:pt x="43" y="55"/>
                  </a:lnTo>
                  <a:lnTo>
                    <a:pt x="47" y="51"/>
                  </a:lnTo>
                  <a:cubicBezTo>
                    <a:pt x="46" y="48"/>
                    <a:pt x="45" y="46"/>
                    <a:pt x="45" y="43"/>
                  </a:cubicBezTo>
                  <a:cubicBezTo>
                    <a:pt x="45" y="42"/>
                    <a:pt x="48" y="40"/>
                    <a:pt x="48" y="39"/>
                  </a:cubicBezTo>
                  <a:cubicBezTo>
                    <a:pt x="49" y="37"/>
                    <a:pt x="47" y="35"/>
                    <a:pt x="48" y="34"/>
                  </a:cubicBezTo>
                  <a:cubicBezTo>
                    <a:pt x="49" y="32"/>
                    <a:pt x="52" y="33"/>
                    <a:pt x="53" y="31"/>
                  </a:cubicBezTo>
                  <a:cubicBezTo>
                    <a:pt x="54" y="29"/>
                    <a:pt x="51" y="27"/>
                    <a:pt x="51" y="25"/>
                  </a:cubicBezTo>
                  <a:cubicBezTo>
                    <a:pt x="51" y="23"/>
                    <a:pt x="53" y="21"/>
                    <a:pt x="55" y="20"/>
                  </a:cubicBezTo>
                  <a:cubicBezTo>
                    <a:pt x="56" y="19"/>
                    <a:pt x="56" y="22"/>
                    <a:pt x="57" y="22"/>
                  </a:cubicBezTo>
                  <a:cubicBezTo>
                    <a:pt x="59" y="22"/>
                    <a:pt x="60" y="21"/>
                    <a:pt x="61" y="21"/>
                  </a:cubicBezTo>
                  <a:cubicBezTo>
                    <a:pt x="62" y="19"/>
                    <a:pt x="62" y="17"/>
                    <a:pt x="61" y="15"/>
                  </a:cubicBezTo>
                  <a:cubicBezTo>
                    <a:pt x="61" y="14"/>
                    <a:pt x="62" y="12"/>
                    <a:pt x="61" y="10"/>
                  </a:cubicBezTo>
                  <a:cubicBezTo>
                    <a:pt x="61" y="10"/>
                    <a:pt x="60" y="10"/>
                    <a:pt x="59" y="10"/>
                  </a:cubicBezTo>
                  <a:cubicBezTo>
                    <a:pt x="58" y="11"/>
                    <a:pt x="57" y="11"/>
                    <a:pt x="57" y="11"/>
                  </a:cubicBezTo>
                  <a:cubicBezTo>
                    <a:pt x="56" y="9"/>
                    <a:pt x="57" y="7"/>
                    <a:pt x="57" y="5"/>
                  </a:cubicBezTo>
                  <a:cubicBezTo>
                    <a:pt x="57" y="3"/>
                    <a:pt x="57" y="1"/>
                    <a:pt x="5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7" name="Freeform 2614"/>
            <p:cNvSpPr>
              <a:spLocks noChangeAspect="1"/>
            </p:cNvSpPr>
            <p:nvPr/>
          </p:nvSpPr>
          <p:spPr bwMode="auto">
            <a:xfrm>
              <a:off x="3551" y="2112"/>
              <a:ext cx="32" cy="31"/>
            </a:xfrm>
            <a:custGeom>
              <a:avLst/>
              <a:gdLst>
                <a:gd name="T0" fmla="*/ 32 w 27"/>
                <a:gd name="T1" fmla="*/ 31 h 26"/>
                <a:gd name="T2" fmla="*/ 27 w 27"/>
                <a:gd name="T3" fmla="*/ 23 h 26"/>
                <a:gd name="T4" fmla="*/ 24 w 27"/>
                <a:gd name="T5" fmla="*/ 19 h 26"/>
                <a:gd name="T6" fmla="*/ 17 w 27"/>
                <a:gd name="T7" fmla="*/ 17 h 26"/>
                <a:gd name="T8" fmla="*/ 23 w 27"/>
                <a:gd name="T9" fmla="*/ 12 h 26"/>
                <a:gd name="T10" fmla="*/ 25 w 27"/>
                <a:gd name="T11" fmla="*/ 10 h 26"/>
                <a:gd name="T12" fmla="*/ 23 w 27"/>
                <a:gd name="T13" fmla="*/ 4 h 26"/>
                <a:gd name="T14" fmla="*/ 21 w 27"/>
                <a:gd name="T15" fmla="*/ 1 h 26"/>
                <a:gd name="T16" fmla="*/ 11 w 27"/>
                <a:gd name="T17" fmla="*/ 2 h 26"/>
                <a:gd name="T18" fmla="*/ 6 w 27"/>
                <a:gd name="T19" fmla="*/ 10 h 26"/>
                <a:gd name="T20" fmla="*/ 0 w 27"/>
                <a:gd name="T21" fmla="*/ 18 h 26"/>
                <a:gd name="T22" fmla="*/ 14 w 27"/>
                <a:gd name="T23" fmla="*/ 21 h 26"/>
                <a:gd name="T24" fmla="*/ 19 w 27"/>
                <a:gd name="T25" fmla="*/ 31 h 26"/>
                <a:gd name="T26" fmla="*/ 32 w 27"/>
                <a:gd name="T27" fmla="*/ 31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26"/>
                <a:gd name="T44" fmla="*/ 27 w 27"/>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26">
                  <a:moveTo>
                    <a:pt x="27" y="26"/>
                  </a:moveTo>
                  <a:cubicBezTo>
                    <a:pt x="26" y="24"/>
                    <a:pt x="24" y="21"/>
                    <a:pt x="23" y="19"/>
                  </a:cubicBezTo>
                  <a:cubicBezTo>
                    <a:pt x="22" y="18"/>
                    <a:pt x="22" y="17"/>
                    <a:pt x="20" y="16"/>
                  </a:cubicBezTo>
                  <a:cubicBezTo>
                    <a:pt x="19" y="15"/>
                    <a:pt x="15" y="16"/>
                    <a:pt x="14" y="14"/>
                  </a:cubicBezTo>
                  <a:cubicBezTo>
                    <a:pt x="14" y="12"/>
                    <a:pt x="17" y="11"/>
                    <a:pt x="19" y="10"/>
                  </a:cubicBezTo>
                  <a:cubicBezTo>
                    <a:pt x="19" y="9"/>
                    <a:pt x="21" y="9"/>
                    <a:pt x="21" y="8"/>
                  </a:cubicBezTo>
                  <a:cubicBezTo>
                    <a:pt x="21" y="6"/>
                    <a:pt x="20" y="5"/>
                    <a:pt x="19" y="3"/>
                  </a:cubicBezTo>
                  <a:cubicBezTo>
                    <a:pt x="19" y="2"/>
                    <a:pt x="18" y="1"/>
                    <a:pt x="18" y="1"/>
                  </a:cubicBezTo>
                  <a:cubicBezTo>
                    <a:pt x="15" y="1"/>
                    <a:pt x="12" y="0"/>
                    <a:pt x="9" y="2"/>
                  </a:cubicBezTo>
                  <a:cubicBezTo>
                    <a:pt x="7" y="3"/>
                    <a:pt x="7" y="6"/>
                    <a:pt x="5" y="8"/>
                  </a:cubicBezTo>
                  <a:cubicBezTo>
                    <a:pt x="4" y="11"/>
                    <a:pt x="1" y="13"/>
                    <a:pt x="0" y="15"/>
                  </a:cubicBezTo>
                  <a:cubicBezTo>
                    <a:pt x="4" y="16"/>
                    <a:pt x="8" y="17"/>
                    <a:pt x="12" y="18"/>
                  </a:cubicBezTo>
                  <a:cubicBezTo>
                    <a:pt x="14" y="20"/>
                    <a:pt x="14" y="24"/>
                    <a:pt x="16" y="26"/>
                  </a:cubicBezTo>
                  <a:cubicBezTo>
                    <a:pt x="19" y="26"/>
                    <a:pt x="23" y="26"/>
                    <a:pt x="27" y="26"/>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8" name="Freeform 2615"/>
            <p:cNvSpPr>
              <a:spLocks noChangeAspect="1"/>
            </p:cNvSpPr>
            <p:nvPr/>
          </p:nvSpPr>
          <p:spPr bwMode="auto">
            <a:xfrm>
              <a:off x="3437" y="1973"/>
              <a:ext cx="147" cy="157"/>
            </a:xfrm>
            <a:custGeom>
              <a:avLst/>
              <a:gdLst>
                <a:gd name="T0" fmla="*/ 147 w 123"/>
                <a:gd name="T1" fmla="*/ 143 h 131"/>
                <a:gd name="T2" fmla="*/ 139 w 123"/>
                <a:gd name="T3" fmla="*/ 140 h 131"/>
                <a:gd name="T4" fmla="*/ 135 w 123"/>
                <a:gd name="T5" fmla="*/ 140 h 131"/>
                <a:gd name="T6" fmla="*/ 124 w 123"/>
                <a:gd name="T7" fmla="*/ 141 h 131"/>
                <a:gd name="T8" fmla="*/ 120 w 123"/>
                <a:gd name="T9" fmla="*/ 149 h 131"/>
                <a:gd name="T10" fmla="*/ 114 w 123"/>
                <a:gd name="T11" fmla="*/ 157 h 131"/>
                <a:gd name="T12" fmla="*/ 87 w 123"/>
                <a:gd name="T13" fmla="*/ 156 h 131"/>
                <a:gd name="T14" fmla="*/ 51 w 123"/>
                <a:gd name="T15" fmla="*/ 122 h 131"/>
                <a:gd name="T16" fmla="*/ 39 w 123"/>
                <a:gd name="T17" fmla="*/ 115 h 131"/>
                <a:gd name="T18" fmla="*/ 27 w 123"/>
                <a:gd name="T19" fmla="*/ 105 h 131"/>
                <a:gd name="T20" fmla="*/ 8 w 123"/>
                <a:gd name="T21" fmla="*/ 98 h 131"/>
                <a:gd name="T22" fmla="*/ 1 w 123"/>
                <a:gd name="T23" fmla="*/ 93 h 131"/>
                <a:gd name="T24" fmla="*/ 4 w 123"/>
                <a:gd name="T25" fmla="*/ 90 h 131"/>
                <a:gd name="T26" fmla="*/ 1 w 123"/>
                <a:gd name="T27" fmla="*/ 81 h 131"/>
                <a:gd name="T28" fmla="*/ 0 w 123"/>
                <a:gd name="T29" fmla="*/ 77 h 131"/>
                <a:gd name="T30" fmla="*/ 16 w 123"/>
                <a:gd name="T31" fmla="*/ 65 h 131"/>
                <a:gd name="T32" fmla="*/ 18 w 123"/>
                <a:gd name="T33" fmla="*/ 60 h 131"/>
                <a:gd name="T34" fmla="*/ 27 w 123"/>
                <a:gd name="T35" fmla="*/ 54 h 131"/>
                <a:gd name="T36" fmla="*/ 30 w 123"/>
                <a:gd name="T37" fmla="*/ 42 h 131"/>
                <a:gd name="T38" fmla="*/ 31 w 123"/>
                <a:gd name="T39" fmla="*/ 35 h 131"/>
                <a:gd name="T40" fmla="*/ 29 w 123"/>
                <a:gd name="T41" fmla="*/ 24 h 131"/>
                <a:gd name="T42" fmla="*/ 32 w 123"/>
                <a:gd name="T43" fmla="*/ 18 h 131"/>
                <a:gd name="T44" fmla="*/ 41 w 123"/>
                <a:gd name="T45" fmla="*/ 13 h 131"/>
                <a:gd name="T46" fmla="*/ 45 w 123"/>
                <a:gd name="T47" fmla="*/ 5 h 131"/>
                <a:gd name="T48" fmla="*/ 51 w 123"/>
                <a:gd name="T49" fmla="*/ 0 h 131"/>
                <a:gd name="T50" fmla="*/ 60 w 123"/>
                <a:gd name="T51" fmla="*/ 4 h 131"/>
                <a:gd name="T52" fmla="*/ 66 w 123"/>
                <a:gd name="T53" fmla="*/ 6 h 131"/>
                <a:gd name="T54" fmla="*/ 71 w 123"/>
                <a:gd name="T55" fmla="*/ 2 h 131"/>
                <a:gd name="T56" fmla="*/ 73 w 123"/>
                <a:gd name="T57" fmla="*/ 8 h 131"/>
                <a:gd name="T58" fmla="*/ 79 w 123"/>
                <a:gd name="T59" fmla="*/ 6 h 131"/>
                <a:gd name="T60" fmla="*/ 82 w 123"/>
                <a:gd name="T61" fmla="*/ 13 h 131"/>
                <a:gd name="T62" fmla="*/ 86 w 123"/>
                <a:gd name="T63" fmla="*/ 18 h 131"/>
                <a:gd name="T64" fmla="*/ 93 w 123"/>
                <a:gd name="T65" fmla="*/ 28 h 131"/>
                <a:gd name="T66" fmla="*/ 96 w 123"/>
                <a:gd name="T67" fmla="*/ 28 h 131"/>
                <a:gd name="T68" fmla="*/ 99 w 123"/>
                <a:gd name="T69" fmla="*/ 30 h 131"/>
                <a:gd name="T70" fmla="*/ 103 w 123"/>
                <a:gd name="T71" fmla="*/ 30 h 131"/>
                <a:gd name="T72" fmla="*/ 102 w 123"/>
                <a:gd name="T73" fmla="*/ 36 h 131"/>
                <a:gd name="T74" fmla="*/ 103 w 123"/>
                <a:gd name="T75" fmla="*/ 46 h 131"/>
                <a:gd name="T76" fmla="*/ 98 w 123"/>
                <a:gd name="T77" fmla="*/ 47 h 131"/>
                <a:gd name="T78" fmla="*/ 96 w 123"/>
                <a:gd name="T79" fmla="*/ 58 h 131"/>
                <a:gd name="T80" fmla="*/ 96 w 123"/>
                <a:gd name="T81" fmla="*/ 67 h 131"/>
                <a:gd name="T82" fmla="*/ 106 w 123"/>
                <a:gd name="T83" fmla="*/ 81 h 131"/>
                <a:gd name="T84" fmla="*/ 106 w 123"/>
                <a:gd name="T85" fmla="*/ 85 h 131"/>
                <a:gd name="T86" fmla="*/ 125 w 123"/>
                <a:gd name="T87" fmla="*/ 99 h 131"/>
                <a:gd name="T88" fmla="*/ 133 w 123"/>
                <a:gd name="T89" fmla="*/ 113 h 131"/>
                <a:gd name="T90" fmla="*/ 133 w 123"/>
                <a:gd name="T91" fmla="*/ 122 h 131"/>
                <a:gd name="T92" fmla="*/ 136 w 123"/>
                <a:gd name="T93" fmla="*/ 126 h 131"/>
                <a:gd name="T94" fmla="*/ 136 w 123"/>
                <a:gd name="T95" fmla="*/ 133 h 131"/>
                <a:gd name="T96" fmla="*/ 147 w 123"/>
                <a:gd name="T97" fmla="*/ 143 h 1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3"/>
                <a:gd name="T148" fmla="*/ 0 h 131"/>
                <a:gd name="T149" fmla="*/ 123 w 123"/>
                <a:gd name="T150" fmla="*/ 131 h 1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3" h="131">
                  <a:moveTo>
                    <a:pt x="123" y="119"/>
                  </a:moveTo>
                  <a:cubicBezTo>
                    <a:pt x="121" y="118"/>
                    <a:pt x="119" y="118"/>
                    <a:pt x="116" y="117"/>
                  </a:cubicBezTo>
                  <a:cubicBezTo>
                    <a:pt x="115" y="117"/>
                    <a:pt x="114" y="117"/>
                    <a:pt x="113" y="117"/>
                  </a:cubicBezTo>
                  <a:cubicBezTo>
                    <a:pt x="110" y="117"/>
                    <a:pt x="107" y="116"/>
                    <a:pt x="104" y="118"/>
                  </a:cubicBezTo>
                  <a:cubicBezTo>
                    <a:pt x="102" y="119"/>
                    <a:pt x="102" y="122"/>
                    <a:pt x="100" y="124"/>
                  </a:cubicBezTo>
                  <a:cubicBezTo>
                    <a:pt x="99" y="127"/>
                    <a:pt x="96" y="129"/>
                    <a:pt x="95" y="131"/>
                  </a:cubicBezTo>
                  <a:cubicBezTo>
                    <a:pt x="88" y="130"/>
                    <a:pt x="80" y="130"/>
                    <a:pt x="73" y="130"/>
                  </a:cubicBezTo>
                  <a:cubicBezTo>
                    <a:pt x="63" y="120"/>
                    <a:pt x="53" y="111"/>
                    <a:pt x="43" y="102"/>
                  </a:cubicBezTo>
                  <a:cubicBezTo>
                    <a:pt x="40" y="100"/>
                    <a:pt x="36" y="98"/>
                    <a:pt x="33" y="96"/>
                  </a:cubicBezTo>
                  <a:cubicBezTo>
                    <a:pt x="29" y="93"/>
                    <a:pt x="26" y="91"/>
                    <a:pt x="23" y="88"/>
                  </a:cubicBezTo>
                  <a:cubicBezTo>
                    <a:pt x="17" y="86"/>
                    <a:pt x="12" y="84"/>
                    <a:pt x="7" y="82"/>
                  </a:cubicBezTo>
                  <a:cubicBezTo>
                    <a:pt x="5" y="81"/>
                    <a:pt x="3" y="80"/>
                    <a:pt x="1" y="78"/>
                  </a:cubicBezTo>
                  <a:cubicBezTo>
                    <a:pt x="1" y="77"/>
                    <a:pt x="3" y="77"/>
                    <a:pt x="3" y="75"/>
                  </a:cubicBezTo>
                  <a:cubicBezTo>
                    <a:pt x="3" y="73"/>
                    <a:pt x="1" y="71"/>
                    <a:pt x="1" y="68"/>
                  </a:cubicBezTo>
                  <a:cubicBezTo>
                    <a:pt x="0" y="67"/>
                    <a:pt x="0" y="66"/>
                    <a:pt x="0" y="64"/>
                  </a:cubicBezTo>
                  <a:cubicBezTo>
                    <a:pt x="4" y="61"/>
                    <a:pt x="9" y="58"/>
                    <a:pt x="13" y="54"/>
                  </a:cubicBezTo>
                  <a:cubicBezTo>
                    <a:pt x="14" y="53"/>
                    <a:pt x="14" y="51"/>
                    <a:pt x="15" y="50"/>
                  </a:cubicBezTo>
                  <a:cubicBezTo>
                    <a:pt x="17" y="48"/>
                    <a:pt x="21" y="48"/>
                    <a:pt x="23" y="45"/>
                  </a:cubicBezTo>
                  <a:cubicBezTo>
                    <a:pt x="25" y="42"/>
                    <a:pt x="24" y="38"/>
                    <a:pt x="25" y="35"/>
                  </a:cubicBezTo>
                  <a:cubicBezTo>
                    <a:pt x="25" y="33"/>
                    <a:pt x="26" y="31"/>
                    <a:pt x="26" y="29"/>
                  </a:cubicBezTo>
                  <a:cubicBezTo>
                    <a:pt x="26" y="26"/>
                    <a:pt x="24" y="23"/>
                    <a:pt x="24" y="20"/>
                  </a:cubicBezTo>
                  <a:cubicBezTo>
                    <a:pt x="25" y="18"/>
                    <a:pt x="26" y="16"/>
                    <a:pt x="27" y="15"/>
                  </a:cubicBezTo>
                  <a:cubicBezTo>
                    <a:pt x="29" y="13"/>
                    <a:pt x="32" y="13"/>
                    <a:pt x="34" y="11"/>
                  </a:cubicBezTo>
                  <a:cubicBezTo>
                    <a:pt x="36" y="10"/>
                    <a:pt x="37" y="6"/>
                    <a:pt x="38" y="4"/>
                  </a:cubicBezTo>
                  <a:cubicBezTo>
                    <a:pt x="40" y="3"/>
                    <a:pt x="40" y="1"/>
                    <a:pt x="43" y="0"/>
                  </a:cubicBezTo>
                  <a:cubicBezTo>
                    <a:pt x="45" y="0"/>
                    <a:pt x="47" y="2"/>
                    <a:pt x="50" y="3"/>
                  </a:cubicBezTo>
                  <a:cubicBezTo>
                    <a:pt x="52" y="3"/>
                    <a:pt x="53" y="5"/>
                    <a:pt x="55" y="5"/>
                  </a:cubicBezTo>
                  <a:cubicBezTo>
                    <a:pt x="57" y="5"/>
                    <a:pt x="58" y="1"/>
                    <a:pt x="59" y="2"/>
                  </a:cubicBezTo>
                  <a:cubicBezTo>
                    <a:pt x="61" y="3"/>
                    <a:pt x="59" y="7"/>
                    <a:pt x="61" y="7"/>
                  </a:cubicBezTo>
                  <a:cubicBezTo>
                    <a:pt x="63" y="8"/>
                    <a:pt x="64" y="6"/>
                    <a:pt x="66" y="5"/>
                  </a:cubicBezTo>
                  <a:cubicBezTo>
                    <a:pt x="67" y="7"/>
                    <a:pt x="68" y="9"/>
                    <a:pt x="69" y="11"/>
                  </a:cubicBezTo>
                  <a:cubicBezTo>
                    <a:pt x="70" y="12"/>
                    <a:pt x="71" y="14"/>
                    <a:pt x="72" y="15"/>
                  </a:cubicBezTo>
                  <a:cubicBezTo>
                    <a:pt x="74" y="18"/>
                    <a:pt x="76" y="21"/>
                    <a:pt x="78" y="23"/>
                  </a:cubicBezTo>
                  <a:cubicBezTo>
                    <a:pt x="78" y="24"/>
                    <a:pt x="79" y="23"/>
                    <a:pt x="80" y="23"/>
                  </a:cubicBezTo>
                  <a:cubicBezTo>
                    <a:pt x="81" y="24"/>
                    <a:pt x="82" y="25"/>
                    <a:pt x="83" y="25"/>
                  </a:cubicBezTo>
                  <a:cubicBezTo>
                    <a:pt x="84" y="25"/>
                    <a:pt x="86" y="24"/>
                    <a:pt x="86" y="25"/>
                  </a:cubicBezTo>
                  <a:cubicBezTo>
                    <a:pt x="87" y="27"/>
                    <a:pt x="85" y="29"/>
                    <a:pt x="85" y="30"/>
                  </a:cubicBezTo>
                  <a:cubicBezTo>
                    <a:pt x="84" y="33"/>
                    <a:pt x="86" y="35"/>
                    <a:pt x="86" y="38"/>
                  </a:cubicBezTo>
                  <a:cubicBezTo>
                    <a:pt x="85" y="39"/>
                    <a:pt x="83" y="38"/>
                    <a:pt x="82" y="39"/>
                  </a:cubicBezTo>
                  <a:cubicBezTo>
                    <a:pt x="80" y="42"/>
                    <a:pt x="80" y="45"/>
                    <a:pt x="80" y="48"/>
                  </a:cubicBezTo>
                  <a:cubicBezTo>
                    <a:pt x="80" y="51"/>
                    <a:pt x="79" y="54"/>
                    <a:pt x="80" y="56"/>
                  </a:cubicBezTo>
                  <a:cubicBezTo>
                    <a:pt x="82" y="61"/>
                    <a:pt x="86" y="64"/>
                    <a:pt x="89" y="68"/>
                  </a:cubicBezTo>
                  <a:cubicBezTo>
                    <a:pt x="89" y="69"/>
                    <a:pt x="88" y="70"/>
                    <a:pt x="89" y="71"/>
                  </a:cubicBezTo>
                  <a:cubicBezTo>
                    <a:pt x="94" y="75"/>
                    <a:pt x="100" y="78"/>
                    <a:pt x="105" y="83"/>
                  </a:cubicBezTo>
                  <a:cubicBezTo>
                    <a:pt x="108" y="87"/>
                    <a:pt x="110" y="90"/>
                    <a:pt x="111" y="94"/>
                  </a:cubicBezTo>
                  <a:cubicBezTo>
                    <a:pt x="112" y="97"/>
                    <a:pt x="111" y="100"/>
                    <a:pt x="111" y="102"/>
                  </a:cubicBezTo>
                  <a:cubicBezTo>
                    <a:pt x="112" y="104"/>
                    <a:pt x="114" y="103"/>
                    <a:pt x="114" y="105"/>
                  </a:cubicBezTo>
                  <a:cubicBezTo>
                    <a:pt x="115" y="107"/>
                    <a:pt x="113" y="109"/>
                    <a:pt x="114" y="111"/>
                  </a:cubicBezTo>
                  <a:cubicBezTo>
                    <a:pt x="117" y="114"/>
                    <a:pt x="120" y="116"/>
                    <a:pt x="123" y="11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9" name="Freeform 2616"/>
            <p:cNvSpPr>
              <a:spLocks noChangeAspect="1"/>
            </p:cNvSpPr>
            <p:nvPr/>
          </p:nvSpPr>
          <p:spPr bwMode="auto">
            <a:xfrm>
              <a:off x="3503" y="1926"/>
              <a:ext cx="301" cy="279"/>
            </a:xfrm>
            <a:custGeom>
              <a:avLst/>
              <a:gdLst>
                <a:gd name="T0" fmla="*/ 13 w 251"/>
                <a:gd name="T1" fmla="*/ 46 h 233"/>
                <a:gd name="T2" fmla="*/ 6 w 251"/>
                <a:gd name="T3" fmla="*/ 32 h 233"/>
                <a:gd name="T4" fmla="*/ 1 w 251"/>
                <a:gd name="T5" fmla="*/ 10 h 233"/>
                <a:gd name="T6" fmla="*/ 14 w 251"/>
                <a:gd name="T7" fmla="*/ 6 h 233"/>
                <a:gd name="T8" fmla="*/ 24 w 251"/>
                <a:gd name="T9" fmla="*/ 12 h 233"/>
                <a:gd name="T10" fmla="*/ 34 w 251"/>
                <a:gd name="T11" fmla="*/ 20 h 233"/>
                <a:gd name="T12" fmla="*/ 38 w 251"/>
                <a:gd name="T13" fmla="*/ 18 h 233"/>
                <a:gd name="T14" fmla="*/ 44 w 251"/>
                <a:gd name="T15" fmla="*/ 13 h 233"/>
                <a:gd name="T16" fmla="*/ 64 w 251"/>
                <a:gd name="T17" fmla="*/ 7 h 233"/>
                <a:gd name="T18" fmla="*/ 65 w 251"/>
                <a:gd name="T19" fmla="*/ 18 h 233"/>
                <a:gd name="T20" fmla="*/ 68 w 251"/>
                <a:gd name="T21" fmla="*/ 26 h 233"/>
                <a:gd name="T22" fmla="*/ 74 w 251"/>
                <a:gd name="T23" fmla="*/ 41 h 233"/>
                <a:gd name="T24" fmla="*/ 96 w 251"/>
                <a:gd name="T25" fmla="*/ 51 h 233"/>
                <a:gd name="T26" fmla="*/ 127 w 251"/>
                <a:gd name="T27" fmla="*/ 62 h 233"/>
                <a:gd name="T28" fmla="*/ 152 w 251"/>
                <a:gd name="T29" fmla="*/ 59 h 233"/>
                <a:gd name="T30" fmla="*/ 150 w 251"/>
                <a:gd name="T31" fmla="*/ 49 h 233"/>
                <a:gd name="T32" fmla="*/ 165 w 251"/>
                <a:gd name="T33" fmla="*/ 38 h 233"/>
                <a:gd name="T34" fmla="*/ 186 w 251"/>
                <a:gd name="T35" fmla="*/ 31 h 233"/>
                <a:gd name="T36" fmla="*/ 197 w 251"/>
                <a:gd name="T37" fmla="*/ 37 h 233"/>
                <a:gd name="T38" fmla="*/ 219 w 251"/>
                <a:gd name="T39" fmla="*/ 44 h 233"/>
                <a:gd name="T40" fmla="*/ 227 w 251"/>
                <a:gd name="T41" fmla="*/ 53 h 233"/>
                <a:gd name="T42" fmla="*/ 241 w 251"/>
                <a:gd name="T43" fmla="*/ 60 h 233"/>
                <a:gd name="T44" fmla="*/ 258 w 251"/>
                <a:gd name="T45" fmla="*/ 69 h 233"/>
                <a:gd name="T46" fmla="*/ 261 w 251"/>
                <a:gd name="T47" fmla="*/ 84 h 233"/>
                <a:gd name="T48" fmla="*/ 253 w 251"/>
                <a:gd name="T49" fmla="*/ 101 h 233"/>
                <a:gd name="T50" fmla="*/ 252 w 251"/>
                <a:gd name="T51" fmla="*/ 104 h 233"/>
                <a:gd name="T52" fmla="*/ 254 w 251"/>
                <a:gd name="T53" fmla="*/ 122 h 233"/>
                <a:gd name="T54" fmla="*/ 254 w 251"/>
                <a:gd name="T55" fmla="*/ 134 h 233"/>
                <a:gd name="T56" fmla="*/ 260 w 251"/>
                <a:gd name="T57" fmla="*/ 159 h 233"/>
                <a:gd name="T58" fmla="*/ 272 w 251"/>
                <a:gd name="T59" fmla="*/ 169 h 233"/>
                <a:gd name="T60" fmla="*/ 261 w 251"/>
                <a:gd name="T61" fmla="*/ 188 h 233"/>
                <a:gd name="T62" fmla="*/ 273 w 251"/>
                <a:gd name="T63" fmla="*/ 208 h 233"/>
                <a:gd name="T64" fmla="*/ 285 w 251"/>
                <a:gd name="T65" fmla="*/ 216 h 233"/>
                <a:gd name="T66" fmla="*/ 293 w 251"/>
                <a:gd name="T67" fmla="*/ 237 h 233"/>
                <a:gd name="T68" fmla="*/ 299 w 251"/>
                <a:gd name="T69" fmla="*/ 247 h 233"/>
                <a:gd name="T70" fmla="*/ 290 w 251"/>
                <a:gd name="T71" fmla="*/ 251 h 233"/>
                <a:gd name="T72" fmla="*/ 279 w 251"/>
                <a:gd name="T73" fmla="*/ 266 h 233"/>
                <a:gd name="T74" fmla="*/ 277 w 251"/>
                <a:gd name="T75" fmla="*/ 279 h 233"/>
                <a:gd name="T76" fmla="*/ 258 w 251"/>
                <a:gd name="T77" fmla="*/ 274 h 233"/>
                <a:gd name="T78" fmla="*/ 234 w 251"/>
                <a:gd name="T79" fmla="*/ 271 h 233"/>
                <a:gd name="T80" fmla="*/ 212 w 251"/>
                <a:gd name="T81" fmla="*/ 260 h 233"/>
                <a:gd name="T82" fmla="*/ 198 w 251"/>
                <a:gd name="T83" fmla="*/ 239 h 233"/>
                <a:gd name="T84" fmla="*/ 177 w 251"/>
                <a:gd name="T85" fmla="*/ 250 h 233"/>
                <a:gd name="T86" fmla="*/ 158 w 251"/>
                <a:gd name="T87" fmla="*/ 247 h 233"/>
                <a:gd name="T88" fmla="*/ 149 w 251"/>
                <a:gd name="T89" fmla="*/ 239 h 233"/>
                <a:gd name="T90" fmla="*/ 143 w 251"/>
                <a:gd name="T91" fmla="*/ 232 h 233"/>
                <a:gd name="T92" fmla="*/ 128 w 251"/>
                <a:gd name="T93" fmla="*/ 229 h 233"/>
                <a:gd name="T94" fmla="*/ 116 w 251"/>
                <a:gd name="T95" fmla="*/ 205 h 233"/>
                <a:gd name="T96" fmla="*/ 112 w 251"/>
                <a:gd name="T97" fmla="*/ 199 h 233"/>
                <a:gd name="T98" fmla="*/ 94 w 251"/>
                <a:gd name="T99" fmla="*/ 187 h 233"/>
                <a:gd name="T100" fmla="*/ 88 w 251"/>
                <a:gd name="T101" fmla="*/ 186 h 233"/>
                <a:gd name="T102" fmla="*/ 85 w 251"/>
                <a:gd name="T103" fmla="*/ 188 h 233"/>
                <a:gd name="T104" fmla="*/ 71 w 251"/>
                <a:gd name="T105" fmla="*/ 180 h 233"/>
                <a:gd name="T106" fmla="*/ 67 w 251"/>
                <a:gd name="T107" fmla="*/ 169 h 233"/>
                <a:gd name="T108" fmla="*/ 60 w 251"/>
                <a:gd name="T109" fmla="*/ 146 h 233"/>
                <a:gd name="T110" fmla="*/ 41 w 251"/>
                <a:gd name="T111" fmla="*/ 128 h 233"/>
                <a:gd name="T112" fmla="*/ 30 w 251"/>
                <a:gd name="T113" fmla="*/ 104 h 233"/>
                <a:gd name="T114" fmla="*/ 37 w 251"/>
                <a:gd name="T115" fmla="*/ 92 h 233"/>
                <a:gd name="T116" fmla="*/ 37 w 251"/>
                <a:gd name="T117" fmla="*/ 77 h 233"/>
                <a:gd name="T118" fmla="*/ 30 w 251"/>
                <a:gd name="T119" fmla="*/ 74 h 233"/>
                <a:gd name="T120" fmla="*/ 20 w 251"/>
                <a:gd name="T121" fmla="*/ 65 h 233"/>
                <a:gd name="T122" fmla="*/ 13 w 251"/>
                <a:gd name="T123" fmla="*/ 53 h 23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
                <a:gd name="T187" fmla="*/ 0 h 233"/>
                <a:gd name="T188" fmla="*/ 251 w 251"/>
                <a:gd name="T189" fmla="*/ 233 h 23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 h="233">
                  <a:moveTo>
                    <a:pt x="11" y="44"/>
                  </a:moveTo>
                  <a:cubicBezTo>
                    <a:pt x="11" y="42"/>
                    <a:pt x="12" y="40"/>
                    <a:pt x="11" y="38"/>
                  </a:cubicBezTo>
                  <a:cubicBezTo>
                    <a:pt x="10" y="36"/>
                    <a:pt x="6" y="36"/>
                    <a:pt x="5" y="34"/>
                  </a:cubicBezTo>
                  <a:cubicBezTo>
                    <a:pt x="4" y="32"/>
                    <a:pt x="5" y="29"/>
                    <a:pt x="5" y="27"/>
                  </a:cubicBezTo>
                  <a:cubicBezTo>
                    <a:pt x="5" y="24"/>
                    <a:pt x="7" y="22"/>
                    <a:pt x="6" y="20"/>
                  </a:cubicBezTo>
                  <a:cubicBezTo>
                    <a:pt x="5" y="16"/>
                    <a:pt x="0" y="12"/>
                    <a:pt x="1" y="8"/>
                  </a:cubicBezTo>
                  <a:cubicBezTo>
                    <a:pt x="2" y="5"/>
                    <a:pt x="7" y="4"/>
                    <a:pt x="10" y="2"/>
                  </a:cubicBezTo>
                  <a:cubicBezTo>
                    <a:pt x="11" y="3"/>
                    <a:pt x="11" y="4"/>
                    <a:pt x="12" y="5"/>
                  </a:cubicBezTo>
                  <a:cubicBezTo>
                    <a:pt x="13" y="7"/>
                    <a:pt x="15" y="9"/>
                    <a:pt x="17" y="10"/>
                  </a:cubicBezTo>
                  <a:cubicBezTo>
                    <a:pt x="18" y="11"/>
                    <a:pt x="20" y="9"/>
                    <a:pt x="20" y="10"/>
                  </a:cubicBezTo>
                  <a:cubicBezTo>
                    <a:pt x="22" y="11"/>
                    <a:pt x="19" y="14"/>
                    <a:pt x="20" y="15"/>
                  </a:cubicBezTo>
                  <a:cubicBezTo>
                    <a:pt x="22" y="17"/>
                    <a:pt x="26" y="16"/>
                    <a:pt x="28" y="17"/>
                  </a:cubicBezTo>
                  <a:cubicBezTo>
                    <a:pt x="29" y="16"/>
                    <a:pt x="29" y="16"/>
                    <a:pt x="30" y="16"/>
                  </a:cubicBezTo>
                  <a:cubicBezTo>
                    <a:pt x="31" y="16"/>
                    <a:pt x="31" y="16"/>
                    <a:pt x="32" y="15"/>
                  </a:cubicBezTo>
                  <a:cubicBezTo>
                    <a:pt x="34" y="15"/>
                    <a:pt x="36" y="17"/>
                    <a:pt x="37" y="16"/>
                  </a:cubicBezTo>
                  <a:cubicBezTo>
                    <a:pt x="38" y="15"/>
                    <a:pt x="36" y="12"/>
                    <a:pt x="37" y="11"/>
                  </a:cubicBezTo>
                  <a:cubicBezTo>
                    <a:pt x="41" y="7"/>
                    <a:pt x="44" y="3"/>
                    <a:pt x="49" y="1"/>
                  </a:cubicBezTo>
                  <a:cubicBezTo>
                    <a:pt x="51" y="0"/>
                    <a:pt x="53" y="3"/>
                    <a:pt x="53" y="6"/>
                  </a:cubicBezTo>
                  <a:cubicBezTo>
                    <a:pt x="53" y="7"/>
                    <a:pt x="49" y="7"/>
                    <a:pt x="50" y="9"/>
                  </a:cubicBezTo>
                  <a:cubicBezTo>
                    <a:pt x="50" y="11"/>
                    <a:pt x="54" y="12"/>
                    <a:pt x="54" y="15"/>
                  </a:cubicBezTo>
                  <a:cubicBezTo>
                    <a:pt x="55" y="16"/>
                    <a:pt x="50" y="16"/>
                    <a:pt x="50" y="18"/>
                  </a:cubicBezTo>
                  <a:cubicBezTo>
                    <a:pt x="51" y="21"/>
                    <a:pt x="54" y="21"/>
                    <a:pt x="57" y="22"/>
                  </a:cubicBezTo>
                  <a:cubicBezTo>
                    <a:pt x="58" y="23"/>
                    <a:pt x="58" y="22"/>
                    <a:pt x="59" y="22"/>
                  </a:cubicBezTo>
                  <a:cubicBezTo>
                    <a:pt x="60" y="26"/>
                    <a:pt x="60" y="30"/>
                    <a:pt x="62" y="34"/>
                  </a:cubicBezTo>
                  <a:cubicBezTo>
                    <a:pt x="64" y="37"/>
                    <a:pt x="68" y="38"/>
                    <a:pt x="71" y="40"/>
                  </a:cubicBezTo>
                  <a:cubicBezTo>
                    <a:pt x="74" y="41"/>
                    <a:pt x="77" y="41"/>
                    <a:pt x="80" y="43"/>
                  </a:cubicBezTo>
                  <a:cubicBezTo>
                    <a:pt x="83" y="45"/>
                    <a:pt x="85" y="48"/>
                    <a:pt x="89" y="50"/>
                  </a:cubicBezTo>
                  <a:cubicBezTo>
                    <a:pt x="94" y="52"/>
                    <a:pt x="100" y="52"/>
                    <a:pt x="106" y="52"/>
                  </a:cubicBezTo>
                  <a:cubicBezTo>
                    <a:pt x="111" y="52"/>
                    <a:pt x="115" y="50"/>
                    <a:pt x="120" y="49"/>
                  </a:cubicBezTo>
                  <a:cubicBezTo>
                    <a:pt x="122" y="49"/>
                    <a:pt x="125" y="51"/>
                    <a:pt x="127" y="49"/>
                  </a:cubicBezTo>
                  <a:cubicBezTo>
                    <a:pt x="128" y="48"/>
                    <a:pt x="125" y="46"/>
                    <a:pt x="125" y="44"/>
                  </a:cubicBezTo>
                  <a:cubicBezTo>
                    <a:pt x="124" y="43"/>
                    <a:pt x="125" y="42"/>
                    <a:pt x="125" y="41"/>
                  </a:cubicBezTo>
                  <a:cubicBezTo>
                    <a:pt x="128" y="40"/>
                    <a:pt x="132" y="40"/>
                    <a:pt x="135" y="38"/>
                  </a:cubicBezTo>
                  <a:cubicBezTo>
                    <a:pt x="137" y="37"/>
                    <a:pt x="136" y="33"/>
                    <a:pt x="138" y="32"/>
                  </a:cubicBezTo>
                  <a:cubicBezTo>
                    <a:pt x="141" y="29"/>
                    <a:pt x="146" y="30"/>
                    <a:pt x="150" y="29"/>
                  </a:cubicBezTo>
                  <a:cubicBezTo>
                    <a:pt x="152" y="28"/>
                    <a:pt x="152" y="26"/>
                    <a:pt x="155" y="26"/>
                  </a:cubicBezTo>
                  <a:cubicBezTo>
                    <a:pt x="157" y="26"/>
                    <a:pt x="159" y="27"/>
                    <a:pt x="161" y="28"/>
                  </a:cubicBezTo>
                  <a:cubicBezTo>
                    <a:pt x="162" y="29"/>
                    <a:pt x="163" y="30"/>
                    <a:pt x="164" y="31"/>
                  </a:cubicBezTo>
                  <a:cubicBezTo>
                    <a:pt x="168" y="32"/>
                    <a:pt x="171" y="33"/>
                    <a:pt x="175" y="34"/>
                  </a:cubicBezTo>
                  <a:cubicBezTo>
                    <a:pt x="177" y="35"/>
                    <a:pt x="180" y="36"/>
                    <a:pt x="183" y="37"/>
                  </a:cubicBezTo>
                  <a:cubicBezTo>
                    <a:pt x="185" y="38"/>
                    <a:pt x="188" y="38"/>
                    <a:pt x="189" y="39"/>
                  </a:cubicBezTo>
                  <a:cubicBezTo>
                    <a:pt x="190" y="41"/>
                    <a:pt x="187" y="43"/>
                    <a:pt x="189" y="44"/>
                  </a:cubicBezTo>
                  <a:cubicBezTo>
                    <a:pt x="191" y="46"/>
                    <a:pt x="195" y="44"/>
                    <a:pt x="197" y="45"/>
                  </a:cubicBezTo>
                  <a:cubicBezTo>
                    <a:pt x="199" y="46"/>
                    <a:pt x="199" y="50"/>
                    <a:pt x="201" y="50"/>
                  </a:cubicBezTo>
                  <a:cubicBezTo>
                    <a:pt x="205" y="52"/>
                    <a:pt x="210" y="51"/>
                    <a:pt x="214" y="53"/>
                  </a:cubicBezTo>
                  <a:cubicBezTo>
                    <a:pt x="215" y="54"/>
                    <a:pt x="215" y="56"/>
                    <a:pt x="215" y="58"/>
                  </a:cubicBezTo>
                  <a:cubicBezTo>
                    <a:pt x="215" y="60"/>
                    <a:pt x="215" y="62"/>
                    <a:pt x="215" y="64"/>
                  </a:cubicBezTo>
                  <a:cubicBezTo>
                    <a:pt x="215" y="66"/>
                    <a:pt x="217" y="68"/>
                    <a:pt x="218" y="70"/>
                  </a:cubicBezTo>
                  <a:cubicBezTo>
                    <a:pt x="217" y="72"/>
                    <a:pt x="217" y="75"/>
                    <a:pt x="216" y="77"/>
                  </a:cubicBezTo>
                  <a:cubicBezTo>
                    <a:pt x="215" y="79"/>
                    <a:pt x="212" y="81"/>
                    <a:pt x="211" y="84"/>
                  </a:cubicBezTo>
                  <a:cubicBezTo>
                    <a:pt x="211" y="85"/>
                    <a:pt x="213" y="86"/>
                    <a:pt x="213" y="87"/>
                  </a:cubicBezTo>
                  <a:cubicBezTo>
                    <a:pt x="212" y="88"/>
                    <a:pt x="210" y="86"/>
                    <a:pt x="210" y="87"/>
                  </a:cubicBezTo>
                  <a:cubicBezTo>
                    <a:pt x="209" y="90"/>
                    <a:pt x="208" y="94"/>
                    <a:pt x="209" y="97"/>
                  </a:cubicBezTo>
                  <a:cubicBezTo>
                    <a:pt x="209" y="99"/>
                    <a:pt x="212" y="100"/>
                    <a:pt x="212" y="102"/>
                  </a:cubicBezTo>
                  <a:cubicBezTo>
                    <a:pt x="212" y="104"/>
                    <a:pt x="209" y="104"/>
                    <a:pt x="209" y="106"/>
                  </a:cubicBezTo>
                  <a:cubicBezTo>
                    <a:pt x="209" y="108"/>
                    <a:pt x="212" y="110"/>
                    <a:pt x="212" y="112"/>
                  </a:cubicBezTo>
                  <a:cubicBezTo>
                    <a:pt x="213" y="116"/>
                    <a:pt x="214" y="122"/>
                    <a:pt x="212" y="126"/>
                  </a:cubicBezTo>
                  <a:cubicBezTo>
                    <a:pt x="213" y="129"/>
                    <a:pt x="215" y="131"/>
                    <a:pt x="217" y="133"/>
                  </a:cubicBezTo>
                  <a:cubicBezTo>
                    <a:pt x="219" y="134"/>
                    <a:pt x="223" y="131"/>
                    <a:pt x="225" y="133"/>
                  </a:cubicBezTo>
                  <a:cubicBezTo>
                    <a:pt x="227" y="134"/>
                    <a:pt x="228" y="138"/>
                    <a:pt x="227" y="141"/>
                  </a:cubicBezTo>
                  <a:cubicBezTo>
                    <a:pt x="226" y="145"/>
                    <a:pt x="222" y="148"/>
                    <a:pt x="220" y="152"/>
                  </a:cubicBezTo>
                  <a:cubicBezTo>
                    <a:pt x="219" y="153"/>
                    <a:pt x="219" y="155"/>
                    <a:pt x="218" y="157"/>
                  </a:cubicBezTo>
                  <a:cubicBezTo>
                    <a:pt x="221" y="160"/>
                    <a:pt x="224" y="163"/>
                    <a:pt x="226" y="166"/>
                  </a:cubicBezTo>
                  <a:cubicBezTo>
                    <a:pt x="228" y="169"/>
                    <a:pt x="227" y="172"/>
                    <a:pt x="228" y="174"/>
                  </a:cubicBezTo>
                  <a:cubicBezTo>
                    <a:pt x="228" y="176"/>
                    <a:pt x="230" y="177"/>
                    <a:pt x="231" y="178"/>
                  </a:cubicBezTo>
                  <a:cubicBezTo>
                    <a:pt x="233" y="179"/>
                    <a:pt x="236" y="179"/>
                    <a:pt x="238" y="180"/>
                  </a:cubicBezTo>
                  <a:cubicBezTo>
                    <a:pt x="240" y="181"/>
                    <a:pt x="241" y="182"/>
                    <a:pt x="242" y="183"/>
                  </a:cubicBezTo>
                  <a:cubicBezTo>
                    <a:pt x="243" y="188"/>
                    <a:pt x="241" y="194"/>
                    <a:pt x="244" y="198"/>
                  </a:cubicBezTo>
                  <a:cubicBezTo>
                    <a:pt x="245" y="200"/>
                    <a:pt x="249" y="198"/>
                    <a:pt x="250" y="200"/>
                  </a:cubicBezTo>
                  <a:cubicBezTo>
                    <a:pt x="251" y="201"/>
                    <a:pt x="250" y="204"/>
                    <a:pt x="249" y="206"/>
                  </a:cubicBezTo>
                  <a:cubicBezTo>
                    <a:pt x="249" y="207"/>
                    <a:pt x="250" y="208"/>
                    <a:pt x="249" y="209"/>
                  </a:cubicBezTo>
                  <a:cubicBezTo>
                    <a:pt x="247" y="210"/>
                    <a:pt x="244" y="209"/>
                    <a:pt x="242" y="210"/>
                  </a:cubicBezTo>
                  <a:cubicBezTo>
                    <a:pt x="239" y="211"/>
                    <a:pt x="237" y="212"/>
                    <a:pt x="235" y="214"/>
                  </a:cubicBezTo>
                  <a:cubicBezTo>
                    <a:pt x="234" y="216"/>
                    <a:pt x="233" y="219"/>
                    <a:pt x="233" y="222"/>
                  </a:cubicBezTo>
                  <a:cubicBezTo>
                    <a:pt x="233" y="224"/>
                    <a:pt x="234" y="227"/>
                    <a:pt x="234" y="229"/>
                  </a:cubicBezTo>
                  <a:cubicBezTo>
                    <a:pt x="233" y="230"/>
                    <a:pt x="232" y="233"/>
                    <a:pt x="231" y="233"/>
                  </a:cubicBezTo>
                  <a:cubicBezTo>
                    <a:pt x="229" y="232"/>
                    <a:pt x="227" y="230"/>
                    <a:pt x="225" y="230"/>
                  </a:cubicBezTo>
                  <a:cubicBezTo>
                    <a:pt x="221" y="229"/>
                    <a:pt x="218" y="229"/>
                    <a:pt x="215" y="229"/>
                  </a:cubicBezTo>
                  <a:cubicBezTo>
                    <a:pt x="210" y="229"/>
                    <a:pt x="205" y="230"/>
                    <a:pt x="201" y="229"/>
                  </a:cubicBezTo>
                  <a:cubicBezTo>
                    <a:pt x="199" y="229"/>
                    <a:pt x="197" y="227"/>
                    <a:pt x="195" y="226"/>
                  </a:cubicBezTo>
                  <a:cubicBezTo>
                    <a:pt x="190" y="225"/>
                    <a:pt x="185" y="225"/>
                    <a:pt x="181" y="222"/>
                  </a:cubicBezTo>
                  <a:cubicBezTo>
                    <a:pt x="179" y="221"/>
                    <a:pt x="178" y="219"/>
                    <a:pt x="177" y="217"/>
                  </a:cubicBezTo>
                  <a:cubicBezTo>
                    <a:pt x="176" y="213"/>
                    <a:pt x="176" y="208"/>
                    <a:pt x="173" y="204"/>
                  </a:cubicBezTo>
                  <a:cubicBezTo>
                    <a:pt x="171" y="202"/>
                    <a:pt x="168" y="200"/>
                    <a:pt x="165" y="200"/>
                  </a:cubicBezTo>
                  <a:cubicBezTo>
                    <a:pt x="162" y="201"/>
                    <a:pt x="159" y="203"/>
                    <a:pt x="156" y="205"/>
                  </a:cubicBezTo>
                  <a:cubicBezTo>
                    <a:pt x="153" y="206"/>
                    <a:pt x="151" y="209"/>
                    <a:pt x="148" y="209"/>
                  </a:cubicBezTo>
                  <a:cubicBezTo>
                    <a:pt x="145" y="209"/>
                    <a:pt x="143" y="206"/>
                    <a:pt x="141" y="205"/>
                  </a:cubicBezTo>
                  <a:cubicBezTo>
                    <a:pt x="138" y="205"/>
                    <a:pt x="135" y="206"/>
                    <a:pt x="132" y="206"/>
                  </a:cubicBezTo>
                  <a:cubicBezTo>
                    <a:pt x="131" y="206"/>
                    <a:pt x="132" y="204"/>
                    <a:pt x="132" y="203"/>
                  </a:cubicBezTo>
                  <a:cubicBezTo>
                    <a:pt x="129" y="202"/>
                    <a:pt x="126" y="202"/>
                    <a:pt x="124" y="200"/>
                  </a:cubicBezTo>
                  <a:cubicBezTo>
                    <a:pt x="122" y="200"/>
                    <a:pt x="120" y="199"/>
                    <a:pt x="119" y="197"/>
                  </a:cubicBezTo>
                  <a:cubicBezTo>
                    <a:pt x="118" y="196"/>
                    <a:pt x="120" y="195"/>
                    <a:pt x="119" y="194"/>
                  </a:cubicBezTo>
                  <a:cubicBezTo>
                    <a:pt x="118" y="192"/>
                    <a:pt x="116" y="192"/>
                    <a:pt x="114" y="192"/>
                  </a:cubicBezTo>
                  <a:cubicBezTo>
                    <a:pt x="112" y="191"/>
                    <a:pt x="109" y="193"/>
                    <a:pt x="107" y="191"/>
                  </a:cubicBezTo>
                  <a:cubicBezTo>
                    <a:pt x="103" y="188"/>
                    <a:pt x="101" y="184"/>
                    <a:pt x="99" y="179"/>
                  </a:cubicBezTo>
                  <a:cubicBezTo>
                    <a:pt x="97" y="177"/>
                    <a:pt x="99" y="173"/>
                    <a:pt x="97" y="171"/>
                  </a:cubicBezTo>
                  <a:cubicBezTo>
                    <a:pt x="96" y="169"/>
                    <a:pt x="94" y="172"/>
                    <a:pt x="93" y="171"/>
                  </a:cubicBezTo>
                  <a:cubicBezTo>
                    <a:pt x="92" y="170"/>
                    <a:pt x="94" y="168"/>
                    <a:pt x="93" y="166"/>
                  </a:cubicBezTo>
                  <a:cubicBezTo>
                    <a:pt x="91" y="161"/>
                    <a:pt x="88" y="155"/>
                    <a:pt x="83" y="152"/>
                  </a:cubicBezTo>
                  <a:cubicBezTo>
                    <a:pt x="81" y="151"/>
                    <a:pt x="80" y="156"/>
                    <a:pt x="78" y="156"/>
                  </a:cubicBezTo>
                  <a:cubicBezTo>
                    <a:pt x="78" y="156"/>
                    <a:pt x="78" y="155"/>
                    <a:pt x="78" y="155"/>
                  </a:cubicBezTo>
                  <a:cubicBezTo>
                    <a:pt x="76" y="155"/>
                    <a:pt x="75" y="156"/>
                    <a:pt x="73" y="155"/>
                  </a:cubicBezTo>
                  <a:cubicBezTo>
                    <a:pt x="72" y="154"/>
                    <a:pt x="72" y="151"/>
                    <a:pt x="71" y="152"/>
                  </a:cubicBezTo>
                  <a:cubicBezTo>
                    <a:pt x="70" y="153"/>
                    <a:pt x="72" y="155"/>
                    <a:pt x="71" y="157"/>
                  </a:cubicBezTo>
                  <a:cubicBezTo>
                    <a:pt x="71" y="157"/>
                    <a:pt x="69" y="158"/>
                    <a:pt x="68" y="158"/>
                  </a:cubicBezTo>
                  <a:cubicBezTo>
                    <a:pt x="65" y="155"/>
                    <a:pt x="62" y="153"/>
                    <a:pt x="59" y="150"/>
                  </a:cubicBezTo>
                  <a:cubicBezTo>
                    <a:pt x="58" y="148"/>
                    <a:pt x="60" y="146"/>
                    <a:pt x="59" y="144"/>
                  </a:cubicBezTo>
                  <a:cubicBezTo>
                    <a:pt x="59" y="142"/>
                    <a:pt x="57" y="143"/>
                    <a:pt x="56" y="141"/>
                  </a:cubicBezTo>
                  <a:cubicBezTo>
                    <a:pt x="56" y="139"/>
                    <a:pt x="57" y="136"/>
                    <a:pt x="56" y="133"/>
                  </a:cubicBezTo>
                  <a:cubicBezTo>
                    <a:pt x="55" y="129"/>
                    <a:pt x="53" y="126"/>
                    <a:pt x="50" y="122"/>
                  </a:cubicBezTo>
                  <a:cubicBezTo>
                    <a:pt x="45" y="117"/>
                    <a:pt x="39" y="114"/>
                    <a:pt x="34" y="110"/>
                  </a:cubicBezTo>
                  <a:cubicBezTo>
                    <a:pt x="33" y="109"/>
                    <a:pt x="34" y="108"/>
                    <a:pt x="34" y="107"/>
                  </a:cubicBezTo>
                  <a:cubicBezTo>
                    <a:pt x="31" y="103"/>
                    <a:pt x="27" y="100"/>
                    <a:pt x="25" y="95"/>
                  </a:cubicBezTo>
                  <a:cubicBezTo>
                    <a:pt x="24" y="93"/>
                    <a:pt x="25" y="90"/>
                    <a:pt x="25" y="87"/>
                  </a:cubicBezTo>
                  <a:cubicBezTo>
                    <a:pt x="25" y="84"/>
                    <a:pt x="25" y="81"/>
                    <a:pt x="27" y="78"/>
                  </a:cubicBezTo>
                  <a:cubicBezTo>
                    <a:pt x="28" y="77"/>
                    <a:pt x="30" y="78"/>
                    <a:pt x="31" y="77"/>
                  </a:cubicBezTo>
                  <a:cubicBezTo>
                    <a:pt x="31" y="74"/>
                    <a:pt x="29" y="72"/>
                    <a:pt x="30" y="69"/>
                  </a:cubicBezTo>
                  <a:cubicBezTo>
                    <a:pt x="30" y="68"/>
                    <a:pt x="32" y="66"/>
                    <a:pt x="31" y="64"/>
                  </a:cubicBezTo>
                  <a:cubicBezTo>
                    <a:pt x="31" y="63"/>
                    <a:pt x="29" y="64"/>
                    <a:pt x="28" y="64"/>
                  </a:cubicBezTo>
                  <a:cubicBezTo>
                    <a:pt x="27" y="64"/>
                    <a:pt x="26" y="63"/>
                    <a:pt x="25" y="62"/>
                  </a:cubicBezTo>
                  <a:cubicBezTo>
                    <a:pt x="24" y="62"/>
                    <a:pt x="23" y="63"/>
                    <a:pt x="23" y="62"/>
                  </a:cubicBezTo>
                  <a:cubicBezTo>
                    <a:pt x="21" y="60"/>
                    <a:pt x="19" y="57"/>
                    <a:pt x="17" y="54"/>
                  </a:cubicBezTo>
                  <a:cubicBezTo>
                    <a:pt x="16" y="53"/>
                    <a:pt x="15" y="51"/>
                    <a:pt x="14" y="50"/>
                  </a:cubicBezTo>
                  <a:cubicBezTo>
                    <a:pt x="13" y="48"/>
                    <a:pt x="12" y="46"/>
                    <a:pt x="11" y="4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120" name="Freeform 2617"/>
            <p:cNvSpPr>
              <a:spLocks noChangeAspect="1"/>
            </p:cNvSpPr>
            <p:nvPr/>
          </p:nvSpPr>
          <p:spPr bwMode="auto">
            <a:xfrm>
              <a:off x="3440" y="1851"/>
              <a:ext cx="100" cy="51"/>
            </a:xfrm>
            <a:custGeom>
              <a:avLst/>
              <a:gdLst>
                <a:gd name="T0" fmla="*/ 0 w 83"/>
                <a:gd name="T1" fmla="*/ 1 h 42"/>
                <a:gd name="T2" fmla="*/ 10 w 83"/>
                <a:gd name="T3" fmla="*/ 7 h 42"/>
                <a:gd name="T4" fmla="*/ 14 w 83"/>
                <a:gd name="T5" fmla="*/ 13 h 42"/>
                <a:gd name="T6" fmla="*/ 23 w 83"/>
                <a:gd name="T7" fmla="*/ 17 h 42"/>
                <a:gd name="T8" fmla="*/ 23 w 83"/>
                <a:gd name="T9" fmla="*/ 24 h 42"/>
                <a:gd name="T10" fmla="*/ 28 w 83"/>
                <a:gd name="T11" fmla="*/ 34 h 42"/>
                <a:gd name="T12" fmla="*/ 24 w 83"/>
                <a:gd name="T13" fmla="*/ 44 h 42"/>
                <a:gd name="T14" fmla="*/ 30 w 83"/>
                <a:gd name="T15" fmla="*/ 44 h 42"/>
                <a:gd name="T16" fmla="*/ 39 w 83"/>
                <a:gd name="T17" fmla="*/ 41 h 42"/>
                <a:gd name="T18" fmla="*/ 47 w 83"/>
                <a:gd name="T19" fmla="*/ 45 h 42"/>
                <a:gd name="T20" fmla="*/ 53 w 83"/>
                <a:gd name="T21" fmla="*/ 49 h 42"/>
                <a:gd name="T22" fmla="*/ 59 w 83"/>
                <a:gd name="T23" fmla="*/ 46 h 42"/>
                <a:gd name="T24" fmla="*/ 64 w 83"/>
                <a:gd name="T25" fmla="*/ 46 h 42"/>
                <a:gd name="T26" fmla="*/ 70 w 83"/>
                <a:gd name="T27" fmla="*/ 46 h 42"/>
                <a:gd name="T28" fmla="*/ 75 w 83"/>
                <a:gd name="T29" fmla="*/ 46 h 42"/>
                <a:gd name="T30" fmla="*/ 78 w 83"/>
                <a:gd name="T31" fmla="*/ 41 h 42"/>
                <a:gd name="T32" fmla="*/ 84 w 83"/>
                <a:gd name="T33" fmla="*/ 45 h 42"/>
                <a:gd name="T34" fmla="*/ 90 w 83"/>
                <a:gd name="T35" fmla="*/ 47 h 42"/>
                <a:gd name="T36" fmla="*/ 99 w 83"/>
                <a:gd name="T37" fmla="*/ 50 h 42"/>
                <a:gd name="T38" fmla="*/ 99 w 83"/>
                <a:gd name="T39" fmla="*/ 45 h 42"/>
                <a:gd name="T40" fmla="*/ 94 w 83"/>
                <a:gd name="T41" fmla="*/ 43 h 42"/>
                <a:gd name="T42" fmla="*/ 90 w 83"/>
                <a:gd name="T43" fmla="*/ 36 h 42"/>
                <a:gd name="T44" fmla="*/ 95 w 83"/>
                <a:gd name="T45" fmla="*/ 33 h 42"/>
                <a:gd name="T46" fmla="*/ 82 w 83"/>
                <a:gd name="T47" fmla="*/ 25 h 42"/>
                <a:gd name="T48" fmla="*/ 82 w 83"/>
                <a:gd name="T49" fmla="*/ 21 h 42"/>
                <a:gd name="T50" fmla="*/ 73 w 83"/>
                <a:gd name="T51" fmla="*/ 16 h 42"/>
                <a:gd name="T52" fmla="*/ 70 w 83"/>
                <a:gd name="T53" fmla="*/ 16 h 42"/>
                <a:gd name="T54" fmla="*/ 65 w 83"/>
                <a:gd name="T55" fmla="*/ 17 h 42"/>
                <a:gd name="T56" fmla="*/ 58 w 83"/>
                <a:gd name="T57" fmla="*/ 19 h 42"/>
                <a:gd name="T58" fmla="*/ 54 w 83"/>
                <a:gd name="T59" fmla="*/ 16 h 42"/>
                <a:gd name="T60" fmla="*/ 45 w 83"/>
                <a:gd name="T61" fmla="*/ 11 h 42"/>
                <a:gd name="T62" fmla="*/ 35 w 83"/>
                <a:gd name="T63" fmla="*/ 5 h 42"/>
                <a:gd name="T64" fmla="*/ 23 w 83"/>
                <a:gd name="T65" fmla="*/ 6 h 42"/>
                <a:gd name="T66" fmla="*/ 13 w 83"/>
                <a:gd name="T67" fmla="*/ 1 h 42"/>
                <a:gd name="T68" fmla="*/ 0 w 83"/>
                <a:gd name="T69" fmla="*/ 1 h 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3"/>
                <a:gd name="T106" fmla="*/ 0 h 42"/>
                <a:gd name="T107" fmla="*/ 83 w 83"/>
                <a:gd name="T108" fmla="*/ 42 h 4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3" h="42">
                  <a:moveTo>
                    <a:pt x="0" y="1"/>
                  </a:moveTo>
                  <a:cubicBezTo>
                    <a:pt x="3" y="3"/>
                    <a:pt x="6" y="4"/>
                    <a:pt x="8" y="6"/>
                  </a:cubicBezTo>
                  <a:cubicBezTo>
                    <a:pt x="10" y="7"/>
                    <a:pt x="10" y="10"/>
                    <a:pt x="12" y="11"/>
                  </a:cubicBezTo>
                  <a:cubicBezTo>
                    <a:pt x="14" y="13"/>
                    <a:pt x="18" y="12"/>
                    <a:pt x="19" y="14"/>
                  </a:cubicBezTo>
                  <a:cubicBezTo>
                    <a:pt x="20" y="16"/>
                    <a:pt x="18" y="18"/>
                    <a:pt x="19" y="20"/>
                  </a:cubicBezTo>
                  <a:cubicBezTo>
                    <a:pt x="20" y="23"/>
                    <a:pt x="23" y="25"/>
                    <a:pt x="23" y="28"/>
                  </a:cubicBezTo>
                  <a:cubicBezTo>
                    <a:pt x="23" y="30"/>
                    <a:pt x="21" y="33"/>
                    <a:pt x="20" y="36"/>
                  </a:cubicBezTo>
                  <a:cubicBezTo>
                    <a:pt x="21" y="36"/>
                    <a:pt x="23" y="36"/>
                    <a:pt x="25" y="36"/>
                  </a:cubicBezTo>
                  <a:cubicBezTo>
                    <a:pt x="27" y="35"/>
                    <a:pt x="29" y="33"/>
                    <a:pt x="32" y="34"/>
                  </a:cubicBezTo>
                  <a:cubicBezTo>
                    <a:pt x="34" y="34"/>
                    <a:pt x="37" y="36"/>
                    <a:pt x="39" y="37"/>
                  </a:cubicBezTo>
                  <a:cubicBezTo>
                    <a:pt x="41" y="38"/>
                    <a:pt x="42" y="39"/>
                    <a:pt x="44" y="40"/>
                  </a:cubicBezTo>
                  <a:cubicBezTo>
                    <a:pt x="46" y="40"/>
                    <a:pt x="47" y="39"/>
                    <a:pt x="49" y="38"/>
                  </a:cubicBezTo>
                  <a:cubicBezTo>
                    <a:pt x="50" y="38"/>
                    <a:pt x="52" y="38"/>
                    <a:pt x="53" y="38"/>
                  </a:cubicBezTo>
                  <a:cubicBezTo>
                    <a:pt x="55" y="38"/>
                    <a:pt x="56" y="38"/>
                    <a:pt x="58" y="38"/>
                  </a:cubicBezTo>
                  <a:cubicBezTo>
                    <a:pt x="59" y="38"/>
                    <a:pt x="60" y="38"/>
                    <a:pt x="62" y="38"/>
                  </a:cubicBezTo>
                  <a:cubicBezTo>
                    <a:pt x="63" y="37"/>
                    <a:pt x="63" y="34"/>
                    <a:pt x="65" y="34"/>
                  </a:cubicBezTo>
                  <a:cubicBezTo>
                    <a:pt x="67" y="34"/>
                    <a:pt x="68" y="36"/>
                    <a:pt x="70" y="37"/>
                  </a:cubicBezTo>
                  <a:cubicBezTo>
                    <a:pt x="72" y="38"/>
                    <a:pt x="74" y="39"/>
                    <a:pt x="75" y="39"/>
                  </a:cubicBezTo>
                  <a:cubicBezTo>
                    <a:pt x="78" y="40"/>
                    <a:pt x="80" y="42"/>
                    <a:pt x="82" y="41"/>
                  </a:cubicBezTo>
                  <a:cubicBezTo>
                    <a:pt x="83" y="41"/>
                    <a:pt x="83" y="38"/>
                    <a:pt x="82" y="37"/>
                  </a:cubicBezTo>
                  <a:cubicBezTo>
                    <a:pt x="82" y="36"/>
                    <a:pt x="79" y="36"/>
                    <a:pt x="78" y="35"/>
                  </a:cubicBezTo>
                  <a:cubicBezTo>
                    <a:pt x="77" y="33"/>
                    <a:pt x="75" y="32"/>
                    <a:pt x="75" y="30"/>
                  </a:cubicBezTo>
                  <a:cubicBezTo>
                    <a:pt x="76" y="28"/>
                    <a:pt x="78" y="28"/>
                    <a:pt x="79" y="27"/>
                  </a:cubicBezTo>
                  <a:cubicBezTo>
                    <a:pt x="75" y="25"/>
                    <a:pt x="71" y="24"/>
                    <a:pt x="68" y="21"/>
                  </a:cubicBezTo>
                  <a:cubicBezTo>
                    <a:pt x="67" y="20"/>
                    <a:pt x="69" y="18"/>
                    <a:pt x="68" y="17"/>
                  </a:cubicBezTo>
                  <a:cubicBezTo>
                    <a:pt x="67" y="15"/>
                    <a:pt x="64" y="14"/>
                    <a:pt x="61" y="13"/>
                  </a:cubicBezTo>
                  <a:cubicBezTo>
                    <a:pt x="60" y="13"/>
                    <a:pt x="59" y="13"/>
                    <a:pt x="58" y="13"/>
                  </a:cubicBezTo>
                  <a:cubicBezTo>
                    <a:pt x="57" y="13"/>
                    <a:pt x="55" y="13"/>
                    <a:pt x="54" y="14"/>
                  </a:cubicBezTo>
                  <a:cubicBezTo>
                    <a:pt x="52" y="14"/>
                    <a:pt x="50" y="16"/>
                    <a:pt x="48" y="16"/>
                  </a:cubicBezTo>
                  <a:cubicBezTo>
                    <a:pt x="46" y="16"/>
                    <a:pt x="46" y="14"/>
                    <a:pt x="45" y="13"/>
                  </a:cubicBezTo>
                  <a:cubicBezTo>
                    <a:pt x="42" y="11"/>
                    <a:pt x="40" y="11"/>
                    <a:pt x="37" y="9"/>
                  </a:cubicBezTo>
                  <a:cubicBezTo>
                    <a:pt x="34" y="8"/>
                    <a:pt x="32" y="5"/>
                    <a:pt x="29" y="4"/>
                  </a:cubicBezTo>
                  <a:cubicBezTo>
                    <a:pt x="26" y="3"/>
                    <a:pt x="22" y="6"/>
                    <a:pt x="19" y="5"/>
                  </a:cubicBezTo>
                  <a:cubicBezTo>
                    <a:pt x="16" y="5"/>
                    <a:pt x="14" y="2"/>
                    <a:pt x="11" y="1"/>
                  </a:cubicBezTo>
                  <a:cubicBezTo>
                    <a:pt x="7" y="0"/>
                    <a:pt x="3"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1" name="Freeform 2618"/>
            <p:cNvSpPr>
              <a:spLocks noChangeAspect="1"/>
            </p:cNvSpPr>
            <p:nvPr/>
          </p:nvSpPr>
          <p:spPr bwMode="auto">
            <a:xfrm>
              <a:off x="3515" y="1928"/>
              <a:ext cx="21" cy="18"/>
            </a:xfrm>
            <a:custGeom>
              <a:avLst/>
              <a:gdLst>
                <a:gd name="T0" fmla="*/ 21 w 18"/>
                <a:gd name="T1" fmla="*/ 18 h 15"/>
                <a:gd name="T2" fmla="*/ 16 w 18"/>
                <a:gd name="T3" fmla="*/ 7 h 15"/>
                <a:gd name="T4" fmla="*/ 14 w 18"/>
                <a:gd name="T5" fmla="*/ 1 h 15"/>
                <a:gd name="T6" fmla="*/ 8 w 18"/>
                <a:gd name="T7" fmla="*/ 4 h 15"/>
                <a:gd name="T8" fmla="*/ 7 w 18"/>
                <a:gd name="T9" fmla="*/ 0 h 15"/>
                <a:gd name="T10" fmla="*/ 0 w 18"/>
                <a:gd name="T11" fmla="*/ 0 h 15"/>
                <a:gd name="T12" fmla="*/ 2 w 18"/>
                <a:gd name="T13" fmla="*/ 4 h 15"/>
                <a:gd name="T14" fmla="*/ 8 w 18"/>
                <a:gd name="T15" fmla="*/ 10 h 15"/>
                <a:gd name="T16" fmla="*/ 12 w 18"/>
                <a:gd name="T17" fmla="*/ 10 h 15"/>
                <a:gd name="T18" fmla="*/ 12 w 18"/>
                <a:gd name="T19" fmla="*/ 16 h 15"/>
                <a:gd name="T20" fmla="*/ 21 w 18"/>
                <a:gd name="T21" fmla="*/ 18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5"/>
                <a:gd name="T35" fmla="*/ 18 w 18"/>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5">
                  <a:moveTo>
                    <a:pt x="18" y="15"/>
                  </a:moveTo>
                  <a:cubicBezTo>
                    <a:pt x="17" y="12"/>
                    <a:pt x="16" y="9"/>
                    <a:pt x="14" y="6"/>
                  </a:cubicBezTo>
                  <a:cubicBezTo>
                    <a:pt x="13" y="5"/>
                    <a:pt x="13" y="2"/>
                    <a:pt x="12" y="1"/>
                  </a:cubicBezTo>
                  <a:cubicBezTo>
                    <a:pt x="10" y="1"/>
                    <a:pt x="9" y="3"/>
                    <a:pt x="7" y="3"/>
                  </a:cubicBezTo>
                  <a:cubicBezTo>
                    <a:pt x="6" y="2"/>
                    <a:pt x="6" y="1"/>
                    <a:pt x="6" y="0"/>
                  </a:cubicBezTo>
                  <a:cubicBezTo>
                    <a:pt x="4" y="0"/>
                    <a:pt x="2" y="1"/>
                    <a:pt x="0" y="0"/>
                  </a:cubicBezTo>
                  <a:cubicBezTo>
                    <a:pt x="1" y="1"/>
                    <a:pt x="1" y="2"/>
                    <a:pt x="2" y="3"/>
                  </a:cubicBezTo>
                  <a:cubicBezTo>
                    <a:pt x="3" y="5"/>
                    <a:pt x="5" y="7"/>
                    <a:pt x="7" y="8"/>
                  </a:cubicBezTo>
                  <a:cubicBezTo>
                    <a:pt x="8" y="9"/>
                    <a:pt x="10" y="7"/>
                    <a:pt x="10" y="8"/>
                  </a:cubicBezTo>
                  <a:cubicBezTo>
                    <a:pt x="12" y="9"/>
                    <a:pt x="9" y="12"/>
                    <a:pt x="10" y="13"/>
                  </a:cubicBezTo>
                  <a:cubicBezTo>
                    <a:pt x="12" y="15"/>
                    <a:pt x="16" y="14"/>
                    <a:pt x="18" y="1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2" name="Freeform 2619"/>
            <p:cNvSpPr>
              <a:spLocks noChangeAspect="1"/>
            </p:cNvSpPr>
            <p:nvPr/>
          </p:nvSpPr>
          <p:spPr bwMode="auto">
            <a:xfrm>
              <a:off x="3493" y="1897"/>
              <a:ext cx="49" cy="49"/>
            </a:xfrm>
            <a:custGeom>
              <a:avLst/>
              <a:gdLst>
                <a:gd name="T0" fmla="*/ 48 w 41"/>
                <a:gd name="T1" fmla="*/ 47 h 41"/>
                <a:gd name="T2" fmla="*/ 48 w 41"/>
                <a:gd name="T3" fmla="*/ 39 h 41"/>
                <a:gd name="T4" fmla="*/ 44 w 41"/>
                <a:gd name="T5" fmla="*/ 36 h 41"/>
                <a:gd name="T6" fmla="*/ 39 w 41"/>
                <a:gd name="T7" fmla="*/ 31 h 41"/>
                <a:gd name="T8" fmla="*/ 32 w 41"/>
                <a:gd name="T9" fmla="*/ 26 h 41"/>
                <a:gd name="T10" fmla="*/ 36 w 41"/>
                <a:gd name="T11" fmla="*/ 24 h 41"/>
                <a:gd name="T12" fmla="*/ 36 w 41"/>
                <a:gd name="T13" fmla="*/ 20 h 41"/>
                <a:gd name="T14" fmla="*/ 29 w 41"/>
                <a:gd name="T15" fmla="*/ 17 h 41"/>
                <a:gd name="T16" fmla="*/ 30 w 41"/>
                <a:gd name="T17" fmla="*/ 11 h 41"/>
                <a:gd name="T18" fmla="*/ 29 w 41"/>
                <a:gd name="T19" fmla="*/ 6 h 41"/>
                <a:gd name="T20" fmla="*/ 23 w 41"/>
                <a:gd name="T21" fmla="*/ 5 h 41"/>
                <a:gd name="T22" fmla="*/ 22 w 41"/>
                <a:gd name="T23" fmla="*/ 0 h 41"/>
                <a:gd name="T24" fmla="*/ 17 w 41"/>
                <a:gd name="T25" fmla="*/ 0 h 41"/>
                <a:gd name="T26" fmla="*/ 11 w 41"/>
                <a:gd name="T27" fmla="*/ 0 h 41"/>
                <a:gd name="T28" fmla="*/ 6 w 41"/>
                <a:gd name="T29" fmla="*/ 0 h 41"/>
                <a:gd name="T30" fmla="*/ 0 w 41"/>
                <a:gd name="T31" fmla="*/ 2 h 41"/>
                <a:gd name="T32" fmla="*/ 2 w 41"/>
                <a:gd name="T33" fmla="*/ 11 h 41"/>
                <a:gd name="T34" fmla="*/ 2 w 41"/>
                <a:gd name="T35" fmla="*/ 19 h 41"/>
                <a:gd name="T36" fmla="*/ 6 w 41"/>
                <a:gd name="T37" fmla="*/ 24 h 41"/>
                <a:gd name="T38" fmla="*/ 16 w 41"/>
                <a:gd name="T39" fmla="*/ 25 h 41"/>
                <a:gd name="T40" fmla="*/ 22 w 41"/>
                <a:gd name="T41" fmla="*/ 31 h 41"/>
                <a:gd name="T42" fmla="*/ 29 w 41"/>
                <a:gd name="T43" fmla="*/ 31 h 41"/>
                <a:gd name="T44" fmla="*/ 30 w 41"/>
                <a:gd name="T45" fmla="*/ 35 h 41"/>
                <a:gd name="T46" fmla="*/ 36 w 41"/>
                <a:gd name="T47" fmla="*/ 32 h 41"/>
                <a:gd name="T48" fmla="*/ 38 w 41"/>
                <a:gd name="T49" fmla="*/ 38 h 41"/>
                <a:gd name="T50" fmla="*/ 43 w 41"/>
                <a:gd name="T51" fmla="*/ 49 h 41"/>
                <a:gd name="T52" fmla="*/ 45 w 41"/>
                <a:gd name="T53" fmla="*/ 48 h 41"/>
                <a:gd name="T54" fmla="*/ 48 w 41"/>
                <a:gd name="T55" fmla="*/ 47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1"/>
                <a:gd name="T85" fmla="*/ 0 h 41"/>
                <a:gd name="T86" fmla="*/ 41 w 41"/>
                <a:gd name="T87" fmla="*/ 41 h 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1" h="41">
                  <a:moveTo>
                    <a:pt x="40" y="39"/>
                  </a:moveTo>
                  <a:cubicBezTo>
                    <a:pt x="40" y="37"/>
                    <a:pt x="41" y="35"/>
                    <a:pt x="40" y="33"/>
                  </a:cubicBezTo>
                  <a:cubicBezTo>
                    <a:pt x="40" y="32"/>
                    <a:pt x="38" y="31"/>
                    <a:pt x="37" y="30"/>
                  </a:cubicBezTo>
                  <a:cubicBezTo>
                    <a:pt x="36" y="29"/>
                    <a:pt x="34" y="27"/>
                    <a:pt x="33" y="26"/>
                  </a:cubicBezTo>
                  <a:cubicBezTo>
                    <a:pt x="31" y="25"/>
                    <a:pt x="28" y="24"/>
                    <a:pt x="27" y="22"/>
                  </a:cubicBezTo>
                  <a:cubicBezTo>
                    <a:pt x="27" y="21"/>
                    <a:pt x="29" y="21"/>
                    <a:pt x="30" y="20"/>
                  </a:cubicBezTo>
                  <a:cubicBezTo>
                    <a:pt x="30" y="19"/>
                    <a:pt x="31" y="18"/>
                    <a:pt x="30" y="17"/>
                  </a:cubicBezTo>
                  <a:cubicBezTo>
                    <a:pt x="29" y="15"/>
                    <a:pt x="26" y="16"/>
                    <a:pt x="24" y="14"/>
                  </a:cubicBezTo>
                  <a:cubicBezTo>
                    <a:pt x="23" y="13"/>
                    <a:pt x="25" y="11"/>
                    <a:pt x="25" y="9"/>
                  </a:cubicBezTo>
                  <a:cubicBezTo>
                    <a:pt x="25" y="8"/>
                    <a:pt x="25" y="6"/>
                    <a:pt x="24" y="5"/>
                  </a:cubicBezTo>
                  <a:cubicBezTo>
                    <a:pt x="23" y="4"/>
                    <a:pt x="20" y="5"/>
                    <a:pt x="19" y="4"/>
                  </a:cubicBezTo>
                  <a:cubicBezTo>
                    <a:pt x="18" y="3"/>
                    <a:pt x="18" y="1"/>
                    <a:pt x="18" y="0"/>
                  </a:cubicBezTo>
                  <a:cubicBezTo>
                    <a:pt x="16" y="0"/>
                    <a:pt x="15" y="0"/>
                    <a:pt x="14" y="0"/>
                  </a:cubicBezTo>
                  <a:cubicBezTo>
                    <a:pt x="12" y="0"/>
                    <a:pt x="11" y="0"/>
                    <a:pt x="9" y="0"/>
                  </a:cubicBezTo>
                  <a:cubicBezTo>
                    <a:pt x="8" y="0"/>
                    <a:pt x="6" y="0"/>
                    <a:pt x="5" y="0"/>
                  </a:cubicBezTo>
                  <a:cubicBezTo>
                    <a:pt x="3" y="1"/>
                    <a:pt x="2" y="2"/>
                    <a:pt x="0" y="2"/>
                  </a:cubicBezTo>
                  <a:cubicBezTo>
                    <a:pt x="1" y="5"/>
                    <a:pt x="2" y="7"/>
                    <a:pt x="2" y="9"/>
                  </a:cubicBezTo>
                  <a:cubicBezTo>
                    <a:pt x="2" y="11"/>
                    <a:pt x="1" y="14"/>
                    <a:pt x="2" y="16"/>
                  </a:cubicBezTo>
                  <a:cubicBezTo>
                    <a:pt x="2" y="17"/>
                    <a:pt x="4" y="19"/>
                    <a:pt x="5" y="20"/>
                  </a:cubicBezTo>
                  <a:cubicBezTo>
                    <a:pt x="8" y="21"/>
                    <a:pt x="11" y="20"/>
                    <a:pt x="13" y="21"/>
                  </a:cubicBezTo>
                  <a:cubicBezTo>
                    <a:pt x="15" y="22"/>
                    <a:pt x="17" y="25"/>
                    <a:pt x="18" y="26"/>
                  </a:cubicBezTo>
                  <a:cubicBezTo>
                    <a:pt x="20" y="27"/>
                    <a:pt x="22" y="26"/>
                    <a:pt x="24" y="26"/>
                  </a:cubicBezTo>
                  <a:cubicBezTo>
                    <a:pt x="24" y="27"/>
                    <a:pt x="24" y="28"/>
                    <a:pt x="25" y="29"/>
                  </a:cubicBezTo>
                  <a:cubicBezTo>
                    <a:pt x="27" y="29"/>
                    <a:pt x="28" y="27"/>
                    <a:pt x="30" y="27"/>
                  </a:cubicBezTo>
                  <a:cubicBezTo>
                    <a:pt x="31" y="28"/>
                    <a:pt x="31" y="31"/>
                    <a:pt x="32" y="32"/>
                  </a:cubicBezTo>
                  <a:cubicBezTo>
                    <a:pt x="34" y="35"/>
                    <a:pt x="35" y="38"/>
                    <a:pt x="36" y="41"/>
                  </a:cubicBezTo>
                  <a:cubicBezTo>
                    <a:pt x="37" y="40"/>
                    <a:pt x="37" y="40"/>
                    <a:pt x="38" y="40"/>
                  </a:cubicBezTo>
                  <a:cubicBezTo>
                    <a:pt x="39" y="40"/>
                    <a:pt x="39" y="40"/>
                    <a:pt x="40" y="3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3" name="Freeform 2620"/>
            <p:cNvSpPr>
              <a:spLocks noChangeAspect="1"/>
            </p:cNvSpPr>
            <p:nvPr/>
          </p:nvSpPr>
          <p:spPr bwMode="auto">
            <a:xfrm>
              <a:off x="3515" y="1884"/>
              <a:ext cx="80" cy="69"/>
            </a:xfrm>
            <a:custGeom>
              <a:avLst/>
              <a:gdLst>
                <a:gd name="T0" fmla="*/ 59 w 67"/>
                <a:gd name="T1" fmla="*/ 68 h 58"/>
                <a:gd name="T2" fmla="*/ 56 w 67"/>
                <a:gd name="T3" fmla="*/ 68 h 58"/>
                <a:gd name="T4" fmla="*/ 48 w 67"/>
                <a:gd name="T5" fmla="*/ 63 h 58"/>
                <a:gd name="T6" fmla="*/ 53 w 67"/>
                <a:gd name="T7" fmla="*/ 59 h 58"/>
                <a:gd name="T8" fmla="*/ 48 w 67"/>
                <a:gd name="T9" fmla="*/ 52 h 58"/>
                <a:gd name="T10" fmla="*/ 51 w 67"/>
                <a:gd name="T11" fmla="*/ 49 h 58"/>
                <a:gd name="T12" fmla="*/ 47 w 67"/>
                <a:gd name="T13" fmla="*/ 43 h 58"/>
                <a:gd name="T14" fmla="*/ 32 w 67"/>
                <a:gd name="T15" fmla="*/ 55 h 58"/>
                <a:gd name="T16" fmla="*/ 32 w 67"/>
                <a:gd name="T17" fmla="*/ 61 h 58"/>
                <a:gd name="T18" fmla="*/ 26 w 67"/>
                <a:gd name="T19" fmla="*/ 59 h 58"/>
                <a:gd name="T20" fmla="*/ 26 w 67"/>
                <a:gd name="T21" fmla="*/ 52 h 58"/>
                <a:gd name="T22" fmla="*/ 23 w 67"/>
                <a:gd name="T23" fmla="*/ 49 h 58"/>
                <a:gd name="T24" fmla="*/ 18 w 67"/>
                <a:gd name="T25" fmla="*/ 44 h 58"/>
                <a:gd name="T26" fmla="*/ 11 w 67"/>
                <a:gd name="T27" fmla="*/ 39 h 58"/>
                <a:gd name="T28" fmla="*/ 14 w 67"/>
                <a:gd name="T29" fmla="*/ 37 h 58"/>
                <a:gd name="T30" fmla="*/ 14 w 67"/>
                <a:gd name="T31" fmla="*/ 33 h 58"/>
                <a:gd name="T32" fmla="*/ 7 w 67"/>
                <a:gd name="T33" fmla="*/ 30 h 58"/>
                <a:gd name="T34" fmla="*/ 8 w 67"/>
                <a:gd name="T35" fmla="*/ 24 h 58"/>
                <a:gd name="T36" fmla="*/ 7 w 67"/>
                <a:gd name="T37" fmla="*/ 19 h 58"/>
                <a:gd name="T38" fmla="*/ 1 w 67"/>
                <a:gd name="T39" fmla="*/ 18 h 58"/>
                <a:gd name="T40" fmla="*/ 0 w 67"/>
                <a:gd name="T41" fmla="*/ 13 h 58"/>
                <a:gd name="T42" fmla="*/ 4 w 67"/>
                <a:gd name="T43" fmla="*/ 8 h 58"/>
                <a:gd name="T44" fmla="*/ 10 w 67"/>
                <a:gd name="T45" fmla="*/ 12 h 58"/>
                <a:gd name="T46" fmla="*/ 16 w 67"/>
                <a:gd name="T47" fmla="*/ 14 h 58"/>
                <a:gd name="T48" fmla="*/ 24 w 67"/>
                <a:gd name="T49" fmla="*/ 17 h 58"/>
                <a:gd name="T50" fmla="*/ 24 w 67"/>
                <a:gd name="T51" fmla="*/ 12 h 58"/>
                <a:gd name="T52" fmla="*/ 19 w 67"/>
                <a:gd name="T53" fmla="*/ 10 h 58"/>
                <a:gd name="T54" fmla="*/ 16 w 67"/>
                <a:gd name="T55" fmla="*/ 4 h 58"/>
                <a:gd name="T56" fmla="*/ 20 w 67"/>
                <a:gd name="T57" fmla="*/ 0 h 58"/>
                <a:gd name="T58" fmla="*/ 29 w 67"/>
                <a:gd name="T59" fmla="*/ 5 h 58"/>
                <a:gd name="T60" fmla="*/ 32 w 67"/>
                <a:gd name="T61" fmla="*/ 12 h 58"/>
                <a:gd name="T62" fmla="*/ 42 w 67"/>
                <a:gd name="T63" fmla="*/ 14 h 58"/>
                <a:gd name="T64" fmla="*/ 43 w 67"/>
                <a:gd name="T65" fmla="*/ 8 h 58"/>
                <a:gd name="T66" fmla="*/ 48 w 67"/>
                <a:gd name="T67" fmla="*/ 7 h 58"/>
                <a:gd name="T68" fmla="*/ 50 w 67"/>
                <a:gd name="T69" fmla="*/ 2 h 58"/>
                <a:gd name="T70" fmla="*/ 59 w 67"/>
                <a:gd name="T71" fmla="*/ 12 h 58"/>
                <a:gd name="T72" fmla="*/ 62 w 67"/>
                <a:gd name="T73" fmla="*/ 21 h 58"/>
                <a:gd name="T74" fmla="*/ 69 w 67"/>
                <a:gd name="T75" fmla="*/ 26 h 58"/>
                <a:gd name="T76" fmla="*/ 75 w 67"/>
                <a:gd name="T77" fmla="*/ 26 h 58"/>
                <a:gd name="T78" fmla="*/ 80 w 67"/>
                <a:gd name="T79" fmla="*/ 29 h 58"/>
                <a:gd name="T80" fmla="*/ 79 w 67"/>
                <a:gd name="T81" fmla="*/ 30 h 58"/>
                <a:gd name="T82" fmla="*/ 70 w 67"/>
                <a:gd name="T83" fmla="*/ 30 h 58"/>
                <a:gd name="T84" fmla="*/ 66 w 67"/>
                <a:gd name="T85" fmla="*/ 38 h 58"/>
                <a:gd name="T86" fmla="*/ 66 w 67"/>
                <a:gd name="T87" fmla="*/ 46 h 58"/>
                <a:gd name="T88" fmla="*/ 68 w 67"/>
                <a:gd name="T89" fmla="*/ 51 h 58"/>
                <a:gd name="T90" fmla="*/ 66 w 67"/>
                <a:gd name="T91" fmla="*/ 56 h 58"/>
                <a:gd name="T92" fmla="*/ 60 w 67"/>
                <a:gd name="T93" fmla="*/ 55 h 58"/>
                <a:gd name="T94" fmla="*/ 59 w 67"/>
                <a:gd name="T95" fmla="*/ 59 h 58"/>
                <a:gd name="T96" fmla="*/ 59 w 67"/>
                <a:gd name="T97" fmla="*/ 68 h 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7"/>
                <a:gd name="T148" fmla="*/ 0 h 58"/>
                <a:gd name="T149" fmla="*/ 67 w 67"/>
                <a:gd name="T150" fmla="*/ 58 h 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7" h="58">
                  <a:moveTo>
                    <a:pt x="49" y="57"/>
                  </a:moveTo>
                  <a:cubicBezTo>
                    <a:pt x="48" y="57"/>
                    <a:pt x="48" y="58"/>
                    <a:pt x="47" y="57"/>
                  </a:cubicBezTo>
                  <a:cubicBezTo>
                    <a:pt x="44" y="56"/>
                    <a:pt x="41" y="56"/>
                    <a:pt x="40" y="53"/>
                  </a:cubicBezTo>
                  <a:cubicBezTo>
                    <a:pt x="40" y="51"/>
                    <a:pt x="45" y="51"/>
                    <a:pt x="44" y="50"/>
                  </a:cubicBezTo>
                  <a:cubicBezTo>
                    <a:pt x="44" y="47"/>
                    <a:pt x="40" y="46"/>
                    <a:pt x="40" y="44"/>
                  </a:cubicBezTo>
                  <a:cubicBezTo>
                    <a:pt x="39" y="42"/>
                    <a:pt x="43" y="42"/>
                    <a:pt x="43" y="41"/>
                  </a:cubicBezTo>
                  <a:cubicBezTo>
                    <a:pt x="43" y="38"/>
                    <a:pt x="41" y="35"/>
                    <a:pt x="39" y="36"/>
                  </a:cubicBezTo>
                  <a:cubicBezTo>
                    <a:pt x="34" y="38"/>
                    <a:pt x="31" y="42"/>
                    <a:pt x="27" y="46"/>
                  </a:cubicBezTo>
                  <a:cubicBezTo>
                    <a:pt x="26" y="47"/>
                    <a:pt x="28" y="50"/>
                    <a:pt x="27" y="51"/>
                  </a:cubicBezTo>
                  <a:cubicBezTo>
                    <a:pt x="26" y="52"/>
                    <a:pt x="24" y="50"/>
                    <a:pt x="22" y="50"/>
                  </a:cubicBezTo>
                  <a:cubicBezTo>
                    <a:pt x="22" y="48"/>
                    <a:pt x="23" y="46"/>
                    <a:pt x="22" y="44"/>
                  </a:cubicBezTo>
                  <a:cubicBezTo>
                    <a:pt x="22" y="43"/>
                    <a:pt x="20" y="42"/>
                    <a:pt x="19" y="41"/>
                  </a:cubicBezTo>
                  <a:cubicBezTo>
                    <a:pt x="18" y="40"/>
                    <a:pt x="16" y="38"/>
                    <a:pt x="15" y="37"/>
                  </a:cubicBezTo>
                  <a:cubicBezTo>
                    <a:pt x="13" y="36"/>
                    <a:pt x="10" y="35"/>
                    <a:pt x="9" y="33"/>
                  </a:cubicBezTo>
                  <a:cubicBezTo>
                    <a:pt x="9" y="32"/>
                    <a:pt x="11" y="32"/>
                    <a:pt x="12" y="31"/>
                  </a:cubicBezTo>
                  <a:cubicBezTo>
                    <a:pt x="12" y="30"/>
                    <a:pt x="13" y="29"/>
                    <a:pt x="12" y="28"/>
                  </a:cubicBezTo>
                  <a:cubicBezTo>
                    <a:pt x="11" y="26"/>
                    <a:pt x="8" y="27"/>
                    <a:pt x="6" y="25"/>
                  </a:cubicBezTo>
                  <a:cubicBezTo>
                    <a:pt x="5" y="24"/>
                    <a:pt x="7" y="22"/>
                    <a:pt x="7" y="20"/>
                  </a:cubicBezTo>
                  <a:cubicBezTo>
                    <a:pt x="7" y="19"/>
                    <a:pt x="7" y="17"/>
                    <a:pt x="6" y="16"/>
                  </a:cubicBezTo>
                  <a:cubicBezTo>
                    <a:pt x="5" y="15"/>
                    <a:pt x="2" y="16"/>
                    <a:pt x="1" y="15"/>
                  </a:cubicBezTo>
                  <a:cubicBezTo>
                    <a:pt x="0" y="14"/>
                    <a:pt x="0" y="12"/>
                    <a:pt x="0" y="11"/>
                  </a:cubicBezTo>
                  <a:cubicBezTo>
                    <a:pt x="1" y="10"/>
                    <a:pt x="1" y="7"/>
                    <a:pt x="3" y="7"/>
                  </a:cubicBezTo>
                  <a:cubicBezTo>
                    <a:pt x="5" y="7"/>
                    <a:pt x="6" y="9"/>
                    <a:pt x="8" y="10"/>
                  </a:cubicBezTo>
                  <a:cubicBezTo>
                    <a:pt x="10" y="11"/>
                    <a:pt x="12" y="12"/>
                    <a:pt x="13" y="12"/>
                  </a:cubicBezTo>
                  <a:cubicBezTo>
                    <a:pt x="16" y="13"/>
                    <a:pt x="18" y="15"/>
                    <a:pt x="20" y="14"/>
                  </a:cubicBezTo>
                  <a:cubicBezTo>
                    <a:pt x="21" y="14"/>
                    <a:pt x="21" y="11"/>
                    <a:pt x="20" y="10"/>
                  </a:cubicBezTo>
                  <a:cubicBezTo>
                    <a:pt x="20" y="9"/>
                    <a:pt x="17" y="9"/>
                    <a:pt x="16" y="8"/>
                  </a:cubicBezTo>
                  <a:cubicBezTo>
                    <a:pt x="15" y="6"/>
                    <a:pt x="13" y="5"/>
                    <a:pt x="13" y="3"/>
                  </a:cubicBezTo>
                  <a:cubicBezTo>
                    <a:pt x="14" y="1"/>
                    <a:pt x="16" y="1"/>
                    <a:pt x="17" y="0"/>
                  </a:cubicBezTo>
                  <a:cubicBezTo>
                    <a:pt x="19" y="1"/>
                    <a:pt x="22" y="2"/>
                    <a:pt x="24" y="4"/>
                  </a:cubicBezTo>
                  <a:cubicBezTo>
                    <a:pt x="25" y="5"/>
                    <a:pt x="26" y="9"/>
                    <a:pt x="27" y="10"/>
                  </a:cubicBezTo>
                  <a:cubicBezTo>
                    <a:pt x="29" y="12"/>
                    <a:pt x="32" y="13"/>
                    <a:pt x="35" y="12"/>
                  </a:cubicBezTo>
                  <a:cubicBezTo>
                    <a:pt x="36" y="11"/>
                    <a:pt x="35" y="8"/>
                    <a:pt x="36" y="7"/>
                  </a:cubicBezTo>
                  <a:cubicBezTo>
                    <a:pt x="37" y="6"/>
                    <a:pt x="39" y="7"/>
                    <a:pt x="40" y="6"/>
                  </a:cubicBezTo>
                  <a:cubicBezTo>
                    <a:pt x="41" y="5"/>
                    <a:pt x="41" y="4"/>
                    <a:pt x="42" y="2"/>
                  </a:cubicBezTo>
                  <a:cubicBezTo>
                    <a:pt x="44" y="5"/>
                    <a:pt x="47" y="8"/>
                    <a:pt x="49" y="10"/>
                  </a:cubicBezTo>
                  <a:cubicBezTo>
                    <a:pt x="50" y="13"/>
                    <a:pt x="51" y="16"/>
                    <a:pt x="52" y="18"/>
                  </a:cubicBezTo>
                  <a:cubicBezTo>
                    <a:pt x="54" y="20"/>
                    <a:pt x="56" y="22"/>
                    <a:pt x="58" y="22"/>
                  </a:cubicBezTo>
                  <a:cubicBezTo>
                    <a:pt x="60" y="23"/>
                    <a:pt x="62" y="22"/>
                    <a:pt x="63" y="22"/>
                  </a:cubicBezTo>
                  <a:cubicBezTo>
                    <a:pt x="65" y="22"/>
                    <a:pt x="66" y="23"/>
                    <a:pt x="67" y="24"/>
                  </a:cubicBezTo>
                  <a:cubicBezTo>
                    <a:pt x="67" y="25"/>
                    <a:pt x="66" y="25"/>
                    <a:pt x="66" y="25"/>
                  </a:cubicBezTo>
                  <a:cubicBezTo>
                    <a:pt x="63" y="25"/>
                    <a:pt x="61" y="24"/>
                    <a:pt x="59" y="25"/>
                  </a:cubicBezTo>
                  <a:cubicBezTo>
                    <a:pt x="57" y="27"/>
                    <a:pt x="56" y="30"/>
                    <a:pt x="55" y="32"/>
                  </a:cubicBezTo>
                  <a:cubicBezTo>
                    <a:pt x="54" y="34"/>
                    <a:pt x="55" y="37"/>
                    <a:pt x="55" y="39"/>
                  </a:cubicBezTo>
                  <a:cubicBezTo>
                    <a:pt x="55" y="40"/>
                    <a:pt x="57" y="41"/>
                    <a:pt x="57" y="43"/>
                  </a:cubicBezTo>
                  <a:cubicBezTo>
                    <a:pt x="54" y="43"/>
                    <a:pt x="56" y="47"/>
                    <a:pt x="55" y="47"/>
                  </a:cubicBezTo>
                  <a:cubicBezTo>
                    <a:pt x="53" y="48"/>
                    <a:pt x="51" y="45"/>
                    <a:pt x="50" y="46"/>
                  </a:cubicBezTo>
                  <a:cubicBezTo>
                    <a:pt x="48" y="46"/>
                    <a:pt x="49" y="49"/>
                    <a:pt x="49" y="50"/>
                  </a:cubicBezTo>
                  <a:cubicBezTo>
                    <a:pt x="48" y="53"/>
                    <a:pt x="49" y="55"/>
                    <a:pt x="49" y="57"/>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4" name="Freeform 2621"/>
            <p:cNvSpPr>
              <a:spLocks noChangeAspect="1"/>
            </p:cNvSpPr>
            <p:nvPr/>
          </p:nvSpPr>
          <p:spPr bwMode="auto">
            <a:xfrm>
              <a:off x="3624" y="1868"/>
              <a:ext cx="215" cy="147"/>
            </a:xfrm>
            <a:custGeom>
              <a:avLst/>
              <a:gdLst>
                <a:gd name="T0" fmla="*/ 210 w 179"/>
                <a:gd name="T1" fmla="*/ 107 h 122"/>
                <a:gd name="T2" fmla="*/ 198 w 179"/>
                <a:gd name="T3" fmla="*/ 107 h 122"/>
                <a:gd name="T4" fmla="*/ 190 w 179"/>
                <a:gd name="T5" fmla="*/ 108 h 122"/>
                <a:gd name="T6" fmla="*/ 184 w 179"/>
                <a:gd name="T7" fmla="*/ 124 h 122"/>
                <a:gd name="T8" fmla="*/ 167 w 179"/>
                <a:gd name="T9" fmla="*/ 136 h 122"/>
                <a:gd name="T10" fmla="*/ 161 w 179"/>
                <a:gd name="T11" fmla="*/ 147 h 122"/>
                <a:gd name="T12" fmla="*/ 153 w 179"/>
                <a:gd name="T13" fmla="*/ 146 h 122"/>
                <a:gd name="T14" fmla="*/ 141 w 179"/>
                <a:gd name="T15" fmla="*/ 142 h 122"/>
                <a:gd name="T16" fmla="*/ 137 w 179"/>
                <a:gd name="T17" fmla="*/ 128 h 122"/>
                <a:gd name="T18" fmla="*/ 120 w 179"/>
                <a:gd name="T19" fmla="*/ 118 h 122"/>
                <a:gd name="T20" fmla="*/ 106 w 179"/>
                <a:gd name="T21" fmla="*/ 111 h 122"/>
                <a:gd name="T22" fmla="*/ 98 w 179"/>
                <a:gd name="T23" fmla="*/ 102 h 122"/>
                <a:gd name="T24" fmla="*/ 76 w 179"/>
                <a:gd name="T25" fmla="*/ 95 h 122"/>
                <a:gd name="T26" fmla="*/ 65 w 179"/>
                <a:gd name="T27" fmla="*/ 89 h 122"/>
                <a:gd name="T28" fmla="*/ 44 w 179"/>
                <a:gd name="T29" fmla="*/ 96 h 122"/>
                <a:gd name="T30" fmla="*/ 29 w 179"/>
                <a:gd name="T31" fmla="*/ 107 h 122"/>
                <a:gd name="T32" fmla="*/ 24 w 179"/>
                <a:gd name="T33" fmla="*/ 86 h 122"/>
                <a:gd name="T34" fmla="*/ 19 w 179"/>
                <a:gd name="T35" fmla="*/ 66 h 122"/>
                <a:gd name="T36" fmla="*/ 13 w 179"/>
                <a:gd name="T37" fmla="*/ 71 h 122"/>
                <a:gd name="T38" fmla="*/ 13 w 179"/>
                <a:gd name="T39" fmla="*/ 60 h 122"/>
                <a:gd name="T40" fmla="*/ 20 w 179"/>
                <a:gd name="T41" fmla="*/ 63 h 122"/>
                <a:gd name="T42" fmla="*/ 17 w 179"/>
                <a:gd name="T43" fmla="*/ 55 h 122"/>
                <a:gd name="T44" fmla="*/ 6 w 179"/>
                <a:gd name="T45" fmla="*/ 55 h 122"/>
                <a:gd name="T46" fmla="*/ 5 w 179"/>
                <a:gd name="T47" fmla="*/ 39 h 122"/>
                <a:gd name="T48" fmla="*/ 10 w 179"/>
                <a:gd name="T49" fmla="*/ 40 h 122"/>
                <a:gd name="T50" fmla="*/ 20 w 179"/>
                <a:gd name="T51" fmla="*/ 37 h 122"/>
                <a:gd name="T52" fmla="*/ 29 w 179"/>
                <a:gd name="T53" fmla="*/ 41 h 122"/>
                <a:gd name="T54" fmla="*/ 32 w 179"/>
                <a:gd name="T55" fmla="*/ 37 h 122"/>
                <a:gd name="T56" fmla="*/ 34 w 179"/>
                <a:gd name="T57" fmla="*/ 30 h 122"/>
                <a:gd name="T58" fmla="*/ 19 w 179"/>
                <a:gd name="T59" fmla="*/ 11 h 122"/>
                <a:gd name="T60" fmla="*/ 5 w 179"/>
                <a:gd name="T61" fmla="*/ 18 h 122"/>
                <a:gd name="T62" fmla="*/ 4 w 179"/>
                <a:gd name="T63" fmla="*/ 31 h 122"/>
                <a:gd name="T64" fmla="*/ 0 w 179"/>
                <a:gd name="T65" fmla="*/ 19 h 122"/>
                <a:gd name="T66" fmla="*/ 11 w 179"/>
                <a:gd name="T67" fmla="*/ 7 h 122"/>
                <a:gd name="T68" fmla="*/ 30 w 179"/>
                <a:gd name="T69" fmla="*/ 11 h 122"/>
                <a:gd name="T70" fmla="*/ 41 w 179"/>
                <a:gd name="T71" fmla="*/ 29 h 122"/>
                <a:gd name="T72" fmla="*/ 50 w 179"/>
                <a:gd name="T73" fmla="*/ 28 h 122"/>
                <a:gd name="T74" fmla="*/ 66 w 179"/>
                <a:gd name="T75" fmla="*/ 31 h 122"/>
                <a:gd name="T76" fmla="*/ 66 w 179"/>
                <a:gd name="T77" fmla="*/ 20 h 122"/>
                <a:gd name="T78" fmla="*/ 73 w 179"/>
                <a:gd name="T79" fmla="*/ 11 h 122"/>
                <a:gd name="T80" fmla="*/ 84 w 179"/>
                <a:gd name="T81" fmla="*/ 10 h 122"/>
                <a:gd name="T82" fmla="*/ 89 w 179"/>
                <a:gd name="T83" fmla="*/ 1 h 122"/>
                <a:gd name="T84" fmla="*/ 96 w 179"/>
                <a:gd name="T85" fmla="*/ 10 h 122"/>
                <a:gd name="T86" fmla="*/ 106 w 179"/>
                <a:gd name="T87" fmla="*/ 19 h 122"/>
                <a:gd name="T88" fmla="*/ 111 w 179"/>
                <a:gd name="T89" fmla="*/ 30 h 122"/>
                <a:gd name="T90" fmla="*/ 130 w 179"/>
                <a:gd name="T91" fmla="*/ 30 h 122"/>
                <a:gd name="T92" fmla="*/ 142 w 179"/>
                <a:gd name="T93" fmla="*/ 35 h 122"/>
                <a:gd name="T94" fmla="*/ 147 w 179"/>
                <a:gd name="T95" fmla="*/ 46 h 122"/>
                <a:gd name="T96" fmla="*/ 150 w 179"/>
                <a:gd name="T97" fmla="*/ 53 h 122"/>
                <a:gd name="T98" fmla="*/ 166 w 179"/>
                <a:gd name="T99" fmla="*/ 69 h 122"/>
                <a:gd name="T100" fmla="*/ 198 w 179"/>
                <a:gd name="T101" fmla="*/ 90 h 122"/>
                <a:gd name="T102" fmla="*/ 213 w 179"/>
                <a:gd name="T103" fmla="*/ 96 h 122"/>
                <a:gd name="T104" fmla="*/ 214 w 179"/>
                <a:gd name="T105" fmla="*/ 104 h 1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9"/>
                <a:gd name="T160" fmla="*/ 0 h 122"/>
                <a:gd name="T161" fmla="*/ 179 w 179"/>
                <a:gd name="T162" fmla="*/ 122 h 12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9" h="122">
                  <a:moveTo>
                    <a:pt x="179" y="89"/>
                  </a:moveTo>
                  <a:cubicBezTo>
                    <a:pt x="177" y="89"/>
                    <a:pt x="176" y="89"/>
                    <a:pt x="175" y="89"/>
                  </a:cubicBezTo>
                  <a:cubicBezTo>
                    <a:pt x="173" y="88"/>
                    <a:pt x="171" y="86"/>
                    <a:pt x="168" y="86"/>
                  </a:cubicBezTo>
                  <a:cubicBezTo>
                    <a:pt x="167" y="86"/>
                    <a:pt x="166" y="88"/>
                    <a:pt x="165" y="89"/>
                  </a:cubicBezTo>
                  <a:cubicBezTo>
                    <a:pt x="165" y="90"/>
                    <a:pt x="164" y="90"/>
                    <a:pt x="163" y="90"/>
                  </a:cubicBezTo>
                  <a:cubicBezTo>
                    <a:pt x="161" y="90"/>
                    <a:pt x="160" y="90"/>
                    <a:pt x="158" y="90"/>
                  </a:cubicBezTo>
                  <a:cubicBezTo>
                    <a:pt x="157" y="91"/>
                    <a:pt x="156" y="92"/>
                    <a:pt x="156" y="93"/>
                  </a:cubicBezTo>
                  <a:cubicBezTo>
                    <a:pt x="154" y="96"/>
                    <a:pt x="155" y="100"/>
                    <a:pt x="153" y="103"/>
                  </a:cubicBezTo>
                  <a:cubicBezTo>
                    <a:pt x="151" y="106"/>
                    <a:pt x="148" y="109"/>
                    <a:pt x="144" y="111"/>
                  </a:cubicBezTo>
                  <a:cubicBezTo>
                    <a:pt x="143" y="112"/>
                    <a:pt x="140" y="112"/>
                    <a:pt x="139" y="113"/>
                  </a:cubicBezTo>
                  <a:cubicBezTo>
                    <a:pt x="138" y="114"/>
                    <a:pt x="139" y="116"/>
                    <a:pt x="138" y="117"/>
                  </a:cubicBezTo>
                  <a:cubicBezTo>
                    <a:pt x="137" y="119"/>
                    <a:pt x="136" y="121"/>
                    <a:pt x="134" y="122"/>
                  </a:cubicBezTo>
                  <a:cubicBezTo>
                    <a:pt x="133" y="122"/>
                    <a:pt x="132" y="121"/>
                    <a:pt x="131" y="121"/>
                  </a:cubicBezTo>
                  <a:cubicBezTo>
                    <a:pt x="130" y="121"/>
                    <a:pt x="128" y="122"/>
                    <a:pt x="127" y="121"/>
                  </a:cubicBezTo>
                  <a:cubicBezTo>
                    <a:pt x="125" y="121"/>
                    <a:pt x="123" y="120"/>
                    <a:pt x="121" y="119"/>
                  </a:cubicBezTo>
                  <a:cubicBezTo>
                    <a:pt x="120" y="119"/>
                    <a:pt x="118" y="118"/>
                    <a:pt x="117" y="118"/>
                  </a:cubicBezTo>
                  <a:cubicBezTo>
                    <a:pt x="116" y="116"/>
                    <a:pt x="114" y="114"/>
                    <a:pt x="114" y="112"/>
                  </a:cubicBezTo>
                  <a:cubicBezTo>
                    <a:pt x="114" y="110"/>
                    <a:pt x="114" y="108"/>
                    <a:pt x="114" y="106"/>
                  </a:cubicBezTo>
                  <a:cubicBezTo>
                    <a:pt x="114" y="104"/>
                    <a:pt x="114" y="102"/>
                    <a:pt x="113" y="101"/>
                  </a:cubicBezTo>
                  <a:cubicBezTo>
                    <a:pt x="109" y="99"/>
                    <a:pt x="104" y="100"/>
                    <a:pt x="100" y="98"/>
                  </a:cubicBezTo>
                  <a:cubicBezTo>
                    <a:pt x="98" y="98"/>
                    <a:pt x="98" y="94"/>
                    <a:pt x="96" y="93"/>
                  </a:cubicBezTo>
                  <a:cubicBezTo>
                    <a:pt x="94" y="92"/>
                    <a:pt x="90" y="94"/>
                    <a:pt x="88" y="92"/>
                  </a:cubicBezTo>
                  <a:cubicBezTo>
                    <a:pt x="86" y="91"/>
                    <a:pt x="89" y="89"/>
                    <a:pt x="88" y="87"/>
                  </a:cubicBezTo>
                  <a:cubicBezTo>
                    <a:pt x="87" y="86"/>
                    <a:pt x="84" y="86"/>
                    <a:pt x="82" y="85"/>
                  </a:cubicBezTo>
                  <a:cubicBezTo>
                    <a:pt x="79" y="84"/>
                    <a:pt x="76" y="83"/>
                    <a:pt x="74" y="82"/>
                  </a:cubicBezTo>
                  <a:cubicBezTo>
                    <a:pt x="70" y="81"/>
                    <a:pt x="67" y="80"/>
                    <a:pt x="63" y="79"/>
                  </a:cubicBezTo>
                  <a:cubicBezTo>
                    <a:pt x="62" y="78"/>
                    <a:pt x="61" y="77"/>
                    <a:pt x="60" y="76"/>
                  </a:cubicBezTo>
                  <a:cubicBezTo>
                    <a:pt x="58" y="75"/>
                    <a:pt x="56" y="74"/>
                    <a:pt x="54" y="74"/>
                  </a:cubicBezTo>
                  <a:cubicBezTo>
                    <a:pt x="51" y="74"/>
                    <a:pt x="51" y="76"/>
                    <a:pt x="49" y="77"/>
                  </a:cubicBezTo>
                  <a:cubicBezTo>
                    <a:pt x="45" y="78"/>
                    <a:pt x="40" y="77"/>
                    <a:pt x="37" y="80"/>
                  </a:cubicBezTo>
                  <a:cubicBezTo>
                    <a:pt x="35" y="81"/>
                    <a:pt x="36" y="85"/>
                    <a:pt x="34" y="86"/>
                  </a:cubicBezTo>
                  <a:cubicBezTo>
                    <a:pt x="31" y="88"/>
                    <a:pt x="27" y="88"/>
                    <a:pt x="24" y="89"/>
                  </a:cubicBezTo>
                  <a:cubicBezTo>
                    <a:pt x="23" y="86"/>
                    <a:pt x="22" y="84"/>
                    <a:pt x="21" y="81"/>
                  </a:cubicBezTo>
                  <a:cubicBezTo>
                    <a:pt x="21" y="78"/>
                    <a:pt x="20" y="74"/>
                    <a:pt x="20" y="71"/>
                  </a:cubicBezTo>
                  <a:cubicBezTo>
                    <a:pt x="20" y="68"/>
                    <a:pt x="22" y="65"/>
                    <a:pt x="21" y="62"/>
                  </a:cubicBezTo>
                  <a:cubicBezTo>
                    <a:pt x="20" y="60"/>
                    <a:pt x="18" y="57"/>
                    <a:pt x="16" y="55"/>
                  </a:cubicBezTo>
                  <a:cubicBezTo>
                    <a:pt x="15" y="54"/>
                    <a:pt x="13" y="55"/>
                    <a:pt x="12" y="56"/>
                  </a:cubicBezTo>
                  <a:cubicBezTo>
                    <a:pt x="11" y="56"/>
                    <a:pt x="12" y="58"/>
                    <a:pt x="11" y="59"/>
                  </a:cubicBezTo>
                  <a:cubicBezTo>
                    <a:pt x="10" y="59"/>
                    <a:pt x="10" y="57"/>
                    <a:pt x="10" y="56"/>
                  </a:cubicBezTo>
                  <a:cubicBezTo>
                    <a:pt x="10" y="54"/>
                    <a:pt x="9" y="51"/>
                    <a:pt x="11" y="50"/>
                  </a:cubicBezTo>
                  <a:cubicBezTo>
                    <a:pt x="12" y="49"/>
                    <a:pt x="13" y="52"/>
                    <a:pt x="14" y="53"/>
                  </a:cubicBezTo>
                  <a:cubicBezTo>
                    <a:pt x="15" y="53"/>
                    <a:pt x="17" y="53"/>
                    <a:pt x="17" y="52"/>
                  </a:cubicBezTo>
                  <a:cubicBezTo>
                    <a:pt x="17" y="51"/>
                    <a:pt x="15" y="51"/>
                    <a:pt x="14" y="50"/>
                  </a:cubicBezTo>
                  <a:cubicBezTo>
                    <a:pt x="14" y="48"/>
                    <a:pt x="15" y="46"/>
                    <a:pt x="14" y="46"/>
                  </a:cubicBezTo>
                  <a:cubicBezTo>
                    <a:pt x="11" y="46"/>
                    <a:pt x="10" y="49"/>
                    <a:pt x="7" y="49"/>
                  </a:cubicBezTo>
                  <a:cubicBezTo>
                    <a:pt x="6" y="49"/>
                    <a:pt x="5" y="47"/>
                    <a:pt x="5" y="46"/>
                  </a:cubicBezTo>
                  <a:cubicBezTo>
                    <a:pt x="4" y="44"/>
                    <a:pt x="3" y="42"/>
                    <a:pt x="3" y="40"/>
                  </a:cubicBezTo>
                  <a:cubicBezTo>
                    <a:pt x="3" y="37"/>
                    <a:pt x="4" y="35"/>
                    <a:pt x="4" y="32"/>
                  </a:cubicBezTo>
                  <a:cubicBezTo>
                    <a:pt x="5" y="31"/>
                    <a:pt x="4" y="28"/>
                    <a:pt x="5" y="29"/>
                  </a:cubicBezTo>
                  <a:cubicBezTo>
                    <a:pt x="7" y="29"/>
                    <a:pt x="6" y="32"/>
                    <a:pt x="8" y="33"/>
                  </a:cubicBezTo>
                  <a:cubicBezTo>
                    <a:pt x="10" y="34"/>
                    <a:pt x="12" y="34"/>
                    <a:pt x="14" y="33"/>
                  </a:cubicBezTo>
                  <a:cubicBezTo>
                    <a:pt x="15" y="33"/>
                    <a:pt x="15" y="31"/>
                    <a:pt x="17" y="31"/>
                  </a:cubicBezTo>
                  <a:cubicBezTo>
                    <a:pt x="18" y="32"/>
                    <a:pt x="17" y="34"/>
                    <a:pt x="18" y="34"/>
                  </a:cubicBezTo>
                  <a:cubicBezTo>
                    <a:pt x="20" y="35"/>
                    <a:pt x="23" y="35"/>
                    <a:pt x="24" y="34"/>
                  </a:cubicBezTo>
                  <a:cubicBezTo>
                    <a:pt x="25" y="33"/>
                    <a:pt x="22" y="31"/>
                    <a:pt x="23" y="30"/>
                  </a:cubicBezTo>
                  <a:cubicBezTo>
                    <a:pt x="24" y="29"/>
                    <a:pt x="26" y="31"/>
                    <a:pt x="27" y="31"/>
                  </a:cubicBezTo>
                  <a:cubicBezTo>
                    <a:pt x="28" y="30"/>
                    <a:pt x="30" y="30"/>
                    <a:pt x="30" y="29"/>
                  </a:cubicBezTo>
                  <a:cubicBezTo>
                    <a:pt x="30" y="27"/>
                    <a:pt x="29" y="26"/>
                    <a:pt x="28" y="25"/>
                  </a:cubicBezTo>
                  <a:cubicBezTo>
                    <a:pt x="25" y="22"/>
                    <a:pt x="21" y="21"/>
                    <a:pt x="19" y="18"/>
                  </a:cubicBezTo>
                  <a:cubicBezTo>
                    <a:pt x="17" y="16"/>
                    <a:pt x="19" y="11"/>
                    <a:pt x="16" y="9"/>
                  </a:cubicBezTo>
                  <a:cubicBezTo>
                    <a:pt x="14" y="8"/>
                    <a:pt x="11" y="8"/>
                    <a:pt x="9" y="9"/>
                  </a:cubicBezTo>
                  <a:cubicBezTo>
                    <a:pt x="6" y="11"/>
                    <a:pt x="5" y="13"/>
                    <a:pt x="4" y="15"/>
                  </a:cubicBezTo>
                  <a:cubicBezTo>
                    <a:pt x="4" y="17"/>
                    <a:pt x="5" y="19"/>
                    <a:pt x="4" y="21"/>
                  </a:cubicBezTo>
                  <a:cubicBezTo>
                    <a:pt x="4" y="23"/>
                    <a:pt x="5" y="25"/>
                    <a:pt x="3" y="26"/>
                  </a:cubicBezTo>
                  <a:cubicBezTo>
                    <a:pt x="2" y="26"/>
                    <a:pt x="3" y="23"/>
                    <a:pt x="2" y="22"/>
                  </a:cubicBezTo>
                  <a:cubicBezTo>
                    <a:pt x="1" y="20"/>
                    <a:pt x="1" y="18"/>
                    <a:pt x="0" y="16"/>
                  </a:cubicBezTo>
                  <a:cubicBezTo>
                    <a:pt x="1" y="14"/>
                    <a:pt x="1" y="12"/>
                    <a:pt x="3" y="11"/>
                  </a:cubicBezTo>
                  <a:cubicBezTo>
                    <a:pt x="4" y="9"/>
                    <a:pt x="6" y="7"/>
                    <a:pt x="9" y="6"/>
                  </a:cubicBezTo>
                  <a:cubicBezTo>
                    <a:pt x="11" y="6"/>
                    <a:pt x="14" y="6"/>
                    <a:pt x="16" y="6"/>
                  </a:cubicBezTo>
                  <a:cubicBezTo>
                    <a:pt x="19" y="7"/>
                    <a:pt x="23" y="7"/>
                    <a:pt x="25" y="9"/>
                  </a:cubicBezTo>
                  <a:cubicBezTo>
                    <a:pt x="27" y="11"/>
                    <a:pt x="27" y="14"/>
                    <a:pt x="29" y="17"/>
                  </a:cubicBezTo>
                  <a:cubicBezTo>
                    <a:pt x="30" y="19"/>
                    <a:pt x="31" y="22"/>
                    <a:pt x="34" y="24"/>
                  </a:cubicBezTo>
                  <a:cubicBezTo>
                    <a:pt x="35" y="25"/>
                    <a:pt x="37" y="24"/>
                    <a:pt x="38" y="24"/>
                  </a:cubicBezTo>
                  <a:cubicBezTo>
                    <a:pt x="40" y="24"/>
                    <a:pt x="41" y="24"/>
                    <a:pt x="42" y="23"/>
                  </a:cubicBezTo>
                  <a:cubicBezTo>
                    <a:pt x="43" y="24"/>
                    <a:pt x="45" y="23"/>
                    <a:pt x="46" y="24"/>
                  </a:cubicBezTo>
                  <a:cubicBezTo>
                    <a:pt x="49" y="25"/>
                    <a:pt x="52" y="26"/>
                    <a:pt x="55" y="26"/>
                  </a:cubicBezTo>
                  <a:cubicBezTo>
                    <a:pt x="56" y="26"/>
                    <a:pt x="57" y="26"/>
                    <a:pt x="57" y="25"/>
                  </a:cubicBezTo>
                  <a:cubicBezTo>
                    <a:pt x="57" y="23"/>
                    <a:pt x="55" y="20"/>
                    <a:pt x="55" y="17"/>
                  </a:cubicBezTo>
                  <a:cubicBezTo>
                    <a:pt x="54" y="15"/>
                    <a:pt x="54" y="12"/>
                    <a:pt x="56" y="10"/>
                  </a:cubicBezTo>
                  <a:cubicBezTo>
                    <a:pt x="57" y="9"/>
                    <a:pt x="60" y="10"/>
                    <a:pt x="61" y="9"/>
                  </a:cubicBezTo>
                  <a:cubicBezTo>
                    <a:pt x="63" y="8"/>
                    <a:pt x="62" y="4"/>
                    <a:pt x="64" y="4"/>
                  </a:cubicBezTo>
                  <a:cubicBezTo>
                    <a:pt x="67" y="3"/>
                    <a:pt x="68" y="9"/>
                    <a:pt x="70" y="8"/>
                  </a:cubicBezTo>
                  <a:cubicBezTo>
                    <a:pt x="72" y="7"/>
                    <a:pt x="67" y="4"/>
                    <a:pt x="68" y="2"/>
                  </a:cubicBezTo>
                  <a:cubicBezTo>
                    <a:pt x="68" y="0"/>
                    <a:pt x="72" y="0"/>
                    <a:pt x="74" y="1"/>
                  </a:cubicBezTo>
                  <a:cubicBezTo>
                    <a:pt x="75" y="1"/>
                    <a:pt x="74" y="3"/>
                    <a:pt x="75" y="4"/>
                  </a:cubicBezTo>
                  <a:cubicBezTo>
                    <a:pt x="76" y="6"/>
                    <a:pt x="79" y="7"/>
                    <a:pt x="80" y="8"/>
                  </a:cubicBezTo>
                  <a:cubicBezTo>
                    <a:pt x="84" y="9"/>
                    <a:pt x="88" y="10"/>
                    <a:pt x="90" y="12"/>
                  </a:cubicBezTo>
                  <a:cubicBezTo>
                    <a:pt x="90" y="15"/>
                    <a:pt x="88" y="15"/>
                    <a:pt x="88" y="16"/>
                  </a:cubicBezTo>
                  <a:cubicBezTo>
                    <a:pt x="90" y="18"/>
                    <a:pt x="94" y="18"/>
                    <a:pt x="95" y="21"/>
                  </a:cubicBezTo>
                  <a:cubicBezTo>
                    <a:pt x="96" y="23"/>
                    <a:pt x="92" y="23"/>
                    <a:pt x="92" y="25"/>
                  </a:cubicBezTo>
                  <a:cubicBezTo>
                    <a:pt x="92" y="27"/>
                    <a:pt x="95" y="26"/>
                    <a:pt x="96" y="26"/>
                  </a:cubicBezTo>
                  <a:cubicBezTo>
                    <a:pt x="100" y="26"/>
                    <a:pt x="104" y="26"/>
                    <a:pt x="108" y="25"/>
                  </a:cubicBezTo>
                  <a:cubicBezTo>
                    <a:pt x="110" y="25"/>
                    <a:pt x="110" y="21"/>
                    <a:pt x="111" y="22"/>
                  </a:cubicBezTo>
                  <a:cubicBezTo>
                    <a:pt x="114" y="23"/>
                    <a:pt x="116" y="26"/>
                    <a:pt x="118" y="29"/>
                  </a:cubicBezTo>
                  <a:cubicBezTo>
                    <a:pt x="119" y="30"/>
                    <a:pt x="118" y="30"/>
                    <a:pt x="119" y="31"/>
                  </a:cubicBezTo>
                  <a:cubicBezTo>
                    <a:pt x="119" y="33"/>
                    <a:pt x="120" y="36"/>
                    <a:pt x="122" y="38"/>
                  </a:cubicBezTo>
                  <a:cubicBezTo>
                    <a:pt x="122" y="39"/>
                    <a:pt x="124" y="37"/>
                    <a:pt x="125" y="38"/>
                  </a:cubicBezTo>
                  <a:cubicBezTo>
                    <a:pt x="126" y="40"/>
                    <a:pt x="124" y="42"/>
                    <a:pt x="125" y="44"/>
                  </a:cubicBezTo>
                  <a:cubicBezTo>
                    <a:pt x="125" y="45"/>
                    <a:pt x="126" y="47"/>
                    <a:pt x="128" y="48"/>
                  </a:cubicBezTo>
                  <a:cubicBezTo>
                    <a:pt x="131" y="51"/>
                    <a:pt x="134" y="54"/>
                    <a:pt x="138" y="57"/>
                  </a:cubicBezTo>
                  <a:cubicBezTo>
                    <a:pt x="142" y="59"/>
                    <a:pt x="145" y="62"/>
                    <a:pt x="149" y="64"/>
                  </a:cubicBezTo>
                  <a:cubicBezTo>
                    <a:pt x="154" y="68"/>
                    <a:pt x="160" y="72"/>
                    <a:pt x="165" y="75"/>
                  </a:cubicBezTo>
                  <a:cubicBezTo>
                    <a:pt x="166" y="75"/>
                    <a:pt x="168" y="74"/>
                    <a:pt x="169" y="75"/>
                  </a:cubicBezTo>
                  <a:cubicBezTo>
                    <a:pt x="172" y="76"/>
                    <a:pt x="174" y="78"/>
                    <a:pt x="177" y="80"/>
                  </a:cubicBezTo>
                  <a:cubicBezTo>
                    <a:pt x="177" y="80"/>
                    <a:pt x="178" y="80"/>
                    <a:pt x="178" y="81"/>
                  </a:cubicBezTo>
                  <a:cubicBezTo>
                    <a:pt x="179" y="82"/>
                    <a:pt x="178" y="84"/>
                    <a:pt x="178" y="86"/>
                  </a:cubicBezTo>
                  <a:cubicBezTo>
                    <a:pt x="178" y="87"/>
                    <a:pt x="178" y="88"/>
                    <a:pt x="179" y="8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5" name="Freeform 2622"/>
            <p:cNvSpPr>
              <a:spLocks noChangeAspect="1"/>
            </p:cNvSpPr>
            <p:nvPr/>
          </p:nvSpPr>
          <p:spPr bwMode="auto">
            <a:xfrm>
              <a:off x="3669" y="1808"/>
              <a:ext cx="260" cy="168"/>
            </a:xfrm>
            <a:custGeom>
              <a:avLst/>
              <a:gdLst>
                <a:gd name="T0" fmla="*/ 176 w 216"/>
                <a:gd name="T1" fmla="*/ 166 h 140"/>
                <a:gd name="T2" fmla="*/ 185 w 216"/>
                <a:gd name="T3" fmla="*/ 166 h 140"/>
                <a:gd name="T4" fmla="*/ 194 w 216"/>
                <a:gd name="T5" fmla="*/ 150 h 140"/>
                <a:gd name="T6" fmla="*/ 188 w 216"/>
                <a:gd name="T7" fmla="*/ 140 h 140"/>
                <a:gd name="T8" fmla="*/ 181 w 216"/>
                <a:gd name="T9" fmla="*/ 133 h 140"/>
                <a:gd name="T10" fmla="*/ 181 w 216"/>
                <a:gd name="T11" fmla="*/ 125 h 140"/>
                <a:gd name="T12" fmla="*/ 195 w 216"/>
                <a:gd name="T13" fmla="*/ 118 h 140"/>
                <a:gd name="T14" fmla="*/ 193 w 216"/>
                <a:gd name="T15" fmla="*/ 113 h 140"/>
                <a:gd name="T16" fmla="*/ 205 w 216"/>
                <a:gd name="T17" fmla="*/ 103 h 140"/>
                <a:gd name="T18" fmla="*/ 217 w 216"/>
                <a:gd name="T19" fmla="*/ 98 h 140"/>
                <a:gd name="T20" fmla="*/ 223 w 216"/>
                <a:gd name="T21" fmla="*/ 108 h 140"/>
                <a:gd name="T22" fmla="*/ 229 w 216"/>
                <a:gd name="T23" fmla="*/ 113 h 140"/>
                <a:gd name="T24" fmla="*/ 236 w 216"/>
                <a:gd name="T25" fmla="*/ 113 h 140"/>
                <a:gd name="T26" fmla="*/ 248 w 216"/>
                <a:gd name="T27" fmla="*/ 106 h 140"/>
                <a:gd name="T28" fmla="*/ 259 w 216"/>
                <a:gd name="T29" fmla="*/ 97 h 140"/>
                <a:gd name="T30" fmla="*/ 242 w 216"/>
                <a:gd name="T31" fmla="*/ 94 h 140"/>
                <a:gd name="T32" fmla="*/ 232 w 216"/>
                <a:gd name="T33" fmla="*/ 95 h 140"/>
                <a:gd name="T34" fmla="*/ 223 w 216"/>
                <a:gd name="T35" fmla="*/ 88 h 140"/>
                <a:gd name="T36" fmla="*/ 215 w 216"/>
                <a:gd name="T37" fmla="*/ 83 h 140"/>
                <a:gd name="T38" fmla="*/ 221 w 216"/>
                <a:gd name="T39" fmla="*/ 68 h 140"/>
                <a:gd name="T40" fmla="*/ 211 w 216"/>
                <a:gd name="T41" fmla="*/ 74 h 140"/>
                <a:gd name="T42" fmla="*/ 191 w 216"/>
                <a:gd name="T43" fmla="*/ 98 h 140"/>
                <a:gd name="T44" fmla="*/ 183 w 216"/>
                <a:gd name="T45" fmla="*/ 90 h 140"/>
                <a:gd name="T46" fmla="*/ 163 w 216"/>
                <a:gd name="T47" fmla="*/ 92 h 140"/>
                <a:gd name="T48" fmla="*/ 155 w 216"/>
                <a:gd name="T49" fmla="*/ 83 h 140"/>
                <a:gd name="T50" fmla="*/ 147 w 216"/>
                <a:gd name="T51" fmla="*/ 72 h 140"/>
                <a:gd name="T52" fmla="*/ 148 w 216"/>
                <a:gd name="T53" fmla="*/ 60 h 140"/>
                <a:gd name="T54" fmla="*/ 136 w 216"/>
                <a:gd name="T55" fmla="*/ 48 h 140"/>
                <a:gd name="T56" fmla="*/ 124 w 216"/>
                <a:gd name="T57" fmla="*/ 46 h 140"/>
                <a:gd name="T58" fmla="*/ 84 w 216"/>
                <a:gd name="T59" fmla="*/ 47 h 140"/>
                <a:gd name="T60" fmla="*/ 36 w 216"/>
                <a:gd name="T61" fmla="*/ 0 h 140"/>
                <a:gd name="T62" fmla="*/ 0 w 216"/>
                <a:gd name="T63" fmla="*/ 11 h 140"/>
                <a:gd name="T64" fmla="*/ 10 w 216"/>
                <a:gd name="T65" fmla="*/ 89 h 140"/>
                <a:gd name="T66" fmla="*/ 23 w 216"/>
                <a:gd name="T67" fmla="*/ 90 h 140"/>
                <a:gd name="T68" fmla="*/ 22 w 216"/>
                <a:gd name="T69" fmla="*/ 72 h 140"/>
                <a:gd name="T70" fmla="*/ 31 w 216"/>
                <a:gd name="T71" fmla="*/ 65 h 140"/>
                <a:gd name="T72" fmla="*/ 36 w 216"/>
                <a:gd name="T73" fmla="*/ 62 h 140"/>
                <a:gd name="T74" fmla="*/ 45 w 216"/>
                <a:gd name="T75" fmla="*/ 65 h 140"/>
                <a:gd name="T76" fmla="*/ 63 w 216"/>
                <a:gd name="T77" fmla="*/ 74 h 140"/>
                <a:gd name="T78" fmla="*/ 69 w 216"/>
                <a:gd name="T79" fmla="*/ 85 h 140"/>
                <a:gd name="T80" fmla="*/ 70 w 216"/>
                <a:gd name="T81" fmla="*/ 91 h 140"/>
                <a:gd name="T82" fmla="*/ 88 w 216"/>
                <a:gd name="T83" fmla="*/ 86 h 140"/>
                <a:gd name="T84" fmla="*/ 98 w 216"/>
                <a:gd name="T85" fmla="*/ 97 h 140"/>
                <a:gd name="T86" fmla="*/ 105 w 216"/>
                <a:gd name="T87" fmla="*/ 106 h 140"/>
                <a:gd name="T88" fmla="*/ 108 w 216"/>
                <a:gd name="T89" fmla="*/ 118 h 140"/>
                <a:gd name="T90" fmla="*/ 134 w 216"/>
                <a:gd name="T91" fmla="*/ 137 h 140"/>
                <a:gd name="T92" fmla="*/ 158 w 216"/>
                <a:gd name="T93" fmla="*/ 150 h 140"/>
                <a:gd name="T94" fmla="*/ 169 w 216"/>
                <a:gd name="T95" fmla="*/ 157 h 140"/>
                <a:gd name="T96" fmla="*/ 170 w 216"/>
                <a:gd name="T97" fmla="*/ 167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6"/>
                <a:gd name="T148" fmla="*/ 0 h 140"/>
                <a:gd name="T149" fmla="*/ 216 w 216"/>
                <a:gd name="T150" fmla="*/ 140 h 1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6" h="140">
                  <a:moveTo>
                    <a:pt x="141" y="139"/>
                  </a:moveTo>
                  <a:cubicBezTo>
                    <a:pt x="142" y="139"/>
                    <a:pt x="144" y="138"/>
                    <a:pt x="146" y="138"/>
                  </a:cubicBezTo>
                  <a:cubicBezTo>
                    <a:pt x="148" y="138"/>
                    <a:pt x="148" y="140"/>
                    <a:pt x="150" y="140"/>
                  </a:cubicBezTo>
                  <a:cubicBezTo>
                    <a:pt x="151" y="140"/>
                    <a:pt x="153" y="139"/>
                    <a:pt x="154" y="138"/>
                  </a:cubicBezTo>
                  <a:cubicBezTo>
                    <a:pt x="154" y="137"/>
                    <a:pt x="154" y="135"/>
                    <a:pt x="154" y="134"/>
                  </a:cubicBezTo>
                  <a:cubicBezTo>
                    <a:pt x="156" y="131"/>
                    <a:pt x="159" y="129"/>
                    <a:pt x="161" y="125"/>
                  </a:cubicBezTo>
                  <a:cubicBezTo>
                    <a:pt x="161" y="124"/>
                    <a:pt x="160" y="122"/>
                    <a:pt x="160" y="121"/>
                  </a:cubicBezTo>
                  <a:cubicBezTo>
                    <a:pt x="159" y="120"/>
                    <a:pt x="157" y="119"/>
                    <a:pt x="156" y="117"/>
                  </a:cubicBezTo>
                  <a:cubicBezTo>
                    <a:pt x="156" y="116"/>
                    <a:pt x="158" y="113"/>
                    <a:pt x="156" y="112"/>
                  </a:cubicBezTo>
                  <a:cubicBezTo>
                    <a:pt x="155" y="110"/>
                    <a:pt x="152" y="112"/>
                    <a:pt x="150" y="111"/>
                  </a:cubicBezTo>
                  <a:cubicBezTo>
                    <a:pt x="149" y="111"/>
                    <a:pt x="148" y="110"/>
                    <a:pt x="148" y="109"/>
                  </a:cubicBezTo>
                  <a:cubicBezTo>
                    <a:pt x="148" y="107"/>
                    <a:pt x="148" y="105"/>
                    <a:pt x="150" y="104"/>
                  </a:cubicBezTo>
                  <a:cubicBezTo>
                    <a:pt x="153" y="103"/>
                    <a:pt x="156" y="104"/>
                    <a:pt x="159" y="103"/>
                  </a:cubicBezTo>
                  <a:cubicBezTo>
                    <a:pt x="161" y="102"/>
                    <a:pt x="161" y="100"/>
                    <a:pt x="162" y="98"/>
                  </a:cubicBezTo>
                  <a:cubicBezTo>
                    <a:pt x="162" y="97"/>
                    <a:pt x="162" y="96"/>
                    <a:pt x="162" y="95"/>
                  </a:cubicBezTo>
                  <a:cubicBezTo>
                    <a:pt x="161" y="94"/>
                    <a:pt x="159" y="95"/>
                    <a:pt x="160" y="94"/>
                  </a:cubicBezTo>
                  <a:cubicBezTo>
                    <a:pt x="163" y="93"/>
                    <a:pt x="166" y="94"/>
                    <a:pt x="168" y="92"/>
                  </a:cubicBezTo>
                  <a:cubicBezTo>
                    <a:pt x="170" y="90"/>
                    <a:pt x="169" y="87"/>
                    <a:pt x="170" y="86"/>
                  </a:cubicBezTo>
                  <a:cubicBezTo>
                    <a:pt x="172" y="85"/>
                    <a:pt x="174" y="87"/>
                    <a:pt x="176" y="87"/>
                  </a:cubicBezTo>
                  <a:cubicBezTo>
                    <a:pt x="178" y="86"/>
                    <a:pt x="178" y="82"/>
                    <a:pt x="180" y="82"/>
                  </a:cubicBezTo>
                  <a:cubicBezTo>
                    <a:pt x="183" y="82"/>
                    <a:pt x="185" y="84"/>
                    <a:pt x="187" y="86"/>
                  </a:cubicBezTo>
                  <a:cubicBezTo>
                    <a:pt x="187" y="88"/>
                    <a:pt x="185" y="89"/>
                    <a:pt x="185" y="90"/>
                  </a:cubicBezTo>
                  <a:cubicBezTo>
                    <a:pt x="185" y="92"/>
                    <a:pt x="186" y="93"/>
                    <a:pt x="187" y="94"/>
                  </a:cubicBezTo>
                  <a:cubicBezTo>
                    <a:pt x="188" y="94"/>
                    <a:pt x="189" y="94"/>
                    <a:pt x="190" y="94"/>
                  </a:cubicBezTo>
                  <a:cubicBezTo>
                    <a:pt x="191" y="93"/>
                    <a:pt x="192" y="92"/>
                    <a:pt x="193" y="92"/>
                  </a:cubicBezTo>
                  <a:cubicBezTo>
                    <a:pt x="194" y="92"/>
                    <a:pt x="195" y="93"/>
                    <a:pt x="196" y="94"/>
                  </a:cubicBezTo>
                  <a:cubicBezTo>
                    <a:pt x="198" y="94"/>
                    <a:pt x="199" y="95"/>
                    <a:pt x="200" y="94"/>
                  </a:cubicBezTo>
                  <a:cubicBezTo>
                    <a:pt x="203" y="93"/>
                    <a:pt x="204" y="89"/>
                    <a:pt x="206" y="88"/>
                  </a:cubicBezTo>
                  <a:cubicBezTo>
                    <a:pt x="208" y="87"/>
                    <a:pt x="210" y="89"/>
                    <a:pt x="212" y="88"/>
                  </a:cubicBezTo>
                  <a:cubicBezTo>
                    <a:pt x="214" y="86"/>
                    <a:pt x="216" y="84"/>
                    <a:pt x="215" y="81"/>
                  </a:cubicBezTo>
                  <a:cubicBezTo>
                    <a:pt x="214" y="79"/>
                    <a:pt x="211" y="80"/>
                    <a:pt x="208" y="79"/>
                  </a:cubicBezTo>
                  <a:cubicBezTo>
                    <a:pt x="206" y="78"/>
                    <a:pt x="203" y="79"/>
                    <a:pt x="201" y="78"/>
                  </a:cubicBezTo>
                  <a:cubicBezTo>
                    <a:pt x="199" y="76"/>
                    <a:pt x="198" y="71"/>
                    <a:pt x="195" y="71"/>
                  </a:cubicBezTo>
                  <a:cubicBezTo>
                    <a:pt x="193" y="72"/>
                    <a:pt x="195" y="77"/>
                    <a:pt x="193" y="79"/>
                  </a:cubicBezTo>
                  <a:cubicBezTo>
                    <a:pt x="191" y="81"/>
                    <a:pt x="188" y="81"/>
                    <a:pt x="185" y="79"/>
                  </a:cubicBezTo>
                  <a:cubicBezTo>
                    <a:pt x="184" y="78"/>
                    <a:pt x="186" y="74"/>
                    <a:pt x="185" y="73"/>
                  </a:cubicBezTo>
                  <a:cubicBezTo>
                    <a:pt x="183" y="72"/>
                    <a:pt x="180" y="74"/>
                    <a:pt x="179" y="73"/>
                  </a:cubicBezTo>
                  <a:cubicBezTo>
                    <a:pt x="178" y="72"/>
                    <a:pt x="178" y="70"/>
                    <a:pt x="179" y="69"/>
                  </a:cubicBezTo>
                  <a:cubicBezTo>
                    <a:pt x="182" y="65"/>
                    <a:pt x="188" y="64"/>
                    <a:pt x="190" y="59"/>
                  </a:cubicBezTo>
                  <a:cubicBezTo>
                    <a:pt x="191" y="58"/>
                    <a:pt x="186" y="58"/>
                    <a:pt x="184" y="57"/>
                  </a:cubicBezTo>
                  <a:cubicBezTo>
                    <a:pt x="182" y="60"/>
                    <a:pt x="181" y="63"/>
                    <a:pt x="178" y="65"/>
                  </a:cubicBezTo>
                  <a:cubicBezTo>
                    <a:pt x="177" y="66"/>
                    <a:pt x="176" y="62"/>
                    <a:pt x="175" y="62"/>
                  </a:cubicBezTo>
                  <a:cubicBezTo>
                    <a:pt x="172" y="63"/>
                    <a:pt x="171" y="66"/>
                    <a:pt x="169" y="68"/>
                  </a:cubicBezTo>
                  <a:cubicBezTo>
                    <a:pt x="166" y="73"/>
                    <a:pt x="164" y="79"/>
                    <a:pt x="159" y="82"/>
                  </a:cubicBezTo>
                  <a:cubicBezTo>
                    <a:pt x="157" y="83"/>
                    <a:pt x="154" y="82"/>
                    <a:pt x="152" y="80"/>
                  </a:cubicBezTo>
                  <a:cubicBezTo>
                    <a:pt x="151" y="79"/>
                    <a:pt x="154" y="76"/>
                    <a:pt x="152" y="75"/>
                  </a:cubicBezTo>
                  <a:cubicBezTo>
                    <a:pt x="151" y="74"/>
                    <a:pt x="148" y="76"/>
                    <a:pt x="146" y="76"/>
                  </a:cubicBezTo>
                  <a:cubicBezTo>
                    <a:pt x="143" y="77"/>
                    <a:pt x="139" y="78"/>
                    <a:pt x="135" y="77"/>
                  </a:cubicBezTo>
                  <a:cubicBezTo>
                    <a:pt x="134" y="77"/>
                    <a:pt x="132" y="76"/>
                    <a:pt x="131" y="75"/>
                  </a:cubicBezTo>
                  <a:cubicBezTo>
                    <a:pt x="130" y="73"/>
                    <a:pt x="131" y="70"/>
                    <a:pt x="129" y="69"/>
                  </a:cubicBezTo>
                  <a:cubicBezTo>
                    <a:pt x="128" y="68"/>
                    <a:pt x="125" y="70"/>
                    <a:pt x="124" y="69"/>
                  </a:cubicBezTo>
                  <a:cubicBezTo>
                    <a:pt x="122" y="67"/>
                    <a:pt x="122" y="63"/>
                    <a:pt x="122" y="60"/>
                  </a:cubicBezTo>
                  <a:cubicBezTo>
                    <a:pt x="122" y="59"/>
                    <a:pt x="124" y="58"/>
                    <a:pt x="124" y="56"/>
                  </a:cubicBezTo>
                  <a:cubicBezTo>
                    <a:pt x="124" y="54"/>
                    <a:pt x="124" y="52"/>
                    <a:pt x="123" y="50"/>
                  </a:cubicBezTo>
                  <a:cubicBezTo>
                    <a:pt x="121" y="47"/>
                    <a:pt x="120" y="43"/>
                    <a:pt x="117" y="40"/>
                  </a:cubicBezTo>
                  <a:cubicBezTo>
                    <a:pt x="116" y="39"/>
                    <a:pt x="114" y="41"/>
                    <a:pt x="113" y="40"/>
                  </a:cubicBezTo>
                  <a:cubicBezTo>
                    <a:pt x="111" y="39"/>
                    <a:pt x="113" y="35"/>
                    <a:pt x="111" y="34"/>
                  </a:cubicBezTo>
                  <a:cubicBezTo>
                    <a:pt x="108" y="34"/>
                    <a:pt x="106" y="39"/>
                    <a:pt x="103" y="38"/>
                  </a:cubicBezTo>
                  <a:lnTo>
                    <a:pt x="81" y="36"/>
                  </a:lnTo>
                  <a:cubicBezTo>
                    <a:pt x="77" y="37"/>
                    <a:pt x="73" y="38"/>
                    <a:pt x="70" y="39"/>
                  </a:cubicBezTo>
                  <a:cubicBezTo>
                    <a:pt x="67" y="34"/>
                    <a:pt x="65" y="29"/>
                    <a:pt x="62" y="24"/>
                  </a:cubicBezTo>
                  <a:cubicBezTo>
                    <a:pt x="52" y="16"/>
                    <a:pt x="41" y="8"/>
                    <a:pt x="30" y="0"/>
                  </a:cubicBezTo>
                  <a:cubicBezTo>
                    <a:pt x="25" y="1"/>
                    <a:pt x="20" y="2"/>
                    <a:pt x="15" y="3"/>
                  </a:cubicBezTo>
                  <a:cubicBezTo>
                    <a:pt x="10" y="5"/>
                    <a:pt x="5" y="7"/>
                    <a:pt x="0" y="9"/>
                  </a:cubicBezTo>
                  <a:cubicBezTo>
                    <a:pt x="1" y="30"/>
                    <a:pt x="3" y="52"/>
                    <a:pt x="4" y="73"/>
                  </a:cubicBezTo>
                  <a:cubicBezTo>
                    <a:pt x="5" y="74"/>
                    <a:pt x="7" y="73"/>
                    <a:pt x="8" y="74"/>
                  </a:cubicBezTo>
                  <a:cubicBezTo>
                    <a:pt x="11" y="75"/>
                    <a:pt x="14" y="76"/>
                    <a:pt x="17" y="76"/>
                  </a:cubicBezTo>
                  <a:cubicBezTo>
                    <a:pt x="18" y="76"/>
                    <a:pt x="19" y="76"/>
                    <a:pt x="19" y="75"/>
                  </a:cubicBezTo>
                  <a:cubicBezTo>
                    <a:pt x="19" y="73"/>
                    <a:pt x="17" y="70"/>
                    <a:pt x="17" y="67"/>
                  </a:cubicBezTo>
                  <a:cubicBezTo>
                    <a:pt x="16" y="65"/>
                    <a:pt x="16" y="62"/>
                    <a:pt x="18" y="60"/>
                  </a:cubicBezTo>
                  <a:cubicBezTo>
                    <a:pt x="19" y="59"/>
                    <a:pt x="22" y="60"/>
                    <a:pt x="23" y="59"/>
                  </a:cubicBezTo>
                  <a:cubicBezTo>
                    <a:pt x="25" y="58"/>
                    <a:pt x="24" y="54"/>
                    <a:pt x="26" y="54"/>
                  </a:cubicBezTo>
                  <a:cubicBezTo>
                    <a:pt x="29" y="53"/>
                    <a:pt x="30" y="59"/>
                    <a:pt x="32" y="58"/>
                  </a:cubicBezTo>
                  <a:cubicBezTo>
                    <a:pt x="34" y="57"/>
                    <a:pt x="29" y="54"/>
                    <a:pt x="30" y="52"/>
                  </a:cubicBezTo>
                  <a:cubicBezTo>
                    <a:pt x="30" y="50"/>
                    <a:pt x="34" y="50"/>
                    <a:pt x="36" y="51"/>
                  </a:cubicBezTo>
                  <a:cubicBezTo>
                    <a:pt x="37" y="51"/>
                    <a:pt x="36" y="53"/>
                    <a:pt x="37" y="54"/>
                  </a:cubicBezTo>
                  <a:cubicBezTo>
                    <a:pt x="38" y="56"/>
                    <a:pt x="41" y="57"/>
                    <a:pt x="42" y="58"/>
                  </a:cubicBezTo>
                  <a:cubicBezTo>
                    <a:pt x="46" y="59"/>
                    <a:pt x="50" y="60"/>
                    <a:pt x="52" y="62"/>
                  </a:cubicBezTo>
                  <a:cubicBezTo>
                    <a:pt x="52" y="65"/>
                    <a:pt x="50" y="65"/>
                    <a:pt x="50" y="66"/>
                  </a:cubicBezTo>
                  <a:cubicBezTo>
                    <a:pt x="52" y="68"/>
                    <a:pt x="56" y="68"/>
                    <a:pt x="57" y="71"/>
                  </a:cubicBezTo>
                  <a:cubicBezTo>
                    <a:pt x="58" y="73"/>
                    <a:pt x="54" y="73"/>
                    <a:pt x="54" y="75"/>
                  </a:cubicBezTo>
                  <a:cubicBezTo>
                    <a:pt x="54" y="77"/>
                    <a:pt x="57" y="76"/>
                    <a:pt x="58" y="76"/>
                  </a:cubicBezTo>
                  <a:cubicBezTo>
                    <a:pt x="62" y="76"/>
                    <a:pt x="66" y="76"/>
                    <a:pt x="70" y="75"/>
                  </a:cubicBezTo>
                  <a:cubicBezTo>
                    <a:pt x="72" y="75"/>
                    <a:pt x="72" y="71"/>
                    <a:pt x="73" y="72"/>
                  </a:cubicBezTo>
                  <a:cubicBezTo>
                    <a:pt x="76" y="73"/>
                    <a:pt x="78" y="76"/>
                    <a:pt x="80" y="79"/>
                  </a:cubicBezTo>
                  <a:cubicBezTo>
                    <a:pt x="81" y="80"/>
                    <a:pt x="80" y="80"/>
                    <a:pt x="81" y="81"/>
                  </a:cubicBezTo>
                  <a:cubicBezTo>
                    <a:pt x="81" y="83"/>
                    <a:pt x="82" y="86"/>
                    <a:pt x="84" y="88"/>
                  </a:cubicBezTo>
                  <a:cubicBezTo>
                    <a:pt x="84" y="89"/>
                    <a:pt x="86" y="87"/>
                    <a:pt x="87" y="88"/>
                  </a:cubicBezTo>
                  <a:cubicBezTo>
                    <a:pt x="88" y="90"/>
                    <a:pt x="86" y="92"/>
                    <a:pt x="87" y="94"/>
                  </a:cubicBezTo>
                  <a:cubicBezTo>
                    <a:pt x="87" y="95"/>
                    <a:pt x="88" y="97"/>
                    <a:pt x="90" y="98"/>
                  </a:cubicBezTo>
                  <a:cubicBezTo>
                    <a:pt x="93" y="101"/>
                    <a:pt x="96" y="104"/>
                    <a:pt x="100" y="107"/>
                  </a:cubicBezTo>
                  <a:cubicBezTo>
                    <a:pt x="104" y="109"/>
                    <a:pt x="107" y="112"/>
                    <a:pt x="111" y="114"/>
                  </a:cubicBezTo>
                  <a:cubicBezTo>
                    <a:pt x="116" y="118"/>
                    <a:pt x="122" y="122"/>
                    <a:pt x="127" y="125"/>
                  </a:cubicBezTo>
                  <a:cubicBezTo>
                    <a:pt x="128" y="125"/>
                    <a:pt x="130" y="124"/>
                    <a:pt x="131" y="125"/>
                  </a:cubicBezTo>
                  <a:cubicBezTo>
                    <a:pt x="134" y="126"/>
                    <a:pt x="136" y="128"/>
                    <a:pt x="139" y="130"/>
                  </a:cubicBezTo>
                  <a:cubicBezTo>
                    <a:pt x="139" y="130"/>
                    <a:pt x="140" y="130"/>
                    <a:pt x="140" y="131"/>
                  </a:cubicBezTo>
                  <a:cubicBezTo>
                    <a:pt x="141" y="132"/>
                    <a:pt x="140" y="134"/>
                    <a:pt x="140" y="136"/>
                  </a:cubicBezTo>
                  <a:cubicBezTo>
                    <a:pt x="140" y="137"/>
                    <a:pt x="140" y="138"/>
                    <a:pt x="141" y="13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6" name="Freeform 2623"/>
            <p:cNvSpPr>
              <a:spLocks noChangeAspect="1"/>
            </p:cNvSpPr>
            <p:nvPr/>
          </p:nvSpPr>
          <p:spPr bwMode="auto">
            <a:xfrm>
              <a:off x="3752" y="1952"/>
              <a:ext cx="208" cy="169"/>
            </a:xfrm>
            <a:custGeom>
              <a:avLst/>
              <a:gdLst>
                <a:gd name="T0" fmla="*/ 23 w 173"/>
                <a:gd name="T1" fmla="*/ 164 h 141"/>
                <a:gd name="T2" fmla="*/ 59 w 173"/>
                <a:gd name="T3" fmla="*/ 167 h 141"/>
                <a:gd name="T4" fmla="*/ 66 w 173"/>
                <a:gd name="T5" fmla="*/ 167 h 141"/>
                <a:gd name="T6" fmla="*/ 93 w 173"/>
                <a:gd name="T7" fmla="*/ 162 h 141"/>
                <a:gd name="T8" fmla="*/ 91 w 173"/>
                <a:gd name="T9" fmla="*/ 150 h 141"/>
                <a:gd name="T10" fmla="*/ 105 w 173"/>
                <a:gd name="T11" fmla="*/ 137 h 141"/>
                <a:gd name="T12" fmla="*/ 111 w 173"/>
                <a:gd name="T13" fmla="*/ 137 h 141"/>
                <a:gd name="T14" fmla="*/ 115 w 173"/>
                <a:gd name="T15" fmla="*/ 133 h 141"/>
                <a:gd name="T16" fmla="*/ 125 w 173"/>
                <a:gd name="T17" fmla="*/ 128 h 141"/>
                <a:gd name="T18" fmla="*/ 135 w 173"/>
                <a:gd name="T19" fmla="*/ 126 h 141"/>
                <a:gd name="T20" fmla="*/ 133 w 173"/>
                <a:gd name="T21" fmla="*/ 115 h 141"/>
                <a:gd name="T22" fmla="*/ 145 w 173"/>
                <a:gd name="T23" fmla="*/ 104 h 141"/>
                <a:gd name="T24" fmla="*/ 141 w 173"/>
                <a:gd name="T25" fmla="*/ 89 h 141"/>
                <a:gd name="T26" fmla="*/ 149 w 173"/>
                <a:gd name="T27" fmla="*/ 89 h 141"/>
                <a:gd name="T28" fmla="*/ 160 w 173"/>
                <a:gd name="T29" fmla="*/ 79 h 141"/>
                <a:gd name="T30" fmla="*/ 165 w 173"/>
                <a:gd name="T31" fmla="*/ 68 h 141"/>
                <a:gd name="T32" fmla="*/ 156 w 173"/>
                <a:gd name="T33" fmla="*/ 50 h 141"/>
                <a:gd name="T34" fmla="*/ 166 w 173"/>
                <a:gd name="T35" fmla="*/ 43 h 141"/>
                <a:gd name="T36" fmla="*/ 194 w 173"/>
                <a:gd name="T37" fmla="*/ 31 h 141"/>
                <a:gd name="T38" fmla="*/ 207 w 173"/>
                <a:gd name="T39" fmla="*/ 29 h 141"/>
                <a:gd name="T40" fmla="*/ 208 w 173"/>
                <a:gd name="T41" fmla="*/ 22 h 141"/>
                <a:gd name="T42" fmla="*/ 194 w 173"/>
                <a:gd name="T43" fmla="*/ 26 h 141"/>
                <a:gd name="T44" fmla="*/ 180 w 173"/>
                <a:gd name="T45" fmla="*/ 26 h 141"/>
                <a:gd name="T46" fmla="*/ 168 w 173"/>
                <a:gd name="T47" fmla="*/ 30 h 141"/>
                <a:gd name="T48" fmla="*/ 161 w 173"/>
                <a:gd name="T49" fmla="*/ 31 h 141"/>
                <a:gd name="T50" fmla="*/ 159 w 173"/>
                <a:gd name="T51" fmla="*/ 12 h 141"/>
                <a:gd name="T52" fmla="*/ 153 w 173"/>
                <a:gd name="T53" fmla="*/ 5 h 141"/>
                <a:gd name="T54" fmla="*/ 135 w 173"/>
                <a:gd name="T55" fmla="*/ 12 h 141"/>
                <a:gd name="T56" fmla="*/ 131 w 173"/>
                <a:gd name="T57" fmla="*/ 17 h 141"/>
                <a:gd name="T58" fmla="*/ 127 w 173"/>
                <a:gd name="T59" fmla="*/ 28 h 141"/>
                <a:gd name="T60" fmla="*/ 113 w 173"/>
                <a:gd name="T61" fmla="*/ 30 h 141"/>
                <a:gd name="T62" fmla="*/ 102 w 173"/>
                <a:gd name="T63" fmla="*/ 22 h 141"/>
                <a:gd name="T64" fmla="*/ 93 w 173"/>
                <a:gd name="T65" fmla="*/ 22 h 141"/>
                <a:gd name="T66" fmla="*/ 82 w 173"/>
                <a:gd name="T67" fmla="*/ 23 h 141"/>
                <a:gd name="T68" fmla="*/ 70 w 173"/>
                <a:gd name="T69" fmla="*/ 23 h 141"/>
                <a:gd name="T70" fmla="*/ 61 w 173"/>
                <a:gd name="T71" fmla="*/ 24 h 141"/>
                <a:gd name="T72" fmla="*/ 55 w 173"/>
                <a:gd name="T73" fmla="*/ 40 h 141"/>
                <a:gd name="T74" fmla="*/ 38 w 173"/>
                <a:gd name="T75" fmla="*/ 52 h 141"/>
                <a:gd name="T76" fmla="*/ 32 w 173"/>
                <a:gd name="T77" fmla="*/ 62 h 141"/>
                <a:gd name="T78" fmla="*/ 24 w 173"/>
                <a:gd name="T79" fmla="*/ 61 h 141"/>
                <a:gd name="T80" fmla="*/ 12 w 173"/>
                <a:gd name="T81" fmla="*/ 58 h 141"/>
                <a:gd name="T82" fmla="*/ 4 w 173"/>
                <a:gd name="T83" fmla="*/ 74 h 141"/>
                <a:gd name="T84" fmla="*/ 2 w 173"/>
                <a:gd name="T85" fmla="*/ 78 h 141"/>
                <a:gd name="T86" fmla="*/ 5 w 173"/>
                <a:gd name="T87" fmla="*/ 96 h 141"/>
                <a:gd name="T88" fmla="*/ 5 w 173"/>
                <a:gd name="T89" fmla="*/ 108 h 141"/>
                <a:gd name="T90" fmla="*/ 11 w 173"/>
                <a:gd name="T91" fmla="*/ 133 h 141"/>
                <a:gd name="T92" fmla="*/ 23 w 173"/>
                <a:gd name="T93" fmla="*/ 143 h 141"/>
                <a:gd name="T94" fmla="*/ 12 w 173"/>
                <a:gd name="T95" fmla="*/ 162 h 1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3"/>
                <a:gd name="T145" fmla="*/ 0 h 141"/>
                <a:gd name="T146" fmla="*/ 173 w 173"/>
                <a:gd name="T147" fmla="*/ 141 h 1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3" h="141">
                  <a:moveTo>
                    <a:pt x="10" y="135"/>
                  </a:moveTo>
                  <a:cubicBezTo>
                    <a:pt x="13" y="136"/>
                    <a:pt x="16" y="136"/>
                    <a:pt x="19" y="137"/>
                  </a:cubicBezTo>
                  <a:cubicBezTo>
                    <a:pt x="23" y="138"/>
                    <a:pt x="28" y="139"/>
                    <a:pt x="32" y="140"/>
                  </a:cubicBezTo>
                  <a:cubicBezTo>
                    <a:pt x="38" y="140"/>
                    <a:pt x="43" y="138"/>
                    <a:pt x="49" y="139"/>
                  </a:cubicBezTo>
                  <a:cubicBezTo>
                    <a:pt x="50" y="139"/>
                    <a:pt x="51" y="140"/>
                    <a:pt x="53" y="140"/>
                  </a:cubicBezTo>
                  <a:cubicBezTo>
                    <a:pt x="54" y="140"/>
                    <a:pt x="54" y="139"/>
                    <a:pt x="55" y="139"/>
                  </a:cubicBezTo>
                  <a:cubicBezTo>
                    <a:pt x="57" y="139"/>
                    <a:pt x="59" y="141"/>
                    <a:pt x="62" y="141"/>
                  </a:cubicBezTo>
                  <a:cubicBezTo>
                    <a:pt x="67" y="140"/>
                    <a:pt x="73" y="138"/>
                    <a:pt x="77" y="135"/>
                  </a:cubicBezTo>
                  <a:cubicBezTo>
                    <a:pt x="79" y="134"/>
                    <a:pt x="78" y="132"/>
                    <a:pt x="78" y="131"/>
                  </a:cubicBezTo>
                  <a:cubicBezTo>
                    <a:pt x="77" y="129"/>
                    <a:pt x="76" y="127"/>
                    <a:pt x="76" y="125"/>
                  </a:cubicBezTo>
                  <a:cubicBezTo>
                    <a:pt x="77" y="122"/>
                    <a:pt x="79" y="119"/>
                    <a:pt x="81" y="116"/>
                  </a:cubicBezTo>
                  <a:cubicBezTo>
                    <a:pt x="82" y="114"/>
                    <a:pt x="85" y="114"/>
                    <a:pt x="87" y="114"/>
                  </a:cubicBezTo>
                  <a:cubicBezTo>
                    <a:pt x="87" y="114"/>
                    <a:pt x="86" y="116"/>
                    <a:pt x="87" y="116"/>
                  </a:cubicBezTo>
                  <a:cubicBezTo>
                    <a:pt x="89" y="116"/>
                    <a:pt x="91" y="115"/>
                    <a:pt x="92" y="114"/>
                  </a:cubicBezTo>
                  <a:cubicBezTo>
                    <a:pt x="93" y="113"/>
                    <a:pt x="90" y="111"/>
                    <a:pt x="90" y="111"/>
                  </a:cubicBezTo>
                  <a:cubicBezTo>
                    <a:pt x="92" y="109"/>
                    <a:pt x="94" y="112"/>
                    <a:pt x="96" y="111"/>
                  </a:cubicBezTo>
                  <a:cubicBezTo>
                    <a:pt x="98" y="109"/>
                    <a:pt x="98" y="106"/>
                    <a:pt x="100" y="105"/>
                  </a:cubicBezTo>
                  <a:cubicBezTo>
                    <a:pt x="102" y="104"/>
                    <a:pt x="103" y="106"/>
                    <a:pt x="104" y="107"/>
                  </a:cubicBezTo>
                  <a:cubicBezTo>
                    <a:pt x="106" y="108"/>
                    <a:pt x="107" y="110"/>
                    <a:pt x="108" y="110"/>
                  </a:cubicBezTo>
                  <a:cubicBezTo>
                    <a:pt x="110" y="109"/>
                    <a:pt x="112" y="107"/>
                    <a:pt x="112" y="105"/>
                  </a:cubicBezTo>
                  <a:cubicBezTo>
                    <a:pt x="113" y="104"/>
                    <a:pt x="110" y="104"/>
                    <a:pt x="110" y="102"/>
                  </a:cubicBezTo>
                  <a:cubicBezTo>
                    <a:pt x="110" y="100"/>
                    <a:pt x="110" y="98"/>
                    <a:pt x="111" y="96"/>
                  </a:cubicBezTo>
                  <a:cubicBezTo>
                    <a:pt x="112" y="93"/>
                    <a:pt x="112" y="89"/>
                    <a:pt x="114" y="88"/>
                  </a:cubicBezTo>
                  <a:cubicBezTo>
                    <a:pt x="116" y="86"/>
                    <a:pt x="120" y="89"/>
                    <a:pt x="121" y="87"/>
                  </a:cubicBezTo>
                  <a:cubicBezTo>
                    <a:pt x="123" y="86"/>
                    <a:pt x="122" y="83"/>
                    <a:pt x="121" y="81"/>
                  </a:cubicBezTo>
                  <a:cubicBezTo>
                    <a:pt x="120" y="78"/>
                    <a:pt x="118" y="76"/>
                    <a:pt x="117" y="74"/>
                  </a:cubicBezTo>
                  <a:cubicBezTo>
                    <a:pt x="117" y="73"/>
                    <a:pt x="117" y="71"/>
                    <a:pt x="118" y="71"/>
                  </a:cubicBezTo>
                  <a:cubicBezTo>
                    <a:pt x="120" y="71"/>
                    <a:pt x="121" y="74"/>
                    <a:pt x="124" y="74"/>
                  </a:cubicBezTo>
                  <a:cubicBezTo>
                    <a:pt x="126" y="74"/>
                    <a:pt x="129" y="73"/>
                    <a:pt x="130" y="72"/>
                  </a:cubicBezTo>
                  <a:cubicBezTo>
                    <a:pt x="132" y="70"/>
                    <a:pt x="132" y="68"/>
                    <a:pt x="133" y="66"/>
                  </a:cubicBezTo>
                  <a:cubicBezTo>
                    <a:pt x="133" y="65"/>
                    <a:pt x="132" y="64"/>
                    <a:pt x="133" y="63"/>
                  </a:cubicBezTo>
                  <a:cubicBezTo>
                    <a:pt x="134" y="61"/>
                    <a:pt x="137" y="59"/>
                    <a:pt x="137" y="57"/>
                  </a:cubicBezTo>
                  <a:cubicBezTo>
                    <a:pt x="138" y="53"/>
                    <a:pt x="136" y="49"/>
                    <a:pt x="134" y="45"/>
                  </a:cubicBezTo>
                  <a:cubicBezTo>
                    <a:pt x="134" y="43"/>
                    <a:pt x="131" y="43"/>
                    <a:pt x="130" y="42"/>
                  </a:cubicBezTo>
                  <a:cubicBezTo>
                    <a:pt x="130" y="40"/>
                    <a:pt x="131" y="37"/>
                    <a:pt x="133" y="36"/>
                  </a:cubicBezTo>
                  <a:cubicBezTo>
                    <a:pt x="135" y="35"/>
                    <a:pt x="137" y="37"/>
                    <a:pt x="138" y="36"/>
                  </a:cubicBezTo>
                  <a:cubicBezTo>
                    <a:pt x="143" y="34"/>
                    <a:pt x="145" y="29"/>
                    <a:pt x="149" y="27"/>
                  </a:cubicBezTo>
                  <a:cubicBezTo>
                    <a:pt x="153" y="25"/>
                    <a:pt x="157" y="26"/>
                    <a:pt x="161" y="26"/>
                  </a:cubicBezTo>
                  <a:cubicBezTo>
                    <a:pt x="162" y="26"/>
                    <a:pt x="164" y="27"/>
                    <a:pt x="166" y="27"/>
                  </a:cubicBezTo>
                  <a:cubicBezTo>
                    <a:pt x="168" y="27"/>
                    <a:pt x="170" y="25"/>
                    <a:pt x="172" y="24"/>
                  </a:cubicBezTo>
                  <a:cubicBezTo>
                    <a:pt x="171" y="24"/>
                    <a:pt x="171" y="23"/>
                    <a:pt x="171" y="22"/>
                  </a:cubicBezTo>
                  <a:cubicBezTo>
                    <a:pt x="171" y="21"/>
                    <a:pt x="172" y="20"/>
                    <a:pt x="173" y="18"/>
                  </a:cubicBezTo>
                  <a:cubicBezTo>
                    <a:pt x="172" y="18"/>
                    <a:pt x="171" y="18"/>
                    <a:pt x="170" y="18"/>
                  </a:cubicBezTo>
                  <a:cubicBezTo>
                    <a:pt x="167" y="19"/>
                    <a:pt x="164" y="22"/>
                    <a:pt x="161" y="22"/>
                  </a:cubicBezTo>
                  <a:cubicBezTo>
                    <a:pt x="159" y="22"/>
                    <a:pt x="159" y="19"/>
                    <a:pt x="157" y="19"/>
                  </a:cubicBezTo>
                  <a:cubicBezTo>
                    <a:pt x="155" y="19"/>
                    <a:pt x="152" y="21"/>
                    <a:pt x="150" y="22"/>
                  </a:cubicBezTo>
                  <a:cubicBezTo>
                    <a:pt x="148" y="23"/>
                    <a:pt x="146" y="24"/>
                    <a:pt x="144" y="24"/>
                  </a:cubicBezTo>
                  <a:cubicBezTo>
                    <a:pt x="143" y="25"/>
                    <a:pt x="141" y="24"/>
                    <a:pt x="140" y="25"/>
                  </a:cubicBezTo>
                  <a:cubicBezTo>
                    <a:pt x="139" y="26"/>
                    <a:pt x="139" y="29"/>
                    <a:pt x="137" y="30"/>
                  </a:cubicBezTo>
                  <a:cubicBezTo>
                    <a:pt x="135" y="30"/>
                    <a:pt x="135" y="27"/>
                    <a:pt x="134" y="26"/>
                  </a:cubicBezTo>
                  <a:cubicBezTo>
                    <a:pt x="133" y="23"/>
                    <a:pt x="132" y="21"/>
                    <a:pt x="132" y="19"/>
                  </a:cubicBezTo>
                  <a:cubicBezTo>
                    <a:pt x="131" y="16"/>
                    <a:pt x="133" y="12"/>
                    <a:pt x="132" y="10"/>
                  </a:cubicBezTo>
                  <a:cubicBezTo>
                    <a:pt x="131" y="8"/>
                    <a:pt x="128" y="11"/>
                    <a:pt x="127" y="10"/>
                  </a:cubicBezTo>
                  <a:cubicBezTo>
                    <a:pt x="126" y="8"/>
                    <a:pt x="128" y="6"/>
                    <a:pt x="127" y="4"/>
                  </a:cubicBezTo>
                  <a:cubicBezTo>
                    <a:pt x="126" y="2"/>
                    <a:pt x="123" y="0"/>
                    <a:pt x="120" y="1"/>
                  </a:cubicBezTo>
                  <a:cubicBezTo>
                    <a:pt x="116" y="2"/>
                    <a:pt x="113" y="6"/>
                    <a:pt x="112" y="10"/>
                  </a:cubicBezTo>
                  <a:cubicBezTo>
                    <a:pt x="112" y="12"/>
                    <a:pt x="117" y="12"/>
                    <a:pt x="116" y="13"/>
                  </a:cubicBezTo>
                  <a:cubicBezTo>
                    <a:pt x="115" y="15"/>
                    <a:pt x="111" y="13"/>
                    <a:pt x="109" y="14"/>
                  </a:cubicBezTo>
                  <a:cubicBezTo>
                    <a:pt x="107" y="15"/>
                    <a:pt x="107" y="17"/>
                    <a:pt x="106" y="19"/>
                  </a:cubicBezTo>
                  <a:cubicBezTo>
                    <a:pt x="106" y="20"/>
                    <a:pt x="107" y="23"/>
                    <a:pt x="106" y="23"/>
                  </a:cubicBezTo>
                  <a:cubicBezTo>
                    <a:pt x="104" y="22"/>
                    <a:pt x="104" y="18"/>
                    <a:pt x="102" y="19"/>
                  </a:cubicBezTo>
                  <a:cubicBezTo>
                    <a:pt x="99" y="19"/>
                    <a:pt x="97" y="24"/>
                    <a:pt x="94" y="25"/>
                  </a:cubicBezTo>
                  <a:cubicBezTo>
                    <a:pt x="92" y="25"/>
                    <a:pt x="90" y="24"/>
                    <a:pt x="88" y="23"/>
                  </a:cubicBezTo>
                  <a:cubicBezTo>
                    <a:pt x="87" y="21"/>
                    <a:pt x="86" y="20"/>
                    <a:pt x="85" y="18"/>
                  </a:cubicBezTo>
                  <a:cubicBezTo>
                    <a:pt x="84" y="19"/>
                    <a:pt x="82" y="20"/>
                    <a:pt x="81" y="20"/>
                  </a:cubicBezTo>
                  <a:cubicBezTo>
                    <a:pt x="79" y="20"/>
                    <a:pt x="79" y="18"/>
                    <a:pt x="77" y="18"/>
                  </a:cubicBezTo>
                  <a:cubicBezTo>
                    <a:pt x="75" y="18"/>
                    <a:pt x="73" y="19"/>
                    <a:pt x="72" y="19"/>
                  </a:cubicBezTo>
                  <a:cubicBezTo>
                    <a:pt x="70" y="19"/>
                    <a:pt x="69" y="19"/>
                    <a:pt x="68" y="19"/>
                  </a:cubicBezTo>
                  <a:cubicBezTo>
                    <a:pt x="66" y="18"/>
                    <a:pt x="64" y="16"/>
                    <a:pt x="61" y="16"/>
                  </a:cubicBezTo>
                  <a:cubicBezTo>
                    <a:pt x="60" y="16"/>
                    <a:pt x="59" y="18"/>
                    <a:pt x="58" y="19"/>
                  </a:cubicBezTo>
                  <a:cubicBezTo>
                    <a:pt x="58" y="20"/>
                    <a:pt x="57" y="20"/>
                    <a:pt x="56" y="20"/>
                  </a:cubicBezTo>
                  <a:cubicBezTo>
                    <a:pt x="54" y="20"/>
                    <a:pt x="53" y="20"/>
                    <a:pt x="51" y="20"/>
                  </a:cubicBezTo>
                  <a:cubicBezTo>
                    <a:pt x="50" y="21"/>
                    <a:pt x="49" y="22"/>
                    <a:pt x="49" y="23"/>
                  </a:cubicBezTo>
                  <a:cubicBezTo>
                    <a:pt x="47" y="26"/>
                    <a:pt x="48" y="30"/>
                    <a:pt x="46" y="33"/>
                  </a:cubicBezTo>
                  <a:cubicBezTo>
                    <a:pt x="44" y="36"/>
                    <a:pt x="41" y="39"/>
                    <a:pt x="37" y="41"/>
                  </a:cubicBezTo>
                  <a:cubicBezTo>
                    <a:pt x="36" y="42"/>
                    <a:pt x="33" y="42"/>
                    <a:pt x="32" y="43"/>
                  </a:cubicBezTo>
                  <a:cubicBezTo>
                    <a:pt x="31" y="44"/>
                    <a:pt x="32" y="46"/>
                    <a:pt x="31" y="47"/>
                  </a:cubicBezTo>
                  <a:cubicBezTo>
                    <a:pt x="30" y="49"/>
                    <a:pt x="29" y="51"/>
                    <a:pt x="27" y="52"/>
                  </a:cubicBezTo>
                  <a:cubicBezTo>
                    <a:pt x="26" y="52"/>
                    <a:pt x="25" y="51"/>
                    <a:pt x="24" y="51"/>
                  </a:cubicBezTo>
                  <a:cubicBezTo>
                    <a:pt x="23" y="51"/>
                    <a:pt x="21" y="52"/>
                    <a:pt x="20" y="51"/>
                  </a:cubicBezTo>
                  <a:cubicBezTo>
                    <a:pt x="18" y="51"/>
                    <a:pt x="16" y="50"/>
                    <a:pt x="14" y="49"/>
                  </a:cubicBezTo>
                  <a:cubicBezTo>
                    <a:pt x="13" y="49"/>
                    <a:pt x="11" y="48"/>
                    <a:pt x="10" y="48"/>
                  </a:cubicBezTo>
                  <a:cubicBezTo>
                    <a:pt x="9" y="50"/>
                    <a:pt x="9" y="53"/>
                    <a:pt x="8" y="55"/>
                  </a:cubicBezTo>
                  <a:cubicBezTo>
                    <a:pt x="7" y="57"/>
                    <a:pt x="4" y="59"/>
                    <a:pt x="3" y="62"/>
                  </a:cubicBezTo>
                  <a:cubicBezTo>
                    <a:pt x="3" y="63"/>
                    <a:pt x="5" y="64"/>
                    <a:pt x="5" y="65"/>
                  </a:cubicBezTo>
                  <a:cubicBezTo>
                    <a:pt x="4" y="66"/>
                    <a:pt x="2" y="64"/>
                    <a:pt x="2" y="65"/>
                  </a:cubicBezTo>
                  <a:cubicBezTo>
                    <a:pt x="1" y="68"/>
                    <a:pt x="0" y="72"/>
                    <a:pt x="1" y="75"/>
                  </a:cubicBezTo>
                  <a:cubicBezTo>
                    <a:pt x="1" y="77"/>
                    <a:pt x="4" y="78"/>
                    <a:pt x="4" y="80"/>
                  </a:cubicBezTo>
                  <a:cubicBezTo>
                    <a:pt x="4" y="82"/>
                    <a:pt x="1" y="82"/>
                    <a:pt x="1" y="84"/>
                  </a:cubicBezTo>
                  <a:cubicBezTo>
                    <a:pt x="1" y="86"/>
                    <a:pt x="4" y="88"/>
                    <a:pt x="4" y="90"/>
                  </a:cubicBezTo>
                  <a:cubicBezTo>
                    <a:pt x="5" y="94"/>
                    <a:pt x="6" y="100"/>
                    <a:pt x="4" y="104"/>
                  </a:cubicBezTo>
                  <a:cubicBezTo>
                    <a:pt x="5" y="107"/>
                    <a:pt x="7" y="109"/>
                    <a:pt x="9" y="111"/>
                  </a:cubicBezTo>
                  <a:cubicBezTo>
                    <a:pt x="11" y="112"/>
                    <a:pt x="15" y="109"/>
                    <a:pt x="17" y="111"/>
                  </a:cubicBezTo>
                  <a:cubicBezTo>
                    <a:pt x="19" y="112"/>
                    <a:pt x="20" y="116"/>
                    <a:pt x="19" y="119"/>
                  </a:cubicBezTo>
                  <a:cubicBezTo>
                    <a:pt x="18" y="123"/>
                    <a:pt x="14" y="126"/>
                    <a:pt x="12" y="130"/>
                  </a:cubicBezTo>
                  <a:cubicBezTo>
                    <a:pt x="11" y="131"/>
                    <a:pt x="11" y="133"/>
                    <a:pt x="10" y="13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7" name="Freeform 2624"/>
            <p:cNvSpPr>
              <a:spLocks noChangeAspect="1"/>
            </p:cNvSpPr>
            <p:nvPr/>
          </p:nvSpPr>
          <p:spPr bwMode="auto">
            <a:xfrm>
              <a:off x="3764" y="1981"/>
              <a:ext cx="242" cy="248"/>
            </a:xfrm>
            <a:custGeom>
              <a:avLst/>
              <a:gdLst>
                <a:gd name="T0" fmla="*/ 237 w 201"/>
                <a:gd name="T1" fmla="*/ 40 h 207"/>
                <a:gd name="T2" fmla="*/ 224 w 201"/>
                <a:gd name="T3" fmla="*/ 50 h 207"/>
                <a:gd name="T4" fmla="*/ 200 w 201"/>
                <a:gd name="T5" fmla="*/ 46 h 207"/>
                <a:gd name="T6" fmla="*/ 195 w 201"/>
                <a:gd name="T7" fmla="*/ 59 h 207"/>
                <a:gd name="T8" fmla="*/ 202 w 201"/>
                <a:gd name="T9" fmla="*/ 80 h 207"/>
                <a:gd name="T10" fmla="*/ 212 w 201"/>
                <a:gd name="T11" fmla="*/ 83 h 207"/>
                <a:gd name="T12" fmla="*/ 208 w 201"/>
                <a:gd name="T13" fmla="*/ 95 h 207"/>
                <a:gd name="T14" fmla="*/ 206 w 201"/>
                <a:gd name="T15" fmla="*/ 105 h 207"/>
                <a:gd name="T16" fmla="*/ 206 w 201"/>
                <a:gd name="T17" fmla="*/ 114 h 207"/>
                <a:gd name="T18" fmla="*/ 197 w 201"/>
                <a:gd name="T19" fmla="*/ 125 h 207"/>
                <a:gd name="T20" fmla="*/ 188 w 201"/>
                <a:gd name="T21" fmla="*/ 134 h 207"/>
                <a:gd name="T22" fmla="*/ 178 w 201"/>
                <a:gd name="T23" fmla="*/ 155 h 207"/>
                <a:gd name="T24" fmla="*/ 169 w 201"/>
                <a:gd name="T25" fmla="*/ 163 h 207"/>
                <a:gd name="T26" fmla="*/ 161 w 201"/>
                <a:gd name="T27" fmla="*/ 171 h 207"/>
                <a:gd name="T28" fmla="*/ 149 w 201"/>
                <a:gd name="T29" fmla="*/ 171 h 207"/>
                <a:gd name="T30" fmla="*/ 132 w 201"/>
                <a:gd name="T31" fmla="*/ 189 h 207"/>
                <a:gd name="T32" fmla="*/ 141 w 201"/>
                <a:gd name="T33" fmla="*/ 195 h 207"/>
                <a:gd name="T34" fmla="*/ 144 w 201"/>
                <a:gd name="T35" fmla="*/ 206 h 207"/>
                <a:gd name="T36" fmla="*/ 155 w 201"/>
                <a:gd name="T37" fmla="*/ 214 h 207"/>
                <a:gd name="T38" fmla="*/ 163 w 201"/>
                <a:gd name="T39" fmla="*/ 232 h 207"/>
                <a:gd name="T40" fmla="*/ 161 w 201"/>
                <a:gd name="T41" fmla="*/ 238 h 207"/>
                <a:gd name="T42" fmla="*/ 157 w 201"/>
                <a:gd name="T43" fmla="*/ 236 h 207"/>
                <a:gd name="T44" fmla="*/ 140 w 201"/>
                <a:gd name="T45" fmla="*/ 240 h 207"/>
                <a:gd name="T46" fmla="*/ 126 w 201"/>
                <a:gd name="T47" fmla="*/ 242 h 207"/>
                <a:gd name="T48" fmla="*/ 117 w 201"/>
                <a:gd name="T49" fmla="*/ 248 h 207"/>
                <a:gd name="T50" fmla="*/ 102 w 201"/>
                <a:gd name="T51" fmla="*/ 230 h 207"/>
                <a:gd name="T52" fmla="*/ 92 w 201"/>
                <a:gd name="T53" fmla="*/ 219 h 207"/>
                <a:gd name="T54" fmla="*/ 67 w 201"/>
                <a:gd name="T55" fmla="*/ 218 h 207"/>
                <a:gd name="T56" fmla="*/ 47 w 201"/>
                <a:gd name="T57" fmla="*/ 220 h 207"/>
                <a:gd name="T58" fmla="*/ 31 w 201"/>
                <a:gd name="T59" fmla="*/ 220 h 207"/>
                <a:gd name="T60" fmla="*/ 19 w 201"/>
                <a:gd name="T61" fmla="*/ 219 h 207"/>
                <a:gd name="T62" fmla="*/ 20 w 201"/>
                <a:gd name="T63" fmla="*/ 201 h 207"/>
                <a:gd name="T64" fmla="*/ 37 w 201"/>
                <a:gd name="T65" fmla="*/ 195 h 207"/>
                <a:gd name="T66" fmla="*/ 39 w 201"/>
                <a:gd name="T67" fmla="*/ 185 h 207"/>
                <a:gd name="T68" fmla="*/ 29 w 201"/>
                <a:gd name="T69" fmla="*/ 164 h 207"/>
                <a:gd name="T70" fmla="*/ 16 w 201"/>
                <a:gd name="T71" fmla="*/ 158 h 207"/>
                <a:gd name="T72" fmla="*/ 10 w 201"/>
                <a:gd name="T73" fmla="*/ 144 h 207"/>
                <a:gd name="T74" fmla="*/ 11 w 201"/>
                <a:gd name="T75" fmla="*/ 135 h 207"/>
                <a:gd name="T76" fmla="*/ 47 w 201"/>
                <a:gd name="T77" fmla="*/ 138 h 207"/>
                <a:gd name="T78" fmla="*/ 54 w 201"/>
                <a:gd name="T79" fmla="*/ 138 h 207"/>
                <a:gd name="T80" fmla="*/ 81 w 201"/>
                <a:gd name="T81" fmla="*/ 133 h 207"/>
                <a:gd name="T82" fmla="*/ 79 w 201"/>
                <a:gd name="T83" fmla="*/ 121 h 207"/>
                <a:gd name="T84" fmla="*/ 93 w 201"/>
                <a:gd name="T85" fmla="*/ 108 h 207"/>
                <a:gd name="T86" fmla="*/ 99 w 201"/>
                <a:gd name="T87" fmla="*/ 108 h 207"/>
                <a:gd name="T88" fmla="*/ 104 w 201"/>
                <a:gd name="T89" fmla="*/ 104 h 207"/>
                <a:gd name="T90" fmla="*/ 113 w 201"/>
                <a:gd name="T91" fmla="*/ 99 h 207"/>
                <a:gd name="T92" fmla="*/ 123 w 201"/>
                <a:gd name="T93" fmla="*/ 97 h 207"/>
                <a:gd name="T94" fmla="*/ 122 w 201"/>
                <a:gd name="T95" fmla="*/ 86 h 207"/>
                <a:gd name="T96" fmla="*/ 134 w 201"/>
                <a:gd name="T97" fmla="*/ 75 h 207"/>
                <a:gd name="T98" fmla="*/ 129 w 201"/>
                <a:gd name="T99" fmla="*/ 60 h 207"/>
                <a:gd name="T100" fmla="*/ 137 w 201"/>
                <a:gd name="T101" fmla="*/ 60 h 207"/>
                <a:gd name="T102" fmla="*/ 148 w 201"/>
                <a:gd name="T103" fmla="*/ 50 h 207"/>
                <a:gd name="T104" fmla="*/ 153 w 201"/>
                <a:gd name="T105" fmla="*/ 40 h 207"/>
                <a:gd name="T106" fmla="*/ 144 w 201"/>
                <a:gd name="T107" fmla="*/ 22 h 207"/>
                <a:gd name="T108" fmla="*/ 154 w 201"/>
                <a:gd name="T109" fmla="*/ 14 h 207"/>
                <a:gd name="T110" fmla="*/ 182 w 201"/>
                <a:gd name="T111" fmla="*/ 2 h 207"/>
                <a:gd name="T112" fmla="*/ 195 w 201"/>
                <a:gd name="T113" fmla="*/ 0 h 207"/>
                <a:gd name="T114" fmla="*/ 206 w 201"/>
                <a:gd name="T115" fmla="*/ 1 h 207"/>
                <a:gd name="T116" fmla="*/ 217 w 201"/>
                <a:gd name="T117" fmla="*/ 20 h 207"/>
                <a:gd name="T118" fmla="*/ 230 w 201"/>
                <a:gd name="T119" fmla="*/ 25 h 207"/>
                <a:gd name="T120" fmla="*/ 242 w 201"/>
                <a:gd name="T121" fmla="*/ 32 h 20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1"/>
                <a:gd name="T184" fmla="*/ 0 h 207"/>
                <a:gd name="T185" fmla="*/ 201 w 201"/>
                <a:gd name="T186" fmla="*/ 207 h 20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1" h="207">
                  <a:moveTo>
                    <a:pt x="201" y="27"/>
                  </a:moveTo>
                  <a:cubicBezTo>
                    <a:pt x="200" y="29"/>
                    <a:pt x="199" y="31"/>
                    <a:pt x="197" y="33"/>
                  </a:cubicBezTo>
                  <a:cubicBezTo>
                    <a:pt x="196" y="35"/>
                    <a:pt x="195" y="37"/>
                    <a:pt x="194" y="38"/>
                  </a:cubicBezTo>
                  <a:cubicBezTo>
                    <a:pt x="192" y="40"/>
                    <a:pt x="189" y="41"/>
                    <a:pt x="186" y="42"/>
                  </a:cubicBezTo>
                  <a:cubicBezTo>
                    <a:pt x="182" y="42"/>
                    <a:pt x="178" y="43"/>
                    <a:pt x="174" y="42"/>
                  </a:cubicBezTo>
                  <a:cubicBezTo>
                    <a:pt x="171" y="41"/>
                    <a:pt x="169" y="38"/>
                    <a:pt x="166" y="38"/>
                  </a:cubicBezTo>
                  <a:cubicBezTo>
                    <a:pt x="164" y="38"/>
                    <a:pt x="162" y="39"/>
                    <a:pt x="162" y="40"/>
                  </a:cubicBezTo>
                  <a:cubicBezTo>
                    <a:pt x="161" y="43"/>
                    <a:pt x="162" y="46"/>
                    <a:pt x="162" y="49"/>
                  </a:cubicBezTo>
                  <a:cubicBezTo>
                    <a:pt x="162" y="53"/>
                    <a:pt x="161" y="58"/>
                    <a:pt x="162" y="62"/>
                  </a:cubicBezTo>
                  <a:cubicBezTo>
                    <a:pt x="163" y="64"/>
                    <a:pt x="166" y="65"/>
                    <a:pt x="168" y="67"/>
                  </a:cubicBezTo>
                  <a:cubicBezTo>
                    <a:pt x="168" y="68"/>
                    <a:pt x="167" y="69"/>
                    <a:pt x="168" y="70"/>
                  </a:cubicBezTo>
                  <a:cubicBezTo>
                    <a:pt x="170" y="70"/>
                    <a:pt x="173" y="68"/>
                    <a:pt x="176" y="69"/>
                  </a:cubicBezTo>
                  <a:cubicBezTo>
                    <a:pt x="178" y="70"/>
                    <a:pt x="182" y="72"/>
                    <a:pt x="181" y="75"/>
                  </a:cubicBezTo>
                  <a:cubicBezTo>
                    <a:pt x="180" y="77"/>
                    <a:pt x="176" y="77"/>
                    <a:pt x="173" y="79"/>
                  </a:cubicBezTo>
                  <a:cubicBezTo>
                    <a:pt x="172" y="80"/>
                    <a:pt x="170" y="82"/>
                    <a:pt x="170" y="84"/>
                  </a:cubicBezTo>
                  <a:cubicBezTo>
                    <a:pt x="169" y="85"/>
                    <a:pt x="171" y="87"/>
                    <a:pt x="171" y="88"/>
                  </a:cubicBezTo>
                  <a:cubicBezTo>
                    <a:pt x="171" y="90"/>
                    <a:pt x="169" y="91"/>
                    <a:pt x="169" y="92"/>
                  </a:cubicBezTo>
                  <a:cubicBezTo>
                    <a:pt x="169" y="94"/>
                    <a:pt x="172" y="94"/>
                    <a:pt x="171" y="95"/>
                  </a:cubicBezTo>
                  <a:cubicBezTo>
                    <a:pt x="171" y="97"/>
                    <a:pt x="169" y="96"/>
                    <a:pt x="168" y="97"/>
                  </a:cubicBezTo>
                  <a:cubicBezTo>
                    <a:pt x="166" y="99"/>
                    <a:pt x="165" y="102"/>
                    <a:pt x="164" y="104"/>
                  </a:cubicBezTo>
                  <a:cubicBezTo>
                    <a:pt x="163" y="105"/>
                    <a:pt x="164" y="107"/>
                    <a:pt x="164" y="108"/>
                  </a:cubicBezTo>
                  <a:cubicBezTo>
                    <a:pt x="162" y="109"/>
                    <a:pt x="157" y="109"/>
                    <a:pt x="156" y="112"/>
                  </a:cubicBezTo>
                  <a:cubicBezTo>
                    <a:pt x="155" y="115"/>
                    <a:pt x="158" y="120"/>
                    <a:pt x="156" y="123"/>
                  </a:cubicBezTo>
                  <a:cubicBezTo>
                    <a:pt x="155" y="126"/>
                    <a:pt x="150" y="126"/>
                    <a:pt x="148" y="129"/>
                  </a:cubicBezTo>
                  <a:cubicBezTo>
                    <a:pt x="146" y="130"/>
                    <a:pt x="146" y="133"/>
                    <a:pt x="144" y="135"/>
                  </a:cubicBezTo>
                  <a:cubicBezTo>
                    <a:pt x="143" y="136"/>
                    <a:pt x="141" y="135"/>
                    <a:pt x="140" y="136"/>
                  </a:cubicBezTo>
                  <a:cubicBezTo>
                    <a:pt x="140" y="139"/>
                    <a:pt x="142" y="142"/>
                    <a:pt x="140" y="144"/>
                  </a:cubicBezTo>
                  <a:cubicBezTo>
                    <a:pt x="139" y="146"/>
                    <a:pt x="136" y="143"/>
                    <a:pt x="134" y="143"/>
                  </a:cubicBezTo>
                  <a:cubicBezTo>
                    <a:pt x="132" y="144"/>
                    <a:pt x="131" y="147"/>
                    <a:pt x="129" y="147"/>
                  </a:cubicBezTo>
                  <a:cubicBezTo>
                    <a:pt x="127" y="146"/>
                    <a:pt x="126" y="143"/>
                    <a:pt x="124" y="143"/>
                  </a:cubicBezTo>
                  <a:cubicBezTo>
                    <a:pt x="123" y="142"/>
                    <a:pt x="122" y="143"/>
                    <a:pt x="121" y="143"/>
                  </a:cubicBezTo>
                  <a:cubicBezTo>
                    <a:pt x="117" y="148"/>
                    <a:pt x="112" y="152"/>
                    <a:pt x="110" y="158"/>
                  </a:cubicBezTo>
                  <a:cubicBezTo>
                    <a:pt x="109" y="160"/>
                    <a:pt x="110" y="162"/>
                    <a:pt x="112" y="163"/>
                  </a:cubicBezTo>
                  <a:cubicBezTo>
                    <a:pt x="113" y="164"/>
                    <a:pt x="115" y="163"/>
                    <a:pt x="117" y="163"/>
                  </a:cubicBezTo>
                  <a:cubicBezTo>
                    <a:pt x="118" y="164"/>
                    <a:pt x="120" y="164"/>
                    <a:pt x="120" y="165"/>
                  </a:cubicBezTo>
                  <a:cubicBezTo>
                    <a:pt x="121" y="168"/>
                    <a:pt x="119" y="170"/>
                    <a:pt x="120" y="172"/>
                  </a:cubicBezTo>
                  <a:cubicBezTo>
                    <a:pt x="121" y="175"/>
                    <a:pt x="122" y="178"/>
                    <a:pt x="125" y="179"/>
                  </a:cubicBezTo>
                  <a:cubicBezTo>
                    <a:pt x="126" y="180"/>
                    <a:pt x="128" y="179"/>
                    <a:pt x="129" y="179"/>
                  </a:cubicBezTo>
                  <a:cubicBezTo>
                    <a:pt x="130" y="180"/>
                    <a:pt x="128" y="182"/>
                    <a:pt x="129" y="183"/>
                  </a:cubicBezTo>
                  <a:cubicBezTo>
                    <a:pt x="130" y="187"/>
                    <a:pt x="134" y="190"/>
                    <a:pt x="135" y="194"/>
                  </a:cubicBezTo>
                  <a:cubicBezTo>
                    <a:pt x="135" y="194"/>
                    <a:pt x="132" y="194"/>
                    <a:pt x="132" y="195"/>
                  </a:cubicBezTo>
                  <a:cubicBezTo>
                    <a:pt x="132" y="196"/>
                    <a:pt x="135" y="198"/>
                    <a:pt x="134" y="199"/>
                  </a:cubicBezTo>
                  <a:cubicBezTo>
                    <a:pt x="134" y="200"/>
                    <a:pt x="131" y="201"/>
                    <a:pt x="130" y="200"/>
                  </a:cubicBezTo>
                  <a:cubicBezTo>
                    <a:pt x="128" y="200"/>
                    <a:pt x="131" y="197"/>
                    <a:pt x="130" y="197"/>
                  </a:cubicBezTo>
                  <a:cubicBezTo>
                    <a:pt x="127" y="197"/>
                    <a:pt x="125" y="201"/>
                    <a:pt x="122" y="201"/>
                  </a:cubicBezTo>
                  <a:cubicBezTo>
                    <a:pt x="120" y="201"/>
                    <a:pt x="118" y="200"/>
                    <a:pt x="116" y="200"/>
                  </a:cubicBezTo>
                  <a:cubicBezTo>
                    <a:pt x="112" y="199"/>
                    <a:pt x="109" y="198"/>
                    <a:pt x="105" y="199"/>
                  </a:cubicBezTo>
                  <a:cubicBezTo>
                    <a:pt x="104" y="199"/>
                    <a:pt x="106" y="201"/>
                    <a:pt x="105" y="202"/>
                  </a:cubicBezTo>
                  <a:cubicBezTo>
                    <a:pt x="104" y="203"/>
                    <a:pt x="102" y="203"/>
                    <a:pt x="101" y="204"/>
                  </a:cubicBezTo>
                  <a:cubicBezTo>
                    <a:pt x="100" y="205"/>
                    <a:pt x="98" y="206"/>
                    <a:pt x="97" y="207"/>
                  </a:cubicBezTo>
                  <a:cubicBezTo>
                    <a:pt x="95" y="206"/>
                    <a:pt x="92" y="205"/>
                    <a:pt x="90" y="203"/>
                  </a:cubicBezTo>
                  <a:cubicBezTo>
                    <a:pt x="88" y="200"/>
                    <a:pt x="88" y="195"/>
                    <a:pt x="85" y="192"/>
                  </a:cubicBezTo>
                  <a:cubicBezTo>
                    <a:pt x="83" y="190"/>
                    <a:pt x="79" y="190"/>
                    <a:pt x="76" y="188"/>
                  </a:cubicBezTo>
                  <a:cubicBezTo>
                    <a:pt x="75" y="187"/>
                    <a:pt x="77" y="184"/>
                    <a:pt x="76" y="183"/>
                  </a:cubicBezTo>
                  <a:cubicBezTo>
                    <a:pt x="74" y="181"/>
                    <a:pt x="71" y="180"/>
                    <a:pt x="68" y="180"/>
                  </a:cubicBezTo>
                  <a:cubicBezTo>
                    <a:pt x="64" y="180"/>
                    <a:pt x="60" y="181"/>
                    <a:pt x="56" y="182"/>
                  </a:cubicBezTo>
                  <a:cubicBezTo>
                    <a:pt x="54" y="182"/>
                    <a:pt x="52" y="183"/>
                    <a:pt x="50" y="184"/>
                  </a:cubicBezTo>
                  <a:cubicBezTo>
                    <a:pt x="46" y="184"/>
                    <a:pt x="43" y="184"/>
                    <a:pt x="39" y="184"/>
                  </a:cubicBezTo>
                  <a:cubicBezTo>
                    <a:pt x="37" y="184"/>
                    <a:pt x="35" y="184"/>
                    <a:pt x="33" y="184"/>
                  </a:cubicBezTo>
                  <a:cubicBezTo>
                    <a:pt x="31" y="184"/>
                    <a:pt x="28" y="184"/>
                    <a:pt x="26" y="184"/>
                  </a:cubicBezTo>
                  <a:cubicBezTo>
                    <a:pt x="23" y="185"/>
                    <a:pt x="21" y="188"/>
                    <a:pt x="18" y="187"/>
                  </a:cubicBezTo>
                  <a:cubicBezTo>
                    <a:pt x="16" y="187"/>
                    <a:pt x="16" y="184"/>
                    <a:pt x="16" y="183"/>
                  </a:cubicBezTo>
                  <a:cubicBezTo>
                    <a:pt x="16" y="181"/>
                    <a:pt x="15" y="178"/>
                    <a:pt x="15" y="176"/>
                  </a:cubicBezTo>
                  <a:cubicBezTo>
                    <a:pt x="15" y="173"/>
                    <a:pt x="16" y="170"/>
                    <a:pt x="17" y="168"/>
                  </a:cubicBezTo>
                  <a:cubicBezTo>
                    <a:pt x="19" y="166"/>
                    <a:pt x="21" y="165"/>
                    <a:pt x="24" y="164"/>
                  </a:cubicBezTo>
                  <a:cubicBezTo>
                    <a:pt x="26" y="163"/>
                    <a:pt x="29" y="164"/>
                    <a:pt x="31" y="163"/>
                  </a:cubicBezTo>
                  <a:cubicBezTo>
                    <a:pt x="32" y="162"/>
                    <a:pt x="31" y="161"/>
                    <a:pt x="31" y="160"/>
                  </a:cubicBezTo>
                  <a:cubicBezTo>
                    <a:pt x="32" y="158"/>
                    <a:pt x="33" y="155"/>
                    <a:pt x="32" y="154"/>
                  </a:cubicBezTo>
                  <a:cubicBezTo>
                    <a:pt x="31" y="152"/>
                    <a:pt x="27" y="154"/>
                    <a:pt x="26" y="152"/>
                  </a:cubicBezTo>
                  <a:cubicBezTo>
                    <a:pt x="23" y="148"/>
                    <a:pt x="25" y="142"/>
                    <a:pt x="24" y="137"/>
                  </a:cubicBezTo>
                  <a:cubicBezTo>
                    <a:pt x="23" y="136"/>
                    <a:pt x="22" y="135"/>
                    <a:pt x="20" y="134"/>
                  </a:cubicBezTo>
                  <a:cubicBezTo>
                    <a:pt x="18" y="133"/>
                    <a:pt x="15" y="133"/>
                    <a:pt x="13" y="132"/>
                  </a:cubicBezTo>
                  <a:cubicBezTo>
                    <a:pt x="12" y="131"/>
                    <a:pt x="10" y="130"/>
                    <a:pt x="10" y="128"/>
                  </a:cubicBezTo>
                  <a:cubicBezTo>
                    <a:pt x="9" y="126"/>
                    <a:pt x="10" y="123"/>
                    <a:pt x="8" y="120"/>
                  </a:cubicBezTo>
                  <a:cubicBezTo>
                    <a:pt x="6" y="117"/>
                    <a:pt x="3" y="114"/>
                    <a:pt x="0" y="111"/>
                  </a:cubicBezTo>
                  <a:cubicBezTo>
                    <a:pt x="3" y="112"/>
                    <a:pt x="6" y="112"/>
                    <a:pt x="9" y="113"/>
                  </a:cubicBezTo>
                  <a:cubicBezTo>
                    <a:pt x="13" y="114"/>
                    <a:pt x="18" y="115"/>
                    <a:pt x="22" y="116"/>
                  </a:cubicBezTo>
                  <a:cubicBezTo>
                    <a:pt x="28" y="116"/>
                    <a:pt x="33" y="114"/>
                    <a:pt x="39" y="115"/>
                  </a:cubicBezTo>
                  <a:cubicBezTo>
                    <a:pt x="40" y="115"/>
                    <a:pt x="41" y="116"/>
                    <a:pt x="43" y="116"/>
                  </a:cubicBezTo>
                  <a:cubicBezTo>
                    <a:pt x="44" y="116"/>
                    <a:pt x="44" y="115"/>
                    <a:pt x="45" y="115"/>
                  </a:cubicBezTo>
                  <a:cubicBezTo>
                    <a:pt x="47" y="115"/>
                    <a:pt x="49" y="117"/>
                    <a:pt x="52" y="117"/>
                  </a:cubicBezTo>
                  <a:cubicBezTo>
                    <a:pt x="57" y="116"/>
                    <a:pt x="63" y="114"/>
                    <a:pt x="67" y="111"/>
                  </a:cubicBezTo>
                  <a:cubicBezTo>
                    <a:pt x="69" y="110"/>
                    <a:pt x="68" y="108"/>
                    <a:pt x="68" y="107"/>
                  </a:cubicBezTo>
                  <a:cubicBezTo>
                    <a:pt x="67" y="105"/>
                    <a:pt x="66" y="103"/>
                    <a:pt x="66" y="101"/>
                  </a:cubicBezTo>
                  <a:cubicBezTo>
                    <a:pt x="67" y="98"/>
                    <a:pt x="69" y="95"/>
                    <a:pt x="71" y="92"/>
                  </a:cubicBezTo>
                  <a:cubicBezTo>
                    <a:pt x="72" y="90"/>
                    <a:pt x="75" y="90"/>
                    <a:pt x="77" y="90"/>
                  </a:cubicBezTo>
                  <a:cubicBezTo>
                    <a:pt x="77" y="90"/>
                    <a:pt x="76" y="92"/>
                    <a:pt x="77" y="92"/>
                  </a:cubicBezTo>
                  <a:cubicBezTo>
                    <a:pt x="79" y="92"/>
                    <a:pt x="81" y="91"/>
                    <a:pt x="82" y="90"/>
                  </a:cubicBezTo>
                  <a:cubicBezTo>
                    <a:pt x="83" y="89"/>
                    <a:pt x="80" y="87"/>
                    <a:pt x="80" y="87"/>
                  </a:cubicBezTo>
                  <a:cubicBezTo>
                    <a:pt x="82" y="85"/>
                    <a:pt x="84" y="88"/>
                    <a:pt x="86" y="87"/>
                  </a:cubicBezTo>
                  <a:cubicBezTo>
                    <a:pt x="88" y="85"/>
                    <a:pt x="88" y="82"/>
                    <a:pt x="90" y="81"/>
                  </a:cubicBezTo>
                  <a:cubicBezTo>
                    <a:pt x="92" y="80"/>
                    <a:pt x="93" y="82"/>
                    <a:pt x="94" y="83"/>
                  </a:cubicBezTo>
                  <a:cubicBezTo>
                    <a:pt x="96" y="84"/>
                    <a:pt x="97" y="86"/>
                    <a:pt x="98" y="86"/>
                  </a:cubicBezTo>
                  <a:cubicBezTo>
                    <a:pt x="100" y="85"/>
                    <a:pt x="102" y="83"/>
                    <a:pt x="102" y="81"/>
                  </a:cubicBezTo>
                  <a:cubicBezTo>
                    <a:pt x="103" y="80"/>
                    <a:pt x="100" y="80"/>
                    <a:pt x="100" y="78"/>
                  </a:cubicBezTo>
                  <a:cubicBezTo>
                    <a:pt x="100" y="76"/>
                    <a:pt x="100" y="74"/>
                    <a:pt x="101" y="72"/>
                  </a:cubicBezTo>
                  <a:cubicBezTo>
                    <a:pt x="102" y="69"/>
                    <a:pt x="102" y="65"/>
                    <a:pt x="104" y="64"/>
                  </a:cubicBezTo>
                  <a:cubicBezTo>
                    <a:pt x="106" y="62"/>
                    <a:pt x="110" y="65"/>
                    <a:pt x="111" y="63"/>
                  </a:cubicBezTo>
                  <a:cubicBezTo>
                    <a:pt x="113" y="62"/>
                    <a:pt x="112" y="59"/>
                    <a:pt x="111" y="57"/>
                  </a:cubicBezTo>
                  <a:cubicBezTo>
                    <a:pt x="110" y="54"/>
                    <a:pt x="108" y="52"/>
                    <a:pt x="107" y="50"/>
                  </a:cubicBezTo>
                  <a:cubicBezTo>
                    <a:pt x="107" y="49"/>
                    <a:pt x="107" y="47"/>
                    <a:pt x="108" y="47"/>
                  </a:cubicBezTo>
                  <a:cubicBezTo>
                    <a:pt x="110" y="47"/>
                    <a:pt x="111" y="50"/>
                    <a:pt x="114" y="50"/>
                  </a:cubicBezTo>
                  <a:cubicBezTo>
                    <a:pt x="116" y="50"/>
                    <a:pt x="119" y="49"/>
                    <a:pt x="120" y="48"/>
                  </a:cubicBezTo>
                  <a:cubicBezTo>
                    <a:pt x="122" y="46"/>
                    <a:pt x="122" y="44"/>
                    <a:pt x="123" y="42"/>
                  </a:cubicBezTo>
                  <a:cubicBezTo>
                    <a:pt x="123" y="41"/>
                    <a:pt x="122" y="40"/>
                    <a:pt x="123" y="39"/>
                  </a:cubicBezTo>
                  <a:cubicBezTo>
                    <a:pt x="124" y="37"/>
                    <a:pt x="127" y="35"/>
                    <a:pt x="127" y="33"/>
                  </a:cubicBezTo>
                  <a:cubicBezTo>
                    <a:pt x="128" y="29"/>
                    <a:pt x="126" y="25"/>
                    <a:pt x="124" y="21"/>
                  </a:cubicBezTo>
                  <a:cubicBezTo>
                    <a:pt x="124" y="19"/>
                    <a:pt x="121" y="19"/>
                    <a:pt x="120" y="18"/>
                  </a:cubicBezTo>
                  <a:cubicBezTo>
                    <a:pt x="120" y="16"/>
                    <a:pt x="121" y="13"/>
                    <a:pt x="123" y="12"/>
                  </a:cubicBezTo>
                  <a:cubicBezTo>
                    <a:pt x="125" y="11"/>
                    <a:pt x="127" y="13"/>
                    <a:pt x="128" y="12"/>
                  </a:cubicBezTo>
                  <a:cubicBezTo>
                    <a:pt x="133" y="10"/>
                    <a:pt x="135" y="5"/>
                    <a:pt x="139" y="3"/>
                  </a:cubicBezTo>
                  <a:cubicBezTo>
                    <a:pt x="143" y="1"/>
                    <a:pt x="147" y="2"/>
                    <a:pt x="151" y="2"/>
                  </a:cubicBezTo>
                  <a:cubicBezTo>
                    <a:pt x="152" y="2"/>
                    <a:pt x="154" y="3"/>
                    <a:pt x="156" y="3"/>
                  </a:cubicBezTo>
                  <a:cubicBezTo>
                    <a:pt x="158" y="3"/>
                    <a:pt x="160" y="1"/>
                    <a:pt x="162" y="0"/>
                  </a:cubicBezTo>
                  <a:cubicBezTo>
                    <a:pt x="164" y="1"/>
                    <a:pt x="166" y="2"/>
                    <a:pt x="168" y="3"/>
                  </a:cubicBezTo>
                  <a:cubicBezTo>
                    <a:pt x="169" y="3"/>
                    <a:pt x="170" y="1"/>
                    <a:pt x="171" y="1"/>
                  </a:cubicBezTo>
                  <a:cubicBezTo>
                    <a:pt x="175" y="4"/>
                    <a:pt x="178" y="7"/>
                    <a:pt x="180" y="11"/>
                  </a:cubicBezTo>
                  <a:cubicBezTo>
                    <a:pt x="181" y="12"/>
                    <a:pt x="179" y="15"/>
                    <a:pt x="180" y="17"/>
                  </a:cubicBezTo>
                  <a:cubicBezTo>
                    <a:pt x="180" y="18"/>
                    <a:pt x="181" y="20"/>
                    <a:pt x="182" y="21"/>
                  </a:cubicBezTo>
                  <a:cubicBezTo>
                    <a:pt x="185" y="22"/>
                    <a:pt x="188" y="20"/>
                    <a:pt x="191" y="21"/>
                  </a:cubicBezTo>
                  <a:cubicBezTo>
                    <a:pt x="192" y="22"/>
                    <a:pt x="191" y="25"/>
                    <a:pt x="192" y="26"/>
                  </a:cubicBezTo>
                  <a:cubicBezTo>
                    <a:pt x="195" y="27"/>
                    <a:pt x="198" y="27"/>
                    <a:pt x="201" y="2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8" name="Freeform 2625"/>
            <p:cNvSpPr>
              <a:spLocks noChangeAspect="1"/>
            </p:cNvSpPr>
            <p:nvPr/>
          </p:nvSpPr>
          <p:spPr bwMode="auto">
            <a:xfrm>
              <a:off x="3940" y="1647"/>
              <a:ext cx="855" cy="648"/>
            </a:xfrm>
            <a:custGeom>
              <a:avLst/>
              <a:gdLst>
                <a:gd name="T0" fmla="*/ 49 w 713"/>
                <a:gd name="T1" fmla="*/ 254 h 540"/>
                <a:gd name="T2" fmla="*/ 1 w 713"/>
                <a:gd name="T3" fmla="*/ 276 h 540"/>
                <a:gd name="T4" fmla="*/ 20 w 713"/>
                <a:gd name="T5" fmla="*/ 326 h 540"/>
                <a:gd name="T6" fmla="*/ 54 w 713"/>
                <a:gd name="T7" fmla="*/ 359 h 540"/>
                <a:gd name="T8" fmla="*/ 88 w 713"/>
                <a:gd name="T9" fmla="*/ 401 h 540"/>
                <a:gd name="T10" fmla="*/ 89 w 713"/>
                <a:gd name="T11" fmla="*/ 437 h 540"/>
                <a:gd name="T12" fmla="*/ 132 w 713"/>
                <a:gd name="T13" fmla="*/ 463 h 540"/>
                <a:gd name="T14" fmla="*/ 176 w 713"/>
                <a:gd name="T15" fmla="*/ 491 h 540"/>
                <a:gd name="T16" fmla="*/ 219 w 713"/>
                <a:gd name="T17" fmla="*/ 509 h 540"/>
                <a:gd name="T18" fmla="*/ 252 w 713"/>
                <a:gd name="T19" fmla="*/ 510 h 540"/>
                <a:gd name="T20" fmla="*/ 287 w 713"/>
                <a:gd name="T21" fmla="*/ 509 h 540"/>
                <a:gd name="T22" fmla="*/ 330 w 713"/>
                <a:gd name="T23" fmla="*/ 481 h 540"/>
                <a:gd name="T24" fmla="*/ 363 w 713"/>
                <a:gd name="T25" fmla="*/ 499 h 540"/>
                <a:gd name="T26" fmla="*/ 396 w 713"/>
                <a:gd name="T27" fmla="*/ 538 h 540"/>
                <a:gd name="T28" fmla="*/ 392 w 713"/>
                <a:gd name="T29" fmla="*/ 576 h 540"/>
                <a:gd name="T30" fmla="*/ 421 w 713"/>
                <a:gd name="T31" fmla="*/ 613 h 540"/>
                <a:gd name="T32" fmla="*/ 451 w 713"/>
                <a:gd name="T33" fmla="*/ 625 h 540"/>
                <a:gd name="T34" fmla="*/ 462 w 713"/>
                <a:gd name="T35" fmla="*/ 602 h 540"/>
                <a:gd name="T36" fmla="*/ 488 w 713"/>
                <a:gd name="T37" fmla="*/ 602 h 540"/>
                <a:gd name="T38" fmla="*/ 523 w 713"/>
                <a:gd name="T39" fmla="*/ 601 h 540"/>
                <a:gd name="T40" fmla="*/ 570 w 713"/>
                <a:gd name="T41" fmla="*/ 622 h 540"/>
                <a:gd name="T42" fmla="*/ 583 w 713"/>
                <a:gd name="T43" fmla="*/ 628 h 540"/>
                <a:gd name="T44" fmla="*/ 621 w 713"/>
                <a:gd name="T45" fmla="*/ 613 h 540"/>
                <a:gd name="T46" fmla="*/ 651 w 713"/>
                <a:gd name="T47" fmla="*/ 605 h 540"/>
                <a:gd name="T48" fmla="*/ 710 w 713"/>
                <a:gd name="T49" fmla="*/ 541 h 540"/>
                <a:gd name="T50" fmla="*/ 733 w 713"/>
                <a:gd name="T51" fmla="*/ 491 h 540"/>
                <a:gd name="T52" fmla="*/ 709 w 713"/>
                <a:gd name="T53" fmla="*/ 460 h 540"/>
                <a:gd name="T54" fmla="*/ 706 w 713"/>
                <a:gd name="T55" fmla="*/ 426 h 540"/>
                <a:gd name="T56" fmla="*/ 710 w 713"/>
                <a:gd name="T57" fmla="*/ 412 h 540"/>
                <a:gd name="T58" fmla="*/ 693 w 713"/>
                <a:gd name="T59" fmla="*/ 355 h 540"/>
                <a:gd name="T60" fmla="*/ 716 w 713"/>
                <a:gd name="T61" fmla="*/ 334 h 540"/>
                <a:gd name="T62" fmla="*/ 696 w 713"/>
                <a:gd name="T63" fmla="*/ 317 h 540"/>
                <a:gd name="T64" fmla="*/ 644 w 713"/>
                <a:gd name="T65" fmla="*/ 305 h 540"/>
                <a:gd name="T66" fmla="*/ 705 w 713"/>
                <a:gd name="T67" fmla="*/ 266 h 540"/>
                <a:gd name="T68" fmla="*/ 717 w 713"/>
                <a:gd name="T69" fmla="*/ 282 h 540"/>
                <a:gd name="T70" fmla="*/ 771 w 713"/>
                <a:gd name="T71" fmla="*/ 244 h 540"/>
                <a:gd name="T72" fmla="*/ 807 w 713"/>
                <a:gd name="T73" fmla="*/ 215 h 540"/>
                <a:gd name="T74" fmla="*/ 815 w 713"/>
                <a:gd name="T75" fmla="*/ 180 h 540"/>
                <a:gd name="T76" fmla="*/ 850 w 713"/>
                <a:gd name="T77" fmla="*/ 145 h 540"/>
                <a:gd name="T78" fmla="*/ 791 w 713"/>
                <a:gd name="T79" fmla="*/ 110 h 540"/>
                <a:gd name="T80" fmla="*/ 739 w 713"/>
                <a:gd name="T81" fmla="*/ 71 h 540"/>
                <a:gd name="T82" fmla="*/ 710 w 713"/>
                <a:gd name="T83" fmla="*/ 23 h 540"/>
                <a:gd name="T84" fmla="*/ 630 w 713"/>
                <a:gd name="T85" fmla="*/ 7 h 540"/>
                <a:gd name="T86" fmla="*/ 622 w 713"/>
                <a:gd name="T87" fmla="*/ 71 h 540"/>
                <a:gd name="T88" fmla="*/ 586 w 713"/>
                <a:gd name="T89" fmla="*/ 120 h 540"/>
                <a:gd name="T90" fmla="*/ 643 w 713"/>
                <a:gd name="T91" fmla="*/ 145 h 540"/>
                <a:gd name="T92" fmla="*/ 598 w 713"/>
                <a:gd name="T93" fmla="*/ 162 h 540"/>
                <a:gd name="T94" fmla="*/ 540 w 713"/>
                <a:gd name="T95" fmla="*/ 194 h 540"/>
                <a:gd name="T96" fmla="*/ 442 w 713"/>
                <a:gd name="T97" fmla="*/ 241 h 540"/>
                <a:gd name="T98" fmla="*/ 324 w 713"/>
                <a:gd name="T99" fmla="*/ 223 h 540"/>
                <a:gd name="T100" fmla="*/ 265 w 713"/>
                <a:gd name="T101" fmla="*/ 176 h 540"/>
                <a:gd name="T102" fmla="*/ 224 w 713"/>
                <a:gd name="T103" fmla="*/ 134 h 540"/>
                <a:gd name="T104" fmla="*/ 179 w 713"/>
                <a:gd name="T105" fmla="*/ 98 h 540"/>
                <a:gd name="T106" fmla="*/ 149 w 713"/>
                <a:gd name="T107" fmla="*/ 119 h 540"/>
                <a:gd name="T108" fmla="*/ 109 w 713"/>
                <a:gd name="T109" fmla="*/ 174 h 540"/>
                <a:gd name="T110" fmla="*/ 91 w 713"/>
                <a:gd name="T111" fmla="*/ 212 h 5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3"/>
                <a:gd name="T169" fmla="*/ 0 h 540"/>
                <a:gd name="T170" fmla="*/ 713 w 713"/>
                <a:gd name="T171" fmla="*/ 540 h 5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3" h="540">
                  <a:moveTo>
                    <a:pt x="72" y="191"/>
                  </a:moveTo>
                  <a:cubicBezTo>
                    <a:pt x="72" y="191"/>
                    <a:pt x="74" y="193"/>
                    <a:pt x="74" y="193"/>
                  </a:cubicBezTo>
                  <a:cubicBezTo>
                    <a:pt x="73" y="194"/>
                    <a:pt x="71" y="194"/>
                    <a:pt x="70" y="196"/>
                  </a:cubicBezTo>
                  <a:cubicBezTo>
                    <a:pt x="68" y="197"/>
                    <a:pt x="69" y="200"/>
                    <a:pt x="67" y="201"/>
                  </a:cubicBezTo>
                  <a:cubicBezTo>
                    <a:pt x="65" y="201"/>
                    <a:pt x="64" y="198"/>
                    <a:pt x="63" y="199"/>
                  </a:cubicBezTo>
                  <a:cubicBezTo>
                    <a:pt x="59" y="200"/>
                    <a:pt x="57" y="203"/>
                    <a:pt x="55" y="206"/>
                  </a:cubicBezTo>
                  <a:cubicBezTo>
                    <a:pt x="53" y="207"/>
                    <a:pt x="54" y="211"/>
                    <a:pt x="52" y="212"/>
                  </a:cubicBezTo>
                  <a:cubicBezTo>
                    <a:pt x="49" y="213"/>
                    <a:pt x="45" y="211"/>
                    <a:pt x="41" y="212"/>
                  </a:cubicBezTo>
                  <a:cubicBezTo>
                    <a:pt x="39" y="212"/>
                    <a:pt x="37" y="212"/>
                    <a:pt x="36" y="213"/>
                  </a:cubicBezTo>
                  <a:cubicBezTo>
                    <a:pt x="33" y="216"/>
                    <a:pt x="35" y="220"/>
                    <a:pt x="32" y="223"/>
                  </a:cubicBezTo>
                  <a:cubicBezTo>
                    <a:pt x="30" y="225"/>
                    <a:pt x="26" y="226"/>
                    <a:pt x="23" y="225"/>
                  </a:cubicBezTo>
                  <a:cubicBezTo>
                    <a:pt x="22" y="225"/>
                    <a:pt x="24" y="221"/>
                    <a:pt x="22" y="220"/>
                  </a:cubicBezTo>
                  <a:cubicBezTo>
                    <a:pt x="20" y="220"/>
                    <a:pt x="19" y="223"/>
                    <a:pt x="18" y="224"/>
                  </a:cubicBezTo>
                  <a:cubicBezTo>
                    <a:pt x="16" y="224"/>
                    <a:pt x="14" y="222"/>
                    <a:pt x="13" y="223"/>
                  </a:cubicBezTo>
                  <a:cubicBezTo>
                    <a:pt x="11" y="224"/>
                    <a:pt x="9" y="226"/>
                    <a:pt x="7" y="227"/>
                  </a:cubicBezTo>
                  <a:cubicBezTo>
                    <a:pt x="5" y="228"/>
                    <a:pt x="2" y="228"/>
                    <a:pt x="1" y="230"/>
                  </a:cubicBezTo>
                  <a:cubicBezTo>
                    <a:pt x="0" y="232"/>
                    <a:pt x="1" y="236"/>
                    <a:pt x="1" y="239"/>
                  </a:cubicBezTo>
                  <a:cubicBezTo>
                    <a:pt x="1" y="240"/>
                    <a:pt x="3" y="243"/>
                    <a:pt x="3" y="245"/>
                  </a:cubicBezTo>
                  <a:cubicBezTo>
                    <a:pt x="3" y="246"/>
                    <a:pt x="3" y="247"/>
                    <a:pt x="2" y="248"/>
                  </a:cubicBezTo>
                  <a:cubicBezTo>
                    <a:pt x="2" y="250"/>
                    <a:pt x="1" y="253"/>
                    <a:pt x="2" y="253"/>
                  </a:cubicBezTo>
                  <a:cubicBezTo>
                    <a:pt x="5" y="253"/>
                    <a:pt x="8" y="249"/>
                    <a:pt x="11" y="249"/>
                  </a:cubicBezTo>
                  <a:cubicBezTo>
                    <a:pt x="14" y="250"/>
                    <a:pt x="16" y="254"/>
                    <a:pt x="17" y="256"/>
                  </a:cubicBezTo>
                  <a:cubicBezTo>
                    <a:pt x="19" y="260"/>
                    <a:pt x="22" y="264"/>
                    <a:pt x="22" y="269"/>
                  </a:cubicBezTo>
                  <a:cubicBezTo>
                    <a:pt x="22" y="271"/>
                    <a:pt x="18" y="271"/>
                    <a:pt x="17" y="272"/>
                  </a:cubicBezTo>
                  <a:cubicBezTo>
                    <a:pt x="16" y="274"/>
                    <a:pt x="15" y="275"/>
                    <a:pt x="15" y="276"/>
                  </a:cubicBezTo>
                  <a:cubicBezTo>
                    <a:pt x="15" y="277"/>
                    <a:pt x="15" y="278"/>
                    <a:pt x="16" y="278"/>
                  </a:cubicBezTo>
                  <a:cubicBezTo>
                    <a:pt x="18" y="279"/>
                    <a:pt x="20" y="280"/>
                    <a:pt x="22" y="281"/>
                  </a:cubicBezTo>
                  <a:cubicBezTo>
                    <a:pt x="23" y="281"/>
                    <a:pt x="24" y="279"/>
                    <a:pt x="25" y="279"/>
                  </a:cubicBezTo>
                  <a:cubicBezTo>
                    <a:pt x="29" y="282"/>
                    <a:pt x="32" y="285"/>
                    <a:pt x="34" y="289"/>
                  </a:cubicBezTo>
                  <a:cubicBezTo>
                    <a:pt x="35" y="290"/>
                    <a:pt x="33" y="293"/>
                    <a:pt x="34" y="295"/>
                  </a:cubicBezTo>
                  <a:cubicBezTo>
                    <a:pt x="34" y="296"/>
                    <a:pt x="35" y="298"/>
                    <a:pt x="36" y="299"/>
                  </a:cubicBezTo>
                  <a:cubicBezTo>
                    <a:pt x="39" y="300"/>
                    <a:pt x="42" y="298"/>
                    <a:pt x="45" y="299"/>
                  </a:cubicBezTo>
                  <a:cubicBezTo>
                    <a:pt x="46" y="300"/>
                    <a:pt x="45" y="303"/>
                    <a:pt x="46" y="304"/>
                  </a:cubicBezTo>
                  <a:cubicBezTo>
                    <a:pt x="49" y="305"/>
                    <a:pt x="52" y="305"/>
                    <a:pt x="55" y="305"/>
                  </a:cubicBezTo>
                  <a:cubicBezTo>
                    <a:pt x="57" y="305"/>
                    <a:pt x="59" y="303"/>
                    <a:pt x="61" y="304"/>
                  </a:cubicBezTo>
                  <a:cubicBezTo>
                    <a:pt x="63" y="306"/>
                    <a:pt x="62" y="310"/>
                    <a:pt x="64" y="312"/>
                  </a:cubicBezTo>
                  <a:cubicBezTo>
                    <a:pt x="66" y="315"/>
                    <a:pt x="69" y="316"/>
                    <a:pt x="71" y="319"/>
                  </a:cubicBezTo>
                  <a:cubicBezTo>
                    <a:pt x="72" y="321"/>
                    <a:pt x="74" y="322"/>
                    <a:pt x="74" y="325"/>
                  </a:cubicBezTo>
                  <a:cubicBezTo>
                    <a:pt x="73" y="326"/>
                    <a:pt x="69" y="323"/>
                    <a:pt x="69" y="325"/>
                  </a:cubicBezTo>
                  <a:cubicBezTo>
                    <a:pt x="69" y="328"/>
                    <a:pt x="71" y="331"/>
                    <a:pt x="73" y="334"/>
                  </a:cubicBezTo>
                  <a:cubicBezTo>
                    <a:pt x="74" y="336"/>
                    <a:pt x="77" y="337"/>
                    <a:pt x="79" y="339"/>
                  </a:cubicBezTo>
                  <a:cubicBezTo>
                    <a:pt x="82" y="342"/>
                    <a:pt x="86" y="345"/>
                    <a:pt x="86" y="348"/>
                  </a:cubicBezTo>
                  <a:cubicBezTo>
                    <a:pt x="86" y="352"/>
                    <a:pt x="81" y="354"/>
                    <a:pt x="78" y="355"/>
                  </a:cubicBezTo>
                  <a:cubicBezTo>
                    <a:pt x="76" y="355"/>
                    <a:pt x="75" y="353"/>
                    <a:pt x="74" y="352"/>
                  </a:cubicBezTo>
                  <a:cubicBezTo>
                    <a:pt x="74" y="351"/>
                    <a:pt x="75" y="349"/>
                    <a:pt x="74" y="349"/>
                  </a:cubicBezTo>
                  <a:cubicBezTo>
                    <a:pt x="73" y="349"/>
                    <a:pt x="72" y="351"/>
                    <a:pt x="71" y="352"/>
                  </a:cubicBezTo>
                  <a:cubicBezTo>
                    <a:pt x="70" y="353"/>
                    <a:pt x="70" y="354"/>
                    <a:pt x="70" y="355"/>
                  </a:cubicBezTo>
                  <a:cubicBezTo>
                    <a:pt x="71" y="358"/>
                    <a:pt x="73" y="361"/>
                    <a:pt x="74" y="364"/>
                  </a:cubicBezTo>
                  <a:cubicBezTo>
                    <a:pt x="75" y="366"/>
                    <a:pt x="75" y="369"/>
                    <a:pt x="77" y="370"/>
                  </a:cubicBezTo>
                  <a:cubicBezTo>
                    <a:pt x="78" y="371"/>
                    <a:pt x="80" y="369"/>
                    <a:pt x="81" y="370"/>
                  </a:cubicBezTo>
                  <a:cubicBezTo>
                    <a:pt x="84" y="372"/>
                    <a:pt x="84" y="375"/>
                    <a:pt x="87" y="377"/>
                  </a:cubicBezTo>
                  <a:cubicBezTo>
                    <a:pt x="88" y="378"/>
                    <a:pt x="90" y="377"/>
                    <a:pt x="92" y="377"/>
                  </a:cubicBezTo>
                  <a:cubicBezTo>
                    <a:pt x="95" y="379"/>
                    <a:pt x="98" y="382"/>
                    <a:pt x="101" y="384"/>
                  </a:cubicBezTo>
                  <a:cubicBezTo>
                    <a:pt x="103" y="385"/>
                    <a:pt x="104" y="386"/>
                    <a:pt x="106" y="387"/>
                  </a:cubicBezTo>
                  <a:cubicBezTo>
                    <a:pt x="107" y="388"/>
                    <a:pt x="108" y="391"/>
                    <a:pt x="110" y="390"/>
                  </a:cubicBezTo>
                  <a:cubicBezTo>
                    <a:pt x="111" y="390"/>
                    <a:pt x="109" y="387"/>
                    <a:pt x="110" y="386"/>
                  </a:cubicBezTo>
                  <a:cubicBezTo>
                    <a:pt x="111" y="385"/>
                    <a:pt x="113" y="386"/>
                    <a:pt x="114" y="386"/>
                  </a:cubicBezTo>
                  <a:cubicBezTo>
                    <a:pt x="116" y="387"/>
                    <a:pt x="119" y="388"/>
                    <a:pt x="122" y="389"/>
                  </a:cubicBezTo>
                  <a:cubicBezTo>
                    <a:pt x="125" y="391"/>
                    <a:pt x="129" y="394"/>
                    <a:pt x="132" y="396"/>
                  </a:cubicBezTo>
                  <a:cubicBezTo>
                    <a:pt x="134" y="398"/>
                    <a:pt x="135" y="402"/>
                    <a:pt x="138" y="403"/>
                  </a:cubicBezTo>
                  <a:cubicBezTo>
                    <a:pt x="140" y="403"/>
                    <a:pt x="140" y="399"/>
                    <a:pt x="141" y="399"/>
                  </a:cubicBezTo>
                  <a:cubicBezTo>
                    <a:pt x="142" y="398"/>
                    <a:pt x="144" y="398"/>
                    <a:pt x="145" y="399"/>
                  </a:cubicBezTo>
                  <a:cubicBezTo>
                    <a:pt x="146" y="401"/>
                    <a:pt x="144" y="403"/>
                    <a:pt x="145" y="405"/>
                  </a:cubicBezTo>
                  <a:cubicBezTo>
                    <a:pt x="145" y="407"/>
                    <a:pt x="146" y="408"/>
                    <a:pt x="147" y="409"/>
                  </a:cubicBezTo>
                  <a:cubicBezTo>
                    <a:pt x="150" y="410"/>
                    <a:pt x="155" y="409"/>
                    <a:pt x="158" y="410"/>
                  </a:cubicBezTo>
                  <a:cubicBezTo>
                    <a:pt x="159" y="411"/>
                    <a:pt x="157" y="414"/>
                    <a:pt x="158" y="415"/>
                  </a:cubicBezTo>
                  <a:cubicBezTo>
                    <a:pt x="159" y="416"/>
                    <a:pt x="162" y="415"/>
                    <a:pt x="164" y="416"/>
                  </a:cubicBezTo>
                  <a:cubicBezTo>
                    <a:pt x="166" y="417"/>
                    <a:pt x="166" y="420"/>
                    <a:pt x="168" y="421"/>
                  </a:cubicBezTo>
                  <a:cubicBezTo>
                    <a:pt x="169" y="422"/>
                    <a:pt x="171" y="419"/>
                    <a:pt x="172" y="420"/>
                  </a:cubicBezTo>
                  <a:cubicBezTo>
                    <a:pt x="173" y="420"/>
                    <a:pt x="173" y="423"/>
                    <a:pt x="175" y="423"/>
                  </a:cubicBezTo>
                  <a:cubicBezTo>
                    <a:pt x="176" y="423"/>
                    <a:pt x="177" y="420"/>
                    <a:pt x="179" y="420"/>
                  </a:cubicBezTo>
                  <a:cubicBezTo>
                    <a:pt x="181" y="420"/>
                    <a:pt x="181" y="423"/>
                    <a:pt x="183" y="424"/>
                  </a:cubicBezTo>
                  <a:cubicBezTo>
                    <a:pt x="184" y="425"/>
                    <a:pt x="186" y="426"/>
                    <a:pt x="187" y="426"/>
                  </a:cubicBezTo>
                  <a:cubicBezTo>
                    <a:pt x="189" y="426"/>
                    <a:pt x="191" y="424"/>
                    <a:pt x="193" y="423"/>
                  </a:cubicBezTo>
                  <a:cubicBezTo>
                    <a:pt x="194" y="423"/>
                    <a:pt x="195" y="424"/>
                    <a:pt x="196" y="424"/>
                  </a:cubicBezTo>
                  <a:cubicBezTo>
                    <a:pt x="198" y="422"/>
                    <a:pt x="199" y="420"/>
                    <a:pt x="201" y="419"/>
                  </a:cubicBezTo>
                  <a:cubicBezTo>
                    <a:pt x="202" y="419"/>
                    <a:pt x="204" y="418"/>
                    <a:pt x="205" y="419"/>
                  </a:cubicBezTo>
                  <a:cubicBezTo>
                    <a:pt x="206" y="421"/>
                    <a:pt x="205" y="424"/>
                    <a:pt x="205" y="426"/>
                  </a:cubicBezTo>
                  <a:cubicBezTo>
                    <a:pt x="205" y="429"/>
                    <a:pt x="206" y="431"/>
                    <a:pt x="206" y="433"/>
                  </a:cubicBezTo>
                  <a:cubicBezTo>
                    <a:pt x="208" y="431"/>
                    <a:pt x="210" y="427"/>
                    <a:pt x="210" y="425"/>
                  </a:cubicBezTo>
                  <a:cubicBezTo>
                    <a:pt x="211" y="423"/>
                    <a:pt x="210" y="422"/>
                    <a:pt x="211" y="420"/>
                  </a:cubicBezTo>
                  <a:cubicBezTo>
                    <a:pt x="212" y="419"/>
                    <a:pt x="214" y="418"/>
                    <a:pt x="215" y="417"/>
                  </a:cubicBezTo>
                  <a:cubicBezTo>
                    <a:pt x="217" y="417"/>
                    <a:pt x="218" y="418"/>
                    <a:pt x="219" y="418"/>
                  </a:cubicBezTo>
                  <a:cubicBezTo>
                    <a:pt x="221" y="418"/>
                    <a:pt x="222" y="416"/>
                    <a:pt x="223" y="417"/>
                  </a:cubicBezTo>
                  <a:cubicBezTo>
                    <a:pt x="225" y="417"/>
                    <a:pt x="226" y="419"/>
                    <a:pt x="227" y="420"/>
                  </a:cubicBezTo>
                  <a:cubicBezTo>
                    <a:pt x="229" y="421"/>
                    <a:pt x="231" y="421"/>
                    <a:pt x="234" y="421"/>
                  </a:cubicBezTo>
                  <a:cubicBezTo>
                    <a:pt x="235" y="421"/>
                    <a:pt x="237" y="420"/>
                    <a:pt x="238" y="420"/>
                  </a:cubicBezTo>
                  <a:cubicBezTo>
                    <a:pt x="239" y="421"/>
                    <a:pt x="239" y="423"/>
                    <a:pt x="239" y="424"/>
                  </a:cubicBezTo>
                  <a:cubicBezTo>
                    <a:pt x="242" y="424"/>
                    <a:pt x="244" y="423"/>
                    <a:pt x="247" y="423"/>
                  </a:cubicBezTo>
                  <a:cubicBezTo>
                    <a:pt x="249" y="422"/>
                    <a:pt x="252" y="424"/>
                    <a:pt x="253" y="423"/>
                  </a:cubicBezTo>
                  <a:cubicBezTo>
                    <a:pt x="254" y="422"/>
                    <a:pt x="251" y="419"/>
                    <a:pt x="252" y="418"/>
                  </a:cubicBezTo>
                  <a:cubicBezTo>
                    <a:pt x="253" y="416"/>
                    <a:pt x="256" y="416"/>
                    <a:pt x="258" y="414"/>
                  </a:cubicBezTo>
                  <a:cubicBezTo>
                    <a:pt x="259" y="413"/>
                    <a:pt x="258" y="410"/>
                    <a:pt x="259" y="409"/>
                  </a:cubicBezTo>
                  <a:cubicBezTo>
                    <a:pt x="262" y="407"/>
                    <a:pt x="266" y="409"/>
                    <a:pt x="269" y="408"/>
                  </a:cubicBezTo>
                  <a:cubicBezTo>
                    <a:pt x="270" y="407"/>
                    <a:pt x="268" y="405"/>
                    <a:pt x="268" y="404"/>
                  </a:cubicBezTo>
                  <a:cubicBezTo>
                    <a:pt x="270" y="402"/>
                    <a:pt x="273" y="401"/>
                    <a:pt x="275" y="401"/>
                  </a:cubicBezTo>
                  <a:cubicBezTo>
                    <a:pt x="278" y="401"/>
                    <a:pt x="280" y="404"/>
                    <a:pt x="283" y="404"/>
                  </a:cubicBezTo>
                  <a:cubicBezTo>
                    <a:pt x="284" y="405"/>
                    <a:pt x="284" y="403"/>
                    <a:pt x="285" y="403"/>
                  </a:cubicBezTo>
                  <a:cubicBezTo>
                    <a:pt x="287" y="401"/>
                    <a:pt x="289" y="399"/>
                    <a:pt x="292" y="398"/>
                  </a:cubicBezTo>
                  <a:cubicBezTo>
                    <a:pt x="294" y="398"/>
                    <a:pt x="296" y="400"/>
                    <a:pt x="297" y="401"/>
                  </a:cubicBezTo>
                  <a:cubicBezTo>
                    <a:pt x="298" y="403"/>
                    <a:pt x="300" y="405"/>
                    <a:pt x="300" y="408"/>
                  </a:cubicBezTo>
                  <a:cubicBezTo>
                    <a:pt x="299" y="410"/>
                    <a:pt x="295" y="411"/>
                    <a:pt x="295" y="414"/>
                  </a:cubicBezTo>
                  <a:cubicBezTo>
                    <a:pt x="295" y="415"/>
                    <a:pt x="298" y="413"/>
                    <a:pt x="300" y="414"/>
                  </a:cubicBezTo>
                  <a:cubicBezTo>
                    <a:pt x="301" y="414"/>
                    <a:pt x="302" y="416"/>
                    <a:pt x="303" y="416"/>
                  </a:cubicBezTo>
                  <a:cubicBezTo>
                    <a:pt x="305" y="417"/>
                    <a:pt x="308" y="415"/>
                    <a:pt x="310" y="416"/>
                  </a:cubicBezTo>
                  <a:cubicBezTo>
                    <a:pt x="311" y="416"/>
                    <a:pt x="311" y="418"/>
                    <a:pt x="312" y="419"/>
                  </a:cubicBezTo>
                  <a:cubicBezTo>
                    <a:pt x="312" y="418"/>
                    <a:pt x="312" y="414"/>
                    <a:pt x="313" y="414"/>
                  </a:cubicBezTo>
                  <a:cubicBezTo>
                    <a:pt x="316" y="414"/>
                    <a:pt x="318" y="417"/>
                    <a:pt x="320" y="419"/>
                  </a:cubicBezTo>
                  <a:cubicBezTo>
                    <a:pt x="321" y="422"/>
                    <a:pt x="320" y="426"/>
                    <a:pt x="322" y="428"/>
                  </a:cubicBezTo>
                  <a:cubicBezTo>
                    <a:pt x="323" y="429"/>
                    <a:pt x="326" y="427"/>
                    <a:pt x="326" y="428"/>
                  </a:cubicBezTo>
                  <a:cubicBezTo>
                    <a:pt x="328" y="432"/>
                    <a:pt x="327" y="437"/>
                    <a:pt x="328" y="442"/>
                  </a:cubicBezTo>
                  <a:cubicBezTo>
                    <a:pt x="328" y="444"/>
                    <a:pt x="330" y="446"/>
                    <a:pt x="330" y="448"/>
                  </a:cubicBezTo>
                  <a:cubicBezTo>
                    <a:pt x="329" y="449"/>
                    <a:pt x="327" y="448"/>
                    <a:pt x="327" y="448"/>
                  </a:cubicBezTo>
                  <a:cubicBezTo>
                    <a:pt x="327" y="451"/>
                    <a:pt x="330" y="452"/>
                    <a:pt x="329" y="454"/>
                  </a:cubicBezTo>
                  <a:cubicBezTo>
                    <a:pt x="328" y="458"/>
                    <a:pt x="324" y="459"/>
                    <a:pt x="322" y="462"/>
                  </a:cubicBezTo>
                  <a:cubicBezTo>
                    <a:pt x="320" y="467"/>
                    <a:pt x="316" y="469"/>
                    <a:pt x="316" y="473"/>
                  </a:cubicBezTo>
                  <a:cubicBezTo>
                    <a:pt x="315" y="476"/>
                    <a:pt x="320" y="475"/>
                    <a:pt x="321" y="478"/>
                  </a:cubicBezTo>
                  <a:cubicBezTo>
                    <a:pt x="321" y="480"/>
                    <a:pt x="317" y="480"/>
                    <a:pt x="318" y="482"/>
                  </a:cubicBezTo>
                  <a:cubicBezTo>
                    <a:pt x="318" y="484"/>
                    <a:pt x="320" y="485"/>
                    <a:pt x="321" y="485"/>
                  </a:cubicBezTo>
                  <a:cubicBezTo>
                    <a:pt x="323" y="484"/>
                    <a:pt x="324" y="481"/>
                    <a:pt x="327" y="480"/>
                  </a:cubicBezTo>
                  <a:cubicBezTo>
                    <a:pt x="330" y="479"/>
                    <a:pt x="334" y="480"/>
                    <a:pt x="337" y="479"/>
                  </a:cubicBezTo>
                  <a:cubicBezTo>
                    <a:pt x="339" y="480"/>
                    <a:pt x="334" y="481"/>
                    <a:pt x="334" y="483"/>
                  </a:cubicBezTo>
                  <a:cubicBezTo>
                    <a:pt x="333" y="487"/>
                    <a:pt x="333" y="491"/>
                    <a:pt x="335" y="494"/>
                  </a:cubicBezTo>
                  <a:cubicBezTo>
                    <a:pt x="337" y="496"/>
                    <a:pt x="341" y="495"/>
                    <a:pt x="343" y="497"/>
                  </a:cubicBezTo>
                  <a:cubicBezTo>
                    <a:pt x="344" y="498"/>
                    <a:pt x="340" y="498"/>
                    <a:pt x="340" y="499"/>
                  </a:cubicBezTo>
                  <a:cubicBezTo>
                    <a:pt x="340" y="501"/>
                    <a:pt x="343" y="502"/>
                    <a:pt x="342" y="504"/>
                  </a:cubicBezTo>
                  <a:cubicBezTo>
                    <a:pt x="342" y="506"/>
                    <a:pt x="338" y="509"/>
                    <a:pt x="340" y="511"/>
                  </a:cubicBezTo>
                  <a:cubicBezTo>
                    <a:pt x="343" y="513"/>
                    <a:pt x="348" y="509"/>
                    <a:pt x="351" y="511"/>
                  </a:cubicBezTo>
                  <a:cubicBezTo>
                    <a:pt x="352" y="512"/>
                    <a:pt x="350" y="516"/>
                    <a:pt x="351" y="517"/>
                  </a:cubicBezTo>
                  <a:cubicBezTo>
                    <a:pt x="352" y="518"/>
                    <a:pt x="354" y="517"/>
                    <a:pt x="355" y="517"/>
                  </a:cubicBezTo>
                  <a:cubicBezTo>
                    <a:pt x="359" y="516"/>
                    <a:pt x="362" y="514"/>
                    <a:pt x="366" y="515"/>
                  </a:cubicBezTo>
                  <a:cubicBezTo>
                    <a:pt x="367" y="515"/>
                    <a:pt x="366" y="516"/>
                    <a:pt x="366" y="517"/>
                  </a:cubicBezTo>
                  <a:cubicBezTo>
                    <a:pt x="367" y="518"/>
                    <a:pt x="366" y="520"/>
                    <a:pt x="367" y="521"/>
                  </a:cubicBezTo>
                  <a:cubicBezTo>
                    <a:pt x="368" y="522"/>
                    <a:pt x="369" y="522"/>
                    <a:pt x="370" y="522"/>
                  </a:cubicBezTo>
                  <a:cubicBezTo>
                    <a:pt x="371" y="522"/>
                    <a:pt x="373" y="522"/>
                    <a:pt x="374" y="522"/>
                  </a:cubicBezTo>
                  <a:cubicBezTo>
                    <a:pt x="374" y="521"/>
                    <a:pt x="376" y="521"/>
                    <a:pt x="376" y="521"/>
                  </a:cubicBezTo>
                  <a:cubicBezTo>
                    <a:pt x="376" y="519"/>
                    <a:pt x="375" y="518"/>
                    <a:pt x="374" y="516"/>
                  </a:cubicBezTo>
                  <a:cubicBezTo>
                    <a:pt x="374" y="515"/>
                    <a:pt x="373" y="513"/>
                    <a:pt x="372" y="511"/>
                  </a:cubicBezTo>
                  <a:cubicBezTo>
                    <a:pt x="371" y="510"/>
                    <a:pt x="371" y="508"/>
                    <a:pt x="371" y="507"/>
                  </a:cubicBezTo>
                  <a:cubicBezTo>
                    <a:pt x="371" y="506"/>
                    <a:pt x="372" y="505"/>
                    <a:pt x="373" y="504"/>
                  </a:cubicBezTo>
                  <a:cubicBezTo>
                    <a:pt x="374" y="504"/>
                    <a:pt x="375" y="505"/>
                    <a:pt x="376" y="506"/>
                  </a:cubicBezTo>
                  <a:cubicBezTo>
                    <a:pt x="377" y="506"/>
                    <a:pt x="378" y="506"/>
                    <a:pt x="379" y="506"/>
                  </a:cubicBezTo>
                  <a:cubicBezTo>
                    <a:pt x="380" y="504"/>
                    <a:pt x="380" y="503"/>
                    <a:pt x="381" y="502"/>
                  </a:cubicBezTo>
                  <a:cubicBezTo>
                    <a:pt x="382" y="501"/>
                    <a:pt x="384" y="501"/>
                    <a:pt x="385" y="502"/>
                  </a:cubicBezTo>
                  <a:cubicBezTo>
                    <a:pt x="386" y="503"/>
                    <a:pt x="385" y="505"/>
                    <a:pt x="386" y="506"/>
                  </a:cubicBezTo>
                  <a:cubicBezTo>
                    <a:pt x="387" y="506"/>
                    <a:pt x="388" y="506"/>
                    <a:pt x="390" y="506"/>
                  </a:cubicBezTo>
                  <a:cubicBezTo>
                    <a:pt x="391" y="505"/>
                    <a:pt x="391" y="502"/>
                    <a:pt x="393" y="502"/>
                  </a:cubicBezTo>
                  <a:cubicBezTo>
                    <a:pt x="394" y="502"/>
                    <a:pt x="394" y="505"/>
                    <a:pt x="395" y="505"/>
                  </a:cubicBezTo>
                  <a:cubicBezTo>
                    <a:pt x="396" y="505"/>
                    <a:pt x="397" y="503"/>
                    <a:pt x="398" y="502"/>
                  </a:cubicBezTo>
                  <a:cubicBezTo>
                    <a:pt x="399" y="502"/>
                    <a:pt x="400" y="504"/>
                    <a:pt x="401" y="504"/>
                  </a:cubicBezTo>
                  <a:cubicBezTo>
                    <a:pt x="402" y="503"/>
                    <a:pt x="401" y="501"/>
                    <a:pt x="403" y="501"/>
                  </a:cubicBezTo>
                  <a:cubicBezTo>
                    <a:pt x="404" y="500"/>
                    <a:pt x="405" y="503"/>
                    <a:pt x="407" y="502"/>
                  </a:cubicBezTo>
                  <a:cubicBezTo>
                    <a:pt x="408" y="502"/>
                    <a:pt x="407" y="500"/>
                    <a:pt x="407" y="500"/>
                  </a:cubicBezTo>
                  <a:cubicBezTo>
                    <a:pt x="409" y="498"/>
                    <a:pt x="411" y="496"/>
                    <a:pt x="413" y="494"/>
                  </a:cubicBezTo>
                  <a:cubicBezTo>
                    <a:pt x="415" y="493"/>
                    <a:pt x="417" y="490"/>
                    <a:pt x="419" y="491"/>
                  </a:cubicBezTo>
                  <a:cubicBezTo>
                    <a:pt x="422" y="492"/>
                    <a:pt x="421" y="496"/>
                    <a:pt x="423" y="498"/>
                  </a:cubicBezTo>
                  <a:cubicBezTo>
                    <a:pt x="424" y="498"/>
                    <a:pt x="425" y="497"/>
                    <a:pt x="427" y="497"/>
                  </a:cubicBezTo>
                  <a:cubicBezTo>
                    <a:pt x="428" y="497"/>
                    <a:pt x="429" y="499"/>
                    <a:pt x="431" y="499"/>
                  </a:cubicBezTo>
                  <a:cubicBezTo>
                    <a:pt x="432" y="499"/>
                    <a:pt x="433" y="498"/>
                    <a:pt x="434" y="498"/>
                  </a:cubicBezTo>
                  <a:cubicBezTo>
                    <a:pt x="435" y="498"/>
                    <a:pt x="436" y="500"/>
                    <a:pt x="436" y="501"/>
                  </a:cubicBezTo>
                  <a:cubicBezTo>
                    <a:pt x="436" y="503"/>
                    <a:pt x="433" y="504"/>
                    <a:pt x="433" y="506"/>
                  </a:cubicBezTo>
                  <a:cubicBezTo>
                    <a:pt x="435" y="508"/>
                    <a:pt x="436" y="511"/>
                    <a:pt x="437" y="513"/>
                  </a:cubicBezTo>
                  <a:cubicBezTo>
                    <a:pt x="439" y="513"/>
                    <a:pt x="441" y="515"/>
                    <a:pt x="444" y="516"/>
                  </a:cubicBezTo>
                  <a:cubicBezTo>
                    <a:pt x="446" y="517"/>
                    <a:pt x="449" y="518"/>
                    <a:pt x="451" y="519"/>
                  </a:cubicBezTo>
                  <a:cubicBezTo>
                    <a:pt x="454" y="518"/>
                    <a:pt x="457" y="516"/>
                    <a:pt x="460" y="516"/>
                  </a:cubicBezTo>
                  <a:cubicBezTo>
                    <a:pt x="462" y="516"/>
                    <a:pt x="464" y="518"/>
                    <a:pt x="466" y="518"/>
                  </a:cubicBezTo>
                  <a:cubicBezTo>
                    <a:pt x="468" y="517"/>
                    <a:pt x="469" y="514"/>
                    <a:pt x="471" y="514"/>
                  </a:cubicBezTo>
                  <a:cubicBezTo>
                    <a:pt x="473" y="514"/>
                    <a:pt x="475" y="516"/>
                    <a:pt x="475" y="518"/>
                  </a:cubicBezTo>
                  <a:cubicBezTo>
                    <a:pt x="475" y="519"/>
                    <a:pt x="472" y="518"/>
                    <a:pt x="472" y="520"/>
                  </a:cubicBezTo>
                  <a:cubicBezTo>
                    <a:pt x="471" y="522"/>
                    <a:pt x="471" y="526"/>
                    <a:pt x="472" y="528"/>
                  </a:cubicBezTo>
                  <a:cubicBezTo>
                    <a:pt x="473" y="532"/>
                    <a:pt x="474" y="536"/>
                    <a:pt x="477" y="539"/>
                  </a:cubicBezTo>
                  <a:cubicBezTo>
                    <a:pt x="479" y="540"/>
                    <a:pt x="482" y="539"/>
                    <a:pt x="483" y="538"/>
                  </a:cubicBezTo>
                  <a:cubicBezTo>
                    <a:pt x="485" y="537"/>
                    <a:pt x="486" y="534"/>
                    <a:pt x="485" y="533"/>
                  </a:cubicBezTo>
                  <a:cubicBezTo>
                    <a:pt x="484" y="530"/>
                    <a:pt x="481" y="530"/>
                    <a:pt x="480" y="527"/>
                  </a:cubicBezTo>
                  <a:cubicBezTo>
                    <a:pt x="480" y="525"/>
                    <a:pt x="480" y="522"/>
                    <a:pt x="482" y="521"/>
                  </a:cubicBezTo>
                  <a:cubicBezTo>
                    <a:pt x="483" y="520"/>
                    <a:pt x="485" y="523"/>
                    <a:pt x="486" y="523"/>
                  </a:cubicBezTo>
                  <a:cubicBezTo>
                    <a:pt x="488" y="522"/>
                    <a:pt x="489" y="521"/>
                    <a:pt x="490" y="520"/>
                  </a:cubicBezTo>
                  <a:cubicBezTo>
                    <a:pt x="490" y="520"/>
                    <a:pt x="490" y="518"/>
                    <a:pt x="491" y="518"/>
                  </a:cubicBezTo>
                  <a:cubicBezTo>
                    <a:pt x="492" y="518"/>
                    <a:pt x="493" y="520"/>
                    <a:pt x="494" y="520"/>
                  </a:cubicBezTo>
                  <a:cubicBezTo>
                    <a:pt x="497" y="519"/>
                    <a:pt x="499" y="518"/>
                    <a:pt x="501" y="517"/>
                  </a:cubicBezTo>
                  <a:cubicBezTo>
                    <a:pt x="502" y="517"/>
                    <a:pt x="504" y="516"/>
                    <a:pt x="505" y="515"/>
                  </a:cubicBezTo>
                  <a:cubicBezTo>
                    <a:pt x="507" y="514"/>
                    <a:pt x="508" y="514"/>
                    <a:pt x="510" y="514"/>
                  </a:cubicBezTo>
                  <a:cubicBezTo>
                    <a:pt x="510" y="514"/>
                    <a:pt x="511" y="515"/>
                    <a:pt x="512" y="515"/>
                  </a:cubicBezTo>
                  <a:cubicBezTo>
                    <a:pt x="514" y="514"/>
                    <a:pt x="516" y="512"/>
                    <a:pt x="518" y="511"/>
                  </a:cubicBezTo>
                  <a:cubicBezTo>
                    <a:pt x="519" y="511"/>
                    <a:pt x="522" y="512"/>
                    <a:pt x="522" y="510"/>
                  </a:cubicBezTo>
                  <a:cubicBezTo>
                    <a:pt x="522" y="507"/>
                    <a:pt x="519" y="505"/>
                    <a:pt x="519" y="501"/>
                  </a:cubicBezTo>
                  <a:cubicBezTo>
                    <a:pt x="519" y="500"/>
                    <a:pt x="521" y="502"/>
                    <a:pt x="522" y="501"/>
                  </a:cubicBezTo>
                  <a:cubicBezTo>
                    <a:pt x="522" y="501"/>
                    <a:pt x="521" y="497"/>
                    <a:pt x="522" y="498"/>
                  </a:cubicBezTo>
                  <a:cubicBezTo>
                    <a:pt x="524" y="500"/>
                    <a:pt x="525" y="505"/>
                    <a:pt x="528" y="506"/>
                  </a:cubicBezTo>
                  <a:cubicBezTo>
                    <a:pt x="529" y="507"/>
                    <a:pt x="530" y="504"/>
                    <a:pt x="532" y="503"/>
                  </a:cubicBezTo>
                  <a:cubicBezTo>
                    <a:pt x="534" y="501"/>
                    <a:pt x="537" y="500"/>
                    <a:pt x="539" y="500"/>
                  </a:cubicBezTo>
                  <a:cubicBezTo>
                    <a:pt x="541" y="500"/>
                    <a:pt x="541" y="504"/>
                    <a:pt x="543" y="504"/>
                  </a:cubicBezTo>
                  <a:cubicBezTo>
                    <a:pt x="544" y="504"/>
                    <a:pt x="545" y="501"/>
                    <a:pt x="547" y="501"/>
                  </a:cubicBezTo>
                  <a:cubicBezTo>
                    <a:pt x="550" y="499"/>
                    <a:pt x="554" y="500"/>
                    <a:pt x="557" y="498"/>
                  </a:cubicBezTo>
                  <a:cubicBezTo>
                    <a:pt x="560" y="496"/>
                    <a:pt x="559" y="492"/>
                    <a:pt x="561" y="489"/>
                  </a:cubicBezTo>
                  <a:cubicBezTo>
                    <a:pt x="564" y="485"/>
                    <a:pt x="569" y="482"/>
                    <a:pt x="573" y="478"/>
                  </a:cubicBezTo>
                  <a:cubicBezTo>
                    <a:pt x="576" y="475"/>
                    <a:pt x="579" y="472"/>
                    <a:pt x="582" y="468"/>
                  </a:cubicBezTo>
                  <a:cubicBezTo>
                    <a:pt x="584" y="465"/>
                    <a:pt x="585" y="461"/>
                    <a:pt x="587" y="459"/>
                  </a:cubicBezTo>
                  <a:cubicBezTo>
                    <a:pt x="589" y="458"/>
                    <a:pt x="592" y="460"/>
                    <a:pt x="593" y="459"/>
                  </a:cubicBezTo>
                  <a:cubicBezTo>
                    <a:pt x="594" y="457"/>
                    <a:pt x="593" y="454"/>
                    <a:pt x="592" y="451"/>
                  </a:cubicBezTo>
                  <a:cubicBezTo>
                    <a:pt x="592" y="450"/>
                    <a:pt x="588" y="450"/>
                    <a:pt x="589" y="449"/>
                  </a:cubicBezTo>
                  <a:cubicBezTo>
                    <a:pt x="590" y="445"/>
                    <a:pt x="594" y="443"/>
                    <a:pt x="596" y="440"/>
                  </a:cubicBezTo>
                  <a:cubicBezTo>
                    <a:pt x="598" y="435"/>
                    <a:pt x="599" y="429"/>
                    <a:pt x="602" y="424"/>
                  </a:cubicBezTo>
                  <a:cubicBezTo>
                    <a:pt x="603" y="421"/>
                    <a:pt x="604" y="418"/>
                    <a:pt x="607" y="417"/>
                  </a:cubicBezTo>
                  <a:cubicBezTo>
                    <a:pt x="608" y="416"/>
                    <a:pt x="608" y="420"/>
                    <a:pt x="609" y="420"/>
                  </a:cubicBezTo>
                  <a:cubicBezTo>
                    <a:pt x="611" y="420"/>
                    <a:pt x="611" y="418"/>
                    <a:pt x="611" y="416"/>
                  </a:cubicBezTo>
                  <a:cubicBezTo>
                    <a:pt x="611" y="414"/>
                    <a:pt x="608" y="413"/>
                    <a:pt x="608" y="411"/>
                  </a:cubicBezTo>
                  <a:cubicBezTo>
                    <a:pt x="608" y="410"/>
                    <a:pt x="611" y="410"/>
                    <a:pt x="611" y="409"/>
                  </a:cubicBezTo>
                  <a:cubicBezTo>
                    <a:pt x="611" y="407"/>
                    <a:pt x="608" y="405"/>
                    <a:pt x="609" y="403"/>
                  </a:cubicBezTo>
                  <a:cubicBezTo>
                    <a:pt x="609" y="401"/>
                    <a:pt x="612" y="404"/>
                    <a:pt x="613" y="402"/>
                  </a:cubicBezTo>
                  <a:cubicBezTo>
                    <a:pt x="615" y="400"/>
                    <a:pt x="616" y="397"/>
                    <a:pt x="614" y="394"/>
                  </a:cubicBezTo>
                  <a:cubicBezTo>
                    <a:pt x="614" y="393"/>
                    <a:pt x="610" y="397"/>
                    <a:pt x="610" y="395"/>
                  </a:cubicBezTo>
                  <a:cubicBezTo>
                    <a:pt x="609" y="394"/>
                    <a:pt x="614" y="392"/>
                    <a:pt x="613" y="391"/>
                  </a:cubicBezTo>
                  <a:cubicBezTo>
                    <a:pt x="611" y="388"/>
                    <a:pt x="607" y="386"/>
                    <a:pt x="603" y="386"/>
                  </a:cubicBezTo>
                  <a:cubicBezTo>
                    <a:pt x="602" y="385"/>
                    <a:pt x="601" y="388"/>
                    <a:pt x="600" y="388"/>
                  </a:cubicBezTo>
                  <a:cubicBezTo>
                    <a:pt x="597" y="388"/>
                    <a:pt x="590" y="387"/>
                    <a:pt x="591" y="383"/>
                  </a:cubicBezTo>
                  <a:cubicBezTo>
                    <a:pt x="591" y="380"/>
                    <a:pt x="597" y="386"/>
                    <a:pt x="600" y="384"/>
                  </a:cubicBezTo>
                  <a:cubicBezTo>
                    <a:pt x="603" y="383"/>
                    <a:pt x="604" y="378"/>
                    <a:pt x="607" y="376"/>
                  </a:cubicBezTo>
                  <a:cubicBezTo>
                    <a:pt x="608" y="375"/>
                    <a:pt x="611" y="376"/>
                    <a:pt x="610" y="375"/>
                  </a:cubicBezTo>
                  <a:cubicBezTo>
                    <a:pt x="609" y="372"/>
                    <a:pt x="606" y="370"/>
                    <a:pt x="604" y="367"/>
                  </a:cubicBezTo>
                  <a:cubicBezTo>
                    <a:pt x="603" y="366"/>
                    <a:pt x="602" y="366"/>
                    <a:pt x="601" y="365"/>
                  </a:cubicBezTo>
                  <a:cubicBezTo>
                    <a:pt x="599" y="364"/>
                    <a:pt x="597" y="362"/>
                    <a:pt x="595" y="361"/>
                  </a:cubicBezTo>
                  <a:cubicBezTo>
                    <a:pt x="593" y="359"/>
                    <a:pt x="590" y="359"/>
                    <a:pt x="588" y="357"/>
                  </a:cubicBezTo>
                  <a:cubicBezTo>
                    <a:pt x="587" y="356"/>
                    <a:pt x="589" y="355"/>
                    <a:pt x="589" y="355"/>
                  </a:cubicBezTo>
                  <a:cubicBezTo>
                    <a:pt x="593" y="356"/>
                    <a:pt x="595" y="359"/>
                    <a:pt x="598" y="360"/>
                  </a:cubicBezTo>
                  <a:cubicBezTo>
                    <a:pt x="599" y="361"/>
                    <a:pt x="602" y="360"/>
                    <a:pt x="603" y="361"/>
                  </a:cubicBezTo>
                  <a:cubicBezTo>
                    <a:pt x="606" y="362"/>
                    <a:pt x="607" y="365"/>
                    <a:pt x="609" y="365"/>
                  </a:cubicBezTo>
                  <a:cubicBezTo>
                    <a:pt x="610" y="366"/>
                    <a:pt x="612" y="364"/>
                    <a:pt x="612" y="363"/>
                  </a:cubicBezTo>
                  <a:cubicBezTo>
                    <a:pt x="610" y="360"/>
                    <a:pt x="608" y="359"/>
                    <a:pt x="606" y="357"/>
                  </a:cubicBezTo>
                  <a:cubicBezTo>
                    <a:pt x="602" y="355"/>
                    <a:pt x="598" y="353"/>
                    <a:pt x="594" y="351"/>
                  </a:cubicBezTo>
                  <a:cubicBezTo>
                    <a:pt x="593" y="349"/>
                    <a:pt x="592" y="347"/>
                    <a:pt x="592" y="346"/>
                  </a:cubicBezTo>
                  <a:cubicBezTo>
                    <a:pt x="591" y="345"/>
                    <a:pt x="592" y="344"/>
                    <a:pt x="592" y="343"/>
                  </a:cubicBezTo>
                  <a:cubicBezTo>
                    <a:pt x="591" y="341"/>
                    <a:pt x="589" y="340"/>
                    <a:pt x="589" y="338"/>
                  </a:cubicBezTo>
                  <a:cubicBezTo>
                    <a:pt x="587" y="335"/>
                    <a:pt x="587" y="331"/>
                    <a:pt x="585" y="329"/>
                  </a:cubicBezTo>
                  <a:cubicBezTo>
                    <a:pt x="583" y="326"/>
                    <a:pt x="580" y="323"/>
                    <a:pt x="578" y="320"/>
                  </a:cubicBezTo>
                  <a:cubicBezTo>
                    <a:pt x="576" y="319"/>
                    <a:pt x="573" y="318"/>
                    <a:pt x="571" y="316"/>
                  </a:cubicBezTo>
                  <a:cubicBezTo>
                    <a:pt x="570" y="316"/>
                    <a:pt x="568" y="315"/>
                    <a:pt x="567" y="314"/>
                  </a:cubicBezTo>
                  <a:cubicBezTo>
                    <a:pt x="567" y="312"/>
                    <a:pt x="569" y="310"/>
                    <a:pt x="569" y="309"/>
                  </a:cubicBezTo>
                  <a:cubicBezTo>
                    <a:pt x="570" y="307"/>
                    <a:pt x="570" y="304"/>
                    <a:pt x="571" y="303"/>
                  </a:cubicBezTo>
                  <a:cubicBezTo>
                    <a:pt x="573" y="300"/>
                    <a:pt x="577" y="299"/>
                    <a:pt x="578" y="296"/>
                  </a:cubicBezTo>
                  <a:cubicBezTo>
                    <a:pt x="578" y="294"/>
                    <a:pt x="574" y="293"/>
                    <a:pt x="574" y="292"/>
                  </a:cubicBezTo>
                  <a:cubicBezTo>
                    <a:pt x="575" y="290"/>
                    <a:pt x="578" y="290"/>
                    <a:pt x="579" y="290"/>
                  </a:cubicBezTo>
                  <a:cubicBezTo>
                    <a:pt x="581" y="290"/>
                    <a:pt x="582" y="293"/>
                    <a:pt x="583" y="292"/>
                  </a:cubicBezTo>
                  <a:cubicBezTo>
                    <a:pt x="584" y="290"/>
                    <a:pt x="581" y="287"/>
                    <a:pt x="582" y="285"/>
                  </a:cubicBezTo>
                  <a:cubicBezTo>
                    <a:pt x="584" y="283"/>
                    <a:pt x="587" y="282"/>
                    <a:pt x="590" y="281"/>
                  </a:cubicBezTo>
                  <a:cubicBezTo>
                    <a:pt x="591" y="281"/>
                    <a:pt x="591" y="284"/>
                    <a:pt x="592" y="283"/>
                  </a:cubicBezTo>
                  <a:cubicBezTo>
                    <a:pt x="594" y="282"/>
                    <a:pt x="594" y="280"/>
                    <a:pt x="595" y="278"/>
                  </a:cubicBezTo>
                  <a:cubicBezTo>
                    <a:pt x="596" y="278"/>
                    <a:pt x="597" y="278"/>
                    <a:pt x="597" y="278"/>
                  </a:cubicBezTo>
                  <a:cubicBezTo>
                    <a:pt x="598" y="279"/>
                    <a:pt x="597" y="281"/>
                    <a:pt x="599" y="281"/>
                  </a:cubicBezTo>
                  <a:cubicBezTo>
                    <a:pt x="600" y="281"/>
                    <a:pt x="602" y="280"/>
                    <a:pt x="603" y="278"/>
                  </a:cubicBezTo>
                  <a:cubicBezTo>
                    <a:pt x="603" y="277"/>
                    <a:pt x="601" y="276"/>
                    <a:pt x="601" y="274"/>
                  </a:cubicBezTo>
                  <a:cubicBezTo>
                    <a:pt x="601" y="273"/>
                    <a:pt x="602" y="273"/>
                    <a:pt x="602" y="272"/>
                  </a:cubicBezTo>
                  <a:cubicBezTo>
                    <a:pt x="602" y="270"/>
                    <a:pt x="603" y="268"/>
                    <a:pt x="602" y="267"/>
                  </a:cubicBezTo>
                  <a:cubicBezTo>
                    <a:pt x="600" y="266"/>
                    <a:pt x="597" y="268"/>
                    <a:pt x="595" y="268"/>
                  </a:cubicBezTo>
                  <a:cubicBezTo>
                    <a:pt x="593" y="268"/>
                    <a:pt x="590" y="269"/>
                    <a:pt x="588" y="269"/>
                  </a:cubicBezTo>
                  <a:cubicBezTo>
                    <a:pt x="585" y="268"/>
                    <a:pt x="583" y="264"/>
                    <a:pt x="580" y="264"/>
                  </a:cubicBezTo>
                  <a:cubicBezTo>
                    <a:pt x="578" y="263"/>
                    <a:pt x="575" y="263"/>
                    <a:pt x="573" y="265"/>
                  </a:cubicBezTo>
                  <a:cubicBezTo>
                    <a:pt x="570" y="267"/>
                    <a:pt x="570" y="272"/>
                    <a:pt x="567" y="274"/>
                  </a:cubicBezTo>
                  <a:cubicBezTo>
                    <a:pt x="566" y="275"/>
                    <a:pt x="565" y="273"/>
                    <a:pt x="564" y="272"/>
                  </a:cubicBezTo>
                  <a:cubicBezTo>
                    <a:pt x="561" y="271"/>
                    <a:pt x="558" y="271"/>
                    <a:pt x="557" y="269"/>
                  </a:cubicBezTo>
                  <a:cubicBezTo>
                    <a:pt x="556" y="268"/>
                    <a:pt x="557" y="267"/>
                    <a:pt x="557" y="265"/>
                  </a:cubicBezTo>
                  <a:cubicBezTo>
                    <a:pt x="556" y="263"/>
                    <a:pt x="557" y="261"/>
                    <a:pt x="555" y="260"/>
                  </a:cubicBezTo>
                  <a:cubicBezTo>
                    <a:pt x="552" y="259"/>
                    <a:pt x="548" y="261"/>
                    <a:pt x="545" y="260"/>
                  </a:cubicBezTo>
                  <a:cubicBezTo>
                    <a:pt x="542" y="259"/>
                    <a:pt x="538" y="257"/>
                    <a:pt x="537" y="254"/>
                  </a:cubicBezTo>
                  <a:cubicBezTo>
                    <a:pt x="536" y="250"/>
                    <a:pt x="538" y="245"/>
                    <a:pt x="541" y="243"/>
                  </a:cubicBezTo>
                  <a:cubicBezTo>
                    <a:pt x="543" y="241"/>
                    <a:pt x="545" y="245"/>
                    <a:pt x="548" y="246"/>
                  </a:cubicBezTo>
                  <a:cubicBezTo>
                    <a:pt x="550" y="246"/>
                    <a:pt x="553" y="246"/>
                    <a:pt x="555" y="244"/>
                  </a:cubicBezTo>
                  <a:cubicBezTo>
                    <a:pt x="557" y="241"/>
                    <a:pt x="556" y="236"/>
                    <a:pt x="559" y="233"/>
                  </a:cubicBezTo>
                  <a:cubicBezTo>
                    <a:pt x="561" y="230"/>
                    <a:pt x="566" y="229"/>
                    <a:pt x="569" y="225"/>
                  </a:cubicBezTo>
                  <a:cubicBezTo>
                    <a:pt x="571" y="222"/>
                    <a:pt x="571" y="217"/>
                    <a:pt x="574" y="214"/>
                  </a:cubicBezTo>
                  <a:cubicBezTo>
                    <a:pt x="577" y="213"/>
                    <a:pt x="580" y="214"/>
                    <a:pt x="583" y="215"/>
                  </a:cubicBezTo>
                  <a:cubicBezTo>
                    <a:pt x="586" y="216"/>
                    <a:pt x="588" y="219"/>
                    <a:pt x="588" y="222"/>
                  </a:cubicBezTo>
                  <a:cubicBezTo>
                    <a:pt x="589" y="225"/>
                    <a:pt x="588" y="229"/>
                    <a:pt x="586" y="231"/>
                  </a:cubicBezTo>
                  <a:cubicBezTo>
                    <a:pt x="585" y="232"/>
                    <a:pt x="583" y="231"/>
                    <a:pt x="582" y="232"/>
                  </a:cubicBezTo>
                  <a:cubicBezTo>
                    <a:pt x="581" y="234"/>
                    <a:pt x="579" y="238"/>
                    <a:pt x="581" y="240"/>
                  </a:cubicBezTo>
                  <a:cubicBezTo>
                    <a:pt x="582" y="242"/>
                    <a:pt x="586" y="238"/>
                    <a:pt x="586" y="240"/>
                  </a:cubicBezTo>
                  <a:cubicBezTo>
                    <a:pt x="587" y="243"/>
                    <a:pt x="582" y="243"/>
                    <a:pt x="581" y="246"/>
                  </a:cubicBezTo>
                  <a:cubicBezTo>
                    <a:pt x="580" y="247"/>
                    <a:pt x="580" y="250"/>
                    <a:pt x="581" y="250"/>
                  </a:cubicBezTo>
                  <a:cubicBezTo>
                    <a:pt x="585" y="250"/>
                    <a:pt x="588" y="247"/>
                    <a:pt x="591" y="244"/>
                  </a:cubicBezTo>
                  <a:cubicBezTo>
                    <a:pt x="594" y="242"/>
                    <a:pt x="595" y="237"/>
                    <a:pt x="598" y="235"/>
                  </a:cubicBezTo>
                  <a:cubicBezTo>
                    <a:pt x="601" y="233"/>
                    <a:pt x="604" y="233"/>
                    <a:pt x="608" y="232"/>
                  </a:cubicBezTo>
                  <a:cubicBezTo>
                    <a:pt x="610" y="232"/>
                    <a:pt x="613" y="231"/>
                    <a:pt x="616" y="231"/>
                  </a:cubicBezTo>
                  <a:cubicBezTo>
                    <a:pt x="620" y="227"/>
                    <a:pt x="624" y="223"/>
                    <a:pt x="628" y="219"/>
                  </a:cubicBezTo>
                  <a:cubicBezTo>
                    <a:pt x="630" y="217"/>
                    <a:pt x="632" y="217"/>
                    <a:pt x="633" y="215"/>
                  </a:cubicBezTo>
                  <a:cubicBezTo>
                    <a:pt x="635" y="214"/>
                    <a:pt x="637" y="211"/>
                    <a:pt x="637" y="209"/>
                  </a:cubicBezTo>
                  <a:cubicBezTo>
                    <a:pt x="638" y="206"/>
                    <a:pt x="636" y="204"/>
                    <a:pt x="637" y="202"/>
                  </a:cubicBezTo>
                  <a:cubicBezTo>
                    <a:pt x="638" y="200"/>
                    <a:pt x="640" y="200"/>
                    <a:pt x="642" y="200"/>
                  </a:cubicBezTo>
                  <a:cubicBezTo>
                    <a:pt x="643" y="200"/>
                    <a:pt x="643" y="202"/>
                    <a:pt x="643" y="203"/>
                  </a:cubicBezTo>
                  <a:cubicBezTo>
                    <a:pt x="645" y="204"/>
                    <a:pt x="646" y="205"/>
                    <a:pt x="648" y="205"/>
                  </a:cubicBezTo>
                  <a:cubicBezTo>
                    <a:pt x="650" y="205"/>
                    <a:pt x="653" y="206"/>
                    <a:pt x="655" y="205"/>
                  </a:cubicBezTo>
                  <a:cubicBezTo>
                    <a:pt x="656" y="204"/>
                    <a:pt x="655" y="202"/>
                    <a:pt x="655" y="201"/>
                  </a:cubicBezTo>
                  <a:cubicBezTo>
                    <a:pt x="655" y="200"/>
                    <a:pt x="654" y="198"/>
                    <a:pt x="655" y="197"/>
                  </a:cubicBezTo>
                  <a:cubicBezTo>
                    <a:pt x="657" y="196"/>
                    <a:pt x="661" y="199"/>
                    <a:pt x="663" y="197"/>
                  </a:cubicBezTo>
                  <a:cubicBezTo>
                    <a:pt x="667" y="195"/>
                    <a:pt x="667" y="190"/>
                    <a:pt x="669" y="186"/>
                  </a:cubicBezTo>
                  <a:cubicBezTo>
                    <a:pt x="670" y="186"/>
                    <a:pt x="672" y="187"/>
                    <a:pt x="672" y="186"/>
                  </a:cubicBezTo>
                  <a:cubicBezTo>
                    <a:pt x="673" y="184"/>
                    <a:pt x="672" y="181"/>
                    <a:pt x="673" y="179"/>
                  </a:cubicBezTo>
                  <a:cubicBezTo>
                    <a:pt x="674" y="178"/>
                    <a:pt x="676" y="178"/>
                    <a:pt x="677" y="179"/>
                  </a:cubicBezTo>
                  <a:cubicBezTo>
                    <a:pt x="678" y="181"/>
                    <a:pt x="678" y="183"/>
                    <a:pt x="678" y="185"/>
                  </a:cubicBezTo>
                  <a:cubicBezTo>
                    <a:pt x="679" y="186"/>
                    <a:pt x="680" y="187"/>
                    <a:pt x="681" y="189"/>
                  </a:cubicBezTo>
                  <a:cubicBezTo>
                    <a:pt x="681" y="187"/>
                    <a:pt x="681" y="185"/>
                    <a:pt x="682" y="184"/>
                  </a:cubicBezTo>
                  <a:cubicBezTo>
                    <a:pt x="683" y="182"/>
                    <a:pt x="686" y="183"/>
                    <a:pt x="686" y="181"/>
                  </a:cubicBezTo>
                  <a:cubicBezTo>
                    <a:pt x="687" y="175"/>
                    <a:pt x="688" y="169"/>
                    <a:pt x="686" y="164"/>
                  </a:cubicBezTo>
                  <a:cubicBezTo>
                    <a:pt x="686" y="160"/>
                    <a:pt x="682" y="156"/>
                    <a:pt x="681" y="152"/>
                  </a:cubicBezTo>
                  <a:cubicBezTo>
                    <a:pt x="680" y="152"/>
                    <a:pt x="679" y="150"/>
                    <a:pt x="680" y="150"/>
                  </a:cubicBezTo>
                  <a:cubicBezTo>
                    <a:pt x="681" y="148"/>
                    <a:pt x="684" y="148"/>
                    <a:pt x="686" y="147"/>
                  </a:cubicBezTo>
                  <a:cubicBezTo>
                    <a:pt x="687" y="145"/>
                    <a:pt x="687" y="142"/>
                    <a:pt x="689" y="141"/>
                  </a:cubicBezTo>
                  <a:cubicBezTo>
                    <a:pt x="692" y="141"/>
                    <a:pt x="695" y="144"/>
                    <a:pt x="699" y="145"/>
                  </a:cubicBezTo>
                  <a:cubicBezTo>
                    <a:pt x="700" y="145"/>
                    <a:pt x="702" y="145"/>
                    <a:pt x="703" y="144"/>
                  </a:cubicBezTo>
                  <a:cubicBezTo>
                    <a:pt x="705" y="143"/>
                    <a:pt x="704" y="140"/>
                    <a:pt x="704" y="139"/>
                  </a:cubicBezTo>
                  <a:cubicBezTo>
                    <a:pt x="705" y="137"/>
                    <a:pt x="707" y="137"/>
                    <a:pt x="707" y="136"/>
                  </a:cubicBezTo>
                  <a:cubicBezTo>
                    <a:pt x="708" y="134"/>
                    <a:pt x="708" y="131"/>
                    <a:pt x="708" y="129"/>
                  </a:cubicBezTo>
                  <a:cubicBezTo>
                    <a:pt x="709" y="126"/>
                    <a:pt x="709" y="124"/>
                    <a:pt x="709" y="121"/>
                  </a:cubicBezTo>
                  <a:cubicBezTo>
                    <a:pt x="709" y="117"/>
                    <a:pt x="708" y="113"/>
                    <a:pt x="709" y="109"/>
                  </a:cubicBezTo>
                  <a:cubicBezTo>
                    <a:pt x="709" y="107"/>
                    <a:pt x="713" y="105"/>
                    <a:pt x="713" y="102"/>
                  </a:cubicBezTo>
                  <a:cubicBezTo>
                    <a:pt x="713" y="99"/>
                    <a:pt x="711" y="96"/>
                    <a:pt x="710" y="93"/>
                  </a:cubicBezTo>
                  <a:cubicBezTo>
                    <a:pt x="709" y="92"/>
                    <a:pt x="711" y="88"/>
                    <a:pt x="709" y="88"/>
                  </a:cubicBezTo>
                  <a:cubicBezTo>
                    <a:pt x="702" y="89"/>
                    <a:pt x="696" y="92"/>
                    <a:pt x="689" y="94"/>
                  </a:cubicBezTo>
                  <a:cubicBezTo>
                    <a:pt x="687" y="95"/>
                    <a:pt x="687" y="100"/>
                    <a:pt x="685" y="100"/>
                  </a:cubicBezTo>
                  <a:cubicBezTo>
                    <a:pt x="679" y="100"/>
                    <a:pt x="672" y="101"/>
                    <a:pt x="666" y="100"/>
                  </a:cubicBezTo>
                  <a:cubicBezTo>
                    <a:pt x="663" y="100"/>
                    <a:pt x="661" y="95"/>
                    <a:pt x="660" y="92"/>
                  </a:cubicBezTo>
                  <a:cubicBezTo>
                    <a:pt x="659" y="90"/>
                    <a:pt x="660" y="88"/>
                    <a:pt x="660" y="87"/>
                  </a:cubicBezTo>
                  <a:cubicBezTo>
                    <a:pt x="659" y="84"/>
                    <a:pt x="659" y="81"/>
                    <a:pt x="658" y="79"/>
                  </a:cubicBezTo>
                  <a:cubicBezTo>
                    <a:pt x="656" y="78"/>
                    <a:pt x="653" y="79"/>
                    <a:pt x="652" y="78"/>
                  </a:cubicBezTo>
                  <a:cubicBezTo>
                    <a:pt x="648" y="75"/>
                    <a:pt x="646" y="70"/>
                    <a:pt x="642" y="68"/>
                  </a:cubicBezTo>
                  <a:cubicBezTo>
                    <a:pt x="640" y="67"/>
                    <a:pt x="639" y="70"/>
                    <a:pt x="637" y="70"/>
                  </a:cubicBezTo>
                  <a:cubicBezTo>
                    <a:pt x="634" y="70"/>
                    <a:pt x="632" y="67"/>
                    <a:pt x="629" y="67"/>
                  </a:cubicBezTo>
                  <a:cubicBezTo>
                    <a:pt x="626" y="65"/>
                    <a:pt x="622" y="66"/>
                    <a:pt x="619" y="65"/>
                  </a:cubicBezTo>
                  <a:cubicBezTo>
                    <a:pt x="617" y="64"/>
                    <a:pt x="616" y="61"/>
                    <a:pt x="616" y="59"/>
                  </a:cubicBezTo>
                  <a:cubicBezTo>
                    <a:pt x="615" y="58"/>
                    <a:pt x="617" y="57"/>
                    <a:pt x="617" y="56"/>
                  </a:cubicBezTo>
                  <a:cubicBezTo>
                    <a:pt x="616" y="55"/>
                    <a:pt x="613" y="56"/>
                    <a:pt x="612" y="54"/>
                  </a:cubicBezTo>
                  <a:cubicBezTo>
                    <a:pt x="611" y="50"/>
                    <a:pt x="609" y="47"/>
                    <a:pt x="607" y="43"/>
                  </a:cubicBezTo>
                  <a:cubicBezTo>
                    <a:pt x="606" y="42"/>
                    <a:pt x="604" y="41"/>
                    <a:pt x="603" y="39"/>
                  </a:cubicBezTo>
                  <a:cubicBezTo>
                    <a:pt x="602" y="38"/>
                    <a:pt x="603" y="36"/>
                    <a:pt x="602" y="35"/>
                  </a:cubicBezTo>
                  <a:cubicBezTo>
                    <a:pt x="599" y="31"/>
                    <a:pt x="595" y="28"/>
                    <a:pt x="593" y="24"/>
                  </a:cubicBezTo>
                  <a:cubicBezTo>
                    <a:pt x="592" y="23"/>
                    <a:pt x="594" y="22"/>
                    <a:pt x="594" y="21"/>
                  </a:cubicBezTo>
                  <a:cubicBezTo>
                    <a:pt x="594" y="20"/>
                    <a:pt x="592" y="20"/>
                    <a:pt x="592" y="19"/>
                  </a:cubicBezTo>
                  <a:cubicBezTo>
                    <a:pt x="590" y="17"/>
                    <a:pt x="590" y="13"/>
                    <a:pt x="588" y="11"/>
                  </a:cubicBezTo>
                  <a:cubicBezTo>
                    <a:pt x="584" y="8"/>
                    <a:pt x="579" y="5"/>
                    <a:pt x="575" y="3"/>
                  </a:cubicBezTo>
                  <a:cubicBezTo>
                    <a:pt x="574" y="3"/>
                    <a:pt x="573" y="4"/>
                    <a:pt x="571" y="4"/>
                  </a:cubicBezTo>
                  <a:cubicBezTo>
                    <a:pt x="570" y="4"/>
                    <a:pt x="568" y="4"/>
                    <a:pt x="567" y="3"/>
                  </a:cubicBezTo>
                  <a:cubicBezTo>
                    <a:pt x="563" y="2"/>
                    <a:pt x="560" y="0"/>
                    <a:pt x="556" y="0"/>
                  </a:cubicBezTo>
                  <a:cubicBezTo>
                    <a:pt x="550" y="0"/>
                    <a:pt x="544" y="1"/>
                    <a:pt x="539" y="2"/>
                  </a:cubicBezTo>
                  <a:cubicBezTo>
                    <a:pt x="536" y="3"/>
                    <a:pt x="534" y="5"/>
                    <a:pt x="532" y="6"/>
                  </a:cubicBezTo>
                  <a:cubicBezTo>
                    <a:pt x="530" y="6"/>
                    <a:pt x="527" y="4"/>
                    <a:pt x="525" y="6"/>
                  </a:cubicBezTo>
                  <a:cubicBezTo>
                    <a:pt x="522" y="7"/>
                    <a:pt x="519" y="10"/>
                    <a:pt x="518" y="14"/>
                  </a:cubicBezTo>
                  <a:cubicBezTo>
                    <a:pt x="517" y="15"/>
                    <a:pt x="519" y="17"/>
                    <a:pt x="521" y="18"/>
                  </a:cubicBezTo>
                  <a:cubicBezTo>
                    <a:pt x="523" y="18"/>
                    <a:pt x="525" y="13"/>
                    <a:pt x="527" y="15"/>
                  </a:cubicBezTo>
                  <a:cubicBezTo>
                    <a:pt x="529" y="18"/>
                    <a:pt x="529" y="23"/>
                    <a:pt x="528" y="27"/>
                  </a:cubicBezTo>
                  <a:cubicBezTo>
                    <a:pt x="527" y="31"/>
                    <a:pt x="523" y="32"/>
                    <a:pt x="522" y="35"/>
                  </a:cubicBezTo>
                  <a:cubicBezTo>
                    <a:pt x="520" y="40"/>
                    <a:pt x="522" y="44"/>
                    <a:pt x="522" y="48"/>
                  </a:cubicBezTo>
                  <a:cubicBezTo>
                    <a:pt x="521" y="51"/>
                    <a:pt x="519" y="53"/>
                    <a:pt x="518" y="55"/>
                  </a:cubicBezTo>
                  <a:cubicBezTo>
                    <a:pt x="518" y="56"/>
                    <a:pt x="520" y="58"/>
                    <a:pt x="519" y="59"/>
                  </a:cubicBezTo>
                  <a:cubicBezTo>
                    <a:pt x="516" y="62"/>
                    <a:pt x="510" y="64"/>
                    <a:pt x="506" y="67"/>
                  </a:cubicBezTo>
                  <a:cubicBezTo>
                    <a:pt x="501" y="66"/>
                    <a:pt x="495" y="65"/>
                    <a:pt x="490" y="63"/>
                  </a:cubicBezTo>
                  <a:cubicBezTo>
                    <a:pt x="489" y="67"/>
                    <a:pt x="486" y="71"/>
                    <a:pt x="485" y="76"/>
                  </a:cubicBezTo>
                  <a:cubicBezTo>
                    <a:pt x="484" y="79"/>
                    <a:pt x="485" y="82"/>
                    <a:pt x="485" y="85"/>
                  </a:cubicBezTo>
                  <a:cubicBezTo>
                    <a:pt x="485" y="87"/>
                    <a:pt x="486" y="90"/>
                    <a:pt x="485" y="92"/>
                  </a:cubicBezTo>
                  <a:cubicBezTo>
                    <a:pt x="485" y="93"/>
                    <a:pt x="483" y="93"/>
                    <a:pt x="483" y="94"/>
                  </a:cubicBezTo>
                  <a:cubicBezTo>
                    <a:pt x="483" y="95"/>
                    <a:pt x="483" y="97"/>
                    <a:pt x="484" y="98"/>
                  </a:cubicBezTo>
                  <a:cubicBezTo>
                    <a:pt x="485" y="100"/>
                    <a:pt x="487" y="100"/>
                    <a:pt x="489" y="100"/>
                  </a:cubicBezTo>
                  <a:cubicBezTo>
                    <a:pt x="492" y="100"/>
                    <a:pt x="495" y="96"/>
                    <a:pt x="499" y="96"/>
                  </a:cubicBezTo>
                  <a:cubicBezTo>
                    <a:pt x="502" y="97"/>
                    <a:pt x="502" y="102"/>
                    <a:pt x="505" y="102"/>
                  </a:cubicBezTo>
                  <a:cubicBezTo>
                    <a:pt x="507" y="102"/>
                    <a:pt x="508" y="98"/>
                    <a:pt x="510" y="96"/>
                  </a:cubicBezTo>
                  <a:cubicBezTo>
                    <a:pt x="510" y="95"/>
                    <a:pt x="509" y="93"/>
                    <a:pt x="510" y="93"/>
                  </a:cubicBezTo>
                  <a:cubicBezTo>
                    <a:pt x="514" y="93"/>
                    <a:pt x="518" y="94"/>
                    <a:pt x="522" y="96"/>
                  </a:cubicBezTo>
                  <a:cubicBezTo>
                    <a:pt x="524" y="100"/>
                    <a:pt x="530" y="104"/>
                    <a:pt x="533" y="107"/>
                  </a:cubicBezTo>
                  <a:cubicBezTo>
                    <a:pt x="536" y="110"/>
                    <a:pt x="539" y="112"/>
                    <a:pt x="540" y="116"/>
                  </a:cubicBezTo>
                  <a:cubicBezTo>
                    <a:pt x="539" y="117"/>
                    <a:pt x="537" y="120"/>
                    <a:pt x="536" y="121"/>
                  </a:cubicBezTo>
                  <a:cubicBezTo>
                    <a:pt x="533" y="122"/>
                    <a:pt x="531" y="118"/>
                    <a:pt x="528" y="118"/>
                  </a:cubicBezTo>
                  <a:cubicBezTo>
                    <a:pt x="525" y="118"/>
                    <a:pt x="522" y="118"/>
                    <a:pt x="520" y="119"/>
                  </a:cubicBezTo>
                  <a:cubicBezTo>
                    <a:pt x="518" y="120"/>
                    <a:pt x="517" y="122"/>
                    <a:pt x="516" y="123"/>
                  </a:cubicBezTo>
                  <a:cubicBezTo>
                    <a:pt x="514" y="123"/>
                    <a:pt x="513" y="120"/>
                    <a:pt x="512" y="121"/>
                  </a:cubicBezTo>
                  <a:cubicBezTo>
                    <a:pt x="511" y="122"/>
                    <a:pt x="513" y="126"/>
                    <a:pt x="511" y="127"/>
                  </a:cubicBezTo>
                  <a:cubicBezTo>
                    <a:pt x="509" y="128"/>
                    <a:pt x="508" y="124"/>
                    <a:pt x="506" y="124"/>
                  </a:cubicBezTo>
                  <a:cubicBezTo>
                    <a:pt x="503" y="126"/>
                    <a:pt x="500" y="128"/>
                    <a:pt x="499" y="131"/>
                  </a:cubicBezTo>
                  <a:cubicBezTo>
                    <a:pt x="498" y="132"/>
                    <a:pt x="500" y="134"/>
                    <a:pt x="499" y="135"/>
                  </a:cubicBezTo>
                  <a:cubicBezTo>
                    <a:pt x="497" y="138"/>
                    <a:pt x="495" y="140"/>
                    <a:pt x="492" y="141"/>
                  </a:cubicBezTo>
                  <a:cubicBezTo>
                    <a:pt x="489" y="142"/>
                    <a:pt x="486" y="139"/>
                    <a:pt x="483" y="140"/>
                  </a:cubicBezTo>
                  <a:cubicBezTo>
                    <a:pt x="480" y="142"/>
                    <a:pt x="480" y="147"/>
                    <a:pt x="477" y="149"/>
                  </a:cubicBezTo>
                  <a:cubicBezTo>
                    <a:pt x="474" y="151"/>
                    <a:pt x="470" y="153"/>
                    <a:pt x="467" y="152"/>
                  </a:cubicBezTo>
                  <a:cubicBezTo>
                    <a:pt x="464" y="152"/>
                    <a:pt x="462" y="148"/>
                    <a:pt x="458" y="147"/>
                  </a:cubicBezTo>
                  <a:cubicBezTo>
                    <a:pt x="456" y="146"/>
                    <a:pt x="452" y="146"/>
                    <a:pt x="450" y="147"/>
                  </a:cubicBezTo>
                  <a:cubicBezTo>
                    <a:pt x="448" y="149"/>
                    <a:pt x="447" y="152"/>
                    <a:pt x="447" y="155"/>
                  </a:cubicBezTo>
                  <a:cubicBezTo>
                    <a:pt x="447" y="157"/>
                    <a:pt x="448" y="160"/>
                    <a:pt x="450" y="162"/>
                  </a:cubicBezTo>
                  <a:cubicBezTo>
                    <a:pt x="451" y="163"/>
                    <a:pt x="455" y="162"/>
                    <a:pt x="454" y="164"/>
                  </a:cubicBezTo>
                  <a:cubicBezTo>
                    <a:pt x="453" y="169"/>
                    <a:pt x="448" y="171"/>
                    <a:pt x="445" y="176"/>
                  </a:cubicBezTo>
                  <a:cubicBezTo>
                    <a:pt x="443" y="179"/>
                    <a:pt x="442" y="182"/>
                    <a:pt x="439" y="185"/>
                  </a:cubicBezTo>
                  <a:cubicBezTo>
                    <a:pt x="435" y="188"/>
                    <a:pt x="431" y="192"/>
                    <a:pt x="426" y="192"/>
                  </a:cubicBezTo>
                  <a:cubicBezTo>
                    <a:pt x="423" y="193"/>
                    <a:pt x="420" y="190"/>
                    <a:pt x="416" y="190"/>
                  </a:cubicBezTo>
                  <a:cubicBezTo>
                    <a:pt x="409" y="189"/>
                    <a:pt x="402" y="189"/>
                    <a:pt x="396" y="191"/>
                  </a:cubicBezTo>
                  <a:cubicBezTo>
                    <a:pt x="389" y="194"/>
                    <a:pt x="385" y="202"/>
                    <a:pt x="378" y="204"/>
                  </a:cubicBezTo>
                  <a:cubicBezTo>
                    <a:pt x="375" y="205"/>
                    <a:pt x="372" y="202"/>
                    <a:pt x="369" y="201"/>
                  </a:cubicBezTo>
                  <a:cubicBezTo>
                    <a:pt x="367" y="199"/>
                    <a:pt x="363" y="201"/>
                    <a:pt x="360" y="200"/>
                  </a:cubicBezTo>
                  <a:cubicBezTo>
                    <a:pt x="353" y="198"/>
                    <a:pt x="346" y="196"/>
                    <a:pt x="340" y="193"/>
                  </a:cubicBezTo>
                  <a:cubicBezTo>
                    <a:pt x="338" y="192"/>
                    <a:pt x="337" y="188"/>
                    <a:pt x="335" y="188"/>
                  </a:cubicBezTo>
                  <a:cubicBezTo>
                    <a:pt x="329" y="186"/>
                    <a:pt x="322" y="185"/>
                    <a:pt x="315" y="185"/>
                  </a:cubicBezTo>
                  <a:cubicBezTo>
                    <a:pt x="311" y="185"/>
                    <a:pt x="308" y="188"/>
                    <a:pt x="304" y="188"/>
                  </a:cubicBezTo>
                  <a:cubicBezTo>
                    <a:pt x="298" y="188"/>
                    <a:pt x="293" y="186"/>
                    <a:pt x="288" y="185"/>
                  </a:cubicBezTo>
                  <a:cubicBezTo>
                    <a:pt x="285" y="185"/>
                    <a:pt x="283" y="187"/>
                    <a:pt x="280" y="187"/>
                  </a:cubicBezTo>
                  <a:cubicBezTo>
                    <a:pt x="277" y="187"/>
                    <a:pt x="273" y="187"/>
                    <a:pt x="270" y="186"/>
                  </a:cubicBezTo>
                  <a:cubicBezTo>
                    <a:pt x="268" y="186"/>
                    <a:pt x="269" y="183"/>
                    <a:pt x="267" y="182"/>
                  </a:cubicBezTo>
                  <a:cubicBezTo>
                    <a:pt x="266" y="181"/>
                    <a:pt x="264" y="180"/>
                    <a:pt x="263" y="179"/>
                  </a:cubicBezTo>
                  <a:cubicBezTo>
                    <a:pt x="261" y="175"/>
                    <a:pt x="261" y="170"/>
                    <a:pt x="258" y="166"/>
                  </a:cubicBezTo>
                  <a:cubicBezTo>
                    <a:pt x="256" y="164"/>
                    <a:pt x="253" y="166"/>
                    <a:pt x="252" y="164"/>
                  </a:cubicBezTo>
                  <a:cubicBezTo>
                    <a:pt x="251" y="163"/>
                    <a:pt x="253" y="161"/>
                    <a:pt x="252" y="160"/>
                  </a:cubicBezTo>
                  <a:cubicBezTo>
                    <a:pt x="250" y="159"/>
                    <a:pt x="247" y="161"/>
                    <a:pt x="244" y="160"/>
                  </a:cubicBezTo>
                  <a:cubicBezTo>
                    <a:pt x="240" y="158"/>
                    <a:pt x="237" y="155"/>
                    <a:pt x="233" y="153"/>
                  </a:cubicBezTo>
                  <a:cubicBezTo>
                    <a:pt x="229" y="150"/>
                    <a:pt x="226" y="147"/>
                    <a:pt x="221" y="147"/>
                  </a:cubicBezTo>
                  <a:cubicBezTo>
                    <a:pt x="217" y="146"/>
                    <a:pt x="212" y="149"/>
                    <a:pt x="208" y="149"/>
                  </a:cubicBezTo>
                  <a:cubicBezTo>
                    <a:pt x="205" y="149"/>
                    <a:pt x="202" y="147"/>
                    <a:pt x="200" y="146"/>
                  </a:cubicBezTo>
                  <a:cubicBezTo>
                    <a:pt x="197" y="146"/>
                    <a:pt x="195" y="145"/>
                    <a:pt x="193" y="144"/>
                  </a:cubicBezTo>
                  <a:cubicBezTo>
                    <a:pt x="192" y="143"/>
                    <a:pt x="192" y="141"/>
                    <a:pt x="192" y="140"/>
                  </a:cubicBezTo>
                  <a:cubicBezTo>
                    <a:pt x="192" y="135"/>
                    <a:pt x="194" y="130"/>
                    <a:pt x="192" y="125"/>
                  </a:cubicBezTo>
                  <a:cubicBezTo>
                    <a:pt x="192" y="123"/>
                    <a:pt x="193" y="122"/>
                    <a:pt x="193" y="120"/>
                  </a:cubicBezTo>
                  <a:cubicBezTo>
                    <a:pt x="193" y="118"/>
                    <a:pt x="194" y="116"/>
                    <a:pt x="193" y="114"/>
                  </a:cubicBezTo>
                  <a:cubicBezTo>
                    <a:pt x="192" y="112"/>
                    <a:pt x="188" y="114"/>
                    <a:pt x="187" y="112"/>
                  </a:cubicBezTo>
                  <a:cubicBezTo>
                    <a:pt x="186" y="110"/>
                    <a:pt x="186" y="106"/>
                    <a:pt x="185" y="103"/>
                  </a:cubicBezTo>
                  <a:cubicBezTo>
                    <a:pt x="183" y="101"/>
                    <a:pt x="180" y="99"/>
                    <a:pt x="178" y="98"/>
                  </a:cubicBezTo>
                  <a:cubicBezTo>
                    <a:pt x="176" y="97"/>
                    <a:pt x="173" y="99"/>
                    <a:pt x="172" y="98"/>
                  </a:cubicBezTo>
                  <a:cubicBezTo>
                    <a:pt x="170" y="98"/>
                    <a:pt x="171" y="95"/>
                    <a:pt x="170" y="95"/>
                  </a:cubicBezTo>
                  <a:cubicBezTo>
                    <a:pt x="168" y="95"/>
                    <a:pt x="167" y="98"/>
                    <a:pt x="165" y="97"/>
                  </a:cubicBezTo>
                  <a:cubicBezTo>
                    <a:pt x="162" y="97"/>
                    <a:pt x="161" y="94"/>
                    <a:pt x="159" y="92"/>
                  </a:cubicBezTo>
                  <a:cubicBezTo>
                    <a:pt x="157" y="91"/>
                    <a:pt x="155" y="90"/>
                    <a:pt x="153" y="88"/>
                  </a:cubicBezTo>
                  <a:cubicBezTo>
                    <a:pt x="152" y="86"/>
                    <a:pt x="150" y="84"/>
                    <a:pt x="149" y="82"/>
                  </a:cubicBezTo>
                  <a:cubicBezTo>
                    <a:pt x="148" y="82"/>
                    <a:pt x="147" y="81"/>
                    <a:pt x="147" y="80"/>
                  </a:cubicBezTo>
                  <a:cubicBezTo>
                    <a:pt x="147" y="78"/>
                    <a:pt x="148" y="77"/>
                    <a:pt x="148" y="75"/>
                  </a:cubicBezTo>
                  <a:cubicBezTo>
                    <a:pt x="145" y="75"/>
                    <a:pt x="142" y="75"/>
                    <a:pt x="140" y="75"/>
                  </a:cubicBezTo>
                  <a:cubicBezTo>
                    <a:pt x="138" y="76"/>
                    <a:pt x="136" y="76"/>
                    <a:pt x="135" y="78"/>
                  </a:cubicBezTo>
                  <a:cubicBezTo>
                    <a:pt x="134" y="80"/>
                    <a:pt x="135" y="81"/>
                    <a:pt x="135" y="83"/>
                  </a:cubicBezTo>
                  <a:cubicBezTo>
                    <a:pt x="135" y="85"/>
                    <a:pt x="136" y="87"/>
                    <a:pt x="134" y="88"/>
                  </a:cubicBezTo>
                  <a:cubicBezTo>
                    <a:pt x="132" y="89"/>
                    <a:pt x="127" y="86"/>
                    <a:pt x="125" y="88"/>
                  </a:cubicBezTo>
                  <a:cubicBezTo>
                    <a:pt x="123" y="91"/>
                    <a:pt x="123" y="96"/>
                    <a:pt x="124" y="99"/>
                  </a:cubicBezTo>
                  <a:cubicBezTo>
                    <a:pt x="124" y="103"/>
                    <a:pt x="127" y="106"/>
                    <a:pt x="127" y="110"/>
                  </a:cubicBezTo>
                  <a:cubicBezTo>
                    <a:pt x="126" y="112"/>
                    <a:pt x="124" y="112"/>
                    <a:pt x="122" y="113"/>
                  </a:cubicBezTo>
                  <a:cubicBezTo>
                    <a:pt x="118" y="114"/>
                    <a:pt x="113" y="115"/>
                    <a:pt x="109" y="114"/>
                  </a:cubicBezTo>
                  <a:cubicBezTo>
                    <a:pt x="105" y="114"/>
                    <a:pt x="100" y="109"/>
                    <a:pt x="96" y="111"/>
                  </a:cubicBezTo>
                  <a:cubicBezTo>
                    <a:pt x="92" y="113"/>
                    <a:pt x="93" y="119"/>
                    <a:pt x="93" y="123"/>
                  </a:cubicBezTo>
                  <a:cubicBezTo>
                    <a:pt x="92" y="128"/>
                    <a:pt x="91" y="133"/>
                    <a:pt x="92" y="138"/>
                  </a:cubicBezTo>
                  <a:cubicBezTo>
                    <a:pt x="92" y="141"/>
                    <a:pt x="95" y="142"/>
                    <a:pt x="95" y="144"/>
                  </a:cubicBezTo>
                  <a:cubicBezTo>
                    <a:pt x="94" y="145"/>
                    <a:pt x="92" y="145"/>
                    <a:pt x="91" y="145"/>
                  </a:cubicBezTo>
                  <a:cubicBezTo>
                    <a:pt x="89" y="144"/>
                    <a:pt x="87" y="142"/>
                    <a:pt x="84" y="142"/>
                  </a:cubicBezTo>
                  <a:cubicBezTo>
                    <a:pt x="81" y="142"/>
                    <a:pt x="79" y="145"/>
                    <a:pt x="76" y="145"/>
                  </a:cubicBezTo>
                  <a:cubicBezTo>
                    <a:pt x="72" y="146"/>
                    <a:pt x="68" y="146"/>
                    <a:pt x="65" y="147"/>
                  </a:cubicBezTo>
                  <a:cubicBezTo>
                    <a:pt x="64" y="147"/>
                    <a:pt x="61" y="148"/>
                    <a:pt x="62" y="149"/>
                  </a:cubicBezTo>
                  <a:cubicBezTo>
                    <a:pt x="64" y="151"/>
                    <a:pt x="67" y="149"/>
                    <a:pt x="68" y="151"/>
                  </a:cubicBezTo>
                  <a:cubicBezTo>
                    <a:pt x="69" y="151"/>
                    <a:pt x="68" y="153"/>
                    <a:pt x="68" y="154"/>
                  </a:cubicBezTo>
                  <a:cubicBezTo>
                    <a:pt x="68" y="157"/>
                    <a:pt x="68" y="161"/>
                    <a:pt x="69" y="164"/>
                  </a:cubicBezTo>
                  <a:cubicBezTo>
                    <a:pt x="71" y="169"/>
                    <a:pt x="75" y="172"/>
                    <a:pt x="76" y="177"/>
                  </a:cubicBezTo>
                  <a:cubicBezTo>
                    <a:pt x="76" y="180"/>
                    <a:pt x="72" y="182"/>
                    <a:pt x="71" y="184"/>
                  </a:cubicBezTo>
                  <a:cubicBezTo>
                    <a:pt x="71" y="186"/>
                    <a:pt x="71" y="189"/>
                    <a:pt x="72" y="19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129" name="Freeform 2626"/>
            <p:cNvSpPr>
              <a:spLocks noChangeAspect="1"/>
            </p:cNvSpPr>
            <p:nvPr/>
          </p:nvSpPr>
          <p:spPr bwMode="auto">
            <a:xfrm>
              <a:off x="4116" y="1671"/>
              <a:ext cx="472" cy="222"/>
            </a:xfrm>
            <a:custGeom>
              <a:avLst/>
              <a:gdLst>
                <a:gd name="T0" fmla="*/ 407 w 393"/>
                <a:gd name="T1" fmla="*/ 49 h 185"/>
                <a:gd name="T2" fmla="*/ 390 w 393"/>
                <a:gd name="T3" fmla="*/ 48 h 185"/>
                <a:gd name="T4" fmla="*/ 372 w 393"/>
                <a:gd name="T5" fmla="*/ 46 h 185"/>
                <a:gd name="T6" fmla="*/ 357 w 393"/>
                <a:gd name="T7" fmla="*/ 55 h 185"/>
                <a:gd name="T8" fmla="*/ 335 w 393"/>
                <a:gd name="T9" fmla="*/ 60 h 185"/>
                <a:gd name="T10" fmla="*/ 322 w 393"/>
                <a:gd name="T11" fmla="*/ 64 h 185"/>
                <a:gd name="T12" fmla="*/ 288 w 393"/>
                <a:gd name="T13" fmla="*/ 55 h 185"/>
                <a:gd name="T14" fmla="*/ 276 w 393"/>
                <a:gd name="T15" fmla="*/ 46 h 185"/>
                <a:gd name="T16" fmla="*/ 245 w 393"/>
                <a:gd name="T17" fmla="*/ 42 h 185"/>
                <a:gd name="T18" fmla="*/ 226 w 393"/>
                <a:gd name="T19" fmla="*/ 44 h 185"/>
                <a:gd name="T20" fmla="*/ 219 w 393"/>
                <a:gd name="T21" fmla="*/ 41 h 185"/>
                <a:gd name="T22" fmla="*/ 202 w 393"/>
                <a:gd name="T23" fmla="*/ 35 h 185"/>
                <a:gd name="T24" fmla="*/ 192 w 393"/>
                <a:gd name="T25" fmla="*/ 14 h 185"/>
                <a:gd name="T26" fmla="*/ 173 w 393"/>
                <a:gd name="T27" fmla="*/ 7 h 185"/>
                <a:gd name="T28" fmla="*/ 145 w 393"/>
                <a:gd name="T29" fmla="*/ 1 h 185"/>
                <a:gd name="T30" fmla="*/ 139 w 393"/>
                <a:gd name="T31" fmla="*/ 14 h 185"/>
                <a:gd name="T32" fmla="*/ 141 w 393"/>
                <a:gd name="T33" fmla="*/ 34 h 185"/>
                <a:gd name="T34" fmla="*/ 142 w 393"/>
                <a:gd name="T35" fmla="*/ 48 h 185"/>
                <a:gd name="T36" fmla="*/ 129 w 393"/>
                <a:gd name="T37" fmla="*/ 49 h 185"/>
                <a:gd name="T38" fmla="*/ 106 w 393"/>
                <a:gd name="T39" fmla="*/ 50 h 185"/>
                <a:gd name="T40" fmla="*/ 89 w 393"/>
                <a:gd name="T41" fmla="*/ 40 h 185"/>
                <a:gd name="T42" fmla="*/ 72 w 393"/>
                <a:gd name="T43" fmla="*/ 34 h 185"/>
                <a:gd name="T44" fmla="*/ 64 w 393"/>
                <a:gd name="T45" fmla="*/ 32 h 185"/>
                <a:gd name="T46" fmla="*/ 56 w 393"/>
                <a:gd name="T47" fmla="*/ 34 h 185"/>
                <a:gd name="T48" fmla="*/ 47 w 393"/>
                <a:gd name="T49" fmla="*/ 38 h 185"/>
                <a:gd name="T50" fmla="*/ 29 w 393"/>
                <a:gd name="T51" fmla="*/ 48 h 185"/>
                <a:gd name="T52" fmla="*/ 10 w 393"/>
                <a:gd name="T53" fmla="*/ 59 h 185"/>
                <a:gd name="T54" fmla="*/ 0 w 393"/>
                <a:gd name="T55" fmla="*/ 72 h 185"/>
                <a:gd name="T56" fmla="*/ 7 w 393"/>
                <a:gd name="T57" fmla="*/ 82 h 185"/>
                <a:gd name="T58" fmla="*/ 22 w 393"/>
                <a:gd name="T59" fmla="*/ 92 h 185"/>
                <a:gd name="T60" fmla="*/ 30 w 393"/>
                <a:gd name="T61" fmla="*/ 94 h 185"/>
                <a:gd name="T62" fmla="*/ 46 w 393"/>
                <a:gd name="T63" fmla="*/ 100 h 185"/>
                <a:gd name="T64" fmla="*/ 55 w 393"/>
                <a:gd name="T65" fmla="*/ 113 h 185"/>
                <a:gd name="T66" fmla="*/ 54 w 393"/>
                <a:gd name="T67" fmla="*/ 126 h 185"/>
                <a:gd name="T68" fmla="*/ 55 w 393"/>
                <a:gd name="T69" fmla="*/ 149 h 185"/>
                <a:gd name="T70" fmla="*/ 73 w 393"/>
                <a:gd name="T71" fmla="*/ 155 h 185"/>
                <a:gd name="T72" fmla="*/ 103 w 393"/>
                <a:gd name="T73" fmla="*/ 160 h 185"/>
                <a:gd name="T74" fmla="*/ 126 w 393"/>
                <a:gd name="T75" fmla="*/ 168 h 185"/>
                <a:gd name="T76" fmla="*/ 133 w 393"/>
                <a:gd name="T77" fmla="*/ 175 h 185"/>
                <a:gd name="T78" fmla="*/ 144 w 393"/>
                <a:gd name="T79" fmla="*/ 194 h 185"/>
                <a:gd name="T80" fmla="*/ 160 w 393"/>
                <a:gd name="T81" fmla="*/ 200 h 185"/>
                <a:gd name="T82" fmla="*/ 189 w 393"/>
                <a:gd name="T83" fmla="*/ 202 h 185"/>
                <a:gd name="T84" fmla="*/ 226 w 393"/>
                <a:gd name="T85" fmla="*/ 202 h 185"/>
                <a:gd name="T86" fmla="*/ 256 w 393"/>
                <a:gd name="T87" fmla="*/ 216 h 185"/>
                <a:gd name="T88" fmla="*/ 277 w 393"/>
                <a:gd name="T89" fmla="*/ 221 h 185"/>
                <a:gd name="T90" fmla="*/ 323 w 393"/>
                <a:gd name="T91" fmla="*/ 204 h 185"/>
                <a:gd name="T92" fmla="*/ 351 w 393"/>
                <a:gd name="T93" fmla="*/ 198 h 185"/>
                <a:gd name="T94" fmla="*/ 369 w 393"/>
                <a:gd name="T95" fmla="*/ 173 h 185"/>
                <a:gd name="T96" fmla="*/ 360 w 393"/>
                <a:gd name="T97" fmla="*/ 162 h 185"/>
                <a:gd name="T98" fmla="*/ 374 w 393"/>
                <a:gd name="T99" fmla="*/ 152 h 185"/>
                <a:gd name="T100" fmla="*/ 396 w 393"/>
                <a:gd name="T101" fmla="*/ 155 h 185"/>
                <a:gd name="T102" fmla="*/ 414 w 393"/>
                <a:gd name="T103" fmla="*/ 145 h 185"/>
                <a:gd name="T104" fmla="*/ 423 w 393"/>
                <a:gd name="T105" fmla="*/ 133 h 185"/>
                <a:gd name="T106" fmla="*/ 437 w 393"/>
                <a:gd name="T107" fmla="*/ 128 h 185"/>
                <a:gd name="T108" fmla="*/ 443 w 393"/>
                <a:gd name="T109" fmla="*/ 124 h 185"/>
                <a:gd name="T110" fmla="*/ 458 w 393"/>
                <a:gd name="T111" fmla="*/ 118 h 185"/>
                <a:gd name="T112" fmla="*/ 472 w 393"/>
                <a:gd name="T113" fmla="*/ 115 h 185"/>
                <a:gd name="T114" fmla="*/ 450 w 393"/>
                <a:gd name="T115" fmla="*/ 91 h 185"/>
                <a:gd name="T116" fmla="*/ 436 w 393"/>
                <a:gd name="T117" fmla="*/ 91 h 185"/>
                <a:gd name="T118" fmla="*/ 423 w 393"/>
                <a:gd name="T119" fmla="*/ 91 h 185"/>
                <a:gd name="T120" fmla="*/ 405 w 393"/>
                <a:gd name="T121" fmla="*/ 94 h 185"/>
                <a:gd name="T122" fmla="*/ 406 w 393"/>
                <a:gd name="T123" fmla="*/ 86 h 185"/>
                <a:gd name="T124" fmla="*/ 406 w 393"/>
                <a:gd name="T125" fmla="*/ 67 h 1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3"/>
                <a:gd name="T190" fmla="*/ 0 h 185"/>
                <a:gd name="T191" fmla="*/ 393 w 393"/>
                <a:gd name="T192" fmla="*/ 185 h 18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3" h="185">
                  <a:moveTo>
                    <a:pt x="343" y="43"/>
                  </a:moveTo>
                  <a:cubicBezTo>
                    <a:pt x="342" y="43"/>
                    <a:pt x="341" y="41"/>
                    <a:pt x="339" y="41"/>
                  </a:cubicBezTo>
                  <a:cubicBezTo>
                    <a:pt x="337" y="41"/>
                    <a:pt x="334" y="42"/>
                    <a:pt x="332" y="42"/>
                  </a:cubicBezTo>
                  <a:cubicBezTo>
                    <a:pt x="329" y="42"/>
                    <a:pt x="327" y="41"/>
                    <a:pt x="325" y="40"/>
                  </a:cubicBezTo>
                  <a:cubicBezTo>
                    <a:pt x="322" y="39"/>
                    <a:pt x="320" y="36"/>
                    <a:pt x="317" y="36"/>
                  </a:cubicBezTo>
                  <a:cubicBezTo>
                    <a:pt x="315" y="35"/>
                    <a:pt x="312" y="37"/>
                    <a:pt x="310" y="38"/>
                  </a:cubicBezTo>
                  <a:cubicBezTo>
                    <a:pt x="307" y="39"/>
                    <a:pt x="304" y="40"/>
                    <a:pt x="301" y="42"/>
                  </a:cubicBezTo>
                  <a:cubicBezTo>
                    <a:pt x="300" y="43"/>
                    <a:pt x="299" y="44"/>
                    <a:pt x="297" y="46"/>
                  </a:cubicBezTo>
                  <a:cubicBezTo>
                    <a:pt x="295" y="47"/>
                    <a:pt x="293" y="49"/>
                    <a:pt x="291" y="49"/>
                  </a:cubicBezTo>
                  <a:cubicBezTo>
                    <a:pt x="287" y="50"/>
                    <a:pt x="283" y="49"/>
                    <a:pt x="279" y="50"/>
                  </a:cubicBezTo>
                  <a:cubicBezTo>
                    <a:pt x="277" y="50"/>
                    <a:pt x="276" y="53"/>
                    <a:pt x="273" y="54"/>
                  </a:cubicBezTo>
                  <a:cubicBezTo>
                    <a:pt x="271" y="55"/>
                    <a:pt x="269" y="53"/>
                    <a:pt x="268" y="53"/>
                  </a:cubicBezTo>
                  <a:cubicBezTo>
                    <a:pt x="260" y="52"/>
                    <a:pt x="253" y="54"/>
                    <a:pt x="246" y="52"/>
                  </a:cubicBezTo>
                  <a:cubicBezTo>
                    <a:pt x="243" y="51"/>
                    <a:pt x="241" y="49"/>
                    <a:pt x="240" y="46"/>
                  </a:cubicBezTo>
                  <a:cubicBezTo>
                    <a:pt x="239" y="45"/>
                    <a:pt x="241" y="42"/>
                    <a:pt x="240" y="40"/>
                  </a:cubicBezTo>
                  <a:cubicBezTo>
                    <a:pt x="237" y="38"/>
                    <a:pt x="233" y="39"/>
                    <a:pt x="230" y="38"/>
                  </a:cubicBezTo>
                  <a:cubicBezTo>
                    <a:pt x="227" y="37"/>
                    <a:pt x="224" y="35"/>
                    <a:pt x="221" y="35"/>
                  </a:cubicBezTo>
                  <a:cubicBezTo>
                    <a:pt x="216" y="34"/>
                    <a:pt x="210" y="35"/>
                    <a:pt x="204" y="35"/>
                  </a:cubicBezTo>
                  <a:cubicBezTo>
                    <a:pt x="203" y="35"/>
                    <a:pt x="203" y="36"/>
                    <a:pt x="202" y="36"/>
                  </a:cubicBezTo>
                  <a:cubicBezTo>
                    <a:pt x="197" y="37"/>
                    <a:pt x="193" y="37"/>
                    <a:pt x="188" y="37"/>
                  </a:cubicBezTo>
                  <a:cubicBezTo>
                    <a:pt x="186" y="37"/>
                    <a:pt x="184" y="37"/>
                    <a:pt x="182" y="36"/>
                  </a:cubicBezTo>
                  <a:cubicBezTo>
                    <a:pt x="181" y="36"/>
                    <a:pt x="182" y="34"/>
                    <a:pt x="182" y="34"/>
                  </a:cubicBezTo>
                  <a:cubicBezTo>
                    <a:pt x="180" y="34"/>
                    <a:pt x="178" y="37"/>
                    <a:pt x="176" y="36"/>
                  </a:cubicBezTo>
                  <a:cubicBezTo>
                    <a:pt x="173" y="35"/>
                    <a:pt x="170" y="32"/>
                    <a:pt x="168" y="29"/>
                  </a:cubicBezTo>
                  <a:cubicBezTo>
                    <a:pt x="166" y="26"/>
                    <a:pt x="168" y="21"/>
                    <a:pt x="167" y="18"/>
                  </a:cubicBezTo>
                  <a:cubicBezTo>
                    <a:pt x="166" y="15"/>
                    <a:pt x="163" y="13"/>
                    <a:pt x="160" y="12"/>
                  </a:cubicBezTo>
                  <a:cubicBezTo>
                    <a:pt x="158" y="10"/>
                    <a:pt x="154" y="12"/>
                    <a:pt x="151" y="11"/>
                  </a:cubicBezTo>
                  <a:cubicBezTo>
                    <a:pt x="149" y="10"/>
                    <a:pt x="147" y="6"/>
                    <a:pt x="144" y="6"/>
                  </a:cubicBezTo>
                  <a:cubicBezTo>
                    <a:pt x="140" y="5"/>
                    <a:pt x="136" y="9"/>
                    <a:pt x="132" y="8"/>
                  </a:cubicBezTo>
                  <a:cubicBezTo>
                    <a:pt x="128" y="7"/>
                    <a:pt x="125" y="0"/>
                    <a:pt x="121" y="1"/>
                  </a:cubicBezTo>
                  <a:cubicBezTo>
                    <a:pt x="118" y="2"/>
                    <a:pt x="120" y="8"/>
                    <a:pt x="119" y="11"/>
                  </a:cubicBezTo>
                  <a:cubicBezTo>
                    <a:pt x="118" y="12"/>
                    <a:pt x="116" y="11"/>
                    <a:pt x="116" y="12"/>
                  </a:cubicBezTo>
                  <a:cubicBezTo>
                    <a:pt x="115" y="14"/>
                    <a:pt x="114" y="17"/>
                    <a:pt x="114" y="20"/>
                  </a:cubicBezTo>
                  <a:cubicBezTo>
                    <a:pt x="115" y="22"/>
                    <a:pt x="116" y="25"/>
                    <a:pt x="117" y="28"/>
                  </a:cubicBezTo>
                  <a:cubicBezTo>
                    <a:pt x="118" y="30"/>
                    <a:pt x="121" y="31"/>
                    <a:pt x="121" y="34"/>
                  </a:cubicBezTo>
                  <a:cubicBezTo>
                    <a:pt x="122" y="36"/>
                    <a:pt x="120" y="39"/>
                    <a:pt x="118" y="40"/>
                  </a:cubicBezTo>
                  <a:cubicBezTo>
                    <a:pt x="117" y="42"/>
                    <a:pt x="115" y="43"/>
                    <a:pt x="113" y="43"/>
                  </a:cubicBezTo>
                  <a:cubicBezTo>
                    <a:pt x="111" y="43"/>
                    <a:pt x="109" y="42"/>
                    <a:pt x="107" y="41"/>
                  </a:cubicBezTo>
                  <a:cubicBezTo>
                    <a:pt x="103" y="41"/>
                    <a:pt x="100" y="41"/>
                    <a:pt x="96" y="41"/>
                  </a:cubicBezTo>
                  <a:cubicBezTo>
                    <a:pt x="94" y="41"/>
                    <a:pt x="91" y="42"/>
                    <a:pt x="88" y="42"/>
                  </a:cubicBezTo>
                  <a:cubicBezTo>
                    <a:pt x="85" y="41"/>
                    <a:pt x="81" y="40"/>
                    <a:pt x="78" y="38"/>
                  </a:cubicBezTo>
                  <a:cubicBezTo>
                    <a:pt x="76" y="37"/>
                    <a:pt x="75" y="35"/>
                    <a:pt x="74" y="33"/>
                  </a:cubicBezTo>
                  <a:cubicBezTo>
                    <a:pt x="74" y="32"/>
                    <a:pt x="75" y="30"/>
                    <a:pt x="74" y="30"/>
                  </a:cubicBezTo>
                  <a:cubicBezTo>
                    <a:pt x="69" y="28"/>
                    <a:pt x="64" y="29"/>
                    <a:pt x="60" y="28"/>
                  </a:cubicBezTo>
                  <a:cubicBezTo>
                    <a:pt x="58" y="28"/>
                    <a:pt x="58" y="26"/>
                    <a:pt x="56" y="25"/>
                  </a:cubicBezTo>
                  <a:cubicBezTo>
                    <a:pt x="55" y="25"/>
                    <a:pt x="54" y="27"/>
                    <a:pt x="53" y="27"/>
                  </a:cubicBezTo>
                  <a:cubicBezTo>
                    <a:pt x="52" y="27"/>
                    <a:pt x="51" y="26"/>
                    <a:pt x="50" y="26"/>
                  </a:cubicBezTo>
                  <a:cubicBezTo>
                    <a:pt x="49" y="26"/>
                    <a:pt x="48" y="28"/>
                    <a:pt x="47" y="28"/>
                  </a:cubicBezTo>
                  <a:cubicBezTo>
                    <a:pt x="45" y="29"/>
                    <a:pt x="43" y="27"/>
                    <a:pt x="42" y="28"/>
                  </a:cubicBezTo>
                  <a:cubicBezTo>
                    <a:pt x="40" y="29"/>
                    <a:pt x="40" y="31"/>
                    <a:pt x="39" y="32"/>
                  </a:cubicBezTo>
                  <a:cubicBezTo>
                    <a:pt x="37" y="33"/>
                    <a:pt x="35" y="31"/>
                    <a:pt x="33" y="32"/>
                  </a:cubicBezTo>
                  <a:cubicBezTo>
                    <a:pt x="30" y="34"/>
                    <a:pt x="27" y="37"/>
                    <a:pt x="24" y="40"/>
                  </a:cubicBezTo>
                  <a:cubicBezTo>
                    <a:pt x="22" y="42"/>
                    <a:pt x="20" y="45"/>
                    <a:pt x="18" y="46"/>
                  </a:cubicBezTo>
                  <a:cubicBezTo>
                    <a:pt x="15" y="48"/>
                    <a:pt x="11" y="47"/>
                    <a:pt x="8" y="49"/>
                  </a:cubicBezTo>
                  <a:cubicBezTo>
                    <a:pt x="6" y="50"/>
                    <a:pt x="3" y="53"/>
                    <a:pt x="1" y="55"/>
                  </a:cubicBezTo>
                  <a:cubicBezTo>
                    <a:pt x="1" y="57"/>
                    <a:pt x="0" y="58"/>
                    <a:pt x="0" y="60"/>
                  </a:cubicBezTo>
                  <a:cubicBezTo>
                    <a:pt x="0" y="61"/>
                    <a:pt x="1" y="62"/>
                    <a:pt x="2" y="62"/>
                  </a:cubicBezTo>
                  <a:cubicBezTo>
                    <a:pt x="3" y="64"/>
                    <a:pt x="5" y="66"/>
                    <a:pt x="6" y="68"/>
                  </a:cubicBezTo>
                  <a:cubicBezTo>
                    <a:pt x="8" y="70"/>
                    <a:pt x="10" y="71"/>
                    <a:pt x="12" y="72"/>
                  </a:cubicBezTo>
                  <a:cubicBezTo>
                    <a:pt x="14" y="74"/>
                    <a:pt x="15" y="77"/>
                    <a:pt x="18" y="77"/>
                  </a:cubicBezTo>
                  <a:cubicBezTo>
                    <a:pt x="20" y="78"/>
                    <a:pt x="21" y="75"/>
                    <a:pt x="23" y="75"/>
                  </a:cubicBezTo>
                  <a:cubicBezTo>
                    <a:pt x="24" y="75"/>
                    <a:pt x="23" y="78"/>
                    <a:pt x="25" y="78"/>
                  </a:cubicBezTo>
                  <a:cubicBezTo>
                    <a:pt x="26" y="79"/>
                    <a:pt x="29" y="77"/>
                    <a:pt x="31" y="78"/>
                  </a:cubicBezTo>
                  <a:cubicBezTo>
                    <a:pt x="33" y="79"/>
                    <a:pt x="36" y="81"/>
                    <a:pt x="38" y="83"/>
                  </a:cubicBezTo>
                  <a:cubicBezTo>
                    <a:pt x="39" y="86"/>
                    <a:pt x="39" y="90"/>
                    <a:pt x="40" y="92"/>
                  </a:cubicBezTo>
                  <a:cubicBezTo>
                    <a:pt x="41" y="94"/>
                    <a:pt x="45" y="92"/>
                    <a:pt x="46" y="94"/>
                  </a:cubicBezTo>
                  <a:cubicBezTo>
                    <a:pt x="47" y="96"/>
                    <a:pt x="46" y="98"/>
                    <a:pt x="46" y="100"/>
                  </a:cubicBezTo>
                  <a:cubicBezTo>
                    <a:pt x="46" y="102"/>
                    <a:pt x="45" y="103"/>
                    <a:pt x="45" y="105"/>
                  </a:cubicBezTo>
                  <a:cubicBezTo>
                    <a:pt x="47" y="110"/>
                    <a:pt x="45" y="115"/>
                    <a:pt x="45" y="120"/>
                  </a:cubicBezTo>
                  <a:cubicBezTo>
                    <a:pt x="45" y="121"/>
                    <a:pt x="45" y="123"/>
                    <a:pt x="46" y="124"/>
                  </a:cubicBezTo>
                  <a:cubicBezTo>
                    <a:pt x="48" y="125"/>
                    <a:pt x="50" y="126"/>
                    <a:pt x="53" y="126"/>
                  </a:cubicBezTo>
                  <a:cubicBezTo>
                    <a:pt x="55" y="127"/>
                    <a:pt x="58" y="129"/>
                    <a:pt x="61" y="129"/>
                  </a:cubicBezTo>
                  <a:cubicBezTo>
                    <a:pt x="65" y="129"/>
                    <a:pt x="70" y="126"/>
                    <a:pt x="74" y="127"/>
                  </a:cubicBezTo>
                  <a:cubicBezTo>
                    <a:pt x="79" y="127"/>
                    <a:pt x="82" y="130"/>
                    <a:pt x="86" y="133"/>
                  </a:cubicBezTo>
                  <a:cubicBezTo>
                    <a:pt x="90" y="135"/>
                    <a:pt x="93" y="138"/>
                    <a:pt x="97" y="140"/>
                  </a:cubicBezTo>
                  <a:cubicBezTo>
                    <a:pt x="100" y="141"/>
                    <a:pt x="103" y="139"/>
                    <a:pt x="105" y="140"/>
                  </a:cubicBezTo>
                  <a:cubicBezTo>
                    <a:pt x="106" y="141"/>
                    <a:pt x="104" y="143"/>
                    <a:pt x="105" y="144"/>
                  </a:cubicBezTo>
                  <a:cubicBezTo>
                    <a:pt x="106" y="146"/>
                    <a:pt x="109" y="144"/>
                    <a:pt x="111" y="146"/>
                  </a:cubicBezTo>
                  <a:cubicBezTo>
                    <a:pt x="114" y="150"/>
                    <a:pt x="114" y="155"/>
                    <a:pt x="116" y="159"/>
                  </a:cubicBezTo>
                  <a:cubicBezTo>
                    <a:pt x="117" y="160"/>
                    <a:pt x="119" y="161"/>
                    <a:pt x="120" y="162"/>
                  </a:cubicBezTo>
                  <a:cubicBezTo>
                    <a:pt x="122" y="163"/>
                    <a:pt x="121" y="166"/>
                    <a:pt x="123" y="166"/>
                  </a:cubicBezTo>
                  <a:cubicBezTo>
                    <a:pt x="126" y="167"/>
                    <a:pt x="130" y="167"/>
                    <a:pt x="133" y="167"/>
                  </a:cubicBezTo>
                  <a:cubicBezTo>
                    <a:pt x="136" y="167"/>
                    <a:pt x="138" y="165"/>
                    <a:pt x="141" y="165"/>
                  </a:cubicBezTo>
                  <a:cubicBezTo>
                    <a:pt x="146" y="166"/>
                    <a:pt x="151" y="168"/>
                    <a:pt x="157" y="168"/>
                  </a:cubicBezTo>
                  <a:cubicBezTo>
                    <a:pt x="161" y="168"/>
                    <a:pt x="164" y="165"/>
                    <a:pt x="168" y="165"/>
                  </a:cubicBezTo>
                  <a:cubicBezTo>
                    <a:pt x="175" y="165"/>
                    <a:pt x="182" y="166"/>
                    <a:pt x="188" y="168"/>
                  </a:cubicBezTo>
                  <a:cubicBezTo>
                    <a:pt x="190" y="168"/>
                    <a:pt x="191" y="172"/>
                    <a:pt x="193" y="173"/>
                  </a:cubicBezTo>
                  <a:cubicBezTo>
                    <a:pt x="199" y="176"/>
                    <a:pt x="206" y="178"/>
                    <a:pt x="213" y="180"/>
                  </a:cubicBezTo>
                  <a:cubicBezTo>
                    <a:pt x="216" y="181"/>
                    <a:pt x="220" y="179"/>
                    <a:pt x="222" y="181"/>
                  </a:cubicBezTo>
                  <a:cubicBezTo>
                    <a:pt x="225" y="182"/>
                    <a:pt x="228" y="185"/>
                    <a:pt x="231" y="184"/>
                  </a:cubicBezTo>
                  <a:cubicBezTo>
                    <a:pt x="238" y="182"/>
                    <a:pt x="242" y="174"/>
                    <a:pt x="249" y="171"/>
                  </a:cubicBezTo>
                  <a:cubicBezTo>
                    <a:pt x="255" y="169"/>
                    <a:pt x="262" y="169"/>
                    <a:pt x="269" y="170"/>
                  </a:cubicBezTo>
                  <a:cubicBezTo>
                    <a:pt x="273" y="170"/>
                    <a:pt x="276" y="173"/>
                    <a:pt x="279" y="172"/>
                  </a:cubicBezTo>
                  <a:cubicBezTo>
                    <a:pt x="284" y="172"/>
                    <a:pt x="288" y="168"/>
                    <a:pt x="292" y="165"/>
                  </a:cubicBezTo>
                  <a:cubicBezTo>
                    <a:pt x="295" y="162"/>
                    <a:pt x="296" y="159"/>
                    <a:pt x="298" y="156"/>
                  </a:cubicBezTo>
                  <a:cubicBezTo>
                    <a:pt x="301" y="151"/>
                    <a:pt x="306" y="149"/>
                    <a:pt x="307" y="144"/>
                  </a:cubicBezTo>
                  <a:cubicBezTo>
                    <a:pt x="308" y="142"/>
                    <a:pt x="304" y="143"/>
                    <a:pt x="303" y="142"/>
                  </a:cubicBezTo>
                  <a:cubicBezTo>
                    <a:pt x="301" y="140"/>
                    <a:pt x="300" y="137"/>
                    <a:pt x="300" y="135"/>
                  </a:cubicBezTo>
                  <a:cubicBezTo>
                    <a:pt x="300" y="132"/>
                    <a:pt x="301" y="129"/>
                    <a:pt x="303" y="127"/>
                  </a:cubicBezTo>
                  <a:cubicBezTo>
                    <a:pt x="305" y="126"/>
                    <a:pt x="309" y="126"/>
                    <a:pt x="311" y="127"/>
                  </a:cubicBezTo>
                  <a:cubicBezTo>
                    <a:pt x="315" y="128"/>
                    <a:pt x="317" y="132"/>
                    <a:pt x="320" y="132"/>
                  </a:cubicBezTo>
                  <a:cubicBezTo>
                    <a:pt x="323" y="133"/>
                    <a:pt x="327" y="131"/>
                    <a:pt x="330" y="129"/>
                  </a:cubicBezTo>
                  <a:cubicBezTo>
                    <a:pt x="333" y="127"/>
                    <a:pt x="333" y="122"/>
                    <a:pt x="336" y="120"/>
                  </a:cubicBezTo>
                  <a:cubicBezTo>
                    <a:pt x="339" y="119"/>
                    <a:pt x="342" y="122"/>
                    <a:pt x="345" y="121"/>
                  </a:cubicBezTo>
                  <a:cubicBezTo>
                    <a:pt x="348" y="120"/>
                    <a:pt x="350" y="118"/>
                    <a:pt x="352" y="115"/>
                  </a:cubicBezTo>
                  <a:cubicBezTo>
                    <a:pt x="353" y="114"/>
                    <a:pt x="351" y="112"/>
                    <a:pt x="352" y="111"/>
                  </a:cubicBezTo>
                  <a:cubicBezTo>
                    <a:pt x="353" y="108"/>
                    <a:pt x="356" y="106"/>
                    <a:pt x="359" y="104"/>
                  </a:cubicBezTo>
                  <a:cubicBezTo>
                    <a:pt x="361" y="104"/>
                    <a:pt x="362" y="108"/>
                    <a:pt x="364" y="107"/>
                  </a:cubicBezTo>
                  <a:cubicBezTo>
                    <a:pt x="366" y="106"/>
                    <a:pt x="364" y="102"/>
                    <a:pt x="365" y="101"/>
                  </a:cubicBezTo>
                  <a:cubicBezTo>
                    <a:pt x="366" y="100"/>
                    <a:pt x="367" y="103"/>
                    <a:pt x="369" y="103"/>
                  </a:cubicBezTo>
                  <a:cubicBezTo>
                    <a:pt x="370" y="102"/>
                    <a:pt x="371" y="100"/>
                    <a:pt x="373" y="99"/>
                  </a:cubicBezTo>
                  <a:cubicBezTo>
                    <a:pt x="375" y="98"/>
                    <a:pt x="378" y="98"/>
                    <a:pt x="381" y="98"/>
                  </a:cubicBezTo>
                  <a:cubicBezTo>
                    <a:pt x="384" y="98"/>
                    <a:pt x="386" y="102"/>
                    <a:pt x="389" y="101"/>
                  </a:cubicBezTo>
                  <a:cubicBezTo>
                    <a:pt x="390" y="100"/>
                    <a:pt x="392" y="97"/>
                    <a:pt x="393" y="96"/>
                  </a:cubicBezTo>
                  <a:cubicBezTo>
                    <a:pt x="392" y="92"/>
                    <a:pt x="389" y="90"/>
                    <a:pt x="386" y="87"/>
                  </a:cubicBezTo>
                  <a:cubicBezTo>
                    <a:pt x="383" y="84"/>
                    <a:pt x="377" y="80"/>
                    <a:pt x="375" y="76"/>
                  </a:cubicBezTo>
                  <a:cubicBezTo>
                    <a:pt x="371" y="74"/>
                    <a:pt x="367" y="73"/>
                    <a:pt x="363" y="73"/>
                  </a:cubicBezTo>
                  <a:cubicBezTo>
                    <a:pt x="362" y="73"/>
                    <a:pt x="363" y="75"/>
                    <a:pt x="363" y="76"/>
                  </a:cubicBezTo>
                  <a:cubicBezTo>
                    <a:pt x="361" y="78"/>
                    <a:pt x="360" y="82"/>
                    <a:pt x="358" y="82"/>
                  </a:cubicBezTo>
                  <a:cubicBezTo>
                    <a:pt x="355" y="82"/>
                    <a:pt x="355" y="77"/>
                    <a:pt x="352" y="76"/>
                  </a:cubicBezTo>
                  <a:cubicBezTo>
                    <a:pt x="348" y="76"/>
                    <a:pt x="345" y="80"/>
                    <a:pt x="342" y="80"/>
                  </a:cubicBezTo>
                  <a:cubicBezTo>
                    <a:pt x="340" y="80"/>
                    <a:pt x="338" y="80"/>
                    <a:pt x="337" y="78"/>
                  </a:cubicBezTo>
                  <a:cubicBezTo>
                    <a:pt x="336" y="77"/>
                    <a:pt x="336" y="75"/>
                    <a:pt x="336" y="74"/>
                  </a:cubicBezTo>
                  <a:cubicBezTo>
                    <a:pt x="336" y="73"/>
                    <a:pt x="338" y="73"/>
                    <a:pt x="338" y="72"/>
                  </a:cubicBezTo>
                  <a:cubicBezTo>
                    <a:pt x="339" y="70"/>
                    <a:pt x="338" y="67"/>
                    <a:pt x="338" y="65"/>
                  </a:cubicBezTo>
                  <a:cubicBezTo>
                    <a:pt x="338" y="62"/>
                    <a:pt x="337" y="59"/>
                    <a:pt x="338" y="56"/>
                  </a:cubicBezTo>
                  <a:cubicBezTo>
                    <a:pt x="339" y="51"/>
                    <a:pt x="342" y="47"/>
                    <a:pt x="343" y="4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0" name="Freeform 2627"/>
            <p:cNvSpPr>
              <a:spLocks noChangeAspect="1"/>
            </p:cNvSpPr>
            <p:nvPr/>
          </p:nvSpPr>
          <p:spPr bwMode="auto">
            <a:xfrm>
              <a:off x="3871" y="1857"/>
              <a:ext cx="157" cy="81"/>
            </a:xfrm>
            <a:custGeom>
              <a:avLst/>
              <a:gdLst>
                <a:gd name="T0" fmla="*/ 70 w 131"/>
                <a:gd name="T1" fmla="*/ 77 h 67"/>
                <a:gd name="T2" fmla="*/ 70 w 131"/>
                <a:gd name="T3" fmla="*/ 66 h 67"/>
                <a:gd name="T4" fmla="*/ 77 w 131"/>
                <a:gd name="T5" fmla="*/ 63 h 67"/>
                <a:gd name="T6" fmla="*/ 84 w 131"/>
                <a:gd name="T7" fmla="*/ 58 h 67"/>
                <a:gd name="T8" fmla="*/ 90 w 131"/>
                <a:gd name="T9" fmla="*/ 59 h 67"/>
                <a:gd name="T10" fmla="*/ 95 w 131"/>
                <a:gd name="T11" fmla="*/ 54 h 67"/>
                <a:gd name="T12" fmla="*/ 96 w 131"/>
                <a:gd name="T13" fmla="*/ 60 h 67"/>
                <a:gd name="T14" fmla="*/ 107 w 131"/>
                <a:gd name="T15" fmla="*/ 58 h 67"/>
                <a:gd name="T16" fmla="*/ 111 w 131"/>
                <a:gd name="T17" fmla="*/ 46 h 67"/>
                <a:gd name="T18" fmla="*/ 117 w 131"/>
                <a:gd name="T19" fmla="*/ 45 h 67"/>
                <a:gd name="T20" fmla="*/ 131 w 131"/>
                <a:gd name="T21" fmla="*/ 45 h 67"/>
                <a:gd name="T22" fmla="*/ 134 w 131"/>
                <a:gd name="T23" fmla="*/ 37 h 67"/>
                <a:gd name="T24" fmla="*/ 144 w 131"/>
                <a:gd name="T25" fmla="*/ 29 h 67"/>
                <a:gd name="T26" fmla="*/ 149 w 131"/>
                <a:gd name="T27" fmla="*/ 31 h 67"/>
                <a:gd name="T28" fmla="*/ 152 w 131"/>
                <a:gd name="T29" fmla="*/ 25 h 67"/>
                <a:gd name="T30" fmla="*/ 157 w 131"/>
                <a:gd name="T31" fmla="*/ 22 h 67"/>
                <a:gd name="T32" fmla="*/ 155 w 131"/>
                <a:gd name="T33" fmla="*/ 19 h 67"/>
                <a:gd name="T34" fmla="*/ 151 w 131"/>
                <a:gd name="T35" fmla="*/ 18 h 67"/>
                <a:gd name="T36" fmla="*/ 143 w 131"/>
                <a:gd name="T37" fmla="*/ 16 h 67"/>
                <a:gd name="T38" fmla="*/ 141 w 131"/>
                <a:gd name="T39" fmla="*/ 11 h 67"/>
                <a:gd name="T40" fmla="*/ 138 w 131"/>
                <a:gd name="T41" fmla="*/ 11 h 67"/>
                <a:gd name="T42" fmla="*/ 131 w 131"/>
                <a:gd name="T43" fmla="*/ 8 h 67"/>
                <a:gd name="T44" fmla="*/ 119 w 131"/>
                <a:gd name="T45" fmla="*/ 8 h 67"/>
                <a:gd name="T46" fmla="*/ 105 w 131"/>
                <a:gd name="T47" fmla="*/ 7 h 67"/>
                <a:gd name="T48" fmla="*/ 95 w 131"/>
                <a:gd name="T49" fmla="*/ 7 h 67"/>
                <a:gd name="T50" fmla="*/ 93 w 131"/>
                <a:gd name="T51" fmla="*/ 10 h 67"/>
                <a:gd name="T52" fmla="*/ 80 w 131"/>
                <a:gd name="T53" fmla="*/ 7 h 67"/>
                <a:gd name="T54" fmla="*/ 68 w 131"/>
                <a:gd name="T55" fmla="*/ 1 h 67"/>
                <a:gd name="T56" fmla="*/ 60 w 131"/>
                <a:gd name="T57" fmla="*/ 2 h 67"/>
                <a:gd name="T58" fmla="*/ 55 w 131"/>
                <a:gd name="T59" fmla="*/ 6 h 67"/>
                <a:gd name="T60" fmla="*/ 55 w 131"/>
                <a:gd name="T61" fmla="*/ 16 h 67"/>
                <a:gd name="T62" fmla="*/ 49 w 131"/>
                <a:gd name="T63" fmla="*/ 17 h 67"/>
                <a:gd name="T64" fmla="*/ 32 w 131"/>
                <a:gd name="T65" fmla="*/ 12 h 67"/>
                <a:gd name="T66" fmla="*/ 26 w 131"/>
                <a:gd name="T67" fmla="*/ 13 h 67"/>
                <a:gd name="T68" fmla="*/ 19 w 131"/>
                <a:gd name="T69" fmla="*/ 19 h 67"/>
                <a:gd name="T70" fmla="*/ 26 w 131"/>
                <a:gd name="T71" fmla="*/ 22 h 67"/>
                <a:gd name="T72" fmla="*/ 13 w 131"/>
                <a:gd name="T73" fmla="*/ 34 h 67"/>
                <a:gd name="T74" fmla="*/ 13 w 131"/>
                <a:gd name="T75" fmla="*/ 39 h 67"/>
                <a:gd name="T76" fmla="*/ 20 w 131"/>
                <a:gd name="T77" fmla="*/ 39 h 67"/>
                <a:gd name="T78" fmla="*/ 20 w 131"/>
                <a:gd name="T79" fmla="*/ 46 h 67"/>
                <a:gd name="T80" fmla="*/ 30 w 131"/>
                <a:gd name="T81" fmla="*/ 46 h 67"/>
                <a:gd name="T82" fmla="*/ 32 w 131"/>
                <a:gd name="T83" fmla="*/ 36 h 67"/>
                <a:gd name="T84" fmla="*/ 40 w 131"/>
                <a:gd name="T85" fmla="*/ 45 h 67"/>
                <a:gd name="T86" fmla="*/ 48 w 131"/>
                <a:gd name="T87" fmla="*/ 46 h 67"/>
                <a:gd name="T88" fmla="*/ 56 w 131"/>
                <a:gd name="T89" fmla="*/ 48 h 67"/>
                <a:gd name="T90" fmla="*/ 53 w 131"/>
                <a:gd name="T91" fmla="*/ 57 h 67"/>
                <a:gd name="T92" fmla="*/ 46 w 131"/>
                <a:gd name="T93" fmla="*/ 57 h 67"/>
                <a:gd name="T94" fmla="*/ 38 w 131"/>
                <a:gd name="T95" fmla="*/ 64 h 67"/>
                <a:gd name="T96" fmla="*/ 34 w 131"/>
                <a:gd name="T97" fmla="*/ 64 h 67"/>
                <a:gd name="T98" fmla="*/ 30 w 131"/>
                <a:gd name="T99" fmla="*/ 62 h 67"/>
                <a:gd name="T100" fmla="*/ 26 w 131"/>
                <a:gd name="T101" fmla="*/ 64 h 67"/>
                <a:gd name="T102" fmla="*/ 23 w 131"/>
                <a:gd name="T103" fmla="*/ 64 h 67"/>
                <a:gd name="T104" fmla="*/ 10 w 131"/>
                <a:gd name="T105" fmla="*/ 66 h 67"/>
                <a:gd name="T106" fmla="*/ 1 w 131"/>
                <a:gd name="T107" fmla="*/ 69 h 67"/>
                <a:gd name="T108" fmla="*/ 5 w 131"/>
                <a:gd name="T109" fmla="*/ 76 h 67"/>
                <a:gd name="T110" fmla="*/ 19 w 131"/>
                <a:gd name="T111" fmla="*/ 75 h 67"/>
                <a:gd name="T112" fmla="*/ 26 w 131"/>
                <a:gd name="T113" fmla="*/ 79 h 67"/>
                <a:gd name="T114" fmla="*/ 37 w 131"/>
                <a:gd name="T115" fmla="*/ 74 h 67"/>
                <a:gd name="T116" fmla="*/ 41 w 131"/>
                <a:gd name="T117" fmla="*/ 80 h 67"/>
                <a:gd name="T118" fmla="*/ 50 w 131"/>
                <a:gd name="T119" fmla="*/ 80 h 67"/>
                <a:gd name="T120" fmla="*/ 70 w 131"/>
                <a:gd name="T121" fmla="*/ 77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1"/>
                <a:gd name="T184" fmla="*/ 0 h 67"/>
                <a:gd name="T185" fmla="*/ 131 w 131"/>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1" h="67">
                  <a:moveTo>
                    <a:pt x="58" y="64"/>
                  </a:moveTo>
                  <a:cubicBezTo>
                    <a:pt x="58" y="61"/>
                    <a:pt x="57" y="57"/>
                    <a:pt x="58" y="55"/>
                  </a:cubicBezTo>
                  <a:cubicBezTo>
                    <a:pt x="59" y="53"/>
                    <a:pt x="62" y="53"/>
                    <a:pt x="64" y="52"/>
                  </a:cubicBezTo>
                  <a:cubicBezTo>
                    <a:pt x="66" y="51"/>
                    <a:pt x="68" y="49"/>
                    <a:pt x="70" y="48"/>
                  </a:cubicBezTo>
                  <a:cubicBezTo>
                    <a:pt x="71" y="47"/>
                    <a:pt x="73" y="49"/>
                    <a:pt x="75" y="49"/>
                  </a:cubicBezTo>
                  <a:cubicBezTo>
                    <a:pt x="76" y="48"/>
                    <a:pt x="77" y="45"/>
                    <a:pt x="79" y="45"/>
                  </a:cubicBezTo>
                  <a:cubicBezTo>
                    <a:pt x="81" y="46"/>
                    <a:pt x="79" y="50"/>
                    <a:pt x="80" y="50"/>
                  </a:cubicBezTo>
                  <a:cubicBezTo>
                    <a:pt x="83" y="51"/>
                    <a:pt x="87" y="50"/>
                    <a:pt x="89" y="48"/>
                  </a:cubicBezTo>
                  <a:cubicBezTo>
                    <a:pt x="92" y="45"/>
                    <a:pt x="90" y="41"/>
                    <a:pt x="93" y="38"/>
                  </a:cubicBezTo>
                  <a:cubicBezTo>
                    <a:pt x="94" y="37"/>
                    <a:pt x="96" y="37"/>
                    <a:pt x="98" y="37"/>
                  </a:cubicBezTo>
                  <a:cubicBezTo>
                    <a:pt x="102" y="36"/>
                    <a:pt x="106" y="38"/>
                    <a:pt x="109" y="37"/>
                  </a:cubicBezTo>
                  <a:cubicBezTo>
                    <a:pt x="111" y="36"/>
                    <a:pt x="110" y="32"/>
                    <a:pt x="112" y="31"/>
                  </a:cubicBezTo>
                  <a:cubicBezTo>
                    <a:pt x="114" y="28"/>
                    <a:pt x="116" y="25"/>
                    <a:pt x="120" y="24"/>
                  </a:cubicBezTo>
                  <a:cubicBezTo>
                    <a:pt x="121" y="23"/>
                    <a:pt x="122" y="26"/>
                    <a:pt x="124" y="26"/>
                  </a:cubicBezTo>
                  <a:cubicBezTo>
                    <a:pt x="126" y="25"/>
                    <a:pt x="125" y="22"/>
                    <a:pt x="127" y="21"/>
                  </a:cubicBezTo>
                  <a:cubicBezTo>
                    <a:pt x="128" y="19"/>
                    <a:pt x="130" y="19"/>
                    <a:pt x="131" y="18"/>
                  </a:cubicBezTo>
                  <a:cubicBezTo>
                    <a:pt x="131" y="18"/>
                    <a:pt x="129" y="16"/>
                    <a:pt x="129" y="16"/>
                  </a:cubicBezTo>
                  <a:cubicBezTo>
                    <a:pt x="128" y="16"/>
                    <a:pt x="127" y="16"/>
                    <a:pt x="126" y="15"/>
                  </a:cubicBezTo>
                  <a:cubicBezTo>
                    <a:pt x="124" y="15"/>
                    <a:pt x="121" y="15"/>
                    <a:pt x="119" y="13"/>
                  </a:cubicBezTo>
                  <a:cubicBezTo>
                    <a:pt x="118" y="12"/>
                    <a:pt x="119" y="10"/>
                    <a:pt x="118" y="9"/>
                  </a:cubicBezTo>
                  <a:cubicBezTo>
                    <a:pt x="117" y="8"/>
                    <a:pt x="116" y="9"/>
                    <a:pt x="115" y="9"/>
                  </a:cubicBezTo>
                  <a:cubicBezTo>
                    <a:pt x="113" y="9"/>
                    <a:pt x="111" y="7"/>
                    <a:pt x="109" y="7"/>
                  </a:cubicBezTo>
                  <a:cubicBezTo>
                    <a:pt x="106" y="6"/>
                    <a:pt x="103" y="7"/>
                    <a:pt x="99" y="7"/>
                  </a:cubicBezTo>
                  <a:cubicBezTo>
                    <a:pt x="95" y="7"/>
                    <a:pt x="92" y="7"/>
                    <a:pt x="88" y="6"/>
                  </a:cubicBezTo>
                  <a:cubicBezTo>
                    <a:pt x="85" y="6"/>
                    <a:pt x="82" y="6"/>
                    <a:pt x="79" y="6"/>
                  </a:cubicBezTo>
                  <a:cubicBezTo>
                    <a:pt x="78" y="6"/>
                    <a:pt x="78" y="8"/>
                    <a:pt x="78" y="8"/>
                  </a:cubicBezTo>
                  <a:cubicBezTo>
                    <a:pt x="74" y="8"/>
                    <a:pt x="70" y="7"/>
                    <a:pt x="67" y="6"/>
                  </a:cubicBezTo>
                  <a:cubicBezTo>
                    <a:pt x="63" y="5"/>
                    <a:pt x="60" y="2"/>
                    <a:pt x="57" y="1"/>
                  </a:cubicBezTo>
                  <a:cubicBezTo>
                    <a:pt x="55" y="0"/>
                    <a:pt x="52" y="1"/>
                    <a:pt x="50" y="2"/>
                  </a:cubicBezTo>
                  <a:cubicBezTo>
                    <a:pt x="48" y="2"/>
                    <a:pt x="46" y="3"/>
                    <a:pt x="46" y="5"/>
                  </a:cubicBezTo>
                  <a:cubicBezTo>
                    <a:pt x="45" y="7"/>
                    <a:pt x="47" y="10"/>
                    <a:pt x="46" y="13"/>
                  </a:cubicBezTo>
                  <a:cubicBezTo>
                    <a:pt x="45" y="14"/>
                    <a:pt x="43" y="14"/>
                    <a:pt x="41" y="14"/>
                  </a:cubicBezTo>
                  <a:cubicBezTo>
                    <a:pt x="36" y="13"/>
                    <a:pt x="32" y="11"/>
                    <a:pt x="27" y="10"/>
                  </a:cubicBezTo>
                  <a:cubicBezTo>
                    <a:pt x="26" y="10"/>
                    <a:pt x="24" y="10"/>
                    <a:pt x="22" y="11"/>
                  </a:cubicBezTo>
                  <a:cubicBezTo>
                    <a:pt x="20" y="12"/>
                    <a:pt x="18" y="14"/>
                    <a:pt x="16" y="16"/>
                  </a:cubicBezTo>
                  <a:cubicBezTo>
                    <a:pt x="18" y="17"/>
                    <a:pt x="23" y="17"/>
                    <a:pt x="22" y="18"/>
                  </a:cubicBezTo>
                  <a:cubicBezTo>
                    <a:pt x="20" y="23"/>
                    <a:pt x="14" y="24"/>
                    <a:pt x="11" y="28"/>
                  </a:cubicBezTo>
                  <a:cubicBezTo>
                    <a:pt x="10" y="29"/>
                    <a:pt x="10" y="31"/>
                    <a:pt x="11" y="32"/>
                  </a:cubicBezTo>
                  <a:cubicBezTo>
                    <a:pt x="12" y="33"/>
                    <a:pt x="15" y="31"/>
                    <a:pt x="17" y="32"/>
                  </a:cubicBezTo>
                  <a:cubicBezTo>
                    <a:pt x="18" y="33"/>
                    <a:pt x="16" y="37"/>
                    <a:pt x="17" y="38"/>
                  </a:cubicBezTo>
                  <a:cubicBezTo>
                    <a:pt x="20" y="40"/>
                    <a:pt x="23" y="40"/>
                    <a:pt x="25" y="38"/>
                  </a:cubicBezTo>
                  <a:cubicBezTo>
                    <a:pt x="27" y="36"/>
                    <a:pt x="25" y="31"/>
                    <a:pt x="27" y="30"/>
                  </a:cubicBezTo>
                  <a:cubicBezTo>
                    <a:pt x="30" y="30"/>
                    <a:pt x="31" y="35"/>
                    <a:pt x="33" y="37"/>
                  </a:cubicBezTo>
                  <a:cubicBezTo>
                    <a:pt x="35" y="38"/>
                    <a:pt x="38" y="37"/>
                    <a:pt x="40" y="38"/>
                  </a:cubicBezTo>
                  <a:cubicBezTo>
                    <a:pt x="43" y="39"/>
                    <a:pt x="46" y="38"/>
                    <a:pt x="47" y="40"/>
                  </a:cubicBezTo>
                  <a:cubicBezTo>
                    <a:pt x="48" y="43"/>
                    <a:pt x="46" y="45"/>
                    <a:pt x="44" y="47"/>
                  </a:cubicBezTo>
                  <a:cubicBezTo>
                    <a:pt x="42" y="48"/>
                    <a:pt x="40" y="46"/>
                    <a:pt x="38" y="47"/>
                  </a:cubicBezTo>
                  <a:cubicBezTo>
                    <a:pt x="36" y="48"/>
                    <a:pt x="35" y="52"/>
                    <a:pt x="32" y="53"/>
                  </a:cubicBezTo>
                  <a:cubicBezTo>
                    <a:pt x="31" y="54"/>
                    <a:pt x="30" y="53"/>
                    <a:pt x="28" y="53"/>
                  </a:cubicBezTo>
                  <a:cubicBezTo>
                    <a:pt x="27" y="52"/>
                    <a:pt x="26" y="51"/>
                    <a:pt x="25" y="51"/>
                  </a:cubicBezTo>
                  <a:cubicBezTo>
                    <a:pt x="24" y="51"/>
                    <a:pt x="23" y="52"/>
                    <a:pt x="22" y="53"/>
                  </a:cubicBezTo>
                  <a:cubicBezTo>
                    <a:pt x="21" y="53"/>
                    <a:pt x="20" y="53"/>
                    <a:pt x="19" y="53"/>
                  </a:cubicBezTo>
                  <a:cubicBezTo>
                    <a:pt x="16" y="54"/>
                    <a:pt x="12" y="54"/>
                    <a:pt x="8" y="55"/>
                  </a:cubicBezTo>
                  <a:cubicBezTo>
                    <a:pt x="6" y="55"/>
                    <a:pt x="2" y="55"/>
                    <a:pt x="1" y="57"/>
                  </a:cubicBezTo>
                  <a:cubicBezTo>
                    <a:pt x="0" y="59"/>
                    <a:pt x="2" y="63"/>
                    <a:pt x="4" y="63"/>
                  </a:cubicBezTo>
                  <a:cubicBezTo>
                    <a:pt x="8" y="64"/>
                    <a:pt x="12" y="61"/>
                    <a:pt x="16" y="62"/>
                  </a:cubicBezTo>
                  <a:cubicBezTo>
                    <a:pt x="19" y="62"/>
                    <a:pt x="20" y="65"/>
                    <a:pt x="22" y="65"/>
                  </a:cubicBezTo>
                  <a:cubicBezTo>
                    <a:pt x="25" y="65"/>
                    <a:pt x="28" y="61"/>
                    <a:pt x="31" y="61"/>
                  </a:cubicBezTo>
                  <a:cubicBezTo>
                    <a:pt x="33" y="61"/>
                    <a:pt x="32" y="65"/>
                    <a:pt x="34" y="66"/>
                  </a:cubicBezTo>
                  <a:cubicBezTo>
                    <a:pt x="37" y="67"/>
                    <a:pt x="40" y="66"/>
                    <a:pt x="42" y="66"/>
                  </a:cubicBezTo>
                  <a:cubicBezTo>
                    <a:pt x="47" y="66"/>
                    <a:pt x="52" y="64"/>
                    <a:pt x="58" y="6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1" name="Freeform 2628"/>
            <p:cNvSpPr>
              <a:spLocks noChangeAspect="1"/>
            </p:cNvSpPr>
            <p:nvPr/>
          </p:nvSpPr>
          <p:spPr bwMode="auto">
            <a:xfrm>
              <a:off x="3847" y="1906"/>
              <a:ext cx="119" cy="82"/>
            </a:xfrm>
            <a:custGeom>
              <a:avLst/>
              <a:gdLst>
                <a:gd name="T0" fmla="*/ 113 w 99"/>
                <a:gd name="T1" fmla="*/ 68 h 68"/>
                <a:gd name="T2" fmla="*/ 119 w 99"/>
                <a:gd name="T3" fmla="*/ 64 h 68"/>
                <a:gd name="T4" fmla="*/ 113 w 99"/>
                <a:gd name="T5" fmla="*/ 48 h 68"/>
                <a:gd name="T6" fmla="*/ 106 w 99"/>
                <a:gd name="T7" fmla="*/ 40 h 68"/>
                <a:gd name="T8" fmla="*/ 95 w 99"/>
                <a:gd name="T9" fmla="*/ 45 h 68"/>
                <a:gd name="T10" fmla="*/ 95 w 99"/>
                <a:gd name="T11" fmla="*/ 39 h 68"/>
                <a:gd name="T12" fmla="*/ 96 w 99"/>
                <a:gd name="T13" fmla="*/ 35 h 68"/>
                <a:gd name="T14" fmla="*/ 94 w 99"/>
                <a:gd name="T15" fmla="*/ 28 h 68"/>
                <a:gd name="T16" fmla="*/ 75 w 99"/>
                <a:gd name="T17" fmla="*/ 30 h 68"/>
                <a:gd name="T18" fmla="*/ 65 w 99"/>
                <a:gd name="T19" fmla="*/ 30 h 68"/>
                <a:gd name="T20" fmla="*/ 61 w 99"/>
                <a:gd name="T21" fmla="*/ 24 h 68"/>
                <a:gd name="T22" fmla="*/ 50 w 99"/>
                <a:gd name="T23" fmla="*/ 29 h 68"/>
                <a:gd name="T24" fmla="*/ 43 w 99"/>
                <a:gd name="T25" fmla="*/ 25 h 68"/>
                <a:gd name="T26" fmla="*/ 29 w 99"/>
                <a:gd name="T27" fmla="*/ 27 h 68"/>
                <a:gd name="T28" fmla="*/ 25 w 99"/>
                <a:gd name="T29" fmla="*/ 19 h 68"/>
                <a:gd name="T30" fmla="*/ 34 w 99"/>
                <a:gd name="T31" fmla="*/ 17 h 68"/>
                <a:gd name="T32" fmla="*/ 47 w 99"/>
                <a:gd name="T33" fmla="*/ 14 h 68"/>
                <a:gd name="T34" fmla="*/ 44 w 99"/>
                <a:gd name="T35" fmla="*/ 10 h 68"/>
                <a:gd name="T36" fmla="*/ 47 w 99"/>
                <a:gd name="T37" fmla="*/ 5 h 68"/>
                <a:gd name="T38" fmla="*/ 38 w 99"/>
                <a:gd name="T39" fmla="*/ 0 h 68"/>
                <a:gd name="T40" fmla="*/ 34 w 99"/>
                <a:gd name="T41" fmla="*/ 6 h 68"/>
                <a:gd name="T42" fmla="*/ 26 w 99"/>
                <a:gd name="T43" fmla="*/ 5 h 68"/>
                <a:gd name="T44" fmla="*/ 24 w 99"/>
                <a:gd name="T45" fmla="*/ 12 h 68"/>
                <a:gd name="T46" fmla="*/ 14 w 99"/>
                <a:gd name="T47" fmla="*/ 14 h 68"/>
                <a:gd name="T48" fmla="*/ 17 w 99"/>
                <a:gd name="T49" fmla="*/ 16 h 68"/>
                <a:gd name="T50" fmla="*/ 17 w 99"/>
                <a:gd name="T51" fmla="*/ 19 h 68"/>
                <a:gd name="T52" fmla="*/ 13 w 99"/>
                <a:gd name="T53" fmla="*/ 25 h 68"/>
                <a:gd name="T54" fmla="*/ 2 w 99"/>
                <a:gd name="T55" fmla="*/ 27 h 68"/>
                <a:gd name="T56" fmla="*/ 0 w 99"/>
                <a:gd name="T57" fmla="*/ 33 h 68"/>
                <a:gd name="T58" fmla="*/ 2 w 99"/>
                <a:gd name="T59" fmla="*/ 35 h 68"/>
                <a:gd name="T60" fmla="*/ 10 w 99"/>
                <a:gd name="T61" fmla="*/ 36 h 68"/>
                <a:gd name="T62" fmla="*/ 10 w 99"/>
                <a:gd name="T63" fmla="*/ 42 h 68"/>
                <a:gd name="T64" fmla="*/ 14 w 99"/>
                <a:gd name="T65" fmla="*/ 47 h 68"/>
                <a:gd name="T66" fmla="*/ 16 w 99"/>
                <a:gd name="T67" fmla="*/ 52 h 68"/>
                <a:gd name="T68" fmla="*/ 7 w 99"/>
                <a:gd name="T69" fmla="*/ 63 h 68"/>
                <a:gd name="T70" fmla="*/ 7 w 99"/>
                <a:gd name="T71" fmla="*/ 68 h 68"/>
                <a:gd name="T72" fmla="*/ 11 w 99"/>
                <a:gd name="T73" fmla="*/ 74 h 68"/>
                <a:gd name="T74" fmla="*/ 18 w 99"/>
                <a:gd name="T75" fmla="*/ 76 h 68"/>
                <a:gd name="T76" fmla="*/ 28 w 99"/>
                <a:gd name="T77" fmla="*/ 69 h 68"/>
                <a:gd name="T78" fmla="*/ 32 w 99"/>
                <a:gd name="T79" fmla="*/ 74 h 68"/>
                <a:gd name="T80" fmla="*/ 32 w 99"/>
                <a:gd name="T81" fmla="*/ 69 h 68"/>
                <a:gd name="T82" fmla="*/ 36 w 99"/>
                <a:gd name="T83" fmla="*/ 63 h 68"/>
                <a:gd name="T84" fmla="*/ 44 w 99"/>
                <a:gd name="T85" fmla="*/ 61 h 68"/>
                <a:gd name="T86" fmla="*/ 40 w 99"/>
                <a:gd name="T87" fmla="*/ 58 h 68"/>
                <a:gd name="T88" fmla="*/ 49 w 99"/>
                <a:gd name="T89" fmla="*/ 47 h 68"/>
                <a:gd name="T90" fmla="*/ 58 w 99"/>
                <a:gd name="T91" fmla="*/ 51 h 68"/>
                <a:gd name="T92" fmla="*/ 58 w 99"/>
                <a:gd name="T93" fmla="*/ 58 h 68"/>
                <a:gd name="T94" fmla="*/ 64 w 99"/>
                <a:gd name="T95" fmla="*/ 58 h 68"/>
                <a:gd name="T96" fmla="*/ 64 w 99"/>
                <a:gd name="T97" fmla="*/ 69 h 68"/>
                <a:gd name="T98" fmla="*/ 66 w 99"/>
                <a:gd name="T99" fmla="*/ 77 h 68"/>
                <a:gd name="T100" fmla="*/ 70 w 99"/>
                <a:gd name="T101" fmla="*/ 82 h 68"/>
                <a:gd name="T102" fmla="*/ 73 w 99"/>
                <a:gd name="T103" fmla="*/ 76 h 68"/>
                <a:gd name="T104" fmla="*/ 78 w 99"/>
                <a:gd name="T105" fmla="*/ 75 h 68"/>
                <a:gd name="T106" fmla="*/ 85 w 99"/>
                <a:gd name="T107" fmla="*/ 72 h 68"/>
                <a:gd name="T108" fmla="*/ 94 w 99"/>
                <a:gd name="T109" fmla="*/ 69 h 68"/>
                <a:gd name="T110" fmla="*/ 99 w 99"/>
                <a:gd name="T111" fmla="*/ 72 h 68"/>
                <a:gd name="T112" fmla="*/ 109 w 99"/>
                <a:gd name="T113" fmla="*/ 68 h 68"/>
                <a:gd name="T114" fmla="*/ 113 w 99"/>
                <a:gd name="T115" fmla="*/ 68 h 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9"/>
                <a:gd name="T175" fmla="*/ 0 h 68"/>
                <a:gd name="T176" fmla="*/ 99 w 99"/>
                <a:gd name="T177" fmla="*/ 68 h 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9" h="68">
                  <a:moveTo>
                    <a:pt x="94" y="56"/>
                  </a:moveTo>
                  <a:cubicBezTo>
                    <a:pt x="95" y="55"/>
                    <a:pt x="99" y="55"/>
                    <a:pt x="99" y="53"/>
                  </a:cubicBezTo>
                  <a:cubicBezTo>
                    <a:pt x="99" y="48"/>
                    <a:pt x="96" y="44"/>
                    <a:pt x="94" y="40"/>
                  </a:cubicBezTo>
                  <a:cubicBezTo>
                    <a:pt x="93" y="38"/>
                    <a:pt x="91" y="34"/>
                    <a:pt x="88" y="33"/>
                  </a:cubicBezTo>
                  <a:cubicBezTo>
                    <a:pt x="85" y="33"/>
                    <a:pt x="82" y="37"/>
                    <a:pt x="79" y="37"/>
                  </a:cubicBezTo>
                  <a:cubicBezTo>
                    <a:pt x="78" y="37"/>
                    <a:pt x="79" y="34"/>
                    <a:pt x="79" y="32"/>
                  </a:cubicBezTo>
                  <a:cubicBezTo>
                    <a:pt x="80" y="31"/>
                    <a:pt x="80" y="30"/>
                    <a:pt x="80" y="29"/>
                  </a:cubicBezTo>
                  <a:cubicBezTo>
                    <a:pt x="80" y="27"/>
                    <a:pt x="78" y="24"/>
                    <a:pt x="78" y="23"/>
                  </a:cubicBezTo>
                  <a:cubicBezTo>
                    <a:pt x="72" y="23"/>
                    <a:pt x="67" y="25"/>
                    <a:pt x="62" y="25"/>
                  </a:cubicBezTo>
                  <a:cubicBezTo>
                    <a:pt x="60" y="25"/>
                    <a:pt x="57" y="26"/>
                    <a:pt x="54" y="25"/>
                  </a:cubicBezTo>
                  <a:cubicBezTo>
                    <a:pt x="52" y="24"/>
                    <a:pt x="53" y="20"/>
                    <a:pt x="51" y="20"/>
                  </a:cubicBezTo>
                  <a:cubicBezTo>
                    <a:pt x="48" y="20"/>
                    <a:pt x="45" y="24"/>
                    <a:pt x="42" y="24"/>
                  </a:cubicBezTo>
                  <a:cubicBezTo>
                    <a:pt x="40" y="24"/>
                    <a:pt x="39" y="21"/>
                    <a:pt x="36" y="21"/>
                  </a:cubicBezTo>
                  <a:cubicBezTo>
                    <a:pt x="32" y="20"/>
                    <a:pt x="28" y="23"/>
                    <a:pt x="24" y="22"/>
                  </a:cubicBezTo>
                  <a:cubicBezTo>
                    <a:pt x="22" y="22"/>
                    <a:pt x="20" y="18"/>
                    <a:pt x="21" y="16"/>
                  </a:cubicBezTo>
                  <a:cubicBezTo>
                    <a:pt x="22" y="14"/>
                    <a:pt x="26" y="14"/>
                    <a:pt x="28" y="14"/>
                  </a:cubicBezTo>
                  <a:cubicBezTo>
                    <a:pt x="32" y="13"/>
                    <a:pt x="36" y="13"/>
                    <a:pt x="39" y="12"/>
                  </a:cubicBezTo>
                  <a:cubicBezTo>
                    <a:pt x="38" y="11"/>
                    <a:pt x="37" y="10"/>
                    <a:pt x="37" y="8"/>
                  </a:cubicBezTo>
                  <a:cubicBezTo>
                    <a:pt x="37" y="7"/>
                    <a:pt x="39" y="6"/>
                    <a:pt x="39" y="4"/>
                  </a:cubicBezTo>
                  <a:cubicBezTo>
                    <a:pt x="37" y="2"/>
                    <a:pt x="35" y="0"/>
                    <a:pt x="32" y="0"/>
                  </a:cubicBezTo>
                  <a:cubicBezTo>
                    <a:pt x="30" y="0"/>
                    <a:pt x="30" y="4"/>
                    <a:pt x="28" y="5"/>
                  </a:cubicBezTo>
                  <a:cubicBezTo>
                    <a:pt x="26" y="5"/>
                    <a:pt x="24" y="3"/>
                    <a:pt x="22" y="4"/>
                  </a:cubicBezTo>
                  <a:cubicBezTo>
                    <a:pt x="21" y="5"/>
                    <a:pt x="22" y="8"/>
                    <a:pt x="20" y="10"/>
                  </a:cubicBezTo>
                  <a:cubicBezTo>
                    <a:pt x="18" y="12"/>
                    <a:pt x="15" y="11"/>
                    <a:pt x="12" y="12"/>
                  </a:cubicBezTo>
                  <a:cubicBezTo>
                    <a:pt x="11" y="13"/>
                    <a:pt x="13" y="12"/>
                    <a:pt x="14" y="13"/>
                  </a:cubicBezTo>
                  <a:cubicBezTo>
                    <a:pt x="14" y="14"/>
                    <a:pt x="14" y="15"/>
                    <a:pt x="14" y="16"/>
                  </a:cubicBezTo>
                  <a:cubicBezTo>
                    <a:pt x="13" y="18"/>
                    <a:pt x="13" y="20"/>
                    <a:pt x="11" y="21"/>
                  </a:cubicBezTo>
                  <a:cubicBezTo>
                    <a:pt x="8" y="22"/>
                    <a:pt x="5" y="21"/>
                    <a:pt x="2" y="22"/>
                  </a:cubicBezTo>
                  <a:cubicBezTo>
                    <a:pt x="0" y="23"/>
                    <a:pt x="0" y="25"/>
                    <a:pt x="0" y="27"/>
                  </a:cubicBezTo>
                  <a:cubicBezTo>
                    <a:pt x="0" y="28"/>
                    <a:pt x="1" y="29"/>
                    <a:pt x="2" y="29"/>
                  </a:cubicBezTo>
                  <a:cubicBezTo>
                    <a:pt x="4" y="30"/>
                    <a:pt x="7" y="28"/>
                    <a:pt x="8" y="30"/>
                  </a:cubicBezTo>
                  <a:cubicBezTo>
                    <a:pt x="10" y="31"/>
                    <a:pt x="8" y="34"/>
                    <a:pt x="8" y="35"/>
                  </a:cubicBezTo>
                  <a:cubicBezTo>
                    <a:pt x="9" y="37"/>
                    <a:pt x="11" y="38"/>
                    <a:pt x="12" y="39"/>
                  </a:cubicBezTo>
                  <a:cubicBezTo>
                    <a:pt x="12" y="40"/>
                    <a:pt x="13" y="42"/>
                    <a:pt x="13" y="43"/>
                  </a:cubicBezTo>
                  <a:cubicBezTo>
                    <a:pt x="11" y="47"/>
                    <a:pt x="8" y="49"/>
                    <a:pt x="6" y="52"/>
                  </a:cubicBezTo>
                  <a:cubicBezTo>
                    <a:pt x="6" y="53"/>
                    <a:pt x="6" y="55"/>
                    <a:pt x="6" y="56"/>
                  </a:cubicBezTo>
                  <a:cubicBezTo>
                    <a:pt x="7" y="58"/>
                    <a:pt x="8" y="59"/>
                    <a:pt x="9" y="61"/>
                  </a:cubicBezTo>
                  <a:cubicBezTo>
                    <a:pt x="11" y="62"/>
                    <a:pt x="13" y="63"/>
                    <a:pt x="15" y="63"/>
                  </a:cubicBezTo>
                  <a:cubicBezTo>
                    <a:pt x="18" y="62"/>
                    <a:pt x="20" y="57"/>
                    <a:pt x="23" y="57"/>
                  </a:cubicBezTo>
                  <a:cubicBezTo>
                    <a:pt x="25" y="56"/>
                    <a:pt x="25" y="60"/>
                    <a:pt x="27" y="61"/>
                  </a:cubicBezTo>
                  <a:cubicBezTo>
                    <a:pt x="28" y="61"/>
                    <a:pt x="27" y="58"/>
                    <a:pt x="27" y="57"/>
                  </a:cubicBezTo>
                  <a:cubicBezTo>
                    <a:pt x="28" y="55"/>
                    <a:pt x="28" y="53"/>
                    <a:pt x="30" y="52"/>
                  </a:cubicBezTo>
                  <a:cubicBezTo>
                    <a:pt x="32" y="51"/>
                    <a:pt x="36" y="53"/>
                    <a:pt x="37" y="51"/>
                  </a:cubicBezTo>
                  <a:cubicBezTo>
                    <a:pt x="38" y="50"/>
                    <a:pt x="33" y="50"/>
                    <a:pt x="33" y="48"/>
                  </a:cubicBezTo>
                  <a:cubicBezTo>
                    <a:pt x="34" y="44"/>
                    <a:pt x="37" y="40"/>
                    <a:pt x="41" y="39"/>
                  </a:cubicBezTo>
                  <a:cubicBezTo>
                    <a:pt x="44" y="38"/>
                    <a:pt x="47" y="40"/>
                    <a:pt x="48" y="42"/>
                  </a:cubicBezTo>
                  <a:cubicBezTo>
                    <a:pt x="49" y="44"/>
                    <a:pt x="47" y="46"/>
                    <a:pt x="48" y="48"/>
                  </a:cubicBezTo>
                  <a:cubicBezTo>
                    <a:pt x="49" y="49"/>
                    <a:pt x="52" y="46"/>
                    <a:pt x="53" y="48"/>
                  </a:cubicBezTo>
                  <a:cubicBezTo>
                    <a:pt x="54" y="50"/>
                    <a:pt x="52" y="54"/>
                    <a:pt x="53" y="57"/>
                  </a:cubicBezTo>
                  <a:cubicBezTo>
                    <a:pt x="53" y="59"/>
                    <a:pt x="54" y="61"/>
                    <a:pt x="55" y="64"/>
                  </a:cubicBezTo>
                  <a:cubicBezTo>
                    <a:pt x="56" y="65"/>
                    <a:pt x="56" y="68"/>
                    <a:pt x="58" y="68"/>
                  </a:cubicBezTo>
                  <a:cubicBezTo>
                    <a:pt x="60" y="67"/>
                    <a:pt x="60" y="64"/>
                    <a:pt x="61" y="63"/>
                  </a:cubicBezTo>
                  <a:cubicBezTo>
                    <a:pt x="62" y="62"/>
                    <a:pt x="64" y="63"/>
                    <a:pt x="65" y="62"/>
                  </a:cubicBezTo>
                  <a:cubicBezTo>
                    <a:pt x="67" y="62"/>
                    <a:pt x="69" y="61"/>
                    <a:pt x="71" y="60"/>
                  </a:cubicBezTo>
                  <a:cubicBezTo>
                    <a:pt x="73" y="59"/>
                    <a:pt x="76" y="57"/>
                    <a:pt x="78" y="57"/>
                  </a:cubicBezTo>
                  <a:cubicBezTo>
                    <a:pt x="80" y="57"/>
                    <a:pt x="80" y="60"/>
                    <a:pt x="82" y="60"/>
                  </a:cubicBezTo>
                  <a:cubicBezTo>
                    <a:pt x="85" y="60"/>
                    <a:pt x="88" y="57"/>
                    <a:pt x="91" y="56"/>
                  </a:cubicBezTo>
                  <a:cubicBezTo>
                    <a:pt x="92" y="56"/>
                    <a:pt x="93" y="56"/>
                    <a:pt x="94" y="5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2" name="Freeform 2629"/>
            <p:cNvSpPr>
              <a:spLocks noChangeAspect="1"/>
            </p:cNvSpPr>
            <p:nvPr/>
          </p:nvSpPr>
          <p:spPr bwMode="auto">
            <a:xfrm>
              <a:off x="3881" y="2011"/>
              <a:ext cx="433" cy="494"/>
            </a:xfrm>
            <a:custGeom>
              <a:avLst/>
              <a:gdLst>
                <a:gd name="T0" fmla="*/ 302 w 361"/>
                <a:gd name="T1" fmla="*/ 247 h 412"/>
                <a:gd name="T2" fmla="*/ 278 w 361"/>
                <a:gd name="T3" fmla="*/ 290 h 412"/>
                <a:gd name="T4" fmla="*/ 234 w 361"/>
                <a:gd name="T5" fmla="*/ 327 h 412"/>
                <a:gd name="T6" fmla="*/ 191 w 361"/>
                <a:gd name="T7" fmla="*/ 360 h 412"/>
                <a:gd name="T8" fmla="*/ 187 w 361"/>
                <a:gd name="T9" fmla="*/ 453 h 412"/>
                <a:gd name="T10" fmla="*/ 158 w 361"/>
                <a:gd name="T11" fmla="*/ 490 h 412"/>
                <a:gd name="T12" fmla="*/ 137 w 361"/>
                <a:gd name="T13" fmla="*/ 463 h 412"/>
                <a:gd name="T14" fmla="*/ 106 w 361"/>
                <a:gd name="T15" fmla="*/ 384 h 412"/>
                <a:gd name="T16" fmla="*/ 85 w 361"/>
                <a:gd name="T17" fmla="*/ 332 h 412"/>
                <a:gd name="T18" fmla="*/ 77 w 361"/>
                <a:gd name="T19" fmla="*/ 297 h 412"/>
                <a:gd name="T20" fmla="*/ 74 w 361"/>
                <a:gd name="T21" fmla="*/ 257 h 412"/>
                <a:gd name="T22" fmla="*/ 64 w 361"/>
                <a:gd name="T23" fmla="*/ 249 h 412"/>
                <a:gd name="T24" fmla="*/ 14 w 361"/>
                <a:gd name="T25" fmla="*/ 249 h 412"/>
                <a:gd name="T26" fmla="*/ 36 w 361"/>
                <a:gd name="T27" fmla="*/ 228 h 412"/>
                <a:gd name="T28" fmla="*/ 6 w 361"/>
                <a:gd name="T29" fmla="*/ 219 h 412"/>
                <a:gd name="T30" fmla="*/ 23 w 361"/>
                <a:gd name="T31" fmla="*/ 210 h 412"/>
                <a:gd name="T32" fmla="*/ 42 w 361"/>
                <a:gd name="T33" fmla="*/ 204 h 412"/>
                <a:gd name="T34" fmla="*/ 28 w 361"/>
                <a:gd name="T35" fmla="*/ 176 h 412"/>
                <a:gd name="T36" fmla="*/ 29 w 361"/>
                <a:gd name="T37" fmla="*/ 141 h 412"/>
                <a:gd name="T38" fmla="*/ 52 w 361"/>
                <a:gd name="T39" fmla="*/ 133 h 412"/>
                <a:gd name="T40" fmla="*/ 80 w 361"/>
                <a:gd name="T41" fmla="*/ 100 h 412"/>
                <a:gd name="T42" fmla="*/ 89 w 361"/>
                <a:gd name="T43" fmla="*/ 76 h 412"/>
                <a:gd name="T44" fmla="*/ 85 w 361"/>
                <a:gd name="T45" fmla="*/ 54 h 412"/>
                <a:gd name="T46" fmla="*/ 83 w 361"/>
                <a:gd name="T47" fmla="*/ 16 h 412"/>
                <a:gd name="T48" fmla="*/ 125 w 361"/>
                <a:gd name="T49" fmla="*/ 2 h 412"/>
                <a:gd name="T50" fmla="*/ 142 w 361"/>
                <a:gd name="T51" fmla="*/ 26 h 412"/>
                <a:gd name="T52" fmla="*/ 148 w 361"/>
                <a:gd name="T53" fmla="*/ 59 h 412"/>
                <a:gd name="T54" fmla="*/ 151 w 361"/>
                <a:gd name="T55" fmla="*/ 80 h 412"/>
                <a:gd name="T56" fmla="*/ 186 w 361"/>
                <a:gd name="T57" fmla="*/ 101 h 412"/>
                <a:gd name="T58" fmla="*/ 178 w 361"/>
                <a:gd name="T59" fmla="*/ 128 h 412"/>
                <a:gd name="T60" fmla="*/ 234 w 361"/>
                <a:gd name="T61" fmla="*/ 151 h 412"/>
                <a:gd name="T62" fmla="*/ 260 w 361"/>
                <a:gd name="T63" fmla="*/ 168 h 412"/>
                <a:gd name="T64" fmla="*/ 293 w 361"/>
                <a:gd name="T65" fmla="*/ 158 h 412"/>
                <a:gd name="T66" fmla="*/ 305 w 361"/>
                <a:gd name="T67" fmla="*/ 147 h 412"/>
                <a:gd name="T68" fmla="*/ 332 w 361"/>
                <a:gd name="T69" fmla="*/ 164 h 412"/>
                <a:gd name="T70" fmla="*/ 345 w 361"/>
                <a:gd name="T71" fmla="*/ 145 h 412"/>
                <a:gd name="T72" fmla="*/ 369 w 361"/>
                <a:gd name="T73" fmla="*/ 127 h 412"/>
                <a:gd name="T74" fmla="*/ 401 w 361"/>
                <a:gd name="T75" fmla="*/ 120 h 412"/>
                <a:gd name="T76" fmla="*/ 419 w 361"/>
                <a:gd name="T77" fmla="*/ 133 h 412"/>
                <a:gd name="T78" fmla="*/ 426 w 361"/>
                <a:gd name="T79" fmla="*/ 146 h 412"/>
                <a:gd name="T80" fmla="*/ 414 w 361"/>
                <a:gd name="T81" fmla="*/ 157 h 412"/>
                <a:gd name="T82" fmla="*/ 404 w 361"/>
                <a:gd name="T83" fmla="*/ 179 h 412"/>
                <a:gd name="T84" fmla="*/ 391 w 361"/>
                <a:gd name="T85" fmla="*/ 216 h 412"/>
                <a:gd name="T86" fmla="*/ 381 w 361"/>
                <a:gd name="T87" fmla="*/ 233 h 412"/>
                <a:gd name="T88" fmla="*/ 369 w 361"/>
                <a:gd name="T89" fmla="*/ 252 h 412"/>
                <a:gd name="T90" fmla="*/ 356 w 361"/>
                <a:gd name="T91" fmla="*/ 230 h 412"/>
                <a:gd name="T92" fmla="*/ 347 w 361"/>
                <a:gd name="T93" fmla="*/ 212 h 412"/>
                <a:gd name="T94" fmla="*/ 354 w 361"/>
                <a:gd name="T95" fmla="*/ 192 h 412"/>
                <a:gd name="T96" fmla="*/ 317 w 361"/>
                <a:gd name="T97" fmla="*/ 179 h 412"/>
                <a:gd name="T98" fmla="*/ 302 w 361"/>
                <a:gd name="T99" fmla="*/ 171 h 412"/>
                <a:gd name="T100" fmla="*/ 305 w 361"/>
                <a:gd name="T101" fmla="*/ 198 h 412"/>
                <a:gd name="T102" fmla="*/ 307 w 361"/>
                <a:gd name="T103" fmla="*/ 217 h 412"/>
                <a:gd name="T104" fmla="*/ 314 w 361"/>
                <a:gd name="T105" fmla="*/ 236 h 4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1"/>
                <a:gd name="T160" fmla="*/ 0 h 412"/>
                <a:gd name="T161" fmla="*/ 361 w 361"/>
                <a:gd name="T162" fmla="*/ 412 h 4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1" h="412">
                  <a:moveTo>
                    <a:pt x="266" y="211"/>
                  </a:moveTo>
                  <a:cubicBezTo>
                    <a:pt x="265" y="212"/>
                    <a:pt x="264" y="215"/>
                    <a:pt x="263" y="214"/>
                  </a:cubicBezTo>
                  <a:cubicBezTo>
                    <a:pt x="260" y="213"/>
                    <a:pt x="261" y="208"/>
                    <a:pt x="258" y="208"/>
                  </a:cubicBezTo>
                  <a:cubicBezTo>
                    <a:pt x="256" y="207"/>
                    <a:pt x="258" y="213"/>
                    <a:pt x="256" y="212"/>
                  </a:cubicBezTo>
                  <a:cubicBezTo>
                    <a:pt x="254" y="212"/>
                    <a:pt x="254" y="206"/>
                    <a:pt x="252" y="206"/>
                  </a:cubicBezTo>
                  <a:cubicBezTo>
                    <a:pt x="249" y="207"/>
                    <a:pt x="249" y="211"/>
                    <a:pt x="247" y="213"/>
                  </a:cubicBezTo>
                  <a:cubicBezTo>
                    <a:pt x="245" y="216"/>
                    <a:pt x="239" y="215"/>
                    <a:pt x="238" y="219"/>
                  </a:cubicBezTo>
                  <a:cubicBezTo>
                    <a:pt x="236" y="221"/>
                    <a:pt x="239" y="225"/>
                    <a:pt x="239" y="228"/>
                  </a:cubicBezTo>
                  <a:cubicBezTo>
                    <a:pt x="239" y="230"/>
                    <a:pt x="238" y="231"/>
                    <a:pt x="238" y="233"/>
                  </a:cubicBezTo>
                  <a:cubicBezTo>
                    <a:pt x="236" y="236"/>
                    <a:pt x="234" y="240"/>
                    <a:pt x="232" y="242"/>
                  </a:cubicBezTo>
                  <a:cubicBezTo>
                    <a:pt x="230" y="244"/>
                    <a:pt x="227" y="245"/>
                    <a:pt x="224" y="245"/>
                  </a:cubicBezTo>
                  <a:cubicBezTo>
                    <a:pt x="223" y="245"/>
                    <a:pt x="221" y="242"/>
                    <a:pt x="220" y="243"/>
                  </a:cubicBezTo>
                  <a:cubicBezTo>
                    <a:pt x="217" y="245"/>
                    <a:pt x="217" y="249"/>
                    <a:pt x="215" y="251"/>
                  </a:cubicBezTo>
                  <a:cubicBezTo>
                    <a:pt x="212" y="255"/>
                    <a:pt x="209" y="260"/>
                    <a:pt x="206" y="264"/>
                  </a:cubicBezTo>
                  <a:cubicBezTo>
                    <a:pt x="203" y="267"/>
                    <a:pt x="199" y="270"/>
                    <a:pt x="195" y="273"/>
                  </a:cubicBezTo>
                  <a:cubicBezTo>
                    <a:pt x="191" y="276"/>
                    <a:pt x="185" y="276"/>
                    <a:pt x="182" y="280"/>
                  </a:cubicBezTo>
                  <a:cubicBezTo>
                    <a:pt x="181" y="283"/>
                    <a:pt x="187" y="286"/>
                    <a:pt x="185" y="288"/>
                  </a:cubicBezTo>
                  <a:cubicBezTo>
                    <a:pt x="183" y="292"/>
                    <a:pt x="177" y="290"/>
                    <a:pt x="174" y="292"/>
                  </a:cubicBezTo>
                  <a:cubicBezTo>
                    <a:pt x="171" y="294"/>
                    <a:pt x="170" y="298"/>
                    <a:pt x="167" y="300"/>
                  </a:cubicBezTo>
                  <a:cubicBezTo>
                    <a:pt x="164" y="301"/>
                    <a:pt x="161" y="298"/>
                    <a:pt x="159" y="300"/>
                  </a:cubicBezTo>
                  <a:cubicBezTo>
                    <a:pt x="157" y="301"/>
                    <a:pt x="157" y="305"/>
                    <a:pt x="157" y="308"/>
                  </a:cubicBezTo>
                  <a:cubicBezTo>
                    <a:pt x="158" y="314"/>
                    <a:pt x="160" y="321"/>
                    <a:pt x="160" y="328"/>
                  </a:cubicBezTo>
                  <a:cubicBezTo>
                    <a:pt x="161" y="333"/>
                    <a:pt x="161" y="338"/>
                    <a:pt x="160" y="342"/>
                  </a:cubicBezTo>
                  <a:cubicBezTo>
                    <a:pt x="159" y="347"/>
                    <a:pt x="156" y="352"/>
                    <a:pt x="155" y="356"/>
                  </a:cubicBezTo>
                  <a:cubicBezTo>
                    <a:pt x="154" y="364"/>
                    <a:pt x="158" y="371"/>
                    <a:pt x="156" y="378"/>
                  </a:cubicBezTo>
                  <a:cubicBezTo>
                    <a:pt x="156" y="380"/>
                    <a:pt x="152" y="377"/>
                    <a:pt x="150" y="378"/>
                  </a:cubicBezTo>
                  <a:cubicBezTo>
                    <a:pt x="147" y="381"/>
                    <a:pt x="145" y="384"/>
                    <a:pt x="144" y="388"/>
                  </a:cubicBezTo>
                  <a:cubicBezTo>
                    <a:pt x="144" y="391"/>
                    <a:pt x="148" y="393"/>
                    <a:pt x="147" y="395"/>
                  </a:cubicBezTo>
                  <a:cubicBezTo>
                    <a:pt x="146" y="397"/>
                    <a:pt x="141" y="396"/>
                    <a:pt x="139" y="398"/>
                  </a:cubicBezTo>
                  <a:cubicBezTo>
                    <a:pt x="136" y="401"/>
                    <a:pt x="135" y="406"/>
                    <a:pt x="132" y="409"/>
                  </a:cubicBezTo>
                  <a:cubicBezTo>
                    <a:pt x="131" y="411"/>
                    <a:pt x="128" y="412"/>
                    <a:pt x="126" y="411"/>
                  </a:cubicBezTo>
                  <a:cubicBezTo>
                    <a:pt x="123" y="409"/>
                    <a:pt x="120" y="405"/>
                    <a:pt x="118" y="402"/>
                  </a:cubicBezTo>
                  <a:cubicBezTo>
                    <a:pt x="118" y="401"/>
                    <a:pt x="119" y="400"/>
                    <a:pt x="119" y="399"/>
                  </a:cubicBezTo>
                  <a:cubicBezTo>
                    <a:pt x="119" y="398"/>
                    <a:pt x="117" y="397"/>
                    <a:pt x="116" y="395"/>
                  </a:cubicBezTo>
                  <a:cubicBezTo>
                    <a:pt x="115" y="392"/>
                    <a:pt x="116" y="389"/>
                    <a:pt x="114" y="386"/>
                  </a:cubicBezTo>
                  <a:cubicBezTo>
                    <a:pt x="113" y="383"/>
                    <a:pt x="110" y="380"/>
                    <a:pt x="109" y="376"/>
                  </a:cubicBezTo>
                  <a:cubicBezTo>
                    <a:pt x="108" y="372"/>
                    <a:pt x="109" y="368"/>
                    <a:pt x="107" y="364"/>
                  </a:cubicBezTo>
                  <a:cubicBezTo>
                    <a:pt x="105" y="359"/>
                    <a:pt x="100" y="354"/>
                    <a:pt x="96" y="348"/>
                  </a:cubicBezTo>
                  <a:cubicBezTo>
                    <a:pt x="94" y="345"/>
                    <a:pt x="92" y="341"/>
                    <a:pt x="91" y="337"/>
                  </a:cubicBezTo>
                  <a:cubicBezTo>
                    <a:pt x="89" y="331"/>
                    <a:pt x="90" y="326"/>
                    <a:pt x="88" y="320"/>
                  </a:cubicBezTo>
                  <a:cubicBezTo>
                    <a:pt x="87" y="318"/>
                    <a:pt x="85" y="316"/>
                    <a:pt x="83" y="313"/>
                  </a:cubicBezTo>
                  <a:cubicBezTo>
                    <a:pt x="81" y="311"/>
                    <a:pt x="79" y="308"/>
                    <a:pt x="77" y="306"/>
                  </a:cubicBezTo>
                  <a:cubicBezTo>
                    <a:pt x="77" y="305"/>
                    <a:pt x="77" y="304"/>
                    <a:pt x="77" y="303"/>
                  </a:cubicBezTo>
                  <a:cubicBezTo>
                    <a:pt x="76" y="300"/>
                    <a:pt x="73" y="298"/>
                    <a:pt x="72" y="295"/>
                  </a:cubicBezTo>
                  <a:cubicBezTo>
                    <a:pt x="71" y="289"/>
                    <a:pt x="72" y="283"/>
                    <a:pt x="71" y="277"/>
                  </a:cubicBezTo>
                  <a:cubicBezTo>
                    <a:pt x="70" y="272"/>
                    <a:pt x="67" y="269"/>
                    <a:pt x="66" y="264"/>
                  </a:cubicBezTo>
                  <a:cubicBezTo>
                    <a:pt x="66" y="263"/>
                    <a:pt x="68" y="262"/>
                    <a:pt x="68" y="261"/>
                  </a:cubicBezTo>
                  <a:cubicBezTo>
                    <a:pt x="68" y="260"/>
                    <a:pt x="65" y="261"/>
                    <a:pt x="65" y="259"/>
                  </a:cubicBezTo>
                  <a:cubicBezTo>
                    <a:pt x="64" y="258"/>
                    <a:pt x="65" y="255"/>
                    <a:pt x="65" y="253"/>
                  </a:cubicBezTo>
                  <a:cubicBezTo>
                    <a:pt x="65" y="252"/>
                    <a:pt x="65" y="250"/>
                    <a:pt x="64" y="248"/>
                  </a:cubicBezTo>
                  <a:cubicBezTo>
                    <a:pt x="63" y="243"/>
                    <a:pt x="60" y="239"/>
                    <a:pt x="60" y="234"/>
                  </a:cubicBezTo>
                  <a:cubicBezTo>
                    <a:pt x="60" y="231"/>
                    <a:pt x="63" y="230"/>
                    <a:pt x="63" y="227"/>
                  </a:cubicBezTo>
                  <a:cubicBezTo>
                    <a:pt x="64" y="224"/>
                    <a:pt x="62" y="221"/>
                    <a:pt x="61" y="219"/>
                  </a:cubicBezTo>
                  <a:cubicBezTo>
                    <a:pt x="60" y="218"/>
                    <a:pt x="58" y="217"/>
                    <a:pt x="59" y="215"/>
                  </a:cubicBezTo>
                  <a:cubicBezTo>
                    <a:pt x="59" y="214"/>
                    <a:pt x="62" y="215"/>
                    <a:pt x="62" y="214"/>
                  </a:cubicBezTo>
                  <a:cubicBezTo>
                    <a:pt x="61" y="212"/>
                    <a:pt x="58" y="214"/>
                    <a:pt x="57" y="213"/>
                  </a:cubicBezTo>
                  <a:cubicBezTo>
                    <a:pt x="56" y="211"/>
                    <a:pt x="57" y="208"/>
                    <a:pt x="57" y="206"/>
                  </a:cubicBezTo>
                  <a:cubicBezTo>
                    <a:pt x="58" y="204"/>
                    <a:pt x="60" y="203"/>
                    <a:pt x="59" y="203"/>
                  </a:cubicBezTo>
                  <a:cubicBezTo>
                    <a:pt x="58" y="201"/>
                    <a:pt x="55" y="201"/>
                    <a:pt x="54" y="203"/>
                  </a:cubicBezTo>
                  <a:cubicBezTo>
                    <a:pt x="53" y="204"/>
                    <a:pt x="53" y="206"/>
                    <a:pt x="53" y="208"/>
                  </a:cubicBezTo>
                  <a:cubicBezTo>
                    <a:pt x="53" y="211"/>
                    <a:pt x="53" y="213"/>
                    <a:pt x="53" y="215"/>
                  </a:cubicBezTo>
                  <a:cubicBezTo>
                    <a:pt x="53" y="217"/>
                    <a:pt x="53" y="219"/>
                    <a:pt x="51" y="220"/>
                  </a:cubicBezTo>
                  <a:cubicBezTo>
                    <a:pt x="49" y="223"/>
                    <a:pt x="46" y="225"/>
                    <a:pt x="42" y="226"/>
                  </a:cubicBezTo>
                  <a:cubicBezTo>
                    <a:pt x="38" y="226"/>
                    <a:pt x="34" y="225"/>
                    <a:pt x="31" y="223"/>
                  </a:cubicBezTo>
                  <a:cubicBezTo>
                    <a:pt x="24" y="219"/>
                    <a:pt x="17" y="214"/>
                    <a:pt x="12" y="208"/>
                  </a:cubicBezTo>
                  <a:cubicBezTo>
                    <a:pt x="11" y="207"/>
                    <a:pt x="11" y="204"/>
                    <a:pt x="12" y="203"/>
                  </a:cubicBezTo>
                  <a:cubicBezTo>
                    <a:pt x="14" y="201"/>
                    <a:pt x="16" y="204"/>
                    <a:pt x="18" y="204"/>
                  </a:cubicBezTo>
                  <a:cubicBezTo>
                    <a:pt x="22" y="202"/>
                    <a:pt x="25" y="199"/>
                    <a:pt x="28" y="197"/>
                  </a:cubicBezTo>
                  <a:cubicBezTo>
                    <a:pt x="29" y="196"/>
                    <a:pt x="32" y="194"/>
                    <a:pt x="33" y="192"/>
                  </a:cubicBezTo>
                  <a:cubicBezTo>
                    <a:pt x="33" y="191"/>
                    <a:pt x="31" y="190"/>
                    <a:pt x="30" y="190"/>
                  </a:cubicBezTo>
                  <a:cubicBezTo>
                    <a:pt x="27" y="191"/>
                    <a:pt x="26" y="194"/>
                    <a:pt x="23" y="194"/>
                  </a:cubicBezTo>
                  <a:cubicBezTo>
                    <a:pt x="20" y="195"/>
                    <a:pt x="15" y="195"/>
                    <a:pt x="12" y="194"/>
                  </a:cubicBezTo>
                  <a:cubicBezTo>
                    <a:pt x="10" y="194"/>
                    <a:pt x="8" y="191"/>
                    <a:pt x="7" y="189"/>
                  </a:cubicBezTo>
                  <a:cubicBezTo>
                    <a:pt x="6" y="188"/>
                    <a:pt x="6" y="187"/>
                    <a:pt x="5" y="186"/>
                  </a:cubicBezTo>
                  <a:cubicBezTo>
                    <a:pt x="5" y="185"/>
                    <a:pt x="6" y="183"/>
                    <a:pt x="5" y="183"/>
                  </a:cubicBezTo>
                  <a:cubicBezTo>
                    <a:pt x="4" y="182"/>
                    <a:pt x="2" y="182"/>
                    <a:pt x="0" y="182"/>
                  </a:cubicBezTo>
                  <a:cubicBezTo>
                    <a:pt x="1" y="181"/>
                    <a:pt x="3" y="180"/>
                    <a:pt x="4" y="179"/>
                  </a:cubicBezTo>
                  <a:cubicBezTo>
                    <a:pt x="5" y="178"/>
                    <a:pt x="7" y="178"/>
                    <a:pt x="8" y="177"/>
                  </a:cubicBezTo>
                  <a:cubicBezTo>
                    <a:pt x="9" y="176"/>
                    <a:pt x="7" y="174"/>
                    <a:pt x="8" y="174"/>
                  </a:cubicBezTo>
                  <a:cubicBezTo>
                    <a:pt x="12" y="173"/>
                    <a:pt x="15" y="174"/>
                    <a:pt x="19" y="175"/>
                  </a:cubicBezTo>
                  <a:cubicBezTo>
                    <a:pt x="21" y="175"/>
                    <a:pt x="23" y="176"/>
                    <a:pt x="25" y="176"/>
                  </a:cubicBezTo>
                  <a:cubicBezTo>
                    <a:pt x="28" y="176"/>
                    <a:pt x="30" y="172"/>
                    <a:pt x="33" y="172"/>
                  </a:cubicBezTo>
                  <a:cubicBezTo>
                    <a:pt x="34" y="172"/>
                    <a:pt x="31" y="175"/>
                    <a:pt x="33" y="175"/>
                  </a:cubicBezTo>
                  <a:cubicBezTo>
                    <a:pt x="34" y="176"/>
                    <a:pt x="37" y="175"/>
                    <a:pt x="37" y="174"/>
                  </a:cubicBezTo>
                  <a:cubicBezTo>
                    <a:pt x="38" y="173"/>
                    <a:pt x="35" y="171"/>
                    <a:pt x="35" y="170"/>
                  </a:cubicBezTo>
                  <a:cubicBezTo>
                    <a:pt x="35" y="169"/>
                    <a:pt x="38" y="169"/>
                    <a:pt x="38" y="169"/>
                  </a:cubicBezTo>
                  <a:cubicBezTo>
                    <a:pt x="37" y="165"/>
                    <a:pt x="33" y="162"/>
                    <a:pt x="32" y="158"/>
                  </a:cubicBezTo>
                  <a:cubicBezTo>
                    <a:pt x="31" y="157"/>
                    <a:pt x="33" y="155"/>
                    <a:pt x="32" y="154"/>
                  </a:cubicBezTo>
                  <a:cubicBezTo>
                    <a:pt x="31" y="154"/>
                    <a:pt x="29" y="155"/>
                    <a:pt x="28" y="154"/>
                  </a:cubicBezTo>
                  <a:cubicBezTo>
                    <a:pt x="25" y="153"/>
                    <a:pt x="24" y="150"/>
                    <a:pt x="23" y="147"/>
                  </a:cubicBezTo>
                  <a:cubicBezTo>
                    <a:pt x="22" y="145"/>
                    <a:pt x="24" y="143"/>
                    <a:pt x="23" y="140"/>
                  </a:cubicBezTo>
                  <a:cubicBezTo>
                    <a:pt x="23" y="139"/>
                    <a:pt x="21" y="139"/>
                    <a:pt x="20" y="138"/>
                  </a:cubicBezTo>
                  <a:cubicBezTo>
                    <a:pt x="18" y="138"/>
                    <a:pt x="16" y="139"/>
                    <a:pt x="15" y="138"/>
                  </a:cubicBezTo>
                  <a:cubicBezTo>
                    <a:pt x="13" y="137"/>
                    <a:pt x="12" y="135"/>
                    <a:pt x="13" y="133"/>
                  </a:cubicBezTo>
                  <a:cubicBezTo>
                    <a:pt x="15" y="127"/>
                    <a:pt x="20" y="123"/>
                    <a:pt x="24" y="118"/>
                  </a:cubicBezTo>
                  <a:cubicBezTo>
                    <a:pt x="25" y="118"/>
                    <a:pt x="26" y="117"/>
                    <a:pt x="27" y="118"/>
                  </a:cubicBezTo>
                  <a:cubicBezTo>
                    <a:pt x="29" y="118"/>
                    <a:pt x="30" y="121"/>
                    <a:pt x="32" y="122"/>
                  </a:cubicBezTo>
                  <a:cubicBezTo>
                    <a:pt x="34" y="122"/>
                    <a:pt x="35" y="119"/>
                    <a:pt x="37" y="118"/>
                  </a:cubicBezTo>
                  <a:cubicBezTo>
                    <a:pt x="39" y="118"/>
                    <a:pt x="42" y="121"/>
                    <a:pt x="43" y="119"/>
                  </a:cubicBezTo>
                  <a:cubicBezTo>
                    <a:pt x="45" y="117"/>
                    <a:pt x="43" y="114"/>
                    <a:pt x="43" y="111"/>
                  </a:cubicBezTo>
                  <a:cubicBezTo>
                    <a:pt x="44" y="110"/>
                    <a:pt x="46" y="111"/>
                    <a:pt x="47" y="110"/>
                  </a:cubicBezTo>
                  <a:cubicBezTo>
                    <a:pt x="49" y="108"/>
                    <a:pt x="49" y="105"/>
                    <a:pt x="51" y="104"/>
                  </a:cubicBezTo>
                  <a:cubicBezTo>
                    <a:pt x="53" y="101"/>
                    <a:pt x="58" y="101"/>
                    <a:pt x="59" y="98"/>
                  </a:cubicBezTo>
                  <a:cubicBezTo>
                    <a:pt x="61" y="95"/>
                    <a:pt x="58" y="90"/>
                    <a:pt x="59" y="87"/>
                  </a:cubicBezTo>
                  <a:cubicBezTo>
                    <a:pt x="60" y="84"/>
                    <a:pt x="65" y="84"/>
                    <a:pt x="67" y="83"/>
                  </a:cubicBezTo>
                  <a:cubicBezTo>
                    <a:pt x="67" y="82"/>
                    <a:pt x="66" y="80"/>
                    <a:pt x="67" y="79"/>
                  </a:cubicBezTo>
                  <a:cubicBezTo>
                    <a:pt x="68" y="77"/>
                    <a:pt x="69" y="74"/>
                    <a:pt x="71" y="72"/>
                  </a:cubicBezTo>
                  <a:cubicBezTo>
                    <a:pt x="72" y="71"/>
                    <a:pt x="74" y="72"/>
                    <a:pt x="74" y="70"/>
                  </a:cubicBezTo>
                  <a:cubicBezTo>
                    <a:pt x="75" y="69"/>
                    <a:pt x="72" y="69"/>
                    <a:pt x="72" y="67"/>
                  </a:cubicBezTo>
                  <a:cubicBezTo>
                    <a:pt x="72" y="66"/>
                    <a:pt x="74" y="65"/>
                    <a:pt x="74" y="63"/>
                  </a:cubicBezTo>
                  <a:cubicBezTo>
                    <a:pt x="74" y="62"/>
                    <a:pt x="72" y="60"/>
                    <a:pt x="73" y="59"/>
                  </a:cubicBezTo>
                  <a:cubicBezTo>
                    <a:pt x="73" y="57"/>
                    <a:pt x="75" y="55"/>
                    <a:pt x="76" y="54"/>
                  </a:cubicBezTo>
                  <a:cubicBezTo>
                    <a:pt x="79" y="52"/>
                    <a:pt x="83" y="52"/>
                    <a:pt x="84" y="50"/>
                  </a:cubicBezTo>
                  <a:cubicBezTo>
                    <a:pt x="85" y="47"/>
                    <a:pt x="81" y="45"/>
                    <a:pt x="79" y="44"/>
                  </a:cubicBezTo>
                  <a:cubicBezTo>
                    <a:pt x="76" y="43"/>
                    <a:pt x="73" y="45"/>
                    <a:pt x="71" y="45"/>
                  </a:cubicBezTo>
                  <a:cubicBezTo>
                    <a:pt x="70" y="44"/>
                    <a:pt x="71" y="43"/>
                    <a:pt x="71" y="42"/>
                  </a:cubicBezTo>
                  <a:cubicBezTo>
                    <a:pt x="69" y="40"/>
                    <a:pt x="66" y="39"/>
                    <a:pt x="65" y="37"/>
                  </a:cubicBezTo>
                  <a:cubicBezTo>
                    <a:pt x="64" y="33"/>
                    <a:pt x="65" y="28"/>
                    <a:pt x="65" y="24"/>
                  </a:cubicBezTo>
                  <a:cubicBezTo>
                    <a:pt x="65" y="21"/>
                    <a:pt x="64" y="18"/>
                    <a:pt x="65" y="15"/>
                  </a:cubicBezTo>
                  <a:cubicBezTo>
                    <a:pt x="65" y="14"/>
                    <a:pt x="67" y="13"/>
                    <a:pt x="69" y="13"/>
                  </a:cubicBezTo>
                  <a:cubicBezTo>
                    <a:pt x="72" y="13"/>
                    <a:pt x="74" y="16"/>
                    <a:pt x="77" y="17"/>
                  </a:cubicBezTo>
                  <a:cubicBezTo>
                    <a:pt x="81" y="18"/>
                    <a:pt x="85" y="17"/>
                    <a:pt x="89" y="17"/>
                  </a:cubicBezTo>
                  <a:cubicBezTo>
                    <a:pt x="92" y="16"/>
                    <a:pt x="95" y="15"/>
                    <a:pt x="97" y="13"/>
                  </a:cubicBezTo>
                  <a:cubicBezTo>
                    <a:pt x="98" y="12"/>
                    <a:pt x="99" y="10"/>
                    <a:pt x="100" y="8"/>
                  </a:cubicBezTo>
                  <a:cubicBezTo>
                    <a:pt x="102" y="6"/>
                    <a:pt x="103" y="4"/>
                    <a:pt x="104" y="2"/>
                  </a:cubicBezTo>
                  <a:cubicBezTo>
                    <a:pt x="106" y="2"/>
                    <a:pt x="108" y="0"/>
                    <a:pt x="110" y="1"/>
                  </a:cubicBezTo>
                  <a:cubicBezTo>
                    <a:pt x="112" y="3"/>
                    <a:pt x="111" y="7"/>
                    <a:pt x="113" y="9"/>
                  </a:cubicBezTo>
                  <a:cubicBezTo>
                    <a:pt x="115" y="12"/>
                    <a:pt x="118" y="13"/>
                    <a:pt x="120" y="16"/>
                  </a:cubicBezTo>
                  <a:cubicBezTo>
                    <a:pt x="121" y="18"/>
                    <a:pt x="123" y="19"/>
                    <a:pt x="123" y="22"/>
                  </a:cubicBezTo>
                  <a:cubicBezTo>
                    <a:pt x="122" y="23"/>
                    <a:pt x="118" y="20"/>
                    <a:pt x="118" y="22"/>
                  </a:cubicBezTo>
                  <a:cubicBezTo>
                    <a:pt x="118" y="25"/>
                    <a:pt x="120" y="28"/>
                    <a:pt x="122" y="31"/>
                  </a:cubicBezTo>
                  <a:cubicBezTo>
                    <a:pt x="123" y="33"/>
                    <a:pt x="126" y="34"/>
                    <a:pt x="128" y="36"/>
                  </a:cubicBezTo>
                  <a:cubicBezTo>
                    <a:pt x="131" y="39"/>
                    <a:pt x="135" y="42"/>
                    <a:pt x="135" y="45"/>
                  </a:cubicBezTo>
                  <a:cubicBezTo>
                    <a:pt x="135" y="49"/>
                    <a:pt x="130" y="51"/>
                    <a:pt x="127" y="52"/>
                  </a:cubicBezTo>
                  <a:cubicBezTo>
                    <a:pt x="125" y="52"/>
                    <a:pt x="124" y="50"/>
                    <a:pt x="123" y="49"/>
                  </a:cubicBezTo>
                  <a:cubicBezTo>
                    <a:pt x="123" y="48"/>
                    <a:pt x="124" y="46"/>
                    <a:pt x="123" y="46"/>
                  </a:cubicBezTo>
                  <a:cubicBezTo>
                    <a:pt x="122" y="46"/>
                    <a:pt x="121" y="48"/>
                    <a:pt x="120" y="49"/>
                  </a:cubicBezTo>
                  <a:cubicBezTo>
                    <a:pt x="119" y="50"/>
                    <a:pt x="119" y="51"/>
                    <a:pt x="119" y="52"/>
                  </a:cubicBezTo>
                  <a:cubicBezTo>
                    <a:pt x="120" y="55"/>
                    <a:pt x="122" y="58"/>
                    <a:pt x="123" y="61"/>
                  </a:cubicBezTo>
                  <a:cubicBezTo>
                    <a:pt x="124" y="63"/>
                    <a:pt x="124" y="66"/>
                    <a:pt x="126" y="67"/>
                  </a:cubicBezTo>
                  <a:cubicBezTo>
                    <a:pt x="127" y="68"/>
                    <a:pt x="129" y="66"/>
                    <a:pt x="130" y="67"/>
                  </a:cubicBezTo>
                  <a:cubicBezTo>
                    <a:pt x="133" y="69"/>
                    <a:pt x="133" y="72"/>
                    <a:pt x="136" y="74"/>
                  </a:cubicBezTo>
                  <a:cubicBezTo>
                    <a:pt x="137" y="75"/>
                    <a:pt x="139" y="74"/>
                    <a:pt x="141" y="74"/>
                  </a:cubicBezTo>
                  <a:cubicBezTo>
                    <a:pt x="144" y="76"/>
                    <a:pt x="147" y="79"/>
                    <a:pt x="150" y="81"/>
                  </a:cubicBezTo>
                  <a:cubicBezTo>
                    <a:pt x="152" y="82"/>
                    <a:pt x="153" y="83"/>
                    <a:pt x="155" y="84"/>
                  </a:cubicBezTo>
                  <a:cubicBezTo>
                    <a:pt x="153" y="86"/>
                    <a:pt x="151" y="88"/>
                    <a:pt x="149" y="90"/>
                  </a:cubicBezTo>
                  <a:cubicBezTo>
                    <a:pt x="147" y="91"/>
                    <a:pt x="146" y="92"/>
                    <a:pt x="145" y="93"/>
                  </a:cubicBezTo>
                  <a:cubicBezTo>
                    <a:pt x="144" y="95"/>
                    <a:pt x="146" y="95"/>
                    <a:pt x="145" y="97"/>
                  </a:cubicBezTo>
                  <a:cubicBezTo>
                    <a:pt x="145" y="99"/>
                    <a:pt x="144" y="101"/>
                    <a:pt x="144" y="104"/>
                  </a:cubicBezTo>
                  <a:cubicBezTo>
                    <a:pt x="145" y="105"/>
                    <a:pt x="147" y="106"/>
                    <a:pt x="148" y="107"/>
                  </a:cubicBezTo>
                  <a:cubicBezTo>
                    <a:pt x="150" y="108"/>
                    <a:pt x="152" y="106"/>
                    <a:pt x="153" y="107"/>
                  </a:cubicBezTo>
                  <a:cubicBezTo>
                    <a:pt x="156" y="110"/>
                    <a:pt x="158" y="114"/>
                    <a:pt x="162" y="117"/>
                  </a:cubicBezTo>
                  <a:cubicBezTo>
                    <a:pt x="166" y="120"/>
                    <a:pt x="171" y="120"/>
                    <a:pt x="175" y="123"/>
                  </a:cubicBezTo>
                  <a:cubicBezTo>
                    <a:pt x="176" y="123"/>
                    <a:pt x="177" y="125"/>
                    <a:pt x="178" y="125"/>
                  </a:cubicBezTo>
                  <a:cubicBezTo>
                    <a:pt x="184" y="126"/>
                    <a:pt x="189" y="125"/>
                    <a:pt x="195" y="126"/>
                  </a:cubicBezTo>
                  <a:cubicBezTo>
                    <a:pt x="198" y="126"/>
                    <a:pt x="202" y="127"/>
                    <a:pt x="204" y="129"/>
                  </a:cubicBezTo>
                  <a:cubicBezTo>
                    <a:pt x="205" y="130"/>
                    <a:pt x="203" y="132"/>
                    <a:pt x="204" y="133"/>
                  </a:cubicBezTo>
                  <a:cubicBezTo>
                    <a:pt x="206" y="135"/>
                    <a:pt x="208" y="137"/>
                    <a:pt x="211" y="138"/>
                  </a:cubicBezTo>
                  <a:cubicBezTo>
                    <a:pt x="212" y="138"/>
                    <a:pt x="213" y="136"/>
                    <a:pt x="214" y="137"/>
                  </a:cubicBezTo>
                  <a:cubicBezTo>
                    <a:pt x="215" y="137"/>
                    <a:pt x="215" y="140"/>
                    <a:pt x="217" y="140"/>
                  </a:cubicBezTo>
                  <a:cubicBezTo>
                    <a:pt x="219" y="141"/>
                    <a:pt x="221" y="140"/>
                    <a:pt x="223" y="140"/>
                  </a:cubicBezTo>
                  <a:cubicBezTo>
                    <a:pt x="226" y="141"/>
                    <a:pt x="228" y="142"/>
                    <a:pt x="231" y="143"/>
                  </a:cubicBezTo>
                  <a:cubicBezTo>
                    <a:pt x="235" y="143"/>
                    <a:pt x="239" y="145"/>
                    <a:pt x="243" y="144"/>
                  </a:cubicBezTo>
                  <a:cubicBezTo>
                    <a:pt x="245" y="144"/>
                    <a:pt x="247" y="142"/>
                    <a:pt x="247" y="141"/>
                  </a:cubicBezTo>
                  <a:cubicBezTo>
                    <a:pt x="247" y="138"/>
                    <a:pt x="245" y="135"/>
                    <a:pt x="244" y="132"/>
                  </a:cubicBezTo>
                  <a:cubicBezTo>
                    <a:pt x="244" y="130"/>
                    <a:pt x="245" y="128"/>
                    <a:pt x="245" y="126"/>
                  </a:cubicBezTo>
                  <a:cubicBezTo>
                    <a:pt x="245" y="124"/>
                    <a:pt x="245" y="122"/>
                    <a:pt x="245" y="121"/>
                  </a:cubicBezTo>
                  <a:cubicBezTo>
                    <a:pt x="247" y="119"/>
                    <a:pt x="248" y="117"/>
                    <a:pt x="250" y="116"/>
                  </a:cubicBezTo>
                  <a:cubicBezTo>
                    <a:pt x="251" y="116"/>
                    <a:pt x="253" y="115"/>
                    <a:pt x="254" y="116"/>
                  </a:cubicBezTo>
                  <a:cubicBezTo>
                    <a:pt x="255" y="118"/>
                    <a:pt x="254" y="121"/>
                    <a:pt x="254" y="123"/>
                  </a:cubicBezTo>
                  <a:cubicBezTo>
                    <a:pt x="254" y="126"/>
                    <a:pt x="255" y="128"/>
                    <a:pt x="255" y="130"/>
                  </a:cubicBezTo>
                  <a:cubicBezTo>
                    <a:pt x="256" y="132"/>
                    <a:pt x="256" y="134"/>
                    <a:pt x="258" y="135"/>
                  </a:cubicBezTo>
                  <a:cubicBezTo>
                    <a:pt x="261" y="137"/>
                    <a:pt x="265" y="138"/>
                    <a:pt x="269" y="138"/>
                  </a:cubicBezTo>
                  <a:cubicBezTo>
                    <a:pt x="271" y="138"/>
                    <a:pt x="271" y="135"/>
                    <a:pt x="273" y="135"/>
                  </a:cubicBezTo>
                  <a:cubicBezTo>
                    <a:pt x="274" y="135"/>
                    <a:pt x="275" y="137"/>
                    <a:pt x="277" y="137"/>
                  </a:cubicBezTo>
                  <a:cubicBezTo>
                    <a:pt x="281" y="137"/>
                    <a:pt x="285" y="136"/>
                    <a:pt x="288" y="135"/>
                  </a:cubicBezTo>
                  <a:cubicBezTo>
                    <a:pt x="291" y="135"/>
                    <a:pt x="295" y="136"/>
                    <a:pt x="296" y="134"/>
                  </a:cubicBezTo>
                  <a:cubicBezTo>
                    <a:pt x="298" y="132"/>
                    <a:pt x="296" y="128"/>
                    <a:pt x="294" y="126"/>
                  </a:cubicBezTo>
                  <a:cubicBezTo>
                    <a:pt x="293" y="125"/>
                    <a:pt x="289" y="126"/>
                    <a:pt x="287" y="125"/>
                  </a:cubicBezTo>
                  <a:cubicBezTo>
                    <a:pt x="286" y="124"/>
                    <a:pt x="288" y="122"/>
                    <a:pt x="288" y="121"/>
                  </a:cubicBezTo>
                  <a:cubicBezTo>
                    <a:pt x="291" y="121"/>
                    <a:pt x="293" y="120"/>
                    <a:pt x="296" y="120"/>
                  </a:cubicBezTo>
                  <a:cubicBezTo>
                    <a:pt x="298" y="119"/>
                    <a:pt x="301" y="121"/>
                    <a:pt x="302" y="120"/>
                  </a:cubicBezTo>
                  <a:cubicBezTo>
                    <a:pt x="303" y="119"/>
                    <a:pt x="300" y="116"/>
                    <a:pt x="301" y="115"/>
                  </a:cubicBezTo>
                  <a:cubicBezTo>
                    <a:pt x="302" y="113"/>
                    <a:pt x="305" y="113"/>
                    <a:pt x="307" y="111"/>
                  </a:cubicBezTo>
                  <a:cubicBezTo>
                    <a:pt x="308" y="110"/>
                    <a:pt x="307" y="107"/>
                    <a:pt x="308" y="106"/>
                  </a:cubicBezTo>
                  <a:cubicBezTo>
                    <a:pt x="311" y="104"/>
                    <a:pt x="315" y="106"/>
                    <a:pt x="318" y="105"/>
                  </a:cubicBezTo>
                  <a:cubicBezTo>
                    <a:pt x="319" y="104"/>
                    <a:pt x="317" y="102"/>
                    <a:pt x="317" y="101"/>
                  </a:cubicBezTo>
                  <a:cubicBezTo>
                    <a:pt x="319" y="99"/>
                    <a:pt x="322" y="98"/>
                    <a:pt x="324" y="98"/>
                  </a:cubicBezTo>
                  <a:cubicBezTo>
                    <a:pt x="327" y="98"/>
                    <a:pt x="329" y="101"/>
                    <a:pt x="332" y="101"/>
                  </a:cubicBezTo>
                  <a:cubicBezTo>
                    <a:pt x="333" y="102"/>
                    <a:pt x="333" y="100"/>
                    <a:pt x="334" y="100"/>
                  </a:cubicBezTo>
                  <a:cubicBezTo>
                    <a:pt x="336" y="98"/>
                    <a:pt x="338" y="96"/>
                    <a:pt x="341" y="95"/>
                  </a:cubicBezTo>
                  <a:cubicBezTo>
                    <a:pt x="343" y="95"/>
                    <a:pt x="345" y="97"/>
                    <a:pt x="346" y="98"/>
                  </a:cubicBezTo>
                  <a:cubicBezTo>
                    <a:pt x="347" y="100"/>
                    <a:pt x="349" y="102"/>
                    <a:pt x="349" y="105"/>
                  </a:cubicBezTo>
                  <a:cubicBezTo>
                    <a:pt x="348" y="107"/>
                    <a:pt x="344" y="108"/>
                    <a:pt x="344" y="111"/>
                  </a:cubicBezTo>
                  <a:cubicBezTo>
                    <a:pt x="344" y="112"/>
                    <a:pt x="347" y="110"/>
                    <a:pt x="349" y="111"/>
                  </a:cubicBezTo>
                  <a:cubicBezTo>
                    <a:pt x="350" y="111"/>
                    <a:pt x="351" y="113"/>
                    <a:pt x="352" y="113"/>
                  </a:cubicBezTo>
                  <a:cubicBezTo>
                    <a:pt x="354" y="114"/>
                    <a:pt x="357" y="112"/>
                    <a:pt x="359" y="113"/>
                  </a:cubicBezTo>
                  <a:cubicBezTo>
                    <a:pt x="360" y="113"/>
                    <a:pt x="360" y="115"/>
                    <a:pt x="361" y="116"/>
                  </a:cubicBezTo>
                  <a:cubicBezTo>
                    <a:pt x="360" y="118"/>
                    <a:pt x="360" y="119"/>
                    <a:pt x="359" y="120"/>
                  </a:cubicBezTo>
                  <a:cubicBezTo>
                    <a:pt x="358" y="122"/>
                    <a:pt x="356" y="121"/>
                    <a:pt x="355" y="122"/>
                  </a:cubicBezTo>
                  <a:cubicBezTo>
                    <a:pt x="354" y="123"/>
                    <a:pt x="354" y="125"/>
                    <a:pt x="355" y="126"/>
                  </a:cubicBezTo>
                  <a:cubicBezTo>
                    <a:pt x="355" y="128"/>
                    <a:pt x="358" y="129"/>
                    <a:pt x="358" y="131"/>
                  </a:cubicBezTo>
                  <a:cubicBezTo>
                    <a:pt x="358" y="132"/>
                    <a:pt x="356" y="131"/>
                    <a:pt x="355" y="131"/>
                  </a:cubicBezTo>
                  <a:cubicBezTo>
                    <a:pt x="353" y="131"/>
                    <a:pt x="352" y="129"/>
                    <a:pt x="351" y="129"/>
                  </a:cubicBezTo>
                  <a:cubicBezTo>
                    <a:pt x="349" y="129"/>
                    <a:pt x="347" y="130"/>
                    <a:pt x="345" y="131"/>
                  </a:cubicBezTo>
                  <a:cubicBezTo>
                    <a:pt x="343" y="133"/>
                    <a:pt x="342" y="135"/>
                    <a:pt x="340" y="137"/>
                  </a:cubicBezTo>
                  <a:cubicBezTo>
                    <a:pt x="338" y="138"/>
                    <a:pt x="336" y="138"/>
                    <a:pt x="335" y="139"/>
                  </a:cubicBezTo>
                  <a:cubicBezTo>
                    <a:pt x="334" y="140"/>
                    <a:pt x="335" y="141"/>
                    <a:pt x="335" y="143"/>
                  </a:cubicBezTo>
                  <a:cubicBezTo>
                    <a:pt x="335" y="144"/>
                    <a:pt x="334" y="145"/>
                    <a:pt x="335" y="147"/>
                  </a:cubicBezTo>
                  <a:cubicBezTo>
                    <a:pt x="335" y="147"/>
                    <a:pt x="337" y="148"/>
                    <a:pt x="337" y="149"/>
                  </a:cubicBezTo>
                  <a:cubicBezTo>
                    <a:pt x="336" y="150"/>
                    <a:pt x="334" y="150"/>
                    <a:pt x="333" y="151"/>
                  </a:cubicBezTo>
                  <a:cubicBezTo>
                    <a:pt x="333" y="153"/>
                    <a:pt x="334" y="154"/>
                    <a:pt x="333" y="155"/>
                  </a:cubicBezTo>
                  <a:cubicBezTo>
                    <a:pt x="332" y="157"/>
                    <a:pt x="329" y="156"/>
                    <a:pt x="329" y="158"/>
                  </a:cubicBezTo>
                  <a:cubicBezTo>
                    <a:pt x="329" y="160"/>
                    <a:pt x="333" y="161"/>
                    <a:pt x="332" y="162"/>
                  </a:cubicBezTo>
                  <a:cubicBezTo>
                    <a:pt x="330" y="168"/>
                    <a:pt x="328" y="174"/>
                    <a:pt x="326" y="180"/>
                  </a:cubicBezTo>
                  <a:cubicBezTo>
                    <a:pt x="326" y="181"/>
                    <a:pt x="324" y="181"/>
                    <a:pt x="323" y="181"/>
                  </a:cubicBezTo>
                  <a:cubicBezTo>
                    <a:pt x="321" y="180"/>
                    <a:pt x="319" y="178"/>
                    <a:pt x="317" y="178"/>
                  </a:cubicBezTo>
                  <a:cubicBezTo>
                    <a:pt x="316" y="177"/>
                    <a:pt x="315" y="178"/>
                    <a:pt x="315" y="179"/>
                  </a:cubicBezTo>
                  <a:cubicBezTo>
                    <a:pt x="316" y="181"/>
                    <a:pt x="317" y="183"/>
                    <a:pt x="318" y="185"/>
                  </a:cubicBezTo>
                  <a:cubicBezTo>
                    <a:pt x="318" y="188"/>
                    <a:pt x="319" y="191"/>
                    <a:pt x="318" y="194"/>
                  </a:cubicBezTo>
                  <a:cubicBezTo>
                    <a:pt x="318" y="194"/>
                    <a:pt x="315" y="193"/>
                    <a:pt x="315" y="194"/>
                  </a:cubicBezTo>
                  <a:cubicBezTo>
                    <a:pt x="314" y="197"/>
                    <a:pt x="315" y="201"/>
                    <a:pt x="315" y="204"/>
                  </a:cubicBezTo>
                  <a:cubicBezTo>
                    <a:pt x="315" y="206"/>
                    <a:pt x="314" y="208"/>
                    <a:pt x="313" y="210"/>
                  </a:cubicBezTo>
                  <a:cubicBezTo>
                    <a:pt x="313" y="211"/>
                    <a:pt x="312" y="210"/>
                    <a:pt x="311" y="210"/>
                  </a:cubicBezTo>
                  <a:cubicBezTo>
                    <a:pt x="310" y="210"/>
                    <a:pt x="309" y="210"/>
                    <a:pt x="308" y="210"/>
                  </a:cubicBezTo>
                  <a:cubicBezTo>
                    <a:pt x="308" y="206"/>
                    <a:pt x="309" y="202"/>
                    <a:pt x="308" y="198"/>
                  </a:cubicBezTo>
                  <a:cubicBezTo>
                    <a:pt x="307" y="195"/>
                    <a:pt x="304" y="193"/>
                    <a:pt x="303" y="190"/>
                  </a:cubicBezTo>
                  <a:cubicBezTo>
                    <a:pt x="302" y="187"/>
                    <a:pt x="304" y="185"/>
                    <a:pt x="303" y="183"/>
                  </a:cubicBezTo>
                  <a:cubicBezTo>
                    <a:pt x="302" y="182"/>
                    <a:pt x="299" y="181"/>
                    <a:pt x="298" y="182"/>
                  </a:cubicBezTo>
                  <a:cubicBezTo>
                    <a:pt x="296" y="185"/>
                    <a:pt x="298" y="189"/>
                    <a:pt x="297" y="192"/>
                  </a:cubicBezTo>
                  <a:cubicBezTo>
                    <a:pt x="296" y="194"/>
                    <a:pt x="294" y="195"/>
                    <a:pt x="293" y="194"/>
                  </a:cubicBezTo>
                  <a:cubicBezTo>
                    <a:pt x="291" y="193"/>
                    <a:pt x="293" y="190"/>
                    <a:pt x="291" y="189"/>
                  </a:cubicBezTo>
                  <a:cubicBezTo>
                    <a:pt x="290" y="189"/>
                    <a:pt x="289" y="192"/>
                    <a:pt x="287" y="192"/>
                  </a:cubicBezTo>
                  <a:cubicBezTo>
                    <a:pt x="286" y="192"/>
                    <a:pt x="286" y="190"/>
                    <a:pt x="286" y="188"/>
                  </a:cubicBezTo>
                  <a:cubicBezTo>
                    <a:pt x="286" y="184"/>
                    <a:pt x="287" y="180"/>
                    <a:pt x="289" y="177"/>
                  </a:cubicBezTo>
                  <a:cubicBezTo>
                    <a:pt x="290" y="175"/>
                    <a:pt x="294" y="175"/>
                    <a:pt x="296" y="173"/>
                  </a:cubicBezTo>
                  <a:cubicBezTo>
                    <a:pt x="297" y="171"/>
                    <a:pt x="298" y="169"/>
                    <a:pt x="300" y="167"/>
                  </a:cubicBezTo>
                  <a:cubicBezTo>
                    <a:pt x="301" y="166"/>
                    <a:pt x="303" y="168"/>
                    <a:pt x="303" y="167"/>
                  </a:cubicBezTo>
                  <a:cubicBezTo>
                    <a:pt x="303" y="165"/>
                    <a:pt x="302" y="164"/>
                    <a:pt x="301" y="163"/>
                  </a:cubicBezTo>
                  <a:cubicBezTo>
                    <a:pt x="299" y="162"/>
                    <a:pt x="297" y="160"/>
                    <a:pt x="295" y="160"/>
                  </a:cubicBezTo>
                  <a:cubicBezTo>
                    <a:pt x="289" y="159"/>
                    <a:pt x="282" y="160"/>
                    <a:pt x="276" y="160"/>
                  </a:cubicBezTo>
                  <a:cubicBezTo>
                    <a:pt x="274" y="160"/>
                    <a:pt x="272" y="159"/>
                    <a:pt x="271" y="158"/>
                  </a:cubicBezTo>
                  <a:cubicBezTo>
                    <a:pt x="270" y="156"/>
                    <a:pt x="272" y="154"/>
                    <a:pt x="272" y="151"/>
                  </a:cubicBezTo>
                  <a:cubicBezTo>
                    <a:pt x="272" y="149"/>
                    <a:pt x="271" y="146"/>
                    <a:pt x="269" y="146"/>
                  </a:cubicBezTo>
                  <a:cubicBezTo>
                    <a:pt x="267" y="145"/>
                    <a:pt x="266" y="150"/>
                    <a:pt x="264" y="149"/>
                  </a:cubicBezTo>
                  <a:cubicBezTo>
                    <a:pt x="262" y="148"/>
                    <a:pt x="262" y="144"/>
                    <a:pt x="259" y="143"/>
                  </a:cubicBezTo>
                  <a:cubicBezTo>
                    <a:pt x="258" y="142"/>
                    <a:pt x="257" y="145"/>
                    <a:pt x="256" y="144"/>
                  </a:cubicBezTo>
                  <a:cubicBezTo>
                    <a:pt x="254" y="143"/>
                    <a:pt x="253" y="139"/>
                    <a:pt x="250" y="138"/>
                  </a:cubicBezTo>
                  <a:cubicBezTo>
                    <a:pt x="249" y="138"/>
                    <a:pt x="249" y="140"/>
                    <a:pt x="250" y="141"/>
                  </a:cubicBezTo>
                  <a:cubicBezTo>
                    <a:pt x="250" y="142"/>
                    <a:pt x="252" y="142"/>
                    <a:pt x="252" y="143"/>
                  </a:cubicBezTo>
                  <a:cubicBezTo>
                    <a:pt x="252" y="145"/>
                    <a:pt x="249" y="147"/>
                    <a:pt x="249" y="150"/>
                  </a:cubicBezTo>
                  <a:cubicBezTo>
                    <a:pt x="249" y="152"/>
                    <a:pt x="251" y="153"/>
                    <a:pt x="252" y="154"/>
                  </a:cubicBezTo>
                  <a:cubicBezTo>
                    <a:pt x="254" y="157"/>
                    <a:pt x="259" y="158"/>
                    <a:pt x="259" y="161"/>
                  </a:cubicBezTo>
                  <a:cubicBezTo>
                    <a:pt x="259" y="163"/>
                    <a:pt x="255" y="161"/>
                    <a:pt x="254" y="162"/>
                  </a:cubicBezTo>
                  <a:cubicBezTo>
                    <a:pt x="253" y="162"/>
                    <a:pt x="255" y="164"/>
                    <a:pt x="254" y="165"/>
                  </a:cubicBezTo>
                  <a:cubicBezTo>
                    <a:pt x="254" y="166"/>
                    <a:pt x="253" y="165"/>
                    <a:pt x="252" y="166"/>
                  </a:cubicBezTo>
                  <a:cubicBezTo>
                    <a:pt x="252" y="167"/>
                    <a:pt x="251" y="168"/>
                    <a:pt x="251" y="169"/>
                  </a:cubicBezTo>
                  <a:cubicBezTo>
                    <a:pt x="252" y="171"/>
                    <a:pt x="255" y="171"/>
                    <a:pt x="256" y="172"/>
                  </a:cubicBezTo>
                  <a:cubicBezTo>
                    <a:pt x="258" y="173"/>
                    <a:pt x="259" y="174"/>
                    <a:pt x="259" y="176"/>
                  </a:cubicBezTo>
                  <a:cubicBezTo>
                    <a:pt x="259" y="178"/>
                    <a:pt x="256" y="179"/>
                    <a:pt x="256" y="181"/>
                  </a:cubicBezTo>
                  <a:cubicBezTo>
                    <a:pt x="255" y="182"/>
                    <a:pt x="257" y="183"/>
                    <a:pt x="258" y="184"/>
                  </a:cubicBezTo>
                  <a:cubicBezTo>
                    <a:pt x="259" y="186"/>
                    <a:pt x="258" y="188"/>
                    <a:pt x="259" y="190"/>
                  </a:cubicBezTo>
                  <a:cubicBezTo>
                    <a:pt x="260" y="191"/>
                    <a:pt x="262" y="189"/>
                    <a:pt x="263" y="190"/>
                  </a:cubicBezTo>
                  <a:cubicBezTo>
                    <a:pt x="263" y="191"/>
                    <a:pt x="262" y="192"/>
                    <a:pt x="262" y="193"/>
                  </a:cubicBezTo>
                  <a:cubicBezTo>
                    <a:pt x="262" y="194"/>
                    <a:pt x="262" y="195"/>
                    <a:pt x="262" y="197"/>
                  </a:cubicBezTo>
                  <a:cubicBezTo>
                    <a:pt x="262" y="198"/>
                    <a:pt x="263" y="199"/>
                    <a:pt x="263" y="201"/>
                  </a:cubicBezTo>
                  <a:cubicBezTo>
                    <a:pt x="263" y="202"/>
                    <a:pt x="263" y="203"/>
                    <a:pt x="263" y="205"/>
                  </a:cubicBezTo>
                  <a:cubicBezTo>
                    <a:pt x="263" y="207"/>
                    <a:pt x="265" y="209"/>
                    <a:pt x="266" y="211"/>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3" name="Freeform 2630"/>
            <p:cNvSpPr>
              <a:spLocks noChangeAspect="1"/>
            </p:cNvSpPr>
            <p:nvPr/>
          </p:nvSpPr>
          <p:spPr bwMode="auto">
            <a:xfrm>
              <a:off x="4187" y="2147"/>
              <a:ext cx="51" cy="30"/>
            </a:xfrm>
            <a:custGeom>
              <a:avLst/>
              <a:gdLst>
                <a:gd name="T0" fmla="*/ 39 w 43"/>
                <a:gd name="T1" fmla="*/ 10 h 25"/>
                <a:gd name="T2" fmla="*/ 38 w 43"/>
                <a:gd name="T3" fmla="*/ 14 h 25"/>
                <a:gd name="T4" fmla="*/ 46 w 43"/>
                <a:gd name="T5" fmla="*/ 16 h 25"/>
                <a:gd name="T6" fmla="*/ 49 w 43"/>
                <a:gd name="T7" fmla="*/ 25 h 25"/>
                <a:gd name="T8" fmla="*/ 39 w 43"/>
                <a:gd name="T9" fmla="*/ 26 h 25"/>
                <a:gd name="T10" fmla="*/ 26 w 43"/>
                <a:gd name="T11" fmla="*/ 29 h 25"/>
                <a:gd name="T12" fmla="*/ 21 w 43"/>
                <a:gd name="T13" fmla="*/ 26 h 25"/>
                <a:gd name="T14" fmla="*/ 17 w 43"/>
                <a:gd name="T15" fmla="*/ 30 h 25"/>
                <a:gd name="T16" fmla="*/ 4 w 43"/>
                <a:gd name="T17" fmla="*/ 26 h 25"/>
                <a:gd name="T18" fmla="*/ 0 w 43"/>
                <a:gd name="T19" fmla="*/ 20 h 25"/>
                <a:gd name="T20" fmla="*/ 5 w 43"/>
                <a:gd name="T21" fmla="*/ 11 h 25"/>
                <a:gd name="T22" fmla="*/ 6 w 43"/>
                <a:gd name="T23" fmla="*/ 5 h 25"/>
                <a:gd name="T24" fmla="*/ 11 w 43"/>
                <a:gd name="T25" fmla="*/ 1 h 25"/>
                <a:gd name="T26" fmla="*/ 15 w 43"/>
                <a:gd name="T27" fmla="*/ 2 h 25"/>
                <a:gd name="T28" fmla="*/ 20 w 43"/>
                <a:gd name="T29" fmla="*/ 1 h 25"/>
                <a:gd name="T30" fmla="*/ 25 w 43"/>
                <a:gd name="T31" fmla="*/ 5 h 25"/>
                <a:gd name="T32" fmla="*/ 33 w 43"/>
                <a:gd name="T33" fmla="*/ 6 h 25"/>
                <a:gd name="T34" fmla="*/ 38 w 43"/>
                <a:gd name="T35" fmla="*/ 5 h 25"/>
                <a:gd name="T36" fmla="*/ 39 w 43"/>
                <a:gd name="T37" fmla="*/ 1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25"/>
                <a:gd name="T59" fmla="*/ 43 w 43"/>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25">
                  <a:moveTo>
                    <a:pt x="33" y="8"/>
                  </a:moveTo>
                  <a:cubicBezTo>
                    <a:pt x="33" y="9"/>
                    <a:pt x="31" y="11"/>
                    <a:pt x="32" y="12"/>
                  </a:cubicBezTo>
                  <a:cubicBezTo>
                    <a:pt x="34" y="13"/>
                    <a:pt x="38" y="12"/>
                    <a:pt x="39" y="13"/>
                  </a:cubicBezTo>
                  <a:cubicBezTo>
                    <a:pt x="41" y="15"/>
                    <a:pt x="43" y="19"/>
                    <a:pt x="41" y="21"/>
                  </a:cubicBezTo>
                  <a:cubicBezTo>
                    <a:pt x="40" y="23"/>
                    <a:pt x="36" y="22"/>
                    <a:pt x="33" y="22"/>
                  </a:cubicBezTo>
                  <a:cubicBezTo>
                    <a:pt x="30" y="23"/>
                    <a:pt x="26" y="24"/>
                    <a:pt x="22" y="24"/>
                  </a:cubicBezTo>
                  <a:cubicBezTo>
                    <a:pt x="20" y="24"/>
                    <a:pt x="19" y="22"/>
                    <a:pt x="18" y="22"/>
                  </a:cubicBezTo>
                  <a:cubicBezTo>
                    <a:pt x="16" y="22"/>
                    <a:pt x="16" y="25"/>
                    <a:pt x="14" y="25"/>
                  </a:cubicBezTo>
                  <a:cubicBezTo>
                    <a:pt x="10" y="25"/>
                    <a:pt x="6" y="24"/>
                    <a:pt x="3" y="22"/>
                  </a:cubicBezTo>
                  <a:cubicBezTo>
                    <a:pt x="1" y="21"/>
                    <a:pt x="1" y="19"/>
                    <a:pt x="0" y="17"/>
                  </a:cubicBezTo>
                  <a:cubicBezTo>
                    <a:pt x="2" y="15"/>
                    <a:pt x="4" y="11"/>
                    <a:pt x="4" y="9"/>
                  </a:cubicBezTo>
                  <a:cubicBezTo>
                    <a:pt x="5" y="7"/>
                    <a:pt x="4" y="6"/>
                    <a:pt x="5" y="4"/>
                  </a:cubicBezTo>
                  <a:cubicBezTo>
                    <a:pt x="6" y="3"/>
                    <a:pt x="8" y="2"/>
                    <a:pt x="9" y="1"/>
                  </a:cubicBezTo>
                  <a:cubicBezTo>
                    <a:pt x="11" y="1"/>
                    <a:pt x="12" y="2"/>
                    <a:pt x="13" y="2"/>
                  </a:cubicBezTo>
                  <a:cubicBezTo>
                    <a:pt x="15" y="2"/>
                    <a:pt x="16" y="0"/>
                    <a:pt x="17" y="1"/>
                  </a:cubicBezTo>
                  <a:cubicBezTo>
                    <a:pt x="19" y="1"/>
                    <a:pt x="20" y="3"/>
                    <a:pt x="21" y="4"/>
                  </a:cubicBezTo>
                  <a:cubicBezTo>
                    <a:pt x="23" y="5"/>
                    <a:pt x="25" y="5"/>
                    <a:pt x="28" y="5"/>
                  </a:cubicBezTo>
                  <a:cubicBezTo>
                    <a:pt x="29" y="5"/>
                    <a:pt x="31" y="4"/>
                    <a:pt x="32" y="4"/>
                  </a:cubicBezTo>
                  <a:cubicBezTo>
                    <a:pt x="33" y="5"/>
                    <a:pt x="33" y="7"/>
                    <a:pt x="33" y="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4" name="Freeform 2631"/>
            <p:cNvSpPr>
              <a:spLocks noChangeAspect="1"/>
            </p:cNvSpPr>
            <p:nvPr/>
          </p:nvSpPr>
          <p:spPr bwMode="auto">
            <a:xfrm>
              <a:off x="4054" y="2109"/>
              <a:ext cx="123" cy="76"/>
            </a:xfrm>
            <a:custGeom>
              <a:avLst/>
              <a:gdLst>
                <a:gd name="T0" fmla="*/ 121 w 103"/>
                <a:gd name="T1" fmla="*/ 47 h 63"/>
                <a:gd name="T2" fmla="*/ 121 w 103"/>
                <a:gd name="T3" fmla="*/ 53 h 63"/>
                <a:gd name="T4" fmla="*/ 119 w 103"/>
                <a:gd name="T5" fmla="*/ 60 h 63"/>
                <a:gd name="T6" fmla="*/ 123 w 103"/>
                <a:gd name="T7" fmla="*/ 71 h 63"/>
                <a:gd name="T8" fmla="*/ 118 w 103"/>
                <a:gd name="T9" fmla="*/ 75 h 63"/>
                <a:gd name="T10" fmla="*/ 104 w 103"/>
                <a:gd name="T11" fmla="*/ 74 h 63"/>
                <a:gd name="T12" fmla="*/ 94 w 103"/>
                <a:gd name="T13" fmla="*/ 70 h 63"/>
                <a:gd name="T14" fmla="*/ 87 w 103"/>
                <a:gd name="T15" fmla="*/ 70 h 63"/>
                <a:gd name="T16" fmla="*/ 84 w 103"/>
                <a:gd name="T17" fmla="*/ 66 h 63"/>
                <a:gd name="T18" fmla="*/ 80 w 103"/>
                <a:gd name="T19" fmla="*/ 68 h 63"/>
                <a:gd name="T20" fmla="*/ 72 w 103"/>
                <a:gd name="T21" fmla="*/ 62 h 63"/>
                <a:gd name="T22" fmla="*/ 72 w 103"/>
                <a:gd name="T23" fmla="*/ 57 h 63"/>
                <a:gd name="T24" fmla="*/ 61 w 103"/>
                <a:gd name="T25" fmla="*/ 53 h 63"/>
                <a:gd name="T26" fmla="*/ 41 w 103"/>
                <a:gd name="T27" fmla="*/ 52 h 63"/>
                <a:gd name="T28" fmla="*/ 37 w 103"/>
                <a:gd name="T29" fmla="*/ 49 h 63"/>
                <a:gd name="T30" fmla="*/ 21 w 103"/>
                <a:gd name="T31" fmla="*/ 42 h 63"/>
                <a:gd name="T32" fmla="*/ 11 w 103"/>
                <a:gd name="T33" fmla="*/ 30 h 63"/>
                <a:gd name="T34" fmla="*/ 5 w 103"/>
                <a:gd name="T35" fmla="*/ 30 h 63"/>
                <a:gd name="T36" fmla="*/ 0 w 103"/>
                <a:gd name="T37" fmla="*/ 27 h 63"/>
                <a:gd name="T38" fmla="*/ 1 w 103"/>
                <a:gd name="T39" fmla="*/ 18 h 63"/>
                <a:gd name="T40" fmla="*/ 1 w 103"/>
                <a:gd name="T41" fmla="*/ 13 h 63"/>
                <a:gd name="T42" fmla="*/ 6 w 103"/>
                <a:gd name="T43" fmla="*/ 10 h 63"/>
                <a:gd name="T44" fmla="*/ 13 w 103"/>
                <a:gd name="T45" fmla="*/ 2 h 63"/>
                <a:gd name="T46" fmla="*/ 18 w 103"/>
                <a:gd name="T47" fmla="*/ 6 h 63"/>
                <a:gd name="T48" fmla="*/ 18 w 103"/>
                <a:gd name="T49" fmla="*/ 1 h 63"/>
                <a:gd name="T50" fmla="*/ 23 w 103"/>
                <a:gd name="T51" fmla="*/ 1 h 63"/>
                <a:gd name="T52" fmla="*/ 32 w 103"/>
                <a:gd name="T53" fmla="*/ 5 h 63"/>
                <a:gd name="T54" fmla="*/ 44 w 103"/>
                <a:gd name="T55" fmla="*/ 13 h 63"/>
                <a:gd name="T56" fmla="*/ 51 w 103"/>
                <a:gd name="T57" fmla="*/ 22 h 63"/>
                <a:gd name="T58" fmla="*/ 55 w 103"/>
                <a:gd name="T59" fmla="*/ 17 h 63"/>
                <a:gd name="T60" fmla="*/ 60 w 103"/>
                <a:gd name="T61" fmla="*/ 17 h 63"/>
                <a:gd name="T62" fmla="*/ 60 w 103"/>
                <a:gd name="T63" fmla="*/ 24 h 63"/>
                <a:gd name="T64" fmla="*/ 62 w 103"/>
                <a:gd name="T65" fmla="*/ 29 h 63"/>
                <a:gd name="T66" fmla="*/ 75 w 103"/>
                <a:gd name="T67" fmla="*/ 30 h 63"/>
                <a:gd name="T68" fmla="*/ 75 w 103"/>
                <a:gd name="T69" fmla="*/ 36 h 63"/>
                <a:gd name="T70" fmla="*/ 82 w 103"/>
                <a:gd name="T71" fmla="*/ 37 h 63"/>
                <a:gd name="T72" fmla="*/ 87 w 103"/>
                <a:gd name="T73" fmla="*/ 43 h 63"/>
                <a:gd name="T74" fmla="*/ 92 w 103"/>
                <a:gd name="T75" fmla="*/ 42 h 63"/>
                <a:gd name="T76" fmla="*/ 96 w 103"/>
                <a:gd name="T77" fmla="*/ 46 h 63"/>
                <a:gd name="T78" fmla="*/ 100 w 103"/>
                <a:gd name="T79" fmla="*/ 42 h 63"/>
                <a:gd name="T80" fmla="*/ 105 w 103"/>
                <a:gd name="T81" fmla="*/ 47 h 63"/>
                <a:gd name="T82" fmla="*/ 110 w 103"/>
                <a:gd name="T83" fmla="*/ 49 h 63"/>
                <a:gd name="T84" fmla="*/ 117 w 103"/>
                <a:gd name="T85" fmla="*/ 46 h 63"/>
                <a:gd name="T86" fmla="*/ 121 w 103"/>
                <a:gd name="T87" fmla="*/ 47 h 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63"/>
                <a:gd name="T134" fmla="*/ 103 w 103"/>
                <a:gd name="T135" fmla="*/ 63 h 6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63">
                  <a:moveTo>
                    <a:pt x="101" y="39"/>
                  </a:moveTo>
                  <a:cubicBezTo>
                    <a:pt x="101" y="40"/>
                    <a:pt x="101" y="42"/>
                    <a:pt x="101" y="44"/>
                  </a:cubicBezTo>
                  <a:cubicBezTo>
                    <a:pt x="101" y="46"/>
                    <a:pt x="100" y="48"/>
                    <a:pt x="100" y="50"/>
                  </a:cubicBezTo>
                  <a:cubicBezTo>
                    <a:pt x="101" y="53"/>
                    <a:pt x="103" y="56"/>
                    <a:pt x="103" y="59"/>
                  </a:cubicBezTo>
                  <a:cubicBezTo>
                    <a:pt x="103" y="60"/>
                    <a:pt x="101" y="62"/>
                    <a:pt x="99" y="62"/>
                  </a:cubicBezTo>
                  <a:cubicBezTo>
                    <a:pt x="95" y="63"/>
                    <a:pt x="91" y="61"/>
                    <a:pt x="87" y="61"/>
                  </a:cubicBezTo>
                  <a:cubicBezTo>
                    <a:pt x="84" y="60"/>
                    <a:pt x="82" y="59"/>
                    <a:pt x="79" y="58"/>
                  </a:cubicBezTo>
                  <a:cubicBezTo>
                    <a:pt x="77" y="58"/>
                    <a:pt x="75" y="59"/>
                    <a:pt x="73" y="58"/>
                  </a:cubicBezTo>
                  <a:cubicBezTo>
                    <a:pt x="71" y="58"/>
                    <a:pt x="71" y="55"/>
                    <a:pt x="70" y="55"/>
                  </a:cubicBezTo>
                  <a:cubicBezTo>
                    <a:pt x="69" y="54"/>
                    <a:pt x="68" y="56"/>
                    <a:pt x="67" y="56"/>
                  </a:cubicBezTo>
                  <a:cubicBezTo>
                    <a:pt x="64" y="55"/>
                    <a:pt x="62" y="53"/>
                    <a:pt x="60" y="51"/>
                  </a:cubicBezTo>
                  <a:cubicBezTo>
                    <a:pt x="59" y="50"/>
                    <a:pt x="61" y="48"/>
                    <a:pt x="60" y="47"/>
                  </a:cubicBezTo>
                  <a:cubicBezTo>
                    <a:pt x="58" y="45"/>
                    <a:pt x="54" y="44"/>
                    <a:pt x="51" y="44"/>
                  </a:cubicBezTo>
                  <a:cubicBezTo>
                    <a:pt x="45" y="43"/>
                    <a:pt x="40" y="44"/>
                    <a:pt x="34" y="43"/>
                  </a:cubicBezTo>
                  <a:cubicBezTo>
                    <a:pt x="33" y="43"/>
                    <a:pt x="32" y="41"/>
                    <a:pt x="31" y="41"/>
                  </a:cubicBezTo>
                  <a:cubicBezTo>
                    <a:pt x="27" y="38"/>
                    <a:pt x="22" y="38"/>
                    <a:pt x="18" y="35"/>
                  </a:cubicBezTo>
                  <a:cubicBezTo>
                    <a:pt x="14" y="32"/>
                    <a:pt x="12" y="28"/>
                    <a:pt x="9" y="25"/>
                  </a:cubicBezTo>
                  <a:cubicBezTo>
                    <a:pt x="8" y="24"/>
                    <a:pt x="6" y="26"/>
                    <a:pt x="4" y="25"/>
                  </a:cubicBezTo>
                  <a:cubicBezTo>
                    <a:pt x="3" y="24"/>
                    <a:pt x="1" y="23"/>
                    <a:pt x="0" y="22"/>
                  </a:cubicBezTo>
                  <a:cubicBezTo>
                    <a:pt x="0" y="19"/>
                    <a:pt x="1" y="17"/>
                    <a:pt x="1" y="15"/>
                  </a:cubicBezTo>
                  <a:cubicBezTo>
                    <a:pt x="2" y="13"/>
                    <a:pt x="0" y="13"/>
                    <a:pt x="1" y="11"/>
                  </a:cubicBezTo>
                  <a:cubicBezTo>
                    <a:pt x="2" y="10"/>
                    <a:pt x="3" y="9"/>
                    <a:pt x="5" y="8"/>
                  </a:cubicBezTo>
                  <a:cubicBezTo>
                    <a:pt x="7" y="6"/>
                    <a:pt x="9" y="4"/>
                    <a:pt x="11" y="2"/>
                  </a:cubicBezTo>
                  <a:cubicBezTo>
                    <a:pt x="12" y="3"/>
                    <a:pt x="13" y="6"/>
                    <a:pt x="15" y="5"/>
                  </a:cubicBezTo>
                  <a:cubicBezTo>
                    <a:pt x="16" y="5"/>
                    <a:pt x="14" y="2"/>
                    <a:pt x="15" y="1"/>
                  </a:cubicBezTo>
                  <a:cubicBezTo>
                    <a:pt x="16" y="0"/>
                    <a:pt x="18" y="1"/>
                    <a:pt x="19" y="1"/>
                  </a:cubicBezTo>
                  <a:cubicBezTo>
                    <a:pt x="21" y="2"/>
                    <a:pt x="24" y="3"/>
                    <a:pt x="27" y="4"/>
                  </a:cubicBezTo>
                  <a:cubicBezTo>
                    <a:pt x="30" y="6"/>
                    <a:pt x="34" y="9"/>
                    <a:pt x="37" y="11"/>
                  </a:cubicBezTo>
                  <a:cubicBezTo>
                    <a:pt x="39" y="13"/>
                    <a:pt x="40" y="17"/>
                    <a:pt x="43" y="18"/>
                  </a:cubicBezTo>
                  <a:cubicBezTo>
                    <a:pt x="45" y="18"/>
                    <a:pt x="45" y="14"/>
                    <a:pt x="46" y="14"/>
                  </a:cubicBezTo>
                  <a:cubicBezTo>
                    <a:pt x="47" y="13"/>
                    <a:pt x="49" y="13"/>
                    <a:pt x="50" y="14"/>
                  </a:cubicBezTo>
                  <a:cubicBezTo>
                    <a:pt x="51" y="16"/>
                    <a:pt x="49" y="18"/>
                    <a:pt x="50" y="20"/>
                  </a:cubicBezTo>
                  <a:cubicBezTo>
                    <a:pt x="50" y="22"/>
                    <a:pt x="51" y="23"/>
                    <a:pt x="52" y="24"/>
                  </a:cubicBezTo>
                  <a:cubicBezTo>
                    <a:pt x="55" y="25"/>
                    <a:pt x="60" y="24"/>
                    <a:pt x="63" y="25"/>
                  </a:cubicBezTo>
                  <a:cubicBezTo>
                    <a:pt x="64" y="26"/>
                    <a:pt x="62" y="29"/>
                    <a:pt x="63" y="30"/>
                  </a:cubicBezTo>
                  <a:cubicBezTo>
                    <a:pt x="64" y="31"/>
                    <a:pt x="67" y="30"/>
                    <a:pt x="69" y="31"/>
                  </a:cubicBezTo>
                  <a:cubicBezTo>
                    <a:pt x="71" y="32"/>
                    <a:pt x="71" y="35"/>
                    <a:pt x="73" y="36"/>
                  </a:cubicBezTo>
                  <a:cubicBezTo>
                    <a:pt x="74" y="37"/>
                    <a:pt x="76" y="34"/>
                    <a:pt x="77" y="35"/>
                  </a:cubicBezTo>
                  <a:cubicBezTo>
                    <a:pt x="78" y="35"/>
                    <a:pt x="78" y="38"/>
                    <a:pt x="80" y="38"/>
                  </a:cubicBezTo>
                  <a:cubicBezTo>
                    <a:pt x="81" y="38"/>
                    <a:pt x="82" y="35"/>
                    <a:pt x="84" y="35"/>
                  </a:cubicBezTo>
                  <a:cubicBezTo>
                    <a:pt x="86" y="35"/>
                    <a:pt x="86" y="38"/>
                    <a:pt x="88" y="39"/>
                  </a:cubicBezTo>
                  <a:cubicBezTo>
                    <a:pt x="89" y="40"/>
                    <a:pt x="91" y="41"/>
                    <a:pt x="92" y="41"/>
                  </a:cubicBezTo>
                  <a:cubicBezTo>
                    <a:pt x="94" y="41"/>
                    <a:pt x="96" y="39"/>
                    <a:pt x="98" y="38"/>
                  </a:cubicBezTo>
                  <a:cubicBezTo>
                    <a:pt x="99" y="38"/>
                    <a:pt x="100" y="39"/>
                    <a:pt x="101" y="3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5" name="Freeform 2632"/>
            <p:cNvSpPr>
              <a:spLocks noChangeAspect="1"/>
            </p:cNvSpPr>
            <p:nvPr/>
          </p:nvSpPr>
          <p:spPr bwMode="auto">
            <a:xfrm>
              <a:off x="4180" y="2177"/>
              <a:ext cx="75" cy="103"/>
            </a:xfrm>
            <a:custGeom>
              <a:avLst/>
              <a:gdLst>
                <a:gd name="T0" fmla="*/ 25 w 63"/>
                <a:gd name="T1" fmla="*/ 87 h 86"/>
                <a:gd name="T2" fmla="*/ 29 w 63"/>
                <a:gd name="T3" fmla="*/ 79 h 86"/>
                <a:gd name="T4" fmla="*/ 33 w 63"/>
                <a:gd name="T5" fmla="*/ 85 h 86"/>
                <a:gd name="T6" fmla="*/ 40 w 63"/>
                <a:gd name="T7" fmla="*/ 74 h 86"/>
                <a:gd name="T8" fmla="*/ 36 w 63"/>
                <a:gd name="T9" fmla="*/ 59 h 86"/>
                <a:gd name="T10" fmla="*/ 44 w 63"/>
                <a:gd name="T11" fmla="*/ 68 h 86"/>
                <a:gd name="T12" fmla="*/ 55 w 63"/>
                <a:gd name="T13" fmla="*/ 71 h 86"/>
                <a:gd name="T14" fmla="*/ 60 w 63"/>
                <a:gd name="T15" fmla="*/ 84 h 86"/>
                <a:gd name="T16" fmla="*/ 62 w 63"/>
                <a:gd name="T17" fmla="*/ 92 h 86"/>
                <a:gd name="T18" fmla="*/ 65 w 63"/>
                <a:gd name="T19" fmla="*/ 103 h 86"/>
                <a:gd name="T20" fmla="*/ 73 w 63"/>
                <a:gd name="T21" fmla="*/ 101 h 86"/>
                <a:gd name="T22" fmla="*/ 70 w 63"/>
                <a:gd name="T23" fmla="*/ 72 h 86"/>
                <a:gd name="T24" fmla="*/ 64 w 63"/>
                <a:gd name="T25" fmla="*/ 54 h 86"/>
                <a:gd name="T26" fmla="*/ 57 w 63"/>
                <a:gd name="T27" fmla="*/ 65 h 86"/>
                <a:gd name="T28" fmla="*/ 50 w 63"/>
                <a:gd name="T29" fmla="*/ 61 h 86"/>
                <a:gd name="T30" fmla="*/ 44 w 63"/>
                <a:gd name="T31" fmla="*/ 60 h 86"/>
                <a:gd name="T32" fmla="*/ 56 w 63"/>
                <a:gd name="T33" fmla="*/ 42 h 86"/>
                <a:gd name="T34" fmla="*/ 64 w 63"/>
                <a:gd name="T35" fmla="*/ 35 h 86"/>
                <a:gd name="T36" fmla="*/ 55 w 63"/>
                <a:gd name="T37" fmla="*/ 26 h 86"/>
                <a:gd name="T38" fmla="*/ 26 w 63"/>
                <a:gd name="T39" fmla="*/ 24 h 86"/>
                <a:gd name="T40" fmla="*/ 24 w 63"/>
                <a:gd name="T41" fmla="*/ 10 h 86"/>
                <a:gd name="T42" fmla="*/ 12 w 63"/>
                <a:gd name="T43" fmla="*/ 6 h 86"/>
                <a:gd name="T44" fmla="*/ 1 w 63"/>
                <a:gd name="T45" fmla="*/ 0 h 86"/>
                <a:gd name="T46" fmla="*/ 4 w 63"/>
                <a:gd name="T47" fmla="*/ 6 h 86"/>
                <a:gd name="T48" fmla="*/ 4 w 63"/>
                <a:gd name="T49" fmla="*/ 19 h 86"/>
                <a:gd name="T50" fmla="*/ 6 w 63"/>
                <a:gd name="T51" fmla="*/ 29 h 86"/>
                <a:gd name="T52" fmla="*/ 4 w 63"/>
                <a:gd name="T53" fmla="*/ 34 h 86"/>
                <a:gd name="T54" fmla="*/ 8 w 63"/>
                <a:gd name="T55" fmla="*/ 41 h 86"/>
                <a:gd name="T56" fmla="*/ 8 w 63"/>
                <a:gd name="T57" fmla="*/ 52 h 86"/>
                <a:gd name="T58" fmla="*/ 12 w 63"/>
                <a:gd name="T59" fmla="*/ 62 h 86"/>
                <a:gd name="T60" fmla="*/ 15 w 63"/>
                <a:gd name="T61" fmla="*/ 66 h 86"/>
                <a:gd name="T62" fmla="*/ 17 w 63"/>
                <a:gd name="T63" fmla="*/ 75 h 86"/>
                <a:gd name="T64" fmla="*/ 20 w 63"/>
                <a:gd name="T65" fmla="*/ 8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86"/>
                <a:gd name="T101" fmla="*/ 63 w 6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86">
                  <a:moveTo>
                    <a:pt x="17" y="73"/>
                  </a:moveTo>
                  <a:cubicBezTo>
                    <a:pt x="18" y="73"/>
                    <a:pt x="20" y="74"/>
                    <a:pt x="21" y="73"/>
                  </a:cubicBezTo>
                  <a:cubicBezTo>
                    <a:pt x="22" y="73"/>
                    <a:pt x="24" y="72"/>
                    <a:pt x="24" y="71"/>
                  </a:cubicBezTo>
                  <a:cubicBezTo>
                    <a:pt x="24" y="70"/>
                    <a:pt x="23" y="67"/>
                    <a:pt x="24" y="66"/>
                  </a:cubicBezTo>
                  <a:cubicBezTo>
                    <a:pt x="25" y="65"/>
                    <a:pt x="25" y="68"/>
                    <a:pt x="26" y="69"/>
                  </a:cubicBezTo>
                  <a:cubicBezTo>
                    <a:pt x="27" y="70"/>
                    <a:pt x="27" y="71"/>
                    <a:pt x="28" y="71"/>
                  </a:cubicBezTo>
                  <a:cubicBezTo>
                    <a:pt x="30" y="71"/>
                    <a:pt x="32" y="70"/>
                    <a:pt x="32" y="69"/>
                  </a:cubicBezTo>
                  <a:cubicBezTo>
                    <a:pt x="33" y="67"/>
                    <a:pt x="34" y="64"/>
                    <a:pt x="34" y="62"/>
                  </a:cubicBezTo>
                  <a:cubicBezTo>
                    <a:pt x="33" y="59"/>
                    <a:pt x="31" y="57"/>
                    <a:pt x="30" y="55"/>
                  </a:cubicBezTo>
                  <a:cubicBezTo>
                    <a:pt x="30" y="53"/>
                    <a:pt x="29" y="50"/>
                    <a:pt x="30" y="49"/>
                  </a:cubicBezTo>
                  <a:cubicBezTo>
                    <a:pt x="31" y="48"/>
                    <a:pt x="32" y="50"/>
                    <a:pt x="33" y="52"/>
                  </a:cubicBezTo>
                  <a:cubicBezTo>
                    <a:pt x="34" y="53"/>
                    <a:pt x="35" y="56"/>
                    <a:pt x="37" y="57"/>
                  </a:cubicBezTo>
                  <a:cubicBezTo>
                    <a:pt x="38" y="58"/>
                    <a:pt x="40" y="58"/>
                    <a:pt x="41" y="58"/>
                  </a:cubicBezTo>
                  <a:cubicBezTo>
                    <a:pt x="43" y="58"/>
                    <a:pt x="45" y="58"/>
                    <a:pt x="46" y="59"/>
                  </a:cubicBezTo>
                  <a:cubicBezTo>
                    <a:pt x="48" y="60"/>
                    <a:pt x="50" y="61"/>
                    <a:pt x="50" y="63"/>
                  </a:cubicBezTo>
                  <a:cubicBezTo>
                    <a:pt x="51" y="65"/>
                    <a:pt x="51" y="67"/>
                    <a:pt x="50" y="70"/>
                  </a:cubicBezTo>
                  <a:cubicBezTo>
                    <a:pt x="50" y="71"/>
                    <a:pt x="49" y="73"/>
                    <a:pt x="49" y="74"/>
                  </a:cubicBezTo>
                  <a:cubicBezTo>
                    <a:pt x="49" y="76"/>
                    <a:pt x="52" y="76"/>
                    <a:pt x="52" y="77"/>
                  </a:cubicBezTo>
                  <a:cubicBezTo>
                    <a:pt x="53" y="78"/>
                    <a:pt x="52" y="80"/>
                    <a:pt x="52" y="82"/>
                  </a:cubicBezTo>
                  <a:cubicBezTo>
                    <a:pt x="53" y="83"/>
                    <a:pt x="54" y="85"/>
                    <a:pt x="55" y="86"/>
                  </a:cubicBezTo>
                  <a:cubicBezTo>
                    <a:pt x="55" y="84"/>
                    <a:pt x="54" y="81"/>
                    <a:pt x="55" y="80"/>
                  </a:cubicBezTo>
                  <a:cubicBezTo>
                    <a:pt x="57" y="79"/>
                    <a:pt x="60" y="85"/>
                    <a:pt x="61" y="84"/>
                  </a:cubicBezTo>
                  <a:cubicBezTo>
                    <a:pt x="63" y="80"/>
                    <a:pt x="60" y="76"/>
                    <a:pt x="59" y="72"/>
                  </a:cubicBezTo>
                  <a:cubicBezTo>
                    <a:pt x="59" y="68"/>
                    <a:pt x="60" y="64"/>
                    <a:pt x="59" y="60"/>
                  </a:cubicBezTo>
                  <a:cubicBezTo>
                    <a:pt x="58" y="57"/>
                    <a:pt x="55" y="55"/>
                    <a:pt x="54" y="52"/>
                  </a:cubicBezTo>
                  <a:cubicBezTo>
                    <a:pt x="53" y="49"/>
                    <a:pt x="55" y="47"/>
                    <a:pt x="54" y="45"/>
                  </a:cubicBezTo>
                  <a:cubicBezTo>
                    <a:pt x="53" y="44"/>
                    <a:pt x="50" y="43"/>
                    <a:pt x="49" y="44"/>
                  </a:cubicBezTo>
                  <a:cubicBezTo>
                    <a:pt x="47" y="47"/>
                    <a:pt x="49" y="51"/>
                    <a:pt x="48" y="54"/>
                  </a:cubicBezTo>
                  <a:cubicBezTo>
                    <a:pt x="47" y="56"/>
                    <a:pt x="45" y="57"/>
                    <a:pt x="44" y="56"/>
                  </a:cubicBezTo>
                  <a:cubicBezTo>
                    <a:pt x="42" y="55"/>
                    <a:pt x="44" y="52"/>
                    <a:pt x="42" y="51"/>
                  </a:cubicBezTo>
                  <a:cubicBezTo>
                    <a:pt x="41" y="51"/>
                    <a:pt x="40" y="54"/>
                    <a:pt x="38" y="54"/>
                  </a:cubicBezTo>
                  <a:cubicBezTo>
                    <a:pt x="37" y="54"/>
                    <a:pt x="37" y="52"/>
                    <a:pt x="37" y="50"/>
                  </a:cubicBezTo>
                  <a:cubicBezTo>
                    <a:pt x="37" y="46"/>
                    <a:pt x="38" y="42"/>
                    <a:pt x="40" y="39"/>
                  </a:cubicBezTo>
                  <a:cubicBezTo>
                    <a:pt x="41" y="37"/>
                    <a:pt x="45" y="37"/>
                    <a:pt x="47" y="35"/>
                  </a:cubicBezTo>
                  <a:cubicBezTo>
                    <a:pt x="48" y="33"/>
                    <a:pt x="49" y="31"/>
                    <a:pt x="51" y="29"/>
                  </a:cubicBezTo>
                  <a:cubicBezTo>
                    <a:pt x="52" y="28"/>
                    <a:pt x="54" y="30"/>
                    <a:pt x="54" y="29"/>
                  </a:cubicBezTo>
                  <a:cubicBezTo>
                    <a:pt x="54" y="27"/>
                    <a:pt x="53" y="26"/>
                    <a:pt x="52" y="25"/>
                  </a:cubicBezTo>
                  <a:cubicBezTo>
                    <a:pt x="50" y="24"/>
                    <a:pt x="48" y="22"/>
                    <a:pt x="46" y="22"/>
                  </a:cubicBezTo>
                  <a:cubicBezTo>
                    <a:pt x="40" y="21"/>
                    <a:pt x="33" y="22"/>
                    <a:pt x="27" y="22"/>
                  </a:cubicBezTo>
                  <a:cubicBezTo>
                    <a:pt x="25" y="22"/>
                    <a:pt x="23" y="21"/>
                    <a:pt x="22" y="20"/>
                  </a:cubicBezTo>
                  <a:cubicBezTo>
                    <a:pt x="21" y="18"/>
                    <a:pt x="23" y="16"/>
                    <a:pt x="23" y="13"/>
                  </a:cubicBezTo>
                  <a:cubicBezTo>
                    <a:pt x="23" y="11"/>
                    <a:pt x="22" y="8"/>
                    <a:pt x="20" y="8"/>
                  </a:cubicBezTo>
                  <a:cubicBezTo>
                    <a:pt x="18" y="7"/>
                    <a:pt x="17" y="12"/>
                    <a:pt x="15" y="11"/>
                  </a:cubicBezTo>
                  <a:cubicBezTo>
                    <a:pt x="13" y="10"/>
                    <a:pt x="13" y="6"/>
                    <a:pt x="10" y="5"/>
                  </a:cubicBezTo>
                  <a:cubicBezTo>
                    <a:pt x="9" y="4"/>
                    <a:pt x="8" y="7"/>
                    <a:pt x="7" y="6"/>
                  </a:cubicBezTo>
                  <a:cubicBezTo>
                    <a:pt x="5" y="5"/>
                    <a:pt x="4" y="1"/>
                    <a:pt x="1" y="0"/>
                  </a:cubicBezTo>
                  <a:cubicBezTo>
                    <a:pt x="0" y="0"/>
                    <a:pt x="0" y="2"/>
                    <a:pt x="1" y="3"/>
                  </a:cubicBezTo>
                  <a:cubicBezTo>
                    <a:pt x="1" y="4"/>
                    <a:pt x="3" y="4"/>
                    <a:pt x="3" y="5"/>
                  </a:cubicBezTo>
                  <a:cubicBezTo>
                    <a:pt x="3" y="7"/>
                    <a:pt x="0" y="9"/>
                    <a:pt x="0" y="12"/>
                  </a:cubicBezTo>
                  <a:cubicBezTo>
                    <a:pt x="0" y="14"/>
                    <a:pt x="2" y="15"/>
                    <a:pt x="3" y="16"/>
                  </a:cubicBezTo>
                  <a:cubicBezTo>
                    <a:pt x="5" y="19"/>
                    <a:pt x="10" y="20"/>
                    <a:pt x="10" y="23"/>
                  </a:cubicBezTo>
                  <a:cubicBezTo>
                    <a:pt x="10" y="25"/>
                    <a:pt x="6" y="23"/>
                    <a:pt x="5" y="24"/>
                  </a:cubicBezTo>
                  <a:cubicBezTo>
                    <a:pt x="4" y="24"/>
                    <a:pt x="6" y="26"/>
                    <a:pt x="5" y="27"/>
                  </a:cubicBezTo>
                  <a:cubicBezTo>
                    <a:pt x="5" y="28"/>
                    <a:pt x="4" y="27"/>
                    <a:pt x="3" y="28"/>
                  </a:cubicBezTo>
                  <a:cubicBezTo>
                    <a:pt x="3" y="29"/>
                    <a:pt x="2" y="30"/>
                    <a:pt x="2" y="31"/>
                  </a:cubicBezTo>
                  <a:cubicBezTo>
                    <a:pt x="3" y="33"/>
                    <a:pt x="6" y="33"/>
                    <a:pt x="7" y="34"/>
                  </a:cubicBezTo>
                  <a:cubicBezTo>
                    <a:pt x="9" y="35"/>
                    <a:pt x="10" y="36"/>
                    <a:pt x="10" y="38"/>
                  </a:cubicBezTo>
                  <a:cubicBezTo>
                    <a:pt x="10" y="40"/>
                    <a:pt x="7" y="41"/>
                    <a:pt x="7" y="43"/>
                  </a:cubicBezTo>
                  <a:cubicBezTo>
                    <a:pt x="6" y="44"/>
                    <a:pt x="8" y="45"/>
                    <a:pt x="9" y="46"/>
                  </a:cubicBezTo>
                  <a:cubicBezTo>
                    <a:pt x="10" y="48"/>
                    <a:pt x="9" y="50"/>
                    <a:pt x="10" y="52"/>
                  </a:cubicBezTo>
                  <a:cubicBezTo>
                    <a:pt x="11" y="53"/>
                    <a:pt x="13" y="51"/>
                    <a:pt x="14" y="52"/>
                  </a:cubicBezTo>
                  <a:cubicBezTo>
                    <a:pt x="14" y="53"/>
                    <a:pt x="13" y="54"/>
                    <a:pt x="13" y="55"/>
                  </a:cubicBezTo>
                  <a:cubicBezTo>
                    <a:pt x="13" y="56"/>
                    <a:pt x="13" y="57"/>
                    <a:pt x="13" y="59"/>
                  </a:cubicBezTo>
                  <a:cubicBezTo>
                    <a:pt x="13" y="60"/>
                    <a:pt x="14" y="61"/>
                    <a:pt x="14" y="63"/>
                  </a:cubicBezTo>
                  <a:cubicBezTo>
                    <a:pt x="14" y="64"/>
                    <a:pt x="14" y="65"/>
                    <a:pt x="14" y="67"/>
                  </a:cubicBezTo>
                  <a:cubicBezTo>
                    <a:pt x="14" y="69"/>
                    <a:pt x="16" y="71"/>
                    <a:pt x="17" y="7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6" name="Freeform 2633"/>
            <p:cNvSpPr>
              <a:spLocks noChangeAspect="1"/>
            </p:cNvSpPr>
            <p:nvPr/>
          </p:nvSpPr>
          <p:spPr bwMode="auto">
            <a:xfrm>
              <a:off x="4244" y="2144"/>
              <a:ext cx="136" cy="329"/>
            </a:xfrm>
            <a:custGeom>
              <a:avLst/>
              <a:gdLst>
                <a:gd name="T0" fmla="*/ 122 w 113"/>
                <a:gd name="T1" fmla="*/ 124 h 274"/>
                <a:gd name="T2" fmla="*/ 104 w 113"/>
                <a:gd name="T3" fmla="*/ 116 h 274"/>
                <a:gd name="T4" fmla="*/ 107 w 113"/>
                <a:gd name="T5" fmla="*/ 100 h 274"/>
                <a:gd name="T6" fmla="*/ 100 w 113"/>
                <a:gd name="T7" fmla="*/ 78 h 274"/>
                <a:gd name="T8" fmla="*/ 77 w 113"/>
                <a:gd name="T9" fmla="*/ 82 h 274"/>
                <a:gd name="T10" fmla="*/ 82 w 113"/>
                <a:gd name="T11" fmla="*/ 58 h 274"/>
                <a:gd name="T12" fmla="*/ 91 w 113"/>
                <a:gd name="T13" fmla="*/ 41 h 274"/>
                <a:gd name="T14" fmla="*/ 82 w 113"/>
                <a:gd name="T15" fmla="*/ 17 h 274"/>
                <a:gd name="T16" fmla="*/ 70 w 113"/>
                <a:gd name="T17" fmla="*/ 6 h 274"/>
                <a:gd name="T18" fmla="*/ 63 w 113"/>
                <a:gd name="T19" fmla="*/ 18 h 274"/>
                <a:gd name="T20" fmla="*/ 58 w 113"/>
                <a:gd name="T21" fmla="*/ 22 h 274"/>
                <a:gd name="T22" fmla="*/ 39 w 113"/>
                <a:gd name="T23" fmla="*/ 34 h 274"/>
                <a:gd name="T24" fmla="*/ 41 w 113"/>
                <a:gd name="T25" fmla="*/ 46 h 274"/>
                <a:gd name="T26" fmla="*/ 31 w 113"/>
                <a:gd name="T27" fmla="*/ 56 h 274"/>
                <a:gd name="T28" fmla="*/ 24 w 113"/>
                <a:gd name="T29" fmla="*/ 84 h 274"/>
                <a:gd name="T30" fmla="*/ 18 w 113"/>
                <a:gd name="T31" fmla="*/ 89 h 274"/>
                <a:gd name="T32" fmla="*/ 14 w 113"/>
                <a:gd name="T33" fmla="*/ 112 h 274"/>
                <a:gd name="T34" fmla="*/ 6 w 113"/>
                <a:gd name="T35" fmla="*/ 119 h 274"/>
                <a:gd name="T36" fmla="*/ 1 w 113"/>
                <a:gd name="T37" fmla="*/ 136 h 274"/>
                <a:gd name="T38" fmla="*/ 11 w 113"/>
                <a:gd name="T39" fmla="*/ 148 h 274"/>
                <a:gd name="T40" fmla="*/ 28 w 113"/>
                <a:gd name="T41" fmla="*/ 156 h 274"/>
                <a:gd name="T42" fmla="*/ 36 w 113"/>
                <a:gd name="T43" fmla="*/ 174 h 274"/>
                <a:gd name="T44" fmla="*/ 40 w 113"/>
                <a:gd name="T45" fmla="*/ 211 h 274"/>
                <a:gd name="T46" fmla="*/ 45 w 113"/>
                <a:gd name="T47" fmla="*/ 215 h 274"/>
                <a:gd name="T48" fmla="*/ 52 w 113"/>
                <a:gd name="T49" fmla="*/ 221 h 274"/>
                <a:gd name="T50" fmla="*/ 58 w 113"/>
                <a:gd name="T51" fmla="*/ 225 h 274"/>
                <a:gd name="T52" fmla="*/ 69 w 113"/>
                <a:gd name="T53" fmla="*/ 215 h 274"/>
                <a:gd name="T54" fmla="*/ 75 w 113"/>
                <a:gd name="T55" fmla="*/ 209 h 274"/>
                <a:gd name="T56" fmla="*/ 84 w 113"/>
                <a:gd name="T57" fmla="*/ 211 h 274"/>
                <a:gd name="T58" fmla="*/ 91 w 113"/>
                <a:gd name="T59" fmla="*/ 233 h 274"/>
                <a:gd name="T60" fmla="*/ 99 w 113"/>
                <a:gd name="T61" fmla="*/ 265 h 274"/>
                <a:gd name="T62" fmla="*/ 111 w 113"/>
                <a:gd name="T63" fmla="*/ 285 h 274"/>
                <a:gd name="T64" fmla="*/ 113 w 113"/>
                <a:gd name="T65" fmla="*/ 301 h 274"/>
                <a:gd name="T66" fmla="*/ 106 w 113"/>
                <a:gd name="T67" fmla="*/ 318 h 274"/>
                <a:gd name="T68" fmla="*/ 112 w 113"/>
                <a:gd name="T69" fmla="*/ 315 h 274"/>
                <a:gd name="T70" fmla="*/ 122 w 113"/>
                <a:gd name="T71" fmla="*/ 289 h 274"/>
                <a:gd name="T72" fmla="*/ 118 w 113"/>
                <a:gd name="T73" fmla="*/ 265 h 274"/>
                <a:gd name="T74" fmla="*/ 97 w 113"/>
                <a:gd name="T75" fmla="*/ 238 h 274"/>
                <a:gd name="T76" fmla="*/ 107 w 113"/>
                <a:gd name="T77" fmla="*/ 221 h 274"/>
                <a:gd name="T78" fmla="*/ 102 w 113"/>
                <a:gd name="T79" fmla="*/ 209 h 274"/>
                <a:gd name="T80" fmla="*/ 93 w 113"/>
                <a:gd name="T81" fmla="*/ 190 h 274"/>
                <a:gd name="T82" fmla="*/ 85 w 113"/>
                <a:gd name="T83" fmla="*/ 177 h 274"/>
                <a:gd name="T84" fmla="*/ 99 w 113"/>
                <a:gd name="T85" fmla="*/ 161 h 274"/>
                <a:gd name="T86" fmla="*/ 113 w 113"/>
                <a:gd name="T87" fmla="*/ 152 h 274"/>
                <a:gd name="T88" fmla="*/ 122 w 113"/>
                <a:gd name="T89" fmla="*/ 146 h 274"/>
                <a:gd name="T90" fmla="*/ 126 w 113"/>
                <a:gd name="T91" fmla="*/ 133 h 2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3"/>
                <a:gd name="T139" fmla="*/ 0 h 274"/>
                <a:gd name="T140" fmla="*/ 113 w 113"/>
                <a:gd name="T141" fmla="*/ 274 h 27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3" h="274">
                  <a:moveTo>
                    <a:pt x="112" y="103"/>
                  </a:moveTo>
                  <a:cubicBezTo>
                    <a:pt x="112" y="102"/>
                    <a:pt x="113" y="101"/>
                    <a:pt x="112" y="101"/>
                  </a:cubicBezTo>
                  <a:cubicBezTo>
                    <a:pt x="108" y="100"/>
                    <a:pt x="105" y="102"/>
                    <a:pt x="101" y="103"/>
                  </a:cubicBezTo>
                  <a:cubicBezTo>
                    <a:pt x="100" y="103"/>
                    <a:pt x="98" y="104"/>
                    <a:pt x="97" y="103"/>
                  </a:cubicBezTo>
                  <a:cubicBezTo>
                    <a:pt x="96" y="102"/>
                    <a:pt x="98" y="98"/>
                    <a:pt x="97" y="97"/>
                  </a:cubicBezTo>
                  <a:cubicBezTo>
                    <a:pt x="94" y="95"/>
                    <a:pt x="89" y="99"/>
                    <a:pt x="86" y="97"/>
                  </a:cubicBezTo>
                  <a:cubicBezTo>
                    <a:pt x="84" y="95"/>
                    <a:pt x="88" y="92"/>
                    <a:pt x="88" y="90"/>
                  </a:cubicBezTo>
                  <a:cubicBezTo>
                    <a:pt x="89" y="88"/>
                    <a:pt x="86" y="87"/>
                    <a:pt x="86" y="85"/>
                  </a:cubicBezTo>
                  <a:cubicBezTo>
                    <a:pt x="86" y="84"/>
                    <a:pt x="90" y="84"/>
                    <a:pt x="89" y="83"/>
                  </a:cubicBezTo>
                  <a:cubicBezTo>
                    <a:pt x="87" y="81"/>
                    <a:pt x="83" y="82"/>
                    <a:pt x="81" y="80"/>
                  </a:cubicBezTo>
                  <a:cubicBezTo>
                    <a:pt x="79" y="77"/>
                    <a:pt x="79" y="73"/>
                    <a:pt x="80" y="69"/>
                  </a:cubicBezTo>
                  <a:cubicBezTo>
                    <a:pt x="80" y="67"/>
                    <a:pt x="85" y="66"/>
                    <a:pt x="83" y="65"/>
                  </a:cubicBezTo>
                  <a:cubicBezTo>
                    <a:pt x="80" y="66"/>
                    <a:pt x="76" y="65"/>
                    <a:pt x="73" y="66"/>
                  </a:cubicBezTo>
                  <a:cubicBezTo>
                    <a:pt x="70" y="67"/>
                    <a:pt x="69" y="70"/>
                    <a:pt x="67" y="71"/>
                  </a:cubicBezTo>
                  <a:cubicBezTo>
                    <a:pt x="66" y="71"/>
                    <a:pt x="64" y="70"/>
                    <a:pt x="64" y="68"/>
                  </a:cubicBezTo>
                  <a:cubicBezTo>
                    <a:pt x="63" y="66"/>
                    <a:pt x="67" y="66"/>
                    <a:pt x="67" y="64"/>
                  </a:cubicBezTo>
                  <a:cubicBezTo>
                    <a:pt x="66" y="61"/>
                    <a:pt x="61" y="62"/>
                    <a:pt x="62" y="59"/>
                  </a:cubicBezTo>
                  <a:cubicBezTo>
                    <a:pt x="62" y="55"/>
                    <a:pt x="66" y="53"/>
                    <a:pt x="68" y="48"/>
                  </a:cubicBezTo>
                  <a:cubicBezTo>
                    <a:pt x="70" y="45"/>
                    <a:pt x="74" y="44"/>
                    <a:pt x="75" y="40"/>
                  </a:cubicBezTo>
                  <a:cubicBezTo>
                    <a:pt x="76" y="38"/>
                    <a:pt x="73" y="37"/>
                    <a:pt x="73" y="34"/>
                  </a:cubicBezTo>
                  <a:cubicBezTo>
                    <a:pt x="73" y="34"/>
                    <a:pt x="75" y="35"/>
                    <a:pt x="76" y="34"/>
                  </a:cubicBezTo>
                  <a:cubicBezTo>
                    <a:pt x="76" y="32"/>
                    <a:pt x="74" y="30"/>
                    <a:pt x="74" y="28"/>
                  </a:cubicBezTo>
                  <a:cubicBezTo>
                    <a:pt x="73" y="23"/>
                    <a:pt x="74" y="18"/>
                    <a:pt x="72" y="14"/>
                  </a:cubicBezTo>
                  <a:cubicBezTo>
                    <a:pt x="72" y="13"/>
                    <a:pt x="69" y="15"/>
                    <a:pt x="68" y="14"/>
                  </a:cubicBezTo>
                  <a:cubicBezTo>
                    <a:pt x="66" y="12"/>
                    <a:pt x="67" y="8"/>
                    <a:pt x="66" y="5"/>
                  </a:cubicBezTo>
                  <a:cubicBezTo>
                    <a:pt x="64" y="3"/>
                    <a:pt x="62" y="0"/>
                    <a:pt x="59" y="0"/>
                  </a:cubicBezTo>
                  <a:cubicBezTo>
                    <a:pt x="58" y="0"/>
                    <a:pt x="58" y="4"/>
                    <a:pt x="58" y="5"/>
                  </a:cubicBezTo>
                  <a:cubicBezTo>
                    <a:pt x="57" y="7"/>
                    <a:pt x="57" y="8"/>
                    <a:pt x="56" y="9"/>
                  </a:cubicBezTo>
                  <a:cubicBezTo>
                    <a:pt x="55" y="11"/>
                    <a:pt x="53" y="10"/>
                    <a:pt x="52" y="11"/>
                  </a:cubicBezTo>
                  <a:cubicBezTo>
                    <a:pt x="51" y="12"/>
                    <a:pt x="51" y="14"/>
                    <a:pt x="52" y="15"/>
                  </a:cubicBezTo>
                  <a:cubicBezTo>
                    <a:pt x="52" y="17"/>
                    <a:pt x="55" y="18"/>
                    <a:pt x="55" y="20"/>
                  </a:cubicBezTo>
                  <a:cubicBezTo>
                    <a:pt x="55" y="21"/>
                    <a:pt x="53" y="20"/>
                    <a:pt x="52" y="20"/>
                  </a:cubicBezTo>
                  <a:cubicBezTo>
                    <a:pt x="50" y="20"/>
                    <a:pt x="49" y="18"/>
                    <a:pt x="48" y="18"/>
                  </a:cubicBezTo>
                  <a:cubicBezTo>
                    <a:pt x="46" y="18"/>
                    <a:pt x="44" y="19"/>
                    <a:pt x="42" y="20"/>
                  </a:cubicBezTo>
                  <a:cubicBezTo>
                    <a:pt x="40" y="22"/>
                    <a:pt x="39" y="24"/>
                    <a:pt x="37" y="26"/>
                  </a:cubicBezTo>
                  <a:cubicBezTo>
                    <a:pt x="35" y="27"/>
                    <a:pt x="33" y="27"/>
                    <a:pt x="32" y="28"/>
                  </a:cubicBezTo>
                  <a:cubicBezTo>
                    <a:pt x="31" y="29"/>
                    <a:pt x="32" y="30"/>
                    <a:pt x="32" y="32"/>
                  </a:cubicBezTo>
                  <a:cubicBezTo>
                    <a:pt x="32" y="33"/>
                    <a:pt x="31" y="34"/>
                    <a:pt x="32" y="36"/>
                  </a:cubicBezTo>
                  <a:cubicBezTo>
                    <a:pt x="32" y="36"/>
                    <a:pt x="34" y="37"/>
                    <a:pt x="34" y="38"/>
                  </a:cubicBezTo>
                  <a:cubicBezTo>
                    <a:pt x="33" y="39"/>
                    <a:pt x="31" y="39"/>
                    <a:pt x="30" y="40"/>
                  </a:cubicBezTo>
                  <a:cubicBezTo>
                    <a:pt x="30" y="42"/>
                    <a:pt x="31" y="43"/>
                    <a:pt x="30" y="44"/>
                  </a:cubicBezTo>
                  <a:cubicBezTo>
                    <a:pt x="29" y="46"/>
                    <a:pt x="26" y="45"/>
                    <a:pt x="26" y="47"/>
                  </a:cubicBezTo>
                  <a:cubicBezTo>
                    <a:pt x="26" y="49"/>
                    <a:pt x="30" y="50"/>
                    <a:pt x="29" y="51"/>
                  </a:cubicBezTo>
                  <a:cubicBezTo>
                    <a:pt x="27" y="57"/>
                    <a:pt x="25" y="63"/>
                    <a:pt x="23" y="69"/>
                  </a:cubicBezTo>
                  <a:cubicBezTo>
                    <a:pt x="23" y="70"/>
                    <a:pt x="21" y="70"/>
                    <a:pt x="20" y="70"/>
                  </a:cubicBezTo>
                  <a:cubicBezTo>
                    <a:pt x="18" y="69"/>
                    <a:pt x="16" y="67"/>
                    <a:pt x="14" y="67"/>
                  </a:cubicBezTo>
                  <a:cubicBezTo>
                    <a:pt x="13" y="66"/>
                    <a:pt x="12" y="67"/>
                    <a:pt x="12" y="68"/>
                  </a:cubicBezTo>
                  <a:cubicBezTo>
                    <a:pt x="13" y="70"/>
                    <a:pt x="14" y="72"/>
                    <a:pt x="15" y="74"/>
                  </a:cubicBezTo>
                  <a:cubicBezTo>
                    <a:pt x="15" y="77"/>
                    <a:pt x="16" y="80"/>
                    <a:pt x="15" y="83"/>
                  </a:cubicBezTo>
                  <a:cubicBezTo>
                    <a:pt x="15" y="83"/>
                    <a:pt x="12" y="82"/>
                    <a:pt x="12" y="83"/>
                  </a:cubicBezTo>
                  <a:cubicBezTo>
                    <a:pt x="11" y="86"/>
                    <a:pt x="12" y="90"/>
                    <a:pt x="12" y="93"/>
                  </a:cubicBezTo>
                  <a:cubicBezTo>
                    <a:pt x="12" y="95"/>
                    <a:pt x="11" y="97"/>
                    <a:pt x="10" y="99"/>
                  </a:cubicBezTo>
                  <a:cubicBezTo>
                    <a:pt x="10" y="100"/>
                    <a:pt x="9" y="99"/>
                    <a:pt x="8" y="99"/>
                  </a:cubicBezTo>
                  <a:cubicBezTo>
                    <a:pt x="7" y="99"/>
                    <a:pt x="6" y="99"/>
                    <a:pt x="5" y="99"/>
                  </a:cubicBezTo>
                  <a:cubicBezTo>
                    <a:pt x="6" y="103"/>
                    <a:pt x="9" y="107"/>
                    <a:pt x="7" y="111"/>
                  </a:cubicBezTo>
                  <a:cubicBezTo>
                    <a:pt x="6" y="112"/>
                    <a:pt x="3" y="106"/>
                    <a:pt x="1" y="107"/>
                  </a:cubicBezTo>
                  <a:cubicBezTo>
                    <a:pt x="0" y="108"/>
                    <a:pt x="1" y="111"/>
                    <a:pt x="1" y="113"/>
                  </a:cubicBezTo>
                  <a:cubicBezTo>
                    <a:pt x="2" y="113"/>
                    <a:pt x="4" y="112"/>
                    <a:pt x="5" y="113"/>
                  </a:cubicBezTo>
                  <a:cubicBezTo>
                    <a:pt x="6" y="114"/>
                    <a:pt x="5" y="116"/>
                    <a:pt x="6" y="118"/>
                  </a:cubicBezTo>
                  <a:cubicBezTo>
                    <a:pt x="7" y="120"/>
                    <a:pt x="7" y="122"/>
                    <a:pt x="9" y="123"/>
                  </a:cubicBezTo>
                  <a:cubicBezTo>
                    <a:pt x="10" y="123"/>
                    <a:pt x="11" y="122"/>
                    <a:pt x="12" y="123"/>
                  </a:cubicBezTo>
                  <a:cubicBezTo>
                    <a:pt x="14" y="124"/>
                    <a:pt x="15" y="126"/>
                    <a:pt x="17" y="127"/>
                  </a:cubicBezTo>
                  <a:cubicBezTo>
                    <a:pt x="19" y="128"/>
                    <a:pt x="22" y="128"/>
                    <a:pt x="23" y="130"/>
                  </a:cubicBezTo>
                  <a:cubicBezTo>
                    <a:pt x="24" y="131"/>
                    <a:pt x="23" y="134"/>
                    <a:pt x="24" y="136"/>
                  </a:cubicBezTo>
                  <a:cubicBezTo>
                    <a:pt x="25" y="137"/>
                    <a:pt x="28" y="137"/>
                    <a:pt x="29" y="139"/>
                  </a:cubicBezTo>
                  <a:cubicBezTo>
                    <a:pt x="30" y="141"/>
                    <a:pt x="29" y="143"/>
                    <a:pt x="30" y="145"/>
                  </a:cubicBezTo>
                  <a:cubicBezTo>
                    <a:pt x="31" y="149"/>
                    <a:pt x="32" y="152"/>
                    <a:pt x="33" y="155"/>
                  </a:cubicBezTo>
                  <a:cubicBezTo>
                    <a:pt x="33" y="158"/>
                    <a:pt x="32" y="160"/>
                    <a:pt x="32" y="163"/>
                  </a:cubicBezTo>
                  <a:cubicBezTo>
                    <a:pt x="32" y="167"/>
                    <a:pt x="33" y="172"/>
                    <a:pt x="33" y="176"/>
                  </a:cubicBezTo>
                  <a:cubicBezTo>
                    <a:pt x="32" y="178"/>
                    <a:pt x="32" y="179"/>
                    <a:pt x="32" y="180"/>
                  </a:cubicBezTo>
                  <a:cubicBezTo>
                    <a:pt x="31" y="183"/>
                    <a:pt x="30" y="185"/>
                    <a:pt x="32" y="187"/>
                  </a:cubicBezTo>
                  <a:cubicBezTo>
                    <a:pt x="35" y="185"/>
                    <a:pt x="34" y="179"/>
                    <a:pt x="37" y="179"/>
                  </a:cubicBezTo>
                  <a:cubicBezTo>
                    <a:pt x="40" y="179"/>
                    <a:pt x="37" y="184"/>
                    <a:pt x="38" y="187"/>
                  </a:cubicBezTo>
                  <a:cubicBezTo>
                    <a:pt x="38" y="188"/>
                    <a:pt x="40" y="189"/>
                    <a:pt x="41" y="189"/>
                  </a:cubicBezTo>
                  <a:cubicBezTo>
                    <a:pt x="43" y="188"/>
                    <a:pt x="42" y="185"/>
                    <a:pt x="43" y="184"/>
                  </a:cubicBezTo>
                  <a:cubicBezTo>
                    <a:pt x="44" y="184"/>
                    <a:pt x="44" y="186"/>
                    <a:pt x="45" y="187"/>
                  </a:cubicBezTo>
                  <a:cubicBezTo>
                    <a:pt x="46" y="187"/>
                    <a:pt x="46" y="185"/>
                    <a:pt x="47" y="185"/>
                  </a:cubicBezTo>
                  <a:cubicBezTo>
                    <a:pt x="48" y="185"/>
                    <a:pt x="47" y="187"/>
                    <a:pt x="48" y="187"/>
                  </a:cubicBezTo>
                  <a:cubicBezTo>
                    <a:pt x="51" y="186"/>
                    <a:pt x="53" y="184"/>
                    <a:pt x="54" y="181"/>
                  </a:cubicBezTo>
                  <a:cubicBezTo>
                    <a:pt x="55" y="180"/>
                    <a:pt x="52" y="180"/>
                    <a:pt x="53" y="179"/>
                  </a:cubicBezTo>
                  <a:cubicBezTo>
                    <a:pt x="54" y="178"/>
                    <a:pt x="56" y="180"/>
                    <a:pt x="57" y="179"/>
                  </a:cubicBezTo>
                  <a:cubicBezTo>
                    <a:pt x="58" y="177"/>
                    <a:pt x="54" y="175"/>
                    <a:pt x="55" y="174"/>
                  </a:cubicBezTo>
                  <a:cubicBezTo>
                    <a:pt x="57" y="173"/>
                    <a:pt x="57" y="177"/>
                    <a:pt x="59" y="177"/>
                  </a:cubicBezTo>
                  <a:cubicBezTo>
                    <a:pt x="61" y="177"/>
                    <a:pt x="62" y="175"/>
                    <a:pt x="62" y="174"/>
                  </a:cubicBezTo>
                  <a:cubicBezTo>
                    <a:pt x="63" y="171"/>
                    <a:pt x="61" y="167"/>
                    <a:pt x="63" y="165"/>
                  </a:cubicBezTo>
                  <a:cubicBezTo>
                    <a:pt x="64" y="163"/>
                    <a:pt x="66" y="167"/>
                    <a:pt x="67" y="168"/>
                  </a:cubicBezTo>
                  <a:cubicBezTo>
                    <a:pt x="68" y="171"/>
                    <a:pt x="69" y="174"/>
                    <a:pt x="70" y="176"/>
                  </a:cubicBezTo>
                  <a:cubicBezTo>
                    <a:pt x="71" y="179"/>
                    <a:pt x="71" y="181"/>
                    <a:pt x="73" y="183"/>
                  </a:cubicBezTo>
                  <a:cubicBezTo>
                    <a:pt x="74" y="184"/>
                    <a:pt x="75" y="180"/>
                    <a:pt x="76" y="181"/>
                  </a:cubicBezTo>
                  <a:cubicBezTo>
                    <a:pt x="77" y="185"/>
                    <a:pt x="76" y="190"/>
                    <a:pt x="76" y="194"/>
                  </a:cubicBezTo>
                  <a:cubicBezTo>
                    <a:pt x="77" y="198"/>
                    <a:pt x="77" y="202"/>
                    <a:pt x="78" y="206"/>
                  </a:cubicBezTo>
                  <a:cubicBezTo>
                    <a:pt x="79" y="209"/>
                    <a:pt x="81" y="210"/>
                    <a:pt x="81" y="212"/>
                  </a:cubicBezTo>
                  <a:cubicBezTo>
                    <a:pt x="82" y="215"/>
                    <a:pt x="80" y="218"/>
                    <a:pt x="82" y="221"/>
                  </a:cubicBezTo>
                  <a:cubicBezTo>
                    <a:pt x="83" y="222"/>
                    <a:pt x="83" y="215"/>
                    <a:pt x="84" y="216"/>
                  </a:cubicBezTo>
                  <a:cubicBezTo>
                    <a:pt x="87" y="220"/>
                    <a:pt x="87" y="224"/>
                    <a:pt x="89" y="228"/>
                  </a:cubicBezTo>
                  <a:cubicBezTo>
                    <a:pt x="90" y="231"/>
                    <a:pt x="92" y="234"/>
                    <a:pt x="92" y="237"/>
                  </a:cubicBezTo>
                  <a:cubicBezTo>
                    <a:pt x="92" y="238"/>
                    <a:pt x="90" y="239"/>
                    <a:pt x="90" y="240"/>
                  </a:cubicBezTo>
                  <a:cubicBezTo>
                    <a:pt x="89" y="242"/>
                    <a:pt x="89" y="245"/>
                    <a:pt x="90" y="247"/>
                  </a:cubicBezTo>
                  <a:cubicBezTo>
                    <a:pt x="91" y="249"/>
                    <a:pt x="94" y="249"/>
                    <a:pt x="94" y="251"/>
                  </a:cubicBezTo>
                  <a:cubicBezTo>
                    <a:pt x="94" y="253"/>
                    <a:pt x="90" y="251"/>
                    <a:pt x="90" y="252"/>
                  </a:cubicBezTo>
                  <a:cubicBezTo>
                    <a:pt x="89" y="255"/>
                    <a:pt x="91" y="257"/>
                    <a:pt x="91" y="260"/>
                  </a:cubicBezTo>
                  <a:cubicBezTo>
                    <a:pt x="91" y="262"/>
                    <a:pt x="88" y="263"/>
                    <a:pt x="88" y="265"/>
                  </a:cubicBezTo>
                  <a:cubicBezTo>
                    <a:pt x="88" y="268"/>
                    <a:pt x="88" y="271"/>
                    <a:pt x="90" y="273"/>
                  </a:cubicBezTo>
                  <a:cubicBezTo>
                    <a:pt x="92" y="274"/>
                    <a:pt x="92" y="270"/>
                    <a:pt x="93" y="269"/>
                  </a:cubicBezTo>
                  <a:cubicBezTo>
                    <a:pt x="94" y="266"/>
                    <a:pt x="93" y="264"/>
                    <a:pt x="93" y="262"/>
                  </a:cubicBezTo>
                  <a:cubicBezTo>
                    <a:pt x="94" y="259"/>
                    <a:pt x="97" y="257"/>
                    <a:pt x="99" y="255"/>
                  </a:cubicBezTo>
                  <a:cubicBezTo>
                    <a:pt x="101" y="251"/>
                    <a:pt x="103" y="247"/>
                    <a:pt x="103" y="243"/>
                  </a:cubicBezTo>
                  <a:cubicBezTo>
                    <a:pt x="104" y="242"/>
                    <a:pt x="102" y="242"/>
                    <a:pt x="101" y="241"/>
                  </a:cubicBezTo>
                  <a:cubicBezTo>
                    <a:pt x="99" y="237"/>
                    <a:pt x="97" y="232"/>
                    <a:pt x="95" y="227"/>
                  </a:cubicBezTo>
                  <a:cubicBezTo>
                    <a:pt x="95" y="226"/>
                    <a:pt x="97" y="227"/>
                    <a:pt x="97" y="226"/>
                  </a:cubicBezTo>
                  <a:cubicBezTo>
                    <a:pt x="97" y="224"/>
                    <a:pt x="98" y="223"/>
                    <a:pt x="98" y="221"/>
                  </a:cubicBezTo>
                  <a:cubicBezTo>
                    <a:pt x="97" y="219"/>
                    <a:pt x="96" y="217"/>
                    <a:pt x="95" y="215"/>
                  </a:cubicBezTo>
                  <a:cubicBezTo>
                    <a:pt x="92" y="212"/>
                    <a:pt x="88" y="211"/>
                    <a:pt x="85" y="208"/>
                  </a:cubicBezTo>
                  <a:cubicBezTo>
                    <a:pt x="83" y="205"/>
                    <a:pt x="83" y="202"/>
                    <a:pt x="81" y="198"/>
                  </a:cubicBezTo>
                  <a:cubicBezTo>
                    <a:pt x="81" y="197"/>
                    <a:pt x="85" y="198"/>
                    <a:pt x="86" y="196"/>
                  </a:cubicBezTo>
                  <a:cubicBezTo>
                    <a:pt x="86" y="193"/>
                    <a:pt x="85" y="189"/>
                    <a:pt x="86" y="186"/>
                  </a:cubicBezTo>
                  <a:cubicBezTo>
                    <a:pt x="86" y="185"/>
                    <a:pt x="89" y="186"/>
                    <a:pt x="89" y="184"/>
                  </a:cubicBezTo>
                  <a:cubicBezTo>
                    <a:pt x="90" y="183"/>
                    <a:pt x="89" y="181"/>
                    <a:pt x="88" y="181"/>
                  </a:cubicBezTo>
                  <a:cubicBezTo>
                    <a:pt x="88" y="180"/>
                    <a:pt x="86" y="182"/>
                    <a:pt x="85" y="181"/>
                  </a:cubicBezTo>
                  <a:cubicBezTo>
                    <a:pt x="84" y="179"/>
                    <a:pt x="86" y="176"/>
                    <a:pt x="85" y="174"/>
                  </a:cubicBezTo>
                  <a:cubicBezTo>
                    <a:pt x="85" y="173"/>
                    <a:pt x="83" y="173"/>
                    <a:pt x="82" y="172"/>
                  </a:cubicBezTo>
                  <a:cubicBezTo>
                    <a:pt x="80" y="167"/>
                    <a:pt x="78" y="162"/>
                    <a:pt x="75" y="158"/>
                  </a:cubicBezTo>
                  <a:cubicBezTo>
                    <a:pt x="75" y="158"/>
                    <a:pt x="77" y="159"/>
                    <a:pt x="77" y="158"/>
                  </a:cubicBezTo>
                  <a:cubicBezTo>
                    <a:pt x="77" y="155"/>
                    <a:pt x="76" y="153"/>
                    <a:pt x="74" y="151"/>
                  </a:cubicBezTo>
                  <a:cubicBezTo>
                    <a:pt x="73" y="150"/>
                    <a:pt x="72" y="152"/>
                    <a:pt x="71" y="151"/>
                  </a:cubicBezTo>
                  <a:cubicBezTo>
                    <a:pt x="70" y="150"/>
                    <a:pt x="70" y="148"/>
                    <a:pt x="71" y="147"/>
                  </a:cubicBezTo>
                  <a:cubicBezTo>
                    <a:pt x="71" y="146"/>
                    <a:pt x="74" y="148"/>
                    <a:pt x="74" y="147"/>
                  </a:cubicBezTo>
                  <a:cubicBezTo>
                    <a:pt x="76" y="142"/>
                    <a:pt x="74" y="136"/>
                    <a:pt x="76" y="132"/>
                  </a:cubicBezTo>
                  <a:cubicBezTo>
                    <a:pt x="77" y="130"/>
                    <a:pt x="80" y="134"/>
                    <a:pt x="82" y="134"/>
                  </a:cubicBezTo>
                  <a:cubicBezTo>
                    <a:pt x="84" y="134"/>
                    <a:pt x="87" y="133"/>
                    <a:pt x="88" y="131"/>
                  </a:cubicBezTo>
                  <a:cubicBezTo>
                    <a:pt x="89" y="130"/>
                    <a:pt x="87" y="128"/>
                    <a:pt x="88" y="127"/>
                  </a:cubicBezTo>
                  <a:cubicBezTo>
                    <a:pt x="90" y="126"/>
                    <a:pt x="92" y="128"/>
                    <a:pt x="94" y="127"/>
                  </a:cubicBezTo>
                  <a:cubicBezTo>
                    <a:pt x="95" y="127"/>
                    <a:pt x="93" y="124"/>
                    <a:pt x="94" y="123"/>
                  </a:cubicBezTo>
                  <a:cubicBezTo>
                    <a:pt x="95" y="122"/>
                    <a:pt x="96" y="122"/>
                    <a:pt x="98" y="122"/>
                  </a:cubicBezTo>
                  <a:cubicBezTo>
                    <a:pt x="99" y="122"/>
                    <a:pt x="100" y="122"/>
                    <a:pt x="101" y="122"/>
                  </a:cubicBezTo>
                  <a:cubicBezTo>
                    <a:pt x="101" y="120"/>
                    <a:pt x="101" y="118"/>
                    <a:pt x="102" y="116"/>
                  </a:cubicBezTo>
                  <a:cubicBezTo>
                    <a:pt x="103" y="115"/>
                    <a:pt x="107" y="116"/>
                    <a:pt x="108" y="115"/>
                  </a:cubicBezTo>
                  <a:cubicBezTo>
                    <a:pt x="108" y="113"/>
                    <a:pt x="105" y="113"/>
                    <a:pt x="105" y="111"/>
                  </a:cubicBezTo>
                  <a:cubicBezTo>
                    <a:pt x="105" y="109"/>
                    <a:pt x="106" y="107"/>
                    <a:pt x="108" y="105"/>
                  </a:cubicBezTo>
                  <a:cubicBezTo>
                    <a:pt x="109" y="104"/>
                    <a:pt x="111" y="104"/>
                    <a:pt x="112" y="103"/>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7" name="Freeform 2634"/>
            <p:cNvSpPr>
              <a:spLocks noChangeAspect="1"/>
            </p:cNvSpPr>
            <p:nvPr/>
          </p:nvSpPr>
          <p:spPr bwMode="auto">
            <a:xfrm>
              <a:off x="4529" y="2523"/>
              <a:ext cx="146" cy="105"/>
            </a:xfrm>
            <a:custGeom>
              <a:avLst/>
              <a:gdLst>
                <a:gd name="T0" fmla="*/ 123 w 122"/>
                <a:gd name="T1" fmla="*/ 52 h 87"/>
                <a:gd name="T2" fmla="*/ 134 w 122"/>
                <a:gd name="T3" fmla="*/ 48 h 87"/>
                <a:gd name="T4" fmla="*/ 129 w 122"/>
                <a:gd name="T5" fmla="*/ 45 h 87"/>
                <a:gd name="T6" fmla="*/ 124 w 122"/>
                <a:gd name="T7" fmla="*/ 40 h 87"/>
                <a:gd name="T8" fmla="*/ 124 w 122"/>
                <a:gd name="T9" fmla="*/ 36 h 87"/>
                <a:gd name="T10" fmla="*/ 133 w 122"/>
                <a:gd name="T11" fmla="*/ 37 h 87"/>
                <a:gd name="T12" fmla="*/ 144 w 122"/>
                <a:gd name="T13" fmla="*/ 34 h 87"/>
                <a:gd name="T14" fmla="*/ 145 w 122"/>
                <a:gd name="T15" fmla="*/ 28 h 87"/>
                <a:gd name="T16" fmla="*/ 140 w 122"/>
                <a:gd name="T17" fmla="*/ 27 h 87"/>
                <a:gd name="T18" fmla="*/ 132 w 122"/>
                <a:gd name="T19" fmla="*/ 24 h 87"/>
                <a:gd name="T20" fmla="*/ 126 w 122"/>
                <a:gd name="T21" fmla="*/ 28 h 87"/>
                <a:gd name="T22" fmla="*/ 118 w 122"/>
                <a:gd name="T23" fmla="*/ 25 h 87"/>
                <a:gd name="T24" fmla="*/ 117 w 122"/>
                <a:gd name="T25" fmla="*/ 16 h 87"/>
                <a:gd name="T26" fmla="*/ 120 w 122"/>
                <a:gd name="T27" fmla="*/ 12 h 87"/>
                <a:gd name="T28" fmla="*/ 115 w 122"/>
                <a:gd name="T29" fmla="*/ 11 h 87"/>
                <a:gd name="T30" fmla="*/ 109 w 122"/>
                <a:gd name="T31" fmla="*/ 4 h 87"/>
                <a:gd name="T32" fmla="*/ 105 w 122"/>
                <a:gd name="T33" fmla="*/ 7 h 87"/>
                <a:gd name="T34" fmla="*/ 101 w 122"/>
                <a:gd name="T35" fmla="*/ 1 h 87"/>
                <a:gd name="T36" fmla="*/ 96 w 122"/>
                <a:gd name="T37" fmla="*/ 14 h 87"/>
                <a:gd name="T38" fmla="*/ 91 w 122"/>
                <a:gd name="T39" fmla="*/ 28 h 87"/>
                <a:gd name="T40" fmla="*/ 85 w 122"/>
                <a:gd name="T41" fmla="*/ 28 h 87"/>
                <a:gd name="T42" fmla="*/ 84 w 122"/>
                <a:gd name="T43" fmla="*/ 31 h 87"/>
                <a:gd name="T44" fmla="*/ 87 w 122"/>
                <a:gd name="T45" fmla="*/ 33 h 87"/>
                <a:gd name="T46" fmla="*/ 87 w 122"/>
                <a:gd name="T47" fmla="*/ 36 h 87"/>
                <a:gd name="T48" fmla="*/ 78 w 122"/>
                <a:gd name="T49" fmla="*/ 37 h 87"/>
                <a:gd name="T50" fmla="*/ 65 w 122"/>
                <a:gd name="T51" fmla="*/ 42 h 87"/>
                <a:gd name="T52" fmla="*/ 65 w 122"/>
                <a:gd name="T53" fmla="*/ 51 h 87"/>
                <a:gd name="T54" fmla="*/ 44 w 122"/>
                <a:gd name="T55" fmla="*/ 68 h 87"/>
                <a:gd name="T56" fmla="*/ 30 w 122"/>
                <a:gd name="T57" fmla="*/ 71 h 87"/>
                <a:gd name="T58" fmla="*/ 28 w 122"/>
                <a:gd name="T59" fmla="*/ 80 h 87"/>
                <a:gd name="T60" fmla="*/ 23 w 122"/>
                <a:gd name="T61" fmla="*/ 78 h 87"/>
                <a:gd name="T62" fmla="*/ 25 w 122"/>
                <a:gd name="T63" fmla="*/ 84 h 87"/>
                <a:gd name="T64" fmla="*/ 19 w 122"/>
                <a:gd name="T65" fmla="*/ 94 h 87"/>
                <a:gd name="T66" fmla="*/ 11 w 122"/>
                <a:gd name="T67" fmla="*/ 89 h 87"/>
                <a:gd name="T68" fmla="*/ 10 w 122"/>
                <a:gd name="T69" fmla="*/ 91 h 87"/>
                <a:gd name="T70" fmla="*/ 5 w 122"/>
                <a:gd name="T71" fmla="*/ 91 h 87"/>
                <a:gd name="T72" fmla="*/ 0 w 122"/>
                <a:gd name="T73" fmla="*/ 84 h 87"/>
                <a:gd name="T74" fmla="*/ 2 w 122"/>
                <a:gd name="T75" fmla="*/ 94 h 87"/>
                <a:gd name="T76" fmla="*/ 13 w 122"/>
                <a:gd name="T77" fmla="*/ 101 h 87"/>
                <a:gd name="T78" fmla="*/ 16 w 122"/>
                <a:gd name="T79" fmla="*/ 105 h 87"/>
                <a:gd name="T80" fmla="*/ 23 w 122"/>
                <a:gd name="T81" fmla="*/ 101 h 87"/>
                <a:gd name="T82" fmla="*/ 34 w 122"/>
                <a:gd name="T83" fmla="*/ 104 h 87"/>
                <a:gd name="T84" fmla="*/ 39 w 122"/>
                <a:gd name="T85" fmla="*/ 100 h 87"/>
                <a:gd name="T86" fmla="*/ 39 w 122"/>
                <a:gd name="T87" fmla="*/ 95 h 87"/>
                <a:gd name="T88" fmla="*/ 50 w 122"/>
                <a:gd name="T89" fmla="*/ 94 h 87"/>
                <a:gd name="T90" fmla="*/ 49 w 122"/>
                <a:gd name="T91" fmla="*/ 97 h 87"/>
                <a:gd name="T92" fmla="*/ 54 w 122"/>
                <a:gd name="T93" fmla="*/ 95 h 87"/>
                <a:gd name="T94" fmla="*/ 60 w 122"/>
                <a:gd name="T95" fmla="*/ 100 h 87"/>
                <a:gd name="T96" fmla="*/ 65 w 122"/>
                <a:gd name="T97" fmla="*/ 95 h 87"/>
                <a:gd name="T98" fmla="*/ 74 w 122"/>
                <a:gd name="T99" fmla="*/ 95 h 87"/>
                <a:gd name="T100" fmla="*/ 74 w 122"/>
                <a:gd name="T101" fmla="*/ 89 h 87"/>
                <a:gd name="T102" fmla="*/ 83 w 122"/>
                <a:gd name="T103" fmla="*/ 75 h 87"/>
                <a:gd name="T104" fmla="*/ 90 w 122"/>
                <a:gd name="T105" fmla="*/ 64 h 87"/>
                <a:gd name="T106" fmla="*/ 90 w 122"/>
                <a:gd name="T107" fmla="*/ 51 h 87"/>
                <a:gd name="T108" fmla="*/ 101 w 122"/>
                <a:gd name="T109" fmla="*/ 47 h 87"/>
                <a:gd name="T110" fmla="*/ 107 w 122"/>
                <a:gd name="T111" fmla="*/ 51 h 87"/>
                <a:gd name="T112" fmla="*/ 115 w 122"/>
                <a:gd name="T113" fmla="*/ 48 h 87"/>
                <a:gd name="T114" fmla="*/ 123 w 122"/>
                <a:gd name="T115" fmla="*/ 5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
                <a:gd name="T175" fmla="*/ 0 h 87"/>
                <a:gd name="T176" fmla="*/ 122 w 122"/>
                <a:gd name="T177" fmla="*/ 87 h 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 h="87">
                  <a:moveTo>
                    <a:pt x="103" y="43"/>
                  </a:moveTo>
                  <a:cubicBezTo>
                    <a:pt x="106" y="42"/>
                    <a:pt x="110" y="43"/>
                    <a:pt x="112" y="40"/>
                  </a:cubicBezTo>
                  <a:cubicBezTo>
                    <a:pt x="113" y="39"/>
                    <a:pt x="109" y="38"/>
                    <a:pt x="108" y="37"/>
                  </a:cubicBezTo>
                  <a:cubicBezTo>
                    <a:pt x="106" y="36"/>
                    <a:pt x="105" y="35"/>
                    <a:pt x="104" y="33"/>
                  </a:cubicBezTo>
                  <a:cubicBezTo>
                    <a:pt x="104" y="32"/>
                    <a:pt x="103" y="31"/>
                    <a:pt x="104" y="30"/>
                  </a:cubicBezTo>
                  <a:cubicBezTo>
                    <a:pt x="106" y="29"/>
                    <a:pt x="109" y="31"/>
                    <a:pt x="111" y="31"/>
                  </a:cubicBezTo>
                  <a:cubicBezTo>
                    <a:pt x="114" y="30"/>
                    <a:pt x="118" y="30"/>
                    <a:pt x="120" y="28"/>
                  </a:cubicBezTo>
                  <a:cubicBezTo>
                    <a:pt x="122" y="27"/>
                    <a:pt x="122" y="24"/>
                    <a:pt x="121" y="23"/>
                  </a:cubicBezTo>
                  <a:cubicBezTo>
                    <a:pt x="120" y="21"/>
                    <a:pt x="118" y="22"/>
                    <a:pt x="117" y="22"/>
                  </a:cubicBezTo>
                  <a:cubicBezTo>
                    <a:pt x="115" y="21"/>
                    <a:pt x="113" y="20"/>
                    <a:pt x="110" y="20"/>
                  </a:cubicBezTo>
                  <a:cubicBezTo>
                    <a:pt x="108" y="20"/>
                    <a:pt x="107" y="23"/>
                    <a:pt x="105" y="23"/>
                  </a:cubicBezTo>
                  <a:cubicBezTo>
                    <a:pt x="103" y="24"/>
                    <a:pt x="100" y="23"/>
                    <a:pt x="99" y="21"/>
                  </a:cubicBezTo>
                  <a:cubicBezTo>
                    <a:pt x="97" y="19"/>
                    <a:pt x="98" y="16"/>
                    <a:pt x="98" y="13"/>
                  </a:cubicBezTo>
                  <a:cubicBezTo>
                    <a:pt x="98" y="12"/>
                    <a:pt x="101" y="11"/>
                    <a:pt x="100" y="10"/>
                  </a:cubicBezTo>
                  <a:cubicBezTo>
                    <a:pt x="100" y="8"/>
                    <a:pt x="97" y="10"/>
                    <a:pt x="96" y="9"/>
                  </a:cubicBezTo>
                  <a:cubicBezTo>
                    <a:pt x="94" y="7"/>
                    <a:pt x="94" y="3"/>
                    <a:pt x="91" y="3"/>
                  </a:cubicBezTo>
                  <a:cubicBezTo>
                    <a:pt x="90" y="2"/>
                    <a:pt x="89" y="6"/>
                    <a:pt x="88" y="6"/>
                  </a:cubicBezTo>
                  <a:cubicBezTo>
                    <a:pt x="86" y="5"/>
                    <a:pt x="85" y="0"/>
                    <a:pt x="84" y="1"/>
                  </a:cubicBezTo>
                  <a:cubicBezTo>
                    <a:pt x="81" y="4"/>
                    <a:pt x="81" y="9"/>
                    <a:pt x="80" y="12"/>
                  </a:cubicBezTo>
                  <a:cubicBezTo>
                    <a:pt x="79" y="16"/>
                    <a:pt x="78" y="20"/>
                    <a:pt x="76" y="23"/>
                  </a:cubicBezTo>
                  <a:cubicBezTo>
                    <a:pt x="75" y="25"/>
                    <a:pt x="72" y="22"/>
                    <a:pt x="71" y="23"/>
                  </a:cubicBezTo>
                  <a:cubicBezTo>
                    <a:pt x="70" y="23"/>
                    <a:pt x="70" y="25"/>
                    <a:pt x="70" y="26"/>
                  </a:cubicBezTo>
                  <a:cubicBezTo>
                    <a:pt x="71" y="27"/>
                    <a:pt x="72" y="26"/>
                    <a:pt x="73" y="27"/>
                  </a:cubicBezTo>
                  <a:cubicBezTo>
                    <a:pt x="74" y="28"/>
                    <a:pt x="74" y="30"/>
                    <a:pt x="73" y="30"/>
                  </a:cubicBezTo>
                  <a:cubicBezTo>
                    <a:pt x="70" y="31"/>
                    <a:pt x="68" y="31"/>
                    <a:pt x="65" y="31"/>
                  </a:cubicBezTo>
                  <a:cubicBezTo>
                    <a:pt x="61" y="32"/>
                    <a:pt x="57" y="32"/>
                    <a:pt x="54" y="35"/>
                  </a:cubicBezTo>
                  <a:cubicBezTo>
                    <a:pt x="52" y="37"/>
                    <a:pt x="55" y="40"/>
                    <a:pt x="54" y="42"/>
                  </a:cubicBezTo>
                  <a:cubicBezTo>
                    <a:pt x="49" y="47"/>
                    <a:pt x="43" y="52"/>
                    <a:pt x="37" y="56"/>
                  </a:cubicBezTo>
                  <a:cubicBezTo>
                    <a:pt x="34" y="58"/>
                    <a:pt x="29" y="57"/>
                    <a:pt x="25" y="59"/>
                  </a:cubicBezTo>
                  <a:cubicBezTo>
                    <a:pt x="23" y="61"/>
                    <a:pt x="25" y="65"/>
                    <a:pt x="23" y="66"/>
                  </a:cubicBezTo>
                  <a:cubicBezTo>
                    <a:pt x="22" y="67"/>
                    <a:pt x="20" y="64"/>
                    <a:pt x="19" y="65"/>
                  </a:cubicBezTo>
                  <a:cubicBezTo>
                    <a:pt x="18" y="66"/>
                    <a:pt x="21" y="68"/>
                    <a:pt x="21" y="70"/>
                  </a:cubicBezTo>
                  <a:cubicBezTo>
                    <a:pt x="20" y="73"/>
                    <a:pt x="19" y="76"/>
                    <a:pt x="16" y="78"/>
                  </a:cubicBezTo>
                  <a:cubicBezTo>
                    <a:pt x="13" y="78"/>
                    <a:pt x="12" y="75"/>
                    <a:pt x="9" y="74"/>
                  </a:cubicBezTo>
                  <a:cubicBezTo>
                    <a:pt x="9" y="74"/>
                    <a:pt x="9" y="75"/>
                    <a:pt x="8" y="75"/>
                  </a:cubicBezTo>
                  <a:cubicBezTo>
                    <a:pt x="7" y="75"/>
                    <a:pt x="5" y="75"/>
                    <a:pt x="4" y="75"/>
                  </a:cubicBezTo>
                  <a:cubicBezTo>
                    <a:pt x="2" y="74"/>
                    <a:pt x="1" y="72"/>
                    <a:pt x="0" y="70"/>
                  </a:cubicBezTo>
                  <a:cubicBezTo>
                    <a:pt x="1" y="73"/>
                    <a:pt x="0" y="76"/>
                    <a:pt x="2" y="78"/>
                  </a:cubicBezTo>
                  <a:cubicBezTo>
                    <a:pt x="4" y="81"/>
                    <a:pt x="8" y="82"/>
                    <a:pt x="11" y="84"/>
                  </a:cubicBezTo>
                  <a:cubicBezTo>
                    <a:pt x="12" y="85"/>
                    <a:pt x="12" y="87"/>
                    <a:pt x="13" y="87"/>
                  </a:cubicBezTo>
                  <a:cubicBezTo>
                    <a:pt x="15" y="87"/>
                    <a:pt x="17" y="85"/>
                    <a:pt x="19" y="84"/>
                  </a:cubicBezTo>
                  <a:cubicBezTo>
                    <a:pt x="22" y="84"/>
                    <a:pt x="25" y="86"/>
                    <a:pt x="28" y="86"/>
                  </a:cubicBezTo>
                  <a:cubicBezTo>
                    <a:pt x="30" y="85"/>
                    <a:pt x="32" y="84"/>
                    <a:pt x="33" y="83"/>
                  </a:cubicBezTo>
                  <a:cubicBezTo>
                    <a:pt x="34" y="82"/>
                    <a:pt x="32" y="79"/>
                    <a:pt x="33" y="79"/>
                  </a:cubicBezTo>
                  <a:cubicBezTo>
                    <a:pt x="36" y="77"/>
                    <a:pt x="39" y="78"/>
                    <a:pt x="42" y="78"/>
                  </a:cubicBezTo>
                  <a:cubicBezTo>
                    <a:pt x="42" y="78"/>
                    <a:pt x="41" y="80"/>
                    <a:pt x="41" y="80"/>
                  </a:cubicBezTo>
                  <a:cubicBezTo>
                    <a:pt x="42" y="81"/>
                    <a:pt x="43" y="79"/>
                    <a:pt x="45" y="79"/>
                  </a:cubicBezTo>
                  <a:cubicBezTo>
                    <a:pt x="47" y="80"/>
                    <a:pt x="48" y="83"/>
                    <a:pt x="50" y="83"/>
                  </a:cubicBezTo>
                  <a:cubicBezTo>
                    <a:pt x="52" y="82"/>
                    <a:pt x="52" y="79"/>
                    <a:pt x="54" y="79"/>
                  </a:cubicBezTo>
                  <a:cubicBezTo>
                    <a:pt x="57" y="78"/>
                    <a:pt x="60" y="80"/>
                    <a:pt x="62" y="79"/>
                  </a:cubicBezTo>
                  <a:cubicBezTo>
                    <a:pt x="63" y="78"/>
                    <a:pt x="61" y="76"/>
                    <a:pt x="62" y="74"/>
                  </a:cubicBezTo>
                  <a:cubicBezTo>
                    <a:pt x="64" y="70"/>
                    <a:pt x="67" y="66"/>
                    <a:pt x="69" y="62"/>
                  </a:cubicBezTo>
                  <a:cubicBezTo>
                    <a:pt x="71" y="59"/>
                    <a:pt x="74" y="56"/>
                    <a:pt x="75" y="53"/>
                  </a:cubicBezTo>
                  <a:cubicBezTo>
                    <a:pt x="76" y="49"/>
                    <a:pt x="73" y="45"/>
                    <a:pt x="75" y="42"/>
                  </a:cubicBezTo>
                  <a:cubicBezTo>
                    <a:pt x="77" y="39"/>
                    <a:pt x="81" y="39"/>
                    <a:pt x="84" y="39"/>
                  </a:cubicBezTo>
                  <a:cubicBezTo>
                    <a:pt x="86" y="38"/>
                    <a:pt x="87" y="41"/>
                    <a:pt x="89" y="42"/>
                  </a:cubicBezTo>
                  <a:cubicBezTo>
                    <a:pt x="91" y="42"/>
                    <a:pt x="94" y="40"/>
                    <a:pt x="96" y="40"/>
                  </a:cubicBezTo>
                  <a:cubicBezTo>
                    <a:pt x="99" y="41"/>
                    <a:pt x="101" y="42"/>
                    <a:pt x="103" y="43"/>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8" name="Freeform 2635"/>
            <p:cNvSpPr>
              <a:spLocks noChangeAspect="1"/>
            </p:cNvSpPr>
            <p:nvPr/>
          </p:nvSpPr>
          <p:spPr bwMode="auto">
            <a:xfrm>
              <a:off x="4381" y="2529"/>
              <a:ext cx="66" cy="88"/>
            </a:xfrm>
            <a:custGeom>
              <a:avLst/>
              <a:gdLst>
                <a:gd name="T0" fmla="*/ 26 w 55"/>
                <a:gd name="T1" fmla="*/ 8 h 73"/>
                <a:gd name="T2" fmla="*/ 32 w 55"/>
                <a:gd name="T3" fmla="*/ 14 h 73"/>
                <a:gd name="T4" fmla="*/ 37 w 55"/>
                <a:gd name="T5" fmla="*/ 20 h 73"/>
                <a:gd name="T6" fmla="*/ 41 w 55"/>
                <a:gd name="T7" fmla="*/ 20 h 73"/>
                <a:gd name="T8" fmla="*/ 50 w 55"/>
                <a:gd name="T9" fmla="*/ 35 h 73"/>
                <a:gd name="T10" fmla="*/ 49 w 55"/>
                <a:gd name="T11" fmla="*/ 48 h 73"/>
                <a:gd name="T12" fmla="*/ 50 w 55"/>
                <a:gd name="T13" fmla="*/ 57 h 73"/>
                <a:gd name="T14" fmla="*/ 50 w 55"/>
                <a:gd name="T15" fmla="*/ 66 h 73"/>
                <a:gd name="T16" fmla="*/ 58 w 55"/>
                <a:gd name="T17" fmla="*/ 71 h 73"/>
                <a:gd name="T18" fmla="*/ 59 w 55"/>
                <a:gd name="T19" fmla="*/ 76 h 73"/>
                <a:gd name="T20" fmla="*/ 66 w 55"/>
                <a:gd name="T21" fmla="*/ 87 h 73"/>
                <a:gd name="T22" fmla="*/ 62 w 55"/>
                <a:gd name="T23" fmla="*/ 87 h 73"/>
                <a:gd name="T24" fmla="*/ 60 w 55"/>
                <a:gd name="T25" fmla="*/ 83 h 73"/>
                <a:gd name="T26" fmla="*/ 52 w 55"/>
                <a:gd name="T27" fmla="*/ 86 h 73"/>
                <a:gd name="T28" fmla="*/ 40 w 55"/>
                <a:gd name="T29" fmla="*/ 81 h 73"/>
                <a:gd name="T30" fmla="*/ 23 w 55"/>
                <a:gd name="T31" fmla="*/ 72 h 73"/>
                <a:gd name="T32" fmla="*/ 17 w 55"/>
                <a:gd name="T33" fmla="*/ 68 h 73"/>
                <a:gd name="T34" fmla="*/ 19 w 55"/>
                <a:gd name="T35" fmla="*/ 59 h 73"/>
                <a:gd name="T36" fmla="*/ 10 w 55"/>
                <a:gd name="T37" fmla="*/ 49 h 73"/>
                <a:gd name="T38" fmla="*/ 11 w 55"/>
                <a:gd name="T39" fmla="*/ 46 h 73"/>
                <a:gd name="T40" fmla="*/ 7 w 55"/>
                <a:gd name="T41" fmla="*/ 42 h 73"/>
                <a:gd name="T42" fmla="*/ 8 w 55"/>
                <a:gd name="T43" fmla="*/ 31 h 73"/>
                <a:gd name="T44" fmla="*/ 4 w 55"/>
                <a:gd name="T45" fmla="*/ 28 h 73"/>
                <a:gd name="T46" fmla="*/ 4 w 55"/>
                <a:gd name="T47" fmla="*/ 13 h 73"/>
                <a:gd name="T48" fmla="*/ 0 w 55"/>
                <a:gd name="T49" fmla="*/ 5 h 73"/>
                <a:gd name="T50" fmla="*/ 2 w 55"/>
                <a:gd name="T51" fmla="*/ 0 h 73"/>
                <a:gd name="T52" fmla="*/ 5 w 55"/>
                <a:gd name="T53" fmla="*/ 5 h 73"/>
                <a:gd name="T54" fmla="*/ 10 w 55"/>
                <a:gd name="T55" fmla="*/ 5 h 73"/>
                <a:gd name="T56" fmla="*/ 14 w 55"/>
                <a:gd name="T57" fmla="*/ 8 h 73"/>
                <a:gd name="T58" fmla="*/ 12 w 55"/>
                <a:gd name="T59" fmla="*/ 17 h 73"/>
                <a:gd name="T60" fmla="*/ 14 w 55"/>
                <a:gd name="T61" fmla="*/ 20 h 73"/>
                <a:gd name="T62" fmla="*/ 22 w 55"/>
                <a:gd name="T63" fmla="*/ 16 h 73"/>
                <a:gd name="T64" fmla="*/ 25 w 55"/>
                <a:gd name="T65" fmla="*/ 14 h 73"/>
                <a:gd name="T66" fmla="*/ 26 w 55"/>
                <a:gd name="T67" fmla="*/ 8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5"/>
                <a:gd name="T103" fmla="*/ 0 h 73"/>
                <a:gd name="T104" fmla="*/ 55 w 55"/>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5" h="73">
                  <a:moveTo>
                    <a:pt x="22" y="7"/>
                  </a:moveTo>
                  <a:cubicBezTo>
                    <a:pt x="24" y="9"/>
                    <a:pt x="25" y="11"/>
                    <a:pt x="27" y="12"/>
                  </a:cubicBezTo>
                  <a:cubicBezTo>
                    <a:pt x="28" y="14"/>
                    <a:pt x="29" y="16"/>
                    <a:pt x="31" y="17"/>
                  </a:cubicBezTo>
                  <a:cubicBezTo>
                    <a:pt x="32" y="18"/>
                    <a:pt x="34" y="16"/>
                    <a:pt x="34" y="17"/>
                  </a:cubicBezTo>
                  <a:cubicBezTo>
                    <a:pt x="37" y="20"/>
                    <a:pt x="41" y="24"/>
                    <a:pt x="42" y="29"/>
                  </a:cubicBezTo>
                  <a:cubicBezTo>
                    <a:pt x="43" y="32"/>
                    <a:pt x="41" y="36"/>
                    <a:pt x="41" y="40"/>
                  </a:cubicBezTo>
                  <a:cubicBezTo>
                    <a:pt x="41" y="43"/>
                    <a:pt x="42" y="45"/>
                    <a:pt x="42" y="47"/>
                  </a:cubicBezTo>
                  <a:cubicBezTo>
                    <a:pt x="42" y="50"/>
                    <a:pt x="41" y="53"/>
                    <a:pt x="42" y="55"/>
                  </a:cubicBezTo>
                  <a:cubicBezTo>
                    <a:pt x="43" y="57"/>
                    <a:pt x="47" y="57"/>
                    <a:pt x="48" y="59"/>
                  </a:cubicBezTo>
                  <a:cubicBezTo>
                    <a:pt x="49" y="60"/>
                    <a:pt x="49" y="62"/>
                    <a:pt x="49" y="63"/>
                  </a:cubicBezTo>
                  <a:cubicBezTo>
                    <a:pt x="51" y="67"/>
                    <a:pt x="54" y="68"/>
                    <a:pt x="55" y="72"/>
                  </a:cubicBezTo>
                  <a:cubicBezTo>
                    <a:pt x="53" y="72"/>
                    <a:pt x="53" y="73"/>
                    <a:pt x="52" y="72"/>
                  </a:cubicBezTo>
                  <a:cubicBezTo>
                    <a:pt x="51" y="71"/>
                    <a:pt x="51" y="68"/>
                    <a:pt x="50" y="69"/>
                  </a:cubicBezTo>
                  <a:cubicBezTo>
                    <a:pt x="48" y="70"/>
                    <a:pt x="46" y="72"/>
                    <a:pt x="43" y="71"/>
                  </a:cubicBezTo>
                  <a:cubicBezTo>
                    <a:pt x="38" y="71"/>
                    <a:pt x="38" y="70"/>
                    <a:pt x="33" y="67"/>
                  </a:cubicBezTo>
                  <a:cubicBezTo>
                    <a:pt x="28" y="65"/>
                    <a:pt x="23" y="62"/>
                    <a:pt x="19" y="60"/>
                  </a:cubicBezTo>
                  <a:cubicBezTo>
                    <a:pt x="17" y="59"/>
                    <a:pt x="14" y="58"/>
                    <a:pt x="14" y="56"/>
                  </a:cubicBezTo>
                  <a:cubicBezTo>
                    <a:pt x="13" y="53"/>
                    <a:pt x="17" y="51"/>
                    <a:pt x="16" y="49"/>
                  </a:cubicBezTo>
                  <a:cubicBezTo>
                    <a:pt x="14" y="45"/>
                    <a:pt x="10" y="44"/>
                    <a:pt x="8" y="41"/>
                  </a:cubicBezTo>
                  <a:cubicBezTo>
                    <a:pt x="7" y="40"/>
                    <a:pt x="9" y="39"/>
                    <a:pt x="9" y="38"/>
                  </a:cubicBezTo>
                  <a:cubicBezTo>
                    <a:pt x="9" y="37"/>
                    <a:pt x="6" y="36"/>
                    <a:pt x="6" y="35"/>
                  </a:cubicBezTo>
                  <a:cubicBezTo>
                    <a:pt x="5" y="32"/>
                    <a:pt x="7" y="29"/>
                    <a:pt x="7" y="26"/>
                  </a:cubicBezTo>
                  <a:cubicBezTo>
                    <a:pt x="6" y="25"/>
                    <a:pt x="4" y="25"/>
                    <a:pt x="3" y="23"/>
                  </a:cubicBezTo>
                  <a:cubicBezTo>
                    <a:pt x="2" y="19"/>
                    <a:pt x="3" y="15"/>
                    <a:pt x="3" y="11"/>
                  </a:cubicBezTo>
                  <a:cubicBezTo>
                    <a:pt x="2" y="9"/>
                    <a:pt x="1" y="7"/>
                    <a:pt x="0" y="4"/>
                  </a:cubicBezTo>
                  <a:cubicBezTo>
                    <a:pt x="1" y="3"/>
                    <a:pt x="1" y="0"/>
                    <a:pt x="2" y="0"/>
                  </a:cubicBezTo>
                  <a:cubicBezTo>
                    <a:pt x="4" y="0"/>
                    <a:pt x="3" y="3"/>
                    <a:pt x="4" y="4"/>
                  </a:cubicBezTo>
                  <a:cubicBezTo>
                    <a:pt x="5" y="5"/>
                    <a:pt x="7" y="4"/>
                    <a:pt x="8" y="4"/>
                  </a:cubicBezTo>
                  <a:cubicBezTo>
                    <a:pt x="9" y="5"/>
                    <a:pt x="11" y="6"/>
                    <a:pt x="12" y="7"/>
                  </a:cubicBezTo>
                  <a:cubicBezTo>
                    <a:pt x="12" y="9"/>
                    <a:pt x="10" y="11"/>
                    <a:pt x="10" y="14"/>
                  </a:cubicBezTo>
                  <a:cubicBezTo>
                    <a:pt x="10" y="15"/>
                    <a:pt x="10" y="17"/>
                    <a:pt x="12" y="17"/>
                  </a:cubicBezTo>
                  <a:cubicBezTo>
                    <a:pt x="14" y="16"/>
                    <a:pt x="15" y="14"/>
                    <a:pt x="18" y="13"/>
                  </a:cubicBezTo>
                  <a:cubicBezTo>
                    <a:pt x="19" y="12"/>
                    <a:pt x="21" y="13"/>
                    <a:pt x="21" y="12"/>
                  </a:cubicBezTo>
                  <a:cubicBezTo>
                    <a:pt x="22" y="10"/>
                    <a:pt x="22" y="9"/>
                    <a:pt x="22" y="7"/>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9" name="Freeform 2636"/>
            <p:cNvSpPr>
              <a:spLocks noChangeAspect="1"/>
            </p:cNvSpPr>
            <p:nvPr/>
          </p:nvSpPr>
          <p:spPr bwMode="auto">
            <a:xfrm>
              <a:off x="4328" y="2291"/>
              <a:ext cx="129" cy="259"/>
            </a:xfrm>
            <a:custGeom>
              <a:avLst/>
              <a:gdLst>
                <a:gd name="T0" fmla="*/ 68 w 107"/>
                <a:gd name="T1" fmla="*/ 236 h 216"/>
                <a:gd name="T2" fmla="*/ 51 w 107"/>
                <a:gd name="T3" fmla="*/ 219 h 216"/>
                <a:gd name="T4" fmla="*/ 43 w 107"/>
                <a:gd name="T5" fmla="*/ 194 h 216"/>
                <a:gd name="T6" fmla="*/ 35 w 107"/>
                <a:gd name="T7" fmla="*/ 180 h 216"/>
                <a:gd name="T8" fmla="*/ 46 w 107"/>
                <a:gd name="T9" fmla="*/ 144 h 216"/>
                <a:gd name="T10" fmla="*/ 47 w 107"/>
                <a:gd name="T11" fmla="*/ 118 h 216"/>
                <a:gd name="T12" fmla="*/ 60 w 107"/>
                <a:gd name="T13" fmla="*/ 118 h 216"/>
                <a:gd name="T14" fmla="*/ 58 w 107"/>
                <a:gd name="T15" fmla="*/ 135 h 216"/>
                <a:gd name="T16" fmla="*/ 68 w 107"/>
                <a:gd name="T17" fmla="*/ 137 h 216"/>
                <a:gd name="T18" fmla="*/ 78 w 107"/>
                <a:gd name="T19" fmla="*/ 144 h 216"/>
                <a:gd name="T20" fmla="*/ 88 w 107"/>
                <a:gd name="T21" fmla="*/ 145 h 216"/>
                <a:gd name="T22" fmla="*/ 83 w 107"/>
                <a:gd name="T23" fmla="*/ 130 h 216"/>
                <a:gd name="T24" fmla="*/ 84 w 107"/>
                <a:gd name="T25" fmla="*/ 118 h 216"/>
                <a:gd name="T26" fmla="*/ 101 w 107"/>
                <a:gd name="T27" fmla="*/ 106 h 216"/>
                <a:gd name="T28" fmla="*/ 122 w 107"/>
                <a:gd name="T29" fmla="*/ 108 h 216"/>
                <a:gd name="T30" fmla="*/ 125 w 107"/>
                <a:gd name="T31" fmla="*/ 89 h 216"/>
                <a:gd name="T32" fmla="*/ 125 w 107"/>
                <a:gd name="T33" fmla="*/ 77 h 216"/>
                <a:gd name="T34" fmla="*/ 112 w 107"/>
                <a:gd name="T35" fmla="*/ 59 h 216"/>
                <a:gd name="T36" fmla="*/ 102 w 107"/>
                <a:gd name="T37" fmla="*/ 43 h 216"/>
                <a:gd name="T38" fmla="*/ 94 w 107"/>
                <a:gd name="T39" fmla="*/ 35 h 216"/>
                <a:gd name="T40" fmla="*/ 81 w 107"/>
                <a:gd name="T41" fmla="*/ 43 h 216"/>
                <a:gd name="T42" fmla="*/ 76 w 107"/>
                <a:gd name="T43" fmla="*/ 43 h 216"/>
                <a:gd name="T44" fmla="*/ 63 w 107"/>
                <a:gd name="T45" fmla="*/ 44 h 216"/>
                <a:gd name="T46" fmla="*/ 54 w 107"/>
                <a:gd name="T47" fmla="*/ 36 h 216"/>
                <a:gd name="T48" fmla="*/ 55 w 107"/>
                <a:gd name="T49" fmla="*/ 22 h 216"/>
                <a:gd name="T50" fmla="*/ 42 w 107"/>
                <a:gd name="T51" fmla="*/ 12 h 216"/>
                <a:gd name="T52" fmla="*/ 41 w 107"/>
                <a:gd name="T53" fmla="*/ 0 h 216"/>
                <a:gd name="T54" fmla="*/ 29 w 107"/>
                <a:gd name="T55" fmla="*/ 1 h 216"/>
                <a:gd name="T56" fmla="*/ 22 w 107"/>
                <a:gd name="T57" fmla="*/ 11 h 216"/>
                <a:gd name="T58" fmla="*/ 5 w 107"/>
                <a:gd name="T59" fmla="*/ 30 h 216"/>
                <a:gd name="T60" fmla="*/ 5 w 107"/>
                <a:gd name="T61" fmla="*/ 35 h 216"/>
                <a:gd name="T62" fmla="*/ 14 w 107"/>
                <a:gd name="T63" fmla="*/ 60 h 216"/>
                <a:gd name="T64" fmla="*/ 22 w 107"/>
                <a:gd name="T65" fmla="*/ 71 h 216"/>
                <a:gd name="T66" fmla="*/ 19 w 107"/>
                <a:gd name="T67" fmla="*/ 89 h 216"/>
                <a:gd name="T68" fmla="*/ 30 w 107"/>
                <a:gd name="T69" fmla="*/ 112 h 216"/>
                <a:gd name="T70" fmla="*/ 30 w 107"/>
                <a:gd name="T71" fmla="*/ 126 h 216"/>
                <a:gd name="T72" fmla="*/ 35 w 107"/>
                <a:gd name="T73" fmla="*/ 159 h 216"/>
                <a:gd name="T74" fmla="*/ 24 w 107"/>
                <a:gd name="T75" fmla="*/ 181 h 216"/>
                <a:gd name="T76" fmla="*/ 19 w 107"/>
                <a:gd name="T77" fmla="*/ 207 h 216"/>
                <a:gd name="T78" fmla="*/ 25 w 107"/>
                <a:gd name="T79" fmla="*/ 209 h 216"/>
                <a:gd name="T80" fmla="*/ 35 w 107"/>
                <a:gd name="T81" fmla="*/ 225 h 216"/>
                <a:gd name="T82" fmla="*/ 46 w 107"/>
                <a:gd name="T83" fmla="*/ 230 h 216"/>
                <a:gd name="T84" fmla="*/ 49 w 107"/>
                <a:gd name="T85" fmla="*/ 241 h 216"/>
                <a:gd name="T86" fmla="*/ 58 w 107"/>
                <a:gd name="T87" fmla="*/ 243 h 216"/>
                <a:gd name="T88" fmla="*/ 65 w 107"/>
                <a:gd name="T89" fmla="*/ 255 h 216"/>
                <a:gd name="T90" fmla="*/ 78 w 107"/>
                <a:gd name="T91" fmla="*/ 253 h 2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7"/>
                <a:gd name="T139" fmla="*/ 0 h 216"/>
                <a:gd name="T140" fmla="*/ 107 w 107"/>
                <a:gd name="T141" fmla="*/ 216 h 2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7" h="216">
                  <a:moveTo>
                    <a:pt x="66" y="206"/>
                  </a:moveTo>
                  <a:cubicBezTo>
                    <a:pt x="65" y="205"/>
                    <a:pt x="63" y="202"/>
                    <a:pt x="62" y="200"/>
                  </a:cubicBezTo>
                  <a:cubicBezTo>
                    <a:pt x="60" y="199"/>
                    <a:pt x="58" y="198"/>
                    <a:pt x="56" y="197"/>
                  </a:cubicBezTo>
                  <a:cubicBezTo>
                    <a:pt x="54" y="196"/>
                    <a:pt x="51" y="197"/>
                    <a:pt x="49" y="196"/>
                  </a:cubicBezTo>
                  <a:cubicBezTo>
                    <a:pt x="46" y="194"/>
                    <a:pt x="45" y="191"/>
                    <a:pt x="43" y="188"/>
                  </a:cubicBezTo>
                  <a:cubicBezTo>
                    <a:pt x="42" y="187"/>
                    <a:pt x="42" y="185"/>
                    <a:pt x="42" y="183"/>
                  </a:cubicBezTo>
                  <a:cubicBezTo>
                    <a:pt x="41" y="182"/>
                    <a:pt x="41" y="180"/>
                    <a:pt x="41" y="178"/>
                  </a:cubicBezTo>
                  <a:cubicBezTo>
                    <a:pt x="40" y="175"/>
                    <a:pt x="41" y="172"/>
                    <a:pt x="41" y="169"/>
                  </a:cubicBezTo>
                  <a:cubicBezTo>
                    <a:pt x="40" y="166"/>
                    <a:pt x="38" y="164"/>
                    <a:pt x="36" y="162"/>
                  </a:cubicBezTo>
                  <a:cubicBezTo>
                    <a:pt x="34" y="162"/>
                    <a:pt x="32" y="165"/>
                    <a:pt x="30" y="164"/>
                  </a:cubicBezTo>
                  <a:cubicBezTo>
                    <a:pt x="28" y="162"/>
                    <a:pt x="28" y="159"/>
                    <a:pt x="28" y="157"/>
                  </a:cubicBezTo>
                  <a:cubicBezTo>
                    <a:pt x="28" y="155"/>
                    <a:pt x="28" y="152"/>
                    <a:pt x="29" y="150"/>
                  </a:cubicBezTo>
                  <a:cubicBezTo>
                    <a:pt x="29" y="147"/>
                    <a:pt x="29" y="145"/>
                    <a:pt x="30" y="142"/>
                  </a:cubicBezTo>
                  <a:cubicBezTo>
                    <a:pt x="31" y="138"/>
                    <a:pt x="33" y="134"/>
                    <a:pt x="34" y="130"/>
                  </a:cubicBezTo>
                  <a:cubicBezTo>
                    <a:pt x="36" y="126"/>
                    <a:pt x="38" y="124"/>
                    <a:pt x="38" y="120"/>
                  </a:cubicBezTo>
                  <a:cubicBezTo>
                    <a:pt x="39" y="117"/>
                    <a:pt x="37" y="114"/>
                    <a:pt x="37" y="111"/>
                  </a:cubicBezTo>
                  <a:cubicBezTo>
                    <a:pt x="37" y="110"/>
                    <a:pt x="39" y="109"/>
                    <a:pt x="39" y="108"/>
                  </a:cubicBezTo>
                  <a:cubicBezTo>
                    <a:pt x="40" y="104"/>
                    <a:pt x="38" y="101"/>
                    <a:pt x="39" y="98"/>
                  </a:cubicBezTo>
                  <a:cubicBezTo>
                    <a:pt x="39" y="97"/>
                    <a:pt x="41" y="97"/>
                    <a:pt x="42" y="97"/>
                  </a:cubicBezTo>
                  <a:cubicBezTo>
                    <a:pt x="43" y="97"/>
                    <a:pt x="44" y="98"/>
                    <a:pt x="45" y="98"/>
                  </a:cubicBezTo>
                  <a:cubicBezTo>
                    <a:pt x="47" y="99"/>
                    <a:pt x="49" y="97"/>
                    <a:pt x="50" y="98"/>
                  </a:cubicBezTo>
                  <a:cubicBezTo>
                    <a:pt x="50" y="100"/>
                    <a:pt x="48" y="101"/>
                    <a:pt x="47" y="103"/>
                  </a:cubicBezTo>
                  <a:cubicBezTo>
                    <a:pt x="47" y="105"/>
                    <a:pt x="48" y="106"/>
                    <a:pt x="49" y="107"/>
                  </a:cubicBezTo>
                  <a:cubicBezTo>
                    <a:pt x="49" y="109"/>
                    <a:pt x="48" y="111"/>
                    <a:pt x="48" y="113"/>
                  </a:cubicBezTo>
                  <a:cubicBezTo>
                    <a:pt x="48" y="114"/>
                    <a:pt x="49" y="114"/>
                    <a:pt x="50" y="114"/>
                  </a:cubicBezTo>
                  <a:cubicBezTo>
                    <a:pt x="50" y="114"/>
                    <a:pt x="51" y="113"/>
                    <a:pt x="51" y="113"/>
                  </a:cubicBezTo>
                  <a:cubicBezTo>
                    <a:pt x="53" y="113"/>
                    <a:pt x="54" y="114"/>
                    <a:pt x="56" y="114"/>
                  </a:cubicBezTo>
                  <a:cubicBezTo>
                    <a:pt x="58" y="114"/>
                    <a:pt x="59" y="112"/>
                    <a:pt x="61" y="113"/>
                  </a:cubicBezTo>
                  <a:cubicBezTo>
                    <a:pt x="63" y="114"/>
                    <a:pt x="65" y="116"/>
                    <a:pt x="66" y="118"/>
                  </a:cubicBezTo>
                  <a:cubicBezTo>
                    <a:pt x="66" y="118"/>
                    <a:pt x="65" y="119"/>
                    <a:pt x="65" y="120"/>
                  </a:cubicBezTo>
                  <a:cubicBezTo>
                    <a:pt x="65" y="121"/>
                    <a:pt x="65" y="123"/>
                    <a:pt x="67" y="123"/>
                  </a:cubicBezTo>
                  <a:cubicBezTo>
                    <a:pt x="67" y="124"/>
                    <a:pt x="68" y="122"/>
                    <a:pt x="69" y="122"/>
                  </a:cubicBezTo>
                  <a:cubicBezTo>
                    <a:pt x="70" y="121"/>
                    <a:pt x="72" y="121"/>
                    <a:pt x="73" y="121"/>
                  </a:cubicBezTo>
                  <a:cubicBezTo>
                    <a:pt x="73" y="119"/>
                    <a:pt x="73" y="117"/>
                    <a:pt x="72" y="115"/>
                  </a:cubicBezTo>
                  <a:cubicBezTo>
                    <a:pt x="71" y="114"/>
                    <a:pt x="69" y="114"/>
                    <a:pt x="69" y="112"/>
                  </a:cubicBezTo>
                  <a:cubicBezTo>
                    <a:pt x="68" y="111"/>
                    <a:pt x="69" y="110"/>
                    <a:pt x="69" y="108"/>
                  </a:cubicBezTo>
                  <a:cubicBezTo>
                    <a:pt x="69" y="107"/>
                    <a:pt x="68" y="106"/>
                    <a:pt x="67" y="104"/>
                  </a:cubicBezTo>
                  <a:cubicBezTo>
                    <a:pt x="67" y="102"/>
                    <a:pt x="67" y="100"/>
                    <a:pt x="68" y="98"/>
                  </a:cubicBezTo>
                  <a:cubicBezTo>
                    <a:pt x="68" y="97"/>
                    <a:pt x="70" y="98"/>
                    <a:pt x="70" y="98"/>
                  </a:cubicBezTo>
                  <a:cubicBezTo>
                    <a:pt x="72" y="96"/>
                    <a:pt x="72" y="93"/>
                    <a:pt x="74" y="92"/>
                  </a:cubicBezTo>
                  <a:cubicBezTo>
                    <a:pt x="76" y="90"/>
                    <a:pt x="78" y="88"/>
                    <a:pt x="80" y="87"/>
                  </a:cubicBezTo>
                  <a:cubicBezTo>
                    <a:pt x="81" y="87"/>
                    <a:pt x="83" y="87"/>
                    <a:pt x="84" y="88"/>
                  </a:cubicBezTo>
                  <a:cubicBezTo>
                    <a:pt x="85" y="88"/>
                    <a:pt x="86" y="88"/>
                    <a:pt x="87" y="88"/>
                  </a:cubicBezTo>
                  <a:cubicBezTo>
                    <a:pt x="90" y="88"/>
                    <a:pt x="93" y="87"/>
                    <a:pt x="96" y="88"/>
                  </a:cubicBezTo>
                  <a:cubicBezTo>
                    <a:pt x="98" y="88"/>
                    <a:pt x="100" y="89"/>
                    <a:pt x="101" y="90"/>
                  </a:cubicBezTo>
                  <a:cubicBezTo>
                    <a:pt x="102" y="90"/>
                    <a:pt x="102" y="89"/>
                    <a:pt x="103" y="88"/>
                  </a:cubicBezTo>
                  <a:cubicBezTo>
                    <a:pt x="104" y="88"/>
                    <a:pt x="105" y="87"/>
                    <a:pt x="105" y="86"/>
                  </a:cubicBezTo>
                  <a:cubicBezTo>
                    <a:pt x="106" y="82"/>
                    <a:pt x="104" y="78"/>
                    <a:pt x="104" y="74"/>
                  </a:cubicBezTo>
                  <a:cubicBezTo>
                    <a:pt x="105" y="72"/>
                    <a:pt x="107" y="71"/>
                    <a:pt x="107" y="70"/>
                  </a:cubicBezTo>
                  <a:cubicBezTo>
                    <a:pt x="107" y="68"/>
                    <a:pt x="104" y="68"/>
                    <a:pt x="104" y="66"/>
                  </a:cubicBezTo>
                  <a:cubicBezTo>
                    <a:pt x="103" y="66"/>
                    <a:pt x="105" y="64"/>
                    <a:pt x="104" y="64"/>
                  </a:cubicBezTo>
                  <a:cubicBezTo>
                    <a:pt x="103" y="63"/>
                    <a:pt x="101" y="64"/>
                    <a:pt x="100" y="63"/>
                  </a:cubicBezTo>
                  <a:cubicBezTo>
                    <a:pt x="98" y="61"/>
                    <a:pt x="96" y="60"/>
                    <a:pt x="95" y="58"/>
                  </a:cubicBezTo>
                  <a:cubicBezTo>
                    <a:pt x="94" y="55"/>
                    <a:pt x="93" y="52"/>
                    <a:pt x="93" y="49"/>
                  </a:cubicBezTo>
                  <a:cubicBezTo>
                    <a:pt x="92" y="47"/>
                    <a:pt x="95" y="45"/>
                    <a:pt x="94" y="44"/>
                  </a:cubicBezTo>
                  <a:cubicBezTo>
                    <a:pt x="93" y="42"/>
                    <a:pt x="91" y="41"/>
                    <a:pt x="89" y="40"/>
                  </a:cubicBezTo>
                  <a:cubicBezTo>
                    <a:pt x="88" y="38"/>
                    <a:pt x="86" y="38"/>
                    <a:pt x="85" y="36"/>
                  </a:cubicBezTo>
                  <a:cubicBezTo>
                    <a:pt x="84" y="34"/>
                    <a:pt x="85" y="32"/>
                    <a:pt x="83" y="30"/>
                  </a:cubicBezTo>
                  <a:cubicBezTo>
                    <a:pt x="83" y="29"/>
                    <a:pt x="82" y="31"/>
                    <a:pt x="81" y="31"/>
                  </a:cubicBezTo>
                  <a:cubicBezTo>
                    <a:pt x="80" y="31"/>
                    <a:pt x="79" y="29"/>
                    <a:pt x="78" y="29"/>
                  </a:cubicBezTo>
                  <a:cubicBezTo>
                    <a:pt x="77" y="28"/>
                    <a:pt x="75" y="28"/>
                    <a:pt x="73" y="29"/>
                  </a:cubicBezTo>
                  <a:cubicBezTo>
                    <a:pt x="72" y="30"/>
                    <a:pt x="72" y="33"/>
                    <a:pt x="71" y="35"/>
                  </a:cubicBezTo>
                  <a:cubicBezTo>
                    <a:pt x="70" y="36"/>
                    <a:pt x="68" y="35"/>
                    <a:pt x="67" y="36"/>
                  </a:cubicBezTo>
                  <a:cubicBezTo>
                    <a:pt x="66" y="37"/>
                    <a:pt x="67" y="39"/>
                    <a:pt x="65" y="40"/>
                  </a:cubicBezTo>
                  <a:cubicBezTo>
                    <a:pt x="64" y="41"/>
                    <a:pt x="62" y="41"/>
                    <a:pt x="62" y="40"/>
                  </a:cubicBezTo>
                  <a:cubicBezTo>
                    <a:pt x="61" y="39"/>
                    <a:pt x="63" y="37"/>
                    <a:pt x="63" y="36"/>
                  </a:cubicBezTo>
                  <a:cubicBezTo>
                    <a:pt x="62" y="34"/>
                    <a:pt x="59" y="33"/>
                    <a:pt x="57" y="32"/>
                  </a:cubicBezTo>
                  <a:cubicBezTo>
                    <a:pt x="55" y="32"/>
                    <a:pt x="54" y="33"/>
                    <a:pt x="52" y="34"/>
                  </a:cubicBezTo>
                  <a:cubicBezTo>
                    <a:pt x="52" y="35"/>
                    <a:pt x="53" y="36"/>
                    <a:pt x="52" y="37"/>
                  </a:cubicBezTo>
                  <a:cubicBezTo>
                    <a:pt x="51" y="39"/>
                    <a:pt x="49" y="42"/>
                    <a:pt x="46" y="43"/>
                  </a:cubicBezTo>
                  <a:cubicBezTo>
                    <a:pt x="45" y="43"/>
                    <a:pt x="44" y="42"/>
                    <a:pt x="44" y="41"/>
                  </a:cubicBezTo>
                  <a:cubicBezTo>
                    <a:pt x="43" y="37"/>
                    <a:pt x="45" y="33"/>
                    <a:pt x="45" y="30"/>
                  </a:cubicBezTo>
                  <a:cubicBezTo>
                    <a:pt x="45" y="28"/>
                    <a:pt x="44" y="27"/>
                    <a:pt x="44" y="25"/>
                  </a:cubicBezTo>
                  <a:cubicBezTo>
                    <a:pt x="44" y="24"/>
                    <a:pt x="46" y="23"/>
                    <a:pt x="46" y="22"/>
                  </a:cubicBezTo>
                  <a:cubicBezTo>
                    <a:pt x="47" y="20"/>
                    <a:pt x="46" y="19"/>
                    <a:pt x="46" y="18"/>
                  </a:cubicBezTo>
                  <a:cubicBezTo>
                    <a:pt x="46" y="16"/>
                    <a:pt x="48" y="14"/>
                    <a:pt x="47" y="13"/>
                  </a:cubicBezTo>
                  <a:cubicBezTo>
                    <a:pt x="46" y="11"/>
                    <a:pt x="43" y="12"/>
                    <a:pt x="42" y="11"/>
                  </a:cubicBezTo>
                  <a:cubicBezTo>
                    <a:pt x="39" y="11"/>
                    <a:pt x="37" y="11"/>
                    <a:pt x="35" y="10"/>
                  </a:cubicBezTo>
                  <a:cubicBezTo>
                    <a:pt x="34" y="9"/>
                    <a:pt x="37" y="8"/>
                    <a:pt x="37" y="7"/>
                  </a:cubicBezTo>
                  <a:cubicBezTo>
                    <a:pt x="37" y="6"/>
                    <a:pt x="38" y="4"/>
                    <a:pt x="37" y="3"/>
                  </a:cubicBezTo>
                  <a:cubicBezTo>
                    <a:pt x="37" y="2"/>
                    <a:pt x="35" y="0"/>
                    <a:pt x="34" y="0"/>
                  </a:cubicBezTo>
                  <a:cubicBezTo>
                    <a:pt x="33" y="0"/>
                    <a:pt x="32" y="0"/>
                    <a:pt x="31" y="0"/>
                  </a:cubicBezTo>
                  <a:cubicBezTo>
                    <a:pt x="30" y="0"/>
                    <a:pt x="29" y="0"/>
                    <a:pt x="28" y="0"/>
                  </a:cubicBezTo>
                  <a:cubicBezTo>
                    <a:pt x="26" y="0"/>
                    <a:pt x="25" y="0"/>
                    <a:pt x="24" y="1"/>
                  </a:cubicBezTo>
                  <a:cubicBezTo>
                    <a:pt x="23" y="2"/>
                    <a:pt x="25" y="5"/>
                    <a:pt x="24" y="5"/>
                  </a:cubicBezTo>
                  <a:cubicBezTo>
                    <a:pt x="22" y="6"/>
                    <a:pt x="20" y="4"/>
                    <a:pt x="18" y="5"/>
                  </a:cubicBezTo>
                  <a:cubicBezTo>
                    <a:pt x="17" y="6"/>
                    <a:pt x="19" y="8"/>
                    <a:pt x="18" y="9"/>
                  </a:cubicBezTo>
                  <a:cubicBezTo>
                    <a:pt x="17" y="11"/>
                    <a:pt x="14" y="12"/>
                    <a:pt x="12" y="12"/>
                  </a:cubicBezTo>
                  <a:cubicBezTo>
                    <a:pt x="10" y="12"/>
                    <a:pt x="7" y="8"/>
                    <a:pt x="6" y="10"/>
                  </a:cubicBezTo>
                  <a:cubicBezTo>
                    <a:pt x="4" y="14"/>
                    <a:pt x="6" y="20"/>
                    <a:pt x="4" y="25"/>
                  </a:cubicBezTo>
                  <a:cubicBezTo>
                    <a:pt x="4" y="26"/>
                    <a:pt x="1" y="24"/>
                    <a:pt x="1" y="25"/>
                  </a:cubicBezTo>
                  <a:cubicBezTo>
                    <a:pt x="0" y="26"/>
                    <a:pt x="0" y="28"/>
                    <a:pt x="1" y="29"/>
                  </a:cubicBezTo>
                  <a:cubicBezTo>
                    <a:pt x="2" y="30"/>
                    <a:pt x="3" y="28"/>
                    <a:pt x="4" y="29"/>
                  </a:cubicBezTo>
                  <a:cubicBezTo>
                    <a:pt x="6" y="31"/>
                    <a:pt x="7" y="33"/>
                    <a:pt x="7" y="36"/>
                  </a:cubicBezTo>
                  <a:cubicBezTo>
                    <a:pt x="7" y="37"/>
                    <a:pt x="5" y="36"/>
                    <a:pt x="5" y="36"/>
                  </a:cubicBezTo>
                  <a:cubicBezTo>
                    <a:pt x="8" y="40"/>
                    <a:pt x="10" y="45"/>
                    <a:pt x="12" y="50"/>
                  </a:cubicBezTo>
                  <a:cubicBezTo>
                    <a:pt x="13" y="51"/>
                    <a:pt x="15" y="51"/>
                    <a:pt x="15" y="52"/>
                  </a:cubicBezTo>
                  <a:cubicBezTo>
                    <a:pt x="16" y="54"/>
                    <a:pt x="14" y="57"/>
                    <a:pt x="15" y="59"/>
                  </a:cubicBezTo>
                  <a:cubicBezTo>
                    <a:pt x="16" y="60"/>
                    <a:pt x="18" y="58"/>
                    <a:pt x="18" y="59"/>
                  </a:cubicBezTo>
                  <a:cubicBezTo>
                    <a:pt x="19" y="59"/>
                    <a:pt x="20" y="61"/>
                    <a:pt x="19" y="62"/>
                  </a:cubicBezTo>
                  <a:cubicBezTo>
                    <a:pt x="19" y="64"/>
                    <a:pt x="16" y="63"/>
                    <a:pt x="16" y="64"/>
                  </a:cubicBezTo>
                  <a:cubicBezTo>
                    <a:pt x="15" y="67"/>
                    <a:pt x="16" y="71"/>
                    <a:pt x="16" y="74"/>
                  </a:cubicBezTo>
                  <a:cubicBezTo>
                    <a:pt x="15" y="76"/>
                    <a:pt x="11" y="75"/>
                    <a:pt x="11" y="76"/>
                  </a:cubicBezTo>
                  <a:cubicBezTo>
                    <a:pt x="13" y="80"/>
                    <a:pt x="13" y="83"/>
                    <a:pt x="15" y="86"/>
                  </a:cubicBezTo>
                  <a:cubicBezTo>
                    <a:pt x="18" y="89"/>
                    <a:pt x="22" y="90"/>
                    <a:pt x="25" y="93"/>
                  </a:cubicBezTo>
                  <a:cubicBezTo>
                    <a:pt x="26" y="95"/>
                    <a:pt x="27" y="97"/>
                    <a:pt x="28" y="99"/>
                  </a:cubicBezTo>
                  <a:cubicBezTo>
                    <a:pt x="28" y="101"/>
                    <a:pt x="27" y="102"/>
                    <a:pt x="27" y="104"/>
                  </a:cubicBezTo>
                  <a:cubicBezTo>
                    <a:pt x="27" y="105"/>
                    <a:pt x="25" y="104"/>
                    <a:pt x="25" y="105"/>
                  </a:cubicBezTo>
                  <a:cubicBezTo>
                    <a:pt x="27" y="110"/>
                    <a:pt x="29" y="115"/>
                    <a:pt x="31" y="119"/>
                  </a:cubicBezTo>
                  <a:cubicBezTo>
                    <a:pt x="32" y="120"/>
                    <a:pt x="34" y="120"/>
                    <a:pt x="33" y="121"/>
                  </a:cubicBezTo>
                  <a:cubicBezTo>
                    <a:pt x="33" y="125"/>
                    <a:pt x="31" y="129"/>
                    <a:pt x="29" y="133"/>
                  </a:cubicBezTo>
                  <a:cubicBezTo>
                    <a:pt x="27" y="135"/>
                    <a:pt x="24" y="137"/>
                    <a:pt x="23" y="140"/>
                  </a:cubicBezTo>
                  <a:cubicBezTo>
                    <a:pt x="23" y="142"/>
                    <a:pt x="24" y="144"/>
                    <a:pt x="23" y="147"/>
                  </a:cubicBezTo>
                  <a:cubicBezTo>
                    <a:pt x="22" y="148"/>
                    <a:pt x="22" y="152"/>
                    <a:pt x="20" y="151"/>
                  </a:cubicBezTo>
                  <a:cubicBezTo>
                    <a:pt x="21" y="153"/>
                    <a:pt x="22" y="156"/>
                    <a:pt x="22" y="158"/>
                  </a:cubicBezTo>
                  <a:cubicBezTo>
                    <a:pt x="21" y="162"/>
                    <a:pt x="19" y="165"/>
                    <a:pt x="18" y="168"/>
                  </a:cubicBezTo>
                  <a:cubicBezTo>
                    <a:pt x="17" y="170"/>
                    <a:pt x="16" y="171"/>
                    <a:pt x="16" y="173"/>
                  </a:cubicBezTo>
                  <a:cubicBezTo>
                    <a:pt x="16" y="175"/>
                    <a:pt x="17" y="176"/>
                    <a:pt x="18" y="178"/>
                  </a:cubicBezTo>
                  <a:cubicBezTo>
                    <a:pt x="18" y="178"/>
                    <a:pt x="19" y="178"/>
                    <a:pt x="19" y="178"/>
                  </a:cubicBezTo>
                  <a:cubicBezTo>
                    <a:pt x="21" y="177"/>
                    <a:pt x="19" y="174"/>
                    <a:pt x="21" y="174"/>
                  </a:cubicBezTo>
                  <a:cubicBezTo>
                    <a:pt x="23" y="175"/>
                    <a:pt x="26" y="178"/>
                    <a:pt x="27" y="180"/>
                  </a:cubicBezTo>
                  <a:cubicBezTo>
                    <a:pt x="28" y="182"/>
                    <a:pt x="26" y="184"/>
                    <a:pt x="27" y="186"/>
                  </a:cubicBezTo>
                  <a:cubicBezTo>
                    <a:pt x="28" y="186"/>
                    <a:pt x="29" y="189"/>
                    <a:pt x="29" y="188"/>
                  </a:cubicBezTo>
                  <a:cubicBezTo>
                    <a:pt x="29" y="184"/>
                    <a:pt x="29" y="182"/>
                    <a:pt x="30" y="184"/>
                  </a:cubicBezTo>
                  <a:cubicBezTo>
                    <a:pt x="31" y="186"/>
                    <a:pt x="32" y="188"/>
                    <a:pt x="34" y="189"/>
                  </a:cubicBezTo>
                  <a:cubicBezTo>
                    <a:pt x="35" y="190"/>
                    <a:pt x="37" y="191"/>
                    <a:pt x="38" y="192"/>
                  </a:cubicBezTo>
                  <a:cubicBezTo>
                    <a:pt x="39" y="193"/>
                    <a:pt x="39" y="194"/>
                    <a:pt x="39" y="195"/>
                  </a:cubicBezTo>
                  <a:cubicBezTo>
                    <a:pt x="39" y="196"/>
                    <a:pt x="38" y="197"/>
                    <a:pt x="38" y="198"/>
                  </a:cubicBezTo>
                  <a:cubicBezTo>
                    <a:pt x="38" y="199"/>
                    <a:pt x="40" y="200"/>
                    <a:pt x="41" y="201"/>
                  </a:cubicBezTo>
                  <a:cubicBezTo>
                    <a:pt x="42" y="202"/>
                    <a:pt x="43" y="202"/>
                    <a:pt x="44" y="203"/>
                  </a:cubicBezTo>
                  <a:cubicBezTo>
                    <a:pt x="45" y="202"/>
                    <a:pt x="45" y="199"/>
                    <a:pt x="46" y="199"/>
                  </a:cubicBezTo>
                  <a:cubicBezTo>
                    <a:pt x="48" y="199"/>
                    <a:pt x="47" y="202"/>
                    <a:pt x="48" y="203"/>
                  </a:cubicBezTo>
                  <a:cubicBezTo>
                    <a:pt x="49" y="204"/>
                    <a:pt x="51" y="203"/>
                    <a:pt x="52" y="203"/>
                  </a:cubicBezTo>
                  <a:cubicBezTo>
                    <a:pt x="53" y="204"/>
                    <a:pt x="55" y="205"/>
                    <a:pt x="56" y="206"/>
                  </a:cubicBezTo>
                  <a:cubicBezTo>
                    <a:pt x="56" y="208"/>
                    <a:pt x="54" y="210"/>
                    <a:pt x="54" y="213"/>
                  </a:cubicBezTo>
                  <a:cubicBezTo>
                    <a:pt x="54" y="214"/>
                    <a:pt x="54" y="216"/>
                    <a:pt x="56" y="216"/>
                  </a:cubicBezTo>
                  <a:cubicBezTo>
                    <a:pt x="58" y="215"/>
                    <a:pt x="59" y="213"/>
                    <a:pt x="62" y="212"/>
                  </a:cubicBezTo>
                  <a:cubicBezTo>
                    <a:pt x="63" y="211"/>
                    <a:pt x="65" y="212"/>
                    <a:pt x="65" y="211"/>
                  </a:cubicBezTo>
                  <a:cubicBezTo>
                    <a:pt x="66" y="209"/>
                    <a:pt x="66" y="208"/>
                    <a:pt x="66" y="20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0" name="Freeform 2637"/>
            <p:cNvSpPr>
              <a:spLocks noChangeAspect="1"/>
            </p:cNvSpPr>
            <p:nvPr/>
          </p:nvSpPr>
          <p:spPr bwMode="auto">
            <a:xfrm>
              <a:off x="4366" y="2252"/>
              <a:ext cx="121" cy="154"/>
            </a:xfrm>
            <a:custGeom>
              <a:avLst/>
              <a:gdLst>
                <a:gd name="T0" fmla="*/ 114 w 101"/>
                <a:gd name="T1" fmla="*/ 144 h 128"/>
                <a:gd name="T2" fmla="*/ 105 w 101"/>
                <a:gd name="T3" fmla="*/ 143 h 128"/>
                <a:gd name="T4" fmla="*/ 99 w 101"/>
                <a:gd name="T5" fmla="*/ 153 h 128"/>
                <a:gd name="T6" fmla="*/ 90 w 101"/>
                <a:gd name="T7" fmla="*/ 149 h 128"/>
                <a:gd name="T8" fmla="*/ 84 w 101"/>
                <a:gd name="T9" fmla="*/ 147 h 128"/>
                <a:gd name="T10" fmla="*/ 89 w 101"/>
                <a:gd name="T11" fmla="*/ 142 h 128"/>
                <a:gd name="T12" fmla="*/ 91 w 101"/>
                <a:gd name="T13" fmla="*/ 123 h 128"/>
                <a:gd name="T14" fmla="*/ 87 w 101"/>
                <a:gd name="T15" fmla="*/ 115 h 128"/>
                <a:gd name="T16" fmla="*/ 77 w 101"/>
                <a:gd name="T17" fmla="*/ 108 h 128"/>
                <a:gd name="T18" fmla="*/ 75 w 101"/>
                <a:gd name="T19" fmla="*/ 91 h 128"/>
                <a:gd name="T20" fmla="*/ 65 w 101"/>
                <a:gd name="T21" fmla="*/ 82 h 128"/>
                <a:gd name="T22" fmla="*/ 60 w 101"/>
                <a:gd name="T23" fmla="*/ 76 h 128"/>
                <a:gd name="T24" fmla="*/ 50 w 101"/>
                <a:gd name="T25" fmla="*/ 73 h 128"/>
                <a:gd name="T26" fmla="*/ 43 w 101"/>
                <a:gd name="T27" fmla="*/ 82 h 128"/>
                <a:gd name="T28" fmla="*/ 37 w 101"/>
                <a:gd name="T29" fmla="*/ 87 h 128"/>
                <a:gd name="T30" fmla="*/ 31 w 101"/>
                <a:gd name="T31" fmla="*/ 77 h 128"/>
                <a:gd name="T32" fmla="*/ 25 w 101"/>
                <a:gd name="T33" fmla="*/ 83 h 128"/>
                <a:gd name="T34" fmla="*/ 16 w 101"/>
                <a:gd name="T35" fmla="*/ 88 h 128"/>
                <a:gd name="T36" fmla="*/ 16 w 101"/>
                <a:gd name="T37" fmla="*/ 69 h 128"/>
                <a:gd name="T38" fmla="*/ 18 w 101"/>
                <a:gd name="T39" fmla="*/ 60 h 128"/>
                <a:gd name="T40" fmla="*/ 13 w 101"/>
                <a:gd name="T41" fmla="*/ 52 h 128"/>
                <a:gd name="T42" fmla="*/ 7 w 101"/>
                <a:gd name="T43" fmla="*/ 47 h 128"/>
                <a:gd name="T44" fmla="*/ 4 w 101"/>
                <a:gd name="T45" fmla="*/ 39 h 128"/>
                <a:gd name="T46" fmla="*/ 1 w 101"/>
                <a:gd name="T47" fmla="*/ 31 h 128"/>
                <a:gd name="T48" fmla="*/ 5 w 101"/>
                <a:gd name="T49" fmla="*/ 25 h 128"/>
                <a:gd name="T50" fmla="*/ 13 w 101"/>
                <a:gd name="T51" fmla="*/ 16 h 128"/>
                <a:gd name="T52" fmla="*/ 18 w 101"/>
                <a:gd name="T53" fmla="*/ 22 h 128"/>
                <a:gd name="T54" fmla="*/ 25 w 101"/>
                <a:gd name="T55" fmla="*/ 20 h 128"/>
                <a:gd name="T56" fmla="*/ 20 w 101"/>
                <a:gd name="T57" fmla="*/ 8 h 128"/>
                <a:gd name="T58" fmla="*/ 22 w 101"/>
                <a:gd name="T59" fmla="*/ 0 h 128"/>
                <a:gd name="T60" fmla="*/ 29 w 101"/>
                <a:gd name="T61" fmla="*/ 2 h 128"/>
                <a:gd name="T62" fmla="*/ 36 w 101"/>
                <a:gd name="T63" fmla="*/ 13 h 128"/>
                <a:gd name="T64" fmla="*/ 42 w 101"/>
                <a:gd name="T65" fmla="*/ 14 h 128"/>
                <a:gd name="T66" fmla="*/ 46 w 101"/>
                <a:gd name="T67" fmla="*/ 30 h 128"/>
                <a:gd name="T68" fmla="*/ 53 w 101"/>
                <a:gd name="T69" fmla="*/ 34 h 128"/>
                <a:gd name="T70" fmla="*/ 62 w 101"/>
                <a:gd name="T71" fmla="*/ 29 h 128"/>
                <a:gd name="T72" fmla="*/ 63 w 101"/>
                <a:gd name="T73" fmla="*/ 37 h 128"/>
                <a:gd name="T74" fmla="*/ 73 w 101"/>
                <a:gd name="T75" fmla="*/ 43 h 128"/>
                <a:gd name="T76" fmla="*/ 71 w 101"/>
                <a:gd name="T77" fmla="*/ 47 h 128"/>
                <a:gd name="T78" fmla="*/ 62 w 101"/>
                <a:gd name="T79" fmla="*/ 51 h 128"/>
                <a:gd name="T80" fmla="*/ 58 w 101"/>
                <a:gd name="T81" fmla="*/ 57 h 128"/>
                <a:gd name="T82" fmla="*/ 79 w 101"/>
                <a:gd name="T83" fmla="*/ 75 h 128"/>
                <a:gd name="T84" fmla="*/ 91 w 101"/>
                <a:gd name="T85" fmla="*/ 89 h 128"/>
                <a:gd name="T86" fmla="*/ 101 w 101"/>
                <a:gd name="T87" fmla="*/ 100 h 128"/>
                <a:gd name="T88" fmla="*/ 111 w 101"/>
                <a:gd name="T89" fmla="*/ 112 h 128"/>
                <a:gd name="T90" fmla="*/ 114 w 101"/>
                <a:gd name="T91" fmla="*/ 119 h 128"/>
                <a:gd name="T92" fmla="*/ 117 w 101"/>
                <a:gd name="T93" fmla="*/ 134 h 1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
                <a:gd name="T142" fmla="*/ 0 h 128"/>
                <a:gd name="T143" fmla="*/ 101 w 101"/>
                <a:gd name="T144" fmla="*/ 128 h 1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 h="128">
                  <a:moveTo>
                    <a:pt x="99" y="117"/>
                  </a:moveTo>
                  <a:cubicBezTo>
                    <a:pt x="98" y="118"/>
                    <a:pt x="97" y="120"/>
                    <a:pt x="95" y="120"/>
                  </a:cubicBezTo>
                  <a:cubicBezTo>
                    <a:pt x="94" y="121"/>
                    <a:pt x="92" y="121"/>
                    <a:pt x="91" y="120"/>
                  </a:cubicBezTo>
                  <a:cubicBezTo>
                    <a:pt x="90" y="120"/>
                    <a:pt x="89" y="119"/>
                    <a:pt x="88" y="119"/>
                  </a:cubicBezTo>
                  <a:cubicBezTo>
                    <a:pt x="86" y="120"/>
                    <a:pt x="83" y="120"/>
                    <a:pt x="82" y="121"/>
                  </a:cubicBezTo>
                  <a:cubicBezTo>
                    <a:pt x="81" y="123"/>
                    <a:pt x="84" y="125"/>
                    <a:pt x="83" y="127"/>
                  </a:cubicBezTo>
                  <a:cubicBezTo>
                    <a:pt x="82" y="128"/>
                    <a:pt x="81" y="126"/>
                    <a:pt x="80" y="126"/>
                  </a:cubicBezTo>
                  <a:cubicBezTo>
                    <a:pt x="78" y="125"/>
                    <a:pt x="76" y="124"/>
                    <a:pt x="75" y="124"/>
                  </a:cubicBezTo>
                  <a:cubicBezTo>
                    <a:pt x="74" y="124"/>
                    <a:pt x="73" y="125"/>
                    <a:pt x="72" y="124"/>
                  </a:cubicBezTo>
                  <a:cubicBezTo>
                    <a:pt x="71" y="124"/>
                    <a:pt x="71" y="123"/>
                    <a:pt x="70" y="122"/>
                  </a:cubicBezTo>
                  <a:cubicBezTo>
                    <a:pt x="71" y="122"/>
                    <a:pt x="71" y="121"/>
                    <a:pt x="72" y="120"/>
                  </a:cubicBezTo>
                  <a:cubicBezTo>
                    <a:pt x="73" y="120"/>
                    <a:pt x="74" y="119"/>
                    <a:pt x="74" y="118"/>
                  </a:cubicBezTo>
                  <a:cubicBezTo>
                    <a:pt x="75" y="114"/>
                    <a:pt x="73" y="110"/>
                    <a:pt x="73" y="106"/>
                  </a:cubicBezTo>
                  <a:cubicBezTo>
                    <a:pt x="74" y="104"/>
                    <a:pt x="76" y="103"/>
                    <a:pt x="76" y="102"/>
                  </a:cubicBezTo>
                  <a:cubicBezTo>
                    <a:pt x="76" y="100"/>
                    <a:pt x="73" y="100"/>
                    <a:pt x="73" y="98"/>
                  </a:cubicBezTo>
                  <a:cubicBezTo>
                    <a:pt x="72" y="98"/>
                    <a:pt x="74" y="96"/>
                    <a:pt x="73" y="96"/>
                  </a:cubicBezTo>
                  <a:cubicBezTo>
                    <a:pt x="72" y="95"/>
                    <a:pt x="70" y="96"/>
                    <a:pt x="69" y="95"/>
                  </a:cubicBezTo>
                  <a:cubicBezTo>
                    <a:pt x="67" y="93"/>
                    <a:pt x="65" y="92"/>
                    <a:pt x="64" y="90"/>
                  </a:cubicBezTo>
                  <a:cubicBezTo>
                    <a:pt x="63" y="87"/>
                    <a:pt x="62" y="84"/>
                    <a:pt x="62" y="81"/>
                  </a:cubicBezTo>
                  <a:cubicBezTo>
                    <a:pt x="61" y="79"/>
                    <a:pt x="64" y="77"/>
                    <a:pt x="63" y="76"/>
                  </a:cubicBezTo>
                  <a:cubicBezTo>
                    <a:pt x="62" y="74"/>
                    <a:pt x="60" y="73"/>
                    <a:pt x="58" y="72"/>
                  </a:cubicBezTo>
                  <a:cubicBezTo>
                    <a:pt x="57" y="70"/>
                    <a:pt x="55" y="70"/>
                    <a:pt x="54" y="68"/>
                  </a:cubicBezTo>
                  <a:cubicBezTo>
                    <a:pt x="53" y="66"/>
                    <a:pt x="54" y="64"/>
                    <a:pt x="52" y="62"/>
                  </a:cubicBezTo>
                  <a:cubicBezTo>
                    <a:pt x="52" y="61"/>
                    <a:pt x="51" y="63"/>
                    <a:pt x="50" y="63"/>
                  </a:cubicBezTo>
                  <a:cubicBezTo>
                    <a:pt x="49" y="63"/>
                    <a:pt x="48" y="61"/>
                    <a:pt x="47" y="61"/>
                  </a:cubicBezTo>
                  <a:cubicBezTo>
                    <a:pt x="46" y="60"/>
                    <a:pt x="44" y="60"/>
                    <a:pt x="42" y="61"/>
                  </a:cubicBezTo>
                  <a:cubicBezTo>
                    <a:pt x="41" y="62"/>
                    <a:pt x="41" y="65"/>
                    <a:pt x="40" y="67"/>
                  </a:cubicBezTo>
                  <a:cubicBezTo>
                    <a:pt x="39" y="68"/>
                    <a:pt x="37" y="67"/>
                    <a:pt x="36" y="68"/>
                  </a:cubicBezTo>
                  <a:cubicBezTo>
                    <a:pt x="35" y="69"/>
                    <a:pt x="36" y="71"/>
                    <a:pt x="34" y="72"/>
                  </a:cubicBezTo>
                  <a:cubicBezTo>
                    <a:pt x="33" y="73"/>
                    <a:pt x="31" y="73"/>
                    <a:pt x="31" y="72"/>
                  </a:cubicBezTo>
                  <a:cubicBezTo>
                    <a:pt x="30" y="71"/>
                    <a:pt x="32" y="69"/>
                    <a:pt x="32" y="68"/>
                  </a:cubicBezTo>
                  <a:cubicBezTo>
                    <a:pt x="31" y="66"/>
                    <a:pt x="28" y="65"/>
                    <a:pt x="26" y="64"/>
                  </a:cubicBezTo>
                  <a:cubicBezTo>
                    <a:pt x="24" y="64"/>
                    <a:pt x="23" y="65"/>
                    <a:pt x="21" y="66"/>
                  </a:cubicBezTo>
                  <a:cubicBezTo>
                    <a:pt x="21" y="67"/>
                    <a:pt x="22" y="68"/>
                    <a:pt x="21" y="69"/>
                  </a:cubicBezTo>
                  <a:cubicBezTo>
                    <a:pt x="20" y="71"/>
                    <a:pt x="18" y="74"/>
                    <a:pt x="15" y="75"/>
                  </a:cubicBezTo>
                  <a:cubicBezTo>
                    <a:pt x="14" y="75"/>
                    <a:pt x="13" y="74"/>
                    <a:pt x="13" y="73"/>
                  </a:cubicBezTo>
                  <a:cubicBezTo>
                    <a:pt x="12" y="69"/>
                    <a:pt x="14" y="65"/>
                    <a:pt x="14" y="62"/>
                  </a:cubicBezTo>
                  <a:cubicBezTo>
                    <a:pt x="14" y="60"/>
                    <a:pt x="13" y="59"/>
                    <a:pt x="13" y="57"/>
                  </a:cubicBezTo>
                  <a:cubicBezTo>
                    <a:pt x="13" y="56"/>
                    <a:pt x="15" y="55"/>
                    <a:pt x="15" y="54"/>
                  </a:cubicBezTo>
                  <a:cubicBezTo>
                    <a:pt x="16" y="52"/>
                    <a:pt x="15" y="51"/>
                    <a:pt x="15" y="50"/>
                  </a:cubicBezTo>
                  <a:cubicBezTo>
                    <a:pt x="15" y="48"/>
                    <a:pt x="17" y="46"/>
                    <a:pt x="16" y="45"/>
                  </a:cubicBezTo>
                  <a:cubicBezTo>
                    <a:pt x="15" y="43"/>
                    <a:pt x="12" y="44"/>
                    <a:pt x="11" y="43"/>
                  </a:cubicBezTo>
                  <a:cubicBezTo>
                    <a:pt x="8" y="43"/>
                    <a:pt x="6" y="43"/>
                    <a:pt x="4" y="42"/>
                  </a:cubicBezTo>
                  <a:cubicBezTo>
                    <a:pt x="3" y="41"/>
                    <a:pt x="6" y="40"/>
                    <a:pt x="6" y="39"/>
                  </a:cubicBezTo>
                  <a:cubicBezTo>
                    <a:pt x="6" y="38"/>
                    <a:pt x="7" y="36"/>
                    <a:pt x="6" y="35"/>
                  </a:cubicBezTo>
                  <a:cubicBezTo>
                    <a:pt x="6" y="34"/>
                    <a:pt x="4" y="32"/>
                    <a:pt x="3" y="32"/>
                  </a:cubicBezTo>
                  <a:cubicBezTo>
                    <a:pt x="2" y="32"/>
                    <a:pt x="1" y="32"/>
                    <a:pt x="0" y="32"/>
                  </a:cubicBezTo>
                  <a:cubicBezTo>
                    <a:pt x="0" y="30"/>
                    <a:pt x="0" y="28"/>
                    <a:pt x="1" y="26"/>
                  </a:cubicBezTo>
                  <a:cubicBezTo>
                    <a:pt x="2" y="25"/>
                    <a:pt x="6" y="26"/>
                    <a:pt x="7" y="25"/>
                  </a:cubicBezTo>
                  <a:cubicBezTo>
                    <a:pt x="7" y="23"/>
                    <a:pt x="4" y="23"/>
                    <a:pt x="4" y="21"/>
                  </a:cubicBezTo>
                  <a:cubicBezTo>
                    <a:pt x="4" y="19"/>
                    <a:pt x="5" y="17"/>
                    <a:pt x="7" y="15"/>
                  </a:cubicBezTo>
                  <a:cubicBezTo>
                    <a:pt x="8" y="14"/>
                    <a:pt x="10" y="14"/>
                    <a:pt x="11" y="13"/>
                  </a:cubicBezTo>
                  <a:cubicBezTo>
                    <a:pt x="12" y="14"/>
                    <a:pt x="11" y="16"/>
                    <a:pt x="12" y="17"/>
                  </a:cubicBezTo>
                  <a:cubicBezTo>
                    <a:pt x="13" y="18"/>
                    <a:pt x="14" y="18"/>
                    <a:pt x="15" y="18"/>
                  </a:cubicBezTo>
                  <a:cubicBezTo>
                    <a:pt x="16" y="18"/>
                    <a:pt x="18" y="18"/>
                    <a:pt x="19" y="18"/>
                  </a:cubicBezTo>
                  <a:cubicBezTo>
                    <a:pt x="19" y="17"/>
                    <a:pt x="21" y="17"/>
                    <a:pt x="21" y="17"/>
                  </a:cubicBezTo>
                  <a:cubicBezTo>
                    <a:pt x="21" y="15"/>
                    <a:pt x="20" y="14"/>
                    <a:pt x="19" y="12"/>
                  </a:cubicBezTo>
                  <a:cubicBezTo>
                    <a:pt x="19" y="11"/>
                    <a:pt x="18" y="9"/>
                    <a:pt x="17" y="7"/>
                  </a:cubicBezTo>
                  <a:cubicBezTo>
                    <a:pt x="16" y="6"/>
                    <a:pt x="16" y="4"/>
                    <a:pt x="16" y="3"/>
                  </a:cubicBezTo>
                  <a:cubicBezTo>
                    <a:pt x="16" y="2"/>
                    <a:pt x="17" y="1"/>
                    <a:pt x="18" y="0"/>
                  </a:cubicBezTo>
                  <a:cubicBezTo>
                    <a:pt x="19" y="0"/>
                    <a:pt x="20" y="1"/>
                    <a:pt x="21" y="2"/>
                  </a:cubicBezTo>
                  <a:cubicBezTo>
                    <a:pt x="22" y="2"/>
                    <a:pt x="23" y="2"/>
                    <a:pt x="24" y="2"/>
                  </a:cubicBezTo>
                  <a:cubicBezTo>
                    <a:pt x="25" y="3"/>
                    <a:pt x="26" y="5"/>
                    <a:pt x="27" y="6"/>
                  </a:cubicBezTo>
                  <a:cubicBezTo>
                    <a:pt x="27" y="8"/>
                    <a:pt x="28" y="11"/>
                    <a:pt x="30" y="11"/>
                  </a:cubicBezTo>
                  <a:cubicBezTo>
                    <a:pt x="31" y="12"/>
                    <a:pt x="31" y="8"/>
                    <a:pt x="32" y="9"/>
                  </a:cubicBezTo>
                  <a:cubicBezTo>
                    <a:pt x="33" y="9"/>
                    <a:pt x="34" y="11"/>
                    <a:pt x="35" y="12"/>
                  </a:cubicBezTo>
                  <a:cubicBezTo>
                    <a:pt x="35" y="14"/>
                    <a:pt x="33" y="16"/>
                    <a:pt x="33" y="17"/>
                  </a:cubicBezTo>
                  <a:cubicBezTo>
                    <a:pt x="34" y="20"/>
                    <a:pt x="36" y="23"/>
                    <a:pt x="38" y="25"/>
                  </a:cubicBezTo>
                  <a:cubicBezTo>
                    <a:pt x="39" y="26"/>
                    <a:pt x="40" y="25"/>
                    <a:pt x="41" y="26"/>
                  </a:cubicBezTo>
                  <a:cubicBezTo>
                    <a:pt x="42" y="26"/>
                    <a:pt x="43" y="29"/>
                    <a:pt x="44" y="28"/>
                  </a:cubicBezTo>
                  <a:cubicBezTo>
                    <a:pt x="46" y="28"/>
                    <a:pt x="47" y="25"/>
                    <a:pt x="49" y="24"/>
                  </a:cubicBezTo>
                  <a:cubicBezTo>
                    <a:pt x="50" y="24"/>
                    <a:pt x="51" y="24"/>
                    <a:pt x="52" y="24"/>
                  </a:cubicBezTo>
                  <a:cubicBezTo>
                    <a:pt x="54" y="26"/>
                    <a:pt x="56" y="29"/>
                    <a:pt x="56" y="31"/>
                  </a:cubicBezTo>
                  <a:cubicBezTo>
                    <a:pt x="56" y="32"/>
                    <a:pt x="54" y="31"/>
                    <a:pt x="53" y="31"/>
                  </a:cubicBezTo>
                  <a:cubicBezTo>
                    <a:pt x="52" y="32"/>
                    <a:pt x="52" y="33"/>
                    <a:pt x="52" y="33"/>
                  </a:cubicBezTo>
                  <a:cubicBezTo>
                    <a:pt x="55" y="34"/>
                    <a:pt x="59" y="34"/>
                    <a:pt x="61" y="36"/>
                  </a:cubicBezTo>
                  <a:cubicBezTo>
                    <a:pt x="62" y="36"/>
                    <a:pt x="62" y="38"/>
                    <a:pt x="62" y="39"/>
                  </a:cubicBezTo>
                  <a:cubicBezTo>
                    <a:pt x="61" y="40"/>
                    <a:pt x="60" y="38"/>
                    <a:pt x="59" y="39"/>
                  </a:cubicBezTo>
                  <a:cubicBezTo>
                    <a:pt x="58" y="40"/>
                    <a:pt x="58" y="42"/>
                    <a:pt x="57" y="43"/>
                  </a:cubicBezTo>
                  <a:cubicBezTo>
                    <a:pt x="55" y="44"/>
                    <a:pt x="54" y="42"/>
                    <a:pt x="52" y="42"/>
                  </a:cubicBezTo>
                  <a:cubicBezTo>
                    <a:pt x="51" y="43"/>
                    <a:pt x="52" y="44"/>
                    <a:pt x="51" y="45"/>
                  </a:cubicBezTo>
                  <a:cubicBezTo>
                    <a:pt x="50" y="46"/>
                    <a:pt x="47" y="46"/>
                    <a:pt x="48" y="47"/>
                  </a:cubicBezTo>
                  <a:cubicBezTo>
                    <a:pt x="53" y="51"/>
                    <a:pt x="60" y="52"/>
                    <a:pt x="65" y="56"/>
                  </a:cubicBezTo>
                  <a:cubicBezTo>
                    <a:pt x="67" y="58"/>
                    <a:pt x="65" y="60"/>
                    <a:pt x="66" y="62"/>
                  </a:cubicBezTo>
                  <a:cubicBezTo>
                    <a:pt x="66" y="63"/>
                    <a:pt x="68" y="64"/>
                    <a:pt x="69" y="65"/>
                  </a:cubicBezTo>
                  <a:cubicBezTo>
                    <a:pt x="71" y="68"/>
                    <a:pt x="73" y="72"/>
                    <a:pt x="76" y="74"/>
                  </a:cubicBezTo>
                  <a:cubicBezTo>
                    <a:pt x="77" y="76"/>
                    <a:pt x="79" y="76"/>
                    <a:pt x="80" y="77"/>
                  </a:cubicBezTo>
                  <a:cubicBezTo>
                    <a:pt x="82" y="79"/>
                    <a:pt x="83" y="81"/>
                    <a:pt x="84" y="83"/>
                  </a:cubicBezTo>
                  <a:cubicBezTo>
                    <a:pt x="85" y="85"/>
                    <a:pt x="85" y="87"/>
                    <a:pt x="86" y="89"/>
                  </a:cubicBezTo>
                  <a:cubicBezTo>
                    <a:pt x="88" y="91"/>
                    <a:pt x="91" y="91"/>
                    <a:pt x="93" y="93"/>
                  </a:cubicBezTo>
                  <a:cubicBezTo>
                    <a:pt x="95" y="94"/>
                    <a:pt x="98" y="95"/>
                    <a:pt x="98" y="97"/>
                  </a:cubicBezTo>
                  <a:cubicBezTo>
                    <a:pt x="98" y="98"/>
                    <a:pt x="94" y="98"/>
                    <a:pt x="95" y="99"/>
                  </a:cubicBezTo>
                  <a:cubicBezTo>
                    <a:pt x="96" y="103"/>
                    <a:pt x="100" y="104"/>
                    <a:pt x="101" y="107"/>
                  </a:cubicBezTo>
                  <a:cubicBezTo>
                    <a:pt x="101" y="109"/>
                    <a:pt x="98" y="109"/>
                    <a:pt x="98" y="111"/>
                  </a:cubicBezTo>
                  <a:cubicBezTo>
                    <a:pt x="97" y="113"/>
                    <a:pt x="99" y="115"/>
                    <a:pt x="99" y="11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1" name="Freeform 2638"/>
            <p:cNvSpPr>
              <a:spLocks noChangeAspect="1"/>
            </p:cNvSpPr>
            <p:nvPr/>
          </p:nvSpPr>
          <p:spPr bwMode="auto">
            <a:xfrm>
              <a:off x="4409" y="2393"/>
              <a:ext cx="83" cy="72"/>
            </a:xfrm>
            <a:custGeom>
              <a:avLst/>
              <a:gdLst>
                <a:gd name="T0" fmla="*/ 32 w 69"/>
                <a:gd name="T1" fmla="*/ 72 h 60"/>
                <a:gd name="T2" fmla="*/ 28 w 69"/>
                <a:gd name="T3" fmla="*/ 70 h 60"/>
                <a:gd name="T4" fmla="*/ 23 w 69"/>
                <a:gd name="T5" fmla="*/ 65 h 60"/>
                <a:gd name="T6" fmla="*/ 23 w 69"/>
                <a:gd name="T7" fmla="*/ 59 h 60"/>
                <a:gd name="T8" fmla="*/ 19 w 69"/>
                <a:gd name="T9" fmla="*/ 61 h 60"/>
                <a:gd name="T10" fmla="*/ 17 w 69"/>
                <a:gd name="T11" fmla="*/ 65 h 60"/>
                <a:gd name="T12" fmla="*/ 12 w 69"/>
                <a:gd name="T13" fmla="*/ 65 h 60"/>
                <a:gd name="T14" fmla="*/ 13 w 69"/>
                <a:gd name="T15" fmla="*/ 58 h 60"/>
                <a:gd name="T16" fmla="*/ 11 w 69"/>
                <a:gd name="T17" fmla="*/ 50 h 60"/>
                <a:gd name="T18" fmla="*/ 7 w 69"/>
                <a:gd name="T19" fmla="*/ 43 h 60"/>
                <a:gd name="T20" fmla="*/ 6 w 69"/>
                <a:gd name="T21" fmla="*/ 36 h 60"/>
                <a:gd name="T22" fmla="*/ 2 w 69"/>
                <a:gd name="T23" fmla="*/ 32 h 60"/>
                <a:gd name="T24" fmla="*/ 2 w 69"/>
                <a:gd name="T25" fmla="*/ 28 h 60"/>
                <a:gd name="T26" fmla="*/ 0 w 69"/>
                <a:gd name="T27" fmla="*/ 23 h 60"/>
                <a:gd name="T28" fmla="*/ 1 w 69"/>
                <a:gd name="T29" fmla="*/ 16 h 60"/>
                <a:gd name="T30" fmla="*/ 4 w 69"/>
                <a:gd name="T31" fmla="*/ 16 h 60"/>
                <a:gd name="T32" fmla="*/ 8 w 69"/>
                <a:gd name="T33" fmla="*/ 8 h 60"/>
                <a:gd name="T34" fmla="*/ 16 w 69"/>
                <a:gd name="T35" fmla="*/ 2 h 60"/>
                <a:gd name="T36" fmla="*/ 20 w 69"/>
                <a:gd name="T37" fmla="*/ 4 h 60"/>
                <a:gd name="T38" fmla="*/ 24 w 69"/>
                <a:gd name="T39" fmla="*/ 4 h 60"/>
                <a:gd name="T40" fmla="*/ 35 w 69"/>
                <a:gd name="T41" fmla="*/ 4 h 60"/>
                <a:gd name="T42" fmla="*/ 41 w 69"/>
                <a:gd name="T43" fmla="*/ 6 h 60"/>
                <a:gd name="T44" fmla="*/ 43 w 69"/>
                <a:gd name="T45" fmla="*/ 8 h 60"/>
                <a:gd name="T46" fmla="*/ 47 w 69"/>
                <a:gd name="T47" fmla="*/ 8 h 60"/>
                <a:gd name="T48" fmla="*/ 53 w 69"/>
                <a:gd name="T49" fmla="*/ 11 h 60"/>
                <a:gd name="T50" fmla="*/ 57 w 69"/>
                <a:gd name="T51" fmla="*/ 12 h 60"/>
                <a:gd name="T52" fmla="*/ 55 w 69"/>
                <a:gd name="T53" fmla="*/ 5 h 60"/>
                <a:gd name="T54" fmla="*/ 63 w 69"/>
                <a:gd name="T55" fmla="*/ 2 h 60"/>
                <a:gd name="T56" fmla="*/ 66 w 69"/>
                <a:gd name="T57" fmla="*/ 4 h 60"/>
                <a:gd name="T58" fmla="*/ 71 w 69"/>
                <a:gd name="T59" fmla="*/ 4 h 60"/>
                <a:gd name="T60" fmla="*/ 76 w 69"/>
                <a:gd name="T61" fmla="*/ 0 h 60"/>
                <a:gd name="T62" fmla="*/ 77 w 69"/>
                <a:gd name="T63" fmla="*/ 5 h 60"/>
                <a:gd name="T64" fmla="*/ 77 w 69"/>
                <a:gd name="T65" fmla="*/ 8 h 60"/>
                <a:gd name="T66" fmla="*/ 77 w 69"/>
                <a:gd name="T67" fmla="*/ 14 h 60"/>
                <a:gd name="T68" fmla="*/ 81 w 69"/>
                <a:gd name="T69" fmla="*/ 17 h 60"/>
                <a:gd name="T70" fmla="*/ 82 w 69"/>
                <a:gd name="T71" fmla="*/ 28 h 60"/>
                <a:gd name="T72" fmla="*/ 78 w 69"/>
                <a:gd name="T73" fmla="*/ 41 h 60"/>
                <a:gd name="T74" fmla="*/ 76 w 69"/>
                <a:gd name="T75" fmla="*/ 40 h 60"/>
                <a:gd name="T76" fmla="*/ 69 w 69"/>
                <a:gd name="T77" fmla="*/ 46 h 60"/>
                <a:gd name="T78" fmla="*/ 61 w 69"/>
                <a:gd name="T79" fmla="*/ 46 h 60"/>
                <a:gd name="T80" fmla="*/ 60 w 69"/>
                <a:gd name="T81" fmla="*/ 50 h 60"/>
                <a:gd name="T82" fmla="*/ 55 w 69"/>
                <a:gd name="T83" fmla="*/ 49 h 60"/>
                <a:gd name="T84" fmla="*/ 53 w 69"/>
                <a:gd name="T85" fmla="*/ 52 h 60"/>
                <a:gd name="T86" fmla="*/ 55 w 69"/>
                <a:gd name="T87" fmla="*/ 58 h 60"/>
                <a:gd name="T88" fmla="*/ 58 w 69"/>
                <a:gd name="T89" fmla="*/ 60 h 60"/>
                <a:gd name="T90" fmla="*/ 59 w 69"/>
                <a:gd name="T91" fmla="*/ 64 h 60"/>
                <a:gd name="T92" fmla="*/ 58 w 69"/>
                <a:gd name="T93" fmla="*/ 67 h 60"/>
                <a:gd name="T94" fmla="*/ 52 w 69"/>
                <a:gd name="T95" fmla="*/ 65 h 60"/>
                <a:gd name="T96" fmla="*/ 41 w 69"/>
                <a:gd name="T97" fmla="*/ 65 h 60"/>
                <a:gd name="T98" fmla="*/ 42 w 69"/>
                <a:gd name="T99" fmla="*/ 70 h 60"/>
                <a:gd name="T100" fmla="*/ 37 w 69"/>
                <a:gd name="T101" fmla="*/ 72 h 60"/>
                <a:gd name="T102" fmla="*/ 32 w 69"/>
                <a:gd name="T103" fmla="*/ 72 h 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60"/>
                <a:gd name="T158" fmla="*/ 69 w 69"/>
                <a:gd name="T159" fmla="*/ 60 h 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60">
                  <a:moveTo>
                    <a:pt x="27" y="60"/>
                  </a:moveTo>
                  <a:cubicBezTo>
                    <a:pt x="25" y="59"/>
                    <a:pt x="24" y="59"/>
                    <a:pt x="23" y="58"/>
                  </a:cubicBezTo>
                  <a:cubicBezTo>
                    <a:pt x="21" y="57"/>
                    <a:pt x="20" y="55"/>
                    <a:pt x="19" y="54"/>
                  </a:cubicBezTo>
                  <a:cubicBezTo>
                    <a:pt x="19" y="52"/>
                    <a:pt x="20" y="50"/>
                    <a:pt x="19" y="49"/>
                  </a:cubicBezTo>
                  <a:cubicBezTo>
                    <a:pt x="18" y="48"/>
                    <a:pt x="17" y="50"/>
                    <a:pt x="16" y="51"/>
                  </a:cubicBezTo>
                  <a:cubicBezTo>
                    <a:pt x="15" y="51"/>
                    <a:pt x="15" y="53"/>
                    <a:pt x="14" y="54"/>
                  </a:cubicBezTo>
                  <a:cubicBezTo>
                    <a:pt x="13" y="54"/>
                    <a:pt x="11" y="55"/>
                    <a:pt x="10" y="54"/>
                  </a:cubicBezTo>
                  <a:cubicBezTo>
                    <a:pt x="9" y="52"/>
                    <a:pt x="11" y="50"/>
                    <a:pt x="11" y="48"/>
                  </a:cubicBezTo>
                  <a:cubicBezTo>
                    <a:pt x="11" y="46"/>
                    <a:pt x="10" y="44"/>
                    <a:pt x="9" y="42"/>
                  </a:cubicBezTo>
                  <a:cubicBezTo>
                    <a:pt x="8" y="41"/>
                    <a:pt x="7" y="38"/>
                    <a:pt x="6" y="36"/>
                  </a:cubicBezTo>
                  <a:cubicBezTo>
                    <a:pt x="6" y="34"/>
                    <a:pt x="6" y="32"/>
                    <a:pt x="5" y="30"/>
                  </a:cubicBezTo>
                  <a:cubicBezTo>
                    <a:pt x="4" y="29"/>
                    <a:pt x="2" y="29"/>
                    <a:pt x="2" y="27"/>
                  </a:cubicBezTo>
                  <a:cubicBezTo>
                    <a:pt x="1" y="26"/>
                    <a:pt x="2" y="25"/>
                    <a:pt x="2" y="23"/>
                  </a:cubicBezTo>
                  <a:cubicBezTo>
                    <a:pt x="2" y="22"/>
                    <a:pt x="1" y="21"/>
                    <a:pt x="0" y="19"/>
                  </a:cubicBezTo>
                  <a:cubicBezTo>
                    <a:pt x="0" y="17"/>
                    <a:pt x="0" y="15"/>
                    <a:pt x="1" y="13"/>
                  </a:cubicBezTo>
                  <a:cubicBezTo>
                    <a:pt x="1" y="12"/>
                    <a:pt x="3" y="13"/>
                    <a:pt x="3" y="13"/>
                  </a:cubicBezTo>
                  <a:cubicBezTo>
                    <a:pt x="5" y="11"/>
                    <a:pt x="5" y="8"/>
                    <a:pt x="7" y="7"/>
                  </a:cubicBezTo>
                  <a:cubicBezTo>
                    <a:pt x="9" y="5"/>
                    <a:pt x="11" y="3"/>
                    <a:pt x="13" y="2"/>
                  </a:cubicBezTo>
                  <a:cubicBezTo>
                    <a:pt x="14" y="2"/>
                    <a:pt x="16" y="2"/>
                    <a:pt x="17" y="3"/>
                  </a:cubicBezTo>
                  <a:cubicBezTo>
                    <a:pt x="18" y="3"/>
                    <a:pt x="19" y="3"/>
                    <a:pt x="20" y="3"/>
                  </a:cubicBezTo>
                  <a:cubicBezTo>
                    <a:pt x="23" y="3"/>
                    <a:pt x="26" y="2"/>
                    <a:pt x="29" y="3"/>
                  </a:cubicBezTo>
                  <a:cubicBezTo>
                    <a:pt x="31" y="3"/>
                    <a:pt x="33" y="4"/>
                    <a:pt x="34" y="5"/>
                  </a:cubicBezTo>
                  <a:cubicBezTo>
                    <a:pt x="35" y="6"/>
                    <a:pt x="35" y="7"/>
                    <a:pt x="36" y="7"/>
                  </a:cubicBezTo>
                  <a:cubicBezTo>
                    <a:pt x="37" y="8"/>
                    <a:pt x="38" y="7"/>
                    <a:pt x="39" y="7"/>
                  </a:cubicBezTo>
                  <a:cubicBezTo>
                    <a:pt x="40" y="7"/>
                    <a:pt x="42" y="8"/>
                    <a:pt x="44" y="9"/>
                  </a:cubicBezTo>
                  <a:cubicBezTo>
                    <a:pt x="45" y="9"/>
                    <a:pt x="46" y="11"/>
                    <a:pt x="47" y="10"/>
                  </a:cubicBezTo>
                  <a:cubicBezTo>
                    <a:pt x="48" y="8"/>
                    <a:pt x="45" y="6"/>
                    <a:pt x="46" y="4"/>
                  </a:cubicBezTo>
                  <a:cubicBezTo>
                    <a:pt x="47" y="3"/>
                    <a:pt x="50" y="3"/>
                    <a:pt x="52" y="2"/>
                  </a:cubicBezTo>
                  <a:cubicBezTo>
                    <a:pt x="53" y="2"/>
                    <a:pt x="54" y="3"/>
                    <a:pt x="55" y="3"/>
                  </a:cubicBezTo>
                  <a:cubicBezTo>
                    <a:pt x="56" y="4"/>
                    <a:pt x="58" y="4"/>
                    <a:pt x="59" y="3"/>
                  </a:cubicBezTo>
                  <a:cubicBezTo>
                    <a:pt x="61" y="3"/>
                    <a:pt x="62" y="1"/>
                    <a:pt x="63" y="0"/>
                  </a:cubicBezTo>
                  <a:cubicBezTo>
                    <a:pt x="63" y="1"/>
                    <a:pt x="64" y="3"/>
                    <a:pt x="64" y="4"/>
                  </a:cubicBezTo>
                  <a:cubicBezTo>
                    <a:pt x="64" y="5"/>
                    <a:pt x="65" y="6"/>
                    <a:pt x="64" y="7"/>
                  </a:cubicBezTo>
                  <a:cubicBezTo>
                    <a:pt x="64" y="9"/>
                    <a:pt x="63" y="10"/>
                    <a:pt x="64" y="12"/>
                  </a:cubicBezTo>
                  <a:cubicBezTo>
                    <a:pt x="64" y="13"/>
                    <a:pt x="66" y="13"/>
                    <a:pt x="67" y="14"/>
                  </a:cubicBezTo>
                  <a:cubicBezTo>
                    <a:pt x="68" y="17"/>
                    <a:pt x="69" y="20"/>
                    <a:pt x="68" y="23"/>
                  </a:cubicBezTo>
                  <a:cubicBezTo>
                    <a:pt x="68" y="27"/>
                    <a:pt x="67" y="30"/>
                    <a:pt x="65" y="34"/>
                  </a:cubicBezTo>
                  <a:cubicBezTo>
                    <a:pt x="65" y="34"/>
                    <a:pt x="64" y="33"/>
                    <a:pt x="63" y="33"/>
                  </a:cubicBezTo>
                  <a:cubicBezTo>
                    <a:pt x="61" y="34"/>
                    <a:pt x="59" y="37"/>
                    <a:pt x="57" y="38"/>
                  </a:cubicBezTo>
                  <a:cubicBezTo>
                    <a:pt x="55" y="39"/>
                    <a:pt x="52" y="37"/>
                    <a:pt x="51" y="38"/>
                  </a:cubicBezTo>
                  <a:cubicBezTo>
                    <a:pt x="50" y="39"/>
                    <a:pt x="51" y="41"/>
                    <a:pt x="50" y="42"/>
                  </a:cubicBezTo>
                  <a:cubicBezTo>
                    <a:pt x="49" y="42"/>
                    <a:pt x="47" y="41"/>
                    <a:pt x="46" y="41"/>
                  </a:cubicBezTo>
                  <a:cubicBezTo>
                    <a:pt x="45" y="41"/>
                    <a:pt x="44" y="42"/>
                    <a:pt x="44" y="43"/>
                  </a:cubicBezTo>
                  <a:cubicBezTo>
                    <a:pt x="45" y="45"/>
                    <a:pt x="45" y="47"/>
                    <a:pt x="46" y="48"/>
                  </a:cubicBezTo>
                  <a:cubicBezTo>
                    <a:pt x="46" y="49"/>
                    <a:pt x="48" y="49"/>
                    <a:pt x="48" y="50"/>
                  </a:cubicBezTo>
                  <a:cubicBezTo>
                    <a:pt x="49" y="51"/>
                    <a:pt x="49" y="52"/>
                    <a:pt x="49" y="53"/>
                  </a:cubicBezTo>
                  <a:cubicBezTo>
                    <a:pt x="49" y="54"/>
                    <a:pt x="49" y="56"/>
                    <a:pt x="48" y="56"/>
                  </a:cubicBezTo>
                  <a:cubicBezTo>
                    <a:pt x="46" y="56"/>
                    <a:pt x="45" y="54"/>
                    <a:pt x="43" y="54"/>
                  </a:cubicBezTo>
                  <a:cubicBezTo>
                    <a:pt x="40" y="53"/>
                    <a:pt x="37" y="53"/>
                    <a:pt x="34" y="54"/>
                  </a:cubicBezTo>
                  <a:cubicBezTo>
                    <a:pt x="33" y="54"/>
                    <a:pt x="36" y="57"/>
                    <a:pt x="35" y="58"/>
                  </a:cubicBezTo>
                  <a:cubicBezTo>
                    <a:pt x="34" y="59"/>
                    <a:pt x="33" y="60"/>
                    <a:pt x="31" y="60"/>
                  </a:cubicBezTo>
                  <a:cubicBezTo>
                    <a:pt x="30" y="60"/>
                    <a:pt x="28" y="60"/>
                    <a:pt x="27" y="6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2" name="Freeform 2639"/>
            <p:cNvSpPr>
              <a:spLocks noChangeAspect="1"/>
            </p:cNvSpPr>
            <p:nvPr/>
          </p:nvSpPr>
          <p:spPr bwMode="auto">
            <a:xfrm>
              <a:off x="4394" y="2235"/>
              <a:ext cx="122" cy="263"/>
            </a:xfrm>
            <a:custGeom>
              <a:avLst/>
              <a:gdLst>
                <a:gd name="T0" fmla="*/ 54 w 101"/>
                <a:gd name="T1" fmla="*/ 232 h 219"/>
                <a:gd name="T2" fmla="*/ 57 w 101"/>
                <a:gd name="T3" fmla="*/ 257 h 219"/>
                <a:gd name="T4" fmla="*/ 64 w 101"/>
                <a:gd name="T5" fmla="*/ 262 h 219"/>
                <a:gd name="T6" fmla="*/ 76 w 101"/>
                <a:gd name="T7" fmla="*/ 249 h 219"/>
                <a:gd name="T8" fmla="*/ 81 w 101"/>
                <a:gd name="T9" fmla="*/ 244 h 219"/>
                <a:gd name="T10" fmla="*/ 80 w 101"/>
                <a:gd name="T11" fmla="*/ 237 h 219"/>
                <a:gd name="T12" fmla="*/ 88 w 101"/>
                <a:gd name="T13" fmla="*/ 231 h 219"/>
                <a:gd name="T14" fmla="*/ 103 w 101"/>
                <a:gd name="T15" fmla="*/ 226 h 219"/>
                <a:gd name="T16" fmla="*/ 115 w 101"/>
                <a:gd name="T17" fmla="*/ 214 h 219"/>
                <a:gd name="T18" fmla="*/ 117 w 101"/>
                <a:gd name="T19" fmla="*/ 193 h 219"/>
                <a:gd name="T20" fmla="*/ 117 w 101"/>
                <a:gd name="T21" fmla="*/ 189 h 219"/>
                <a:gd name="T22" fmla="*/ 118 w 101"/>
                <a:gd name="T23" fmla="*/ 175 h 219"/>
                <a:gd name="T24" fmla="*/ 110 w 101"/>
                <a:gd name="T25" fmla="*/ 143 h 219"/>
                <a:gd name="T26" fmla="*/ 98 w 101"/>
                <a:gd name="T27" fmla="*/ 130 h 219"/>
                <a:gd name="T28" fmla="*/ 85 w 101"/>
                <a:gd name="T29" fmla="*/ 116 h 219"/>
                <a:gd name="T30" fmla="*/ 71 w 101"/>
                <a:gd name="T31" fmla="*/ 96 h 219"/>
                <a:gd name="T32" fmla="*/ 57 w 101"/>
                <a:gd name="T33" fmla="*/ 82 h 219"/>
                <a:gd name="T34" fmla="*/ 69 w 101"/>
                <a:gd name="T35" fmla="*/ 56 h 219"/>
                <a:gd name="T36" fmla="*/ 79 w 101"/>
                <a:gd name="T37" fmla="*/ 44 h 219"/>
                <a:gd name="T38" fmla="*/ 79 w 101"/>
                <a:gd name="T39" fmla="*/ 31 h 219"/>
                <a:gd name="T40" fmla="*/ 69 w 101"/>
                <a:gd name="T41" fmla="*/ 13 h 219"/>
                <a:gd name="T42" fmla="*/ 58 w 101"/>
                <a:gd name="T43" fmla="*/ 8 h 219"/>
                <a:gd name="T44" fmla="*/ 41 w 101"/>
                <a:gd name="T45" fmla="*/ 5 h 219"/>
                <a:gd name="T46" fmla="*/ 29 w 101"/>
                <a:gd name="T47" fmla="*/ 13 h 219"/>
                <a:gd name="T48" fmla="*/ 19 w 101"/>
                <a:gd name="T49" fmla="*/ 18 h 219"/>
                <a:gd name="T50" fmla="*/ 8 w 101"/>
                <a:gd name="T51" fmla="*/ 19 h 219"/>
                <a:gd name="T52" fmla="*/ 0 w 101"/>
                <a:gd name="T53" fmla="*/ 19 h 219"/>
                <a:gd name="T54" fmla="*/ 10 w 101"/>
                <a:gd name="T55" fmla="*/ 28 h 219"/>
                <a:gd name="T56" fmla="*/ 17 w 101"/>
                <a:gd name="T57" fmla="*/ 47 h 219"/>
                <a:gd name="T58" fmla="*/ 30 w 101"/>
                <a:gd name="T59" fmla="*/ 46 h 219"/>
                <a:gd name="T60" fmla="*/ 35 w 101"/>
                <a:gd name="T61" fmla="*/ 54 h 219"/>
                <a:gd name="T62" fmla="*/ 46 w 101"/>
                <a:gd name="T63" fmla="*/ 64 h 219"/>
                <a:gd name="T64" fmla="*/ 34 w 101"/>
                <a:gd name="T65" fmla="*/ 67 h 219"/>
                <a:gd name="T66" fmla="*/ 50 w 101"/>
                <a:gd name="T67" fmla="*/ 84 h 219"/>
                <a:gd name="T68" fmla="*/ 63 w 101"/>
                <a:gd name="T69" fmla="*/ 106 h 219"/>
                <a:gd name="T70" fmla="*/ 75 w 101"/>
                <a:gd name="T71" fmla="*/ 124 h 219"/>
                <a:gd name="T72" fmla="*/ 86 w 101"/>
                <a:gd name="T73" fmla="*/ 136 h 219"/>
                <a:gd name="T74" fmla="*/ 91 w 101"/>
                <a:gd name="T75" fmla="*/ 157 h 219"/>
                <a:gd name="T76" fmla="*/ 92 w 101"/>
                <a:gd name="T77" fmla="*/ 172 h 219"/>
                <a:gd name="T78" fmla="*/ 93 w 101"/>
                <a:gd name="T79" fmla="*/ 198 h 219"/>
                <a:gd name="T80" fmla="*/ 76 w 101"/>
                <a:gd name="T81" fmla="*/ 203 h 219"/>
                <a:gd name="T82" fmla="*/ 68 w 101"/>
                <a:gd name="T83" fmla="*/ 209 h 219"/>
                <a:gd name="T84" fmla="*/ 74 w 101"/>
                <a:gd name="T85" fmla="*/ 221 h 219"/>
                <a:gd name="T86" fmla="*/ 56 w 101"/>
                <a:gd name="T87" fmla="*/ 222 h 219"/>
                <a:gd name="T88" fmla="*/ 47 w 101"/>
                <a:gd name="T89" fmla="*/ 229 h 21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1"/>
                <a:gd name="T136" fmla="*/ 0 h 219"/>
                <a:gd name="T137" fmla="*/ 101 w 101"/>
                <a:gd name="T138" fmla="*/ 219 h 21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1" h="219">
                  <a:moveTo>
                    <a:pt x="39" y="191"/>
                  </a:moveTo>
                  <a:cubicBezTo>
                    <a:pt x="39" y="192"/>
                    <a:pt x="41" y="195"/>
                    <a:pt x="42" y="195"/>
                  </a:cubicBezTo>
                  <a:cubicBezTo>
                    <a:pt x="43" y="195"/>
                    <a:pt x="44" y="193"/>
                    <a:pt x="45" y="193"/>
                  </a:cubicBezTo>
                  <a:cubicBezTo>
                    <a:pt x="48" y="195"/>
                    <a:pt x="50" y="197"/>
                    <a:pt x="51" y="199"/>
                  </a:cubicBezTo>
                  <a:cubicBezTo>
                    <a:pt x="51" y="201"/>
                    <a:pt x="47" y="200"/>
                    <a:pt x="47" y="202"/>
                  </a:cubicBezTo>
                  <a:cubicBezTo>
                    <a:pt x="45" y="206"/>
                    <a:pt x="46" y="210"/>
                    <a:pt x="47" y="214"/>
                  </a:cubicBezTo>
                  <a:cubicBezTo>
                    <a:pt x="47" y="215"/>
                    <a:pt x="48" y="216"/>
                    <a:pt x="48" y="218"/>
                  </a:cubicBezTo>
                  <a:cubicBezTo>
                    <a:pt x="48" y="218"/>
                    <a:pt x="46" y="219"/>
                    <a:pt x="47" y="219"/>
                  </a:cubicBezTo>
                  <a:cubicBezTo>
                    <a:pt x="49" y="219"/>
                    <a:pt x="51" y="219"/>
                    <a:pt x="53" y="218"/>
                  </a:cubicBezTo>
                  <a:cubicBezTo>
                    <a:pt x="54" y="217"/>
                    <a:pt x="55" y="216"/>
                    <a:pt x="56" y="214"/>
                  </a:cubicBezTo>
                  <a:cubicBezTo>
                    <a:pt x="57" y="213"/>
                    <a:pt x="56" y="211"/>
                    <a:pt x="57" y="210"/>
                  </a:cubicBezTo>
                  <a:cubicBezTo>
                    <a:pt x="59" y="209"/>
                    <a:pt x="62" y="209"/>
                    <a:pt x="63" y="207"/>
                  </a:cubicBezTo>
                  <a:cubicBezTo>
                    <a:pt x="63" y="204"/>
                    <a:pt x="58" y="201"/>
                    <a:pt x="60" y="200"/>
                  </a:cubicBezTo>
                  <a:cubicBezTo>
                    <a:pt x="62" y="199"/>
                    <a:pt x="63" y="203"/>
                    <a:pt x="66" y="204"/>
                  </a:cubicBezTo>
                  <a:cubicBezTo>
                    <a:pt x="66" y="205"/>
                    <a:pt x="67" y="204"/>
                    <a:pt x="67" y="203"/>
                  </a:cubicBezTo>
                  <a:cubicBezTo>
                    <a:pt x="67" y="201"/>
                    <a:pt x="64" y="199"/>
                    <a:pt x="65" y="198"/>
                  </a:cubicBezTo>
                  <a:cubicBezTo>
                    <a:pt x="67" y="197"/>
                    <a:pt x="69" y="202"/>
                    <a:pt x="70" y="201"/>
                  </a:cubicBezTo>
                  <a:cubicBezTo>
                    <a:pt x="71" y="199"/>
                    <a:pt x="66" y="199"/>
                    <a:pt x="66" y="197"/>
                  </a:cubicBezTo>
                  <a:cubicBezTo>
                    <a:pt x="66" y="196"/>
                    <a:pt x="70" y="199"/>
                    <a:pt x="70" y="197"/>
                  </a:cubicBezTo>
                  <a:cubicBezTo>
                    <a:pt x="72" y="196"/>
                    <a:pt x="69" y="193"/>
                    <a:pt x="70" y="192"/>
                  </a:cubicBezTo>
                  <a:cubicBezTo>
                    <a:pt x="70" y="191"/>
                    <a:pt x="72" y="191"/>
                    <a:pt x="73" y="192"/>
                  </a:cubicBezTo>
                  <a:cubicBezTo>
                    <a:pt x="74" y="192"/>
                    <a:pt x="74" y="194"/>
                    <a:pt x="74" y="194"/>
                  </a:cubicBezTo>
                  <a:cubicBezTo>
                    <a:pt x="76" y="194"/>
                    <a:pt x="77" y="193"/>
                    <a:pt x="79" y="192"/>
                  </a:cubicBezTo>
                  <a:cubicBezTo>
                    <a:pt x="81" y="191"/>
                    <a:pt x="83" y="190"/>
                    <a:pt x="85" y="188"/>
                  </a:cubicBezTo>
                  <a:cubicBezTo>
                    <a:pt x="86" y="187"/>
                    <a:pt x="86" y="185"/>
                    <a:pt x="88" y="184"/>
                  </a:cubicBezTo>
                  <a:cubicBezTo>
                    <a:pt x="88" y="183"/>
                    <a:pt x="89" y="185"/>
                    <a:pt x="90" y="184"/>
                  </a:cubicBezTo>
                  <a:cubicBezTo>
                    <a:pt x="91" y="182"/>
                    <a:pt x="92" y="179"/>
                    <a:pt x="95" y="178"/>
                  </a:cubicBezTo>
                  <a:cubicBezTo>
                    <a:pt x="97" y="177"/>
                    <a:pt x="98" y="175"/>
                    <a:pt x="98" y="173"/>
                  </a:cubicBezTo>
                  <a:cubicBezTo>
                    <a:pt x="99" y="170"/>
                    <a:pt x="98" y="167"/>
                    <a:pt x="98" y="165"/>
                  </a:cubicBezTo>
                  <a:cubicBezTo>
                    <a:pt x="98" y="164"/>
                    <a:pt x="96" y="162"/>
                    <a:pt x="97" y="161"/>
                  </a:cubicBezTo>
                  <a:cubicBezTo>
                    <a:pt x="98" y="161"/>
                    <a:pt x="100" y="164"/>
                    <a:pt x="100" y="163"/>
                  </a:cubicBezTo>
                  <a:cubicBezTo>
                    <a:pt x="101" y="161"/>
                    <a:pt x="98" y="160"/>
                    <a:pt x="97" y="159"/>
                  </a:cubicBezTo>
                  <a:cubicBezTo>
                    <a:pt x="97" y="158"/>
                    <a:pt x="96" y="157"/>
                    <a:pt x="97" y="157"/>
                  </a:cubicBezTo>
                  <a:cubicBezTo>
                    <a:pt x="98" y="156"/>
                    <a:pt x="100" y="159"/>
                    <a:pt x="101" y="158"/>
                  </a:cubicBezTo>
                  <a:cubicBezTo>
                    <a:pt x="101" y="156"/>
                    <a:pt x="98" y="155"/>
                    <a:pt x="98" y="153"/>
                  </a:cubicBezTo>
                  <a:cubicBezTo>
                    <a:pt x="98" y="151"/>
                    <a:pt x="99" y="148"/>
                    <a:pt x="98" y="146"/>
                  </a:cubicBezTo>
                  <a:cubicBezTo>
                    <a:pt x="98" y="143"/>
                    <a:pt x="97" y="141"/>
                    <a:pt x="97" y="139"/>
                  </a:cubicBezTo>
                  <a:cubicBezTo>
                    <a:pt x="95" y="134"/>
                    <a:pt x="94" y="129"/>
                    <a:pt x="93" y="124"/>
                  </a:cubicBezTo>
                  <a:cubicBezTo>
                    <a:pt x="92" y="122"/>
                    <a:pt x="92" y="120"/>
                    <a:pt x="91" y="119"/>
                  </a:cubicBezTo>
                  <a:cubicBezTo>
                    <a:pt x="90" y="118"/>
                    <a:pt x="89" y="120"/>
                    <a:pt x="89" y="119"/>
                  </a:cubicBezTo>
                  <a:cubicBezTo>
                    <a:pt x="87" y="116"/>
                    <a:pt x="87" y="112"/>
                    <a:pt x="85" y="109"/>
                  </a:cubicBezTo>
                  <a:cubicBezTo>
                    <a:pt x="84" y="108"/>
                    <a:pt x="82" y="109"/>
                    <a:pt x="81" y="108"/>
                  </a:cubicBezTo>
                  <a:cubicBezTo>
                    <a:pt x="80" y="107"/>
                    <a:pt x="81" y="105"/>
                    <a:pt x="80" y="104"/>
                  </a:cubicBezTo>
                  <a:cubicBezTo>
                    <a:pt x="79" y="104"/>
                    <a:pt x="77" y="105"/>
                    <a:pt x="75" y="104"/>
                  </a:cubicBezTo>
                  <a:cubicBezTo>
                    <a:pt x="73" y="102"/>
                    <a:pt x="72" y="99"/>
                    <a:pt x="70" y="97"/>
                  </a:cubicBezTo>
                  <a:cubicBezTo>
                    <a:pt x="67" y="94"/>
                    <a:pt x="64" y="92"/>
                    <a:pt x="61" y="89"/>
                  </a:cubicBezTo>
                  <a:cubicBezTo>
                    <a:pt x="60" y="88"/>
                    <a:pt x="59" y="87"/>
                    <a:pt x="59" y="86"/>
                  </a:cubicBezTo>
                  <a:cubicBezTo>
                    <a:pt x="58" y="84"/>
                    <a:pt x="59" y="82"/>
                    <a:pt x="59" y="80"/>
                  </a:cubicBezTo>
                  <a:cubicBezTo>
                    <a:pt x="58" y="78"/>
                    <a:pt x="55" y="77"/>
                    <a:pt x="53" y="76"/>
                  </a:cubicBezTo>
                  <a:cubicBezTo>
                    <a:pt x="53" y="76"/>
                    <a:pt x="53" y="77"/>
                    <a:pt x="52" y="77"/>
                  </a:cubicBezTo>
                  <a:cubicBezTo>
                    <a:pt x="50" y="74"/>
                    <a:pt x="48" y="72"/>
                    <a:pt x="47" y="68"/>
                  </a:cubicBezTo>
                  <a:cubicBezTo>
                    <a:pt x="46" y="67"/>
                    <a:pt x="47" y="65"/>
                    <a:pt x="47" y="63"/>
                  </a:cubicBezTo>
                  <a:cubicBezTo>
                    <a:pt x="47" y="60"/>
                    <a:pt x="48" y="57"/>
                    <a:pt x="50" y="54"/>
                  </a:cubicBezTo>
                  <a:cubicBezTo>
                    <a:pt x="51" y="51"/>
                    <a:pt x="55" y="50"/>
                    <a:pt x="57" y="47"/>
                  </a:cubicBezTo>
                  <a:cubicBezTo>
                    <a:pt x="58" y="46"/>
                    <a:pt x="57" y="43"/>
                    <a:pt x="58" y="42"/>
                  </a:cubicBezTo>
                  <a:cubicBezTo>
                    <a:pt x="59" y="39"/>
                    <a:pt x="61" y="37"/>
                    <a:pt x="63" y="36"/>
                  </a:cubicBezTo>
                  <a:cubicBezTo>
                    <a:pt x="63" y="36"/>
                    <a:pt x="64" y="38"/>
                    <a:pt x="65" y="37"/>
                  </a:cubicBezTo>
                  <a:cubicBezTo>
                    <a:pt x="66" y="36"/>
                    <a:pt x="65" y="33"/>
                    <a:pt x="67" y="32"/>
                  </a:cubicBezTo>
                  <a:cubicBezTo>
                    <a:pt x="68" y="31"/>
                    <a:pt x="71" y="30"/>
                    <a:pt x="72" y="29"/>
                  </a:cubicBezTo>
                  <a:cubicBezTo>
                    <a:pt x="70" y="28"/>
                    <a:pt x="67" y="27"/>
                    <a:pt x="65" y="26"/>
                  </a:cubicBezTo>
                  <a:cubicBezTo>
                    <a:pt x="62" y="25"/>
                    <a:pt x="60" y="23"/>
                    <a:pt x="58" y="23"/>
                  </a:cubicBezTo>
                  <a:cubicBezTo>
                    <a:pt x="57" y="21"/>
                    <a:pt x="56" y="18"/>
                    <a:pt x="54" y="16"/>
                  </a:cubicBezTo>
                  <a:cubicBezTo>
                    <a:pt x="54" y="14"/>
                    <a:pt x="57" y="13"/>
                    <a:pt x="57" y="11"/>
                  </a:cubicBezTo>
                  <a:cubicBezTo>
                    <a:pt x="57" y="10"/>
                    <a:pt x="56" y="8"/>
                    <a:pt x="55" y="8"/>
                  </a:cubicBezTo>
                  <a:cubicBezTo>
                    <a:pt x="54" y="8"/>
                    <a:pt x="53" y="9"/>
                    <a:pt x="52" y="9"/>
                  </a:cubicBezTo>
                  <a:cubicBezTo>
                    <a:pt x="50" y="9"/>
                    <a:pt x="49" y="7"/>
                    <a:pt x="48" y="7"/>
                  </a:cubicBezTo>
                  <a:cubicBezTo>
                    <a:pt x="46" y="7"/>
                    <a:pt x="45" y="8"/>
                    <a:pt x="44" y="8"/>
                  </a:cubicBezTo>
                  <a:cubicBezTo>
                    <a:pt x="42" y="6"/>
                    <a:pt x="43" y="2"/>
                    <a:pt x="40" y="1"/>
                  </a:cubicBezTo>
                  <a:cubicBezTo>
                    <a:pt x="38" y="0"/>
                    <a:pt x="36" y="3"/>
                    <a:pt x="34" y="4"/>
                  </a:cubicBezTo>
                  <a:cubicBezTo>
                    <a:pt x="32" y="6"/>
                    <a:pt x="30" y="8"/>
                    <a:pt x="28" y="10"/>
                  </a:cubicBezTo>
                  <a:cubicBezTo>
                    <a:pt x="28" y="10"/>
                    <a:pt x="29" y="12"/>
                    <a:pt x="28" y="12"/>
                  </a:cubicBezTo>
                  <a:cubicBezTo>
                    <a:pt x="26" y="13"/>
                    <a:pt x="25" y="10"/>
                    <a:pt x="24" y="11"/>
                  </a:cubicBezTo>
                  <a:cubicBezTo>
                    <a:pt x="22" y="11"/>
                    <a:pt x="23" y="13"/>
                    <a:pt x="22" y="14"/>
                  </a:cubicBezTo>
                  <a:cubicBezTo>
                    <a:pt x="21" y="14"/>
                    <a:pt x="20" y="12"/>
                    <a:pt x="19" y="12"/>
                  </a:cubicBezTo>
                  <a:cubicBezTo>
                    <a:pt x="18" y="13"/>
                    <a:pt x="17" y="15"/>
                    <a:pt x="16" y="15"/>
                  </a:cubicBezTo>
                  <a:cubicBezTo>
                    <a:pt x="15" y="15"/>
                    <a:pt x="15" y="12"/>
                    <a:pt x="14" y="12"/>
                  </a:cubicBezTo>
                  <a:cubicBezTo>
                    <a:pt x="12" y="12"/>
                    <a:pt x="12" y="15"/>
                    <a:pt x="11" y="16"/>
                  </a:cubicBezTo>
                  <a:cubicBezTo>
                    <a:pt x="9" y="16"/>
                    <a:pt x="8" y="16"/>
                    <a:pt x="7" y="16"/>
                  </a:cubicBezTo>
                  <a:cubicBezTo>
                    <a:pt x="6" y="15"/>
                    <a:pt x="7" y="13"/>
                    <a:pt x="6" y="12"/>
                  </a:cubicBezTo>
                  <a:cubicBezTo>
                    <a:pt x="5" y="11"/>
                    <a:pt x="3" y="11"/>
                    <a:pt x="2" y="12"/>
                  </a:cubicBezTo>
                  <a:cubicBezTo>
                    <a:pt x="1" y="13"/>
                    <a:pt x="1" y="15"/>
                    <a:pt x="0" y="16"/>
                  </a:cubicBezTo>
                  <a:cubicBezTo>
                    <a:pt x="1" y="17"/>
                    <a:pt x="2" y="19"/>
                    <a:pt x="3" y="20"/>
                  </a:cubicBezTo>
                  <a:cubicBezTo>
                    <a:pt x="3" y="22"/>
                    <a:pt x="4" y="25"/>
                    <a:pt x="6" y="25"/>
                  </a:cubicBezTo>
                  <a:cubicBezTo>
                    <a:pt x="7" y="26"/>
                    <a:pt x="7" y="22"/>
                    <a:pt x="8" y="23"/>
                  </a:cubicBezTo>
                  <a:cubicBezTo>
                    <a:pt x="9" y="23"/>
                    <a:pt x="10" y="25"/>
                    <a:pt x="11" y="26"/>
                  </a:cubicBezTo>
                  <a:cubicBezTo>
                    <a:pt x="11" y="28"/>
                    <a:pt x="9" y="30"/>
                    <a:pt x="9" y="31"/>
                  </a:cubicBezTo>
                  <a:cubicBezTo>
                    <a:pt x="10" y="34"/>
                    <a:pt x="12" y="37"/>
                    <a:pt x="14" y="39"/>
                  </a:cubicBezTo>
                  <a:cubicBezTo>
                    <a:pt x="15" y="40"/>
                    <a:pt x="16" y="39"/>
                    <a:pt x="17" y="40"/>
                  </a:cubicBezTo>
                  <a:cubicBezTo>
                    <a:pt x="18" y="40"/>
                    <a:pt x="19" y="43"/>
                    <a:pt x="20" y="42"/>
                  </a:cubicBezTo>
                  <a:cubicBezTo>
                    <a:pt x="22" y="42"/>
                    <a:pt x="23" y="39"/>
                    <a:pt x="25" y="38"/>
                  </a:cubicBezTo>
                  <a:cubicBezTo>
                    <a:pt x="26" y="38"/>
                    <a:pt x="27" y="38"/>
                    <a:pt x="28" y="38"/>
                  </a:cubicBezTo>
                  <a:cubicBezTo>
                    <a:pt x="30" y="40"/>
                    <a:pt x="32" y="43"/>
                    <a:pt x="32" y="45"/>
                  </a:cubicBezTo>
                  <a:cubicBezTo>
                    <a:pt x="32" y="46"/>
                    <a:pt x="30" y="45"/>
                    <a:pt x="29" y="45"/>
                  </a:cubicBezTo>
                  <a:cubicBezTo>
                    <a:pt x="28" y="46"/>
                    <a:pt x="28" y="47"/>
                    <a:pt x="28" y="47"/>
                  </a:cubicBezTo>
                  <a:cubicBezTo>
                    <a:pt x="31" y="48"/>
                    <a:pt x="35" y="48"/>
                    <a:pt x="37" y="50"/>
                  </a:cubicBezTo>
                  <a:cubicBezTo>
                    <a:pt x="38" y="50"/>
                    <a:pt x="38" y="52"/>
                    <a:pt x="38" y="53"/>
                  </a:cubicBezTo>
                  <a:cubicBezTo>
                    <a:pt x="37" y="54"/>
                    <a:pt x="36" y="52"/>
                    <a:pt x="35" y="53"/>
                  </a:cubicBezTo>
                  <a:cubicBezTo>
                    <a:pt x="34" y="54"/>
                    <a:pt x="34" y="56"/>
                    <a:pt x="33" y="57"/>
                  </a:cubicBezTo>
                  <a:cubicBezTo>
                    <a:pt x="31" y="58"/>
                    <a:pt x="30" y="56"/>
                    <a:pt x="28" y="56"/>
                  </a:cubicBezTo>
                  <a:cubicBezTo>
                    <a:pt x="27" y="57"/>
                    <a:pt x="28" y="58"/>
                    <a:pt x="27" y="59"/>
                  </a:cubicBezTo>
                  <a:cubicBezTo>
                    <a:pt x="26" y="60"/>
                    <a:pt x="23" y="60"/>
                    <a:pt x="24" y="61"/>
                  </a:cubicBezTo>
                  <a:cubicBezTo>
                    <a:pt x="29" y="65"/>
                    <a:pt x="36" y="66"/>
                    <a:pt x="41" y="70"/>
                  </a:cubicBezTo>
                  <a:cubicBezTo>
                    <a:pt x="43" y="72"/>
                    <a:pt x="41" y="74"/>
                    <a:pt x="42" y="76"/>
                  </a:cubicBezTo>
                  <a:cubicBezTo>
                    <a:pt x="42" y="77"/>
                    <a:pt x="44" y="78"/>
                    <a:pt x="45" y="79"/>
                  </a:cubicBezTo>
                  <a:cubicBezTo>
                    <a:pt x="47" y="82"/>
                    <a:pt x="49" y="86"/>
                    <a:pt x="52" y="88"/>
                  </a:cubicBezTo>
                  <a:cubicBezTo>
                    <a:pt x="53" y="90"/>
                    <a:pt x="55" y="90"/>
                    <a:pt x="56" y="91"/>
                  </a:cubicBezTo>
                  <a:cubicBezTo>
                    <a:pt x="58" y="93"/>
                    <a:pt x="59" y="95"/>
                    <a:pt x="60" y="97"/>
                  </a:cubicBezTo>
                  <a:cubicBezTo>
                    <a:pt x="61" y="99"/>
                    <a:pt x="61" y="101"/>
                    <a:pt x="62" y="103"/>
                  </a:cubicBezTo>
                  <a:cubicBezTo>
                    <a:pt x="64" y="105"/>
                    <a:pt x="67" y="105"/>
                    <a:pt x="69" y="107"/>
                  </a:cubicBezTo>
                  <a:cubicBezTo>
                    <a:pt x="71" y="108"/>
                    <a:pt x="74" y="109"/>
                    <a:pt x="74" y="111"/>
                  </a:cubicBezTo>
                  <a:cubicBezTo>
                    <a:pt x="74" y="112"/>
                    <a:pt x="70" y="112"/>
                    <a:pt x="71" y="113"/>
                  </a:cubicBezTo>
                  <a:cubicBezTo>
                    <a:pt x="72" y="117"/>
                    <a:pt x="76" y="118"/>
                    <a:pt x="77" y="121"/>
                  </a:cubicBezTo>
                  <a:cubicBezTo>
                    <a:pt x="77" y="123"/>
                    <a:pt x="74" y="123"/>
                    <a:pt x="74" y="125"/>
                  </a:cubicBezTo>
                  <a:cubicBezTo>
                    <a:pt x="73" y="127"/>
                    <a:pt x="75" y="129"/>
                    <a:pt x="75" y="131"/>
                  </a:cubicBezTo>
                  <a:cubicBezTo>
                    <a:pt x="75" y="132"/>
                    <a:pt x="76" y="134"/>
                    <a:pt x="76" y="135"/>
                  </a:cubicBezTo>
                  <a:cubicBezTo>
                    <a:pt x="76" y="136"/>
                    <a:pt x="77" y="137"/>
                    <a:pt x="76" y="138"/>
                  </a:cubicBezTo>
                  <a:cubicBezTo>
                    <a:pt x="76" y="140"/>
                    <a:pt x="75" y="141"/>
                    <a:pt x="76" y="143"/>
                  </a:cubicBezTo>
                  <a:cubicBezTo>
                    <a:pt x="76" y="144"/>
                    <a:pt x="78" y="144"/>
                    <a:pt x="79" y="145"/>
                  </a:cubicBezTo>
                  <a:cubicBezTo>
                    <a:pt x="80" y="148"/>
                    <a:pt x="81" y="151"/>
                    <a:pt x="80" y="154"/>
                  </a:cubicBezTo>
                  <a:cubicBezTo>
                    <a:pt x="80" y="158"/>
                    <a:pt x="79" y="161"/>
                    <a:pt x="77" y="165"/>
                  </a:cubicBezTo>
                  <a:cubicBezTo>
                    <a:pt x="77" y="165"/>
                    <a:pt x="76" y="164"/>
                    <a:pt x="75" y="164"/>
                  </a:cubicBezTo>
                  <a:cubicBezTo>
                    <a:pt x="73" y="165"/>
                    <a:pt x="71" y="168"/>
                    <a:pt x="69" y="169"/>
                  </a:cubicBezTo>
                  <a:cubicBezTo>
                    <a:pt x="67" y="170"/>
                    <a:pt x="64" y="168"/>
                    <a:pt x="63" y="169"/>
                  </a:cubicBezTo>
                  <a:cubicBezTo>
                    <a:pt x="62" y="170"/>
                    <a:pt x="63" y="172"/>
                    <a:pt x="62" y="173"/>
                  </a:cubicBezTo>
                  <a:cubicBezTo>
                    <a:pt x="61" y="173"/>
                    <a:pt x="59" y="172"/>
                    <a:pt x="58" y="172"/>
                  </a:cubicBezTo>
                  <a:cubicBezTo>
                    <a:pt x="57" y="172"/>
                    <a:pt x="56" y="173"/>
                    <a:pt x="56" y="174"/>
                  </a:cubicBezTo>
                  <a:cubicBezTo>
                    <a:pt x="57" y="176"/>
                    <a:pt x="57" y="178"/>
                    <a:pt x="58" y="179"/>
                  </a:cubicBezTo>
                  <a:cubicBezTo>
                    <a:pt x="58" y="180"/>
                    <a:pt x="60" y="180"/>
                    <a:pt x="60" y="181"/>
                  </a:cubicBezTo>
                  <a:cubicBezTo>
                    <a:pt x="61" y="182"/>
                    <a:pt x="61" y="183"/>
                    <a:pt x="61" y="184"/>
                  </a:cubicBezTo>
                  <a:cubicBezTo>
                    <a:pt x="61" y="185"/>
                    <a:pt x="61" y="187"/>
                    <a:pt x="60" y="187"/>
                  </a:cubicBezTo>
                  <a:cubicBezTo>
                    <a:pt x="58" y="187"/>
                    <a:pt x="57" y="185"/>
                    <a:pt x="55" y="185"/>
                  </a:cubicBezTo>
                  <a:cubicBezTo>
                    <a:pt x="52" y="184"/>
                    <a:pt x="49" y="184"/>
                    <a:pt x="46" y="185"/>
                  </a:cubicBezTo>
                  <a:cubicBezTo>
                    <a:pt x="45" y="185"/>
                    <a:pt x="48" y="188"/>
                    <a:pt x="47" y="189"/>
                  </a:cubicBezTo>
                  <a:cubicBezTo>
                    <a:pt x="46" y="190"/>
                    <a:pt x="45" y="191"/>
                    <a:pt x="43" y="191"/>
                  </a:cubicBezTo>
                  <a:cubicBezTo>
                    <a:pt x="42" y="191"/>
                    <a:pt x="40" y="191"/>
                    <a:pt x="39" y="19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3" name="Freeform 2640"/>
            <p:cNvSpPr>
              <a:spLocks noChangeAspect="1"/>
            </p:cNvSpPr>
            <p:nvPr/>
          </p:nvSpPr>
          <p:spPr bwMode="auto">
            <a:xfrm>
              <a:off x="4679" y="1861"/>
              <a:ext cx="78" cy="110"/>
            </a:xfrm>
            <a:custGeom>
              <a:avLst/>
              <a:gdLst>
                <a:gd name="T0" fmla="*/ 36 w 65"/>
                <a:gd name="T1" fmla="*/ 106 h 92"/>
                <a:gd name="T2" fmla="*/ 30 w 65"/>
                <a:gd name="T3" fmla="*/ 102 h 92"/>
                <a:gd name="T4" fmla="*/ 22 w 65"/>
                <a:gd name="T5" fmla="*/ 110 h 92"/>
                <a:gd name="T6" fmla="*/ 23 w 65"/>
                <a:gd name="T7" fmla="*/ 105 h 92"/>
                <a:gd name="T8" fmla="*/ 18 w 65"/>
                <a:gd name="T9" fmla="*/ 102 h 92"/>
                <a:gd name="T10" fmla="*/ 20 w 65"/>
                <a:gd name="T11" fmla="*/ 98 h 92"/>
                <a:gd name="T12" fmla="*/ 12 w 65"/>
                <a:gd name="T13" fmla="*/ 98 h 92"/>
                <a:gd name="T14" fmla="*/ 13 w 65"/>
                <a:gd name="T15" fmla="*/ 91 h 92"/>
                <a:gd name="T16" fmla="*/ 20 w 65"/>
                <a:gd name="T17" fmla="*/ 88 h 92"/>
                <a:gd name="T18" fmla="*/ 16 w 65"/>
                <a:gd name="T19" fmla="*/ 85 h 92"/>
                <a:gd name="T20" fmla="*/ 20 w 65"/>
                <a:gd name="T21" fmla="*/ 74 h 92"/>
                <a:gd name="T22" fmla="*/ 19 w 65"/>
                <a:gd name="T23" fmla="*/ 71 h 92"/>
                <a:gd name="T24" fmla="*/ 22 w 65"/>
                <a:gd name="T25" fmla="*/ 65 h 92"/>
                <a:gd name="T26" fmla="*/ 17 w 65"/>
                <a:gd name="T27" fmla="*/ 68 h 92"/>
                <a:gd name="T28" fmla="*/ 5 w 65"/>
                <a:gd name="T29" fmla="*/ 68 h 92"/>
                <a:gd name="T30" fmla="*/ 0 w 65"/>
                <a:gd name="T31" fmla="*/ 63 h 92"/>
                <a:gd name="T32" fmla="*/ 14 w 65"/>
                <a:gd name="T33" fmla="*/ 49 h 92"/>
                <a:gd name="T34" fmla="*/ 20 w 65"/>
                <a:gd name="T35" fmla="*/ 44 h 92"/>
                <a:gd name="T36" fmla="*/ 25 w 65"/>
                <a:gd name="T37" fmla="*/ 37 h 92"/>
                <a:gd name="T38" fmla="*/ 25 w 65"/>
                <a:gd name="T39" fmla="*/ 29 h 92"/>
                <a:gd name="T40" fmla="*/ 31 w 65"/>
                <a:gd name="T41" fmla="*/ 26 h 92"/>
                <a:gd name="T42" fmla="*/ 32 w 65"/>
                <a:gd name="T43" fmla="*/ 30 h 92"/>
                <a:gd name="T44" fmla="*/ 38 w 65"/>
                <a:gd name="T45" fmla="*/ 32 h 92"/>
                <a:gd name="T46" fmla="*/ 47 w 65"/>
                <a:gd name="T47" fmla="*/ 32 h 92"/>
                <a:gd name="T48" fmla="*/ 47 w 65"/>
                <a:gd name="T49" fmla="*/ 28 h 92"/>
                <a:gd name="T50" fmla="*/ 47 w 65"/>
                <a:gd name="T51" fmla="*/ 23 h 92"/>
                <a:gd name="T52" fmla="*/ 56 w 65"/>
                <a:gd name="T53" fmla="*/ 23 h 92"/>
                <a:gd name="T54" fmla="*/ 64 w 65"/>
                <a:gd name="T55" fmla="*/ 10 h 92"/>
                <a:gd name="T56" fmla="*/ 67 w 65"/>
                <a:gd name="T57" fmla="*/ 10 h 92"/>
                <a:gd name="T58" fmla="*/ 68 w 65"/>
                <a:gd name="T59" fmla="*/ 1 h 92"/>
                <a:gd name="T60" fmla="*/ 73 w 65"/>
                <a:gd name="T61" fmla="*/ 1 h 92"/>
                <a:gd name="T62" fmla="*/ 74 w 65"/>
                <a:gd name="T63" fmla="*/ 8 h 92"/>
                <a:gd name="T64" fmla="*/ 78 w 65"/>
                <a:gd name="T65" fmla="*/ 13 h 92"/>
                <a:gd name="T66" fmla="*/ 72 w 65"/>
                <a:gd name="T67" fmla="*/ 30 h 92"/>
                <a:gd name="T68" fmla="*/ 73 w 65"/>
                <a:gd name="T69" fmla="*/ 35 h 92"/>
                <a:gd name="T70" fmla="*/ 76 w 65"/>
                <a:gd name="T71" fmla="*/ 45 h 92"/>
                <a:gd name="T72" fmla="*/ 72 w 65"/>
                <a:gd name="T73" fmla="*/ 49 h 92"/>
                <a:gd name="T74" fmla="*/ 66 w 65"/>
                <a:gd name="T75" fmla="*/ 55 h 92"/>
                <a:gd name="T76" fmla="*/ 59 w 65"/>
                <a:gd name="T77" fmla="*/ 63 h 92"/>
                <a:gd name="T78" fmla="*/ 50 w 65"/>
                <a:gd name="T79" fmla="*/ 63 h 92"/>
                <a:gd name="T80" fmla="*/ 49 w 65"/>
                <a:gd name="T81" fmla="*/ 66 h 92"/>
                <a:gd name="T82" fmla="*/ 46 w 65"/>
                <a:gd name="T83" fmla="*/ 66 h 92"/>
                <a:gd name="T84" fmla="*/ 46 w 65"/>
                <a:gd name="T85" fmla="*/ 71 h 92"/>
                <a:gd name="T86" fmla="*/ 48 w 65"/>
                <a:gd name="T87" fmla="*/ 73 h 92"/>
                <a:gd name="T88" fmla="*/ 46 w 65"/>
                <a:gd name="T89" fmla="*/ 79 h 92"/>
                <a:gd name="T90" fmla="*/ 53 w 65"/>
                <a:gd name="T91" fmla="*/ 81 h 92"/>
                <a:gd name="T92" fmla="*/ 65 w 65"/>
                <a:gd name="T93" fmla="*/ 91 h 92"/>
                <a:gd name="T94" fmla="*/ 60 w 65"/>
                <a:gd name="T95" fmla="*/ 97 h 92"/>
                <a:gd name="T96" fmla="*/ 52 w 65"/>
                <a:gd name="T97" fmla="*/ 97 h 92"/>
                <a:gd name="T98" fmla="*/ 46 w 65"/>
                <a:gd name="T99" fmla="*/ 98 h 92"/>
                <a:gd name="T100" fmla="*/ 42 w 65"/>
                <a:gd name="T101" fmla="*/ 103 h 92"/>
                <a:gd name="T102" fmla="*/ 36 w 65"/>
                <a:gd name="T103" fmla="*/ 106 h 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
                <a:gd name="T157" fmla="*/ 0 h 92"/>
                <a:gd name="T158" fmla="*/ 65 w 65"/>
                <a:gd name="T159" fmla="*/ 92 h 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 h="92">
                  <a:moveTo>
                    <a:pt x="30" y="89"/>
                  </a:moveTo>
                  <a:cubicBezTo>
                    <a:pt x="29" y="87"/>
                    <a:pt x="27" y="85"/>
                    <a:pt x="25" y="85"/>
                  </a:cubicBezTo>
                  <a:cubicBezTo>
                    <a:pt x="22" y="86"/>
                    <a:pt x="21" y="90"/>
                    <a:pt x="18" y="92"/>
                  </a:cubicBezTo>
                  <a:cubicBezTo>
                    <a:pt x="17" y="92"/>
                    <a:pt x="20" y="89"/>
                    <a:pt x="19" y="88"/>
                  </a:cubicBezTo>
                  <a:cubicBezTo>
                    <a:pt x="18" y="87"/>
                    <a:pt x="16" y="87"/>
                    <a:pt x="15" y="85"/>
                  </a:cubicBezTo>
                  <a:cubicBezTo>
                    <a:pt x="15" y="84"/>
                    <a:pt x="18" y="83"/>
                    <a:pt x="17" y="82"/>
                  </a:cubicBezTo>
                  <a:cubicBezTo>
                    <a:pt x="15" y="81"/>
                    <a:pt x="12" y="83"/>
                    <a:pt x="10" y="82"/>
                  </a:cubicBezTo>
                  <a:cubicBezTo>
                    <a:pt x="10" y="80"/>
                    <a:pt x="13" y="77"/>
                    <a:pt x="11" y="76"/>
                  </a:cubicBezTo>
                  <a:cubicBezTo>
                    <a:pt x="12" y="74"/>
                    <a:pt x="16" y="76"/>
                    <a:pt x="17" y="74"/>
                  </a:cubicBezTo>
                  <a:cubicBezTo>
                    <a:pt x="18" y="72"/>
                    <a:pt x="13" y="73"/>
                    <a:pt x="13" y="71"/>
                  </a:cubicBezTo>
                  <a:cubicBezTo>
                    <a:pt x="13" y="68"/>
                    <a:pt x="16" y="65"/>
                    <a:pt x="17" y="62"/>
                  </a:cubicBezTo>
                  <a:cubicBezTo>
                    <a:pt x="17" y="61"/>
                    <a:pt x="16" y="60"/>
                    <a:pt x="16" y="59"/>
                  </a:cubicBezTo>
                  <a:cubicBezTo>
                    <a:pt x="16" y="58"/>
                    <a:pt x="19" y="55"/>
                    <a:pt x="18" y="54"/>
                  </a:cubicBezTo>
                  <a:cubicBezTo>
                    <a:pt x="17" y="53"/>
                    <a:pt x="15" y="57"/>
                    <a:pt x="14" y="57"/>
                  </a:cubicBezTo>
                  <a:cubicBezTo>
                    <a:pt x="11" y="58"/>
                    <a:pt x="7" y="58"/>
                    <a:pt x="4" y="57"/>
                  </a:cubicBezTo>
                  <a:cubicBezTo>
                    <a:pt x="2" y="57"/>
                    <a:pt x="1" y="54"/>
                    <a:pt x="0" y="53"/>
                  </a:cubicBezTo>
                  <a:cubicBezTo>
                    <a:pt x="4" y="49"/>
                    <a:pt x="8" y="45"/>
                    <a:pt x="12" y="41"/>
                  </a:cubicBezTo>
                  <a:cubicBezTo>
                    <a:pt x="14" y="39"/>
                    <a:pt x="16" y="39"/>
                    <a:pt x="17" y="37"/>
                  </a:cubicBezTo>
                  <a:cubicBezTo>
                    <a:pt x="19" y="36"/>
                    <a:pt x="21" y="33"/>
                    <a:pt x="21" y="31"/>
                  </a:cubicBezTo>
                  <a:cubicBezTo>
                    <a:pt x="22" y="28"/>
                    <a:pt x="20" y="26"/>
                    <a:pt x="21" y="24"/>
                  </a:cubicBezTo>
                  <a:cubicBezTo>
                    <a:pt x="22" y="22"/>
                    <a:pt x="24" y="22"/>
                    <a:pt x="26" y="22"/>
                  </a:cubicBezTo>
                  <a:cubicBezTo>
                    <a:pt x="27" y="22"/>
                    <a:pt x="27" y="24"/>
                    <a:pt x="27" y="25"/>
                  </a:cubicBezTo>
                  <a:cubicBezTo>
                    <a:pt x="29" y="26"/>
                    <a:pt x="30" y="27"/>
                    <a:pt x="32" y="27"/>
                  </a:cubicBezTo>
                  <a:cubicBezTo>
                    <a:pt x="34" y="27"/>
                    <a:pt x="37" y="28"/>
                    <a:pt x="39" y="27"/>
                  </a:cubicBezTo>
                  <a:cubicBezTo>
                    <a:pt x="40" y="26"/>
                    <a:pt x="39" y="24"/>
                    <a:pt x="39" y="23"/>
                  </a:cubicBezTo>
                  <a:cubicBezTo>
                    <a:pt x="39" y="22"/>
                    <a:pt x="38" y="20"/>
                    <a:pt x="39" y="19"/>
                  </a:cubicBezTo>
                  <a:cubicBezTo>
                    <a:pt x="41" y="18"/>
                    <a:pt x="45" y="21"/>
                    <a:pt x="47" y="19"/>
                  </a:cubicBezTo>
                  <a:cubicBezTo>
                    <a:pt x="51" y="17"/>
                    <a:pt x="51" y="12"/>
                    <a:pt x="53" y="8"/>
                  </a:cubicBezTo>
                  <a:cubicBezTo>
                    <a:pt x="54" y="8"/>
                    <a:pt x="56" y="9"/>
                    <a:pt x="56" y="8"/>
                  </a:cubicBezTo>
                  <a:cubicBezTo>
                    <a:pt x="57" y="6"/>
                    <a:pt x="56" y="3"/>
                    <a:pt x="57" y="1"/>
                  </a:cubicBezTo>
                  <a:cubicBezTo>
                    <a:pt x="58" y="0"/>
                    <a:pt x="60" y="0"/>
                    <a:pt x="61" y="1"/>
                  </a:cubicBezTo>
                  <a:cubicBezTo>
                    <a:pt x="62" y="3"/>
                    <a:pt x="62" y="5"/>
                    <a:pt x="62" y="7"/>
                  </a:cubicBezTo>
                  <a:cubicBezTo>
                    <a:pt x="63" y="8"/>
                    <a:pt x="64" y="9"/>
                    <a:pt x="65" y="11"/>
                  </a:cubicBezTo>
                  <a:cubicBezTo>
                    <a:pt x="64" y="15"/>
                    <a:pt x="61" y="20"/>
                    <a:pt x="60" y="25"/>
                  </a:cubicBezTo>
                  <a:cubicBezTo>
                    <a:pt x="60" y="26"/>
                    <a:pt x="61" y="28"/>
                    <a:pt x="61" y="29"/>
                  </a:cubicBezTo>
                  <a:cubicBezTo>
                    <a:pt x="62" y="32"/>
                    <a:pt x="63" y="35"/>
                    <a:pt x="63" y="38"/>
                  </a:cubicBezTo>
                  <a:cubicBezTo>
                    <a:pt x="63" y="39"/>
                    <a:pt x="61" y="40"/>
                    <a:pt x="60" y="41"/>
                  </a:cubicBezTo>
                  <a:cubicBezTo>
                    <a:pt x="57" y="41"/>
                    <a:pt x="57" y="44"/>
                    <a:pt x="55" y="46"/>
                  </a:cubicBezTo>
                  <a:cubicBezTo>
                    <a:pt x="52" y="48"/>
                    <a:pt x="51" y="51"/>
                    <a:pt x="49" y="53"/>
                  </a:cubicBezTo>
                  <a:cubicBezTo>
                    <a:pt x="47" y="54"/>
                    <a:pt x="44" y="52"/>
                    <a:pt x="42" y="53"/>
                  </a:cubicBezTo>
                  <a:cubicBezTo>
                    <a:pt x="41" y="53"/>
                    <a:pt x="42" y="55"/>
                    <a:pt x="41" y="55"/>
                  </a:cubicBezTo>
                  <a:cubicBezTo>
                    <a:pt x="41" y="56"/>
                    <a:pt x="39" y="55"/>
                    <a:pt x="38" y="55"/>
                  </a:cubicBezTo>
                  <a:cubicBezTo>
                    <a:pt x="38" y="56"/>
                    <a:pt x="38" y="58"/>
                    <a:pt x="38" y="59"/>
                  </a:cubicBezTo>
                  <a:cubicBezTo>
                    <a:pt x="39" y="60"/>
                    <a:pt x="40" y="60"/>
                    <a:pt x="40" y="61"/>
                  </a:cubicBezTo>
                  <a:cubicBezTo>
                    <a:pt x="40" y="63"/>
                    <a:pt x="37" y="64"/>
                    <a:pt x="38" y="66"/>
                  </a:cubicBezTo>
                  <a:cubicBezTo>
                    <a:pt x="39" y="68"/>
                    <a:pt x="43" y="67"/>
                    <a:pt x="44" y="68"/>
                  </a:cubicBezTo>
                  <a:cubicBezTo>
                    <a:pt x="48" y="71"/>
                    <a:pt x="51" y="73"/>
                    <a:pt x="54" y="76"/>
                  </a:cubicBezTo>
                  <a:cubicBezTo>
                    <a:pt x="53" y="78"/>
                    <a:pt x="52" y="80"/>
                    <a:pt x="50" y="81"/>
                  </a:cubicBezTo>
                  <a:cubicBezTo>
                    <a:pt x="48" y="82"/>
                    <a:pt x="45" y="80"/>
                    <a:pt x="43" y="81"/>
                  </a:cubicBezTo>
                  <a:cubicBezTo>
                    <a:pt x="41" y="81"/>
                    <a:pt x="39" y="81"/>
                    <a:pt x="38" y="82"/>
                  </a:cubicBezTo>
                  <a:cubicBezTo>
                    <a:pt x="37" y="83"/>
                    <a:pt x="37" y="85"/>
                    <a:pt x="35" y="86"/>
                  </a:cubicBezTo>
                  <a:cubicBezTo>
                    <a:pt x="34" y="87"/>
                    <a:pt x="32" y="88"/>
                    <a:pt x="30" y="8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4" name="Freeform 2641"/>
            <p:cNvSpPr>
              <a:spLocks noChangeAspect="1"/>
            </p:cNvSpPr>
            <p:nvPr/>
          </p:nvSpPr>
          <p:spPr bwMode="auto">
            <a:xfrm>
              <a:off x="4715" y="1952"/>
              <a:ext cx="56" cy="83"/>
            </a:xfrm>
            <a:custGeom>
              <a:avLst/>
              <a:gdLst>
                <a:gd name="T0" fmla="*/ 0 w 47"/>
                <a:gd name="T1" fmla="*/ 16 h 69"/>
                <a:gd name="T2" fmla="*/ 6 w 47"/>
                <a:gd name="T3" fmla="*/ 12 h 69"/>
                <a:gd name="T4" fmla="*/ 10 w 47"/>
                <a:gd name="T5" fmla="*/ 7 h 69"/>
                <a:gd name="T6" fmla="*/ 15 w 47"/>
                <a:gd name="T7" fmla="*/ 6 h 69"/>
                <a:gd name="T8" fmla="*/ 24 w 47"/>
                <a:gd name="T9" fmla="*/ 6 h 69"/>
                <a:gd name="T10" fmla="*/ 29 w 47"/>
                <a:gd name="T11" fmla="*/ 0 h 69"/>
                <a:gd name="T12" fmla="*/ 35 w 47"/>
                <a:gd name="T13" fmla="*/ 10 h 69"/>
                <a:gd name="T14" fmla="*/ 46 w 47"/>
                <a:gd name="T15" fmla="*/ 26 h 69"/>
                <a:gd name="T16" fmla="*/ 50 w 47"/>
                <a:gd name="T17" fmla="*/ 43 h 69"/>
                <a:gd name="T18" fmla="*/ 51 w 47"/>
                <a:gd name="T19" fmla="*/ 51 h 69"/>
                <a:gd name="T20" fmla="*/ 54 w 47"/>
                <a:gd name="T21" fmla="*/ 49 h 69"/>
                <a:gd name="T22" fmla="*/ 54 w 47"/>
                <a:gd name="T23" fmla="*/ 66 h 69"/>
                <a:gd name="T24" fmla="*/ 44 w 47"/>
                <a:gd name="T25" fmla="*/ 67 h 69"/>
                <a:gd name="T26" fmla="*/ 43 w 47"/>
                <a:gd name="T27" fmla="*/ 73 h 69"/>
                <a:gd name="T28" fmla="*/ 35 w 47"/>
                <a:gd name="T29" fmla="*/ 70 h 69"/>
                <a:gd name="T30" fmla="*/ 36 w 47"/>
                <a:gd name="T31" fmla="*/ 75 h 69"/>
                <a:gd name="T32" fmla="*/ 32 w 47"/>
                <a:gd name="T33" fmla="*/ 71 h 69"/>
                <a:gd name="T34" fmla="*/ 32 w 47"/>
                <a:gd name="T35" fmla="*/ 77 h 69"/>
                <a:gd name="T36" fmla="*/ 27 w 47"/>
                <a:gd name="T37" fmla="*/ 72 h 69"/>
                <a:gd name="T38" fmla="*/ 27 w 47"/>
                <a:gd name="T39" fmla="*/ 77 h 69"/>
                <a:gd name="T40" fmla="*/ 24 w 47"/>
                <a:gd name="T41" fmla="*/ 78 h 69"/>
                <a:gd name="T42" fmla="*/ 24 w 47"/>
                <a:gd name="T43" fmla="*/ 73 h 69"/>
                <a:gd name="T44" fmla="*/ 19 w 47"/>
                <a:gd name="T45" fmla="*/ 79 h 69"/>
                <a:gd name="T46" fmla="*/ 18 w 47"/>
                <a:gd name="T47" fmla="*/ 77 h 69"/>
                <a:gd name="T48" fmla="*/ 13 w 47"/>
                <a:gd name="T49" fmla="*/ 83 h 69"/>
                <a:gd name="T50" fmla="*/ 11 w 47"/>
                <a:gd name="T51" fmla="*/ 76 h 69"/>
                <a:gd name="T52" fmla="*/ 13 w 47"/>
                <a:gd name="T53" fmla="*/ 72 h 69"/>
                <a:gd name="T54" fmla="*/ 10 w 47"/>
                <a:gd name="T55" fmla="*/ 65 h 69"/>
                <a:gd name="T56" fmla="*/ 12 w 47"/>
                <a:gd name="T57" fmla="*/ 59 h 69"/>
                <a:gd name="T58" fmla="*/ 10 w 47"/>
                <a:gd name="T59" fmla="*/ 59 h 69"/>
                <a:gd name="T60" fmla="*/ 11 w 47"/>
                <a:gd name="T61" fmla="*/ 51 h 69"/>
                <a:gd name="T62" fmla="*/ 7 w 47"/>
                <a:gd name="T63" fmla="*/ 35 h 69"/>
                <a:gd name="T64" fmla="*/ 1 w 47"/>
                <a:gd name="T65" fmla="*/ 34 h 69"/>
                <a:gd name="T66" fmla="*/ 4 w 47"/>
                <a:gd name="T67" fmla="*/ 30 h 69"/>
                <a:gd name="T68" fmla="*/ 10 w 47"/>
                <a:gd name="T69" fmla="*/ 30 h 69"/>
                <a:gd name="T70" fmla="*/ 8 w 47"/>
                <a:gd name="T71" fmla="*/ 23 h 69"/>
                <a:gd name="T72" fmla="*/ 5 w 47"/>
                <a:gd name="T73" fmla="*/ 18 h 69"/>
                <a:gd name="T74" fmla="*/ 1 w 47"/>
                <a:gd name="T75" fmla="*/ 18 h 69"/>
                <a:gd name="T76" fmla="*/ 0 w 47"/>
                <a:gd name="T77" fmla="*/ 16 h 6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7"/>
                <a:gd name="T118" fmla="*/ 0 h 69"/>
                <a:gd name="T119" fmla="*/ 47 w 47"/>
                <a:gd name="T120" fmla="*/ 69 h 6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7" h="69">
                  <a:moveTo>
                    <a:pt x="0" y="13"/>
                  </a:moveTo>
                  <a:cubicBezTo>
                    <a:pt x="2" y="12"/>
                    <a:pt x="4" y="11"/>
                    <a:pt x="5" y="10"/>
                  </a:cubicBezTo>
                  <a:cubicBezTo>
                    <a:pt x="7" y="9"/>
                    <a:pt x="7" y="7"/>
                    <a:pt x="8" y="6"/>
                  </a:cubicBezTo>
                  <a:cubicBezTo>
                    <a:pt x="9" y="5"/>
                    <a:pt x="11" y="5"/>
                    <a:pt x="13" y="5"/>
                  </a:cubicBezTo>
                  <a:cubicBezTo>
                    <a:pt x="15" y="4"/>
                    <a:pt x="18" y="6"/>
                    <a:pt x="20" y="5"/>
                  </a:cubicBezTo>
                  <a:cubicBezTo>
                    <a:pt x="22" y="4"/>
                    <a:pt x="23" y="2"/>
                    <a:pt x="24" y="0"/>
                  </a:cubicBezTo>
                  <a:cubicBezTo>
                    <a:pt x="25" y="3"/>
                    <a:pt x="27" y="6"/>
                    <a:pt x="29" y="8"/>
                  </a:cubicBezTo>
                  <a:cubicBezTo>
                    <a:pt x="32" y="13"/>
                    <a:pt x="36" y="17"/>
                    <a:pt x="39" y="22"/>
                  </a:cubicBezTo>
                  <a:cubicBezTo>
                    <a:pt x="41" y="26"/>
                    <a:pt x="41" y="31"/>
                    <a:pt x="42" y="36"/>
                  </a:cubicBezTo>
                  <a:cubicBezTo>
                    <a:pt x="43" y="38"/>
                    <a:pt x="42" y="40"/>
                    <a:pt x="43" y="42"/>
                  </a:cubicBezTo>
                  <a:cubicBezTo>
                    <a:pt x="43" y="43"/>
                    <a:pt x="45" y="40"/>
                    <a:pt x="45" y="41"/>
                  </a:cubicBezTo>
                  <a:cubicBezTo>
                    <a:pt x="46" y="46"/>
                    <a:pt x="47" y="51"/>
                    <a:pt x="45" y="55"/>
                  </a:cubicBezTo>
                  <a:cubicBezTo>
                    <a:pt x="43" y="58"/>
                    <a:pt x="39" y="55"/>
                    <a:pt x="37" y="56"/>
                  </a:cubicBezTo>
                  <a:cubicBezTo>
                    <a:pt x="36" y="57"/>
                    <a:pt x="38" y="61"/>
                    <a:pt x="36" y="61"/>
                  </a:cubicBezTo>
                  <a:cubicBezTo>
                    <a:pt x="34" y="62"/>
                    <a:pt x="32" y="58"/>
                    <a:pt x="29" y="58"/>
                  </a:cubicBezTo>
                  <a:cubicBezTo>
                    <a:pt x="28" y="59"/>
                    <a:pt x="30" y="61"/>
                    <a:pt x="30" y="62"/>
                  </a:cubicBezTo>
                  <a:cubicBezTo>
                    <a:pt x="28" y="62"/>
                    <a:pt x="28" y="58"/>
                    <a:pt x="27" y="59"/>
                  </a:cubicBezTo>
                  <a:cubicBezTo>
                    <a:pt x="26" y="60"/>
                    <a:pt x="27" y="63"/>
                    <a:pt x="27" y="64"/>
                  </a:cubicBezTo>
                  <a:cubicBezTo>
                    <a:pt x="25" y="64"/>
                    <a:pt x="25" y="61"/>
                    <a:pt x="23" y="60"/>
                  </a:cubicBezTo>
                  <a:cubicBezTo>
                    <a:pt x="22" y="60"/>
                    <a:pt x="24" y="63"/>
                    <a:pt x="23" y="64"/>
                  </a:cubicBezTo>
                  <a:cubicBezTo>
                    <a:pt x="23" y="65"/>
                    <a:pt x="21" y="65"/>
                    <a:pt x="20" y="65"/>
                  </a:cubicBezTo>
                  <a:cubicBezTo>
                    <a:pt x="20" y="64"/>
                    <a:pt x="21" y="61"/>
                    <a:pt x="20" y="61"/>
                  </a:cubicBezTo>
                  <a:cubicBezTo>
                    <a:pt x="18" y="62"/>
                    <a:pt x="18" y="65"/>
                    <a:pt x="16" y="66"/>
                  </a:cubicBezTo>
                  <a:cubicBezTo>
                    <a:pt x="15" y="67"/>
                    <a:pt x="15" y="64"/>
                    <a:pt x="15" y="64"/>
                  </a:cubicBezTo>
                  <a:cubicBezTo>
                    <a:pt x="13" y="65"/>
                    <a:pt x="13" y="69"/>
                    <a:pt x="11" y="69"/>
                  </a:cubicBezTo>
                  <a:cubicBezTo>
                    <a:pt x="9" y="68"/>
                    <a:pt x="9" y="65"/>
                    <a:pt x="9" y="63"/>
                  </a:cubicBezTo>
                  <a:cubicBezTo>
                    <a:pt x="9" y="62"/>
                    <a:pt x="11" y="61"/>
                    <a:pt x="11" y="60"/>
                  </a:cubicBezTo>
                  <a:cubicBezTo>
                    <a:pt x="11" y="58"/>
                    <a:pt x="9" y="56"/>
                    <a:pt x="8" y="54"/>
                  </a:cubicBezTo>
                  <a:cubicBezTo>
                    <a:pt x="8" y="52"/>
                    <a:pt x="10" y="51"/>
                    <a:pt x="10" y="49"/>
                  </a:cubicBezTo>
                  <a:cubicBezTo>
                    <a:pt x="10" y="48"/>
                    <a:pt x="8" y="49"/>
                    <a:pt x="8" y="49"/>
                  </a:cubicBezTo>
                  <a:cubicBezTo>
                    <a:pt x="8" y="46"/>
                    <a:pt x="10" y="44"/>
                    <a:pt x="9" y="42"/>
                  </a:cubicBezTo>
                  <a:cubicBezTo>
                    <a:pt x="9" y="37"/>
                    <a:pt x="8" y="33"/>
                    <a:pt x="6" y="29"/>
                  </a:cubicBezTo>
                  <a:cubicBezTo>
                    <a:pt x="5" y="28"/>
                    <a:pt x="2" y="30"/>
                    <a:pt x="1" y="28"/>
                  </a:cubicBezTo>
                  <a:cubicBezTo>
                    <a:pt x="0" y="27"/>
                    <a:pt x="2" y="25"/>
                    <a:pt x="3" y="25"/>
                  </a:cubicBezTo>
                  <a:cubicBezTo>
                    <a:pt x="5" y="24"/>
                    <a:pt x="7" y="26"/>
                    <a:pt x="8" y="25"/>
                  </a:cubicBezTo>
                  <a:cubicBezTo>
                    <a:pt x="9" y="23"/>
                    <a:pt x="8" y="21"/>
                    <a:pt x="7" y="19"/>
                  </a:cubicBezTo>
                  <a:cubicBezTo>
                    <a:pt x="6" y="17"/>
                    <a:pt x="5" y="16"/>
                    <a:pt x="4" y="15"/>
                  </a:cubicBezTo>
                  <a:cubicBezTo>
                    <a:pt x="3" y="14"/>
                    <a:pt x="2" y="15"/>
                    <a:pt x="1" y="15"/>
                  </a:cubicBezTo>
                  <a:cubicBezTo>
                    <a:pt x="1" y="14"/>
                    <a:pt x="1" y="13"/>
                    <a:pt x="0" y="1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5" name="Freeform 2642"/>
            <p:cNvSpPr>
              <a:spLocks noChangeAspect="1"/>
            </p:cNvSpPr>
            <p:nvPr/>
          </p:nvSpPr>
          <p:spPr bwMode="auto">
            <a:xfrm>
              <a:off x="3187" y="1585"/>
              <a:ext cx="134" cy="105"/>
            </a:xfrm>
            <a:custGeom>
              <a:avLst/>
              <a:gdLst>
                <a:gd name="T0" fmla="*/ 8 w 112"/>
                <a:gd name="T1" fmla="*/ 99 h 88"/>
                <a:gd name="T2" fmla="*/ 8 w 112"/>
                <a:gd name="T3" fmla="*/ 87 h 88"/>
                <a:gd name="T4" fmla="*/ 5 w 112"/>
                <a:gd name="T5" fmla="*/ 87 h 88"/>
                <a:gd name="T6" fmla="*/ 2 w 112"/>
                <a:gd name="T7" fmla="*/ 85 h 88"/>
                <a:gd name="T8" fmla="*/ 4 w 112"/>
                <a:gd name="T9" fmla="*/ 78 h 88"/>
                <a:gd name="T10" fmla="*/ 6 w 112"/>
                <a:gd name="T11" fmla="*/ 75 h 88"/>
                <a:gd name="T12" fmla="*/ 8 w 112"/>
                <a:gd name="T13" fmla="*/ 72 h 88"/>
                <a:gd name="T14" fmla="*/ 8 w 112"/>
                <a:gd name="T15" fmla="*/ 62 h 88"/>
                <a:gd name="T16" fmla="*/ 6 w 112"/>
                <a:gd name="T17" fmla="*/ 58 h 88"/>
                <a:gd name="T18" fmla="*/ 1 w 112"/>
                <a:gd name="T19" fmla="*/ 55 h 88"/>
                <a:gd name="T20" fmla="*/ 1 w 112"/>
                <a:gd name="T21" fmla="*/ 49 h 88"/>
                <a:gd name="T22" fmla="*/ 7 w 112"/>
                <a:gd name="T23" fmla="*/ 50 h 88"/>
                <a:gd name="T24" fmla="*/ 13 w 112"/>
                <a:gd name="T25" fmla="*/ 48 h 88"/>
                <a:gd name="T26" fmla="*/ 19 w 112"/>
                <a:gd name="T27" fmla="*/ 48 h 88"/>
                <a:gd name="T28" fmla="*/ 23 w 112"/>
                <a:gd name="T29" fmla="*/ 42 h 88"/>
                <a:gd name="T30" fmla="*/ 34 w 112"/>
                <a:gd name="T31" fmla="*/ 42 h 88"/>
                <a:gd name="T32" fmla="*/ 32 w 112"/>
                <a:gd name="T33" fmla="*/ 36 h 88"/>
                <a:gd name="T34" fmla="*/ 36 w 112"/>
                <a:gd name="T35" fmla="*/ 26 h 88"/>
                <a:gd name="T36" fmla="*/ 47 w 112"/>
                <a:gd name="T37" fmla="*/ 24 h 88"/>
                <a:gd name="T38" fmla="*/ 47 w 112"/>
                <a:gd name="T39" fmla="*/ 16 h 88"/>
                <a:gd name="T40" fmla="*/ 51 w 112"/>
                <a:gd name="T41" fmla="*/ 11 h 88"/>
                <a:gd name="T42" fmla="*/ 59 w 112"/>
                <a:gd name="T43" fmla="*/ 12 h 88"/>
                <a:gd name="T44" fmla="*/ 62 w 112"/>
                <a:gd name="T45" fmla="*/ 5 h 88"/>
                <a:gd name="T46" fmla="*/ 66 w 112"/>
                <a:gd name="T47" fmla="*/ 1 h 88"/>
                <a:gd name="T48" fmla="*/ 73 w 112"/>
                <a:gd name="T49" fmla="*/ 1 h 88"/>
                <a:gd name="T50" fmla="*/ 75 w 112"/>
                <a:gd name="T51" fmla="*/ 5 h 88"/>
                <a:gd name="T52" fmla="*/ 83 w 112"/>
                <a:gd name="T53" fmla="*/ 5 h 88"/>
                <a:gd name="T54" fmla="*/ 84 w 112"/>
                <a:gd name="T55" fmla="*/ 11 h 88"/>
                <a:gd name="T56" fmla="*/ 93 w 112"/>
                <a:gd name="T57" fmla="*/ 8 h 88"/>
                <a:gd name="T58" fmla="*/ 108 w 112"/>
                <a:gd name="T59" fmla="*/ 13 h 88"/>
                <a:gd name="T60" fmla="*/ 106 w 112"/>
                <a:gd name="T61" fmla="*/ 30 h 88"/>
                <a:gd name="T62" fmla="*/ 110 w 112"/>
                <a:gd name="T63" fmla="*/ 35 h 88"/>
                <a:gd name="T64" fmla="*/ 111 w 112"/>
                <a:gd name="T65" fmla="*/ 39 h 88"/>
                <a:gd name="T66" fmla="*/ 121 w 112"/>
                <a:gd name="T67" fmla="*/ 45 h 88"/>
                <a:gd name="T68" fmla="*/ 121 w 112"/>
                <a:gd name="T69" fmla="*/ 53 h 88"/>
                <a:gd name="T70" fmla="*/ 128 w 112"/>
                <a:gd name="T71" fmla="*/ 55 h 88"/>
                <a:gd name="T72" fmla="*/ 134 w 112"/>
                <a:gd name="T73" fmla="*/ 62 h 88"/>
                <a:gd name="T74" fmla="*/ 127 w 112"/>
                <a:gd name="T75" fmla="*/ 67 h 88"/>
                <a:gd name="T76" fmla="*/ 122 w 112"/>
                <a:gd name="T77" fmla="*/ 67 h 88"/>
                <a:gd name="T78" fmla="*/ 117 w 112"/>
                <a:gd name="T79" fmla="*/ 63 h 88"/>
                <a:gd name="T80" fmla="*/ 112 w 112"/>
                <a:gd name="T81" fmla="*/ 68 h 88"/>
                <a:gd name="T82" fmla="*/ 117 w 112"/>
                <a:gd name="T83" fmla="*/ 75 h 88"/>
                <a:gd name="T84" fmla="*/ 120 w 112"/>
                <a:gd name="T85" fmla="*/ 86 h 88"/>
                <a:gd name="T86" fmla="*/ 110 w 112"/>
                <a:gd name="T87" fmla="*/ 89 h 88"/>
                <a:gd name="T88" fmla="*/ 106 w 112"/>
                <a:gd name="T89" fmla="*/ 97 h 88"/>
                <a:gd name="T90" fmla="*/ 103 w 112"/>
                <a:gd name="T91" fmla="*/ 104 h 88"/>
                <a:gd name="T92" fmla="*/ 97 w 112"/>
                <a:gd name="T93" fmla="*/ 101 h 88"/>
                <a:gd name="T94" fmla="*/ 91 w 112"/>
                <a:gd name="T95" fmla="*/ 101 h 88"/>
                <a:gd name="T96" fmla="*/ 85 w 112"/>
                <a:gd name="T97" fmla="*/ 100 h 88"/>
                <a:gd name="T98" fmla="*/ 79 w 112"/>
                <a:gd name="T99" fmla="*/ 101 h 88"/>
                <a:gd name="T100" fmla="*/ 73 w 112"/>
                <a:gd name="T101" fmla="*/ 100 h 88"/>
                <a:gd name="T102" fmla="*/ 66 w 112"/>
                <a:gd name="T103" fmla="*/ 103 h 88"/>
                <a:gd name="T104" fmla="*/ 62 w 112"/>
                <a:gd name="T105" fmla="*/ 100 h 88"/>
                <a:gd name="T106" fmla="*/ 53 w 112"/>
                <a:gd name="T107" fmla="*/ 95 h 88"/>
                <a:gd name="T108" fmla="*/ 45 w 112"/>
                <a:gd name="T109" fmla="*/ 95 h 88"/>
                <a:gd name="T110" fmla="*/ 38 w 112"/>
                <a:gd name="T111" fmla="*/ 93 h 88"/>
                <a:gd name="T112" fmla="*/ 26 w 112"/>
                <a:gd name="T113" fmla="*/ 93 h 88"/>
                <a:gd name="T114" fmla="*/ 18 w 112"/>
                <a:gd name="T115" fmla="*/ 93 h 88"/>
                <a:gd name="T116" fmla="*/ 16 w 112"/>
                <a:gd name="T117" fmla="*/ 100 h 88"/>
                <a:gd name="T118" fmla="*/ 8 w 112"/>
                <a:gd name="T119" fmla="*/ 99 h 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2"/>
                <a:gd name="T181" fmla="*/ 0 h 88"/>
                <a:gd name="T182" fmla="*/ 112 w 112"/>
                <a:gd name="T183" fmla="*/ 88 h 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2" h="88">
                  <a:moveTo>
                    <a:pt x="7" y="83"/>
                  </a:moveTo>
                  <a:cubicBezTo>
                    <a:pt x="7" y="80"/>
                    <a:pt x="7" y="76"/>
                    <a:pt x="7" y="73"/>
                  </a:cubicBezTo>
                  <a:cubicBezTo>
                    <a:pt x="6" y="72"/>
                    <a:pt x="5" y="73"/>
                    <a:pt x="4" y="73"/>
                  </a:cubicBezTo>
                  <a:cubicBezTo>
                    <a:pt x="4" y="72"/>
                    <a:pt x="2" y="72"/>
                    <a:pt x="2" y="71"/>
                  </a:cubicBezTo>
                  <a:cubicBezTo>
                    <a:pt x="1" y="69"/>
                    <a:pt x="2" y="67"/>
                    <a:pt x="3" y="65"/>
                  </a:cubicBezTo>
                  <a:cubicBezTo>
                    <a:pt x="3" y="64"/>
                    <a:pt x="5" y="64"/>
                    <a:pt x="5" y="63"/>
                  </a:cubicBezTo>
                  <a:cubicBezTo>
                    <a:pt x="6" y="62"/>
                    <a:pt x="7" y="61"/>
                    <a:pt x="7" y="60"/>
                  </a:cubicBezTo>
                  <a:cubicBezTo>
                    <a:pt x="7" y="57"/>
                    <a:pt x="7" y="55"/>
                    <a:pt x="7" y="52"/>
                  </a:cubicBezTo>
                  <a:cubicBezTo>
                    <a:pt x="6" y="51"/>
                    <a:pt x="5" y="50"/>
                    <a:pt x="5" y="49"/>
                  </a:cubicBezTo>
                  <a:cubicBezTo>
                    <a:pt x="4" y="48"/>
                    <a:pt x="2" y="47"/>
                    <a:pt x="1" y="46"/>
                  </a:cubicBezTo>
                  <a:cubicBezTo>
                    <a:pt x="0" y="44"/>
                    <a:pt x="1" y="43"/>
                    <a:pt x="1" y="41"/>
                  </a:cubicBezTo>
                  <a:cubicBezTo>
                    <a:pt x="3" y="41"/>
                    <a:pt x="4" y="42"/>
                    <a:pt x="6" y="42"/>
                  </a:cubicBezTo>
                  <a:cubicBezTo>
                    <a:pt x="8" y="42"/>
                    <a:pt x="9" y="40"/>
                    <a:pt x="11" y="40"/>
                  </a:cubicBezTo>
                  <a:cubicBezTo>
                    <a:pt x="12" y="40"/>
                    <a:pt x="15" y="41"/>
                    <a:pt x="16" y="40"/>
                  </a:cubicBezTo>
                  <a:cubicBezTo>
                    <a:pt x="18" y="39"/>
                    <a:pt x="18" y="36"/>
                    <a:pt x="19" y="35"/>
                  </a:cubicBezTo>
                  <a:cubicBezTo>
                    <a:pt x="22" y="34"/>
                    <a:pt x="26" y="37"/>
                    <a:pt x="28" y="35"/>
                  </a:cubicBezTo>
                  <a:cubicBezTo>
                    <a:pt x="30" y="34"/>
                    <a:pt x="27" y="32"/>
                    <a:pt x="27" y="30"/>
                  </a:cubicBezTo>
                  <a:cubicBezTo>
                    <a:pt x="28" y="27"/>
                    <a:pt x="28" y="24"/>
                    <a:pt x="30" y="22"/>
                  </a:cubicBezTo>
                  <a:cubicBezTo>
                    <a:pt x="32" y="20"/>
                    <a:pt x="37" y="22"/>
                    <a:pt x="39" y="20"/>
                  </a:cubicBezTo>
                  <a:cubicBezTo>
                    <a:pt x="41" y="18"/>
                    <a:pt x="39" y="15"/>
                    <a:pt x="39" y="13"/>
                  </a:cubicBezTo>
                  <a:cubicBezTo>
                    <a:pt x="40" y="12"/>
                    <a:pt x="41" y="10"/>
                    <a:pt x="43" y="9"/>
                  </a:cubicBezTo>
                  <a:cubicBezTo>
                    <a:pt x="45" y="9"/>
                    <a:pt x="47" y="11"/>
                    <a:pt x="49" y="10"/>
                  </a:cubicBezTo>
                  <a:cubicBezTo>
                    <a:pt x="50" y="8"/>
                    <a:pt x="51" y="6"/>
                    <a:pt x="52" y="4"/>
                  </a:cubicBezTo>
                  <a:cubicBezTo>
                    <a:pt x="53" y="3"/>
                    <a:pt x="54" y="2"/>
                    <a:pt x="55" y="1"/>
                  </a:cubicBezTo>
                  <a:cubicBezTo>
                    <a:pt x="57" y="1"/>
                    <a:pt x="59" y="0"/>
                    <a:pt x="61" y="1"/>
                  </a:cubicBezTo>
                  <a:cubicBezTo>
                    <a:pt x="62" y="1"/>
                    <a:pt x="62" y="4"/>
                    <a:pt x="63" y="4"/>
                  </a:cubicBezTo>
                  <a:cubicBezTo>
                    <a:pt x="65" y="5"/>
                    <a:pt x="67" y="3"/>
                    <a:pt x="69" y="4"/>
                  </a:cubicBezTo>
                  <a:cubicBezTo>
                    <a:pt x="70" y="5"/>
                    <a:pt x="68" y="8"/>
                    <a:pt x="70" y="9"/>
                  </a:cubicBezTo>
                  <a:cubicBezTo>
                    <a:pt x="72" y="10"/>
                    <a:pt x="75" y="7"/>
                    <a:pt x="78" y="7"/>
                  </a:cubicBezTo>
                  <a:cubicBezTo>
                    <a:pt x="82" y="8"/>
                    <a:pt x="88" y="8"/>
                    <a:pt x="90" y="11"/>
                  </a:cubicBezTo>
                  <a:cubicBezTo>
                    <a:pt x="92" y="15"/>
                    <a:pt x="88" y="20"/>
                    <a:pt x="89" y="25"/>
                  </a:cubicBezTo>
                  <a:cubicBezTo>
                    <a:pt x="89" y="27"/>
                    <a:pt x="91" y="27"/>
                    <a:pt x="92" y="29"/>
                  </a:cubicBezTo>
                  <a:cubicBezTo>
                    <a:pt x="93" y="30"/>
                    <a:pt x="92" y="32"/>
                    <a:pt x="93" y="33"/>
                  </a:cubicBezTo>
                  <a:cubicBezTo>
                    <a:pt x="95" y="35"/>
                    <a:pt x="99" y="35"/>
                    <a:pt x="101" y="38"/>
                  </a:cubicBezTo>
                  <a:cubicBezTo>
                    <a:pt x="102" y="40"/>
                    <a:pt x="99" y="43"/>
                    <a:pt x="101" y="44"/>
                  </a:cubicBezTo>
                  <a:cubicBezTo>
                    <a:pt x="102" y="46"/>
                    <a:pt x="105" y="44"/>
                    <a:pt x="107" y="46"/>
                  </a:cubicBezTo>
                  <a:cubicBezTo>
                    <a:pt x="109" y="47"/>
                    <a:pt x="112" y="49"/>
                    <a:pt x="112" y="52"/>
                  </a:cubicBezTo>
                  <a:cubicBezTo>
                    <a:pt x="112" y="55"/>
                    <a:pt x="109" y="55"/>
                    <a:pt x="106" y="56"/>
                  </a:cubicBezTo>
                  <a:cubicBezTo>
                    <a:pt x="105" y="57"/>
                    <a:pt x="103" y="57"/>
                    <a:pt x="102" y="56"/>
                  </a:cubicBezTo>
                  <a:cubicBezTo>
                    <a:pt x="100" y="56"/>
                    <a:pt x="100" y="53"/>
                    <a:pt x="98" y="53"/>
                  </a:cubicBezTo>
                  <a:cubicBezTo>
                    <a:pt x="97" y="53"/>
                    <a:pt x="94" y="55"/>
                    <a:pt x="94" y="57"/>
                  </a:cubicBezTo>
                  <a:cubicBezTo>
                    <a:pt x="94" y="59"/>
                    <a:pt x="98" y="61"/>
                    <a:pt x="98" y="63"/>
                  </a:cubicBezTo>
                  <a:cubicBezTo>
                    <a:pt x="100" y="66"/>
                    <a:pt x="100" y="69"/>
                    <a:pt x="100" y="72"/>
                  </a:cubicBezTo>
                  <a:cubicBezTo>
                    <a:pt x="98" y="73"/>
                    <a:pt x="94" y="73"/>
                    <a:pt x="92" y="75"/>
                  </a:cubicBezTo>
                  <a:cubicBezTo>
                    <a:pt x="90" y="77"/>
                    <a:pt x="90" y="79"/>
                    <a:pt x="89" y="81"/>
                  </a:cubicBezTo>
                  <a:cubicBezTo>
                    <a:pt x="88" y="83"/>
                    <a:pt x="88" y="86"/>
                    <a:pt x="86" y="87"/>
                  </a:cubicBezTo>
                  <a:cubicBezTo>
                    <a:pt x="85" y="88"/>
                    <a:pt x="83" y="85"/>
                    <a:pt x="81" y="85"/>
                  </a:cubicBezTo>
                  <a:cubicBezTo>
                    <a:pt x="79" y="84"/>
                    <a:pt x="78" y="85"/>
                    <a:pt x="76" y="85"/>
                  </a:cubicBezTo>
                  <a:cubicBezTo>
                    <a:pt x="74" y="85"/>
                    <a:pt x="73" y="84"/>
                    <a:pt x="71" y="84"/>
                  </a:cubicBezTo>
                  <a:cubicBezTo>
                    <a:pt x="69" y="84"/>
                    <a:pt x="68" y="85"/>
                    <a:pt x="66" y="85"/>
                  </a:cubicBezTo>
                  <a:cubicBezTo>
                    <a:pt x="64" y="85"/>
                    <a:pt x="63" y="84"/>
                    <a:pt x="61" y="84"/>
                  </a:cubicBezTo>
                  <a:cubicBezTo>
                    <a:pt x="59" y="84"/>
                    <a:pt x="57" y="86"/>
                    <a:pt x="55" y="86"/>
                  </a:cubicBezTo>
                  <a:cubicBezTo>
                    <a:pt x="54" y="86"/>
                    <a:pt x="53" y="84"/>
                    <a:pt x="52" y="84"/>
                  </a:cubicBezTo>
                  <a:cubicBezTo>
                    <a:pt x="50" y="82"/>
                    <a:pt x="47" y="81"/>
                    <a:pt x="44" y="80"/>
                  </a:cubicBezTo>
                  <a:cubicBezTo>
                    <a:pt x="42" y="79"/>
                    <a:pt x="40" y="80"/>
                    <a:pt x="38" y="80"/>
                  </a:cubicBezTo>
                  <a:cubicBezTo>
                    <a:pt x="36" y="80"/>
                    <a:pt x="34" y="79"/>
                    <a:pt x="32" y="78"/>
                  </a:cubicBezTo>
                  <a:cubicBezTo>
                    <a:pt x="29" y="78"/>
                    <a:pt x="25" y="78"/>
                    <a:pt x="22" y="78"/>
                  </a:cubicBezTo>
                  <a:cubicBezTo>
                    <a:pt x="19" y="77"/>
                    <a:pt x="17" y="76"/>
                    <a:pt x="15" y="78"/>
                  </a:cubicBezTo>
                  <a:cubicBezTo>
                    <a:pt x="13" y="79"/>
                    <a:pt x="15" y="83"/>
                    <a:pt x="13" y="84"/>
                  </a:cubicBezTo>
                  <a:cubicBezTo>
                    <a:pt x="12" y="85"/>
                    <a:pt x="9" y="83"/>
                    <a:pt x="7" y="8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6" name="Freeform 2643"/>
            <p:cNvSpPr>
              <a:spLocks noChangeAspect="1"/>
            </p:cNvSpPr>
            <p:nvPr/>
          </p:nvSpPr>
          <p:spPr bwMode="auto">
            <a:xfrm>
              <a:off x="3059" y="1615"/>
              <a:ext cx="144" cy="122"/>
            </a:xfrm>
            <a:custGeom>
              <a:avLst/>
              <a:gdLst>
                <a:gd name="T0" fmla="*/ 137 w 120"/>
                <a:gd name="T1" fmla="*/ 57 h 102"/>
                <a:gd name="T2" fmla="*/ 131 w 120"/>
                <a:gd name="T3" fmla="*/ 55 h 102"/>
                <a:gd name="T4" fmla="*/ 134 w 120"/>
                <a:gd name="T5" fmla="*/ 45 h 102"/>
                <a:gd name="T6" fmla="*/ 137 w 120"/>
                <a:gd name="T7" fmla="*/ 32 h 102"/>
                <a:gd name="T8" fmla="*/ 130 w 120"/>
                <a:gd name="T9" fmla="*/ 25 h 102"/>
                <a:gd name="T10" fmla="*/ 124 w 120"/>
                <a:gd name="T11" fmla="*/ 14 h 102"/>
                <a:gd name="T12" fmla="*/ 109 w 120"/>
                <a:gd name="T13" fmla="*/ 12 h 102"/>
                <a:gd name="T14" fmla="*/ 82 w 120"/>
                <a:gd name="T15" fmla="*/ 10 h 102"/>
                <a:gd name="T16" fmla="*/ 74 w 120"/>
                <a:gd name="T17" fmla="*/ 17 h 102"/>
                <a:gd name="T18" fmla="*/ 77 w 120"/>
                <a:gd name="T19" fmla="*/ 12 h 102"/>
                <a:gd name="T20" fmla="*/ 77 w 120"/>
                <a:gd name="T21" fmla="*/ 10 h 102"/>
                <a:gd name="T22" fmla="*/ 62 w 120"/>
                <a:gd name="T23" fmla="*/ 13 h 102"/>
                <a:gd name="T24" fmla="*/ 59 w 120"/>
                <a:gd name="T25" fmla="*/ 5 h 102"/>
                <a:gd name="T26" fmla="*/ 53 w 120"/>
                <a:gd name="T27" fmla="*/ 0 h 102"/>
                <a:gd name="T28" fmla="*/ 38 w 120"/>
                <a:gd name="T29" fmla="*/ 6 h 102"/>
                <a:gd name="T30" fmla="*/ 28 w 120"/>
                <a:gd name="T31" fmla="*/ 12 h 102"/>
                <a:gd name="T32" fmla="*/ 6 w 120"/>
                <a:gd name="T33" fmla="*/ 18 h 102"/>
                <a:gd name="T34" fmla="*/ 6 w 120"/>
                <a:gd name="T35" fmla="*/ 20 h 102"/>
                <a:gd name="T36" fmla="*/ 1 w 120"/>
                <a:gd name="T37" fmla="*/ 23 h 102"/>
                <a:gd name="T38" fmla="*/ 0 w 120"/>
                <a:gd name="T39" fmla="*/ 41 h 102"/>
                <a:gd name="T40" fmla="*/ 5 w 120"/>
                <a:gd name="T41" fmla="*/ 53 h 102"/>
                <a:gd name="T42" fmla="*/ 6 w 120"/>
                <a:gd name="T43" fmla="*/ 65 h 102"/>
                <a:gd name="T44" fmla="*/ 12 w 120"/>
                <a:gd name="T45" fmla="*/ 75 h 102"/>
                <a:gd name="T46" fmla="*/ 17 w 120"/>
                <a:gd name="T47" fmla="*/ 81 h 102"/>
                <a:gd name="T48" fmla="*/ 23 w 120"/>
                <a:gd name="T49" fmla="*/ 84 h 102"/>
                <a:gd name="T50" fmla="*/ 32 w 120"/>
                <a:gd name="T51" fmla="*/ 87 h 102"/>
                <a:gd name="T52" fmla="*/ 37 w 120"/>
                <a:gd name="T53" fmla="*/ 99 h 102"/>
                <a:gd name="T54" fmla="*/ 40 w 120"/>
                <a:gd name="T55" fmla="*/ 92 h 102"/>
                <a:gd name="T56" fmla="*/ 48 w 120"/>
                <a:gd name="T57" fmla="*/ 96 h 102"/>
                <a:gd name="T58" fmla="*/ 50 w 120"/>
                <a:gd name="T59" fmla="*/ 98 h 102"/>
                <a:gd name="T60" fmla="*/ 58 w 120"/>
                <a:gd name="T61" fmla="*/ 100 h 102"/>
                <a:gd name="T62" fmla="*/ 65 w 120"/>
                <a:gd name="T63" fmla="*/ 108 h 102"/>
                <a:gd name="T64" fmla="*/ 73 w 120"/>
                <a:gd name="T65" fmla="*/ 114 h 102"/>
                <a:gd name="T66" fmla="*/ 83 w 120"/>
                <a:gd name="T67" fmla="*/ 115 h 102"/>
                <a:gd name="T68" fmla="*/ 86 w 120"/>
                <a:gd name="T69" fmla="*/ 117 h 102"/>
                <a:gd name="T70" fmla="*/ 97 w 120"/>
                <a:gd name="T71" fmla="*/ 114 h 102"/>
                <a:gd name="T72" fmla="*/ 104 w 120"/>
                <a:gd name="T73" fmla="*/ 112 h 102"/>
                <a:gd name="T74" fmla="*/ 116 w 120"/>
                <a:gd name="T75" fmla="*/ 118 h 102"/>
                <a:gd name="T76" fmla="*/ 127 w 120"/>
                <a:gd name="T77" fmla="*/ 121 h 102"/>
                <a:gd name="T78" fmla="*/ 125 w 120"/>
                <a:gd name="T79" fmla="*/ 117 h 102"/>
                <a:gd name="T80" fmla="*/ 124 w 120"/>
                <a:gd name="T81" fmla="*/ 109 h 102"/>
                <a:gd name="T82" fmla="*/ 138 w 120"/>
                <a:gd name="T83" fmla="*/ 97 h 102"/>
                <a:gd name="T84" fmla="*/ 144 w 120"/>
                <a:gd name="T85" fmla="*/ 91 h 102"/>
                <a:gd name="T86" fmla="*/ 143 w 120"/>
                <a:gd name="T87" fmla="*/ 85 h 102"/>
                <a:gd name="T88" fmla="*/ 137 w 120"/>
                <a:gd name="T89" fmla="*/ 69 h 10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0"/>
                <a:gd name="T136" fmla="*/ 0 h 102"/>
                <a:gd name="T137" fmla="*/ 120 w 120"/>
                <a:gd name="T138" fmla="*/ 102 h 10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0" h="102">
                  <a:moveTo>
                    <a:pt x="114" y="58"/>
                  </a:moveTo>
                  <a:cubicBezTo>
                    <a:pt x="114" y="55"/>
                    <a:pt x="114" y="51"/>
                    <a:pt x="114" y="48"/>
                  </a:cubicBezTo>
                  <a:cubicBezTo>
                    <a:pt x="113" y="47"/>
                    <a:pt x="112" y="48"/>
                    <a:pt x="111" y="48"/>
                  </a:cubicBezTo>
                  <a:cubicBezTo>
                    <a:pt x="111" y="47"/>
                    <a:pt x="109" y="47"/>
                    <a:pt x="109" y="46"/>
                  </a:cubicBezTo>
                  <a:cubicBezTo>
                    <a:pt x="108" y="44"/>
                    <a:pt x="109" y="42"/>
                    <a:pt x="110" y="40"/>
                  </a:cubicBezTo>
                  <a:cubicBezTo>
                    <a:pt x="110" y="39"/>
                    <a:pt x="112" y="39"/>
                    <a:pt x="112" y="38"/>
                  </a:cubicBezTo>
                  <a:cubicBezTo>
                    <a:pt x="113" y="37"/>
                    <a:pt x="114" y="36"/>
                    <a:pt x="114" y="35"/>
                  </a:cubicBezTo>
                  <a:cubicBezTo>
                    <a:pt x="114" y="32"/>
                    <a:pt x="114" y="30"/>
                    <a:pt x="114" y="27"/>
                  </a:cubicBezTo>
                  <a:cubicBezTo>
                    <a:pt x="113" y="26"/>
                    <a:pt x="112" y="25"/>
                    <a:pt x="112" y="24"/>
                  </a:cubicBezTo>
                  <a:cubicBezTo>
                    <a:pt x="111" y="23"/>
                    <a:pt x="109" y="22"/>
                    <a:pt x="108" y="21"/>
                  </a:cubicBezTo>
                  <a:cubicBezTo>
                    <a:pt x="107" y="19"/>
                    <a:pt x="108" y="18"/>
                    <a:pt x="108" y="16"/>
                  </a:cubicBezTo>
                  <a:cubicBezTo>
                    <a:pt x="106" y="15"/>
                    <a:pt x="105" y="13"/>
                    <a:pt x="103" y="12"/>
                  </a:cubicBezTo>
                  <a:cubicBezTo>
                    <a:pt x="102" y="11"/>
                    <a:pt x="100" y="10"/>
                    <a:pt x="98" y="8"/>
                  </a:cubicBezTo>
                  <a:cubicBezTo>
                    <a:pt x="95" y="9"/>
                    <a:pt x="93" y="10"/>
                    <a:pt x="91" y="10"/>
                  </a:cubicBezTo>
                  <a:cubicBezTo>
                    <a:pt x="89" y="10"/>
                    <a:pt x="87" y="9"/>
                    <a:pt x="85" y="9"/>
                  </a:cubicBezTo>
                  <a:cubicBezTo>
                    <a:pt x="79" y="9"/>
                    <a:pt x="73" y="9"/>
                    <a:pt x="68" y="8"/>
                  </a:cubicBezTo>
                  <a:cubicBezTo>
                    <a:pt x="67" y="9"/>
                    <a:pt x="67" y="11"/>
                    <a:pt x="66" y="11"/>
                  </a:cubicBezTo>
                  <a:cubicBezTo>
                    <a:pt x="65" y="12"/>
                    <a:pt x="63" y="13"/>
                    <a:pt x="62" y="14"/>
                  </a:cubicBezTo>
                  <a:cubicBezTo>
                    <a:pt x="61" y="14"/>
                    <a:pt x="60" y="12"/>
                    <a:pt x="61" y="12"/>
                  </a:cubicBezTo>
                  <a:cubicBezTo>
                    <a:pt x="62" y="11"/>
                    <a:pt x="63" y="11"/>
                    <a:pt x="64" y="10"/>
                  </a:cubicBezTo>
                  <a:cubicBezTo>
                    <a:pt x="65" y="9"/>
                    <a:pt x="66" y="8"/>
                    <a:pt x="66" y="7"/>
                  </a:cubicBezTo>
                  <a:cubicBezTo>
                    <a:pt x="65" y="6"/>
                    <a:pt x="65" y="8"/>
                    <a:pt x="64" y="8"/>
                  </a:cubicBezTo>
                  <a:cubicBezTo>
                    <a:pt x="63" y="9"/>
                    <a:pt x="61" y="10"/>
                    <a:pt x="59" y="10"/>
                  </a:cubicBezTo>
                  <a:cubicBezTo>
                    <a:pt x="57" y="11"/>
                    <a:pt x="54" y="12"/>
                    <a:pt x="52" y="11"/>
                  </a:cubicBezTo>
                  <a:cubicBezTo>
                    <a:pt x="51" y="10"/>
                    <a:pt x="52" y="8"/>
                    <a:pt x="51" y="7"/>
                  </a:cubicBezTo>
                  <a:cubicBezTo>
                    <a:pt x="51" y="6"/>
                    <a:pt x="49" y="5"/>
                    <a:pt x="49" y="4"/>
                  </a:cubicBezTo>
                  <a:cubicBezTo>
                    <a:pt x="49" y="3"/>
                    <a:pt x="52" y="5"/>
                    <a:pt x="54" y="6"/>
                  </a:cubicBezTo>
                  <a:cubicBezTo>
                    <a:pt x="52" y="1"/>
                    <a:pt x="46" y="0"/>
                    <a:pt x="44" y="0"/>
                  </a:cubicBezTo>
                  <a:cubicBezTo>
                    <a:pt x="40" y="1"/>
                    <a:pt x="38" y="4"/>
                    <a:pt x="34" y="6"/>
                  </a:cubicBezTo>
                  <a:cubicBezTo>
                    <a:pt x="34" y="6"/>
                    <a:pt x="33" y="5"/>
                    <a:pt x="32" y="5"/>
                  </a:cubicBezTo>
                  <a:cubicBezTo>
                    <a:pt x="30" y="5"/>
                    <a:pt x="29" y="5"/>
                    <a:pt x="27" y="6"/>
                  </a:cubicBezTo>
                  <a:cubicBezTo>
                    <a:pt x="25" y="7"/>
                    <a:pt x="25" y="9"/>
                    <a:pt x="23" y="10"/>
                  </a:cubicBezTo>
                  <a:cubicBezTo>
                    <a:pt x="19" y="12"/>
                    <a:pt x="16" y="12"/>
                    <a:pt x="12" y="13"/>
                  </a:cubicBezTo>
                  <a:cubicBezTo>
                    <a:pt x="10" y="14"/>
                    <a:pt x="7" y="14"/>
                    <a:pt x="5" y="15"/>
                  </a:cubicBezTo>
                  <a:cubicBezTo>
                    <a:pt x="4" y="15"/>
                    <a:pt x="1" y="15"/>
                    <a:pt x="1" y="16"/>
                  </a:cubicBezTo>
                  <a:cubicBezTo>
                    <a:pt x="1" y="18"/>
                    <a:pt x="5" y="16"/>
                    <a:pt x="5" y="17"/>
                  </a:cubicBezTo>
                  <a:cubicBezTo>
                    <a:pt x="6" y="19"/>
                    <a:pt x="7" y="21"/>
                    <a:pt x="5" y="22"/>
                  </a:cubicBezTo>
                  <a:cubicBezTo>
                    <a:pt x="4" y="23"/>
                    <a:pt x="2" y="20"/>
                    <a:pt x="1" y="19"/>
                  </a:cubicBezTo>
                  <a:cubicBezTo>
                    <a:pt x="2" y="22"/>
                    <a:pt x="3" y="24"/>
                    <a:pt x="3" y="26"/>
                  </a:cubicBezTo>
                  <a:cubicBezTo>
                    <a:pt x="3" y="29"/>
                    <a:pt x="0" y="31"/>
                    <a:pt x="0" y="34"/>
                  </a:cubicBezTo>
                  <a:cubicBezTo>
                    <a:pt x="1" y="37"/>
                    <a:pt x="4" y="38"/>
                    <a:pt x="5" y="41"/>
                  </a:cubicBezTo>
                  <a:cubicBezTo>
                    <a:pt x="6" y="42"/>
                    <a:pt x="4" y="43"/>
                    <a:pt x="4" y="44"/>
                  </a:cubicBezTo>
                  <a:cubicBezTo>
                    <a:pt x="5" y="46"/>
                    <a:pt x="7" y="47"/>
                    <a:pt x="7" y="49"/>
                  </a:cubicBezTo>
                  <a:cubicBezTo>
                    <a:pt x="7" y="51"/>
                    <a:pt x="5" y="52"/>
                    <a:pt x="5" y="54"/>
                  </a:cubicBezTo>
                  <a:cubicBezTo>
                    <a:pt x="5" y="55"/>
                    <a:pt x="6" y="57"/>
                    <a:pt x="7" y="59"/>
                  </a:cubicBezTo>
                  <a:cubicBezTo>
                    <a:pt x="8" y="60"/>
                    <a:pt x="10" y="61"/>
                    <a:pt x="10" y="63"/>
                  </a:cubicBezTo>
                  <a:cubicBezTo>
                    <a:pt x="11" y="64"/>
                    <a:pt x="10" y="65"/>
                    <a:pt x="10" y="66"/>
                  </a:cubicBezTo>
                  <a:cubicBezTo>
                    <a:pt x="11" y="67"/>
                    <a:pt x="13" y="67"/>
                    <a:pt x="14" y="68"/>
                  </a:cubicBezTo>
                  <a:cubicBezTo>
                    <a:pt x="15" y="68"/>
                    <a:pt x="13" y="70"/>
                    <a:pt x="14" y="71"/>
                  </a:cubicBezTo>
                  <a:cubicBezTo>
                    <a:pt x="16" y="71"/>
                    <a:pt x="18" y="70"/>
                    <a:pt x="19" y="70"/>
                  </a:cubicBezTo>
                  <a:cubicBezTo>
                    <a:pt x="21" y="71"/>
                    <a:pt x="22" y="73"/>
                    <a:pt x="23" y="73"/>
                  </a:cubicBezTo>
                  <a:cubicBezTo>
                    <a:pt x="25" y="74"/>
                    <a:pt x="26" y="72"/>
                    <a:pt x="27" y="73"/>
                  </a:cubicBezTo>
                  <a:cubicBezTo>
                    <a:pt x="28" y="75"/>
                    <a:pt x="27" y="78"/>
                    <a:pt x="28" y="80"/>
                  </a:cubicBezTo>
                  <a:cubicBezTo>
                    <a:pt x="29" y="81"/>
                    <a:pt x="30" y="83"/>
                    <a:pt x="31" y="83"/>
                  </a:cubicBezTo>
                  <a:cubicBezTo>
                    <a:pt x="33" y="83"/>
                    <a:pt x="35" y="81"/>
                    <a:pt x="35" y="80"/>
                  </a:cubicBezTo>
                  <a:cubicBezTo>
                    <a:pt x="35" y="79"/>
                    <a:pt x="33" y="78"/>
                    <a:pt x="33" y="77"/>
                  </a:cubicBezTo>
                  <a:cubicBezTo>
                    <a:pt x="33" y="76"/>
                    <a:pt x="35" y="77"/>
                    <a:pt x="36" y="78"/>
                  </a:cubicBezTo>
                  <a:cubicBezTo>
                    <a:pt x="37" y="78"/>
                    <a:pt x="38" y="80"/>
                    <a:pt x="40" y="80"/>
                  </a:cubicBezTo>
                  <a:cubicBezTo>
                    <a:pt x="41" y="80"/>
                    <a:pt x="42" y="79"/>
                    <a:pt x="43" y="80"/>
                  </a:cubicBezTo>
                  <a:cubicBezTo>
                    <a:pt x="44" y="80"/>
                    <a:pt x="42" y="81"/>
                    <a:pt x="42" y="82"/>
                  </a:cubicBezTo>
                  <a:cubicBezTo>
                    <a:pt x="43" y="83"/>
                    <a:pt x="44" y="84"/>
                    <a:pt x="46" y="84"/>
                  </a:cubicBezTo>
                  <a:cubicBezTo>
                    <a:pt x="46" y="84"/>
                    <a:pt x="47" y="84"/>
                    <a:pt x="48" y="84"/>
                  </a:cubicBezTo>
                  <a:cubicBezTo>
                    <a:pt x="50" y="84"/>
                    <a:pt x="51" y="85"/>
                    <a:pt x="52" y="86"/>
                  </a:cubicBezTo>
                  <a:cubicBezTo>
                    <a:pt x="53" y="87"/>
                    <a:pt x="53" y="89"/>
                    <a:pt x="54" y="90"/>
                  </a:cubicBezTo>
                  <a:cubicBezTo>
                    <a:pt x="55" y="91"/>
                    <a:pt x="57" y="92"/>
                    <a:pt x="58" y="93"/>
                  </a:cubicBezTo>
                  <a:cubicBezTo>
                    <a:pt x="59" y="94"/>
                    <a:pt x="60" y="95"/>
                    <a:pt x="61" y="95"/>
                  </a:cubicBezTo>
                  <a:cubicBezTo>
                    <a:pt x="63" y="95"/>
                    <a:pt x="63" y="91"/>
                    <a:pt x="65" y="91"/>
                  </a:cubicBezTo>
                  <a:cubicBezTo>
                    <a:pt x="67" y="92"/>
                    <a:pt x="68" y="94"/>
                    <a:pt x="69" y="96"/>
                  </a:cubicBezTo>
                  <a:cubicBezTo>
                    <a:pt x="70" y="97"/>
                    <a:pt x="68" y="98"/>
                    <a:pt x="69" y="99"/>
                  </a:cubicBezTo>
                  <a:cubicBezTo>
                    <a:pt x="70" y="99"/>
                    <a:pt x="71" y="99"/>
                    <a:pt x="72" y="98"/>
                  </a:cubicBezTo>
                  <a:cubicBezTo>
                    <a:pt x="74" y="97"/>
                    <a:pt x="74" y="95"/>
                    <a:pt x="75" y="95"/>
                  </a:cubicBezTo>
                  <a:cubicBezTo>
                    <a:pt x="77" y="94"/>
                    <a:pt x="79" y="95"/>
                    <a:pt x="81" y="95"/>
                  </a:cubicBezTo>
                  <a:cubicBezTo>
                    <a:pt x="82" y="96"/>
                    <a:pt x="83" y="97"/>
                    <a:pt x="83" y="97"/>
                  </a:cubicBezTo>
                  <a:cubicBezTo>
                    <a:pt x="85" y="96"/>
                    <a:pt x="85" y="94"/>
                    <a:pt x="87" y="94"/>
                  </a:cubicBezTo>
                  <a:cubicBezTo>
                    <a:pt x="89" y="94"/>
                    <a:pt x="91" y="94"/>
                    <a:pt x="93" y="95"/>
                  </a:cubicBezTo>
                  <a:cubicBezTo>
                    <a:pt x="95" y="96"/>
                    <a:pt x="96" y="98"/>
                    <a:pt x="97" y="99"/>
                  </a:cubicBezTo>
                  <a:cubicBezTo>
                    <a:pt x="99" y="100"/>
                    <a:pt x="101" y="100"/>
                    <a:pt x="103" y="100"/>
                  </a:cubicBezTo>
                  <a:cubicBezTo>
                    <a:pt x="104" y="101"/>
                    <a:pt x="105" y="102"/>
                    <a:pt x="106" y="101"/>
                  </a:cubicBezTo>
                  <a:cubicBezTo>
                    <a:pt x="107" y="101"/>
                    <a:pt x="107" y="100"/>
                    <a:pt x="106" y="99"/>
                  </a:cubicBezTo>
                  <a:cubicBezTo>
                    <a:pt x="106" y="99"/>
                    <a:pt x="104" y="99"/>
                    <a:pt x="104" y="98"/>
                  </a:cubicBezTo>
                  <a:cubicBezTo>
                    <a:pt x="103" y="97"/>
                    <a:pt x="105" y="95"/>
                    <a:pt x="104" y="94"/>
                  </a:cubicBezTo>
                  <a:cubicBezTo>
                    <a:pt x="104" y="93"/>
                    <a:pt x="103" y="92"/>
                    <a:pt x="103" y="91"/>
                  </a:cubicBezTo>
                  <a:cubicBezTo>
                    <a:pt x="105" y="88"/>
                    <a:pt x="107" y="85"/>
                    <a:pt x="109" y="83"/>
                  </a:cubicBezTo>
                  <a:cubicBezTo>
                    <a:pt x="111" y="81"/>
                    <a:pt x="113" y="82"/>
                    <a:pt x="115" y="81"/>
                  </a:cubicBezTo>
                  <a:cubicBezTo>
                    <a:pt x="116" y="80"/>
                    <a:pt x="117" y="80"/>
                    <a:pt x="118" y="79"/>
                  </a:cubicBezTo>
                  <a:cubicBezTo>
                    <a:pt x="119" y="78"/>
                    <a:pt x="120" y="77"/>
                    <a:pt x="120" y="76"/>
                  </a:cubicBezTo>
                  <a:cubicBezTo>
                    <a:pt x="120" y="74"/>
                    <a:pt x="117" y="73"/>
                    <a:pt x="116" y="71"/>
                  </a:cubicBezTo>
                  <a:cubicBezTo>
                    <a:pt x="116" y="71"/>
                    <a:pt x="120" y="72"/>
                    <a:pt x="119" y="71"/>
                  </a:cubicBezTo>
                  <a:cubicBezTo>
                    <a:pt x="118" y="69"/>
                    <a:pt x="115" y="68"/>
                    <a:pt x="114" y="66"/>
                  </a:cubicBezTo>
                  <a:cubicBezTo>
                    <a:pt x="113" y="64"/>
                    <a:pt x="114" y="61"/>
                    <a:pt x="114" y="5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7" name="Freeform 2644"/>
            <p:cNvSpPr>
              <a:spLocks noChangeAspect="1"/>
            </p:cNvSpPr>
            <p:nvPr/>
          </p:nvSpPr>
          <p:spPr bwMode="auto">
            <a:xfrm>
              <a:off x="3138" y="1609"/>
              <a:ext cx="42" cy="18"/>
            </a:xfrm>
            <a:custGeom>
              <a:avLst/>
              <a:gdLst>
                <a:gd name="T0" fmla="*/ 38 w 35"/>
                <a:gd name="T1" fmla="*/ 16 h 15"/>
                <a:gd name="T2" fmla="*/ 30 w 35"/>
                <a:gd name="T3" fmla="*/ 18 h 15"/>
                <a:gd name="T4" fmla="*/ 23 w 35"/>
                <a:gd name="T5" fmla="*/ 17 h 15"/>
                <a:gd name="T6" fmla="*/ 2 w 35"/>
                <a:gd name="T7" fmla="*/ 16 h 15"/>
                <a:gd name="T8" fmla="*/ 8 w 35"/>
                <a:gd name="T9" fmla="*/ 12 h 15"/>
                <a:gd name="T10" fmla="*/ 7 w 35"/>
                <a:gd name="T11" fmla="*/ 11 h 15"/>
                <a:gd name="T12" fmla="*/ 2 w 35"/>
                <a:gd name="T13" fmla="*/ 12 h 15"/>
                <a:gd name="T14" fmla="*/ 1 w 35"/>
                <a:gd name="T15" fmla="*/ 7 h 15"/>
                <a:gd name="T16" fmla="*/ 7 w 35"/>
                <a:gd name="T17" fmla="*/ 6 h 15"/>
                <a:gd name="T18" fmla="*/ 13 w 35"/>
                <a:gd name="T19" fmla="*/ 1 h 15"/>
                <a:gd name="T20" fmla="*/ 13 w 35"/>
                <a:gd name="T21" fmla="*/ 2 h 15"/>
                <a:gd name="T22" fmla="*/ 11 w 35"/>
                <a:gd name="T23" fmla="*/ 6 h 15"/>
                <a:gd name="T24" fmla="*/ 19 w 35"/>
                <a:gd name="T25" fmla="*/ 6 h 15"/>
                <a:gd name="T26" fmla="*/ 19 w 35"/>
                <a:gd name="T27" fmla="*/ 1 h 15"/>
                <a:gd name="T28" fmla="*/ 22 w 35"/>
                <a:gd name="T29" fmla="*/ 0 h 15"/>
                <a:gd name="T30" fmla="*/ 28 w 35"/>
                <a:gd name="T31" fmla="*/ 4 h 15"/>
                <a:gd name="T32" fmla="*/ 32 w 35"/>
                <a:gd name="T33" fmla="*/ 4 h 15"/>
                <a:gd name="T34" fmla="*/ 35 w 35"/>
                <a:gd name="T35" fmla="*/ 2 h 15"/>
                <a:gd name="T36" fmla="*/ 41 w 35"/>
                <a:gd name="T37" fmla="*/ 6 h 15"/>
                <a:gd name="T38" fmla="*/ 41 w 35"/>
                <a:gd name="T39" fmla="*/ 11 h 15"/>
                <a:gd name="T40" fmla="*/ 38 w 35"/>
                <a:gd name="T41" fmla="*/ 16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15"/>
                <a:gd name="T65" fmla="*/ 35 w 35"/>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15">
                  <a:moveTo>
                    <a:pt x="32" y="13"/>
                  </a:moveTo>
                  <a:cubicBezTo>
                    <a:pt x="29" y="14"/>
                    <a:pt x="27" y="15"/>
                    <a:pt x="25" y="15"/>
                  </a:cubicBezTo>
                  <a:cubicBezTo>
                    <a:pt x="23" y="15"/>
                    <a:pt x="21" y="14"/>
                    <a:pt x="19" y="14"/>
                  </a:cubicBezTo>
                  <a:cubicBezTo>
                    <a:pt x="13" y="14"/>
                    <a:pt x="7" y="14"/>
                    <a:pt x="2" y="13"/>
                  </a:cubicBezTo>
                  <a:cubicBezTo>
                    <a:pt x="3" y="12"/>
                    <a:pt x="5" y="12"/>
                    <a:pt x="7" y="10"/>
                  </a:cubicBezTo>
                  <a:cubicBezTo>
                    <a:pt x="7" y="10"/>
                    <a:pt x="6" y="9"/>
                    <a:pt x="6" y="9"/>
                  </a:cubicBezTo>
                  <a:cubicBezTo>
                    <a:pt x="5" y="9"/>
                    <a:pt x="3" y="11"/>
                    <a:pt x="2" y="10"/>
                  </a:cubicBezTo>
                  <a:cubicBezTo>
                    <a:pt x="1" y="9"/>
                    <a:pt x="0" y="7"/>
                    <a:pt x="1" y="6"/>
                  </a:cubicBezTo>
                  <a:cubicBezTo>
                    <a:pt x="2" y="5"/>
                    <a:pt x="4" y="6"/>
                    <a:pt x="6" y="5"/>
                  </a:cubicBezTo>
                  <a:cubicBezTo>
                    <a:pt x="8" y="4"/>
                    <a:pt x="9" y="2"/>
                    <a:pt x="11" y="1"/>
                  </a:cubicBezTo>
                  <a:cubicBezTo>
                    <a:pt x="11" y="1"/>
                    <a:pt x="11" y="2"/>
                    <a:pt x="11" y="2"/>
                  </a:cubicBezTo>
                  <a:cubicBezTo>
                    <a:pt x="10" y="3"/>
                    <a:pt x="8" y="4"/>
                    <a:pt x="9" y="5"/>
                  </a:cubicBezTo>
                  <a:cubicBezTo>
                    <a:pt x="11" y="6"/>
                    <a:pt x="14" y="6"/>
                    <a:pt x="16" y="5"/>
                  </a:cubicBezTo>
                  <a:cubicBezTo>
                    <a:pt x="17" y="4"/>
                    <a:pt x="15" y="2"/>
                    <a:pt x="16" y="1"/>
                  </a:cubicBezTo>
                  <a:cubicBezTo>
                    <a:pt x="16" y="1"/>
                    <a:pt x="17" y="0"/>
                    <a:pt x="18" y="0"/>
                  </a:cubicBezTo>
                  <a:cubicBezTo>
                    <a:pt x="20" y="1"/>
                    <a:pt x="21" y="2"/>
                    <a:pt x="23" y="3"/>
                  </a:cubicBezTo>
                  <a:cubicBezTo>
                    <a:pt x="24" y="3"/>
                    <a:pt x="25" y="3"/>
                    <a:pt x="27" y="3"/>
                  </a:cubicBezTo>
                  <a:cubicBezTo>
                    <a:pt x="28" y="3"/>
                    <a:pt x="28" y="2"/>
                    <a:pt x="29" y="2"/>
                  </a:cubicBezTo>
                  <a:cubicBezTo>
                    <a:pt x="31" y="3"/>
                    <a:pt x="33" y="4"/>
                    <a:pt x="34" y="5"/>
                  </a:cubicBezTo>
                  <a:cubicBezTo>
                    <a:pt x="35" y="6"/>
                    <a:pt x="34" y="8"/>
                    <a:pt x="34" y="9"/>
                  </a:cubicBezTo>
                  <a:cubicBezTo>
                    <a:pt x="34" y="11"/>
                    <a:pt x="33" y="12"/>
                    <a:pt x="32" y="1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8" name="Freeform 2645"/>
            <p:cNvSpPr>
              <a:spLocks noChangeAspect="1"/>
            </p:cNvSpPr>
            <p:nvPr/>
          </p:nvSpPr>
          <p:spPr bwMode="auto">
            <a:xfrm>
              <a:off x="3152" y="1578"/>
              <a:ext cx="84" cy="57"/>
            </a:xfrm>
            <a:custGeom>
              <a:avLst/>
              <a:gdLst>
                <a:gd name="T0" fmla="*/ 7 w 70"/>
                <a:gd name="T1" fmla="*/ 31 h 48"/>
                <a:gd name="T2" fmla="*/ 5 w 70"/>
                <a:gd name="T3" fmla="*/ 24 h 48"/>
                <a:gd name="T4" fmla="*/ 1 w 70"/>
                <a:gd name="T5" fmla="*/ 17 h 48"/>
                <a:gd name="T6" fmla="*/ 0 w 70"/>
                <a:gd name="T7" fmla="*/ 11 h 48"/>
                <a:gd name="T8" fmla="*/ 5 w 70"/>
                <a:gd name="T9" fmla="*/ 6 h 48"/>
                <a:gd name="T10" fmla="*/ 14 w 70"/>
                <a:gd name="T11" fmla="*/ 1 h 48"/>
                <a:gd name="T12" fmla="*/ 29 w 70"/>
                <a:gd name="T13" fmla="*/ 4 h 48"/>
                <a:gd name="T14" fmla="*/ 43 w 70"/>
                <a:gd name="T15" fmla="*/ 5 h 48"/>
                <a:gd name="T16" fmla="*/ 48 w 70"/>
                <a:gd name="T17" fmla="*/ 7 h 48"/>
                <a:gd name="T18" fmla="*/ 55 w 70"/>
                <a:gd name="T19" fmla="*/ 5 h 48"/>
                <a:gd name="T20" fmla="*/ 62 w 70"/>
                <a:gd name="T21" fmla="*/ 10 h 48"/>
                <a:gd name="T22" fmla="*/ 72 w 70"/>
                <a:gd name="T23" fmla="*/ 15 h 48"/>
                <a:gd name="T24" fmla="*/ 82 w 70"/>
                <a:gd name="T25" fmla="*/ 23 h 48"/>
                <a:gd name="T26" fmla="*/ 82 w 70"/>
                <a:gd name="T27" fmla="*/ 31 h 48"/>
                <a:gd name="T28" fmla="*/ 71 w 70"/>
                <a:gd name="T29" fmla="*/ 33 h 48"/>
                <a:gd name="T30" fmla="*/ 67 w 70"/>
                <a:gd name="T31" fmla="*/ 43 h 48"/>
                <a:gd name="T32" fmla="*/ 68 w 70"/>
                <a:gd name="T33" fmla="*/ 49 h 48"/>
                <a:gd name="T34" fmla="*/ 58 w 70"/>
                <a:gd name="T35" fmla="*/ 49 h 48"/>
                <a:gd name="T36" fmla="*/ 54 w 70"/>
                <a:gd name="T37" fmla="*/ 55 h 48"/>
                <a:gd name="T38" fmla="*/ 48 w 70"/>
                <a:gd name="T39" fmla="*/ 55 h 48"/>
                <a:gd name="T40" fmla="*/ 42 w 70"/>
                <a:gd name="T41" fmla="*/ 57 h 48"/>
                <a:gd name="T42" fmla="*/ 36 w 70"/>
                <a:gd name="T43" fmla="*/ 56 h 48"/>
                <a:gd name="T44" fmla="*/ 30 w 70"/>
                <a:gd name="T45" fmla="*/ 51 h 48"/>
                <a:gd name="T46" fmla="*/ 24 w 70"/>
                <a:gd name="T47" fmla="*/ 46 h 48"/>
                <a:gd name="T48" fmla="*/ 26 w 70"/>
                <a:gd name="T49" fmla="*/ 42 h 48"/>
                <a:gd name="T50" fmla="*/ 26 w 70"/>
                <a:gd name="T51" fmla="*/ 37 h 48"/>
                <a:gd name="T52" fmla="*/ 20 w 70"/>
                <a:gd name="T53" fmla="*/ 33 h 48"/>
                <a:gd name="T54" fmla="*/ 18 w 70"/>
                <a:gd name="T55" fmla="*/ 34 h 48"/>
                <a:gd name="T56" fmla="*/ 13 w 70"/>
                <a:gd name="T57" fmla="*/ 34 h 48"/>
                <a:gd name="T58" fmla="*/ 7 w 70"/>
                <a:gd name="T59" fmla="*/ 31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0"/>
                <a:gd name="T91" fmla="*/ 0 h 48"/>
                <a:gd name="T92" fmla="*/ 70 w 70"/>
                <a:gd name="T93" fmla="*/ 48 h 4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0" h="48">
                  <a:moveTo>
                    <a:pt x="6" y="26"/>
                  </a:moveTo>
                  <a:cubicBezTo>
                    <a:pt x="5" y="24"/>
                    <a:pt x="5" y="22"/>
                    <a:pt x="4" y="20"/>
                  </a:cubicBezTo>
                  <a:cubicBezTo>
                    <a:pt x="3" y="18"/>
                    <a:pt x="2" y="16"/>
                    <a:pt x="1" y="14"/>
                  </a:cubicBezTo>
                  <a:cubicBezTo>
                    <a:pt x="1" y="13"/>
                    <a:pt x="0" y="10"/>
                    <a:pt x="0" y="9"/>
                  </a:cubicBezTo>
                  <a:cubicBezTo>
                    <a:pt x="1" y="7"/>
                    <a:pt x="2" y="6"/>
                    <a:pt x="4" y="5"/>
                  </a:cubicBezTo>
                  <a:cubicBezTo>
                    <a:pt x="6" y="3"/>
                    <a:pt x="9" y="1"/>
                    <a:pt x="12" y="1"/>
                  </a:cubicBezTo>
                  <a:cubicBezTo>
                    <a:pt x="16" y="0"/>
                    <a:pt x="20" y="2"/>
                    <a:pt x="24" y="3"/>
                  </a:cubicBezTo>
                  <a:cubicBezTo>
                    <a:pt x="28" y="3"/>
                    <a:pt x="32" y="3"/>
                    <a:pt x="36" y="4"/>
                  </a:cubicBezTo>
                  <a:cubicBezTo>
                    <a:pt x="37" y="5"/>
                    <a:pt x="39" y="6"/>
                    <a:pt x="40" y="6"/>
                  </a:cubicBezTo>
                  <a:cubicBezTo>
                    <a:pt x="42" y="7"/>
                    <a:pt x="44" y="4"/>
                    <a:pt x="46" y="4"/>
                  </a:cubicBezTo>
                  <a:cubicBezTo>
                    <a:pt x="48" y="5"/>
                    <a:pt x="50" y="7"/>
                    <a:pt x="52" y="8"/>
                  </a:cubicBezTo>
                  <a:cubicBezTo>
                    <a:pt x="55" y="10"/>
                    <a:pt x="57" y="12"/>
                    <a:pt x="60" y="13"/>
                  </a:cubicBezTo>
                  <a:cubicBezTo>
                    <a:pt x="63" y="15"/>
                    <a:pt x="65" y="17"/>
                    <a:pt x="68" y="19"/>
                  </a:cubicBezTo>
                  <a:cubicBezTo>
                    <a:pt x="68" y="21"/>
                    <a:pt x="70" y="24"/>
                    <a:pt x="68" y="26"/>
                  </a:cubicBezTo>
                  <a:cubicBezTo>
                    <a:pt x="66" y="28"/>
                    <a:pt x="61" y="26"/>
                    <a:pt x="59" y="28"/>
                  </a:cubicBezTo>
                  <a:cubicBezTo>
                    <a:pt x="57" y="30"/>
                    <a:pt x="57" y="33"/>
                    <a:pt x="56" y="36"/>
                  </a:cubicBezTo>
                  <a:cubicBezTo>
                    <a:pt x="56" y="38"/>
                    <a:pt x="59" y="40"/>
                    <a:pt x="57" y="41"/>
                  </a:cubicBezTo>
                  <a:cubicBezTo>
                    <a:pt x="55" y="43"/>
                    <a:pt x="51" y="40"/>
                    <a:pt x="48" y="41"/>
                  </a:cubicBezTo>
                  <a:cubicBezTo>
                    <a:pt x="47" y="42"/>
                    <a:pt x="47" y="45"/>
                    <a:pt x="45" y="46"/>
                  </a:cubicBezTo>
                  <a:cubicBezTo>
                    <a:pt x="44" y="47"/>
                    <a:pt x="41" y="46"/>
                    <a:pt x="40" y="46"/>
                  </a:cubicBezTo>
                  <a:cubicBezTo>
                    <a:pt x="38" y="46"/>
                    <a:pt x="37" y="48"/>
                    <a:pt x="35" y="48"/>
                  </a:cubicBezTo>
                  <a:cubicBezTo>
                    <a:pt x="33" y="48"/>
                    <a:pt x="32" y="47"/>
                    <a:pt x="30" y="47"/>
                  </a:cubicBezTo>
                  <a:cubicBezTo>
                    <a:pt x="28" y="46"/>
                    <a:pt x="27" y="44"/>
                    <a:pt x="25" y="43"/>
                  </a:cubicBezTo>
                  <a:cubicBezTo>
                    <a:pt x="24" y="42"/>
                    <a:pt x="22" y="41"/>
                    <a:pt x="20" y="39"/>
                  </a:cubicBezTo>
                  <a:cubicBezTo>
                    <a:pt x="21" y="38"/>
                    <a:pt x="22" y="37"/>
                    <a:pt x="22" y="35"/>
                  </a:cubicBezTo>
                  <a:cubicBezTo>
                    <a:pt x="22" y="34"/>
                    <a:pt x="23" y="32"/>
                    <a:pt x="22" y="31"/>
                  </a:cubicBezTo>
                  <a:cubicBezTo>
                    <a:pt x="21" y="30"/>
                    <a:pt x="19" y="29"/>
                    <a:pt x="17" y="28"/>
                  </a:cubicBezTo>
                  <a:cubicBezTo>
                    <a:pt x="16" y="28"/>
                    <a:pt x="16" y="29"/>
                    <a:pt x="15" y="29"/>
                  </a:cubicBezTo>
                  <a:cubicBezTo>
                    <a:pt x="13" y="29"/>
                    <a:pt x="12" y="29"/>
                    <a:pt x="11" y="29"/>
                  </a:cubicBezTo>
                  <a:cubicBezTo>
                    <a:pt x="9" y="28"/>
                    <a:pt x="8" y="27"/>
                    <a:pt x="6" y="2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9" name="Freeform 2646"/>
            <p:cNvSpPr>
              <a:spLocks noChangeAspect="1"/>
            </p:cNvSpPr>
            <p:nvPr/>
          </p:nvSpPr>
          <p:spPr bwMode="auto">
            <a:xfrm>
              <a:off x="3151" y="1540"/>
              <a:ext cx="103" cy="60"/>
            </a:xfrm>
            <a:custGeom>
              <a:avLst/>
              <a:gdLst>
                <a:gd name="T0" fmla="*/ 87 w 86"/>
                <a:gd name="T1" fmla="*/ 11 h 50"/>
                <a:gd name="T2" fmla="*/ 84 w 86"/>
                <a:gd name="T3" fmla="*/ 11 h 50"/>
                <a:gd name="T4" fmla="*/ 79 w 86"/>
                <a:gd name="T5" fmla="*/ 13 h 50"/>
                <a:gd name="T6" fmla="*/ 71 w 86"/>
                <a:gd name="T7" fmla="*/ 7 h 50"/>
                <a:gd name="T8" fmla="*/ 60 w 86"/>
                <a:gd name="T9" fmla="*/ 2 h 50"/>
                <a:gd name="T10" fmla="*/ 55 w 86"/>
                <a:gd name="T11" fmla="*/ 1 h 50"/>
                <a:gd name="T12" fmla="*/ 47 w 86"/>
                <a:gd name="T13" fmla="*/ 6 h 50"/>
                <a:gd name="T14" fmla="*/ 49 w 86"/>
                <a:gd name="T15" fmla="*/ 17 h 50"/>
                <a:gd name="T16" fmla="*/ 44 w 86"/>
                <a:gd name="T17" fmla="*/ 24 h 50"/>
                <a:gd name="T18" fmla="*/ 35 w 86"/>
                <a:gd name="T19" fmla="*/ 28 h 50"/>
                <a:gd name="T20" fmla="*/ 29 w 86"/>
                <a:gd name="T21" fmla="*/ 19 h 50"/>
                <a:gd name="T22" fmla="*/ 23 w 86"/>
                <a:gd name="T23" fmla="*/ 13 h 50"/>
                <a:gd name="T24" fmla="*/ 22 w 86"/>
                <a:gd name="T25" fmla="*/ 10 h 50"/>
                <a:gd name="T26" fmla="*/ 11 w 86"/>
                <a:gd name="T27" fmla="*/ 14 h 50"/>
                <a:gd name="T28" fmla="*/ 7 w 86"/>
                <a:gd name="T29" fmla="*/ 19 h 50"/>
                <a:gd name="T30" fmla="*/ 1 w 86"/>
                <a:gd name="T31" fmla="*/ 34 h 50"/>
                <a:gd name="T32" fmla="*/ 1 w 86"/>
                <a:gd name="T33" fmla="*/ 48 h 50"/>
                <a:gd name="T34" fmla="*/ 6 w 86"/>
                <a:gd name="T35" fmla="*/ 43 h 50"/>
                <a:gd name="T36" fmla="*/ 16 w 86"/>
                <a:gd name="T37" fmla="*/ 38 h 50"/>
                <a:gd name="T38" fmla="*/ 30 w 86"/>
                <a:gd name="T39" fmla="*/ 41 h 50"/>
                <a:gd name="T40" fmla="*/ 44 w 86"/>
                <a:gd name="T41" fmla="*/ 42 h 50"/>
                <a:gd name="T42" fmla="*/ 49 w 86"/>
                <a:gd name="T43" fmla="*/ 44 h 50"/>
                <a:gd name="T44" fmla="*/ 56 w 86"/>
                <a:gd name="T45" fmla="*/ 42 h 50"/>
                <a:gd name="T46" fmla="*/ 63 w 86"/>
                <a:gd name="T47" fmla="*/ 47 h 50"/>
                <a:gd name="T48" fmla="*/ 73 w 86"/>
                <a:gd name="T49" fmla="*/ 53 h 50"/>
                <a:gd name="T50" fmla="*/ 83 w 86"/>
                <a:gd name="T51" fmla="*/ 60 h 50"/>
                <a:gd name="T52" fmla="*/ 87 w 86"/>
                <a:gd name="T53" fmla="*/ 55 h 50"/>
                <a:gd name="T54" fmla="*/ 95 w 86"/>
                <a:gd name="T55" fmla="*/ 56 h 50"/>
                <a:gd name="T56" fmla="*/ 98 w 86"/>
                <a:gd name="T57" fmla="*/ 49 h 50"/>
                <a:gd name="T58" fmla="*/ 102 w 86"/>
                <a:gd name="T59" fmla="*/ 46 h 50"/>
                <a:gd name="T60" fmla="*/ 103 w 86"/>
                <a:gd name="T61" fmla="*/ 41 h 50"/>
                <a:gd name="T62" fmla="*/ 96 w 86"/>
                <a:gd name="T63" fmla="*/ 29 h 50"/>
                <a:gd name="T64" fmla="*/ 96 w 86"/>
                <a:gd name="T65" fmla="*/ 20 h 50"/>
                <a:gd name="T66" fmla="*/ 92 w 86"/>
                <a:gd name="T67" fmla="*/ 16 h 50"/>
                <a:gd name="T68" fmla="*/ 87 w 86"/>
                <a:gd name="T69" fmla="*/ 11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50"/>
                <a:gd name="T107" fmla="*/ 86 w 86"/>
                <a:gd name="T108" fmla="*/ 50 h 5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50">
                  <a:moveTo>
                    <a:pt x="73" y="9"/>
                  </a:moveTo>
                  <a:cubicBezTo>
                    <a:pt x="72" y="9"/>
                    <a:pt x="71" y="9"/>
                    <a:pt x="70" y="9"/>
                  </a:cubicBezTo>
                  <a:cubicBezTo>
                    <a:pt x="68" y="10"/>
                    <a:pt x="67" y="11"/>
                    <a:pt x="66" y="11"/>
                  </a:cubicBezTo>
                  <a:cubicBezTo>
                    <a:pt x="63" y="10"/>
                    <a:pt x="61" y="8"/>
                    <a:pt x="59" y="6"/>
                  </a:cubicBezTo>
                  <a:cubicBezTo>
                    <a:pt x="56" y="5"/>
                    <a:pt x="53" y="4"/>
                    <a:pt x="50" y="2"/>
                  </a:cubicBezTo>
                  <a:cubicBezTo>
                    <a:pt x="49" y="2"/>
                    <a:pt x="47" y="0"/>
                    <a:pt x="46" y="1"/>
                  </a:cubicBezTo>
                  <a:cubicBezTo>
                    <a:pt x="43" y="1"/>
                    <a:pt x="41" y="4"/>
                    <a:pt x="39" y="5"/>
                  </a:cubicBezTo>
                  <a:cubicBezTo>
                    <a:pt x="39" y="8"/>
                    <a:pt x="41" y="11"/>
                    <a:pt x="41" y="14"/>
                  </a:cubicBezTo>
                  <a:cubicBezTo>
                    <a:pt x="40" y="17"/>
                    <a:pt x="39" y="19"/>
                    <a:pt x="37" y="20"/>
                  </a:cubicBezTo>
                  <a:cubicBezTo>
                    <a:pt x="35" y="22"/>
                    <a:pt x="32" y="24"/>
                    <a:pt x="29" y="23"/>
                  </a:cubicBezTo>
                  <a:cubicBezTo>
                    <a:pt x="27" y="22"/>
                    <a:pt x="26" y="18"/>
                    <a:pt x="24" y="16"/>
                  </a:cubicBezTo>
                  <a:cubicBezTo>
                    <a:pt x="23" y="14"/>
                    <a:pt x="20" y="13"/>
                    <a:pt x="19" y="11"/>
                  </a:cubicBezTo>
                  <a:cubicBezTo>
                    <a:pt x="18" y="10"/>
                    <a:pt x="19" y="8"/>
                    <a:pt x="18" y="8"/>
                  </a:cubicBezTo>
                  <a:cubicBezTo>
                    <a:pt x="15" y="9"/>
                    <a:pt x="12" y="10"/>
                    <a:pt x="9" y="12"/>
                  </a:cubicBezTo>
                  <a:cubicBezTo>
                    <a:pt x="8" y="13"/>
                    <a:pt x="6" y="15"/>
                    <a:pt x="6" y="16"/>
                  </a:cubicBezTo>
                  <a:cubicBezTo>
                    <a:pt x="5" y="21"/>
                    <a:pt x="3" y="25"/>
                    <a:pt x="1" y="28"/>
                  </a:cubicBezTo>
                  <a:cubicBezTo>
                    <a:pt x="0" y="32"/>
                    <a:pt x="1" y="36"/>
                    <a:pt x="1" y="40"/>
                  </a:cubicBezTo>
                  <a:cubicBezTo>
                    <a:pt x="2" y="38"/>
                    <a:pt x="3" y="37"/>
                    <a:pt x="5" y="36"/>
                  </a:cubicBezTo>
                  <a:cubicBezTo>
                    <a:pt x="7" y="34"/>
                    <a:pt x="10" y="32"/>
                    <a:pt x="13" y="32"/>
                  </a:cubicBezTo>
                  <a:cubicBezTo>
                    <a:pt x="17" y="31"/>
                    <a:pt x="21" y="33"/>
                    <a:pt x="25" y="34"/>
                  </a:cubicBezTo>
                  <a:cubicBezTo>
                    <a:pt x="29" y="34"/>
                    <a:pt x="33" y="34"/>
                    <a:pt x="37" y="35"/>
                  </a:cubicBezTo>
                  <a:cubicBezTo>
                    <a:pt x="38" y="36"/>
                    <a:pt x="40" y="37"/>
                    <a:pt x="41" y="37"/>
                  </a:cubicBezTo>
                  <a:cubicBezTo>
                    <a:pt x="43" y="38"/>
                    <a:pt x="45" y="35"/>
                    <a:pt x="47" y="35"/>
                  </a:cubicBezTo>
                  <a:cubicBezTo>
                    <a:pt x="49" y="36"/>
                    <a:pt x="51" y="38"/>
                    <a:pt x="53" y="39"/>
                  </a:cubicBezTo>
                  <a:cubicBezTo>
                    <a:pt x="56" y="41"/>
                    <a:pt x="58" y="43"/>
                    <a:pt x="61" y="44"/>
                  </a:cubicBezTo>
                  <a:cubicBezTo>
                    <a:pt x="64" y="46"/>
                    <a:pt x="66" y="48"/>
                    <a:pt x="69" y="50"/>
                  </a:cubicBezTo>
                  <a:cubicBezTo>
                    <a:pt x="70" y="49"/>
                    <a:pt x="71" y="47"/>
                    <a:pt x="73" y="46"/>
                  </a:cubicBezTo>
                  <a:cubicBezTo>
                    <a:pt x="75" y="46"/>
                    <a:pt x="77" y="48"/>
                    <a:pt x="79" y="47"/>
                  </a:cubicBezTo>
                  <a:cubicBezTo>
                    <a:pt x="80" y="45"/>
                    <a:pt x="81" y="43"/>
                    <a:pt x="82" y="41"/>
                  </a:cubicBezTo>
                  <a:cubicBezTo>
                    <a:pt x="83" y="40"/>
                    <a:pt x="84" y="39"/>
                    <a:pt x="85" y="38"/>
                  </a:cubicBezTo>
                  <a:cubicBezTo>
                    <a:pt x="85" y="37"/>
                    <a:pt x="86" y="35"/>
                    <a:pt x="86" y="34"/>
                  </a:cubicBezTo>
                  <a:cubicBezTo>
                    <a:pt x="85" y="30"/>
                    <a:pt x="82" y="28"/>
                    <a:pt x="80" y="24"/>
                  </a:cubicBezTo>
                  <a:cubicBezTo>
                    <a:pt x="80" y="22"/>
                    <a:pt x="81" y="19"/>
                    <a:pt x="80" y="17"/>
                  </a:cubicBezTo>
                  <a:cubicBezTo>
                    <a:pt x="80" y="15"/>
                    <a:pt x="78" y="15"/>
                    <a:pt x="77" y="13"/>
                  </a:cubicBezTo>
                  <a:cubicBezTo>
                    <a:pt x="75" y="12"/>
                    <a:pt x="74" y="10"/>
                    <a:pt x="73" y="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0" name="Freeform 2647"/>
            <p:cNvSpPr>
              <a:spLocks noChangeAspect="1"/>
            </p:cNvSpPr>
            <p:nvPr/>
          </p:nvSpPr>
          <p:spPr bwMode="auto">
            <a:xfrm>
              <a:off x="3183" y="1509"/>
              <a:ext cx="64" cy="45"/>
            </a:xfrm>
            <a:custGeom>
              <a:avLst/>
              <a:gdLst>
                <a:gd name="T0" fmla="*/ 56 w 53"/>
                <a:gd name="T1" fmla="*/ 43 h 37"/>
                <a:gd name="T2" fmla="*/ 52 w 53"/>
                <a:gd name="T3" fmla="*/ 43 h 37"/>
                <a:gd name="T4" fmla="*/ 47 w 53"/>
                <a:gd name="T5" fmla="*/ 45 h 37"/>
                <a:gd name="T6" fmla="*/ 39 w 53"/>
                <a:gd name="T7" fmla="*/ 39 h 37"/>
                <a:gd name="T8" fmla="*/ 28 w 53"/>
                <a:gd name="T9" fmla="*/ 34 h 37"/>
                <a:gd name="T10" fmla="*/ 23 w 53"/>
                <a:gd name="T11" fmla="*/ 33 h 37"/>
                <a:gd name="T12" fmla="*/ 14 w 53"/>
                <a:gd name="T13" fmla="*/ 38 h 37"/>
                <a:gd name="T14" fmla="*/ 17 w 53"/>
                <a:gd name="T15" fmla="*/ 27 h 37"/>
                <a:gd name="T16" fmla="*/ 12 w 53"/>
                <a:gd name="T17" fmla="*/ 27 h 37"/>
                <a:gd name="T18" fmla="*/ 8 w 53"/>
                <a:gd name="T19" fmla="*/ 29 h 37"/>
                <a:gd name="T20" fmla="*/ 2 w 53"/>
                <a:gd name="T21" fmla="*/ 23 h 37"/>
                <a:gd name="T22" fmla="*/ 2 w 53"/>
                <a:gd name="T23" fmla="*/ 18 h 37"/>
                <a:gd name="T24" fmla="*/ 0 w 53"/>
                <a:gd name="T25" fmla="*/ 13 h 37"/>
                <a:gd name="T26" fmla="*/ 2 w 53"/>
                <a:gd name="T27" fmla="*/ 7 h 37"/>
                <a:gd name="T28" fmla="*/ 12 w 53"/>
                <a:gd name="T29" fmla="*/ 4 h 37"/>
                <a:gd name="T30" fmla="*/ 29 w 53"/>
                <a:gd name="T31" fmla="*/ 0 h 37"/>
                <a:gd name="T32" fmla="*/ 43 w 53"/>
                <a:gd name="T33" fmla="*/ 0 h 37"/>
                <a:gd name="T34" fmla="*/ 50 w 53"/>
                <a:gd name="T35" fmla="*/ 4 h 37"/>
                <a:gd name="T36" fmla="*/ 64 w 53"/>
                <a:gd name="T37" fmla="*/ 4 h 37"/>
                <a:gd name="T38" fmla="*/ 63 w 53"/>
                <a:gd name="T39" fmla="*/ 10 h 37"/>
                <a:gd name="T40" fmla="*/ 62 w 53"/>
                <a:gd name="T41" fmla="*/ 13 h 37"/>
                <a:gd name="T42" fmla="*/ 54 w 53"/>
                <a:gd name="T43" fmla="*/ 15 h 37"/>
                <a:gd name="T44" fmla="*/ 48 w 53"/>
                <a:gd name="T45" fmla="*/ 17 h 37"/>
                <a:gd name="T46" fmla="*/ 53 w 53"/>
                <a:gd name="T47" fmla="*/ 27 h 37"/>
                <a:gd name="T48" fmla="*/ 58 w 53"/>
                <a:gd name="T49" fmla="*/ 38 h 37"/>
                <a:gd name="T50" fmla="*/ 57 w 53"/>
                <a:gd name="T51" fmla="*/ 40 h 37"/>
                <a:gd name="T52" fmla="*/ 56 w 53"/>
                <a:gd name="T53" fmla="*/ 43 h 3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
                <a:gd name="T82" fmla="*/ 0 h 37"/>
                <a:gd name="T83" fmla="*/ 53 w 53"/>
                <a:gd name="T84" fmla="*/ 37 h 3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 h="37">
                  <a:moveTo>
                    <a:pt x="46" y="35"/>
                  </a:moveTo>
                  <a:cubicBezTo>
                    <a:pt x="45" y="35"/>
                    <a:pt x="44" y="35"/>
                    <a:pt x="43" y="35"/>
                  </a:cubicBezTo>
                  <a:cubicBezTo>
                    <a:pt x="41" y="36"/>
                    <a:pt x="40" y="37"/>
                    <a:pt x="39" y="37"/>
                  </a:cubicBezTo>
                  <a:cubicBezTo>
                    <a:pt x="36" y="36"/>
                    <a:pt x="34" y="34"/>
                    <a:pt x="32" y="32"/>
                  </a:cubicBezTo>
                  <a:cubicBezTo>
                    <a:pt x="29" y="31"/>
                    <a:pt x="26" y="30"/>
                    <a:pt x="23" y="28"/>
                  </a:cubicBezTo>
                  <a:cubicBezTo>
                    <a:pt x="22" y="28"/>
                    <a:pt x="20" y="26"/>
                    <a:pt x="19" y="27"/>
                  </a:cubicBezTo>
                  <a:cubicBezTo>
                    <a:pt x="16" y="27"/>
                    <a:pt x="14" y="30"/>
                    <a:pt x="12" y="31"/>
                  </a:cubicBezTo>
                  <a:cubicBezTo>
                    <a:pt x="12" y="28"/>
                    <a:pt x="14" y="25"/>
                    <a:pt x="14" y="22"/>
                  </a:cubicBezTo>
                  <a:cubicBezTo>
                    <a:pt x="13" y="21"/>
                    <a:pt x="11" y="22"/>
                    <a:pt x="10" y="22"/>
                  </a:cubicBezTo>
                  <a:cubicBezTo>
                    <a:pt x="9" y="23"/>
                    <a:pt x="8" y="24"/>
                    <a:pt x="7" y="24"/>
                  </a:cubicBezTo>
                  <a:cubicBezTo>
                    <a:pt x="4" y="23"/>
                    <a:pt x="3" y="21"/>
                    <a:pt x="2" y="19"/>
                  </a:cubicBezTo>
                  <a:cubicBezTo>
                    <a:pt x="1" y="18"/>
                    <a:pt x="2" y="16"/>
                    <a:pt x="2" y="15"/>
                  </a:cubicBezTo>
                  <a:cubicBezTo>
                    <a:pt x="2" y="14"/>
                    <a:pt x="0" y="12"/>
                    <a:pt x="0" y="11"/>
                  </a:cubicBezTo>
                  <a:cubicBezTo>
                    <a:pt x="0" y="9"/>
                    <a:pt x="1" y="7"/>
                    <a:pt x="2" y="6"/>
                  </a:cubicBezTo>
                  <a:cubicBezTo>
                    <a:pt x="4" y="4"/>
                    <a:pt x="7" y="3"/>
                    <a:pt x="10" y="3"/>
                  </a:cubicBezTo>
                  <a:cubicBezTo>
                    <a:pt x="14" y="1"/>
                    <a:pt x="19" y="0"/>
                    <a:pt x="24" y="0"/>
                  </a:cubicBezTo>
                  <a:cubicBezTo>
                    <a:pt x="28" y="0"/>
                    <a:pt x="32" y="0"/>
                    <a:pt x="36" y="0"/>
                  </a:cubicBezTo>
                  <a:cubicBezTo>
                    <a:pt x="38" y="1"/>
                    <a:pt x="39" y="3"/>
                    <a:pt x="41" y="3"/>
                  </a:cubicBezTo>
                  <a:cubicBezTo>
                    <a:pt x="45" y="4"/>
                    <a:pt x="49" y="3"/>
                    <a:pt x="53" y="3"/>
                  </a:cubicBezTo>
                  <a:cubicBezTo>
                    <a:pt x="53" y="4"/>
                    <a:pt x="52" y="6"/>
                    <a:pt x="52" y="8"/>
                  </a:cubicBezTo>
                  <a:cubicBezTo>
                    <a:pt x="51" y="9"/>
                    <a:pt x="51" y="10"/>
                    <a:pt x="51" y="11"/>
                  </a:cubicBezTo>
                  <a:cubicBezTo>
                    <a:pt x="49" y="11"/>
                    <a:pt x="47" y="11"/>
                    <a:pt x="45" y="12"/>
                  </a:cubicBezTo>
                  <a:cubicBezTo>
                    <a:pt x="43" y="12"/>
                    <a:pt x="40" y="13"/>
                    <a:pt x="40" y="14"/>
                  </a:cubicBezTo>
                  <a:cubicBezTo>
                    <a:pt x="40" y="17"/>
                    <a:pt x="43" y="20"/>
                    <a:pt x="44" y="22"/>
                  </a:cubicBezTo>
                  <a:cubicBezTo>
                    <a:pt x="45" y="25"/>
                    <a:pt x="47" y="28"/>
                    <a:pt x="48" y="31"/>
                  </a:cubicBezTo>
                  <a:cubicBezTo>
                    <a:pt x="48" y="31"/>
                    <a:pt x="48" y="32"/>
                    <a:pt x="47" y="33"/>
                  </a:cubicBezTo>
                  <a:cubicBezTo>
                    <a:pt x="47" y="34"/>
                    <a:pt x="46" y="34"/>
                    <a:pt x="46" y="3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1" name="Freeform 2648"/>
            <p:cNvSpPr>
              <a:spLocks noChangeAspect="1"/>
            </p:cNvSpPr>
            <p:nvPr/>
          </p:nvSpPr>
          <p:spPr bwMode="auto">
            <a:xfrm>
              <a:off x="3135" y="1251"/>
              <a:ext cx="153" cy="253"/>
            </a:xfrm>
            <a:custGeom>
              <a:avLst/>
              <a:gdLst>
                <a:gd name="T0" fmla="*/ 58 w 127"/>
                <a:gd name="T1" fmla="*/ 114 h 211"/>
                <a:gd name="T2" fmla="*/ 66 w 127"/>
                <a:gd name="T3" fmla="*/ 131 h 211"/>
                <a:gd name="T4" fmla="*/ 47 w 127"/>
                <a:gd name="T5" fmla="*/ 146 h 211"/>
                <a:gd name="T6" fmla="*/ 27 w 127"/>
                <a:gd name="T7" fmla="*/ 169 h 211"/>
                <a:gd name="T8" fmla="*/ 12 w 127"/>
                <a:gd name="T9" fmla="*/ 180 h 211"/>
                <a:gd name="T10" fmla="*/ 16 w 127"/>
                <a:gd name="T11" fmla="*/ 222 h 211"/>
                <a:gd name="T12" fmla="*/ 31 w 127"/>
                <a:gd name="T13" fmla="*/ 237 h 211"/>
                <a:gd name="T14" fmla="*/ 41 w 127"/>
                <a:gd name="T15" fmla="*/ 251 h 211"/>
                <a:gd name="T16" fmla="*/ 71 w 127"/>
                <a:gd name="T17" fmla="*/ 245 h 211"/>
                <a:gd name="T18" fmla="*/ 99 w 127"/>
                <a:gd name="T19" fmla="*/ 237 h 211"/>
                <a:gd name="T20" fmla="*/ 113 w 127"/>
                <a:gd name="T21" fmla="*/ 228 h 211"/>
                <a:gd name="T22" fmla="*/ 135 w 127"/>
                <a:gd name="T23" fmla="*/ 206 h 211"/>
                <a:gd name="T24" fmla="*/ 153 w 127"/>
                <a:gd name="T25" fmla="*/ 179 h 211"/>
                <a:gd name="T26" fmla="*/ 134 w 127"/>
                <a:gd name="T27" fmla="*/ 158 h 211"/>
                <a:gd name="T28" fmla="*/ 136 w 127"/>
                <a:gd name="T29" fmla="*/ 145 h 211"/>
                <a:gd name="T30" fmla="*/ 131 w 127"/>
                <a:gd name="T31" fmla="*/ 134 h 211"/>
                <a:gd name="T32" fmla="*/ 126 w 127"/>
                <a:gd name="T33" fmla="*/ 126 h 211"/>
                <a:gd name="T34" fmla="*/ 124 w 127"/>
                <a:gd name="T35" fmla="*/ 119 h 211"/>
                <a:gd name="T36" fmla="*/ 131 w 127"/>
                <a:gd name="T37" fmla="*/ 106 h 211"/>
                <a:gd name="T38" fmla="*/ 125 w 127"/>
                <a:gd name="T39" fmla="*/ 64 h 211"/>
                <a:gd name="T40" fmla="*/ 106 w 127"/>
                <a:gd name="T41" fmla="*/ 50 h 211"/>
                <a:gd name="T42" fmla="*/ 106 w 127"/>
                <a:gd name="T43" fmla="*/ 34 h 211"/>
                <a:gd name="T44" fmla="*/ 107 w 127"/>
                <a:gd name="T45" fmla="*/ 28 h 211"/>
                <a:gd name="T46" fmla="*/ 101 w 127"/>
                <a:gd name="T47" fmla="*/ 8 h 211"/>
                <a:gd name="T48" fmla="*/ 73 w 127"/>
                <a:gd name="T49" fmla="*/ 4 h 211"/>
                <a:gd name="T50" fmla="*/ 66 w 127"/>
                <a:gd name="T51" fmla="*/ 30 h 211"/>
                <a:gd name="T52" fmla="*/ 58 w 127"/>
                <a:gd name="T53" fmla="*/ 40 h 211"/>
                <a:gd name="T54" fmla="*/ 33 w 127"/>
                <a:gd name="T55" fmla="*/ 38 h 211"/>
                <a:gd name="T56" fmla="*/ 5 w 127"/>
                <a:gd name="T57" fmla="*/ 17 h 211"/>
                <a:gd name="T58" fmla="*/ 0 w 127"/>
                <a:gd name="T59" fmla="*/ 28 h 211"/>
                <a:gd name="T60" fmla="*/ 27 w 127"/>
                <a:gd name="T61" fmla="*/ 43 h 211"/>
                <a:gd name="T62" fmla="*/ 37 w 127"/>
                <a:gd name="T63" fmla="*/ 65 h 211"/>
                <a:gd name="T64" fmla="*/ 41 w 127"/>
                <a:gd name="T65" fmla="*/ 72 h 211"/>
                <a:gd name="T66" fmla="*/ 42 w 127"/>
                <a:gd name="T67" fmla="*/ 95 h 2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7"/>
                <a:gd name="T103" fmla="*/ 0 h 211"/>
                <a:gd name="T104" fmla="*/ 127 w 127"/>
                <a:gd name="T105" fmla="*/ 211 h 2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7" h="211">
                  <a:moveTo>
                    <a:pt x="40" y="91"/>
                  </a:moveTo>
                  <a:cubicBezTo>
                    <a:pt x="43" y="92"/>
                    <a:pt x="45" y="93"/>
                    <a:pt x="48" y="95"/>
                  </a:cubicBezTo>
                  <a:cubicBezTo>
                    <a:pt x="51" y="96"/>
                    <a:pt x="54" y="97"/>
                    <a:pt x="56" y="100"/>
                  </a:cubicBezTo>
                  <a:cubicBezTo>
                    <a:pt x="57" y="102"/>
                    <a:pt x="57" y="106"/>
                    <a:pt x="55" y="109"/>
                  </a:cubicBezTo>
                  <a:cubicBezTo>
                    <a:pt x="53" y="111"/>
                    <a:pt x="49" y="110"/>
                    <a:pt x="47" y="112"/>
                  </a:cubicBezTo>
                  <a:cubicBezTo>
                    <a:pt x="43" y="114"/>
                    <a:pt x="42" y="119"/>
                    <a:pt x="39" y="122"/>
                  </a:cubicBezTo>
                  <a:cubicBezTo>
                    <a:pt x="36" y="126"/>
                    <a:pt x="32" y="129"/>
                    <a:pt x="29" y="132"/>
                  </a:cubicBezTo>
                  <a:cubicBezTo>
                    <a:pt x="26" y="135"/>
                    <a:pt x="25" y="139"/>
                    <a:pt x="22" y="141"/>
                  </a:cubicBezTo>
                  <a:cubicBezTo>
                    <a:pt x="20" y="142"/>
                    <a:pt x="17" y="142"/>
                    <a:pt x="15" y="144"/>
                  </a:cubicBezTo>
                  <a:cubicBezTo>
                    <a:pt x="13" y="145"/>
                    <a:pt x="10" y="148"/>
                    <a:pt x="10" y="150"/>
                  </a:cubicBezTo>
                  <a:cubicBezTo>
                    <a:pt x="9" y="157"/>
                    <a:pt x="10" y="164"/>
                    <a:pt x="11" y="171"/>
                  </a:cubicBezTo>
                  <a:cubicBezTo>
                    <a:pt x="11" y="175"/>
                    <a:pt x="13" y="180"/>
                    <a:pt x="13" y="185"/>
                  </a:cubicBezTo>
                  <a:cubicBezTo>
                    <a:pt x="13" y="188"/>
                    <a:pt x="11" y="193"/>
                    <a:pt x="13" y="195"/>
                  </a:cubicBezTo>
                  <a:cubicBezTo>
                    <a:pt x="16" y="198"/>
                    <a:pt x="22" y="197"/>
                    <a:pt x="26" y="198"/>
                  </a:cubicBezTo>
                  <a:cubicBezTo>
                    <a:pt x="29" y="199"/>
                    <a:pt x="32" y="199"/>
                    <a:pt x="33" y="201"/>
                  </a:cubicBezTo>
                  <a:cubicBezTo>
                    <a:pt x="35" y="203"/>
                    <a:pt x="32" y="209"/>
                    <a:pt x="34" y="209"/>
                  </a:cubicBezTo>
                  <a:cubicBezTo>
                    <a:pt x="38" y="211"/>
                    <a:pt x="42" y="207"/>
                    <a:pt x="46" y="206"/>
                  </a:cubicBezTo>
                  <a:cubicBezTo>
                    <a:pt x="50" y="205"/>
                    <a:pt x="55" y="205"/>
                    <a:pt x="59" y="204"/>
                  </a:cubicBezTo>
                  <a:cubicBezTo>
                    <a:pt x="62" y="203"/>
                    <a:pt x="64" y="199"/>
                    <a:pt x="67" y="198"/>
                  </a:cubicBezTo>
                  <a:cubicBezTo>
                    <a:pt x="72" y="197"/>
                    <a:pt x="77" y="198"/>
                    <a:pt x="82" y="198"/>
                  </a:cubicBezTo>
                  <a:cubicBezTo>
                    <a:pt x="85" y="198"/>
                    <a:pt x="87" y="198"/>
                    <a:pt x="90" y="198"/>
                  </a:cubicBezTo>
                  <a:cubicBezTo>
                    <a:pt x="92" y="195"/>
                    <a:pt x="92" y="192"/>
                    <a:pt x="94" y="190"/>
                  </a:cubicBezTo>
                  <a:cubicBezTo>
                    <a:pt x="97" y="187"/>
                    <a:pt x="102" y="186"/>
                    <a:pt x="105" y="183"/>
                  </a:cubicBezTo>
                  <a:cubicBezTo>
                    <a:pt x="108" y="180"/>
                    <a:pt x="110" y="176"/>
                    <a:pt x="112" y="172"/>
                  </a:cubicBezTo>
                  <a:cubicBezTo>
                    <a:pt x="115" y="167"/>
                    <a:pt x="117" y="162"/>
                    <a:pt x="120" y="158"/>
                  </a:cubicBezTo>
                  <a:cubicBezTo>
                    <a:pt x="122" y="155"/>
                    <a:pt x="127" y="153"/>
                    <a:pt x="127" y="149"/>
                  </a:cubicBezTo>
                  <a:cubicBezTo>
                    <a:pt x="127" y="145"/>
                    <a:pt x="122" y="143"/>
                    <a:pt x="120" y="140"/>
                  </a:cubicBezTo>
                  <a:cubicBezTo>
                    <a:pt x="117" y="137"/>
                    <a:pt x="113" y="135"/>
                    <a:pt x="111" y="132"/>
                  </a:cubicBezTo>
                  <a:cubicBezTo>
                    <a:pt x="110" y="130"/>
                    <a:pt x="114" y="128"/>
                    <a:pt x="115" y="126"/>
                  </a:cubicBezTo>
                  <a:cubicBezTo>
                    <a:pt x="115" y="124"/>
                    <a:pt x="114" y="122"/>
                    <a:pt x="113" y="121"/>
                  </a:cubicBezTo>
                  <a:cubicBezTo>
                    <a:pt x="112" y="120"/>
                    <a:pt x="110" y="120"/>
                    <a:pt x="109" y="118"/>
                  </a:cubicBezTo>
                  <a:cubicBezTo>
                    <a:pt x="108" y="116"/>
                    <a:pt x="110" y="114"/>
                    <a:pt x="109" y="112"/>
                  </a:cubicBezTo>
                  <a:cubicBezTo>
                    <a:pt x="108" y="111"/>
                    <a:pt x="106" y="113"/>
                    <a:pt x="105" y="112"/>
                  </a:cubicBezTo>
                  <a:cubicBezTo>
                    <a:pt x="104" y="110"/>
                    <a:pt x="104" y="107"/>
                    <a:pt x="105" y="105"/>
                  </a:cubicBezTo>
                  <a:cubicBezTo>
                    <a:pt x="105" y="103"/>
                    <a:pt x="108" y="102"/>
                    <a:pt x="107" y="101"/>
                  </a:cubicBezTo>
                  <a:cubicBezTo>
                    <a:pt x="107" y="99"/>
                    <a:pt x="103" y="101"/>
                    <a:pt x="103" y="99"/>
                  </a:cubicBezTo>
                  <a:cubicBezTo>
                    <a:pt x="103" y="96"/>
                    <a:pt x="105" y="94"/>
                    <a:pt x="106" y="92"/>
                  </a:cubicBezTo>
                  <a:lnTo>
                    <a:pt x="109" y="88"/>
                  </a:lnTo>
                  <a:lnTo>
                    <a:pt x="94" y="65"/>
                  </a:lnTo>
                  <a:lnTo>
                    <a:pt x="104" y="53"/>
                  </a:lnTo>
                  <a:cubicBezTo>
                    <a:pt x="100" y="49"/>
                    <a:pt x="97" y="46"/>
                    <a:pt x="96" y="44"/>
                  </a:cubicBezTo>
                  <a:cubicBezTo>
                    <a:pt x="95" y="42"/>
                    <a:pt x="90" y="44"/>
                    <a:pt x="88" y="42"/>
                  </a:cubicBezTo>
                  <a:cubicBezTo>
                    <a:pt x="86" y="40"/>
                    <a:pt x="86" y="37"/>
                    <a:pt x="86" y="35"/>
                  </a:cubicBezTo>
                  <a:cubicBezTo>
                    <a:pt x="86" y="32"/>
                    <a:pt x="88" y="31"/>
                    <a:pt x="88" y="28"/>
                  </a:cubicBezTo>
                  <a:cubicBezTo>
                    <a:pt x="88" y="27"/>
                    <a:pt x="85" y="28"/>
                    <a:pt x="85" y="27"/>
                  </a:cubicBezTo>
                  <a:cubicBezTo>
                    <a:pt x="85" y="25"/>
                    <a:pt x="88" y="24"/>
                    <a:pt x="89" y="23"/>
                  </a:cubicBezTo>
                  <a:cubicBezTo>
                    <a:pt x="90" y="19"/>
                    <a:pt x="93" y="16"/>
                    <a:pt x="92" y="12"/>
                  </a:cubicBezTo>
                  <a:cubicBezTo>
                    <a:pt x="92" y="9"/>
                    <a:pt x="87" y="9"/>
                    <a:pt x="84" y="7"/>
                  </a:cubicBezTo>
                  <a:cubicBezTo>
                    <a:pt x="80" y="6"/>
                    <a:pt x="76" y="0"/>
                    <a:pt x="72" y="2"/>
                  </a:cubicBezTo>
                  <a:cubicBezTo>
                    <a:pt x="69" y="5"/>
                    <a:pt x="64" y="4"/>
                    <a:pt x="61" y="3"/>
                  </a:cubicBezTo>
                  <a:cubicBezTo>
                    <a:pt x="59" y="5"/>
                    <a:pt x="56" y="10"/>
                    <a:pt x="55" y="15"/>
                  </a:cubicBezTo>
                  <a:cubicBezTo>
                    <a:pt x="54" y="18"/>
                    <a:pt x="56" y="22"/>
                    <a:pt x="55" y="25"/>
                  </a:cubicBezTo>
                  <a:cubicBezTo>
                    <a:pt x="54" y="27"/>
                    <a:pt x="50" y="25"/>
                    <a:pt x="49" y="27"/>
                  </a:cubicBezTo>
                  <a:cubicBezTo>
                    <a:pt x="47" y="29"/>
                    <a:pt x="50" y="33"/>
                    <a:pt x="48" y="33"/>
                  </a:cubicBezTo>
                  <a:cubicBezTo>
                    <a:pt x="43" y="33"/>
                    <a:pt x="39" y="28"/>
                    <a:pt x="35" y="28"/>
                  </a:cubicBezTo>
                  <a:cubicBezTo>
                    <a:pt x="32" y="28"/>
                    <a:pt x="29" y="33"/>
                    <a:pt x="27" y="32"/>
                  </a:cubicBezTo>
                  <a:cubicBezTo>
                    <a:pt x="23" y="30"/>
                    <a:pt x="19" y="31"/>
                    <a:pt x="17" y="30"/>
                  </a:cubicBezTo>
                  <a:cubicBezTo>
                    <a:pt x="13" y="25"/>
                    <a:pt x="12" y="16"/>
                    <a:pt x="4" y="14"/>
                  </a:cubicBezTo>
                  <a:cubicBezTo>
                    <a:pt x="2" y="14"/>
                    <a:pt x="5" y="19"/>
                    <a:pt x="4" y="21"/>
                  </a:cubicBezTo>
                  <a:cubicBezTo>
                    <a:pt x="3" y="22"/>
                    <a:pt x="1" y="22"/>
                    <a:pt x="0" y="23"/>
                  </a:cubicBezTo>
                  <a:cubicBezTo>
                    <a:pt x="3" y="26"/>
                    <a:pt x="6" y="31"/>
                    <a:pt x="10" y="33"/>
                  </a:cubicBezTo>
                  <a:cubicBezTo>
                    <a:pt x="14" y="35"/>
                    <a:pt x="19" y="34"/>
                    <a:pt x="22" y="36"/>
                  </a:cubicBezTo>
                  <a:cubicBezTo>
                    <a:pt x="26" y="38"/>
                    <a:pt x="29" y="41"/>
                    <a:pt x="31" y="45"/>
                  </a:cubicBezTo>
                  <a:cubicBezTo>
                    <a:pt x="33" y="48"/>
                    <a:pt x="31" y="51"/>
                    <a:pt x="31" y="54"/>
                  </a:cubicBezTo>
                  <a:cubicBezTo>
                    <a:pt x="32" y="55"/>
                    <a:pt x="34" y="56"/>
                    <a:pt x="34" y="58"/>
                  </a:cubicBezTo>
                  <a:cubicBezTo>
                    <a:pt x="35" y="59"/>
                    <a:pt x="34" y="59"/>
                    <a:pt x="34" y="60"/>
                  </a:cubicBezTo>
                  <a:cubicBezTo>
                    <a:pt x="34" y="63"/>
                    <a:pt x="37" y="66"/>
                    <a:pt x="37" y="69"/>
                  </a:cubicBezTo>
                  <a:cubicBezTo>
                    <a:pt x="37" y="73"/>
                    <a:pt x="34" y="76"/>
                    <a:pt x="35" y="79"/>
                  </a:cubicBezTo>
                  <a:cubicBezTo>
                    <a:pt x="35" y="83"/>
                    <a:pt x="38" y="87"/>
                    <a:pt x="40" y="9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2" name="Freeform 2649"/>
            <p:cNvSpPr>
              <a:spLocks noChangeAspect="1"/>
            </p:cNvSpPr>
            <p:nvPr/>
          </p:nvSpPr>
          <p:spPr bwMode="auto">
            <a:xfrm>
              <a:off x="3012" y="1276"/>
              <a:ext cx="171" cy="329"/>
            </a:xfrm>
            <a:custGeom>
              <a:avLst/>
              <a:gdLst>
                <a:gd name="T0" fmla="*/ 6 w 143"/>
                <a:gd name="T1" fmla="*/ 234 h 274"/>
                <a:gd name="T2" fmla="*/ 17 w 143"/>
                <a:gd name="T3" fmla="*/ 217 h 274"/>
                <a:gd name="T4" fmla="*/ 19 w 143"/>
                <a:gd name="T5" fmla="*/ 195 h 274"/>
                <a:gd name="T6" fmla="*/ 11 w 143"/>
                <a:gd name="T7" fmla="*/ 177 h 274"/>
                <a:gd name="T8" fmla="*/ 19 w 143"/>
                <a:gd name="T9" fmla="*/ 125 h 274"/>
                <a:gd name="T10" fmla="*/ 33 w 143"/>
                <a:gd name="T11" fmla="*/ 115 h 274"/>
                <a:gd name="T12" fmla="*/ 42 w 143"/>
                <a:gd name="T13" fmla="*/ 74 h 274"/>
                <a:gd name="T14" fmla="*/ 62 w 143"/>
                <a:gd name="T15" fmla="*/ 54 h 274"/>
                <a:gd name="T16" fmla="*/ 79 w 143"/>
                <a:gd name="T17" fmla="*/ 26 h 274"/>
                <a:gd name="T18" fmla="*/ 88 w 143"/>
                <a:gd name="T19" fmla="*/ 13 h 274"/>
                <a:gd name="T20" fmla="*/ 114 w 143"/>
                <a:gd name="T21" fmla="*/ 18 h 274"/>
                <a:gd name="T22" fmla="*/ 123 w 143"/>
                <a:gd name="T23" fmla="*/ 2 h 274"/>
                <a:gd name="T24" fmla="*/ 149 w 143"/>
                <a:gd name="T25" fmla="*/ 18 h 274"/>
                <a:gd name="T26" fmla="*/ 160 w 143"/>
                <a:gd name="T27" fmla="*/ 40 h 274"/>
                <a:gd name="T28" fmla="*/ 164 w 143"/>
                <a:gd name="T29" fmla="*/ 47 h 274"/>
                <a:gd name="T30" fmla="*/ 165 w 143"/>
                <a:gd name="T31" fmla="*/ 70 h 274"/>
                <a:gd name="T32" fmla="*/ 160 w 143"/>
                <a:gd name="T33" fmla="*/ 84 h 274"/>
                <a:gd name="T34" fmla="*/ 148 w 143"/>
                <a:gd name="T35" fmla="*/ 91 h 274"/>
                <a:gd name="T36" fmla="*/ 139 w 143"/>
                <a:gd name="T37" fmla="*/ 98 h 274"/>
                <a:gd name="T38" fmla="*/ 140 w 143"/>
                <a:gd name="T39" fmla="*/ 116 h 274"/>
                <a:gd name="T40" fmla="*/ 123 w 143"/>
                <a:gd name="T41" fmla="*/ 134 h 274"/>
                <a:gd name="T42" fmla="*/ 102 w 143"/>
                <a:gd name="T43" fmla="*/ 146 h 274"/>
                <a:gd name="T44" fmla="*/ 92 w 143"/>
                <a:gd name="T45" fmla="*/ 161 h 274"/>
                <a:gd name="T46" fmla="*/ 87 w 143"/>
                <a:gd name="T47" fmla="*/ 168 h 274"/>
                <a:gd name="T48" fmla="*/ 81 w 143"/>
                <a:gd name="T49" fmla="*/ 184 h 274"/>
                <a:gd name="T50" fmla="*/ 90 w 143"/>
                <a:gd name="T51" fmla="*/ 214 h 274"/>
                <a:gd name="T52" fmla="*/ 111 w 143"/>
                <a:gd name="T53" fmla="*/ 227 h 274"/>
                <a:gd name="T54" fmla="*/ 93 w 143"/>
                <a:gd name="T55" fmla="*/ 234 h 274"/>
                <a:gd name="T56" fmla="*/ 103 w 143"/>
                <a:gd name="T57" fmla="*/ 238 h 274"/>
                <a:gd name="T58" fmla="*/ 92 w 143"/>
                <a:gd name="T59" fmla="*/ 245 h 274"/>
                <a:gd name="T60" fmla="*/ 80 w 143"/>
                <a:gd name="T61" fmla="*/ 257 h 274"/>
                <a:gd name="T62" fmla="*/ 75 w 143"/>
                <a:gd name="T63" fmla="*/ 298 h 274"/>
                <a:gd name="T64" fmla="*/ 55 w 143"/>
                <a:gd name="T65" fmla="*/ 310 h 274"/>
                <a:gd name="T66" fmla="*/ 51 w 143"/>
                <a:gd name="T67" fmla="*/ 325 h 274"/>
                <a:gd name="T68" fmla="*/ 29 w 143"/>
                <a:gd name="T69" fmla="*/ 328 h 274"/>
                <a:gd name="T70" fmla="*/ 31 w 143"/>
                <a:gd name="T71" fmla="*/ 319 h 274"/>
                <a:gd name="T72" fmla="*/ 29 w 143"/>
                <a:gd name="T73" fmla="*/ 309 h 274"/>
                <a:gd name="T74" fmla="*/ 29 w 143"/>
                <a:gd name="T75" fmla="*/ 303 h 274"/>
                <a:gd name="T76" fmla="*/ 12 w 143"/>
                <a:gd name="T77" fmla="*/ 285 h 274"/>
                <a:gd name="T78" fmla="*/ 10 w 143"/>
                <a:gd name="T79" fmla="*/ 262 h 274"/>
                <a:gd name="T80" fmla="*/ 5 w 143"/>
                <a:gd name="T81" fmla="*/ 249 h 274"/>
                <a:gd name="T82" fmla="*/ 6 w 143"/>
                <a:gd name="T83" fmla="*/ 244 h 2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3"/>
                <a:gd name="T127" fmla="*/ 0 h 274"/>
                <a:gd name="T128" fmla="*/ 143 w 143"/>
                <a:gd name="T129" fmla="*/ 274 h 2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3" h="274">
                  <a:moveTo>
                    <a:pt x="5" y="203"/>
                  </a:moveTo>
                  <a:cubicBezTo>
                    <a:pt x="5" y="200"/>
                    <a:pt x="5" y="197"/>
                    <a:pt x="5" y="195"/>
                  </a:cubicBezTo>
                  <a:cubicBezTo>
                    <a:pt x="6" y="192"/>
                    <a:pt x="7" y="189"/>
                    <a:pt x="9" y="186"/>
                  </a:cubicBezTo>
                  <a:cubicBezTo>
                    <a:pt x="10" y="184"/>
                    <a:pt x="14" y="184"/>
                    <a:pt x="14" y="181"/>
                  </a:cubicBezTo>
                  <a:cubicBezTo>
                    <a:pt x="15" y="176"/>
                    <a:pt x="12" y="170"/>
                    <a:pt x="13" y="164"/>
                  </a:cubicBezTo>
                  <a:cubicBezTo>
                    <a:pt x="13" y="163"/>
                    <a:pt x="16" y="163"/>
                    <a:pt x="16" y="162"/>
                  </a:cubicBezTo>
                  <a:cubicBezTo>
                    <a:pt x="17" y="161"/>
                    <a:pt x="18" y="159"/>
                    <a:pt x="17" y="158"/>
                  </a:cubicBezTo>
                  <a:cubicBezTo>
                    <a:pt x="15" y="154"/>
                    <a:pt x="9" y="151"/>
                    <a:pt x="9" y="147"/>
                  </a:cubicBezTo>
                  <a:cubicBezTo>
                    <a:pt x="9" y="136"/>
                    <a:pt x="9" y="125"/>
                    <a:pt x="10" y="113"/>
                  </a:cubicBezTo>
                  <a:cubicBezTo>
                    <a:pt x="10" y="110"/>
                    <a:pt x="13" y="106"/>
                    <a:pt x="16" y="104"/>
                  </a:cubicBezTo>
                  <a:cubicBezTo>
                    <a:pt x="21" y="102"/>
                    <a:pt x="27" y="107"/>
                    <a:pt x="31" y="104"/>
                  </a:cubicBezTo>
                  <a:cubicBezTo>
                    <a:pt x="33" y="102"/>
                    <a:pt x="28" y="99"/>
                    <a:pt x="28" y="96"/>
                  </a:cubicBezTo>
                  <a:cubicBezTo>
                    <a:pt x="28" y="86"/>
                    <a:pt x="32" y="77"/>
                    <a:pt x="33" y="68"/>
                  </a:cubicBezTo>
                  <a:cubicBezTo>
                    <a:pt x="34" y="66"/>
                    <a:pt x="33" y="64"/>
                    <a:pt x="35" y="62"/>
                  </a:cubicBezTo>
                  <a:cubicBezTo>
                    <a:pt x="37" y="60"/>
                    <a:pt x="43" y="62"/>
                    <a:pt x="44" y="59"/>
                  </a:cubicBezTo>
                  <a:cubicBezTo>
                    <a:pt x="45" y="54"/>
                    <a:pt x="48" y="49"/>
                    <a:pt x="52" y="45"/>
                  </a:cubicBezTo>
                  <a:cubicBezTo>
                    <a:pt x="54" y="43"/>
                    <a:pt x="51" y="40"/>
                    <a:pt x="52" y="37"/>
                  </a:cubicBezTo>
                  <a:cubicBezTo>
                    <a:pt x="56" y="31"/>
                    <a:pt x="60" y="25"/>
                    <a:pt x="66" y="22"/>
                  </a:cubicBezTo>
                  <a:cubicBezTo>
                    <a:pt x="68" y="21"/>
                    <a:pt x="71" y="27"/>
                    <a:pt x="72" y="25"/>
                  </a:cubicBezTo>
                  <a:cubicBezTo>
                    <a:pt x="75" y="21"/>
                    <a:pt x="72" y="15"/>
                    <a:pt x="74" y="11"/>
                  </a:cubicBezTo>
                  <a:cubicBezTo>
                    <a:pt x="76" y="9"/>
                    <a:pt x="80" y="9"/>
                    <a:pt x="82" y="10"/>
                  </a:cubicBezTo>
                  <a:cubicBezTo>
                    <a:pt x="87" y="11"/>
                    <a:pt x="91" y="18"/>
                    <a:pt x="95" y="15"/>
                  </a:cubicBezTo>
                  <a:cubicBezTo>
                    <a:pt x="99" y="13"/>
                    <a:pt x="94" y="6"/>
                    <a:pt x="96" y="2"/>
                  </a:cubicBezTo>
                  <a:cubicBezTo>
                    <a:pt x="97" y="0"/>
                    <a:pt x="101" y="2"/>
                    <a:pt x="103" y="2"/>
                  </a:cubicBezTo>
                  <a:cubicBezTo>
                    <a:pt x="106" y="5"/>
                    <a:pt x="109" y="10"/>
                    <a:pt x="113" y="12"/>
                  </a:cubicBezTo>
                  <a:cubicBezTo>
                    <a:pt x="117" y="14"/>
                    <a:pt x="122" y="13"/>
                    <a:pt x="125" y="15"/>
                  </a:cubicBezTo>
                  <a:cubicBezTo>
                    <a:pt x="129" y="17"/>
                    <a:pt x="132" y="20"/>
                    <a:pt x="134" y="24"/>
                  </a:cubicBezTo>
                  <a:cubicBezTo>
                    <a:pt x="136" y="27"/>
                    <a:pt x="134" y="30"/>
                    <a:pt x="134" y="33"/>
                  </a:cubicBezTo>
                  <a:cubicBezTo>
                    <a:pt x="135" y="34"/>
                    <a:pt x="137" y="35"/>
                    <a:pt x="137" y="37"/>
                  </a:cubicBezTo>
                  <a:cubicBezTo>
                    <a:pt x="138" y="38"/>
                    <a:pt x="137" y="38"/>
                    <a:pt x="137" y="39"/>
                  </a:cubicBezTo>
                  <a:cubicBezTo>
                    <a:pt x="137" y="42"/>
                    <a:pt x="140" y="45"/>
                    <a:pt x="140" y="48"/>
                  </a:cubicBezTo>
                  <a:cubicBezTo>
                    <a:pt x="140" y="52"/>
                    <a:pt x="137" y="55"/>
                    <a:pt x="138" y="58"/>
                  </a:cubicBezTo>
                  <a:cubicBezTo>
                    <a:pt x="138" y="62"/>
                    <a:pt x="141" y="66"/>
                    <a:pt x="143" y="70"/>
                  </a:cubicBezTo>
                  <a:cubicBezTo>
                    <a:pt x="140" y="70"/>
                    <a:pt x="137" y="70"/>
                    <a:pt x="134" y="70"/>
                  </a:cubicBezTo>
                  <a:cubicBezTo>
                    <a:pt x="130" y="70"/>
                    <a:pt x="127" y="67"/>
                    <a:pt x="124" y="69"/>
                  </a:cubicBezTo>
                  <a:cubicBezTo>
                    <a:pt x="122" y="70"/>
                    <a:pt x="126" y="74"/>
                    <a:pt x="124" y="76"/>
                  </a:cubicBezTo>
                  <a:cubicBezTo>
                    <a:pt x="122" y="78"/>
                    <a:pt x="118" y="76"/>
                    <a:pt x="116" y="78"/>
                  </a:cubicBezTo>
                  <a:cubicBezTo>
                    <a:pt x="115" y="79"/>
                    <a:pt x="117" y="81"/>
                    <a:pt x="116" y="82"/>
                  </a:cubicBezTo>
                  <a:cubicBezTo>
                    <a:pt x="114" y="84"/>
                    <a:pt x="108" y="86"/>
                    <a:pt x="109" y="89"/>
                  </a:cubicBezTo>
                  <a:cubicBezTo>
                    <a:pt x="109" y="93"/>
                    <a:pt x="117" y="94"/>
                    <a:pt x="117" y="97"/>
                  </a:cubicBezTo>
                  <a:cubicBezTo>
                    <a:pt x="117" y="101"/>
                    <a:pt x="110" y="100"/>
                    <a:pt x="109" y="102"/>
                  </a:cubicBezTo>
                  <a:cubicBezTo>
                    <a:pt x="108" y="106"/>
                    <a:pt x="107" y="110"/>
                    <a:pt x="103" y="112"/>
                  </a:cubicBezTo>
                  <a:cubicBezTo>
                    <a:pt x="99" y="113"/>
                    <a:pt x="95" y="116"/>
                    <a:pt x="91" y="118"/>
                  </a:cubicBezTo>
                  <a:cubicBezTo>
                    <a:pt x="89" y="119"/>
                    <a:pt x="87" y="120"/>
                    <a:pt x="85" y="122"/>
                  </a:cubicBezTo>
                  <a:cubicBezTo>
                    <a:pt x="82" y="124"/>
                    <a:pt x="78" y="127"/>
                    <a:pt x="76" y="130"/>
                  </a:cubicBezTo>
                  <a:cubicBezTo>
                    <a:pt x="75" y="131"/>
                    <a:pt x="77" y="133"/>
                    <a:pt x="77" y="134"/>
                  </a:cubicBezTo>
                  <a:cubicBezTo>
                    <a:pt x="75" y="135"/>
                    <a:pt x="71" y="135"/>
                    <a:pt x="71" y="137"/>
                  </a:cubicBezTo>
                  <a:cubicBezTo>
                    <a:pt x="71" y="139"/>
                    <a:pt x="73" y="138"/>
                    <a:pt x="73" y="140"/>
                  </a:cubicBezTo>
                  <a:cubicBezTo>
                    <a:pt x="74" y="145"/>
                    <a:pt x="73" y="149"/>
                    <a:pt x="71" y="153"/>
                  </a:cubicBezTo>
                  <a:cubicBezTo>
                    <a:pt x="70" y="154"/>
                    <a:pt x="69" y="151"/>
                    <a:pt x="68" y="153"/>
                  </a:cubicBezTo>
                  <a:cubicBezTo>
                    <a:pt x="67" y="155"/>
                    <a:pt x="68" y="158"/>
                    <a:pt x="69" y="161"/>
                  </a:cubicBezTo>
                  <a:cubicBezTo>
                    <a:pt x="70" y="167"/>
                    <a:pt x="71" y="173"/>
                    <a:pt x="75" y="178"/>
                  </a:cubicBezTo>
                  <a:cubicBezTo>
                    <a:pt x="77" y="180"/>
                    <a:pt x="82" y="176"/>
                    <a:pt x="85" y="178"/>
                  </a:cubicBezTo>
                  <a:cubicBezTo>
                    <a:pt x="89" y="181"/>
                    <a:pt x="93" y="184"/>
                    <a:pt x="93" y="189"/>
                  </a:cubicBezTo>
                  <a:cubicBezTo>
                    <a:pt x="93" y="193"/>
                    <a:pt x="88" y="195"/>
                    <a:pt x="85" y="196"/>
                  </a:cubicBezTo>
                  <a:cubicBezTo>
                    <a:pt x="83" y="197"/>
                    <a:pt x="80" y="194"/>
                    <a:pt x="78" y="195"/>
                  </a:cubicBezTo>
                  <a:cubicBezTo>
                    <a:pt x="77" y="196"/>
                    <a:pt x="74" y="200"/>
                    <a:pt x="76" y="200"/>
                  </a:cubicBezTo>
                  <a:cubicBezTo>
                    <a:pt x="79" y="202"/>
                    <a:pt x="83" y="196"/>
                    <a:pt x="86" y="198"/>
                  </a:cubicBezTo>
                  <a:cubicBezTo>
                    <a:pt x="88" y="200"/>
                    <a:pt x="84" y="204"/>
                    <a:pt x="81" y="205"/>
                  </a:cubicBezTo>
                  <a:cubicBezTo>
                    <a:pt x="80" y="206"/>
                    <a:pt x="79" y="204"/>
                    <a:pt x="77" y="204"/>
                  </a:cubicBezTo>
                  <a:cubicBezTo>
                    <a:pt x="76" y="205"/>
                    <a:pt x="76" y="206"/>
                    <a:pt x="75" y="207"/>
                  </a:cubicBezTo>
                  <a:cubicBezTo>
                    <a:pt x="72" y="209"/>
                    <a:pt x="68" y="210"/>
                    <a:pt x="67" y="214"/>
                  </a:cubicBezTo>
                  <a:cubicBezTo>
                    <a:pt x="66" y="217"/>
                    <a:pt x="68" y="222"/>
                    <a:pt x="68" y="226"/>
                  </a:cubicBezTo>
                  <a:cubicBezTo>
                    <a:pt x="67" y="233"/>
                    <a:pt x="65" y="241"/>
                    <a:pt x="63" y="248"/>
                  </a:cubicBezTo>
                  <a:cubicBezTo>
                    <a:pt x="62" y="251"/>
                    <a:pt x="60" y="256"/>
                    <a:pt x="57" y="258"/>
                  </a:cubicBezTo>
                  <a:cubicBezTo>
                    <a:pt x="54" y="260"/>
                    <a:pt x="49" y="257"/>
                    <a:pt x="46" y="258"/>
                  </a:cubicBezTo>
                  <a:cubicBezTo>
                    <a:pt x="43" y="259"/>
                    <a:pt x="40" y="261"/>
                    <a:pt x="40" y="263"/>
                  </a:cubicBezTo>
                  <a:cubicBezTo>
                    <a:pt x="39" y="266"/>
                    <a:pt x="45" y="268"/>
                    <a:pt x="43" y="271"/>
                  </a:cubicBezTo>
                  <a:cubicBezTo>
                    <a:pt x="42" y="273"/>
                    <a:pt x="37" y="272"/>
                    <a:pt x="33" y="272"/>
                  </a:cubicBezTo>
                  <a:cubicBezTo>
                    <a:pt x="30" y="273"/>
                    <a:pt x="27" y="274"/>
                    <a:pt x="24" y="273"/>
                  </a:cubicBezTo>
                  <a:cubicBezTo>
                    <a:pt x="23" y="273"/>
                    <a:pt x="24" y="271"/>
                    <a:pt x="24" y="270"/>
                  </a:cubicBezTo>
                  <a:cubicBezTo>
                    <a:pt x="25" y="269"/>
                    <a:pt x="27" y="267"/>
                    <a:pt x="26" y="266"/>
                  </a:cubicBezTo>
                  <a:cubicBezTo>
                    <a:pt x="25" y="263"/>
                    <a:pt x="19" y="261"/>
                    <a:pt x="18" y="257"/>
                  </a:cubicBezTo>
                  <a:cubicBezTo>
                    <a:pt x="18" y="256"/>
                    <a:pt x="23" y="259"/>
                    <a:pt x="24" y="257"/>
                  </a:cubicBezTo>
                  <a:cubicBezTo>
                    <a:pt x="25" y="255"/>
                    <a:pt x="20" y="254"/>
                    <a:pt x="20" y="252"/>
                  </a:cubicBezTo>
                  <a:cubicBezTo>
                    <a:pt x="20" y="251"/>
                    <a:pt x="25" y="253"/>
                    <a:pt x="24" y="252"/>
                  </a:cubicBezTo>
                  <a:cubicBezTo>
                    <a:pt x="22" y="246"/>
                    <a:pt x="18" y="240"/>
                    <a:pt x="14" y="236"/>
                  </a:cubicBezTo>
                  <a:cubicBezTo>
                    <a:pt x="13" y="235"/>
                    <a:pt x="10" y="239"/>
                    <a:pt x="10" y="237"/>
                  </a:cubicBezTo>
                  <a:cubicBezTo>
                    <a:pt x="8" y="233"/>
                    <a:pt x="9" y="229"/>
                    <a:pt x="9" y="225"/>
                  </a:cubicBezTo>
                  <a:cubicBezTo>
                    <a:pt x="9" y="222"/>
                    <a:pt x="9" y="220"/>
                    <a:pt x="8" y="218"/>
                  </a:cubicBezTo>
                  <a:cubicBezTo>
                    <a:pt x="8" y="217"/>
                    <a:pt x="5" y="217"/>
                    <a:pt x="5" y="216"/>
                  </a:cubicBezTo>
                  <a:cubicBezTo>
                    <a:pt x="4" y="213"/>
                    <a:pt x="5" y="210"/>
                    <a:pt x="4" y="207"/>
                  </a:cubicBezTo>
                  <a:cubicBezTo>
                    <a:pt x="3" y="206"/>
                    <a:pt x="0" y="205"/>
                    <a:pt x="1" y="204"/>
                  </a:cubicBezTo>
                  <a:cubicBezTo>
                    <a:pt x="1" y="202"/>
                    <a:pt x="4" y="203"/>
                    <a:pt x="5" y="20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153" name="Freeform 2650"/>
            <p:cNvSpPr>
              <a:spLocks noChangeAspect="1"/>
            </p:cNvSpPr>
            <p:nvPr/>
          </p:nvSpPr>
          <p:spPr bwMode="auto">
            <a:xfrm>
              <a:off x="2925" y="1224"/>
              <a:ext cx="345" cy="320"/>
            </a:xfrm>
            <a:custGeom>
              <a:avLst/>
              <a:gdLst>
                <a:gd name="T0" fmla="*/ 84 w 287"/>
                <a:gd name="T1" fmla="*/ 283 h 267"/>
                <a:gd name="T2" fmla="*/ 78 w 287"/>
                <a:gd name="T3" fmla="*/ 294 h 267"/>
                <a:gd name="T4" fmla="*/ 47 w 287"/>
                <a:gd name="T5" fmla="*/ 316 h 267"/>
                <a:gd name="T6" fmla="*/ 7 w 287"/>
                <a:gd name="T7" fmla="*/ 300 h 267"/>
                <a:gd name="T8" fmla="*/ 16 w 287"/>
                <a:gd name="T9" fmla="*/ 284 h 267"/>
                <a:gd name="T10" fmla="*/ 16 w 287"/>
                <a:gd name="T11" fmla="*/ 276 h 267"/>
                <a:gd name="T12" fmla="*/ 11 w 287"/>
                <a:gd name="T13" fmla="*/ 274 h 267"/>
                <a:gd name="T14" fmla="*/ 6 w 287"/>
                <a:gd name="T15" fmla="*/ 250 h 267"/>
                <a:gd name="T16" fmla="*/ 8 w 287"/>
                <a:gd name="T17" fmla="*/ 233 h 267"/>
                <a:gd name="T18" fmla="*/ 1 w 287"/>
                <a:gd name="T19" fmla="*/ 223 h 267"/>
                <a:gd name="T20" fmla="*/ 30 w 287"/>
                <a:gd name="T21" fmla="*/ 222 h 267"/>
                <a:gd name="T22" fmla="*/ 36 w 287"/>
                <a:gd name="T23" fmla="*/ 213 h 267"/>
                <a:gd name="T24" fmla="*/ 46 w 287"/>
                <a:gd name="T25" fmla="*/ 211 h 267"/>
                <a:gd name="T26" fmla="*/ 54 w 287"/>
                <a:gd name="T27" fmla="*/ 195 h 267"/>
                <a:gd name="T28" fmla="*/ 65 w 287"/>
                <a:gd name="T29" fmla="*/ 192 h 267"/>
                <a:gd name="T30" fmla="*/ 85 w 287"/>
                <a:gd name="T31" fmla="*/ 182 h 267"/>
                <a:gd name="T32" fmla="*/ 65 w 287"/>
                <a:gd name="T33" fmla="*/ 183 h 267"/>
                <a:gd name="T34" fmla="*/ 94 w 287"/>
                <a:gd name="T35" fmla="*/ 168 h 267"/>
                <a:gd name="T36" fmla="*/ 103 w 287"/>
                <a:gd name="T37" fmla="*/ 149 h 267"/>
                <a:gd name="T38" fmla="*/ 108 w 287"/>
                <a:gd name="T39" fmla="*/ 129 h 267"/>
                <a:gd name="T40" fmla="*/ 112 w 287"/>
                <a:gd name="T41" fmla="*/ 119 h 267"/>
                <a:gd name="T42" fmla="*/ 127 w 287"/>
                <a:gd name="T43" fmla="*/ 107 h 267"/>
                <a:gd name="T44" fmla="*/ 137 w 287"/>
                <a:gd name="T45" fmla="*/ 96 h 267"/>
                <a:gd name="T46" fmla="*/ 132 w 287"/>
                <a:gd name="T47" fmla="*/ 89 h 267"/>
                <a:gd name="T48" fmla="*/ 165 w 287"/>
                <a:gd name="T49" fmla="*/ 72 h 267"/>
                <a:gd name="T50" fmla="*/ 142 w 287"/>
                <a:gd name="T51" fmla="*/ 56 h 267"/>
                <a:gd name="T52" fmla="*/ 155 w 287"/>
                <a:gd name="T53" fmla="*/ 67 h 267"/>
                <a:gd name="T54" fmla="*/ 161 w 287"/>
                <a:gd name="T55" fmla="*/ 59 h 267"/>
                <a:gd name="T56" fmla="*/ 173 w 287"/>
                <a:gd name="T57" fmla="*/ 43 h 267"/>
                <a:gd name="T58" fmla="*/ 189 w 287"/>
                <a:gd name="T59" fmla="*/ 48 h 267"/>
                <a:gd name="T60" fmla="*/ 194 w 287"/>
                <a:gd name="T61" fmla="*/ 43 h 267"/>
                <a:gd name="T62" fmla="*/ 200 w 287"/>
                <a:gd name="T63" fmla="*/ 47 h 267"/>
                <a:gd name="T64" fmla="*/ 224 w 287"/>
                <a:gd name="T65" fmla="*/ 42 h 267"/>
                <a:gd name="T66" fmla="*/ 225 w 287"/>
                <a:gd name="T67" fmla="*/ 23 h 267"/>
                <a:gd name="T68" fmla="*/ 244 w 287"/>
                <a:gd name="T69" fmla="*/ 24 h 267"/>
                <a:gd name="T70" fmla="*/ 257 w 287"/>
                <a:gd name="T71" fmla="*/ 4 h 267"/>
                <a:gd name="T72" fmla="*/ 274 w 287"/>
                <a:gd name="T73" fmla="*/ 10 h 267"/>
                <a:gd name="T74" fmla="*/ 279 w 287"/>
                <a:gd name="T75" fmla="*/ 12 h 267"/>
                <a:gd name="T76" fmla="*/ 291 w 287"/>
                <a:gd name="T77" fmla="*/ 18 h 267"/>
                <a:gd name="T78" fmla="*/ 303 w 287"/>
                <a:gd name="T79" fmla="*/ 1 h 267"/>
                <a:gd name="T80" fmla="*/ 305 w 287"/>
                <a:gd name="T81" fmla="*/ 14 h 267"/>
                <a:gd name="T82" fmla="*/ 315 w 287"/>
                <a:gd name="T83" fmla="*/ 8 h 267"/>
                <a:gd name="T84" fmla="*/ 343 w 287"/>
                <a:gd name="T85" fmla="*/ 23 h 267"/>
                <a:gd name="T86" fmla="*/ 329 w 287"/>
                <a:gd name="T87" fmla="*/ 34 h 267"/>
                <a:gd name="T88" fmla="*/ 345 w 287"/>
                <a:gd name="T89" fmla="*/ 40 h 267"/>
                <a:gd name="T90" fmla="*/ 332 w 287"/>
                <a:gd name="T91" fmla="*/ 46 h 267"/>
                <a:gd name="T92" fmla="*/ 317 w 287"/>
                <a:gd name="T93" fmla="*/ 55 h 267"/>
                <a:gd name="T94" fmla="*/ 297 w 287"/>
                <a:gd name="T95" fmla="*/ 30 h 267"/>
                <a:gd name="T96" fmla="*/ 276 w 287"/>
                <a:gd name="T97" fmla="*/ 58 h 267"/>
                <a:gd name="T98" fmla="*/ 252 w 287"/>
                <a:gd name="T99" fmla="*/ 61 h 267"/>
                <a:gd name="T100" fmla="*/ 215 w 287"/>
                <a:gd name="T101" fmla="*/ 44 h 267"/>
                <a:gd name="T102" fmla="*/ 202 w 287"/>
                <a:gd name="T103" fmla="*/ 55 h 267"/>
                <a:gd name="T104" fmla="*/ 176 w 287"/>
                <a:gd name="T105" fmla="*/ 66 h 267"/>
                <a:gd name="T106" fmla="*/ 149 w 287"/>
                <a:gd name="T107" fmla="*/ 97 h 267"/>
                <a:gd name="T108" fmla="*/ 129 w 287"/>
                <a:gd name="T109" fmla="*/ 127 h 267"/>
                <a:gd name="T110" fmla="*/ 124 w 287"/>
                <a:gd name="T111" fmla="*/ 177 h 267"/>
                <a:gd name="T112" fmla="*/ 97 w 287"/>
                <a:gd name="T113" fmla="*/ 229 h 267"/>
                <a:gd name="T114" fmla="*/ 102 w 287"/>
                <a:gd name="T115" fmla="*/ 249 h 267"/>
                <a:gd name="T116" fmla="*/ 93 w 287"/>
                <a:gd name="T117" fmla="*/ 286 h 26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7"/>
                <a:gd name="T178" fmla="*/ 0 h 267"/>
                <a:gd name="T179" fmla="*/ 287 w 287"/>
                <a:gd name="T180" fmla="*/ 267 h 26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7" h="267">
                  <a:moveTo>
                    <a:pt x="77" y="247"/>
                  </a:moveTo>
                  <a:cubicBezTo>
                    <a:pt x="76" y="246"/>
                    <a:pt x="71" y="246"/>
                    <a:pt x="70" y="244"/>
                  </a:cubicBezTo>
                  <a:cubicBezTo>
                    <a:pt x="68" y="242"/>
                    <a:pt x="70" y="239"/>
                    <a:pt x="70" y="236"/>
                  </a:cubicBezTo>
                  <a:cubicBezTo>
                    <a:pt x="69" y="234"/>
                    <a:pt x="69" y="230"/>
                    <a:pt x="66" y="230"/>
                  </a:cubicBezTo>
                  <a:cubicBezTo>
                    <a:pt x="64" y="231"/>
                    <a:pt x="65" y="235"/>
                    <a:pt x="65" y="237"/>
                  </a:cubicBezTo>
                  <a:cubicBezTo>
                    <a:pt x="65" y="240"/>
                    <a:pt x="66" y="243"/>
                    <a:pt x="65" y="245"/>
                  </a:cubicBezTo>
                  <a:cubicBezTo>
                    <a:pt x="64" y="247"/>
                    <a:pt x="62" y="249"/>
                    <a:pt x="60" y="249"/>
                  </a:cubicBezTo>
                  <a:cubicBezTo>
                    <a:pt x="58" y="250"/>
                    <a:pt x="57" y="247"/>
                    <a:pt x="55" y="248"/>
                  </a:cubicBezTo>
                  <a:cubicBezTo>
                    <a:pt x="49" y="252"/>
                    <a:pt x="45" y="260"/>
                    <a:pt x="39" y="264"/>
                  </a:cubicBezTo>
                  <a:cubicBezTo>
                    <a:pt x="36" y="266"/>
                    <a:pt x="32" y="267"/>
                    <a:pt x="29" y="266"/>
                  </a:cubicBezTo>
                  <a:cubicBezTo>
                    <a:pt x="23" y="264"/>
                    <a:pt x="17" y="261"/>
                    <a:pt x="11" y="258"/>
                  </a:cubicBezTo>
                  <a:cubicBezTo>
                    <a:pt x="9" y="256"/>
                    <a:pt x="6" y="253"/>
                    <a:pt x="6" y="250"/>
                  </a:cubicBezTo>
                  <a:cubicBezTo>
                    <a:pt x="7" y="248"/>
                    <a:pt x="12" y="250"/>
                    <a:pt x="14" y="249"/>
                  </a:cubicBezTo>
                  <a:cubicBezTo>
                    <a:pt x="16" y="247"/>
                    <a:pt x="16" y="244"/>
                    <a:pt x="16" y="242"/>
                  </a:cubicBezTo>
                  <a:cubicBezTo>
                    <a:pt x="16" y="240"/>
                    <a:pt x="15" y="237"/>
                    <a:pt x="13" y="237"/>
                  </a:cubicBezTo>
                  <a:cubicBezTo>
                    <a:pt x="10" y="236"/>
                    <a:pt x="7" y="241"/>
                    <a:pt x="5" y="240"/>
                  </a:cubicBezTo>
                  <a:cubicBezTo>
                    <a:pt x="3" y="239"/>
                    <a:pt x="7" y="236"/>
                    <a:pt x="8" y="235"/>
                  </a:cubicBezTo>
                  <a:cubicBezTo>
                    <a:pt x="10" y="233"/>
                    <a:pt x="11" y="232"/>
                    <a:pt x="13" y="230"/>
                  </a:cubicBezTo>
                  <a:cubicBezTo>
                    <a:pt x="15" y="227"/>
                    <a:pt x="17" y="224"/>
                    <a:pt x="19" y="221"/>
                  </a:cubicBezTo>
                  <a:cubicBezTo>
                    <a:pt x="19" y="220"/>
                    <a:pt x="17" y="220"/>
                    <a:pt x="17" y="221"/>
                  </a:cubicBezTo>
                  <a:cubicBezTo>
                    <a:pt x="14" y="223"/>
                    <a:pt x="13" y="228"/>
                    <a:pt x="9" y="229"/>
                  </a:cubicBezTo>
                  <a:cubicBezTo>
                    <a:pt x="6" y="229"/>
                    <a:pt x="6" y="224"/>
                    <a:pt x="5" y="222"/>
                  </a:cubicBezTo>
                  <a:cubicBezTo>
                    <a:pt x="3" y="220"/>
                    <a:pt x="0" y="218"/>
                    <a:pt x="0" y="215"/>
                  </a:cubicBezTo>
                  <a:cubicBezTo>
                    <a:pt x="0" y="213"/>
                    <a:pt x="4" y="212"/>
                    <a:pt x="5" y="209"/>
                  </a:cubicBezTo>
                  <a:cubicBezTo>
                    <a:pt x="5" y="207"/>
                    <a:pt x="5" y="204"/>
                    <a:pt x="5" y="202"/>
                  </a:cubicBezTo>
                  <a:cubicBezTo>
                    <a:pt x="4" y="200"/>
                    <a:pt x="0" y="200"/>
                    <a:pt x="0" y="199"/>
                  </a:cubicBezTo>
                  <a:cubicBezTo>
                    <a:pt x="1" y="196"/>
                    <a:pt x="4" y="195"/>
                    <a:pt x="7" y="194"/>
                  </a:cubicBezTo>
                  <a:cubicBezTo>
                    <a:pt x="9" y="193"/>
                    <a:pt x="15" y="195"/>
                    <a:pt x="13" y="194"/>
                  </a:cubicBezTo>
                  <a:cubicBezTo>
                    <a:pt x="10" y="192"/>
                    <a:pt x="6" y="193"/>
                    <a:pt x="3" y="191"/>
                  </a:cubicBezTo>
                  <a:cubicBezTo>
                    <a:pt x="2" y="190"/>
                    <a:pt x="0" y="187"/>
                    <a:pt x="1" y="186"/>
                  </a:cubicBezTo>
                  <a:cubicBezTo>
                    <a:pt x="3" y="184"/>
                    <a:pt x="5" y="187"/>
                    <a:pt x="8" y="187"/>
                  </a:cubicBezTo>
                  <a:cubicBezTo>
                    <a:pt x="11" y="187"/>
                    <a:pt x="14" y="186"/>
                    <a:pt x="17" y="185"/>
                  </a:cubicBezTo>
                  <a:cubicBezTo>
                    <a:pt x="20" y="185"/>
                    <a:pt x="26" y="187"/>
                    <a:pt x="25" y="185"/>
                  </a:cubicBezTo>
                  <a:cubicBezTo>
                    <a:pt x="24" y="181"/>
                    <a:pt x="17" y="183"/>
                    <a:pt x="15" y="180"/>
                  </a:cubicBezTo>
                  <a:cubicBezTo>
                    <a:pt x="14" y="178"/>
                    <a:pt x="19" y="179"/>
                    <a:pt x="21" y="178"/>
                  </a:cubicBezTo>
                  <a:cubicBezTo>
                    <a:pt x="24" y="178"/>
                    <a:pt x="29" y="181"/>
                    <a:pt x="30" y="178"/>
                  </a:cubicBezTo>
                  <a:cubicBezTo>
                    <a:pt x="32" y="176"/>
                    <a:pt x="23" y="176"/>
                    <a:pt x="24" y="173"/>
                  </a:cubicBezTo>
                  <a:cubicBezTo>
                    <a:pt x="24" y="171"/>
                    <a:pt x="29" y="171"/>
                    <a:pt x="32" y="172"/>
                  </a:cubicBezTo>
                  <a:cubicBezTo>
                    <a:pt x="34" y="172"/>
                    <a:pt x="35" y="176"/>
                    <a:pt x="38" y="176"/>
                  </a:cubicBezTo>
                  <a:cubicBezTo>
                    <a:pt x="40" y="175"/>
                    <a:pt x="41" y="172"/>
                    <a:pt x="41" y="170"/>
                  </a:cubicBezTo>
                  <a:cubicBezTo>
                    <a:pt x="41" y="169"/>
                    <a:pt x="38" y="168"/>
                    <a:pt x="38" y="166"/>
                  </a:cubicBezTo>
                  <a:cubicBezTo>
                    <a:pt x="40" y="164"/>
                    <a:pt x="43" y="165"/>
                    <a:pt x="45" y="163"/>
                  </a:cubicBezTo>
                  <a:cubicBezTo>
                    <a:pt x="46" y="162"/>
                    <a:pt x="45" y="158"/>
                    <a:pt x="46" y="158"/>
                  </a:cubicBezTo>
                  <a:cubicBezTo>
                    <a:pt x="49" y="158"/>
                    <a:pt x="49" y="164"/>
                    <a:pt x="52" y="164"/>
                  </a:cubicBezTo>
                  <a:cubicBezTo>
                    <a:pt x="54" y="165"/>
                    <a:pt x="53" y="160"/>
                    <a:pt x="54" y="160"/>
                  </a:cubicBezTo>
                  <a:cubicBezTo>
                    <a:pt x="56" y="159"/>
                    <a:pt x="58" y="162"/>
                    <a:pt x="60" y="162"/>
                  </a:cubicBezTo>
                  <a:cubicBezTo>
                    <a:pt x="61" y="163"/>
                    <a:pt x="63" y="162"/>
                    <a:pt x="64" y="161"/>
                  </a:cubicBezTo>
                  <a:cubicBezTo>
                    <a:pt x="67" y="159"/>
                    <a:pt x="69" y="155"/>
                    <a:pt x="71" y="152"/>
                  </a:cubicBezTo>
                  <a:cubicBezTo>
                    <a:pt x="71" y="151"/>
                    <a:pt x="69" y="150"/>
                    <a:pt x="69" y="151"/>
                  </a:cubicBezTo>
                  <a:cubicBezTo>
                    <a:pt x="65" y="153"/>
                    <a:pt x="63" y="158"/>
                    <a:pt x="59" y="159"/>
                  </a:cubicBezTo>
                  <a:cubicBezTo>
                    <a:pt x="56" y="159"/>
                    <a:pt x="54" y="155"/>
                    <a:pt x="54" y="153"/>
                  </a:cubicBezTo>
                  <a:cubicBezTo>
                    <a:pt x="55" y="149"/>
                    <a:pt x="59" y="146"/>
                    <a:pt x="62" y="143"/>
                  </a:cubicBezTo>
                  <a:cubicBezTo>
                    <a:pt x="65" y="141"/>
                    <a:pt x="67" y="140"/>
                    <a:pt x="70" y="139"/>
                  </a:cubicBezTo>
                  <a:cubicBezTo>
                    <a:pt x="73" y="138"/>
                    <a:pt x="77" y="142"/>
                    <a:pt x="78" y="140"/>
                  </a:cubicBezTo>
                  <a:cubicBezTo>
                    <a:pt x="80" y="137"/>
                    <a:pt x="74" y="132"/>
                    <a:pt x="76" y="130"/>
                  </a:cubicBezTo>
                  <a:cubicBezTo>
                    <a:pt x="78" y="127"/>
                    <a:pt x="83" y="130"/>
                    <a:pt x="86" y="128"/>
                  </a:cubicBezTo>
                  <a:cubicBezTo>
                    <a:pt x="88" y="127"/>
                    <a:pt x="86" y="125"/>
                    <a:pt x="86" y="124"/>
                  </a:cubicBezTo>
                  <a:cubicBezTo>
                    <a:pt x="86" y="121"/>
                    <a:pt x="85" y="118"/>
                    <a:pt x="86" y="116"/>
                  </a:cubicBezTo>
                  <a:cubicBezTo>
                    <a:pt x="88" y="114"/>
                    <a:pt x="92" y="116"/>
                    <a:pt x="93" y="113"/>
                  </a:cubicBezTo>
                  <a:cubicBezTo>
                    <a:pt x="94" y="111"/>
                    <a:pt x="89" y="110"/>
                    <a:pt x="90" y="108"/>
                  </a:cubicBezTo>
                  <a:cubicBezTo>
                    <a:pt x="92" y="106"/>
                    <a:pt x="97" y="109"/>
                    <a:pt x="100" y="106"/>
                  </a:cubicBezTo>
                  <a:cubicBezTo>
                    <a:pt x="101" y="105"/>
                    <a:pt x="95" y="107"/>
                    <a:pt x="94" y="105"/>
                  </a:cubicBezTo>
                  <a:cubicBezTo>
                    <a:pt x="92" y="103"/>
                    <a:pt x="92" y="100"/>
                    <a:pt x="93" y="99"/>
                  </a:cubicBezTo>
                  <a:cubicBezTo>
                    <a:pt x="95" y="97"/>
                    <a:pt x="98" y="100"/>
                    <a:pt x="99" y="99"/>
                  </a:cubicBezTo>
                  <a:cubicBezTo>
                    <a:pt x="100" y="97"/>
                    <a:pt x="98" y="94"/>
                    <a:pt x="99" y="93"/>
                  </a:cubicBezTo>
                  <a:cubicBezTo>
                    <a:pt x="100" y="90"/>
                    <a:pt x="103" y="89"/>
                    <a:pt x="106" y="89"/>
                  </a:cubicBezTo>
                  <a:cubicBezTo>
                    <a:pt x="110" y="88"/>
                    <a:pt x="117" y="92"/>
                    <a:pt x="117" y="88"/>
                  </a:cubicBezTo>
                  <a:cubicBezTo>
                    <a:pt x="118" y="85"/>
                    <a:pt x="108" y="88"/>
                    <a:pt x="107" y="85"/>
                  </a:cubicBezTo>
                  <a:cubicBezTo>
                    <a:pt x="106" y="82"/>
                    <a:pt x="111" y="81"/>
                    <a:pt x="114" y="80"/>
                  </a:cubicBezTo>
                  <a:cubicBezTo>
                    <a:pt x="116" y="80"/>
                    <a:pt x="119" y="83"/>
                    <a:pt x="120" y="81"/>
                  </a:cubicBezTo>
                  <a:cubicBezTo>
                    <a:pt x="121" y="79"/>
                    <a:pt x="119" y="76"/>
                    <a:pt x="117" y="74"/>
                  </a:cubicBezTo>
                  <a:cubicBezTo>
                    <a:pt x="115" y="73"/>
                    <a:pt x="109" y="76"/>
                    <a:pt x="110" y="74"/>
                  </a:cubicBezTo>
                  <a:cubicBezTo>
                    <a:pt x="112" y="71"/>
                    <a:pt x="117" y="72"/>
                    <a:pt x="120" y="70"/>
                  </a:cubicBezTo>
                  <a:cubicBezTo>
                    <a:pt x="122" y="67"/>
                    <a:pt x="122" y="63"/>
                    <a:pt x="125" y="61"/>
                  </a:cubicBezTo>
                  <a:cubicBezTo>
                    <a:pt x="128" y="59"/>
                    <a:pt x="134" y="62"/>
                    <a:pt x="137" y="60"/>
                  </a:cubicBezTo>
                  <a:cubicBezTo>
                    <a:pt x="139" y="59"/>
                    <a:pt x="133" y="58"/>
                    <a:pt x="131" y="58"/>
                  </a:cubicBezTo>
                  <a:cubicBezTo>
                    <a:pt x="125" y="58"/>
                    <a:pt x="117" y="63"/>
                    <a:pt x="112" y="59"/>
                  </a:cubicBezTo>
                  <a:cubicBezTo>
                    <a:pt x="109" y="56"/>
                    <a:pt x="115" y="50"/>
                    <a:pt x="118" y="47"/>
                  </a:cubicBezTo>
                  <a:cubicBezTo>
                    <a:pt x="120" y="46"/>
                    <a:pt x="118" y="52"/>
                    <a:pt x="120" y="52"/>
                  </a:cubicBezTo>
                  <a:cubicBezTo>
                    <a:pt x="123" y="53"/>
                    <a:pt x="126" y="48"/>
                    <a:pt x="129" y="50"/>
                  </a:cubicBezTo>
                  <a:cubicBezTo>
                    <a:pt x="131" y="51"/>
                    <a:pt x="127" y="55"/>
                    <a:pt x="129" y="56"/>
                  </a:cubicBezTo>
                  <a:cubicBezTo>
                    <a:pt x="131" y="58"/>
                    <a:pt x="135" y="56"/>
                    <a:pt x="137" y="54"/>
                  </a:cubicBezTo>
                  <a:cubicBezTo>
                    <a:pt x="138" y="53"/>
                    <a:pt x="139" y="51"/>
                    <a:pt x="139" y="50"/>
                  </a:cubicBezTo>
                  <a:cubicBezTo>
                    <a:pt x="138" y="49"/>
                    <a:pt x="135" y="51"/>
                    <a:pt x="134" y="49"/>
                  </a:cubicBezTo>
                  <a:cubicBezTo>
                    <a:pt x="134" y="48"/>
                    <a:pt x="135" y="46"/>
                    <a:pt x="136" y="46"/>
                  </a:cubicBezTo>
                  <a:cubicBezTo>
                    <a:pt x="138" y="45"/>
                    <a:pt x="141" y="47"/>
                    <a:pt x="143" y="45"/>
                  </a:cubicBezTo>
                  <a:cubicBezTo>
                    <a:pt x="145" y="43"/>
                    <a:pt x="141" y="38"/>
                    <a:pt x="144" y="36"/>
                  </a:cubicBezTo>
                  <a:cubicBezTo>
                    <a:pt x="146" y="35"/>
                    <a:pt x="147" y="42"/>
                    <a:pt x="149" y="41"/>
                  </a:cubicBezTo>
                  <a:cubicBezTo>
                    <a:pt x="151" y="41"/>
                    <a:pt x="149" y="36"/>
                    <a:pt x="150" y="36"/>
                  </a:cubicBezTo>
                  <a:cubicBezTo>
                    <a:pt x="153" y="36"/>
                    <a:pt x="155" y="42"/>
                    <a:pt x="157" y="40"/>
                  </a:cubicBezTo>
                  <a:cubicBezTo>
                    <a:pt x="159" y="38"/>
                    <a:pt x="155" y="34"/>
                    <a:pt x="157" y="31"/>
                  </a:cubicBezTo>
                  <a:cubicBezTo>
                    <a:pt x="157" y="30"/>
                    <a:pt x="161" y="30"/>
                    <a:pt x="162" y="31"/>
                  </a:cubicBezTo>
                  <a:cubicBezTo>
                    <a:pt x="163" y="32"/>
                    <a:pt x="159" y="37"/>
                    <a:pt x="161" y="36"/>
                  </a:cubicBezTo>
                  <a:cubicBezTo>
                    <a:pt x="164" y="33"/>
                    <a:pt x="165" y="27"/>
                    <a:pt x="169" y="26"/>
                  </a:cubicBezTo>
                  <a:cubicBezTo>
                    <a:pt x="171" y="25"/>
                    <a:pt x="168" y="31"/>
                    <a:pt x="168" y="33"/>
                  </a:cubicBezTo>
                  <a:cubicBezTo>
                    <a:pt x="167" y="35"/>
                    <a:pt x="164" y="40"/>
                    <a:pt x="166" y="39"/>
                  </a:cubicBezTo>
                  <a:cubicBezTo>
                    <a:pt x="169" y="36"/>
                    <a:pt x="169" y="31"/>
                    <a:pt x="173" y="29"/>
                  </a:cubicBezTo>
                  <a:cubicBezTo>
                    <a:pt x="175" y="27"/>
                    <a:pt x="178" y="26"/>
                    <a:pt x="180" y="27"/>
                  </a:cubicBezTo>
                  <a:cubicBezTo>
                    <a:pt x="183" y="28"/>
                    <a:pt x="183" y="36"/>
                    <a:pt x="186" y="35"/>
                  </a:cubicBezTo>
                  <a:cubicBezTo>
                    <a:pt x="189" y="34"/>
                    <a:pt x="187" y="28"/>
                    <a:pt x="186" y="25"/>
                  </a:cubicBezTo>
                  <a:cubicBezTo>
                    <a:pt x="186" y="23"/>
                    <a:pt x="182" y="22"/>
                    <a:pt x="182" y="19"/>
                  </a:cubicBezTo>
                  <a:cubicBezTo>
                    <a:pt x="182" y="18"/>
                    <a:pt x="185" y="18"/>
                    <a:pt x="187" y="19"/>
                  </a:cubicBezTo>
                  <a:cubicBezTo>
                    <a:pt x="189" y="19"/>
                    <a:pt x="191" y="22"/>
                    <a:pt x="194" y="23"/>
                  </a:cubicBezTo>
                  <a:cubicBezTo>
                    <a:pt x="197" y="25"/>
                    <a:pt x="200" y="28"/>
                    <a:pt x="203" y="27"/>
                  </a:cubicBezTo>
                  <a:cubicBezTo>
                    <a:pt x="205" y="26"/>
                    <a:pt x="202" y="22"/>
                    <a:pt x="203" y="20"/>
                  </a:cubicBezTo>
                  <a:cubicBezTo>
                    <a:pt x="204" y="17"/>
                    <a:pt x="206" y="15"/>
                    <a:pt x="208" y="14"/>
                  </a:cubicBezTo>
                  <a:cubicBezTo>
                    <a:pt x="210" y="12"/>
                    <a:pt x="213" y="11"/>
                    <a:pt x="215" y="9"/>
                  </a:cubicBezTo>
                  <a:cubicBezTo>
                    <a:pt x="216" y="7"/>
                    <a:pt x="212" y="3"/>
                    <a:pt x="214" y="3"/>
                  </a:cubicBezTo>
                  <a:cubicBezTo>
                    <a:pt x="217" y="3"/>
                    <a:pt x="218" y="8"/>
                    <a:pt x="221" y="8"/>
                  </a:cubicBezTo>
                  <a:cubicBezTo>
                    <a:pt x="224" y="8"/>
                    <a:pt x="223" y="6"/>
                    <a:pt x="226" y="6"/>
                  </a:cubicBezTo>
                  <a:cubicBezTo>
                    <a:pt x="228" y="6"/>
                    <a:pt x="229" y="6"/>
                    <a:pt x="228" y="8"/>
                  </a:cubicBezTo>
                  <a:cubicBezTo>
                    <a:pt x="227" y="11"/>
                    <a:pt x="222" y="11"/>
                    <a:pt x="221" y="14"/>
                  </a:cubicBezTo>
                  <a:cubicBezTo>
                    <a:pt x="220" y="17"/>
                    <a:pt x="218" y="25"/>
                    <a:pt x="221" y="23"/>
                  </a:cubicBezTo>
                  <a:cubicBezTo>
                    <a:pt x="227" y="22"/>
                    <a:pt x="228" y="14"/>
                    <a:pt x="232" y="10"/>
                  </a:cubicBezTo>
                  <a:cubicBezTo>
                    <a:pt x="233" y="9"/>
                    <a:pt x="236" y="4"/>
                    <a:pt x="237" y="6"/>
                  </a:cubicBezTo>
                  <a:cubicBezTo>
                    <a:pt x="239" y="9"/>
                    <a:pt x="235" y="14"/>
                    <a:pt x="237" y="17"/>
                  </a:cubicBezTo>
                  <a:cubicBezTo>
                    <a:pt x="238" y="19"/>
                    <a:pt x="241" y="17"/>
                    <a:pt x="242" y="15"/>
                  </a:cubicBezTo>
                  <a:cubicBezTo>
                    <a:pt x="244" y="13"/>
                    <a:pt x="244" y="10"/>
                    <a:pt x="244" y="8"/>
                  </a:cubicBezTo>
                  <a:cubicBezTo>
                    <a:pt x="245" y="6"/>
                    <a:pt x="242" y="5"/>
                    <a:pt x="243" y="4"/>
                  </a:cubicBezTo>
                  <a:cubicBezTo>
                    <a:pt x="246" y="2"/>
                    <a:pt x="249" y="0"/>
                    <a:pt x="252" y="1"/>
                  </a:cubicBezTo>
                  <a:cubicBezTo>
                    <a:pt x="255" y="2"/>
                    <a:pt x="257" y="5"/>
                    <a:pt x="256" y="7"/>
                  </a:cubicBezTo>
                  <a:cubicBezTo>
                    <a:pt x="255" y="9"/>
                    <a:pt x="251" y="6"/>
                    <a:pt x="251" y="7"/>
                  </a:cubicBezTo>
                  <a:cubicBezTo>
                    <a:pt x="250" y="9"/>
                    <a:pt x="255" y="10"/>
                    <a:pt x="254" y="12"/>
                  </a:cubicBezTo>
                  <a:cubicBezTo>
                    <a:pt x="254" y="14"/>
                    <a:pt x="248" y="15"/>
                    <a:pt x="250" y="16"/>
                  </a:cubicBezTo>
                  <a:cubicBezTo>
                    <a:pt x="252" y="17"/>
                    <a:pt x="255" y="15"/>
                    <a:pt x="257" y="14"/>
                  </a:cubicBezTo>
                  <a:cubicBezTo>
                    <a:pt x="259" y="12"/>
                    <a:pt x="259" y="7"/>
                    <a:pt x="262" y="7"/>
                  </a:cubicBezTo>
                  <a:cubicBezTo>
                    <a:pt x="264" y="6"/>
                    <a:pt x="266" y="9"/>
                    <a:pt x="268" y="10"/>
                  </a:cubicBezTo>
                  <a:cubicBezTo>
                    <a:pt x="270" y="11"/>
                    <a:pt x="272" y="10"/>
                    <a:pt x="275" y="11"/>
                  </a:cubicBezTo>
                  <a:cubicBezTo>
                    <a:pt x="278" y="13"/>
                    <a:pt x="285" y="14"/>
                    <a:pt x="285" y="19"/>
                  </a:cubicBezTo>
                  <a:cubicBezTo>
                    <a:pt x="286" y="22"/>
                    <a:pt x="280" y="23"/>
                    <a:pt x="276" y="23"/>
                  </a:cubicBezTo>
                  <a:cubicBezTo>
                    <a:pt x="271" y="24"/>
                    <a:pt x="263" y="17"/>
                    <a:pt x="261" y="22"/>
                  </a:cubicBezTo>
                  <a:cubicBezTo>
                    <a:pt x="258" y="26"/>
                    <a:pt x="270" y="25"/>
                    <a:pt x="274" y="28"/>
                  </a:cubicBezTo>
                  <a:cubicBezTo>
                    <a:pt x="275" y="28"/>
                    <a:pt x="273" y="31"/>
                    <a:pt x="274" y="31"/>
                  </a:cubicBezTo>
                  <a:cubicBezTo>
                    <a:pt x="276" y="32"/>
                    <a:pt x="279" y="29"/>
                    <a:pt x="281" y="30"/>
                  </a:cubicBezTo>
                  <a:cubicBezTo>
                    <a:pt x="283" y="30"/>
                    <a:pt x="285" y="32"/>
                    <a:pt x="287" y="33"/>
                  </a:cubicBezTo>
                  <a:cubicBezTo>
                    <a:pt x="286" y="34"/>
                    <a:pt x="286" y="36"/>
                    <a:pt x="284" y="36"/>
                  </a:cubicBezTo>
                  <a:cubicBezTo>
                    <a:pt x="282" y="36"/>
                    <a:pt x="280" y="33"/>
                    <a:pt x="278" y="33"/>
                  </a:cubicBezTo>
                  <a:cubicBezTo>
                    <a:pt x="276" y="33"/>
                    <a:pt x="277" y="38"/>
                    <a:pt x="276" y="38"/>
                  </a:cubicBezTo>
                  <a:cubicBezTo>
                    <a:pt x="273" y="39"/>
                    <a:pt x="271" y="40"/>
                    <a:pt x="269" y="41"/>
                  </a:cubicBezTo>
                  <a:cubicBezTo>
                    <a:pt x="268" y="43"/>
                    <a:pt x="269" y="46"/>
                    <a:pt x="268" y="47"/>
                  </a:cubicBezTo>
                  <a:cubicBezTo>
                    <a:pt x="267" y="48"/>
                    <a:pt x="265" y="46"/>
                    <a:pt x="264" y="46"/>
                  </a:cubicBezTo>
                  <a:cubicBezTo>
                    <a:pt x="265" y="42"/>
                    <a:pt x="268" y="39"/>
                    <a:pt x="267" y="35"/>
                  </a:cubicBezTo>
                  <a:cubicBezTo>
                    <a:pt x="267" y="32"/>
                    <a:pt x="262" y="32"/>
                    <a:pt x="259" y="30"/>
                  </a:cubicBezTo>
                  <a:cubicBezTo>
                    <a:pt x="255" y="29"/>
                    <a:pt x="251" y="23"/>
                    <a:pt x="247" y="25"/>
                  </a:cubicBezTo>
                  <a:cubicBezTo>
                    <a:pt x="244" y="28"/>
                    <a:pt x="239" y="27"/>
                    <a:pt x="236" y="26"/>
                  </a:cubicBezTo>
                  <a:cubicBezTo>
                    <a:pt x="234" y="28"/>
                    <a:pt x="231" y="33"/>
                    <a:pt x="230" y="38"/>
                  </a:cubicBezTo>
                  <a:cubicBezTo>
                    <a:pt x="229" y="41"/>
                    <a:pt x="231" y="45"/>
                    <a:pt x="230" y="48"/>
                  </a:cubicBezTo>
                  <a:cubicBezTo>
                    <a:pt x="229" y="50"/>
                    <a:pt x="225" y="48"/>
                    <a:pt x="224" y="50"/>
                  </a:cubicBezTo>
                  <a:cubicBezTo>
                    <a:pt x="222" y="52"/>
                    <a:pt x="225" y="56"/>
                    <a:pt x="223" y="56"/>
                  </a:cubicBezTo>
                  <a:cubicBezTo>
                    <a:pt x="218" y="56"/>
                    <a:pt x="214" y="51"/>
                    <a:pt x="210" y="51"/>
                  </a:cubicBezTo>
                  <a:cubicBezTo>
                    <a:pt x="207" y="51"/>
                    <a:pt x="204" y="56"/>
                    <a:pt x="202" y="55"/>
                  </a:cubicBezTo>
                  <a:cubicBezTo>
                    <a:pt x="198" y="53"/>
                    <a:pt x="194" y="54"/>
                    <a:pt x="192" y="53"/>
                  </a:cubicBezTo>
                  <a:cubicBezTo>
                    <a:pt x="188" y="48"/>
                    <a:pt x="187" y="39"/>
                    <a:pt x="179" y="37"/>
                  </a:cubicBezTo>
                  <a:cubicBezTo>
                    <a:pt x="177" y="37"/>
                    <a:pt x="180" y="42"/>
                    <a:pt x="179" y="44"/>
                  </a:cubicBezTo>
                  <a:cubicBezTo>
                    <a:pt x="178" y="45"/>
                    <a:pt x="176" y="45"/>
                    <a:pt x="175" y="46"/>
                  </a:cubicBezTo>
                  <a:cubicBezTo>
                    <a:pt x="173" y="46"/>
                    <a:pt x="169" y="44"/>
                    <a:pt x="168" y="46"/>
                  </a:cubicBezTo>
                  <a:cubicBezTo>
                    <a:pt x="166" y="50"/>
                    <a:pt x="171" y="57"/>
                    <a:pt x="167" y="59"/>
                  </a:cubicBezTo>
                  <a:cubicBezTo>
                    <a:pt x="163" y="62"/>
                    <a:pt x="159" y="55"/>
                    <a:pt x="154" y="54"/>
                  </a:cubicBezTo>
                  <a:cubicBezTo>
                    <a:pt x="152" y="53"/>
                    <a:pt x="148" y="53"/>
                    <a:pt x="146" y="55"/>
                  </a:cubicBezTo>
                  <a:cubicBezTo>
                    <a:pt x="144" y="59"/>
                    <a:pt x="147" y="65"/>
                    <a:pt x="144" y="69"/>
                  </a:cubicBezTo>
                  <a:cubicBezTo>
                    <a:pt x="143" y="71"/>
                    <a:pt x="140" y="65"/>
                    <a:pt x="138" y="66"/>
                  </a:cubicBezTo>
                  <a:cubicBezTo>
                    <a:pt x="132" y="69"/>
                    <a:pt x="128" y="75"/>
                    <a:pt x="124" y="81"/>
                  </a:cubicBezTo>
                  <a:cubicBezTo>
                    <a:pt x="123" y="84"/>
                    <a:pt x="126" y="87"/>
                    <a:pt x="124" y="89"/>
                  </a:cubicBezTo>
                  <a:cubicBezTo>
                    <a:pt x="120" y="93"/>
                    <a:pt x="117" y="98"/>
                    <a:pt x="116" y="103"/>
                  </a:cubicBezTo>
                  <a:cubicBezTo>
                    <a:pt x="115" y="106"/>
                    <a:pt x="109" y="104"/>
                    <a:pt x="107" y="106"/>
                  </a:cubicBezTo>
                  <a:cubicBezTo>
                    <a:pt x="105" y="108"/>
                    <a:pt x="106" y="110"/>
                    <a:pt x="105" y="112"/>
                  </a:cubicBezTo>
                  <a:cubicBezTo>
                    <a:pt x="104" y="121"/>
                    <a:pt x="100" y="130"/>
                    <a:pt x="100" y="140"/>
                  </a:cubicBezTo>
                  <a:cubicBezTo>
                    <a:pt x="100" y="143"/>
                    <a:pt x="105" y="146"/>
                    <a:pt x="103" y="148"/>
                  </a:cubicBezTo>
                  <a:cubicBezTo>
                    <a:pt x="99" y="151"/>
                    <a:pt x="93" y="146"/>
                    <a:pt x="88" y="148"/>
                  </a:cubicBezTo>
                  <a:cubicBezTo>
                    <a:pt x="85" y="150"/>
                    <a:pt x="82" y="154"/>
                    <a:pt x="82" y="157"/>
                  </a:cubicBezTo>
                  <a:cubicBezTo>
                    <a:pt x="81" y="169"/>
                    <a:pt x="81" y="180"/>
                    <a:pt x="81" y="191"/>
                  </a:cubicBezTo>
                  <a:cubicBezTo>
                    <a:pt x="81" y="195"/>
                    <a:pt x="87" y="198"/>
                    <a:pt x="89" y="202"/>
                  </a:cubicBezTo>
                  <a:cubicBezTo>
                    <a:pt x="90" y="203"/>
                    <a:pt x="89" y="205"/>
                    <a:pt x="88" y="206"/>
                  </a:cubicBezTo>
                  <a:cubicBezTo>
                    <a:pt x="88" y="207"/>
                    <a:pt x="85" y="207"/>
                    <a:pt x="85" y="208"/>
                  </a:cubicBezTo>
                  <a:cubicBezTo>
                    <a:pt x="84" y="214"/>
                    <a:pt x="87" y="220"/>
                    <a:pt x="86" y="225"/>
                  </a:cubicBezTo>
                  <a:cubicBezTo>
                    <a:pt x="86" y="228"/>
                    <a:pt x="82" y="228"/>
                    <a:pt x="81" y="230"/>
                  </a:cubicBezTo>
                  <a:cubicBezTo>
                    <a:pt x="79" y="233"/>
                    <a:pt x="78" y="236"/>
                    <a:pt x="77" y="239"/>
                  </a:cubicBezTo>
                  <a:cubicBezTo>
                    <a:pt x="77" y="241"/>
                    <a:pt x="77" y="244"/>
                    <a:pt x="77" y="24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4" name="Freeform 2651"/>
            <p:cNvSpPr>
              <a:spLocks noChangeAspect="1"/>
            </p:cNvSpPr>
            <p:nvPr/>
          </p:nvSpPr>
          <p:spPr bwMode="auto">
            <a:xfrm>
              <a:off x="2942" y="1612"/>
              <a:ext cx="130" cy="161"/>
            </a:xfrm>
            <a:custGeom>
              <a:avLst/>
              <a:gdLst>
                <a:gd name="T0" fmla="*/ 113 w 108"/>
                <a:gd name="T1" fmla="*/ 24 h 134"/>
                <a:gd name="T2" fmla="*/ 107 w 108"/>
                <a:gd name="T3" fmla="*/ 18 h 134"/>
                <a:gd name="T4" fmla="*/ 93 w 108"/>
                <a:gd name="T5" fmla="*/ 13 h 134"/>
                <a:gd name="T6" fmla="*/ 78 w 108"/>
                <a:gd name="T7" fmla="*/ 19 h 134"/>
                <a:gd name="T8" fmla="*/ 75 w 108"/>
                <a:gd name="T9" fmla="*/ 11 h 134"/>
                <a:gd name="T10" fmla="*/ 63 w 108"/>
                <a:gd name="T11" fmla="*/ 11 h 134"/>
                <a:gd name="T12" fmla="*/ 58 w 108"/>
                <a:gd name="T13" fmla="*/ 5 h 134"/>
                <a:gd name="T14" fmla="*/ 47 w 108"/>
                <a:gd name="T15" fmla="*/ 2 h 134"/>
                <a:gd name="T16" fmla="*/ 39 w 108"/>
                <a:gd name="T17" fmla="*/ 0 h 134"/>
                <a:gd name="T18" fmla="*/ 42 w 108"/>
                <a:gd name="T19" fmla="*/ 10 h 134"/>
                <a:gd name="T20" fmla="*/ 42 w 108"/>
                <a:gd name="T21" fmla="*/ 18 h 134"/>
                <a:gd name="T22" fmla="*/ 43 w 108"/>
                <a:gd name="T23" fmla="*/ 20 h 134"/>
                <a:gd name="T24" fmla="*/ 37 w 108"/>
                <a:gd name="T25" fmla="*/ 23 h 134"/>
                <a:gd name="T26" fmla="*/ 34 w 108"/>
                <a:gd name="T27" fmla="*/ 26 h 134"/>
                <a:gd name="T28" fmla="*/ 29 w 108"/>
                <a:gd name="T29" fmla="*/ 31 h 134"/>
                <a:gd name="T30" fmla="*/ 23 w 108"/>
                <a:gd name="T31" fmla="*/ 26 h 134"/>
                <a:gd name="T32" fmla="*/ 19 w 108"/>
                <a:gd name="T33" fmla="*/ 32 h 134"/>
                <a:gd name="T34" fmla="*/ 17 w 108"/>
                <a:gd name="T35" fmla="*/ 42 h 134"/>
                <a:gd name="T36" fmla="*/ 16 w 108"/>
                <a:gd name="T37" fmla="*/ 55 h 134"/>
                <a:gd name="T38" fmla="*/ 11 w 108"/>
                <a:gd name="T39" fmla="*/ 64 h 134"/>
                <a:gd name="T40" fmla="*/ 1 w 108"/>
                <a:gd name="T41" fmla="*/ 65 h 134"/>
                <a:gd name="T42" fmla="*/ 2 w 108"/>
                <a:gd name="T43" fmla="*/ 79 h 134"/>
                <a:gd name="T44" fmla="*/ 1 w 108"/>
                <a:gd name="T45" fmla="*/ 87 h 134"/>
                <a:gd name="T46" fmla="*/ 4 w 108"/>
                <a:gd name="T47" fmla="*/ 93 h 134"/>
                <a:gd name="T48" fmla="*/ 7 w 108"/>
                <a:gd name="T49" fmla="*/ 96 h 134"/>
                <a:gd name="T50" fmla="*/ 4 w 108"/>
                <a:gd name="T51" fmla="*/ 103 h 134"/>
                <a:gd name="T52" fmla="*/ 8 w 108"/>
                <a:gd name="T53" fmla="*/ 109 h 134"/>
                <a:gd name="T54" fmla="*/ 10 w 108"/>
                <a:gd name="T55" fmla="*/ 115 h 134"/>
                <a:gd name="T56" fmla="*/ 18 w 108"/>
                <a:gd name="T57" fmla="*/ 121 h 134"/>
                <a:gd name="T58" fmla="*/ 26 w 108"/>
                <a:gd name="T59" fmla="*/ 124 h 134"/>
                <a:gd name="T60" fmla="*/ 30 w 108"/>
                <a:gd name="T61" fmla="*/ 129 h 134"/>
                <a:gd name="T62" fmla="*/ 25 w 108"/>
                <a:gd name="T63" fmla="*/ 143 h 134"/>
                <a:gd name="T64" fmla="*/ 25 w 108"/>
                <a:gd name="T65" fmla="*/ 156 h 134"/>
                <a:gd name="T66" fmla="*/ 35 w 108"/>
                <a:gd name="T67" fmla="*/ 155 h 134"/>
                <a:gd name="T68" fmla="*/ 39 w 108"/>
                <a:gd name="T69" fmla="*/ 150 h 134"/>
                <a:gd name="T70" fmla="*/ 49 w 108"/>
                <a:gd name="T71" fmla="*/ 153 h 134"/>
                <a:gd name="T72" fmla="*/ 54 w 108"/>
                <a:gd name="T73" fmla="*/ 160 h 134"/>
                <a:gd name="T74" fmla="*/ 64 w 108"/>
                <a:gd name="T75" fmla="*/ 161 h 134"/>
                <a:gd name="T76" fmla="*/ 72 w 108"/>
                <a:gd name="T77" fmla="*/ 156 h 134"/>
                <a:gd name="T78" fmla="*/ 83 w 108"/>
                <a:gd name="T79" fmla="*/ 155 h 134"/>
                <a:gd name="T80" fmla="*/ 102 w 108"/>
                <a:gd name="T81" fmla="*/ 149 h 134"/>
                <a:gd name="T82" fmla="*/ 108 w 108"/>
                <a:gd name="T83" fmla="*/ 138 h 134"/>
                <a:gd name="T84" fmla="*/ 114 w 108"/>
                <a:gd name="T85" fmla="*/ 133 h 134"/>
                <a:gd name="T86" fmla="*/ 106 w 108"/>
                <a:gd name="T87" fmla="*/ 121 h 134"/>
                <a:gd name="T88" fmla="*/ 94 w 108"/>
                <a:gd name="T89" fmla="*/ 108 h 134"/>
                <a:gd name="T90" fmla="*/ 88 w 108"/>
                <a:gd name="T91" fmla="*/ 97 h 134"/>
                <a:gd name="T92" fmla="*/ 96 w 108"/>
                <a:gd name="T93" fmla="*/ 95 h 134"/>
                <a:gd name="T94" fmla="*/ 113 w 108"/>
                <a:gd name="T95" fmla="*/ 89 h 134"/>
                <a:gd name="T96" fmla="*/ 122 w 108"/>
                <a:gd name="T97" fmla="*/ 82 h 134"/>
                <a:gd name="T98" fmla="*/ 129 w 108"/>
                <a:gd name="T99" fmla="*/ 82 h 134"/>
                <a:gd name="T100" fmla="*/ 125 w 108"/>
                <a:gd name="T101" fmla="*/ 73 h 134"/>
                <a:gd name="T102" fmla="*/ 125 w 108"/>
                <a:gd name="T103" fmla="*/ 61 h 134"/>
                <a:gd name="T104" fmla="*/ 123 w 108"/>
                <a:gd name="T105" fmla="*/ 52 h 134"/>
                <a:gd name="T106" fmla="*/ 120 w 108"/>
                <a:gd name="T107" fmla="*/ 34 h 1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34"/>
                <a:gd name="T164" fmla="*/ 108 w 108"/>
                <a:gd name="T165" fmla="*/ 134 h 1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34">
                  <a:moveTo>
                    <a:pt x="98" y="21"/>
                  </a:moveTo>
                  <a:cubicBezTo>
                    <a:pt x="97" y="21"/>
                    <a:pt x="94" y="21"/>
                    <a:pt x="94" y="20"/>
                  </a:cubicBezTo>
                  <a:cubicBezTo>
                    <a:pt x="94" y="19"/>
                    <a:pt x="98" y="19"/>
                    <a:pt x="97" y="18"/>
                  </a:cubicBezTo>
                  <a:cubicBezTo>
                    <a:pt x="95" y="16"/>
                    <a:pt x="92" y="17"/>
                    <a:pt x="89" y="15"/>
                  </a:cubicBezTo>
                  <a:cubicBezTo>
                    <a:pt x="87" y="14"/>
                    <a:pt x="86" y="12"/>
                    <a:pt x="84" y="11"/>
                  </a:cubicBezTo>
                  <a:cubicBezTo>
                    <a:pt x="82" y="11"/>
                    <a:pt x="79" y="11"/>
                    <a:pt x="77" y="11"/>
                  </a:cubicBezTo>
                  <a:cubicBezTo>
                    <a:pt x="75" y="12"/>
                    <a:pt x="73" y="13"/>
                    <a:pt x="71" y="13"/>
                  </a:cubicBezTo>
                  <a:cubicBezTo>
                    <a:pt x="69" y="14"/>
                    <a:pt x="67" y="15"/>
                    <a:pt x="65" y="16"/>
                  </a:cubicBezTo>
                  <a:cubicBezTo>
                    <a:pt x="62" y="16"/>
                    <a:pt x="58" y="19"/>
                    <a:pt x="57" y="16"/>
                  </a:cubicBezTo>
                  <a:cubicBezTo>
                    <a:pt x="56" y="13"/>
                    <a:pt x="62" y="12"/>
                    <a:pt x="62" y="9"/>
                  </a:cubicBezTo>
                  <a:cubicBezTo>
                    <a:pt x="62" y="7"/>
                    <a:pt x="59" y="11"/>
                    <a:pt x="57" y="11"/>
                  </a:cubicBezTo>
                  <a:cubicBezTo>
                    <a:pt x="55" y="11"/>
                    <a:pt x="54" y="10"/>
                    <a:pt x="52" y="9"/>
                  </a:cubicBezTo>
                  <a:cubicBezTo>
                    <a:pt x="50" y="9"/>
                    <a:pt x="48" y="11"/>
                    <a:pt x="46" y="9"/>
                  </a:cubicBezTo>
                  <a:cubicBezTo>
                    <a:pt x="45" y="8"/>
                    <a:pt x="49" y="6"/>
                    <a:pt x="48" y="4"/>
                  </a:cubicBezTo>
                  <a:cubicBezTo>
                    <a:pt x="47" y="3"/>
                    <a:pt x="45" y="3"/>
                    <a:pt x="44" y="3"/>
                  </a:cubicBezTo>
                  <a:cubicBezTo>
                    <a:pt x="42" y="3"/>
                    <a:pt x="41" y="3"/>
                    <a:pt x="39" y="2"/>
                  </a:cubicBezTo>
                  <a:cubicBezTo>
                    <a:pt x="38" y="2"/>
                    <a:pt x="37" y="1"/>
                    <a:pt x="36" y="1"/>
                  </a:cubicBezTo>
                  <a:cubicBezTo>
                    <a:pt x="34" y="1"/>
                    <a:pt x="33" y="1"/>
                    <a:pt x="32" y="0"/>
                  </a:cubicBezTo>
                  <a:cubicBezTo>
                    <a:pt x="32" y="1"/>
                    <a:pt x="32" y="3"/>
                    <a:pt x="32" y="3"/>
                  </a:cubicBezTo>
                  <a:cubicBezTo>
                    <a:pt x="33" y="5"/>
                    <a:pt x="35" y="6"/>
                    <a:pt x="35" y="8"/>
                  </a:cubicBezTo>
                  <a:cubicBezTo>
                    <a:pt x="34" y="10"/>
                    <a:pt x="30" y="9"/>
                    <a:pt x="30" y="11"/>
                  </a:cubicBezTo>
                  <a:cubicBezTo>
                    <a:pt x="30" y="13"/>
                    <a:pt x="34" y="13"/>
                    <a:pt x="35" y="15"/>
                  </a:cubicBezTo>
                  <a:cubicBezTo>
                    <a:pt x="35" y="16"/>
                    <a:pt x="31" y="14"/>
                    <a:pt x="32" y="15"/>
                  </a:cubicBezTo>
                  <a:cubicBezTo>
                    <a:pt x="33" y="16"/>
                    <a:pt x="35" y="16"/>
                    <a:pt x="36" y="17"/>
                  </a:cubicBezTo>
                  <a:cubicBezTo>
                    <a:pt x="37" y="18"/>
                    <a:pt x="37" y="20"/>
                    <a:pt x="37" y="20"/>
                  </a:cubicBezTo>
                  <a:cubicBezTo>
                    <a:pt x="35" y="21"/>
                    <a:pt x="32" y="18"/>
                    <a:pt x="31" y="19"/>
                  </a:cubicBezTo>
                  <a:cubicBezTo>
                    <a:pt x="29" y="21"/>
                    <a:pt x="33" y="24"/>
                    <a:pt x="32" y="25"/>
                  </a:cubicBezTo>
                  <a:cubicBezTo>
                    <a:pt x="31" y="26"/>
                    <a:pt x="29" y="21"/>
                    <a:pt x="28" y="22"/>
                  </a:cubicBezTo>
                  <a:cubicBezTo>
                    <a:pt x="27" y="23"/>
                    <a:pt x="29" y="26"/>
                    <a:pt x="28" y="27"/>
                  </a:cubicBezTo>
                  <a:cubicBezTo>
                    <a:pt x="27" y="28"/>
                    <a:pt x="25" y="27"/>
                    <a:pt x="24" y="26"/>
                  </a:cubicBezTo>
                  <a:cubicBezTo>
                    <a:pt x="23" y="25"/>
                    <a:pt x="25" y="23"/>
                    <a:pt x="24" y="23"/>
                  </a:cubicBezTo>
                  <a:cubicBezTo>
                    <a:pt x="23" y="21"/>
                    <a:pt x="20" y="22"/>
                    <a:pt x="19" y="22"/>
                  </a:cubicBezTo>
                  <a:cubicBezTo>
                    <a:pt x="17" y="23"/>
                    <a:pt x="15" y="24"/>
                    <a:pt x="14" y="26"/>
                  </a:cubicBezTo>
                  <a:cubicBezTo>
                    <a:pt x="14" y="26"/>
                    <a:pt x="16" y="26"/>
                    <a:pt x="16" y="27"/>
                  </a:cubicBezTo>
                  <a:cubicBezTo>
                    <a:pt x="16" y="28"/>
                    <a:pt x="15" y="30"/>
                    <a:pt x="15" y="31"/>
                  </a:cubicBezTo>
                  <a:cubicBezTo>
                    <a:pt x="15" y="32"/>
                    <a:pt x="15" y="33"/>
                    <a:pt x="14" y="35"/>
                  </a:cubicBezTo>
                  <a:cubicBezTo>
                    <a:pt x="14" y="37"/>
                    <a:pt x="12" y="38"/>
                    <a:pt x="12" y="40"/>
                  </a:cubicBezTo>
                  <a:cubicBezTo>
                    <a:pt x="12" y="42"/>
                    <a:pt x="13" y="44"/>
                    <a:pt x="13" y="46"/>
                  </a:cubicBezTo>
                  <a:cubicBezTo>
                    <a:pt x="12" y="47"/>
                    <a:pt x="10" y="48"/>
                    <a:pt x="9" y="49"/>
                  </a:cubicBezTo>
                  <a:cubicBezTo>
                    <a:pt x="9" y="51"/>
                    <a:pt x="10" y="52"/>
                    <a:pt x="9" y="53"/>
                  </a:cubicBezTo>
                  <a:cubicBezTo>
                    <a:pt x="8" y="54"/>
                    <a:pt x="6" y="54"/>
                    <a:pt x="5" y="54"/>
                  </a:cubicBezTo>
                  <a:cubicBezTo>
                    <a:pt x="4" y="55"/>
                    <a:pt x="1" y="53"/>
                    <a:pt x="1" y="54"/>
                  </a:cubicBezTo>
                  <a:cubicBezTo>
                    <a:pt x="0" y="57"/>
                    <a:pt x="3" y="59"/>
                    <a:pt x="3" y="62"/>
                  </a:cubicBezTo>
                  <a:cubicBezTo>
                    <a:pt x="3" y="63"/>
                    <a:pt x="3" y="65"/>
                    <a:pt x="2" y="66"/>
                  </a:cubicBezTo>
                  <a:cubicBezTo>
                    <a:pt x="2" y="67"/>
                    <a:pt x="1" y="68"/>
                    <a:pt x="1" y="69"/>
                  </a:cubicBezTo>
                  <a:cubicBezTo>
                    <a:pt x="0" y="70"/>
                    <a:pt x="1" y="71"/>
                    <a:pt x="1" y="72"/>
                  </a:cubicBezTo>
                  <a:cubicBezTo>
                    <a:pt x="2" y="73"/>
                    <a:pt x="3" y="74"/>
                    <a:pt x="4" y="75"/>
                  </a:cubicBezTo>
                  <a:cubicBezTo>
                    <a:pt x="4" y="75"/>
                    <a:pt x="3" y="76"/>
                    <a:pt x="3" y="77"/>
                  </a:cubicBezTo>
                  <a:cubicBezTo>
                    <a:pt x="4" y="77"/>
                    <a:pt x="5" y="77"/>
                    <a:pt x="5" y="77"/>
                  </a:cubicBezTo>
                  <a:cubicBezTo>
                    <a:pt x="6" y="78"/>
                    <a:pt x="6" y="79"/>
                    <a:pt x="6" y="80"/>
                  </a:cubicBezTo>
                  <a:cubicBezTo>
                    <a:pt x="5" y="82"/>
                    <a:pt x="3" y="82"/>
                    <a:pt x="2" y="83"/>
                  </a:cubicBezTo>
                  <a:cubicBezTo>
                    <a:pt x="2" y="84"/>
                    <a:pt x="3" y="85"/>
                    <a:pt x="3" y="86"/>
                  </a:cubicBezTo>
                  <a:cubicBezTo>
                    <a:pt x="4" y="87"/>
                    <a:pt x="5" y="88"/>
                    <a:pt x="6" y="89"/>
                  </a:cubicBezTo>
                  <a:cubicBezTo>
                    <a:pt x="7" y="89"/>
                    <a:pt x="7" y="90"/>
                    <a:pt x="7" y="91"/>
                  </a:cubicBezTo>
                  <a:cubicBezTo>
                    <a:pt x="7" y="92"/>
                    <a:pt x="6" y="93"/>
                    <a:pt x="6" y="95"/>
                  </a:cubicBezTo>
                  <a:cubicBezTo>
                    <a:pt x="7" y="95"/>
                    <a:pt x="7" y="96"/>
                    <a:pt x="8" y="96"/>
                  </a:cubicBezTo>
                  <a:cubicBezTo>
                    <a:pt x="9" y="97"/>
                    <a:pt x="10" y="98"/>
                    <a:pt x="11" y="99"/>
                  </a:cubicBezTo>
                  <a:cubicBezTo>
                    <a:pt x="12" y="100"/>
                    <a:pt x="13" y="100"/>
                    <a:pt x="15" y="101"/>
                  </a:cubicBezTo>
                  <a:cubicBezTo>
                    <a:pt x="16" y="101"/>
                    <a:pt x="17" y="100"/>
                    <a:pt x="18" y="100"/>
                  </a:cubicBezTo>
                  <a:cubicBezTo>
                    <a:pt x="20" y="101"/>
                    <a:pt x="21" y="102"/>
                    <a:pt x="22" y="103"/>
                  </a:cubicBezTo>
                  <a:cubicBezTo>
                    <a:pt x="24" y="103"/>
                    <a:pt x="27" y="103"/>
                    <a:pt x="28" y="104"/>
                  </a:cubicBezTo>
                  <a:cubicBezTo>
                    <a:pt x="28" y="106"/>
                    <a:pt x="26" y="106"/>
                    <a:pt x="25" y="107"/>
                  </a:cubicBezTo>
                  <a:cubicBezTo>
                    <a:pt x="24" y="109"/>
                    <a:pt x="24" y="111"/>
                    <a:pt x="23" y="113"/>
                  </a:cubicBezTo>
                  <a:cubicBezTo>
                    <a:pt x="22" y="115"/>
                    <a:pt x="21" y="117"/>
                    <a:pt x="21" y="119"/>
                  </a:cubicBezTo>
                  <a:cubicBezTo>
                    <a:pt x="21" y="120"/>
                    <a:pt x="21" y="122"/>
                    <a:pt x="21" y="124"/>
                  </a:cubicBezTo>
                  <a:cubicBezTo>
                    <a:pt x="21" y="126"/>
                    <a:pt x="21" y="128"/>
                    <a:pt x="21" y="130"/>
                  </a:cubicBezTo>
                  <a:cubicBezTo>
                    <a:pt x="22" y="130"/>
                    <a:pt x="24" y="131"/>
                    <a:pt x="26" y="131"/>
                  </a:cubicBezTo>
                  <a:cubicBezTo>
                    <a:pt x="27" y="130"/>
                    <a:pt x="28" y="129"/>
                    <a:pt x="29" y="129"/>
                  </a:cubicBezTo>
                  <a:cubicBezTo>
                    <a:pt x="30" y="128"/>
                    <a:pt x="31" y="129"/>
                    <a:pt x="32" y="128"/>
                  </a:cubicBezTo>
                  <a:cubicBezTo>
                    <a:pt x="33" y="127"/>
                    <a:pt x="31" y="125"/>
                    <a:pt x="32" y="125"/>
                  </a:cubicBezTo>
                  <a:cubicBezTo>
                    <a:pt x="33" y="125"/>
                    <a:pt x="35" y="127"/>
                    <a:pt x="36" y="127"/>
                  </a:cubicBezTo>
                  <a:cubicBezTo>
                    <a:pt x="38" y="127"/>
                    <a:pt x="39" y="127"/>
                    <a:pt x="41" y="127"/>
                  </a:cubicBezTo>
                  <a:cubicBezTo>
                    <a:pt x="42" y="128"/>
                    <a:pt x="43" y="129"/>
                    <a:pt x="44" y="130"/>
                  </a:cubicBezTo>
                  <a:cubicBezTo>
                    <a:pt x="44" y="131"/>
                    <a:pt x="44" y="132"/>
                    <a:pt x="45" y="133"/>
                  </a:cubicBezTo>
                  <a:cubicBezTo>
                    <a:pt x="46" y="132"/>
                    <a:pt x="46" y="129"/>
                    <a:pt x="47" y="129"/>
                  </a:cubicBezTo>
                  <a:cubicBezTo>
                    <a:pt x="50" y="130"/>
                    <a:pt x="51" y="134"/>
                    <a:pt x="53" y="134"/>
                  </a:cubicBezTo>
                  <a:cubicBezTo>
                    <a:pt x="55" y="134"/>
                    <a:pt x="53" y="130"/>
                    <a:pt x="55" y="130"/>
                  </a:cubicBezTo>
                  <a:cubicBezTo>
                    <a:pt x="56" y="129"/>
                    <a:pt x="58" y="130"/>
                    <a:pt x="60" y="130"/>
                  </a:cubicBezTo>
                  <a:cubicBezTo>
                    <a:pt x="62" y="131"/>
                    <a:pt x="63" y="133"/>
                    <a:pt x="65" y="132"/>
                  </a:cubicBezTo>
                  <a:cubicBezTo>
                    <a:pt x="66" y="132"/>
                    <a:pt x="67" y="130"/>
                    <a:pt x="69" y="129"/>
                  </a:cubicBezTo>
                  <a:cubicBezTo>
                    <a:pt x="71" y="128"/>
                    <a:pt x="74" y="128"/>
                    <a:pt x="77" y="127"/>
                  </a:cubicBezTo>
                  <a:cubicBezTo>
                    <a:pt x="79" y="126"/>
                    <a:pt x="83" y="126"/>
                    <a:pt x="85" y="124"/>
                  </a:cubicBezTo>
                  <a:cubicBezTo>
                    <a:pt x="86" y="122"/>
                    <a:pt x="82" y="120"/>
                    <a:pt x="83" y="118"/>
                  </a:cubicBezTo>
                  <a:cubicBezTo>
                    <a:pt x="84" y="116"/>
                    <a:pt x="88" y="117"/>
                    <a:pt x="90" y="115"/>
                  </a:cubicBezTo>
                  <a:cubicBezTo>
                    <a:pt x="91" y="114"/>
                    <a:pt x="89" y="112"/>
                    <a:pt x="90" y="111"/>
                  </a:cubicBezTo>
                  <a:cubicBezTo>
                    <a:pt x="91" y="111"/>
                    <a:pt x="94" y="112"/>
                    <a:pt x="95" y="111"/>
                  </a:cubicBezTo>
                  <a:cubicBezTo>
                    <a:pt x="95" y="111"/>
                    <a:pt x="95" y="109"/>
                    <a:pt x="95" y="108"/>
                  </a:cubicBezTo>
                  <a:cubicBezTo>
                    <a:pt x="93" y="106"/>
                    <a:pt x="91" y="103"/>
                    <a:pt x="88" y="101"/>
                  </a:cubicBezTo>
                  <a:cubicBezTo>
                    <a:pt x="86" y="100"/>
                    <a:pt x="84" y="99"/>
                    <a:pt x="82" y="97"/>
                  </a:cubicBezTo>
                  <a:cubicBezTo>
                    <a:pt x="80" y="95"/>
                    <a:pt x="79" y="93"/>
                    <a:pt x="78" y="90"/>
                  </a:cubicBezTo>
                  <a:cubicBezTo>
                    <a:pt x="77" y="89"/>
                    <a:pt x="79" y="87"/>
                    <a:pt x="78" y="86"/>
                  </a:cubicBezTo>
                  <a:cubicBezTo>
                    <a:pt x="77" y="84"/>
                    <a:pt x="74" y="83"/>
                    <a:pt x="73" y="81"/>
                  </a:cubicBezTo>
                  <a:cubicBezTo>
                    <a:pt x="73" y="80"/>
                    <a:pt x="75" y="81"/>
                    <a:pt x="76" y="80"/>
                  </a:cubicBezTo>
                  <a:cubicBezTo>
                    <a:pt x="78" y="80"/>
                    <a:pt x="79" y="79"/>
                    <a:pt x="80" y="79"/>
                  </a:cubicBezTo>
                  <a:cubicBezTo>
                    <a:pt x="82" y="78"/>
                    <a:pt x="85" y="77"/>
                    <a:pt x="87" y="77"/>
                  </a:cubicBezTo>
                  <a:cubicBezTo>
                    <a:pt x="89" y="76"/>
                    <a:pt x="91" y="75"/>
                    <a:pt x="94" y="74"/>
                  </a:cubicBezTo>
                  <a:cubicBezTo>
                    <a:pt x="96" y="73"/>
                    <a:pt x="98" y="72"/>
                    <a:pt x="100" y="71"/>
                  </a:cubicBezTo>
                  <a:cubicBezTo>
                    <a:pt x="101" y="70"/>
                    <a:pt x="100" y="67"/>
                    <a:pt x="101" y="68"/>
                  </a:cubicBezTo>
                  <a:cubicBezTo>
                    <a:pt x="103" y="68"/>
                    <a:pt x="103" y="72"/>
                    <a:pt x="105" y="72"/>
                  </a:cubicBezTo>
                  <a:cubicBezTo>
                    <a:pt x="107" y="73"/>
                    <a:pt x="106" y="70"/>
                    <a:pt x="107" y="68"/>
                  </a:cubicBezTo>
                  <a:cubicBezTo>
                    <a:pt x="107" y="67"/>
                    <a:pt x="108" y="66"/>
                    <a:pt x="107" y="65"/>
                  </a:cubicBezTo>
                  <a:cubicBezTo>
                    <a:pt x="107" y="63"/>
                    <a:pt x="105" y="62"/>
                    <a:pt x="104" y="61"/>
                  </a:cubicBezTo>
                  <a:cubicBezTo>
                    <a:pt x="103" y="59"/>
                    <a:pt x="102" y="57"/>
                    <a:pt x="102" y="56"/>
                  </a:cubicBezTo>
                  <a:cubicBezTo>
                    <a:pt x="102" y="54"/>
                    <a:pt x="104" y="53"/>
                    <a:pt x="104" y="51"/>
                  </a:cubicBezTo>
                  <a:cubicBezTo>
                    <a:pt x="104" y="49"/>
                    <a:pt x="102" y="48"/>
                    <a:pt x="101" y="46"/>
                  </a:cubicBezTo>
                  <a:cubicBezTo>
                    <a:pt x="101" y="45"/>
                    <a:pt x="103" y="44"/>
                    <a:pt x="102" y="43"/>
                  </a:cubicBezTo>
                  <a:cubicBezTo>
                    <a:pt x="101" y="40"/>
                    <a:pt x="98" y="39"/>
                    <a:pt x="97" y="36"/>
                  </a:cubicBezTo>
                  <a:cubicBezTo>
                    <a:pt x="97" y="33"/>
                    <a:pt x="100" y="31"/>
                    <a:pt x="100" y="28"/>
                  </a:cubicBezTo>
                  <a:cubicBezTo>
                    <a:pt x="100" y="26"/>
                    <a:pt x="99" y="24"/>
                    <a:pt x="98" y="2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5" name="Freeform 2652"/>
            <p:cNvSpPr>
              <a:spLocks noChangeAspect="1"/>
            </p:cNvSpPr>
            <p:nvPr/>
          </p:nvSpPr>
          <p:spPr bwMode="auto">
            <a:xfrm>
              <a:off x="2894" y="1686"/>
              <a:ext cx="55" cy="39"/>
            </a:xfrm>
            <a:custGeom>
              <a:avLst/>
              <a:gdLst>
                <a:gd name="T0" fmla="*/ 0 w 46"/>
                <a:gd name="T1" fmla="*/ 8 h 33"/>
                <a:gd name="T2" fmla="*/ 6 w 46"/>
                <a:gd name="T3" fmla="*/ 4 h 33"/>
                <a:gd name="T4" fmla="*/ 11 w 46"/>
                <a:gd name="T5" fmla="*/ 2 h 33"/>
                <a:gd name="T6" fmla="*/ 16 w 46"/>
                <a:gd name="T7" fmla="*/ 5 h 33"/>
                <a:gd name="T8" fmla="*/ 20 w 46"/>
                <a:gd name="T9" fmla="*/ 5 h 33"/>
                <a:gd name="T10" fmla="*/ 22 w 46"/>
                <a:gd name="T11" fmla="*/ 4 h 33"/>
                <a:gd name="T12" fmla="*/ 25 w 46"/>
                <a:gd name="T13" fmla="*/ 1 h 33"/>
                <a:gd name="T14" fmla="*/ 28 w 46"/>
                <a:gd name="T15" fmla="*/ 0 h 33"/>
                <a:gd name="T16" fmla="*/ 33 w 46"/>
                <a:gd name="T17" fmla="*/ 0 h 33"/>
                <a:gd name="T18" fmla="*/ 37 w 46"/>
                <a:gd name="T19" fmla="*/ 2 h 33"/>
                <a:gd name="T20" fmla="*/ 38 w 46"/>
                <a:gd name="T21" fmla="*/ 5 h 33"/>
                <a:gd name="T22" fmla="*/ 42 w 46"/>
                <a:gd name="T23" fmla="*/ 5 h 33"/>
                <a:gd name="T24" fmla="*/ 45 w 46"/>
                <a:gd name="T25" fmla="*/ 7 h 33"/>
                <a:gd name="T26" fmla="*/ 44 w 46"/>
                <a:gd name="T27" fmla="*/ 13 h 33"/>
                <a:gd name="T28" fmla="*/ 49 w 46"/>
                <a:gd name="T29" fmla="*/ 13 h 33"/>
                <a:gd name="T30" fmla="*/ 53 w 46"/>
                <a:gd name="T31" fmla="*/ 17 h 33"/>
                <a:gd name="T32" fmla="*/ 51 w 46"/>
                <a:gd name="T33" fmla="*/ 19 h 33"/>
                <a:gd name="T34" fmla="*/ 54 w 46"/>
                <a:gd name="T35" fmla="*/ 19 h 33"/>
                <a:gd name="T36" fmla="*/ 55 w 46"/>
                <a:gd name="T37" fmla="*/ 22 h 33"/>
                <a:gd name="T38" fmla="*/ 50 w 46"/>
                <a:gd name="T39" fmla="*/ 26 h 33"/>
                <a:gd name="T40" fmla="*/ 48 w 46"/>
                <a:gd name="T41" fmla="*/ 27 h 33"/>
                <a:gd name="T42" fmla="*/ 45 w 46"/>
                <a:gd name="T43" fmla="*/ 31 h 33"/>
                <a:gd name="T44" fmla="*/ 47 w 46"/>
                <a:gd name="T45" fmla="*/ 34 h 33"/>
                <a:gd name="T46" fmla="*/ 48 w 46"/>
                <a:gd name="T47" fmla="*/ 39 h 33"/>
                <a:gd name="T48" fmla="*/ 44 w 46"/>
                <a:gd name="T49" fmla="*/ 39 h 33"/>
                <a:gd name="T50" fmla="*/ 39 w 46"/>
                <a:gd name="T51" fmla="*/ 37 h 33"/>
                <a:gd name="T52" fmla="*/ 35 w 46"/>
                <a:gd name="T53" fmla="*/ 33 h 33"/>
                <a:gd name="T54" fmla="*/ 32 w 46"/>
                <a:gd name="T55" fmla="*/ 30 h 33"/>
                <a:gd name="T56" fmla="*/ 30 w 46"/>
                <a:gd name="T57" fmla="*/ 30 h 33"/>
                <a:gd name="T58" fmla="*/ 25 w 46"/>
                <a:gd name="T59" fmla="*/ 30 h 33"/>
                <a:gd name="T60" fmla="*/ 24 w 46"/>
                <a:gd name="T61" fmla="*/ 26 h 33"/>
                <a:gd name="T62" fmla="*/ 22 w 46"/>
                <a:gd name="T63" fmla="*/ 22 h 33"/>
                <a:gd name="T64" fmla="*/ 17 w 46"/>
                <a:gd name="T65" fmla="*/ 22 h 33"/>
                <a:gd name="T66" fmla="*/ 16 w 46"/>
                <a:gd name="T67" fmla="*/ 20 h 33"/>
                <a:gd name="T68" fmla="*/ 11 w 46"/>
                <a:gd name="T69" fmla="*/ 19 h 33"/>
                <a:gd name="T70" fmla="*/ 8 w 46"/>
                <a:gd name="T71" fmla="*/ 15 h 33"/>
                <a:gd name="T72" fmla="*/ 5 w 46"/>
                <a:gd name="T73" fmla="*/ 14 h 33"/>
                <a:gd name="T74" fmla="*/ 2 w 46"/>
                <a:gd name="T75" fmla="*/ 13 h 33"/>
                <a:gd name="T76" fmla="*/ 0 w 46"/>
                <a:gd name="T77" fmla="*/ 8 h 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6"/>
                <a:gd name="T118" fmla="*/ 0 h 33"/>
                <a:gd name="T119" fmla="*/ 46 w 46"/>
                <a:gd name="T120" fmla="*/ 33 h 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6" h="33">
                  <a:moveTo>
                    <a:pt x="0" y="7"/>
                  </a:moveTo>
                  <a:cubicBezTo>
                    <a:pt x="1" y="6"/>
                    <a:pt x="3" y="4"/>
                    <a:pt x="5" y="3"/>
                  </a:cubicBezTo>
                  <a:cubicBezTo>
                    <a:pt x="6" y="3"/>
                    <a:pt x="7" y="2"/>
                    <a:pt x="9" y="2"/>
                  </a:cubicBezTo>
                  <a:cubicBezTo>
                    <a:pt x="10" y="2"/>
                    <a:pt x="12" y="3"/>
                    <a:pt x="13" y="4"/>
                  </a:cubicBezTo>
                  <a:cubicBezTo>
                    <a:pt x="15" y="4"/>
                    <a:pt x="16" y="4"/>
                    <a:pt x="17" y="4"/>
                  </a:cubicBezTo>
                  <a:cubicBezTo>
                    <a:pt x="17" y="4"/>
                    <a:pt x="18" y="3"/>
                    <a:pt x="18" y="3"/>
                  </a:cubicBezTo>
                  <a:cubicBezTo>
                    <a:pt x="19" y="2"/>
                    <a:pt x="20" y="2"/>
                    <a:pt x="21" y="1"/>
                  </a:cubicBezTo>
                  <a:cubicBezTo>
                    <a:pt x="21" y="1"/>
                    <a:pt x="22" y="0"/>
                    <a:pt x="23" y="0"/>
                  </a:cubicBezTo>
                  <a:cubicBezTo>
                    <a:pt x="25" y="0"/>
                    <a:pt x="26" y="0"/>
                    <a:pt x="28" y="0"/>
                  </a:cubicBezTo>
                  <a:cubicBezTo>
                    <a:pt x="29" y="0"/>
                    <a:pt x="31" y="1"/>
                    <a:pt x="31" y="2"/>
                  </a:cubicBezTo>
                  <a:cubicBezTo>
                    <a:pt x="32" y="2"/>
                    <a:pt x="31" y="4"/>
                    <a:pt x="32" y="4"/>
                  </a:cubicBezTo>
                  <a:cubicBezTo>
                    <a:pt x="33" y="5"/>
                    <a:pt x="34" y="3"/>
                    <a:pt x="35" y="4"/>
                  </a:cubicBezTo>
                  <a:cubicBezTo>
                    <a:pt x="36" y="4"/>
                    <a:pt x="38" y="5"/>
                    <a:pt x="38" y="6"/>
                  </a:cubicBezTo>
                  <a:cubicBezTo>
                    <a:pt x="39" y="7"/>
                    <a:pt x="37" y="9"/>
                    <a:pt x="37" y="11"/>
                  </a:cubicBezTo>
                  <a:cubicBezTo>
                    <a:pt x="38" y="12"/>
                    <a:pt x="40" y="11"/>
                    <a:pt x="41" y="11"/>
                  </a:cubicBezTo>
                  <a:cubicBezTo>
                    <a:pt x="42" y="12"/>
                    <a:pt x="43" y="13"/>
                    <a:pt x="44" y="14"/>
                  </a:cubicBezTo>
                  <a:cubicBezTo>
                    <a:pt x="44" y="14"/>
                    <a:pt x="43" y="15"/>
                    <a:pt x="43" y="16"/>
                  </a:cubicBezTo>
                  <a:cubicBezTo>
                    <a:pt x="44" y="16"/>
                    <a:pt x="45" y="16"/>
                    <a:pt x="45" y="16"/>
                  </a:cubicBezTo>
                  <a:cubicBezTo>
                    <a:pt x="46" y="17"/>
                    <a:pt x="46" y="18"/>
                    <a:pt x="46" y="19"/>
                  </a:cubicBezTo>
                  <a:cubicBezTo>
                    <a:pt x="45" y="21"/>
                    <a:pt x="43" y="21"/>
                    <a:pt x="42" y="22"/>
                  </a:cubicBezTo>
                  <a:cubicBezTo>
                    <a:pt x="41" y="22"/>
                    <a:pt x="40" y="22"/>
                    <a:pt x="40" y="23"/>
                  </a:cubicBezTo>
                  <a:cubicBezTo>
                    <a:pt x="39" y="24"/>
                    <a:pt x="38" y="25"/>
                    <a:pt x="38" y="26"/>
                  </a:cubicBezTo>
                  <a:cubicBezTo>
                    <a:pt x="38" y="27"/>
                    <a:pt x="39" y="28"/>
                    <a:pt x="39" y="29"/>
                  </a:cubicBezTo>
                  <a:cubicBezTo>
                    <a:pt x="39" y="30"/>
                    <a:pt x="40" y="32"/>
                    <a:pt x="40" y="33"/>
                  </a:cubicBezTo>
                  <a:cubicBezTo>
                    <a:pt x="39" y="33"/>
                    <a:pt x="38" y="33"/>
                    <a:pt x="37" y="33"/>
                  </a:cubicBezTo>
                  <a:cubicBezTo>
                    <a:pt x="36" y="32"/>
                    <a:pt x="34" y="32"/>
                    <a:pt x="33" y="31"/>
                  </a:cubicBezTo>
                  <a:cubicBezTo>
                    <a:pt x="32" y="30"/>
                    <a:pt x="30" y="29"/>
                    <a:pt x="29" y="28"/>
                  </a:cubicBezTo>
                  <a:cubicBezTo>
                    <a:pt x="28" y="27"/>
                    <a:pt x="28" y="25"/>
                    <a:pt x="27" y="25"/>
                  </a:cubicBezTo>
                  <a:cubicBezTo>
                    <a:pt x="26" y="24"/>
                    <a:pt x="25" y="25"/>
                    <a:pt x="25" y="25"/>
                  </a:cubicBezTo>
                  <a:cubicBezTo>
                    <a:pt x="23" y="25"/>
                    <a:pt x="22" y="26"/>
                    <a:pt x="21" y="25"/>
                  </a:cubicBezTo>
                  <a:cubicBezTo>
                    <a:pt x="20" y="25"/>
                    <a:pt x="21" y="23"/>
                    <a:pt x="20" y="22"/>
                  </a:cubicBezTo>
                  <a:cubicBezTo>
                    <a:pt x="20" y="21"/>
                    <a:pt x="20" y="19"/>
                    <a:pt x="18" y="19"/>
                  </a:cubicBezTo>
                  <a:cubicBezTo>
                    <a:pt x="17" y="18"/>
                    <a:pt x="16" y="19"/>
                    <a:pt x="14" y="19"/>
                  </a:cubicBezTo>
                  <a:cubicBezTo>
                    <a:pt x="14" y="18"/>
                    <a:pt x="13" y="17"/>
                    <a:pt x="13" y="17"/>
                  </a:cubicBezTo>
                  <a:cubicBezTo>
                    <a:pt x="12" y="16"/>
                    <a:pt x="10" y="17"/>
                    <a:pt x="9" y="16"/>
                  </a:cubicBezTo>
                  <a:cubicBezTo>
                    <a:pt x="8" y="15"/>
                    <a:pt x="8" y="13"/>
                    <a:pt x="7" y="13"/>
                  </a:cubicBezTo>
                  <a:cubicBezTo>
                    <a:pt x="6" y="12"/>
                    <a:pt x="5" y="12"/>
                    <a:pt x="4" y="12"/>
                  </a:cubicBezTo>
                  <a:cubicBezTo>
                    <a:pt x="3" y="12"/>
                    <a:pt x="2" y="12"/>
                    <a:pt x="2" y="11"/>
                  </a:cubicBezTo>
                  <a:cubicBezTo>
                    <a:pt x="1" y="10"/>
                    <a:pt x="0" y="8"/>
                    <a:pt x="0"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6" name="Freeform 2653"/>
            <p:cNvSpPr>
              <a:spLocks noChangeAspect="1"/>
            </p:cNvSpPr>
            <p:nvPr/>
          </p:nvSpPr>
          <p:spPr bwMode="auto">
            <a:xfrm>
              <a:off x="2918" y="1644"/>
              <a:ext cx="42" cy="56"/>
            </a:xfrm>
            <a:custGeom>
              <a:avLst/>
              <a:gdLst>
                <a:gd name="T0" fmla="*/ 1 w 35"/>
                <a:gd name="T1" fmla="*/ 43 h 47"/>
                <a:gd name="T2" fmla="*/ 0 w 35"/>
                <a:gd name="T3" fmla="*/ 37 h 47"/>
                <a:gd name="T4" fmla="*/ 0 w 35"/>
                <a:gd name="T5" fmla="*/ 32 h 47"/>
                <a:gd name="T6" fmla="*/ 0 w 35"/>
                <a:gd name="T7" fmla="*/ 27 h 47"/>
                <a:gd name="T8" fmla="*/ 4 w 35"/>
                <a:gd name="T9" fmla="*/ 21 h 47"/>
                <a:gd name="T10" fmla="*/ 5 w 35"/>
                <a:gd name="T11" fmla="*/ 14 h 47"/>
                <a:gd name="T12" fmla="*/ 7 w 35"/>
                <a:gd name="T13" fmla="*/ 11 h 47"/>
                <a:gd name="T14" fmla="*/ 12 w 35"/>
                <a:gd name="T15" fmla="*/ 10 h 47"/>
                <a:gd name="T16" fmla="*/ 16 w 35"/>
                <a:gd name="T17" fmla="*/ 6 h 47"/>
                <a:gd name="T18" fmla="*/ 23 w 35"/>
                <a:gd name="T19" fmla="*/ 1 h 47"/>
                <a:gd name="T20" fmla="*/ 28 w 35"/>
                <a:gd name="T21" fmla="*/ 2 h 47"/>
                <a:gd name="T22" fmla="*/ 30 w 35"/>
                <a:gd name="T23" fmla="*/ 1 h 47"/>
                <a:gd name="T24" fmla="*/ 36 w 35"/>
                <a:gd name="T25" fmla="*/ 0 h 47"/>
                <a:gd name="T26" fmla="*/ 37 w 35"/>
                <a:gd name="T27" fmla="*/ 2 h 47"/>
                <a:gd name="T28" fmla="*/ 40 w 35"/>
                <a:gd name="T29" fmla="*/ 4 h 47"/>
                <a:gd name="T30" fmla="*/ 42 w 35"/>
                <a:gd name="T31" fmla="*/ 6 h 47"/>
                <a:gd name="T32" fmla="*/ 41 w 35"/>
                <a:gd name="T33" fmla="*/ 11 h 47"/>
                <a:gd name="T34" fmla="*/ 38 w 35"/>
                <a:gd name="T35" fmla="*/ 17 h 47"/>
                <a:gd name="T36" fmla="*/ 40 w 35"/>
                <a:gd name="T37" fmla="*/ 24 h 47"/>
                <a:gd name="T38" fmla="*/ 35 w 35"/>
                <a:gd name="T39" fmla="*/ 27 h 47"/>
                <a:gd name="T40" fmla="*/ 35 w 35"/>
                <a:gd name="T41" fmla="*/ 32 h 47"/>
                <a:gd name="T42" fmla="*/ 30 w 35"/>
                <a:gd name="T43" fmla="*/ 33 h 47"/>
                <a:gd name="T44" fmla="*/ 25 w 35"/>
                <a:gd name="T45" fmla="*/ 33 h 47"/>
                <a:gd name="T46" fmla="*/ 28 w 35"/>
                <a:gd name="T47" fmla="*/ 43 h 47"/>
                <a:gd name="T48" fmla="*/ 26 w 35"/>
                <a:gd name="T49" fmla="*/ 48 h 47"/>
                <a:gd name="T50" fmla="*/ 25 w 35"/>
                <a:gd name="T51" fmla="*/ 51 h 47"/>
                <a:gd name="T52" fmla="*/ 25 w 35"/>
                <a:gd name="T53" fmla="*/ 55 h 47"/>
                <a:gd name="T54" fmla="*/ 20 w 35"/>
                <a:gd name="T55" fmla="*/ 55 h 47"/>
                <a:gd name="T56" fmla="*/ 22 w 35"/>
                <a:gd name="T57" fmla="*/ 49 h 47"/>
                <a:gd name="T58" fmla="*/ 18 w 35"/>
                <a:gd name="T59" fmla="*/ 46 h 47"/>
                <a:gd name="T60" fmla="*/ 14 w 35"/>
                <a:gd name="T61" fmla="*/ 46 h 47"/>
                <a:gd name="T62" fmla="*/ 13 w 35"/>
                <a:gd name="T63" fmla="*/ 44 h 47"/>
                <a:gd name="T64" fmla="*/ 10 w 35"/>
                <a:gd name="T65" fmla="*/ 42 h 47"/>
                <a:gd name="T66" fmla="*/ 4 w 35"/>
                <a:gd name="T67" fmla="*/ 42 h 47"/>
                <a:gd name="T68" fmla="*/ 1 w 35"/>
                <a:gd name="T69" fmla="*/ 43 h 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
                <a:gd name="T106" fmla="*/ 0 h 47"/>
                <a:gd name="T107" fmla="*/ 35 w 35"/>
                <a:gd name="T108" fmla="*/ 47 h 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 h="47">
                  <a:moveTo>
                    <a:pt x="1" y="36"/>
                  </a:moveTo>
                  <a:cubicBezTo>
                    <a:pt x="1" y="34"/>
                    <a:pt x="0" y="32"/>
                    <a:pt x="0" y="31"/>
                  </a:cubicBezTo>
                  <a:cubicBezTo>
                    <a:pt x="0" y="29"/>
                    <a:pt x="0" y="28"/>
                    <a:pt x="0" y="27"/>
                  </a:cubicBezTo>
                  <a:cubicBezTo>
                    <a:pt x="0" y="26"/>
                    <a:pt x="0" y="25"/>
                    <a:pt x="0" y="23"/>
                  </a:cubicBezTo>
                  <a:cubicBezTo>
                    <a:pt x="1" y="21"/>
                    <a:pt x="2" y="20"/>
                    <a:pt x="3" y="18"/>
                  </a:cubicBezTo>
                  <a:cubicBezTo>
                    <a:pt x="4" y="16"/>
                    <a:pt x="4" y="14"/>
                    <a:pt x="4" y="12"/>
                  </a:cubicBezTo>
                  <a:cubicBezTo>
                    <a:pt x="5" y="11"/>
                    <a:pt x="5" y="10"/>
                    <a:pt x="6" y="9"/>
                  </a:cubicBezTo>
                  <a:cubicBezTo>
                    <a:pt x="8" y="8"/>
                    <a:pt x="9" y="9"/>
                    <a:pt x="10" y="8"/>
                  </a:cubicBezTo>
                  <a:cubicBezTo>
                    <a:pt x="12" y="7"/>
                    <a:pt x="12" y="6"/>
                    <a:pt x="13" y="5"/>
                  </a:cubicBezTo>
                  <a:cubicBezTo>
                    <a:pt x="15" y="3"/>
                    <a:pt x="17" y="2"/>
                    <a:pt x="19" y="1"/>
                  </a:cubicBezTo>
                  <a:cubicBezTo>
                    <a:pt x="20" y="1"/>
                    <a:pt x="22" y="2"/>
                    <a:pt x="23" y="2"/>
                  </a:cubicBezTo>
                  <a:cubicBezTo>
                    <a:pt x="24" y="2"/>
                    <a:pt x="24" y="1"/>
                    <a:pt x="25" y="1"/>
                  </a:cubicBezTo>
                  <a:cubicBezTo>
                    <a:pt x="27" y="0"/>
                    <a:pt x="28" y="0"/>
                    <a:pt x="30" y="0"/>
                  </a:cubicBezTo>
                  <a:cubicBezTo>
                    <a:pt x="31" y="0"/>
                    <a:pt x="30" y="2"/>
                    <a:pt x="31" y="2"/>
                  </a:cubicBezTo>
                  <a:cubicBezTo>
                    <a:pt x="31" y="3"/>
                    <a:pt x="33" y="2"/>
                    <a:pt x="33" y="3"/>
                  </a:cubicBezTo>
                  <a:cubicBezTo>
                    <a:pt x="34" y="3"/>
                    <a:pt x="34" y="4"/>
                    <a:pt x="35" y="5"/>
                  </a:cubicBezTo>
                  <a:cubicBezTo>
                    <a:pt x="35" y="6"/>
                    <a:pt x="35" y="7"/>
                    <a:pt x="34" y="9"/>
                  </a:cubicBezTo>
                  <a:cubicBezTo>
                    <a:pt x="34" y="11"/>
                    <a:pt x="32" y="12"/>
                    <a:pt x="32" y="14"/>
                  </a:cubicBezTo>
                  <a:cubicBezTo>
                    <a:pt x="32" y="16"/>
                    <a:pt x="33" y="18"/>
                    <a:pt x="33" y="20"/>
                  </a:cubicBezTo>
                  <a:cubicBezTo>
                    <a:pt x="32" y="21"/>
                    <a:pt x="30" y="22"/>
                    <a:pt x="29" y="23"/>
                  </a:cubicBezTo>
                  <a:cubicBezTo>
                    <a:pt x="29" y="25"/>
                    <a:pt x="30" y="26"/>
                    <a:pt x="29" y="27"/>
                  </a:cubicBezTo>
                  <a:cubicBezTo>
                    <a:pt x="28" y="28"/>
                    <a:pt x="26" y="28"/>
                    <a:pt x="25" y="28"/>
                  </a:cubicBezTo>
                  <a:cubicBezTo>
                    <a:pt x="24" y="29"/>
                    <a:pt x="21" y="27"/>
                    <a:pt x="21" y="28"/>
                  </a:cubicBezTo>
                  <a:cubicBezTo>
                    <a:pt x="20" y="31"/>
                    <a:pt x="23" y="33"/>
                    <a:pt x="23" y="36"/>
                  </a:cubicBezTo>
                  <a:cubicBezTo>
                    <a:pt x="23" y="37"/>
                    <a:pt x="23" y="39"/>
                    <a:pt x="22" y="40"/>
                  </a:cubicBezTo>
                  <a:cubicBezTo>
                    <a:pt x="22" y="41"/>
                    <a:pt x="21" y="42"/>
                    <a:pt x="21" y="43"/>
                  </a:cubicBezTo>
                  <a:cubicBezTo>
                    <a:pt x="20" y="44"/>
                    <a:pt x="21" y="45"/>
                    <a:pt x="21" y="46"/>
                  </a:cubicBezTo>
                  <a:cubicBezTo>
                    <a:pt x="20" y="46"/>
                    <a:pt x="18" y="47"/>
                    <a:pt x="17" y="46"/>
                  </a:cubicBezTo>
                  <a:cubicBezTo>
                    <a:pt x="17" y="44"/>
                    <a:pt x="19" y="42"/>
                    <a:pt x="18" y="41"/>
                  </a:cubicBezTo>
                  <a:cubicBezTo>
                    <a:pt x="18" y="40"/>
                    <a:pt x="16" y="39"/>
                    <a:pt x="15" y="39"/>
                  </a:cubicBezTo>
                  <a:cubicBezTo>
                    <a:pt x="14" y="38"/>
                    <a:pt x="13" y="40"/>
                    <a:pt x="12" y="39"/>
                  </a:cubicBezTo>
                  <a:cubicBezTo>
                    <a:pt x="11" y="39"/>
                    <a:pt x="12" y="37"/>
                    <a:pt x="11" y="37"/>
                  </a:cubicBezTo>
                  <a:cubicBezTo>
                    <a:pt x="11" y="36"/>
                    <a:pt x="9" y="35"/>
                    <a:pt x="8" y="35"/>
                  </a:cubicBezTo>
                  <a:cubicBezTo>
                    <a:pt x="6" y="35"/>
                    <a:pt x="5" y="35"/>
                    <a:pt x="3" y="35"/>
                  </a:cubicBezTo>
                  <a:cubicBezTo>
                    <a:pt x="2" y="35"/>
                    <a:pt x="1" y="36"/>
                    <a:pt x="1" y="3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7" name="Freeform 2654"/>
            <p:cNvSpPr>
              <a:spLocks noChangeAspect="1"/>
            </p:cNvSpPr>
            <p:nvPr/>
          </p:nvSpPr>
          <p:spPr bwMode="auto">
            <a:xfrm>
              <a:off x="2706" y="1600"/>
              <a:ext cx="67" cy="87"/>
            </a:xfrm>
            <a:custGeom>
              <a:avLst/>
              <a:gdLst>
                <a:gd name="T0" fmla="*/ 63 w 56"/>
                <a:gd name="T1" fmla="*/ 39 h 72"/>
                <a:gd name="T2" fmla="*/ 67 w 56"/>
                <a:gd name="T3" fmla="*/ 54 h 72"/>
                <a:gd name="T4" fmla="*/ 61 w 56"/>
                <a:gd name="T5" fmla="*/ 69 h 72"/>
                <a:gd name="T6" fmla="*/ 50 w 56"/>
                <a:gd name="T7" fmla="*/ 70 h 72"/>
                <a:gd name="T8" fmla="*/ 35 w 56"/>
                <a:gd name="T9" fmla="*/ 79 h 72"/>
                <a:gd name="T10" fmla="*/ 17 w 56"/>
                <a:gd name="T11" fmla="*/ 85 h 72"/>
                <a:gd name="T12" fmla="*/ 16 w 56"/>
                <a:gd name="T13" fmla="*/ 81 h 72"/>
                <a:gd name="T14" fmla="*/ 12 w 56"/>
                <a:gd name="T15" fmla="*/ 79 h 72"/>
                <a:gd name="T16" fmla="*/ 6 w 56"/>
                <a:gd name="T17" fmla="*/ 74 h 72"/>
                <a:gd name="T18" fmla="*/ 2 w 56"/>
                <a:gd name="T19" fmla="*/ 71 h 72"/>
                <a:gd name="T20" fmla="*/ 12 w 56"/>
                <a:gd name="T21" fmla="*/ 68 h 72"/>
                <a:gd name="T22" fmla="*/ 20 w 56"/>
                <a:gd name="T23" fmla="*/ 62 h 72"/>
                <a:gd name="T24" fmla="*/ 23 w 56"/>
                <a:gd name="T25" fmla="*/ 58 h 72"/>
                <a:gd name="T26" fmla="*/ 14 w 56"/>
                <a:gd name="T27" fmla="*/ 59 h 72"/>
                <a:gd name="T28" fmla="*/ 20 w 56"/>
                <a:gd name="T29" fmla="*/ 51 h 72"/>
                <a:gd name="T30" fmla="*/ 23 w 56"/>
                <a:gd name="T31" fmla="*/ 45 h 72"/>
                <a:gd name="T32" fmla="*/ 18 w 56"/>
                <a:gd name="T33" fmla="*/ 42 h 72"/>
                <a:gd name="T34" fmla="*/ 14 w 56"/>
                <a:gd name="T35" fmla="*/ 47 h 72"/>
                <a:gd name="T36" fmla="*/ 10 w 56"/>
                <a:gd name="T37" fmla="*/ 39 h 72"/>
                <a:gd name="T38" fmla="*/ 16 w 56"/>
                <a:gd name="T39" fmla="*/ 33 h 72"/>
                <a:gd name="T40" fmla="*/ 13 w 56"/>
                <a:gd name="T41" fmla="*/ 29 h 72"/>
                <a:gd name="T42" fmla="*/ 14 w 56"/>
                <a:gd name="T43" fmla="*/ 23 h 72"/>
                <a:gd name="T44" fmla="*/ 24 w 56"/>
                <a:gd name="T45" fmla="*/ 27 h 72"/>
                <a:gd name="T46" fmla="*/ 31 w 56"/>
                <a:gd name="T47" fmla="*/ 25 h 72"/>
                <a:gd name="T48" fmla="*/ 36 w 56"/>
                <a:gd name="T49" fmla="*/ 18 h 72"/>
                <a:gd name="T50" fmla="*/ 29 w 56"/>
                <a:gd name="T51" fmla="*/ 13 h 72"/>
                <a:gd name="T52" fmla="*/ 36 w 56"/>
                <a:gd name="T53" fmla="*/ 5 h 72"/>
                <a:gd name="T54" fmla="*/ 48 w 56"/>
                <a:gd name="T55" fmla="*/ 0 h 72"/>
                <a:gd name="T56" fmla="*/ 49 w 56"/>
                <a:gd name="T57" fmla="*/ 10 h 72"/>
                <a:gd name="T58" fmla="*/ 41 w 56"/>
                <a:gd name="T59" fmla="*/ 13 h 72"/>
                <a:gd name="T60" fmla="*/ 36 w 56"/>
                <a:gd name="T61" fmla="*/ 19 h 72"/>
                <a:gd name="T62" fmla="*/ 49 w 56"/>
                <a:gd name="T63" fmla="*/ 28 h 72"/>
                <a:gd name="T64" fmla="*/ 50 w 56"/>
                <a:gd name="T65" fmla="*/ 22 h 72"/>
                <a:gd name="T66" fmla="*/ 57 w 56"/>
                <a:gd name="T67" fmla="*/ 27 h 72"/>
                <a:gd name="T68" fmla="*/ 65 w 56"/>
                <a:gd name="T69" fmla="*/ 34 h 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72"/>
                <a:gd name="T107" fmla="*/ 56 w 56"/>
                <a:gd name="T108" fmla="*/ 72 h 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72">
                  <a:moveTo>
                    <a:pt x="54" y="28"/>
                  </a:moveTo>
                  <a:cubicBezTo>
                    <a:pt x="54" y="29"/>
                    <a:pt x="53" y="30"/>
                    <a:pt x="53" y="32"/>
                  </a:cubicBezTo>
                  <a:cubicBezTo>
                    <a:pt x="54" y="33"/>
                    <a:pt x="55" y="34"/>
                    <a:pt x="55" y="36"/>
                  </a:cubicBezTo>
                  <a:cubicBezTo>
                    <a:pt x="56" y="39"/>
                    <a:pt x="56" y="42"/>
                    <a:pt x="56" y="45"/>
                  </a:cubicBezTo>
                  <a:cubicBezTo>
                    <a:pt x="55" y="47"/>
                    <a:pt x="54" y="48"/>
                    <a:pt x="54" y="50"/>
                  </a:cubicBezTo>
                  <a:cubicBezTo>
                    <a:pt x="53" y="53"/>
                    <a:pt x="53" y="56"/>
                    <a:pt x="51" y="57"/>
                  </a:cubicBezTo>
                  <a:cubicBezTo>
                    <a:pt x="50" y="58"/>
                    <a:pt x="47" y="57"/>
                    <a:pt x="46" y="57"/>
                  </a:cubicBezTo>
                  <a:cubicBezTo>
                    <a:pt x="44" y="57"/>
                    <a:pt x="43" y="58"/>
                    <a:pt x="42" y="58"/>
                  </a:cubicBezTo>
                  <a:cubicBezTo>
                    <a:pt x="40" y="59"/>
                    <a:pt x="39" y="60"/>
                    <a:pt x="37" y="60"/>
                  </a:cubicBezTo>
                  <a:cubicBezTo>
                    <a:pt x="34" y="62"/>
                    <a:pt x="32" y="63"/>
                    <a:pt x="29" y="65"/>
                  </a:cubicBezTo>
                  <a:cubicBezTo>
                    <a:pt x="26" y="66"/>
                    <a:pt x="24" y="68"/>
                    <a:pt x="21" y="69"/>
                  </a:cubicBezTo>
                  <a:cubicBezTo>
                    <a:pt x="19" y="70"/>
                    <a:pt x="16" y="69"/>
                    <a:pt x="14" y="70"/>
                  </a:cubicBezTo>
                  <a:cubicBezTo>
                    <a:pt x="13" y="70"/>
                    <a:pt x="11" y="72"/>
                    <a:pt x="10" y="71"/>
                  </a:cubicBezTo>
                  <a:cubicBezTo>
                    <a:pt x="9" y="69"/>
                    <a:pt x="14" y="68"/>
                    <a:pt x="13" y="67"/>
                  </a:cubicBezTo>
                  <a:cubicBezTo>
                    <a:pt x="11" y="66"/>
                    <a:pt x="8" y="70"/>
                    <a:pt x="7" y="69"/>
                  </a:cubicBezTo>
                  <a:cubicBezTo>
                    <a:pt x="6" y="67"/>
                    <a:pt x="11" y="66"/>
                    <a:pt x="10" y="65"/>
                  </a:cubicBezTo>
                  <a:cubicBezTo>
                    <a:pt x="9" y="63"/>
                    <a:pt x="5" y="66"/>
                    <a:pt x="3" y="65"/>
                  </a:cubicBezTo>
                  <a:cubicBezTo>
                    <a:pt x="2" y="64"/>
                    <a:pt x="4" y="62"/>
                    <a:pt x="5" y="61"/>
                  </a:cubicBezTo>
                  <a:cubicBezTo>
                    <a:pt x="7" y="60"/>
                    <a:pt x="12" y="60"/>
                    <a:pt x="10" y="59"/>
                  </a:cubicBezTo>
                  <a:cubicBezTo>
                    <a:pt x="8" y="58"/>
                    <a:pt x="4" y="61"/>
                    <a:pt x="2" y="59"/>
                  </a:cubicBezTo>
                  <a:cubicBezTo>
                    <a:pt x="0" y="58"/>
                    <a:pt x="5" y="57"/>
                    <a:pt x="7" y="56"/>
                  </a:cubicBezTo>
                  <a:cubicBezTo>
                    <a:pt x="8" y="56"/>
                    <a:pt x="9" y="57"/>
                    <a:pt x="10" y="56"/>
                  </a:cubicBezTo>
                  <a:cubicBezTo>
                    <a:pt x="11" y="55"/>
                    <a:pt x="10" y="53"/>
                    <a:pt x="11" y="52"/>
                  </a:cubicBezTo>
                  <a:cubicBezTo>
                    <a:pt x="13" y="51"/>
                    <a:pt x="15" y="51"/>
                    <a:pt x="17" y="51"/>
                  </a:cubicBezTo>
                  <a:cubicBezTo>
                    <a:pt x="19" y="50"/>
                    <a:pt x="21" y="51"/>
                    <a:pt x="23" y="49"/>
                  </a:cubicBezTo>
                  <a:cubicBezTo>
                    <a:pt x="23" y="48"/>
                    <a:pt x="20" y="48"/>
                    <a:pt x="19" y="48"/>
                  </a:cubicBezTo>
                  <a:cubicBezTo>
                    <a:pt x="18" y="48"/>
                    <a:pt x="17" y="49"/>
                    <a:pt x="15" y="49"/>
                  </a:cubicBezTo>
                  <a:cubicBezTo>
                    <a:pt x="14" y="50"/>
                    <a:pt x="12" y="51"/>
                    <a:pt x="12" y="49"/>
                  </a:cubicBezTo>
                  <a:cubicBezTo>
                    <a:pt x="12" y="48"/>
                    <a:pt x="14" y="47"/>
                    <a:pt x="15" y="46"/>
                  </a:cubicBezTo>
                  <a:cubicBezTo>
                    <a:pt x="16" y="44"/>
                    <a:pt x="16" y="43"/>
                    <a:pt x="17" y="42"/>
                  </a:cubicBezTo>
                  <a:cubicBezTo>
                    <a:pt x="18" y="41"/>
                    <a:pt x="20" y="41"/>
                    <a:pt x="21" y="40"/>
                  </a:cubicBezTo>
                  <a:cubicBezTo>
                    <a:pt x="21" y="39"/>
                    <a:pt x="19" y="38"/>
                    <a:pt x="19" y="37"/>
                  </a:cubicBezTo>
                  <a:cubicBezTo>
                    <a:pt x="18" y="36"/>
                    <a:pt x="17" y="35"/>
                    <a:pt x="16" y="34"/>
                  </a:cubicBezTo>
                  <a:cubicBezTo>
                    <a:pt x="16" y="34"/>
                    <a:pt x="14" y="35"/>
                    <a:pt x="15" y="35"/>
                  </a:cubicBezTo>
                  <a:cubicBezTo>
                    <a:pt x="15" y="37"/>
                    <a:pt x="20" y="38"/>
                    <a:pt x="19" y="39"/>
                  </a:cubicBezTo>
                  <a:cubicBezTo>
                    <a:pt x="17" y="41"/>
                    <a:pt x="14" y="39"/>
                    <a:pt x="12" y="39"/>
                  </a:cubicBezTo>
                  <a:cubicBezTo>
                    <a:pt x="11" y="38"/>
                    <a:pt x="9" y="37"/>
                    <a:pt x="9" y="36"/>
                  </a:cubicBezTo>
                  <a:cubicBezTo>
                    <a:pt x="8" y="35"/>
                    <a:pt x="8" y="33"/>
                    <a:pt x="8" y="32"/>
                  </a:cubicBezTo>
                  <a:cubicBezTo>
                    <a:pt x="9" y="31"/>
                    <a:pt x="12" y="30"/>
                    <a:pt x="13" y="29"/>
                  </a:cubicBezTo>
                  <a:cubicBezTo>
                    <a:pt x="14" y="28"/>
                    <a:pt x="14" y="27"/>
                    <a:pt x="13" y="27"/>
                  </a:cubicBezTo>
                  <a:cubicBezTo>
                    <a:pt x="12" y="26"/>
                    <a:pt x="10" y="28"/>
                    <a:pt x="10" y="27"/>
                  </a:cubicBezTo>
                  <a:cubicBezTo>
                    <a:pt x="9" y="26"/>
                    <a:pt x="11" y="25"/>
                    <a:pt x="11" y="24"/>
                  </a:cubicBezTo>
                  <a:cubicBezTo>
                    <a:pt x="11" y="22"/>
                    <a:pt x="9" y="21"/>
                    <a:pt x="9" y="20"/>
                  </a:cubicBezTo>
                  <a:cubicBezTo>
                    <a:pt x="10" y="19"/>
                    <a:pt x="11" y="19"/>
                    <a:pt x="12" y="19"/>
                  </a:cubicBezTo>
                  <a:cubicBezTo>
                    <a:pt x="14" y="19"/>
                    <a:pt x="17" y="19"/>
                    <a:pt x="19" y="19"/>
                  </a:cubicBezTo>
                  <a:cubicBezTo>
                    <a:pt x="19" y="20"/>
                    <a:pt x="19" y="21"/>
                    <a:pt x="20" y="22"/>
                  </a:cubicBezTo>
                  <a:cubicBezTo>
                    <a:pt x="21" y="22"/>
                    <a:pt x="21" y="20"/>
                    <a:pt x="22" y="20"/>
                  </a:cubicBezTo>
                  <a:cubicBezTo>
                    <a:pt x="24" y="20"/>
                    <a:pt x="25" y="22"/>
                    <a:pt x="26" y="21"/>
                  </a:cubicBezTo>
                  <a:cubicBezTo>
                    <a:pt x="27" y="21"/>
                    <a:pt x="27" y="19"/>
                    <a:pt x="27" y="18"/>
                  </a:cubicBezTo>
                  <a:cubicBezTo>
                    <a:pt x="28" y="17"/>
                    <a:pt x="30" y="16"/>
                    <a:pt x="30" y="15"/>
                  </a:cubicBezTo>
                  <a:cubicBezTo>
                    <a:pt x="29" y="13"/>
                    <a:pt x="26" y="15"/>
                    <a:pt x="24" y="14"/>
                  </a:cubicBezTo>
                  <a:cubicBezTo>
                    <a:pt x="23" y="13"/>
                    <a:pt x="24" y="12"/>
                    <a:pt x="24" y="11"/>
                  </a:cubicBezTo>
                  <a:cubicBezTo>
                    <a:pt x="26" y="9"/>
                    <a:pt x="28" y="9"/>
                    <a:pt x="30" y="8"/>
                  </a:cubicBezTo>
                  <a:cubicBezTo>
                    <a:pt x="30" y="7"/>
                    <a:pt x="29" y="5"/>
                    <a:pt x="30" y="4"/>
                  </a:cubicBezTo>
                  <a:cubicBezTo>
                    <a:pt x="32" y="3"/>
                    <a:pt x="35" y="4"/>
                    <a:pt x="38" y="3"/>
                  </a:cubicBezTo>
                  <a:cubicBezTo>
                    <a:pt x="39" y="3"/>
                    <a:pt x="39" y="0"/>
                    <a:pt x="40" y="0"/>
                  </a:cubicBezTo>
                  <a:cubicBezTo>
                    <a:pt x="42" y="0"/>
                    <a:pt x="43" y="2"/>
                    <a:pt x="45" y="3"/>
                  </a:cubicBezTo>
                  <a:cubicBezTo>
                    <a:pt x="43" y="4"/>
                    <a:pt x="42" y="6"/>
                    <a:pt x="41" y="8"/>
                  </a:cubicBezTo>
                  <a:cubicBezTo>
                    <a:pt x="40" y="9"/>
                    <a:pt x="39" y="11"/>
                    <a:pt x="38" y="11"/>
                  </a:cubicBezTo>
                  <a:cubicBezTo>
                    <a:pt x="37" y="12"/>
                    <a:pt x="35" y="10"/>
                    <a:pt x="34" y="11"/>
                  </a:cubicBezTo>
                  <a:cubicBezTo>
                    <a:pt x="33" y="12"/>
                    <a:pt x="35" y="13"/>
                    <a:pt x="35" y="14"/>
                  </a:cubicBezTo>
                  <a:cubicBezTo>
                    <a:pt x="34" y="15"/>
                    <a:pt x="30" y="15"/>
                    <a:pt x="30" y="16"/>
                  </a:cubicBezTo>
                  <a:cubicBezTo>
                    <a:pt x="31" y="19"/>
                    <a:pt x="33" y="20"/>
                    <a:pt x="35" y="22"/>
                  </a:cubicBezTo>
                  <a:cubicBezTo>
                    <a:pt x="37" y="23"/>
                    <a:pt x="39" y="23"/>
                    <a:pt x="41" y="23"/>
                  </a:cubicBezTo>
                  <a:cubicBezTo>
                    <a:pt x="42" y="23"/>
                    <a:pt x="43" y="22"/>
                    <a:pt x="43" y="21"/>
                  </a:cubicBezTo>
                  <a:cubicBezTo>
                    <a:pt x="44" y="20"/>
                    <a:pt x="42" y="19"/>
                    <a:pt x="42" y="18"/>
                  </a:cubicBezTo>
                  <a:cubicBezTo>
                    <a:pt x="43" y="18"/>
                    <a:pt x="44" y="18"/>
                    <a:pt x="45" y="18"/>
                  </a:cubicBezTo>
                  <a:cubicBezTo>
                    <a:pt x="47" y="19"/>
                    <a:pt x="47" y="21"/>
                    <a:pt x="48" y="22"/>
                  </a:cubicBezTo>
                  <a:cubicBezTo>
                    <a:pt x="50" y="23"/>
                    <a:pt x="51" y="24"/>
                    <a:pt x="52" y="25"/>
                  </a:cubicBezTo>
                  <a:cubicBezTo>
                    <a:pt x="53" y="25"/>
                    <a:pt x="53" y="27"/>
                    <a:pt x="54" y="2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8" name="Freeform 2655"/>
            <p:cNvSpPr>
              <a:spLocks noChangeAspect="1"/>
            </p:cNvSpPr>
            <p:nvPr/>
          </p:nvSpPr>
          <p:spPr bwMode="auto">
            <a:xfrm>
              <a:off x="2742" y="1604"/>
              <a:ext cx="37" cy="30"/>
            </a:xfrm>
            <a:custGeom>
              <a:avLst/>
              <a:gdLst>
                <a:gd name="T0" fmla="*/ 29 w 31"/>
                <a:gd name="T1" fmla="*/ 30 h 25"/>
                <a:gd name="T2" fmla="*/ 31 w 31"/>
                <a:gd name="T3" fmla="*/ 24 h 25"/>
                <a:gd name="T4" fmla="*/ 36 w 31"/>
                <a:gd name="T5" fmla="*/ 22 h 25"/>
                <a:gd name="T6" fmla="*/ 36 w 31"/>
                <a:gd name="T7" fmla="*/ 16 h 25"/>
                <a:gd name="T8" fmla="*/ 35 w 31"/>
                <a:gd name="T9" fmla="*/ 10 h 25"/>
                <a:gd name="T10" fmla="*/ 32 w 31"/>
                <a:gd name="T11" fmla="*/ 2 h 25"/>
                <a:gd name="T12" fmla="*/ 26 w 31"/>
                <a:gd name="T13" fmla="*/ 0 h 25"/>
                <a:gd name="T14" fmla="*/ 20 w 31"/>
                <a:gd name="T15" fmla="*/ 1 h 25"/>
                <a:gd name="T16" fmla="*/ 18 w 31"/>
                <a:gd name="T17" fmla="*/ 0 h 25"/>
                <a:gd name="T18" fmla="*/ 13 w 31"/>
                <a:gd name="T19" fmla="*/ 6 h 25"/>
                <a:gd name="T20" fmla="*/ 10 w 31"/>
                <a:gd name="T21" fmla="*/ 10 h 25"/>
                <a:gd name="T22" fmla="*/ 5 w 31"/>
                <a:gd name="T23" fmla="*/ 10 h 25"/>
                <a:gd name="T24" fmla="*/ 6 w 31"/>
                <a:gd name="T25" fmla="*/ 13 h 25"/>
                <a:gd name="T26" fmla="*/ 0 w 31"/>
                <a:gd name="T27" fmla="*/ 16 h 25"/>
                <a:gd name="T28" fmla="*/ 6 w 31"/>
                <a:gd name="T29" fmla="*/ 23 h 25"/>
                <a:gd name="T30" fmla="*/ 13 w 31"/>
                <a:gd name="T31" fmla="*/ 24 h 25"/>
                <a:gd name="T32" fmla="*/ 16 w 31"/>
                <a:gd name="T33" fmla="*/ 22 h 25"/>
                <a:gd name="T34" fmla="*/ 14 w 31"/>
                <a:gd name="T35" fmla="*/ 18 h 25"/>
                <a:gd name="T36" fmla="*/ 18 w 31"/>
                <a:gd name="T37" fmla="*/ 18 h 25"/>
                <a:gd name="T38" fmla="*/ 21 w 31"/>
                <a:gd name="T39" fmla="*/ 23 h 25"/>
                <a:gd name="T40" fmla="*/ 26 w 31"/>
                <a:gd name="T41" fmla="*/ 26 h 25"/>
                <a:gd name="T42" fmla="*/ 29 w 31"/>
                <a:gd name="T43" fmla="*/ 30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
                <a:gd name="T67" fmla="*/ 0 h 25"/>
                <a:gd name="T68" fmla="*/ 31 w 31"/>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 h="25">
                  <a:moveTo>
                    <a:pt x="24" y="25"/>
                  </a:moveTo>
                  <a:lnTo>
                    <a:pt x="26" y="20"/>
                  </a:lnTo>
                  <a:cubicBezTo>
                    <a:pt x="27" y="19"/>
                    <a:pt x="30" y="20"/>
                    <a:pt x="30" y="18"/>
                  </a:cubicBezTo>
                  <a:cubicBezTo>
                    <a:pt x="31" y="17"/>
                    <a:pt x="30" y="15"/>
                    <a:pt x="30" y="13"/>
                  </a:cubicBezTo>
                  <a:cubicBezTo>
                    <a:pt x="30" y="11"/>
                    <a:pt x="29" y="9"/>
                    <a:pt x="29" y="8"/>
                  </a:cubicBezTo>
                  <a:cubicBezTo>
                    <a:pt x="28" y="6"/>
                    <a:pt x="28" y="4"/>
                    <a:pt x="27" y="2"/>
                  </a:cubicBezTo>
                  <a:cubicBezTo>
                    <a:pt x="26" y="1"/>
                    <a:pt x="24" y="0"/>
                    <a:pt x="22" y="0"/>
                  </a:cubicBezTo>
                  <a:cubicBezTo>
                    <a:pt x="21" y="0"/>
                    <a:pt x="19" y="1"/>
                    <a:pt x="17" y="1"/>
                  </a:cubicBezTo>
                  <a:cubicBezTo>
                    <a:pt x="16" y="1"/>
                    <a:pt x="15" y="0"/>
                    <a:pt x="15" y="0"/>
                  </a:cubicBezTo>
                  <a:cubicBezTo>
                    <a:pt x="13" y="1"/>
                    <a:pt x="12" y="3"/>
                    <a:pt x="11" y="5"/>
                  </a:cubicBezTo>
                  <a:cubicBezTo>
                    <a:pt x="10" y="6"/>
                    <a:pt x="9" y="8"/>
                    <a:pt x="8" y="8"/>
                  </a:cubicBezTo>
                  <a:cubicBezTo>
                    <a:pt x="7" y="9"/>
                    <a:pt x="5" y="7"/>
                    <a:pt x="4" y="8"/>
                  </a:cubicBezTo>
                  <a:cubicBezTo>
                    <a:pt x="3" y="9"/>
                    <a:pt x="5" y="10"/>
                    <a:pt x="5" y="11"/>
                  </a:cubicBezTo>
                  <a:cubicBezTo>
                    <a:pt x="4" y="12"/>
                    <a:pt x="0" y="12"/>
                    <a:pt x="0" y="13"/>
                  </a:cubicBezTo>
                  <a:cubicBezTo>
                    <a:pt x="1" y="16"/>
                    <a:pt x="3" y="17"/>
                    <a:pt x="5" y="19"/>
                  </a:cubicBezTo>
                  <a:cubicBezTo>
                    <a:pt x="7" y="20"/>
                    <a:pt x="9" y="20"/>
                    <a:pt x="11" y="20"/>
                  </a:cubicBezTo>
                  <a:cubicBezTo>
                    <a:pt x="12" y="20"/>
                    <a:pt x="13" y="19"/>
                    <a:pt x="13" y="18"/>
                  </a:cubicBezTo>
                  <a:cubicBezTo>
                    <a:pt x="14" y="17"/>
                    <a:pt x="12" y="16"/>
                    <a:pt x="12" y="15"/>
                  </a:cubicBezTo>
                  <a:cubicBezTo>
                    <a:pt x="13" y="15"/>
                    <a:pt x="14" y="15"/>
                    <a:pt x="15" y="15"/>
                  </a:cubicBezTo>
                  <a:cubicBezTo>
                    <a:pt x="17" y="16"/>
                    <a:pt x="17" y="18"/>
                    <a:pt x="18" y="19"/>
                  </a:cubicBezTo>
                  <a:cubicBezTo>
                    <a:pt x="20" y="20"/>
                    <a:pt x="21" y="21"/>
                    <a:pt x="22" y="22"/>
                  </a:cubicBezTo>
                  <a:cubicBezTo>
                    <a:pt x="23" y="22"/>
                    <a:pt x="23" y="24"/>
                    <a:pt x="24" y="2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9" name="Freeform 2656"/>
            <p:cNvSpPr>
              <a:spLocks noChangeAspect="1"/>
            </p:cNvSpPr>
            <p:nvPr/>
          </p:nvSpPr>
          <p:spPr bwMode="auto">
            <a:xfrm>
              <a:off x="909" y="1198"/>
              <a:ext cx="1158" cy="678"/>
            </a:xfrm>
            <a:custGeom>
              <a:avLst/>
              <a:gdLst>
                <a:gd name="T0" fmla="*/ 938 w 965"/>
                <a:gd name="T1" fmla="*/ 566 h 565"/>
                <a:gd name="T2" fmla="*/ 1022 w 965"/>
                <a:gd name="T3" fmla="*/ 509 h 565"/>
                <a:gd name="T4" fmla="*/ 1120 w 965"/>
                <a:gd name="T5" fmla="*/ 488 h 565"/>
                <a:gd name="T6" fmla="*/ 1156 w 965"/>
                <a:gd name="T7" fmla="*/ 449 h 565"/>
                <a:gd name="T8" fmla="*/ 1112 w 965"/>
                <a:gd name="T9" fmla="*/ 436 h 565"/>
                <a:gd name="T10" fmla="*/ 1117 w 965"/>
                <a:gd name="T11" fmla="*/ 407 h 565"/>
                <a:gd name="T12" fmla="*/ 1074 w 965"/>
                <a:gd name="T13" fmla="*/ 372 h 565"/>
                <a:gd name="T14" fmla="*/ 1080 w 965"/>
                <a:gd name="T15" fmla="*/ 340 h 565"/>
                <a:gd name="T16" fmla="*/ 1062 w 965"/>
                <a:gd name="T17" fmla="*/ 310 h 565"/>
                <a:gd name="T18" fmla="*/ 1028 w 965"/>
                <a:gd name="T19" fmla="*/ 329 h 565"/>
                <a:gd name="T20" fmla="*/ 976 w 965"/>
                <a:gd name="T21" fmla="*/ 324 h 565"/>
                <a:gd name="T22" fmla="*/ 985 w 965"/>
                <a:gd name="T23" fmla="*/ 281 h 565"/>
                <a:gd name="T24" fmla="*/ 948 w 965"/>
                <a:gd name="T25" fmla="*/ 248 h 565"/>
                <a:gd name="T26" fmla="*/ 888 w 965"/>
                <a:gd name="T27" fmla="*/ 236 h 565"/>
                <a:gd name="T28" fmla="*/ 877 w 965"/>
                <a:gd name="T29" fmla="*/ 286 h 565"/>
                <a:gd name="T30" fmla="*/ 874 w 965"/>
                <a:gd name="T31" fmla="*/ 349 h 565"/>
                <a:gd name="T32" fmla="*/ 832 w 965"/>
                <a:gd name="T33" fmla="*/ 444 h 565"/>
                <a:gd name="T34" fmla="*/ 799 w 965"/>
                <a:gd name="T35" fmla="*/ 491 h 565"/>
                <a:gd name="T36" fmla="*/ 790 w 965"/>
                <a:gd name="T37" fmla="*/ 414 h 565"/>
                <a:gd name="T38" fmla="*/ 702 w 965"/>
                <a:gd name="T39" fmla="*/ 371 h 565"/>
                <a:gd name="T40" fmla="*/ 653 w 965"/>
                <a:gd name="T41" fmla="*/ 326 h 565"/>
                <a:gd name="T42" fmla="*/ 664 w 965"/>
                <a:gd name="T43" fmla="*/ 253 h 565"/>
                <a:gd name="T44" fmla="*/ 686 w 965"/>
                <a:gd name="T45" fmla="*/ 211 h 565"/>
                <a:gd name="T46" fmla="*/ 763 w 965"/>
                <a:gd name="T47" fmla="*/ 184 h 565"/>
                <a:gd name="T48" fmla="*/ 782 w 965"/>
                <a:gd name="T49" fmla="*/ 140 h 565"/>
                <a:gd name="T50" fmla="*/ 821 w 965"/>
                <a:gd name="T51" fmla="*/ 145 h 565"/>
                <a:gd name="T52" fmla="*/ 854 w 965"/>
                <a:gd name="T53" fmla="*/ 85 h 565"/>
                <a:gd name="T54" fmla="*/ 829 w 965"/>
                <a:gd name="T55" fmla="*/ 58 h 565"/>
                <a:gd name="T56" fmla="*/ 781 w 965"/>
                <a:gd name="T57" fmla="*/ 121 h 565"/>
                <a:gd name="T58" fmla="*/ 752 w 965"/>
                <a:gd name="T59" fmla="*/ 82 h 565"/>
                <a:gd name="T60" fmla="*/ 721 w 965"/>
                <a:gd name="T61" fmla="*/ 67 h 565"/>
                <a:gd name="T62" fmla="*/ 725 w 965"/>
                <a:gd name="T63" fmla="*/ 20 h 565"/>
                <a:gd name="T64" fmla="*/ 684 w 965"/>
                <a:gd name="T65" fmla="*/ 14 h 565"/>
                <a:gd name="T66" fmla="*/ 698 w 965"/>
                <a:gd name="T67" fmla="*/ 65 h 565"/>
                <a:gd name="T68" fmla="*/ 696 w 965"/>
                <a:gd name="T69" fmla="*/ 82 h 565"/>
                <a:gd name="T70" fmla="*/ 656 w 965"/>
                <a:gd name="T71" fmla="*/ 133 h 565"/>
                <a:gd name="T72" fmla="*/ 632 w 965"/>
                <a:gd name="T73" fmla="*/ 97 h 565"/>
                <a:gd name="T74" fmla="*/ 564 w 965"/>
                <a:gd name="T75" fmla="*/ 103 h 565"/>
                <a:gd name="T76" fmla="*/ 538 w 965"/>
                <a:gd name="T77" fmla="*/ 90 h 565"/>
                <a:gd name="T78" fmla="*/ 499 w 965"/>
                <a:gd name="T79" fmla="*/ 125 h 565"/>
                <a:gd name="T80" fmla="*/ 403 w 965"/>
                <a:gd name="T81" fmla="*/ 108 h 565"/>
                <a:gd name="T82" fmla="*/ 352 w 965"/>
                <a:gd name="T83" fmla="*/ 68 h 565"/>
                <a:gd name="T84" fmla="*/ 282 w 965"/>
                <a:gd name="T85" fmla="*/ 68 h 565"/>
                <a:gd name="T86" fmla="*/ 204 w 965"/>
                <a:gd name="T87" fmla="*/ 72 h 565"/>
                <a:gd name="T88" fmla="*/ 217 w 965"/>
                <a:gd name="T89" fmla="*/ 49 h 565"/>
                <a:gd name="T90" fmla="*/ 107 w 965"/>
                <a:gd name="T91" fmla="*/ 74 h 565"/>
                <a:gd name="T92" fmla="*/ 28 w 965"/>
                <a:gd name="T93" fmla="*/ 301 h 565"/>
                <a:gd name="T94" fmla="*/ 86 w 965"/>
                <a:gd name="T95" fmla="*/ 331 h 565"/>
                <a:gd name="T96" fmla="*/ 131 w 965"/>
                <a:gd name="T97" fmla="*/ 406 h 565"/>
                <a:gd name="T98" fmla="*/ 132 w 965"/>
                <a:gd name="T99" fmla="*/ 432 h 565"/>
                <a:gd name="T100" fmla="*/ 133 w 965"/>
                <a:gd name="T101" fmla="*/ 481 h 565"/>
                <a:gd name="T102" fmla="*/ 169 w 965"/>
                <a:gd name="T103" fmla="*/ 522 h 565"/>
                <a:gd name="T104" fmla="*/ 594 w 965"/>
                <a:gd name="T105" fmla="*/ 540 h 565"/>
                <a:gd name="T106" fmla="*/ 678 w 965"/>
                <a:gd name="T107" fmla="*/ 542 h 565"/>
                <a:gd name="T108" fmla="*/ 728 w 965"/>
                <a:gd name="T109" fmla="*/ 560 h 565"/>
                <a:gd name="T110" fmla="*/ 770 w 965"/>
                <a:gd name="T111" fmla="*/ 599 h 565"/>
                <a:gd name="T112" fmla="*/ 775 w 965"/>
                <a:gd name="T113" fmla="*/ 620 h 565"/>
                <a:gd name="T114" fmla="*/ 750 w 965"/>
                <a:gd name="T115" fmla="*/ 672 h 565"/>
                <a:gd name="T116" fmla="*/ 803 w 965"/>
                <a:gd name="T117" fmla="*/ 662 h 565"/>
                <a:gd name="T118" fmla="*/ 842 w 965"/>
                <a:gd name="T119" fmla="*/ 635 h 5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65"/>
                <a:gd name="T181" fmla="*/ 0 h 565"/>
                <a:gd name="T182" fmla="*/ 965 w 965"/>
                <a:gd name="T183" fmla="*/ 565 h 5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65" h="565">
                  <a:moveTo>
                    <a:pt x="711" y="522"/>
                  </a:moveTo>
                  <a:cubicBezTo>
                    <a:pt x="712" y="520"/>
                    <a:pt x="713" y="519"/>
                    <a:pt x="714" y="518"/>
                  </a:cubicBezTo>
                  <a:cubicBezTo>
                    <a:pt x="716" y="516"/>
                    <a:pt x="717" y="515"/>
                    <a:pt x="721" y="514"/>
                  </a:cubicBezTo>
                  <a:cubicBezTo>
                    <a:pt x="724" y="513"/>
                    <a:pt x="726" y="512"/>
                    <a:pt x="729" y="511"/>
                  </a:cubicBezTo>
                  <a:cubicBezTo>
                    <a:pt x="731" y="510"/>
                    <a:pt x="734" y="508"/>
                    <a:pt x="736" y="506"/>
                  </a:cubicBezTo>
                  <a:cubicBezTo>
                    <a:pt x="738" y="504"/>
                    <a:pt x="740" y="502"/>
                    <a:pt x="742" y="500"/>
                  </a:cubicBezTo>
                  <a:cubicBezTo>
                    <a:pt x="744" y="498"/>
                    <a:pt x="746" y="496"/>
                    <a:pt x="749" y="495"/>
                  </a:cubicBezTo>
                  <a:cubicBezTo>
                    <a:pt x="751" y="493"/>
                    <a:pt x="754" y="492"/>
                    <a:pt x="757" y="490"/>
                  </a:cubicBezTo>
                  <a:cubicBezTo>
                    <a:pt x="760" y="488"/>
                    <a:pt x="763" y="486"/>
                    <a:pt x="767" y="484"/>
                  </a:cubicBezTo>
                  <a:cubicBezTo>
                    <a:pt x="769" y="483"/>
                    <a:pt x="772" y="482"/>
                    <a:pt x="774" y="480"/>
                  </a:cubicBezTo>
                  <a:cubicBezTo>
                    <a:pt x="777" y="478"/>
                    <a:pt x="780" y="475"/>
                    <a:pt x="782" y="472"/>
                  </a:cubicBezTo>
                  <a:cubicBezTo>
                    <a:pt x="786" y="468"/>
                    <a:pt x="789" y="463"/>
                    <a:pt x="793" y="459"/>
                  </a:cubicBezTo>
                  <a:cubicBezTo>
                    <a:pt x="796" y="456"/>
                    <a:pt x="798" y="452"/>
                    <a:pt x="801" y="450"/>
                  </a:cubicBezTo>
                  <a:cubicBezTo>
                    <a:pt x="804" y="448"/>
                    <a:pt x="807" y="446"/>
                    <a:pt x="810" y="444"/>
                  </a:cubicBezTo>
                  <a:cubicBezTo>
                    <a:pt x="811" y="443"/>
                    <a:pt x="812" y="442"/>
                    <a:pt x="813" y="441"/>
                  </a:cubicBezTo>
                  <a:cubicBezTo>
                    <a:pt x="815" y="440"/>
                    <a:pt x="816" y="441"/>
                    <a:pt x="818" y="440"/>
                  </a:cubicBezTo>
                  <a:cubicBezTo>
                    <a:pt x="820" y="440"/>
                    <a:pt x="822" y="439"/>
                    <a:pt x="823" y="438"/>
                  </a:cubicBezTo>
                  <a:cubicBezTo>
                    <a:pt x="824" y="437"/>
                    <a:pt x="824" y="434"/>
                    <a:pt x="825" y="433"/>
                  </a:cubicBezTo>
                  <a:cubicBezTo>
                    <a:pt x="825" y="431"/>
                    <a:pt x="827" y="430"/>
                    <a:pt x="828" y="429"/>
                  </a:cubicBezTo>
                  <a:cubicBezTo>
                    <a:pt x="830" y="427"/>
                    <a:pt x="832" y="427"/>
                    <a:pt x="834" y="426"/>
                  </a:cubicBezTo>
                  <a:cubicBezTo>
                    <a:pt x="838" y="425"/>
                    <a:pt x="841" y="426"/>
                    <a:pt x="844" y="425"/>
                  </a:cubicBezTo>
                  <a:cubicBezTo>
                    <a:pt x="847" y="425"/>
                    <a:pt x="849" y="424"/>
                    <a:pt x="852" y="424"/>
                  </a:cubicBezTo>
                  <a:cubicBezTo>
                    <a:pt x="856" y="424"/>
                    <a:pt x="860" y="424"/>
                    <a:pt x="864" y="424"/>
                  </a:cubicBezTo>
                  <a:cubicBezTo>
                    <a:pt x="866" y="424"/>
                    <a:pt x="868" y="426"/>
                    <a:pt x="871" y="426"/>
                  </a:cubicBezTo>
                  <a:cubicBezTo>
                    <a:pt x="873" y="426"/>
                    <a:pt x="876" y="424"/>
                    <a:pt x="879" y="424"/>
                  </a:cubicBezTo>
                  <a:cubicBezTo>
                    <a:pt x="882" y="424"/>
                    <a:pt x="885" y="426"/>
                    <a:pt x="888" y="426"/>
                  </a:cubicBezTo>
                  <a:cubicBezTo>
                    <a:pt x="889" y="427"/>
                    <a:pt x="890" y="428"/>
                    <a:pt x="891" y="428"/>
                  </a:cubicBezTo>
                  <a:cubicBezTo>
                    <a:pt x="897" y="427"/>
                    <a:pt x="903" y="427"/>
                    <a:pt x="909" y="426"/>
                  </a:cubicBezTo>
                  <a:cubicBezTo>
                    <a:pt x="912" y="425"/>
                    <a:pt x="914" y="423"/>
                    <a:pt x="916" y="422"/>
                  </a:cubicBezTo>
                  <a:cubicBezTo>
                    <a:pt x="918" y="420"/>
                    <a:pt x="918" y="417"/>
                    <a:pt x="921" y="415"/>
                  </a:cubicBezTo>
                  <a:cubicBezTo>
                    <a:pt x="922" y="415"/>
                    <a:pt x="923" y="417"/>
                    <a:pt x="924" y="417"/>
                  </a:cubicBezTo>
                  <a:cubicBezTo>
                    <a:pt x="926" y="414"/>
                    <a:pt x="926" y="410"/>
                    <a:pt x="928" y="408"/>
                  </a:cubicBezTo>
                  <a:cubicBezTo>
                    <a:pt x="929" y="407"/>
                    <a:pt x="932" y="407"/>
                    <a:pt x="933" y="407"/>
                  </a:cubicBezTo>
                  <a:cubicBezTo>
                    <a:pt x="936" y="406"/>
                    <a:pt x="938" y="404"/>
                    <a:pt x="941" y="403"/>
                  </a:cubicBezTo>
                  <a:cubicBezTo>
                    <a:pt x="943" y="403"/>
                    <a:pt x="945" y="404"/>
                    <a:pt x="947" y="404"/>
                  </a:cubicBezTo>
                  <a:cubicBezTo>
                    <a:pt x="950" y="403"/>
                    <a:pt x="953" y="402"/>
                    <a:pt x="956" y="400"/>
                  </a:cubicBezTo>
                  <a:cubicBezTo>
                    <a:pt x="959" y="398"/>
                    <a:pt x="962" y="396"/>
                    <a:pt x="963" y="393"/>
                  </a:cubicBezTo>
                  <a:cubicBezTo>
                    <a:pt x="964" y="391"/>
                    <a:pt x="960" y="390"/>
                    <a:pt x="961" y="388"/>
                  </a:cubicBezTo>
                  <a:cubicBezTo>
                    <a:pt x="961" y="387"/>
                    <a:pt x="965" y="389"/>
                    <a:pt x="964" y="388"/>
                  </a:cubicBezTo>
                  <a:cubicBezTo>
                    <a:pt x="962" y="386"/>
                    <a:pt x="957" y="387"/>
                    <a:pt x="955" y="384"/>
                  </a:cubicBezTo>
                  <a:cubicBezTo>
                    <a:pt x="954" y="382"/>
                    <a:pt x="960" y="385"/>
                    <a:pt x="962" y="384"/>
                  </a:cubicBezTo>
                  <a:cubicBezTo>
                    <a:pt x="963" y="384"/>
                    <a:pt x="961" y="382"/>
                    <a:pt x="961" y="381"/>
                  </a:cubicBezTo>
                  <a:cubicBezTo>
                    <a:pt x="962" y="380"/>
                    <a:pt x="964" y="379"/>
                    <a:pt x="964" y="378"/>
                  </a:cubicBezTo>
                  <a:cubicBezTo>
                    <a:pt x="965" y="377"/>
                    <a:pt x="963" y="375"/>
                    <a:pt x="963" y="374"/>
                  </a:cubicBezTo>
                  <a:cubicBezTo>
                    <a:pt x="963" y="373"/>
                    <a:pt x="965" y="375"/>
                    <a:pt x="965" y="374"/>
                  </a:cubicBezTo>
                  <a:cubicBezTo>
                    <a:pt x="965" y="372"/>
                    <a:pt x="965" y="369"/>
                    <a:pt x="964" y="367"/>
                  </a:cubicBezTo>
                  <a:cubicBezTo>
                    <a:pt x="962" y="365"/>
                    <a:pt x="960" y="364"/>
                    <a:pt x="958" y="363"/>
                  </a:cubicBezTo>
                  <a:cubicBezTo>
                    <a:pt x="957" y="362"/>
                    <a:pt x="955" y="362"/>
                    <a:pt x="953" y="363"/>
                  </a:cubicBezTo>
                  <a:cubicBezTo>
                    <a:pt x="951" y="364"/>
                    <a:pt x="950" y="367"/>
                    <a:pt x="948" y="368"/>
                  </a:cubicBezTo>
                  <a:cubicBezTo>
                    <a:pt x="947" y="368"/>
                    <a:pt x="946" y="366"/>
                    <a:pt x="946" y="365"/>
                  </a:cubicBezTo>
                  <a:cubicBezTo>
                    <a:pt x="946" y="363"/>
                    <a:pt x="949" y="362"/>
                    <a:pt x="949" y="360"/>
                  </a:cubicBezTo>
                  <a:cubicBezTo>
                    <a:pt x="949" y="358"/>
                    <a:pt x="947" y="358"/>
                    <a:pt x="945" y="357"/>
                  </a:cubicBezTo>
                  <a:cubicBezTo>
                    <a:pt x="944" y="356"/>
                    <a:pt x="941" y="355"/>
                    <a:pt x="939" y="355"/>
                  </a:cubicBezTo>
                  <a:cubicBezTo>
                    <a:pt x="938" y="355"/>
                    <a:pt x="938" y="357"/>
                    <a:pt x="937" y="358"/>
                  </a:cubicBezTo>
                  <a:cubicBezTo>
                    <a:pt x="934" y="360"/>
                    <a:pt x="930" y="362"/>
                    <a:pt x="927" y="363"/>
                  </a:cubicBezTo>
                  <a:cubicBezTo>
                    <a:pt x="923" y="365"/>
                    <a:pt x="920" y="368"/>
                    <a:pt x="916" y="368"/>
                  </a:cubicBezTo>
                  <a:cubicBezTo>
                    <a:pt x="915" y="368"/>
                    <a:pt x="913" y="365"/>
                    <a:pt x="914" y="364"/>
                  </a:cubicBezTo>
                  <a:cubicBezTo>
                    <a:pt x="917" y="362"/>
                    <a:pt x="921" y="361"/>
                    <a:pt x="925" y="360"/>
                  </a:cubicBezTo>
                  <a:cubicBezTo>
                    <a:pt x="928" y="358"/>
                    <a:pt x="932" y="357"/>
                    <a:pt x="935" y="356"/>
                  </a:cubicBezTo>
                  <a:cubicBezTo>
                    <a:pt x="937" y="354"/>
                    <a:pt x="940" y="353"/>
                    <a:pt x="942" y="351"/>
                  </a:cubicBezTo>
                  <a:cubicBezTo>
                    <a:pt x="945" y="350"/>
                    <a:pt x="948" y="351"/>
                    <a:pt x="950" y="348"/>
                  </a:cubicBezTo>
                  <a:cubicBezTo>
                    <a:pt x="950" y="347"/>
                    <a:pt x="946" y="349"/>
                    <a:pt x="944" y="347"/>
                  </a:cubicBezTo>
                  <a:cubicBezTo>
                    <a:pt x="943" y="346"/>
                    <a:pt x="946" y="344"/>
                    <a:pt x="944" y="344"/>
                  </a:cubicBezTo>
                  <a:cubicBezTo>
                    <a:pt x="942" y="343"/>
                    <a:pt x="940" y="345"/>
                    <a:pt x="937" y="345"/>
                  </a:cubicBezTo>
                  <a:cubicBezTo>
                    <a:pt x="935" y="345"/>
                    <a:pt x="932" y="344"/>
                    <a:pt x="931" y="342"/>
                  </a:cubicBezTo>
                  <a:cubicBezTo>
                    <a:pt x="930" y="341"/>
                    <a:pt x="932" y="340"/>
                    <a:pt x="931" y="339"/>
                  </a:cubicBezTo>
                  <a:cubicBezTo>
                    <a:pt x="930" y="338"/>
                    <a:pt x="928" y="339"/>
                    <a:pt x="926" y="339"/>
                  </a:cubicBezTo>
                  <a:cubicBezTo>
                    <a:pt x="925" y="338"/>
                    <a:pt x="924" y="337"/>
                    <a:pt x="922" y="337"/>
                  </a:cubicBezTo>
                  <a:cubicBezTo>
                    <a:pt x="920" y="336"/>
                    <a:pt x="917" y="338"/>
                    <a:pt x="915" y="336"/>
                  </a:cubicBezTo>
                  <a:cubicBezTo>
                    <a:pt x="914" y="334"/>
                    <a:pt x="917" y="330"/>
                    <a:pt x="916" y="327"/>
                  </a:cubicBezTo>
                  <a:cubicBezTo>
                    <a:pt x="916" y="326"/>
                    <a:pt x="913" y="328"/>
                    <a:pt x="912" y="327"/>
                  </a:cubicBezTo>
                  <a:cubicBezTo>
                    <a:pt x="910" y="326"/>
                    <a:pt x="907" y="325"/>
                    <a:pt x="906" y="323"/>
                  </a:cubicBezTo>
                  <a:cubicBezTo>
                    <a:pt x="905" y="322"/>
                    <a:pt x="908" y="321"/>
                    <a:pt x="907" y="320"/>
                  </a:cubicBezTo>
                  <a:cubicBezTo>
                    <a:pt x="906" y="319"/>
                    <a:pt x="903" y="319"/>
                    <a:pt x="901" y="317"/>
                  </a:cubicBezTo>
                  <a:cubicBezTo>
                    <a:pt x="900" y="317"/>
                    <a:pt x="898" y="316"/>
                    <a:pt x="899" y="315"/>
                  </a:cubicBezTo>
                  <a:cubicBezTo>
                    <a:pt x="899" y="314"/>
                    <a:pt x="904" y="314"/>
                    <a:pt x="903" y="313"/>
                  </a:cubicBezTo>
                  <a:cubicBezTo>
                    <a:pt x="901" y="310"/>
                    <a:pt x="897" y="312"/>
                    <a:pt x="895" y="310"/>
                  </a:cubicBezTo>
                  <a:cubicBezTo>
                    <a:pt x="894" y="310"/>
                    <a:pt x="895" y="308"/>
                    <a:pt x="895" y="308"/>
                  </a:cubicBezTo>
                  <a:cubicBezTo>
                    <a:pt x="898" y="307"/>
                    <a:pt x="901" y="308"/>
                    <a:pt x="904" y="308"/>
                  </a:cubicBezTo>
                  <a:cubicBezTo>
                    <a:pt x="905" y="308"/>
                    <a:pt x="907" y="307"/>
                    <a:pt x="908" y="305"/>
                  </a:cubicBezTo>
                  <a:cubicBezTo>
                    <a:pt x="908" y="304"/>
                    <a:pt x="909" y="302"/>
                    <a:pt x="908" y="301"/>
                  </a:cubicBezTo>
                  <a:cubicBezTo>
                    <a:pt x="906" y="300"/>
                    <a:pt x="904" y="302"/>
                    <a:pt x="903" y="301"/>
                  </a:cubicBezTo>
                  <a:cubicBezTo>
                    <a:pt x="902" y="300"/>
                    <a:pt x="903" y="298"/>
                    <a:pt x="902" y="298"/>
                  </a:cubicBezTo>
                  <a:cubicBezTo>
                    <a:pt x="901" y="296"/>
                    <a:pt x="896" y="298"/>
                    <a:pt x="896" y="295"/>
                  </a:cubicBezTo>
                  <a:cubicBezTo>
                    <a:pt x="896" y="293"/>
                    <a:pt x="902" y="295"/>
                    <a:pt x="903" y="292"/>
                  </a:cubicBezTo>
                  <a:cubicBezTo>
                    <a:pt x="904" y="291"/>
                    <a:pt x="902" y="288"/>
                    <a:pt x="901" y="287"/>
                  </a:cubicBezTo>
                  <a:cubicBezTo>
                    <a:pt x="900" y="286"/>
                    <a:pt x="896" y="288"/>
                    <a:pt x="896" y="287"/>
                  </a:cubicBezTo>
                  <a:cubicBezTo>
                    <a:pt x="895" y="285"/>
                    <a:pt x="900" y="285"/>
                    <a:pt x="900" y="283"/>
                  </a:cubicBezTo>
                  <a:cubicBezTo>
                    <a:pt x="900" y="282"/>
                    <a:pt x="897" y="283"/>
                    <a:pt x="896" y="281"/>
                  </a:cubicBezTo>
                  <a:cubicBezTo>
                    <a:pt x="896" y="280"/>
                    <a:pt x="898" y="277"/>
                    <a:pt x="897" y="276"/>
                  </a:cubicBezTo>
                  <a:cubicBezTo>
                    <a:pt x="894" y="275"/>
                    <a:pt x="891" y="278"/>
                    <a:pt x="888" y="277"/>
                  </a:cubicBezTo>
                  <a:cubicBezTo>
                    <a:pt x="887" y="277"/>
                    <a:pt x="887" y="275"/>
                    <a:pt x="888" y="275"/>
                  </a:cubicBezTo>
                  <a:cubicBezTo>
                    <a:pt x="890" y="274"/>
                    <a:pt x="893" y="275"/>
                    <a:pt x="894" y="273"/>
                  </a:cubicBezTo>
                  <a:cubicBezTo>
                    <a:pt x="895" y="273"/>
                    <a:pt x="895" y="271"/>
                    <a:pt x="894" y="270"/>
                  </a:cubicBezTo>
                  <a:cubicBezTo>
                    <a:pt x="893" y="270"/>
                    <a:pt x="891" y="271"/>
                    <a:pt x="890" y="270"/>
                  </a:cubicBezTo>
                  <a:cubicBezTo>
                    <a:pt x="889" y="269"/>
                    <a:pt x="892" y="266"/>
                    <a:pt x="890" y="265"/>
                  </a:cubicBezTo>
                  <a:cubicBezTo>
                    <a:pt x="889" y="264"/>
                    <a:pt x="885" y="268"/>
                    <a:pt x="884" y="266"/>
                  </a:cubicBezTo>
                  <a:cubicBezTo>
                    <a:pt x="883" y="264"/>
                    <a:pt x="888" y="263"/>
                    <a:pt x="888" y="261"/>
                  </a:cubicBezTo>
                  <a:cubicBezTo>
                    <a:pt x="889" y="260"/>
                    <a:pt x="886" y="259"/>
                    <a:pt x="885" y="258"/>
                  </a:cubicBezTo>
                  <a:cubicBezTo>
                    <a:pt x="884" y="256"/>
                    <a:pt x="885" y="254"/>
                    <a:pt x="884" y="252"/>
                  </a:cubicBezTo>
                  <a:cubicBezTo>
                    <a:pt x="884" y="250"/>
                    <a:pt x="881" y="249"/>
                    <a:pt x="881" y="247"/>
                  </a:cubicBezTo>
                  <a:cubicBezTo>
                    <a:pt x="880" y="245"/>
                    <a:pt x="881" y="243"/>
                    <a:pt x="881" y="240"/>
                  </a:cubicBezTo>
                  <a:cubicBezTo>
                    <a:pt x="880" y="237"/>
                    <a:pt x="878" y="240"/>
                    <a:pt x="877" y="240"/>
                  </a:cubicBezTo>
                  <a:cubicBezTo>
                    <a:pt x="875" y="244"/>
                    <a:pt x="873" y="248"/>
                    <a:pt x="871" y="252"/>
                  </a:cubicBezTo>
                  <a:cubicBezTo>
                    <a:pt x="870" y="254"/>
                    <a:pt x="869" y="256"/>
                    <a:pt x="868" y="258"/>
                  </a:cubicBezTo>
                  <a:cubicBezTo>
                    <a:pt x="868" y="260"/>
                    <a:pt x="867" y="261"/>
                    <a:pt x="866" y="263"/>
                  </a:cubicBezTo>
                  <a:cubicBezTo>
                    <a:pt x="866" y="264"/>
                    <a:pt x="867" y="265"/>
                    <a:pt x="866" y="266"/>
                  </a:cubicBezTo>
                  <a:cubicBezTo>
                    <a:pt x="865" y="268"/>
                    <a:pt x="861" y="267"/>
                    <a:pt x="860" y="269"/>
                  </a:cubicBezTo>
                  <a:cubicBezTo>
                    <a:pt x="858" y="272"/>
                    <a:pt x="860" y="276"/>
                    <a:pt x="858" y="279"/>
                  </a:cubicBezTo>
                  <a:cubicBezTo>
                    <a:pt x="857" y="280"/>
                    <a:pt x="858" y="275"/>
                    <a:pt x="857" y="274"/>
                  </a:cubicBezTo>
                  <a:cubicBezTo>
                    <a:pt x="856" y="272"/>
                    <a:pt x="855" y="270"/>
                    <a:pt x="854" y="270"/>
                  </a:cubicBezTo>
                  <a:cubicBezTo>
                    <a:pt x="851" y="271"/>
                    <a:pt x="852" y="275"/>
                    <a:pt x="850" y="277"/>
                  </a:cubicBezTo>
                  <a:cubicBezTo>
                    <a:pt x="848" y="278"/>
                    <a:pt x="845" y="278"/>
                    <a:pt x="844" y="279"/>
                  </a:cubicBezTo>
                  <a:cubicBezTo>
                    <a:pt x="841" y="280"/>
                    <a:pt x="840" y="286"/>
                    <a:pt x="837" y="285"/>
                  </a:cubicBezTo>
                  <a:cubicBezTo>
                    <a:pt x="834" y="284"/>
                    <a:pt x="838" y="277"/>
                    <a:pt x="835" y="276"/>
                  </a:cubicBezTo>
                  <a:cubicBezTo>
                    <a:pt x="832" y="276"/>
                    <a:pt x="834" y="284"/>
                    <a:pt x="831" y="284"/>
                  </a:cubicBezTo>
                  <a:cubicBezTo>
                    <a:pt x="828" y="284"/>
                    <a:pt x="832" y="278"/>
                    <a:pt x="831" y="276"/>
                  </a:cubicBezTo>
                  <a:cubicBezTo>
                    <a:pt x="831" y="273"/>
                    <a:pt x="831" y="270"/>
                    <a:pt x="828" y="269"/>
                  </a:cubicBezTo>
                  <a:cubicBezTo>
                    <a:pt x="825" y="268"/>
                    <a:pt x="821" y="269"/>
                    <a:pt x="818" y="270"/>
                  </a:cubicBezTo>
                  <a:cubicBezTo>
                    <a:pt x="816" y="271"/>
                    <a:pt x="816" y="274"/>
                    <a:pt x="814" y="274"/>
                  </a:cubicBezTo>
                  <a:cubicBezTo>
                    <a:pt x="812" y="274"/>
                    <a:pt x="812" y="272"/>
                    <a:pt x="813" y="270"/>
                  </a:cubicBezTo>
                  <a:cubicBezTo>
                    <a:pt x="813" y="269"/>
                    <a:pt x="815" y="268"/>
                    <a:pt x="816" y="267"/>
                  </a:cubicBezTo>
                  <a:cubicBezTo>
                    <a:pt x="817" y="266"/>
                    <a:pt x="819" y="265"/>
                    <a:pt x="820" y="263"/>
                  </a:cubicBezTo>
                  <a:cubicBezTo>
                    <a:pt x="821" y="262"/>
                    <a:pt x="820" y="260"/>
                    <a:pt x="819" y="259"/>
                  </a:cubicBezTo>
                  <a:cubicBezTo>
                    <a:pt x="818" y="258"/>
                    <a:pt x="816" y="260"/>
                    <a:pt x="816" y="259"/>
                  </a:cubicBezTo>
                  <a:cubicBezTo>
                    <a:pt x="815" y="258"/>
                    <a:pt x="815" y="256"/>
                    <a:pt x="816" y="254"/>
                  </a:cubicBezTo>
                  <a:cubicBezTo>
                    <a:pt x="816" y="253"/>
                    <a:pt x="818" y="254"/>
                    <a:pt x="818" y="253"/>
                  </a:cubicBezTo>
                  <a:cubicBezTo>
                    <a:pt x="819" y="252"/>
                    <a:pt x="820" y="249"/>
                    <a:pt x="818" y="248"/>
                  </a:cubicBezTo>
                  <a:cubicBezTo>
                    <a:pt x="816" y="247"/>
                    <a:pt x="808" y="250"/>
                    <a:pt x="809" y="248"/>
                  </a:cubicBezTo>
                  <a:cubicBezTo>
                    <a:pt x="811" y="244"/>
                    <a:pt x="817" y="247"/>
                    <a:pt x="820" y="245"/>
                  </a:cubicBezTo>
                  <a:cubicBezTo>
                    <a:pt x="821" y="244"/>
                    <a:pt x="819" y="241"/>
                    <a:pt x="820" y="239"/>
                  </a:cubicBezTo>
                  <a:cubicBezTo>
                    <a:pt x="820" y="237"/>
                    <a:pt x="820" y="236"/>
                    <a:pt x="821" y="234"/>
                  </a:cubicBezTo>
                  <a:cubicBezTo>
                    <a:pt x="822" y="233"/>
                    <a:pt x="825" y="233"/>
                    <a:pt x="826" y="231"/>
                  </a:cubicBezTo>
                  <a:cubicBezTo>
                    <a:pt x="826" y="230"/>
                    <a:pt x="826" y="228"/>
                    <a:pt x="825" y="228"/>
                  </a:cubicBezTo>
                  <a:cubicBezTo>
                    <a:pt x="823" y="228"/>
                    <a:pt x="822" y="230"/>
                    <a:pt x="820" y="230"/>
                  </a:cubicBezTo>
                  <a:cubicBezTo>
                    <a:pt x="819" y="230"/>
                    <a:pt x="818" y="227"/>
                    <a:pt x="817" y="226"/>
                  </a:cubicBezTo>
                  <a:cubicBezTo>
                    <a:pt x="812" y="226"/>
                    <a:pt x="808" y="227"/>
                    <a:pt x="803" y="226"/>
                  </a:cubicBezTo>
                  <a:cubicBezTo>
                    <a:pt x="802" y="226"/>
                    <a:pt x="800" y="224"/>
                    <a:pt x="800" y="223"/>
                  </a:cubicBezTo>
                  <a:cubicBezTo>
                    <a:pt x="799" y="221"/>
                    <a:pt x="801" y="219"/>
                    <a:pt x="800" y="218"/>
                  </a:cubicBezTo>
                  <a:cubicBezTo>
                    <a:pt x="799" y="217"/>
                    <a:pt x="797" y="218"/>
                    <a:pt x="796" y="217"/>
                  </a:cubicBezTo>
                  <a:cubicBezTo>
                    <a:pt x="796" y="216"/>
                    <a:pt x="797" y="215"/>
                    <a:pt x="796" y="214"/>
                  </a:cubicBezTo>
                  <a:cubicBezTo>
                    <a:pt x="795" y="212"/>
                    <a:pt x="792" y="212"/>
                    <a:pt x="790" y="210"/>
                  </a:cubicBezTo>
                  <a:cubicBezTo>
                    <a:pt x="790" y="209"/>
                    <a:pt x="790" y="208"/>
                    <a:pt x="790" y="207"/>
                  </a:cubicBezTo>
                  <a:cubicBezTo>
                    <a:pt x="787" y="205"/>
                    <a:pt x="784" y="203"/>
                    <a:pt x="782" y="201"/>
                  </a:cubicBezTo>
                  <a:cubicBezTo>
                    <a:pt x="781" y="201"/>
                    <a:pt x="780" y="200"/>
                    <a:pt x="780" y="200"/>
                  </a:cubicBezTo>
                  <a:cubicBezTo>
                    <a:pt x="777" y="202"/>
                    <a:pt x="775" y="204"/>
                    <a:pt x="772" y="205"/>
                  </a:cubicBezTo>
                  <a:cubicBezTo>
                    <a:pt x="771" y="206"/>
                    <a:pt x="770" y="204"/>
                    <a:pt x="769" y="205"/>
                  </a:cubicBezTo>
                  <a:cubicBezTo>
                    <a:pt x="769" y="205"/>
                    <a:pt x="769" y="208"/>
                    <a:pt x="768" y="207"/>
                  </a:cubicBezTo>
                  <a:cubicBezTo>
                    <a:pt x="765" y="207"/>
                    <a:pt x="764" y="203"/>
                    <a:pt x="761" y="203"/>
                  </a:cubicBezTo>
                  <a:cubicBezTo>
                    <a:pt x="760" y="202"/>
                    <a:pt x="759" y="204"/>
                    <a:pt x="758" y="204"/>
                  </a:cubicBezTo>
                  <a:cubicBezTo>
                    <a:pt x="757" y="204"/>
                    <a:pt x="758" y="202"/>
                    <a:pt x="757" y="201"/>
                  </a:cubicBezTo>
                  <a:cubicBezTo>
                    <a:pt x="755" y="201"/>
                    <a:pt x="753" y="202"/>
                    <a:pt x="752" y="201"/>
                  </a:cubicBezTo>
                  <a:cubicBezTo>
                    <a:pt x="749" y="200"/>
                    <a:pt x="747" y="199"/>
                    <a:pt x="745" y="198"/>
                  </a:cubicBezTo>
                  <a:cubicBezTo>
                    <a:pt x="743" y="198"/>
                    <a:pt x="742" y="197"/>
                    <a:pt x="740" y="197"/>
                  </a:cubicBezTo>
                  <a:cubicBezTo>
                    <a:pt x="738" y="197"/>
                    <a:pt x="736" y="199"/>
                    <a:pt x="734" y="201"/>
                  </a:cubicBezTo>
                  <a:cubicBezTo>
                    <a:pt x="733" y="202"/>
                    <a:pt x="731" y="202"/>
                    <a:pt x="730" y="203"/>
                  </a:cubicBezTo>
                  <a:cubicBezTo>
                    <a:pt x="729" y="205"/>
                    <a:pt x="729" y="207"/>
                    <a:pt x="729" y="209"/>
                  </a:cubicBezTo>
                  <a:cubicBezTo>
                    <a:pt x="729" y="211"/>
                    <a:pt x="728" y="213"/>
                    <a:pt x="729" y="215"/>
                  </a:cubicBezTo>
                  <a:cubicBezTo>
                    <a:pt x="730" y="216"/>
                    <a:pt x="734" y="216"/>
                    <a:pt x="734" y="217"/>
                  </a:cubicBezTo>
                  <a:cubicBezTo>
                    <a:pt x="734" y="219"/>
                    <a:pt x="731" y="220"/>
                    <a:pt x="730" y="221"/>
                  </a:cubicBezTo>
                  <a:cubicBezTo>
                    <a:pt x="729" y="223"/>
                    <a:pt x="729" y="226"/>
                    <a:pt x="728" y="228"/>
                  </a:cubicBezTo>
                  <a:cubicBezTo>
                    <a:pt x="726" y="231"/>
                    <a:pt x="719" y="230"/>
                    <a:pt x="720" y="234"/>
                  </a:cubicBezTo>
                  <a:cubicBezTo>
                    <a:pt x="720" y="237"/>
                    <a:pt x="726" y="232"/>
                    <a:pt x="729" y="234"/>
                  </a:cubicBezTo>
                  <a:cubicBezTo>
                    <a:pt x="731" y="234"/>
                    <a:pt x="727" y="236"/>
                    <a:pt x="728" y="237"/>
                  </a:cubicBezTo>
                  <a:cubicBezTo>
                    <a:pt x="728" y="238"/>
                    <a:pt x="730" y="237"/>
                    <a:pt x="731" y="238"/>
                  </a:cubicBezTo>
                  <a:cubicBezTo>
                    <a:pt x="731" y="239"/>
                    <a:pt x="728" y="239"/>
                    <a:pt x="728" y="240"/>
                  </a:cubicBezTo>
                  <a:cubicBezTo>
                    <a:pt x="727" y="242"/>
                    <a:pt x="728" y="244"/>
                    <a:pt x="728" y="245"/>
                  </a:cubicBezTo>
                  <a:cubicBezTo>
                    <a:pt x="729" y="247"/>
                    <a:pt x="732" y="247"/>
                    <a:pt x="732" y="248"/>
                  </a:cubicBezTo>
                  <a:cubicBezTo>
                    <a:pt x="732" y="251"/>
                    <a:pt x="730" y="253"/>
                    <a:pt x="728" y="255"/>
                  </a:cubicBezTo>
                  <a:cubicBezTo>
                    <a:pt x="727" y="255"/>
                    <a:pt x="726" y="255"/>
                    <a:pt x="726" y="255"/>
                  </a:cubicBezTo>
                  <a:cubicBezTo>
                    <a:pt x="725" y="257"/>
                    <a:pt x="726" y="259"/>
                    <a:pt x="725" y="261"/>
                  </a:cubicBezTo>
                  <a:cubicBezTo>
                    <a:pt x="723" y="263"/>
                    <a:pt x="720" y="265"/>
                    <a:pt x="718" y="267"/>
                  </a:cubicBezTo>
                  <a:cubicBezTo>
                    <a:pt x="717" y="268"/>
                    <a:pt x="715" y="270"/>
                    <a:pt x="715" y="272"/>
                  </a:cubicBezTo>
                  <a:cubicBezTo>
                    <a:pt x="714" y="273"/>
                    <a:pt x="714" y="276"/>
                    <a:pt x="715" y="277"/>
                  </a:cubicBezTo>
                  <a:cubicBezTo>
                    <a:pt x="717" y="280"/>
                    <a:pt x="721" y="281"/>
                    <a:pt x="723" y="284"/>
                  </a:cubicBezTo>
                  <a:cubicBezTo>
                    <a:pt x="725" y="286"/>
                    <a:pt x="727" y="288"/>
                    <a:pt x="728" y="291"/>
                  </a:cubicBezTo>
                  <a:cubicBezTo>
                    <a:pt x="729" y="294"/>
                    <a:pt x="730" y="298"/>
                    <a:pt x="729" y="301"/>
                  </a:cubicBezTo>
                  <a:cubicBezTo>
                    <a:pt x="729" y="306"/>
                    <a:pt x="729" y="311"/>
                    <a:pt x="728" y="315"/>
                  </a:cubicBezTo>
                  <a:cubicBezTo>
                    <a:pt x="727" y="319"/>
                    <a:pt x="725" y="323"/>
                    <a:pt x="722" y="326"/>
                  </a:cubicBezTo>
                  <a:cubicBezTo>
                    <a:pt x="720" y="329"/>
                    <a:pt x="717" y="331"/>
                    <a:pt x="714" y="334"/>
                  </a:cubicBezTo>
                  <a:cubicBezTo>
                    <a:pt x="710" y="336"/>
                    <a:pt x="707" y="339"/>
                    <a:pt x="704" y="341"/>
                  </a:cubicBezTo>
                  <a:cubicBezTo>
                    <a:pt x="701" y="343"/>
                    <a:pt x="698" y="344"/>
                    <a:pt x="695" y="345"/>
                  </a:cubicBezTo>
                  <a:cubicBezTo>
                    <a:pt x="693" y="346"/>
                    <a:pt x="689" y="345"/>
                    <a:pt x="688" y="347"/>
                  </a:cubicBezTo>
                  <a:cubicBezTo>
                    <a:pt x="686" y="350"/>
                    <a:pt x="688" y="353"/>
                    <a:pt x="689" y="356"/>
                  </a:cubicBezTo>
                  <a:cubicBezTo>
                    <a:pt x="690" y="358"/>
                    <a:pt x="693" y="357"/>
                    <a:pt x="694" y="359"/>
                  </a:cubicBezTo>
                  <a:cubicBezTo>
                    <a:pt x="695" y="361"/>
                    <a:pt x="692" y="364"/>
                    <a:pt x="692" y="366"/>
                  </a:cubicBezTo>
                  <a:cubicBezTo>
                    <a:pt x="692" y="367"/>
                    <a:pt x="693" y="369"/>
                    <a:pt x="693" y="370"/>
                  </a:cubicBezTo>
                  <a:cubicBezTo>
                    <a:pt x="693" y="373"/>
                    <a:pt x="693" y="376"/>
                    <a:pt x="694" y="378"/>
                  </a:cubicBezTo>
                  <a:cubicBezTo>
                    <a:pt x="694" y="382"/>
                    <a:pt x="696" y="386"/>
                    <a:pt x="695" y="389"/>
                  </a:cubicBezTo>
                  <a:cubicBezTo>
                    <a:pt x="694" y="393"/>
                    <a:pt x="690" y="395"/>
                    <a:pt x="689" y="399"/>
                  </a:cubicBezTo>
                  <a:cubicBezTo>
                    <a:pt x="689" y="401"/>
                    <a:pt x="691" y="402"/>
                    <a:pt x="691" y="404"/>
                  </a:cubicBezTo>
                  <a:cubicBezTo>
                    <a:pt x="691" y="406"/>
                    <a:pt x="691" y="409"/>
                    <a:pt x="689" y="410"/>
                  </a:cubicBezTo>
                  <a:cubicBezTo>
                    <a:pt x="688" y="410"/>
                    <a:pt x="687" y="407"/>
                    <a:pt x="686" y="406"/>
                  </a:cubicBezTo>
                  <a:cubicBezTo>
                    <a:pt x="685" y="405"/>
                    <a:pt x="683" y="404"/>
                    <a:pt x="683" y="405"/>
                  </a:cubicBezTo>
                  <a:cubicBezTo>
                    <a:pt x="681" y="406"/>
                    <a:pt x="681" y="409"/>
                    <a:pt x="680" y="410"/>
                  </a:cubicBezTo>
                  <a:cubicBezTo>
                    <a:pt x="679" y="411"/>
                    <a:pt x="677" y="410"/>
                    <a:pt x="676" y="410"/>
                  </a:cubicBezTo>
                  <a:cubicBezTo>
                    <a:pt x="674" y="410"/>
                    <a:pt x="672" y="409"/>
                    <a:pt x="671" y="408"/>
                  </a:cubicBezTo>
                  <a:cubicBezTo>
                    <a:pt x="669" y="408"/>
                    <a:pt x="667" y="410"/>
                    <a:pt x="666" y="409"/>
                  </a:cubicBezTo>
                  <a:cubicBezTo>
                    <a:pt x="666" y="407"/>
                    <a:pt x="670" y="406"/>
                    <a:pt x="670" y="404"/>
                  </a:cubicBezTo>
                  <a:cubicBezTo>
                    <a:pt x="670" y="402"/>
                    <a:pt x="668" y="400"/>
                    <a:pt x="667" y="398"/>
                  </a:cubicBezTo>
                  <a:cubicBezTo>
                    <a:pt x="666" y="396"/>
                    <a:pt x="664" y="394"/>
                    <a:pt x="662" y="392"/>
                  </a:cubicBezTo>
                  <a:cubicBezTo>
                    <a:pt x="661" y="391"/>
                    <a:pt x="658" y="393"/>
                    <a:pt x="657" y="392"/>
                  </a:cubicBezTo>
                  <a:cubicBezTo>
                    <a:pt x="656" y="390"/>
                    <a:pt x="660" y="389"/>
                    <a:pt x="660" y="388"/>
                  </a:cubicBezTo>
                  <a:cubicBezTo>
                    <a:pt x="658" y="384"/>
                    <a:pt x="654" y="382"/>
                    <a:pt x="653" y="379"/>
                  </a:cubicBezTo>
                  <a:cubicBezTo>
                    <a:pt x="652" y="377"/>
                    <a:pt x="653" y="376"/>
                    <a:pt x="653" y="374"/>
                  </a:cubicBezTo>
                  <a:cubicBezTo>
                    <a:pt x="654" y="372"/>
                    <a:pt x="654" y="370"/>
                    <a:pt x="655" y="368"/>
                  </a:cubicBezTo>
                  <a:cubicBezTo>
                    <a:pt x="656" y="366"/>
                    <a:pt x="657" y="364"/>
                    <a:pt x="657" y="362"/>
                  </a:cubicBezTo>
                  <a:cubicBezTo>
                    <a:pt x="656" y="359"/>
                    <a:pt x="654" y="355"/>
                    <a:pt x="655" y="352"/>
                  </a:cubicBezTo>
                  <a:cubicBezTo>
                    <a:pt x="655" y="349"/>
                    <a:pt x="657" y="348"/>
                    <a:pt x="658" y="345"/>
                  </a:cubicBezTo>
                  <a:cubicBezTo>
                    <a:pt x="659" y="344"/>
                    <a:pt x="659" y="341"/>
                    <a:pt x="658" y="340"/>
                  </a:cubicBezTo>
                  <a:cubicBezTo>
                    <a:pt x="656" y="338"/>
                    <a:pt x="652" y="338"/>
                    <a:pt x="649" y="338"/>
                  </a:cubicBezTo>
                  <a:cubicBezTo>
                    <a:pt x="645" y="337"/>
                    <a:pt x="640" y="337"/>
                    <a:pt x="636" y="337"/>
                  </a:cubicBezTo>
                  <a:cubicBezTo>
                    <a:pt x="634" y="337"/>
                    <a:pt x="632" y="339"/>
                    <a:pt x="630" y="339"/>
                  </a:cubicBezTo>
                  <a:cubicBezTo>
                    <a:pt x="628" y="340"/>
                    <a:pt x="626" y="339"/>
                    <a:pt x="624" y="338"/>
                  </a:cubicBezTo>
                  <a:cubicBezTo>
                    <a:pt x="622" y="337"/>
                    <a:pt x="622" y="333"/>
                    <a:pt x="620" y="332"/>
                  </a:cubicBezTo>
                  <a:cubicBezTo>
                    <a:pt x="618" y="330"/>
                    <a:pt x="615" y="329"/>
                    <a:pt x="612" y="328"/>
                  </a:cubicBezTo>
                  <a:cubicBezTo>
                    <a:pt x="610" y="327"/>
                    <a:pt x="607" y="326"/>
                    <a:pt x="604" y="325"/>
                  </a:cubicBezTo>
                  <a:cubicBezTo>
                    <a:pt x="602" y="325"/>
                    <a:pt x="600" y="324"/>
                    <a:pt x="598" y="323"/>
                  </a:cubicBezTo>
                  <a:cubicBezTo>
                    <a:pt x="596" y="321"/>
                    <a:pt x="594" y="318"/>
                    <a:pt x="592" y="316"/>
                  </a:cubicBezTo>
                  <a:cubicBezTo>
                    <a:pt x="590" y="314"/>
                    <a:pt x="588" y="311"/>
                    <a:pt x="585" y="309"/>
                  </a:cubicBezTo>
                  <a:cubicBezTo>
                    <a:pt x="583" y="308"/>
                    <a:pt x="581" y="307"/>
                    <a:pt x="578" y="306"/>
                  </a:cubicBezTo>
                  <a:cubicBezTo>
                    <a:pt x="576" y="306"/>
                    <a:pt x="574" y="305"/>
                    <a:pt x="572" y="304"/>
                  </a:cubicBezTo>
                  <a:cubicBezTo>
                    <a:pt x="570" y="303"/>
                    <a:pt x="570" y="300"/>
                    <a:pt x="567" y="300"/>
                  </a:cubicBezTo>
                  <a:cubicBezTo>
                    <a:pt x="565" y="299"/>
                    <a:pt x="562" y="300"/>
                    <a:pt x="560" y="301"/>
                  </a:cubicBezTo>
                  <a:cubicBezTo>
                    <a:pt x="556" y="302"/>
                    <a:pt x="552" y="304"/>
                    <a:pt x="548" y="305"/>
                  </a:cubicBezTo>
                  <a:cubicBezTo>
                    <a:pt x="546" y="306"/>
                    <a:pt x="542" y="309"/>
                    <a:pt x="543" y="307"/>
                  </a:cubicBezTo>
                  <a:cubicBezTo>
                    <a:pt x="543" y="304"/>
                    <a:pt x="547" y="304"/>
                    <a:pt x="549" y="302"/>
                  </a:cubicBezTo>
                  <a:cubicBezTo>
                    <a:pt x="549" y="300"/>
                    <a:pt x="549" y="299"/>
                    <a:pt x="549" y="297"/>
                  </a:cubicBezTo>
                  <a:cubicBezTo>
                    <a:pt x="548" y="294"/>
                    <a:pt x="547" y="292"/>
                    <a:pt x="547" y="290"/>
                  </a:cubicBezTo>
                  <a:cubicBezTo>
                    <a:pt x="546" y="287"/>
                    <a:pt x="547" y="285"/>
                    <a:pt x="547" y="282"/>
                  </a:cubicBezTo>
                  <a:cubicBezTo>
                    <a:pt x="546" y="279"/>
                    <a:pt x="546" y="274"/>
                    <a:pt x="544" y="272"/>
                  </a:cubicBezTo>
                  <a:cubicBezTo>
                    <a:pt x="542" y="270"/>
                    <a:pt x="538" y="271"/>
                    <a:pt x="536" y="272"/>
                  </a:cubicBezTo>
                  <a:cubicBezTo>
                    <a:pt x="533" y="273"/>
                    <a:pt x="533" y="278"/>
                    <a:pt x="530" y="278"/>
                  </a:cubicBezTo>
                  <a:cubicBezTo>
                    <a:pt x="528" y="278"/>
                    <a:pt x="531" y="274"/>
                    <a:pt x="530" y="272"/>
                  </a:cubicBezTo>
                  <a:cubicBezTo>
                    <a:pt x="530" y="270"/>
                    <a:pt x="526" y="270"/>
                    <a:pt x="526" y="268"/>
                  </a:cubicBezTo>
                  <a:cubicBezTo>
                    <a:pt x="526" y="267"/>
                    <a:pt x="528" y="266"/>
                    <a:pt x="529" y="265"/>
                  </a:cubicBezTo>
                  <a:cubicBezTo>
                    <a:pt x="529" y="262"/>
                    <a:pt x="528" y="258"/>
                    <a:pt x="529" y="254"/>
                  </a:cubicBezTo>
                  <a:cubicBezTo>
                    <a:pt x="530" y="250"/>
                    <a:pt x="532" y="247"/>
                    <a:pt x="534" y="243"/>
                  </a:cubicBezTo>
                  <a:cubicBezTo>
                    <a:pt x="535" y="240"/>
                    <a:pt x="536" y="237"/>
                    <a:pt x="538" y="234"/>
                  </a:cubicBezTo>
                  <a:cubicBezTo>
                    <a:pt x="540" y="230"/>
                    <a:pt x="543" y="227"/>
                    <a:pt x="546" y="224"/>
                  </a:cubicBezTo>
                  <a:cubicBezTo>
                    <a:pt x="549" y="221"/>
                    <a:pt x="553" y="219"/>
                    <a:pt x="555" y="215"/>
                  </a:cubicBezTo>
                  <a:cubicBezTo>
                    <a:pt x="556" y="214"/>
                    <a:pt x="553" y="213"/>
                    <a:pt x="553" y="211"/>
                  </a:cubicBezTo>
                  <a:cubicBezTo>
                    <a:pt x="554" y="209"/>
                    <a:pt x="557" y="209"/>
                    <a:pt x="558" y="208"/>
                  </a:cubicBezTo>
                  <a:cubicBezTo>
                    <a:pt x="560" y="207"/>
                    <a:pt x="561" y="205"/>
                    <a:pt x="563" y="204"/>
                  </a:cubicBezTo>
                  <a:cubicBezTo>
                    <a:pt x="564" y="203"/>
                    <a:pt x="566" y="201"/>
                    <a:pt x="567" y="200"/>
                  </a:cubicBezTo>
                  <a:cubicBezTo>
                    <a:pt x="569" y="199"/>
                    <a:pt x="571" y="200"/>
                    <a:pt x="573" y="198"/>
                  </a:cubicBezTo>
                  <a:cubicBezTo>
                    <a:pt x="573" y="197"/>
                    <a:pt x="571" y="195"/>
                    <a:pt x="572" y="195"/>
                  </a:cubicBezTo>
                  <a:cubicBezTo>
                    <a:pt x="575" y="194"/>
                    <a:pt x="578" y="196"/>
                    <a:pt x="581" y="195"/>
                  </a:cubicBezTo>
                  <a:cubicBezTo>
                    <a:pt x="585" y="194"/>
                    <a:pt x="588" y="192"/>
                    <a:pt x="590" y="189"/>
                  </a:cubicBezTo>
                  <a:cubicBezTo>
                    <a:pt x="591" y="187"/>
                    <a:pt x="590" y="184"/>
                    <a:pt x="589" y="182"/>
                  </a:cubicBezTo>
                  <a:cubicBezTo>
                    <a:pt x="588" y="181"/>
                    <a:pt x="587" y="181"/>
                    <a:pt x="586" y="180"/>
                  </a:cubicBezTo>
                  <a:cubicBezTo>
                    <a:pt x="584" y="179"/>
                    <a:pt x="583" y="177"/>
                    <a:pt x="581" y="177"/>
                  </a:cubicBezTo>
                  <a:cubicBezTo>
                    <a:pt x="578" y="176"/>
                    <a:pt x="575" y="177"/>
                    <a:pt x="572" y="176"/>
                  </a:cubicBezTo>
                  <a:cubicBezTo>
                    <a:pt x="571" y="175"/>
                    <a:pt x="566" y="174"/>
                    <a:pt x="567" y="173"/>
                  </a:cubicBezTo>
                  <a:cubicBezTo>
                    <a:pt x="570" y="171"/>
                    <a:pt x="573" y="174"/>
                    <a:pt x="575" y="174"/>
                  </a:cubicBezTo>
                  <a:cubicBezTo>
                    <a:pt x="579" y="175"/>
                    <a:pt x="582" y="175"/>
                    <a:pt x="585" y="175"/>
                  </a:cubicBezTo>
                  <a:cubicBezTo>
                    <a:pt x="587" y="176"/>
                    <a:pt x="589" y="178"/>
                    <a:pt x="591" y="178"/>
                  </a:cubicBezTo>
                  <a:cubicBezTo>
                    <a:pt x="594" y="177"/>
                    <a:pt x="596" y="176"/>
                    <a:pt x="598" y="175"/>
                  </a:cubicBezTo>
                  <a:cubicBezTo>
                    <a:pt x="600" y="174"/>
                    <a:pt x="600" y="172"/>
                    <a:pt x="601" y="171"/>
                  </a:cubicBezTo>
                  <a:cubicBezTo>
                    <a:pt x="602" y="169"/>
                    <a:pt x="601" y="166"/>
                    <a:pt x="603" y="165"/>
                  </a:cubicBezTo>
                  <a:cubicBezTo>
                    <a:pt x="605" y="165"/>
                    <a:pt x="607" y="168"/>
                    <a:pt x="609" y="169"/>
                  </a:cubicBezTo>
                  <a:cubicBezTo>
                    <a:pt x="611" y="170"/>
                    <a:pt x="615" y="171"/>
                    <a:pt x="617" y="170"/>
                  </a:cubicBezTo>
                  <a:cubicBezTo>
                    <a:pt x="621" y="169"/>
                    <a:pt x="623" y="165"/>
                    <a:pt x="626" y="162"/>
                  </a:cubicBezTo>
                  <a:cubicBezTo>
                    <a:pt x="630" y="159"/>
                    <a:pt x="633" y="156"/>
                    <a:pt x="636" y="153"/>
                  </a:cubicBezTo>
                  <a:cubicBezTo>
                    <a:pt x="638" y="151"/>
                    <a:pt x="641" y="147"/>
                    <a:pt x="639" y="145"/>
                  </a:cubicBezTo>
                  <a:cubicBezTo>
                    <a:pt x="636" y="142"/>
                    <a:pt x="630" y="143"/>
                    <a:pt x="625" y="142"/>
                  </a:cubicBezTo>
                  <a:cubicBezTo>
                    <a:pt x="622" y="142"/>
                    <a:pt x="618" y="142"/>
                    <a:pt x="615" y="140"/>
                  </a:cubicBezTo>
                  <a:cubicBezTo>
                    <a:pt x="612" y="138"/>
                    <a:pt x="606" y="134"/>
                    <a:pt x="608" y="130"/>
                  </a:cubicBezTo>
                  <a:cubicBezTo>
                    <a:pt x="611" y="127"/>
                    <a:pt x="616" y="133"/>
                    <a:pt x="620" y="134"/>
                  </a:cubicBezTo>
                  <a:cubicBezTo>
                    <a:pt x="624" y="136"/>
                    <a:pt x="627" y="139"/>
                    <a:pt x="631" y="140"/>
                  </a:cubicBezTo>
                  <a:cubicBezTo>
                    <a:pt x="633" y="141"/>
                    <a:pt x="636" y="142"/>
                    <a:pt x="639" y="141"/>
                  </a:cubicBezTo>
                  <a:cubicBezTo>
                    <a:pt x="644" y="138"/>
                    <a:pt x="649" y="133"/>
                    <a:pt x="653" y="129"/>
                  </a:cubicBezTo>
                  <a:cubicBezTo>
                    <a:pt x="654" y="128"/>
                    <a:pt x="656" y="127"/>
                    <a:pt x="656" y="126"/>
                  </a:cubicBezTo>
                  <a:cubicBezTo>
                    <a:pt x="655" y="123"/>
                    <a:pt x="651" y="122"/>
                    <a:pt x="649" y="119"/>
                  </a:cubicBezTo>
                  <a:cubicBezTo>
                    <a:pt x="649" y="118"/>
                    <a:pt x="651" y="117"/>
                    <a:pt x="652" y="117"/>
                  </a:cubicBezTo>
                  <a:cubicBezTo>
                    <a:pt x="656" y="117"/>
                    <a:pt x="659" y="118"/>
                    <a:pt x="662" y="119"/>
                  </a:cubicBezTo>
                  <a:cubicBezTo>
                    <a:pt x="664" y="119"/>
                    <a:pt x="665" y="121"/>
                    <a:pt x="666" y="122"/>
                  </a:cubicBezTo>
                  <a:cubicBezTo>
                    <a:pt x="668" y="123"/>
                    <a:pt x="669" y="125"/>
                    <a:pt x="671" y="125"/>
                  </a:cubicBezTo>
                  <a:cubicBezTo>
                    <a:pt x="672" y="125"/>
                    <a:pt x="671" y="123"/>
                    <a:pt x="672" y="123"/>
                  </a:cubicBezTo>
                  <a:cubicBezTo>
                    <a:pt x="674" y="123"/>
                    <a:pt x="677" y="126"/>
                    <a:pt x="680" y="125"/>
                  </a:cubicBezTo>
                  <a:cubicBezTo>
                    <a:pt x="681" y="124"/>
                    <a:pt x="680" y="121"/>
                    <a:pt x="679" y="120"/>
                  </a:cubicBezTo>
                  <a:cubicBezTo>
                    <a:pt x="678" y="117"/>
                    <a:pt x="675" y="115"/>
                    <a:pt x="673" y="112"/>
                  </a:cubicBezTo>
                  <a:cubicBezTo>
                    <a:pt x="672" y="112"/>
                    <a:pt x="669" y="111"/>
                    <a:pt x="670" y="110"/>
                  </a:cubicBezTo>
                  <a:cubicBezTo>
                    <a:pt x="672" y="109"/>
                    <a:pt x="674" y="109"/>
                    <a:pt x="676" y="110"/>
                  </a:cubicBezTo>
                  <a:cubicBezTo>
                    <a:pt x="678" y="111"/>
                    <a:pt x="679" y="114"/>
                    <a:pt x="680" y="115"/>
                  </a:cubicBezTo>
                  <a:cubicBezTo>
                    <a:pt x="682" y="117"/>
                    <a:pt x="682" y="121"/>
                    <a:pt x="684" y="121"/>
                  </a:cubicBezTo>
                  <a:cubicBezTo>
                    <a:pt x="689" y="120"/>
                    <a:pt x="693" y="115"/>
                    <a:pt x="697" y="113"/>
                  </a:cubicBezTo>
                  <a:cubicBezTo>
                    <a:pt x="701" y="111"/>
                    <a:pt x="705" y="111"/>
                    <a:pt x="708" y="108"/>
                  </a:cubicBezTo>
                  <a:cubicBezTo>
                    <a:pt x="710" y="107"/>
                    <a:pt x="710" y="104"/>
                    <a:pt x="711" y="102"/>
                  </a:cubicBezTo>
                  <a:cubicBezTo>
                    <a:pt x="711" y="101"/>
                    <a:pt x="712" y="100"/>
                    <a:pt x="712" y="98"/>
                  </a:cubicBezTo>
                  <a:cubicBezTo>
                    <a:pt x="712" y="96"/>
                    <a:pt x="709" y="94"/>
                    <a:pt x="708" y="91"/>
                  </a:cubicBezTo>
                  <a:cubicBezTo>
                    <a:pt x="707" y="89"/>
                    <a:pt x="707" y="87"/>
                    <a:pt x="706" y="86"/>
                  </a:cubicBezTo>
                  <a:cubicBezTo>
                    <a:pt x="705" y="84"/>
                    <a:pt x="703" y="82"/>
                    <a:pt x="704" y="80"/>
                  </a:cubicBezTo>
                  <a:cubicBezTo>
                    <a:pt x="705" y="78"/>
                    <a:pt x="708" y="79"/>
                    <a:pt x="710" y="79"/>
                  </a:cubicBezTo>
                  <a:cubicBezTo>
                    <a:pt x="711" y="77"/>
                    <a:pt x="716" y="76"/>
                    <a:pt x="719" y="75"/>
                  </a:cubicBezTo>
                  <a:cubicBezTo>
                    <a:pt x="720" y="74"/>
                    <a:pt x="720" y="72"/>
                    <a:pt x="719" y="71"/>
                  </a:cubicBezTo>
                  <a:cubicBezTo>
                    <a:pt x="717" y="70"/>
                    <a:pt x="715" y="70"/>
                    <a:pt x="712" y="71"/>
                  </a:cubicBezTo>
                  <a:cubicBezTo>
                    <a:pt x="711" y="71"/>
                    <a:pt x="710" y="74"/>
                    <a:pt x="708" y="74"/>
                  </a:cubicBezTo>
                  <a:cubicBezTo>
                    <a:pt x="706" y="75"/>
                    <a:pt x="702" y="75"/>
                    <a:pt x="703" y="74"/>
                  </a:cubicBezTo>
                  <a:cubicBezTo>
                    <a:pt x="704" y="71"/>
                    <a:pt x="708" y="70"/>
                    <a:pt x="711" y="68"/>
                  </a:cubicBezTo>
                  <a:cubicBezTo>
                    <a:pt x="713" y="67"/>
                    <a:pt x="715" y="65"/>
                    <a:pt x="717" y="64"/>
                  </a:cubicBezTo>
                  <a:cubicBezTo>
                    <a:pt x="718" y="64"/>
                    <a:pt x="722" y="64"/>
                    <a:pt x="721" y="63"/>
                  </a:cubicBezTo>
                  <a:cubicBezTo>
                    <a:pt x="718" y="61"/>
                    <a:pt x="715" y="61"/>
                    <a:pt x="712" y="59"/>
                  </a:cubicBezTo>
                  <a:cubicBezTo>
                    <a:pt x="709" y="58"/>
                    <a:pt x="706" y="57"/>
                    <a:pt x="705" y="54"/>
                  </a:cubicBezTo>
                  <a:cubicBezTo>
                    <a:pt x="704" y="53"/>
                    <a:pt x="708" y="53"/>
                    <a:pt x="708" y="52"/>
                  </a:cubicBezTo>
                  <a:cubicBezTo>
                    <a:pt x="707" y="51"/>
                    <a:pt x="705" y="51"/>
                    <a:pt x="703" y="50"/>
                  </a:cubicBezTo>
                  <a:cubicBezTo>
                    <a:pt x="702" y="50"/>
                    <a:pt x="701" y="51"/>
                    <a:pt x="699" y="51"/>
                  </a:cubicBezTo>
                  <a:cubicBezTo>
                    <a:pt x="696" y="50"/>
                    <a:pt x="694" y="48"/>
                    <a:pt x="691" y="48"/>
                  </a:cubicBezTo>
                  <a:cubicBezTo>
                    <a:pt x="688" y="48"/>
                    <a:pt x="686" y="49"/>
                    <a:pt x="683" y="49"/>
                  </a:cubicBezTo>
                  <a:cubicBezTo>
                    <a:pt x="682" y="49"/>
                    <a:pt x="680" y="47"/>
                    <a:pt x="680" y="48"/>
                  </a:cubicBezTo>
                  <a:cubicBezTo>
                    <a:pt x="677" y="52"/>
                    <a:pt x="676" y="56"/>
                    <a:pt x="676" y="60"/>
                  </a:cubicBezTo>
                  <a:cubicBezTo>
                    <a:pt x="677" y="63"/>
                    <a:pt x="682" y="65"/>
                    <a:pt x="682" y="68"/>
                  </a:cubicBezTo>
                  <a:cubicBezTo>
                    <a:pt x="683" y="69"/>
                    <a:pt x="679" y="67"/>
                    <a:pt x="678" y="68"/>
                  </a:cubicBezTo>
                  <a:cubicBezTo>
                    <a:pt x="677" y="69"/>
                    <a:pt x="679" y="70"/>
                    <a:pt x="678" y="71"/>
                  </a:cubicBezTo>
                  <a:cubicBezTo>
                    <a:pt x="676" y="72"/>
                    <a:pt x="672" y="69"/>
                    <a:pt x="672" y="73"/>
                  </a:cubicBezTo>
                  <a:cubicBezTo>
                    <a:pt x="670" y="73"/>
                    <a:pt x="669" y="75"/>
                    <a:pt x="668" y="76"/>
                  </a:cubicBezTo>
                  <a:cubicBezTo>
                    <a:pt x="665" y="81"/>
                    <a:pt x="662" y="86"/>
                    <a:pt x="659" y="92"/>
                  </a:cubicBezTo>
                  <a:cubicBezTo>
                    <a:pt x="658" y="94"/>
                    <a:pt x="659" y="97"/>
                    <a:pt x="658" y="98"/>
                  </a:cubicBezTo>
                  <a:cubicBezTo>
                    <a:pt x="656" y="100"/>
                    <a:pt x="653" y="100"/>
                    <a:pt x="651" y="101"/>
                  </a:cubicBezTo>
                  <a:cubicBezTo>
                    <a:pt x="649" y="103"/>
                    <a:pt x="647" y="105"/>
                    <a:pt x="644" y="105"/>
                  </a:cubicBezTo>
                  <a:cubicBezTo>
                    <a:pt x="643" y="105"/>
                    <a:pt x="645" y="102"/>
                    <a:pt x="644" y="101"/>
                  </a:cubicBezTo>
                  <a:cubicBezTo>
                    <a:pt x="643" y="97"/>
                    <a:pt x="639" y="93"/>
                    <a:pt x="639" y="89"/>
                  </a:cubicBezTo>
                  <a:cubicBezTo>
                    <a:pt x="639" y="87"/>
                    <a:pt x="641" y="86"/>
                    <a:pt x="641" y="84"/>
                  </a:cubicBezTo>
                  <a:cubicBezTo>
                    <a:pt x="642" y="83"/>
                    <a:pt x="641" y="81"/>
                    <a:pt x="641" y="80"/>
                  </a:cubicBezTo>
                  <a:cubicBezTo>
                    <a:pt x="642" y="79"/>
                    <a:pt x="644" y="80"/>
                    <a:pt x="644" y="79"/>
                  </a:cubicBezTo>
                  <a:cubicBezTo>
                    <a:pt x="646" y="76"/>
                    <a:pt x="646" y="73"/>
                    <a:pt x="645" y="70"/>
                  </a:cubicBezTo>
                  <a:cubicBezTo>
                    <a:pt x="645" y="68"/>
                    <a:pt x="642" y="67"/>
                    <a:pt x="641" y="65"/>
                  </a:cubicBezTo>
                  <a:cubicBezTo>
                    <a:pt x="639" y="63"/>
                    <a:pt x="638" y="59"/>
                    <a:pt x="635" y="57"/>
                  </a:cubicBezTo>
                  <a:cubicBezTo>
                    <a:pt x="634" y="57"/>
                    <a:pt x="633" y="60"/>
                    <a:pt x="631" y="62"/>
                  </a:cubicBezTo>
                  <a:cubicBezTo>
                    <a:pt x="630" y="64"/>
                    <a:pt x="628" y="66"/>
                    <a:pt x="627" y="68"/>
                  </a:cubicBezTo>
                  <a:cubicBezTo>
                    <a:pt x="625" y="70"/>
                    <a:pt x="625" y="74"/>
                    <a:pt x="623" y="76"/>
                  </a:cubicBezTo>
                  <a:cubicBezTo>
                    <a:pt x="622" y="79"/>
                    <a:pt x="621" y="82"/>
                    <a:pt x="619" y="82"/>
                  </a:cubicBezTo>
                  <a:cubicBezTo>
                    <a:pt x="617" y="83"/>
                    <a:pt x="617" y="80"/>
                    <a:pt x="617" y="79"/>
                  </a:cubicBezTo>
                  <a:cubicBezTo>
                    <a:pt x="617" y="75"/>
                    <a:pt x="618" y="72"/>
                    <a:pt x="618" y="69"/>
                  </a:cubicBezTo>
                  <a:cubicBezTo>
                    <a:pt x="618" y="67"/>
                    <a:pt x="617" y="64"/>
                    <a:pt x="616" y="62"/>
                  </a:cubicBezTo>
                  <a:cubicBezTo>
                    <a:pt x="615" y="60"/>
                    <a:pt x="612" y="58"/>
                    <a:pt x="613" y="56"/>
                  </a:cubicBezTo>
                  <a:cubicBezTo>
                    <a:pt x="613" y="54"/>
                    <a:pt x="617" y="55"/>
                    <a:pt x="617" y="53"/>
                  </a:cubicBezTo>
                  <a:cubicBezTo>
                    <a:pt x="618" y="52"/>
                    <a:pt x="616" y="50"/>
                    <a:pt x="615" y="50"/>
                  </a:cubicBezTo>
                  <a:cubicBezTo>
                    <a:pt x="612" y="51"/>
                    <a:pt x="612" y="54"/>
                    <a:pt x="609" y="54"/>
                  </a:cubicBezTo>
                  <a:cubicBezTo>
                    <a:pt x="608" y="55"/>
                    <a:pt x="607" y="53"/>
                    <a:pt x="605" y="53"/>
                  </a:cubicBezTo>
                  <a:cubicBezTo>
                    <a:pt x="604" y="54"/>
                    <a:pt x="603" y="56"/>
                    <a:pt x="601" y="56"/>
                  </a:cubicBezTo>
                  <a:cubicBezTo>
                    <a:pt x="600" y="55"/>
                    <a:pt x="603" y="52"/>
                    <a:pt x="602" y="51"/>
                  </a:cubicBezTo>
                  <a:cubicBezTo>
                    <a:pt x="602" y="50"/>
                    <a:pt x="599" y="50"/>
                    <a:pt x="600" y="50"/>
                  </a:cubicBezTo>
                  <a:cubicBezTo>
                    <a:pt x="601" y="47"/>
                    <a:pt x="606" y="47"/>
                    <a:pt x="607" y="44"/>
                  </a:cubicBezTo>
                  <a:cubicBezTo>
                    <a:pt x="607" y="42"/>
                    <a:pt x="603" y="43"/>
                    <a:pt x="602" y="41"/>
                  </a:cubicBezTo>
                  <a:cubicBezTo>
                    <a:pt x="602" y="40"/>
                    <a:pt x="603" y="39"/>
                    <a:pt x="604" y="39"/>
                  </a:cubicBezTo>
                  <a:cubicBezTo>
                    <a:pt x="605" y="39"/>
                    <a:pt x="607" y="40"/>
                    <a:pt x="608" y="40"/>
                  </a:cubicBezTo>
                  <a:cubicBezTo>
                    <a:pt x="609" y="40"/>
                    <a:pt x="611" y="40"/>
                    <a:pt x="612" y="39"/>
                  </a:cubicBezTo>
                  <a:cubicBezTo>
                    <a:pt x="612" y="37"/>
                    <a:pt x="611" y="36"/>
                    <a:pt x="610" y="35"/>
                  </a:cubicBezTo>
                  <a:cubicBezTo>
                    <a:pt x="609" y="34"/>
                    <a:pt x="608" y="33"/>
                    <a:pt x="607" y="32"/>
                  </a:cubicBezTo>
                  <a:cubicBezTo>
                    <a:pt x="605" y="30"/>
                    <a:pt x="601" y="28"/>
                    <a:pt x="600" y="25"/>
                  </a:cubicBezTo>
                  <a:cubicBezTo>
                    <a:pt x="600" y="22"/>
                    <a:pt x="603" y="20"/>
                    <a:pt x="604" y="17"/>
                  </a:cubicBezTo>
                  <a:cubicBezTo>
                    <a:pt x="604" y="15"/>
                    <a:pt x="604" y="12"/>
                    <a:pt x="603" y="10"/>
                  </a:cubicBezTo>
                  <a:cubicBezTo>
                    <a:pt x="602" y="9"/>
                    <a:pt x="599" y="9"/>
                    <a:pt x="598" y="8"/>
                  </a:cubicBezTo>
                  <a:cubicBezTo>
                    <a:pt x="597" y="8"/>
                    <a:pt x="597" y="7"/>
                    <a:pt x="596" y="6"/>
                  </a:cubicBezTo>
                  <a:cubicBezTo>
                    <a:pt x="594" y="5"/>
                    <a:pt x="592" y="5"/>
                    <a:pt x="590" y="4"/>
                  </a:cubicBezTo>
                  <a:cubicBezTo>
                    <a:pt x="589" y="3"/>
                    <a:pt x="589" y="1"/>
                    <a:pt x="588" y="1"/>
                  </a:cubicBezTo>
                  <a:cubicBezTo>
                    <a:pt x="586" y="0"/>
                    <a:pt x="584" y="1"/>
                    <a:pt x="582" y="2"/>
                  </a:cubicBezTo>
                  <a:cubicBezTo>
                    <a:pt x="580" y="3"/>
                    <a:pt x="578" y="5"/>
                    <a:pt x="576" y="6"/>
                  </a:cubicBezTo>
                  <a:cubicBezTo>
                    <a:pt x="575" y="7"/>
                    <a:pt x="573" y="9"/>
                    <a:pt x="574" y="10"/>
                  </a:cubicBezTo>
                  <a:cubicBezTo>
                    <a:pt x="574" y="11"/>
                    <a:pt x="578" y="10"/>
                    <a:pt x="578" y="12"/>
                  </a:cubicBezTo>
                  <a:cubicBezTo>
                    <a:pt x="578" y="13"/>
                    <a:pt x="576" y="15"/>
                    <a:pt x="574" y="15"/>
                  </a:cubicBezTo>
                  <a:cubicBezTo>
                    <a:pt x="573" y="15"/>
                    <a:pt x="572" y="12"/>
                    <a:pt x="570" y="12"/>
                  </a:cubicBezTo>
                  <a:cubicBezTo>
                    <a:pt x="567" y="14"/>
                    <a:pt x="566" y="18"/>
                    <a:pt x="565" y="21"/>
                  </a:cubicBezTo>
                  <a:cubicBezTo>
                    <a:pt x="564" y="22"/>
                    <a:pt x="564" y="24"/>
                    <a:pt x="564" y="25"/>
                  </a:cubicBezTo>
                  <a:cubicBezTo>
                    <a:pt x="565" y="27"/>
                    <a:pt x="567" y="27"/>
                    <a:pt x="568" y="29"/>
                  </a:cubicBezTo>
                  <a:cubicBezTo>
                    <a:pt x="568" y="30"/>
                    <a:pt x="569" y="31"/>
                    <a:pt x="568" y="31"/>
                  </a:cubicBezTo>
                  <a:cubicBezTo>
                    <a:pt x="566" y="32"/>
                    <a:pt x="564" y="31"/>
                    <a:pt x="562" y="32"/>
                  </a:cubicBezTo>
                  <a:cubicBezTo>
                    <a:pt x="560" y="33"/>
                    <a:pt x="558" y="36"/>
                    <a:pt x="557" y="39"/>
                  </a:cubicBezTo>
                  <a:cubicBezTo>
                    <a:pt x="556" y="41"/>
                    <a:pt x="557" y="44"/>
                    <a:pt x="559" y="46"/>
                  </a:cubicBezTo>
                  <a:cubicBezTo>
                    <a:pt x="560" y="47"/>
                    <a:pt x="563" y="47"/>
                    <a:pt x="565" y="48"/>
                  </a:cubicBezTo>
                  <a:cubicBezTo>
                    <a:pt x="568" y="49"/>
                    <a:pt x="571" y="52"/>
                    <a:pt x="575" y="52"/>
                  </a:cubicBezTo>
                  <a:cubicBezTo>
                    <a:pt x="576" y="52"/>
                    <a:pt x="577" y="49"/>
                    <a:pt x="578" y="50"/>
                  </a:cubicBezTo>
                  <a:cubicBezTo>
                    <a:pt x="580" y="50"/>
                    <a:pt x="580" y="54"/>
                    <a:pt x="582" y="54"/>
                  </a:cubicBezTo>
                  <a:cubicBezTo>
                    <a:pt x="585" y="55"/>
                    <a:pt x="588" y="53"/>
                    <a:pt x="591" y="53"/>
                  </a:cubicBezTo>
                  <a:cubicBezTo>
                    <a:pt x="592" y="53"/>
                    <a:pt x="595" y="53"/>
                    <a:pt x="595" y="54"/>
                  </a:cubicBezTo>
                  <a:cubicBezTo>
                    <a:pt x="595" y="57"/>
                    <a:pt x="593" y="58"/>
                    <a:pt x="591" y="59"/>
                  </a:cubicBezTo>
                  <a:cubicBezTo>
                    <a:pt x="590" y="60"/>
                    <a:pt x="588" y="61"/>
                    <a:pt x="586" y="60"/>
                  </a:cubicBezTo>
                  <a:cubicBezTo>
                    <a:pt x="585" y="60"/>
                    <a:pt x="585" y="58"/>
                    <a:pt x="584" y="57"/>
                  </a:cubicBezTo>
                  <a:cubicBezTo>
                    <a:pt x="582" y="57"/>
                    <a:pt x="580" y="56"/>
                    <a:pt x="579" y="57"/>
                  </a:cubicBezTo>
                  <a:cubicBezTo>
                    <a:pt x="577" y="59"/>
                    <a:pt x="578" y="62"/>
                    <a:pt x="577" y="63"/>
                  </a:cubicBezTo>
                  <a:cubicBezTo>
                    <a:pt x="575" y="65"/>
                    <a:pt x="572" y="66"/>
                    <a:pt x="570" y="69"/>
                  </a:cubicBezTo>
                  <a:cubicBezTo>
                    <a:pt x="570" y="70"/>
                    <a:pt x="569" y="73"/>
                    <a:pt x="570" y="73"/>
                  </a:cubicBezTo>
                  <a:cubicBezTo>
                    <a:pt x="572" y="74"/>
                    <a:pt x="575" y="72"/>
                    <a:pt x="577" y="71"/>
                  </a:cubicBezTo>
                  <a:cubicBezTo>
                    <a:pt x="578" y="70"/>
                    <a:pt x="579" y="69"/>
                    <a:pt x="580" y="68"/>
                  </a:cubicBezTo>
                  <a:cubicBezTo>
                    <a:pt x="580" y="67"/>
                    <a:pt x="579" y="65"/>
                    <a:pt x="580" y="66"/>
                  </a:cubicBezTo>
                  <a:cubicBezTo>
                    <a:pt x="581" y="67"/>
                    <a:pt x="582" y="69"/>
                    <a:pt x="583" y="71"/>
                  </a:cubicBezTo>
                  <a:cubicBezTo>
                    <a:pt x="583" y="73"/>
                    <a:pt x="584" y="74"/>
                    <a:pt x="583" y="76"/>
                  </a:cubicBezTo>
                  <a:cubicBezTo>
                    <a:pt x="580" y="78"/>
                    <a:pt x="577" y="80"/>
                    <a:pt x="574" y="81"/>
                  </a:cubicBezTo>
                  <a:cubicBezTo>
                    <a:pt x="571" y="83"/>
                    <a:pt x="568" y="85"/>
                    <a:pt x="565" y="86"/>
                  </a:cubicBezTo>
                  <a:cubicBezTo>
                    <a:pt x="563" y="87"/>
                    <a:pt x="561" y="85"/>
                    <a:pt x="560" y="86"/>
                  </a:cubicBezTo>
                  <a:cubicBezTo>
                    <a:pt x="557" y="87"/>
                    <a:pt x="554" y="89"/>
                    <a:pt x="553" y="92"/>
                  </a:cubicBezTo>
                  <a:cubicBezTo>
                    <a:pt x="553" y="94"/>
                    <a:pt x="558" y="95"/>
                    <a:pt x="558" y="97"/>
                  </a:cubicBezTo>
                  <a:cubicBezTo>
                    <a:pt x="559" y="100"/>
                    <a:pt x="559" y="103"/>
                    <a:pt x="558" y="105"/>
                  </a:cubicBezTo>
                  <a:cubicBezTo>
                    <a:pt x="558" y="107"/>
                    <a:pt x="559" y="110"/>
                    <a:pt x="557" y="111"/>
                  </a:cubicBezTo>
                  <a:cubicBezTo>
                    <a:pt x="554" y="112"/>
                    <a:pt x="550" y="111"/>
                    <a:pt x="547" y="111"/>
                  </a:cubicBezTo>
                  <a:cubicBezTo>
                    <a:pt x="546" y="110"/>
                    <a:pt x="543" y="108"/>
                    <a:pt x="544" y="107"/>
                  </a:cubicBezTo>
                  <a:cubicBezTo>
                    <a:pt x="548" y="106"/>
                    <a:pt x="552" y="110"/>
                    <a:pt x="555" y="108"/>
                  </a:cubicBezTo>
                  <a:cubicBezTo>
                    <a:pt x="557" y="107"/>
                    <a:pt x="556" y="103"/>
                    <a:pt x="555" y="102"/>
                  </a:cubicBezTo>
                  <a:cubicBezTo>
                    <a:pt x="553" y="100"/>
                    <a:pt x="550" y="103"/>
                    <a:pt x="548" y="102"/>
                  </a:cubicBezTo>
                  <a:cubicBezTo>
                    <a:pt x="546" y="101"/>
                    <a:pt x="545" y="99"/>
                    <a:pt x="545" y="97"/>
                  </a:cubicBezTo>
                  <a:cubicBezTo>
                    <a:pt x="546" y="95"/>
                    <a:pt x="548" y="93"/>
                    <a:pt x="549" y="91"/>
                  </a:cubicBezTo>
                  <a:cubicBezTo>
                    <a:pt x="551" y="88"/>
                    <a:pt x="554" y="85"/>
                    <a:pt x="553" y="82"/>
                  </a:cubicBezTo>
                  <a:cubicBezTo>
                    <a:pt x="553" y="80"/>
                    <a:pt x="550" y="82"/>
                    <a:pt x="548" y="82"/>
                  </a:cubicBezTo>
                  <a:cubicBezTo>
                    <a:pt x="546" y="82"/>
                    <a:pt x="544" y="81"/>
                    <a:pt x="542" y="81"/>
                  </a:cubicBezTo>
                  <a:cubicBezTo>
                    <a:pt x="539" y="80"/>
                    <a:pt x="537" y="77"/>
                    <a:pt x="534" y="77"/>
                  </a:cubicBezTo>
                  <a:cubicBezTo>
                    <a:pt x="531" y="77"/>
                    <a:pt x="528" y="79"/>
                    <a:pt x="527" y="81"/>
                  </a:cubicBezTo>
                  <a:cubicBezTo>
                    <a:pt x="527" y="83"/>
                    <a:pt x="528" y="86"/>
                    <a:pt x="530" y="87"/>
                  </a:cubicBezTo>
                  <a:cubicBezTo>
                    <a:pt x="532" y="89"/>
                    <a:pt x="535" y="89"/>
                    <a:pt x="538" y="91"/>
                  </a:cubicBezTo>
                  <a:cubicBezTo>
                    <a:pt x="539" y="92"/>
                    <a:pt x="539" y="94"/>
                    <a:pt x="538" y="95"/>
                  </a:cubicBezTo>
                  <a:cubicBezTo>
                    <a:pt x="537" y="96"/>
                    <a:pt x="535" y="97"/>
                    <a:pt x="533" y="96"/>
                  </a:cubicBezTo>
                  <a:cubicBezTo>
                    <a:pt x="531" y="95"/>
                    <a:pt x="530" y="92"/>
                    <a:pt x="527" y="91"/>
                  </a:cubicBezTo>
                  <a:cubicBezTo>
                    <a:pt x="524" y="91"/>
                    <a:pt x="521" y="92"/>
                    <a:pt x="518" y="92"/>
                  </a:cubicBezTo>
                  <a:cubicBezTo>
                    <a:pt x="516" y="92"/>
                    <a:pt x="514" y="91"/>
                    <a:pt x="513" y="90"/>
                  </a:cubicBezTo>
                  <a:cubicBezTo>
                    <a:pt x="506" y="90"/>
                    <a:pt x="500" y="91"/>
                    <a:pt x="494" y="91"/>
                  </a:cubicBezTo>
                  <a:cubicBezTo>
                    <a:pt x="490" y="91"/>
                    <a:pt x="486" y="92"/>
                    <a:pt x="483" y="91"/>
                  </a:cubicBezTo>
                  <a:cubicBezTo>
                    <a:pt x="480" y="91"/>
                    <a:pt x="478" y="90"/>
                    <a:pt x="476" y="89"/>
                  </a:cubicBezTo>
                  <a:cubicBezTo>
                    <a:pt x="474" y="88"/>
                    <a:pt x="472" y="86"/>
                    <a:pt x="470" y="86"/>
                  </a:cubicBezTo>
                  <a:cubicBezTo>
                    <a:pt x="467" y="85"/>
                    <a:pt x="463" y="87"/>
                    <a:pt x="460" y="86"/>
                  </a:cubicBezTo>
                  <a:cubicBezTo>
                    <a:pt x="458" y="85"/>
                    <a:pt x="457" y="83"/>
                    <a:pt x="456" y="82"/>
                  </a:cubicBezTo>
                  <a:cubicBezTo>
                    <a:pt x="454" y="81"/>
                    <a:pt x="452" y="80"/>
                    <a:pt x="451" y="78"/>
                  </a:cubicBezTo>
                  <a:cubicBezTo>
                    <a:pt x="450" y="76"/>
                    <a:pt x="452" y="73"/>
                    <a:pt x="451" y="71"/>
                  </a:cubicBezTo>
                  <a:cubicBezTo>
                    <a:pt x="450" y="69"/>
                    <a:pt x="446" y="66"/>
                    <a:pt x="444" y="68"/>
                  </a:cubicBezTo>
                  <a:cubicBezTo>
                    <a:pt x="436" y="72"/>
                    <a:pt x="428" y="74"/>
                    <a:pt x="421" y="75"/>
                  </a:cubicBezTo>
                  <a:cubicBezTo>
                    <a:pt x="419" y="76"/>
                    <a:pt x="414" y="80"/>
                    <a:pt x="414" y="82"/>
                  </a:cubicBezTo>
                  <a:cubicBezTo>
                    <a:pt x="415" y="85"/>
                    <a:pt x="420" y="83"/>
                    <a:pt x="424" y="83"/>
                  </a:cubicBezTo>
                  <a:cubicBezTo>
                    <a:pt x="424" y="79"/>
                    <a:pt x="428" y="80"/>
                    <a:pt x="431" y="79"/>
                  </a:cubicBezTo>
                  <a:cubicBezTo>
                    <a:pt x="436" y="79"/>
                    <a:pt x="441" y="77"/>
                    <a:pt x="445" y="74"/>
                  </a:cubicBezTo>
                  <a:cubicBezTo>
                    <a:pt x="446" y="73"/>
                    <a:pt x="448" y="73"/>
                    <a:pt x="448" y="75"/>
                  </a:cubicBezTo>
                  <a:cubicBezTo>
                    <a:pt x="448" y="76"/>
                    <a:pt x="447" y="78"/>
                    <a:pt x="445" y="79"/>
                  </a:cubicBezTo>
                  <a:cubicBezTo>
                    <a:pt x="441" y="81"/>
                    <a:pt x="437" y="84"/>
                    <a:pt x="433" y="85"/>
                  </a:cubicBezTo>
                  <a:cubicBezTo>
                    <a:pt x="430" y="86"/>
                    <a:pt x="426" y="85"/>
                    <a:pt x="423" y="87"/>
                  </a:cubicBezTo>
                  <a:cubicBezTo>
                    <a:pt x="421" y="87"/>
                    <a:pt x="419" y="89"/>
                    <a:pt x="418" y="91"/>
                  </a:cubicBezTo>
                  <a:cubicBezTo>
                    <a:pt x="418" y="94"/>
                    <a:pt x="420" y="97"/>
                    <a:pt x="421" y="100"/>
                  </a:cubicBezTo>
                  <a:cubicBezTo>
                    <a:pt x="421" y="104"/>
                    <a:pt x="422" y="108"/>
                    <a:pt x="421" y="111"/>
                  </a:cubicBezTo>
                  <a:cubicBezTo>
                    <a:pt x="421" y="114"/>
                    <a:pt x="420" y="108"/>
                    <a:pt x="418" y="110"/>
                  </a:cubicBezTo>
                  <a:cubicBezTo>
                    <a:pt x="417" y="110"/>
                    <a:pt x="418" y="117"/>
                    <a:pt x="417" y="117"/>
                  </a:cubicBezTo>
                  <a:cubicBezTo>
                    <a:pt x="415" y="117"/>
                    <a:pt x="413" y="114"/>
                    <a:pt x="411" y="112"/>
                  </a:cubicBezTo>
                  <a:cubicBezTo>
                    <a:pt x="411" y="110"/>
                    <a:pt x="410" y="107"/>
                    <a:pt x="411" y="106"/>
                  </a:cubicBezTo>
                  <a:cubicBezTo>
                    <a:pt x="412" y="104"/>
                    <a:pt x="416" y="106"/>
                    <a:pt x="416" y="104"/>
                  </a:cubicBezTo>
                  <a:cubicBezTo>
                    <a:pt x="417" y="101"/>
                    <a:pt x="415" y="96"/>
                    <a:pt x="412" y="95"/>
                  </a:cubicBezTo>
                  <a:cubicBezTo>
                    <a:pt x="410" y="94"/>
                    <a:pt x="409" y="100"/>
                    <a:pt x="407" y="100"/>
                  </a:cubicBezTo>
                  <a:cubicBezTo>
                    <a:pt x="405" y="100"/>
                    <a:pt x="408" y="96"/>
                    <a:pt x="407" y="94"/>
                  </a:cubicBezTo>
                  <a:cubicBezTo>
                    <a:pt x="406" y="93"/>
                    <a:pt x="404" y="91"/>
                    <a:pt x="402" y="91"/>
                  </a:cubicBezTo>
                  <a:cubicBezTo>
                    <a:pt x="400" y="91"/>
                    <a:pt x="399" y="94"/>
                    <a:pt x="398" y="93"/>
                  </a:cubicBezTo>
                  <a:cubicBezTo>
                    <a:pt x="396" y="92"/>
                    <a:pt x="399" y="87"/>
                    <a:pt x="397" y="87"/>
                  </a:cubicBezTo>
                  <a:cubicBezTo>
                    <a:pt x="391" y="87"/>
                    <a:pt x="387" y="92"/>
                    <a:pt x="381" y="93"/>
                  </a:cubicBezTo>
                  <a:cubicBezTo>
                    <a:pt x="377" y="94"/>
                    <a:pt x="374" y="92"/>
                    <a:pt x="370" y="92"/>
                  </a:cubicBezTo>
                  <a:cubicBezTo>
                    <a:pt x="366" y="92"/>
                    <a:pt x="361" y="94"/>
                    <a:pt x="356" y="93"/>
                  </a:cubicBezTo>
                  <a:cubicBezTo>
                    <a:pt x="352" y="93"/>
                    <a:pt x="348" y="91"/>
                    <a:pt x="344" y="90"/>
                  </a:cubicBezTo>
                  <a:cubicBezTo>
                    <a:pt x="341" y="90"/>
                    <a:pt x="338" y="92"/>
                    <a:pt x="336" y="90"/>
                  </a:cubicBezTo>
                  <a:cubicBezTo>
                    <a:pt x="335" y="88"/>
                    <a:pt x="337" y="85"/>
                    <a:pt x="339" y="84"/>
                  </a:cubicBezTo>
                  <a:cubicBezTo>
                    <a:pt x="341" y="82"/>
                    <a:pt x="344" y="81"/>
                    <a:pt x="346" y="81"/>
                  </a:cubicBezTo>
                  <a:cubicBezTo>
                    <a:pt x="348" y="80"/>
                    <a:pt x="351" y="82"/>
                    <a:pt x="352" y="81"/>
                  </a:cubicBezTo>
                  <a:cubicBezTo>
                    <a:pt x="353" y="80"/>
                    <a:pt x="353" y="78"/>
                    <a:pt x="353" y="76"/>
                  </a:cubicBezTo>
                  <a:cubicBezTo>
                    <a:pt x="351" y="74"/>
                    <a:pt x="349" y="71"/>
                    <a:pt x="347" y="69"/>
                  </a:cubicBezTo>
                  <a:cubicBezTo>
                    <a:pt x="344" y="67"/>
                    <a:pt x="341" y="65"/>
                    <a:pt x="338" y="65"/>
                  </a:cubicBezTo>
                  <a:cubicBezTo>
                    <a:pt x="335" y="65"/>
                    <a:pt x="334" y="68"/>
                    <a:pt x="331" y="68"/>
                  </a:cubicBezTo>
                  <a:cubicBezTo>
                    <a:pt x="328" y="69"/>
                    <a:pt x="324" y="68"/>
                    <a:pt x="320" y="67"/>
                  </a:cubicBezTo>
                  <a:cubicBezTo>
                    <a:pt x="317" y="67"/>
                    <a:pt x="314" y="65"/>
                    <a:pt x="311" y="64"/>
                  </a:cubicBezTo>
                  <a:cubicBezTo>
                    <a:pt x="308" y="62"/>
                    <a:pt x="307" y="59"/>
                    <a:pt x="305" y="59"/>
                  </a:cubicBezTo>
                  <a:cubicBezTo>
                    <a:pt x="301" y="57"/>
                    <a:pt x="297" y="58"/>
                    <a:pt x="293" y="57"/>
                  </a:cubicBezTo>
                  <a:cubicBezTo>
                    <a:pt x="290" y="57"/>
                    <a:pt x="286" y="57"/>
                    <a:pt x="284" y="56"/>
                  </a:cubicBezTo>
                  <a:cubicBezTo>
                    <a:pt x="282" y="54"/>
                    <a:pt x="282" y="50"/>
                    <a:pt x="279" y="50"/>
                  </a:cubicBezTo>
                  <a:cubicBezTo>
                    <a:pt x="274" y="48"/>
                    <a:pt x="268" y="46"/>
                    <a:pt x="262" y="48"/>
                  </a:cubicBezTo>
                  <a:cubicBezTo>
                    <a:pt x="259" y="48"/>
                    <a:pt x="260" y="53"/>
                    <a:pt x="258" y="55"/>
                  </a:cubicBezTo>
                  <a:cubicBezTo>
                    <a:pt x="255" y="58"/>
                    <a:pt x="252" y="59"/>
                    <a:pt x="248" y="59"/>
                  </a:cubicBezTo>
                  <a:cubicBezTo>
                    <a:pt x="246" y="60"/>
                    <a:pt x="242" y="61"/>
                    <a:pt x="242" y="59"/>
                  </a:cubicBezTo>
                  <a:cubicBezTo>
                    <a:pt x="241" y="56"/>
                    <a:pt x="246" y="54"/>
                    <a:pt x="247" y="51"/>
                  </a:cubicBezTo>
                  <a:cubicBezTo>
                    <a:pt x="247" y="49"/>
                    <a:pt x="246" y="47"/>
                    <a:pt x="246" y="46"/>
                  </a:cubicBezTo>
                  <a:cubicBezTo>
                    <a:pt x="246" y="45"/>
                    <a:pt x="248" y="42"/>
                    <a:pt x="246" y="42"/>
                  </a:cubicBezTo>
                  <a:cubicBezTo>
                    <a:pt x="244" y="42"/>
                    <a:pt x="241" y="44"/>
                    <a:pt x="240" y="46"/>
                  </a:cubicBezTo>
                  <a:cubicBezTo>
                    <a:pt x="237" y="49"/>
                    <a:pt x="237" y="54"/>
                    <a:pt x="235" y="57"/>
                  </a:cubicBezTo>
                  <a:cubicBezTo>
                    <a:pt x="234" y="58"/>
                    <a:pt x="231" y="59"/>
                    <a:pt x="230" y="58"/>
                  </a:cubicBezTo>
                  <a:cubicBezTo>
                    <a:pt x="227" y="57"/>
                    <a:pt x="224" y="55"/>
                    <a:pt x="222" y="53"/>
                  </a:cubicBezTo>
                  <a:cubicBezTo>
                    <a:pt x="220" y="51"/>
                    <a:pt x="220" y="49"/>
                    <a:pt x="219" y="46"/>
                  </a:cubicBezTo>
                  <a:cubicBezTo>
                    <a:pt x="218" y="44"/>
                    <a:pt x="218" y="41"/>
                    <a:pt x="217" y="39"/>
                  </a:cubicBezTo>
                  <a:cubicBezTo>
                    <a:pt x="216" y="36"/>
                    <a:pt x="215" y="33"/>
                    <a:pt x="212" y="31"/>
                  </a:cubicBezTo>
                  <a:cubicBezTo>
                    <a:pt x="211" y="31"/>
                    <a:pt x="210" y="33"/>
                    <a:pt x="209" y="34"/>
                  </a:cubicBezTo>
                  <a:cubicBezTo>
                    <a:pt x="211" y="37"/>
                    <a:pt x="210" y="39"/>
                    <a:pt x="205" y="39"/>
                  </a:cubicBezTo>
                  <a:cubicBezTo>
                    <a:pt x="204" y="46"/>
                    <a:pt x="197" y="49"/>
                    <a:pt x="194" y="49"/>
                  </a:cubicBezTo>
                  <a:cubicBezTo>
                    <a:pt x="196" y="47"/>
                    <a:pt x="197" y="45"/>
                    <a:pt x="195" y="45"/>
                  </a:cubicBezTo>
                  <a:cubicBezTo>
                    <a:pt x="193" y="45"/>
                    <a:pt x="183" y="50"/>
                    <a:pt x="180" y="51"/>
                  </a:cubicBezTo>
                  <a:cubicBezTo>
                    <a:pt x="176" y="53"/>
                    <a:pt x="174" y="58"/>
                    <a:pt x="170" y="60"/>
                  </a:cubicBezTo>
                  <a:cubicBezTo>
                    <a:pt x="169" y="60"/>
                    <a:pt x="170" y="56"/>
                    <a:pt x="169" y="56"/>
                  </a:cubicBezTo>
                  <a:cubicBezTo>
                    <a:pt x="166" y="56"/>
                    <a:pt x="163" y="58"/>
                    <a:pt x="160" y="59"/>
                  </a:cubicBezTo>
                  <a:cubicBezTo>
                    <a:pt x="158" y="60"/>
                    <a:pt x="155" y="61"/>
                    <a:pt x="152" y="63"/>
                  </a:cubicBezTo>
                  <a:cubicBezTo>
                    <a:pt x="151" y="64"/>
                    <a:pt x="151" y="67"/>
                    <a:pt x="149" y="68"/>
                  </a:cubicBezTo>
                  <a:cubicBezTo>
                    <a:pt x="147" y="69"/>
                    <a:pt x="143" y="70"/>
                    <a:pt x="143" y="68"/>
                  </a:cubicBezTo>
                  <a:cubicBezTo>
                    <a:pt x="144" y="65"/>
                    <a:pt x="147" y="63"/>
                    <a:pt x="150" y="60"/>
                  </a:cubicBezTo>
                  <a:cubicBezTo>
                    <a:pt x="152" y="58"/>
                    <a:pt x="155" y="56"/>
                    <a:pt x="158" y="55"/>
                  </a:cubicBezTo>
                  <a:cubicBezTo>
                    <a:pt x="163" y="53"/>
                    <a:pt x="168" y="53"/>
                    <a:pt x="172" y="52"/>
                  </a:cubicBezTo>
                  <a:cubicBezTo>
                    <a:pt x="179" y="49"/>
                    <a:pt x="187" y="47"/>
                    <a:pt x="192" y="42"/>
                  </a:cubicBezTo>
                  <a:cubicBezTo>
                    <a:pt x="194" y="41"/>
                    <a:pt x="191" y="39"/>
                    <a:pt x="189" y="39"/>
                  </a:cubicBezTo>
                  <a:cubicBezTo>
                    <a:pt x="187" y="41"/>
                    <a:pt x="184" y="40"/>
                    <a:pt x="181" y="41"/>
                  </a:cubicBezTo>
                  <a:cubicBezTo>
                    <a:pt x="178" y="42"/>
                    <a:pt x="176" y="45"/>
                    <a:pt x="173" y="46"/>
                  </a:cubicBezTo>
                  <a:cubicBezTo>
                    <a:pt x="168" y="47"/>
                    <a:pt x="163" y="48"/>
                    <a:pt x="158" y="50"/>
                  </a:cubicBezTo>
                  <a:cubicBezTo>
                    <a:pt x="155" y="51"/>
                    <a:pt x="153" y="52"/>
                    <a:pt x="150" y="54"/>
                  </a:cubicBezTo>
                  <a:cubicBezTo>
                    <a:pt x="149" y="54"/>
                    <a:pt x="148" y="55"/>
                    <a:pt x="146" y="56"/>
                  </a:cubicBezTo>
                  <a:cubicBezTo>
                    <a:pt x="145" y="57"/>
                    <a:pt x="142" y="57"/>
                    <a:pt x="141" y="57"/>
                  </a:cubicBezTo>
                  <a:cubicBezTo>
                    <a:pt x="137" y="60"/>
                    <a:pt x="133" y="62"/>
                    <a:pt x="130" y="65"/>
                  </a:cubicBezTo>
                  <a:cubicBezTo>
                    <a:pt x="129" y="66"/>
                    <a:pt x="128" y="68"/>
                    <a:pt x="127" y="68"/>
                  </a:cubicBezTo>
                  <a:cubicBezTo>
                    <a:pt x="125" y="69"/>
                    <a:pt x="122" y="68"/>
                    <a:pt x="119" y="68"/>
                  </a:cubicBezTo>
                  <a:cubicBezTo>
                    <a:pt x="116" y="68"/>
                    <a:pt x="112" y="68"/>
                    <a:pt x="109" y="68"/>
                  </a:cubicBezTo>
                  <a:cubicBezTo>
                    <a:pt x="106" y="68"/>
                    <a:pt x="102" y="68"/>
                    <a:pt x="99" y="67"/>
                  </a:cubicBezTo>
                  <a:cubicBezTo>
                    <a:pt x="95" y="66"/>
                    <a:pt x="92" y="64"/>
                    <a:pt x="89" y="62"/>
                  </a:cubicBezTo>
                  <a:cubicBezTo>
                    <a:pt x="87" y="60"/>
                    <a:pt x="85" y="57"/>
                    <a:pt x="82" y="55"/>
                  </a:cubicBezTo>
                  <a:cubicBezTo>
                    <a:pt x="83" y="54"/>
                    <a:pt x="85" y="53"/>
                    <a:pt x="83" y="52"/>
                  </a:cubicBezTo>
                  <a:cubicBezTo>
                    <a:pt x="83" y="51"/>
                    <a:pt x="79" y="54"/>
                    <a:pt x="79" y="53"/>
                  </a:cubicBezTo>
                  <a:cubicBezTo>
                    <a:pt x="77" y="52"/>
                    <a:pt x="75" y="52"/>
                    <a:pt x="74" y="51"/>
                  </a:cubicBezTo>
                  <a:cubicBezTo>
                    <a:pt x="70" y="51"/>
                    <a:pt x="65" y="52"/>
                    <a:pt x="62" y="53"/>
                  </a:cubicBezTo>
                  <a:lnTo>
                    <a:pt x="0" y="241"/>
                  </a:lnTo>
                  <a:lnTo>
                    <a:pt x="5" y="244"/>
                  </a:lnTo>
                  <a:cubicBezTo>
                    <a:pt x="7" y="245"/>
                    <a:pt x="7" y="247"/>
                    <a:pt x="9" y="246"/>
                  </a:cubicBezTo>
                  <a:cubicBezTo>
                    <a:pt x="11" y="245"/>
                    <a:pt x="12" y="238"/>
                    <a:pt x="15" y="239"/>
                  </a:cubicBezTo>
                  <a:lnTo>
                    <a:pt x="21" y="242"/>
                  </a:lnTo>
                  <a:cubicBezTo>
                    <a:pt x="24" y="243"/>
                    <a:pt x="22" y="248"/>
                    <a:pt x="23" y="251"/>
                  </a:cubicBezTo>
                  <a:cubicBezTo>
                    <a:pt x="25" y="256"/>
                    <a:pt x="28" y="260"/>
                    <a:pt x="30" y="264"/>
                  </a:cubicBezTo>
                  <a:cubicBezTo>
                    <a:pt x="31" y="266"/>
                    <a:pt x="31" y="268"/>
                    <a:pt x="33" y="268"/>
                  </a:cubicBezTo>
                  <a:cubicBezTo>
                    <a:pt x="36" y="269"/>
                    <a:pt x="36" y="266"/>
                    <a:pt x="38" y="265"/>
                  </a:cubicBezTo>
                  <a:cubicBezTo>
                    <a:pt x="40" y="264"/>
                    <a:pt x="44" y="267"/>
                    <a:pt x="45" y="265"/>
                  </a:cubicBezTo>
                  <a:cubicBezTo>
                    <a:pt x="45" y="262"/>
                    <a:pt x="47" y="260"/>
                    <a:pt x="50" y="259"/>
                  </a:cubicBezTo>
                  <a:cubicBezTo>
                    <a:pt x="51" y="259"/>
                    <a:pt x="50" y="257"/>
                    <a:pt x="50" y="256"/>
                  </a:cubicBezTo>
                  <a:cubicBezTo>
                    <a:pt x="53" y="254"/>
                    <a:pt x="57" y="252"/>
                    <a:pt x="60" y="253"/>
                  </a:cubicBezTo>
                  <a:cubicBezTo>
                    <a:pt x="62" y="253"/>
                    <a:pt x="63" y="256"/>
                    <a:pt x="64" y="259"/>
                  </a:cubicBezTo>
                  <a:cubicBezTo>
                    <a:pt x="65" y="261"/>
                    <a:pt x="62" y="263"/>
                    <a:pt x="63" y="265"/>
                  </a:cubicBezTo>
                  <a:cubicBezTo>
                    <a:pt x="64" y="267"/>
                    <a:pt x="67" y="266"/>
                    <a:pt x="69" y="268"/>
                  </a:cubicBezTo>
                  <a:cubicBezTo>
                    <a:pt x="70" y="270"/>
                    <a:pt x="70" y="274"/>
                    <a:pt x="72" y="276"/>
                  </a:cubicBezTo>
                  <a:cubicBezTo>
                    <a:pt x="74" y="280"/>
                    <a:pt x="79" y="282"/>
                    <a:pt x="81" y="286"/>
                  </a:cubicBezTo>
                  <a:cubicBezTo>
                    <a:pt x="82" y="289"/>
                    <a:pt x="79" y="294"/>
                    <a:pt x="81" y="298"/>
                  </a:cubicBezTo>
                  <a:cubicBezTo>
                    <a:pt x="83" y="302"/>
                    <a:pt x="84" y="307"/>
                    <a:pt x="87" y="311"/>
                  </a:cubicBezTo>
                  <a:cubicBezTo>
                    <a:pt x="89" y="315"/>
                    <a:pt x="94" y="314"/>
                    <a:pt x="97" y="317"/>
                  </a:cubicBezTo>
                  <a:cubicBezTo>
                    <a:pt x="98" y="317"/>
                    <a:pt x="97" y="319"/>
                    <a:pt x="98" y="320"/>
                  </a:cubicBezTo>
                  <a:cubicBezTo>
                    <a:pt x="99" y="322"/>
                    <a:pt x="101" y="322"/>
                    <a:pt x="103" y="322"/>
                  </a:cubicBezTo>
                  <a:cubicBezTo>
                    <a:pt x="102" y="324"/>
                    <a:pt x="101" y="326"/>
                    <a:pt x="101" y="328"/>
                  </a:cubicBezTo>
                  <a:cubicBezTo>
                    <a:pt x="101" y="330"/>
                    <a:pt x="100" y="333"/>
                    <a:pt x="101" y="335"/>
                  </a:cubicBezTo>
                  <a:cubicBezTo>
                    <a:pt x="102" y="336"/>
                    <a:pt x="104" y="330"/>
                    <a:pt x="104" y="332"/>
                  </a:cubicBezTo>
                  <a:cubicBezTo>
                    <a:pt x="104" y="334"/>
                    <a:pt x="99" y="337"/>
                    <a:pt x="101" y="339"/>
                  </a:cubicBezTo>
                  <a:cubicBezTo>
                    <a:pt x="103" y="341"/>
                    <a:pt x="111" y="336"/>
                    <a:pt x="109" y="338"/>
                  </a:cubicBezTo>
                  <a:cubicBezTo>
                    <a:pt x="107" y="341"/>
                    <a:pt x="102" y="340"/>
                    <a:pt x="99" y="342"/>
                  </a:cubicBezTo>
                  <a:cubicBezTo>
                    <a:pt x="97" y="343"/>
                    <a:pt x="96" y="345"/>
                    <a:pt x="96" y="347"/>
                  </a:cubicBezTo>
                  <a:cubicBezTo>
                    <a:pt x="96" y="349"/>
                    <a:pt x="96" y="351"/>
                    <a:pt x="98" y="351"/>
                  </a:cubicBezTo>
                  <a:cubicBezTo>
                    <a:pt x="101" y="352"/>
                    <a:pt x="105" y="348"/>
                    <a:pt x="109" y="350"/>
                  </a:cubicBezTo>
                  <a:cubicBezTo>
                    <a:pt x="111" y="351"/>
                    <a:pt x="106" y="354"/>
                    <a:pt x="103" y="354"/>
                  </a:cubicBezTo>
                  <a:cubicBezTo>
                    <a:pt x="100" y="355"/>
                    <a:pt x="97" y="354"/>
                    <a:pt x="94" y="354"/>
                  </a:cubicBezTo>
                  <a:cubicBezTo>
                    <a:pt x="93" y="355"/>
                    <a:pt x="93" y="356"/>
                    <a:pt x="93" y="357"/>
                  </a:cubicBezTo>
                  <a:cubicBezTo>
                    <a:pt x="93" y="359"/>
                    <a:pt x="93" y="361"/>
                    <a:pt x="94" y="362"/>
                  </a:cubicBezTo>
                  <a:cubicBezTo>
                    <a:pt x="95" y="364"/>
                    <a:pt x="96" y="365"/>
                    <a:pt x="98" y="366"/>
                  </a:cubicBezTo>
                  <a:cubicBezTo>
                    <a:pt x="100" y="366"/>
                    <a:pt x="103" y="366"/>
                    <a:pt x="104" y="365"/>
                  </a:cubicBezTo>
                  <a:cubicBezTo>
                    <a:pt x="107" y="364"/>
                    <a:pt x="108" y="359"/>
                    <a:pt x="110" y="360"/>
                  </a:cubicBezTo>
                  <a:cubicBezTo>
                    <a:pt x="112" y="361"/>
                    <a:pt x="108" y="364"/>
                    <a:pt x="107" y="366"/>
                  </a:cubicBezTo>
                  <a:cubicBezTo>
                    <a:pt x="106" y="368"/>
                    <a:pt x="105" y="369"/>
                    <a:pt x="104" y="371"/>
                  </a:cubicBezTo>
                  <a:cubicBezTo>
                    <a:pt x="103" y="373"/>
                    <a:pt x="101" y="374"/>
                    <a:pt x="101" y="376"/>
                  </a:cubicBezTo>
                  <a:cubicBezTo>
                    <a:pt x="101" y="378"/>
                    <a:pt x="103" y="380"/>
                    <a:pt x="104" y="380"/>
                  </a:cubicBezTo>
                  <a:cubicBezTo>
                    <a:pt x="106" y="380"/>
                    <a:pt x="105" y="377"/>
                    <a:pt x="107" y="376"/>
                  </a:cubicBezTo>
                  <a:cubicBezTo>
                    <a:pt x="109" y="376"/>
                    <a:pt x="112" y="377"/>
                    <a:pt x="112" y="378"/>
                  </a:cubicBezTo>
                  <a:cubicBezTo>
                    <a:pt x="114" y="381"/>
                    <a:pt x="112" y="385"/>
                    <a:pt x="112" y="388"/>
                  </a:cubicBezTo>
                  <a:cubicBezTo>
                    <a:pt x="113" y="390"/>
                    <a:pt x="115" y="390"/>
                    <a:pt x="115" y="392"/>
                  </a:cubicBezTo>
                  <a:cubicBezTo>
                    <a:pt x="114" y="394"/>
                    <a:pt x="111" y="394"/>
                    <a:pt x="111" y="396"/>
                  </a:cubicBezTo>
                  <a:cubicBezTo>
                    <a:pt x="110" y="398"/>
                    <a:pt x="113" y="398"/>
                    <a:pt x="114" y="400"/>
                  </a:cubicBezTo>
                  <a:cubicBezTo>
                    <a:pt x="114" y="401"/>
                    <a:pt x="111" y="401"/>
                    <a:pt x="111" y="401"/>
                  </a:cubicBezTo>
                  <a:cubicBezTo>
                    <a:pt x="112" y="403"/>
                    <a:pt x="115" y="402"/>
                    <a:pt x="115" y="403"/>
                  </a:cubicBezTo>
                  <a:cubicBezTo>
                    <a:pt x="116" y="405"/>
                    <a:pt x="114" y="408"/>
                    <a:pt x="115" y="409"/>
                  </a:cubicBezTo>
                  <a:cubicBezTo>
                    <a:pt x="117" y="411"/>
                    <a:pt x="120" y="411"/>
                    <a:pt x="122" y="412"/>
                  </a:cubicBezTo>
                  <a:cubicBezTo>
                    <a:pt x="124" y="413"/>
                    <a:pt x="125" y="415"/>
                    <a:pt x="127" y="417"/>
                  </a:cubicBezTo>
                  <a:cubicBezTo>
                    <a:pt x="129" y="418"/>
                    <a:pt x="131" y="420"/>
                    <a:pt x="133" y="421"/>
                  </a:cubicBezTo>
                  <a:cubicBezTo>
                    <a:pt x="134" y="422"/>
                    <a:pt x="136" y="420"/>
                    <a:pt x="137" y="420"/>
                  </a:cubicBezTo>
                  <a:cubicBezTo>
                    <a:pt x="139" y="420"/>
                    <a:pt x="141" y="419"/>
                    <a:pt x="142" y="421"/>
                  </a:cubicBezTo>
                  <a:cubicBezTo>
                    <a:pt x="143" y="422"/>
                    <a:pt x="140" y="424"/>
                    <a:pt x="140" y="425"/>
                  </a:cubicBezTo>
                  <a:cubicBezTo>
                    <a:pt x="139" y="428"/>
                    <a:pt x="139" y="431"/>
                    <a:pt x="139" y="434"/>
                  </a:cubicBezTo>
                  <a:cubicBezTo>
                    <a:pt x="139" y="435"/>
                    <a:pt x="139" y="437"/>
                    <a:pt x="141" y="437"/>
                  </a:cubicBezTo>
                  <a:cubicBezTo>
                    <a:pt x="142" y="438"/>
                    <a:pt x="141" y="435"/>
                    <a:pt x="141" y="435"/>
                  </a:cubicBezTo>
                  <a:cubicBezTo>
                    <a:pt x="144" y="434"/>
                    <a:pt x="147" y="432"/>
                    <a:pt x="149" y="433"/>
                  </a:cubicBezTo>
                  <a:cubicBezTo>
                    <a:pt x="151" y="435"/>
                    <a:pt x="147" y="439"/>
                    <a:pt x="149" y="441"/>
                  </a:cubicBezTo>
                  <a:cubicBezTo>
                    <a:pt x="151" y="442"/>
                    <a:pt x="153" y="438"/>
                    <a:pt x="155" y="438"/>
                  </a:cubicBezTo>
                  <a:cubicBezTo>
                    <a:pt x="156" y="438"/>
                    <a:pt x="155" y="441"/>
                    <a:pt x="155" y="442"/>
                  </a:cubicBezTo>
                  <a:cubicBezTo>
                    <a:pt x="156" y="444"/>
                    <a:pt x="157" y="446"/>
                    <a:pt x="158" y="448"/>
                  </a:cubicBezTo>
                  <a:cubicBezTo>
                    <a:pt x="167" y="448"/>
                    <a:pt x="176" y="449"/>
                    <a:pt x="184" y="449"/>
                  </a:cubicBezTo>
                  <a:cubicBezTo>
                    <a:pt x="226" y="449"/>
                    <a:pt x="268" y="449"/>
                    <a:pt x="310" y="449"/>
                  </a:cubicBezTo>
                  <a:cubicBezTo>
                    <a:pt x="345" y="449"/>
                    <a:pt x="380" y="450"/>
                    <a:pt x="415" y="450"/>
                  </a:cubicBezTo>
                  <a:cubicBezTo>
                    <a:pt x="432" y="450"/>
                    <a:pt x="450" y="450"/>
                    <a:pt x="467" y="449"/>
                  </a:cubicBezTo>
                  <a:cubicBezTo>
                    <a:pt x="474" y="449"/>
                    <a:pt x="481" y="448"/>
                    <a:pt x="488" y="448"/>
                  </a:cubicBezTo>
                  <a:cubicBezTo>
                    <a:pt x="490" y="448"/>
                    <a:pt x="492" y="449"/>
                    <a:pt x="495" y="450"/>
                  </a:cubicBezTo>
                  <a:cubicBezTo>
                    <a:pt x="498" y="451"/>
                    <a:pt x="500" y="453"/>
                    <a:pt x="503" y="454"/>
                  </a:cubicBezTo>
                  <a:cubicBezTo>
                    <a:pt x="506" y="455"/>
                    <a:pt x="510" y="454"/>
                    <a:pt x="513" y="455"/>
                  </a:cubicBezTo>
                  <a:cubicBezTo>
                    <a:pt x="515" y="456"/>
                    <a:pt x="517" y="458"/>
                    <a:pt x="519" y="459"/>
                  </a:cubicBezTo>
                  <a:cubicBezTo>
                    <a:pt x="523" y="461"/>
                    <a:pt x="526" y="463"/>
                    <a:pt x="530" y="463"/>
                  </a:cubicBezTo>
                  <a:cubicBezTo>
                    <a:pt x="532" y="464"/>
                    <a:pt x="535" y="463"/>
                    <a:pt x="538" y="463"/>
                  </a:cubicBezTo>
                  <a:cubicBezTo>
                    <a:pt x="542" y="464"/>
                    <a:pt x="546" y="466"/>
                    <a:pt x="549" y="466"/>
                  </a:cubicBezTo>
                  <a:cubicBezTo>
                    <a:pt x="551" y="465"/>
                    <a:pt x="552" y="464"/>
                    <a:pt x="554" y="463"/>
                  </a:cubicBezTo>
                  <a:cubicBezTo>
                    <a:pt x="555" y="462"/>
                    <a:pt x="556" y="460"/>
                    <a:pt x="557" y="459"/>
                  </a:cubicBezTo>
                  <a:cubicBezTo>
                    <a:pt x="559" y="458"/>
                    <a:pt x="560" y="456"/>
                    <a:pt x="562" y="456"/>
                  </a:cubicBezTo>
                  <a:cubicBezTo>
                    <a:pt x="562" y="456"/>
                    <a:pt x="561" y="459"/>
                    <a:pt x="562" y="458"/>
                  </a:cubicBezTo>
                  <a:cubicBezTo>
                    <a:pt x="564" y="457"/>
                    <a:pt x="564" y="454"/>
                    <a:pt x="565" y="452"/>
                  </a:cubicBezTo>
                  <a:cubicBezTo>
                    <a:pt x="566" y="452"/>
                    <a:pt x="567" y="452"/>
                    <a:pt x="567" y="453"/>
                  </a:cubicBezTo>
                  <a:cubicBezTo>
                    <a:pt x="567" y="454"/>
                    <a:pt x="564" y="457"/>
                    <a:pt x="566" y="457"/>
                  </a:cubicBezTo>
                  <a:cubicBezTo>
                    <a:pt x="567" y="458"/>
                    <a:pt x="569" y="455"/>
                    <a:pt x="570" y="454"/>
                  </a:cubicBezTo>
                  <a:cubicBezTo>
                    <a:pt x="571" y="452"/>
                    <a:pt x="570" y="450"/>
                    <a:pt x="572" y="449"/>
                  </a:cubicBezTo>
                  <a:cubicBezTo>
                    <a:pt x="573" y="449"/>
                    <a:pt x="575" y="451"/>
                    <a:pt x="577" y="451"/>
                  </a:cubicBezTo>
                  <a:cubicBezTo>
                    <a:pt x="580" y="452"/>
                    <a:pt x="583" y="452"/>
                    <a:pt x="586" y="452"/>
                  </a:cubicBezTo>
                  <a:cubicBezTo>
                    <a:pt x="588" y="452"/>
                    <a:pt x="591" y="452"/>
                    <a:pt x="593" y="453"/>
                  </a:cubicBezTo>
                  <a:cubicBezTo>
                    <a:pt x="594" y="455"/>
                    <a:pt x="593" y="458"/>
                    <a:pt x="594" y="460"/>
                  </a:cubicBezTo>
                  <a:cubicBezTo>
                    <a:pt x="595" y="462"/>
                    <a:pt x="595" y="465"/>
                    <a:pt x="597" y="466"/>
                  </a:cubicBezTo>
                  <a:cubicBezTo>
                    <a:pt x="598" y="468"/>
                    <a:pt x="599" y="468"/>
                    <a:pt x="601" y="469"/>
                  </a:cubicBezTo>
                  <a:cubicBezTo>
                    <a:pt x="603" y="469"/>
                    <a:pt x="605" y="467"/>
                    <a:pt x="607" y="467"/>
                  </a:cubicBezTo>
                  <a:cubicBezTo>
                    <a:pt x="608" y="468"/>
                    <a:pt x="606" y="470"/>
                    <a:pt x="606" y="471"/>
                  </a:cubicBezTo>
                  <a:cubicBezTo>
                    <a:pt x="606" y="472"/>
                    <a:pt x="604" y="472"/>
                    <a:pt x="604" y="473"/>
                  </a:cubicBezTo>
                  <a:cubicBezTo>
                    <a:pt x="605" y="476"/>
                    <a:pt x="607" y="477"/>
                    <a:pt x="608" y="479"/>
                  </a:cubicBezTo>
                  <a:cubicBezTo>
                    <a:pt x="608" y="481"/>
                    <a:pt x="606" y="482"/>
                    <a:pt x="607" y="484"/>
                  </a:cubicBezTo>
                  <a:cubicBezTo>
                    <a:pt x="608" y="486"/>
                    <a:pt x="611" y="486"/>
                    <a:pt x="612" y="487"/>
                  </a:cubicBezTo>
                  <a:cubicBezTo>
                    <a:pt x="612" y="489"/>
                    <a:pt x="609" y="489"/>
                    <a:pt x="609" y="490"/>
                  </a:cubicBezTo>
                  <a:cubicBezTo>
                    <a:pt x="609" y="491"/>
                    <a:pt x="610" y="493"/>
                    <a:pt x="611" y="493"/>
                  </a:cubicBezTo>
                  <a:cubicBezTo>
                    <a:pt x="612" y="494"/>
                    <a:pt x="614" y="494"/>
                    <a:pt x="616" y="494"/>
                  </a:cubicBezTo>
                  <a:cubicBezTo>
                    <a:pt x="618" y="495"/>
                    <a:pt x="621" y="494"/>
                    <a:pt x="624" y="495"/>
                  </a:cubicBezTo>
                  <a:cubicBezTo>
                    <a:pt x="628" y="496"/>
                    <a:pt x="632" y="497"/>
                    <a:pt x="636" y="498"/>
                  </a:cubicBezTo>
                  <a:cubicBezTo>
                    <a:pt x="638" y="498"/>
                    <a:pt x="640" y="499"/>
                    <a:pt x="642" y="499"/>
                  </a:cubicBezTo>
                  <a:cubicBezTo>
                    <a:pt x="645" y="500"/>
                    <a:pt x="648" y="500"/>
                    <a:pt x="651" y="502"/>
                  </a:cubicBezTo>
                  <a:cubicBezTo>
                    <a:pt x="653" y="504"/>
                    <a:pt x="656" y="506"/>
                    <a:pt x="658" y="509"/>
                  </a:cubicBezTo>
                  <a:cubicBezTo>
                    <a:pt x="659" y="510"/>
                    <a:pt x="659" y="513"/>
                    <a:pt x="660" y="515"/>
                  </a:cubicBezTo>
                  <a:cubicBezTo>
                    <a:pt x="660" y="517"/>
                    <a:pt x="662" y="519"/>
                    <a:pt x="660" y="521"/>
                  </a:cubicBezTo>
                  <a:cubicBezTo>
                    <a:pt x="659" y="522"/>
                    <a:pt x="658" y="517"/>
                    <a:pt x="657" y="518"/>
                  </a:cubicBezTo>
                  <a:cubicBezTo>
                    <a:pt x="656" y="520"/>
                    <a:pt x="659" y="522"/>
                    <a:pt x="658" y="524"/>
                  </a:cubicBezTo>
                  <a:cubicBezTo>
                    <a:pt x="657" y="525"/>
                    <a:pt x="654" y="524"/>
                    <a:pt x="653" y="523"/>
                  </a:cubicBezTo>
                  <a:cubicBezTo>
                    <a:pt x="652" y="523"/>
                    <a:pt x="652" y="521"/>
                    <a:pt x="651" y="521"/>
                  </a:cubicBezTo>
                  <a:cubicBezTo>
                    <a:pt x="650" y="521"/>
                    <a:pt x="649" y="523"/>
                    <a:pt x="648" y="522"/>
                  </a:cubicBezTo>
                  <a:cubicBezTo>
                    <a:pt x="647" y="520"/>
                    <a:pt x="648" y="517"/>
                    <a:pt x="647" y="515"/>
                  </a:cubicBezTo>
                  <a:cubicBezTo>
                    <a:pt x="646" y="514"/>
                    <a:pt x="646" y="518"/>
                    <a:pt x="646" y="517"/>
                  </a:cubicBezTo>
                  <a:cubicBezTo>
                    <a:pt x="644" y="516"/>
                    <a:pt x="644" y="513"/>
                    <a:pt x="642" y="512"/>
                  </a:cubicBezTo>
                  <a:cubicBezTo>
                    <a:pt x="641" y="512"/>
                    <a:pt x="639" y="511"/>
                    <a:pt x="639" y="512"/>
                  </a:cubicBezTo>
                  <a:cubicBezTo>
                    <a:pt x="639" y="515"/>
                    <a:pt x="642" y="518"/>
                    <a:pt x="642" y="521"/>
                  </a:cubicBezTo>
                  <a:cubicBezTo>
                    <a:pt x="642" y="524"/>
                    <a:pt x="639" y="526"/>
                    <a:pt x="638" y="529"/>
                  </a:cubicBezTo>
                  <a:cubicBezTo>
                    <a:pt x="637" y="531"/>
                    <a:pt x="636" y="532"/>
                    <a:pt x="636" y="534"/>
                  </a:cubicBezTo>
                  <a:cubicBezTo>
                    <a:pt x="636" y="536"/>
                    <a:pt x="637" y="538"/>
                    <a:pt x="637" y="540"/>
                  </a:cubicBezTo>
                  <a:cubicBezTo>
                    <a:pt x="637" y="542"/>
                    <a:pt x="636" y="543"/>
                    <a:pt x="634" y="545"/>
                  </a:cubicBezTo>
                  <a:cubicBezTo>
                    <a:pt x="632" y="547"/>
                    <a:pt x="629" y="548"/>
                    <a:pt x="627" y="550"/>
                  </a:cubicBezTo>
                  <a:cubicBezTo>
                    <a:pt x="626" y="552"/>
                    <a:pt x="626" y="554"/>
                    <a:pt x="625" y="555"/>
                  </a:cubicBezTo>
                  <a:cubicBezTo>
                    <a:pt x="625" y="556"/>
                    <a:pt x="627" y="557"/>
                    <a:pt x="627" y="558"/>
                  </a:cubicBezTo>
                  <a:cubicBezTo>
                    <a:pt x="627" y="559"/>
                    <a:pt x="626" y="560"/>
                    <a:pt x="625" y="560"/>
                  </a:cubicBezTo>
                  <a:cubicBezTo>
                    <a:pt x="622" y="561"/>
                    <a:pt x="620" y="559"/>
                    <a:pt x="617" y="559"/>
                  </a:cubicBezTo>
                  <a:cubicBezTo>
                    <a:pt x="617" y="560"/>
                    <a:pt x="616" y="562"/>
                    <a:pt x="615" y="563"/>
                  </a:cubicBezTo>
                  <a:cubicBezTo>
                    <a:pt x="618" y="564"/>
                    <a:pt x="620" y="565"/>
                    <a:pt x="623" y="564"/>
                  </a:cubicBezTo>
                  <a:cubicBezTo>
                    <a:pt x="626" y="564"/>
                    <a:pt x="630" y="562"/>
                    <a:pt x="633" y="560"/>
                  </a:cubicBezTo>
                  <a:cubicBezTo>
                    <a:pt x="635" y="559"/>
                    <a:pt x="636" y="556"/>
                    <a:pt x="638" y="555"/>
                  </a:cubicBezTo>
                  <a:cubicBezTo>
                    <a:pt x="640" y="554"/>
                    <a:pt x="643" y="554"/>
                    <a:pt x="645" y="554"/>
                  </a:cubicBezTo>
                  <a:cubicBezTo>
                    <a:pt x="648" y="554"/>
                    <a:pt x="650" y="556"/>
                    <a:pt x="652" y="555"/>
                  </a:cubicBezTo>
                  <a:cubicBezTo>
                    <a:pt x="652" y="555"/>
                    <a:pt x="650" y="553"/>
                    <a:pt x="651" y="553"/>
                  </a:cubicBezTo>
                  <a:cubicBezTo>
                    <a:pt x="652" y="552"/>
                    <a:pt x="655" y="552"/>
                    <a:pt x="657" y="552"/>
                  </a:cubicBezTo>
                  <a:cubicBezTo>
                    <a:pt x="659" y="552"/>
                    <a:pt x="661" y="552"/>
                    <a:pt x="663" y="552"/>
                  </a:cubicBezTo>
                  <a:cubicBezTo>
                    <a:pt x="665" y="552"/>
                    <a:pt x="667" y="552"/>
                    <a:pt x="669" y="552"/>
                  </a:cubicBezTo>
                  <a:cubicBezTo>
                    <a:pt x="668" y="551"/>
                    <a:pt x="668" y="550"/>
                    <a:pt x="668" y="549"/>
                  </a:cubicBezTo>
                  <a:cubicBezTo>
                    <a:pt x="668" y="547"/>
                    <a:pt x="668" y="546"/>
                    <a:pt x="668" y="545"/>
                  </a:cubicBezTo>
                  <a:cubicBezTo>
                    <a:pt x="667" y="545"/>
                    <a:pt x="666" y="545"/>
                    <a:pt x="664" y="545"/>
                  </a:cubicBezTo>
                  <a:cubicBezTo>
                    <a:pt x="663" y="545"/>
                    <a:pt x="660" y="547"/>
                    <a:pt x="660" y="545"/>
                  </a:cubicBezTo>
                  <a:cubicBezTo>
                    <a:pt x="659" y="544"/>
                    <a:pt x="661" y="542"/>
                    <a:pt x="662" y="541"/>
                  </a:cubicBezTo>
                  <a:cubicBezTo>
                    <a:pt x="663" y="539"/>
                    <a:pt x="664" y="537"/>
                    <a:pt x="666" y="536"/>
                  </a:cubicBezTo>
                  <a:cubicBezTo>
                    <a:pt x="668" y="535"/>
                    <a:pt x="671" y="535"/>
                    <a:pt x="673" y="535"/>
                  </a:cubicBezTo>
                  <a:cubicBezTo>
                    <a:pt x="676" y="535"/>
                    <a:pt x="679" y="534"/>
                    <a:pt x="681" y="533"/>
                  </a:cubicBezTo>
                  <a:cubicBezTo>
                    <a:pt x="684" y="532"/>
                    <a:pt x="686" y="531"/>
                    <a:pt x="689" y="531"/>
                  </a:cubicBezTo>
                  <a:cubicBezTo>
                    <a:pt x="690" y="530"/>
                    <a:pt x="691" y="530"/>
                    <a:pt x="693" y="530"/>
                  </a:cubicBezTo>
                  <a:cubicBezTo>
                    <a:pt x="696" y="529"/>
                    <a:pt x="699" y="530"/>
                    <a:pt x="702" y="529"/>
                  </a:cubicBezTo>
                  <a:cubicBezTo>
                    <a:pt x="703" y="529"/>
                    <a:pt x="706" y="529"/>
                    <a:pt x="707" y="528"/>
                  </a:cubicBezTo>
                  <a:cubicBezTo>
                    <a:pt x="709" y="527"/>
                    <a:pt x="710" y="523"/>
                    <a:pt x="711" y="52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0" name="Freeform 2657"/>
            <p:cNvSpPr>
              <a:spLocks noChangeAspect="1"/>
            </p:cNvSpPr>
            <p:nvPr/>
          </p:nvSpPr>
          <p:spPr bwMode="auto">
            <a:xfrm>
              <a:off x="1763" y="1726"/>
              <a:ext cx="214" cy="124"/>
            </a:xfrm>
            <a:custGeom>
              <a:avLst/>
              <a:gdLst>
                <a:gd name="T0" fmla="*/ 130 w 178"/>
                <a:gd name="T1" fmla="*/ 90 h 103"/>
                <a:gd name="T2" fmla="*/ 137 w 178"/>
                <a:gd name="T3" fmla="*/ 84 h 103"/>
                <a:gd name="T4" fmla="*/ 143 w 178"/>
                <a:gd name="T5" fmla="*/ 83 h 103"/>
                <a:gd name="T6" fmla="*/ 147 w 178"/>
                <a:gd name="T7" fmla="*/ 88 h 103"/>
                <a:gd name="T8" fmla="*/ 165 w 178"/>
                <a:gd name="T9" fmla="*/ 77 h 103"/>
                <a:gd name="T10" fmla="*/ 160 w 178"/>
                <a:gd name="T11" fmla="*/ 84 h 103"/>
                <a:gd name="T12" fmla="*/ 179 w 178"/>
                <a:gd name="T13" fmla="*/ 87 h 103"/>
                <a:gd name="T14" fmla="*/ 165 w 178"/>
                <a:gd name="T15" fmla="*/ 93 h 103"/>
                <a:gd name="T16" fmla="*/ 150 w 178"/>
                <a:gd name="T17" fmla="*/ 91 h 103"/>
                <a:gd name="T18" fmla="*/ 136 w 178"/>
                <a:gd name="T19" fmla="*/ 110 h 103"/>
                <a:gd name="T20" fmla="*/ 142 w 178"/>
                <a:gd name="T21" fmla="*/ 123 h 103"/>
                <a:gd name="T22" fmla="*/ 157 w 178"/>
                <a:gd name="T23" fmla="*/ 110 h 103"/>
                <a:gd name="T24" fmla="*/ 170 w 178"/>
                <a:gd name="T25" fmla="*/ 102 h 103"/>
                <a:gd name="T26" fmla="*/ 200 w 178"/>
                <a:gd name="T27" fmla="*/ 91 h 103"/>
                <a:gd name="T28" fmla="*/ 208 w 178"/>
                <a:gd name="T29" fmla="*/ 81 h 103"/>
                <a:gd name="T30" fmla="*/ 201 w 178"/>
                <a:gd name="T31" fmla="*/ 75 h 103"/>
                <a:gd name="T32" fmla="*/ 189 w 178"/>
                <a:gd name="T33" fmla="*/ 76 h 103"/>
                <a:gd name="T34" fmla="*/ 171 w 178"/>
                <a:gd name="T35" fmla="*/ 71 h 103"/>
                <a:gd name="T36" fmla="*/ 171 w 178"/>
                <a:gd name="T37" fmla="*/ 67 h 103"/>
                <a:gd name="T38" fmla="*/ 159 w 178"/>
                <a:gd name="T39" fmla="*/ 59 h 103"/>
                <a:gd name="T40" fmla="*/ 157 w 178"/>
                <a:gd name="T41" fmla="*/ 49 h 103"/>
                <a:gd name="T42" fmla="*/ 160 w 178"/>
                <a:gd name="T43" fmla="*/ 43 h 103"/>
                <a:gd name="T44" fmla="*/ 160 w 178"/>
                <a:gd name="T45" fmla="*/ 34 h 103"/>
                <a:gd name="T46" fmla="*/ 148 w 178"/>
                <a:gd name="T47" fmla="*/ 35 h 103"/>
                <a:gd name="T48" fmla="*/ 133 w 178"/>
                <a:gd name="T49" fmla="*/ 28 h 103"/>
                <a:gd name="T50" fmla="*/ 157 w 178"/>
                <a:gd name="T51" fmla="*/ 26 h 103"/>
                <a:gd name="T52" fmla="*/ 172 w 178"/>
                <a:gd name="T53" fmla="*/ 12 h 103"/>
                <a:gd name="T54" fmla="*/ 160 w 178"/>
                <a:gd name="T55" fmla="*/ 1 h 103"/>
                <a:gd name="T56" fmla="*/ 133 w 178"/>
                <a:gd name="T57" fmla="*/ 10 h 103"/>
                <a:gd name="T58" fmla="*/ 112 w 178"/>
                <a:gd name="T59" fmla="*/ 19 h 103"/>
                <a:gd name="T60" fmla="*/ 90 w 178"/>
                <a:gd name="T61" fmla="*/ 39 h 103"/>
                <a:gd name="T62" fmla="*/ 75 w 178"/>
                <a:gd name="T63" fmla="*/ 53 h 103"/>
                <a:gd name="T64" fmla="*/ 57 w 178"/>
                <a:gd name="T65" fmla="*/ 60 h 103"/>
                <a:gd name="T66" fmla="*/ 40 w 178"/>
                <a:gd name="T67" fmla="*/ 71 h 103"/>
                <a:gd name="T68" fmla="*/ 23 w 178"/>
                <a:gd name="T69" fmla="*/ 87 h 103"/>
                <a:gd name="T70" fmla="*/ 7 w 178"/>
                <a:gd name="T71" fmla="*/ 93 h 103"/>
                <a:gd name="T72" fmla="*/ 7 w 178"/>
                <a:gd name="T73" fmla="*/ 93 h 103"/>
                <a:gd name="T74" fmla="*/ 60 w 178"/>
                <a:gd name="T75" fmla="*/ 93 h 103"/>
                <a:gd name="T76" fmla="*/ 65 w 178"/>
                <a:gd name="T77" fmla="*/ 85 h 103"/>
                <a:gd name="T78" fmla="*/ 75 w 178"/>
                <a:gd name="T79" fmla="*/ 79 h 103"/>
                <a:gd name="T80" fmla="*/ 81 w 178"/>
                <a:gd name="T81" fmla="*/ 69 h 103"/>
                <a:gd name="T82" fmla="*/ 87 w 178"/>
                <a:gd name="T83" fmla="*/ 58 h 103"/>
                <a:gd name="T84" fmla="*/ 101 w 178"/>
                <a:gd name="T85" fmla="*/ 41 h 103"/>
                <a:gd name="T86" fmla="*/ 111 w 178"/>
                <a:gd name="T87" fmla="*/ 43 h 103"/>
                <a:gd name="T88" fmla="*/ 120 w 178"/>
                <a:gd name="T89" fmla="*/ 47 h 103"/>
                <a:gd name="T90" fmla="*/ 120 w 178"/>
                <a:gd name="T91" fmla="*/ 73 h 1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8"/>
                <a:gd name="T139" fmla="*/ 0 h 103"/>
                <a:gd name="T140" fmla="*/ 178 w 178"/>
                <a:gd name="T141" fmla="*/ 103 h 1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8" h="103">
                  <a:moveTo>
                    <a:pt x="100" y="75"/>
                  </a:moveTo>
                  <a:cubicBezTo>
                    <a:pt x="103" y="75"/>
                    <a:pt x="106" y="75"/>
                    <a:pt x="108" y="75"/>
                  </a:cubicBezTo>
                  <a:cubicBezTo>
                    <a:pt x="110" y="75"/>
                    <a:pt x="113" y="76"/>
                    <a:pt x="114" y="75"/>
                  </a:cubicBezTo>
                  <a:cubicBezTo>
                    <a:pt x="115" y="74"/>
                    <a:pt x="113" y="71"/>
                    <a:pt x="114" y="70"/>
                  </a:cubicBezTo>
                  <a:cubicBezTo>
                    <a:pt x="114" y="68"/>
                    <a:pt x="115" y="64"/>
                    <a:pt x="118" y="64"/>
                  </a:cubicBezTo>
                  <a:cubicBezTo>
                    <a:pt x="119" y="64"/>
                    <a:pt x="118" y="67"/>
                    <a:pt x="119" y="69"/>
                  </a:cubicBezTo>
                  <a:cubicBezTo>
                    <a:pt x="119" y="70"/>
                    <a:pt x="118" y="72"/>
                    <a:pt x="119" y="73"/>
                  </a:cubicBezTo>
                  <a:cubicBezTo>
                    <a:pt x="119" y="74"/>
                    <a:pt x="121" y="74"/>
                    <a:pt x="122" y="73"/>
                  </a:cubicBezTo>
                  <a:cubicBezTo>
                    <a:pt x="126" y="72"/>
                    <a:pt x="128" y="69"/>
                    <a:pt x="131" y="67"/>
                  </a:cubicBezTo>
                  <a:cubicBezTo>
                    <a:pt x="133" y="66"/>
                    <a:pt x="135" y="63"/>
                    <a:pt x="137" y="64"/>
                  </a:cubicBezTo>
                  <a:cubicBezTo>
                    <a:pt x="139" y="65"/>
                    <a:pt x="135" y="66"/>
                    <a:pt x="134" y="68"/>
                  </a:cubicBezTo>
                  <a:cubicBezTo>
                    <a:pt x="133" y="69"/>
                    <a:pt x="132" y="70"/>
                    <a:pt x="133" y="70"/>
                  </a:cubicBezTo>
                  <a:cubicBezTo>
                    <a:pt x="135" y="71"/>
                    <a:pt x="137" y="70"/>
                    <a:pt x="139" y="70"/>
                  </a:cubicBezTo>
                  <a:cubicBezTo>
                    <a:pt x="143" y="71"/>
                    <a:pt x="149" y="69"/>
                    <a:pt x="149" y="72"/>
                  </a:cubicBezTo>
                  <a:cubicBezTo>
                    <a:pt x="149" y="75"/>
                    <a:pt x="142" y="72"/>
                    <a:pt x="139" y="74"/>
                  </a:cubicBezTo>
                  <a:cubicBezTo>
                    <a:pt x="138" y="74"/>
                    <a:pt x="138" y="76"/>
                    <a:pt x="137" y="77"/>
                  </a:cubicBezTo>
                  <a:cubicBezTo>
                    <a:pt x="136" y="77"/>
                    <a:pt x="136" y="74"/>
                    <a:pt x="135" y="74"/>
                  </a:cubicBezTo>
                  <a:cubicBezTo>
                    <a:pt x="132" y="74"/>
                    <a:pt x="128" y="75"/>
                    <a:pt x="125" y="76"/>
                  </a:cubicBezTo>
                  <a:cubicBezTo>
                    <a:pt x="122" y="78"/>
                    <a:pt x="118" y="80"/>
                    <a:pt x="116" y="83"/>
                  </a:cubicBezTo>
                  <a:cubicBezTo>
                    <a:pt x="114" y="85"/>
                    <a:pt x="113" y="88"/>
                    <a:pt x="113" y="91"/>
                  </a:cubicBezTo>
                  <a:cubicBezTo>
                    <a:pt x="112" y="93"/>
                    <a:pt x="113" y="95"/>
                    <a:pt x="114" y="96"/>
                  </a:cubicBezTo>
                  <a:cubicBezTo>
                    <a:pt x="115" y="98"/>
                    <a:pt x="116" y="102"/>
                    <a:pt x="118" y="102"/>
                  </a:cubicBezTo>
                  <a:cubicBezTo>
                    <a:pt x="120" y="103"/>
                    <a:pt x="123" y="100"/>
                    <a:pt x="125" y="98"/>
                  </a:cubicBezTo>
                  <a:cubicBezTo>
                    <a:pt x="127" y="96"/>
                    <a:pt x="129" y="94"/>
                    <a:pt x="131" y="91"/>
                  </a:cubicBezTo>
                  <a:cubicBezTo>
                    <a:pt x="133" y="89"/>
                    <a:pt x="133" y="85"/>
                    <a:pt x="136" y="83"/>
                  </a:cubicBezTo>
                  <a:cubicBezTo>
                    <a:pt x="137" y="82"/>
                    <a:pt x="139" y="85"/>
                    <a:pt x="141" y="85"/>
                  </a:cubicBezTo>
                  <a:cubicBezTo>
                    <a:pt x="144" y="85"/>
                    <a:pt x="146" y="85"/>
                    <a:pt x="148" y="84"/>
                  </a:cubicBezTo>
                  <a:cubicBezTo>
                    <a:pt x="154" y="82"/>
                    <a:pt x="160" y="78"/>
                    <a:pt x="166" y="76"/>
                  </a:cubicBezTo>
                  <a:cubicBezTo>
                    <a:pt x="170" y="75"/>
                    <a:pt x="174" y="76"/>
                    <a:pt x="176" y="73"/>
                  </a:cubicBezTo>
                  <a:cubicBezTo>
                    <a:pt x="178" y="71"/>
                    <a:pt x="175" y="68"/>
                    <a:pt x="173" y="67"/>
                  </a:cubicBezTo>
                  <a:cubicBezTo>
                    <a:pt x="171" y="66"/>
                    <a:pt x="168" y="67"/>
                    <a:pt x="167" y="66"/>
                  </a:cubicBezTo>
                  <a:cubicBezTo>
                    <a:pt x="166" y="65"/>
                    <a:pt x="168" y="62"/>
                    <a:pt x="167" y="62"/>
                  </a:cubicBezTo>
                  <a:cubicBezTo>
                    <a:pt x="163" y="62"/>
                    <a:pt x="161" y="66"/>
                    <a:pt x="157" y="67"/>
                  </a:cubicBezTo>
                  <a:cubicBezTo>
                    <a:pt x="156" y="67"/>
                    <a:pt x="158" y="64"/>
                    <a:pt x="157" y="63"/>
                  </a:cubicBezTo>
                  <a:cubicBezTo>
                    <a:pt x="154" y="62"/>
                    <a:pt x="150" y="63"/>
                    <a:pt x="146" y="62"/>
                  </a:cubicBezTo>
                  <a:cubicBezTo>
                    <a:pt x="144" y="61"/>
                    <a:pt x="143" y="60"/>
                    <a:pt x="142" y="59"/>
                  </a:cubicBezTo>
                  <a:cubicBezTo>
                    <a:pt x="141" y="58"/>
                    <a:pt x="144" y="58"/>
                    <a:pt x="144" y="57"/>
                  </a:cubicBezTo>
                  <a:cubicBezTo>
                    <a:pt x="144" y="56"/>
                    <a:pt x="143" y="56"/>
                    <a:pt x="142" y="56"/>
                  </a:cubicBezTo>
                  <a:cubicBezTo>
                    <a:pt x="140" y="55"/>
                    <a:pt x="138" y="56"/>
                    <a:pt x="136" y="55"/>
                  </a:cubicBezTo>
                  <a:cubicBezTo>
                    <a:pt x="134" y="53"/>
                    <a:pt x="133" y="51"/>
                    <a:pt x="132" y="49"/>
                  </a:cubicBezTo>
                  <a:cubicBezTo>
                    <a:pt x="132" y="46"/>
                    <a:pt x="135" y="44"/>
                    <a:pt x="134" y="41"/>
                  </a:cubicBezTo>
                  <a:cubicBezTo>
                    <a:pt x="134" y="40"/>
                    <a:pt x="132" y="41"/>
                    <a:pt x="131" y="41"/>
                  </a:cubicBezTo>
                  <a:cubicBezTo>
                    <a:pt x="129" y="41"/>
                    <a:pt x="126" y="42"/>
                    <a:pt x="127" y="41"/>
                  </a:cubicBezTo>
                  <a:cubicBezTo>
                    <a:pt x="128" y="38"/>
                    <a:pt x="132" y="38"/>
                    <a:pt x="133" y="36"/>
                  </a:cubicBezTo>
                  <a:cubicBezTo>
                    <a:pt x="135" y="34"/>
                    <a:pt x="137" y="31"/>
                    <a:pt x="137" y="28"/>
                  </a:cubicBezTo>
                  <a:cubicBezTo>
                    <a:pt x="137" y="27"/>
                    <a:pt x="134" y="28"/>
                    <a:pt x="133" y="28"/>
                  </a:cubicBezTo>
                  <a:cubicBezTo>
                    <a:pt x="131" y="28"/>
                    <a:pt x="129" y="29"/>
                    <a:pt x="127" y="30"/>
                  </a:cubicBezTo>
                  <a:cubicBezTo>
                    <a:pt x="125" y="30"/>
                    <a:pt x="124" y="30"/>
                    <a:pt x="123" y="29"/>
                  </a:cubicBezTo>
                  <a:cubicBezTo>
                    <a:pt x="123" y="28"/>
                    <a:pt x="124" y="27"/>
                    <a:pt x="123" y="26"/>
                  </a:cubicBezTo>
                  <a:cubicBezTo>
                    <a:pt x="120" y="24"/>
                    <a:pt x="111" y="27"/>
                    <a:pt x="111" y="23"/>
                  </a:cubicBezTo>
                  <a:cubicBezTo>
                    <a:pt x="111" y="19"/>
                    <a:pt x="119" y="20"/>
                    <a:pt x="123" y="20"/>
                  </a:cubicBezTo>
                  <a:cubicBezTo>
                    <a:pt x="126" y="20"/>
                    <a:pt x="128" y="23"/>
                    <a:pt x="131" y="22"/>
                  </a:cubicBezTo>
                  <a:cubicBezTo>
                    <a:pt x="136" y="20"/>
                    <a:pt x="141" y="17"/>
                    <a:pt x="145" y="13"/>
                  </a:cubicBezTo>
                  <a:cubicBezTo>
                    <a:pt x="146" y="12"/>
                    <a:pt x="143" y="11"/>
                    <a:pt x="143" y="10"/>
                  </a:cubicBezTo>
                  <a:cubicBezTo>
                    <a:pt x="143" y="9"/>
                    <a:pt x="147" y="8"/>
                    <a:pt x="146" y="7"/>
                  </a:cubicBezTo>
                  <a:cubicBezTo>
                    <a:pt x="143" y="4"/>
                    <a:pt x="138" y="2"/>
                    <a:pt x="133" y="1"/>
                  </a:cubicBezTo>
                  <a:cubicBezTo>
                    <a:pt x="130" y="0"/>
                    <a:pt x="127" y="0"/>
                    <a:pt x="124" y="1"/>
                  </a:cubicBezTo>
                  <a:cubicBezTo>
                    <a:pt x="119" y="3"/>
                    <a:pt x="116" y="6"/>
                    <a:pt x="111" y="8"/>
                  </a:cubicBezTo>
                  <a:cubicBezTo>
                    <a:pt x="109" y="9"/>
                    <a:pt x="107" y="7"/>
                    <a:pt x="105" y="8"/>
                  </a:cubicBezTo>
                  <a:cubicBezTo>
                    <a:pt x="101" y="10"/>
                    <a:pt x="97" y="13"/>
                    <a:pt x="93" y="16"/>
                  </a:cubicBezTo>
                  <a:cubicBezTo>
                    <a:pt x="90" y="18"/>
                    <a:pt x="87" y="20"/>
                    <a:pt x="84" y="22"/>
                  </a:cubicBezTo>
                  <a:cubicBezTo>
                    <a:pt x="81" y="25"/>
                    <a:pt x="78" y="29"/>
                    <a:pt x="75" y="32"/>
                  </a:cubicBezTo>
                  <a:cubicBezTo>
                    <a:pt x="73" y="35"/>
                    <a:pt x="71" y="37"/>
                    <a:pt x="69" y="39"/>
                  </a:cubicBezTo>
                  <a:cubicBezTo>
                    <a:pt x="67" y="41"/>
                    <a:pt x="65" y="43"/>
                    <a:pt x="62" y="44"/>
                  </a:cubicBezTo>
                  <a:cubicBezTo>
                    <a:pt x="60" y="45"/>
                    <a:pt x="57" y="46"/>
                    <a:pt x="54" y="47"/>
                  </a:cubicBezTo>
                  <a:cubicBezTo>
                    <a:pt x="51" y="48"/>
                    <a:pt x="49" y="49"/>
                    <a:pt x="47" y="50"/>
                  </a:cubicBezTo>
                  <a:cubicBezTo>
                    <a:pt x="44" y="52"/>
                    <a:pt x="42" y="55"/>
                    <a:pt x="39" y="57"/>
                  </a:cubicBezTo>
                  <a:cubicBezTo>
                    <a:pt x="37" y="58"/>
                    <a:pt x="35" y="57"/>
                    <a:pt x="33" y="59"/>
                  </a:cubicBezTo>
                  <a:cubicBezTo>
                    <a:pt x="31" y="61"/>
                    <a:pt x="29" y="64"/>
                    <a:pt x="27" y="66"/>
                  </a:cubicBezTo>
                  <a:cubicBezTo>
                    <a:pt x="25" y="68"/>
                    <a:pt x="22" y="71"/>
                    <a:pt x="19" y="72"/>
                  </a:cubicBezTo>
                  <a:cubicBezTo>
                    <a:pt x="17" y="74"/>
                    <a:pt x="14" y="74"/>
                    <a:pt x="12" y="75"/>
                  </a:cubicBezTo>
                  <a:cubicBezTo>
                    <a:pt x="10" y="76"/>
                    <a:pt x="8" y="76"/>
                    <a:pt x="6" y="77"/>
                  </a:cubicBezTo>
                  <a:cubicBezTo>
                    <a:pt x="4" y="78"/>
                    <a:pt x="2" y="81"/>
                    <a:pt x="0" y="83"/>
                  </a:cubicBezTo>
                  <a:cubicBezTo>
                    <a:pt x="3" y="81"/>
                    <a:pt x="4" y="79"/>
                    <a:pt x="6" y="77"/>
                  </a:cubicBezTo>
                  <a:cubicBezTo>
                    <a:pt x="12" y="77"/>
                    <a:pt x="19" y="77"/>
                    <a:pt x="25" y="77"/>
                  </a:cubicBezTo>
                  <a:cubicBezTo>
                    <a:pt x="33" y="77"/>
                    <a:pt x="42" y="77"/>
                    <a:pt x="50" y="77"/>
                  </a:cubicBezTo>
                  <a:cubicBezTo>
                    <a:pt x="50" y="76"/>
                    <a:pt x="49" y="74"/>
                    <a:pt x="50" y="73"/>
                  </a:cubicBezTo>
                  <a:cubicBezTo>
                    <a:pt x="51" y="72"/>
                    <a:pt x="52" y="71"/>
                    <a:pt x="54" y="71"/>
                  </a:cubicBezTo>
                  <a:cubicBezTo>
                    <a:pt x="56" y="70"/>
                    <a:pt x="59" y="72"/>
                    <a:pt x="60" y="71"/>
                  </a:cubicBezTo>
                  <a:cubicBezTo>
                    <a:pt x="62" y="70"/>
                    <a:pt x="61" y="68"/>
                    <a:pt x="62" y="66"/>
                  </a:cubicBezTo>
                  <a:cubicBezTo>
                    <a:pt x="63" y="65"/>
                    <a:pt x="65" y="65"/>
                    <a:pt x="66" y="63"/>
                  </a:cubicBezTo>
                  <a:cubicBezTo>
                    <a:pt x="67" y="61"/>
                    <a:pt x="66" y="59"/>
                    <a:pt x="67" y="57"/>
                  </a:cubicBezTo>
                  <a:cubicBezTo>
                    <a:pt x="68" y="55"/>
                    <a:pt x="71" y="53"/>
                    <a:pt x="73" y="51"/>
                  </a:cubicBezTo>
                  <a:cubicBezTo>
                    <a:pt x="73" y="50"/>
                    <a:pt x="71" y="49"/>
                    <a:pt x="72" y="48"/>
                  </a:cubicBezTo>
                  <a:cubicBezTo>
                    <a:pt x="73" y="45"/>
                    <a:pt x="76" y="42"/>
                    <a:pt x="78" y="39"/>
                  </a:cubicBezTo>
                  <a:cubicBezTo>
                    <a:pt x="79" y="37"/>
                    <a:pt x="81" y="34"/>
                    <a:pt x="84" y="34"/>
                  </a:cubicBezTo>
                  <a:cubicBezTo>
                    <a:pt x="86" y="34"/>
                    <a:pt x="85" y="39"/>
                    <a:pt x="87" y="39"/>
                  </a:cubicBezTo>
                  <a:cubicBezTo>
                    <a:pt x="89" y="40"/>
                    <a:pt x="90" y="36"/>
                    <a:pt x="92" y="36"/>
                  </a:cubicBezTo>
                  <a:cubicBezTo>
                    <a:pt x="94" y="36"/>
                    <a:pt x="96" y="37"/>
                    <a:pt x="98" y="38"/>
                  </a:cubicBezTo>
                  <a:cubicBezTo>
                    <a:pt x="98" y="38"/>
                    <a:pt x="99" y="39"/>
                    <a:pt x="100" y="39"/>
                  </a:cubicBezTo>
                  <a:cubicBezTo>
                    <a:pt x="99" y="46"/>
                    <a:pt x="98" y="53"/>
                    <a:pt x="98" y="61"/>
                  </a:cubicBezTo>
                  <a:cubicBezTo>
                    <a:pt x="98" y="61"/>
                    <a:pt x="99" y="61"/>
                    <a:pt x="100" y="61"/>
                  </a:cubicBezTo>
                  <a:cubicBezTo>
                    <a:pt x="100" y="65"/>
                    <a:pt x="100" y="70"/>
                    <a:pt x="100" y="7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1" name="Freeform 2658"/>
            <p:cNvSpPr>
              <a:spLocks noChangeAspect="1"/>
            </p:cNvSpPr>
            <p:nvPr/>
          </p:nvSpPr>
          <p:spPr bwMode="auto">
            <a:xfrm>
              <a:off x="560" y="1216"/>
              <a:ext cx="472" cy="395"/>
            </a:xfrm>
            <a:custGeom>
              <a:avLst/>
              <a:gdLst>
                <a:gd name="T0" fmla="*/ 460 w 394"/>
                <a:gd name="T1" fmla="*/ 395 h 329"/>
                <a:gd name="T2" fmla="*/ 456 w 394"/>
                <a:gd name="T3" fmla="*/ 369 h 329"/>
                <a:gd name="T4" fmla="*/ 447 w 394"/>
                <a:gd name="T5" fmla="*/ 366 h 329"/>
                <a:gd name="T6" fmla="*/ 432 w 394"/>
                <a:gd name="T7" fmla="*/ 343 h 329"/>
                <a:gd name="T8" fmla="*/ 419 w 394"/>
                <a:gd name="T9" fmla="*/ 311 h 329"/>
                <a:gd name="T10" fmla="*/ 420 w 394"/>
                <a:gd name="T11" fmla="*/ 324 h 329"/>
                <a:gd name="T12" fmla="*/ 416 w 394"/>
                <a:gd name="T13" fmla="*/ 347 h 329"/>
                <a:gd name="T14" fmla="*/ 404 w 394"/>
                <a:gd name="T15" fmla="*/ 309 h 329"/>
                <a:gd name="T16" fmla="*/ 393 w 394"/>
                <a:gd name="T17" fmla="*/ 322 h 329"/>
                <a:gd name="T18" fmla="*/ 357 w 394"/>
                <a:gd name="T19" fmla="*/ 298 h 329"/>
                <a:gd name="T20" fmla="*/ 340 w 394"/>
                <a:gd name="T21" fmla="*/ 285 h 329"/>
                <a:gd name="T22" fmla="*/ 295 w 394"/>
                <a:gd name="T23" fmla="*/ 270 h 329"/>
                <a:gd name="T24" fmla="*/ 274 w 394"/>
                <a:gd name="T25" fmla="*/ 257 h 329"/>
                <a:gd name="T26" fmla="*/ 248 w 394"/>
                <a:gd name="T27" fmla="*/ 256 h 329"/>
                <a:gd name="T28" fmla="*/ 230 w 394"/>
                <a:gd name="T29" fmla="*/ 280 h 329"/>
                <a:gd name="T30" fmla="*/ 188 w 394"/>
                <a:gd name="T31" fmla="*/ 297 h 329"/>
                <a:gd name="T32" fmla="*/ 200 w 394"/>
                <a:gd name="T33" fmla="*/ 271 h 329"/>
                <a:gd name="T34" fmla="*/ 241 w 394"/>
                <a:gd name="T35" fmla="*/ 253 h 329"/>
                <a:gd name="T36" fmla="*/ 219 w 394"/>
                <a:gd name="T37" fmla="*/ 246 h 329"/>
                <a:gd name="T38" fmla="*/ 184 w 394"/>
                <a:gd name="T39" fmla="*/ 281 h 329"/>
                <a:gd name="T40" fmla="*/ 164 w 394"/>
                <a:gd name="T41" fmla="*/ 307 h 329"/>
                <a:gd name="T42" fmla="*/ 129 w 394"/>
                <a:gd name="T43" fmla="*/ 334 h 329"/>
                <a:gd name="T44" fmla="*/ 85 w 394"/>
                <a:gd name="T45" fmla="*/ 357 h 329"/>
                <a:gd name="T46" fmla="*/ 58 w 394"/>
                <a:gd name="T47" fmla="*/ 373 h 329"/>
                <a:gd name="T48" fmla="*/ 16 w 394"/>
                <a:gd name="T49" fmla="*/ 389 h 329"/>
                <a:gd name="T50" fmla="*/ 28 w 394"/>
                <a:gd name="T51" fmla="*/ 371 h 329"/>
                <a:gd name="T52" fmla="*/ 85 w 394"/>
                <a:gd name="T53" fmla="*/ 342 h 329"/>
                <a:gd name="T54" fmla="*/ 115 w 394"/>
                <a:gd name="T55" fmla="*/ 304 h 329"/>
                <a:gd name="T56" fmla="*/ 85 w 394"/>
                <a:gd name="T57" fmla="*/ 319 h 329"/>
                <a:gd name="T58" fmla="*/ 69 w 394"/>
                <a:gd name="T59" fmla="*/ 303 h 329"/>
                <a:gd name="T60" fmla="*/ 47 w 394"/>
                <a:gd name="T61" fmla="*/ 305 h 329"/>
                <a:gd name="T62" fmla="*/ 52 w 394"/>
                <a:gd name="T63" fmla="*/ 275 h 329"/>
                <a:gd name="T64" fmla="*/ 29 w 394"/>
                <a:gd name="T65" fmla="*/ 285 h 329"/>
                <a:gd name="T66" fmla="*/ 30 w 394"/>
                <a:gd name="T67" fmla="*/ 259 h 329"/>
                <a:gd name="T68" fmla="*/ 17 w 394"/>
                <a:gd name="T69" fmla="*/ 250 h 329"/>
                <a:gd name="T70" fmla="*/ 42 w 394"/>
                <a:gd name="T71" fmla="*/ 211 h 329"/>
                <a:gd name="T72" fmla="*/ 91 w 394"/>
                <a:gd name="T73" fmla="*/ 198 h 329"/>
                <a:gd name="T74" fmla="*/ 105 w 394"/>
                <a:gd name="T75" fmla="*/ 173 h 329"/>
                <a:gd name="T76" fmla="*/ 75 w 394"/>
                <a:gd name="T77" fmla="*/ 175 h 329"/>
                <a:gd name="T78" fmla="*/ 41 w 394"/>
                <a:gd name="T79" fmla="*/ 152 h 329"/>
                <a:gd name="T80" fmla="*/ 60 w 394"/>
                <a:gd name="T81" fmla="*/ 133 h 329"/>
                <a:gd name="T82" fmla="*/ 80 w 394"/>
                <a:gd name="T83" fmla="*/ 133 h 329"/>
                <a:gd name="T84" fmla="*/ 110 w 394"/>
                <a:gd name="T85" fmla="*/ 116 h 329"/>
                <a:gd name="T86" fmla="*/ 115 w 394"/>
                <a:gd name="T87" fmla="*/ 116 h 329"/>
                <a:gd name="T88" fmla="*/ 86 w 394"/>
                <a:gd name="T89" fmla="*/ 95 h 329"/>
                <a:gd name="T90" fmla="*/ 111 w 394"/>
                <a:gd name="T91" fmla="*/ 60 h 329"/>
                <a:gd name="T92" fmla="*/ 165 w 394"/>
                <a:gd name="T93" fmla="*/ 24 h 329"/>
                <a:gd name="T94" fmla="*/ 217 w 394"/>
                <a:gd name="T95" fmla="*/ 12 h 329"/>
                <a:gd name="T96" fmla="*/ 236 w 394"/>
                <a:gd name="T97" fmla="*/ 17 h 329"/>
                <a:gd name="T98" fmla="*/ 255 w 394"/>
                <a:gd name="T99" fmla="*/ 19 h 329"/>
                <a:gd name="T100" fmla="*/ 282 w 394"/>
                <a:gd name="T101" fmla="*/ 20 h 329"/>
                <a:gd name="T102" fmla="*/ 321 w 394"/>
                <a:gd name="T103" fmla="*/ 23 h 329"/>
                <a:gd name="T104" fmla="*/ 374 w 394"/>
                <a:gd name="T105" fmla="*/ 38 h 329"/>
                <a:gd name="T106" fmla="*/ 423 w 394"/>
                <a:gd name="T107" fmla="*/ 46 h 329"/>
                <a:gd name="T108" fmla="*/ 367 w 394"/>
                <a:gd name="T109" fmla="*/ 269 h 329"/>
                <a:gd name="T110" fmla="*/ 388 w 394"/>
                <a:gd name="T111" fmla="*/ 304 h 329"/>
                <a:gd name="T112" fmla="*/ 409 w 394"/>
                <a:gd name="T113" fmla="*/ 289 h 329"/>
                <a:gd name="T114" fmla="*/ 431 w 394"/>
                <a:gd name="T115" fmla="*/ 304 h 329"/>
                <a:gd name="T116" fmla="*/ 453 w 394"/>
                <a:gd name="T117" fmla="*/ 355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4"/>
                <a:gd name="T178" fmla="*/ 0 h 329"/>
                <a:gd name="T179" fmla="*/ 394 w 394"/>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4" h="329">
                  <a:moveTo>
                    <a:pt x="394" y="307"/>
                  </a:moveTo>
                  <a:cubicBezTo>
                    <a:pt x="393" y="309"/>
                    <a:pt x="391" y="310"/>
                    <a:pt x="391" y="312"/>
                  </a:cubicBezTo>
                  <a:cubicBezTo>
                    <a:pt x="389" y="316"/>
                    <a:pt x="389" y="319"/>
                    <a:pt x="388" y="323"/>
                  </a:cubicBezTo>
                  <a:cubicBezTo>
                    <a:pt x="387" y="325"/>
                    <a:pt x="386" y="328"/>
                    <a:pt x="384" y="329"/>
                  </a:cubicBezTo>
                  <a:cubicBezTo>
                    <a:pt x="382" y="329"/>
                    <a:pt x="380" y="328"/>
                    <a:pt x="380" y="327"/>
                  </a:cubicBezTo>
                  <a:cubicBezTo>
                    <a:pt x="379" y="324"/>
                    <a:pt x="381" y="322"/>
                    <a:pt x="381" y="320"/>
                  </a:cubicBezTo>
                  <a:cubicBezTo>
                    <a:pt x="381" y="317"/>
                    <a:pt x="382" y="314"/>
                    <a:pt x="382" y="311"/>
                  </a:cubicBezTo>
                  <a:cubicBezTo>
                    <a:pt x="382" y="309"/>
                    <a:pt x="383" y="307"/>
                    <a:pt x="381" y="307"/>
                  </a:cubicBezTo>
                  <a:cubicBezTo>
                    <a:pt x="378" y="306"/>
                    <a:pt x="375" y="307"/>
                    <a:pt x="373" y="309"/>
                  </a:cubicBezTo>
                  <a:cubicBezTo>
                    <a:pt x="371" y="310"/>
                    <a:pt x="372" y="314"/>
                    <a:pt x="370" y="315"/>
                  </a:cubicBezTo>
                  <a:cubicBezTo>
                    <a:pt x="369" y="316"/>
                    <a:pt x="368" y="313"/>
                    <a:pt x="368" y="312"/>
                  </a:cubicBezTo>
                  <a:cubicBezTo>
                    <a:pt x="369" y="309"/>
                    <a:pt x="372" y="308"/>
                    <a:pt x="373" y="305"/>
                  </a:cubicBezTo>
                  <a:cubicBezTo>
                    <a:pt x="373" y="303"/>
                    <a:pt x="370" y="302"/>
                    <a:pt x="369" y="300"/>
                  </a:cubicBezTo>
                  <a:cubicBezTo>
                    <a:pt x="369" y="299"/>
                    <a:pt x="370" y="297"/>
                    <a:pt x="369" y="295"/>
                  </a:cubicBezTo>
                  <a:cubicBezTo>
                    <a:pt x="368" y="292"/>
                    <a:pt x="366" y="291"/>
                    <a:pt x="364" y="289"/>
                  </a:cubicBezTo>
                  <a:cubicBezTo>
                    <a:pt x="363" y="288"/>
                    <a:pt x="361" y="288"/>
                    <a:pt x="361" y="286"/>
                  </a:cubicBezTo>
                  <a:cubicBezTo>
                    <a:pt x="360" y="284"/>
                    <a:pt x="361" y="281"/>
                    <a:pt x="361" y="278"/>
                  </a:cubicBezTo>
                  <a:cubicBezTo>
                    <a:pt x="360" y="276"/>
                    <a:pt x="360" y="274"/>
                    <a:pt x="359" y="273"/>
                  </a:cubicBezTo>
                  <a:cubicBezTo>
                    <a:pt x="358" y="271"/>
                    <a:pt x="355" y="271"/>
                    <a:pt x="354" y="269"/>
                  </a:cubicBezTo>
                  <a:cubicBezTo>
                    <a:pt x="352" y="266"/>
                    <a:pt x="351" y="262"/>
                    <a:pt x="350" y="259"/>
                  </a:cubicBezTo>
                  <a:cubicBezTo>
                    <a:pt x="349" y="257"/>
                    <a:pt x="351" y="254"/>
                    <a:pt x="350" y="252"/>
                  </a:cubicBezTo>
                  <a:cubicBezTo>
                    <a:pt x="350" y="251"/>
                    <a:pt x="347" y="251"/>
                    <a:pt x="347" y="252"/>
                  </a:cubicBezTo>
                  <a:cubicBezTo>
                    <a:pt x="346" y="256"/>
                    <a:pt x="346" y="260"/>
                    <a:pt x="347" y="264"/>
                  </a:cubicBezTo>
                  <a:cubicBezTo>
                    <a:pt x="348" y="266"/>
                    <a:pt x="349" y="268"/>
                    <a:pt x="351" y="270"/>
                  </a:cubicBezTo>
                  <a:cubicBezTo>
                    <a:pt x="352" y="272"/>
                    <a:pt x="355" y="272"/>
                    <a:pt x="356" y="274"/>
                  </a:cubicBezTo>
                  <a:cubicBezTo>
                    <a:pt x="357" y="275"/>
                    <a:pt x="358" y="277"/>
                    <a:pt x="357" y="279"/>
                  </a:cubicBezTo>
                  <a:cubicBezTo>
                    <a:pt x="356" y="281"/>
                    <a:pt x="354" y="284"/>
                    <a:pt x="352" y="286"/>
                  </a:cubicBezTo>
                  <a:cubicBezTo>
                    <a:pt x="351" y="287"/>
                    <a:pt x="349" y="288"/>
                    <a:pt x="347" y="289"/>
                  </a:cubicBezTo>
                  <a:cubicBezTo>
                    <a:pt x="346" y="289"/>
                    <a:pt x="345" y="288"/>
                    <a:pt x="345" y="288"/>
                  </a:cubicBezTo>
                  <a:cubicBezTo>
                    <a:pt x="345" y="282"/>
                    <a:pt x="349" y="276"/>
                    <a:pt x="347" y="271"/>
                  </a:cubicBezTo>
                  <a:cubicBezTo>
                    <a:pt x="347" y="268"/>
                    <a:pt x="342" y="269"/>
                    <a:pt x="340" y="267"/>
                  </a:cubicBezTo>
                  <a:cubicBezTo>
                    <a:pt x="338" y="264"/>
                    <a:pt x="339" y="260"/>
                    <a:pt x="337" y="257"/>
                  </a:cubicBezTo>
                  <a:cubicBezTo>
                    <a:pt x="336" y="256"/>
                    <a:pt x="333" y="257"/>
                    <a:pt x="332" y="257"/>
                  </a:cubicBezTo>
                  <a:cubicBezTo>
                    <a:pt x="330" y="257"/>
                    <a:pt x="326" y="256"/>
                    <a:pt x="327" y="257"/>
                  </a:cubicBezTo>
                  <a:cubicBezTo>
                    <a:pt x="328" y="260"/>
                    <a:pt x="335" y="261"/>
                    <a:pt x="335" y="264"/>
                  </a:cubicBezTo>
                  <a:cubicBezTo>
                    <a:pt x="335" y="267"/>
                    <a:pt x="331" y="268"/>
                    <a:pt x="328" y="268"/>
                  </a:cubicBezTo>
                  <a:cubicBezTo>
                    <a:pt x="325" y="268"/>
                    <a:pt x="321" y="266"/>
                    <a:pt x="318" y="264"/>
                  </a:cubicBezTo>
                  <a:cubicBezTo>
                    <a:pt x="316" y="262"/>
                    <a:pt x="316" y="259"/>
                    <a:pt x="315" y="257"/>
                  </a:cubicBezTo>
                  <a:cubicBezTo>
                    <a:pt x="313" y="255"/>
                    <a:pt x="311" y="254"/>
                    <a:pt x="309" y="253"/>
                  </a:cubicBezTo>
                  <a:cubicBezTo>
                    <a:pt x="306" y="251"/>
                    <a:pt x="300" y="252"/>
                    <a:pt x="298" y="248"/>
                  </a:cubicBezTo>
                  <a:cubicBezTo>
                    <a:pt x="297" y="245"/>
                    <a:pt x="302" y="242"/>
                    <a:pt x="303" y="239"/>
                  </a:cubicBezTo>
                  <a:cubicBezTo>
                    <a:pt x="304" y="237"/>
                    <a:pt x="305" y="233"/>
                    <a:pt x="303" y="233"/>
                  </a:cubicBezTo>
                  <a:cubicBezTo>
                    <a:pt x="299" y="234"/>
                    <a:pt x="298" y="240"/>
                    <a:pt x="293" y="241"/>
                  </a:cubicBezTo>
                  <a:cubicBezTo>
                    <a:pt x="290" y="242"/>
                    <a:pt x="287" y="239"/>
                    <a:pt x="284" y="237"/>
                  </a:cubicBezTo>
                  <a:cubicBezTo>
                    <a:pt x="283" y="236"/>
                    <a:pt x="283" y="234"/>
                    <a:pt x="281" y="233"/>
                  </a:cubicBezTo>
                  <a:cubicBezTo>
                    <a:pt x="279" y="232"/>
                    <a:pt x="276" y="231"/>
                    <a:pt x="273" y="231"/>
                  </a:cubicBezTo>
                  <a:cubicBezTo>
                    <a:pt x="266" y="230"/>
                    <a:pt x="258" y="233"/>
                    <a:pt x="252" y="231"/>
                  </a:cubicBezTo>
                  <a:cubicBezTo>
                    <a:pt x="249" y="231"/>
                    <a:pt x="247" y="228"/>
                    <a:pt x="246" y="225"/>
                  </a:cubicBezTo>
                  <a:cubicBezTo>
                    <a:pt x="245" y="224"/>
                    <a:pt x="249" y="222"/>
                    <a:pt x="248" y="221"/>
                  </a:cubicBezTo>
                  <a:cubicBezTo>
                    <a:pt x="246" y="220"/>
                    <a:pt x="245" y="223"/>
                    <a:pt x="243" y="223"/>
                  </a:cubicBezTo>
                  <a:cubicBezTo>
                    <a:pt x="241" y="223"/>
                    <a:pt x="239" y="222"/>
                    <a:pt x="237" y="221"/>
                  </a:cubicBezTo>
                  <a:cubicBezTo>
                    <a:pt x="234" y="219"/>
                    <a:pt x="230" y="218"/>
                    <a:pt x="229" y="214"/>
                  </a:cubicBezTo>
                  <a:cubicBezTo>
                    <a:pt x="229" y="212"/>
                    <a:pt x="238" y="210"/>
                    <a:pt x="236" y="208"/>
                  </a:cubicBezTo>
                  <a:cubicBezTo>
                    <a:pt x="232" y="206"/>
                    <a:pt x="228" y="211"/>
                    <a:pt x="224" y="211"/>
                  </a:cubicBezTo>
                  <a:cubicBezTo>
                    <a:pt x="221" y="211"/>
                    <a:pt x="218" y="209"/>
                    <a:pt x="215" y="209"/>
                  </a:cubicBezTo>
                  <a:cubicBezTo>
                    <a:pt x="212" y="210"/>
                    <a:pt x="208" y="211"/>
                    <a:pt x="207" y="213"/>
                  </a:cubicBezTo>
                  <a:cubicBezTo>
                    <a:pt x="206" y="215"/>
                    <a:pt x="210" y="215"/>
                    <a:pt x="210" y="217"/>
                  </a:cubicBezTo>
                  <a:cubicBezTo>
                    <a:pt x="211" y="219"/>
                    <a:pt x="212" y="221"/>
                    <a:pt x="210" y="223"/>
                  </a:cubicBezTo>
                  <a:cubicBezTo>
                    <a:pt x="208" y="227"/>
                    <a:pt x="204" y="231"/>
                    <a:pt x="200" y="233"/>
                  </a:cubicBezTo>
                  <a:cubicBezTo>
                    <a:pt x="198" y="234"/>
                    <a:pt x="194" y="232"/>
                    <a:pt x="192" y="233"/>
                  </a:cubicBezTo>
                  <a:cubicBezTo>
                    <a:pt x="190" y="234"/>
                    <a:pt x="189" y="237"/>
                    <a:pt x="187" y="238"/>
                  </a:cubicBezTo>
                  <a:cubicBezTo>
                    <a:pt x="181" y="243"/>
                    <a:pt x="175" y="249"/>
                    <a:pt x="167" y="252"/>
                  </a:cubicBezTo>
                  <a:cubicBezTo>
                    <a:pt x="164" y="253"/>
                    <a:pt x="160" y="253"/>
                    <a:pt x="157" y="252"/>
                  </a:cubicBezTo>
                  <a:cubicBezTo>
                    <a:pt x="156" y="251"/>
                    <a:pt x="156" y="248"/>
                    <a:pt x="157" y="247"/>
                  </a:cubicBezTo>
                  <a:cubicBezTo>
                    <a:pt x="160" y="244"/>
                    <a:pt x="165" y="244"/>
                    <a:pt x="168" y="242"/>
                  </a:cubicBezTo>
                  <a:cubicBezTo>
                    <a:pt x="170" y="241"/>
                    <a:pt x="173" y="239"/>
                    <a:pt x="171" y="238"/>
                  </a:cubicBezTo>
                  <a:cubicBezTo>
                    <a:pt x="168" y="236"/>
                    <a:pt x="163" y="242"/>
                    <a:pt x="162" y="239"/>
                  </a:cubicBezTo>
                  <a:cubicBezTo>
                    <a:pt x="161" y="234"/>
                    <a:pt x="165" y="230"/>
                    <a:pt x="167" y="226"/>
                  </a:cubicBezTo>
                  <a:cubicBezTo>
                    <a:pt x="169" y="224"/>
                    <a:pt x="171" y="221"/>
                    <a:pt x="173" y="219"/>
                  </a:cubicBezTo>
                  <a:cubicBezTo>
                    <a:pt x="176" y="216"/>
                    <a:pt x="178" y="214"/>
                    <a:pt x="181" y="212"/>
                  </a:cubicBezTo>
                  <a:cubicBezTo>
                    <a:pt x="184" y="210"/>
                    <a:pt x="186" y="208"/>
                    <a:pt x="189" y="208"/>
                  </a:cubicBezTo>
                  <a:cubicBezTo>
                    <a:pt x="193" y="207"/>
                    <a:pt x="197" y="211"/>
                    <a:pt x="201" y="211"/>
                  </a:cubicBezTo>
                  <a:cubicBezTo>
                    <a:pt x="202" y="210"/>
                    <a:pt x="198" y="208"/>
                    <a:pt x="198" y="206"/>
                  </a:cubicBezTo>
                  <a:cubicBezTo>
                    <a:pt x="198" y="205"/>
                    <a:pt x="201" y="203"/>
                    <a:pt x="199" y="202"/>
                  </a:cubicBezTo>
                  <a:cubicBezTo>
                    <a:pt x="198" y="200"/>
                    <a:pt x="195" y="201"/>
                    <a:pt x="193" y="202"/>
                  </a:cubicBezTo>
                  <a:cubicBezTo>
                    <a:pt x="190" y="203"/>
                    <a:pt x="186" y="204"/>
                    <a:pt x="183" y="205"/>
                  </a:cubicBezTo>
                  <a:cubicBezTo>
                    <a:pt x="177" y="209"/>
                    <a:pt x="171" y="212"/>
                    <a:pt x="165" y="217"/>
                  </a:cubicBezTo>
                  <a:cubicBezTo>
                    <a:pt x="163" y="219"/>
                    <a:pt x="163" y="224"/>
                    <a:pt x="160" y="227"/>
                  </a:cubicBezTo>
                  <a:cubicBezTo>
                    <a:pt x="159" y="228"/>
                    <a:pt x="155" y="225"/>
                    <a:pt x="154" y="227"/>
                  </a:cubicBezTo>
                  <a:cubicBezTo>
                    <a:pt x="152" y="228"/>
                    <a:pt x="155" y="232"/>
                    <a:pt x="154" y="234"/>
                  </a:cubicBezTo>
                  <a:cubicBezTo>
                    <a:pt x="151" y="237"/>
                    <a:pt x="147" y="238"/>
                    <a:pt x="144" y="240"/>
                  </a:cubicBezTo>
                  <a:cubicBezTo>
                    <a:pt x="142" y="241"/>
                    <a:pt x="140" y="241"/>
                    <a:pt x="139" y="242"/>
                  </a:cubicBezTo>
                  <a:cubicBezTo>
                    <a:pt x="136" y="245"/>
                    <a:pt x="131" y="247"/>
                    <a:pt x="130" y="252"/>
                  </a:cubicBezTo>
                  <a:cubicBezTo>
                    <a:pt x="130" y="255"/>
                    <a:pt x="135" y="254"/>
                    <a:pt x="137" y="256"/>
                  </a:cubicBezTo>
                  <a:cubicBezTo>
                    <a:pt x="138" y="257"/>
                    <a:pt x="140" y="259"/>
                    <a:pt x="139" y="260"/>
                  </a:cubicBezTo>
                  <a:cubicBezTo>
                    <a:pt x="137" y="262"/>
                    <a:pt x="133" y="261"/>
                    <a:pt x="130" y="263"/>
                  </a:cubicBezTo>
                  <a:cubicBezTo>
                    <a:pt x="127" y="265"/>
                    <a:pt x="125" y="269"/>
                    <a:pt x="122" y="271"/>
                  </a:cubicBezTo>
                  <a:cubicBezTo>
                    <a:pt x="117" y="274"/>
                    <a:pt x="112" y="276"/>
                    <a:pt x="108" y="278"/>
                  </a:cubicBezTo>
                  <a:cubicBezTo>
                    <a:pt x="104" y="280"/>
                    <a:pt x="99" y="281"/>
                    <a:pt x="96" y="283"/>
                  </a:cubicBezTo>
                  <a:cubicBezTo>
                    <a:pt x="94" y="285"/>
                    <a:pt x="94" y="288"/>
                    <a:pt x="92" y="289"/>
                  </a:cubicBezTo>
                  <a:cubicBezTo>
                    <a:pt x="88" y="292"/>
                    <a:pt x="84" y="293"/>
                    <a:pt x="80" y="295"/>
                  </a:cubicBezTo>
                  <a:cubicBezTo>
                    <a:pt x="77" y="296"/>
                    <a:pt x="74" y="295"/>
                    <a:pt x="71" y="297"/>
                  </a:cubicBezTo>
                  <a:cubicBezTo>
                    <a:pt x="70" y="297"/>
                    <a:pt x="71" y="299"/>
                    <a:pt x="70" y="300"/>
                  </a:cubicBezTo>
                  <a:cubicBezTo>
                    <a:pt x="68" y="301"/>
                    <a:pt x="65" y="299"/>
                    <a:pt x="63" y="300"/>
                  </a:cubicBezTo>
                  <a:cubicBezTo>
                    <a:pt x="60" y="302"/>
                    <a:pt x="60" y="306"/>
                    <a:pt x="57" y="308"/>
                  </a:cubicBezTo>
                  <a:cubicBezTo>
                    <a:pt x="54" y="310"/>
                    <a:pt x="51" y="310"/>
                    <a:pt x="48" y="311"/>
                  </a:cubicBezTo>
                  <a:cubicBezTo>
                    <a:pt x="42" y="312"/>
                    <a:pt x="37" y="313"/>
                    <a:pt x="31" y="315"/>
                  </a:cubicBezTo>
                  <a:cubicBezTo>
                    <a:pt x="29" y="316"/>
                    <a:pt x="27" y="318"/>
                    <a:pt x="24" y="318"/>
                  </a:cubicBezTo>
                  <a:cubicBezTo>
                    <a:pt x="23" y="318"/>
                    <a:pt x="22" y="314"/>
                    <a:pt x="21" y="315"/>
                  </a:cubicBezTo>
                  <a:cubicBezTo>
                    <a:pt x="18" y="317"/>
                    <a:pt x="16" y="322"/>
                    <a:pt x="13" y="324"/>
                  </a:cubicBezTo>
                  <a:cubicBezTo>
                    <a:pt x="11" y="324"/>
                    <a:pt x="10" y="321"/>
                    <a:pt x="9" y="321"/>
                  </a:cubicBezTo>
                  <a:cubicBezTo>
                    <a:pt x="6" y="322"/>
                    <a:pt x="4" y="328"/>
                    <a:pt x="0" y="327"/>
                  </a:cubicBezTo>
                  <a:cubicBezTo>
                    <a:pt x="0" y="325"/>
                    <a:pt x="1" y="322"/>
                    <a:pt x="3" y="320"/>
                  </a:cubicBezTo>
                  <a:cubicBezTo>
                    <a:pt x="9" y="315"/>
                    <a:pt x="16" y="312"/>
                    <a:pt x="23" y="309"/>
                  </a:cubicBezTo>
                  <a:cubicBezTo>
                    <a:pt x="26" y="307"/>
                    <a:pt x="30" y="309"/>
                    <a:pt x="34" y="308"/>
                  </a:cubicBezTo>
                  <a:cubicBezTo>
                    <a:pt x="37" y="307"/>
                    <a:pt x="39" y="305"/>
                    <a:pt x="42" y="303"/>
                  </a:cubicBezTo>
                  <a:cubicBezTo>
                    <a:pt x="47" y="300"/>
                    <a:pt x="52" y="297"/>
                    <a:pt x="57" y="294"/>
                  </a:cubicBezTo>
                  <a:cubicBezTo>
                    <a:pt x="62" y="291"/>
                    <a:pt x="67" y="288"/>
                    <a:pt x="71" y="285"/>
                  </a:cubicBezTo>
                  <a:cubicBezTo>
                    <a:pt x="74" y="283"/>
                    <a:pt x="78" y="282"/>
                    <a:pt x="80" y="279"/>
                  </a:cubicBezTo>
                  <a:cubicBezTo>
                    <a:pt x="82" y="275"/>
                    <a:pt x="83" y="271"/>
                    <a:pt x="85" y="267"/>
                  </a:cubicBezTo>
                  <a:cubicBezTo>
                    <a:pt x="87" y="264"/>
                    <a:pt x="88" y="261"/>
                    <a:pt x="90" y="258"/>
                  </a:cubicBezTo>
                  <a:cubicBezTo>
                    <a:pt x="92" y="256"/>
                    <a:pt x="99" y="253"/>
                    <a:pt x="96" y="253"/>
                  </a:cubicBezTo>
                  <a:cubicBezTo>
                    <a:pt x="91" y="254"/>
                    <a:pt x="86" y="258"/>
                    <a:pt x="80" y="259"/>
                  </a:cubicBezTo>
                  <a:cubicBezTo>
                    <a:pt x="79" y="259"/>
                    <a:pt x="78" y="256"/>
                    <a:pt x="76" y="256"/>
                  </a:cubicBezTo>
                  <a:cubicBezTo>
                    <a:pt x="74" y="256"/>
                    <a:pt x="73" y="258"/>
                    <a:pt x="72" y="260"/>
                  </a:cubicBezTo>
                  <a:cubicBezTo>
                    <a:pt x="71" y="262"/>
                    <a:pt x="73" y="265"/>
                    <a:pt x="71" y="266"/>
                  </a:cubicBezTo>
                  <a:cubicBezTo>
                    <a:pt x="70" y="267"/>
                    <a:pt x="68" y="265"/>
                    <a:pt x="67" y="263"/>
                  </a:cubicBezTo>
                  <a:cubicBezTo>
                    <a:pt x="66" y="260"/>
                    <a:pt x="67" y="256"/>
                    <a:pt x="65" y="253"/>
                  </a:cubicBezTo>
                  <a:cubicBezTo>
                    <a:pt x="63" y="252"/>
                    <a:pt x="61" y="254"/>
                    <a:pt x="59" y="254"/>
                  </a:cubicBezTo>
                  <a:cubicBezTo>
                    <a:pt x="58" y="254"/>
                    <a:pt x="59" y="252"/>
                    <a:pt x="58" y="252"/>
                  </a:cubicBezTo>
                  <a:cubicBezTo>
                    <a:pt x="53" y="253"/>
                    <a:pt x="49" y="256"/>
                    <a:pt x="45" y="258"/>
                  </a:cubicBezTo>
                  <a:cubicBezTo>
                    <a:pt x="43" y="259"/>
                    <a:pt x="41" y="262"/>
                    <a:pt x="38" y="262"/>
                  </a:cubicBezTo>
                  <a:cubicBezTo>
                    <a:pt x="37" y="263"/>
                    <a:pt x="35" y="262"/>
                    <a:pt x="35" y="261"/>
                  </a:cubicBezTo>
                  <a:cubicBezTo>
                    <a:pt x="35" y="258"/>
                    <a:pt x="37" y="256"/>
                    <a:pt x="39" y="254"/>
                  </a:cubicBezTo>
                  <a:cubicBezTo>
                    <a:pt x="40" y="252"/>
                    <a:pt x="42" y="251"/>
                    <a:pt x="42" y="249"/>
                  </a:cubicBezTo>
                  <a:cubicBezTo>
                    <a:pt x="41" y="247"/>
                    <a:pt x="37" y="247"/>
                    <a:pt x="38" y="245"/>
                  </a:cubicBezTo>
                  <a:cubicBezTo>
                    <a:pt x="38" y="242"/>
                    <a:pt x="43" y="241"/>
                    <a:pt x="44" y="239"/>
                  </a:cubicBezTo>
                  <a:cubicBezTo>
                    <a:pt x="45" y="236"/>
                    <a:pt x="43" y="232"/>
                    <a:pt x="43" y="229"/>
                  </a:cubicBezTo>
                  <a:cubicBezTo>
                    <a:pt x="44" y="227"/>
                    <a:pt x="48" y="224"/>
                    <a:pt x="47" y="222"/>
                  </a:cubicBezTo>
                  <a:cubicBezTo>
                    <a:pt x="46" y="220"/>
                    <a:pt x="43" y="223"/>
                    <a:pt x="41" y="225"/>
                  </a:cubicBezTo>
                  <a:cubicBezTo>
                    <a:pt x="39" y="227"/>
                    <a:pt x="40" y="231"/>
                    <a:pt x="38" y="233"/>
                  </a:cubicBezTo>
                  <a:cubicBezTo>
                    <a:pt x="34" y="236"/>
                    <a:pt x="29" y="237"/>
                    <a:pt x="24" y="237"/>
                  </a:cubicBezTo>
                  <a:cubicBezTo>
                    <a:pt x="22" y="237"/>
                    <a:pt x="22" y="234"/>
                    <a:pt x="20" y="233"/>
                  </a:cubicBezTo>
                  <a:cubicBezTo>
                    <a:pt x="18" y="230"/>
                    <a:pt x="15" y="229"/>
                    <a:pt x="14" y="225"/>
                  </a:cubicBezTo>
                  <a:cubicBezTo>
                    <a:pt x="13" y="222"/>
                    <a:pt x="14" y="217"/>
                    <a:pt x="17" y="215"/>
                  </a:cubicBezTo>
                  <a:cubicBezTo>
                    <a:pt x="19" y="213"/>
                    <a:pt x="23" y="215"/>
                    <a:pt x="25" y="216"/>
                  </a:cubicBezTo>
                  <a:cubicBezTo>
                    <a:pt x="28" y="217"/>
                    <a:pt x="31" y="220"/>
                    <a:pt x="33" y="219"/>
                  </a:cubicBezTo>
                  <a:cubicBezTo>
                    <a:pt x="35" y="219"/>
                    <a:pt x="35" y="215"/>
                    <a:pt x="33" y="214"/>
                  </a:cubicBezTo>
                  <a:cubicBezTo>
                    <a:pt x="30" y="212"/>
                    <a:pt x="26" y="214"/>
                    <a:pt x="22" y="213"/>
                  </a:cubicBezTo>
                  <a:cubicBezTo>
                    <a:pt x="19" y="212"/>
                    <a:pt x="15" y="211"/>
                    <a:pt x="14" y="208"/>
                  </a:cubicBezTo>
                  <a:cubicBezTo>
                    <a:pt x="12" y="205"/>
                    <a:pt x="12" y="201"/>
                    <a:pt x="14" y="198"/>
                  </a:cubicBezTo>
                  <a:cubicBezTo>
                    <a:pt x="17" y="192"/>
                    <a:pt x="22" y="187"/>
                    <a:pt x="27" y="183"/>
                  </a:cubicBezTo>
                  <a:cubicBezTo>
                    <a:pt x="29" y="181"/>
                    <a:pt x="33" y="184"/>
                    <a:pt x="35" y="182"/>
                  </a:cubicBezTo>
                  <a:cubicBezTo>
                    <a:pt x="37" y="180"/>
                    <a:pt x="34" y="178"/>
                    <a:pt x="35" y="176"/>
                  </a:cubicBezTo>
                  <a:cubicBezTo>
                    <a:pt x="37" y="173"/>
                    <a:pt x="40" y="169"/>
                    <a:pt x="43" y="169"/>
                  </a:cubicBezTo>
                  <a:cubicBezTo>
                    <a:pt x="47" y="168"/>
                    <a:pt x="50" y="172"/>
                    <a:pt x="54" y="172"/>
                  </a:cubicBezTo>
                  <a:cubicBezTo>
                    <a:pt x="57" y="171"/>
                    <a:pt x="60" y="168"/>
                    <a:pt x="63" y="167"/>
                  </a:cubicBezTo>
                  <a:cubicBezTo>
                    <a:pt x="67" y="165"/>
                    <a:pt x="71" y="166"/>
                    <a:pt x="76" y="165"/>
                  </a:cubicBezTo>
                  <a:cubicBezTo>
                    <a:pt x="79" y="164"/>
                    <a:pt x="82" y="163"/>
                    <a:pt x="84" y="160"/>
                  </a:cubicBezTo>
                  <a:cubicBezTo>
                    <a:pt x="86" y="157"/>
                    <a:pt x="85" y="154"/>
                    <a:pt x="84" y="151"/>
                  </a:cubicBezTo>
                  <a:cubicBezTo>
                    <a:pt x="84" y="149"/>
                    <a:pt x="80" y="149"/>
                    <a:pt x="80" y="147"/>
                  </a:cubicBezTo>
                  <a:cubicBezTo>
                    <a:pt x="82" y="145"/>
                    <a:pt x="86" y="146"/>
                    <a:pt x="88" y="144"/>
                  </a:cubicBezTo>
                  <a:cubicBezTo>
                    <a:pt x="90" y="142"/>
                    <a:pt x="90" y="139"/>
                    <a:pt x="88" y="139"/>
                  </a:cubicBezTo>
                  <a:cubicBezTo>
                    <a:pt x="85" y="138"/>
                    <a:pt x="81" y="141"/>
                    <a:pt x="78" y="142"/>
                  </a:cubicBezTo>
                  <a:cubicBezTo>
                    <a:pt x="74" y="144"/>
                    <a:pt x="71" y="148"/>
                    <a:pt x="67" y="149"/>
                  </a:cubicBezTo>
                  <a:cubicBezTo>
                    <a:pt x="66" y="149"/>
                    <a:pt x="65" y="146"/>
                    <a:pt x="63" y="146"/>
                  </a:cubicBezTo>
                  <a:cubicBezTo>
                    <a:pt x="58" y="144"/>
                    <a:pt x="53" y="144"/>
                    <a:pt x="47" y="144"/>
                  </a:cubicBezTo>
                  <a:cubicBezTo>
                    <a:pt x="42" y="144"/>
                    <a:pt x="36" y="146"/>
                    <a:pt x="32" y="144"/>
                  </a:cubicBezTo>
                  <a:cubicBezTo>
                    <a:pt x="29" y="142"/>
                    <a:pt x="29" y="138"/>
                    <a:pt x="29" y="136"/>
                  </a:cubicBezTo>
                  <a:cubicBezTo>
                    <a:pt x="29" y="133"/>
                    <a:pt x="36" y="130"/>
                    <a:pt x="34" y="127"/>
                  </a:cubicBezTo>
                  <a:cubicBezTo>
                    <a:pt x="30" y="123"/>
                    <a:pt x="23" y="125"/>
                    <a:pt x="19" y="122"/>
                  </a:cubicBezTo>
                  <a:cubicBezTo>
                    <a:pt x="17" y="121"/>
                    <a:pt x="20" y="120"/>
                    <a:pt x="21" y="119"/>
                  </a:cubicBezTo>
                  <a:cubicBezTo>
                    <a:pt x="28" y="116"/>
                    <a:pt x="36" y="113"/>
                    <a:pt x="44" y="111"/>
                  </a:cubicBezTo>
                  <a:cubicBezTo>
                    <a:pt x="46" y="110"/>
                    <a:pt x="48" y="112"/>
                    <a:pt x="50" y="111"/>
                  </a:cubicBezTo>
                  <a:cubicBezTo>
                    <a:pt x="51" y="110"/>
                    <a:pt x="50" y="107"/>
                    <a:pt x="52" y="107"/>
                  </a:cubicBezTo>
                  <a:cubicBezTo>
                    <a:pt x="58" y="105"/>
                    <a:pt x="65" y="103"/>
                    <a:pt x="71" y="103"/>
                  </a:cubicBezTo>
                  <a:cubicBezTo>
                    <a:pt x="73" y="103"/>
                    <a:pt x="72" y="106"/>
                    <a:pt x="71" y="106"/>
                  </a:cubicBezTo>
                  <a:cubicBezTo>
                    <a:pt x="70" y="108"/>
                    <a:pt x="64" y="111"/>
                    <a:pt x="67" y="111"/>
                  </a:cubicBezTo>
                  <a:cubicBezTo>
                    <a:pt x="74" y="114"/>
                    <a:pt x="83" y="114"/>
                    <a:pt x="91" y="112"/>
                  </a:cubicBezTo>
                  <a:cubicBezTo>
                    <a:pt x="93" y="112"/>
                    <a:pt x="94" y="109"/>
                    <a:pt x="94" y="107"/>
                  </a:cubicBezTo>
                  <a:cubicBezTo>
                    <a:pt x="93" y="103"/>
                    <a:pt x="88" y="102"/>
                    <a:pt x="88" y="98"/>
                  </a:cubicBezTo>
                  <a:cubicBezTo>
                    <a:pt x="87" y="97"/>
                    <a:pt x="91" y="97"/>
                    <a:pt x="92" y="97"/>
                  </a:cubicBezTo>
                  <a:cubicBezTo>
                    <a:pt x="95" y="99"/>
                    <a:pt x="96" y="103"/>
                    <a:pt x="99" y="104"/>
                  </a:cubicBezTo>
                  <a:cubicBezTo>
                    <a:pt x="103" y="106"/>
                    <a:pt x="108" y="107"/>
                    <a:pt x="113" y="107"/>
                  </a:cubicBezTo>
                  <a:cubicBezTo>
                    <a:pt x="114" y="107"/>
                    <a:pt x="116" y="104"/>
                    <a:pt x="114" y="103"/>
                  </a:cubicBezTo>
                  <a:cubicBezTo>
                    <a:pt x="109" y="100"/>
                    <a:pt x="102" y="100"/>
                    <a:pt x="96" y="97"/>
                  </a:cubicBezTo>
                  <a:cubicBezTo>
                    <a:pt x="95" y="97"/>
                    <a:pt x="94" y="95"/>
                    <a:pt x="93" y="94"/>
                  </a:cubicBezTo>
                  <a:cubicBezTo>
                    <a:pt x="88" y="93"/>
                    <a:pt x="82" y="96"/>
                    <a:pt x="77" y="93"/>
                  </a:cubicBezTo>
                  <a:cubicBezTo>
                    <a:pt x="75" y="92"/>
                    <a:pt x="78" y="89"/>
                    <a:pt x="77" y="87"/>
                  </a:cubicBezTo>
                  <a:cubicBezTo>
                    <a:pt x="76" y="84"/>
                    <a:pt x="74" y="81"/>
                    <a:pt x="72" y="79"/>
                  </a:cubicBezTo>
                  <a:cubicBezTo>
                    <a:pt x="68" y="74"/>
                    <a:pt x="59" y="72"/>
                    <a:pt x="58" y="65"/>
                  </a:cubicBezTo>
                  <a:cubicBezTo>
                    <a:pt x="57" y="61"/>
                    <a:pt x="62" y="57"/>
                    <a:pt x="66" y="55"/>
                  </a:cubicBezTo>
                  <a:cubicBezTo>
                    <a:pt x="68" y="53"/>
                    <a:pt x="70" y="55"/>
                    <a:pt x="73" y="55"/>
                  </a:cubicBezTo>
                  <a:cubicBezTo>
                    <a:pt x="79" y="54"/>
                    <a:pt x="86" y="53"/>
                    <a:pt x="93" y="50"/>
                  </a:cubicBezTo>
                  <a:cubicBezTo>
                    <a:pt x="97" y="49"/>
                    <a:pt x="102" y="47"/>
                    <a:pt x="106" y="43"/>
                  </a:cubicBezTo>
                  <a:cubicBezTo>
                    <a:pt x="108" y="41"/>
                    <a:pt x="108" y="37"/>
                    <a:pt x="110" y="35"/>
                  </a:cubicBezTo>
                  <a:cubicBezTo>
                    <a:pt x="113" y="31"/>
                    <a:pt x="118" y="28"/>
                    <a:pt x="123" y="25"/>
                  </a:cubicBezTo>
                  <a:cubicBezTo>
                    <a:pt x="128" y="23"/>
                    <a:pt x="133" y="22"/>
                    <a:pt x="138" y="20"/>
                  </a:cubicBezTo>
                  <a:cubicBezTo>
                    <a:pt x="141" y="19"/>
                    <a:pt x="144" y="17"/>
                    <a:pt x="148" y="15"/>
                  </a:cubicBezTo>
                  <a:cubicBezTo>
                    <a:pt x="152" y="13"/>
                    <a:pt x="155" y="10"/>
                    <a:pt x="160" y="9"/>
                  </a:cubicBezTo>
                  <a:cubicBezTo>
                    <a:pt x="163" y="9"/>
                    <a:pt x="167" y="11"/>
                    <a:pt x="170" y="11"/>
                  </a:cubicBezTo>
                  <a:cubicBezTo>
                    <a:pt x="174" y="11"/>
                    <a:pt x="178" y="11"/>
                    <a:pt x="181" y="10"/>
                  </a:cubicBezTo>
                  <a:cubicBezTo>
                    <a:pt x="186" y="7"/>
                    <a:pt x="188" y="1"/>
                    <a:pt x="192" y="0"/>
                  </a:cubicBezTo>
                  <a:cubicBezTo>
                    <a:pt x="196" y="0"/>
                    <a:pt x="201" y="2"/>
                    <a:pt x="202" y="6"/>
                  </a:cubicBezTo>
                  <a:cubicBezTo>
                    <a:pt x="203" y="8"/>
                    <a:pt x="198" y="9"/>
                    <a:pt x="197" y="11"/>
                  </a:cubicBezTo>
                  <a:cubicBezTo>
                    <a:pt x="196" y="12"/>
                    <a:pt x="196" y="14"/>
                    <a:pt x="197" y="14"/>
                  </a:cubicBezTo>
                  <a:cubicBezTo>
                    <a:pt x="199" y="14"/>
                    <a:pt x="201" y="11"/>
                    <a:pt x="203" y="10"/>
                  </a:cubicBezTo>
                  <a:cubicBezTo>
                    <a:pt x="206" y="8"/>
                    <a:pt x="208" y="6"/>
                    <a:pt x="210" y="6"/>
                  </a:cubicBezTo>
                  <a:cubicBezTo>
                    <a:pt x="212" y="6"/>
                    <a:pt x="213" y="7"/>
                    <a:pt x="213" y="8"/>
                  </a:cubicBezTo>
                  <a:cubicBezTo>
                    <a:pt x="214" y="11"/>
                    <a:pt x="211" y="15"/>
                    <a:pt x="213" y="16"/>
                  </a:cubicBezTo>
                  <a:cubicBezTo>
                    <a:pt x="216" y="17"/>
                    <a:pt x="219" y="12"/>
                    <a:pt x="222" y="11"/>
                  </a:cubicBezTo>
                  <a:cubicBezTo>
                    <a:pt x="226" y="10"/>
                    <a:pt x="230" y="11"/>
                    <a:pt x="234" y="11"/>
                  </a:cubicBezTo>
                  <a:cubicBezTo>
                    <a:pt x="236" y="11"/>
                    <a:pt x="238" y="11"/>
                    <a:pt x="239" y="13"/>
                  </a:cubicBezTo>
                  <a:cubicBezTo>
                    <a:pt x="239" y="14"/>
                    <a:pt x="235" y="15"/>
                    <a:pt x="235" y="17"/>
                  </a:cubicBezTo>
                  <a:cubicBezTo>
                    <a:pt x="236" y="19"/>
                    <a:pt x="240" y="17"/>
                    <a:pt x="241" y="18"/>
                  </a:cubicBezTo>
                  <a:cubicBezTo>
                    <a:pt x="244" y="20"/>
                    <a:pt x="244" y="25"/>
                    <a:pt x="247" y="25"/>
                  </a:cubicBezTo>
                  <a:cubicBezTo>
                    <a:pt x="251" y="25"/>
                    <a:pt x="253" y="20"/>
                    <a:pt x="257" y="19"/>
                  </a:cubicBezTo>
                  <a:cubicBezTo>
                    <a:pt x="261" y="18"/>
                    <a:pt x="265" y="19"/>
                    <a:pt x="268" y="19"/>
                  </a:cubicBezTo>
                  <a:cubicBezTo>
                    <a:pt x="271" y="20"/>
                    <a:pt x="274" y="20"/>
                    <a:pt x="276" y="21"/>
                  </a:cubicBezTo>
                  <a:cubicBezTo>
                    <a:pt x="280" y="23"/>
                    <a:pt x="283" y="25"/>
                    <a:pt x="286" y="26"/>
                  </a:cubicBezTo>
                  <a:cubicBezTo>
                    <a:pt x="292" y="27"/>
                    <a:pt x="298" y="26"/>
                    <a:pt x="304" y="27"/>
                  </a:cubicBezTo>
                  <a:cubicBezTo>
                    <a:pt x="307" y="28"/>
                    <a:pt x="309" y="32"/>
                    <a:pt x="312" y="32"/>
                  </a:cubicBezTo>
                  <a:cubicBezTo>
                    <a:pt x="317" y="32"/>
                    <a:pt x="320" y="27"/>
                    <a:pt x="325" y="27"/>
                  </a:cubicBezTo>
                  <a:cubicBezTo>
                    <a:pt x="329" y="26"/>
                    <a:pt x="332" y="28"/>
                    <a:pt x="336" y="29"/>
                  </a:cubicBezTo>
                  <a:cubicBezTo>
                    <a:pt x="339" y="30"/>
                    <a:pt x="343" y="32"/>
                    <a:pt x="346" y="33"/>
                  </a:cubicBezTo>
                  <a:cubicBezTo>
                    <a:pt x="348" y="35"/>
                    <a:pt x="351" y="36"/>
                    <a:pt x="353" y="38"/>
                  </a:cubicBezTo>
                  <a:lnTo>
                    <a:pt x="291" y="226"/>
                  </a:lnTo>
                  <a:lnTo>
                    <a:pt x="296" y="229"/>
                  </a:lnTo>
                  <a:cubicBezTo>
                    <a:pt x="298" y="230"/>
                    <a:pt x="298" y="232"/>
                    <a:pt x="300" y="231"/>
                  </a:cubicBezTo>
                  <a:cubicBezTo>
                    <a:pt x="302" y="230"/>
                    <a:pt x="303" y="223"/>
                    <a:pt x="306" y="224"/>
                  </a:cubicBezTo>
                  <a:lnTo>
                    <a:pt x="312" y="227"/>
                  </a:lnTo>
                  <a:cubicBezTo>
                    <a:pt x="315" y="228"/>
                    <a:pt x="313" y="233"/>
                    <a:pt x="314" y="236"/>
                  </a:cubicBezTo>
                  <a:cubicBezTo>
                    <a:pt x="316" y="241"/>
                    <a:pt x="319" y="245"/>
                    <a:pt x="321" y="249"/>
                  </a:cubicBezTo>
                  <a:cubicBezTo>
                    <a:pt x="322" y="251"/>
                    <a:pt x="322" y="253"/>
                    <a:pt x="324" y="253"/>
                  </a:cubicBezTo>
                  <a:cubicBezTo>
                    <a:pt x="327" y="254"/>
                    <a:pt x="327" y="251"/>
                    <a:pt x="329" y="250"/>
                  </a:cubicBezTo>
                  <a:cubicBezTo>
                    <a:pt x="331" y="249"/>
                    <a:pt x="335" y="252"/>
                    <a:pt x="336" y="250"/>
                  </a:cubicBezTo>
                  <a:cubicBezTo>
                    <a:pt x="336" y="247"/>
                    <a:pt x="338" y="245"/>
                    <a:pt x="341" y="244"/>
                  </a:cubicBezTo>
                  <a:cubicBezTo>
                    <a:pt x="342" y="244"/>
                    <a:pt x="341" y="242"/>
                    <a:pt x="341" y="241"/>
                  </a:cubicBezTo>
                  <a:cubicBezTo>
                    <a:pt x="344" y="239"/>
                    <a:pt x="348" y="237"/>
                    <a:pt x="351" y="238"/>
                  </a:cubicBezTo>
                  <a:cubicBezTo>
                    <a:pt x="353" y="238"/>
                    <a:pt x="354" y="241"/>
                    <a:pt x="355" y="244"/>
                  </a:cubicBezTo>
                  <a:cubicBezTo>
                    <a:pt x="356" y="246"/>
                    <a:pt x="353" y="248"/>
                    <a:pt x="354" y="250"/>
                  </a:cubicBezTo>
                  <a:cubicBezTo>
                    <a:pt x="355" y="252"/>
                    <a:pt x="358" y="251"/>
                    <a:pt x="360" y="253"/>
                  </a:cubicBezTo>
                  <a:cubicBezTo>
                    <a:pt x="361" y="255"/>
                    <a:pt x="361" y="259"/>
                    <a:pt x="363" y="261"/>
                  </a:cubicBezTo>
                  <a:cubicBezTo>
                    <a:pt x="365" y="265"/>
                    <a:pt x="370" y="267"/>
                    <a:pt x="372" y="271"/>
                  </a:cubicBezTo>
                  <a:cubicBezTo>
                    <a:pt x="373" y="274"/>
                    <a:pt x="370" y="279"/>
                    <a:pt x="372" y="283"/>
                  </a:cubicBezTo>
                  <a:cubicBezTo>
                    <a:pt x="374" y="287"/>
                    <a:pt x="375" y="292"/>
                    <a:pt x="378" y="296"/>
                  </a:cubicBezTo>
                  <a:cubicBezTo>
                    <a:pt x="380" y="300"/>
                    <a:pt x="385" y="299"/>
                    <a:pt x="388" y="302"/>
                  </a:cubicBezTo>
                  <a:cubicBezTo>
                    <a:pt x="389" y="302"/>
                    <a:pt x="388" y="304"/>
                    <a:pt x="389" y="305"/>
                  </a:cubicBezTo>
                  <a:cubicBezTo>
                    <a:pt x="390" y="307"/>
                    <a:pt x="392" y="307"/>
                    <a:pt x="394" y="30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2" name="Freeform 2659"/>
            <p:cNvSpPr>
              <a:spLocks noChangeAspect="1"/>
            </p:cNvSpPr>
            <p:nvPr/>
          </p:nvSpPr>
          <p:spPr bwMode="auto">
            <a:xfrm>
              <a:off x="3481" y="2438"/>
              <a:ext cx="156" cy="235"/>
            </a:xfrm>
            <a:custGeom>
              <a:avLst/>
              <a:gdLst>
                <a:gd name="T0" fmla="*/ 11 w 130"/>
                <a:gd name="T1" fmla="*/ 139 h 196"/>
                <a:gd name="T2" fmla="*/ 7 w 130"/>
                <a:gd name="T3" fmla="*/ 150 h 196"/>
                <a:gd name="T4" fmla="*/ 0 w 130"/>
                <a:gd name="T5" fmla="*/ 158 h 196"/>
                <a:gd name="T6" fmla="*/ 0 w 130"/>
                <a:gd name="T7" fmla="*/ 223 h 196"/>
                <a:gd name="T8" fmla="*/ 10 w 130"/>
                <a:gd name="T9" fmla="*/ 235 h 196"/>
                <a:gd name="T10" fmla="*/ 16 w 130"/>
                <a:gd name="T11" fmla="*/ 221 h 196"/>
                <a:gd name="T12" fmla="*/ 31 w 130"/>
                <a:gd name="T13" fmla="*/ 205 h 196"/>
                <a:gd name="T14" fmla="*/ 46 w 130"/>
                <a:gd name="T15" fmla="*/ 189 h 196"/>
                <a:gd name="T16" fmla="*/ 52 w 130"/>
                <a:gd name="T17" fmla="*/ 186 h 196"/>
                <a:gd name="T18" fmla="*/ 56 w 130"/>
                <a:gd name="T19" fmla="*/ 179 h 196"/>
                <a:gd name="T20" fmla="*/ 70 w 130"/>
                <a:gd name="T21" fmla="*/ 171 h 196"/>
                <a:gd name="T22" fmla="*/ 79 w 130"/>
                <a:gd name="T23" fmla="*/ 167 h 196"/>
                <a:gd name="T24" fmla="*/ 90 w 130"/>
                <a:gd name="T25" fmla="*/ 153 h 196"/>
                <a:gd name="T26" fmla="*/ 101 w 130"/>
                <a:gd name="T27" fmla="*/ 139 h 196"/>
                <a:gd name="T28" fmla="*/ 110 w 130"/>
                <a:gd name="T29" fmla="*/ 122 h 196"/>
                <a:gd name="T30" fmla="*/ 125 w 130"/>
                <a:gd name="T31" fmla="*/ 101 h 196"/>
                <a:gd name="T32" fmla="*/ 124 w 130"/>
                <a:gd name="T33" fmla="*/ 96 h 196"/>
                <a:gd name="T34" fmla="*/ 136 w 130"/>
                <a:gd name="T35" fmla="*/ 76 h 196"/>
                <a:gd name="T36" fmla="*/ 134 w 130"/>
                <a:gd name="T37" fmla="*/ 71 h 196"/>
                <a:gd name="T38" fmla="*/ 140 w 130"/>
                <a:gd name="T39" fmla="*/ 66 h 196"/>
                <a:gd name="T40" fmla="*/ 145 w 130"/>
                <a:gd name="T41" fmla="*/ 54 h 196"/>
                <a:gd name="T42" fmla="*/ 150 w 130"/>
                <a:gd name="T43" fmla="*/ 43 h 196"/>
                <a:gd name="T44" fmla="*/ 150 w 130"/>
                <a:gd name="T45" fmla="*/ 30 h 196"/>
                <a:gd name="T46" fmla="*/ 154 w 130"/>
                <a:gd name="T47" fmla="*/ 23 h 196"/>
                <a:gd name="T48" fmla="*/ 152 w 130"/>
                <a:gd name="T49" fmla="*/ 12 h 196"/>
                <a:gd name="T50" fmla="*/ 155 w 130"/>
                <a:gd name="T51" fmla="*/ 2 h 196"/>
                <a:gd name="T52" fmla="*/ 148 w 130"/>
                <a:gd name="T53" fmla="*/ 0 h 196"/>
                <a:gd name="T54" fmla="*/ 144 w 130"/>
                <a:gd name="T55" fmla="*/ 1 h 196"/>
                <a:gd name="T56" fmla="*/ 139 w 130"/>
                <a:gd name="T57" fmla="*/ 6 h 196"/>
                <a:gd name="T58" fmla="*/ 127 w 130"/>
                <a:gd name="T59" fmla="*/ 10 h 196"/>
                <a:gd name="T60" fmla="*/ 120 w 130"/>
                <a:gd name="T61" fmla="*/ 13 h 196"/>
                <a:gd name="T62" fmla="*/ 113 w 130"/>
                <a:gd name="T63" fmla="*/ 11 h 196"/>
                <a:gd name="T64" fmla="*/ 107 w 130"/>
                <a:gd name="T65" fmla="*/ 14 h 196"/>
                <a:gd name="T66" fmla="*/ 96 w 130"/>
                <a:gd name="T67" fmla="*/ 14 h 196"/>
                <a:gd name="T68" fmla="*/ 88 w 130"/>
                <a:gd name="T69" fmla="*/ 19 h 196"/>
                <a:gd name="T70" fmla="*/ 77 w 130"/>
                <a:gd name="T71" fmla="*/ 23 h 196"/>
                <a:gd name="T72" fmla="*/ 71 w 130"/>
                <a:gd name="T73" fmla="*/ 22 h 196"/>
                <a:gd name="T74" fmla="*/ 59 w 130"/>
                <a:gd name="T75" fmla="*/ 26 h 196"/>
                <a:gd name="T76" fmla="*/ 47 w 130"/>
                <a:gd name="T77" fmla="*/ 25 h 196"/>
                <a:gd name="T78" fmla="*/ 41 w 130"/>
                <a:gd name="T79" fmla="*/ 19 h 196"/>
                <a:gd name="T80" fmla="*/ 41 w 130"/>
                <a:gd name="T81" fmla="*/ 14 h 196"/>
                <a:gd name="T82" fmla="*/ 35 w 130"/>
                <a:gd name="T83" fmla="*/ 12 h 196"/>
                <a:gd name="T84" fmla="*/ 31 w 130"/>
                <a:gd name="T85" fmla="*/ 14 h 196"/>
                <a:gd name="T86" fmla="*/ 28 w 130"/>
                <a:gd name="T87" fmla="*/ 17 h 196"/>
                <a:gd name="T88" fmla="*/ 22 w 130"/>
                <a:gd name="T89" fmla="*/ 28 h 196"/>
                <a:gd name="T90" fmla="*/ 31 w 130"/>
                <a:gd name="T91" fmla="*/ 37 h 196"/>
                <a:gd name="T92" fmla="*/ 34 w 130"/>
                <a:gd name="T93" fmla="*/ 43 h 196"/>
                <a:gd name="T94" fmla="*/ 41 w 130"/>
                <a:gd name="T95" fmla="*/ 50 h 196"/>
                <a:gd name="T96" fmla="*/ 90 w 130"/>
                <a:gd name="T97" fmla="*/ 70 h 196"/>
                <a:gd name="T98" fmla="*/ 104 w 130"/>
                <a:gd name="T99" fmla="*/ 67 h 196"/>
                <a:gd name="T100" fmla="*/ 60 w 130"/>
                <a:gd name="T101" fmla="*/ 121 h 196"/>
                <a:gd name="T102" fmla="*/ 43 w 130"/>
                <a:gd name="T103" fmla="*/ 122 h 196"/>
                <a:gd name="T104" fmla="*/ 26 w 130"/>
                <a:gd name="T105" fmla="*/ 129 h 196"/>
                <a:gd name="T106" fmla="*/ 11 w 130"/>
                <a:gd name="T107" fmla="*/ 139 h 1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0"/>
                <a:gd name="T163" fmla="*/ 0 h 196"/>
                <a:gd name="T164" fmla="*/ 130 w 130"/>
                <a:gd name="T165" fmla="*/ 196 h 19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0" h="196">
                  <a:moveTo>
                    <a:pt x="9" y="116"/>
                  </a:moveTo>
                  <a:cubicBezTo>
                    <a:pt x="8" y="119"/>
                    <a:pt x="9" y="123"/>
                    <a:pt x="6" y="125"/>
                  </a:cubicBezTo>
                  <a:lnTo>
                    <a:pt x="0" y="132"/>
                  </a:lnTo>
                  <a:lnTo>
                    <a:pt x="0" y="186"/>
                  </a:lnTo>
                  <a:lnTo>
                    <a:pt x="8" y="196"/>
                  </a:lnTo>
                  <a:cubicBezTo>
                    <a:pt x="9" y="192"/>
                    <a:pt x="11" y="188"/>
                    <a:pt x="13" y="184"/>
                  </a:cubicBezTo>
                  <a:cubicBezTo>
                    <a:pt x="17" y="179"/>
                    <a:pt x="21" y="175"/>
                    <a:pt x="26" y="171"/>
                  </a:cubicBezTo>
                  <a:cubicBezTo>
                    <a:pt x="30" y="166"/>
                    <a:pt x="34" y="162"/>
                    <a:pt x="38" y="158"/>
                  </a:cubicBezTo>
                  <a:cubicBezTo>
                    <a:pt x="39" y="157"/>
                    <a:pt x="41" y="156"/>
                    <a:pt x="43" y="155"/>
                  </a:cubicBezTo>
                  <a:cubicBezTo>
                    <a:pt x="45" y="153"/>
                    <a:pt x="46" y="150"/>
                    <a:pt x="47" y="149"/>
                  </a:cubicBezTo>
                  <a:cubicBezTo>
                    <a:pt x="51" y="146"/>
                    <a:pt x="54" y="145"/>
                    <a:pt x="58" y="143"/>
                  </a:cubicBezTo>
                  <a:cubicBezTo>
                    <a:pt x="61" y="141"/>
                    <a:pt x="64" y="141"/>
                    <a:pt x="66" y="139"/>
                  </a:cubicBezTo>
                  <a:cubicBezTo>
                    <a:pt x="70" y="136"/>
                    <a:pt x="72" y="132"/>
                    <a:pt x="75" y="128"/>
                  </a:cubicBezTo>
                  <a:cubicBezTo>
                    <a:pt x="78" y="124"/>
                    <a:pt x="81" y="120"/>
                    <a:pt x="84" y="116"/>
                  </a:cubicBezTo>
                  <a:cubicBezTo>
                    <a:pt x="87" y="111"/>
                    <a:pt x="90" y="106"/>
                    <a:pt x="92" y="102"/>
                  </a:cubicBezTo>
                  <a:cubicBezTo>
                    <a:pt x="96" y="96"/>
                    <a:pt x="100" y="90"/>
                    <a:pt x="104" y="84"/>
                  </a:cubicBezTo>
                  <a:cubicBezTo>
                    <a:pt x="104" y="83"/>
                    <a:pt x="103" y="81"/>
                    <a:pt x="103" y="80"/>
                  </a:cubicBezTo>
                  <a:cubicBezTo>
                    <a:pt x="106" y="74"/>
                    <a:pt x="110" y="69"/>
                    <a:pt x="113" y="63"/>
                  </a:cubicBezTo>
                  <a:cubicBezTo>
                    <a:pt x="113" y="62"/>
                    <a:pt x="112" y="60"/>
                    <a:pt x="112" y="59"/>
                  </a:cubicBezTo>
                  <a:cubicBezTo>
                    <a:pt x="113" y="58"/>
                    <a:pt x="116" y="57"/>
                    <a:pt x="117" y="55"/>
                  </a:cubicBezTo>
                  <a:cubicBezTo>
                    <a:pt x="119" y="52"/>
                    <a:pt x="120" y="48"/>
                    <a:pt x="121" y="45"/>
                  </a:cubicBezTo>
                  <a:cubicBezTo>
                    <a:pt x="122" y="42"/>
                    <a:pt x="124" y="39"/>
                    <a:pt x="125" y="36"/>
                  </a:cubicBezTo>
                  <a:cubicBezTo>
                    <a:pt x="125" y="32"/>
                    <a:pt x="124" y="28"/>
                    <a:pt x="125" y="25"/>
                  </a:cubicBezTo>
                  <a:cubicBezTo>
                    <a:pt x="125" y="23"/>
                    <a:pt x="128" y="21"/>
                    <a:pt x="128" y="19"/>
                  </a:cubicBezTo>
                  <a:cubicBezTo>
                    <a:pt x="128" y="16"/>
                    <a:pt x="127" y="13"/>
                    <a:pt x="127" y="10"/>
                  </a:cubicBezTo>
                  <a:cubicBezTo>
                    <a:pt x="127" y="7"/>
                    <a:pt x="130" y="5"/>
                    <a:pt x="129" y="2"/>
                  </a:cubicBezTo>
                  <a:cubicBezTo>
                    <a:pt x="128" y="0"/>
                    <a:pt x="125" y="0"/>
                    <a:pt x="123" y="0"/>
                  </a:cubicBezTo>
                  <a:cubicBezTo>
                    <a:pt x="121" y="0"/>
                    <a:pt x="120" y="1"/>
                    <a:pt x="120" y="1"/>
                  </a:cubicBezTo>
                  <a:cubicBezTo>
                    <a:pt x="118" y="2"/>
                    <a:pt x="117" y="4"/>
                    <a:pt x="116" y="5"/>
                  </a:cubicBezTo>
                  <a:cubicBezTo>
                    <a:pt x="113" y="7"/>
                    <a:pt x="109" y="7"/>
                    <a:pt x="106" y="8"/>
                  </a:cubicBezTo>
                  <a:cubicBezTo>
                    <a:pt x="104" y="9"/>
                    <a:pt x="103" y="10"/>
                    <a:pt x="100" y="11"/>
                  </a:cubicBezTo>
                  <a:cubicBezTo>
                    <a:pt x="98" y="11"/>
                    <a:pt x="96" y="9"/>
                    <a:pt x="94" y="9"/>
                  </a:cubicBezTo>
                  <a:cubicBezTo>
                    <a:pt x="92" y="9"/>
                    <a:pt x="91" y="12"/>
                    <a:pt x="89" y="12"/>
                  </a:cubicBezTo>
                  <a:cubicBezTo>
                    <a:pt x="86" y="13"/>
                    <a:pt x="83" y="11"/>
                    <a:pt x="80" y="12"/>
                  </a:cubicBezTo>
                  <a:cubicBezTo>
                    <a:pt x="77" y="13"/>
                    <a:pt x="75" y="15"/>
                    <a:pt x="73" y="16"/>
                  </a:cubicBezTo>
                  <a:cubicBezTo>
                    <a:pt x="70" y="18"/>
                    <a:pt x="67" y="19"/>
                    <a:pt x="64" y="19"/>
                  </a:cubicBezTo>
                  <a:cubicBezTo>
                    <a:pt x="63" y="19"/>
                    <a:pt x="61" y="18"/>
                    <a:pt x="59" y="18"/>
                  </a:cubicBezTo>
                  <a:cubicBezTo>
                    <a:pt x="56" y="19"/>
                    <a:pt x="53" y="22"/>
                    <a:pt x="49" y="22"/>
                  </a:cubicBezTo>
                  <a:cubicBezTo>
                    <a:pt x="46" y="23"/>
                    <a:pt x="42" y="22"/>
                    <a:pt x="39" y="21"/>
                  </a:cubicBezTo>
                  <a:cubicBezTo>
                    <a:pt x="37" y="20"/>
                    <a:pt x="35" y="18"/>
                    <a:pt x="34" y="16"/>
                  </a:cubicBezTo>
                  <a:cubicBezTo>
                    <a:pt x="33" y="15"/>
                    <a:pt x="35" y="13"/>
                    <a:pt x="34" y="12"/>
                  </a:cubicBezTo>
                  <a:cubicBezTo>
                    <a:pt x="32" y="11"/>
                    <a:pt x="31" y="11"/>
                    <a:pt x="29" y="10"/>
                  </a:cubicBezTo>
                  <a:cubicBezTo>
                    <a:pt x="28" y="11"/>
                    <a:pt x="27" y="11"/>
                    <a:pt x="26" y="12"/>
                  </a:cubicBezTo>
                  <a:cubicBezTo>
                    <a:pt x="25" y="13"/>
                    <a:pt x="24" y="14"/>
                    <a:pt x="23" y="14"/>
                  </a:cubicBezTo>
                  <a:cubicBezTo>
                    <a:pt x="21" y="17"/>
                    <a:pt x="17" y="20"/>
                    <a:pt x="18" y="23"/>
                  </a:cubicBezTo>
                  <a:cubicBezTo>
                    <a:pt x="19" y="27"/>
                    <a:pt x="24" y="28"/>
                    <a:pt x="26" y="31"/>
                  </a:cubicBezTo>
                  <a:cubicBezTo>
                    <a:pt x="27" y="32"/>
                    <a:pt x="27" y="34"/>
                    <a:pt x="28" y="36"/>
                  </a:cubicBezTo>
                  <a:cubicBezTo>
                    <a:pt x="30" y="38"/>
                    <a:pt x="31" y="41"/>
                    <a:pt x="34" y="42"/>
                  </a:cubicBezTo>
                  <a:lnTo>
                    <a:pt x="75" y="58"/>
                  </a:lnTo>
                  <a:cubicBezTo>
                    <a:pt x="79" y="59"/>
                    <a:pt x="90" y="53"/>
                    <a:pt x="87" y="56"/>
                  </a:cubicBezTo>
                  <a:lnTo>
                    <a:pt x="50" y="101"/>
                  </a:lnTo>
                  <a:cubicBezTo>
                    <a:pt x="47" y="105"/>
                    <a:pt x="40" y="101"/>
                    <a:pt x="36" y="102"/>
                  </a:cubicBezTo>
                  <a:cubicBezTo>
                    <a:pt x="31" y="103"/>
                    <a:pt x="27" y="106"/>
                    <a:pt x="22" y="108"/>
                  </a:cubicBezTo>
                  <a:cubicBezTo>
                    <a:pt x="18" y="110"/>
                    <a:pt x="13" y="114"/>
                    <a:pt x="9" y="11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3" name="Freeform 2660"/>
            <p:cNvSpPr>
              <a:spLocks noChangeAspect="1"/>
            </p:cNvSpPr>
            <p:nvPr/>
          </p:nvSpPr>
          <p:spPr bwMode="auto">
            <a:xfrm>
              <a:off x="3265" y="3152"/>
              <a:ext cx="36" cy="39"/>
            </a:xfrm>
            <a:custGeom>
              <a:avLst/>
              <a:gdLst>
                <a:gd name="T0" fmla="*/ 23 w 30"/>
                <a:gd name="T1" fmla="*/ 0 h 32"/>
                <a:gd name="T2" fmla="*/ 35 w 30"/>
                <a:gd name="T3" fmla="*/ 11 h 32"/>
                <a:gd name="T4" fmla="*/ 35 w 30"/>
                <a:gd name="T5" fmla="*/ 18 h 32"/>
                <a:gd name="T6" fmla="*/ 29 w 30"/>
                <a:gd name="T7" fmla="*/ 28 h 32"/>
                <a:gd name="T8" fmla="*/ 25 w 30"/>
                <a:gd name="T9" fmla="*/ 29 h 32"/>
                <a:gd name="T10" fmla="*/ 19 w 30"/>
                <a:gd name="T11" fmla="*/ 29 h 32"/>
                <a:gd name="T12" fmla="*/ 14 w 30"/>
                <a:gd name="T13" fmla="*/ 38 h 32"/>
                <a:gd name="T14" fmla="*/ 10 w 30"/>
                <a:gd name="T15" fmla="*/ 38 h 32"/>
                <a:gd name="T16" fmla="*/ 5 w 30"/>
                <a:gd name="T17" fmla="*/ 32 h 32"/>
                <a:gd name="T18" fmla="*/ 1 w 30"/>
                <a:gd name="T19" fmla="*/ 26 h 32"/>
                <a:gd name="T20" fmla="*/ 1 w 30"/>
                <a:gd name="T21" fmla="*/ 18 h 32"/>
                <a:gd name="T22" fmla="*/ 7 w 30"/>
                <a:gd name="T23" fmla="*/ 15 h 32"/>
                <a:gd name="T24" fmla="*/ 13 w 30"/>
                <a:gd name="T25" fmla="*/ 6 h 32"/>
                <a:gd name="T26" fmla="*/ 19 w 30"/>
                <a:gd name="T27" fmla="*/ 4 h 32"/>
                <a:gd name="T28" fmla="*/ 23 w 30"/>
                <a:gd name="T29" fmla="*/ 0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32"/>
                <a:gd name="T47" fmla="*/ 30 w 30"/>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32">
                  <a:moveTo>
                    <a:pt x="19" y="0"/>
                  </a:moveTo>
                  <a:cubicBezTo>
                    <a:pt x="23" y="2"/>
                    <a:pt x="26" y="6"/>
                    <a:pt x="29" y="9"/>
                  </a:cubicBezTo>
                  <a:cubicBezTo>
                    <a:pt x="30" y="11"/>
                    <a:pt x="30" y="13"/>
                    <a:pt x="29" y="15"/>
                  </a:cubicBezTo>
                  <a:cubicBezTo>
                    <a:pt x="28" y="18"/>
                    <a:pt x="26" y="20"/>
                    <a:pt x="24" y="23"/>
                  </a:cubicBezTo>
                  <a:cubicBezTo>
                    <a:pt x="23" y="24"/>
                    <a:pt x="22" y="24"/>
                    <a:pt x="21" y="24"/>
                  </a:cubicBezTo>
                  <a:cubicBezTo>
                    <a:pt x="19" y="24"/>
                    <a:pt x="17" y="23"/>
                    <a:pt x="16" y="24"/>
                  </a:cubicBezTo>
                  <a:cubicBezTo>
                    <a:pt x="14" y="26"/>
                    <a:pt x="14" y="30"/>
                    <a:pt x="12" y="31"/>
                  </a:cubicBezTo>
                  <a:cubicBezTo>
                    <a:pt x="11" y="32"/>
                    <a:pt x="9" y="32"/>
                    <a:pt x="8" y="31"/>
                  </a:cubicBezTo>
                  <a:cubicBezTo>
                    <a:pt x="6" y="30"/>
                    <a:pt x="5" y="28"/>
                    <a:pt x="4" y="26"/>
                  </a:cubicBezTo>
                  <a:cubicBezTo>
                    <a:pt x="3" y="24"/>
                    <a:pt x="2" y="23"/>
                    <a:pt x="1" y="21"/>
                  </a:cubicBezTo>
                  <a:cubicBezTo>
                    <a:pt x="1" y="19"/>
                    <a:pt x="0" y="17"/>
                    <a:pt x="1" y="15"/>
                  </a:cubicBezTo>
                  <a:cubicBezTo>
                    <a:pt x="2" y="14"/>
                    <a:pt x="5" y="14"/>
                    <a:pt x="6" y="12"/>
                  </a:cubicBezTo>
                  <a:cubicBezTo>
                    <a:pt x="8" y="10"/>
                    <a:pt x="8" y="7"/>
                    <a:pt x="11" y="5"/>
                  </a:cubicBezTo>
                  <a:cubicBezTo>
                    <a:pt x="12" y="4"/>
                    <a:pt x="14" y="4"/>
                    <a:pt x="16" y="3"/>
                  </a:cubicBezTo>
                  <a:cubicBezTo>
                    <a:pt x="17" y="3"/>
                    <a:pt x="18" y="0"/>
                    <a:pt x="1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4" name="Freeform 2661"/>
            <p:cNvSpPr>
              <a:spLocks noChangeAspect="1"/>
            </p:cNvSpPr>
            <p:nvPr/>
          </p:nvSpPr>
          <p:spPr bwMode="auto">
            <a:xfrm>
              <a:off x="3018" y="2040"/>
              <a:ext cx="6" cy="5"/>
            </a:xfrm>
            <a:custGeom>
              <a:avLst/>
              <a:gdLst>
                <a:gd name="T0" fmla="*/ 2 w 5"/>
                <a:gd name="T1" fmla="*/ 0 h 4"/>
                <a:gd name="T2" fmla="*/ 6 w 5"/>
                <a:gd name="T3" fmla="*/ 3 h 4"/>
                <a:gd name="T4" fmla="*/ 2 w 5"/>
                <a:gd name="T5" fmla="*/ 5 h 4"/>
                <a:gd name="T6" fmla="*/ 0 w 5"/>
                <a:gd name="T7" fmla="*/ 3 h 4"/>
                <a:gd name="T8" fmla="*/ 2 w 5"/>
                <a:gd name="T9" fmla="*/ 0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2" y="0"/>
                  </a:moveTo>
                  <a:cubicBezTo>
                    <a:pt x="3" y="0"/>
                    <a:pt x="5" y="1"/>
                    <a:pt x="5" y="2"/>
                  </a:cubicBezTo>
                  <a:cubicBezTo>
                    <a:pt x="5" y="3"/>
                    <a:pt x="3" y="4"/>
                    <a:pt x="2" y="4"/>
                  </a:cubicBezTo>
                  <a:cubicBezTo>
                    <a:pt x="2" y="4"/>
                    <a:pt x="0" y="3"/>
                    <a:pt x="0" y="2"/>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5" name="Freeform 2662"/>
            <p:cNvSpPr>
              <a:spLocks noChangeAspect="1"/>
            </p:cNvSpPr>
            <p:nvPr/>
          </p:nvSpPr>
          <p:spPr bwMode="auto">
            <a:xfrm>
              <a:off x="3663" y="2424"/>
              <a:ext cx="22" cy="8"/>
            </a:xfrm>
            <a:custGeom>
              <a:avLst/>
              <a:gdLst>
                <a:gd name="T0" fmla="*/ 6 w 18"/>
                <a:gd name="T1" fmla="*/ 1 h 7"/>
                <a:gd name="T2" fmla="*/ 11 w 18"/>
                <a:gd name="T3" fmla="*/ 3 h 7"/>
                <a:gd name="T4" fmla="*/ 17 w 18"/>
                <a:gd name="T5" fmla="*/ 0 h 7"/>
                <a:gd name="T6" fmla="*/ 21 w 18"/>
                <a:gd name="T7" fmla="*/ 3 h 7"/>
                <a:gd name="T8" fmla="*/ 13 w 18"/>
                <a:gd name="T9" fmla="*/ 8 h 7"/>
                <a:gd name="T10" fmla="*/ 1 w 18"/>
                <a:gd name="T11" fmla="*/ 5 h 7"/>
                <a:gd name="T12" fmla="*/ 6 w 18"/>
                <a:gd name="T13" fmla="*/ 1 h 7"/>
                <a:gd name="T14" fmla="*/ 0 60000 65536"/>
                <a:gd name="T15" fmla="*/ 0 60000 65536"/>
                <a:gd name="T16" fmla="*/ 0 60000 65536"/>
                <a:gd name="T17" fmla="*/ 0 60000 65536"/>
                <a:gd name="T18" fmla="*/ 0 60000 65536"/>
                <a:gd name="T19" fmla="*/ 0 60000 65536"/>
                <a:gd name="T20" fmla="*/ 0 60000 65536"/>
                <a:gd name="T21" fmla="*/ 0 w 18"/>
                <a:gd name="T22" fmla="*/ 0 h 7"/>
                <a:gd name="T23" fmla="*/ 18 w 1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7">
                  <a:moveTo>
                    <a:pt x="5" y="1"/>
                  </a:moveTo>
                  <a:cubicBezTo>
                    <a:pt x="6" y="1"/>
                    <a:pt x="8" y="3"/>
                    <a:pt x="9" y="3"/>
                  </a:cubicBezTo>
                  <a:cubicBezTo>
                    <a:pt x="11" y="3"/>
                    <a:pt x="12" y="0"/>
                    <a:pt x="14" y="0"/>
                  </a:cubicBezTo>
                  <a:cubicBezTo>
                    <a:pt x="15" y="0"/>
                    <a:pt x="18" y="2"/>
                    <a:pt x="17" y="3"/>
                  </a:cubicBezTo>
                  <a:cubicBezTo>
                    <a:pt x="16" y="5"/>
                    <a:pt x="14" y="7"/>
                    <a:pt x="11" y="7"/>
                  </a:cubicBezTo>
                  <a:cubicBezTo>
                    <a:pt x="8" y="7"/>
                    <a:pt x="4" y="6"/>
                    <a:pt x="1" y="4"/>
                  </a:cubicBezTo>
                  <a:cubicBezTo>
                    <a:pt x="0" y="3"/>
                    <a:pt x="3" y="1"/>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6" name="Freeform 2663"/>
            <p:cNvSpPr>
              <a:spLocks noChangeAspect="1"/>
            </p:cNvSpPr>
            <p:nvPr/>
          </p:nvSpPr>
          <p:spPr bwMode="auto">
            <a:xfrm>
              <a:off x="3455" y="2741"/>
              <a:ext cx="7" cy="15"/>
            </a:xfrm>
            <a:custGeom>
              <a:avLst/>
              <a:gdLst>
                <a:gd name="T0" fmla="*/ 2 w 6"/>
                <a:gd name="T1" fmla="*/ 1 h 13"/>
                <a:gd name="T2" fmla="*/ 7 w 6"/>
                <a:gd name="T3" fmla="*/ 13 h 13"/>
                <a:gd name="T4" fmla="*/ 1 w 6"/>
                <a:gd name="T5" fmla="*/ 9 h 13"/>
                <a:gd name="T6" fmla="*/ 2 w 6"/>
                <a:gd name="T7" fmla="*/ 1 h 13"/>
                <a:gd name="T8" fmla="*/ 0 60000 65536"/>
                <a:gd name="T9" fmla="*/ 0 60000 65536"/>
                <a:gd name="T10" fmla="*/ 0 60000 65536"/>
                <a:gd name="T11" fmla="*/ 0 60000 65536"/>
                <a:gd name="T12" fmla="*/ 0 w 6"/>
                <a:gd name="T13" fmla="*/ 0 h 13"/>
                <a:gd name="T14" fmla="*/ 6 w 6"/>
                <a:gd name="T15" fmla="*/ 13 h 13"/>
              </a:gdLst>
              <a:ahLst/>
              <a:cxnLst>
                <a:cxn ang="T8">
                  <a:pos x="T0" y="T1"/>
                </a:cxn>
                <a:cxn ang="T9">
                  <a:pos x="T2" y="T3"/>
                </a:cxn>
                <a:cxn ang="T10">
                  <a:pos x="T4" y="T5"/>
                </a:cxn>
                <a:cxn ang="T11">
                  <a:pos x="T6" y="T7"/>
                </a:cxn>
              </a:cxnLst>
              <a:rect l="T12" t="T13" r="T14" b="T15"/>
              <a:pathLst>
                <a:path w="6" h="13">
                  <a:moveTo>
                    <a:pt x="2" y="1"/>
                  </a:moveTo>
                  <a:cubicBezTo>
                    <a:pt x="5" y="3"/>
                    <a:pt x="6" y="8"/>
                    <a:pt x="6" y="11"/>
                  </a:cubicBezTo>
                  <a:cubicBezTo>
                    <a:pt x="5" y="13"/>
                    <a:pt x="2" y="10"/>
                    <a:pt x="1" y="8"/>
                  </a:cubicBezTo>
                  <a:cubicBezTo>
                    <a:pt x="0" y="6"/>
                    <a:pt x="0"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7" name="Freeform 2664"/>
            <p:cNvSpPr>
              <a:spLocks noChangeAspect="1"/>
            </p:cNvSpPr>
            <p:nvPr/>
          </p:nvSpPr>
          <p:spPr bwMode="auto">
            <a:xfrm>
              <a:off x="2984" y="2579"/>
              <a:ext cx="11" cy="13"/>
            </a:xfrm>
            <a:custGeom>
              <a:avLst/>
              <a:gdLst>
                <a:gd name="T0" fmla="*/ 10 w 9"/>
                <a:gd name="T1" fmla="*/ 2 h 11"/>
                <a:gd name="T2" fmla="*/ 7 w 9"/>
                <a:gd name="T3" fmla="*/ 12 h 11"/>
                <a:gd name="T4" fmla="*/ 1 w 9"/>
                <a:gd name="T5" fmla="*/ 9 h 11"/>
                <a:gd name="T6" fmla="*/ 6 w 9"/>
                <a:gd name="T7" fmla="*/ 4 h 11"/>
                <a:gd name="T8" fmla="*/ 10 w 9"/>
                <a:gd name="T9" fmla="*/ 2 h 11"/>
                <a:gd name="T10" fmla="*/ 0 60000 65536"/>
                <a:gd name="T11" fmla="*/ 0 60000 65536"/>
                <a:gd name="T12" fmla="*/ 0 60000 65536"/>
                <a:gd name="T13" fmla="*/ 0 60000 65536"/>
                <a:gd name="T14" fmla="*/ 0 60000 65536"/>
                <a:gd name="T15" fmla="*/ 0 w 9"/>
                <a:gd name="T16" fmla="*/ 0 h 11"/>
                <a:gd name="T17" fmla="*/ 9 w 9"/>
                <a:gd name="T18" fmla="*/ 11 h 11"/>
              </a:gdLst>
              <a:ahLst/>
              <a:cxnLst>
                <a:cxn ang="T10">
                  <a:pos x="T0" y="T1"/>
                </a:cxn>
                <a:cxn ang="T11">
                  <a:pos x="T2" y="T3"/>
                </a:cxn>
                <a:cxn ang="T12">
                  <a:pos x="T4" y="T5"/>
                </a:cxn>
                <a:cxn ang="T13">
                  <a:pos x="T6" y="T7"/>
                </a:cxn>
                <a:cxn ang="T14">
                  <a:pos x="T8" y="T9"/>
                </a:cxn>
              </a:cxnLst>
              <a:rect l="T15" t="T16" r="T17" b="T18"/>
              <a:pathLst>
                <a:path w="9" h="11">
                  <a:moveTo>
                    <a:pt x="8" y="2"/>
                  </a:moveTo>
                  <a:cubicBezTo>
                    <a:pt x="9" y="4"/>
                    <a:pt x="9" y="8"/>
                    <a:pt x="6" y="10"/>
                  </a:cubicBezTo>
                  <a:cubicBezTo>
                    <a:pt x="5" y="11"/>
                    <a:pt x="1" y="10"/>
                    <a:pt x="1" y="8"/>
                  </a:cubicBezTo>
                  <a:cubicBezTo>
                    <a:pt x="0" y="6"/>
                    <a:pt x="3" y="4"/>
                    <a:pt x="5" y="3"/>
                  </a:cubicBezTo>
                  <a:cubicBezTo>
                    <a:pt x="6" y="2"/>
                    <a:pt x="8" y="0"/>
                    <a:pt x="8" y="2"/>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8" name="Freeform 2665"/>
            <p:cNvSpPr>
              <a:spLocks noChangeAspect="1"/>
            </p:cNvSpPr>
            <p:nvPr/>
          </p:nvSpPr>
          <p:spPr bwMode="auto">
            <a:xfrm>
              <a:off x="2960" y="2635"/>
              <a:ext cx="5" cy="7"/>
            </a:xfrm>
            <a:custGeom>
              <a:avLst/>
              <a:gdLst>
                <a:gd name="T0" fmla="*/ 3 w 4"/>
                <a:gd name="T1" fmla="*/ 0 h 6"/>
                <a:gd name="T2" fmla="*/ 5 w 4"/>
                <a:gd name="T3" fmla="*/ 2 h 6"/>
                <a:gd name="T4" fmla="*/ 3 w 4"/>
                <a:gd name="T5" fmla="*/ 7 h 6"/>
                <a:gd name="T6" fmla="*/ 0 w 4"/>
                <a:gd name="T7" fmla="*/ 6 h 6"/>
                <a:gd name="T8" fmla="*/ 3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2" y="0"/>
                  </a:moveTo>
                  <a:cubicBezTo>
                    <a:pt x="3" y="0"/>
                    <a:pt x="4" y="1"/>
                    <a:pt x="4" y="2"/>
                  </a:cubicBezTo>
                  <a:cubicBezTo>
                    <a:pt x="4" y="4"/>
                    <a:pt x="3" y="5"/>
                    <a:pt x="2" y="6"/>
                  </a:cubicBezTo>
                  <a:cubicBezTo>
                    <a:pt x="1" y="6"/>
                    <a:pt x="0" y="6"/>
                    <a:pt x="0" y="5"/>
                  </a:cubicBezTo>
                  <a:cubicBezTo>
                    <a:pt x="0" y="3"/>
                    <a:pt x="1" y="1"/>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9" name="Oval 2666"/>
            <p:cNvSpPr>
              <a:spLocks noChangeAspect="1" noChangeArrowheads="1"/>
            </p:cNvSpPr>
            <p:nvPr/>
          </p:nvSpPr>
          <p:spPr bwMode="auto">
            <a:xfrm>
              <a:off x="2488" y="2383"/>
              <a:ext cx="6" cy="5"/>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0" name="Freeform 2667"/>
            <p:cNvSpPr>
              <a:spLocks noChangeAspect="1"/>
            </p:cNvSpPr>
            <p:nvPr/>
          </p:nvSpPr>
          <p:spPr bwMode="auto">
            <a:xfrm>
              <a:off x="2502" y="2379"/>
              <a:ext cx="6" cy="5"/>
            </a:xfrm>
            <a:custGeom>
              <a:avLst/>
              <a:gdLst>
                <a:gd name="T0" fmla="*/ 2 w 5"/>
                <a:gd name="T1" fmla="*/ 0 h 4"/>
                <a:gd name="T2" fmla="*/ 6 w 5"/>
                <a:gd name="T3" fmla="*/ 3 h 4"/>
                <a:gd name="T4" fmla="*/ 2 w 5"/>
                <a:gd name="T5" fmla="*/ 5 h 4"/>
                <a:gd name="T6" fmla="*/ 0 w 5"/>
                <a:gd name="T7" fmla="*/ 3 h 4"/>
                <a:gd name="T8" fmla="*/ 2 w 5"/>
                <a:gd name="T9" fmla="*/ 0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2" y="0"/>
                  </a:moveTo>
                  <a:cubicBezTo>
                    <a:pt x="3" y="0"/>
                    <a:pt x="5" y="1"/>
                    <a:pt x="5" y="2"/>
                  </a:cubicBezTo>
                  <a:cubicBezTo>
                    <a:pt x="5" y="4"/>
                    <a:pt x="3" y="4"/>
                    <a:pt x="2" y="4"/>
                  </a:cubicBezTo>
                  <a:cubicBezTo>
                    <a:pt x="1" y="4"/>
                    <a:pt x="0" y="3"/>
                    <a:pt x="0" y="2"/>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1" name="Oval 2668"/>
            <p:cNvSpPr>
              <a:spLocks noChangeAspect="1" noChangeArrowheads="1"/>
            </p:cNvSpPr>
            <p:nvPr/>
          </p:nvSpPr>
          <p:spPr bwMode="auto">
            <a:xfrm>
              <a:off x="2512" y="2361"/>
              <a:ext cx="6"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2" name="Freeform 2669"/>
            <p:cNvSpPr>
              <a:spLocks noChangeAspect="1"/>
            </p:cNvSpPr>
            <p:nvPr/>
          </p:nvSpPr>
          <p:spPr bwMode="auto">
            <a:xfrm>
              <a:off x="2492" y="2354"/>
              <a:ext cx="7" cy="5"/>
            </a:xfrm>
            <a:custGeom>
              <a:avLst/>
              <a:gdLst>
                <a:gd name="T0" fmla="*/ 4 w 6"/>
                <a:gd name="T1" fmla="*/ 0 h 4"/>
                <a:gd name="T2" fmla="*/ 6 w 6"/>
                <a:gd name="T3" fmla="*/ 3 h 4"/>
                <a:gd name="T4" fmla="*/ 2 w 6"/>
                <a:gd name="T5" fmla="*/ 4 h 4"/>
                <a:gd name="T6" fmla="*/ 0 w 6"/>
                <a:gd name="T7" fmla="*/ 1 h 4"/>
                <a:gd name="T8" fmla="*/ 4 w 6"/>
                <a:gd name="T9" fmla="*/ 0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3" y="0"/>
                  </a:moveTo>
                  <a:cubicBezTo>
                    <a:pt x="4" y="0"/>
                    <a:pt x="6" y="1"/>
                    <a:pt x="5" y="2"/>
                  </a:cubicBezTo>
                  <a:cubicBezTo>
                    <a:pt x="5" y="3"/>
                    <a:pt x="3" y="4"/>
                    <a:pt x="2" y="3"/>
                  </a:cubicBezTo>
                  <a:cubicBezTo>
                    <a:pt x="1" y="3"/>
                    <a:pt x="0" y="2"/>
                    <a:pt x="0" y="1"/>
                  </a:cubicBezTo>
                  <a:cubicBezTo>
                    <a:pt x="0"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3" name="Freeform 2670"/>
            <p:cNvSpPr>
              <a:spLocks noChangeAspect="1"/>
            </p:cNvSpPr>
            <p:nvPr/>
          </p:nvSpPr>
          <p:spPr bwMode="auto">
            <a:xfrm>
              <a:off x="2512" y="2352"/>
              <a:ext cx="4" cy="3"/>
            </a:xfrm>
            <a:custGeom>
              <a:avLst/>
              <a:gdLst>
                <a:gd name="T0" fmla="*/ 1 w 3"/>
                <a:gd name="T1" fmla="*/ 0 h 3"/>
                <a:gd name="T2" fmla="*/ 4 w 3"/>
                <a:gd name="T3" fmla="*/ 1 h 3"/>
                <a:gd name="T4" fmla="*/ 3 w 3"/>
                <a:gd name="T5" fmla="*/ 3 h 3"/>
                <a:gd name="T6" fmla="*/ 0 w 3"/>
                <a:gd name="T7" fmla="*/ 1 h 3"/>
                <a:gd name="T8" fmla="*/ 1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0"/>
                  </a:moveTo>
                  <a:cubicBezTo>
                    <a:pt x="2" y="0"/>
                    <a:pt x="3" y="0"/>
                    <a:pt x="3" y="1"/>
                  </a:cubicBezTo>
                  <a:cubicBezTo>
                    <a:pt x="3" y="2"/>
                    <a:pt x="2" y="2"/>
                    <a:pt x="2" y="3"/>
                  </a:cubicBezTo>
                  <a:cubicBezTo>
                    <a:pt x="1" y="3"/>
                    <a:pt x="0" y="2"/>
                    <a:pt x="0" y="1"/>
                  </a:cubicBezTo>
                  <a:cubicBezTo>
                    <a:pt x="0" y="1"/>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4" name="Freeform 2671"/>
            <p:cNvSpPr>
              <a:spLocks noChangeAspect="1"/>
            </p:cNvSpPr>
            <p:nvPr/>
          </p:nvSpPr>
          <p:spPr bwMode="auto">
            <a:xfrm>
              <a:off x="2482" y="2349"/>
              <a:ext cx="4" cy="4"/>
            </a:xfrm>
            <a:custGeom>
              <a:avLst/>
              <a:gdLst>
                <a:gd name="T0" fmla="*/ 1 w 3"/>
                <a:gd name="T1" fmla="*/ 0 h 3"/>
                <a:gd name="T2" fmla="*/ 4 w 3"/>
                <a:gd name="T3" fmla="*/ 1 h 3"/>
                <a:gd name="T4" fmla="*/ 3 w 3"/>
                <a:gd name="T5" fmla="*/ 4 h 3"/>
                <a:gd name="T6" fmla="*/ 0 w 3"/>
                <a:gd name="T7" fmla="*/ 3 h 3"/>
                <a:gd name="T8" fmla="*/ 1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0"/>
                  </a:moveTo>
                  <a:cubicBezTo>
                    <a:pt x="2" y="0"/>
                    <a:pt x="3" y="0"/>
                    <a:pt x="3" y="1"/>
                  </a:cubicBezTo>
                  <a:cubicBezTo>
                    <a:pt x="3" y="2"/>
                    <a:pt x="2" y="3"/>
                    <a:pt x="2" y="3"/>
                  </a:cubicBezTo>
                  <a:cubicBezTo>
                    <a:pt x="1" y="3"/>
                    <a:pt x="0" y="2"/>
                    <a:pt x="0" y="2"/>
                  </a:cubicBezTo>
                  <a:cubicBezTo>
                    <a:pt x="0" y="1"/>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5" name="Freeform 2672"/>
            <p:cNvSpPr>
              <a:spLocks noChangeAspect="1"/>
            </p:cNvSpPr>
            <p:nvPr/>
          </p:nvSpPr>
          <p:spPr bwMode="auto">
            <a:xfrm>
              <a:off x="2506" y="2378"/>
              <a:ext cx="5" cy="4"/>
            </a:xfrm>
            <a:custGeom>
              <a:avLst/>
              <a:gdLst>
                <a:gd name="T0" fmla="*/ 3 w 4"/>
                <a:gd name="T1" fmla="*/ 0 h 3"/>
                <a:gd name="T2" fmla="*/ 5 w 4"/>
                <a:gd name="T3" fmla="*/ 1 h 3"/>
                <a:gd name="T4" fmla="*/ 3 w 4"/>
                <a:gd name="T5" fmla="*/ 3 h 3"/>
                <a:gd name="T6" fmla="*/ 0 w 4"/>
                <a:gd name="T7" fmla="*/ 1 h 3"/>
                <a:gd name="T8" fmla="*/ 3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0"/>
                  </a:moveTo>
                  <a:cubicBezTo>
                    <a:pt x="2" y="0"/>
                    <a:pt x="4" y="0"/>
                    <a:pt x="4" y="1"/>
                  </a:cubicBezTo>
                  <a:cubicBezTo>
                    <a:pt x="4" y="2"/>
                    <a:pt x="3" y="2"/>
                    <a:pt x="2" y="2"/>
                  </a:cubicBezTo>
                  <a:cubicBezTo>
                    <a:pt x="1" y="3"/>
                    <a:pt x="0" y="2"/>
                    <a:pt x="0" y="1"/>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6" name="Freeform 2673"/>
            <p:cNvSpPr>
              <a:spLocks noChangeAspect="1"/>
            </p:cNvSpPr>
            <p:nvPr/>
          </p:nvSpPr>
          <p:spPr bwMode="auto">
            <a:xfrm>
              <a:off x="2482" y="2384"/>
              <a:ext cx="4" cy="3"/>
            </a:xfrm>
            <a:custGeom>
              <a:avLst/>
              <a:gdLst>
                <a:gd name="T0" fmla="*/ 1 w 3"/>
                <a:gd name="T1" fmla="*/ 0 h 2"/>
                <a:gd name="T2" fmla="*/ 4 w 3"/>
                <a:gd name="T3" fmla="*/ 2 h 2"/>
                <a:gd name="T4" fmla="*/ 3 w 3"/>
                <a:gd name="T5" fmla="*/ 3 h 2"/>
                <a:gd name="T6" fmla="*/ 0 w 3"/>
                <a:gd name="T7" fmla="*/ 3 h 2"/>
                <a:gd name="T8" fmla="*/ 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2" y="0"/>
                    <a:pt x="3" y="1"/>
                    <a:pt x="3" y="1"/>
                  </a:cubicBezTo>
                  <a:cubicBezTo>
                    <a:pt x="3" y="2"/>
                    <a:pt x="2" y="2"/>
                    <a:pt x="2" y="2"/>
                  </a:cubicBezTo>
                  <a:cubicBezTo>
                    <a:pt x="1" y="2"/>
                    <a:pt x="0" y="2"/>
                    <a:pt x="0" y="2"/>
                  </a:cubicBezTo>
                  <a:cubicBezTo>
                    <a:pt x="0" y="1"/>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7" name="Freeform 2674"/>
            <p:cNvSpPr>
              <a:spLocks noChangeAspect="1"/>
            </p:cNvSpPr>
            <p:nvPr/>
          </p:nvSpPr>
          <p:spPr bwMode="auto">
            <a:xfrm>
              <a:off x="2478" y="2343"/>
              <a:ext cx="6" cy="5"/>
            </a:xfrm>
            <a:custGeom>
              <a:avLst/>
              <a:gdLst>
                <a:gd name="T0" fmla="*/ 1 w 5"/>
                <a:gd name="T1" fmla="*/ 1 h 4"/>
                <a:gd name="T2" fmla="*/ 5 w 5"/>
                <a:gd name="T3" fmla="*/ 1 h 4"/>
                <a:gd name="T4" fmla="*/ 4 w 5"/>
                <a:gd name="T5" fmla="*/ 5 h 4"/>
                <a:gd name="T6" fmla="*/ 0 w 5"/>
                <a:gd name="T7" fmla="*/ 4 h 4"/>
                <a:gd name="T8" fmla="*/ 1 w 5"/>
                <a:gd name="T9" fmla="*/ 1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1" y="1"/>
                  </a:moveTo>
                  <a:cubicBezTo>
                    <a:pt x="2" y="0"/>
                    <a:pt x="4" y="1"/>
                    <a:pt x="4" y="1"/>
                  </a:cubicBezTo>
                  <a:cubicBezTo>
                    <a:pt x="5" y="2"/>
                    <a:pt x="4" y="4"/>
                    <a:pt x="3" y="4"/>
                  </a:cubicBezTo>
                  <a:cubicBezTo>
                    <a:pt x="2" y="4"/>
                    <a:pt x="0" y="4"/>
                    <a:pt x="0" y="3"/>
                  </a:cubicBezTo>
                  <a:cubicBezTo>
                    <a:pt x="0" y="3"/>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8" name="Freeform 2675"/>
            <p:cNvSpPr>
              <a:spLocks noChangeAspect="1"/>
            </p:cNvSpPr>
            <p:nvPr/>
          </p:nvSpPr>
          <p:spPr bwMode="auto">
            <a:xfrm>
              <a:off x="2640" y="2136"/>
              <a:ext cx="13" cy="17"/>
            </a:xfrm>
            <a:custGeom>
              <a:avLst/>
              <a:gdLst>
                <a:gd name="T0" fmla="*/ 13 w 11"/>
                <a:gd name="T1" fmla="*/ 1 h 14"/>
                <a:gd name="T2" fmla="*/ 11 w 11"/>
                <a:gd name="T3" fmla="*/ 11 h 14"/>
                <a:gd name="T4" fmla="*/ 2 w 11"/>
                <a:gd name="T5" fmla="*/ 15 h 14"/>
                <a:gd name="T6" fmla="*/ 8 w 11"/>
                <a:gd name="T7" fmla="*/ 6 h 14"/>
                <a:gd name="T8" fmla="*/ 11 w 11"/>
                <a:gd name="T9" fmla="*/ 0 h 14"/>
                <a:gd name="T10" fmla="*/ 13 w 11"/>
                <a:gd name="T11" fmla="*/ 1 h 14"/>
                <a:gd name="T12" fmla="*/ 0 60000 65536"/>
                <a:gd name="T13" fmla="*/ 0 60000 65536"/>
                <a:gd name="T14" fmla="*/ 0 60000 65536"/>
                <a:gd name="T15" fmla="*/ 0 60000 65536"/>
                <a:gd name="T16" fmla="*/ 0 60000 65536"/>
                <a:gd name="T17" fmla="*/ 0 60000 65536"/>
                <a:gd name="T18" fmla="*/ 0 w 11"/>
                <a:gd name="T19" fmla="*/ 0 h 14"/>
                <a:gd name="T20" fmla="*/ 11 w 11"/>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1" h="14">
                  <a:moveTo>
                    <a:pt x="11" y="1"/>
                  </a:moveTo>
                  <a:cubicBezTo>
                    <a:pt x="11" y="4"/>
                    <a:pt x="11" y="7"/>
                    <a:pt x="9" y="9"/>
                  </a:cubicBezTo>
                  <a:cubicBezTo>
                    <a:pt x="8" y="11"/>
                    <a:pt x="3" y="14"/>
                    <a:pt x="2" y="12"/>
                  </a:cubicBezTo>
                  <a:cubicBezTo>
                    <a:pt x="0" y="9"/>
                    <a:pt x="5" y="8"/>
                    <a:pt x="7" y="5"/>
                  </a:cubicBezTo>
                  <a:cubicBezTo>
                    <a:pt x="8" y="4"/>
                    <a:pt x="8" y="2"/>
                    <a:pt x="9" y="0"/>
                  </a:cubicBezTo>
                  <a:cubicBezTo>
                    <a:pt x="10" y="0"/>
                    <a:pt x="11" y="0"/>
                    <a:pt x="1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9" name="Freeform 2676"/>
            <p:cNvSpPr>
              <a:spLocks noChangeAspect="1"/>
            </p:cNvSpPr>
            <p:nvPr/>
          </p:nvSpPr>
          <p:spPr bwMode="auto">
            <a:xfrm>
              <a:off x="2653" y="2125"/>
              <a:ext cx="9" cy="11"/>
            </a:xfrm>
            <a:custGeom>
              <a:avLst/>
              <a:gdLst>
                <a:gd name="T0" fmla="*/ 8 w 8"/>
                <a:gd name="T1" fmla="*/ 2 h 9"/>
                <a:gd name="T2" fmla="*/ 6 w 8"/>
                <a:gd name="T3" fmla="*/ 7 h 9"/>
                <a:gd name="T4" fmla="*/ 1 w 8"/>
                <a:gd name="T5" fmla="*/ 10 h 9"/>
                <a:gd name="T6" fmla="*/ 1 w 8"/>
                <a:gd name="T7" fmla="*/ 5 h 9"/>
                <a:gd name="T8" fmla="*/ 8 w 8"/>
                <a:gd name="T9" fmla="*/ 2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2"/>
                  </a:moveTo>
                  <a:cubicBezTo>
                    <a:pt x="8" y="2"/>
                    <a:pt x="6" y="5"/>
                    <a:pt x="5" y="6"/>
                  </a:cubicBezTo>
                  <a:cubicBezTo>
                    <a:pt x="4" y="7"/>
                    <a:pt x="2" y="9"/>
                    <a:pt x="1" y="8"/>
                  </a:cubicBezTo>
                  <a:cubicBezTo>
                    <a:pt x="0" y="7"/>
                    <a:pt x="0" y="5"/>
                    <a:pt x="1" y="4"/>
                  </a:cubicBezTo>
                  <a:cubicBezTo>
                    <a:pt x="3" y="2"/>
                    <a:pt x="5" y="0"/>
                    <a:pt x="7"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0" name="Freeform 2677"/>
            <p:cNvSpPr>
              <a:spLocks noChangeAspect="1"/>
            </p:cNvSpPr>
            <p:nvPr/>
          </p:nvSpPr>
          <p:spPr bwMode="auto">
            <a:xfrm>
              <a:off x="2623" y="2144"/>
              <a:ext cx="9" cy="10"/>
            </a:xfrm>
            <a:custGeom>
              <a:avLst/>
              <a:gdLst>
                <a:gd name="T0" fmla="*/ 8 w 8"/>
                <a:gd name="T1" fmla="*/ 1 h 8"/>
                <a:gd name="T2" fmla="*/ 8 w 8"/>
                <a:gd name="T3" fmla="*/ 6 h 8"/>
                <a:gd name="T4" fmla="*/ 5 w 8"/>
                <a:gd name="T5" fmla="*/ 10 h 8"/>
                <a:gd name="T6" fmla="*/ 0 w 8"/>
                <a:gd name="T7" fmla="*/ 7 h 8"/>
                <a:gd name="T8" fmla="*/ 2 w 8"/>
                <a:gd name="T9" fmla="*/ 1 h 8"/>
                <a:gd name="T10" fmla="*/ 8 w 8"/>
                <a:gd name="T11" fmla="*/ 1 h 8"/>
                <a:gd name="T12" fmla="*/ 0 60000 65536"/>
                <a:gd name="T13" fmla="*/ 0 60000 65536"/>
                <a:gd name="T14" fmla="*/ 0 60000 65536"/>
                <a:gd name="T15" fmla="*/ 0 60000 65536"/>
                <a:gd name="T16" fmla="*/ 0 60000 65536"/>
                <a:gd name="T17" fmla="*/ 0 60000 65536"/>
                <a:gd name="T18" fmla="*/ 0 w 8"/>
                <a:gd name="T19" fmla="*/ 0 h 8"/>
                <a:gd name="T20" fmla="*/ 8 w 8"/>
                <a:gd name="T21" fmla="*/ 8 h 8"/>
              </a:gdLst>
              <a:ahLst/>
              <a:cxnLst>
                <a:cxn ang="T12">
                  <a:pos x="T0" y="T1"/>
                </a:cxn>
                <a:cxn ang="T13">
                  <a:pos x="T2" y="T3"/>
                </a:cxn>
                <a:cxn ang="T14">
                  <a:pos x="T4" y="T5"/>
                </a:cxn>
                <a:cxn ang="T15">
                  <a:pos x="T6" y="T7"/>
                </a:cxn>
                <a:cxn ang="T16">
                  <a:pos x="T8" y="T9"/>
                </a:cxn>
                <a:cxn ang="T17">
                  <a:pos x="T10" y="T11"/>
                </a:cxn>
              </a:cxnLst>
              <a:rect l="T18" t="T19" r="T20" b="T21"/>
              <a:pathLst>
                <a:path w="8" h="8">
                  <a:moveTo>
                    <a:pt x="7" y="1"/>
                  </a:moveTo>
                  <a:cubicBezTo>
                    <a:pt x="8" y="2"/>
                    <a:pt x="8" y="4"/>
                    <a:pt x="7" y="5"/>
                  </a:cubicBezTo>
                  <a:cubicBezTo>
                    <a:pt x="7" y="6"/>
                    <a:pt x="5" y="7"/>
                    <a:pt x="4" y="8"/>
                  </a:cubicBezTo>
                  <a:cubicBezTo>
                    <a:pt x="3" y="8"/>
                    <a:pt x="1" y="7"/>
                    <a:pt x="0" y="6"/>
                  </a:cubicBezTo>
                  <a:cubicBezTo>
                    <a:pt x="0" y="4"/>
                    <a:pt x="1" y="2"/>
                    <a:pt x="2" y="1"/>
                  </a:cubicBezTo>
                  <a:cubicBezTo>
                    <a:pt x="4" y="0"/>
                    <a:pt x="6" y="0"/>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1" name="Freeform 2678"/>
            <p:cNvSpPr>
              <a:spLocks noChangeAspect="1"/>
            </p:cNvSpPr>
            <p:nvPr/>
          </p:nvSpPr>
          <p:spPr bwMode="auto">
            <a:xfrm>
              <a:off x="2607" y="2138"/>
              <a:ext cx="13" cy="12"/>
            </a:xfrm>
            <a:custGeom>
              <a:avLst/>
              <a:gdLst>
                <a:gd name="T0" fmla="*/ 13 w 11"/>
                <a:gd name="T1" fmla="*/ 2 h 10"/>
                <a:gd name="T2" fmla="*/ 5 w 11"/>
                <a:gd name="T3" fmla="*/ 12 h 10"/>
                <a:gd name="T4" fmla="*/ 1 w 11"/>
                <a:gd name="T5" fmla="*/ 8 h 10"/>
                <a:gd name="T6" fmla="*/ 1 w 11"/>
                <a:gd name="T7" fmla="*/ 5 h 10"/>
                <a:gd name="T8" fmla="*/ 8 w 11"/>
                <a:gd name="T9" fmla="*/ 1 h 10"/>
                <a:gd name="T10" fmla="*/ 13 w 11"/>
                <a:gd name="T11" fmla="*/ 2 h 10"/>
                <a:gd name="T12" fmla="*/ 0 60000 65536"/>
                <a:gd name="T13" fmla="*/ 0 60000 65536"/>
                <a:gd name="T14" fmla="*/ 0 60000 65536"/>
                <a:gd name="T15" fmla="*/ 0 60000 65536"/>
                <a:gd name="T16" fmla="*/ 0 60000 65536"/>
                <a:gd name="T17" fmla="*/ 0 60000 65536"/>
                <a:gd name="T18" fmla="*/ 0 w 11"/>
                <a:gd name="T19" fmla="*/ 0 h 10"/>
                <a:gd name="T20" fmla="*/ 11 w 11"/>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1" h="10">
                  <a:moveTo>
                    <a:pt x="11" y="2"/>
                  </a:moveTo>
                  <a:cubicBezTo>
                    <a:pt x="9" y="5"/>
                    <a:pt x="7" y="8"/>
                    <a:pt x="4" y="10"/>
                  </a:cubicBezTo>
                  <a:cubicBezTo>
                    <a:pt x="3" y="10"/>
                    <a:pt x="2" y="8"/>
                    <a:pt x="1" y="7"/>
                  </a:cubicBezTo>
                  <a:cubicBezTo>
                    <a:pt x="1" y="6"/>
                    <a:pt x="0" y="5"/>
                    <a:pt x="1" y="4"/>
                  </a:cubicBezTo>
                  <a:cubicBezTo>
                    <a:pt x="3" y="2"/>
                    <a:pt x="5" y="1"/>
                    <a:pt x="7" y="1"/>
                  </a:cubicBezTo>
                  <a:cubicBezTo>
                    <a:pt x="8" y="0"/>
                    <a:pt x="11" y="1"/>
                    <a:pt x="1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2" name="Freeform 2679"/>
            <p:cNvSpPr>
              <a:spLocks noChangeAspect="1"/>
            </p:cNvSpPr>
            <p:nvPr/>
          </p:nvSpPr>
          <p:spPr bwMode="auto">
            <a:xfrm>
              <a:off x="2600" y="2145"/>
              <a:ext cx="7" cy="6"/>
            </a:xfrm>
            <a:custGeom>
              <a:avLst/>
              <a:gdLst>
                <a:gd name="T0" fmla="*/ 1 w 6"/>
                <a:gd name="T1" fmla="*/ 1 h 5"/>
                <a:gd name="T2" fmla="*/ 7 w 6"/>
                <a:gd name="T3" fmla="*/ 4 h 5"/>
                <a:gd name="T4" fmla="*/ 4 w 6"/>
                <a:gd name="T5" fmla="*/ 5 h 5"/>
                <a:gd name="T6" fmla="*/ 1 w 6"/>
                <a:gd name="T7" fmla="*/ 1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1" y="1"/>
                  </a:moveTo>
                  <a:cubicBezTo>
                    <a:pt x="3" y="0"/>
                    <a:pt x="5" y="1"/>
                    <a:pt x="6" y="3"/>
                  </a:cubicBezTo>
                  <a:cubicBezTo>
                    <a:pt x="6" y="4"/>
                    <a:pt x="4" y="5"/>
                    <a:pt x="3" y="4"/>
                  </a:cubicBezTo>
                  <a:cubicBezTo>
                    <a:pt x="2" y="4"/>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3" name="Freeform 2680"/>
            <p:cNvSpPr>
              <a:spLocks noChangeAspect="1"/>
            </p:cNvSpPr>
            <p:nvPr/>
          </p:nvSpPr>
          <p:spPr bwMode="auto">
            <a:xfrm>
              <a:off x="2590" y="2153"/>
              <a:ext cx="6" cy="7"/>
            </a:xfrm>
            <a:custGeom>
              <a:avLst/>
              <a:gdLst>
                <a:gd name="T0" fmla="*/ 5 w 5"/>
                <a:gd name="T1" fmla="*/ 0 h 6"/>
                <a:gd name="T2" fmla="*/ 4 w 5"/>
                <a:gd name="T3" fmla="*/ 6 h 6"/>
                <a:gd name="T4" fmla="*/ 1 w 5"/>
                <a:gd name="T5" fmla="*/ 2 h 6"/>
                <a:gd name="T6" fmla="*/ 5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4" y="0"/>
                  </a:moveTo>
                  <a:cubicBezTo>
                    <a:pt x="5" y="2"/>
                    <a:pt x="4" y="4"/>
                    <a:pt x="3" y="5"/>
                  </a:cubicBezTo>
                  <a:cubicBezTo>
                    <a:pt x="2" y="6"/>
                    <a:pt x="0" y="3"/>
                    <a:pt x="1" y="2"/>
                  </a:cubicBezTo>
                  <a:cubicBezTo>
                    <a:pt x="1" y="1"/>
                    <a:pt x="3"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4" name="Freeform 2681"/>
            <p:cNvSpPr>
              <a:spLocks noChangeAspect="1"/>
            </p:cNvSpPr>
            <p:nvPr/>
          </p:nvSpPr>
          <p:spPr bwMode="auto">
            <a:xfrm>
              <a:off x="2592" y="2132"/>
              <a:ext cx="4" cy="9"/>
            </a:xfrm>
            <a:custGeom>
              <a:avLst/>
              <a:gdLst>
                <a:gd name="T0" fmla="*/ 4 w 4"/>
                <a:gd name="T1" fmla="*/ 3 h 7"/>
                <a:gd name="T2" fmla="*/ 3 w 4"/>
                <a:gd name="T3" fmla="*/ 9 h 7"/>
                <a:gd name="T4" fmla="*/ 1 w 4"/>
                <a:gd name="T5" fmla="*/ 5 h 7"/>
                <a:gd name="T6" fmla="*/ 1 w 4"/>
                <a:gd name="T7" fmla="*/ 1 h 7"/>
                <a:gd name="T8" fmla="*/ 4 w 4"/>
                <a:gd name="T9" fmla="*/ 3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2"/>
                  </a:moveTo>
                  <a:cubicBezTo>
                    <a:pt x="4" y="4"/>
                    <a:pt x="4" y="6"/>
                    <a:pt x="3" y="7"/>
                  </a:cubicBezTo>
                  <a:cubicBezTo>
                    <a:pt x="2" y="7"/>
                    <a:pt x="1" y="5"/>
                    <a:pt x="1" y="4"/>
                  </a:cubicBezTo>
                  <a:cubicBezTo>
                    <a:pt x="0" y="3"/>
                    <a:pt x="0" y="1"/>
                    <a:pt x="1" y="1"/>
                  </a:cubicBezTo>
                  <a:cubicBezTo>
                    <a:pt x="2"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5" name="Freeform 2682"/>
            <p:cNvSpPr>
              <a:spLocks noChangeAspect="1"/>
            </p:cNvSpPr>
            <p:nvPr/>
          </p:nvSpPr>
          <p:spPr bwMode="auto">
            <a:xfrm>
              <a:off x="2605" y="2059"/>
              <a:ext cx="9" cy="5"/>
            </a:xfrm>
            <a:custGeom>
              <a:avLst/>
              <a:gdLst>
                <a:gd name="T0" fmla="*/ 3 w 8"/>
                <a:gd name="T1" fmla="*/ 0 h 4"/>
                <a:gd name="T2" fmla="*/ 9 w 8"/>
                <a:gd name="T3" fmla="*/ 3 h 4"/>
                <a:gd name="T4" fmla="*/ 5 w 8"/>
                <a:gd name="T5" fmla="*/ 5 h 4"/>
                <a:gd name="T6" fmla="*/ 0 w 8"/>
                <a:gd name="T7" fmla="*/ 3 h 4"/>
                <a:gd name="T8" fmla="*/ 3 w 8"/>
                <a:gd name="T9" fmla="*/ 0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3" y="0"/>
                  </a:moveTo>
                  <a:cubicBezTo>
                    <a:pt x="5" y="0"/>
                    <a:pt x="7" y="0"/>
                    <a:pt x="8" y="2"/>
                  </a:cubicBezTo>
                  <a:cubicBezTo>
                    <a:pt x="8" y="4"/>
                    <a:pt x="5" y="4"/>
                    <a:pt x="4" y="4"/>
                  </a:cubicBezTo>
                  <a:cubicBezTo>
                    <a:pt x="2" y="4"/>
                    <a:pt x="0" y="4"/>
                    <a:pt x="0" y="2"/>
                  </a:cubicBezTo>
                  <a:cubicBezTo>
                    <a:pt x="0" y="1"/>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6" name="Freeform 2683"/>
            <p:cNvSpPr>
              <a:spLocks noChangeAspect="1"/>
            </p:cNvSpPr>
            <p:nvPr/>
          </p:nvSpPr>
          <p:spPr bwMode="auto">
            <a:xfrm>
              <a:off x="3648" y="2433"/>
              <a:ext cx="6" cy="3"/>
            </a:xfrm>
            <a:custGeom>
              <a:avLst/>
              <a:gdLst>
                <a:gd name="T0" fmla="*/ 4 w 5"/>
                <a:gd name="T1" fmla="*/ 2 h 2"/>
                <a:gd name="T2" fmla="*/ 5 w 5"/>
                <a:gd name="T3" fmla="*/ 3 h 2"/>
                <a:gd name="T4" fmla="*/ 2 w 5"/>
                <a:gd name="T5" fmla="*/ 3 h 2"/>
                <a:gd name="T6" fmla="*/ 0 w 5"/>
                <a:gd name="T7" fmla="*/ 2 h 2"/>
                <a:gd name="T8" fmla="*/ 4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3" y="1"/>
                  </a:moveTo>
                  <a:cubicBezTo>
                    <a:pt x="3" y="1"/>
                    <a:pt x="5" y="1"/>
                    <a:pt x="4" y="2"/>
                  </a:cubicBezTo>
                  <a:cubicBezTo>
                    <a:pt x="4" y="2"/>
                    <a:pt x="3" y="2"/>
                    <a:pt x="2" y="2"/>
                  </a:cubicBezTo>
                  <a:cubicBezTo>
                    <a:pt x="1" y="2"/>
                    <a:pt x="0" y="2"/>
                    <a:pt x="0" y="1"/>
                  </a:cubicBezTo>
                  <a:cubicBezTo>
                    <a:pt x="0"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7" name="Freeform 2684"/>
            <p:cNvSpPr>
              <a:spLocks noChangeAspect="1"/>
            </p:cNvSpPr>
            <p:nvPr/>
          </p:nvSpPr>
          <p:spPr bwMode="auto">
            <a:xfrm>
              <a:off x="4373" y="2529"/>
              <a:ext cx="1" cy="5"/>
            </a:xfrm>
            <a:custGeom>
              <a:avLst/>
              <a:gdLst>
                <a:gd name="T0" fmla="*/ 1 w 1"/>
                <a:gd name="T1" fmla="*/ 4 h 4"/>
                <a:gd name="T2" fmla="*/ 0 w 1"/>
                <a:gd name="T3" fmla="*/ 5 h 4"/>
                <a:gd name="T4" fmla="*/ 0 w 1"/>
                <a:gd name="T5" fmla="*/ 3 h 4"/>
                <a:gd name="T6" fmla="*/ 0 w 1"/>
                <a:gd name="T7" fmla="*/ 0 h 4"/>
                <a:gd name="T8" fmla="*/ 1 w 1"/>
                <a:gd name="T9" fmla="*/ 4 h 4"/>
                <a:gd name="T10" fmla="*/ 0 60000 65536"/>
                <a:gd name="T11" fmla="*/ 0 60000 65536"/>
                <a:gd name="T12" fmla="*/ 0 60000 65536"/>
                <a:gd name="T13" fmla="*/ 0 60000 65536"/>
                <a:gd name="T14" fmla="*/ 0 60000 65536"/>
                <a:gd name="T15" fmla="*/ 0 w 1"/>
                <a:gd name="T16" fmla="*/ 0 h 4"/>
                <a:gd name="T17" fmla="*/ 1 w 1"/>
                <a:gd name="T18" fmla="*/ 4 h 4"/>
              </a:gdLst>
              <a:ahLst/>
              <a:cxnLst>
                <a:cxn ang="T10">
                  <a:pos x="T0" y="T1"/>
                </a:cxn>
                <a:cxn ang="T11">
                  <a:pos x="T2" y="T3"/>
                </a:cxn>
                <a:cxn ang="T12">
                  <a:pos x="T4" y="T5"/>
                </a:cxn>
                <a:cxn ang="T13">
                  <a:pos x="T6" y="T7"/>
                </a:cxn>
                <a:cxn ang="T14">
                  <a:pos x="T8" y="T9"/>
                </a:cxn>
              </a:cxnLst>
              <a:rect l="T15" t="T16" r="T17" b="T18"/>
              <a:pathLst>
                <a:path w="1" h="4">
                  <a:moveTo>
                    <a:pt x="1" y="3"/>
                  </a:moveTo>
                  <a:cubicBezTo>
                    <a:pt x="1" y="3"/>
                    <a:pt x="1" y="4"/>
                    <a:pt x="0" y="4"/>
                  </a:cubicBezTo>
                  <a:cubicBezTo>
                    <a:pt x="0" y="4"/>
                    <a:pt x="0" y="3"/>
                    <a:pt x="0" y="2"/>
                  </a:cubicBezTo>
                  <a:cubicBezTo>
                    <a:pt x="0" y="2"/>
                    <a:pt x="0" y="0"/>
                    <a:pt x="0" y="0"/>
                  </a:cubicBezTo>
                  <a:cubicBezTo>
                    <a:pt x="1" y="0"/>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8" name="Freeform 2685"/>
            <p:cNvSpPr>
              <a:spLocks noChangeAspect="1"/>
            </p:cNvSpPr>
            <p:nvPr/>
          </p:nvSpPr>
          <p:spPr bwMode="auto">
            <a:xfrm>
              <a:off x="4345" y="2417"/>
              <a:ext cx="1" cy="4"/>
            </a:xfrm>
            <a:custGeom>
              <a:avLst/>
              <a:gdLst>
                <a:gd name="T0" fmla="*/ 1 w 1"/>
                <a:gd name="T1" fmla="*/ 3 h 4"/>
                <a:gd name="T2" fmla="*/ 1 w 1"/>
                <a:gd name="T3" fmla="*/ 4 h 4"/>
                <a:gd name="T4" fmla="*/ 0 w 1"/>
                <a:gd name="T5" fmla="*/ 2 h 4"/>
                <a:gd name="T6" fmla="*/ 0 w 1"/>
                <a:gd name="T7" fmla="*/ 0 h 4"/>
                <a:gd name="T8" fmla="*/ 1 w 1"/>
                <a:gd name="T9" fmla="*/ 3 h 4"/>
                <a:gd name="T10" fmla="*/ 0 60000 65536"/>
                <a:gd name="T11" fmla="*/ 0 60000 65536"/>
                <a:gd name="T12" fmla="*/ 0 60000 65536"/>
                <a:gd name="T13" fmla="*/ 0 60000 65536"/>
                <a:gd name="T14" fmla="*/ 0 60000 65536"/>
                <a:gd name="T15" fmla="*/ 0 w 1"/>
                <a:gd name="T16" fmla="*/ 0 h 4"/>
                <a:gd name="T17" fmla="*/ 1 w 1"/>
                <a:gd name="T18" fmla="*/ 4 h 4"/>
              </a:gdLst>
              <a:ahLst/>
              <a:cxnLst>
                <a:cxn ang="T10">
                  <a:pos x="T0" y="T1"/>
                </a:cxn>
                <a:cxn ang="T11">
                  <a:pos x="T2" y="T3"/>
                </a:cxn>
                <a:cxn ang="T12">
                  <a:pos x="T4" y="T5"/>
                </a:cxn>
                <a:cxn ang="T13">
                  <a:pos x="T6" y="T7"/>
                </a:cxn>
                <a:cxn ang="T14">
                  <a:pos x="T8" y="T9"/>
                </a:cxn>
              </a:cxnLst>
              <a:rect l="T15" t="T16" r="T17" b="T18"/>
              <a:pathLst>
                <a:path w="1" h="4">
                  <a:moveTo>
                    <a:pt x="1" y="3"/>
                  </a:moveTo>
                  <a:cubicBezTo>
                    <a:pt x="1" y="3"/>
                    <a:pt x="1" y="4"/>
                    <a:pt x="1" y="4"/>
                  </a:cubicBezTo>
                  <a:cubicBezTo>
                    <a:pt x="0" y="4"/>
                    <a:pt x="0" y="3"/>
                    <a:pt x="0" y="2"/>
                  </a:cubicBezTo>
                  <a:cubicBezTo>
                    <a:pt x="0" y="1"/>
                    <a:pt x="0" y="0"/>
                    <a:pt x="0" y="0"/>
                  </a:cubicBezTo>
                  <a:cubicBezTo>
                    <a:pt x="1" y="0"/>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9" name="Freeform 2686"/>
            <p:cNvSpPr>
              <a:spLocks noChangeAspect="1"/>
            </p:cNvSpPr>
            <p:nvPr/>
          </p:nvSpPr>
          <p:spPr bwMode="auto">
            <a:xfrm>
              <a:off x="4343" y="2441"/>
              <a:ext cx="2" cy="6"/>
            </a:xfrm>
            <a:custGeom>
              <a:avLst/>
              <a:gdLst>
                <a:gd name="T0" fmla="*/ 2 w 2"/>
                <a:gd name="T1" fmla="*/ 4 h 5"/>
                <a:gd name="T2" fmla="*/ 1 w 2"/>
                <a:gd name="T3" fmla="*/ 6 h 5"/>
                <a:gd name="T4" fmla="*/ 0 w 2"/>
                <a:gd name="T5" fmla="*/ 4 h 5"/>
                <a:gd name="T6" fmla="*/ 1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1" y="5"/>
                    <a:pt x="1" y="5"/>
                  </a:cubicBezTo>
                  <a:cubicBezTo>
                    <a:pt x="0" y="5"/>
                    <a:pt x="0" y="3"/>
                    <a:pt x="0" y="3"/>
                  </a:cubicBezTo>
                  <a:cubicBezTo>
                    <a:pt x="0" y="2"/>
                    <a:pt x="1" y="0"/>
                    <a:pt x="1"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0" name="Freeform 2687"/>
            <p:cNvSpPr>
              <a:spLocks noChangeAspect="1"/>
            </p:cNvSpPr>
            <p:nvPr/>
          </p:nvSpPr>
          <p:spPr bwMode="auto">
            <a:xfrm>
              <a:off x="4345" y="2456"/>
              <a:ext cx="3" cy="6"/>
            </a:xfrm>
            <a:custGeom>
              <a:avLst/>
              <a:gdLst>
                <a:gd name="T0" fmla="*/ 3 w 2"/>
                <a:gd name="T1" fmla="*/ 4 h 5"/>
                <a:gd name="T2" fmla="*/ 3 w 2"/>
                <a:gd name="T3" fmla="*/ 6 h 5"/>
                <a:gd name="T4" fmla="*/ 2 w 2"/>
                <a:gd name="T5" fmla="*/ 4 h 5"/>
                <a:gd name="T6" fmla="*/ 2 w 2"/>
                <a:gd name="T7" fmla="*/ 0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3"/>
                    <a:pt x="2" y="5"/>
                    <a:pt x="2" y="5"/>
                  </a:cubicBezTo>
                  <a:cubicBezTo>
                    <a:pt x="1" y="4"/>
                    <a:pt x="1" y="3"/>
                    <a:pt x="1" y="3"/>
                  </a:cubicBezTo>
                  <a:cubicBezTo>
                    <a:pt x="1" y="2"/>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1" name="Freeform 2688"/>
            <p:cNvSpPr>
              <a:spLocks noChangeAspect="1"/>
            </p:cNvSpPr>
            <p:nvPr/>
          </p:nvSpPr>
          <p:spPr bwMode="auto">
            <a:xfrm>
              <a:off x="4346" y="2471"/>
              <a:ext cx="4" cy="6"/>
            </a:xfrm>
            <a:custGeom>
              <a:avLst/>
              <a:gdLst>
                <a:gd name="T0" fmla="*/ 3 w 3"/>
                <a:gd name="T1" fmla="*/ 4 h 5"/>
                <a:gd name="T2" fmla="*/ 0 w 3"/>
                <a:gd name="T3" fmla="*/ 6 h 5"/>
                <a:gd name="T4" fmla="*/ 0 w 3"/>
                <a:gd name="T5" fmla="*/ 2 h 5"/>
                <a:gd name="T6" fmla="*/ 3 w 3"/>
                <a:gd name="T7" fmla="*/ 0 h 5"/>
                <a:gd name="T8" fmla="*/ 3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3"/>
                  </a:moveTo>
                  <a:cubicBezTo>
                    <a:pt x="1" y="4"/>
                    <a:pt x="1" y="5"/>
                    <a:pt x="0" y="5"/>
                  </a:cubicBezTo>
                  <a:cubicBezTo>
                    <a:pt x="0" y="4"/>
                    <a:pt x="0" y="3"/>
                    <a:pt x="0" y="2"/>
                  </a:cubicBezTo>
                  <a:cubicBezTo>
                    <a:pt x="1" y="2"/>
                    <a:pt x="2" y="0"/>
                    <a:pt x="2" y="0"/>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2" name="Freeform 2689"/>
            <p:cNvSpPr>
              <a:spLocks noChangeAspect="1"/>
            </p:cNvSpPr>
            <p:nvPr/>
          </p:nvSpPr>
          <p:spPr bwMode="auto">
            <a:xfrm>
              <a:off x="4346" y="2425"/>
              <a:ext cx="3" cy="6"/>
            </a:xfrm>
            <a:custGeom>
              <a:avLst/>
              <a:gdLst>
                <a:gd name="T0" fmla="*/ 3 w 2"/>
                <a:gd name="T1" fmla="*/ 4 h 5"/>
                <a:gd name="T2" fmla="*/ 2 w 2"/>
                <a:gd name="T3" fmla="*/ 6 h 5"/>
                <a:gd name="T4" fmla="*/ 0 w 2"/>
                <a:gd name="T5" fmla="*/ 4 h 5"/>
                <a:gd name="T6" fmla="*/ 2 w 2"/>
                <a:gd name="T7" fmla="*/ 1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2" y="5"/>
                    <a:pt x="1" y="5"/>
                  </a:cubicBezTo>
                  <a:cubicBezTo>
                    <a:pt x="0" y="5"/>
                    <a:pt x="0" y="4"/>
                    <a:pt x="0" y="3"/>
                  </a:cubicBezTo>
                  <a:cubicBezTo>
                    <a:pt x="0" y="2"/>
                    <a:pt x="0" y="0"/>
                    <a:pt x="1" y="1"/>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3" name="Freeform 2690"/>
            <p:cNvSpPr>
              <a:spLocks noChangeAspect="1"/>
            </p:cNvSpPr>
            <p:nvPr/>
          </p:nvSpPr>
          <p:spPr bwMode="auto">
            <a:xfrm>
              <a:off x="4261" y="2409"/>
              <a:ext cx="5" cy="12"/>
            </a:xfrm>
            <a:custGeom>
              <a:avLst/>
              <a:gdLst>
                <a:gd name="T0" fmla="*/ 4 w 4"/>
                <a:gd name="T1" fmla="*/ 7 h 10"/>
                <a:gd name="T2" fmla="*/ 1 w 4"/>
                <a:gd name="T3" fmla="*/ 11 h 10"/>
                <a:gd name="T4" fmla="*/ 1 w 4"/>
                <a:gd name="T5" fmla="*/ 6 h 10"/>
                <a:gd name="T6" fmla="*/ 4 w 4"/>
                <a:gd name="T7" fmla="*/ 1 h 10"/>
                <a:gd name="T8" fmla="*/ 4 w 4"/>
                <a:gd name="T9" fmla="*/ 7 h 10"/>
                <a:gd name="T10" fmla="*/ 0 60000 65536"/>
                <a:gd name="T11" fmla="*/ 0 60000 65536"/>
                <a:gd name="T12" fmla="*/ 0 60000 65536"/>
                <a:gd name="T13" fmla="*/ 0 60000 65536"/>
                <a:gd name="T14" fmla="*/ 0 60000 65536"/>
                <a:gd name="T15" fmla="*/ 0 w 4"/>
                <a:gd name="T16" fmla="*/ 0 h 10"/>
                <a:gd name="T17" fmla="*/ 4 w 4"/>
                <a:gd name="T18" fmla="*/ 10 h 10"/>
              </a:gdLst>
              <a:ahLst/>
              <a:cxnLst>
                <a:cxn ang="T10">
                  <a:pos x="T0" y="T1"/>
                </a:cxn>
                <a:cxn ang="T11">
                  <a:pos x="T2" y="T3"/>
                </a:cxn>
                <a:cxn ang="T12">
                  <a:pos x="T4" y="T5"/>
                </a:cxn>
                <a:cxn ang="T13">
                  <a:pos x="T6" y="T7"/>
                </a:cxn>
                <a:cxn ang="T14">
                  <a:pos x="T8" y="T9"/>
                </a:cxn>
              </a:cxnLst>
              <a:rect l="T15" t="T16" r="T17" b="T18"/>
              <a:pathLst>
                <a:path w="4" h="10">
                  <a:moveTo>
                    <a:pt x="3" y="6"/>
                  </a:moveTo>
                  <a:cubicBezTo>
                    <a:pt x="3" y="8"/>
                    <a:pt x="2" y="10"/>
                    <a:pt x="1" y="9"/>
                  </a:cubicBezTo>
                  <a:cubicBezTo>
                    <a:pt x="0" y="8"/>
                    <a:pt x="0" y="6"/>
                    <a:pt x="1" y="5"/>
                  </a:cubicBezTo>
                  <a:cubicBezTo>
                    <a:pt x="1" y="3"/>
                    <a:pt x="2" y="0"/>
                    <a:pt x="3" y="1"/>
                  </a:cubicBezTo>
                  <a:cubicBezTo>
                    <a:pt x="4" y="2"/>
                    <a:pt x="3" y="5"/>
                    <a:pt x="3"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4" name="Freeform 2691"/>
            <p:cNvSpPr>
              <a:spLocks noChangeAspect="1"/>
            </p:cNvSpPr>
            <p:nvPr/>
          </p:nvSpPr>
          <p:spPr bwMode="auto">
            <a:xfrm>
              <a:off x="4260" y="2421"/>
              <a:ext cx="5" cy="14"/>
            </a:xfrm>
            <a:custGeom>
              <a:avLst/>
              <a:gdLst>
                <a:gd name="T0" fmla="*/ 4 w 4"/>
                <a:gd name="T1" fmla="*/ 9 h 11"/>
                <a:gd name="T2" fmla="*/ 1 w 4"/>
                <a:gd name="T3" fmla="*/ 13 h 11"/>
                <a:gd name="T4" fmla="*/ 1 w 4"/>
                <a:gd name="T5" fmla="*/ 8 h 11"/>
                <a:gd name="T6" fmla="*/ 4 w 4"/>
                <a:gd name="T7" fmla="*/ 1 h 11"/>
                <a:gd name="T8" fmla="*/ 4 w 4"/>
                <a:gd name="T9" fmla="*/ 9 h 11"/>
                <a:gd name="T10" fmla="*/ 0 60000 65536"/>
                <a:gd name="T11" fmla="*/ 0 60000 65536"/>
                <a:gd name="T12" fmla="*/ 0 60000 65536"/>
                <a:gd name="T13" fmla="*/ 0 60000 65536"/>
                <a:gd name="T14" fmla="*/ 0 60000 65536"/>
                <a:gd name="T15" fmla="*/ 0 w 4"/>
                <a:gd name="T16" fmla="*/ 0 h 11"/>
                <a:gd name="T17" fmla="*/ 4 w 4"/>
                <a:gd name="T18" fmla="*/ 11 h 11"/>
              </a:gdLst>
              <a:ahLst/>
              <a:cxnLst>
                <a:cxn ang="T10">
                  <a:pos x="T0" y="T1"/>
                </a:cxn>
                <a:cxn ang="T11">
                  <a:pos x="T2" y="T3"/>
                </a:cxn>
                <a:cxn ang="T12">
                  <a:pos x="T4" y="T5"/>
                </a:cxn>
                <a:cxn ang="T13">
                  <a:pos x="T6" y="T7"/>
                </a:cxn>
                <a:cxn ang="T14">
                  <a:pos x="T8" y="T9"/>
                </a:cxn>
              </a:cxnLst>
              <a:rect l="T15" t="T16" r="T17" b="T18"/>
              <a:pathLst>
                <a:path w="4" h="11">
                  <a:moveTo>
                    <a:pt x="3" y="7"/>
                  </a:moveTo>
                  <a:cubicBezTo>
                    <a:pt x="3" y="9"/>
                    <a:pt x="2" y="11"/>
                    <a:pt x="1" y="10"/>
                  </a:cubicBezTo>
                  <a:cubicBezTo>
                    <a:pt x="0" y="10"/>
                    <a:pt x="1" y="7"/>
                    <a:pt x="1" y="6"/>
                  </a:cubicBezTo>
                  <a:cubicBezTo>
                    <a:pt x="1" y="4"/>
                    <a:pt x="2" y="0"/>
                    <a:pt x="3" y="1"/>
                  </a:cubicBezTo>
                  <a:cubicBezTo>
                    <a:pt x="4" y="2"/>
                    <a:pt x="4" y="5"/>
                    <a:pt x="3"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5" name="Freeform 2692"/>
            <p:cNvSpPr>
              <a:spLocks noChangeAspect="1"/>
            </p:cNvSpPr>
            <p:nvPr/>
          </p:nvSpPr>
          <p:spPr bwMode="auto">
            <a:xfrm>
              <a:off x="4260" y="2437"/>
              <a:ext cx="2" cy="12"/>
            </a:xfrm>
            <a:custGeom>
              <a:avLst/>
              <a:gdLst>
                <a:gd name="T0" fmla="*/ 2 w 2"/>
                <a:gd name="T1" fmla="*/ 8 h 10"/>
                <a:gd name="T2" fmla="*/ 1 w 2"/>
                <a:gd name="T3" fmla="*/ 12 h 10"/>
                <a:gd name="T4" fmla="*/ 0 w 2"/>
                <a:gd name="T5" fmla="*/ 6 h 10"/>
                <a:gd name="T6" fmla="*/ 1 w 2"/>
                <a:gd name="T7" fmla="*/ 1 h 10"/>
                <a:gd name="T8" fmla="*/ 2 w 2"/>
                <a:gd name="T9" fmla="*/ 8 h 10"/>
                <a:gd name="T10" fmla="*/ 0 60000 65536"/>
                <a:gd name="T11" fmla="*/ 0 60000 65536"/>
                <a:gd name="T12" fmla="*/ 0 60000 65536"/>
                <a:gd name="T13" fmla="*/ 0 60000 65536"/>
                <a:gd name="T14" fmla="*/ 0 60000 65536"/>
                <a:gd name="T15" fmla="*/ 0 w 2"/>
                <a:gd name="T16" fmla="*/ 0 h 10"/>
                <a:gd name="T17" fmla="*/ 2 w 2"/>
                <a:gd name="T18" fmla="*/ 10 h 10"/>
              </a:gdLst>
              <a:ahLst/>
              <a:cxnLst>
                <a:cxn ang="T10">
                  <a:pos x="T0" y="T1"/>
                </a:cxn>
                <a:cxn ang="T11">
                  <a:pos x="T2" y="T3"/>
                </a:cxn>
                <a:cxn ang="T12">
                  <a:pos x="T4" y="T5"/>
                </a:cxn>
                <a:cxn ang="T13">
                  <a:pos x="T6" y="T7"/>
                </a:cxn>
                <a:cxn ang="T14">
                  <a:pos x="T8" y="T9"/>
                </a:cxn>
              </a:cxnLst>
              <a:rect l="T15" t="T16" r="T17" b="T18"/>
              <a:pathLst>
                <a:path w="2" h="10">
                  <a:moveTo>
                    <a:pt x="2" y="7"/>
                  </a:moveTo>
                  <a:cubicBezTo>
                    <a:pt x="2" y="8"/>
                    <a:pt x="2" y="10"/>
                    <a:pt x="1" y="10"/>
                  </a:cubicBezTo>
                  <a:cubicBezTo>
                    <a:pt x="0" y="9"/>
                    <a:pt x="0" y="7"/>
                    <a:pt x="0" y="5"/>
                  </a:cubicBezTo>
                  <a:cubicBezTo>
                    <a:pt x="0" y="3"/>
                    <a:pt x="0" y="0"/>
                    <a:pt x="1" y="1"/>
                  </a:cubicBezTo>
                  <a:cubicBezTo>
                    <a:pt x="2" y="1"/>
                    <a:pt x="2" y="5"/>
                    <a:pt x="2"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6" name="Freeform 2693"/>
            <p:cNvSpPr>
              <a:spLocks noChangeAspect="1"/>
            </p:cNvSpPr>
            <p:nvPr/>
          </p:nvSpPr>
          <p:spPr bwMode="auto">
            <a:xfrm>
              <a:off x="3497" y="2375"/>
              <a:ext cx="4" cy="2"/>
            </a:xfrm>
            <a:custGeom>
              <a:avLst/>
              <a:gdLst>
                <a:gd name="T0" fmla="*/ 2 w 4"/>
                <a:gd name="T1" fmla="*/ 0 h 2"/>
                <a:gd name="T2" fmla="*/ 3 w 4"/>
                <a:gd name="T3" fmla="*/ 1 h 2"/>
                <a:gd name="T4" fmla="*/ 2 w 4"/>
                <a:gd name="T5" fmla="*/ 2 h 2"/>
                <a:gd name="T6" fmla="*/ 0 w 4"/>
                <a:gd name="T7" fmla="*/ 1 h 2"/>
                <a:gd name="T8" fmla="*/ 2 w 4"/>
                <a:gd name="T9" fmla="*/ 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2" y="0"/>
                  </a:moveTo>
                  <a:cubicBezTo>
                    <a:pt x="3" y="0"/>
                    <a:pt x="4" y="0"/>
                    <a:pt x="3" y="1"/>
                  </a:cubicBezTo>
                  <a:cubicBezTo>
                    <a:pt x="3" y="2"/>
                    <a:pt x="3" y="2"/>
                    <a:pt x="2" y="2"/>
                  </a:cubicBezTo>
                  <a:cubicBezTo>
                    <a:pt x="1" y="2"/>
                    <a:pt x="0" y="2"/>
                    <a:pt x="0" y="1"/>
                  </a:cubicBezTo>
                  <a:cubicBezTo>
                    <a:pt x="1"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7" name="Freeform 2694"/>
            <p:cNvSpPr>
              <a:spLocks noChangeAspect="1"/>
            </p:cNvSpPr>
            <p:nvPr/>
          </p:nvSpPr>
          <p:spPr bwMode="auto">
            <a:xfrm>
              <a:off x="4235" y="2251"/>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8" name="Freeform 2695"/>
            <p:cNvSpPr>
              <a:spLocks noChangeAspect="1"/>
            </p:cNvSpPr>
            <p:nvPr/>
          </p:nvSpPr>
          <p:spPr bwMode="auto">
            <a:xfrm>
              <a:off x="4228" y="2247"/>
              <a:ext cx="2" cy="4"/>
            </a:xfrm>
            <a:custGeom>
              <a:avLst/>
              <a:gdLst>
                <a:gd name="T0" fmla="*/ 2 w 2"/>
                <a:gd name="T1" fmla="*/ 3 h 3"/>
                <a:gd name="T2" fmla="*/ 1 w 2"/>
                <a:gd name="T3" fmla="*/ 4 h 3"/>
                <a:gd name="T4" fmla="*/ 0 w 2"/>
                <a:gd name="T5" fmla="*/ 3 h 3"/>
                <a:gd name="T6" fmla="*/ 0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0" y="3"/>
                    <a:pt x="0" y="3"/>
                    <a:pt x="0" y="2"/>
                  </a:cubicBezTo>
                  <a:cubicBezTo>
                    <a:pt x="0" y="2"/>
                    <a:pt x="0" y="0"/>
                    <a:pt x="0" y="0"/>
                  </a:cubicBezTo>
                  <a:cubicBezTo>
                    <a:pt x="1"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9" name="Freeform 2696"/>
            <p:cNvSpPr>
              <a:spLocks noChangeAspect="1"/>
            </p:cNvSpPr>
            <p:nvPr/>
          </p:nvSpPr>
          <p:spPr bwMode="auto">
            <a:xfrm>
              <a:off x="4229" y="2253"/>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3"/>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0" name="Freeform 2697"/>
            <p:cNvSpPr>
              <a:spLocks noChangeAspect="1"/>
            </p:cNvSpPr>
            <p:nvPr/>
          </p:nvSpPr>
          <p:spPr bwMode="auto">
            <a:xfrm>
              <a:off x="4222" y="2247"/>
              <a:ext cx="4" cy="10"/>
            </a:xfrm>
            <a:custGeom>
              <a:avLst/>
              <a:gdLst>
                <a:gd name="T0" fmla="*/ 3 w 4"/>
                <a:gd name="T1" fmla="*/ 5 h 8"/>
                <a:gd name="T2" fmla="*/ 3 w 4"/>
                <a:gd name="T3" fmla="*/ 10 h 8"/>
                <a:gd name="T4" fmla="*/ 1 w 4"/>
                <a:gd name="T5" fmla="*/ 6 h 8"/>
                <a:gd name="T6" fmla="*/ 1 w 4"/>
                <a:gd name="T7" fmla="*/ 0 h 8"/>
                <a:gd name="T8" fmla="*/ 3 w 4"/>
                <a:gd name="T9" fmla="*/ 5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4"/>
                  </a:moveTo>
                  <a:cubicBezTo>
                    <a:pt x="4" y="5"/>
                    <a:pt x="4" y="8"/>
                    <a:pt x="3" y="8"/>
                  </a:cubicBezTo>
                  <a:cubicBezTo>
                    <a:pt x="2" y="8"/>
                    <a:pt x="1" y="7"/>
                    <a:pt x="1" y="5"/>
                  </a:cubicBezTo>
                  <a:cubicBezTo>
                    <a:pt x="0" y="4"/>
                    <a:pt x="0" y="1"/>
                    <a:pt x="1" y="0"/>
                  </a:cubicBezTo>
                  <a:cubicBezTo>
                    <a:pt x="2" y="0"/>
                    <a:pt x="3" y="2"/>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1" name="Oval 2698"/>
            <p:cNvSpPr>
              <a:spLocks noChangeAspect="1" noChangeArrowheads="1"/>
            </p:cNvSpPr>
            <p:nvPr/>
          </p:nvSpPr>
          <p:spPr bwMode="auto">
            <a:xfrm>
              <a:off x="3661" y="2435"/>
              <a:ext cx="4"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2" name="Oval 2699"/>
            <p:cNvSpPr>
              <a:spLocks noChangeAspect="1" noChangeArrowheads="1"/>
            </p:cNvSpPr>
            <p:nvPr/>
          </p:nvSpPr>
          <p:spPr bwMode="auto">
            <a:xfrm>
              <a:off x="4349" y="2507"/>
              <a:ext cx="2"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3" name="Freeform 2700"/>
            <p:cNvSpPr>
              <a:spLocks noChangeAspect="1"/>
            </p:cNvSpPr>
            <p:nvPr/>
          </p:nvSpPr>
          <p:spPr bwMode="auto">
            <a:xfrm>
              <a:off x="4340" y="2431"/>
              <a:ext cx="4" cy="2"/>
            </a:xfrm>
            <a:custGeom>
              <a:avLst/>
              <a:gdLst>
                <a:gd name="T0" fmla="*/ 1 w 3"/>
                <a:gd name="T1" fmla="*/ 2 h 2"/>
                <a:gd name="T2" fmla="*/ 0 w 3"/>
                <a:gd name="T3" fmla="*/ 1 h 2"/>
                <a:gd name="T4" fmla="*/ 1 w 3"/>
                <a:gd name="T5" fmla="*/ 0 h 2"/>
                <a:gd name="T6" fmla="*/ 4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1"/>
                  </a:cubicBezTo>
                  <a:cubicBezTo>
                    <a:pt x="0" y="1"/>
                    <a:pt x="1" y="0"/>
                    <a:pt x="1" y="0"/>
                  </a:cubicBezTo>
                  <a:cubicBezTo>
                    <a:pt x="2" y="0"/>
                    <a:pt x="3" y="0"/>
                    <a:pt x="3" y="1"/>
                  </a:cubicBezTo>
                  <a:cubicBezTo>
                    <a:pt x="3"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4" name="Freeform 2701"/>
            <p:cNvSpPr>
              <a:spLocks noChangeAspect="1"/>
            </p:cNvSpPr>
            <p:nvPr/>
          </p:nvSpPr>
          <p:spPr bwMode="auto">
            <a:xfrm>
              <a:off x="4346" y="2442"/>
              <a:ext cx="3" cy="3"/>
            </a:xfrm>
            <a:custGeom>
              <a:avLst/>
              <a:gdLst>
                <a:gd name="T0" fmla="*/ 3 w 2"/>
                <a:gd name="T1" fmla="*/ 2 h 3"/>
                <a:gd name="T2" fmla="*/ 2 w 2"/>
                <a:gd name="T3" fmla="*/ 2 h 3"/>
                <a:gd name="T4" fmla="*/ 0 w 2"/>
                <a:gd name="T5" fmla="*/ 1 h 3"/>
                <a:gd name="T6" fmla="*/ 2 w 2"/>
                <a:gd name="T7" fmla="*/ 0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2"/>
                  </a:cubicBezTo>
                  <a:cubicBezTo>
                    <a:pt x="1" y="2"/>
                    <a:pt x="0" y="2"/>
                    <a:pt x="0" y="1"/>
                  </a:cubicBezTo>
                  <a:cubicBezTo>
                    <a:pt x="0" y="1"/>
                    <a:pt x="1"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5" name="Freeform 2702"/>
            <p:cNvSpPr>
              <a:spLocks noChangeAspect="1"/>
            </p:cNvSpPr>
            <p:nvPr/>
          </p:nvSpPr>
          <p:spPr bwMode="auto">
            <a:xfrm>
              <a:off x="4349" y="2451"/>
              <a:ext cx="2" cy="4"/>
            </a:xfrm>
            <a:custGeom>
              <a:avLst/>
              <a:gdLst>
                <a:gd name="T0" fmla="*/ 1 w 2"/>
                <a:gd name="T1" fmla="*/ 3 h 3"/>
                <a:gd name="T2" fmla="*/ 1 w 2"/>
                <a:gd name="T3" fmla="*/ 4 h 3"/>
                <a:gd name="T4" fmla="*/ 0 w 2"/>
                <a:gd name="T5" fmla="*/ 3 h 3"/>
                <a:gd name="T6" fmla="*/ 1 w 2"/>
                <a:gd name="T7" fmla="*/ 0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6" name="Freeform 2703"/>
            <p:cNvSpPr>
              <a:spLocks noChangeAspect="1"/>
            </p:cNvSpPr>
            <p:nvPr/>
          </p:nvSpPr>
          <p:spPr bwMode="auto">
            <a:xfrm>
              <a:off x="4343" y="2435"/>
              <a:ext cx="2" cy="2"/>
            </a:xfrm>
            <a:custGeom>
              <a:avLst/>
              <a:gdLst>
                <a:gd name="T0" fmla="*/ 2 w 2"/>
                <a:gd name="T1" fmla="*/ 1 h 2"/>
                <a:gd name="T2" fmla="*/ 1 w 2"/>
                <a:gd name="T3" fmla="*/ 2 h 2"/>
                <a:gd name="T4" fmla="*/ 0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1"/>
                    <a:pt x="0" y="1"/>
                  </a:cubicBezTo>
                  <a:cubicBezTo>
                    <a:pt x="0" y="0"/>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7" name="Freeform 2704"/>
            <p:cNvSpPr>
              <a:spLocks noChangeAspect="1"/>
            </p:cNvSpPr>
            <p:nvPr/>
          </p:nvSpPr>
          <p:spPr bwMode="auto">
            <a:xfrm>
              <a:off x="4345" y="2468"/>
              <a:ext cx="3" cy="3"/>
            </a:xfrm>
            <a:custGeom>
              <a:avLst/>
              <a:gdLst>
                <a:gd name="T0" fmla="*/ 2 w 2"/>
                <a:gd name="T1" fmla="*/ 2 h 2"/>
                <a:gd name="T2" fmla="*/ 2 w 2"/>
                <a:gd name="T3" fmla="*/ 3 h 2"/>
                <a:gd name="T4" fmla="*/ 0 w 2"/>
                <a:gd name="T5" fmla="*/ 2 h 2"/>
                <a:gd name="T6" fmla="*/ 2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1" y="2"/>
                    <a:pt x="1" y="2"/>
                    <a:pt x="1" y="2"/>
                  </a:cubicBezTo>
                  <a:cubicBezTo>
                    <a:pt x="0" y="2"/>
                    <a:pt x="0" y="2"/>
                    <a:pt x="0" y="1"/>
                  </a:cubicBezTo>
                  <a:cubicBezTo>
                    <a:pt x="0" y="1"/>
                    <a:pt x="0" y="0"/>
                    <a:pt x="1" y="0"/>
                  </a:cubicBezTo>
                  <a:cubicBezTo>
                    <a:pt x="2"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8" name="Freeform 2705"/>
            <p:cNvSpPr>
              <a:spLocks noChangeAspect="1"/>
            </p:cNvSpPr>
            <p:nvPr/>
          </p:nvSpPr>
          <p:spPr bwMode="auto">
            <a:xfrm>
              <a:off x="4276" y="2507"/>
              <a:ext cx="3" cy="3"/>
            </a:xfrm>
            <a:custGeom>
              <a:avLst/>
              <a:gdLst>
                <a:gd name="T0" fmla="*/ 2 w 3"/>
                <a:gd name="T1" fmla="*/ 2 h 3"/>
                <a:gd name="T2" fmla="*/ 2 w 3"/>
                <a:gd name="T3" fmla="*/ 3 h 3"/>
                <a:gd name="T4" fmla="*/ 1 w 3"/>
                <a:gd name="T5" fmla="*/ 2 h 3"/>
                <a:gd name="T6" fmla="*/ 1 w 3"/>
                <a:gd name="T7" fmla="*/ 0 h 3"/>
                <a:gd name="T8" fmla="*/ 2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3" y="2"/>
                    <a:pt x="2" y="3"/>
                    <a:pt x="2" y="3"/>
                  </a:cubicBezTo>
                  <a:cubicBezTo>
                    <a:pt x="1" y="3"/>
                    <a:pt x="1" y="2"/>
                    <a:pt x="1"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9" name="Freeform 2706"/>
            <p:cNvSpPr>
              <a:spLocks noChangeAspect="1"/>
            </p:cNvSpPr>
            <p:nvPr/>
          </p:nvSpPr>
          <p:spPr bwMode="auto">
            <a:xfrm>
              <a:off x="4271" y="2502"/>
              <a:ext cx="2" cy="2"/>
            </a:xfrm>
            <a:custGeom>
              <a:avLst/>
              <a:gdLst>
                <a:gd name="T0" fmla="*/ 2 w 2"/>
                <a:gd name="T1" fmla="*/ 1 h 2"/>
                <a:gd name="T2" fmla="*/ 1 w 2"/>
                <a:gd name="T3" fmla="*/ 2 h 2"/>
                <a:gd name="T4" fmla="*/ 0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1" y="2"/>
                  </a:cubicBezTo>
                  <a:cubicBezTo>
                    <a:pt x="1" y="2"/>
                    <a:pt x="1"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0" name="Freeform 2707"/>
            <p:cNvSpPr>
              <a:spLocks noChangeAspect="1"/>
            </p:cNvSpPr>
            <p:nvPr/>
          </p:nvSpPr>
          <p:spPr bwMode="auto">
            <a:xfrm>
              <a:off x="4278" y="2517"/>
              <a:ext cx="2" cy="4"/>
            </a:xfrm>
            <a:custGeom>
              <a:avLst/>
              <a:gdLst>
                <a:gd name="T0" fmla="*/ 1 w 2"/>
                <a:gd name="T1" fmla="*/ 3 h 3"/>
                <a:gd name="T2" fmla="*/ 0 w 2"/>
                <a:gd name="T3" fmla="*/ 4 h 3"/>
                <a:gd name="T4" fmla="*/ 0 w 2"/>
                <a:gd name="T5" fmla="*/ 1 h 3"/>
                <a:gd name="T6" fmla="*/ 1 w 2"/>
                <a:gd name="T7" fmla="*/ 1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0" y="3"/>
                    <a:pt x="0" y="3"/>
                  </a:cubicBezTo>
                  <a:cubicBezTo>
                    <a:pt x="0" y="2"/>
                    <a:pt x="0" y="2"/>
                    <a:pt x="0" y="1"/>
                  </a:cubicBezTo>
                  <a:cubicBezTo>
                    <a:pt x="0" y="1"/>
                    <a:pt x="1" y="0"/>
                    <a:pt x="1" y="1"/>
                  </a:cubicBezTo>
                  <a:cubicBezTo>
                    <a:pt x="2" y="1"/>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1" name="Freeform 2708"/>
            <p:cNvSpPr>
              <a:spLocks noChangeAspect="1"/>
            </p:cNvSpPr>
            <p:nvPr/>
          </p:nvSpPr>
          <p:spPr bwMode="auto">
            <a:xfrm>
              <a:off x="4264" y="2485"/>
              <a:ext cx="1" cy="2"/>
            </a:xfrm>
            <a:custGeom>
              <a:avLst/>
              <a:gdLst>
                <a:gd name="T0" fmla="*/ 1 w 1"/>
                <a:gd name="T1" fmla="*/ 1 h 2"/>
                <a:gd name="T2" fmla="*/ 1 w 1"/>
                <a:gd name="T3" fmla="*/ 2 h 2"/>
                <a:gd name="T4" fmla="*/ 0 w 1"/>
                <a:gd name="T5" fmla="*/ 1 h 2"/>
                <a:gd name="T6" fmla="*/ 0 w 1"/>
                <a:gd name="T7" fmla="*/ 0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1" y="2"/>
                  </a:cubicBezTo>
                  <a:cubicBezTo>
                    <a:pt x="0" y="2"/>
                    <a:pt x="0" y="2"/>
                    <a:pt x="0" y="1"/>
                  </a:cubicBezTo>
                  <a:cubicBezTo>
                    <a:pt x="0" y="1"/>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2" name="Freeform 2709"/>
            <p:cNvSpPr>
              <a:spLocks noChangeAspect="1"/>
            </p:cNvSpPr>
            <p:nvPr/>
          </p:nvSpPr>
          <p:spPr bwMode="auto">
            <a:xfrm>
              <a:off x="4279" y="2502"/>
              <a:ext cx="4" cy="7"/>
            </a:xfrm>
            <a:custGeom>
              <a:avLst/>
              <a:gdLst>
                <a:gd name="T0" fmla="*/ 3 w 3"/>
                <a:gd name="T1" fmla="*/ 4 h 6"/>
                <a:gd name="T2" fmla="*/ 3 w 3"/>
                <a:gd name="T3" fmla="*/ 6 h 6"/>
                <a:gd name="T4" fmla="*/ 1 w 3"/>
                <a:gd name="T5" fmla="*/ 5 h 6"/>
                <a:gd name="T6" fmla="*/ 1 w 3"/>
                <a:gd name="T7" fmla="*/ 1 h 6"/>
                <a:gd name="T8" fmla="*/ 3 w 3"/>
                <a:gd name="T9" fmla="*/ 4 h 6"/>
                <a:gd name="T10" fmla="*/ 0 60000 65536"/>
                <a:gd name="T11" fmla="*/ 0 60000 65536"/>
                <a:gd name="T12" fmla="*/ 0 60000 65536"/>
                <a:gd name="T13" fmla="*/ 0 60000 65536"/>
                <a:gd name="T14" fmla="*/ 0 60000 65536"/>
                <a:gd name="T15" fmla="*/ 0 w 3"/>
                <a:gd name="T16" fmla="*/ 0 h 6"/>
                <a:gd name="T17" fmla="*/ 3 w 3"/>
                <a:gd name="T18" fmla="*/ 6 h 6"/>
              </a:gdLst>
              <a:ahLst/>
              <a:cxnLst>
                <a:cxn ang="T10">
                  <a:pos x="T0" y="T1"/>
                </a:cxn>
                <a:cxn ang="T11">
                  <a:pos x="T2" y="T3"/>
                </a:cxn>
                <a:cxn ang="T12">
                  <a:pos x="T4" y="T5"/>
                </a:cxn>
                <a:cxn ang="T13">
                  <a:pos x="T6" y="T7"/>
                </a:cxn>
                <a:cxn ang="T14">
                  <a:pos x="T8" y="T9"/>
                </a:cxn>
              </a:cxnLst>
              <a:rect l="T15" t="T16" r="T17" b="T18"/>
              <a:pathLst>
                <a:path w="3" h="6">
                  <a:moveTo>
                    <a:pt x="2" y="3"/>
                  </a:moveTo>
                  <a:cubicBezTo>
                    <a:pt x="3" y="4"/>
                    <a:pt x="3" y="5"/>
                    <a:pt x="2" y="5"/>
                  </a:cubicBezTo>
                  <a:cubicBezTo>
                    <a:pt x="2" y="6"/>
                    <a:pt x="1" y="4"/>
                    <a:pt x="1" y="4"/>
                  </a:cubicBezTo>
                  <a:cubicBezTo>
                    <a:pt x="1" y="3"/>
                    <a:pt x="0" y="1"/>
                    <a:pt x="1" y="1"/>
                  </a:cubicBezTo>
                  <a:cubicBezTo>
                    <a:pt x="1"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3" name="Freeform 2710"/>
            <p:cNvSpPr>
              <a:spLocks noChangeAspect="1"/>
            </p:cNvSpPr>
            <p:nvPr/>
          </p:nvSpPr>
          <p:spPr bwMode="auto">
            <a:xfrm>
              <a:off x="4260" y="2457"/>
              <a:ext cx="2" cy="5"/>
            </a:xfrm>
            <a:custGeom>
              <a:avLst/>
              <a:gdLst>
                <a:gd name="T0" fmla="*/ 2 w 2"/>
                <a:gd name="T1" fmla="*/ 3 h 4"/>
                <a:gd name="T2" fmla="*/ 1 w 2"/>
                <a:gd name="T3" fmla="*/ 5 h 4"/>
                <a:gd name="T4" fmla="*/ 0 w 2"/>
                <a:gd name="T5" fmla="*/ 3 h 4"/>
                <a:gd name="T6" fmla="*/ 1 w 2"/>
                <a:gd name="T7" fmla="*/ 0 h 4"/>
                <a:gd name="T8" fmla="*/ 2 w 2"/>
                <a:gd name="T9" fmla="*/ 3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2"/>
                  </a:moveTo>
                  <a:cubicBezTo>
                    <a:pt x="2" y="3"/>
                    <a:pt x="1" y="4"/>
                    <a:pt x="1" y="4"/>
                  </a:cubicBezTo>
                  <a:cubicBezTo>
                    <a:pt x="0" y="4"/>
                    <a:pt x="0" y="3"/>
                    <a:pt x="0" y="2"/>
                  </a:cubicBezTo>
                  <a:cubicBezTo>
                    <a:pt x="0" y="2"/>
                    <a:pt x="0" y="0"/>
                    <a:pt x="1" y="0"/>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4" name="Freeform 2711"/>
            <p:cNvSpPr>
              <a:spLocks noChangeAspect="1"/>
            </p:cNvSpPr>
            <p:nvPr/>
          </p:nvSpPr>
          <p:spPr bwMode="auto">
            <a:xfrm>
              <a:off x="4266" y="2436"/>
              <a:ext cx="5" cy="5"/>
            </a:xfrm>
            <a:custGeom>
              <a:avLst/>
              <a:gdLst>
                <a:gd name="T0" fmla="*/ 4 w 4"/>
                <a:gd name="T1" fmla="*/ 3 h 4"/>
                <a:gd name="T2" fmla="*/ 4 w 4"/>
                <a:gd name="T3" fmla="*/ 4 h 4"/>
                <a:gd name="T4" fmla="*/ 1 w 4"/>
                <a:gd name="T5" fmla="*/ 4 h 4"/>
                <a:gd name="T6" fmla="*/ 1 w 4"/>
                <a:gd name="T7" fmla="*/ 1 h 4"/>
                <a:gd name="T8" fmla="*/ 4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2"/>
                    <a:pt x="4" y="3"/>
                    <a:pt x="3" y="3"/>
                  </a:cubicBezTo>
                  <a:cubicBezTo>
                    <a:pt x="3" y="4"/>
                    <a:pt x="2" y="3"/>
                    <a:pt x="1" y="3"/>
                  </a:cubicBezTo>
                  <a:cubicBezTo>
                    <a:pt x="1" y="3"/>
                    <a:pt x="0" y="2"/>
                    <a:pt x="1" y="1"/>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5" name="Freeform 2712"/>
            <p:cNvSpPr>
              <a:spLocks noChangeAspect="1"/>
            </p:cNvSpPr>
            <p:nvPr/>
          </p:nvSpPr>
          <p:spPr bwMode="auto">
            <a:xfrm>
              <a:off x="3635" y="2462"/>
              <a:ext cx="4" cy="4"/>
            </a:xfrm>
            <a:custGeom>
              <a:avLst/>
              <a:gdLst>
                <a:gd name="T0" fmla="*/ 3 w 4"/>
                <a:gd name="T1" fmla="*/ 0 h 3"/>
                <a:gd name="T2" fmla="*/ 4 w 4"/>
                <a:gd name="T3" fmla="*/ 1 h 3"/>
                <a:gd name="T4" fmla="*/ 2 w 4"/>
                <a:gd name="T5" fmla="*/ 4 h 3"/>
                <a:gd name="T6" fmla="*/ 0 w 4"/>
                <a:gd name="T7" fmla="*/ 1 h 3"/>
                <a:gd name="T8" fmla="*/ 3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0"/>
                  </a:moveTo>
                  <a:cubicBezTo>
                    <a:pt x="3" y="0"/>
                    <a:pt x="4" y="1"/>
                    <a:pt x="4" y="1"/>
                  </a:cubicBezTo>
                  <a:cubicBezTo>
                    <a:pt x="4" y="2"/>
                    <a:pt x="3" y="3"/>
                    <a:pt x="2" y="3"/>
                  </a:cubicBezTo>
                  <a:cubicBezTo>
                    <a:pt x="1" y="3"/>
                    <a:pt x="0" y="2"/>
                    <a:pt x="0" y="1"/>
                  </a:cubicBezTo>
                  <a:cubicBezTo>
                    <a:pt x="0"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6" name="Freeform 2713"/>
            <p:cNvSpPr>
              <a:spLocks noChangeAspect="1"/>
            </p:cNvSpPr>
            <p:nvPr/>
          </p:nvSpPr>
          <p:spPr bwMode="auto">
            <a:xfrm>
              <a:off x="3511" y="2854"/>
              <a:ext cx="114" cy="244"/>
            </a:xfrm>
            <a:custGeom>
              <a:avLst/>
              <a:gdLst>
                <a:gd name="T0" fmla="*/ 102 w 95"/>
                <a:gd name="T1" fmla="*/ 16 h 204"/>
                <a:gd name="T2" fmla="*/ 112 w 95"/>
                <a:gd name="T3" fmla="*/ 50 h 204"/>
                <a:gd name="T4" fmla="*/ 110 w 95"/>
                <a:gd name="T5" fmla="*/ 72 h 204"/>
                <a:gd name="T6" fmla="*/ 100 w 95"/>
                <a:gd name="T7" fmla="*/ 67 h 204"/>
                <a:gd name="T8" fmla="*/ 97 w 95"/>
                <a:gd name="T9" fmla="*/ 99 h 204"/>
                <a:gd name="T10" fmla="*/ 91 w 95"/>
                <a:gd name="T11" fmla="*/ 128 h 204"/>
                <a:gd name="T12" fmla="*/ 78 w 95"/>
                <a:gd name="T13" fmla="*/ 163 h 204"/>
                <a:gd name="T14" fmla="*/ 65 w 95"/>
                <a:gd name="T15" fmla="*/ 209 h 204"/>
                <a:gd name="T16" fmla="*/ 50 w 95"/>
                <a:gd name="T17" fmla="*/ 236 h 204"/>
                <a:gd name="T18" fmla="*/ 36 w 95"/>
                <a:gd name="T19" fmla="*/ 243 h 204"/>
                <a:gd name="T20" fmla="*/ 5 w 95"/>
                <a:gd name="T21" fmla="*/ 222 h 204"/>
                <a:gd name="T22" fmla="*/ 7 w 95"/>
                <a:gd name="T23" fmla="*/ 205 h 204"/>
                <a:gd name="T24" fmla="*/ 0 w 95"/>
                <a:gd name="T25" fmla="*/ 179 h 204"/>
                <a:gd name="T26" fmla="*/ 10 w 95"/>
                <a:gd name="T27" fmla="*/ 164 h 204"/>
                <a:gd name="T28" fmla="*/ 18 w 95"/>
                <a:gd name="T29" fmla="*/ 146 h 204"/>
                <a:gd name="T30" fmla="*/ 16 w 95"/>
                <a:gd name="T31" fmla="*/ 126 h 204"/>
                <a:gd name="T32" fmla="*/ 13 w 95"/>
                <a:gd name="T33" fmla="*/ 108 h 204"/>
                <a:gd name="T34" fmla="*/ 13 w 95"/>
                <a:gd name="T35" fmla="*/ 98 h 204"/>
                <a:gd name="T36" fmla="*/ 23 w 95"/>
                <a:gd name="T37" fmla="*/ 74 h 204"/>
                <a:gd name="T38" fmla="*/ 36 w 95"/>
                <a:gd name="T39" fmla="*/ 72 h 204"/>
                <a:gd name="T40" fmla="*/ 48 w 95"/>
                <a:gd name="T41" fmla="*/ 69 h 204"/>
                <a:gd name="T42" fmla="*/ 52 w 95"/>
                <a:gd name="T43" fmla="*/ 63 h 204"/>
                <a:gd name="T44" fmla="*/ 62 w 95"/>
                <a:gd name="T45" fmla="*/ 60 h 204"/>
                <a:gd name="T46" fmla="*/ 67 w 95"/>
                <a:gd name="T47" fmla="*/ 57 h 204"/>
                <a:gd name="T48" fmla="*/ 76 w 95"/>
                <a:gd name="T49" fmla="*/ 53 h 204"/>
                <a:gd name="T50" fmla="*/ 72 w 95"/>
                <a:gd name="T51" fmla="*/ 44 h 204"/>
                <a:gd name="T52" fmla="*/ 77 w 95"/>
                <a:gd name="T53" fmla="*/ 41 h 204"/>
                <a:gd name="T54" fmla="*/ 74 w 95"/>
                <a:gd name="T55" fmla="*/ 28 h 204"/>
                <a:gd name="T56" fmla="*/ 82 w 95"/>
                <a:gd name="T57" fmla="*/ 29 h 204"/>
                <a:gd name="T58" fmla="*/ 89 w 95"/>
                <a:gd name="T59" fmla="*/ 20 h 204"/>
                <a:gd name="T60" fmla="*/ 86 w 95"/>
                <a:gd name="T61" fmla="*/ 10 h 204"/>
                <a:gd name="T62" fmla="*/ 97 w 95"/>
                <a:gd name="T63" fmla="*/ 1 h 2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5"/>
                <a:gd name="T97" fmla="*/ 0 h 204"/>
                <a:gd name="T98" fmla="*/ 95 w 95"/>
                <a:gd name="T99" fmla="*/ 204 h 20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5" h="204">
                  <a:moveTo>
                    <a:pt x="81" y="1"/>
                  </a:moveTo>
                  <a:cubicBezTo>
                    <a:pt x="85" y="3"/>
                    <a:pt x="84" y="9"/>
                    <a:pt x="85" y="13"/>
                  </a:cubicBezTo>
                  <a:cubicBezTo>
                    <a:pt x="86" y="17"/>
                    <a:pt x="88" y="22"/>
                    <a:pt x="90" y="26"/>
                  </a:cubicBezTo>
                  <a:cubicBezTo>
                    <a:pt x="91" y="31"/>
                    <a:pt x="92" y="37"/>
                    <a:pt x="93" y="42"/>
                  </a:cubicBezTo>
                  <a:cubicBezTo>
                    <a:pt x="94" y="45"/>
                    <a:pt x="94" y="48"/>
                    <a:pt x="94" y="51"/>
                  </a:cubicBezTo>
                  <a:cubicBezTo>
                    <a:pt x="94" y="54"/>
                    <a:pt x="95" y="61"/>
                    <a:pt x="92" y="60"/>
                  </a:cubicBezTo>
                  <a:cubicBezTo>
                    <a:pt x="87" y="59"/>
                    <a:pt x="87" y="51"/>
                    <a:pt x="83" y="49"/>
                  </a:cubicBezTo>
                  <a:cubicBezTo>
                    <a:pt x="81" y="48"/>
                    <a:pt x="83" y="54"/>
                    <a:pt x="83" y="56"/>
                  </a:cubicBezTo>
                  <a:cubicBezTo>
                    <a:pt x="83" y="61"/>
                    <a:pt x="86" y="65"/>
                    <a:pt x="85" y="70"/>
                  </a:cubicBezTo>
                  <a:cubicBezTo>
                    <a:pt x="85" y="75"/>
                    <a:pt x="82" y="79"/>
                    <a:pt x="81" y="83"/>
                  </a:cubicBezTo>
                  <a:cubicBezTo>
                    <a:pt x="80" y="85"/>
                    <a:pt x="81" y="87"/>
                    <a:pt x="81" y="89"/>
                  </a:cubicBezTo>
                  <a:cubicBezTo>
                    <a:pt x="80" y="95"/>
                    <a:pt x="79" y="101"/>
                    <a:pt x="76" y="107"/>
                  </a:cubicBezTo>
                  <a:cubicBezTo>
                    <a:pt x="74" y="111"/>
                    <a:pt x="69" y="112"/>
                    <a:pt x="67" y="117"/>
                  </a:cubicBezTo>
                  <a:cubicBezTo>
                    <a:pt x="65" y="123"/>
                    <a:pt x="67" y="130"/>
                    <a:pt x="65" y="136"/>
                  </a:cubicBezTo>
                  <a:cubicBezTo>
                    <a:pt x="63" y="145"/>
                    <a:pt x="60" y="153"/>
                    <a:pt x="58" y="161"/>
                  </a:cubicBezTo>
                  <a:cubicBezTo>
                    <a:pt x="56" y="166"/>
                    <a:pt x="55" y="170"/>
                    <a:pt x="54" y="175"/>
                  </a:cubicBezTo>
                  <a:cubicBezTo>
                    <a:pt x="52" y="181"/>
                    <a:pt x="52" y="187"/>
                    <a:pt x="49" y="192"/>
                  </a:cubicBezTo>
                  <a:cubicBezTo>
                    <a:pt x="48" y="195"/>
                    <a:pt x="45" y="196"/>
                    <a:pt x="42" y="197"/>
                  </a:cubicBezTo>
                  <a:cubicBezTo>
                    <a:pt x="39" y="199"/>
                    <a:pt x="35" y="197"/>
                    <a:pt x="32" y="198"/>
                  </a:cubicBezTo>
                  <a:cubicBezTo>
                    <a:pt x="31" y="199"/>
                    <a:pt x="32" y="204"/>
                    <a:pt x="30" y="203"/>
                  </a:cubicBezTo>
                  <a:cubicBezTo>
                    <a:pt x="23" y="203"/>
                    <a:pt x="16" y="200"/>
                    <a:pt x="10" y="197"/>
                  </a:cubicBezTo>
                  <a:cubicBezTo>
                    <a:pt x="7" y="194"/>
                    <a:pt x="5" y="190"/>
                    <a:pt x="4" y="186"/>
                  </a:cubicBezTo>
                  <a:cubicBezTo>
                    <a:pt x="3" y="183"/>
                    <a:pt x="4" y="180"/>
                    <a:pt x="4" y="176"/>
                  </a:cubicBezTo>
                  <a:cubicBezTo>
                    <a:pt x="4" y="174"/>
                    <a:pt x="6" y="173"/>
                    <a:pt x="6" y="171"/>
                  </a:cubicBezTo>
                  <a:cubicBezTo>
                    <a:pt x="5" y="168"/>
                    <a:pt x="2" y="165"/>
                    <a:pt x="1" y="162"/>
                  </a:cubicBezTo>
                  <a:cubicBezTo>
                    <a:pt x="0" y="158"/>
                    <a:pt x="0" y="154"/>
                    <a:pt x="0" y="150"/>
                  </a:cubicBezTo>
                  <a:cubicBezTo>
                    <a:pt x="0" y="147"/>
                    <a:pt x="1" y="144"/>
                    <a:pt x="3" y="141"/>
                  </a:cubicBezTo>
                  <a:cubicBezTo>
                    <a:pt x="4" y="139"/>
                    <a:pt x="7" y="139"/>
                    <a:pt x="8" y="137"/>
                  </a:cubicBezTo>
                  <a:cubicBezTo>
                    <a:pt x="9" y="135"/>
                    <a:pt x="9" y="132"/>
                    <a:pt x="10" y="130"/>
                  </a:cubicBezTo>
                  <a:cubicBezTo>
                    <a:pt x="11" y="127"/>
                    <a:pt x="13" y="124"/>
                    <a:pt x="15" y="122"/>
                  </a:cubicBezTo>
                  <a:cubicBezTo>
                    <a:pt x="16" y="119"/>
                    <a:pt x="17" y="117"/>
                    <a:pt x="17" y="115"/>
                  </a:cubicBezTo>
                  <a:cubicBezTo>
                    <a:pt x="17" y="111"/>
                    <a:pt x="14" y="108"/>
                    <a:pt x="13" y="105"/>
                  </a:cubicBezTo>
                  <a:cubicBezTo>
                    <a:pt x="13" y="103"/>
                    <a:pt x="13" y="101"/>
                    <a:pt x="13" y="99"/>
                  </a:cubicBezTo>
                  <a:cubicBezTo>
                    <a:pt x="13" y="96"/>
                    <a:pt x="11" y="93"/>
                    <a:pt x="11" y="90"/>
                  </a:cubicBezTo>
                  <a:cubicBezTo>
                    <a:pt x="11" y="89"/>
                    <a:pt x="12" y="88"/>
                    <a:pt x="12" y="87"/>
                  </a:cubicBezTo>
                  <a:cubicBezTo>
                    <a:pt x="12" y="85"/>
                    <a:pt x="10" y="84"/>
                    <a:pt x="11" y="82"/>
                  </a:cubicBezTo>
                  <a:cubicBezTo>
                    <a:pt x="12" y="77"/>
                    <a:pt x="16" y="74"/>
                    <a:pt x="18" y="70"/>
                  </a:cubicBezTo>
                  <a:cubicBezTo>
                    <a:pt x="19" y="67"/>
                    <a:pt x="17" y="64"/>
                    <a:pt x="19" y="62"/>
                  </a:cubicBezTo>
                  <a:cubicBezTo>
                    <a:pt x="20" y="61"/>
                    <a:pt x="23" y="62"/>
                    <a:pt x="25" y="62"/>
                  </a:cubicBezTo>
                  <a:cubicBezTo>
                    <a:pt x="27" y="62"/>
                    <a:pt x="28" y="61"/>
                    <a:pt x="30" y="60"/>
                  </a:cubicBezTo>
                  <a:cubicBezTo>
                    <a:pt x="32" y="59"/>
                    <a:pt x="34" y="57"/>
                    <a:pt x="37" y="56"/>
                  </a:cubicBezTo>
                  <a:cubicBezTo>
                    <a:pt x="38" y="56"/>
                    <a:pt x="39" y="57"/>
                    <a:pt x="40" y="58"/>
                  </a:cubicBezTo>
                  <a:cubicBezTo>
                    <a:pt x="42" y="59"/>
                    <a:pt x="45" y="64"/>
                    <a:pt x="47" y="62"/>
                  </a:cubicBezTo>
                  <a:cubicBezTo>
                    <a:pt x="48" y="59"/>
                    <a:pt x="42" y="56"/>
                    <a:pt x="43" y="53"/>
                  </a:cubicBezTo>
                  <a:cubicBezTo>
                    <a:pt x="43" y="51"/>
                    <a:pt x="46" y="51"/>
                    <a:pt x="49" y="50"/>
                  </a:cubicBezTo>
                  <a:cubicBezTo>
                    <a:pt x="50" y="50"/>
                    <a:pt x="51" y="50"/>
                    <a:pt x="52" y="50"/>
                  </a:cubicBezTo>
                  <a:cubicBezTo>
                    <a:pt x="54" y="48"/>
                    <a:pt x="52" y="43"/>
                    <a:pt x="55" y="42"/>
                  </a:cubicBezTo>
                  <a:cubicBezTo>
                    <a:pt x="56" y="42"/>
                    <a:pt x="54" y="49"/>
                    <a:pt x="56" y="48"/>
                  </a:cubicBezTo>
                  <a:cubicBezTo>
                    <a:pt x="58" y="47"/>
                    <a:pt x="58" y="42"/>
                    <a:pt x="60" y="41"/>
                  </a:cubicBezTo>
                  <a:cubicBezTo>
                    <a:pt x="61" y="40"/>
                    <a:pt x="62" y="45"/>
                    <a:pt x="63" y="44"/>
                  </a:cubicBezTo>
                  <a:cubicBezTo>
                    <a:pt x="65" y="43"/>
                    <a:pt x="64" y="40"/>
                    <a:pt x="63" y="39"/>
                  </a:cubicBezTo>
                  <a:cubicBezTo>
                    <a:pt x="63" y="38"/>
                    <a:pt x="61" y="38"/>
                    <a:pt x="60" y="37"/>
                  </a:cubicBezTo>
                  <a:cubicBezTo>
                    <a:pt x="59" y="36"/>
                    <a:pt x="59" y="34"/>
                    <a:pt x="60" y="34"/>
                  </a:cubicBezTo>
                  <a:cubicBezTo>
                    <a:pt x="61" y="33"/>
                    <a:pt x="64" y="35"/>
                    <a:pt x="64" y="34"/>
                  </a:cubicBezTo>
                  <a:cubicBezTo>
                    <a:pt x="65" y="32"/>
                    <a:pt x="62" y="31"/>
                    <a:pt x="62" y="29"/>
                  </a:cubicBezTo>
                  <a:cubicBezTo>
                    <a:pt x="62" y="27"/>
                    <a:pt x="61" y="24"/>
                    <a:pt x="62" y="23"/>
                  </a:cubicBezTo>
                  <a:cubicBezTo>
                    <a:pt x="64" y="23"/>
                    <a:pt x="64" y="27"/>
                    <a:pt x="66" y="27"/>
                  </a:cubicBezTo>
                  <a:cubicBezTo>
                    <a:pt x="67" y="27"/>
                    <a:pt x="67" y="25"/>
                    <a:pt x="68" y="24"/>
                  </a:cubicBezTo>
                  <a:cubicBezTo>
                    <a:pt x="69" y="23"/>
                    <a:pt x="71" y="22"/>
                    <a:pt x="72" y="21"/>
                  </a:cubicBezTo>
                  <a:cubicBezTo>
                    <a:pt x="73" y="20"/>
                    <a:pt x="73" y="18"/>
                    <a:pt x="74" y="17"/>
                  </a:cubicBezTo>
                  <a:cubicBezTo>
                    <a:pt x="74" y="15"/>
                    <a:pt x="74" y="13"/>
                    <a:pt x="74" y="12"/>
                  </a:cubicBezTo>
                  <a:cubicBezTo>
                    <a:pt x="73" y="10"/>
                    <a:pt x="71" y="9"/>
                    <a:pt x="72" y="8"/>
                  </a:cubicBezTo>
                  <a:cubicBezTo>
                    <a:pt x="72" y="6"/>
                    <a:pt x="74" y="8"/>
                    <a:pt x="75" y="8"/>
                  </a:cubicBezTo>
                  <a:cubicBezTo>
                    <a:pt x="77" y="6"/>
                    <a:pt x="79" y="0"/>
                    <a:pt x="8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7" name="Freeform 2714"/>
            <p:cNvSpPr>
              <a:spLocks noChangeAspect="1"/>
            </p:cNvSpPr>
            <p:nvPr/>
          </p:nvSpPr>
          <p:spPr bwMode="auto">
            <a:xfrm>
              <a:off x="3515" y="2845"/>
              <a:ext cx="3" cy="7"/>
            </a:xfrm>
            <a:custGeom>
              <a:avLst/>
              <a:gdLst>
                <a:gd name="T0" fmla="*/ 1 w 3"/>
                <a:gd name="T1" fmla="*/ 0 h 6"/>
                <a:gd name="T2" fmla="*/ 0 w 3"/>
                <a:gd name="T3" fmla="*/ 4 h 6"/>
                <a:gd name="T4" fmla="*/ 1 w 3"/>
                <a:gd name="T5" fmla="*/ 7 h 6"/>
                <a:gd name="T6" fmla="*/ 2 w 3"/>
                <a:gd name="T7" fmla="*/ 4 h 6"/>
                <a:gd name="T8" fmla="*/ 1 w 3"/>
                <a:gd name="T9" fmla="*/ 0 h 6"/>
                <a:gd name="T10" fmla="*/ 0 60000 65536"/>
                <a:gd name="T11" fmla="*/ 0 60000 65536"/>
                <a:gd name="T12" fmla="*/ 0 60000 65536"/>
                <a:gd name="T13" fmla="*/ 0 60000 65536"/>
                <a:gd name="T14" fmla="*/ 0 60000 65536"/>
                <a:gd name="T15" fmla="*/ 0 w 3"/>
                <a:gd name="T16" fmla="*/ 0 h 6"/>
                <a:gd name="T17" fmla="*/ 3 w 3"/>
                <a:gd name="T18" fmla="*/ 6 h 6"/>
              </a:gdLst>
              <a:ahLst/>
              <a:cxnLst>
                <a:cxn ang="T10">
                  <a:pos x="T0" y="T1"/>
                </a:cxn>
                <a:cxn ang="T11">
                  <a:pos x="T2" y="T3"/>
                </a:cxn>
                <a:cxn ang="T12">
                  <a:pos x="T4" y="T5"/>
                </a:cxn>
                <a:cxn ang="T13">
                  <a:pos x="T6" y="T7"/>
                </a:cxn>
                <a:cxn ang="T14">
                  <a:pos x="T8" y="T9"/>
                </a:cxn>
              </a:cxnLst>
              <a:rect l="T15" t="T16" r="T17" b="T18"/>
              <a:pathLst>
                <a:path w="3" h="6">
                  <a:moveTo>
                    <a:pt x="1" y="0"/>
                  </a:moveTo>
                  <a:cubicBezTo>
                    <a:pt x="0" y="0"/>
                    <a:pt x="0" y="2"/>
                    <a:pt x="0" y="3"/>
                  </a:cubicBezTo>
                  <a:cubicBezTo>
                    <a:pt x="0" y="4"/>
                    <a:pt x="0" y="6"/>
                    <a:pt x="1" y="6"/>
                  </a:cubicBezTo>
                  <a:cubicBezTo>
                    <a:pt x="3" y="6"/>
                    <a:pt x="2" y="4"/>
                    <a:pt x="2" y="3"/>
                  </a:cubicBezTo>
                  <a:cubicBezTo>
                    <a:pt x="2" y="2"/>
                    <a:pt x="2"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8" name="Freeform 2715"/>
            <p:cNvSpPr>
              <a:spLocks noChangeAspect="1"/>
            </p:cNvSpPr>
            <p:nvPr/>
          </p:nvSpPr>
          <p:spPr bwMode="auto">
            <a:xfrm>
              <a:off x="3530" y="2855"/>
              <a:ext cx="6" cy="7"/>
            </a:xfrm>
            <a:custGeom>
              <a:avLst/>
              <a:gdLst>
                <a:gd name="T0" fmla="*/ 1 w 5"/>
                <a:gd name="T1" fmla="*/ 1 h 6"/>
                <a:gd name="T2" fmla="*/ 1 w 5"/>
                <a:gd name="T3" fmla="*/ 4 h 6"/>
                <a:gd name="T4" fmla="*/ 4 w 5"/>
                <a:gd name="T5" fmla="*/ 7 h 6"/>
                <a:gd name="T6" fmla="*/ 4 w 5"/>
                <a:gd name="T7" fmla="*/ 2 h 6"/>
                <a:gd name="T8" fmla="*/ 1 w 5"/>
                <a:gd name="T9" fmla="*/ 1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1" y="1"/>
                  </a:moveTo>
                  <a:cubicBezTo>
                    <a:pt x="0" y="1"/>
                    <a:pt x="0" y="2"/>
                    <a:pt x="1" y="3"/>
                  </a:cubicBezTo>
                  <a:cubicBezTo>
                    <a:pt x="1" y="4"/>
                    <a:pt x="2" y="6"/>
                    <a:pt x="3" y="6"/>
                  </a:cubicBezTo>
                  <a:cubicBezTo>
                    <a:pt x="5" y="5"/>
                    <a:pt x="4" y="3"/>
                    <a:pt x="3" y="2"/>
                  </a:cubicBezTo>
                  <a:cubicBezTo>
                    <a:pt x="3"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9" name="Freeform 2716"/>
            <p:cNvSpPr>
              <a:spLocks noChangeAspect="1"/>
            </p:cNvSpPr>
            <p:nvPr/>
          </p:nvSpPr>
          <p:spPr bwMode="auto">
            <a:xfrm>
              <a:off x="3542" y="2866"/>
              <a:ext cx="6" cy="7"/>
            </a:xfrm>
            <a:custGeom>
              <a:avLst/>
              <a:gdLst>
                <a:gd name="T0" fmla="*/ 1 w 5"/>
                <a:gd name="T1" fmla="*/ 0 h 6"/>
                <a:gd name="T2" fmla="*/ 1 w 5"/>
                <a:gd name="T3" fmla="*/ 4 h 6"/>
                <a:gd name="T4" fmla="*/ 4 w 5"/>
                <a:gd name="T5" fmla="*/ 7 h 6"/>
                <a:gd name="T6" fmla="*/ 4 w 5"/>
                <a:gd name="T7" fmla="*/ 2 h 6"/>
                <a:gd name="T8" fmla="*/ 1 w 5"/>
                <a:gd name="T9" fmla="*/ 0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1" y="0"/>
                  </a:moveTo>
                  <a:cubicBezTo>
                    <a:pt x="0" y="1"/>
                    <a:pt x="0" y="2"/>
                    <a:pt x="1" y="3"/>
                  </a:cubicBezTo>
                  <a:cubicBezTo>
                    <a:pt x="1" y="4"/>
                    <a:pt x="2" y="6"/>
                    <a:pt x="3" y="6"/>
                  </a:cubicBezTo>
                  <a:cubicBezTo>
                    <a:pt x="5" y="5"/>
                    <a:pt x="4" y="3"/>
                    <a:pt x="3" y="2"/>
                  </a:cubicBezTo>
                  <a:cubicBezTo>
                    <a:pt x="3" y="1"/>
                    <a:pt x="2"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0" name="Freeform 2717"/>
            <p:cNvSpPr>
              <a:spLocks noChangeAspect="1"/>
            </p:cNvSpPr>
            <p:nvPr/>
          </p:nvSpPr>
          <p:spPr bwMode="auto">
            <a:xfrm>
              <a:off x="3589" y="2873"/>
              <a:ext cx="5" cy="8"/>
            </a:xfrm>
            <a:custGeom>
              <a:avLst/>
              <a:gdLst>
                <a:gd name="T0" fmla="*/ 0 w 4"/>
                <a:gd name="T1" fmla="*/ 1 h 7"/>
                <a:gd name="T2" fmla="*/ 0 w 4"/>
                <a:gd name="T3" fmla="*/ 3 h 7"/>
                <a:gd name="T4" fmla="*/ 4 w 4"/>
                <a:gd name="T5" fmla="*/ 7 h 7"/>
                <a:gd name="T6" fmla="*/ 4 w 4"/>
                <a:gd name="T7" fmla="*/ 2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1"/>
                  </a:moveTo>
                  <a:cubicBezTo>
                    <a:pt x="0" y="1"/>
                    <a:pt x="0" y="3"/>
                    <a:pt x="0" y="3"/>
                  </a:cubicBezTo>
                  <a:cubicBezTo>
                    <a:pt x="1" y="5"/>
                    <a:pt x="2" y="7"/>
                    <a:pt x="3" y="6"/>
                  </a:cubicBezTo>
                  <a:cubicBezTo>
                    <a:pt x="4" y="5"/>
                    <a:pt x="3" y="3"/>
                    <a:pt x="3" y="2"/>
                  </a:cubicBezTo>
                  <a:cubicBezTo>
                    <a:pt x="2" y="1"/>
                    <a:pt x="1"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1" name="Freeform 2718"/>
            <p:cNvSpPr>
              <a:spLocks noChangeAspect="1"/>
            </p:cNvSpPr>
            <p:nvPr/>
          </p:nvSpPr>
          <p:spPr bwMode="auto">
            <a:xfrm>
              <a:off x="3724" y="2994"/>
              <a:ext cx="7" cy="14"/>
            </a:xfrm>
            <a:custGeom>
              <a:avLst/>
              <a:gdLst>
                <a:gd name="T0" fmla="*/ 4 w 6"/>
                <a:gd name="T1" fmla="*/ 1 h 12"/>
                <a:gd name="T2" fmla="*/ 7 w 6"/>
                <a:gd name="T3" fmla="*/ 8 h 12"/>
                <a:gd name="T4" fmla="*/ 4 w 6"/>
                <a:gd name="T5" fmla="*/ 13 h 12"/>
                <a:gd name="T6" fmla="*/ 0 w 6"/>
                <a:gd name="T7" fmla="*/ 7 h 12"/>
                <a:gd name="T8" fmla="*/ 4 w 6"/>
                <a:gd name="T9" fmla="*/ 1 h 12"/>
                <a:gd name="T10" fmla="*/ 0 60000 65536"/>
                <a:gd name="T11" fmla="*/ 0 60000 65536"/>
                <a:gd name="T12" fmla="*/ 0 60000 65536"/>
                <a:gd name="T13" fmla="*/ 0 60000 65536"/>
                <a:gd name="T14" fmla="*/ 0 60000 65536"/>
                <a:gd name="T15" fmla="*/ 0 w 6"/>
                <a:gd name="T16" fmla="*/ 0 h 12"/>
                <a:gd name="T17" fmla="*/ 6 w 6"/>
                <a:gd name="T18" fmla="*/ 12 h 12"/>
              </a:gdLst>
              <a:ahLst/>
              <a:cxnLst>
                <a:cxn ang="T10">
                  <a:pos x="T0" y="T1"/>
                </a:cxn>
                <a:cxn ang="T11">
                  <a:pos x="T2" y="T3"/>
                </a:cxn>
                <a:cxn ang="T12">
                  <a:pos x="T4" y="T5"/>
                </a:cxn>
                <a:cxn ang="T13">
                  <a:pos x="T6" y="T7"/>
                </a:cxn>
                <a:cxn ang="T14">
                  <a:pos x="T8" y="T9"/>
                </a:cxn>
              </a:cxnLst>
              <a:rect l="T15" t="T16" r="T17" b="T18"/>
              <a:pathLst>
                <a:path w="6" h="12">
                  <a:moveTo>
                    <a:pt x="3" y="1"/>
                  </a:moveTo>
                  <a:cubicBezTo>
                    <a:pt x="6" y="1"/>
                    <a:pt x="6" y="5"/>
                    <a:pt x="6" y="7"/>
                  </a:cubicBezTo>
                  <a:cubicBezTo>
                    <a:pt x="6" y="9"/>
                    <a:pt x="5" y="12"/>
                    <a:pt x="3" y="11"/>
                  </a:cubicBezTo>
                  <a:cubicBezTo>
                    <a:pt x="1" y="11"/>
                    <a:pt x="0" y="8"/>
                    <a:pt x="0" y="6"/>
                  </a:cubicBezTo>
                  <a:cubicBezTo>
                    <a:pt x="0" y="4"/>
                    <a:pt x="1"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2" name="Freeform 2719"/>
            <p:cNvSpPr>
              <a:spLocks noChangeAspect="1"/>
            </p:cNvSpPr>
            <p:nvPr/>
          </p:nvSpPr>
          <p:spPr bwMode="auto">
            <a:xfrm>
              <a:off x="3692" y="3012"/>
              <a:ext cx="9" cy="10"/>
            </a:xfrm>
            <a:custGeom>
              <a:avLst/>
              <a:gdLst>
                <a:gd name="T0" fmla="*/ 3 w 7"/>
                <a:gd name="T1" fmla="*/ 0 h 8"/>
                <a:gd name="T2" fmla="*/ 9 w 7"/>
                <a:gd name="T3" fmla="*/ 6 h 8"/>
                <a:gd name="T4" fmla="*/ 8 w 7"/>
                <a:gd name="T5" fmla="*/ 10 h 8"/>
                <a:gd name="T6" fmla="*/ 1 w 7"/>
                <a:gd name="T7" fmla="*/ 7 h 8"/>
                <a:gd name="T8" fmla="*/ 3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2" y="0"/>
                  </a:moveTo>
                  <a:cubicBezTo>
                    <a:pt x="4" y="0"/>
                    <a:pt x="6" y="3"/>
                    <a:pt x="7" y="5"/>
                  </a:cubicBezTo>
                  <a:cubicBezTo>
                    <a:pt x="7" y="6"/>
                    <a:pt x="7" y="7"/>
                    <a:pt x="6" y="8"/>
                  </a:cubicBezTo>
                  <a:cubicBezTo>
                    <a:pt x="4" y="8"/>
                    <a:pt x="2" y="8"/>
                    <a:pt x="1" y="6"/>
                  </a:cubicBezTo>
                  <a:cubicBezTo>
                    <a:pt x="0" y="4"/>
                    <a:pt x="0" y="1"/>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3" name="Freeform 2720"/>
            <p:cNvSpPr>
              <a:spLocks noChangeAspect="1"/>
            </p:cNvSpPr>
            <p:nvPr/>
          </p:nvSpPr>
          <p:spPr bwMode="auto">
            <a:xfrm>
              <a:off x="3696" y="2720"/>
              <a:ext cx="7" cy="7"/>
            </a:xfrm>
            <a:custGeom>
              <a:avLst/>
              <a:gdLst>
                <a:gd name="T0" fmla="*/ 1 w 6"/>
                <a:gd name="T1" fmla="*/ 1 h 6"/>
                <a:gd name="T2" fmla="*/ 6 w 6"/>
                <a:gd name="T3" fmla="*/ 4 h 6"/>
                <a:gd name="T4" fmla="*/ 6 w 6"/>
                <a:gd name="T5" fmla="*/ 7 h 6"/>
                <a:gd name="T6" fmla="*/ 1 w 6"/>
                <a:gd name="T7" fmla="*/ 5 h 6"/>
                <a:gd name="T8" fmla="*/ 1 w 6"/>
                <a:gd name="T9" fmla="*/ 1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1" y="1"/>
                  </a:moveTo>
                  <a:cubicBezTo>
                    <a:pt x="3" y="0"/>
                    <a:pt x="4" y="2"/>
                    <a:pt x="5" y="3"/>
                  </a:cubicBezTo>
                  <a:cubicBezTo>
                    <a:pt x="6" y="4"/>
                    <a:pt x="6" y="5"/>
                    <a:pt x="5" y="6"/>
                  </a:cubicBezTo>
                  <a:cubicBezTo>
                    <a:pt x="4" y="6"/>
                    <a:pt x="2" y="5"/>
                    <a:pt x="1" y="4"/>
                  </a:cubicBezTo>
                  <a:cubicBezTo>
                    <a:pt x="1" y="3"/>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4" name="Freeform 2721"/>
            <p:cNvSpPr>
              <a:spLocks noChangeAspect="1"/>
            </p:cNvSpPr>
            <p:nvPr/>
          </p:nvSpPr>
          <p:spPr bwMode="auto">
            <a:xfrm>
              <a:off x="2721" y="1846"/>
              <a:ext cx="185" cy="152"/>
            </a:xfrm>
            <a:custGeom>
              <a:avLst/>
              <a:gdLst>
                <a:gd name="T0" fmla="*/ 26 w 154"/>
                <a:gd name="T1" fmla="*/ 123 h 126"/>
                <a:gd name="T2" fmla="*/ 35 w 154"/>
                <a:gd name="T3" fmla="*/ 113 h 126"/>
                <a:gd name="T4" fmla="*/ 30 w 154"/>
                <a:gd name="T5" fmla="*/ 103 h 126"/>
                <a:gd name="T6" fmla="*/ 35 w 154"/>
                <a:gd name="T7" fmla="*/ 94 h 126"/>
                <a:gd name="T8" fmla="*/ 29 w 154"/>
                <a:gd name="T9" fmla="*/ 84 h 126"/>
                <a:gd name="T10" fmla="*/ 36 w 154"/>
                <a:gd name="T11" fmla="*/ 76 h 126"/>
                <a:gd name="T12" fmla="*/ 37 w 154"/>
                <a:gd name="T13" fmla="*/ 69 h 126"/>
                <a:gd name="T14" fmla="*/ 42 w 154"/>
                <a:gd name="T15" fmla="*/ 51 h 126"/>
                <a:gd name="T16" fmla="*/ 41 w 154"/>
                <a:gd name="T17" fmla="*/ 42 h 126"/>
                <a:gd name="T18" fmla="*/ 34 w 154"/>
                <a:gd name="T19" fmla="*/ 36 h 126"/>
                <a:gd name="T20" fmla="*/ 25 w 154"/>
                <a:gd name="T21" fmla="*/ 39 h 126"/>
                <a:gd name="T22" fmla="*/ 20 w 154"/>
                <a:gd name="T23" fmla="*/ 35 h 126"/>
                <a:gd name="T24" fmla="*/ 7 w 154"/>
                <a:gd name="T25" fmla="*/ 37 h 126"/>
                <a:gd name="T26" fmla="*/ 8 w 154"/>
                <a:gd name="T27" fmla="*/ 28 h 126"/>
                <a:gd name="T28" fmla="*/ 6 w 154"/>
                <a:gd name="T29" fmla="*/ 23 h 126"/>
                <a:gd name="T30" fmla="*/ 1 w 154"/>
                <a:gd name="T31" fmla="*/ 14 h 126"/>
                <a:gd name="T32" fmla="*/ 17 w 154"/>
                <a:gd name="T33" fmla="*/ 8 h 126"/>
                <a:gd name="T34" fmla="*/ 20 w 154"/>
                <a:gd name="T35" fmla="*/ 1 h 126"/>
                <a:gd name="T36" fmla="*/ 35 w 154"/>
                <a:gd name="T37" fmla="*/ 4 h 126"/>
                <a:gd name="T38" fmla="*/ 59 w 154"/>
                <a:gd name="T39" fmla="*/ 2 h 126"/>
                <a:gd name="T40" fmla="*/ 79 w 154"/>
                <a:gd name="T41" fmla="*/ 6 h 126"/>
                <a:gd name="T42" fmla="*/ 93 w 154"/>
                <a:gd name="T43" fmla="*/ 8 h 126"/>
                <a:gd name="T44" fmla="*/ 103 w 154"/>
                <a:gd name="T45" fmla="*/ 10 h 126"/>
                <a:gd name="T46" fmla="*/ 117 w 154"/>
                <a:gd name="T47" fmla="*/ 10 h 126"/>
                <a:gd name="T48" fmla="*/ 126 w 154"/>
                <a:gd name="T49" fmla="*/ 16 h 126"/>
                <a:gd name="T50" fmla="*/ 141 w 154"/>
                <a:gd name="T51" fmla="*/ 21 h 126"/>
                <a:gd name="T52" fmla="*/ 148 w 154"/>
                <a:gd name="T53" fmla="*/ 17 h 126"/>
                <a:gd name="T54" fmla="*/ 163 w 154"/>
                <a:gd name="T55" fmla="*/ 25 h 126"/>
                <a:gd name="T56" fmla="*/ 178 w 154"/>
                <a:gd name="T57" fmla="*/ 27 h 126"/>
                <a:gd name="T58" fmla="*/ 184 w 154"/>
                <a:gd name="T59" fmla="*/ 31 h 126"/>
                <a:gd name="T60" fmla="*/ 172 w 154"/>
                <a:gd name="T61" fmla="*/ 45 h 126"/>
                <a:gd name="T62" fmla="*/ 151 w 154"/>
                <a:gd name="T63" fmla="*/ 53 h 126"/>
                <a:gd name="T64" fmla="*/ 149 w 154"/>
                <a:gd name="T65" fmla="*/ 63 h 126"/>
                <a:gd name="T66" fmla="*/ 133 w 154"/>
                <a:gd name="T67" fmla="*/ 83 h 126"/>
                <a:gd name="T68" fmla="*/ 137 w 154"/>
                <a:gd name="T69" fmla="*/ 97 h 126"/>
                <a:gd name="T70" fmla="*/ 133 w 154"/>
                <a:gd name="T71" fmla="*/ 105 h 126"/>
                <a:gd name="T72" fmla="*/ 125 w 154"/>
                <a:gd name="T73" fmla="*/ 121 h 126"/>
                <a:gd name="T74" fmla="*/ 117 w 154"/>
                <a:gd name="T75" fmla="*/ 124 h 126"/>
                <a:gd name="T76" fmla="*/ 108 w 154"/>
                <a:gd name="T77" fmla="*/ 138 h 126"/>
                <a:gd name="T78" fmla="*/ 101 w 154"/>
                <a:gd name="T79" fmla="*/ 138 h 126"/>
                <a:gd name="T80" fmla="*/ 86 w 154"/>
                <a:gd name="T81" fmla="*/ 140 h 126"/>
                <a:gd name="T82" fmla="*/ 70 w 154"/>
                <a:gd name="T83" fmla="*/ 142 h 126"/>
                <a:gd name="T84" fmla="*/ 58 w 154"/>
                <a:gd name="T85" fmla="*/ 151 h 126"/>
                <a:gd name="T86" fmla="*/ 44 w 154"/>
                <a:gd name="T87" fmla="*/ 142 h 126"/>
                <a:gd name="T88" fmla="*/ 36 w 154"/>
                <a:gd name="T89" fmla="*/ 130 h 1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4"/>
                <a:gd name="T136" fmla="*/ 0 h 126"/>
                <a:gd name="T137" fmla="*/ 154 w 154"/>
                <a:gd name="T138" fmla="*/ 126 h 12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4" h="126">
                  <a:moveTo>
                    <a:pt x="24" y="108"/>
                  </a:moveTo>
                  <a:cubicBezTo>
                    <a:pt x="23" y="106"/>
                    <a:pt x="22" y="105"/>
                    <a:pt x="22" y="102"/>
                  </a:cubicBezTo>
                  <a:cubicBezTo>
                    <a:pt x="22" y="101"/>
                    <a:pt x="24" y="99"/>
                    <a:pt x="25" y="98"/>
                  </a:cubicBezTo>
                  <a:cubicBezTo>
                    <a:pt x="26" y="96"/>
                    <a:pt x="29" y="96"/>
                    <a:pt x="29" y="94"/>
                  </a:cubicBezTo>
                  <a:cubicBezTo>
                    <a:pt x="29" y="92"/>
                    <a:pt x="26" y="91"/>
                    <a:pt x="25" y="89"/>
                  </a:cubicBezTo>
                  <a:cubicBezTo>
                    <a:pt x="25" y="88"/>
                    <a:pt x="25" y="86"/>
                    <a:pt x="25" y="85"/>
                  </a:cubicBezTo>
                  <a:cubicBezTo>
                    <a:pt x="26" y="84"/>
                    <a:pt x="28" y="83"/>
                    <a:pt x="29" y="81"/>
                  </a:cubicBezTo>
                  <a:cubicBezTo>
                    <a:pt x="30" y="80"/>
                    <a:pt x="30" y="79"/>
                    <a:pt x="29" y="78"/>
                  </a:cubicBezTo>
                  <a:cubicBezTo>
                    <a:pt x="29" y="77"/>
                    <a:pt x="27" y="77"/>
                    <a:pt x="26" y="76"/>
                  </a:cubicBezTo>
                  <a:cubicBezTo>
                    <a:pt x="25" y="74"/>
                    <a:pt x="23" y="72"/>
                    <a:pt x="24" y="70"/>
                  </a:cubicBezTo>
                  <a:cubicBezTo>
                    <a:pt x="24" y="68"/>
                    <a:pt x="27" y="69"/>
                    <a:pt x="29" y="68"/>
                  </a:cubicBezTo>
                  <a:cubicBezTo>
                    <a:pt x="30" y="67"/>
                    <a:pt x="30" y="65"/>
                    <a:pt x="30" y="63"/>
                  </a:cubicBezTo>
                  <a:cubicBezTo>
                    <a:pt x="30" y="62"/>
                    <a:pt x="28" y="61"/>
                    <a:pt x="29" y="60"/>
                  </a:cubicBezTo>
                  <a:cubicBezTo>
                    <a:pt x="29" y="59"/>
                    <a:pt x="31" y="58"/>
                    <a:pt x="31" y="57"/>
                  </a:cubicBezTo>
                  <a:cubicBezTo>
                    <a:pt x="32" y="53"/>
                    <a:pt x="29" y="50"/>
                    <a:pt x="30" y="46"/>
                  </a:cubicBezTo>
                  <a:cubicBezTo>
                    <a:pt x="31" y="44"/>
                    <a:pt x="33" y="44"/>
                    <a:pt x="35" y="42"/>
                  </a:cubicBezTo>
                  <a:cubicBezTo>
                    <a:pt x="36" y="40"/>
                    <a:pt x="39" y="39"/>
                    <a:pt x="39" y="36"/>
                  </a:cubicBezTo>
                  <a:cubicBezTo>
                    <a:pt x="39" y="35"/>
                    <a:pt x="35" y="36"/>
                    <a:pt x="34" y="35"/>
                  </a:cubicBezTo>
                  <a:cubicBezTo>
                    <a:pt x="34" y="33"/>
                    <a:pt x="36" y="31"/>
                    <a:pt x="35" y="30"/>
                  </a:cubicBezTo>
                  <a:cubicBezTo>
                    <a:pt x="33" y="29"/>
                    <a:pt x="30" y="30"/>
                    <a:pt x="28" y="30"/>
                  </a:cubicBezTo>
                  <a:cubicBezTo>
                    <a:pt x="27" y="30"/>
                    <a:pt x="26" y="32"/>
                    <a:pt x="25" y="33"/>
                  </a:cubicBezTo>
                  <a:cubicBezTo>
                    <a:pt x="24" y="33"/>
                    <a:pt x="22" y="32"/>
                    <a:pt x="21" y="32"/>
                  </a:cubicBezTo>
                  <a:cubicBezTo>
                    <a:pt x="19" y="32"/>
                    <a:pt x="16" y="34"/>
                    <a:pt x="15" y="33"/>
                  </a:cubicBezTo>
                  <a:cubicBezTo>
                    <a:pt x="13" y="32"/>
                    <a:pt x="17" y="31"/>
                    <a:pt x="17" y="29"/>
                  </a:cubicBezTo>
                  <a:cubicBezTo>
                    <a:pt x="17" y="28"/>
                    <a:pt x="15" y="27"/>
                    <a:pt x="14" y="27"/>
                  </a:cubicBezTo>
                  <a:cubicBezTo>
                    <a:pt x="11" y="28"/>
                    <a:pt x="9" y="30"/>
                    <a:pt x="6" y="31"/>
                  </a:cubicBezTo>
                  <a:cubicBezTo>
                    <a:pt x="7" y="29"/>
                    <a:pt x="8" y="28"/>
                    <a:pt x="8" y="26"/>
                  </a:cubicBezTo>
                  <a:cubicBezTo>
                    <a:pt x="8" y="25"/>
                    <a:pt x="7" y="24"/>
                    <a:pt x="7" y="23"/>
                  </a:cubicBezTo>
                  <a:cubicBezTo>
                    <a:pt x="7" y="21"/>
                    <a:pt x="9" y="20"/>
                    <a:pt x="8" y="18"/>
                  </a:cubicBezTo>
                  <a:cubicBezTo>
                    <a:pt x="7" y="17"/>
                    <a:pt x="6" y="20"/>
                    <a:pt x="5" y="19"/>
                  </a:cubicBezTo>
                  <a:cubicBezTo>
                    <a:pt x="4" y="19"/>
                    <a:pt x="4" y="17"/>
                    <a:pt x="4" y="15"/>
                  </a:cubicBezTo>
                  <a:cubicBezTo>
                    <a:pt x="3" y="14"/>
                    <a:pt x="0" y="13"/>
                    <a:pt x="1" y="12"/>
                  </a:cubicBezTo>
                  <a:cubicBezTo>
                    <a:pt x="3" y="9"/>
                    <a:pt x="6" y="8"/>
                    <a:pt x="9" y="7"/>
                  </a:cubicBezTo>
                  <a:cubicBezTo>
                    <a:pt x="10" y="6"/>
                    <a:pt x="12" y="7"/>
                    <a:pt x="14" y="7"/>
                  </a:cubicBezTo>
                  <a:cubicBezTo>
                    <a:pt x="15" y="6"/>
                    <a:pt x="13" y="5"/>
                    <a:pt x="14" y="4"/>
                  </a:cubicBezTo>
                  <a:cubicBezTo>
                    <a:pt x="15" y="3"/>
                    <a:pt x="16" y="2"/>
                    <a:pt x="17" y="1"/>
                  </a:cubicBezTo>
                  <a:cubicBezTo>
                    <a:pt x="19" y="1"/>
                    <a:pt x="21" y="0"/>
                    <a:pt x="23" y="0"/>
                  </a:cubicBezTo>
                  <a:cubicBezTo>
                    <a:pt x="25" y="0"/>
                    <a:pt x="26" y="3"/>
                    <a:pt x="29" y="3"/>
                  </a:cubicBezTo>
                  <a:cubicBezTo>
                    <a:pt x="33" y="4"/>
                    <a:pt x="37" y="3"/>
                    <a:pt x="42" y="3"/>
                  </a:cubicBezTo>
                  <a:cubicBezTo>
                    <a:pt x="44" y="3"/>
                    <a:pt x="46" y="2"/>
                    <a:pt x="49" y="2"/>
                  </a:cubicBezTo>
                  <a:cubicBezTo>
                    <a:pt x="51" y="2"/>
                    <a:pt x="53" y="5"/>
                    <a:pt x="55" y="5"/>
                  </a:cubicBezTo>
                  <a:cubicBezTo>
                    <a:pt x="59" y="5"/>
                    <a:pt x="63" y="5"/>
                    <a:pt x="66" y="5"/>
                  </a:cubicBezTo>
                  <a:cubicBezTo>
                    <a:pt x="68" y="5"/>
                    <a:pt x="70" y="4"/>
                    <a:pt x="71" y="4"/>
                  </a:cubicBezTo>
                  <a:cubicBezTo>
                    <a:pt x="73" y="4"/>
                    <a:pt x="75" y="7"/>
                    <a:pt x="77" y="7"/>
                  </a:cubicBezTo>
                  <a:cubicBezTo>
                    <a:pt x="78" y="7"/>
                    <a:pt x="78" y="4"/>
                    <a:pt x="80" y="4"/>
                  </a:cubicBezTo>
                  <a:cubicBezTo>
                    <a:pt x="82" y="4"/>
                    <a:pt x="83" y="7"/>
                    <a:pt x="86" y="8"/>
                  </a:cubicBezTo>
                  <a:cubicBezTo>
                    <a:pt x="88" y="8"/>
                    <a:pt x="90" y="7"/>
                    <a:pt x="92" y="7"/>
                  </a:cubicBezTo>
                  <a:cubicBezTo>
                    <a:pt x="94" y="7"/>
                    <a:pt x="96" y="7"/>
                    <a:pt x="97" y="8"/>
                  </a:cubicBezTo>
                  <a:cubicBezTo>
                    <a:pt x="99" y="9"/>
                    <a:pt x="98" y="11"/>
                    <a:pt x="100" y="12"/>
                  </a:cubicBezTo>
                  <a:cubicBezTo>
                    <a:pt x="101" y="13"/>
                    <a:pt x="103" y="13"/>
                    <a:pt x="105" y="13"/>
                  </a:cubicBezTo>
                  <a:cubicBezTo>
                    <a:pt x="107" y="14"/>
                    <a:pt x="109" y="15"/>
                    <a:pt x="111" y="16"/>
                  </a:cubicBezTo>
                  <a:cubicBezTo>
                    <a:pt x="113" y="16"/>
                    <a:pt x="115" y="16"/>
                    <a:pt x="117" y="17"/>
                  </a:cubicBezTo>
                  <a:cubicBezTo>
                    <a:pt x="119" y="17"/>
                    <a:pt x="121" y="17"/>
                    <a:pt x="122" y="16"/>
                  </a:cubicBezTo>
                  <a:cubicBezTo>
                    <a:pt x="123" y="16"/>
                    <a:pt x="123" y="14"/>
                    <a:pt x="123" y="14"/>
                  </a:cubicBezTo>
                  <a:cubicBezTo>
                    <a:pt x="126" y="15"/>
                    <a:pt x="129" y="17"/>
                    <a:pt x="131" y="18"/>
                  </a:cubicBezTo>
                  <a:cubicBezTo>
                    <a:pt x="133" y="19"/>
                    <a:pt x="134" y="20"/>
                    <a:pt x="136" y="21"/>
                  </a:cubicBezTo>
                  <a:cubicBezTo>
                    <a:pt x="138" y="21"/>
                    <a:pt x="139" y="21"/>
                    <a:pt x="141" y="21"/>
                  </a:cubicBezTo>
                  <a:cubicBezTo>
                    <a:pt x="143" y="22"/>
                    <a:pt x="146" y="22"/>
                    <a:pt x="148" y="22"/>
                  </a:cubicBezTo>
                  <a:cubicBezTo>
                    <a:pt x="149" y="22"/>
                    <a:pt x="150" y="21"/>
                    <a:pt x="151" y="21"/>
                  </a:cubicBezTo>
                  <a:cubicBezTo>
                    <a:pt x="152" y="22"/>
                    <a:pt x="153" y="24"/>
                    <a:pt x="153" y="26"/>
                  </a:cubicBezTo>
                  <a:cubicBezTo>
                    <a:pt x="154" y="28"/>
                    <a:pt x="154" y="30"/>
                    <a:pt x="153" y="32"/>
                  </a:cubicBezTo>
                  <a:cubicBezTo>
                    <a:pt x="150" y="34"/>
                    <a:pt x="146" y="35"/>
                    <a:pt x="143" y="37"/>
                  </a:cubicBezTo>
                  <a:cubicBezTo>
                    <a:pt x="142" y="38"/>
                    <a:pt x="142" y="41"/>
                    <a:pt x="141" y="41"/>
                  </a:cubicBezTo>
                  <a:cubicBezTo>
                    <a:pt x="136" y="43"/>
                    <a:pt x="130" y="42"/>
                    <a:pt x="126" y="44"/>
                  </a:cubicBezTo>
                  <a:cubicBezTo>
                    <a:pt x="124" y="45"/>
                    <a:pt x="124" y="48"/>
                    <a:pt x="123" y="49"/>
                  </a:cubicBezTo>
                  <a:cubicBezTo>
                    <a:pt x="123" y="50"/>
                    <a:pt x="124" y="51"/>
                    <a:pt x="124" y="52"/>
                  </a:cubicBezTo>
                  <a:cubicBezTo>
                    <a:pt x="123" y="54"/>
                    <a:pt x="121" y="54"/>
                    <a:pt x="119" y="56"/>
                  </a:cubicBezTo>
                  <a:cubicBezTo>
                    <a:pt x="116" y="60"/>
                    <a:pt x="113" y="65"/>
                    <a:pt x="111" y="69"/>
                  </a:cubicBezTo>
                  <a:cubicBezTo>
                    <a:pt x="110" y="71"/>
                    <a:pt x="110" y="73"/>
                    <a:pt x="111" y="74"/>
                  </a:cubicBezTo>
                  <a:cubicBezTo>
                    <a:pt x="111" y="76"/>
                    <a:pt x="113" y="78"/>
                    <a:pt x="114" y="80"/>
                  </a:cubicBezTo>
                  <a:cubicBezTo>
                    <a:pt x="115" y="81"/>
                    <a:pt x="117" y="82"/>
                    <a:pt x="117" y="83"/>
                  </a:cubicBezTo>
                  <a:cubicBezTo>
                    <a:pt x="116" y="85"/>
                    <a:pt x="112" y="86"/>
                    <a:pt x="111" y="87"/>
                  </a:cubicBezTo>
                  <a:cubicBezTo>
                    <a:pt x="109" y="89"/>
                    <a:pt x="107" y="91"/>
                    <a:pt x="106" y="93"/>
                  </a:cubicBezTo>
                  <a:cubicBezTo>
                    <a:pt x="105" y="95"/>
                    <a:pt x="104" y="97"/>
                    <a:pt x="104" y="100"/>
                  </a:cubicBezTo>
                  <a:cubicBezTo>
                    <a:pt x="104" y="101"/>
                    <a:pt x="107" y="101"/>
                    <a:pt x="106" y="102"/>
                  </a:cubicBezTo>
                  <a:cubicBezTo>
                    <a:pt x="103" y="103"/>
                    <a:pt x="100" y="102"/>
                    <a:pt x="97" y="103"/>
                  </a:cubicBezTo>
                  <a:cubicBezTo>
                    <a:pt x="96" y="104"/>
                    <a:pt x="94" y="105"/>
                    <a:pt x="93" y="107"/>
                  </a:cubicBezTo>
                  <a:cubicBezTo>
                    <a:pt x="91" y="109"/>
                    <a:pt x="92" y="112"/>
                    <a:pt x="90" y="114"/>
                  </a:cubicBezTo>
                  <a:cubicBezTo>
                    <a:pt x="90" y="115"/>
                    <a:pt x="88" y="116"/>
                    <a:pt x="87" y="116"/>
                  </a:cubicBezTo>
                  <a:cubicBezTo>
                    <a:pt x="86" y="116"/>
                    <a:pt x="85" y="114"/>
                    <a:pt x="84" y="114"/>
                  </a:cubicBezTo>
                  <a:cubicBezTo>
                    <a:pt x="83" y="114"/>
                    <a:pt x="82" y="116"/>
                    <a:pt x="81" y="116"/>
                  </a:cubicBezTo>
                  <a:cubicBezTo>
                    <a:pt x="78" y="117"/>
                    <a:pt x="75" y="116"/>
                    <a:pt x="72" y="116"/>
                  </a:cubicBezTo>
                  <a:cubicBezTo>
                    <a:pt x="69" y="116"/>
                    <a:pt x="67" y="115"/>
                    <a:pt x="64" y="116"/>
                  </a:cubicBezTo>
                  <a:cubicBezTo>
                    <a:pt x="62" y="116"/>
                    <a:pt x="60" y="117"/>
                    <a:pt x="58" y="118"/>
                  </a:cubicBezTo>
                  <a:cubicBezTo>
                    <a:pt x="56" y="119"/>
                    <a:pt x="53" y="120"/>
                    <a:pt x="51" y="122"/>
                  </a:cubicBezTo>
                  <a:cubicBezTo>
                    <a:pt x="50" y="122"/>
                    <a:pt x="49" y="125"/>
                    <a:pt x="48" y="125"/>
                  </a:cubicBezTo>
                  <a:cubicBezTo>
                    <a:pt x="46" y="126"/>
                    <a:pt x="43" y="126"/>
                    <a:pt x="41" y="125"/>
                  </a:cubicBezTo>
                  <a:cubicBezTo>
                    <a:pt x="39" y="124"/>
                    <a:pt x="38" y="121"/>
                    <a:pt x="37" y="118"/>
                  </a:cubicBezTo>
                  <a:cubicBezTo>
                    <a:pt x="36" y="117"/>
                    <a:pt x="37" y="115"/>
                    <a:pt x="36" y="113"/>
                  </a:cubicBezTo>
                  <a:cubicBezTo>
                    <a:pt x="34" y="111"/>
                    <a:pt x="32" y="109"/>
                    <a:pt x="30" y="108"/>
                  </a:cubicBezTo>
                  <a:cubicBezTo>
                    <a:pt x="28" y="108"/>
                    <a:pt x="26" y="108"/>
                    <a:pt x="24" y="10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5" name="Freeform 2722"/>
            <p:cNvSpPr>
              <a:spLocks noChangeAspect="1"/>
            </p:cNvSpPr>
            <p:nvPr/>
          </p:nvSpPr>
          <p:spPr bwMode="auto">
            <a:xfrm>
              <a:off x="2778" y="1997"/>
              <a:ext cx="4" cy="3"/>
            </a:xfrm>
            <a:custGeom>
              <a:avLst/>
              <a:gdLst>
                <a:gd name="T0" fmla="*/ 0 w 4"/>
                <a:gd name="T1" fmla="*/ 2 h 3"/>
                <a:gd name="T2" fmla="*/ 2 w 4"/>
                <a:gd name="T3" fmla="*/ 1 h 3"/>
                <a:gd name="T4" fmla="*/ 3 w 4"/>
                <a:gd name="T5" fmla="*/ 0 h 3"/>
                <a:gd name="T6" fmla="*/ 4 w 4"/>
                <a:gd name="T7" fmla="*/ 2 h 3"/>
                <a:gd name="T8" fmla="*/ 2 w 4"/>
                <a:gd name="T9" fmla="*/ 3 h 3"/>
                <a:gd name="T10" fmla="*/ 0 w 4"/>
                <a:gd name="T11" fmla="*/ 2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0" y="2"/>
                  </a:moveTo>
                  <a:cubicBezTo>
                    <a:pt x="0" y="1"/>
                    <a:pt x="1" y="1"/>
                    <a:pt x="2" y="1"/>
                  </a:cubicBezTo>
                  <a:cubicBezTo>
                    <a:pt x="2" y="1"/>
                    <a:pt x="2" y="0"/>
                    <a:pt x="3" y="0"/>
                  </a:cubicBezTo>
                  <a:cubicBezTo>
                    <a:pt x="4" y="1"/>
                    <a:pt x="4" y="1"/>
                    <a:pt x="4" y="2"/>
                  </a:cubicBezTo>
                  <a:cubicBezTo>
                    <a:pt x="4" y="3"/>
                    <a:pt x="2" y="3"/>
                    <a:pt x="2" y="3"/>
                  </a:cubicBezTo>
                  <a:cubicBezTo>
                    <a:pt x="1" y="3"/>
                    <a:pt x="0" y="2"/>
                    <a:pt x="0" y="2"/>
                  </a:cubicBezTo>
                  <a:close/>
                </a:path>
              </a:pathLst>
            </a:custGeom>
            <a:grpFill/>
            <a:ln w="3175" cap="rnd">
              <a:solidFill>
                <a:schemeClr val="bg1"/>
              </a:solidFill>
              <a:round/>
              <a:headEnd/>
              <a:tailEnd/>
            </a:ln>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6" name="Freeform 2723"/>
            <p:cNvSpPr>
              <a:spLocks noChangeAspect="1"/>
            </p:cNvSpPr>
            <p:nvPr/>
          </p:nvSpPr>
          <p:spPr bwMode="auto">
            <a:xfrm>
              <a:off x="2892" y="1922"/>
              <a:ext cx="18" cy="14"/>
            </a:xfrm>
            <a:custGeom>
              <a:avLst/>
              <a:gdLst>
                <a:gd name="T0" fmla="*/ 12 w 15"/>
                <a:gd name="T1" fmla="*/ 0 h 12"/>
                <a:gd name="T2" fmla="*/ 12 w 15"/>
                <a:gd name="T3" fmla="*/ 5 h 12"/>
                <a:gd name="T4" fmla="*/ 18 w 15"/>
                <a:gd name="T5" fmla="*/ 5 h 12"/>
                <a:gd name="T6" fmla="*/ 12 w 15"/>
                <a:gd name="T7" fmla="*/ 14 h 12"/>
                <a:gd name="T8" fmla="*/ 10 w 15"/>
                <a:gd name="T9" fmla="*/ 13 h 12"/>
                <a:gd name="T10" fmla="*/ 6 w 15"/>
                <a:gd name="T11" fmla="*/ 9 h 12"/>
                <a:gd name="T12" fmla="*/ 0 w 15"/>
                <a:gd name="T13" fmla="*/ 7 h 12"/>
                <a:gd name="T14" fmla="*/ 7 w 15"/>
                <a:gd name="T15" fmla="*/ 4 h 12"/>
                <a:gd name="T16" fmla="*/ 12 w 15"/>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2"/>
                <a:gd name="T29" fmla="*/ 15 w 15"/>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2">
                  <a:moveTo>
                    <a:pt x="10" y="0"/>
                  </a:moveTo>
                  <a:cubicBezTo>
                    <a:pt x="11" y="1"/>
                    <a:pt x="9" y="3"/>
                    <a:pt x="10" y="4"/>
                  </a:cubicBezTo>
                  <a:cubicBezTo>
                    <a:pt x="11" y="5"/>
                    <a:pt x="15" y="2"/>
                    <a:pt x="15" y="4"/>
                  </a:cubicBezTo>
                  <a:cubicBezTo>
                    <a:pt x="15" y="7"/>
                    <a:pt x="12" y="10"/>
                    <a:pt x="10" y="12"/>
                  </a:cubicBezTo>
                  <a:cubicBezTo>
                    <a:pt x="10" y="12"/>
                    <a:pt x="9" y="11"/>
                    <a:pt x="8" y="11"/>
                  </a:cubicBezTo>
                  <a:cubicBezTo>
                    <a:pt x="7" y="10"/>
                    <a:pt x="6" y="8"/>
                    <a:pt x="5" y="8"/>
                  </a:cubicBezTo>
                  <a:cubicBezTo>
                    <a:pt x="4" y="7"/>
                    <a:pt x="0" y="8"/>
                    <a:pt x="0" y="6"/>
                  </a:cubicBezTo>
                  <a:cubicBezTo>
                    <a:pt x="1" y="4"/>
                    <a:pt x="4" y="4"/>
                    <a:pt x="6" y="3"/>
                  </a:cubicBezTo>
                  <a:cubicBezTo>
                    <a:pt x="7" y="2"/>
                    <a:pt x="8" y="0"/>
                    <a:pt x="1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7" name="Freeform 2724"/>
            <p:cNvSpPr>
              <a:spLocks noChangeAspect="1"/>
            </p:cNvSpPr>
            <p:nvPr/>
          </p:nvSpPr>
          <p:spPr bwMode="auto">
            <a:xfrm>
              <a:off x="2915" y="1920"/>
              <a:ext cx="9" cy="7"/>
            </a:xfrm>
            <a:custGeom>
              <a:avLst/>
              <a:gdLst>
                <a:gd name="T0" fmla="*/ 3 w 8"/>
                <a:gd name="T1" fmla="*/ 0 h 6"/>
                <a:gd name="T2" fmla="*/ 8 w 8"/>
                <a:gd name="T3" fmla="*/ 6 h 6"/>
                <a:gd name="T4" fmla="*/ 0 w 8"/>
                <a:gd name="T5" fmla="*/ 4 h 6"/>
                <a:gd name="T6" fmla="*/ 0 w 8"/>
                <a:gd name="T7" fmla="*/ 1 h 6"/>
                <a:gd name="T8" fmla="*/ 3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3" y="0"/>
                  </a:moveTo>
                  <a:cubicBezTo>
                    <a:pt x="5" y="1"/>
                    <a:pt x="8" y="3"/>
                    <a:pt x="7" y="5"/>
                  </a:cubicBezTo>
                  <a:cubicBezTo>
                    <a:pt x="6" y="6"/>
                    <a:pt x="2" y="4"/>
                    <a:pt x="0" y="3"/>
                  </a:cubicBezTo>
                  <a:cubicBezTo>
                    <a:pt x="0" y="3"/>
                    <a:pt x="0" y="2"/>
                    <a:pt x="0" y="1"/>
                  </a:cubicBezTo>
                  <a:cubicBezTo>
                    <a:pt x="1"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8" name="Freeform 2725"/>
            <p:cNvSpPr>
              <a:spLocks noChangeAspect="1"/>
            </p:cNvSpPr>
            <p:nvPr/>
          </p:nvSpPr>
          <p:spPr bwMode="auto">
            <a:xfrm>
              <a:off x="2875" y="1938"/>
              <a:ext cx="8" cy="7"/>
            </a:xfrm>
            <a:custGeom>
              <a:avLst/>
              <a:gdLst>
                <a:gd name="T0" fmla="*/ 7 w 7"/>
                <a:gd name="T1" fmla="*/ 1 h 6"/>
                <a:gd name="T2" fmla="*/ 5 w 7"/>
                <a:gd name="T3" fmla="*/ 5 h 6"/>
                <a:gd name="T4" fmla="*/ 0 w 7"/>
                <a:gd name="T5" fmla="*/ 6 h 6"/>
                <a:gd name="T6" fmla="*/ 2 w 7"/>
                <a:gd name="T7" fmla="*/ 2 h 6"/>
                <a:gd name="T8" fmla="*/ 7 w 7"/>
                <a:gd name="T9" fmla="*/ 1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1"/>
                  </a:moveTo>
                  <a:cubicBezTo>
                    <a:pt x="7" y="2"/>
                    <a:pt x="5" y="4"/>
                    <a:pt x="4" y="4"/>
                  </a:cubicBezTo>
                  <a:cubicBezTo>
                    <a:pt x="3" y="5"/>
                    <a:pt x="1" y="6"/>
                    <a:pt x="0" y="5"/>
                  </a:cubicBezTo>
                  <a:cubicBezTo>
                    <a:pt x="0" y="4"/>
                    <a:pt x="1" y="3"/>
                    <a:pt x="2" y="2"/>
                  </a:cubicBezTo>
                  <a:cubicBezTo>
                    <a:pt x="3" y="1"/>
                    <a:pt x="5"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9" name="Freeform 2726"/>
            <p:cNvSpPr>
              <a:spLocks noChangeAspect="1"/>
            </p:cNvSpPr>
            <p:nvPr/>
          </p:nvSpPr>
          <p:spPr bwMode="auto">
            <a:xfrm>
              <a:off x="2878" y="1946"/>
              <a:ext cx="7" cy="4"/>
            </a:xfrm>
            <a:custGeom>
              <a:avLst/>
              <a:gdLst>
                <a:gd name="T0" fmla="*/ 3 w 5"/>
                <a:gd name="T1" fmla="*/ 0 h 3"/>
                <a:gd name="T2" fmla="*/ 6 w 5"/>
                <a:gd name="T3" fmla="*/ 3 h 3"/>
                <a:gd name="T4" fmla="*/ 1 w 5"/>
                <a:gd name="T5" fmla="*/ 3 h 3"/>
                <a:gd name="T6" fmla="*/ 3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2" y="0"/>
                  </a:moveTo>
                  <a:cubicBezTo>
                    <a:pt x="3" y="0"/>
                    <a:pt x="5" y="1"/>
                    <a:pt x="4" y="2"/>
                  </a:cubicBezTo>
                  <a:cubicBezTo>
                    <a:pt x="4" y="3"/>
                    <a:pt x="1" y="3"/>
                    <a:pt x="1" y="2"/>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0" name="Freeform 2727"/>
            <p:cNvSpPr>
              <a:spLocks noChangeAspect="1"/>
            </p:cNvSpPr>
            <p:nvPr/>
          </p:nvSpPr>
          <p:spPr bwMode="auto">
            <a:xfrm>
              <a:off x="3158" y="1945"/>
              <a:ext cx="5" cy="3"/>
            </a:xfrm>
            <a:custGeom>
              <a:avLst/>
              <a:gdLst>
                <a:gd name="T0" fmla="*/ 3 w 4"/>
                <a:gd name="T1" fmla="*/ 0 h 3"/>
                <a:gd name="T2" fmla="*/ 5 w 4"/>
                <a:gd name="T3" fmla="*/ 2 h 3"/>
                <a:gd name="T4" fmla="*/ 1 w 4"/>
                <a:gd name="T5" fmla="*/ 2 h 3"/>
                <a:gd name="T6" fmla="*/ 3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2" y="0"/>
                  </a:moveTo>
                  <a:cubicBezTo>
                    <a:pt x="3" y="0"/>
                    <a:pt x="4" y="2"/>
                    <a:pt x="4" y="2"/>
                  </a:cubicBezTo>
                  <a:cubicBezTo>
                    <a:pt x="3" y="3"/>
                    <a:pt x="1" y="3"/>
                    <a:pt x="1" y="2"/>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1" name="Freeform 2728"/>
            <p:cNvSpPr>
              <a:spLocks noChangeAspect="1"/>
            </p:cNvSpPr>
            <p:nvPr/>
          </p:nvSpPr>
          <p:spPr bwMode="auto">
            <a:xfrm>
              <a:off x="3161" y="1962"/>
              <a:ext cx="4" cy="5"/>
            </a:xfrm>
            <a:custGeom>
              <a:avLst/>
              <a:gdLst>
                <a:gd name="T0" fmla="*/ 2 w 4"/>
                <a:gd name="T1" fmla="*/ 0 h 4"/>
                <a:gd name="T2" fmla="*/ 4 w 4"/>
                <a:gd name="T3" fmla="*/ 4 h 4"/>
                <a:gd name="T4" fmla="*/ 0 w 4"/>
                <a:gd name="T5" fmla="*/ 4 h 4"/>
                <a:gd name="T6" fmla="*/ 2 w 4"/>
                <a:gd name="T7" fmla="*/ 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2" y="0"/>
                  </a:moveTo>
                  <a:cubicBezTo>
                    <a:pt x="3" y="0"/>
                    <a:pt x="4" y="2"/>
                    <a:pt x="4" y="3"/>
                  </a:cubicBezTo>
                  <a:cubicBezTo>
                    <a:pt x="3" y="4"/>
                    <a:pt x="1" y="4"/>
                    <a:pt x="0" y="3"/>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2" name="Freeform 2729"/>
            <p:cNvSpPr>
              <a:spLocks noChangeAspect="1"/>
            </p:cNvSpPr>
            <p:nvPr/>
          </p:nvSpPr>
          <p:spPr bwMode="auto">
            <a:xfrm>
              <a:off x="3216" y="1906"/>
              <a:ext cx="6" cy="5"/>
            </a:xfrm>
            <a:custGeom>
              <a:avLst/>
              <a:gdLst>
                <a:gd name="T0" fmla="*/ 2 w 5"/>
                <a:gd name="T1" fmla="*/ 0 h 4"/>
                <a:gd name="T2" fmla="*/ 5 w 5"/>
                <a:gd name="T3" fmla="*/ 4 h 4"/>
                <a:gd name="T4" fmla="*/ 1 w 5"/>
                <a:gd name="T5" fmla="*/ 4 h 4"/>
                <a:gd name="T6" fmla="*/ 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2" y="0"/>
                  </a:moveTo>
                  <a:cubicBezTo>
                    <a:pt x="3" y="0"/>
                    <a:pt x="5" y="2"/>
                    <a:pt x="4" y="3"/>
                  </a:cubicBezTo>
                  <a:cubicBezTo>
                    <a:pt x="4" y="4"/>
                    <a:pt x="1" y="4"/>
                    <a:pt x="1" y="3"/>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3" name="Freeform 2730"/>
            <p:cNvSpPr>
              <a:spLocks noChangeAspect="1"/>
            </p:cNvSpPr>
            <p:nvPr/>
          </p:nvSpPr>
          <p:spPr bwMode="auto">
            <a:xfrm>
              <a:off x="3230" y="1910"/>
              <a:ext cx="5" cy="4"/>
            </a:xfrm>
            <a:custGeom>
              <a:avLst/>
              <a:gdLst>
                <a:gd name="T0" fmla="*/ 3 w 4"/>
                <a:gd name="T1" fmla="*/ 0 h 3"/>
                <a:gd name="T2" fmla="*/ 5 w 4"/>
                <a:gd name="T3" fmla="*/ 3 h 3"/>
                <a:gd name="T4" fmla="*/ 1 w 4"/>
                <a:gd name="T5" fmla="*/ 3 h 3"/>
                <a:gd name="T6" fmla="*/ 3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2" y="0"/>
                  </a:moveTo>
                  <a:cubicBezTo>
                    <a:pt x="3" y="0"/>
                    <a:pt x="4" y="1"/>
                    <a:pt x="4" y="2"/>
                  </a:cubicBezTo>
                  <a:cubicBezTo>
                    <a:pt x="3" y="3"/>
                    <a:pt x="1" y="3"/>
                    <a:pt x="1" y="2"/>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4" name="Freeform 2731"/>
            <p:cNvSpPr>
              <a:spLocks noChangeAspect="1"/>
            </p:cNvSpPr>
            <p:nvPr/>
          </p:nvSpPr>
          <p:spPr bwMode="auto">
            <a:xfrm>
              <a:off x="3225" y="1921"/>
              <a:ext cx="5" cy="3"/>
            </a:xfrm>
            <a:custGeom>
              <a:avLst/>
              <a:gdLst>
                <a:gd name="T0" fmla="*/ 3 w 4"/>
                <a:gd name="T1" fmla="*/ 0 h 3"/>
                <a:gd name="T2" fmla="*/ 5 w 4"/>
                <a:gd name="T3" fmla="*/ 2 h 3"/>
                <a:gd name="T4" fmla="*/ 1 w 4"/>
                <a:gd name="T5" fmla="*/ 2 h 3"/>
                <a:gd name="T6" fmla="*/ 3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2" y="0"/>
                  </a:moveTo>
                  <a:cubicBezTo>
                    <a:pt x="3" y="0"/>
                    <a:pt x="4" y="1"/>
                    <a:pt x="4" y="2"/>
                  </a:cubicBezTo>
                  <a:cubicBezTo>
                    <a:pt x="3" y="3"/>
                    <a:pt x="1" y="3"/>
                    <a:pt x="1" y="2"/>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5" name="Freeform 2732"/>
            <p:cNvSpPr>
              <a:spLocks noChangeAspect="1"/>
            </p:cNvSpPr>
            <p:nvPr/>
          </p:nvSpPr>
          <p:spPr bwMode="auto">
            <a:xfrm>
              <a:off x="3217" y="1941"/>
              <a:ext cx="5" cy="4"/>
            </a:xfrm>
            <a:custGeom>
              <a:avLst/>
              <a:gdLst>
                <a:gd name="T0" fmla="*/ 1 w 4"/>
                <a:gd name="T1" fmla="*/ 0 h 3"/>
                <a:gd name="T2" fmla="*/ 4 w 4"/>
                <a:gd name="T3" fmla="*/ 4 h 3"/>
                <a:gd name="T4" fmla="*/ 0 w 4"/>
                <a:gd name="T5" fmla="*/ 4 h 3"/>
                <a:gd name="T6" fmla="*/ 1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1" y="0"/>
                  </a:moveTo>
                  <a:cubicBezTo>
                    <a:pt x="2" y="0"/>
                    <a:pt x="4" y="2"/>
                    <a:pt x="3" y="3"/>
                  </a:cubicBezTo>
                  <a:cubicBezTo>
                    <a:pt x="3" y="3"/>
                    <a:pt x="1" y="3"/>
                    <a:pt x="0" y="3"/>
                  </a:cubicBezTo>
                  <a:cubicBezTo>
                    <a:pt x="0" y="2"/>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6" name="Freeform 2733"/>
            <p:cNvSpPr>
              <a:spLocks noChangeAspect="1"/>
            </p:cNvSpPr>
            <p:nvPr/>
          </p:nvSpPr>
          <p:spPr bwMode="auto">
            <a:xfrm>
              <a:off x="3221" y="1961"/>
              <a:ext cx="6" cy="4"/>
            </a:xfrm>
            <a:custGeom>
              <a:avLst/>
              <a:gdLst>
                <a:gd name="T0" fmla="*/ 4 w 5"/>
                <a:gd name="T1" fmla="*/ 1 h 4"/>
                <a:gd name="T2" fmla="*/ 5 w 5"/>
                <a:gd name="T3" fmla="*/ 4 h 4"/>
                <a:gd name="T4" fmla="*/ 0 w 5"/>
                <a:gd name="T5" fmla="*/ 1 h 4"/>
                <a:gd name="T6" fmla="*/ 4 w 5"/>
                <a:gd name="T7" fmla="*/ 1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3" y="1"/>
                  </a:moveTo>
                  <a:cubicBezTo>
                    <a:pt x="4" y="2"/>
                    <a:pt x="5" y="3"/>
                    <a:pt x="4" y="4"/>
                  </a:cubicBezTo>
                  <a:cubicBezTo>
                    <a:pt x="4" y="4"/>
                    <a:pt x="1" y="2"/>
                    <a:pt x="0" y="1"/>
                  </a:cubicBezTo>
                  <a:cubicBezTo>
                    <a:pt x="0" y="0"/>
                    <a:pt x="1"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7" name="Freeform 2734"/>
            <p:cNvSpPr>
              <a:spLocks noChangeAspect="1"/>
            </p:cNvSpPr>
            <p:nvPr/>
          </p:nvSpPr>
          <p:spPr bwMode="auto">
            <a:xfrm>
              <a:off x="3249" y="1964"/>
              <a:ext cx="6" cy="4"/>
            </a:xfrm>
            <a:custGeom>
              <a:avLst/>
              <a:gdLst>
                <a:gd name="T0" fmla="*/ 4 w 5"/>
                <a:gd name="T1" fmla="*/ 1 h 3"/>
                <a:gd name="T2" fmla="*/ 5 w 5"/>
                <a:gd name="T3" fmla="*/ 4 h 3"/>
                <a:gd name="T4" fmla="*/ 0 w 5"/>
                <a:gd name="T5" fmla="*/ 1 h 3"/>
                <a:gd name="T6" fmla="*/ 4 w 5"/>
                <a:gd name="T7" fmla="*/ 1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3" y="1"/>
                  </a:moveTo>
                  <a:cubicBezTo>
                    <a:pt x="4" y="1"/>
                    <a:pt x="5" y="3"/>
                    <a:pt x="4" y="3"/>
                  </a:cubicBezTo>
                  <a:cubicBezTo>
                    <a:pt x="4" y="3"/>
                    <a:pt x="1" y="2"/>
                    <a:pt x="0" y="1"/>
                  </a:cubicBezTo>
                  <a:cubicBezTo>
                    <a:pt x="0" y="0"/>
                    <a:pt x="1"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8" name="Freeform 2735"/>
            <p:cNvSpPr>
              <a:spLocks noChangeAspect="1"/>
            </p:cNvSpPr>
            <p:nvPr/>
          </p:nvSpPr>
          <p:spPr bwMode="auto">
            <a:xfrm>
              <a:off x="3217" y="1983"/>
              <a:ext cx="4" cy="5"/>
            </a:xfrm>
            <a:custGeom>
              <a:avLst/>
              <a:gdLst>
                <a:gd name="T0" fmla="*/ 1 w 3"/>
                <a:gd name="T1" fmla="*/ 3 h 4"/>
                <a:gd name="T2" fmla="*/ 4 w 3"/>
                <a:gd name="T3" fmla="*/ 1 h 4"/>
                <a:gd name="T4" fmla="*/ 1 w 3"/>
                <a:gd name="T5" fmla="*/ 5 h 4"/>
                <a:gd name="T6" fmla="*/ 1 w 3"/>
                <a:gd name="T7" fmla="*/ 3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1" y="2"/>
                  </a:moveTo>
                  <a:cubicBezTo>
                    <a:pt x="2" y="1"/>
                    <a:pt x="3" y="0"/>
                    <a:pt x="3" y="1"/>
                  </a:cubicBezTo>
                  <a:cubicBezTo>
                    <a:pt x="3" y="2"/>
                    <a:pt x="2" y="3"/>
                    <a:pt x="1" y="4"/>
                  </a:cubicBezTo>
                  <a:cubicBezTo>
                    <a:pt x="0" y="4"/>
                    <a:pt x="0" y="3"/>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9" name="Freeform 2736"/>
            <p:cNvSpPr>
              <a:spLocks noChangeAspect="1"/>
            </p:cNvSpPr>
            <p:nvPr/>
          </p:nvSpPr>
          <p:spPr bwMode="auto">
            <a:xfrm>
              <a:off x="3240" y="1967"/>
              <a:ext cx="5" cy="3"/>
            </a:xfrm>
            <a:custGeom>
              <a:avLst/>
              <a:gdLst>
                <a:gd name="T0" fmla="*/ 1 w 4"/>
                <a:gd name="T1" fmla="*/ 1 h 3"/>
                <a:gd name="T2" fmla="*/ 5 w 4"/>
                <a:gd name="T3" fmla="*/ 1 h 3"/>
                <a:gd name="T4" fmla="*/ 1 w 4"/>
                <a:gd name="T5" fmla="*/ 3 h 3"/>
                <a:gd name="T6" fmla="*/ 1 w 4"/>
                <a:gd name="T7" fmla="*/ 1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1" y="1"/>
                  </a:moveTo>
                  <a:cubicBezTo>
                    <a:pt x="2" y="1"/>
                    <a:pt x="4" y="0"/>
                    <a:pt x="4" y="1"/>
                  </a:cubicBezTo>
                  <a:cubicBezTo>
                    <a:pt x="4" y="1"/>
                    <a:pt x="2" y="3"/>
                    <a:pt x="1" y="3"/>
                  </a:cubicBezTo>
                  <a:cubicBezTo>
                    <a:pt x="0" y="3"/>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0" name="Freeform 2737"/>
            <p:cNvSpPr>
              <a:spLocks noChangeAspect="1"/>
            </p:cNvSpPr>
            <p:nvPr/>
          </p:nvSpPr>
          <p:spPr bwMode="auto">
            <a:xfrm>
              <a:off x="3239" y="1981"/>
              <a:ext cx="3" cy="4"/>
            </a:xfrm>
            <a:custGeom>
              <a:avLst/>
              <a:gdLst>
                <a:gd name="T0" fmla="*/ 1 w 3"/>
                <a:gd name="T1" fmla="*/ 1 h 3"/>
                <a:gd name="T2" fmla="*/ 3 w 3"/>
                <a:gd name="T3" fmla="*/ 0 h 3"/>
                <a:gd name="T4" fmla="*/ 1 w 3"/>
                <a:gd name="T5" fmla="*/ 4 h 3"/>
                <a:gd name="T6" fmla="*/ 1 w 3"/>
                <a:gd name="T7" fmla="*/ 1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1" y="1"/>
                  </a:moveTo>
                  <a:cubicBezTo>
                    <a:pt x="2" y="1"/>
                    <a:pt x="3" y="0"/>
                    <a:pt x="3" y="0"/>
                  </a:cubicBezTo>
                  <a:cubicBezTo>
                    <a:pt x="3" y="1"/>
                    <a:pt x="1" y="3"/>
                    <a:pt x="1" y="3"/>
                  </a:cubicBezTo>
                  <a:cubicBezTo>
                    <a:pt x="0" y="3"/>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1" name="Freeform 2738"/>
            <p:cNvSpPr>
              <a:spLocks noChangeAspect="1"/>
            </p:cNvSpPr>
            <p:nvPr/>
          </p:nvSpPr>
          <p:spPr bwMode="auto">
            <a:xfrm>
              <a:off x="3207" y="1933"/>
              <a:ext cx="5" cy="5"/>
            </a:xfrm>
            <a:custGeom>
              <a:avLst/>
              <a:gdLst>
                <a:gd name="T0" fmla="*/ 1 w 4"/>
                <a:gd name="T1" fmla="*/ 3 h 4"/>
                <a:gd name="T2" fmla="*/ 4 w 4"/>
                <a:gd name="T3" fmla="*/ 1 h 4"/>
                <a:gd name="T4" fmla="*/ 1 w 4"/>
                <a:gd name="T5" fmla="*/ 5 h 4"/>
                <a:gd name="T6" fmla="*/ 1 w 4"/>
                <a:gd name="T7" fmla="*/ 3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1" y="2"/>
                  </a:moveTo>
                  <a:cubicBezTo>
                    <a:pt x="2" y="1"/>
                    <a:pt x="4" y="0"/>
                    <a:pt x="3" y="1"/>
                  </a:cubicBezTo>
                  <a:cubicBezTo>
                    <a:pt x="3" y="2"/>
                    <a:pt x="2" y="3"/>
                    <a:pt x="1" y="4"/>
                  </a:cubicBezTo>
                  <a:cubicBezTo>
                    <a:pt x="0" y="4"/>
                    <a:pt x="0" y="3"/>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2" name="Freeform 2739"/>
            <p:cNvSpPr>
              <a:spLocks noChangeAspect="1"/>
            </p:cNvSpPr>
            <p:nvPr/>
          </p:nvSpPr>
          <p:spPr bwMode="auto">
            <a:xfrm>
              <a:off x="3203" y="1936"/>
              <a:ext cx="3" cy="4"/>
            </a:xfrm>
            <a:custGeom>
              <a:avLst/>
              <a:gdLst>
                <a:gd name="T0" fmla="*/ 2 w 3"/>
                <a:gd name="T1" fmla="*/ 1 h 3"/>
                <a:gd name="T2" fmla="*/ 3 w 3"/>
                <a:gd name="T3" fmla="*/ 4 h 3"/>
                <a:gd name="T4" fmla="*/ 0 w 3"/>
                <a:gd name="T5" fmla="*/ 1 h 3"/>
                <a:gd name="T6" fmla="*/ 2 w 3"/>
                <a:gd name="T7" fmla="*/ 1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2" y="1"/>
                  </a:moveTo>
                  <a:cubicBezTo>
                    <a:pt x="3" y="1"/>
                    <a:pt x="3" y="3"/>
                    <a:pt x="3" y="3"/>
                  </a:cubicBezTo>
                  <a:cubicBezTo>
                    <a:pt x="2" y="3"/>
                    <a:pt x="0" y="1"/>
                    <a:pt x="0" y="1"/>
                  </a:cubicBezTo>
                  <a:cubicBezTo>
                    <a:pt x="0" y="0"/>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3" name="Freeform 2740"/>
            <p:cNvSpPr>
              <a:spLocks noChangeAspect="1"/>
            </p:cNvSpPr>
            <p:nvPr/>
          </p:nvSpPr>
          <p:spPr bwMode="auto">
            <a:xfrm>
              <a:off x="2810" y="1771"/>
              <a:ext cx="4" cy="3"/>
            </a:xfrm>
            <a:custGeom>
              <a:avLst/>
              <a:gdLst>
                <a:gd name="T0" fmla="*/ 3 w 3"/>
                <a:gd name="T1" fmla="*/ 2 h 3"/>
                <a:gd name="T2" fmla="*/ 3 w 3"/>
                <a:gd name="T3" fmla="*/ 3 h 3"/>
                <a:gd name="T4" fmla="*/ 0 w 3"/>
                <a:gd name="T5" fmla="*/ 2 h 3"/>
                <a:gd name="T6" fmla="*/ 1 w 3"/>
                <a:gd name="T7" fmla="*/ 0 h 3"/>
                <a:gd name="T8" fmla="*/ 3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3" y="3"/>
                    <a:pt x="2" y="3"/>
                  </a:cubicBezTo>
                  <a:cubicBezTo>
                    <a:pt x="1" y="3"/>
                    <a:pt x="1" y="3"/>
                    <a:pt x="0" y="2"/>
                  </a:cubicBezTo>
                  <a:cubicBezTo>
                    <a:pt x="0" y="1"/>
                    <a:pt x="0" y="0"/>
                    <a:pt x="1" y="0"/>
                  </a:cubicBezTo>
                  <a:cubicBezTo>
                    <a:pt x="1"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4" name="Freeform 2741"/>
            <p:cNvSpPr>
              <a:spLocks noChangeAspect="1"/>
            </p:cNvSpPr>
            <p:nvPr/>
          </p:nvSpPr>
          <p:spPr bwMode="auto">
            <a:xfrm>
              <a:off x="2823" y="1778"/>
              <a:ext cx="4" cy="4"/>
            </a:xfrm>
            <a:custGeom>
              <a:avLst/>
              <a:gdLst>
                <a:gd name="T0" fmla="*/ 3 w 3"/>
                <a:gd name="T1" fmla="*/ 1 h 3"/>
                <a:gd name="T2" fmla="*/ 4 w 3"/>
                <a:gd name="T3" fmla="*/ 3 h 3"/>
                <a:gd name="T4" fmla="*/ 1 w 3"/>
                <a:gd name="T5" fmla="*/ 3 h 3"/>
                <a:gd name="T6" fmla="*/ 1 w 3"/>
                <a:gd name="T7" fmla="*/ 1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2"/>
                    <a:pt x="3" y="2"/>
                    <a:pt x="3" y="2"/>
                  </a:cubicBezTo>
                  <a:cubicBezTo>
                    <a:pt x="2" y="3"/>
                    <a:pt x="1" y="2"/>
                    <a:pt x="1" y="2"/>
                  </a:cubicBezTo>
                  <a:cubicBezTo>
                    <a:pt x="1" y="2"/>
                    <a:pt x="0" y="1"/>
                    <a:pt x="1" y="1"/>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5" name="Freeform 2742"/>
            <p:cNvSpPr>
              <a:spLocks noChangeAspect="1"/>
            </p:cNvSpPr>
            <p:nvPr/>
          </p:nvSpPr>
          <p:spPr bwMode="auto">
            <a:xfrm>
              <a:off x="2836" y="1798"/>
              <a:ext cx="4" cy="4"/>
            </a:xfrm>
            <a:custGeom>
              <a:avLst/>
              <a:gdLst>
                <a:gd name="T0" fmla="*/ 3 w 3"/>
                <a:gd name="T1" fmla="*/ 3 h 3"/>
                <a:gd name="T2" fmla="*/ 4 w 3"/>
                <a:gd name="T3" fmla="*/ 4 h 3"/>
                <a:gd name="T4" fmla="*/ 0 w 3"/>
                <a:gd name="T5" fmla="*/ 4 h 3"/>
                <a:gd name="T6" fmla="*/ 0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3" y="3"/>
                    <a:pt x="3" y="3"/>
                  </a:cubicBezTo>
                  <a:cubicBezTo>
                    <a:pt x="2" y="3"/>
                    <a:pt x="1" y="3"/>
                    <a:pt x="0" y="3"/>
                  </a:cubicBezTo>
                  <a:cubicBezTo>
                    <a:pt x="0" y="2"/>
                    <a:pt x="0" y="1"/>
                    <a:pt x="0" y="1"/>
                  </a:cubicBezTo>
                  <a:cubicBezTo>
                    <a:pt x="1" y="0"/>
                    <a:pt x="1"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6" name="Freeform 2743"/>
            <p:cNvSpPr>
              <a:spLocks noChangeAspect="1"/>
            </p:cNvSpPr>
            <p:nvPr/>
          </p:nvSpPr>
          <p:spPr bwMode="auto">
            <a:xfrm>
              <a:off x="3068" y="1819"/>
              <a:ext cx="4" cy="3"/>
            </a:xfrm>
            <a:custGeom>
              <a:avLst/>
              <a:gdLst>
                <a:gd name="T0" fmla="*/ 3 w 3"/>
                <a:gd name="T1" fmla="*/ 1 h 3"/>
                <a:gd name="T2" fmla="*/ 3 w 3"/>
                <a:gd name="T3" fmla="*/ 2 h 3"/>
                <a:gd name="T4" fmla="*/ 1 w 3"/>
                <a:gd name="T5" fmla="*/ 2 h 3"/>
                <a:gd name="T6" fmla="*/ 1 w 3"/>
                <a:gd name="T7" fmla="*/ 0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2"/>
                    <a:pt x="2" y="2"/>
                  </a:cubicBezTo>
                  <a:cubicBezTo>
                    <a:pt x="2" y="3"/>
                    <a:pt x="1" y="2"/>
                    <a:pt x="1" y="2"/>
                  </a:cubicBezTo>
                  <a:cubicBezTo>
                    <a:pt x="0" y="1"/>
                    <a:pt x="0" y="1"/>
                    <a:pt x="1"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7" name="Freeform 2744"/>
            <p:cNvSpPr>
              <a:spLocks noChangeAspect="1"/>
            </p:cNvSpPr>
            <p:nvPr/>
          </p:nvSpPr>
          <p:spPr bwMode="auto">
            <a:xfrm>
              <a:off x="2909" y="1682"/>
              <a:ext cx="7" cy="4"/>
            </a:xfrm>
            <a:custGeom>
              <a:avLst/>
              <a:gdLst>
                <a:gd name="T0" fmla="*/ 0 w 6"/>
                <a:gd name="T1" fmla="*/ 1 h 3"/>
                <a:gd name="T2" fmla="*/ 4 w 6"/>
                <a:gd name="T3" fmla="*/ 1 h 3"/>
                <a:gd name="T4" fmla="*/ 7 w 6"/>
                <a:gd name="T5" fmla="*/ 3 h 3"/>
                <a:gd name="T6" fmla="*/ 4 w 6"/>
                <a:gd name="T7" fmla="*/ 3 h 3"/>
                <a:gd name="T8" fmla="*/ 0 w 6"/>
                <a:gd name="T9" fmla="*/ 1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0" y="1"/>
                  </a:moveTo>
                  <a:cubicBezTo>
                    <a:pt x="1" y="0"/>
                    <a:pt x="2" y="1"/>
                    <a:pt x="3" y="1"/>
                  </a:cubicBezTo>
                  <a:cubicBezTo>
                    <a:pt x="4" y="1"/>
                    <a:pt x="6" y="2"/>
                    <a:pt x="6" y="2"/>
                  </a:cubicBezTo>
                  <a:cubicBezTo>
                    <a:pt x="5" y="3"/>
                    <a:pt x="4" y="2"/>
                    <a:pt x="3" y="2"/>
                  </a:cubicBezTo>
                  <a:cubicBezTo>
                    <a:pt x="2" y="2"/>
                    <a:pt x="0" y="2"/>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8" name="Freeform 2745"/>
            <p:cNvSpPr>
              <a:spLocks noChangeAspect="1"/>
            </p:cNvSpPr>
            <p:nvPr/>
          </p:nvSpPr>
          <p:spPr bwMode="auto">
            <a:xfrm>
              <a:off x="2923" y="1647"/>
              <a:ext cx="5" cy="7"/>
            </a:xfrm>
            <a:custGeom>
              <a:avLst/>
              <a:gdLst>
                <a:gd name="T0" fmla="*/ 1 w 4"/>
                <a:gd name="T1" fmla="*/ 6 h 6"/>
                <a:gd name="T2" fmla="*/ 3 w 4"/>
                <a:gd name="T3" fmla="*/ 2 h 6"/>
                <a:gd name="T4" fmla="*/ 5 w 4"/>
                <a:gd name="T5" fmla="*/ 1 h 6"/>
                <a:gd name="T6" fmla="*/ 4 w 4"/>
                <a:gd name="T7" fmla="*/ 5 h 6"/>
                <a:gd name="T8" fmla="*/ 1 w 4"/>
                <a:gd name="T9" fmla="*/ 6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1" y="5"/>
                  </a:moveTo>
                  <a:cubicBezTo>
                    <a:pt x="0" y="4"/>
                    <a:pt x="2" y="3"/>
                    <a:pt x="2" y="2"/>
                  </a:cubicBezTo>
                  <a:cubicBezTo>
                    <a:pt x="3" y="2"/>
                    <a:pt x="4" y="0"/>
                    <a:pt x="4" y="1"/>
                  </a:cubicBezTo>
                  <a:cubicBezTo>
                    <a:pt x="4" y="2"/>
                    <a:pt x="3" y="3"/>
                    <a:pt x="3" y="4"/>
                  </a:cubicBezTo>
                  <a:cubicBezTo>
                    <a:pt x="2" y="4"/>
                    <a:pt x="1" y="6"/>
                    <a:pt x="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9" name="Freeform 2746"/>
            <p:cNvSpPr>
              <a:spLocks noChangeAspect="1"/>
            </p:cNvSpPr>
            <p:nvPr/>
          </p:nvSpPr>
          <p:spPr bwMode="auto">
            <a:xfrm>
              <a:off x="2929" y="1642"/>
              <a:ext cx="4" cy="5"/>
            </a:xfrm>
            <a:custGeom>
              <a:avLst/>
              <a:gdLst>
                <a:gd name="T0" fmla="*/ 0 w 3"/>
                <a:gd name="T1" fmla="*/ 5 h 4"/>
                <a:gd name="T2" fmla="*/ 3 w 3"/>
                <a:gd name="T3" fmla="*/ 3 h 4"/>
                <a:gd name="T4" fmla="*/ 4 w 3"/>
                <a:gd name="T5" fmla="*/ 1 h 4"/>
                <a:gd name="T6" fmla="*/ 3 w 3"/>
                <a:gd name="T7" fmla="*/ 4 h 4"/>
                <a:gd name="T8" fmla="*/ 0 w 3"/>
                <a:gd name="T9" fmla="*/ 5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0" y="4"/>
                  </a:moveTo>
                  <a:cubicBezTo>
                    <a:pt x="0" y="3"/>
                    <a:pt x="1" y="2"/>
                    <a:pt x="2" y="2"/>
                  </a:cubicBezTo>
                  <a:cubicBezTo>
                    <a:pt x="2" y="2"/>
                    <a:pt x="3" y="0"/>
                    <a:pt x="3" y="1"/>
                  </a:cubicBezTo>
                  <a:cubicBezTo>
                    <a:pt x="3" y="2"/>
                    <a:pt x="3" y="2"/>
                    <a:pt x="2" y="3"/>
                  </a:cubicBezTo>
                  <a:cubicBezTo>
                    <a:pt x="1" y="3"/>
                    <a:pt x="0" y="4"/>
                    <a:pt x="0"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0" name="Freeform 2747"/>
            <p:cNvSpPr>
              <a:spLocks noChangeAspect="1"/>
            </p:cNvSpPr>
            <p:nvPr/>
          </p:nvSpPr>
          <p:spPr bwMode="auto">
            <a:xfrm>
              <a:off x="2910" y="1680"/>
              <a:ext cx="6" cy="3"/>
            </a:xfrm>
            <a:custGeom>
              <a:avLst/>
              <a:gdLst>
                <a:gd name="T0" fmla="*/ 2 w 5"/>
                <a:gd name="T1" fmla="*/ 1 h 3"/>
                <a:gd name="T2" fmla="*/ 6 w 5"/>
                <a:gd name="T3" fmla="*/ 2 h 3"/>
                <a:gd name="T4" fmla="*/ 2 w 5"/>
                <a:gd name="T5" fmla="*/ 2 h 3"/>
                <a:gd name="T6" fmla="*/ 0 w 5"/>
                <a:gd name="T7" fmla="*/ 1 h 3"/>
                <a:gd name="T8" fmla="*/ 2 w 5"/>
                <a:gd name="T9" fmla="*/ 1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1"/>
                  </a:moveTo>
                  <a:cubicBezTo>
                    <a:pt x="3" y="1"/>
                    <a:pt x="5" y="1"/>
                    <a:pt x="5" y="2"/>
                  </a:cubicBezTo>
                  <a:cubicBezTo>
                    <a:pt x="5" y="3"/>
                    <a:pt x="3" y="2"/>
                    <a:pt x="2" y="2"/>
                  </a:cubicBezTo>
                  <a:cubicBezTo>
                    <a:pt x="1" y="2"/>
                    <a:pt x="0" y="1"/>
                    <a:pt x="0" y="1"/>
                  </a:cubicBezTo>
                  <a:cubicBezTo>
                    <a:pt x="0"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1" name="Freeform 2748"/>
            <p:cNvSpPr>
              <a:spLocks noChangeAspect="1"/>
            </p:cNvSpPr>
            <p:nvPr/>
          </p:nvSpPr>
          <p:spPr bwMode="auto">
            <a:xfrm>
              <a:off x="2912" y="1677"/>
              <a:ext cx="5" cy="3"/>
            </a:xfrm>
            <a:custGeom>
              <a:avLst/>
              <a:gdLst>
                <a:gd name="T0" fmla="*/ 1 w 4"/>
                <a:gd name="T1" fmla="*/ 2 h 2"/>
                <a:gd name="T2" fmla="*/ 5 w 4"/>
                <a:gd name="T3" fmla="*/ 3 h 2"/>
                <a:gd name="T4" fmla="*/ 1 w 4"/>
                <a:gd name="T5" fmla="*/ 3 h 2"/>
                <a:gd name="T6" fmla="*/ 0 w 4"/>
                <a:gd name="T7" fmla="*/ 2 h 2"/>
                <a:gd name="T8" fmla="*/ 1 w 4"/>
                <a:gd name="T9" fmla="*/ 2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1" y="1"/>
                  </a:moveTo>
                  <a:cubicBezTo>
                    <a:pt x="2" y="1"/>
                    <a:pt x="4" y="1"/>
                    <a:pt x="4" y="2"/>
                  </a:cubicBezTo>
                  <a:cubicBezTo>
                    <a:pt x="4" y="2"/>
                    <a:pt x="2" y="2"/>
                    <a:pt x="1" y="2"/>
                  </a:cubicBezTo>
                  <a:cubicBezTo>
                    <a:pt x="1" y="2"/>
                    <a:pt x="0" y="1"/>
                    <a:pt x="0" y="1"/>
                  </a:cubicBezTo>
                  <a:cubicBezTo>
                    <a:pt x="0"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2" name="Freeform 2749"/>
            <p:cNvSpPr>
              <a:spLocks noChangeAspect="1"/>
            </p:cNvSpPr>
            <p:nvPr/>
          </p:nvSpPr>
          <p:spPr bwMode="auto">
            <a:xfrm>
              <a:off x="2818" y="1725"/>
              <a:ext cx="3" cy="4"/>
            </a:xfrm>
            <a:custGeom>
              <a:avLst/>
              <a:gdLst>
                <a:gd name="T0" fmla="*/ 2 w 2"/>
                <a:gd name="T1" fmla="*/ 0 h 3"/>
                <a:gd name="T2" fmla="*/ 0 w 2"/>
                <a:gd name="T3" fmla="*/ 3 h 3"/>
                <a:gd name="T4" fmla="*/ 2 w 2"/>
                <a:gd name="T5" fmla="*/ 4 h 3"/>
                <a:gd name="T6" fmla="*/ 3 w 2"/>
                <a:gd name="T7" fmla="*/ 4 h 3"/>
                <a:gd name="T8" fmla="*/ 2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0"/>
                  </a:moveTo>
                  <a:cubicBezTo>
                    <a:pt x="1" y="0"/>
                    <a:pt x="0" y="1"/>
                    <a:pt x="0" y="2"/>
                  </a:cubicBezTo>
                  <a:cubicBezTo>
                    <a:pt x="0" y="2"/>
                    <a:pt x="0" y="3"/>
                    <a:pt x="1" y="3"/>
                  </a:cubicBezTo>
                  <a:cubicBezTo>
                    <a:pt x="1" y="3"/>
                    <a:pt x="1" y="3"/>
                    <a:pt x="2" y="3"/>
                  </a:cubicBezTo>
                  <a:cubicBezTo>
                    <a:pt x="2" y="2"/>
                    <a:pt x="2" y="1"/>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3" name="Freeform 2750"/>
            <p:cNvSpPr>
              <a:spLocks noChangeAspect="1"/>
            </p:cNvSpPr>
            <p:nvPr/>
          </p:nvSpPr>
          <p:spPr bwMode="auto">
            <a:xfrm>
              <a:off x="2982" y="1860"/>
              <a:ext cx="15" cy="34"/>
            </a:xfrm>
            <a:custGeom>
              <a:avLst/>
              <a:gdLst>
                <a:gd name="T0" fmla="*/ 10 w 13"/>
                <a:gd name="T1" fmla="*/ 34 h 29"/>
                <a:gd name="T2" fmla="*/ 3 w 13"/>
                <a:gd name="T3" fmla="*/ 30 h 29"/>
                <a:gd name="T4" fmla="*/ 6 w 13"/>
                <a:gd name="T5" fmla="*/ 28 h 29"/>
                <a:gd name="T6" fmla="*/ 5 w 13"/>
                <a:gd name="T7" fmla="*/ 25 h 29"/>
                <a:gd name="T8" fmla="*/ 2 w 13"/>
                <a:gd name="T9" fmla="*/ 22 h 29"/>
                <a:gd name="T10" fmla="*/ 3 w 13"/>
                <a:gd name="T11" fmla="*/ 20 h 29"/>
                <a:gd name="T12" fmla="*/ 0 w 13"/>
                <a:gd name="T13" fmla="*/ 18 h 29"/>
                <a:gd name="T14" fmla="*/ 2 w 13"/>
                <a:gd name="T15" fmla="*/ 15 h 29"/>
                <a:gd name="T16" fmla="*/ 2 w 13"/>
                <a:gd name="T17" fmla="*/ 11 h 29"/>
                <a:gd name="T18" fmla="*/ 8 w 13"/>
                <a:gd name="T19" fmla="*/ 7 h 29"/>
                <a:gd name="T20" fmla="*/ 10 w 13"/>
                <a:gd name="T21" fmla="*/ 8 h 29"/>
                <a:gd name="T22" fmla="*/ 12 w 13"/>
                <a:gd name="T23" fmla="*/ 1 h 29"/>
                <a:gd name="T24" fmla="*/ 14 w 13"/>
                <a:gd name="T25" fmla="*/ 4 h 29"/>
                <a:gd name="T26" fmla="*/ 15 w 13"/>
                <a:gd name="T27" fmla="*/ 11 h 29"/>
                <a:gd name="T28" fmla="*/ 15 w 13"/>
                <a:gd name="T29" fmla="*/ 20 h 29"/>
                <a:gd name="T30" fmla="*/ 13 w 13"/>
                <a:gd name="T31" fmla="*/ 25 h 29"/>
                <a:gd name="T32" fmla="*/ 10 w 13"/>
                <a:gd name="T33" fmla="*/ 30 h 29"/>
                <a:gd name="T34" fmla="*/ 10 w 13"/>
                <a:gd name="T35" fmla="*/ 34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29"/>
                <a:gd name="T56" fmla="*/ 13 w 13"/>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29">
                  <a:moveTo>
                    <a:pt x="9" y="29"/>
                  </a:moveTo>
                  <a:cubicBezTo>
                    <a:pt x="7" y="28"/>
                    <a:pt x="5" y="27"/>
                    <a:pt x="3" y="26"/>
                  </a:cubicBezTo>
                  <a:cubicBezTo>
                    <a:pt x="3" y="25"/>
                    <a:pt x="5" y="24"/>
                    <a:pt x="5" y="24"/>
                  </a:cubicBezTo>
                  <a:cubicBezTo>
                    <a:pt x="5" y="23"/>
                    <a:pt x="5" y="22"/>
                    <a:pt x="4" y="21"/>
                  </a:cubicBezTo>
                  <a:cubicBezTo>
                    <a:pt x="4" y="20"/>
                    <a:pt x="2" y="20"/>
                    <a:pt x="2" y="19"/>
                  </a:cubicBezTo>
                  <a:cubicBezTo>
                    <a:pt x="2" y="18"/>
                    <a:pt x="3" y="17"/>
                    <a:pt x="3" y="17"/>
                  </a:cubicBezTo>
                  <a:cubicBezTo>
                    <a:pt x="3" y="16"/>
                    <a:pt x="1" y="16"/>
                    <a:pt x="0" y="15"/>
                  </a:cubicBezTo>
                  <a:cubicBezTo>
                    <a:pt x="0" y="15"/>
                    <a:pt x="2" y="14"/>
                    <a:pt x="2" y="13"/>
                  </a:cubicBezTo>
                  <a:cubicBezTo>
                    <a:pt x="3" y="12"/>
                    <a:pt x="1" y="10"/>
                    <a:pt x="2" y="9"/>
                  </a:cubicBezTo>
                  <a:cubicBezTo>
                    <a:pt x="3" y="7"/>
                    <a:pt x="6" y="7"/>
                    <a:pt x="7" y="6"/>
                  </a:cubicBezTo>
                  <a:cubicBezTo>
                    <a:pt x="8" y="6"/>
                    <a:pt x="9" y="7"/>
                    <a:pt x="9" y="7"/>
                  </a:cubicBezTo>
                  <a:cubicBezTo>
                    <a:pt x="10" y="5"/>
                    <a:pt x="9" y="3"/>
                    <a:pt x="10" y="1"/>
                  </a:cubicBezTo>
                  <a:cubicBezTo>
                    <a:pt x="10" y="0"/>
                    <a:pt x="11" y="2"/>
                    <a:pt x="12" y="3"/>
                  </a:cubicBezTo>
                  <a:cubicBezTo>
                    <a:pt x="12" y="5"/>
                    <a:pt x="12" y="7"/>
                    <a:pt x="13" y="9"/>
                  </a:cubicBezTo>
                  <a:cubicBezTo>
                    <a:pt x="13" y="12"/>
                    <a:pt x="13" y="14"/>
                    <a:pt x="13" y="17"/>
                  </a:cubicBezTo>
                  <a:cubicBezTo>
                    <a:pt x="12" y="18"/>
                    <a:pt x="11" y="20"/>
                    <a:pt x="11" y="21"/>
                  </a:cubicBezTo>
                  <a:cubicBezTo>
                    <a:pt x="10" y="23"/>
                    <a:pt x="10" y="25"/>
                    <a:pt x="9" y="26"/>
                  </a:cubicBezTo>
                  <a:cubicBezTo>
                    <a:pt x="9" y="27"/>
                    <a:pt x="10" y="29"/>
                    <a:pt x="9" y="2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4" name="Freeform 2751"/>
            <p:cNvSpPr>
              <a:spLocks noChangeAspect="1"/>
            </p:cNvSpPr>
            <p:nvPr/>
          </p:nvSpPr>
          <p:spPr bwMode="auto">
            <a:xfrm>
              <a:off x="2976" y="1897"/>
              <a:ext cx="26" cy="47"/>
            </a:xfrm>
            <a:custGeom>
              <a:avLst/>
              <a:gdLst>
                <a:gd name="T0" fmla="*/ 22 w 22"/>
                <a:gd name="T1" fmla="*/ 4 h 39"/>
                <a:gd name="T2" fmla="*/ 26 w 22"/>
                <a:gd name="T3" fmla="*/ 14 h 39"/>
                <a:gd name="T4" fmla="*/ 22 w 22"/>
                <a:gd name="T5" fmla="*/ 20 h 39"/>
                <a:gd name="T6" fmla="*/ 24 w 22"/>
                <a:gd name="T7" fmla="*/ 25 h 39"/>
                <a:gd name="T8" fmla="*/ 22 w 22"/>
                <a:gd name="T9" fmla="*/ 42 h 39"/>
                <a:gd name="T10" fmla="*/ 15 w 22"/>
                <a:gd name="T11" fmla="*/ 40 h 39"/>
                <a:gd name="T12" fmla="*/ 13 w 22"/>
                <a:gd name="T13" fmla="*/ 46 h 39"/>
                <a:gd name="T14" fmla="*/ 7 w 22"/>
                <a:gd name="T15" fmla="*/ 45 h 39"/>
                <a:gd name="T16" fmla="*/ 4 w 22"/>
                <a:gd name="T17" fmla="*/ 41 h 39"/>
                <a:gd name="T18" fmla="*/ 5 w 22"/>
                <a:gd name="T19" fmla="*/ 35 h 39"/>
                <a:gd name="T20" fmla="*/ 8 w 22"/>
                <a:gd name="T21" fmla="*/ 28 h 39"/>
                <a:gd name="T22" fmla="*/ 5 w 22"/>
                <a:gd name="T23" fmla="*/ 24 h 39"/>
                <a:gd name="T24" fmla="*/ 6 w 22"/>
                <a:gd name="T25" fmla="*/ 20 h 39"/>
                <a:gd name="T26" fmla="*/ 4 w 22"/>
                <a:gd name="T27" fmla="*/ 14 h 39"/>
                <a:gd name="T28" fmla="*/ 0 w 22"/>
                <a:gd name="T29" fmla="*/ 11 h 39"/>
                <a:gd name="T30" fmla="*/ 2 w 22"/>
                <a:gd name="T31" fmla="*/ 2 h 39"/>
                <a:gd name="T32" fmla="*/ 7 w 22"/>
                <a:gd name="T33" fmla="*/ 8 h 39"/>
                <a:gd name="T34" fmla="*/ 11 w 22"/>
                <a:gd name="T35" fmla="*/ 5 h 39"/>
                <a:gd name="T36" fmla="*/ 17 w 22"/>
                <a:gd name="T37" fmla="*/ 1 h 39"/>
                <a:gd name="T38" fmla="*/ 22 w 22"/>
                <a:gd name="T39" fmla="*/ 4 h 3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39"/>
                <a:gd name="T62" fmla="*/ 22 w 22"/>
                <a:gd name="T63" fmla="*/ 39 h 3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39">
                  <a:moveTo>
                    <a:pt x="19" y="3"/>
                  </a:moveTo>
                  <a:cubicBezTo>
                    <a:pt x="21" y="5"/>
                    <a:pt x="22" y="9"/>
                    <a:pt x="22" y="12"/>
                  </a:cubicBezTo>
                  <a:cubicBezTo>
                    <a:pt x="22" y="14"/>
                    <a:pt x="19" y="15"/>
                    <a:pt x="19" y="17"/>
                  </a:cubicBezTo>
                  <a:cubicBezTo>
                    <a:pt x="19" y="18"/>
                    <a:pt x="20" y="19"/>
                    <a:pt x="20" y="21"/>
                  </a:cubicBezTo>
                  <a:cubicBezTo>
                    <a:pt x="20" y="26"/>
                    <a:pt x="21" y="31"/>
                    <a:pt x="19" y="35"/>
                  </a:cubicBezTo>
                  <a:cubicBezTo>
                    <a:pt x="18" y="37"/>
                    <a:pt x="15" y="33"/>
                    <a:pt x="13" y="33"/>
                  </a:cubicBezTo>
                  <a:cubicBezTo>
                    <a:pt x="12" y="34"/>
                    <a:pt x="12" y="37"/>
                    <a:pt x="11" y="38"/>
                  </a:cubicBezTo>
                  <a:cubicBezTo>
                    <a:pt x="9" y="39"/>
                    <a:pt x="7" y="38"/>
                    <a:pt x="6" y="37"/>
                  </a:cubicBezTo>
                  <a:cubicBezTo>
                    <a:pt x="5" y="37"/>
                    <a:pt x="4" y="35"/>
                    <a:pt x="3" y="34"/>
                  </a:cubicBezTo>
                  <a:cubicBezTo>
                    <a:pt x="3" y="33"/>
                    <a:pt x="4" y="31"/>
                    <a:pt x="4" y="29"/>
                  </a:cubicBezTo>
                  <a:cubicBezTo>
                    <a:pt x="5" y="27"/>
                    <a:pt x="7" y="25"/>
                    <a:pt x="7" y="23"/>
                  </a:cubicBezTo>
                  <a:cubicBezTo>
                    <a:pt x="7" y="21"/>
                    <a:pt x="5" y="21"/>
                    <a:pt x="4" y="20"/>
                  </a:cubicBezTo>
                  <a:cubicBezTo>
                    <a:pt x="4" y="19"/>
                    <a:pt x="5" y="18"/>
                    <a:pt x="5" y="17"/>
                  </a:cubicBezTo>
                  <a:cubicBezTo>
                    <a:pt x="5" y="15"/>
                    <a:pt x="4" y="13"/>
                    <a:pt x="3" y="12"/>
                  </a:cubicBezTo>
                  <a:cubicBezTo>
                    <a:pt x="2" y="11"/>
                    <a:pt x="1" y="10"/>
                    <a:pt x="0" y="9"/>
                  </a:cubicBezTo>
                  <a:cubicBezTo>
                    <a:pt x="0" y="7"/>
                    <a:pt x="0" y="3"/>
                    <a:pt x="2" y="2"/>
                  </a:cubicBezTo>
                  <a:cubicBezTo>
                    <a:pt x="4" y="2"/>
                    <a:pt x="4" y="6"/>
                    <a:pt x="6" y="7"/>
                  </a:cubicBezTo>
                  <a:cubicBezTo>
                    <a:pt x="7" y="7"/>
                    <a:pt x="8" y="5"/>
                    <a:pt x="9" y="4"/>
                  </a:cubicBezTo>
                  <a:cubicBezTo>
                    <a:pt x="11" y="3"/>
                    <a:pt x="12" y="1"/>
                    <a:pt x="14" y="1"/>
                  </a:cubicBezTo>
                  <a:cubicBezTo>
                    <a:pt x="16" y="0"/>
                    <a:pt x="18" y="1"/>
                    <a:pt x="19"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5" name="Freeform 2752"/>
            <p:cNvSpPr>
              <a:spLocks noChangeAspect="1"/>
            </p:cNvSpPr>
            <p:nvPr/>
          </p:nvSpPr>
          <p:spPr bwMode="auto">
            <a:xfrm>
              <a:off x="3041" y="1955"/>
              <a:ext cx="46" cy="33"/>
            </a:xfrm>
            <a:custGeom>
              <a:avLst/>
              <a:gdLst>
                <a:gd name="T0" fmla="*/ 46 w 39"/>
                <a:gd name="T1" fmla="*/ 0 h 28"/>
                <a:gd name="T2" fmla="*/ 40 w 39"/>
                <a:gd name="T3" fmla="*/ 13 h 28"/>
                <a:gd name="T4" fmla="*/ 40 w 39"/>
                <a:gd name="T5" fmla="*/ 20 h 28"/>
                <a:gd name="T6" fmla="*/ 42 w 39"/>
                <a:gd name="T7" fmla="*/ 25 h 28"/>
                <a:gd name="T8" fmla="*/ 40 w 39"/>
                <a:gd name="T9" fmla="*/ 28 h 28"/>
                <a:gd name="T10" fmla="*/ 40 w 39"/>
                <a:gd name="T11" fmla="*/ 33 h 28"/>
                <a:gd name="T12" fmla="*/ 31 w 39"/>
                <a:gd name="T13" fmla="*/ 28 h 28"/>
                <a:gd name="T14" fmla="*/ 25 w 39"/>
                <a:gd name="T15" fmla="*/ 24 h 28"/>
                <a:gd name="T16" fmla="*/ 14 w 39"/>
                <a:gd name="T17" fmla="*/ 19 h 28"/>
                <a:gd name="T18" fmla="*/ 9 w 39"/>
                <a:gd name="T19" fmla="*/ 14 h 28"/>
                <a:gd name="T20" fmla="*/ 1 w 39"/>
                <a:gd name="T21" fmla="*/ 12 h 28"/>
                <a:gd name="T22" fmla="*/ 2 w 39"/>
                <a:gd name="T23" fmla="*/ 5 h 28"/>
                <a:gd name="T24" fmla="*/ 9 w 39"/>
                <a:gd name="T25" fmla="*/ 5 h 28"/>
                <a:gd name="T26" fmla="*/ 15 w 39"/>
                <a:gd name="T27" fmla="*/ 6 h 28"/>
                <a:gd name="T28" fmla="*/ 25 w 39"/>
                <a:gd name="T29" fmla="*/ 6 h 28"/>
                <a:gd name="T30" fmla="*/ 38 w 39"/>
                <a:gd name="T31" fmla="*/ 2 h 28"/>
                <a:gd name="T32" fmla="*/ 46 w 39"/>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28"/>
                <a:gd name="T53" fmla="*/ 39 w 39"/>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28">
                  <a:moveTo>
                    <a:pt x="39" y="0"/>
                  </a:moveTo>
                  <a:cubicBezTo>
                    <a:pt x="38" y="3"/>
                    <a:pt x="35" y="7"/>
                    <a:pt x="34" y="11"/>
                  </a:cubicBezTo>
                  <a:cubicBezTo>
                    <a:pt x="33" y="13"/>
                    <a:pt x="34" y="15"/>
                    <a:pt x="34" y="17"/>
                  </a:cubicBezTo>
                  <a:cubicBezTo>
                    <a:pt x="35" y="19"/>
                    <a:pt x="37" y="20"/>
                    <a:pt x="36" y="21"/>
                  </a:cubicBezTo>
                  <a:cubicBezTo>
                    <a:pt x="36" y="23"/>
                    <a:pt x="34" y="23"/>
                    <a:pt x="34" y="24"/>
                  </a:cubicBezTo>
                  <a:cubicBezTo>
                    <a:pt x="33" y="25"/>
                    <a:pt x="35" y="28"/>
                    <a:pt x="34" y="28"/>
                  </a:cubicBezTo>
                  <a:cubicBezTo>
                    <a:pt x="31" y="28"/>
                    <a:pt x="28" y="26"/>
                    <a:pt x="26" y="24"/>
                  </a:cubicBezTo>
                  <a:cubicBezTo>
                    <a:pt x="24" y="23"/>
                    <a:pt x="23" y="21"/>
                    <a:pt x="21" y="20"/>
                  </a:cubicBezTo>
                  <a:cubicBezTo>
                    <a:pt x="18" y="19"/>
                    <a:pt x="15" y="18"/>
                    <a:pt x="12" y="16"/>
                  </a:cubicBezTo>
                  <a:cubicBezTo>
                    <a:pt x="11" y="15"/>
                    <a:pt x="10" y="13"/>
                    <a:pt x="8" y="12"/>
                  </a:cubicBezTo>
                  <a:cubicBezTo>
                    <a:pt x="6" y="11"/>
                    <a:pt x="3" y="12"/>
                    <a:pt x="1" y="10"/>
                  </a:cubicBezTo>
                  <a:cubicBezTo>
                    <a:pt x="0" y="8"/>
                    <a:pt x="1" y="5"/>
                    <a:pt x="2" y="4"/>
                  </a:cubicBezTo>
                  <a:cubicBezTo>
                    <a:pt x="4" y="3"/>
                    <a:pt x="6" y="4"/>
                    <a:pt x="8" y="4"/>
                  </a:cubicBezTo>
                  <a:cubicBezTo>
                    <a:pt x="10" y="3"/>
                    <a:pt x="12" y="5"/>
                    <a:pt x="13" y="5"/>
                  </a:cubicBezTo>
                  <a:cubicBezTo>
                    <a:pt x="16" y="5"/>
                    <a:pt x="19" y="5"/>
                    <a:pt x="21" y="5"/>
                  </a:cubicBezTo>
                  <a:cubicBezTo>
                    <a:pt x="25" y="5"/>
                    <a:pt x="29" y="3"/>
                    <a:pt x="32" y="2"/>
                  </a:cubicBezTo>
                  <a:cubicBezTo>
                    <a:pt x="35" y="2"/>
                    <a:pt x="37" y="0"/>
                    <a:pt x="3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6" name="Freeform 2753"/>
            <p:cNvSpPr>
              <a:spLocks noChangeAspect="1"/>
            </p:cNvSpPr>
            <p:nvPr/>
          </p:nvSpPr>
          <p:spPr bwMode="auto">
            <a:xfrm>
              <a:off x="2973" y="1550"/>
              <a:ext cx="33" cy="23"/>
            </a:xfrm>
            <a:custGeom>
              <a:avLst/>
              <a:gdLst>
                <a:gd name="T0" fmla="*/ 32 w 27"/>
                <a:gd name="T1" fmla="*/ 1 h 19"/>
                <a:gd name="T2" fmla="*/ 29 w 27"/>
                <a:gd name="T3" fmla="*/ 1 h 19"/>
                <a:gd name="T4" fmla="*/ 23 w 27"/>
                <a:gd name="T5" fmla="*/ 5 h 19"/>
                <a:gd name="T6" fmla="*/ 17 w 27"/>
                <a:gd name="T7" fmla="*/ 12 h 19"/>
                <a:gd name="T8" fmla="*/ 6 w 27"/>
                <a:gd name="T9" fmla="*/ 15 h 19"/>
                <a:gd name="T10" fmla="*/ 0 w 27"/>
                <a:gd name="T11" fmla="*/ 22 h 19"/>
                <a:gd name="T12" fmla="*/ 4 w 27"/>
                <a:gd name="T13" fmla="*/ 21 h 19"/>
                <a:gd name="T14" fmla="*/ 7 w 27"/>
                <a:gd name="T15" fmla="*/ 17 h 19"/>
                <a:gd name="T16" fmla="*/ 11 w 27"/>
                <a:gd name="T17" fmla="*/ 16 h 19"/>
                <a:gd name="T18" fmla="*/ 23 w 27"/>
                <a:gd name="T19" fmla="*/ 15 h 19"/>
                <a:gd name="T20" fmla="*/ 26 w 27"/>
                <a:gd name="T21" fmla="*/ 15 h 19"/>
                <a:gd name="T22" fmla="*/ 29 w 27"/>
                <a:gd name="T23" fmla="*/ 17 h 19"/>
                <a:gd name="T24" fmla="*/ 33 w 27"/>
                <a:gd name="T25" fmla="*/ 10 h 19"/>
                <a:gd name="T26" fmla="*/ 31 w 27"/>
                <a:gd name="T27" fmla="*/ 5 h 19"/>
                <a:gd name="T28" fmla="*/ 32 w 27"/>
                <a:gd name="T29" fmla="*/ 1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19"/>
                <a:gd name="T47" fmla="*/ 27 w 27"/>
                <a:gd name="T48" fmla="*/ 19 h 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19">
                  <a:moveTo>
                    <a:pt x="26" y="1"/>
                  </a:moveTo>
                  <a:cubicBezTo>
                    <a:pt x="26" y="0"/>
                    <a:pt x="24" y="1"/>
                    <a:pt x="24" y="1"/>
                  </a:cubicBezTo>
                  <a:cubicBezTo>
                    <a:pt x="22" y="2"/>
                    <a:pt x="21" y="2"/>
                    <a:pt x="19" y="4"/>
                  </a:cubicBezTo>
                  <a:cubicBezTo>
                    <a:pt x="17" y="5"/>
                    <a:pt x="16" y="9"/>
                    <a:pt x="14" y="10"/>
                  </a:cubicBezTo>
                  <a:cubicBezTo>
                    <a:pt x="11" y="12"/>
                    <a:pt x="7" y="10"/>
                    <a:pt x="5" y="12"/>
                  </a:cubicBezTo>
                  <a:cubicBezTo>
                    <a:pt x="3" y="13"/>
                    <a:pt x="1" y="15"/>
                    <a:pt x="0" y="18"/>
                  </a:cubicBezTo>
                  <a:cubicBezTo>
                    <a:pt x="0" y="19"/>
                    <a:pt x="2" y="18"/>
                    <a:pt x="3" y="17"/>
                  </a:cubicBezTo>
                  <a:cubicBezTo>
                    <a:pt x="4" y="17"/>
                    <a:pt x="5" y="15"/>
                    <a:pt x="6" y="14"/>
                  </a:cubicBezTo>
                  <a:cubicBezTo>
                    <a:pt x="7" y="13"/>
                    <a:pt x="8" y="13"/>
                    <a:pt x="9" y="13"/>
                  </a:cubicBezTo>
                  <a:cubicBezTo>
                    <a:pt x="12" y="12"/>
                    <a:pt x="15" y="12"/>
                    <a:pt x="19" y="12"/>
                  </a:cubicBezTo>
                  <a:cubicBezTo>
                    <a:pt x="20" y="12"/>
                    <a:pt x="20" y="12"/>
                    <a:pt x="21" y="12"/>
                  </a:cubicBezTo>
                  <a:cubicBezTo>
                    <a:pt x="22" y="13"/>
                    <a:pt x="23" y="14"/>
                    <a:pt x="24" y="14"/>
                  </a:cubicBezTo>
                  <a:cubicBezTo>
                    <a:pt x="26" y="12"/>
                    <a:pt x="26" y="10"/>
                    <a:pt x="27" y="8"/>
                  </a:cubicBezTo>
                  <a:cubicBezTo>
                    <a:pt x="27" y="7"/>
                    <a:pt x="25" y="5"/>
                    <a:pt x="25" y="4"/>
                  </a:cubicBezTo>
                  <a:cubicBezTo>
                    <a:pt x="25" y="3"/>
                    <a:pt x="26" y="2"/>
                    <a:pt x="2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7" name="Freeform 2754"/>
            <p:cNvSpPr>
              <a:spLocks noChangeAspect="1"/>
            </p:cNvSpPr>
            <p:nvPr/>
          </p:nvSpPr>
          <p:spPr bwMode="auto">
            <a:xfrm>
              <a:off x="2971" y="1566"/>
              <a:ext cx="41" cy="49"/>
            </a:xfrm>
            <a:custGeom>
              <a:avLst/>
              <a:gdLst>
                <a:gd name="T0" fmla="*/ 18 w 34"/>
                <a:gd name="T1" fmla="*/ 49 h 41"/>
                <a:gd name="T2" fmla="*/ 24 w 34"/>
                <a:gd name="T3" fmla="*/ 48 h 41"/>
                <a:gd name="T4" fmla="*/ 22 w 34"/>
                <a:gd name="T5" fmla="*/ 44 h 41"/>
                <a:gd name="T6" fmla="*/ 23 w 34"/>
                <a:gd name="T7" fmla="*/ 42 h 41"/>
                <a:gd name="T8" fmla="*/ 22 w 34"/>
                <a:gd name="T9" fmla="*/ 35 h 41"/>
                <a:gd name="T10" fmla="*/ 25 w 34"/>
                <a:gd name="T11" fmla="*/ 35 h 41"/>
                <a:gd name="T12" fmla="*/ 24 w 34"/>
                <a:gd name="T13" fmla="*/ 31 h 41"/>
                <a:gd name="T14" fmla="*/ 28 w 34"/>
                <a:gd name="T15" fmla="*/ 27 h 41"/>
                <a:gd name="T16" fmla="*/ 31 w 34"/>
                <a:gd name="T17" fmla="*/ 20 h 41"/>
                <a:gd name="T18" fmla="*/ 37 w 34"/>
                <a:gd name="T19" fmla="*/ 19 h 41"/>
                <a:gd name="T20" fmla="*/ 41 w 34"/>
                <a:gd name="T21" fmla="*/ 13 h 41"/>
                <a:gd name="T22" fmla="*/ 34 w 34"/>
                <a:gd name="T23" fmla="*/ 12 h 41"/>
                <a:gd name="T24" fmla="*/ 30 w 34"/>
                <a:gd name="T25" fmla="*/ 8 h 41"/>
                <a:gd name="T26" fmla="*/ 30 w 34"/>
                <a:gd name="T27" fmla="*/ 2 h 41"/>
                <a:gd name="T28" fmla="*/ 25 w 34"/>
                <a:gd name="T29" fmla="*/ 0 h 41"/>
                <a:gd name="T30" fmla="*/ 18 w 34"/>
                <a:gd name="T31" fmla="*/ 2 h 41"/>
                <a:gd name="T32" fmla="*/ 17 w 34"/>
                <a:gd name="T33" fmla="*/ 4 h 41"/>
                <a:gd name="T34" fmla="*/ 17 w 34"/>
                <a:gd name="T35" fmla="*/ 11 h 41"/>
                <a:gd name="T36" fmla="*/ 13 w 34"/>
                <a:gd name="T37" fmla="*/ 11 h 41"/>
                <a:gd name="T38" fmla="*/ 13 w 34"/>
                <a:gd name="T39" fmla="*/ 6 h 41"/>
                <a:gd name="T40" fmla="*/ 11 w 34"/>
                <a:gd name="T41" fmla="*/ 7 h 41"/>
                <a:gd name="T42" fmla="*/ 10 w 34"/>
                <a:gd name="T43" fmla="*/ 10 h 41"/>
                <a:gd name="T44" fmla="*/ 10 w 34"/>
                <a:gd name="T45" fmla="*/ 10 h 41"/>
                <a:gd name="T46" fmla="*/ 10 w 34"/>
                <a:gd name="T47" fmla="*/ 13 h 41"/>
                <a:gd name="T48" fmla="*/ 7 w 34"/>
                <a:gd name="T49" fmla="*/ 11 h 41"/>
                <a:gd name="T50" fmla="*/ 1 w 34"/>
                <a:gd name="T51" fmla="*/ 8 h 41"/>
                <a:gd name="T52" fmla="*/ 2 w 34"/>
                <a:gd name="T53" fmla="*/ 14 h 41"/>
                <a:gd name="T54" fmla="*/ 1 w 34"/>
                <a:gd name="T55" fmla="*/ 18 h 41"/>
                <a:gd name="T56" fmla="*/ 2 w 34"/>
                <a:gd name="T57" fmla="*/ 22 h 41"/>
                <a:gd name="T58" fmla="*/ 1 w 34"/>
                <a:gd name="T59" fmla="*/ 27 h 41"/>
                <a:gd name="T60" fmla="*/ 0 w 34"/>
                <a:gd name="T61" fmla="*/ 32 h 41"/>
                <a:gd name="T62" fmla="*/ 4 w 34"/>
                <a:gd name="T63" fmla="*/ 32 h 41"/>
                <a:gd name="T64" fmla="*/ 7 w 34"/>
                <a:gd name="T65" fmla="*/ 36 h 41"/>
                <a:gd name="T66" fmla="*/ 10 w 34"/>
                <a:gd name="T67" fmla="*/ 41 h 41"/>
                <a:gd name="T68" fmla="*/ 10 w 34"/>
                <a:gd name="T69" fmla="*/ 47 h 41"/>
                <a:gd name="T70" fmla="*/ 14 w 34"/>
                <a:gd name="T71" fmla="*/ 48 h 41"/>
                <a:gd name="T72" fmla="*/ 18 w 34"/>
                <a:gd name="T73" fmla="*/ 49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41"/>
                <a:gd name="T113" fmla="*/ 34 w 34"/>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41">
                  <a:moveTo>
                    <a:pt x="15" y="41"/>
                  </a:moveTo>
                  <a:cubicBezTo>
                    <a:pt x="17" y="41"/>
                    <a:pt x="19" y="41"/>
                    <a:pt x="20" y="40"/>
                  </a:cubicBezTo>
                  <a:cubicBezTo>
                    <a:pt x="20" y="39"/>
                    <a:pt x="18" y="38"/>
                    <a:pt x="18" y="37"/>
                  </a:cubicBezTo>
                  <a:cubicBezTo>
                    <a:pt x="18" y="36"/>
                    <a:pt x="19" y="36"/>
                    <a:pt x="19" y="35"/>
                  </a:cubicBezTo>
                  <a:cubicBezTo>
                    <a:pt x="19" y="33"/>
                    <a:pt x="17" y="31"/>
                    <a:pt x="18" y="29"/>
                  </a:cubicBezTo>
                  <a:cubicBezTo>
                    <a:pt x="18" y="28"/>
                    <a:pt x="20" y="30"/>
                    <a:pt x="21" y="29"/>
                  </a:cubicBezTo>
                  <a:cubicBezTo>
                    <a:pt x="21" y="28"/>
                    <a:pt x="19" y="27"/>
                    <a:pt x="20" y="26"/>
                  </a:cubicBezTo>
                  <a:cubicBezTo>
                    <a:pt x="20" y="24"/>
                    <a:pt x="22" y="24"/>
                    <a:pt x="23" y="23"/>
                  </a:cubicBezTo>
                  <a:cubicBezTo>
                    <a:pt x="25" y="21"/>
                    <a:pt x="25" y="19"/>
                    <a:pt x="26" y="17"/>
                  </a:cubicBezTo>
                  <a:cubicBezTo>
                    <a:pt x="27" y="14"/>
                    <a:pt x="29" y="17"/>
                    <a:pt x="31" y="16"/>
                  </a:cubicBezTo>
                  <a:cubicBezTo>
                    <a:pt x="32" y="15"/>
                    <a:pt x="34" y="13"/>
                    <a:pt x="34" y="11"/>
                  </a:cubicBezTo>
                  <a:cubicBezTo>
                    <a:pt x="33" y="9"/>
                    <a:pt x="29" y="11"/>
                    <a:pt x="28" y="10"/>
                  </a:cubicBezTo>
                  <a:cubicBezTo>
                    <a:pt x="27" y="9"/>
                    <a:pt x="26" y="8"/>
                    <a:pt x="25" y="7"/>
                  </a:cubicBezTo>
                  <a:cubicBezTo>
                    <a:pt x="25" y="5"/>
                    <a:pt x="27" y="3"/>
                    <a:pt x="25" y="2"/>
                  </a:cubicBezTo>
                  <a:cubicBezTo>
                    <a:pt x="24" y="1"/>
                    <a:pt x="22" y="0"/>
                    <a:pt x="21" y="0"/>
                  </a:cubicBezTo>
                  <a:cubicBezTo>
                    <a:pt x="19" y="0"/>
                    <a:pt x="17" y="1"/>
                    <a:pt x="15" y="2"/>
                  </a:cubicBezTo>
                  <a:cubicBezTo>
                    <a:pt x="14" y="2"/>
                    <a:pt x="14" y="3"/>
                    <a:pt x="14" y="3"/>
                  </a:cubicBezTo>
                  <a:cubicBezTo>
                    <a:pt x="13" y="5"/>
                    <a:pt x="15" y="7"/>
                    <a:pt x="14" y="9"/>
                  </a:cubicBezTo>
                  <a:cubicBezTo>
                    <a:pt x="14" y="10"/>
                    <a:pt x="12" y="10"/>
                    <a:pt x="11" y="9"/>
                  </a:cubicBezTo>
                  <a:cubicBezTo>
                    <a:pt x="11" y="8"/>
                    <a:pt x="12" y="6"/>
                    <a:pt x="11" y="5"/>
                  </a:cubicBezTo>
                  <a:cubicBezTo>
                    <a:pt x="11" y="5"/>
                    <a:pt x="10" y="6"/>
                    <a:pt x="9" y="6"/>
                  </a:cubicBezTo>
                  <a:cubicBezTo>
                    <a:pt x="8" y="7"/>
                    <a:pt x="8" y="7"/>
                    <a:pt x="8" y="8"/>
                  </a:cubicBezTo>
                  <a:cubicBezTo>
                    <a:pt x="8" y="8"/>
                    <a:pt x="8" y="8"/>
                    <a:pt x="8" y="8"/>
                  </a:cubicBezTo>
                  <a:cubicBezTo>
                    <a:pt x="8" y="9"/>
                    <a:pt x="9" y="10"/>
                    <a:pt x="8" y="11"/>
                  </a:cubicBezTo>
                  <a:cubicBezTo>
                    <a:pt x="7" y="11"/>
                    <a:pt x="6" y="10"/>
                    <a:pt x="6" y="9"/>
                  </a:cubicBezTo>
                  <a:cubicBezTo>
                    <a:pt x="4" y="8"/>
                    <a:pt x="3" y="8"/>
                    <a:pt x="1" y="7"/>
                  </a:cubicBezTo>
                  <a:cubicBezTo>
                    <a:pt x="0" y="8"/>
                    <a:pt x="2" y="11"/>
                    <a:pt x="2" y="12"/>
                  </a:cubicBezTo>
                  <a:cubicBezTo>
                    <a:pt x="2" y="13"/>
                    <a:pt x="1" y="14"/>
                    <a:pt x="1" y="15"/>
                  </a:cubicBezTo>
                  <a:cubicBezTo>
                    <a:pt x="1" y="16"/>
                    <a:pt x="2" y="16"/>
                    <a:pt x="2" y="18"/>
                  </a:cubicBezTo>
                  <a:cubicBezTo>
                    <a:pt x="2" y="19"/>
                    <a:pt x="2" y="21"/>
                    <a:pt x="1" y="23"/>
                  </a:cubicBezTo>
                  <a:cubicBezTo>
                    <a:pt x="1" y="24"/>
                    <a:pt x="0" y="26"/>
                    <a:pt x="0" y="27"/>
                  </a:cubicBezTo>
                  <a:cubicBezTo>
                    <a:pt x="1" y="28"/>
                    <a:pt x="2" y="27"/>
                    <a:pt x="3" y="27"/>
                  </a:cubicBezTo>
                  <a:cubicBezTo>
                    <a:pt x="4" y="28"/>
                    <a:pt x="5" y="29"/>
                    <a:pt x="6" y="30"/>
                  </a:cubicBezTo>
                  <a:cubicBezTo>
                    <a:pt x="7" y="31"/>
                    <a:pt x="7" y="33"/>
                    <a:pt x="8" y="34"/>
                  </a:cubicBezTo>
                  <a:cubicBezTo>
                    <a:pt x="8" y="36"/>
                    <a:pt x="8" y="38"/>
                    <a:pt x="8" y="39"/>
                  </a:cubicBezTo>
                  <a:cubicBezTo>
                    <a:pt x="9" y="40"/>
                    <a:pt x="10" y="40"/>
                    <a:pt x="12" y="40"/>
                  </a:cubicBezTo>
                  <a:cubicBezTo>
                    <a:pt x="13" y="40"/>
                    <a:pt x="14" y="41"/>
                    <a:pt x="15" y="4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8" name="Freeform 2755"/>
            <p:cNvSpPr>
              <a:spLocks noChangeAspect="1"/>
            </p:cNvSpPr>
            <p:nvPr/>
          </p:nvSpPr>
          <p:spPr bwMode="auto">
            <a:xfrm>
              <a:off x="2836" y="1699"/>
              <a:ext cx="6" cy="3"/>
            </a:xfrm>
            <a:custGeom>
              <a:avLst/>
              <a:gdLst>
                <a:gd name="T0" fmla="*/ 5 w 5"/>
                <a:gd name="T1" fmla="*/ 2 h 3"/>
                <a:gd name="T2" fmla="*/ 2 w 5"/>
                <a:gd name="T3" fmla="*/ 0 h 3"/>
                <a:gd name="T4" fmla="*/ 0 w 5"/>
                <a:gd name="T5" fmla="*/ 2 h 3"/>
                <a:gd name="T6" fmla="*/ 2 w 5"/>
                <a:gd name="T7" fmla="*/ 3 h 3"/>
                <a:gd name="T8" fmla="*/ 5 w 5"/>
                <a:gd name="T9" fmla="*/ 2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4" y="2"/>
                  </a:moveTo>
                  <a:cubicBezTo>
                    <a:pt x="5" y="1"/>
                    <a:pt x="3" y="0"/>
                    <a:pt x="2" y="0"/>
                  </a:cubicBezTo>
                  <a:cubicBezTo>
                    <a:pt x="1" y="0"/>
                    <a:pt x="0" y="1"/>
                    <a:pt x="0" y="2"/>
                  </a:cubicBezTo>
                  <a:cubicBezTo>
                    <a:pt x="0" y="2"/>
                    <a:pt x="1" y="3"/>
                    <a:pt x="2" y="3"/>
                  </a:cubicBezTo>
                  <a:cubicBezTo>
                    <a:pt x="3" y="3"/>
                    <a:pt x="4" y="3"/>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9" name="Freeform 2756"/>
            <p:cNvSpPr>
              <a:spLocks noChangeAspect="1"/>
            </p:cNvSpPr>
            <p:nvPr/>
          </p:nvSpPr>
          <p:spPr bwMode="auto">
            <a:xfrm>
              <a:off x="2790" y="1622"/>
              <a:ext cx="7" cy="6"/>
            </a:xfrm>
            <a:custGeom>
              <a:avLst/>
              <a:gdLst>
                <a:gd name="T0" fmla="*/ 6 w 6"/>
                <a:gd name="T1" fmla="*/ 1 h 5"/>
                <a:gd name="T2" fmla="*/ 4 w 6"/>
                <a:gd name="T3" fmla="*/ 1 h 5"/>
                <a:gd name="T4" fmla="*/ 1 w 6"/>
                <a:gd name="T5" fmla="*/ 5 h 5"/>
                <a:gd name="T6" fmla="*/ 5 w 6"/>
                <a:gd name="T7" fmla="*/ 5 h 5"/>
                <a:gd name="T8" fmla="*/ 6 w 6"/>
                <a:gd name="T9" fmla="*/ 1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5" y="1"/>
                  </a:moveTo>
                  <a:cubicBezTo>
                    <a:pt x="5" y="0"/>
                    <a:pt x="3" y="0"/>
                    <a:pt x="3" y="1"/>
                  </a:cubicBezTo>
                  <a:cubicBezTo>
                    <a:pt x="2" y="2"/>
                    <a:pt x="0" y="3"/>
                    <a:pt x="1" y="4"/>
                  </a:cubicBezTo>
                  <a:cubicBezTo>
                    <a:pt x="1" y="5"/>
                    <a:pt x="3" y="4"/>
                    <a:pt x="4" y="4"/>
                  </a:cubicBezTo>
                  <a:cubicBezTo>
                    <a:pt x="5" y="3"/>
                    <a:pt x="6" y="2"/>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0" name="Freeform 2757"/>
            <p:cNvSpPr>
              <a:spLocks noChangeAspect="1"/>
            </p:cNvSpPr>
            <p:nvPr/>
          </p:nvSpPr>
          <p:spPr bwMode="auto">
            <a:xfrm>
              <a:off x="2782" y="1593"/>
              <a:ext cx="4" cy="5"/>
            </a:xfrm>
            <a:custGeom>
              <a:avLst/>
              <a:gdLst>
                <a:gd name="T0" fmla="*/ 3 w 3"/>
                <a:gd name="T1" fmla="*/ 5 h 4"/>
                <a:gd name="T2" fmla="*/ 4 w 3"/>
                <a:gd name="T3" fmla="*/ 3 h 4"/>
                <a:gd name="T4" fmla="*/ 1 w 3"/>
                <a:gd name="T5" fmla="*/ 0 h 4"/>
                <a:gd name="T6" fmla="*/ 0 w 3"/>
                <a:gd name="T7" fmla="*/ 3 h 4"/>
                <a:gd name="T8" fmla="*/ 3 w 3"/>
                <a:gd name="T9" fmla="*/ 5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4"/>
                  </a:moveTo>
                  <a:cubicBezTo>
                    <a:pt x="3" y="4"/>
                    <a:pt x="3" y="3"/>
                    <a:pt x="3" y="2"/>
                  </a:cubicBezTo>
                  <a:cubicBezTo>
                    <a:pt x="3" y="1"/>
                    <a:pt x="2" y="0"/>
                    <a:pt x="1" y="0"/>
                  </a:cubicBezTo>
                  <a:cubicBezTo>
                    <a:pt x="0" y="0"/>
                    <a:pt x="0" y="1"/>
                    <a:pt x="0" y="2"/>
                  </a:cubicBezTo>
                  <a:cubicBezTo>
                    <a:pt x="1" y="3"/>
                    <a:pt x="1" y="4"/>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1" name="Freeform 2758"/>
            <p:cNvSpPr>
              <a:spLocks noChangeAspect="1"/>
            </p:cNvSpPr>
            <p:nvPr/>
          </p:nvSpPr>
          <p:spPr bwMode="auto">
            <a:xfrm>
              <a:off x="2778" y="1616"/>
              <a:ext cx="3" cy="5"/>
            </a:xfrm>
            <a:custGeom>
              <a:avLst/>
              <a:gdLst>
                <a:gd name="T0" fmla="*/ 2 w 3"/>
                <a:gd name="T1" fmla="*/ 5 h 4"/>
                <a:gd name="T2" fmla="*/ 3 w 3"/>
                <a:gd name="T3" fmla="*/ 3 h 4"/>
                <a:gd name="T4" fmla="*/ 1 w 3"/>
                <a:gd name="T5" fmla="*/ 0 h 4"/>
                <a:gd name="T6" fmla="*/ 0 w 3"/>
                <a:gd name="T7" fmla="*/ 3 h 4"/>
                <a:gd name="T8" fmla="*/ 2 w 3"/>
                <a:gd name="T9" fmla="*/ 5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4"/>
                  </a:moveTo>
                  <a:cubicBezTo>
                    <a:pt x="3" y="4"/>
                    <a:pt x="3" y="3"/>
                    <a:pt x="3" y="2"/>
                  </a:cubicBezTo>
                  <a:cubicBezTo>
                    <a:pt x="2" y="1"/>
                    <a:pt x="1" y="0"/>
                    <a:pt x="1" y="0"/>
                  </a:cubicBezTo>
                  <a:cubicBezTo>
                    <a:pt x="0" y="0"/>
                    <a:pt x="0" y="2"/>
                    <a:pt x="0" y="2"/>
                  </a:cubicBezTo>
                  <a:cubicBezTo>
                    <a:pt x="0" y="3"/>
                    <a:pt x="1" y="4"/>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2" name="Freeform 2759"/>
            <p:cNvSpPr>
              <a:spLocks noChangeAspect="1"/>
            </p:cNvSpPr>
            <p:nvPr/>
          </p:nvSpPr>
          <p:spPr bwMode="auto">
            <a:xfrm>
              <a:off x="2792" y="1644"/>
              <a:ext cx="6" cy="3"/>
            </a:xfrm>
            <a:custGeom>
              <a:avLst/>
              <a:gdLst>
                <a:gd name="T0" fmla="*/ 6 w 5"/>
                <a:gd name="T1" fmla="*/ 1 h 3"/>
                <a:gd name="T2" fmla="*/ 4 w 5"/>
                <a:gd name="T3" fmla="*/ 0 h 3"/>
                <a:gd name="T4" fmla="*/ 0 w 5"/>
                <a:gd name="T5" fmla="*/ 1 h 3"/>
                <a:gd name="T6" fmla="*/ 2 w 5"/>
                <a:gd name="T7" fmla="*/ 3 h 3"/>
                <a:gd name="T8" fmla="*/ 6 w 5"/>
                <a:gd name="T9" fmla="*/ 1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5" y="1"/>
                  </a:moveTo>
                  <a:cubicBezTo>
                    <a:pt x="5" y="0"/>
                    <a:pt x="4" y="0"/>
                    <a:pt x="3" y="0"/>
                  </a:cubicBezTo>
                  <a:cubicBezTo>
                    <a:pt x="2" y="0"/>
                    <a:pt x="1" y="0"/>
                    <a:pt x="0" y="1"/>
                  </a:cubicBezTo>
                  <a:cubicBezTo>
                    <a:pt x="0" y="3"/>
                    <a:pt x="2" y="3"/>
                    <a:pt x="2" y="3"/>
                  </a:cubicBezTo>
                  <a:cubicBezTo>
                    <a:pt x="3" y="3"/>
                    <a:pt x="4" y="3"/>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3" name="Freeform 2760"/>
            <p:cNvSpPr>
              <a:spLocks noChangeAspect="1"/>
            </p:cNvSpPr>
            <p:nvPr/>
          </p:nvSpPr>
          <p:spPr bwMode="auto">
            <a:xfrm>
              <a:off x="3009" y="1560"/>
              <a:ext cx="4" cy="3"/>
            </a:xfrm>
            <a:custGeom>
              <a:avLst/>
              <a:gdLst>
                <a:gd name="T0" fmla="*/ 4 w 3"/>
                <a:gd name="T1" fmla="*/ 0 h 3"/>
                <a:gd name="T2" fmla="*/ 1 w 3"/>
                <a:gd name="T3" fmla="*/ 0 h 3"/>
                <a:gd name="T4" fmla="*/ 0 w 3"/>
                <a:gd name="T5" fmla="*/ 2 h 3"/>
                <a:gd name="T6" fmla="*/ 3 w 3"/>
                <a:gd name="T7" fmla="*/ 2 h 3"/>
                <a:gd name="T8" fmla="*/ 4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0"/>
                  </a:moveTo>
                  <a:cubicBezTo>
                    <a:pt x="3" y="0"/>
                    <a:pt x="2" y="0"/>
                    <a:pt x="1" y="0"/>
                  </a:cubicBezTo>
                  <a:cubicBezTo>
                    <a:pt x="1" y="1"/>
                    <a:pt x="0" y="2"/>
                    <a:pt x="0" y="2"/>
                  </a:cubicBezTo>
                  <a:cubicBezTo>
                    <a:pt x="1" y="3"/>
                    <a:pt x="2" y="2"/>
                    <a:pt x="2" y="2"/>
                  </a:cubicBezTo>
                  <a:cubicBezTo>
                    <a:pt x="3" y="2"/>
                    <a:pt x="3" y="1"/>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4" name="Freeform 2761"/>
            <p:cNvSpPr>
              <a:spLocks noChangeAspect="1"/>
            </p:cNvSpPr>
            <p:nvPr/>
          </p:nvSpPr>
          <p:spPr bwMode="auto">
            <a:xfrm>
              <a:off x="2995" y="1610"/>
              <a:ext cx="4" cy="4"/>
            </a:xfrm>
            <a:custGeom>
              <a:avLst/>
              <a:gdLst>
                <a:gd name="T0" fmla="*/ 4 w 3"/>
                <a:gd name="T1" fmla="*/ 4 h 3"/>
                <a:gd name="T2" fmla="*/ 3 w 3"/>
                <a:gd name="T3" fmla="*/ 1 h 3"/>
                <a:gd name="T4" fmla="*/ 0 w 3"/>
                <a:gd name="T5" fmla="*/ 1 h 3"/>
                <a:gd name="T6" fmla="*/ 1 w 3"/>
                <a:gd name="T7" fmla="*/ 3 h 3"/>
                <a:gd name="T8" fmla="*/ 4 w 3"/>
                <a:gd name="T9" fmla="*/ 4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3"/>
                  </a:moveTo>
                  <a:cubicBezTo>
                    <a:pt x="3" y="2"/>
                    <a:pt x="3" y="1"/>
                    <a:pt x="2" y="1"/>
                  </a:cubicBezTo>
                  <a:cubicBezTo>
                    <a:pt x="2" y="1"/>
                    <a:pt x="1" y="0"/>
                    <a:pt x="0" y="1"/>
                  </a:cubicBezTo>
                  <a:cubicBezTo>
                    <a:pt x="0" y="1"/>
                    <a:pt x="1" y="2"/>
                    <a:pt x="1" y="2"/>
                  </a:cubicBezTo>
                  <a:cubicBezTo>
                    <a:pt x="2" y="3"/>
                    <a:pt x="3" y="3"/>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5" name="Freeform 2762"/>
            <p:cNvSpPr>
              <a:spLocks noChangeAspect="1"/>
            </p:cNvSpPr>
            <p:nvPr/>
          </p:nvSpPr>
          <p:spPr bwMode="auto">
            <a:xfrm>
              <a:off x="3002" y="1612"/>
              <a:ext cx="4" cy="4"/>
            </a:xfrm>
            <a:custGeom>
              <a:avLst/>
              <a:gdLst>
                <a:gd name="T0" fmla="*/ 4 w 3"/>
                <a:gd name="T1" fmla="*/ 3 h 3"/>
                <a:gd name="T2" fmla="*/ 3 w 3"/>
                <a:gd name="T3" fmla="*/ 1 h 3"/>
                <a:gd name="T4" fmla="*/ 0 w 3"/>
                <a:gd name="T5" fmla="*/ 0 h 3"/>
                <a:gd name="T6" fmla="*/ 1 w 3"/>
                <a:gd name="T7" fmla="*/ 3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3" y="1"/>
                    <a:pt x="2" y="1"/>
                  </a:cubicBezTo>
                  <a:cubicBezTo>
                    <a:pt x="2" y="0"/>
                    <a:pt x="1" y="0"/>
                    <a:pt x="0" y="0"/>
                  </a:cubicBezTo>
                  <a:cubicBezTo>
                    <a:pt x="0" y="1"/>
                    <a:pt x="0" y="1"/>
                    <a:pt x="1" y="2"/>
                  </a:cubicBezTo>
                  <a:cubicBezTo>
                    <a:pt x="1" y="2"/>
                    <a:pt x="2" y="3"/>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6" name="Freeform 2763"/>
            <p:cNvSpPr>
              <a:spLocks noChangeAspect="1"/>
            </p:cNvSpPr>
            <p:nvPr/>
          </p:nvSpPr>
          <p:spPr bwMode="auto">
            <a:xfrm>
              <a:off x="2975" y="1610"/>
              <a:ext cx="1" cy="5"/>
            </a:xfrm>
            <a:custGeom>
              <a:avLst/>
              <a:gdLst>
                <a:gd name="T0" fmla="*/ 1 w 1"/>
                <a:gd name="T1" fmla="*/ 5 h 4"/>
                <a:gd name="T2" fmla="*/ 1 w 1"/>
                <a:gd name="T3" fmla="*/ 3 h 4"/>
                <a:gd name="T4" fmla="*/ 1 w 1"/>
                <a:gd name="T5" fmla="*/ 0 h 4"/>
                <a:gd name="T6" fmla="*/ 0 w 1"/>
                <a:gd name="T7" fmla="*/ 3 h 4"/>
                <a:gd name="T8" fmla="*/ 1 w 1"/>
                <a:gd name="T9" fmla="*/ 5 h 4"/>
                <a:gd name="T10" fmla="*/ 0 60000 65536"/>
                <a:gd name="T11" fmla="*/ 0 60000 65536"/>
                <a:gd name="T12" fmla="*/ 0 60000 65536"/>
                <a:gd name="T13" fmla="*/ 0 60000 65536"/>
                <a:gd name="T14" fmla="*/ 0 60000 65536"/>
                <a:gd name="T15" fmla="*/ 0 w 1"/>
                <a:gd name="T16" fmla="*/ 0 h 4"/>
                <a:gd name="T17" fmla="*/ 1 w 1"/>
                <a:gd name="T18" fmla="*/ 4 h 4"/>
              </a:gdLst>
              <a:ahLst/>
              <a:cxnLst>
                <a:cxn ang="T10">
                  <a:pos x="T0" y="T1"/>
                </a:cxn>
                <a:cxn ang="T11">
                  <a:pos x="T2" y="T3"/>
                </a:cxn>
                <a:cxn ang="T12">
                  <a:pos x="T4" y="T5"/>
                </a:cxn>
                <a:cxn ang="T13">
                  <a:pos x="T6" y="T7"/>
                </a:cxn>
                <a:cxn ang="T14">
                  <a:pos x="T8" y="T9"/>
                </a:cxn>
              </a:cxnLst>
              <a:rect l="T15" t="T16" r="T17" b="T18"/>
              <a:pathLst>
                <a:path w="1" h="4">
                  <a:moveTo>
                    <a:pt x="1" y="4"/>
                  </a:moveTo>
                  <a:cubicBezTo>
                    <a:pt x="1" y="4"/>
                    <a:pt x="1" y="3"/>
                    <a:pt x="1" y="2"/>
                  </a:cubicBezTo>
                  <a:cubicBezTo>
                    <a:pt x="1" y="2"/>
                    <a:pt x="1" y="1"/>
                    <a:pt x="1" y="0"/>
                  </a:cubicBezTo>
                  <a:cubicBezTo>
                    <a:pt x="0" y="0"/>
                    <a:pt x="0" y="1"/>
                    <a:pt x="0" y="2"/>
                  </a:cubicBezTo>
                  <a:cubicBezTo>
                    <a:pt x="0" y="3"/>
                    <a:pt x="1" y="4"/>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7" name="Freeform 2764"/>
            <p:cNvSpPr>
              <a:spLocks noChangeAspect="1"/>
            </p:cNvSpPr>
            <p:nvPr/>
          </p:nvSpPr>
          <p:spPr bwMode="auto">
            <a:xfrm>
              <a:off x="2975" y="1602"/>
              <a:ext cx="2" cy="2"/>
            </a:xfrm>
            <a:custGeom>
              <a:avLst/>
              <a:gdLst>
                <a:gd name="T0" fmla="*/ 2 w 2"/>
                <a:gd name="T1" fmla="*/ 2 h 2"/>
                <a:gd name="T2" fmla="*/ 2 w 2"/>
                <a:gd name="T3" fmla="*/ 0 h 2"/>
                <a:gd name="T4" fmla="*/ 0 w 2"/>
                <a:gd name="T5" fmla="*/ 0 h 2"/>
                <a:gd name="T6" fmla="*/ 1 w 2"/>
                <a:gd name="T7" fmla="*/ 1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cubicBezTo>
                    <a:pt x="2" y="1"/>
                    <a:pt x="2" y="1"/>
                    <a:pt x="2" y="0"/>
                  </a:cubicBezTo>
                  <a:cubicBezTo>
                    <a:pt x="1" y="0"/>
                    <a:pt x="0" y="0"/>
                    <a:pt x="0" y="0"/>
                  </a:cubicBezTo>
                  <a:cubicBezTo>
                    <a:pt x="0" y="1"/>
                    <a:pt x="0" y="1"/>
                    <a:pt x="1" y="1"/>
                  </a:cubicBezTo>
                  <a:cubicBezTo>
                    <a:pt x="1"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8" name="Freeform 2765"/>
            <p:cNvSpPr>
              <a:spLocks noChangeAspect="1"/>
            </p:cNvSpPr>
            <p:nvPr/>
          </p:nvSpPr>
          <p:spPr bwMode="auto">
            <a:xfrm>
              <a:off x="2976" y="1616"/>
              <a:ext cx="2" cy="2"/>
            </a:xfrm>
            <a:custGeom>
              <a:avLst/>
              <a:gdLst>
                <a:gd name="T0" fmla="*/ 2 w 2"/>
                <a:gd name="T1" fmla="*/ 2 h 2"/>
                <a:gd name="T2" fmla="*/ 2 w 2"/>
                <a:gd name="T3" fmla="*/ 1 h 2"/>
                <a:gd name="T4" fmla="*/ 1 w 2"/>
                <a:gd name="T5" fmla="*/ 0 h 2"/>
                <a:gd name="T6" fmla="*/ 1 w 2"/>
                <a:gd name="T7" fmla="*/ 1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cubicBezTo>
                    <a:pt x="2" y="2"/>
                    <a:pt x="2" y="1"/>
                    <a:pt x="2" y="1"/>
                  </a:cubicBezTo>
                  <a:cubicBezTo>
                    <a:pt x="2" y="0"/>
                    <a:pt x="1" y="0"/>
                    <a:pt x="1" y="0"/>
                  </a:cubicBezTo>
                  <a:cubicBezTo>
                    <a:pt x="0" y="0"/>
                    <a:pt x="1" y="1"/>
                    <a:pt x="1" y="1"/>
                  </a:cubicBezTo>
                  <a:cubicBezTo>
                    <a:pt x="1" y="1"/>
                    <a:pt x="1"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9" name="Freeform 2766"/>
            <p:cNvSpPr>
              <a:spLocks noChangeAspect="1"/>
            </p:cNvSpPr>
            <p:nvPr/>
          </p:nvSpPr>
          <p:spPr bwMode="auto">
            <a:xfrm>
              <a:off x="2977" y="1621"/>
              <a:ext cx="4" cy="1"/>
            </a:xfrm>
            <a:custGeom>
              <a:avLst/>
              <a:gdLst>
                <a:gd name="T0" fmla="*/ 4 w 3"/>
                <a:gd name="T1" fmla="*/ 1 h 1"/>
                <a:gd name="T2" fmla="*/ 3 w 3"/>
                <a:gd name="T3" fmla="*/ 0 h 1"/>
                <a:gd name="T4" fmla="*/ 0 w 3"/>
                <a:gd name="T5" fmla="*/ 1 h 1"/>
                <a:gd name="T6" fmla="*/ 3 w 3"/>
                <a:gd name="T7" fmla="*/ 1 h 1"/>
                <a:gd name="T8" fmla="*/ 4 w 3"/>
                <a:gd name="T9" fmla="*/ 1 h 1"/>
                <a:gd name="T10" fmla="*/ 0 60000 65536"/>
                <a:gd name="T11" fmla="*/ 0 60000 65536"/>
                <a:gd name="T12" fmla="*/ 0 60000 65536"/>
                <a:gd name="T13" fmla="*/ 0 60000 65536"/>
                <a:gd name="T14" fmla="*/ 0 60000 65536"/>
                <a:gd name="T15" fmla="*/ 0 w 3"/>
                <a:gd name="T16" fmla="*/ 0 h 1"/>
                <a:gd name="T17" fmla="*/ 3 w 3"/>
                <a:gd name="T18" fmla="*/ 1 h 1"/>
              </a:gdLst>
              <a:ahLst/>
              <a:cxnLst>
                <a:cxn ang="T10">
                  <a:pos x="T0" y="T1"/>
                </a:cxn>
                <a:cxn ang="T11">
                  <a:pos x="T2" y="T3"/>
                </a:cxn>
                <a:cxn ang="T12">
                  <a:pos x="T4" y="T5"/>
                </a:cxn>
                <a:cxn ang="T13">
                  <a:pos x="T6" y="T7"/>
                </a:cxn>
                <a:cxn ang="T14">
                  <a:pos x="T8" y="T9"/>
                </a:cxn>
              </a:cxnLst>
              <a:rect l="T15" t="T16" r="T17" b="T18"/>
              <a:pathLst>
                <a:path w="3" h="1">
                  <a:moveTo>
                    <a:pt x="3" y="1"/>
                  </a:moveTo>
                  <a:cubicBezTo>
                    <a:pt x="3" y="0"/>
                    <a:pt x="2" y="0"/>
                    <a:pt x="2" y="0"/>
                  </a:cubicBezTo>
                  <a:cubicBezTo>
                    <a:pt x="1" y="0"/>
                    <a:pt x="1" y="0"/>
                    <a:pt x="0" y="1"/>
                  </a:cubicBezTo>
                  <a:cubicBezTo>
                    <a:pt x="0" y="1"/>
                    <a:pt x="1" y="1"/>
                    <a:pt x="2" y="1"/>
                  </a:cubicBezTo>
                  <a:cubicBezTo>
                    <a:pt x="2" y="1"/>
                    <a:pt x="3"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0" name="Freeform 2767"/>
            <p:cNvSpPr>
              <a:spLocks noChangeAspect="1"/>
            </p:cNvSpPr>
            <p:nvPr/>
          </p:nvSpPr>
          <p:spPr bwMode="auto">
            <a:xfrm>
              <a:off x="3030" y="1611"/>
              <a:ext cx="3" cy="3"/>
            </a:xfrm>
            <a:custGeom>
              <a:avLst/>
              <a:gdLst>
                <a:gd name="T0" fmla="*/ 3 w 3"/>
                <a:gd name="T1" fmla="*/ 2 h 2"/>
                <a:gd name="T2" fmla="*/ 2 w 3"/>
                <a:gd name="T3" fmla="*/ 0 h 2"/>
                <a:gd name="T4" fmla="*/ 0 w 3"/>
                <a:gd name="T5" fmla="*/ 2 h 2"/>
                <a:gd name="T6" fmla="*/ 2 w 3"/>
                <a:gd name="T7" fmla="*/ 3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3" y="1"/>
                  </a:moveTo>
                  <a:cubicBezTo>
                    <a:pt x="3" y="0"/>
                    <a:pt x="2" y="0"/>
                    <a:pt x="2" y="0"/>
                  </a:cubicBezTo>
                  <a:cubicBezTo>
                    <a:pt x="1" y="0"/>
                    <a:pt x="1" y="1"/>
                    <a:pt x="0" y="1"/>
                  </a:cubicBezTo>
                  <a:cubicBezTo>
                    <a:pt x="0" y="2"/>
                    <a:pt x="1" y="2"/>
                    <a:pt x="2" y="2"/>
                  </a:cubicBezTo>
                  <a:cubicBezTo>
                    <a:pt x="2" y="2"/>
                    <a:pt x="3"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1" name="Oval 2768"/>
            <p:cNvSpPr>
              <a:spLocks noChangeAspect="1" noChangeArrowheads="1"/>
            </p:cNvSpPr>
            <p:nvPr/>
          </p:nvSpPr>
          <p:spPr bwMode="auto">
            <a:xfrm>
              <a:off x="3006" y="1590"/>
              <a:ext cx="2"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2" name="Freeform 2769"/>
            <p:cNvSpPr>
              <a:spLocks noChangeAspect="1"/>
            </p:cNvSpPr>
            <p:nvPr/>
          </p:nvSpPr>
          <p:spPr bwMode="auto">
            <a:xfrm>
              <a:off x="3067" y="1606"/>
              <a:ext cx="5" cy="5"/>
            </a:xfrm>
            <a:custGeom>
              <a:avLst/>
              <a:gdLst>
                <a:gd name="T0" fmla="*/ 0 w 4"/>
                <a:gd name="T1" fmla="*/ 1 h 4"/>
                <a:gd name="T2" fmla="*/ 1 w 4"/>
                <a:gd name="T3" fmla="*/ 4 h 4"/>
                <a:gd name="T4" fmla="*/ 4 w 4"/>
                <a:gd name="T5" fmla="*/ 5 h 4"/>
                <a:gd name="T6" fmla="*/ 4 w 4"/>
                <a:gd name="T7" fmla="*/ 3 h 4"/>
                <a:gd name="T8" fmla="*/ 0 w 4"/>
                <a:gd name="T9" fmla="*/ 1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0" y="1"/>
                  </a:moveTo>
                  <a:cubicBezTo>
                    <a:pt x="0" y="1"/>
                    <a:pt x="0" y="2"/>
                    <a:pt x="1" y="3"/>
                  </a:cubicBezTo>
                  <a:cubicBezTo>
                    <a:pt x="1" y="4"/>
                    <a:pt x="2" y="4"/>
                    <a:pt x="3" y="4"/>
                  </a:cubicBezTo>
                  <a:cubicBezTo>
                    <a:pt x="4" y="4"/>
                    <a:pt x="3" y="3"/>
                    <a:pt x="3" y="2"/>
                  </a:cubicBezTo>
                  <a:cubicBezTo>
                    <a:pt x="2" y="1"/>
                    <a:pt x="1"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3" name="Freeform 2770"/>
            <p:cNvSpPr>
              <a:spLocks noChangeAspect="1"/>
            </p:cNvSpPr>
            <p:nvPr/>
          </p:nvSpPr>
          <p:spPr bwMode="auto">
            <a:xfrm>
              <a:off x="2978" y="1569"/>
              <a:ext cx="4" cy="5"/>
            </a:xfrm>
            <a:custGeom>
              <a:avLst/>
              <a:gdLst>
                <a:gd name="T0" fmla="*/ 3 w 3"/>
                <a:gd name="T1" fmla="*/ 0 h 4"/>
                <a:gd name="T2" fmla="*/ 1 w 3"/>
                <a:gd name="T3" fmla="*/ 1 h 4"/>
                <a:gd name="T4" fmla="*/ 0 w 3"/>
                <a:gd name="T5" fmla="*/ 4 h 4"/>
                <a:gd name="T6" fmla="*/ 3 w 3"/>
                <a:gd name="T7" fmla="*/ 3 h 4"/>
                <a:gd name="T8" fmla="*/ 3 w 3"/>
                <a:gd name="T9" fmla="*/ 0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0"/>
                  </a:moveTo>
                  <a:cubicBezTo>
                    <a:pt x="2" y="0"/>
                    <a:pt x="1" y="1"/>
                    <a:pt x="1" y="1"/>
                  </a:cubicBezTo>
                  <a:cubicBezTo>
                    <a:pt x="0" y="2"/>
                    <a:pt x="0" y="3"/>
                    <a:pt x="0" y="3"/>
                  </a:cubicBezTo>
                  <a:cubicBezTo>
                    <a:pt x="1" y="4"/>
                    <a:pt x="2" y="3"/>
                    <a:pt x="2" y="2"/>
                  </a:cubicBezTo>
                  <a:cubicBezTo>
                    <a:pt x="2" y="2"/>
                    <a:pt x="3" y="1"/>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4" name="Freeform 2771"/>
            <p:cNvSpPr>
              <a:spLocks noChangeAspect="1"/>
            </p:cNvSpPr>
            <p:nvPr/>
          </p:nvSpPr>
          <p:spPr bwMode="auto">
            <a:xfrm>
              <a:off x="2996" y="1598"/>
              <a:ext cx="13" cy="13"/>
            </a:xfrm>
            <a:custGeom>
              <a:avLst/>
              <a:gdLst>
                <a:gd name="T0" fmla="*/ 6 w 11"/>
                <a:gd name="T1" fmla="*/ 0 h 11"/>
                <a:gd name="T2" fmla="*/ 11 w 11"/>
                <a:gd name="T3" fmla="*/ 2 h 11"/>
                <a:gd name="T4" fmla="*/ 13 w 11"/>
                <a:gd name="T5" fmla="*/ 8 h 11"/>
                <a:gd name="T6" fmla="*/ 11 w 11"/>
                <a:gd name="T7" fmla="*/ 13 h 11"/>
                <a:gd name="T8" fmla="*/ 4 w 11"/>
                <a:gd name="T9" fmla="*/ 9 h 11"/>
                <a:gd name="T10" fmla="*/ 0 w 11"/>
                <a:gd name="T11" fmla="*/ 6 h 11"/>
                <a:gd name="T12" fmla="*/ 2 w 11"/>
                <a:gd name="T13" fmla="*/ 1 h 11"/>
                <a:gd name="T14" fmla="*/ 6 w 11"/>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1"/>
                <a:gd name="T26" fmla="*/ 11 w 11"/>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1">
                  <a:moveTo>
                    <a:pt x="5" y="0"/>
                  </a:moveTo>
                  <a:cubicBezTo>
                    <a:pt x="7" y="0"/>
                    <a:pt x="8" y="1"/>
                    <a:pt x="9" y="2"/>
                  </a:cubicBezTo>
                  <a:cubicBezTo>
                    <a:pt x="10" y="3"/>
                    <a:pt x="11" y="5"/>
                    <a:pt x="11" y="7"/>
                  </a:cubicBezTo>
                  <a:cubicBezTo>
                    <a:pt x="11" y="9"/>
                    <a:pt x="10" y="10"/>
                    <a:pt x="9" y="11"/>
                  </a:cubicBezTo>
                  <a:cubicBezTo>
                    <a:pt x="7" y="11"/>
                    <a:pt x="5" y="9"/>
                    <a:pt x="3" y="8"/>
                  </a:cubicBezTo>
                  <a:cubicBezTo>
                    <a:pt x="2" y="7"/>
                    <a:pt x="1" y="6"/>
                    <a:pt x="0" y="5"/>
                  </a:cubicBezTo>
                  <a:cubicBezTo>
                    <a:pt x="0" y="3"/>
                    <a:pt x="1" y="2"/>
                    <a:pt x="2" y="1"/>
                  </a:cubicBezTo>
                  <a:cubicBezTo>
                    <a:pt x="3" y="0"/>
                    <a:pt x="4"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5" name="Freeform 2772"/>
            <p:cNvSpPr>
              <a:spLocks noChangeAspect="1"/>
            </p:cNvSpPr>
            <p:nvPr/>
          </p:nvSpPr>
          <p:spPr bwMode="auto">
            <a:xfrm>
              <a:off x="3011" y="1586"/>
              <a:ext cx="24" cy="28"/>
            </a:xfrm>
            <a:custGeom>
              <a:avLst/>
              <a:gdLst>
                <a:gd name="T0" fmla="*/ 14 w 20"/>
                <a:gd name="T1" fmla="*/ 4 h 23"/>
                <a:gd name="T2" fmla="*/ 20 w 20"/>
                <a:gd name="T3" fmla="*/ 0 h 23"/>
                <a:gd name="T4" fmla="*/ 24 w 20"/>
                <a:gd name="T5" fmla="*/ 4 h 23"/>
                <a:gd name="T6" fmla="*/ 22 w 20"/>
                <a:gd name="T7" fmla="*/ 13 h 23"/>
                <a:gd name="T8" fmla="*/ 19 w 20"/>
                <a:gd name="T9" fmla="*/ 16 h 23"/>
                <a:gd name="T10" fmla="*/ 22 w 20"/>
                <a:gd name="T11" fmla="*/ 19 h 23"/>
                <a:gd name="T12" fmla="*/ 18 w 20"/>
                <a:gd name="T13" fmla="*/ 21 h 23"/>
                <a:gd name="T14" fmla="*/ 18 w 20"/>
                <a:gd name="T15" fmla="*/ 27 h 23"/>
                <a:gd name="T16" fmla="*/ 12 w 20"/>
                <a:gd name="T17" fmla="*/ 23 h 23"/>
                <a:gd name="T18" fmla="*/ 8 w 20"/>
                <a:gd name="T19" fmla="*/ 22 h 23"/>
                <a:gd name="T20" fmla="*/ 4 w 20"/>
                <a:gd name="T21" fmla="*/ 18 h 23"/>
                <a:gd name="T22" fmla="*/ 4 w 20"/>
                <a:gd name="T23" fmla="*/ 13 h 23"/>
                <a:gd name="T24" fmla="*/ 1 w 20"/>
                <a:gd name="T25" fmla="*/ 10 h 23"/>
                <a:gd name="T26" fmla="*/ 7 w 20"/>
                <a:gd name="T27" fmla="*/ 9 h 23"/>
                <a:gd name="T28" fmla="*/ 8 w 20"/>
                <a:gd name="T29" fmla="*/ 5 h 23"/>
                <a:gd name="T30" fmla="*/ 12 w 20"/>
                <a:gd name="T31" fmla="*/ 7 h 23"/>
                <a:gd name="T32" fmla="*/ 12 w 20"/>
                <a:gd name="T33" fmla="*/ 10 h 23"/>
                <a:gd name="T34" fmla="*/ 17 w 20"/>
                <a:gd name="T35" fmla="*/ 11 h 23"/>
                <a:gd name="T36" fmla="*/ 17 w 20"/>
                <a:gd name="T37" fmla="*/ 6 h 23"/>
                <a:gd name="T38" fmla="*/ 14 w 20"/>
                <a:gd name="T39" fmla="*/ 4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23"/>
                <a:gd name="T62" fmla="*/ 20 w 20"/>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23">
                  <a:moveTo>
                    <a:pt x="12" y="3"/>
                  </a:moveTo>
                  <a:cubicBezTo>
                    <a:pt x="13" y="1"/>
                    <a:pt x="15" y="0"/>
                    <a:pt x="17" y="0"/>
                  </a:cubicBezTo>
                  <a:cubicBezTo>
                    <a:pt x="18" y="0"/>
                    <a:pt x="20" y="2"/>
                    <a:pt x="20" y="3"/>
                  </a:cubicBezTo>
                  <a:cubicBezTo>
                    <a:pt x="20" y="6"/>
                    <a:pt x="19" y="8"/>
                    <a:pt x="18" y="11"/>
                  </a:cubicBezTo>
                  <a:cubicBezTo>
                    <a:pt x="18" y="12"/>
                    <a:pt x="16" y="12"/>
                    <a:pt x="16" y="13"/>
                  </a:cubicBezTo>
                  <a:cubicBezTo>
                    <a:pt x="16" y="14"/>
                    <a:pt x="19" y="15"/>
                    <a:pt x="18" y="16"/>
                  </a:cubicBezTo>
                  <a:cubicBezTo>
                    <a:pt x="18" y="18"/>
                    <a:pt x="15" y="16"/>
                    <a:pt x="15" y="17"/>
                  </a:cubicBezTo>
                  <a:cubicBezTo>
                    <a:pt x="14" y="19"/>
                    <a:pt x="16" y="22"/>
                    <a:pt x="15" y="22"/>
                  </a:cubicBezTo>
                  <a:cubicBezTo>
                    <a:pt x="13" y="23"/>
                    <a:pt x="12" y="20"/>
                    <a:pt x="10" y="19"/>
                  </a:cubicBezTo>
                  <a:cubicBezTo>
                    <a:pt x="9" y="19"/>
                    <a:pt x="8" y="18"/>
                    <a:pt x="7" y="18"/>
                  </a:cubicBezTo>
                  <a:cubicBezTo>
                    <a:pt x="6" y="17"/>
                    <a:pt x="4" y="16"/>
                    <a:pt x="3" y="15"/>
                  </a:cubicBezTo>
                  <a:cubicBezTo>
                    <a:pt x="2" y="13"/>
                    <a:pt x="3" y="12"/>
                    <a:pt x="3" y="11"/>
                  </a:cubicBezTo>
                  <a:cubicBezTo>
                    <a:pt x="3" y="10"/>
                    <a:pt x="0" y="9"/>
                    <a:pt x="1" y="8"/>
                  </a:cubicBezTo>
                  <a:cubicBezTo>
                    <a:pt x="2" y="6"/>
                    <a:pt x="4" y="8"/>
                    <a:pt x="6" y="7"/>
                  </a:cubicBezTo>
                  <a:cubicBezTo>
                    <a:pt x="7" y="7"/>
                    <a:pt x="6" y="4"/>
                    <a:pt x="7" y="4"/>
                  </a:cubicBezTo>
                  <a:cubicBezTo>
                    <a:pt x="8" y="4"/>
                    <a:pt x="9" y="5"/>
                    <a:pt x="10" y="6"/>
                  </a:cubicBezTo>
                  <a:cubicBezTo>
                    <a:pt x="10" y="6"/>
                    <a:pt x="10" y="8"/>
                    <a:pt x="10" y="8"/>
                  </a:cubicBezTo>
                  <a:cubicBezTo>
                    <a:pt x="11" y="9"/>
                    <a:pt x="13" y="10"/>
                    <a:pt x="14" y="9"/>
                  </a:cubicBezTo>
                  <a:cubicBezTo>
                    <a:pt x="15" y="8"/>
                    <a:pt x="14" y="6"/>
                    <a:pt x="14" y="5"/>
                  </a:cubicBezTo>
                  <a:cubicBezTo>
                    <a:pt x="14" y="4"/>
                    <a:pt x="12" y="3"/>
                    <a:pt x="1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6" name="Freeform 2773"/>
            <p:cNvSpPr>
              <a:spLocks noChangeAspect="1"/>
            </p:cNvSpPr>
            <p:nvPr/>
          </p:nvSpPr>
          <p:spPr bwMode="auto">
            <a:xfrm>
              <a:off x="3023" y="1614"/>
              <a:ext cx="6" cy="7"/>
            </a:xfrm>
            <a:custGeom>
              <a:avLst/>
              <a:gdLst>
                <a:gd name="T0" fmla="*/ 6 w 5"/>
                <a:gd name="T1" fmla="*/ 1 h 6"/>
                <a:gd name="T2" fmla="*/ 1 w 5"/>
                <a:gd name="T3" fmla="*/ 0 h 6"/>
                <a:gd name="T4" fmla="*/ 2 w 5"/>
                <a:gd name="T5" fmla="*/ 4 h 6"/>
                <a:gd name="T6" fmla="*/ 4 w 5"/>
                <a:gd name="T7" fmla="*/ 7 h 6"/>
                <a:gd name="T8" fmla="*/ 6 w 5"/>
                <a:gd name="T9" fmla="*/ 1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5" y="1"/>
                  </a:moveTo>
                  <a:cubicBezTo>
                    <a:pt x="4" y="1"/>
                    <a:pt x="1" y="0"/>
                    <a:pt x="1" y="0"/>
                  </a:cubicBezTo>
                  <a:cubicBezTo>
                    <a:pt x="0" y="0"/>
                    <a:pt x="2" y="2"/>
                    <a:pt x="2" y="3"/>
                  </a:cubicBezTo>
                  <a:cubicBezTo>
                    <a:pt x="2" y="4"/>
                    <a:pt x="2" y="6"/>
                    <a:pt x="3" y="6"/>
                  </a:cubicBezTo>
                  <a:cubicBezTo>
                    <a:pt x="4" y="5"/>
                    <a:pt x="4" y="2"/>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7" name="Freeform 2774"/>
            <p:cNvSpPr>
              <a:spLocks noChangeAspect="1"/>
            </p:cNvSpPr>
            <p:nvPr/>
          </p:nvSpPr>
          <p:spPr bwMode="auto">
            <a:xfrm>
              <a:off x="3013" y="1612"/>
              <a:ext cx="11" cy="8"/>
            </a:xfrm>
            <a:custGeom>
              <a:avLst/>
              <a:gdLst>
                <a:gd name="T0" fmla="*/ 2 w 9"/>
                <a:gd name="T1" fmla="*/ 0 h 6"/>
                <a:gd name="T2" fmla="*/ 9 w 9"/>
                <a:gd name="T3" fmla="*/ 4 h 6"/>
                <a:gd name="T4" fmla="*/ 11 w 9"/>
                <a:gd name="T5" fmla="*/ 8 h 6"/>
                <a:gd name="T6" fmla="*/ 4 w 9"/>
                <a:gd name="T7" fmla="*/ 7 h 6"/>
                <a:gd name="T8" fmla="*/ 0 w 9"/>
                <a:gd name="T9" fmla="*/ 4 h 6"/>
                <a:gd name="T10" fmla="*/ 0 w 9"/>
                <a:gd name="T11" fmla="*/ 1 h 6"/>
                <a:gd name="T12" fmla="*/ 2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8" name="Freeform 2775"/>
            <p:cNvSpPr>
              <a:spLocks noChangeAspect="1"/>
            </p:cNvSpPr>
            <p:nvPr/>
          </p:nvSpPr>
          <p:spPr bwMode="auto">
            <a:xfrm>
              <a:off x="3008" y="1610"/>
              <a:ext cx="3" cy="8"/>
            </a:xfrm>
            <a:custGeom>
              <a:avLst/>
              <a:gdLst>
                <a:gd name="T0" fmla="*/ 3 w 2"/>
                <a:gd name="T1" fmla="*/ 0 h 7"/>
                <a:gd name="T2" fmla="*/ 0 w 2"/>
                <a:gd name="T3" fmla="*/ 8 h 7"/>
                <a:gd name="T4" fmla="*/ 0 w 2"/>
                <a:gd name="T5" fmla="*/ 3 h 7"/>
                <a:gd name="T6" fmla="*/ 3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2" y="0"/>
                  </a:moveTo>
                  <a:cubicBezTo>
                    <a:pt x="2" y="3"/>
                    <a:pt x="2" y="5"/>
                    <a:pt x="0" y="7"/>
                  </a:cubicBezTo>
                  <a:cubicBezTo>
                    <a:pt x="0" y="5"/>
                    <a:pt x="0" y="4"/>
                    <a:pt x="0" y="3"/>
                  </a:cubicBezTo>
                  <a:cubicBezTo>
                    <a:pt x="1" y="2"/>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9" name="Freeform 2776"/>
            <p:cNvSpPr>
              <a:spLocks noChangeAspect="1"/>
            </p:cNvSpPr>
            <p:nvPr/>
          </p:nvSpPr>
          <p:spPr bwMode="auto">
            <a:xfrm>
              <a:off x="3043" y="1618"/>
              <a:ext cx="8" cy="10"/>
            </a:xfrm>
            <a:custGeom>
              <a:avLst/>
              <a:gdLst>
                <a:gd name="T0" fmla="*/ 3 w 7"/>
                <a:gd name="T1" fmla="*/ 1 h 8"/>
                <a:gd name="T2" fmla="*/ 7 w 7"/>
                <a:gd name="T3" fmla="*/ 4 h 8"/>
                <a:gd name="T4" fmla="*/ 6 w 7"/>
                <a:gd name="T5" fmla="*/ 9 h 8"/>
                <a:gd name="T6" fmla="*/ 1 w 7"/>
                <a:gd name="T7" fmla="*/ 6 h 8"/>
                <a:gd name="T8" fmla="*/ 1 w 7"/>
                <a:gd name="T9" fmla="*/ 3 h 8"/>
                <a:gd name="T10" fmla="*/ 3 w 7"/>
                <a:gd name="T11" fmla="*/ 1 h 8"/>
                <a:gd name="T12" fmla="*/ 0 60000 65536"/>
                <a:gd name="T13" fmla="*/ 0 60000 65536"/>
                <a:gd name="T14" fmla="*/ 0 60000 65536"/>
                <a:gd name="T15" fmla="*/ 0 60000 65536"/>
                <a:gd name="T16" fmla="*/ 0 60000 65536"/>
                <a:gd name="T17" fmla="*/ 0 60000 65536"/>
                <a:gd name="T18" fmla="*/ 0 w 7"/>
                <a:gd name="T19" fmla="*/ 0 h 8"/>
                <a:gd name="T20" fmla="*/ 7 w 7"/>
                <a:gd name="T21" fmla="*/ 8 h 8"/>
              </a:gdLst>
              <a:ahLst/>
              <a:cxnLst>
                <a:cxn ang="T12">
                  <a:pos x="T0" y="T1"/>
                </a:cxn>
                <a:cxn ang="T13">
                  <a:pos x="T2" y="T3"/>
                </a:cxn>
                <a:cxn ang="T14">
                  <a:pos x="T4" y="T5"/>
                </a:cxn>
                <a:cxn ang="T15">
                  <a:pos x="T6" y="T7"/>
                </a:cxn>
                <a:cxn ang="T16">
                  <a:pos x="T8" y="T9"/>
                </a:cxn>
                <a:cxn ang="T17">
                  <a:pos x="T10" y="T11"/>
                </a:cxn>
              </a:cxnLst>
              <a:rect l="T18" t="T19" r="T20" b="T21"/>
              <a:pathLst>
                <a:path w="7" h="8">
                  <a:moveTo>
                    <a:pt x="3" y="1"/>
                  </a:moveTo>
                  <a:cubicBezTo>
                    <a:pt x="4" y="1"/>
                    <a:pt x="6" y="1"/>
                    <a:pt x="6" y="3"/>
                  </a:cubicBezTo>
                  <a:cubicBezTo>
                    <a:pt x="7" y="4"/>
                    <a:pt x="7" y="7"/>
                    <a:pt x="5" y="7"/>
                  </a:cubicBezTo>
                  <a:cubicBezTo>
                    <a:pt x="4" y="8"/>
                    <a:pt x="2" y="6"/>
                    <a:pt x="1" y="5"/>
                  </a:cubicBezTo>
                  <a:cubicBezTo>
                    <a:pt x="0" y="4"/>
                    <a:pt x="0" y="3"/>
                    <a:pt x="1" y="2"/>
                  </a:cubicBezTo>
                  <a:cubicBezTo>
                    <a:pt x="1" y="1"/>
                    <a:pt x="2"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0" name="Freeform 2777"/>
            <p:cNvSpPr>
              <a:spLocks noChangeAspect="1"/>
            </p:cNvSpPr>
            <p:nvPr/>
          </p:nvSpPr>
          <p:spPr bwMode="auto">
            <a:xfrm>
              <a:off x="2774" y="1528"/>
              <a:ext cx="108" cy="190"/>
            </a:xfrm>
            <a:custGeom>
              <a:avLst/>
              <a:gdLst>
                <a:gd name="T0" fmla="*/ 106 w 90"/>
                <a:gd name="T1" fmla="*/ 160 h 158"/>
                <a:gd name="T2" fmla="*/ 79 w 90"/>
                <a:gd name="T3" fmla="*/ 170 h 158"/>
                <a:gd name="T4" fmla="*/ 55 w 90"/>
                <a:gd name="T5" fmla="*/ 172 h 158"/>
                <a:gd name="T6" fmla="*/ 35 w 90"/>
                <a:gd name="T7" fmla="*/ 174 h 158"/>
                <a:gd name="T8" fmla="*/ 13 w 90"/>
                <a:gd name="T9" fmla="*/ 184 h 158"/>
                <a:gd name="T10" fmla="*/ 0 w 90"/>
                <a:gd name="T11" fmla="*/ 188 h 158"/>
                <a:gd name="T12" fmla="*/ 19 w 90"/>
                <a:gd name="T13" fmla="*/ 166 h 158"/>
                <a:gd name="T14" fmla="*/ 40 w 90"/>
                <a:gd name="T15" fmla="*/ 161 h 158"/>
                <a:gd name="T16" fmla="*/ 36 w 90"/>
                <a:gd name="T17" fmla="*/ 159 h 158"/>
                <a:gd name="T18" fmla="*/ 22 w 90"/>
                <a:gd name="T19" fmla="*/ 152 h 158"/>
                <a:gd name="T20" fmla="*/ 19 w 90"/>
                <a:gd name="T21" fmla="*/ 142 h 158"/>
                <a:gd name="T22" fmla="*/ 18 w 90"/>
                <a:gd name="T23" fmla="*/ 127 h 158"/>
                <a:gd name="T24" fmla="*/ 36 w 90"/>
                <a:gd name="T25" fmla="*/ 117 h 158"/>
                <a:gd name="T26" fmla="*/ 43 w 90"/>
                <a:gd name="T27" fmla="*/ 107 h 158"/>
                <a:gd name="T28" fmla="*/ 40 w 90"/>
                <a:gd name="T29" fmla="*/ 100 h 158"/>
                <a:gd name="T30" fmla="*/ 38 w 90"/>
                <a:gd name="T31" fmla="*/ 82 h 158"/>
                <a:gd name="T32" fmla="*/ 19 w 90"/>
                <a:gd name="T33" fmla="*/ 84 h 158"/>
                <a:gd name="T34" fmla="*/ 17 w 90"/>
                <a:gd name="T35" fmla="*/ 72 h 158"/>
                <a:gd name="T36" fmla="*/ 14 w 90"/>
                <a:gd name="T37" fmla="*/ 61 h 158"/>
                <a:gd name="T38" fmla="*/ 7 w 90"/>
                <a:gd name="T39" fmla="*/ 63 h 158"/>
                <a:gd name="T40" fmla="*/ 8 w 90"/>
                <a:gd name="T41" fmla="*/ 49 h 158"/>
                <a:gd name="T42" fmla="*/ 0 w 90"/>
                <a:gd name="T43" fmla="*/ 44 h 158"/>
                <a:gd name="T44" fmla="*/ 6 w 90"/>
                <a:gd name="T45" fmla="*/ 37 h 158"/>
                <a:gd name="T46" fmla="*/ 5 w 90"/>
                <a:gd name="T47" fmla="*/ 31 h 158"/>
                <a:gd name="T48" fmla="*/ 4 w 90"/>
                <a:gd name="T49" fmla="*/ 22 h 158"/>
                <a:gd name="T50" fmla="*/ 8 w 90"/>
                <a:gd name="T51" fmla="*/ 13 h 158"/>
                <a:gd name="T52" fmla="*/ 14 w 90"/>
                <a:gd name="T53" fmla="*/ 8 h 158"/>
                <a:gd name="T54" fmla="*/ 23 w 90"/>
                <a:gd name="T55" fmla="*/ 4 h 158"/>
                <a:gd name="T56" fmla="*/ 41 w 90"/>
                <a:gd name="T57" fmla="*/ 5 h 158"/>
                <a:gd name="T58" fmla="*/ 25 w 90"/>
                <a:gd name="T59" fmla="*/ 19 h 158"/>
                <a:gd name="T60" fmla="*/ 24 w 90"/>
                <a:gd name="T61" fmla="*/ 28 h 158"/>
                <a:gd name="T62" fmla="*/ 48 w 90"/>
                <a:gd name="T63" fmla="*/ 22 h 158"/>
                <a:gd name="T64" fmla="*/ 58 w 90"/>
                <a:gd name="T65" fmla="*/ 31 h 158"/>
                <a:gd name="T66" fmla="*/ 43 w 90"/>
                <a:gd name="T67" fmla="*/ 49 h 158"/>
                <a:gd name="T68" fmla="*/ 37 w 90"/>
                <a:gd name="T69" fmla="*/ 60 h 158"/>
                <a:gd name="T70" fmla="*/ 55 w 90"/>
                <a:gd name="T71" fmla="*/ 63 h 158"/>
                <a:gd name="T72" fmla="*/ 67 w 90"/>
                <a:gd name="T73" fmla="*/ 88 h 158"/>
                <a:gd name="T74" fmla="*/ 85 w 90"/>
                <a:gd name="T75" fmla="*/ 112 h 158"/>
                <a:gd name="T76" fmla="*/ 90 w 90"/>
                <a:gd name="T77" fmla="*/ 120 h 158"/>
                <a:gd name="T78" fmla="*/ 90 w 90"/>
                <a:gd name="T79" fmla="*/ 129 h 158"/>
                <a:gd name="T80" fmla="*/ 108 w 90"/>
                <a:gd name="T81" fmla="*/ 136 h 158"/>
                <a:gd name="T82" fmla="*/ 101 w 90"/>
                <a:gd name="T83" fmla="*/ 150 h 158"/>
                <a:gd name="T84" fmla="*/ 92 w 90"/>
                <a:gd name="T85" fmla="*/ 156 h 1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0"/>
                <a:gd name="T130" fmla="*/ 0 h 158"/>
                <a:gd name="T131" fmla="*/ 90 w 90"/>
                <a:gd name="T132" fmla="*/ 158 h 1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0" h="158">
                  <a:moveTo>
                    <a:pt x="76" y="131"/>
                  </a:moveTo>
                  <a:cubicBezTo>
                    <a:pt x="77" y="132"/>
                    <a:pt x="79" y="133"/>
                    <a:pt x="80" y="133"/>
                  </a:cubicBezTo>
                  <a:cubicBezTo>
                    <a:pt x="83" y="133"/>
                    <a:pt x="87" y="131"/>
                    <a:pt x="88" y="133"/>
                  </a:cubicBezTo>
                  <a:cubicBezTo>
                    <a:pt x="88" y="135"/>
                    <a:pt x="84" y="137"/>
                    <a:pt x="82" y="138"/>
                  </a:cubicBezTo>
                  <a:cubicBezTo>
                    <a:pt x="79" y="140"/>
                    <a:pt x="76" y="142"/>
                    <a:pt x="73" y="142"/>
                  </a:cubicBezTo>
                  <a:cubicBezTo>
                    <a:pt x="70" y="143"/>
                    <a:pt x="68" y="141"/>
                    <a:pt x="66" y="141"/>
                  </a:cubicBezTo>
                  <a:cubicBezTo>
                    <a:pt x="64" y="141"/>
                    <a:pt x="62" y="142"/>
                    <a:pt x="60" y="142"/>
                  </a:cubicBezTo>
                  <a:cubicBezTo>
                    <a:pt x="58" y="142"/>
                    <a:pt x="56" y="141"/>
                    <a:pt x="54" y="141"/>
                  </a:cubicBezTo>
                  <a:cubicBezTo>
                    <a:pt x="51" y="141"/>
                    <a:pt x="49" y="142"/>
                    <a:pt x="46" y="143"/>
                  </a:cubicBezTo>
                  <a:cubicBezTo>
                    <a:pt x="44" y="143"/>
                    <a:pt x="43" y="146"/>
                    <a:pt x="41" y="146"/>
                  </a:cubicBezTo>
                  <a:cubicBezTo>
                    <a:pt x="38" y="146"/>
                    <a:pt x="37" y="143"/>
                    <a:pt x="35" y="143"/>
                  </a:cubicBezTo>
                  <a:cubicBezTo>
                    <a:pt x="33" y="143"/>
                    <a:pt x="30" y="144"/>
                    <a:pt x="29" y="145"/>
                  </a:cubicBezTo>
                  <a:cubicBezTo>
                    <a:pt x="27" y="147"/>
                    <a:pt x="28" y="151"/>
                    <a:pt x="26" y="152"/>
                  </a:cubicBezTo>
                  <a:cubicBezTo>
                    <a:pt x="23" y="153"/>
                    <a:pt x="21" y="151"/>
                    <a:pt x="18" y="151"/>
                  </a:cubicBezTo>
                  <a:cubicBezTo>
                    <a:pt x="16" y="151"/>
                    <a:pt x="13" y="152"/>
                    <a:pt x="11" y="153"/>
                  </a:cubicBezTo>
                  <a:cubicBezTo>
                    <a:pt x="10" y="154"/>
                    <a:pt x="9" y="157"/>
                    <a:pt x="8" y="157"/>
                  </a:cubicBezTo>
                  <a:cubicBezTo>
                    <a:pt x="6" y="158"/>
                    <a:pt x="5" y="156"/>
                    <a:pt x="3" y="156"/>
                  </a:cubicBezTo>
                  <a:cubicBezTo>
                    <a:pt x="2" y="156"/>
                    <a:pt x="0" y="157"/>
                    <a:pt x="0" y="156"/>
                  </a:cubicBezTo>
                  <a:cubicBezTo>
                    <a:pt x="2" y="154"/>
                    <a:pt x="5" y="153"/>
                    <a:pt x="8" y="151"/>
                  </a:cubicBezTo>
                  <a:cubicBezTo>
                    <a:pt x="10" y="149"/>
                    <a:pt x="12" y="146"/>
                    <a:pt x="14" y="144"/>
                  </a:cubicBezTo>
                  <a:cubicBezTo>
                    <a:pt x="15" y="142"/>
                    <a:pt x="15" y="140"/>
                    <a:pt x="16" y="138"/>
                  </a:cubicBezTo>
                  <a:cubicBezTo>
                    <a:pt x="17" y="137"/>
                    <a:pt x="18" y="138"/>
                    <a:pt x="19" y="135"/>
                  </a:cubicBezTo>
                  <a:cubicBezTo>
                    <a:pt x="23" y="134"/>
                    <a:pt x="26" y="135"/>
                    <a:pt x="30" y="135"/>
                  </a:cubicBezTo>
                  <a:cubicBezTo>
                    <a:pt x="31" y="135"/>
                    <a:pt x="32" y="135"/>
                    <a:pt x="33" y="134"/>
                  </a:cubicBezTo>
                  <a:cubicBezTo>
                    <a:pt x="36" y="132"/>
                    <a:pt x="39" y="130"/>
                    <a:pt x="41" y="127"/>
                  </a:cubicBezTo>
                  <a:cubicBezTo>
                    <a:pt x="41" y="126"/>
                    <a:pt x="40" y="127"/>
                    <a:pt x="39" y="127"/>
                  </a:cubicBezTo>
                  <a:cubicBezTo>
                    <a:pt x="36" y="128"/>
                    <a:pt x="33" y="132"/>
                    <a:pt x="30" y="132"/>
                  </a:cubicBezTo>
                  <a:cubicBezTo>
                    <a:pt x="27" y="132"/>
                    <a:pt x="26" y="128"/>
                    <a:pt x="23" y="127"/>
                  </a:cubicBezTo>
                  <a:cubicBezTo>
                    <a:pt x="22" y="127"/>
                    <a:pt x="21" y="130"/>
                    <a:pt x="20" y="129"/>
                  </a:cubicBezTo>
                  <a:cubicBezTo>
                    <a:pt x="18" y="129"/>
                    <a:pt x="19" y="126"/>
                    <a:pt x="18" y="126"/>
                  </a:cubicBezTo>
                  <a:cubicBezTo>
                    <a:pt x="15" y="125"/>
                    <a:pt x="13" y="129"/>
                    <a:pt x="10" y="128"/>
                  </a:cubicBezTo>
                  <a:cubicBezTo>
                    <a:pt x="9" y="123"/>
                    <a:pt x="5" y="124"/>
                    <a:pt x="7" y="122"/>
                  </a:cubicBezTo>
                  <a:cubicBezTo>
                    <a:pt x="8" y="119"/>
                    <a:pt x="13" y="120"/>
                    <a:pt x="16" y="118"/>
                  </a:cubicBezTo>
                  <a:cubicBezTo>
                    <a:pt x="18" y="117"/>
                    <a:pt x="21" y="114"/>
                    <a:pt x="22" y="112"/>
                  </a:cubicBezTo>
                  <a:cubicBezTo>
                    <a:pt x="23" y="110"/>
                    <a:pt x="23" y="106"/>
                    <a:pt x="21" y="105"/>
                  </a:cubicBezTo>
                  <a:cubicBezTo>
                    <a:pt x="20" y="104"/>
                    <a:pt x="15" y="108"/>
                    <a:pt x="15" y="106"/>
                  </a:cubicBezTo>
                  <a:cubicBezTo>
                    <a:pt x="15" y="103"/>
                    <a:pt x="19" y="102"/>
                    <a:pt x="21" y="100"/>
                  </a:cubicBezTo>
                  <a:cubicBezTo>
                    <a:pt x="22" y="99"/>
                    <a:pt x="24" y="98"/>
                    <a:pt x="26" y="97"/>
                  </a:cubicBezTo>
                  <a:cubicBezTo>
                    <a:pt x="27" y="97"/>
                    <a:pt x="29" y="97"/>
                    <a:pt x="30" y="97"/>
                  </a:cubicBezTo>
                  <a:cubicBezTo>
                    <a:pt x="32" y="98"/>
                    <a:pt x="34" y="99"/>
                    <a:pt x="34" y="98"/>
                  </a:cubicBezTo>
                  <a:cubicBezTo>
                    <a:pt x="35" y="96"/>
                    <a:pt x="33" y="94"/>
                    <a:pt x="33" y="93"/>
                  </a:cubicBezTo>
                  <a:cubicBezTo>
                    <a:pt x="34" y="91"/>
                    <a:pt x="36" y="91"/>
                    <a:pt x="36" y="89"/>
                  </a:cubicBezTo>
                  <a:cubicBezTo>
                    <a:pt x="36" y="88"/>
                    <a:pt x="33" y="88"/>
                    <a:pt x="34" y="87"/>
                  </a:cubicBezTo>
                  <a:cubicBezTo>
                    <a:pt x="34" y="85"/>
                    <a:pt x="38" y="84"/>
                    <a:pt x="37" y="83"/>
                  </a:cubicBezTo>
                  <a:cubicBezTo>
                    <a:pt x="37" y="81"/>
                    <a:pt x="34" y="83"/>
                    <a:pt x="33" y="83"/>
                  </a:cubicBezTo>
                  <a:cubicBezTo>
                    <a:pt x="31" y="81"/>
                    <a:pt x="29" y="78"/>
                    <a:pt x="28" y="75"/>
                  </a:cubicBezTo>
                  <a:cubicBezTo>
                    <a:pt x="27" y="74"/>
                    <a:pt x="28" y="72"/>
                    <a:pt x="29" y="71"/>
                  </a:cubicBezTo>
                  <a:cubicBezTo>
                    <a:pt x="30" y="70"/>
                    <a:pt x="32" y="69"/>
                    <a:pt x="32" y="68"/>
                  </a:cubicBezTo>
                  <a:cubicBezTo>
                    <a:pt x="31" y="67"/>
                    <a:pt x="29" y="68"/>
                    <a:pt x="28" y="68"/>
                  </a:cubicBezTo>
                  <a:cubicBezTo>
                    <a:pt x="26" y="69"/>
                    <a:pt x="25" y="71"/>
                    <a:pt x="22" y="71"/>
                  </a:cubicBezTo>
                  <a:cubicBezTo>
                    <a:pt x="20" y="72"/>
                    <a:pt x="18" y="71"/>
                    <a:pt x="16" y="70"/>
                  </a:cubicBezTo>
                  <a:cubicBezTo>
                    <a:pt x="15" y="70"/>
                    <a:pt x="13" y="70"/>
                    <a:pt x="12" y="69"/>
                  </a:cubicBezTo>
                  <a:cubicBezTo>
                    <a:pt x="11" y="67"/>
                    <a:pt x="12" y="66"/>
                    <a:pt x="12" y="64"/>
                  </a:cubicBezTo>
                  <a:cubicBezTo>
                    <a:pt x="12" y="63"/>
                    <a:pt x="13" y="62"/>
                    <a:pt x="14" y="60"/>
                  </a:cubicBezTo>
                  <a:cubicBezTo>
                    <a:pt x="14" y="59"/>
                    <a:pt x="15" y="57"/>
                    <a:pt x="15" y="56"/>
                  </a:cubicBezTo>
                  <a:cubicBezTo>
                    <a:pt x="14" y="55"/>
                    <a:pt x="12" y="56"/>
                    <a:pt x="12" y="55"/>
                  </a:cubicBezTo>
                  <a:cubicBezTo>
                    <a:pt x="11" y="54"/>
                    <a:pt x="13" y="52"/>
                    <a:pt x="12" y="51"/>
                  </a:cubicBezTo>
                  <a:cubicBezTo>
                    <a:pt x="12" y="50"/>
                    <a:pt x="10" y="51"/>
                    <a:pt x="9" y="51"/>
                  </a:cubicBezTo>
                  <a:cubicBezTo>
                    <a:pt x="8" y="50"/>
                    <a:pt x="8" y="48"/>
                    <a:pt x="7" y="48"/>
                  </a:cubicBezTo>
                  <a:cubicBezTo>
                    <a:pt x="6" y="49"/>
                    <a:pt x="7" y="51"/>
                    <a:pt x="6" y="52"/>
                  </a:cubicBezTo>
                  <a:cubicBezTo>
                    <a:pt x="5" y="53"/>
                    <a:pt x="4" y="51"/>
                    <a:pt x="4" y="50"/>
                  </a:cubicBezTo>
                  <a:cubicBezTo>
                    <a:pt x="4" y="48"/>
                    <a:pt x="4" y="45"/>
                    <a:pt x="5" y="43"/>
                  </a:cubicBezTo>
                  <a:cubicBezTo>
                    <a:pt x="5" y="42"/>
                    <a:pt x="6" y="42"/>
                    <a:pt x="7" y="41"/>
                  </a:cubicBezTo>
                  <a:cubicBezTo>
                    <a:pt x="7" y="40"/>
                    <a:pt x="9" y="37"/>
                    <a:pt x="7" y="37"/>
                  </a:cubicBezTo>
                  <a:cubicBezTo>
                    <a:pt x="6" y="36"/>
                    <a:pt x="5" y="39"/>
                    <a:pt x="4" y="39"/>
                  </a:cubicBezTo>
                  <a:cubicBezTo>
                    <a:pt x="3" y="39"/>
                    <a:pt x="1" y="39"/>
                    <a:pt x="0" y="37"/>
                  </a:cubicBezTo>
                  <a:cubicBezTo>
                    <a:pt x="0" y="37"/>
                    <a:pt x="2" y="36"/>
                    <a:pt x="2" y="36"/>
                  </a:cubicBezTo>
                  <a:cubicBezTo>
                    <a:pt x="2" y="34"/>
                    <a:pt x="1" y="33"/>
                    <a:pt x="1" y="32"/>
                  </a:cubicBezTo>
                  <a:cubicBezTo>
                    <a:pt x="2" y="31"/>
                    <a:pt x="4" y="32"/>
                    <a:pt x="5" y="31"/>
                  </a:cubicBezTo>
                  <a:cubicBezTo>
                    <a:pt x="5" y="30"/>
                    <a:pt x="3" y="30"/>
                    <a:pt x="3" y="29"/>
                  </a:cubicBezTo>
                  <a:cubicBezTo>
                    <a:pt x="3" y="28"/>
                    <a:pt x="5" y="29"/>
                    <a:pt x="6" y="28"/>
                  </a:cubicBezTo>
                  <a:cubicBezTo>
                    <a:pt x="6" y="27"/>
                    <a:pt x="4" y="27"/>
                    <a:pt x="4" y="26"/>
                  </a:cubicBezTo>
                  <a:cubicBezTo>
                    <a:pt x="4" y="25"/>
                    <a:pt x="7" y="25"/>
                    <a:pt x="6" y="24"/>
                  </a:cubicBezTo>
                  <a:cubicBezTo>
                    <a:pt x="5" y="22"/>
                    <a:pt x="2" y="23"/>
                    <a:pt x="2" y="22"/>
                  </a:cubicBezTo>
                  <a:cubicBezTo>
                    <a:pt x="1" y="21"/>
                    <a:pt x="3" y="19"/>
                    <a:pt x="3" y="18"/>
                  </a:cubicBezTo>
                  <a:cubicBezTo>
                    <a:pt x="3" y="17"/>
                    <a:pt x="2" y="16"/>
                    <a:pt x="3" y="15"/>
                  </a:cubicBezTo>
                  <a:cubicBezTo>
                    <a:pt x="5" y="14"/>
                    <a:pt x="8" y="15"/>
                    <a:pt x="10" y="14"/>
                  </a:cubicBezTo>
                  <a:cubicBezTo>
                    <a:pt x="11" y="13"/>
                    <a:pt x="7" y="12"/>
                    <a:pt x="7" y="11"/>
                  </a:cubicBezTo>
                  <a:cubicBezTo>
                    <a:pt x="7" y="10"/>
                    <a:pt x="8" y="10"/>
                    <a:pt x="8" y="9"/>
                  </a:cubicBezTo>
                  <a:cubicBezTo>
                    <a:pt x="8" y="8"/>
                    <a:pt x="7" y="8"/>
                    <a:pt x="7" y="7"/>
                  </a:cubicBezTo>
                  <a:cubicBezTo>
                    <a:pt x="9" y="7"/>
                    <a:pt x="11" y="8"/>
                    <a:pt x="12" y="7"/>
                  </a:cubicBezTo>
                  <a:cubicBezTo>
                    <a:pt x="13" y="5"/>
                    <a:pt x="10" y="3"/>
                    <a:pt x="11" y="1"/>
                  </a:cubicBezTo>
                  <a:cubicBezTo>
                    <a:pt x="12" y="0"/>
                    <a:pt x="14" y="1"/>
                    <a:pt x="16" y="2"/>
                  </a:cubicBezTo>
                  <a:cubicBezTo>
                    <a:pt x="17" y="2"/>
                    <a:pt x="18" y="3"/>
                    <a:pt x="19" y="3"/>
                  </a:cubicBezTo>
                  <a:cubicBezTo>
                    <a:pt x="22" y="2"/>
                    <a:pt x="25" y="1"/>
                    <a:pt x="29" y="0"/>
                  </a:cubicBezTo>
                  <a:cubicBezTo>
                    <a:pt x="30" y="0"/>
                    <a:pt x="32" y="0"/>
                    <a:pt x="34" y="1"/>
                  </a:cubicBezTo>
                  <a:cubicBezTo>
                    <a:pt x="35" y="1"/>
                    <a:pt x="34" y="3"/>
                    <a:pt x="34" y="4"/>
                  </a:cubicBezTo>
                  <a:cubicBezTo>
                    <a:pt x="33" y="5"/>
                    <a:pt x="31" y="7"/>
                    <a:pt x="29" y="8"/>
                  </a:cubicBezTo>
                  <a:cubicBezTo>
                    <a:pt x="26" y="11"/>
                    <a:pt x="23" y="12"/>
                    <a:pt x="20" y="14"/>
                  </a:cubicBezTo>
                  <a:cubicBezTo>
                    <a:pt x="19" y="15"/>
                    <a:pt x="20" y="16"/>
                    <a:pt x="21" y="16"/>
                  </a:cubicBezTo>
                  <a:cubicBezTo>
                    <a:pt x="22" y="16"/>
                    <a:pt x="25" y="15"/>
                    <a:pt x="25" y="16"/>
                  </a:cubicBezTo>
                  <a:cubicBezTo>
                    <a:pt x="24" y="18"/>
                    <a:pt x="21" y="19"/>
                    <a:pt x="19" y="21"/>
                  </a:cubicBezTo>
                  <a:cubicBezTo>
                    <a:pt x="19" y="22"/>
                    <a:pt x="19" y="24"/>
                    <a:pt x="20" y="23"/>
                  </a:cubicBezTo>
                  <a:cubicBezTo>
                    <a:pt x="23" y="22"/>
                    <a:pt x="24" y="20"/>
                    <a:pt x="27" y="19"/>
                  </a:cubicBezTo>
                  <a:cubicBezTo>
                    <a:pt x="29" y="18"/>
                    <a:pt x="32" y="19"/>
                    <a:pt x="34" y="18"/>
                  </a:cubicBezTo>
                  <a:cubicBezTo>
                    <a:pt x="36" y="18"/>
                    <a:pt x="38" y="19"/>
                    <a:pt x="40" y="18"/>
                  </a:cubicBezTo>
                  <a:cubicBezTo>
                    <a:pt x="43" y="18"/>
                    <a:pt x="45" y="18"/>
                    <a:pt x="47" y="18"/>
                  </a:cubicBezTo>
                  <a:cubicBezTo>
                    <a:pt x="48" y="18"/>
                    <a:pt x="49" y="19"/>
                    <a:pt x="49" y="20"/>
                  </a:cubicBezTo>
                  <a:cubicBezTo>
                    <a:pt x="49" y="22"/>
                    <a:pt x="49" y="24"/>
                    <a:pt x="48" y="26"/>
                  </a:cubicBezTo>
                  <a:cubicBezTo>
                    <a:pt x="47" y="27"/>
                    <a:pt x="46" y="29"/>
                    <a:pt x="45" y="31"/>
                  </a:cubicBezTo>
                  <a:cubicBezTo>
                    <a:pt x="43" y="33"/>
                    <a:pt x="42" y="36"/>
                    <a:pt x="40" y="39"/>
                  </a:cubicBezTo>
                  <a:cubicBezTo>
                    <a:pt x="39" y="40"/>
                    <a:pt x="37" y="39"/>
                    <a:pt x="36" y="41"/>
                  </a:cubicBezTo>
                  <a:cubicBezTo>
                    <a:pt x="36" y="42"/>
                    <a:pt x="39" y="44"/>
                    <a:pt x="38" y="46"/>
                  </a:cubicBezTo>
                  <a:cubicBezTo>
                    <a:pt x="37" y="47"/>
                    <a:pt x="35" y="45"/>
                    <a:pt x="34" y="46"/>
                  </a:cubicBezTo>
                  <a:cubicBezTo>
                    <a:pt x="33" y="47"/>
                    <a:pt x="30" y="48"/>
                    <a:pt x="31" y="50"/>
                  </a:cubicBezTo>
                  <a:cubicBezTo>
                    <a:pt x="31" y="51"/>
                    <a:pt x="34" y="50"/>
                    <a:pt x="35" y="49"/>
                  </a:cubicBezTo>
                  <a:cubicBezTo>
                    <a:pt x="36" y="49"/>
                    <a:pt x="38" y="48"/>
                    <a:pt x="39" y="48"/>
                  </a:cubicBezTo>
                  <a:cubicBezTo>
                    <a:pt x="41" y="49"/>
                    <a:pt x="44" y="50"/>
                    <a:pt x="46" y="52"/>
                  </a:cubicBezTo>
                  <a:cubicBezTo>
                    <a:pt x="48" y="54"/>
                    <a:pt x="50" y="56"/>
                    <a:pt x="51" y="59"/>
                  </a:cubicBezTo>
                  <a:cubicBezTo>
                    <a:pt x="52" y="61"/>
                    <a:pt x="51" y="63"/>
                    <a:pt x="52" y="65"/>
                  </a:cubicBezTo>
                  <a:cubicBezTo>
                    <a:pt x="53" y="68"/>
                    <a:pt x="54" y="71"/>
                    <a:pt x="56" y="73"/>
                  </a:cubicBezTo>
                  <a:cubicBezTo>
                    <a:pt x="58" y="76"/>
                    <a:pt x="61" y="76"/>
                    <a:pt x="63" y="79"/>
                  </a:cubicBezTo>
                  <a:cubicBezTo>
                    <a:pt x="66" y="82"/>
                    <a:pt x="67" y="86"/>
                    <a:pt x="69" y="90"/>
                  </a:cubicBezTo>
                  <a:cubicBezTo>
                    <a:pt x="69" y="91"/>
                    <a:pt x="71" y="92"/>
                    <a:pt x="71" y="93"/>
                  </a:cubicBezTo>
                  <a:cubicBezTo>
                    <a:pt x="70" y="94"/>
                    <a:pt x="68" y="91"/>
                    <a:pt x="67" y="92"/>
                  </a:cubicBezTo>
                  <a:cubicBezTo>
                    <a:pt x="66" y="93"/>
                    <a:pt x="68" y="93"/>
                    <a:pt x="69" y="94"/>
                  </a:cubicBezTo>
                  <a:cubicBezTo>
                    <a:pt x="71" y="96"/>
                    <a:pt x="74" y="98"/>
                    <a:pt x="75" y="100"/>
                  </a:cubicBezTo>
                  <a:cubicBezTo>
                    <a:pt x="75" y="102"/>
                    <a:pt x="72" y="103"/>
                    <a:pt x="71" y="105"/>
                  </a:cubicBezTo>
                  <a:cubicBezTo>
                    <a:pt x="71" y="105"/>
                    <a:pt x="71" y="107"/>
                    <a:pt x="72" y="107"/>
                  </a:cubicBezTo>
                  <a:cubicBezTo>
                    <a:pt x="73" y="107"/>
                    <a:pt x="74" y="107"/>
                    <a:pt x="75" y="107"/>
                  </a:cubicBezTo>
                  <a:cubicBezTo>
                    <a:pt x="77" y="106"/>
                    <a:pt x="77" y="104"/>
                    <a:pt x="78" y="104"/>
                  </a:cubicBezTo>
                  <a:cubicBezTo>
                    <a:pt x="82" y="104"/>
                    <a:pt x="86" y="105"/>
                    <a:pt x="89" y="107"/>
                  </a:cubicBezTo>
                  <a:cubicBezTo>
                    <a:pt x="90" y="108"/>
                    <a:pt x="90" y="111"/>
                    <a:pt x="90" y="113"/>
                  </a:cubicBezTo>
                  <a:cubicBezTo>
                    <a:pt x="89" y="115"/>
                    <a:pt x="89" y="118"/>
                    <a:pt x="87" y="120"/>
                  </a:cubicBezTo>
                  <a:cubicBezTo>
                    <a:pt x="86" y="121"/>
                    <a:pt x="84" y="121"/>
                    <a:pt x="83" y="122"/>
                  </a:cubicBezTo>
                  <a:cubicBezTo>
                    <a:pt x="82" y="123"/>
                    <a:pt x="85" y="125"/>
                    <a:pt x="84" y="125"/>
                  </a:cubicBezTo>
                  <a:cubicBezTo>
                    <a:pt x="82" y="126"/>
                    <a:pt x="80" y="124"/>
                    <a:pt x="78" y="125"/>
                  </a:cubicBezTo>
                  <a:cubicBezTo>
                    <a:pt x="77" y="126"/>
                    <a:pt x="81" y="127"/>
                    <a:pt x="80" y="128"/>
                  </a:cubicBezTo>
                  <a:cubicBezTo>
                    <a:pt x="80" y="129"/>
                    <a:pt x="78" y="129"/>
                    <a:pt x="77" y="130"/>
                  </a:cubicBezTo>
                  <a:cubicBezTo>
                    <a:pt x="77" y="130"/>
                    <a:pt x="75" y="130"/>
                    <a:pt x="76" y="13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1" name="Freeform 2778"/>
            <p:cNvSpPr>
              <a:spLocks noChangeAspect="1"/>
            </p:cNvSpPr>
            <p:nvPr/>
          </p:nvSpPr>
          <p:spPr bwMode="auto">
            <a:xfrm>
              <a:off x="2776" y="1594"/>
              <a:ext cx="5" cy="8"/>
            </a:xfrm>
            <a:custGeom>
              <a:avLst/>
              <a:gdLst>
                <a:gd name="T0" fmla="*/ 1 w 4"/>
                <a:gd name="T1" fmla="*/ 7 h 6"/>
                <a:gd name="T2" fmla="*/ 3 w 4"/>
                <a:gd name="T3" fmla="*/ 0 h 6"/>
                <a:gd name="T4" fmla="*/ 4 w 4"/>
                <a:gd name="T5" fmla="*/ 0 h 6"/>
                <a:gd name="T6" fmla="*/ 4 w 4"/>
                <a:gd name="T7" fmla="*/ 7 h 6"/>
                <a:gd name="T8" fmla="*/ 1 w 4"/>
                <a:gd name="T9" fmla="*/ 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1" y="5"/>
                  </a:moveTo>
                  <a:cubicBezTo>
                    <a:pt x="0" y="3"/>
                    <a:pt x="1" y="2"/>
                    <a:pt x="2" y="0"/>
                  </a:cubicBezTo>
                  <a:cubicBezTo>
                    <a:pt x="2" y="0"/>
                    <a:pt x="3" y="0"/>
                    <a:pt x="3" y="0"/>
                  </a:cubicBezTo>
                  <a:cubicBezTo>
                    <a:pt x="3" y="2"/>
                    <a:pt x="4" y="4"/>
                    <a:pt x="3" y="5"/>
                  </a:cubicBezTo>
                  <a:cubicBezTo>
                    <a:pt x="2" y="6"/>
                    <a:pt x="1" y="6"/>
                    <a:pt x="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2" name="Freeform 2779"/>
            <p:cNvSpPr>
              <a:spLocks noChangeAspect="1"/>
            </p:cNvSpPr>
            <p:nvPr/>
          </p:nvSpPr>
          <p:spPr bwMode="auto">
            <a:xfrm>
              <a:off x="2758" y="1531"/>
              <a:ext cx="14" cy="19"/>
            </a:xfrm>
            <a:custGeom>
              <a:avLst/>
              <a:gdLst>
                <a:gd name="T0" fmla="*/ 14 w 11"/>
                <a:gd name="T1" fmla="*/ 1 h 16"/>
                <a:gd name="T2" fmla="*/ 10 w 11"/>
                <a:gd name="T3" fmla="*/ 13 h 16"/>
                <a:gd name="T4" fmla="*/ 1 w 11"/>
                <a:gd name="T5" fmla="*/ 18 h 16"/>
                <a:gd name="T6" fmla="*/ 3 w 11"/>
                <a:gd name="T7" fmla="*/ 13 h 16"/>
                <a:gd name="T8" fmla="*/ 1 w 11"/>
                <a:gd name="T9" fmla="*/ 7 h 16"/>
                <a:gd name="T10" fmla="*/ 5 w 11"/>
                <a:gd name="T11" fmla="*/ 7 h 16"/>
                <a:gd name="T12" fmla="*/ 9 w 11"/>
                <a:gd name="T13" fmla="*/ 2 h 16"/>
                <a:gd name="T14" fmla="*/ 14 w 11"/>
                <a:gd name="T15" fmla="*/ 1 h 16"/>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6"/>
                <a:gd name="T26" fmla="*/ 11 w 11"/>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6">
                  <a:moveTo>
                    <a:pt x="11" y="1"/>
                  </a:moveTo>
                  <a:cubicBezTo>
                    <a:pt x="11" y="5"/>
                    <a:pt x="10" y="8"/>
                    <a:pt x="8" y="11"/>
                  </a:cubicBezTo>
                  <a:cubicBezTo>
                    <a:pt x="6" y="10"/>
                    <a:pt x="3" y="13"/>
                    <a:pt x="1" y="15"/>
                  </a:cubicBezTo>
                  <a:cubicBezTo>
                    <a:pt x="0" y="16"/>
                    <a:pt x="2" y="12"/>
                    <a:pt x="2" y="11"/>
                  </a:cubicBezTo>
                  <a:cubicBezTo>
                    <a:pt x="2" y="9"/>
                    <a:pt x="0" y="7"/>
                    <a:pt x="1" y="6"/>
                  </a:cubicBezTo>
                  <a:cubicBezTo>
                    <a:pt x="1" y="5"/>
                    <a:pt x="3" y="7"/>
                    <a:pt x="4" y="6"/>
                  </a:cubicBezTo>
                  <a:cubicBezTo>
                    <a:pt x="6" y="5"/>
                    <a:pt x="6" y="3"/>
                    <a:pt x="7" y="2"/>
                  </a:cubicBezTo>
                  <a:cubicBezTo>
                    <a:pt x="8" y="2"/>
                    <a:pt x="11" y="0"/>
                    <a:pt x="1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3" name="Freeform 2780"/>
            <p:cNvSpPr>
              <a:spLocks noChangeAspect="1"/>
            </p:cNvSpPr>
            <p:nvPr/>
          </p:nvSpPr>
          <p:spPr bwMode="auto">
            <a:xfrm>
              <a:off x="2762" y="1550"/>
              <a:ext cx="16" cy="12"/>
            </a:xfrm>
            <a:custGeom>
              <a:avLst/>
              <a:gdLst>
                <a:gd name="T0" fmla="*/ 10 w 13"/>
                <a:gd name="T1" fmla="*/ 0 h 10"/>
                <a:gd name="T2" fmla="*/ 11 w 13"/>
                <a:gd name="T3" fmla="*/ 7 h 10"/>
                <a:gd name="T4" fmla="*/ 15 w 13"/>
                <a:gd name="T5" fmla="*/ 10 h 10"/>
                <a:gd name="T6" fmla="*/ 10 w 13"/>
                <a:gd name="T7" fmla="*/ 11 h 10"/>
                <a:gd name="T8" fmla="*/ 5 w 13"/>
                <a:gd name="T9" fmla="*/ 7 h 10"/>
                <a:gd name="T10" fmla="*/ 1 w 13"/>
                <a:gd name="T11" fmla="*/ 4 h 10"/>
                <a:gd name="T12" fmla="*/ 7 w 13"/>
                <a:gd name="T13" fmla="*/ 4 h 10"/>
                <a:gd name="T14" fmla="*/ 10 w 13"/>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0"/>
                <a:gd name="T26" fmla="*/ 13 w 13"/>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0">
                  <a:moveTo>
                    <a:pt x="8" y="0"/>
                  </a:moveTo>
                  <a:cubicBezTo>
                    <a:pt x="9" y="2"/>
                    <a:pt x="8" y="5"/>
                    <a:pt x="9" y="6"/>
                  </a:cubicBezTo>
                  <a:cubicBezTo>
                    <a:pt x="10" y="7"/>
                    <a:pt x="13" y="7"/>
                    <a:pt x="12" y="8"/>
                  </a:cubicBezTo>
                  <a:cubicBezTo>
                    <a:pt x="12" y="10"/>
                    <a:pt x="9" y="10"/>
                    <a:pt x="8" y="9"/>
                  </a:cubicBezTo>
                  <a:cubicBezTo>
                    <a:pt x="6" y="9"/>
                    <a:pt x="5" y="8"/>
                    <a:pt x="4" y="6"/>
                  </a:cubicBezTo>
                  <a:cubicBezTo>
                    <a:pt x="3" y="5"/>
                    <a:pt x="0" y="4"/>
                    <a:pt x="1" y="3"/>
                  </a:cubicBezTo>
                  <a:cubicBezTo>
                    <a:pt x="2" y="1"/>
                    <a:pt x="5" y="4"/>
                    <a:pt x="6" y="3"/>
                  </a:cubicBezTo>
                  <a:cubicBezTo>
                    <a:pt x="7" y="3"/>
                    <a:pt x="7" y="0"/>
                    <a:pt x="8"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4" name="Freeform 2781"/>
            <p:cNvSpPr>
              <a:spLocks noChangeAspect="1"/>
            </p:cNvSpPr>
            <p:nvPr/>
          </p:nvSpPr>
          <p:spPr bwMode="auto">
            <a:xfrm>
              <a:off x="2766" y="1588"/>
              <a:ext cx="8" cy="8"/>
            </a:xfrm>
            <a:custGeom>
              <a:avLst/>
              <a:gdLst>
                <a:gd name="T0" fmla="*/ 0 w 7"/>
                <a:gd name="T1" fmla="*/ 5 h 6"/>
                <a:gd name="T2" fmla="*/ 5 w 7"/>
                <a:gd name="T3" fmla="*/ 0 h 6"/>
                <a:gd name="T4" fmla="*/ 8 w 7"/>
                <a:gd name="T5" fmla="*/ 7 h 6"/>
                <a:gd name="T6" fmla="*/ 6 w 7"/>
                <a:gd name="T7" fmla="*/ 8 h 6"/>
                <a:gd name="T8" fmla="*/ 3 w 7"/>
                <a:gd name="T9" fmla="*/ 7 h 6"/>
                <a:gd name="T10" fmla="*/ 0 w 7"/>
                <a:gd name="T11" fmla="*/ 5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0" y="4"/>
                  </a:moveTo>
                  <a:cubicBezTo>
                    <a:pt x="1" y="2"/>
                    <a:pt x="2" y="0"/>
                    <a:pt x="4" y="0"/>
                  </a:cubicBezTo>
                  <a:cubicBezTo>
                    <a:pt x="6" y="0"/>
                    <a:pt x="7" y="3"/>
                    <a:pt x="7" y="5"/>
                  </a:cubicBezTo>
                  <a:cubicBezTo>
                    <a:pt x="7" y="5"/>
                    <a:pt x="6" y="6"/>
                    <a:pt x="5" y="6"/>
                  </a:cubicBezTo>
                  <a:cubicBezTo>
                    <a:pt x="4" y="6"/>
                    <a:pt x="4" y="5"/>
                    <a:pt x="3" y="5"/>
                  </a:cubicBezTo>
                  <a:cubicBezTo>
                    <a:pt x="2" y="4"/>
                    <a:pt x="0" y="5"/>
                    <a:pt x="0"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5" name="Freeform 2782"/>
            <p:cNvSpPr>
              <a:spLocks noChangeAspect="1"/>
            </p:cNvSpPr>
            <p:nvPr/>
          </p:nvSpPr>
          <p:spPr bwMode="auto">
            <a:xfrm>
              <a:off x="2811" y="1514"/>
              <a:ext cx="13" cy="11"/>
            </a:xfrm>
            <a:custGeom>
              <a:avLst/>
              <a:gdLst>
                <a:gd name="T0" fmla="*/ 1 w 11"/>
                <a:gd name="T1" fmla="*/ 2 h 9"/>
                <a:gd name="T2" fmla="*/ 2 w 11"/>
                <a:gd name="T3" fmla="*/ 9 h 9"/>
                <a:gd name="T4" fmla="*/ 9 w 11"/>
                <a:gd name="T5" fmla="*/ 10 h 9"/>
                <a:gd name="T6" fmla="*/ 6 w 11"/>
                <a:gd name="T7" fmla="*/ 4 h 9"/>
                <a:gd name="T8" fmla="*/ 12 w 11"/>
                <a:gd name="T9" fmla="*/ 4 h 9"/>
                <a:gd name="T10" fmla="*/ 9 w 11"/>
                <a:gd name="T11" fmla="*/ 1 h 9"/>
                <a:gd name="T12" fmla="*/ 5 w 11"/>
                <a:gd name="T13" fmla="*/ 1 h 9"/>
                <a:gd name="T14" fmla="*/ 6 w 11"/>
                <a:gd name="T15" fmla="*/ 4 h 9"/>
                <a:gd name="T16" fmla="*/ 1 w 11"/>
                <a:gd name="T17" fmla="*/ 2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9"/>
                <a:gd name="T29" fmla="*/ 11 w 11"/>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9">
                  <a:moveTo>
                    <a:pt x="1" y="2"/>
                  </a:moveTo>
                  <a:cubicBezTo>
                    <a:pt x="0" y="4"/>
                    <a:pt x="1" y="6"/>
                    <a:pt x="2" y="7"/>
                  </a:cubicBezTo>
                  <a:cubicBezTo>
                    <a:pt x="3" y="8"/>
                    <a:pt x="6" y="9"/>
                    <a:pt x="8" y="8"/>
                  </a:cubicBezTo>
                  <a:cubicBezTo>
                    <a:pt x="9" y="7"/>
                    <a:pt x="5" y="5"/>
                    <a:pt x="5" y="3"/>
                  </a:cubicBezTo>
                  <a:cubicBezTo>
                    <a:pt x="6" y="2"/>
                    <a:pt x="9" y="4"/>
                    <a:pt x="10" y="3"/>
                  </a:cubicBezTo>
                  <a:cubicBezTo>
                    <a:pt x="11" y="2"/>
                    <a:pt x="9" y="1"/>
                    <a:pt x="8" y="1"/>
                  </a:cubicBezTo>
                  <a:cubicBezTo>
                    <a:pt x="6" y="0"/>
                    <a:pt x="5" y="0"/>
                    <a:pt x="4" y="1"/>
                  </a:cubicBezTo>
                  <a:cubicBezTo>
                    <a:pt x="3" y="1"/>
                    <a:pt x="5" y="2"/>
                    <a:pt x="5" y="3"/>
                  </a:cubicBezTo>
                  <a:cubicBezTo>
                    <a:pt x="3" y="3"/>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6" name="Freeform 2783"/>
            <p:cNvSpPr>
              <a:spLocks noChangeAspect="1"/>
            </p:cNvSpPr>
            <p:nvPr/>
          </p:nvSpPr>
          <p:spPr bwMode="auto">
            <a:xfrm>
              <a:off x="2767" y="1564"/>
              <a:ext cx="5" cy="4"/>
            </a:xfrm>
            <a:custGeom>
              <a:avLst/>
              <a:gdLst>
                <a:gd name="T0" fmla="*/ 3 w 4"/>
                <a:gd name="T1" fmla="*/ 0 h 3"/>
                <a:gd name="T2" fmla="*/ 5 w 4"/>
                <a:gd name="T3" fmla="*/ 3 h 3"/>
                <a:gd name="T4" fmla="*/ 3 w 4"/>
                <a:gd name="T5" fmla="*/ 4 h 3"/>
                <a:gd name="T6" fmla="*/ 0 w 4"/>
                <a:gd name="T7" fmla="*/ 1 h 3"/>
                <a:gd name="T8" fmla="*/ 3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0"/>
                  </a:moveTo>
                  <a:cubicBezTo>
                    <a:pt x="3" y="0"/>
                    <a:pt x="4" y="1"/>
                    <a:pt x="4" y="2"/>
                  </a:cubicBezTo>
                  <a:cubicBezTo>
                    <a:pt x="4" y="2"/>
                    <a:pt x="3" y="3"/>
                    <a:pt x="2" y="3"/>
                  </a:cubicBezTo>
                  <a:cubicBezTo>
                    <a:pt x="1" y="2"/>
                    <a:pt x="0" y="2"/>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7" name="Freeform 2784"/>
            <p:cNvSpPr>
              <a:spLocks noChangeAspect="1"/>
            </p:cNvSpPr>
            <p:nvPr/>
          </p:nvSpPr>
          <p:spPr bwMode="auto">
            <a:xfrm>
              <a:off x="2754" y="1550"/>
              <a:ext cx="3" cy="2"/>
            </a:xfrm>
            <a:custGeom>
              <a:avLst/>
              <a:gdLst>
                <a:gd name="T0" fmla="*/ 1 w 3"/>
                <a:gd name="T1" fmla="*/ 0 h 2"/>
                <a:gd name="T2" fmla="*/ 3 w 3"/>
                <a:gd name="T3" fmla="*/ 1 h 2"/>
                <a:gd name="T4" fmla="*/ 1 w 3"/>
                <a:gd name="T5" fmla="*/ 2 h 2"/>
                <a:gd name="T6" fmla="*/ 0 w 3"/>
                <a:gd name="T7" fmla="*/ 1 h 2"/>
                <a:gd name="T8" fmla="*/ 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2" y="0"/>
                    <a:pt x="3" y="0"/>
                    <a:pt x="3" y="1"/>
                  </a:cubicBezTo>
                  <a:cubicBezTo>
                    <a:pt x="3" y="2"/>
                    <a:pt x="2" y="2"/>
                    <a:pt x="1" y="2"/>
                  </a:cubicBezTo>
                  <a:cubicBezTo>
                    <a:pt x="1" y="2"/>
                    <a:pt x="0" y="1"/>
                    <a:pt x="0" y="1"/>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8" name="Freeform 2785"/>
            <p:cNvSpPr>
              <a:spLocks noChangeAspect="1"/>
            </p:cNvSpPr>
            <p:nvPr/>
          </p:nvSpPr>
          <p:spPr bwMode="auto">
            <a:xfrm>
              <a:off x="2754" y="1554"/>
              <a:ext cx="3" cy="2"/>
            </a:xfrm>
            <a:custGeom>
              <a:avLst/>
              <a:gdLst>
                <a:gd name="T0" fmla="*/ 1 w 3"/>
                <a:gd name="T1" fmla="*/ 0 h 2"/>
                <a:gd name="T2" fmla="*/ 3 w 3"/>
                <a:gd name="T3" fmla="*/ 1 h 2"/>
                <a:gd name="T4" fmla="*/ 2 w 3"/>
                <a:gd name="T5" fmla="*/ 2 h 2"/>
                <a:gd name="T6" fmla="*/ 0 w 3"/>
                <a:gd name="T7" fmla="*/ 1 h 2"/>
                <a:gd name="T8" fmla="*/ 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2" y="0"/>
                    <a:pt x="3" y="1"/>
                    <a:pt x="3" y="1"/>
                  </a:cubicBezTo>
                  <a:cubicBezTo>
                    <a:pt x="3" y="2"/>
                    <a:pt x="2" y="2"/>
                    <a:pt x="2" y="2"/>
                  </a:cubicBezTo>
                  <a:cubicBezTo>
                    <a:pt x="1" y="2"/>
                    <a:pt x="0" y="1"/>
                    <a:pt x="0" y="1"/>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9" name="Freeform 2786"/>
            <p:cNvSpPr>
              <a:spLocks noChangeAspect="1"/>
            </p:cNvSpPr>
            <p:nvPr/>
          </p:nvSpPr>
          <p:spPr bwMode="auto">
            <a:xfrm>
              <a:off x="2754" y="1557"/>
              <a:ext cx="3" cy="3"/>
            </a:xfrm>
            <a:custGeom>
              <a:avLst/>
              <a:gdLst>
                <a:gd name="T0" fmla="*/ 1 w 3"/>
                <a:gd name="T1" fmla="*/ 2 h 2"/>
                <a:gd name="T2" fmla="*/ 3 w 3"/>
                <a:gd name="T3" fmla="*/ 3 h 2"/>
                <a:gd name="T4" fmla="*/ 1 w 3"/>
                <a:gd name="T5" fmla="*/ 3 h 2"/>
                <a:gd name="T6" fmla="*/ 0 w 3"/>
                <a:gd name="T7" fmla="*/ 2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1"/>
                  </a:moveTo>
                  <a:cubicBezTo>
                    <a:pt x="2" y="1"/>
                    <a:pt x="3" y="1"/>
                    <a:pt x="3" y="2"/>
                  </a:cubicBezTo>
                  <a:cubicBezTo>
                    <a:pt x="3" y="2"/>
                    <a:pt x="2" y="2"/>
                    <a:pt x="1" y="2"/>
                  </a:cubicBezTo>
                  <a:cubicBezTo>
                    <a:pt x="0" y="2"/>
                    <a:pt x="0" y="2"/>
                    <a:pt x="0" y="1"/>
                  </a:cubicBezTo>
                  <a:cubicBezTo>
                    <a:pt x="0" y="1"/>
                    <a:pt x="0"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0" name="Freeform 2787"/>
            <p:cNvSpPr>
              <a:spLocks noChangeAspect="1"/>
            </p:cNvSpPr>
            <p:nvPr/>
          </p:nvSpPr>
          <p:spPr bwMode="auto">
            <a:xfrm>
              <a:off x="2752" y="1561"/>
              <a:ext cx="4" cy="2"/>
            </a:xfrm>
            <a:custGeom>
              <a:avLst/>
              <a:gdLst>
                <a:gd name="T0" fmla="*/ 3 w 3"/>
                <a:gd name="T1" fmla="*/ 1 h 2"/>
                <a:gd name="T2" fmla="*/ 4 w 3"/>
                <a:gd name="T3" fmla="*/ 2 h 2"/>
                <a:gd name="T4" fmla="*/ 3 w 3"/>
                <a:gd name="T5" fmla="*/ 2 h 2"/>
                <a:gd name="T6" fmla="*/ 0 w 3"/>
                <a:gd name="T7" fmla="*/ 1 h 2"/>
                <a:gd name="T8" fmla="*/ 3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1"/>
                    <a:pt x="3" y="2"/>
                  </a:cubicBezTo>
                  <a:cubicBezTo>
                    <a:pt x="3" y="2"/>
                    <a:pt x="2" y="2"/>
                    <a:pt x="2" y="2"/>
                  </a:cubicBezTo>
                  <a:cubicBezTo>
                    <a:pt x="1" y="2"/>
                    <a:pt x="0" y="2"/>
                    <a:pt x="0" y="1"/>
                  </a:cubicBezTo>
                  <a:cubicBezTo>
                    <a:pt x="0" y="1"/>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1" name="Oval 2788"/>
            <p:cNvSpPr>
              <a:spLocks noChangeAspect="1" noChangeArrowheads="1"/>
            </p:cNvSpPr>
            <p:nvPr/>
          </p:nvSpPr>
          <p:spPr bwMode="auto">
            <a:xfrm>
              <a:off x="2752" y="1566"/>
              <a:ext cx="3" cy="1"/>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2" name="Freeform 2789"/>
            <p:cNvSpPr>
              <a:spLocks noChangeAspect="1"/>
            </p:cNvSpPr>
            <p:nvPr/>
          </p:nvSpPr>
          <p:spPr bwMode="auto">
            <a:xfrm>
              <a:off x="2767" y="1574"/>
              <a:ext cx="11" cy="8"/>
            </a:xfrm>
            <a:custGeom>
              <a:avLst/>
              <a:gdLst>
                <a:gd name="T0" fmla="*/ 5 w 9"/>
                <a:gd name="T1" fmla="*/ 0 h 7"/>
                <a:gd name="T2" fmla="*/ 11 w 9"/>
                <a:gd name="T3" fmla="*/ 3 h 7"/>
                <a:gd name="T4" fmla="*/ 9 w 9"/>
                <a:gd name="T5" fmla="*/ 7 h 7"/>
                <a:gd name="T6" fmla="*/ 1 w 9"/>
                <a:gd name="T7" fmla="*/ 7 h 7"/>
                <a:gd name="T8" fmla="*/ 5 w 9"/>
                <a:gd name="T9" fmla="*/ 3 h 7"/>
                <a:gd name="T10" fmla="*/ 4 w 9"/>
                <a:gd name="T11" fmla="*/ 0 h 7"/>
                <a:gd name="T12" fmla="*/ 5 w 9"/>
                <a:gd name="T13" fmla="*/ 0 h 7"/>
                <a:gd name="T14" fmla="*/ 0 60000 65536"/>
                <a:gd name="T15" fmla="*/ 0 60000 65536"/>
                <a:gd name="T16" fmla="*/ 0 60000 65536"/>
                <a:gd name="T17" fmla="*/ 0 60000 65536"/>
                <a:gd name="T18" fmla="*/ 0 60000 65536"/>
                <a:gd name="T19" fmla="*/ 0 60000 65536"/>
                <a:gd name="T20" fmla="*/ 0 60000 65536"/>
                <a:gd name="T21" fmla="*/ 0 w 9"/>
                <a:gd name="T22" fmla="*/ 0 h 7"/>
                <a:gd name="T23" fmla="*/ 9 w 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7">
                  <a:moveTo>
                    <a:pt x="4" y="0"/>
                  </a:moveTo>
                  <a:cubicBezTo>
                    <a:pt x="6" y="1"/>
                    <a:pt x="8" y="2"/>
                    <a:pt x="9" y="3"/>
                  </a:cubicBezTo>
                  <a:cubicBezTo>
                    <a:pt x="9" y="4"/>
                    <a:pt x="8" y="6"/>
                    <a:pt x="7" y="6"/>
                  </a:cubicBezTo>
                  <a:cubicBezTo>
                    <a:pt x="5" y="7"/>
                    <a:pt x="3" y="7"/>
                    <a:pt x="1" y="6"/>
                  </a:cubicBezTo>
                  <a:cubicBezTo>
                    <a:pt x="0" y="5"/>
                    <a:pt x="4" y="4"/>
                    <a:pt x="4" y="3"/>
                  </a:cubicBezTo>
                  <a:cubicBezTo>
                    <a:pt x="4" y="2"/>
                    <a:pt x="2" y="1"/>
                    <a:pt x="3" y="0"/>
                  </a:cubicBezTo>
                  <a:cubicBezTo>
                    <a:pt x="3" y="0"/>
                    <a:pt x="4"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3" name="Freeform 2790"/>
            <p:cNvSpPr>
              <a:spLocks noChangeAspect="1"/>
            </p:cNvSpPr>
            <p:nvPr/>
          </p:nvSpPr>
          <p:spPr bwMode="auto">
            <a:xfrm>
              <a:off x="2760" y="1572"/>
              <a:ext cx="7" cy="8"/>
            </a:xfrm>
            <a:custGeom>
              <a:avLst/>
              <a:gdLst>
                <a:gd name="T0" fmla="*/ 7 w 6"/>
                <a:gd name="T1" fmla="*/ 1 h 7"/>
                <a:gd name="T2" fmla="*/ 1 w 6"/>
                <a:gd name="T3" fmla="*/ 8 h 7"/>
                <a:gd name="T4" fmla="*/ 1 w 6"/>
                <a:gd name="T5" fmla="*/ 3 h 7"/>
                <a:gd name="T6" fmla="*/ 7 w 6"/>
                <a:gd name="T7" fmla="*/ 1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1"/>
                  </a:moveTo>
                  <a:cubicBezTo>
                    <a:pt x="6" y="4"/>
                    <a:pt x="3" y="6"/>
                    <a:pt x="1" y="7"/>
                  </a:cubicBezTo>
                  <a:cubicBezTo>
                    <a:pt x="0" y="7"/>
                    <a:pt x="0" y="4"/>
                    <a:pt x="1" y="3"/>
                  </a:cubicBezTo>
                  <a:cubicBezTo>
                    <a:pt x="2" y="2"/>
                    <a:pt x="6"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4" name="Freeform 2791"/>
            <p:cNvSpPr>
              <a:spLocks noChangeAspect="1"/>
            </p:cNvSpPr>
            <p:nvPr/>
          </p:nvSpPr>
          <p:spPr bwMode="auto">
            <a:xfrm>
              <a:off x="2833" y="1489"/>
              <a:ext cx="11" cy="13"/>
            </a:xfrm>
            <a:custGeom>
              <a:avLst/>
              <a:gdLst>
                <a:gd name="T0" fmla="*/ 1 w 9"/>
                <a:gd name="T1" fmla="*/ 1 h 11"/>
                <a:gd name="T2" fmla="*/ 7 w 9"/>
                <a:gd name="T3" fmla="*/ 0 h 11"/>
                <a:gd name="T4" fmla="*/ 11 w 9"/>
                <a:gd name="T5" fmla="*/ 2 h 11"/>
                <a:gd name="T6" fmla="*/ 7 w 9"/>
                <a:gd name="T7" fmla="*/ 13 h 11"/>
                <a:gd name="T8" fmla="*/ 7 w 9"/>
                <a:gd name="T9" fmla="*/ 7 h 11"/>
                <a:gd name="T10" fmla="*/ 2 w 9"/>
                <a:gd name="T11" fmla="*/ 5 h 11"/>
                <a:gd name="T12" fmla="*/ 1 w 9"/>
                <a:gd name="T13" fmla="*/ 1 h 11"/>
                <a:gd name="T14" fmla="*/ 0 60000 65536"/>
                <a:gd name="T15" fmla="*/ 0 60000 65536"/>
                <a:gd name="T16" fmla="*/ 0 60000 65536"/>
                <a:gd name="T17" fmla="*/ 0 60000 65536"/>
                <a:gd name="T18" fmla="*/ 0 60000 65536"/>
                <a:gd name="T19" fmla="*/ 0 60000 65536"/>
                <a:gd name="T20" fmla="*/ 0 60000 65536"/>
                <a:gd name="T21" fmla="*/ 0 w 9"/>
                <a:gd name="T22" fmla="*/ 0 h 11"/>
                <a:gd name="T23" fmla="*/ 9 w 9"/>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1">
                  <a:moveTo>
                    <a:pt x="1" y="1"/>
                  </a:moveTo>
                  <a:cubicBezTo>
                    <a:pt x="2" y="0"/>
                    <a:pt x="4" y="0"/>
                    <a:pt x="6" y="0"/>
                  </a:cubicBezTo>
                  <a:cubicBezTo>
                    <a:pt x="7" y="1"/>
                    <a:pt x="9" y="1"/>
                    <a:pt x="9" y="2"/>
                  </a:cubicBezTo>
                  <a:cubicBezTo>
                    <a:pt x="9" y="5"/>
                    <a:pt x="8" y="11"/>
                    <a:pt x="6" y="11"/>
                  </a:cubicBezTo>
                  <a:cubicBezTo>
                    <a:pt x="4" y="10"/>
                    <a:pt x="6" y="6"/>
                    <a:pt x="6" y="6"/>
                  </a:cubicBezTo>
                  <a:cubicBezTo>
                    <a:pt x="5" y="4"/>
                    <a:pt x="3" y="5"/>
                    <a:pt x="2" y="4"/>
                  </a:cubicBezTo>
                  <a:cubicBezTo>
                    <a:pt x="1" y="4"/>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5" name="Freeform 2792"/>
            <p:cNvSpPr>
              <a:spLocks noChangeAspect="1"/>
            </p:cNvSpPr>
            <p:nvPr/>
          </p:nvSpPr>
          <p:spPr bwMode="auto">
            <a:xfrm>
              <a:off x="2846" y="1478"/>
              <a:ext cx="4" cy="5"/>
            </a:xfrm>
            <a:custGeom>
              <a:avLst/>
              <a:gdLst>
                <a:gd name="T0" fmla="*/ 3 w 3"/>
                <a:gd name="T1" fmla="*/ 0 h 4"/>
                <a:gd name="T2" fmla="*/ 4 w 3"/>
                <a:gd name="T3" fmla="*/ 3 h 4"/>
                <a:gd name="T4" fmla="*/ 1 w 3"/>
                <a:gd name="T5" fmla="*/ 5 h 4"/>
                <a:gd name="T6" fmla="*/ 0 w 3"/>
                <a:gd name="T7" fmla="*/ 1 h 4"/>
                <a:gd name="T8" fmla="*/ 3 w 3"/>
                <a:gd name="T9" fmla="*/ 0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0"/>
                  </a:moveTo>
                  <a:cubicBezTo>
                    <a:pt x="2" y="0"/>
                    <a:pt x="3" y="1"/>
                    <a:pt x="3" y="2"/>
                  </a:cubicBezTo>
                  <a:cubicBezTo>
                    <a:pt x="2" y="3"/>
                    <a:pt x="2" y="4"/>
                    <a:pt x="1" y="4"/>
                  </a:cubicBezTo>
                  <a:cubicBezTo>
                    <a:pt x="0" y="4"/>
                    <a:pt x="0" y="3"/>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6" name="Freeform 2793"/>
            <p:cNvSpPr>
              <a:spLocks noChangeAspect="1"/>
            </p:cNvSpPr>
            <p:nvPr/>
          </p:nvSpPr>
          <p:spPr bwMode="auto">
            <a:xfrm>
              <a:off x="2841" y="1480"/>
              <a:ext cx="4" cy="6"/>
            </a:xfrm>
            <a:custGeom>
              <a:avLst/>
              <a:gdLst>
                <a:gd name="T0" fmla="*/ 3 w 3"/>
                <a:gd name="T1" fmla="*/ 0 h 5"/>
                <a:gd name="T2" fmla="*/ 4 w 3"/>
                <a:gd name="T3" fmla="*/ 4 h 5"/>
                <a:gd name="T4" fmla="*/ 3 w 3"/>
                <a:gd name="T5" fmla="*/ 6 h 5"/>
                <a:gd name="T6" fmla="*/ 0 w 3"/>
                <a:gd name="T7" fmla="*/ 2 h 5"/>
                <a:gd name="T8" fmla="*/ 3 w 3"/>
                <a:gd name="T9" fmla="*/ 0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0"/>
                  </a:moveTo>
                  <a:cubicBezTo>
                    <a:pt x="3" y="0"/>
                    <a:pt x="3" y="2"/>
                    <a:pt x="3" y="3"/>
                  </a:cubicBezTo>
                  <a:cubicBezTo>
                    <a:pt x="3" y="3"/>
                    <a:pt x="2" y="5"/>
                    <a:pt x="2" y="5"/>
                  </a:cubicBezTo>
                  <a:cubicBezTo>
                    <a:pt x="1" y="4"/>
                    <a:pt x="0" y="3"/>
                    <a:pt x="0" y="2"/>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7" name="Freeform 2794"/>
            <p:cNvSpPr>
              <a:spLocks noChangeAspect="1"/>
            </p:cNvSpPr>
            <p:nvPr/>
          </p:nvSpPr>
          <p:spPr bwMode="auto">
            <a:xfrm>
              <a:off x="2930" y="1497"/>
              <a:ext cx="4" cy="6"/>
            </a:xfrm>
            <a:custGeom>
              <a:avLst/>
              <a:gdLst>
                <a:gd name="T0" fmla="*/ 3 w 3"/>
                <a:gd name="T1" fmla="*/ 1 h 5"/>
                <a:gd name="T2" fmla="*/ 4 w 3"/>
                <a:gd name="T3" fmla="*/ 4 h 5"/>
                <a:gd name="T4" fmla="*/ 3 w 3"/>
                <a:gd name="T5" fmla="*/ 6 h 5"/>
                <a:gd name="T6" fmla="*/ 0 w 3"/>
                <a:gd name="T7" fmla="*/ 2 h 5"/>
                <a:gd name="T8" fmla="*/ 3 w 3"/>
                <a:gd name="T9" fmla="*/ 1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1"/>
                  </a:moveTo>
                  <a:cubicBezTo>
                    <a:pt x="3" y="1"/>
                    <a:pt x="3" y="2"/>
                    <a:pt x="3" y="3"/>
                  </a:cubicBezTo>
                  <a:cubicBezTo>
                    <a:pt x="3" y="4"/>
                    <a:pt x="3" y="5"/>
                    <a:pt x="2" y="5"/>
                  </a:cubicBezTo>
                  <a:cubicBezTo>
                    <a:pt x="1" y="5"/>
                    <a:pt x="0" y="3"/>
                    <a:pt x="0" y="2"/>
                  </a:cubicBezTo>
                  <a:cubicBezTo>
                    <a:pt x="0" y="1"/>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8" name="Freeform 2795"/>
            <p:cNvSpPr>
              <a:spLocks noChangeAspect="1"/>
            </p:cNvSpPr>
            <p:nvPr/>
          </p:nvSpPr>
          <p:spPr bwMode="auto">
            <a:xfrm>
              <a:off x="2937" y="1515"/>
              <a:ext cx="6" cy="4"/>
            </a:xfrm>
            <a:custGeom>
              <a:avLst/>
              <a:gdLst>
                <a:gd name="T0" fmla="*/ 5 w 5"/>
                <a:gd name="T1" fmla="*/ 3 h 3"/>
                <a:gd name="T2" fmla="*/ 2 w 5"/>
                <a:gd name="T3" fmla="*/ 4 h 3"/>
                <a:gd name="T4" fmla="*/ 0 w 5"/>
                <a:gd name="T5" fmla="*/ 3 h 3"/>
                <a:gd name="T6" fmla="*/ 4 w 5"/>
                <a:gd name="T7" fmla="*/ 0 h 3"/>
                <a:gd name="T8" fmla="*/ 5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4" y="2"/>
                  </a:moveTo>
                  <a:cubicBezTo>
                    <a:pt x="4" y="2"/>
                    <a:pt x="3" y="3"/>
                    <a:pt x="2" y="3"/>
                  </a:cubicBezTo>
                  <a:cubicBezTo>
                    <a:pt x="1" y="3"/>
                    <a:pt x="0" y="2"/>
                    <a:pt x="0" y="2"/>
                  </a:cubicBezTo>
                  <a:cubicBezTo>
                    <a:pt x="0" y="1"/>
                    <a:pt x="2" y="0"/>
                    <a:pt x="3" y="0"/>
                  </a:cubicBezTo>
                  <a:cubicBezTo>
                    <a:pt x="4" y="0"/>
                    <a:pt x="5"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9" name="Freeform 2796"/>
            <p:cNvSpPr>
              <a:spLocks noChangeAspect="1"/>
            </p:cNvSpPr>
            <p:nvPr/>
          </p:nvSpPr>
          <p:spPr bwMode="auto">
            <a:xfrm>
              <a:off x="2933" y="1443"/>
              <a:ext cx="6" cy="4"/>
            </a:xfrm>
            <a:custGeom>
              <a:avLst/>
              <a:gdLst>
                <a:gd name="T0" fmla="*/ 6 w 5"/>
                <a:gd name="T1" fmla="*/ 3 h 3"/>
                <a:gd name="T2" fmla="*/ 4 w 5"/>
                <a:gd name="T3" fmla="*/ 4 h 3"/>
                <a:gd name="T4" fmla="*/ 1 w 5"/>
                <a:gd name="T5" fmla="*/ 1 h 3"/>
                <a:gd name="T6" fmla="*/ 4 w 5"/>
                <a:gd name="T7" fmla="*/ 0 h 3"/>
                <a:gd name="T8" fmla="*/ 6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5" y="2"/>
                  </a:moveTo>
                  <a:cubicBezTo>
                    <a:pt x="5" y="2"/>
                    <a:pt x="3" y="3"/>
                    <a:pt x="3" y="3"/>
                  </a:cubicBezTo>
                  <a:cubicBezTo>
                    <a:pt x="2" y="3"/>
                    <a:pt x="0" y="2"/>
                    <a:pt x="1" y="1"/>
                  </a:cubicBezTo>
                  <a:cubicBezTo>
                    <a:pt x="1" y="1"/>
                    <a:pt x="2" y="0"/>
                    <a:pt x="3" y="0"/>
                  </a:cubicBezTo>
                  <a:cubicBezTo>
                    <a:pt x="4" y="0"/>
                    <a:pt x="5" y="1"/>
                    <a:pt x="5"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0" name="Freeform 2797"/>
            <p:cNvSpPr>
              <a:spLocks noChangeAspect="1"/>
            </p:cNvSpPr>
            <p:nvPr/>
          </p:nvSpPr>
          <p:spPr bwMode="auto">
            <a:xfrm>
              <a:off x="2959" y="1425"/>
              <a:ext cx="5" cy="3"/>
            </a:xfrm>
            <a:custGeom>
              <a:avLst/>
              <a:gdLst>
                <a:gd name="T0" fmla="*/ 5 w 4"/>
                <a:gd name="T1" fmla="*/ 2 h 2"/>
                <a:gd name="T2" fmla="*/ 3 w 4"/>
                <a:gd name="T3" fmla="*/ 3 h 2"/>
                <a:gd name="T4" fmla="*/ 0 w 4"/>
                <a:gd name="T5" fmla="*/ 2 h 2"/>
                <a:gd name="T6" fmla="*/ 3 w 4"/>
                <a:gd name="T7" fmla="*/ 0 h 2"/>
                <a:gd name="T8" fmla="*/ 5 w 4"/>
                <a:gd name="T9" fmla="*/ 2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4" y="1"/>
                  </a:moveTo>
                  <a:cubicBezTo>
                    <a:pt x="4" y="2"/>
                    <a:pt x="3" y="2"/>
                    <a:pt x="2" y="2"/>
                  </a:cubicBezTo>
                  <a:cubicBezTo>
                    <a:pt x="1" y="2"/>
                    <a:pt x="0" y="2"/>
                    <a:pt x="0" y="1"/>
                  </a:cubicBezTo>
                  <a:cubicBezTo>
                    <a:pt x="0" y="0"/>
                    <a:pt x="1" y="0"/>
                    <a:pt x="2" y="0"/>
                  </a:cubicBezTo>
                  <a:cubicBezTo>
                    <a:pt x="3" y="0"/>
                    <a:pt x="4" y="1"/>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1" name="Freeform 2798"/>
            <p:cNvSpPr>
              <a:spLocks noChangeAspect="1"/>
            </p:cNvSpPr>
            <p:nvPr/>
          </p:nvSpPr>
          <p:spPr bwMode="auto">
            <a:xfrm>
              <a:off x="2964" y="1418"/>
              <a:ext cx="6" cy="4"/>
            </a:xfrm>
            <a:custGeom>
              <a:avLst/>
              <a:gdLst>
                <a:gd name="T0" fmla="*/ 6 w 5"/>
                <a:gd name="T1" fmla="*/ 3 h 3"/>
                <a:gd name="T2" fmla="*/ 2 w 5"/>
                <a:gd name="T3" fmla="*/ 4 h 3"/>
                <a:gd name="T4" fmla="*/ 0 w 5"/>
                <a:gd name="T5" fmla="*/ 1 h 3"/>
                <a:gd name="T6" fmla="*/ 4 w 5"/>
                <a:gd name="T7" fmla="*/ 0 h 3"/>
                <a:gd name="T8" fmla="*/ 6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5" y="2"/>
                  </a:moveTo>
                  <a:cubicBezTo>
                    <a:pt x="4" y="2"/>
                    <a:pt x="3" y="3"/>
                    <a:pt x="2" y="3"/>
                  </a:cubicBezTo>
                  <a:cubicBezTo>
                    <a:pt x="1" y="2"/>
                    <a:pt x="0" y="2"/>
                    <a:pt x="0" y="1"/>
                  </a:cubicBezTo>
                  <a:cubicBezTo>
                    <a:pt x="1" y="1"/>
                    <a:pt x="2" y="0"/>
                    <a:pt x="3" y="0"/>
                  </a:cubicBezTo>
                  <a:cubicBezTo>
                    <a:pt x="4" y="0"/>
                    <a:pt x="5" y="1"/>
                    <a:pt x="5"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2" name="Freeform 2799"/>
            <p:cNvSpPr>
              <a:spLocks noChangeAspect="1"/>
            </p:cNvSpPr>
            <p:nvPr/>
          </p:nvSpPr>
          <p:spPr bwMode="auto">
            <a:xfrm>
              <a:off x="3014" y="1363"/>
              <a:ext cx="6" cy="3"/>
            </a:xfrm>
            <a:custGeom>
              <a:avLst/>
              <a:gdLst>
                <a:gd name="T0" fmla="*/ 6 w 5"/>
                <a:gd name="T1" fmla="*/ 2 h 3"/>
                <a:gd name="T2" fmla="*/ 4 w 5"/>
                <a:gd name="T3" fmla="*/ 3 h 3"/>
                <a:gd name="T4" fmla="*/ 1 w 5"/>
                <a:gd name="T5" fmla="*/ 2 h 3"/>
                <a:gd name="T6" fmla="*/ 4 w 5"/>
                <a:gd name="T7" fmla="*/ 0 h 3"/>
                <a:gd name="T8" fmla="*/ 6 w 5"/>
                <a:gd name="T9" fmla="*/ 2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5" y="2"/>
                  </a:moveTo>
                  <a:cubicBezTo>
                    <a:pt x="5" y="3"/>
                    <a:pt x="3" y="3"/>
                    <a:pt x="3" y="3"/>
                  </a:cubicBezTo>
                  <a:cubicBezTo>
                    <a:pt x="2" y="3"/>
                    <a:pt x="0" y="3"/>
                    <a:pt x="1" y="2"/>
                  </a:cubicBezTo>
                  <a:cubicBezTo>
                    <a:pt x="1" y="1"/>
                    <a:pt x="2" y="0"/>
                    <a:pt x="3" y="0"/>
                  </a:cubicBezTo>
                  <a:cubicBezTo>
                    <a:pt x="4" y="0"/>
                    <a:pt x="5" y="1"/>
                    <a:pt x="5"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3" name="Freeform 2800"/>
            <p:cNvSpPr>
              <a:spLocks noChangeAspect="1"/>
            </p:cNvSpPr>
            <p:nvPr/>
          </p:nvSpPr>
          <p:spPr bwMode="auto">
            <a:xfrm>
              <a:off x="3062" y="1300"/>
              <a:ext cx="6" cy="4"/>
            </a:xfrm>
            <a:custGeom>
              <a:avLst/>
              <a:gdLst>
                <a:gd name="T0" fmla="*/ 6 w 5"/>
                <a:gd name="T1" fmla="*/ 3 h 3"/>
                <a:gd name="T2" fmla="*/ 2 w 5"/>
                <a:gd name="T3" fmla="*/ 4 h 3"/>
                <a:gd name="T4" fmla="*/ 0 w 5"/>
                <a:gd name="T5" fmla="*/ 3 h 3"/>
                <a:gd name="T6" fmla="*/ 4 w 5"/>
                <a:gd name="T7" fmla="*/ 0 h 3"/>
                <a:gd name="T8" fmla="*/ 6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5" y="2"/>
                  </a:moveTo>
                  <a:cubicBezTo>
                    <a:pt x="4" y="3"/>
                    <a:pt x="3" y="3"/>
                    <a:pt x="2" y="3"/>
                  </a:cubicBezTo>
                  <a:cubicBezTo>
                    <a:pt x="1" y="3"/>
                    <a:pt x="0" y="2"/>
                    <a:pt x="0" y="2"/>
                  </a:cubicBezTo>
                  <a:cubicBezTo>
                    <a:pt x="0" y="1"/>
                    <a:pt x="2" y="0"/>
                    <a:pt x="3" y="0"/>
                  </a:cubicBezTo>
                  <a:cubicBezTo>
                    <a:pt x="4" y="0"/>
                    <a:pt x="5" y="1"/>
                    <a:pt x="5"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4" name="Freeform 2801"/>
            <p:cNvSpPr>
              <a:spLocks noChangeAspect="1"/>
            </p:cNvSpPr>
            <p:nvPr/>
          </p:nvSpPr>
          <p:spPr bwMode="auto">
            <a:xfrm>
              <a:off x="3104" y="1250"/>
              <a:ext cx="5" cy="4"/>
            </a:xfrm>
            <a:custGeom>
              <a:avLst/>
              <a:gdLst>
                <a:gd name="T0" fmla="*/ 5 w 4"/>
                <a:gd name="T1" fmla="*/ 3 h 3"/>
                <a:gd name="T2" fmla="*/ 3 w 4"/>
                <a:gd name="T3" fmla="*/ 4 h 3"/>
                <a:gd name="T4" fmla="*/ 0 w 4"/>
                <a:gd name="T5" fmla="*/ 3 h 3"/>
                <a:gd name="T6" fmla="*/ 4 w 4"/>
                <a:gd name="T7" fmla="*/ 0 h 3"/>
                <a:gd name="T8" fmla="*/ 5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4" y="2"/>
                  </a:moveTo>
                  <a:cubicBezTo>
                    <a:pt x="4" y="2"/>
                    <a:pt x="3" y="3"/>
                    <a:pt x="2" y="3"/>
                  </a:cubicBezTo>
                  <a:cubicBezTo>
                    <a:pt x="1" y="2"/>
                    <a:pt x="0" y="2"/>
                    <a:pt x="0" y="2"/>
                  </a:cubicBezTo>
                  <a:cubicBezTo>
                    <a:pt x="1" y="1"/>
                    <a:pt x="2" y="0"/>
                    <a:pt x="3" y="0"/>
                  </a:cubicBezTo>
                  <a:cubicBezTo>
                    <a:pt x="3"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5" name="Freeform 2802"/>
            <p:cNvSpPr>
              <a:spLocks noChangeAspect="1"/>
            </p:cNvSpPr>
            <p:nvPr/>
          </p:nvSpPr>
          <p:spPr bwMode="auto">
            <a:xfrm>
              <a:off x="3109" y="1246"/>
              <a:ext cx="4" cy="4"/>
            </a:xfrm>
            <a:custGeom>
              <a:avLst/>
              <a:gdLst>
                <a:gd name="T0" fmla="*/ 4 w 3"/>
                <a:gd name="T1" fmla="*/ 3 h 3"/>
                <a:gd name="T2" fmla="*/ 1 w 3"/>
                <a:gd name="T3" fmla="*/ 4 h 3"/>
                <a:gd name="T4" fmla="*/ 0 w 3"/>
                <a:gd name="T5" fmla="*/ 3 h 3"/>
                <a:gd name="T6" fmla="*/ 3 w 3"/>
                <a:gd name="T7" fmla="*/ 0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2" y="3"/>
                    <a:pt x="1" y="3"/>
                  </a:cubicBezTo>
                  <a:cubicBezTo>
                    <a:pt x="1" y="3"/>
                    <a:pt x="0" y="2"/>
                    <a:pt x="0" y="2"/>
                  </a:cubicBezTo>
                  <a:cubicBezTo>
                    <a:pt x="0" y="1"/>
                    <a:pt x="1"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6" name="Freeform 2803"/>
            <p:cNvSpPr>
              <a:spLocks noChangeAspect="1"/>
            </p:cNvSpPr>
            <p:nvPr/>
          </p:nvSpPr>
          <p:spPr bwMode="auto">
            <a:xfrm>
              <a:off x="3119" y="1255"/>
              <a:ext cx="3" cy="3"/>
            </a:xfrm>
            <a:custGeom>
              <a:avLst/>
              <a:gdLst>
                <a:gd name="T0" fmla="*/ 3 w 3"/>
                <a:gd name="T1" fmla="*/ 0 h 3"/>
                <a:gd name="T2" fmla="*/ 2 w 3"/>
                <a:gd name="T3" fmla="*/ 2 h 3"/>
                <a:gd name="T4" fmla="*/ 0 w 3"/>
                <a:gd name="T5" fmla="*/ 3 h 3"/>
                <a:gd name="T6" fmla="*/ 1 w 3"/>
                <a:gd name="T7" fmla="*/ 0 h 3"/>
                <a:gd name="T8" fmla="*/ 3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0"/>
                  </a:moveTo>
                  <a:cubicBezTo>
                    <a:pt x="3" y="1"/>
                    <a:pt x="2" y="2"/>
                    <a:pt x="2" y="2"/>
                  </a:cubicBezTo>
                  <a:cubicBezTo>
                    <a:pt x="1" y="3"/>
                    <a:pt x="0" y="3"/>
                    <a:pt x="0" y="3"/>
                  </a:cubicBezTo>
                  <a:cubicBezTo>
                    <a:pt x="0" y="2"/>
                    <a:pt x="0" y="1"/>
                    <a:pt x="1" y="0"/>
                  </a:cubicBezTo>
                  <a:cubicBezTo>
                    <a:pt x="1"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7" name="Freeform 2804"/>
            <p:cNvSpPr>
              <a:spLocks noChangeAspect="1"/>
            </p:cNvSpPr>
            <p:nvPr/>
          </p:nvSpPr>
          <p:spPr bwMode="auto">
            <a:xfrm>
              <a:off x="3129" y="1246"/>
              <a:ext cx="4" cy="4"/>
            </a:xfrm>
            <a:custGeom>
              <a:avLst/>
              <a:gdLst>
                <a:gd name="T0" fmla="*/ 4 w 3"/>
                <a:gd name="T1" fmla="*/ 0 h 3"/>
                <a:gd name="T2" fmla="*/ 3 w 3"/>
                <a:gd name="T3" fmla="*/ 3 h 3"/>
                <a:gd name="T4" fmla="*/ 0 w 3"/>
                <a:gd name="T5" fmla="*/ 4 h 3"/>
                <a:gd name="T6" fmla="*/ 1 w 3"/>
                <a:gd name="T7" fmla="*/ 0 h 3"/>
                <a:gd name="T8" fmla="*/ 4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0"/>
                  </a:moveTo>
                  <a:cubicBezTo>
                    <a:pt x="3" y="1"/>
                    <a:pt x="2" y="2"/>
                    <a:pt x="2" y="2"/>
                  </a:cubicBezTo>
                  <a:cubicBezTo>
                    <a:pt x="1" y="3"/>
                    <a:pt x="0" y="3"/>
                    <a:pt x="0" y="3"/>
                  </a:cubicBezTo>
                  <a:cubicBezTo>
                    <a:pt x="0" y="2"/>
                    <a:pt x="0" y="1"/>
                    <a:pt x="1" y="0"/>
                  </a:cubicBezTo>
                  <a:cubicBezTo>
                    <a:pt x="1"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8" name="Freeform 2805"/>
            <p:cNvSpPr>
              <a:spLocks noChangeAspect="1"/>
            </p:cNvSpPr>
            <p:nvPr/>
          </p:nvSpPr>
          <p:spPr bwMode="auto">
            <a:xfrm>
              <a:off x="3155" y="1244"/>
              <a:ext cx="4" cy="2"/>
            </a:xfrm>
            <a:custGeom>
              <a:avLst/>
              <a:gdLst>
                <a:gd name="T0" fmla="*/ 4 w 4"/>
                <a:gd name="T1" fmla="*/ 2 h 2"/>
                <a:gd name="T2" fmla="*/ 2 w 4"/>
                <a:gd name="T3" fmla="*/ 2 h 2"/>
                <a:gd name="T4" fmla="*/ 0 w 4"/>
                <a:gd name="T5" fmla="*/ 1 h 2"/>
                <a:gd name="T6" fmla="*/ 3 w 4"/>
                <a:gd name="T7" fmla="*/ 0 h 2"/>
                <a:gd name="T8" fmla="*/ 4 w 4"/>
                <a:gd name="T9" fmla="*/ 2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4" y="2"/>
                  </a:moveTo>
                  <a:cubicBezTo>
                    <a:pt x="4" y="2"/>
                    <a:pt x="3" y="2"/>
                    <a:pt x="2" y="2"/>
                  </a:cubicBezTo>
                  <a:cubicBezTo>
                    <a:pt x="1" y="2"/>
                    <a:pt x="0" y="1"/>
                    <a:pt x="0" y="1"/>
                  </a:cubicBezTo>
                  <a:cubicBezTo>
                    <a:pt x="1" y="0"/>
                    <a:pt x="2" y="0"/>
                    <a:pt x="3" y="0"/>
                  </a:cubicBezTo>
                  <a:cubicBezTo>
                    <a:pt x="4"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9" name="Freeform 2806"/>
            <p:cNvSpPr>
              <a:spLocks noChangeAspect="1"/>
            </p:cNvSpPr>
            <p:nvPr/>
          </p:nvSpPr>
          <p:spPr bwMode="auto">
            <a:xfrm>
              <a:off x="3173" y="1227"/>
              <a:ext cx="4" cy="3"/>
            </a:xfrm>
            <a:custGeom>
              <a:avLst/>
              <a:gdLst>
                <a:gd name="T0" fmla="*/ 4 w 4"/>
                <a:gd name="T1" fmla="*/ 3 h 2"/>
                <a:gd name="T2" fmla="*/ 2 w 4"/>
                <a:gd name="T3" fmla="*/ 3 h 2"/>
                <a:gd name="T4" fmla="*/ 0 w 4"/>
                <a:gd name="T5" fmla="*/ 2 h 2"/>
                <a:gd name="T6" fmla="*/ 3 w 4"/>
                <a:gd name="T7" fmla="*/ 0 h 2"/>
                <a:gd name="T8" fmla="*/ 4 w 4"/>
                <a:gd name="T9" fmla="*/ 3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4" y="2"/>
                  </a:moveTo>
                  <a:cubicBezTo>
                    <a:pt x="4" y="2"/>
                    <a:pt x="2" y="2"/>
                    <a:pt x="2" y="2"/>
                  </a:cubicBezTo>
                  <a:cubicBezTo>
                    <a:pt x="1" y="2"/>
                    <a:pt x="0" y="1"/>
                    <a:pt x="0" y="1"/>
                  </a:cubicBezTo>
                  <a:cubicBezTo>
                    <a:pt x="1" y="0"/>
                    <a:pt x="2" y="0"/>
                    <a:pt x="3" y="0"/>
                  </a:cubicBezTo>
                  <a:cubicBezTo>
                    <a:pt x="3"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0" name="Freeform 2807"/>
            <p:cNvSpPr>
              <a:spLocks noChangeAspect="1"/>
            </p:cNvSpPr>
            <p:nvPr/>
          </p:nvSpPr>
          <p:spPr bwMode="auto">
            <a:xfrm>
              <a:off x="3176" y="1232"/>
              <a:ext cx="5" cy="2"/>
            </a:xfrm>
            <a:custGeom>
              <a:avLst/>
              <a:gdLst>
                <a:gd name="T0" fmla="*/ 5 w 4"/>
                <a:gd name="T1" fmla="*/ 1 h 2"/>
                <a:gd name="T2" fmla="*/ 3 w 4"/>
                <a:gd name="T3" fmla="*/ 2 h 2"/>
                <a:gd name="T4" fmla="*/ 0 w 4"/>
                <a:gd name="T5" fmla="*/ 1 h 2"/>
                <a:gd name="T6" fmla="*/ 4 w 4"/>
                <a:gd name="T7" fmla="*/ 0 h 2"/>
                <a:gd name="T8" fmla="*/ 5 w 4"/>
                <a:gd name="T9" fmla="*/ 1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4" y="1"/>
                  </a:moveTo>
                  <a:cubicBezTo>
                    <a:pt x="4" y="2"/>
                    <a:pt x="2" y="2"/>
                    <a:pt x="2" y="2"/>
                  </a:cubicBezTo>
                  <a:cubicBezTo>
                    <a:pt x="1" y="2"/>
                    <a:pt x="0" y="1"/>
                    <a:pt x="0" y="1"/>
                  </a:cubicBezTo>
                  <a:cubicBezTo>
                    <a:pt x="1" y="0"/>
                    <a:pt x="2" y="0"/>
                    <a:pt x="3" y="0"/>
                  </a:cubicBezTo>
                  <a:cubicBezTo>
                    <a:pt x="3" y="0"/>
                    <a:pt x="4" y="1"/>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1" name="Freeform 2808"/>
            <p:cNvSpPr>
              <a:spLocks noChangeAspect="1"/>
            </p:cNvSpPr>
            <p:nvPr/>
          </p:nvSpPr>
          <p:spPr bwMode="auto">
            <a:xfrm>
              <a:off x="3192" y="1224"/>
              <a:ext cx="7" cy="4"/>
            </a:xfrm>
            <a:custGeom>
              <a:avLst/>
              <a:gdLst>
                <a:gd name="T0" fmla="*/ 7 w 6"/>
                <a:gd name="T1" fmla="*/ 3 h 4"/>
                <a:gd name="T2" fmla="*/ 4 w 6"/>
                <a:gd name="T3" fmla="*/ 4 h 4"/>
                <a:gd name="T4" fmla="*/ 1 w 6"/>
                <a:gd name="T5" fmla="*/ 2 h 4"/>
                <a:gd name="T6" fmla="*/ 5 w 6"/>
                <a:gd name="T7" fmla="*/ 0 h 4"/>
                <a:gd name="T8" fmla="*/ 7 w 6"/>
                <a:gd name="T9" fmla="*/ 3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6" y="3"/>
                  </a:moveTo>
                  <a:cubicBezTo>
                    <a:pt x="6" y="4"/>
                    <a:pt x="4" y="4"/>
                    <a:pt x="3" y="4"/>
                  </a:cubicBezTo>
                  <a:cubicBezTo>
                    <a:pt x="2" y="3"/>
                    <a:pt x="0" y="3"/>
                    <a:pt x="1" y="2"/>
                  </a:cubicBezTo>
                  <a:cubicBezTo>
                    <a:pt x="1" y="1"/>
                    <a:pt x="3" y="0"/>
                    <a:pt x="4" y="0"/>
                  </a:cubicBezTo>
                  <a:cubicBezTo>
                    <a:pt x="5" y="1"/>
                    <a:pt x="6" y="2"/>
                    <a:pt x="6"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2" name="Freeform 2809"/>
            <p:cNvSpPr>
              <a:spLocks noChangeAspect="1"/>
            </p:cNvSpPr>
            <p:nvPr/>
          </p:nvSpPr>
          <p:spPr bwMode="auto">
            <a:xfrm>
              <a:off x="3021" y="1366"/>
              <a:ext cx="6" cy="10"/>
            </a:xfrm>
            <a:custGeom>
              <a:avLst/>
              <a:gdLst>
                <a:gd name="T0" fmla="*/ 6 w 5"/>
                <a:gd name="T1" fmla="*/ 1 h 8"/>
                <a:gd name="T2" fmla="*/ 5 w 5"/>
                <a:gd name="T3" fmla="*/ 7 h 8"/>
                <a:gd name="T4" fmla="*/ 1 w 5"/>
                <a:gd name="T5" fmla="*/ 9 h 8"/>
                <a:gd name="T6" fmla="*/ 1 w 5"/>
                <a:gd name="T7" fmla="*/ 3 h 8"/>
                <a:gd name="T8" fmla="*/ 6 w 5"/>
                <a:gd name="T9" fmla="*/ 1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1"/>
                  </a:moveTo>
                  <a:cubicBezTo>
                    <a:pt x="5" y="2"/>
                    <a:pt x="5" y="4"/>
                    <a:pt x="4" y="6"/>
                  </a:cubicBezTo>
                  <a:cubicBezTo>
                    <a:pt x="3" y="7"/>
                    <a:pt x="1" y="8"/>
                    <a:pt x="1" y="7"/>
                  </a:cubicBezTo>
                  <a:cubicBezTo>
                    <a:pt x="0" y="6"/>
                    <a:pt x="0" y="3"/>
                    <a:pt x="1" y="2"/>
                  </a:cubicBezTo>
                  <a:cubicBezTo>
                    <a:pt x="2" y="0"/>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3" name="Freeform 2810"/>
            <p:cNvSpPr>
              <a:spLocks noChangeAspect="1"/>
            </p:cNvSpPr>
            <p:nvPr/>
          </p:nvSpPr>
          <p:spPr bwMode="auto">
            <a:xfrm>
              <a:off x="2763" y="1455"/>
              <a:ext cx="5" cy="4"/>
            </a:xfrm>
            <a:custGeom>
              <a:avLst/>
              <a:gdLst>
                <a:gd name="T0" fmla="*/ 0 w 4"/>
                <a:gd name="T1" fmla="*/ 0 h 3"/>
                <a:gd name="T2" fmla="*/ 4 w 4"/>
                <a:gd name="T3" fmla="*/ 1 h 3"/>
                <a:gd name="T4" fmla="*/ 4 w 4"/>
                <a:gd name="T5" fmla="*/ 3 h 3"/>
                <a:gd name="T6" fmla="*/ 0 w 4"/>
                <a:gd name="T7" fmla="*/ 3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cubicBezTo>
                    <a:pt x="1" y="0"/>
                    <a:pt x="2" y="0"/>
                    <a:pt x="3" y="1"/>
                  </a:cubicBezTo>
                  <a:cubicBezTo>
                    <a:pt x="3" y="1"/>
                    <a:pt x="4" y="2"/>
                    <a:pt x="3" y="2"/>
                  </a:cubicBezTo>
                  <a:cubicBezTo>
                    <a:pt x="3" y="3"/>
                    <a:pt x="1" y="2"/>
                    <a:pt x="0" y="2"/>
                  </a:cubicBezTo>
                  <a:cubicBezTo>
                    <a:pt x="0" y="1"/>
                    <a:pt x="0" y="0"/>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4" name="Freeform 2811"/>
            <p:cNvSpPr>
              <a:spLocks noChangeAspect="1"/>
            </p:cNvSpPr>
            <p:nvPr/>
          </p:nvSpPr>
          <p:spPr bwMode="auto">
            <a:xfrm>
              <a:off x="2762" y="1460"/>
              <a:ext cx="5" cy="5"/>
            </a:xfrm>
            <a:custGeom>
              <a:avLst/>
              <a:gdLst>
                <a:gd name="T0" fmla="*/ 1 w 4"/>
                <a:gd name="T1" fmla="*/ 1 h 4"/>
                <a:gd name="T2" fmla="*/ 4 w 4"/>
                <a:gd name="T3" fmla="*/ 3 h 4"/>
                <a:gd name="T4" fmla="*/ 4 w 4"/>
                <a:gd name="T5" fmla="*/ 5 h 4"/>
                <a:gd name="T6" fmla="*/ 1 w 4"/>
                <a:gd name="T7" fmla="*/ 3 h 4"/>
                <a:gd name="T8" fmla="*/ 1 w 4"/>
                <a:gd name="T9" fmla="*/ 1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1" y="1"/>
                  </a:moveTo>
                  <a:cubicBezTo>
                    <a:pt x="2" y="1"/>
                    <a:pt x="3" y="1"/>
                    <a:pt x="3" y="2"/>
                  </a:cubicBezTo>
                  <a:cubicBezTo>
                    <a:pt x="4" y="3"/>
                    <a:pt x="4" y="4"/>
                    <a:pt x="3" y="4"/>
                  </a:cubicBezTo>
                  <a:cubicBezTo>
                    <a:pt x="2" y="4"/>
                    <a:pt x="1" y="3"/>
                    <a:pt x="1" y="2"/>
                  </a:cubicBezTo>
                  <a:cubicBezTo>
                    <a:pt x="0" y="1"/>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5" name="Freeform 2812"/>
            <p:cNvSpPr>
              <a:spLocks noChangeAspect="1"/>
            </p:cNvSpPr>
            <p:nvPr/>
          </p:nvSpPr>
          <p:spPr bwMode="auto">
            <a:xfrm>
              <a:off x="2767" y="1443"/>
              <a:ext cx="5" cy="4"/>
            </a:xfrm>
            <a:custGeom>
              <a:avLst/>
              <a:gdLst>
                <a:gd name="T0" fmla="*/ 1 w 4"/>
                <a:gd name="T1" fmla="*/ 0 h 3"/>
                <a:gd name="T2" fmla="*/ 4 w 4"/>
                <a:gd name="T3" fmla="*/ 1 h 3"/>
                <a:gd name="T4" fmla="*/ 4 w 4"/>
                <a:gd name="T5" fmla="*/ 4 h 3"/>
                <a:gd name="T6" fmla="*/ 1 w 4"/>
                <a:gd name="T7" fmla="*/ 1 h 3"/>
                <a:gd name="T8" fmla="*/ 1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1" y="0"/>
                  </a:moveTo>
                  <a:cubicBezTo>
                    <a:pt x="2" y="0"/>
                    <a:pt x="3" y="1"/>
                    <a:pt x="3" y="1"/>
                  </a:cubicBezTo>
                  <a:cubicBezTo>
                    <a:pt x="3" y="2"/>
                    <a:pt x="4" y="3"/>
                    <a:pt x="3" y="3"/>
                  </a:cubicBezTo>
                  <a:cubicBezTo>
                    <a:pt x="2" y="3"/>
                    <a:pt x="1" y="2"/>
                    <a:pt x="1" y="1"/>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6" name="Freeform 2813"/>
            <p:cNvSpPr>
              <a:spLocks noChangeAspect="1"/>
            </p:cNvSpPr>
            <p:nvPr/>
          </p:nvSpPr>
          <p:spPr bwMode="auto">
            <a:xfrm>
              <a:off x="2756" y="1447"/>
              <a:ext cx="5" cy="3"/>
            </a:xfrm>
            <a:custGeom>
              <a:avLst/>
              <a:gdLst>
                <a:gd name="T0" fmla="*/ 1 w 4"/>
                <a:gd name="T1" fmla="*/ 0 h 3"/>
                <a:gd name="T2" fmla="*/ 4 w 4"/>
                <a:gd name="T3" fmla="*/ 1 h 3"/>
                <a:gd name="T4" fmla="*/ 4 w 4"/>
                <a:gd name="T5" fmla="*/ 3 h 3"/>
                <a:gd name="T6" fmla="*/ 0 w 4"/>
                <a:gd name="T7" fmla="*/ 2 h 3"/>
                <a:gd name="T8" fmla="*/ 1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1" y="0"/>
                  </a:moveTo>
                  <a:cubicBezTo>
                    <a:pt x="1" y="0"/>
                    <a:pt x="2" y="1"/>
                    <a:pt x="3" y="1"/>
                  </a:cubicBezTo>
                  <a:cubicBezTo>
                    <a:pt x="3" y="2"/>
                    <a:pt x="4" y="2"/>
                    <a:pt x="3" y="3"/>
                  </a:cubicBezTo>
                  <a:cubicBezTo>
                    <a:pt x="2" y="3"/>
                    <a:pt x="1" y="2"/>
                    <a:pt x="0" y="2"/>
                  </a:cubicBezTo>
                  <a:cubicBezTo>
                    <a:pt x="0" y="1"/>
                    <a:pt x="0" y="0"/>
                    <a:pt x="1" y="0"/>
                  </a:cubicBezTo>
                  <a:close/>
                </a:path>
              </a:pathLst>
            </a:custGeom>
            <a:grpFill/>
            <a:ln w="3175" cap="rnd">
              <a:solidFill>
                <a:schemeClr val="bg1"/>
              </a:solidFill>
              <a:round/>
              <a:headEnd/>
              <a:tailEnd/>
            </a:ln>
            <a:effectLst>
              <a:outerShdw blurRad="50800" dist="38100" dir="2700000" algn="tl" rotWithShape="0">
                <a:prstClr val="black">
                  <a:alpha val="40000"/>
                </a:prstClr>
              </a:outerShdw>
            </a:effec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7" name="Freeform 2814"/>
            <p:cNvSpPr>
              <a:spLocks noChangeAspect="1"/>
            </p:cNvSpPr>
            <p:nvPr/>
          </p:nvSpPr>
          <p:spPr bwMode="auto">
            <a:xfrm>
              <a:off x="2836" y="1483"/>
              <a:ext cx="4" cy="6"/>
            </a:xfrm>
            <a:custGeom>
              <a:avLst/>
              <a:gdLst>
                <a:gd name="T0" fmla="*/ 3 w 3"/>
                <a:gd name="T1" fmla="*/ 1 h 5"/>
                <a:gd name="T2" fmla="*/ 4 w 3"/>
                <a:gd name="T3" fmla="*/ 4 h 5"/>
                <a:gd name="T4" fmla="*/ 1 w 3"/>
                <a:gd name="T5" fmla="*/ 6 h 5"/>
                <a:gd name="T6" fmla="*/ 0 w 3"/>
                <a:gd name="T7" fmla="*/ 2 h 5"/>
                <a:gd name="T8" fmla="*/ 3 w 3"/>
                <a:gd name="T9" fmla="*/ 1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1"/>
                  </a:moveTo>
                  <a:cubicBezTo>
                    <a:pt x="2" y="1"/>
                    <a:pt x="3" y="2"/>
                    <a:pt x="3" y="3"/>
                  </a:cubicBezTo>
                  <a:cubicBezTo>
                    <a:pt x="3" y="4"/>
                    <a:pt x="2" y="5"/>
                    <a:pt x="1" y="5"/>
                  </a:cubicBezTo>
                  <a:cubicBezTo>
                    <a:pt x="1" y="5"/>
                    <a:pt x="0" y="3"/>
                    <a:pt x="0" y="2"/>
                  </a:cubicBezTo>
                  <a:cubicBezTo>
                    <a:pt x="0" y="1"/>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8" name="Freeform 2815"/>
            <p:cNvSpPr>
              <a:spLocks noChangeAspect="1"/>
            </p:cNvSpPr>
            <p:nvPr/>
          </p:nvSpPr>
          <p:spPr bwMode="auto">
            <a:xfrm>
              <a:off x="2758" y="1444"/>
              <a:ext cx="9" cy="9"/>
            </a:xfrm>
            <a:custGeom>
              <a:avLst/>
              <a:gdLst>
                <a:gd name="T0" fmla="*/ 0 w 7"/>
                <a:gd name="T1" fmla="*/ 1 h 7"/>
                <a:gd name="T2" fmla="*/ 6 w 7"/>
                <a:gd name="T3" fmla="*/ 5 h 7"/>
                <a:gd name="T4" fmla="*/ 8 w 7"/>
                <a:gd name="T5" fmla="*/ 9 h 7"/>
                <a:gd name="T6" fmla="*/ 4 w 7"/>
                <a:gd name="T7" fmla="*/ 6 h 7"/>
                <a:gd name="T8" fmla="*/ 0 w 7"/>
                <a:gd name="T9" fmla="*/ 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1"/>
                  </a:moveTo>
                  <a:cubicBezTo>
                    <a:pt x="2" y="0"/>
                    <a:pt x="3" y="2"/>
                    <a:pt x="5" y="4"/>
                  </a:cubicBezTo>
                  <a:cubicBezTo>
                    <a:pt x="5" y="5"/>
                    <a:pt x="7" y="6"/>
                    <a:pt x="6" y="7"/>
                  </a:cubicBezTo>
                  <a:cubicBezTo>
                    <a:pt x="5" y="7"/>
                    <a:pt x="4" y="6"/>
                    <a:pt x="3" y="5"/>
                  </a:cubicBezTo>
                  <a:cubicBezTo>
                    <a:pt x="2" y="4"/>
                    <a:pt x="0" y="2"/>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9" name="Freeform 2816"/>
            <p:cNvSpPr>
              <a:spLocks noChangeAspect="1"/>
            </p:cNvSpPr>
            <p:nvPr/>
          </p:nvSpPr>
          <p:spPr bwMode="auto">
            <a:xfrm>
              <a:off x="2964" y="1424"/>
              <a:ext cx="8" cy="8"/>
            </a:xfrm>
            <a:custGeom>
              <a:avLst/>
              <a:gdLst>
                <a:gd name="T0" fmla="*/ 1 w 7"/>
                <a:gd name="T1" fmla="*/ 1 h 7"/>
                <a:gd name="T2" fmla="*/ 6 w 7"/>
                <a:gd name="T3" fmla="*/ 5 h 7"/>
                <a:gd name="T4" fmla="*/ 8 w 7"/>
                <a:gd name="T5" fmla="*/ 8 h 7"/>
                <a:gd name="T6" fmla="*/ 3 w 7"/>
                <a:gd name="T7" fmla="*/ 5 h 7"/>
                <a:gd name="T8" fmla="*/ 1 w 7"/>
                <a:gd name="T9" fmla="*/ 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1" y="1"/>
                  </a:moveTo>
                  <a:cubicBezTo>
                    <a:pt x="3" y="0"/>
                    <a:pt x="4" y="2"/>
                    <a:pt x="5" y="4"/>
                  </a:cubicBezTo>
                  <a:cubicBezTo>
                    <a:pt x="6" y="5"/>
                    <a:pt x="7" y="6"/>
                    <a:pt x="7" y="7"/>
                  </a:cubicBezTo>
                  <a:cubicBezTo>
                    <a:pt x="5" y="7"/>
                    <a:pt x="4" y="5"/>
                    <a:pt x="3" y="4"/>
                  </a:cubicBezTo>
                  <a:cubicBezTo>
                    <a:pt x="2" y="3"/>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0" name="Freeform 2817"/>
            <p:cNvSpPr>
              <a:spLocks noChangeAspect="1"/>
            </p:cNvSpPr>
            <p:nvPr/>
          </p:nvSpPr>
          <p:spPr bwMode="auto">
            <a:xfrm>
              <a:off x="2972" y="1407"/>
              <a:ext cx="7" cy="4"/>
            </a:xfrm>
            <a:custGeom>
              <a:avLst/>
              <a:gdLst>
                <a:gd name="T0" fmla="*/ 0 w 6"/>
                <a:gd name="T1" fmla="*/ 3 h 3"/>
                <a:gd name="T2" fmla="*/ 4 w 6"/>
                <a:gd name="T3" fmla="*/ 0 h 3"/>
                <a:gd name="T4" fmla="*/ 7 w 6"/>
                <a:gd name="T5" fmla="*/ 1 h 3"/>
                <a:gd name="T6" fmla="*/ 4 w 6"/>
                <a:gd name="T7" fmla="*/ 3 h 3"/>
                <a:gd name="T8" fmla="*/ 0 w 6"/>
                <a:gd name="T9" fmla="*/ 3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0" y="2"/>
                  </a:moveTo>
                  <a:cubicBezTo>
                    <a:pt x="0" y="1"/>
                    <a:pt x="2" y="0"/>
                    <a:pt x="3" y="0"/>
                  </a:cubicBezTo>
                  <a:cubicBezTo>
                    <a:pt x="4" y="0"/>
                    <a:pt x="6" y="0"/>
                    <a:pt x="6" y="1"/>
                  </a:cubicBezTo>
                  <a:cubicBezTo>
                    <a:pt x="5" y="2"/>
                    <a:pt x="4" y="2"/>
                    <a:pt x="3" y="2"/>
                  </a:cubicBezTo>
                  <a:cubicBezTo>
                    <a:pt x="2" y="3"/>
                    <a:pt x="0" y="3"/>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1" name="Freeform 2818"/>
            <p:cNvSpPr>
              <a:spLocks noChangeAspect="1"/>
            </p:cNvSpPr>
            <p:nvPr/>
          </p:nvSpPr>
          <p:spPr bwMode="auto">
            <a:xfrm>
              <a:off x="3025" y="1351"/>
              <a:ext cx="5" cy="7"/>
            </a:xfrm>
            <a:custGeom>
              <a:avLst/>
              <a:gdLst>
                <a:gd name="T0" fmla="*/ 1 w 4"/>
                <a:gd name="T1" fmla="*/ 6 h 6"/>
                <a:gd name="T2" fmla="*/ 3 w 4"/>
                <a:gd name="T3" fmla="*/ 2 h 6"/>
                <a:gd name="T4" fmla="*/ 5 w 4"/>
                <a:gd name="T5" fmla="*/ 1 h 6"/>
                <a:gd name="T6" fmla="*/ 4 w 4"/>
                <a:gd name="T7" fmla="*/ 5 h 6"/>
                <a:gd name="T8" fmla="*/ 1 w 4"/>
                <a:gd name="T9" fmla="*/ 6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1" y="5"/>
                  </a:moveTo>
                  <a:cubicBezTo>
                    <a:pt x="0" y="4"/>
                    <a:pt x="1" y="3"/>
                    <a:pt x="2" y="2"/>
                  </a:cubicBezTo>
                  <a:cubicBezTo>
                    <a:pt x="2" y="1"/>
                    <a:pt x="3" y="0"/>
                    <a:pt x="4" y="1"/>
                  </a:cubicBezTo>
                  <a:cubicBezTo>
                    <a:pt x="4" y="2"/>
                    <a:pt x="3" y="3"/>
                    <a:pt x="3" y="4"/>
                  </a:cubicBezTo>
                  <a:cubicBezTo>
                    <a:pt x="2" y="4"/>
                    <a:pt x="1" y="6"/>
                    <a:pt x="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2" name="Freeform 2819"/>
            <p:cNvSpPr>
              <a:spLocks noChangeAspect="1"/>
            </p:cNvSpPr>
            <p:nvPr/>
          </p:nvSpPr>
          <p:spPr bwMode="auto">
            <a:xfrm>
              <a:off x="3116" y="1248"/>
              <a:ext cx="7" cy="6"/>
            </a:xfrm>
            <a:custGeom>
              <a:avLst/>
              <a:gdLst>
                <a:gd name="T0" fmla="*/ 1 w 6"/>
                <a:gd name="T1" fmla="*/ 1 h 5"/>
                <a:gd name="T2" fmla="*/ 5 w 6"/>
                <a:gd name="T3" fmla="*/ 2 h 5"/>
                <a:gd name="T4" fmla="*/ 6 w 6"/>
                <a:gd name="T5" fmla="*/ 6 h 5"/>
                <a:gd name="T6" fmla="*/ 2 w 6"/>
                <a:gd name="T7" fmla="*/ 4 h 5"/>
                <a:gd name="T8" fmla="*/ 1 w 6"/>
                <a:gd name="T9" fmla="*/ 1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1" y="1"/>
                  </a:moveTo>
                  <a:cubicBezTo>
                    <a:pt x="2" y="0"/>
                    <a:pt x="3" y="1"/>
                    <a:pt x="4" y="2"/>
                  </a:cubicBezTo>
                  <a:cubicBezTo>
                    <a:pt x="5" y="3"/>
                    <a:pt x="6" y="4"/>
                    <a:pt x="5" y="5"/>
                  </a:cubicBezTo>
                  <a:cubicBezTo>
                    <a:pt x="4" y="5"/>
                    <a:pt x="3" y="4"/>
                    <a:pt x="2" y="3"/>
                  </a:cubicBezTo>
                  <a:cubicBezTo>
                    <a:pt x="2" y="3"/>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3" name="Freeform 2820"/>
            <p:cNvSpPr>
              <a:spLocks noChangeAspect="1"/>
            </p:cNvSpPr>
            <p:nvPr/>
          </p:nvSpPr>
          <p:spPr bwMode="auto">
            <a:xfrm>
              <a:off x="2971" y="1411"/>
              <a:ext cx="7" cy="6"/>
            </a:xfrm>
            <a:custGeom>
              <a:avLst/>
              <a:gdLst>
                <a:gd name="T0" fmla="*/ 1 w 6"/>
                <a:gd name="T1" fmla="*/ 5 h 5"/>
                <a:gd name="T2" fmla="*/ 4 w 6"/>
                <a:gd name="T3" fmla="*/ 1 h 5"/>
                <a:gd name="T4" fmla="*/ 7 w 6"/>
                <a:gd name="T5" fmla="*/ 1 h 5"/>
                <a:gd name="T6" fmla="*/ 5 w 6"/>
                <a:gd name="T7" fmla="*/ 5 h 5"/>
                <a:gd name="T8" fmla="*/ 1 w 6"/>
                <a:gd name="T9" fmla="*/ 5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1" y="4"/>
                  </a:moveTo>
                  <a:cubicBezTo>
                    <a:pt x="0" y="3"/>
                    <a:pt x="2" y="2"/>
                    <a:pt x="3" y="1"/>
                  </a:cubicBezTo>
                  <a:cubicBezTo>
                    <a:pt x="4" y="1"/>
                    <a:pt x="6" y="0"/>
                    <a:pt x="6" y="1"/>
                  </a:cubicBezTo>
                  <a:cubicBezTo>
                    <a:pt x="6" y="2"/>
                    <a:pt x="5" y="3"/>
                    <a:pt x="4" y="4"/>
                  </a:cubicBezTo>
                  <a:cubicBezTo>
                    <a:pt x="3" y="4"/>
                    <a:pt x="1" y="5"/>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4" name="Freeform 2821"/>
            <p:cNvSpPr>
              <a:spLocks noChangeAspect="1"/>
            </p:cNvSpPr>
            <p:nvPr/>
          </p:nvSpPr>
          <p:spPr bwMode="auto">
            <a:xfrm>
              <a:off x="2762" y="1444"/>
              <a:ext cx="6" cy="6"/>
            </a:xfrm>
            <a:custGeom>
              <a:avLst/>
              <a:gdLst>
                <a:gd name="T0" fmla="*/ 0 w 5"/>
                <a:gd name="T1" fmla="*/ 0 h 5"/>
                <a:gd name="T2" fmla="*/ 5 w 5"/>
                <a:gd name="T3" fmla="*/ 2 h 5"/>
                <a:gd name="T4" fmla="*/ 6 w 5"/>
                <a:gd name="T5" fmla="*/ 6 h 5"/>
                <a:gd name="T6" fmla="*/ 4 w 5"/>
                <a:gd name="T7" fmla="*/ 4 h 5"/>
                <a:gd name="T8" fmla="*/ 0 w 5"/>
                <a:gd name="T9" fmla="*/ 0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0" y="0"/>
                  </a:moveTo>
                  <a:cubicBezTo>
                    <a:pt x="1" y="0"/>
                    <a:pt x="3" y="2"/>
                    <a:pt x="4" y="2"/>
                  </a:cubicBezTo>
                  <a:cubicBezTo>
                    <a:pt x="5" y="3"/>
                    <a:pt x="5" y="4"/>
                    <a:pt x="5" y="5"/>
                  </a:cubicBezTo>
                  <a:cubicBezTo>
                    <a:pt x="4" y="5"/>
                    <a:pt x="4" y="4"/>
                    <a:pt x="3" y="3"/>
                  </a:cubicBezTo>
                  <a:cubicBezTo>
                    <a:pt x="2" y="2"/>
                    <a:pt x="0" y="1"/>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5" name="Freeform 2822"/>
            <p:cNvSpPr>
              <a:spLocks noChangeAspect="1"/>
            </p:cNvSpPr>
            <p:nvPr/>
          </p:nvSpPr>
          <p:spPr bwMode="auto">
            <a:xfrm>
              <a:off x="3087" y="1557"/>
              <a:ext cx="11" cy="29"/>
            </a:xfrm>
            <a:custGeom>
              <a:avLst/>
              <a:gdLst>
                <a:gd name="T0" fmla="*/ 11 w 9"/>
                <a:gd name="T1" fmla="*/ 1 h 24"/>
                <a:gd name="T2" fmla="*/ 6 w 9"/>
                <a:gd name="T3" fmla="*/ 19 h 24"/>
                <a:gd name="T4" fmla="*/ 1 w 9"/>
                <a:gd name="T5" fmla="*/ 28 h 24"/>
                <a:gd name="T6" fmla="*/ 1 w 9"/>
                <a:gd name="T7" fmla="*/ 23 h 24"/>
                <a:gd name="T8" fmla="*/ 6 w 9"/>
                <a:gd name="T9" fmla="*/ 6 h 24"/>
                <a:gd name="T10" fmla="*/ 9 w 9"/>
                <a:gd name="T11" fmla="*/ 1 h 24"/>
                <a:gd name="T12" fmla="*/ 11 w 9"/>
                <a:gd name="T13" fmla="*/ 1 h 24"/>
                <a:gd name="T14" fmla="*/ 0 60000 65536"/>
                <a:gd name="T15" fmla="*/ 0 60000 65536"/>
                <a:gd name="T16" fmla="*/ 0 60000 65536"/>
                <a:gd name="T17" fmla="*/ 0 60000 65536"/>
                <a:gd name="T18" fmla="*/ 0 60000 65536"/>
                <a:gd name="T19" fmla="*/ 0 60000 65536"/>
                <a:gd name="T20" fmla="*/ 0 60000 65536"/>
                <a:gd name="T21" fmla="*/ 0 w 9"/>
                <a:gd name="T22" fmla="*/ 0 h 24"/>
                <a:gd name="T23" fmla="*/ 9 w 9"/>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4">
                  <a:moveTo>
                    <a:pt x="9" y="1"/>
                  </a:moveTo>
                  <a:cubicBezTo>
                    <a:pt x="8" y="6"/>
                    <a:pt x="7" y="11"/>
                    <a:pt x="5" y="16"/>
                  </a:cubicBezTo>
                  <a:cubicBezTo>
                    <a:pt x="4" y="18"/>
                    <a:pt x="3" y="21"/>
                    <a:pt x="1" y="23"/>
                  </a:cubicBezTo>
                  <a:cubicBezTo>
                    <a:pt x="0" y="24"/>
                    <a:pt x="1" y="20"/>
                    <a:pt x="1" y="19"/>
                  </a:cubicBezTo>
                  <a:cubicBezTo>
                    <a:pt x="2" y="14"/>
                    <a:pt x="4" y="10"/>
                    <a:pt x="5" y="5"/>
                  </a:cubicBezTo>
                  <a:cubicBezTo>
                    <a:pt x="6" y="4"/>
                    <a:pt x="6" y="2"/>
                    <a:pt x="7" y="1"/>
                  </a:cubicBezTo>
                  <a:cubicBezTo>
                    <a:pt x="7" y="1"/>
                    <a:pt x="9" y="0"/>
                    <a:pt x="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326" name="Freeform 2823"/>
            <p:cNvSpPr>
              <a:spLocks noChangeAspect="1"/>
            </p:cNvSpPr>
            <p:nvPr/>
          </p:nvSpPr>
          <p:spPr bwMode="auto">
            <a:xfrm>
              <a:off x="3110" y="1545"/>
              <a:ext cx="18" cy="25"/>
            </a:xfrm>
            <a:custGeom>
              <a:avLst/>
              <a:gdLst>
                <a:gd name="T0" fmla="*/ 18 w 15"/>
                <a:gd name="T1" fmla="*/ 1 h 21"/>
                <a:gd name="T2" fmla="*/ 10 w 15"/>
                <a:gd name="T3" fmla="*/ 7 h 21"/>
                <a:gd name="T4" fmla="*/ 10 w 15"/>
                <a:gd name="T5" fmla="*/ 18 h 21"/>
                <a:gd name="T6" fmla="*/ 5 w 15"/>
                <a:gd name="T7" fmla="*/ 25 h 21"/>
                <a:gd name="T8" fmla="*/ 5 w 15"/>
                <a:gd name="T9" fmla="*/ 18 h 21"/>
                <a:gd name="T10" fmla="*/ 2 w 15"/>
                <a:gd name="T11" fmla="*/ 10 h 21"/>
                <a:gd name="T12" fmla="*/ 13 w 15"/>
                <a:gd name="T13" fmla="*/ 0 h 21"/>
                <a:gd name="T14" fmla="*/ 18 w 15"/>
                <a:gd name="T15" fmla="*/ 1 h 2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21"/>
                <a:gd name="T26" fmla="*/ 15 w 15"/>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21">
                  <a:moveTo>
                    <a:pt x="15" y="1"/>
                  </a:moveTo>
                  <a:cubicBezTo>
                    <a:pt x="13" y="3"/>
                    <a:pt x="9" y="3"/>
                    <a:pt x="8" y="6"/>
                  </a:cubicBezTo>
                  <a:cubicBezTo>
                    <a:pt x="7" y="9"/>
                    <a:pt x="9" y="12"/>
                    <a:pt x="8" y="15"/>
                  </a:cubicBezTo>
                  <a:cubicBezTo>
                    <a:pt x="7" y="17"/>
                    <a:pt x="6" y="21"/>
                    <a:pt x="4" y="21"/>
                  </a:cubicBezTo>
                  <a:cubicBezTo>
                    <a:pt x="3" y="21"/>
                    <a:pt x="4" y="17"/>
                    <a:pt x="4" y="15"/>
                  </a:cubicBezTo>
                  <a:cubicBezTo>
                    <a:pt x="3" y="13"/>
                    <a:pt x="0" y="10"/>
                    <a:pt x="2" y="8"/>
                  </a:cubicBezTo>
                  <a:cubicBezTo>
                    <a:pt x="3" y="4"/>
                    <a:pt x="8" y="2"/>
                    <a:pt x="11" y="0"/>
                  </a:cubicBezTo>
                  <a:cubicBezTo>
                    <a:pt x="12" y="0"/>
                    <a:pt x="15" y="0"/>
                    <a:pt x="1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7" name="Freeform 2824"/>
            <p:cNvSpPr>
              <a:spLocks noChangeAspect="1"/>
            </p:cNvSpPr>
            <p:nvPr/>
          </p:nvSpPr>
          <p:spPr bwMode="auto">
            <a:xfrm>
              <a:off x="3128" y="1489"/>
              <a:ext cx="13" cy="9"/>
            </a:xfrm>
            <a:custGeom>
              <a:avLst/>
              <a:gdLst>
                <a:gd name="T0" fmla="*/ 1 w 11"/>
                <a:gd name="T1" fmla="*/ 3 h 8"/>
                <a:gd name="T2" fmla="*/ 6 w 11"/>
                <a:gd name="T3" fmla="*/ 6 h 8"/>
                <a:gd name="T4" fmla="*/ 9 w 11"/>
                <a:gd name="T5" fmla="*/ 1 h 8"/>
                <a:gd name="T6" fmla="*/ 13 w 11"/>
                <a:gd name="T7" fmla="*/ 7 h 8"/>
                <a:gd name="T8" fmla="*/ 8 w 11"/>
                <a:gd name="T9" fmla="*/ 8 h 8"/>
                <a:gd name="T10" fmla="*/ 5 w 11"/>
                <a:gd name="T11" fmla="*/ 7 h 8"/>
                <a:gd name="T12" fmla="*/ 2 w 11"/>
                <a:gd name="T13" fmla="*/ 8 h 8"/>
                <a:gd name="T14" fmla="*/ 1 w 11"/>
                <a:gd name="T15" fmla="*/ 3 h 8"/>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8"/>
                <a:gd name="T26" fmla="*/ 11 w 11"/>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8">
                  <a:moveTo>
                    <a:pt x="1" y="3"/>
                  </a:moveTo>
                  <a:cubicBezTo>
                    <a:pt x="2" y="2"/>
                    <a:pt x="4" y="5"/>
                    <a:pt x="5" y="5"/>
                  </a:cubicBezTo>
                  <a:cubicBezTo>
                    <a:pt x="7" y="4"/>
                    <a:pt x="7" y="0"/>
                    <a:pt x="8" y="1"/>
                  </a:cubicBezTo>
                  <a:cubicBezTo>
                    <a:pt x="10" y="1"/>
                    <a:pt x="11" y="4"/>
                    <a:pt x="11" y="6"/>
                  </a:cubicBezTo>
                  <a:cubicBezTo>
                    <a:pt x="11" y="7"/>
                    <a:pt x="9" y="7"/>
                    <a:pt x="7" y="7"/>
                  </a:cubicBezTo>
                  <a:cubicBezTo>
                    <a:pt x="6" y="7"/>
                    <a:pt x="5" y="6"/>
                    <a:pt x="4" y="6"/>
                  </a:cubicBezTo>
                  <a:cubicBezTo>
                    <a:pt x="3" y="6"/>
                    <a:pt x="3" y="8"/>
                    <a:pt x="2" y="7"/>
                  </a:cubicBezTo>
                  <a:cubicBezTo>
                    <a:pt x="1" y="6"/>
                    <a:pt x="0" y="4"/>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8" name="Freeform 2825"/>
            <p:cNvSpPr>
              <a:spLocks noChangeAspect="1"/>
            </p:cNvSpPr>
            <p:nvPr/>
          </p:nvSpPr>
          <p:spPr bwMode="auto">
            <a:xfrm>
              <a:off x="3164" y="1492"/>
              <a:ext cx="10" cy="9"/>
            </a:xfrm>
            <a:custGeom>
              <a:avLst/>
              <a:gdLst>
                <a:gd name="T0" fmla="*/ 1 w 8"/>
                <a:gd name="T1" fmla="*/ 1 h 7"/>
                <a:gd name="T2" fmla="*/ 9 w 8"/>
                <a:gd name="T3" fmla="*/ 1 h 7"/>
                <a:gd name="T4" fmla="*/ 9 w 8"/>
                <a:gd name="T5" fmla="*/ 8 h 7"/>
                <a:gd name="T6" fmla="*/ 1 w 8"/>
                <a:gd name="T7" fmla="*/ 6 h 7"/>
                <a:gd name="T8" fmla="*/ 3 w 8"/>
                <a:gd name="T9" fmla="*/ 4 h 7"/>
                <a:gd name="T10" fmla="*/ 1 w 8"/>
                <a:gd name="T11" fmla="*/ 1 h 7"/>
                <a:gd name="T12" fmla="*/ 0 60000 65536"/>
                <a:gd name="T13" fmla="*/ 0 60000 65536"/>
                <a:gd name="T14" fmla="*/ 0 60000 65536"/>
                <a:gd name="T15" fmla="*/ 0 60000 65536"/>
                <a:gd name="T16" fmla="*/ 0 60000 65536"/>
                <a:gd name="T17" fmla="*/ 0 60000 65536"/>
                <a:gd name="T18" fmla="*/ 0 w 8"/>
                <a:gd name="T19" fmla="*/ 0 h 7"/>
                <a:gd name="T20" fmla="*/ 8 w 8"/>
                <a:gd name="T21" fmla="*/ 7 h 7"/>
              </a:gdLst>
              <a:ahLst/>
              <a:cxnLst>
                <a:cxn ang="T12">
                  <a:pos x="T0" y="T1"/>
                </a:cxn>
                <a:cxn ang="T13">
                  <a:pos x="T2" y="T3"/>
                </a:cxn>
                <a:cxn ang="T14">
                  <a:pos x="T4" y="T5"/>
                </a:cxn>
                <a:cxn ang="T15">
                  <a:pos x="T6" y="T7"/>
                </a:cxn>
                <a:cxn ang="T16">
                  <a:pos x="T8" y="T9"/>
                </a:cxn>
                <a:cxn ang="T17">
                  <a:pos x="T10" y="T11"/>
                </a:cxn>
              </a:cxnLst>
              <a:rect l="T18" t="T19" r="T20" b="T21"/>
              <a:pathLst>
                <a:path w="8" h="7">
                  <a:moveTo>
                    <a:pt x="1" y="1"/>
                  </a:moveTo>
                  <a:cubicBezTo>
                    <a:pt x="2" y="1"/>
                    <a:pt x="5" y="0"/>
                    <a:pt x="7" y="1"/>
                  </a:cubicBezTo>
                  <a:cubicBezTo>
                    <a:pt x="8" y="2"/>
                    <a:pt x="8" y="5"/>
                    <a:pt x="7" y="6"/>
                  </a:cubicBezTo>
                  <a:cubicBezTo>
                    <a:pt x="5" y="7"/>
                    <a:pt x="3" y="6"/>
                    <a:pt x="1" y="5"/>
                  </a:cubicBezTo>
                  <a:cubicBezTo>
                    <a:pt x="0" y="5"/>
                    <a:pt x="2" y="4"/>
                    <a:pt x="2" y="3"/>
                  </a:cubicBezTo>
                  <a:cubicBezTo>
                    <a:pt x="2" y="2"/>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9" name="Freeform 2826"/>
            <p:cNvSpPr>
              <a:spLocks noChangeAspect="1"/>
            </p:cNvSpPr>
            <p:nvPr/>
          </p:nvSpPr>
          <p:spPr bwMode="auto">
            <a:xfrm>
              <a:off x="3026" y="1300"/>
              <a:ext cx="7" cy="12"/>
            </a:xfrm>
            <a:custGeom>
              <a:avLst/>
              <a:gdLst>
                <a:gd name="T0" fmla="*/ 6 w 6"/>
                <a:gd name="T1" fmla="*/ 1 h 10"/>
                <a:gd name="T2" fmla="*/ 6 w 6"/>
                <a:gd name="T3" fmla="*/ 7 h 10"/>
                <a:gd name="T4" fmla="*/ 2 w 6"/>
                <a:gd name="T5" fmla="*/ 11 h 10"/>
                <a:gd name="T6" fmla="*/ 2 w 6"/>
                <a:gd name="T7" fmla="*/ 5 h 10"/>
                <a:gd name="T8" fmla="*/ 6 w 6"/>
                <a:gd name="T9" fmla="*/ 1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5" y="1"/>
                  </a:moveTo>
                  <a:cubicBezTo>
                    <a:pt x="6" y="2"/>
                    <a:pt x="6" y="5"/>
                    <a:pt x="5" y="6"/>
                  </a:cubicBezTo>
                  <a:cubicBezTo>
                    <a:pt x="4" y="8"/>
                    <a:pt x="3" y="10"/>
                    <a:pt x="2" y="9"/>
                  </a:cubicBezTo>
                  <a:cubicBezTo>
                    <a:pt x="0" y="8"/>
                    <a:pt x="1" y="5"/>
                    <a:pt x="2" y="4"/>
                  </a:cubicBezTo>
                  <a:cubicBezTo>
                    <a:pt x="2" y="2"/>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0" name="Freeform 2827"/>
            <p:cNvSpPr>
              <a:spLocks noChangeAspect="1"/>
            </p:cNvSpPr>
            <p:nvPr/>
          </p:nvSpPr>
          <p:spPr bwMode="auto">
            <a:xfrm>
              <a:off x="3037" y="1294"/>
              <a:ext cx="7" cy="10"/>
            </a:xfrm>
            <a:custGeom>
              <a:avLst/>
              <a:gdLst>
                <a:gd name="T0" fmla="*/ 6 w 6"/>
                <a:gd name="T1" fmla="*/ 1 h 8"/>
                <a:gd name="T2" fmla="*/ 7 w 6"/>
                <a:gd name="T3" fmla="*/ 5 h 8"/>
                <a:gd name="T4" fmla="*/ 2 w 6"/>
                <a:gd name="T5" fmla="*/ 9 h 8"/>
                <a:gd name="T6" fmla="*/ 1 w 6"/>
                <a:gd name="T7" fmla="*/ 3 h 8"/>
                <a:gd name="T8" fmla="*/ 6 w 6"/>
                <a:gd name="T9" fmla="*/ 1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5" y="1"/>
                  </a:moveTo>
                  <a:cubicBezTo>
                    <a:pt x="6" y="1"/>
                    <a:pt x="6" y="3"/>
                    <a:pt x="6" y="4"/>
                  </a:cubicBezTo>
                  <a:cubicBezTo>
                    <a:pt x="5" y="5"/>
                    <a:pt x="3" y="8"/>
                    <a:pt x="2" y="7"/>
                  </a:cubicBezTo>
                  <a:cubicBezTo>
                    <a:pt x="0" y="6"/>
                    <a:pt x="0" y="3"/>
                    <a:pt x="1" y="2"/>
                  </a:cubicBezTo>
                  <a:cubicBezTo>
                    <a:pt x="2" y="1"/>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1" name="Freeform 2828"/>
            <p:cNvSpPr>
              <a:spLocks noChangeAspect="1"/>
            </p:cNvSpPr>
            <p:nvPr/>
          </p:nvSpPr>
          <p:spPr bwMode="auto">
            <a:xfrm>
              <a:off x="3048" y="1291"/>
              <a:ext cx="9" cy="11"/>
            </a:xfrm>
            <a:custGeom>
              <a:avLst/>
              <a:gdLst>
                <a:gd name="T0" fmla="*/ 8 w 8"/>
                <a:gd name="T1" fmla="*/ 1 h 9"/>
                <a:gd name="T2" fmla="*/ 3 w 8"/>
                <a:gd name="T3" fmla="*/ 2 h 9"/>
                <a:gd name="T4" fmla="*/ 1 w 8"/>
                <a:gd name="T5" fmla="*/ 9 h 9"/>
                <a:gd name="T6" fmla="*/ 8 w 8"/>
                <a:gd name="T7" fmla="*/ 6 h 9"/>
                <a:gd name="T8" fmla="*/ 8 w 8"/>
                <a:gd name="T9" fmla="*/ 1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1"/>
                  </a:moveTo>
                  <a:cubicBezTo>
                    <a:pt x="6" y="0"/>
                    <a:pt x="4" y="1"/>
                    <a:pt x="3" y="2"/>
                  </a:cubicBezTo>
                  <a:cubicBezTo>
                    <a:pt x="1" y="3"/>
                    <a:pt x="0" y="6"/>
                    <a:pt x="1" y="7"/>
                  </a:cubicBezTo>
                  <a:cubicBezTo>
                    <a:pt x="3" y="9"/>
                    <a:pt x="5" y="6"/>
                    <a:pt x="7" y="5"/>
                  </a:cubicBezTo>
                  <a:cubicBezTo>
                    <a:pt x="7" y="4"/>
                    <a:pt x="8" y="2"/>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2" name="Freeform 2829"/>
            <p:cNvSpPr>
              <a:spLocks noChangeAspect="1"/>
            </p:cNvSpPr>
            <p:nvPr/>
          </p:nvSpPr>
          <p:spPr bwMode="auto">
            <a:xfrm>
              <a:off x="3099" y="1258"/>
              <a:ext cx="9" cy="8"/>
            </a:xfrm>
            <a:custGeom>
              <a:avLst/>
              <a:gdLst>
                <a:gd name="T0" fmla="*/ 8 w 7"/>
                <a:gd name="T1" fmla="*/ 0 h 6"/>
                <a:gd name="T2" fmla="*/ 4 w 7"/>
                <a:gd name="T3" fmla="*/ 1 h 6"/>
                <a:gd name="T4" fmla="*/ 1 w 7"/>
                <a:gd name="T5" fmla="*/ 7 h 6"/>
                <a:gd name="T6" fmla="*/ 8 w 7"/>
                <a:gd name="T7" fmla="*/ 4 h 6"/>
                <a:gd name="T8" fmla="*/ 8 w 7"/>
                <a:gd name="T9" fmla="*/ 0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0"/>
                  </a:moveTo>
                  <a:cubicBezTo>
                    <a:pt x="5" y="0"/>
                    <a:pt x="4" y="0"/>
                    <a:pt x="3" y="1"/>
                  </a:cubicBezTo>
                  <a:cubicBezTo>
                    <a:pt x="2" y="2"/>
                    <a:pt x="0" y="4"/>
                    <a:pt x="1" y="5"/>
                  </a:cubicBezTo>
                  <a:cubicBezTo>
                    <a:pt x="3" y="6"/>
                    <a:pt x="4" y="4"/>
                    <a:pt x="6" y="3"/>
                  </a:cubicBezTo>
                  <a:cubicBezTo>
                    <a:pt x="6" y="2"/>
                    <a:pt x="7" y="1"/>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3" name="Freeform 2830"/>
            <p:cNvSpPr>
              <a:spLocks noChangeAspect="1"/>
            </p:cNvSpPr>
            <p:nvPr/>
          </p:nvSpPr>
          <p:spPr bwMode="auto">
            <a:xfrm>
              <a:off x="3108" y="1254"/>
              <a:ext cx="8" cy="7"/>
            </a:xfrm>
            <a:custGeom>
              <a:avLst/>
              <a:gdLst>
                <a:gd name="T0" fmla="*/ 7 w 7"/>
                <a:gd name="T1" fmla="*/ 0 h 6"/>
                <a:gd name="T2" fmla="*/ 3 w 7"/>
                <a:gd name="T3" fmla="*/ 1 h 6"/>
                <a:gd name="T4" fmla="*/ 1 w 7"/>
                <a:gd name="T5" fmla="*/ 6 h 6"/>
                <a:gd name="T6" fmla="*/ 7 w 7"/>
                <a:gd name="T7" fmla="*/ 4 h 6"/>
                <a:gd name="T8" fmla="*/ 7 w 7"/>
                <a:gd name="T9" fmla="*/ 0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0"/>
                  </a:moveTo>
                  <a:cubicBezTo>
                    <a:pt x="5" y="0"/>
                    <a:pt x="4" y="0"/>
                    <a:pt x="3" y="1"/>
                  </a:cubicBezTo>
                  <a:cubicBezTo>
                    <a:pt x="2" y="2"/>
                    <a:pt x="0" y="4"/>
                    <a:pt x="1" y="5"/>
                  </a:cubicBezTo>
                  <a:cubicBezTo>
                    <a:pt x="2" y="6"/>
                    <a:pt x="4" y="4"/>
                    <a:pt x="6" y="3"/>
                  </a:cubicBezTo>
                  <a:cubicBezTo>
                    <a:pt x="6" y="2"/>
                    <a:pt x="7" y="1"/>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4" name="Freeform 2831"/>
            <p:cNvSpPr>
              <a:spLocks noChangeAspect="1"/>
            </p:cNvSpPr>
            <p:nvPr/>
          </p:nvSpPr>
          <p:spPr bwMode="auto">
            <a:xfrm>
              <a:off x="3062" y="1269"/>
              <a:ext cx="12" cy="16"/>
            </a:xfrm>
            <a:custGeom>
              <a:avLst/>
              <a:gdLst>
                <a:gd name="T0" fmla="*/ 8 w 10"/>
                <a:gd name="T1" fmla="*/ 0 h 13"/>
                <a:gd name="T2" fmla="*/ 11 w 10"/>
                <a:gd name="T3" fmla="*/ 7 h 13"/>
                <a:gd name="T4" fmla="*/ 1 w 10"/>
                <a:gd name="T5" fmla="*/ 10 h 13"/>
                <a:gd name="T6" fmla="*/ 0 w 10"/>
                <a:gd name="T7" fmla="*/ 15 h 13"/>
                <a:gd name="T8" fmla="*/ 1 w 10"/>
                <a:gd name="T9" fmla="*/ 6 h 13"/>
                <a:gd name="T10" fmla="*/ 8 w 10"/>
                <a:gd name="T11" fmla="*/ 0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7" y="0"/>
                  </a:moveTo>
                  <a:cubicBezTo>
                    <a:pt x="9" y="0"/>
                    <a:pt x="10" y="4"/>
                    <a:pt x="9" y="6"/>
                  </a:cubicBezTo>
                  <a:cubicBezTo>
                    <a:pt x="7" y="8"/>
                    <a:pt x="3" y="7"/>
                    <a:pt x="1" y="8"/>
                  </a:cubicBezTo>
                  <a:cubicBezTo>
                    <a:pt x="0" y="9"/>
                    <a:pt x="0" y="13"/>
                    <a:pt x="0" y="12"/>
                  </a:cubicBezTo>
                  <a:cubicBezTo>
                    <a:pt x="0" y="10"/>
                    <a:pt x="0" y="7"/>
                    <a:pt x="1" y="5"/>
                  </a:cubicBezTo>
                  <a:cubicBezTo>
                    <a:pt x="2" y="3"/>
                    <a:pt x="4" y="0"/>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5" name="Freeform 2832"/>
            <p:cNvSpPr>
              <a:spLocks noChangeAspect="1"/>
            </p:cNvSpPr>
            <p:nvPr/>
          </p:nvSpPr>
          <p:spPr bwMode="auto">
            <a:xfrm>
              <a:off x="3050" y="1275"/>
              <a:ext cx="10" cy="15"/>
            </a:xfrm>
            <a:custGeom>
              <a:avLst/>
              <a:gdLst>
                <a:gd name="T0" fmla="*/ 9 w 8"/>
                <a:gd name="T1" fmla="*/ 3 h 12"/>
                <a:gd name="T2" fmla="*/ 10 w 8"/>
                <a:gd name="T3" fmla="*/ 13 h 12"/>
                <a:gd name="T4" fmla="*/ 5 w 8"/>
                <a:gd name="T5" fmla="*/ 15 h 12"/>
                <a:gd name="T6" fmla="*/ 5 w 8"/>
                <a:gd name="T7" fmla="*/ 11 h 12"/>
                <a:gd name="T8" fmla="*/ 1 w 8"/>
                <a:gd name="T9" fmla="*/ 11 h 12"/>
                <a:gd name="T10" fmla="*/ 3 w 8"/>
                <a:gd name="T11" fmla="*/ 8 h 12"/>
                <a:gd name="T12" fmla="*/ 6 w 8"/>
                <a:gd name="T13" fmla="*/ 8 h 12"/>
                <a:gd name="T14" fmla="*/ 9 w 8"/>
                <a:gd name="T15" fmla="*/ 3 h 12"/>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2"/>
                <a:gd name="T26" fmla="*/ 8 w 8"/>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2">
                  <a:moveTo>
                    <a:pt x="7" y="2"/>
                  </a:moveTo>
                  <a:cubicBezTo>
                    <a:pt x="8" y="4"/>
                    <a:pt x="8" y="7"/>
                    <a:pt x="8" y="10"/>
                  </a:cubicBezTo>
                  <a:cubicBezTo>
                    <a:pt x="7" y="11"/>
                    <a:pt x="6" y="12"/>
                    <a:pt x="4" y="12"/>
                  </a:cubicBezTo>
                  <a:cubicBezTo>
                    <a:pt x="3" y="12"/>
                    <a:pt x="5" y="10"/>
                    <a:pt x="4" y="9"/>
                  </a:cubicBezTo>
                  <a:cubicBezTo>
                    <a:pt x="3" y="9"/>
                    <a:pt x="1" y="10"/>
                    <a:pt x="1" y="9"/>
                  </a:cubicBezTo>
                  <a:cubicBezTo>
                    <a:pt x="0" y="8"/>
                    <a:pt x="1" y="6"/>
                    <a:pt x="2" y="6"/>
                  </a:cubicBezTo>
                  <a:cubicBezTo>
                    <a:pt x="2" y="5"/>
                    <a:pt x="4" y="6"/>
                    <a:pt x="5" y="6"/>
                  </a:cubicBezTo>
                  <a:cubicBezTo>
                    <a:pt x="6" y="5"/>
                    <a:pt x="6" y="0"/>
                    <a:pt x="7"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6" name="Freeform 2833"/>
            <p:cNvSpPr>
              <a:spLocks noChangeAspect="1"/>
            </p:cNvSpPr>
            <p:nvPr/>
          </p:nvSpPr>
          <p:spPr bwMode="auto">
            <a:xfrm>
              <a:off x="3083" y="1264"/>
              <a:ext cx="13" cy="16"/>
            </a:xfrm>
            <a:custGeom>
              <a:avLst/>
              <a:gdLst>
                <a:gd name="T0" fmla="*/ 13 w 11"/>
                <a:gd name="T1" fmla="*/ 1 h 13"/>
                <a:gd name="T2" fmla="*/ 11 w 11"/>
                <a:gd name="T3" fmla="*/ 11 h 13"/>
                <a:gd name="T4" fmla="*/ 7 w 11"/>
                <a:gd name="T5" fmla="*/ 12 h 13"/>
                <a:gd name="T6" fmla="*/ 4 w 11"/>
                <a:gd name="T7" fmla="*/ 11 h 13"/>
                <a:gd name="T8" fmla="*/ 2 w 11"/>
                <a:gd name="T9" fmla="*/ 16 h 13"/>
                <a:gd name="T10" fmla="*/ 1 w 11"/>
                <a:gd name="T11" fmla="*/ 10 h 13"/>
                <a:gd name="T12" fmla="*/ 1 w 11"/>
                <a:gd name="T13" fmla="*/ 4 h 13"/>
                <a:gd name="T14" fmla="*/ 9 w 11"/>
                <a:gd name="T15" fmla="*/ 1 h 13"/>
                <a:gd name="T16" fmla="*/ 13 w 11"/>
                <a:gd name="T17" fmla="*/ 1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3"/>
                <a:gd name="T29" fmla="*/ 11 w 1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3">
                  <a:moveTo>
                    <a:pt x="11" y="1"/>
                  </a:moveTo>
                  <a:cubicBezTo>
                    <a:pt x="11" y="4"/>
                    <a:pt x="11" y="7"/>
                    <a:pt x="9" y="9"/>
                  </a:cubicBezTo>
                  <a:cubicBezTo>
                    <a:pt x="9" y="10"/>
                    <a:pt x="7" y="10"/>
                    <a:pt x="6" y="10"/>
                  </a:cubicBezTo>
                  <a:cubicBezTo>
                    <a:pt x="5" y="10"/>
                    <a:pt x="4" y="9"/>
                    <a:pt x="3" y="9"/>
                  </a:cubicBezTo>
                  <a:cubicBezTo>
                    <a:pt x="2" y="10"/>
                    <a:pt x="3" y="13"/>
                    <a:pt x="2" y="13"/>
                  </a:cubicBezTo>
                  <a:cubicBezTo>
                    <a:pt x="0" y="12"/>
                    <a:pt x="1" y="10"/>
                    <a:pt x="1" y="8"/>
                  </a:cubicBezTo>
                  <a:cubicBezTo>
                    <a:pt x="1" y="7"/>
                    <a:pt x="0" y="4"/>
                    <a:pt x="1" y="3"/>
                  </a:cubicBezTo>
                  <a:cubicBezTo>
                    <a:pt x="3" y="1"/>
                    <a:pt x="6" y="1"/>
                    <a:pt x="8" y="1"/>
                  </a:cubicBezTo>
                  <a:cubicBezTo>
                    <a:pt x="9" y="0"/>
                    <a:pt x="11" y="0"/>
                    <a:pt x="1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7" name="Freeform 2834"/>
            <p:cNvSpPr>
              <a:spLocks noChangeAspect="1"/>
            </p:cNvSpPr>
            <p:nvPr/>
          </p:nvSpPr>
          <p:spPr bwMode="auto">
            <a:xfrm>
              <a:off x="3149" y="1232"/>
              <a:ext cx="20" cy="11"/>
            </a:xfrm>
            <a:custGeom>
              <a:avLst/>
              <a:gdLst>
                <a:gd name="T0" fmla="*/ 19 w 17"/>
                <a:gd name="T1" fmla="*/ 1 h 9"/>
                <a:gd name="T2" fmla="*/ 12 w 17"/>
                <a:gd name="T3" fmla="*/ 9 h 9"/>
                <a:gd name="T4" fmla="*/ 1 w 17"/>
                <a:gd name="T5" fmla="*/ 9 h 9"/>
                <a:gd name="T6" fmla="*/ 7 w 17"/>
                <a:gd name="T7" fmla="*/ 4 h 9"/>
                <a:gd name="T8" fmla="*/ 14 w 17"/>
                <a:gd name="T9" fmla="*/ 2 h 9"/>
                <a:gd name="T10" fmla="*/ 19 w 17"/>
                <a:gd name="T11" fmla="*/ 1 h 9"/>
                <a:gd name="T12" fmla="*/ 0 60000 65536"/>
                <a:gd name="T13" fmla="*/ 0 60000 65536"/>
                <a:gd name="T14" fmla="*/ 0 60000 65536"/>
                <a:gd name="T15" fmla="*/ 0 60000 65536"/>
                <a:gd name="T16" fmla="*/ 0 60000 65536"/>
                <a:gd name="T17" fmla="*/ 0 60000 65536"/>
                <a:gd name="T18" fmla="*/ 0 w 17"/>
                <a:gd name="T19" fmla="*/ 0 h 9"/>
                <a:gd name="T20" fmla="*/ 17 w 17"/>
                <a:gd name="T21" fmla="*/ 9 h 9"/>
              </a:gdLst>
              <a:ahLst/>
              <a:cxnLst>
                <a:cxn ang="T12">
                  <a:pos x="T0" y="T1"/>
                </a:cxn>
                <a:cxn ang="T13">
                  <a:pos x="T2" y="T3"/>
                </a:cxn>
                <a:cxn ang="T14">
                  <a:pos x="T4" y="T5"/>
                </a:cxn>
                <a:cxn ang="T15">
                  <a:pos x="T6" y="T7"/>
                </a:cxn>
                <a:cxn ang="T16">
                  <a:pos x="T8" y="T9"/>
                </a:cxn>
                <a:cxn ang="T17">
                  <a:pos x="T10" y="T11"/>
                </a:cxn>
              </a:cxnLst>
              <a:rect l="T18" t="T19" r="T20" b="T21"/>
              <a:pathLst>
                <a:path w="17" h="9">
                  <a:moveTo>
                    <a:pt x="16" y="1"/>
                  </a:moveTo>
                  <a:cubicBezTo>
                    <a:pt x="15" y="4"/>
                    <a:pt x="13" y="6"/>
                    <a:pt x="10" y="7"/>
                  </a:cubicBezTo>
                  <a:cubicBezTo>
                    <a:pt x="7" y="8"/>
                    <a:pt x="3" y="9"/>
                    <a:pt x="1" y="7"/>
                  </a:cubicBezTo>
                  <a:cubicBezTo>
                    <a:pt x="0" y="6"/>
                    <a:pt x="4" y="4"/>
                    <a:pt x="6" y="3"/>
                  </a:cubicBezTo>
                  <a:cubicBezTo>
                    <a:pt x="7" y="2"/>
                    <a:pt x="10" y="2"/>
                    <a:pt x="12" y="2"/>
                  </a:cubicBezTo>
                  <a:cubicBezTo>
                    <a:pt x="13" y="2"/>
                    <a:pt x="17" y="0"/>
                    <a:pt x="1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8" name="Freeform 2835"/>
            <p:cNvSpPr>
              <a:spLocks noChangeAspect="1"/>
            </p:cNvSpPr>
            <p:nvPr/>
          </p:nvSpPr>
          <p:spPr bwMode="auto">
            <a:xfrm>
              <a:off x="3161" y="1238"/>
              <a:ext cx="9" cy="10"/>
            </a:xfrm>
            <a:custGeom>
              <a:avLst/>
              <a:gdLst>
                <a:gd name="T0" fmla="*/ 3 w 8"/>
                <a:gd name="T1" fmla="*/ 3 h 8"/>
                <a:gd name="T2" fmla="*/ 0 w 8"/>
                <a:gd name="T3" fmla="*/ 5 h 8"/>
                <a:gd name="T4" fmla="*/ 2 w 8"/>
                <a:gd name="T5" fmla="*/ 10 h 8"/>
                <a:gd name="T6" fmla="*/ 8 w 8"/>
                <a:gd name="T7" fmla="*/ 4 h 8"/>
                <a:gd name="T8" fmla="*/ 8 w 8"/>
                <a:gd name="T9" fmla="*/ 0 h 8"/>
                <a:gd name="T10" fmla="*/ 3 w 8"/>
                <a:gd name="T11" fmla="*/ 3 h 8"/>
                <a:gd name="T12" fmla="*/ 0 60000 65536"/>
                <a:gd name="T13" fmla="*/ 0 60000 65536"/>
                <a:gd name="T14" fmla="*/ 0 60000 65536"/>
                <a:gd name="T15" fmla="*/ 0 60000 65536"/>
                <a:gd name="T16" fmla="*/ 0 60000 65536"/>
                <a:gd name="T17" fmla="*/ 0 60000 65536"/>
                <a:gd name="T18" fmla="*/ 0 w 8"/>
                <a:gd name="T19" fmla="*/ 0 h 8"/>
                <a:gd name="T20" fmla="*/ 8 w 8"/>
                <a:gd name="T21" fmla="*/ 8 h 8"/>
              </a:gdLst>
              <a:ahLst/>
              <a:cxnLst>
                <a:cxn ang="T12">
                  <a:pos x="T0" y="T1"/>
                </a:cxn>
                <a:cxn ang="T13">
                  <a:pos x="T2" y="T3"/>
                </a:cxn>
                <a:cxn ang="T14">
                  <a:pos x="T4" y="T5"/>
                </a:cxn>
                <a:cxn ang="T15">
                  <a:pos x="T6" y="T7"/>
                </a:cxn>
                <a:cxn ang="T16">
                  <a:pos x="T8" y="T9"/>
                </a:cxn>
                <a:cxn ang="T17">
                  <a:pos x="T10" y="T11"/>
                </a:cxn>
              </a:cxnLst>
              <a:rect l="T18" t="T19" r="T20" b="T21"/>
              <a:pathLst>
                <a:path w="8" h="8">
                  <a:moveTo>
                    <a:pt x="3" y="2"/>
                  </a:moveTo>
                  <a:cubicBezTo>
                    <a:pt x="2" y="3"/>
                    <a:pt x="0" y="3"/>
                    <a:pt x="0" y="4"/>
                  </a:cubicBezTo>
                  <a:cubicBezTo>
                    <a:pt x="0" y="5"/>
                    <a:pt x="1" y="8"/>
                    <a:pt x="2" y="8"/>
                  </a:cubicBezTo>
                  <a:cubicBezTo>
                    <a:pt x="4" y="8"/>
                    <a:pt x="6" y="5"/>
                    <a:pt x="7" y="3"/>
                  </a:cubicBezTo>
                  <a:cubicBezTo>
                    <a:pt x="8" y="3"/>
                    <a:pt x="8" y="1"/>
                    <a:pt x="7" y="0"/>
                  </a:cubicBezTo>
                  <a:cubicBezTo>
                    <a:pt x="6" y="0"/>
                    <a:pt x="4" y="2"/>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9" name="Freeform 2836"/>
            <p:cNvSpPr>
              <a:spLocks noChangeAspect="1"/>
            </p:cNvSpPr>
            <p:nvPr/>
          </p:nvSpPr>
          <p:spPr bwMode="auto">
            <a:xfrm>
              <a:off x="3065" y="1816"/>
              <a:ext cx="3" cy="16"/>
            </a:xfrm>
            <a:custGeom>
              <a:avLst/>
              <a:gdLst>
                <a:gd name="T0" fmla="*/ 2 w 3"/>
                <a:gd name="T1" fmla="*/ 1 h 13"/>
                <a:gd name="T2" fmla="*/ 2 w 3"/>
                <a:gd name="T3" fmla="*/ 16 h 13"/>
                <a:gd name="T4" fmla="*/ 1 w 3"/>
                <a:gd name="T5" fmla="*/ 9 h 13"/>
                <a:gd name="T6" fmla="*/ 2 w 3"/>
                <a:gd name="T7" fmla="*/ 1 h 13"/>
                <a:gd name="T8" fmla="*/ 0 60000 65536"/>
                <a:gd name="T9" fmla="*/ 0 60000 65536"/>
                <a:gd name="T10" fmla="*/ 0 60000 65536"/>
                <a:gd name="T11" fmla="*/ 0 60000 65536"/>
                <a:gd name="T12" fmla="*/ 0 w 3"/>
                <a:gd name="T13" fmla="*/ 0 h 13"/>
                <a:gd name="T14" fmla="*/ 3 w 3"/>
                <a:gd name="T15" fmla="*/ 13 h 13"/>
              </a:gdLst>
              <a:ahLst/>
              <a:cxnLst>
                <a:cxn ang="T8">
                  <a:pos x="T0" y="T1"/>
                </a:cxn>
                <a:cxn ang="T9">
                  <a:pos x="T2" y="T3"/>
                </a:cxn>
                <a:cxn ang="T10">
                  <a:pos x="T4" y="T5"/>
                </a:cxn>
                <a:cxn ang="T11">
                  <a:pos x="T6" y="T7"/>
                </a:cxn>
              </a:cxnLst>
              <a:rect l="T12" t="T13" r="T14" b="T15"/>
              <a:pathLst>
                <a:path w="3" h="13">
                  <a:moveTo>
                    <a:pt x="2" y="1"/>
                  </a:moveTo>
                  <a:cubicBezTo>
                    <a:pt x="2" y="5"/>
                    <a:pt x="3" y="9"/>
                    <a:pt x="2" y="13"/>
                  </a:cubicBezTo>
                  <a:cubicBezTo>
                    <a:pt x="1" y="12"/>
                    <a:pt x="0" y="9"/>
                    <a:pt x="1" y="7"/>
                  </a:cubicBezTo>
                  <a:cubicBezTo>
                    <a:pt x="1" y="6"/>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0" name="Freeform 2837"/>
            <p:cNvSpPr>
              <a:spLocks noChangeAspect="1"/>
            </p:cNvSpPr>
            <p:nvPr/>
          </p:nvSpPr>
          <p:spPr bwMode="auto">
            <a:xfrm>
              <a:off x="3072" y="1837"/>
              <a:ext cx="9" cy="9"/>
            </a:xfrm>
            <a:custGeom>
              <a:avLst/>
              <a:gdLst>
                <a:gd name="T0" fmla="*/ 1 w 8"/>
                <a:gd name="T1" fmla="*/ 1 h 8"/>
                <a:gd name="T2" fmla="*/ 9 w 8"/>
                <a:gd name="T3" fmla="*/ 9 h 8"/>
                <a:gd name="T4" fmla="*/ 5 w 8"/>
                <a:gd name="T5" fmla="*/ 6 h 8"/>
                <a:gd name="T6" fmla="*/ 1 w 8"/>
                <a:gd name="T7" fmla="*/ 1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1" y="1"/>
                  </a:moveTo>
                  <a:cubicBezTo>
                    <a:pt x="4" y="3"/>
                    <a:pt x="7" y="5"/>
                    <a:pt x="8" y="8"/>
                  </a:cubicBezTo>
                  <a:cubicBezTo>
                    <a:pt x="7" y="7"/>
                    <a:pt x="5" y="6"/>
                    <a:pt x="4" y="5"/>
                  </a:cubicBezTo>
                  <a:cubicBezTo>
                    <a:pt x="3" y="4"/>
                    <a:pt x="0"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1" name="Freeform 2838"/>
            <p:cNvSpPr>
              <a:spLocks noChangeAspect="1"/>
            </p:cNvSpPr>
            <p:nvPr/>
          </p:nvSpPr>
          <p:spPr bwMode="auto">
            <a:xfrm>
              <a:off x="3069" y="1826"/>
              <a:ext cx="8" cy="7"/>
            </a:xfrm>
            <a:custGeom>
              <a:avLst/>
              <a:gdLst>
                <a:gd name="T0" fmla="*/ 1 w 6"/>
                <a:gd name="T1" fmla="*/ 1 h 6"/>
                <a:gd name="T2" fmla="*/ 8 w 6"/>
                <a:gd name="T3" fmla="*/ 7 h 6"/>
                <a:gd name="T4" fmla="*/ 4 w 6"/>
                <a:gd name="T5" fmla="*/ 5 h 6"/>
                <a:gd name="T6" fmla="*/ 1 w 6"/>
                <a:gd name="T7" fmla="*/ 1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1" y="1"/>
                  </a:moveTo>
                  <a:cubicBezTo>
                    <a:pt x="3" y="2"/>
                    <a:pt x="5" y="4"/>
                    <a:pt x="6" y="6"/>
                  </a:cubicBezTo>
                  <a:cubicBezTo>
                    <a:pt x="5" y="6"/>
                    <a:pt x="3" y="5"/>
                    <a:pt x="3" y="4"/>
                  </a:cubicBezTo>
                  <a:cubicBezTo>
                    <a:pt x="2" y="3"/>
                    <a:pt x="0"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2" name="Freeform 2839"/>
            <p:cNvSpPr>
              <a:spLocks noChangeAspect="1"/>
            </p:cNvSpPr>
            <p:nvPr/>
          </p:nvSpPr>
          <p:spPr bwMode="auto">
            <a:xfrm>
              <a:off x="3097" y="1857"/>
              <a:ext cx="10" cy="3"/>
            </a:xfrm>
            <a:custGeom>
              <a:avLst/>
              <a:gdLst>
                <a:gd name="T0" fmla="*/ 0 w 8"/>
                <a:gd name="T1" fmla="*/ 0 h 2"/>
                <a:gd name="T2" fmla="*/ 10 w 8"/>
                <a:gd name="T3" fmla="*/ 3 h 2"/>
                <a:gd name="T4" fmla="*/ 5 w 8"/>
                <a:gd name="T5" fmla="*/ 3 h 2"/>
                <a:gd name="T6" fmla="*/ 0 w 8"/>
                <a:gd name="T7" fmla="*/ 0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0" y="0"/>
                  </a:moveTo>
                  <a:cubicBezTo>
                    <a:pt x="3" y="0"/>
                    <a:pt x="6" y="1"/>
                    <a:pt x="8" y="2"/>
                  </a:cubicBezTo>
                  <a:cubicBezTo>
                    <a:pt x="7" y="2"/>
                    <a:pt x="5" y="2"/>
                    <a:pt x="4" y="2"/>
                  </a:cubicBezTo>
                  <a:cubicBezTo>
                    <a:pt x="3" y="1"/>
                    <a:pt x="0" y="0"/>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3" name="Freeform 2840"/>
            <p:cNvSpPr>
              <a:spLocks noChangeAspect="1"/>
            </p:cNvSpPr>
            <p:nvPr/>
          </p:nvSpPr>
          <p:spPr bwMode="auto">
            <a:xfrm>
              <a:off x="3101" y="1862"/>
              <a:ext cx="10" cy="2"/>
            </a:xfrm>
            <a:custGeom>
              <a:avLst/>
              <a:gdLst>
                <a:gd name="T0" fmla="*/ 1 w 9"/>
                <a:gd name="T1" fmla="*/ 1 h 2"/>
                <a:gd name="T2" fmla="*/ 10 w 9"/>
                <a:gd name="T3" fmla="*/ 1 h 2"/>
                <a:gd name="T4" fmla="*/ 6 w 9"/>
                <a:gd name="T5" fmla="*/ 0 h 2"/>
                <a:gd name="T6" fmla="*/ 1 w 9"/>
                <a:gd name="T7" fmla="*/ 1 h 2"/>
                <a:gd name="T8" fmla="*/ 0 60000 65536"/>
                <a:gd name="T9" fmla="*/ 0 60000 65536"/>
                <a:gd name="T10" fmla="*/ 0 60000 65536"/>
                <a:gd name="T11" fmla="*/ 0 60000 65536"/>
                <a:gd name="T12" fmla="*/ 0 w 9"/>
                <a:gd name="T13" fmla="*/ 0 h 2"/>
                <a:gd name="T14" fmla="*/ 9 w 9"/>
                <a:gd name="T15" fmla="*/ 2 h 2"/>
              </a:gdLst>
              <a:ahLst/>
              <a:cxnLst>
                <a:cxn ang="T8">
                  <a:pos x="T0" y="T1"/>
                </a:cxn>
                <a:cxn ang="T9">
                  <a:pos x="T2" y="T3"/>
                </a:cxn>
                <a:cxn ang="T10">
                  <a:pos x="T4" y="T5"/>
                </a:cxn>
                <a:cxn ang="T11">
                  <a:pos x="T6" y="T7"/>
                </a:cxn>
              </a:cxnLst>
              <a:rect l="T12" t="T13" r="T14" b="T15"/>
              <a:pathLst>
                <a:path w="9" h="2">
                  <a:moveTo>
                    <a:pt x="1" y="1"/>
                  </a:moveTo>
                  <a:cubicBezTo>
                    <a:pt x="3" y="2"/>
                    <a:pt x="6" y="2"/>
                    <a:pt x="9" y="1"/>
                  </a:cubicBezTo>
                  <a:cubicBezTo>
                    <a:pt x="8" y="1"/>
                    <a:pt x="7" y="0"/>
                    <a:pt x="5" y="0"/>
                  </a:cubicBezTo>
                  <a:cubicBezTo>
                    <a:pt x="4" y="1"/>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4" name="Freeform 2841"/>
            <p:cNvSpPr>
              <a:spLocks noChangeAspect="1"/>
            </p:cNvSpPr>
            <p:nvPr/>
          </p:nvSpPr>
          <p:spPr bwMode="auto">
            <a:xfrm>
              <a:off x="3151" y="1602"/>
              <a:ext cx="5" cy="8"/>
            </a:xfrm>
            <a:custGeom>
              <a:avLst/>
              <a:gdLst>
                <a:gd name="T0" fmla="*/ 4 w 4"/>
                <a:gd name="T1" fmla="*/ 1 h 7"/>
                <a:gd name="T2" fmla="*/ 1 w 4"/>
                <a:gd name="T3" fmla="*/ 3 h 7"/>
                <a:gd name="T4" fmla="*/ 1 w 4"/>
                <a:gd name="T5" fmla="*/ 7 h 7"/>
                <a:gd name="T6" fmla="*/ 4 w 4"/>
                <a:gd name="T7" fmla="*/ 5 h 7"/>
                <a:gd name="T8" fmla="*/ 4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3" y="1"/>
                  </a:moveTo>
                  <a:cubicBezTo>
                    <a:pt x="2" y="0"/>
                    <a:pt x="2" y="2"/>
                    <a:pt x="1" y="3"/>
                  </a:cubicBezTo>
                  <a:cubicBezTo>
                    <a:pt x="1" y="4"/>
                    <a:pt x="0" y="6"/>
                    <a:pt x="1" y="6"/>
                  </a:cubicBezTo>
                  <a:cubicBezTo>
                    <a:pt x="2" y="7"/>
                    <a:pt x="2" y="5"/>
                    <a:pt x="3" y="4"/>
                  </a:cubicBezTo>
                  <a:cubicBezTo>
                    <a:pt x="3" y="3"/>
                    <a:pt x="4"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5" name="Freeform 2842"/>
            <p:cNvSpPr>
              <a:spLocks noChangeAspect="1"/>
            </p:cNvSpPr>
            <p:nvPr/>
          </p:nvSpPr>
          <p:spPr bwMode="auto">
            <a:xfrm>
              <a:off x="3195" y="1940"/>
              <a:ext cx="26" cy="23"/>
            </a:xfrm>
            <a:custGeom>
              <a:avLst/>
              <a:gdLst>
                <a:gd name="T0" fmla="*/ 0 w 21"/>
                <a:gd name="T1" fmla="*/ 2 h 19"/>
                <a:gd name="T2" fmla="*/ 5 w 21"/>
                <a:gd name="T3" fmla="*/ 1 h 19"/>
                <a:gd name="T4" fmla="*/ 11 w 21"/>
                <a:gd name="T5" fmla="*/ 5 h 19"/>
                <a:gd name="T6" fmla="*/ 17 w 21"/>
                <a:gd name="T7" fmla="*/ 8 h 19"/>
                <a:gd name="T8" fmla="*/ 21 w 21"/>
                <a:gd name="T9" fmla="*/ 17 h 19"/>
                <a:gd name="T10" fmla="*/ 25 w 21"/>
                <a:gd name="T11" fmla="*/ 18 h 19"/>
                <a:gd name="T12" fmla="*/ 24 w 21"/>
                <a:gd name="T13" fmla="*/ 22 h 19"/>
                <a:gd name="T14" fmla="*/ 20 w 21"/>
                <a:gd name="T15" fmla="*/ 19 h 19"/>
                <a:gd name="T16" fmla="*/ 19 w 21"/>
                <a:gd name="T17" fmla="*/ 17 h 19"/>
                <a:gd name="T18" fmla="*/ 16 w 21"/>
                <a:gd name="T19" fmla="*/ 13 h 19"/>
                <a:gd name="T20" fmla="*/ 11 w 21"/>
                <a:gd name="T21" fmla="*/ 13 h 19"/>
                <a:gd name="T22" fmla="*/ 9 w 21"/>
                <a:gd name="T23" fmla="*/ 8 h 19"/>
                <a:gd name="T24" fmla="*/ 5 w 21"/>
                <a:gd name="T25" fmla="*/ 5 h 19"/>
                <a:gd name="T26" fmla="*/ 0 w 21"/>
                <a:gd name="T27" fmla="*/ 2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19"/>
                <a:gd name="T44" fmla="*/ 21 w 21"/>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19">
                  <a:moveTo>
                    <a:pt x="0" y="2"/>
                  </a:moveTo>
                  <a:cubicBezTo>
                    <a:pt x="0" y="1"/>
                    <a:pt x="2" y="0"/>
                    <a:pt x="4" y="1"/>
                  </a:cubicBezTo>
                  <a:cubicBezTo>
                    <a:pt x="6" y="1"/>
                    <a:pt x="7" y="3"/>
                    <a:pt x="9" y="4"/>
                  </a:cubicBezTo>
                  <a:cubicBezTo>
                    <a:pt x="11" y="5"/>
                    <a:pt x="13" y="6"/>
                    <a:pt x="14" y="7"/>
                  </a:cubicBezTo>
                  <a:cubicBezTo>
                    <a:pt x="16" y="9"/>
                    <a:pt x="15" y="12"/>
                    <a:pt x="17" y="14"/>
                  </a:cubicBezTo>
                  <a:cubicBezTo>
                    <a:pt x="18" y="15"/>
                    <a:pt x="20" y="14"/>
                    <a:pt x="20" y="15"/>
                  </a:cubicBezTo>
                  <a:cubicBezTo>
                    <a:pt x="21" y="16"/>
                    <a:pt x="21" y="18"/>
                    <a:pt x="19" y="18"/>
                  </a:cubicBezTo>
                  <a:cubicBezTo>
                    <a:pt x="18" y="19"/>
                    <a:pt x="17" y="17"/>
                    <a:pt x="16" y="16"/>
                  </a:cubicBezTo>
                  <a:cubicBezTo>
                    <a:pt x="16" y="15"/>
                    <a:pt x="16" y="14"/>
                    <a:pt x="15" y="14"/>
                  </a:cubicBezTo>
                  <a:cubicBezTo>
                    <a:pt x="15" y="13"/>
                    <a:pt x="14" y="11"/>
                    <a:pt x="13" y="11"/>
                  </a:cubicBezTo>
                  <a:cubicBezTo>
                    <a:pt x="12" y="10"/>
                    <a:pt x="11" y="11"/>
                    <a:pt x="9" y="11"/>
                  </a:cubicBezTo>
                  <a:cubicBezTo>
                    <a:pt x="8" y="10"/>
                    <a:pt x="8" y="8"/>
                    <a:pt x="7" y="7"/>
                  </a:cubicBezTo>
                  <a:cubicBezTo>
                    <a:pt x="6" y="6"/>
                    <a:pt x="5" y="5"/>
                    <a:pt x="4" y="4"/>
                  </a:cubicBezTo>
                  <a:cubicBezTo>
                    <a:pt x="3" y="4"/>
                    <a:pt x="0" y="4"/>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6" name="Freeform 2843"/>
            <p:cNvSpPr>
              <a:spLocks noChangeAspect="1"/>
            </p:cNvSpPr>
            <p:nvPr/>
          </p:nvSpPr>
          <p:spPr bwMode="auto">
            <a:xfrm>
              <a:off x="3157" y="1951"/>
              <a:ext cx="7" cy="10"/>
            </a:xfrm>
            <a:custGeom>
              <a:avLst/>
              <a:gdLst>
                <a:gd name="T0" fmla="*/ 5 w 6"/>
                <a:gd name="T1" fmla="*/ 0 h 8"/>
                <a:gd name="T2" fmla="*/ 7 w 6"/>
                <a:gd name="T3" fmla="*/ 9 h 8"/>
                <a:gd name="T4" fmla="*/ 0 w 6"/>
                <a:gd name="T5" fmla="*/ 6 h 8"/>
                <a:gd name="T6" fmla="*/ 5 w 6"/>
                <a:gd name="T7" fmla="*/ 0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4" y="0"/>
                  </a:moveTo>
                  <a:cubicBezTo>
                    <a:pt x="4" y="1"/>
                    <a:pt x="5" y="5"/>
                    <a:pt x="6" y="7"/>
                  </a:cubicBezTo>
                  <a:cubicBezTo>
                    <a:pt x="5" y="8"/>
                    <a:pt x="1" y="6"/>
                    <a:pt x="0" y="5"/>
                  </a:cubicBezTo>
                  <a:cubicBezTo>
                    <a:pt x="0" y="4"/>
                    <a:pt x="2"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7" name="Freeform 2844"/>
            <p:cNvSpPr>
              <a:spLocks noChangeAspect="1"/>
            </p:cNvSpPr>
            <p:nvPr/>
          </p:nvSpPr>
          <p:spPr bwMode="auto">
            <a:xfrm>
              <a:off x="3147" y="1926"/>
              <a:ext cx="8" cy="9"/>
            </a:xfrm>
            <a:custGeom>
              <a:avLst/>
              <a:gdLst>
                <a:gd name="T0" fmla="*/ 3 w 6"/>
                <a:gd name="T1" fmla="*/ 0 h 8"/>
                <a:gd name="T2" fmla="*/ 4 w 6"/>
                <a:gd name="T3" fmla="*/ 6 h 8"/>
                <a:gd name="T4" fmla="*/ 7 w 6"/>
                <a:gd name="T5" fmla="*/ 8 h 8"/>
                <a:gd name="T6" fmla="*/ 3 w 6"/>
                <a:gd name="T7" fmla="*/ 7 h 8"/>
                <a:gd name="T8" fmla="*/ 0 w 6"/>
                <a:gd name="T9" fmla="*/ 0 h 8"/>
                <a:gd name="T10" fmla="*/ 3 w 6"/>
                <a:gd name="T11" fmla="*/ 0 h 8"/>
                <a:gd name="T12" fmla="*/ 0 60000 65536"/>
                <a:gd name="T13" fmla="*/ 0 60000 65536"/>
                <a:gd name="T14" fmla="*/ 0 60000 65536"/>
                <a:gd name="T15" fmla="*/ 0 60000 65536"/>
                <a:gd name="T16" fmla="*/ 0 60000 65536"/>
                <a:gd name="T17" fmla="*/ 0 60000 65536"/>
                <a:gd name="T18" fmla="*/ 0 w 6"/>
                <a:gd name="T19" fmla="*/ 0 h 8"/>
                <a:gd name="T20" fmla="*/ 6 w 6"/>
                <a:gd name="T21" fmla="*/ 8 h 8"/>
              </a:gdLst>
              <a:ahLst/>
              <a:cxnLst>
                <a:cxn ang="T12">
                  <a:pos x="T0" y="T1"/>
                </a:cxn>
                <a:cxn ang="T13">
                  <a:pos x="T2" y="T3"/>
                </a:cxn>
                <a:cxn ang="T14">
                  <a:pos x="T4" y="T5"/>
                </a:cxn>
                <a:cxn ang="T15">
                  <a:pos x="T6" y="T7"/>
                </a:cxn>
                <a:cxn ang="T16">
                  <a:pos x="T8" y="T9"/>
                </a:cxn>
                <a:cxn ang="T17">
                  <a:pos x="T10" y="T11"/>
                </a:cxn>
              </a:cxnLst>
              <a:rect l="T18" t="T19" r="T20" b="T21"/>
              <a:pathLst>
                <a:path w="6" h="8">
                  <a:moveTo>
                    <a:pt x="2" y="0"/>
                  </a:moveTo>
                  <a:cubicBezTo>
                    <a:pt x="3" y="1"/>
                    <a:pt x="2" y="3"/>
                    <a:pt x="3" y="5"/>
                  </a:cubicBezTo>
                  <a:cubicBezTo>
                    <a:pt x="3" y="6"/>
                    <a:pt x="6" y="7"/>
                    <a:pt x="5" y="7"/>
                  </a:cubicBezTo>
                  <a:cubicBezTo>
                    <a:pt x="5" y="8"/>
                    <a:pt x="3" y="7"/>
                    <a:pt x="2" y="6"/>
                  </a:cubicBezTo>
                  <a:cubicBezTo>
                    <a:pt x="1" y="4"/>
                    <a:pt x="0" y="2"/>
                    <a:pt x="0" y="0"/>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8" name="Freeform 2845"/>
            <p:cNvSpPr>
              <a:spLocks noChangeAspect="1"/>
            </p:cNvSpPr>
            <p:nvPr/>
          </p:nvSpPr>
          <p:spPr bwMode="auto">
            <a:xfrm>
              <a:off x="3231" y="1976"/>
              <a:ext cx="5" cy="6"/>
            </a:xfrm>
            <a:custGeom>
              <a:avLst/>
              <a:gdLst>
                <a:gd name="T0" fmla="*/ 3 w 4"/>
                <a:gd name="T1" fmla="*/ 0 h 5"/>
                <a:gd name="T2" fmla="*/ 5 w 4"/>
                <a:gd name="T3" fmla="*/ 4 h 5"/>
                <a:gd name="T4" fmla="*/ 3 w 4"/>
                <a:gd name="T5" fmla="*/ 6 h 5"/>
                <a:gd name="T6" fmla="*/ 0 w 4"/>
                <a:gd name="T7" fmla="*/ 4 h 5"/>
                <a:gd name="T8" fmla="*/ 3 w 4"/>
                <a:gd name="T9" fmla="*/ 0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0"/>
                  </a:moveTo>
                  <a:cubicBezTo>
                    <a:pt x="3" y="0"/>
                    <a:pt x="4" y="2"/>
                    <a:pt x="4" y="3"/>
                  </a:cubicBezTo>
                  <a:cubicBezTo>
                    <a:pt x="4" y="4"/>
                    <a:pt x="3" y="5"/>
                    <a:pt x="2" y="5"/>
                  </a:cubicBezTo>
                  <a:cubicBezTo>
                    <a:pt x="1" y="5"/>
                    <a:pt x="0" y="4"/>
                    <a:pt x="0" y="3"/>
                  </a:cubicBezTo>
                  <a:cubicBezTo>
                    <a:pt x="1"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9" name="Freeform 2846"/>
            <p:cNvSpPr>
              <a:spLocks noChangeAspect="1"/>
            </p:cNvSpPr>
            <p:nvPr/>
          </p:nvSpPr>
          <p:spPr bwMode="auto">
            <a:xfrm>
              <a:off x="3231" y="1991"/>
              <a:ext cx="4" cy="3"/>
            </a:xfrm>
            <a:custGeom>
              <a:avLst/>
              <a:gdLst>
                <a:gd name="T0" fmla="*/ 3 w 3"/>
                <a:gd name="T1" fmla="*/ 0 h 3"/>
                <a:gd name="T2" fmla="*/ 4 w 3"/>
                <a:gd name="T3" fmla="*/ 2 h 3"/>
                <a:gd name="T4" fmla="*/ 3 w 3"/>
                <a:gd name="T5" fmla="*/ 3 h 3"/>
                <a:gd name="T6" fmla="*/ 0 w 3"/>
                <a:gd name="T7" fmla="*/ 1 h 3"/>
                <a:gd name="T8" fmla="*/ 3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0"/>
                  </a:moveTo>
                  <a:cubicBezTo>
                    <a:pt x="2" y="0"/>
                    <a:pt x="3" y="1"/>
                    <a:pt x="3" y="2"/>
                  </a:cubicBezTo>
                  <a:cubicBezTo>
                    <a:pt x="3" y="2"/>
                    <a:pt x="2" y="3"/>
                    <a:pt x="2" y="3"/>
                  </a:cubicBezTo>
                  <a:cubicBezTo>
                    <a:pt x="1" y="3"/>
                    <a:pt x="0" y="2"/>
                    <a:pt x="0" y="1"/>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0" name="Oval 2847"/>
            <p:cNvSpPr>
              <a:spLocks noChangeAspect="1" noChangeArrowheads="1"/>
            </p:cNvSpPr>
            <p:nvPr/>
          </p:nvSpPr>
          <p:spPr bwMode="auto">
            <a:xfrm>
              <a:off x="3221" y="1980"/>
              <a:ext cx="2"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1" name="Freeform 2848"/>
            <p:cNvSpPr>
              <a:spLocks noChangeAspect="1"/>
            </p:cNvSpPr>
            <p:nvPr/>
          </p:nvSpPr>
          <p:spPr bwMode="auto">
            <a:xfrm>
              <a:off x="3239" y="1992"/>
              <a:ext cx="2" cy="2"/>
            </a:xfrm>
            <a:custGeom>
              <a:avLst/>
              <a:gdLst>
                <a:gd name="T0" fmla="*/ 1 w 2"/>
                <a:gd name="T1" fmla="*/ 0 h 2"/>
                <a:gd name="T2" fmla="*/ 2 w 2"/>
                <a:gd name="T3" fmla="*/ 1 h 2"/>
                <a:gd name="T4" fmla="*/ 1 w 2"/>
                <a:gd name="T5" fmla="*/ 2 h 2"/>
                <a:gd name="T6" fmla="*/ 0 w 2"/>
                <a:gd name="T7" fmla="*/ 1 h 2"/>
                <a:gd name="T8" fmla="*/ 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2" y="0"/>
                    <a:pt x="2" y="1"/>
                  </a:cubicBezTo>
                  <a:cubicBezTo>
                    <a:pt x="2" y="2"/>
                    <a:pt x="1" y="2"/>
                    <a:pt x="1" y="2"/>
                  </a:cubicBezTo>
                  <a:cubicBezTo>
                    <a:pt x="1" y="2"/>
                    <a:pt x="0" y="1"/>
                    <a:pt x="0" y="1"/>
                  </a:cubicBezTo>
                  <a:cubicBezTo>
                    <a:pt x="0" y="0"/>
                    <a:pt x="0"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2" name="Oval 2849"/>
            <p:cNvSpPr>
              <a:spLocks noChangeAspect="1" noChangeArrowheads="1"/>
            </p:cNvSpPr>
            <p:nvPr/>
          </p:nvSpPr>
          <p:spPr bwMode="auto">
            <a:xfrm>
              <a:off x="3217" y="1976"/>
              <a:ext cx="2"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3" name="Freeform 2850"/>
            <p:cNvSpPr>
              <a:spLocks noChangeAspect="1"/>
            </p:cNvSpPr>
            <p:nvPr/>
          </p:nvSpPr>
          <p:spPr bwMode="auto">
            <a:xfrm>
              <a:off x="3228" y="1968"/>
              <a:ext cx="2" cy="2"/>
            </a:xfrm>
            <a:custGeom>
              <a:avLst/>
              <a:gdLst>
                <a:gd name="T0" fmla="*/ 1 w 2"/>
                <a:gd name="T1" fmla="*/ 0 h 2"/>
                <a:gd name="T2" fmla="*/ 2 w 2"/>
                <a:gd name="T3" fmla="*/ 2 h 2"/>
                <a:gd name="T4" fmla="*/ 1 w 2"/>
                <a:gd name="T5" fmla="*/ 2 h 2"/>
                <a:gd name="T6" fmla="*/ 0 w 2"/>
                <a:gd name="T7" fmla="*/ 0 h 2"/>
                <a:gd name="T8" fmla="*/ 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2" y="0"/>
                    <a:pt x="2" y="1"/>
                    <a:pt x="2" y="2"/>
                  </a:cubicBezTo>
                  <a:cubicBezTo>
                    <a:pt x="2" y="2"/>
                    <a:pt x="1" y="2"/>
                    <a:pt x="1" y="2"/>
                  </a:cubicBezTo>
                  <a:cubicBezTo>
                    <a:pt x="0" y="1"/>
                    <a:pt x="0" y="1"/>
                    <a:pt x="0" y="0"/>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4" name="Freeform 2851"/>
            <p:cNvSpPr>
              <a:spLocks noChangeAspect="1"/>
            </p:cNvSpPr>
            <p:nvPr/>
          </p:nvSpPr>
          <p:spPr bwMode="auto">
            <a:xfrm>
              <a:off x="3218" y="1969"/>
              <a:ext cx="4" cy="2"/>
            </a:xfrm>
            <a:custGeom>
              <a:avLst/>
              <a:gdLst>
                <a:gd name="T0" fmla="*/ 3 w 3"/>
                <a:gd name="T1" fmla="*/ 0 h 2"/>
                <a:gd name="T2" fmla="*/ 4 w 3"/>
                <a:gd name="T3" fmla="*/ 1 h 2"/>
                <a:gd name="T4" fmla="*/ 1 w 3"/>
                <a:gd name="T5" fmla="*/ 2 h 2"/>
                <a:gd name="T6" fmla="*/ 1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3" y="1"/>
                  </a:cubicBezTo>
                  <a:cubicBezTo>
                    <a:pt x="3" y="2"/>
                    <a:pt x="2" y="2"/>
                    <a:pt x="1" y="2"/>
                  </a:cubicBezTo>
                  <a:cubicBezTo>
                    <a:pt x="1" y="1"/>
                    <a:pt x="0" y="1"/>
                    <a:pt x="1" y="0"/>
                  </a:cubicBezTo>
                  <a:cubicBezTo>
                    <a:pt x="1"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5" name="Freeform 2852"/>
            <p:cNvSpPr>
              <a:spLocks noChangeAspect="1"/>
            </p:cNvSpPr>
            <p:nvPr/>
          </p:nvSpPr>
          <p:spPr bwMode="auto">
            <a:xfrm>
              <a:off x="3215" y="1967"/>
              <a:ext cx="2" cy="2"/>
            </a:xfrm>
            <a:custGeom>
              <a:avLst/>
              <a:gdLst>
                <a:gd name="T0" fmla="*/ 1 w 2"/>
                <a:gd name="T1" fmla="*/ 0 h 2"/>
                <a:gd name="T2" fmla="*/ 2 w 2"/>
                <a:gd name="T3" fmla="*/ 2 h 2"/>
                <a:gd name="T4" fmla="*/ 1 w 2"/>
                <a:gd name="T5" fmla="*/ 2 h 2"/>
                <a:gd name="T6" fmla="*/ 0 w 2"/>
                <a:gd name="T7" fmla="*/ 0 h 2"/>
                <a:gd name="T8" fmla="*/ 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2" y="0"/>
                    <a:pt x="2" y="1"/>
                    <a:pt x="2" y="2"/>
                  </a:cubicBezTo>
                  <a:cubicBezTo>
                    <a:pt x="2" y="2"/>
                    <a:pt x="1" y="2"/>
                    <a:pt x="1" y="2"/>
                  </a:cubicBezTo>
                  <a:cubicBezTo>
                    <a:pt x="0" y="1"/>
                    <a:pt x="0" y="1"/>
                    <a:pt x="0" y="0"/>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6" name="Freeform 2853"/>
            <p:cNvSpPr>
              <a:spLocks noChangeAspect="1"/>
            </p:cNvSpPr>
            <p:nvPr/>
          </p:nvSpPr>
          <p:spPr bwMode="auto">
            <a:xfrm>
              <a:off x="3230" y="1985"/>
              <a:ext cx="4" cy="2"/>
            </a:xfrm>
            <a:custGeom>
              <a:avLst/>
              <a:gdLst>
                <a:gd name="T0" fmla="*/ 3 w 3"/>
                <a:gd name="T1" fmla="*/ 0 h 2"/>
                <a:gd name="T2" fmla="*/ 4 w 3"/>
                <a:gd name="T3" fmla="*/ 2 h 2"/>
                <a:gd name="T4" fmla="*/ 1 w 3"/>
                <a:gd name="T5" fmla="*/ 2 h 2"/>
                <a:gd name="T6" fmla="*/ 0 w 3"/>
                <a:gd name="T7" fmla="*/ 1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1"/>
                    <a:pt x="3" y="1"/>
                    <a:pt x="3" y="2"/>
                  </a:cubicBezTo>
                  <a:cubicBezTo>
                    <a:pt x="3" y="2"/>
                    <a:pt x="2" y="2"/>
                    <a:pt x="1" y="2"/>
                  </a:cubicBezTo>
                  <a:cubicBezTo>
                    <a:pt x="1" y="2"/>
                    <a:pt x="0" y="1"/>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7" name="Freeform 2854"/>
            <p:cNvSpPr>
              <a:spLocks noChangeAspect="1"/>
            </p:cNvSpPr>
            <p:nvPr/>
          </p:nvSpPr>
          <p:spPr bwMode="auto">
            <a:xfrm>
              <a:off x="3224" y="1986"/>
              <a:ext cx="3" cy="2"/>
            </a:xfrm>
            <a:custGeom>
              <a:avLst/>
              <a:gdLst>
                <a:gd name="T0" fmla="*/ 2 w 2"/>
                <a:gd name="T1" fmla="*/ 1 h 2"/>
                <a:gd name="T2" fmla="*/ 3 w 2"/>
                <a:gd name="T3" fmla="*/ 2 h 2"/>
                <a:gd name="T4" fmla="*/ 2 w 2"/>
                <a:gd name="T5" fmla="*/ 2 h 2"/>
                <a:gd name="T6" fmla="*/ 0 w 2"/>
                <a:gd name="T7" fmla="*/ 1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2" y="1"/>
                    <a:pt x="2" y="1"/>
                    <a:pt x="2" y="2"/>
                  </a:cubicBezTo>
                  <a:cubicBezTo>
                    <a:pt x="2" y="2"/>
                    <a:pt x="1" y="2"/>
                    <a:pt x="1" y="2"/>
                  </a:cubicBezTo>
                  <a:cubicBezTo>
                    <a:pt x="1" y="2"/>
                    <a:pt x="0" y="1"/>
                    <a:pt x="0" y="1"/>
                  </a:cubicBezTo>
                  <a:cubicBezTo>
                    <a:pt x="0" y="0"/>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8" name="Freeform 2855"/>
            <p:cNvSpPr>
              <a:spLocks noChangeAspect="1"/>
            </p:cNvSpPr>
            <p:nvPr/>
          </p:nvSpPr>
          <p:spPr bwMode="auto">
            <a:xfrm>
              <a:off x="3233" y="1970"/>
              <a:ext cx="2" cy="1"/>
            </a:xfrm>
            <a:custGeom>
              <a:avLst/>
              <a:gdLst>
                <a:gd name="T0" fmla="*/ 1 w 2"/>
                <a:gd name="T1" fmla="*/ 0 h 1"/>
                <a:gd name="T2" fmla="*/ 2 w 2"/>
                <a:gd name="T3" fmla="*/ 1 h 1"/>
                <a:gd name="T4" fmla="*/ 1 w 2"/>
                <a:gd name="T5" fmla="*/ 1 h 1"/>
                <a:gd name="T6" fmla="*/ 0 w 2"/>
                <a:gd name="T7" fmla="*/ 0 h 1"/>
                <a:gd name="T8" fmla="*/ 1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1" y="0"/>
                  </a:moveTo>
                  <a:cubicBezTo>
                    <a:pt x="2" y="0"/>
                    <a:pt x="2" y="0"/>
                    <a:pt x="2" y="1"/>
                  </a:cubicBezTo>
                  <a:cubicBezTo>
                    <a:pt x="2" y="1"/>
                    <a:pt x="1" y="1"/>
                    <a:pt x="1" y="1"/>
                  </a:cubicBezTo>
                  <a:cubicBezTo>
                    <a:pt x="1" y="1"/>
                    <a:pt x="0" y="0"/>
                    <a:pt x="0" y="0"/>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9" name="Freeform 2856"/>
            <p:cNvSpPr>
              <a:spLocks noChangeAspect="1"/>
            </p:cNvSpPr>
            <p:nvPr/>
          </p:nvSpPr>
          <p:spPr bwMode="auto">
            <a:xfrm>
              <a:off x="3227" y="1977"/>
              <a:ext cx="4" cy="4"/>
            </a:xfrm>
            <a:custGeom>
              <a:avLst/>
              <a:gdLst>
                <a:gd name="T0" fmla="*/ 1 w 4"/>
                <a:gd name="T1" fmla="*/ 1 h 3"/>
                <a:gd name="T2" fmla="*/ 3 w 4"/>
                <a:gd name="T3" fmla="*/ 1 h 3"/>
                <a:gd name="T4" fmla="*/ 2 w 4"/>
                <a:gd name="T5" fmla="*/ 3 h 3"/>
                <a:gd name="T6" fmla="*/ 0 w 4"/>
                <a:gd name="T7" fmla="*/ 4 h 3"/>
                <a:gd name="T8" fmla="*/ 1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1" y="1"/>
                  </a:moveTo>
                  <a:cubicBezTo>
                    <a:pt x="2" y="0"/>
                    <a:pt x="3" y="0"/>
                    <a:pt x="3" y="1"/>
                  </a:cubicBezTo>
                  <a:cubicBezTo>
                    <a:pt x="4" y="1"/>
                    <a:pt x="3" y="2"/>
                    <a:pt x="2" y="2"/>
                  </a:cubicBezTo>
                  <a:cubicBezTo>
                    <a:pt x="2" y="3"/>
                    <a:pt x="1" y="3"/>
                    <a:pt x="0" y="3"/>
                  </a:cubicBezTo>
                  <a:cubicBezTo>
                    <a:pt x="0" y="2"/>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0" name="Freeform 2857"/>
            <p:cNvSpPr>
              <a:spLocks noChangeAspect="1"/>
            </p:cNvSpPr>
            <p:nvPr/>
          </p:nvSpPr>
          <p:spPr bwMode="auto">
            <a:xfrm>
              <a:off x="3245" y="1987"/>
              <a:ext cx="3" cy="4"/>
            </a:xfrm>
            <a:custGeom>
              <a:avLst/>
              <a:gdLst>
                <a:gd name="T0" fmla="*/ 1 w 3"/>
                <a:gd name="T1" fmla="*/ 1 h 3"/>
                <a:gd name="T2" fmla="*/ 3 w 3"/>
                <a:gd name="T3" fmla="*/ 1 h 3"/>
                <a:gd name="T4" fmla="*/ 2 w 3"/>
                <a:gd name="T5" fmla="*/ 3 h 3"/>
                <a:gd name="T6" fmla="*/ 0 w 3"/>
                <a:gd name="T7" fmla="*/ 3 h 3"/>
                <a:gd name="T8" fmla="*/ 1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1"/>
                  </a:moveTo>
                  <a:cubicBezTo>
                    <a:pt x="2" y="1"/>
                    <a:pt x="2" y="0"/>
                    <a:pt x="3" y="1"/>
                  </a:cubicBezTo>
                  <a:cubicBezTo>
                    <a:pt x="3" y="1"/>
                    <a:pt x="3" y="2"/>
                    <a:pt x="2" y="2"/>
                  </a:cubicBezTo>
                  <a:cubicBezTo>
                    <a:pt x="2" y="2"/>
                    <a:pt x="1" y="3"/>
                    <a:pt x="0" y="2"/>
                  </a:cubicBezTo>
                  <a:cubicBezTo>
                    <a:pt x="0" y="2"/>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1" name="Freeform 2858"/>
            <p:cNvSpPr>
              <a:spLocks noChangeAspect="1"/>
            </p:cNvSpPr>
            <p:nvPr/>
          </p:nvSpPr>
          <p:spPr bwMode="auto">
            <a:xfrm>
              <a:off x="3255" y="1983"/>
              <a:ext cx="4" cy="3"/>
            </a:xfrm>
            <a:custGeom>
              <a:avLst/>
              <a:gdLst>
                <a:gd name="T0" fmla="*/ 1 w 3"/>
                <a:gd name="T1" fmla="*/ 0 h 2"/>
                <a:gd name="T2" fmla="*/ 4 w 3"/>
                <a:gd name="T3" fmla="*/ 0 h 2"/>
                <a:gd name="T4" fmla="*/ 3 w 3"/>
                <a:gd name="T5" fmla="*/ 2 h 2"/>
                <a:gd name="T6" fmla="*/ 0 w 3"/>
                <a:gd name="T7" fmla="*/ 3 h 2"/>
                <a:gd name="T8" fmla="*/ 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1" y="0"/>
                    <a:pt x="2" y="0"/>
                    <a:pt x="3" y="0"/>
                  </a:cubicBezTo>
                  <a:cubicBezTo>
                    <a:pt x="3" y="0"/>
                    <a:pt x="2" y="1"/>
                    <a:pt x="2" y="1"/>
                  </a:cubicBezTo>
                  <a:cubicBezTo>
                    <a:pt x="1" y="2"/>
                    <a:pt x="1" y="2"/>
                    <a:pt x="0" y="2"/>
                  </a:cubicBezTo>
                  <a:cubicBezTo>
                    <a:pt x="0" y="1"/>
                    <a:pt x="0"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2" name="Freeform 2859"/>
            <p:cNvSpPr>
              <a:spLocks noChangeAspect="1"/>
            </p:cNvSpPr>
            <p:nvPr/>
          </p:nvSpPr>
          <p:spPr bwMode="auto">
            <a:xfrm>
              <a:off x="3237" y="1933"/>
              <a:ext cx="11" cy="8"/>
            </a:xfrm>
            <a:custGeom>
              <a:avLst/>
              <a:gdLst>
                <a:gd name="T0" fmla="*/ 7 w 9"/>
                <a:gd name="T1" fmla="*/ 1 h 7"/>
                <a:gd name="T2" fmla="*/ 11 w 9"/>
                <a:gd name="T3" fmla="*/ 7 h 7"/>
                <a:gd name="T4" fmla="*/ 10 w 9"/>
                <a:gd name="T5" fmla="*/ 8 h 7"/>
                <a:gd name="T6" fmla="*/ 5 w 9"/>
                <a:gd name="T7" fmla="*/ 7 h 7"/>
                <a:gd name="T8" fmla="*/ 6 w 9"/>
                <a:gd name="T9" fmla="*/ 5 h 7"/>
                <a:gd name="T10" fmla="*/ 2 w 9"/>
                <a:gd name="T11" fmla="*/ 6 h 7"/>
                <a:gd name="T12" fmla="*/ 1 w 9"/>
                <a:gd name="T13" fmla="*/ 2 h 7"/>
                <a:gd name="T14" fmla="*/ 7 w 9"/>
                <a:gd name="T15" fmla="*/ 1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6" y="1"/>
                  </a:moveTo>
                  <a:cubicBezTo>
                    <a:pt x="8" y="1"/>
                    <a:pt x="9" y="4"/>
                    <a:pt x="9" y="6"/>
                  </a:cubicBezTo>
                  <a:cubicBezTo>
                    <a:pt x="9" y="6"/>
                    <a:pt x="8" y="7"/>
                    <a:pt x="8" y="7"/>
                  </a:cubicBezTo>
                  <a:cubicBezTo>
                    <a:pt x="6" y="7"/>
                    <a:pt x="5" y="7"/>
                    <a:pt x="4" y="6"/>
                  </a:cubicBezTo>
                  <a:cubicBezTo>
                    <a:pt x="3" y="6"/>
                    <a:pt x="5" y="5"/>
                    <a:pt x="5" y="4"/>
                  </a:cubicBezTo>
                  <a:cubicBezTo>
                    <a:pt x="4" y="3"/>
                    <a:pt x="3" y="5"/>
                    <a:pt x="2" y="5"/>
                  </a:cubicBezTo>
                  <a:cubicBezTo>
                    <a:pt x="1" y="4"/>
                    <a:pt x="0" y="3"/>
                    <a:pt x="1" y="2"/>
                  </a:cubicBezTo>
                  <a:cubicBezTo>
                    <a:pt x="2" y="1"/>
                    <a:pt x="4"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3" name="Freeform 2860"/>
            <p:cNvSpPr>
              <a:spLocks noChangeAspect="1"/>
            </p:cNvSpPr>
            <p:nvPr/>
          </p:nvSpPr>
          <p:spPr bwMode="auto">
            <a:xfrm>
              <a:off x="3237" y="1947"/>
              <a:ext cx="6" cy="12"/>
            </a:xfrm>
            <a:custGeom>
              <a:avLst/>
              <a:gdLst>
                <a:gd name="T0" fmla="*/ 0 w 5"/>
                <a:gd name="T1" fmla="*/ 1 h 10"/>
                <a:gd name="T2" fmla="*/ 5 w 5"/>
                <a:gd name="T3" fmla="*/ 2 h 10"/>
                <a:gd name="T4" fmla="*/ 5 w 5"/>
                <a:gd name="T5" fmla="*/ 11 h 10"/>
                <a:gd name="T6" fmla="*/ 1 w 5"/>
                <a:gd name="T7" fmla="*/ 8 h 10"/>
                <a:gd name="T8" fmla="*/ 4 w 5"/>
                <a:gd name="T9" fmla="*/ 6 h 10"/>
                <a:gd name="T10" fmla="*/ 0 w 5"/>
                <a:gd name="T11" fmla="*/ 1 h 10"/>
                <a:gd name="T12" fmla="*/ 0 60000 65536"/>
                <a:gd name="T13" fmla="*/ 0 60000 65536"/>
                <a:gd name="T14" fmla="*/ 0 60000 65536"/>
                <a:gd name="T15" fmla="*/ 0 60000 65536"/>
                <a:gd name="T16" fmla="*/ 0 60000 65536"/>
                <a:gd name="T17" fmla="*/ 0 60000 65536"/>
                <a:gd name="T18" fmla="*/ 0 w 5"/>
                <a:gd name="T19" fmla="*/ 0 h 10"/>
                <a:gd name="T20" fmla="*/ 5 w 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5" h="10">
                  <a:moveTo>
                    <a:pt x="0" y="1"/>
                  </a:moveTo>
                  <a:cubicBezTo>
                    <a:pt x="1" y="0"/>
                    <a:pt x="4" y="1"/>
                    <a:pt x="4" y="2"/>
                  </a:cubicBezTo>
                  <a:cubicBezTo>
                    <a:pt x="5" y="4"/>
                    <a:pt x="5" y="7"/>
                    <a:pt x="4" y="9"/>
                  </a:cubicBezTo>
                  <a:cubicBezTo>
                    <a:pt x="4" y="10"/>
                    <a:pt x="1" y="8"/>
                    <a:pt x="1" y="7"/>
                  </a:cubicBezTo>
                  <a:cubicBezTo>
                    <a:pt x="1" y="6"/>
                    <a:pt x="3" y="6"/>
                    <a:pt x="3" y="5"/>
                  </a:cubicBezTo>
                  <a:cubicBezTo>
                    <a:pt x="3" y="4"/>
                    <a:pt x="0" y="3"/>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4" name="Freeform 2861"/>
            <p:cNvSpPr>
              <a:spLocks noChangeAspect="1"/>
            </p:cNvSpPr>
            <p:nvPr/>
          </p:nvSpPr>
          <p:spPr bwMode="auto">
            <a:xfrm>
              <a:off x="3233" y="1947"/>
              <a:ext cx="3" cy="4"/>
            </a:xfrm>
            <a:custGeom>
              <a:avLst/>
              <a:gdLst>
                <a:gd name="T0" fmla="*/ 0 w 3"/>
                <a:gd name="T1" fmla="*/ 0 h 3"/>
                <a:gd name="T2" fmla="*/ 2 w 3"/>
                <a:gd name="T3" fmla="*/ 3 h 3"/>
                <a:gd name="T4" fmla="*/ 1 w 3"/>
                <a:gd name="T5" fmla="*/ 4 h 3"/>
                <a:gd name="T6" fmla="*/ 0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0"/>
                  </a:moveTo>
                  <a:cubicBezTo>
                    <a:pt x="1" y="0"/>
                    <a:pt x="2" y="1"/>
                    <a:pt x="2" y="2"/>
                  </a:cubicBezTo>
                  <a:cubicBezTo>
                    <a:pt x="3" y="2"/>
                    <a:pt x="2" y="3"/>
                    <a:pt x="1" y="3"/>
                  </a:cubicBezTo>
                  <a:cubicBezTo>
                    <a:pt x="0" y="3"/>
                    <a:pt x="0" y="1"/>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5" name="Freeform 2862"/>
            <p:cNvSpPr>
              <a:spLocks noChangeAspect="1"/>
            </p:cNvSpPr>
            <p:nvPr/>
          </p:nvSpPr>
          <p:spPr bwMode="auto">
            <a:xfrm>
              <a:off x="3205" y="2006"/>
              <a:ext cx="43" cy="16"/>
            </a:xfrm>
            <a:custGeom>
              <a:avLst/>
              <a:gdLst>
                <a:gd name="T0" fmla="*/ 4 w 36"/>
                <a:gd name="T1" fmla="*/ 0 h 13"/>
                <a:gd name="T2" fmla="*/ 1 w 36"/>
                <a:gd name="T3" fmla="*/ 5 h 13"/>
                <a:gd name="T4" fmla="*/ 1 w 36"/>
                <a:gd name="T5" fmla="*/ 9 h 13"/>
                <a:gd name="T6" fmla="*/ 14 w 36"/>
                <a:gd name="T7" fmla="*/ 10 h 13"/>
                <a:gd name="T8" fmla="*/ 19 w 36"/>
                <a:gd name="T9" fmla="*/ 12 h 13"/>
                <a:gd name="T10" fmla="*/ 20 w 36"/>
                <a:gd name="T11" fmla="*/ 16 h 13"/>
                <a:gd name="T12" fmla="*/ 41 w 36"/>
                <a:gd name="T13" fmla="*/ 14 h 13"/>
                <a:gd name="T14" fmla="*/ 42 w 36"/>
                <a:gd name="T15" fmla="*/ 10 h 13"/>
                <a:gd name="T16" fmla="*/ 35 w 36"/>
                <a:gd name="T17" fmla="*/ 11 h 13"/>
                <a:gd name="T18" fmla="*/ 35 w 36"/>
                <a:gd name="T19" fmla="*/ 7 h 13"/>
                <a:gd name="T20" fmla="*/ 26 w 36"/>
                <a:gd name="T21" fmla="*/ 7 h 13"/>
                <a:gd name="T22" fmla="*/ 20 w 36"/>
                <a:gd name="T23" fmla="*/ 5 h 13"/>
                <a:gd name="T24" fmla="*/ 13 w 36"/>
                <a:gd name="T25" fmla="*/ 6 h 13"/>
                <a:gd name="T26" fmla="*/ 8 w 36"/>
                <a:gd name="T27" fmla="*/ 2 h 13"/>
                <a:gd name="T28" fmla="*/ 4 w 36"/>
                <a:gd name="T29" fmla="*/ 0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13"/>
                <a:gd name="T47" fmla="*/ 36 w 36"/>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13">
                  <a:moveTo>
                    <a:pt x="3" y="0"/>
                  </a:moveTo>
                  <a:cubicBezTo>
                    <a:pt x="2" y="1"/>
                    <a:pt x="2" y="3"/>
                    <a:pt x="1" y="4"/>
                  </a:cubicBezTo>
                  <a:cubicBezTo>
                    <a:pt x="1" y="5"/>
                    <a:pt x="0" y="7"/>
                    <a:pt x="1" y="7"/>
                  </a:cubicBezTo>
                  <a:cubicBezTo>
                    <a:pt x="5" y="8"/>
                    <a:pt x="9" y="8"/>
                    <a:pt x="12" y="8"/>
                  </a:cubicBezTo>
                  <a:cubicBezTo>
                    <a:pt x="14" y="8"/>
                    <a:pt x="15" y="9"/>
                    <a:pt x="16" y="10"/>
                  </a:cubicBezTo>
                  <a:cubicBezTo>
                    <a:pt x="16" y="11"/>
                    <a:pt x="16" y="13"/>
                    <a:pt x="17" y="13"/>
                  </a:cubicBezTo>
                  <a:cubicBezTo>
                    <a:pt x="22" y="12"/>
                    <a:pt x="28" y="10"/>
                    <a:pt x="34" y="11"/>
                  </a:cubicBezTo>
                  <a:cubicBezTo>
                    <a:pt x="35" y="11"/>
                    <a:pt x="36" y="8"/>
                    <a:pt x="35" y="8"/>
                  </a:cubicBezTo>
                  <a:cubicBezTo>
                    <a:pt x="33" y="7"/>
                    <a:pt x="31" y="9"/>
                    <a:pt x="29" y="9"/>
                  </a:cubicBezTo>
                  <a:cubicBezTo>
                    <a:pt x="28" y="9"/>
                    <a:pt x="29" y="7"/>
                    <a:pt x="29" y="6"/>
                  </a:cubicBezTo>
                  <a:cubicBezTo>
                    <a:pt x="26" y="6"/>
                    <a:pt x="24" y="7"/>
                    <a:pt x="22" y="6"/>
                  </a:cubicBezTo>
                  <a:cubicBezTo>
                    <a:pt x="20" y="6"/>
                    <a:pt x="19" y="4"/>
                    <a:pt x="17" y="4"/>
                  </a:cubicBezTo>
                  <a:cubicBezTo>
                    <a:pt x="15" y="3"/>
                    <a:pt x="13" y="5"/>
                    <a:pt x="11" y="5"/>
                  </a:cubicBezTo>
                  <a:cubicBezTo>
                    <a:pt x="9" y="5"/>
                    <a:pt x="8" y="3"/>
                    <a:pt x="7" y="2"/>
                  </a:cubicBezTo>
                  <a:cubicBezTo>
                    <a:pt x="6" y="1"/>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6" name="Freeform 2863"/>
            <p:cNvSpPr>
              <a:spLocks noChangeAspect="1"/>
            </p:cNvSpPr>
            <p:nvPr/>
          </p:nvSpPr>
          <p:spPr bwMode="auto">
            <a:xfrm>
              <a:off x="3267" y="1988"/>
              <a:ext cx="9" cy="16"/>
            </a:xfrm>
            <a:custGeom>
              <a:avLst/>
              <a:gdLst>
                <a:gd name="T0" fmla="*/ 9 w 7"/>
                <a:gd name="T1" fmla="*/ 2 h 13"/>
                <a:gd name="T2" fmla="*/ 0 w 7"/>
                <a:gd name="T3" fmla="*/ 15 h 13"/>
                <a:gd name="T4" fmla="*/ 0 w 7"/>
                <a:gd name="T5" fmla="*/ 11 h 13"/>
                <a:gd name="T6" fmla="*/ 1 w 7"/>
                <a:gd name="T7" fmla="*/ 6 h 13"/>
                <a:gd name="T8" fmla="*/ 9 w 7"/>
                <a:gd name="T9" fmla="*/ 2 h 13"/>
                <a:gd name="T10" fmla="*/ 0 60000 65536"/>
                <a:gd name="T11" fmla="*/ 0 60000 65536"/>
                <a:gd name="T12" fmla="*/ 0 60000 65536"/>
                <a:gd name="T13" fmla="*/ 0 60000 65536"/>
                <a:gd name="T14" fmla="*/ 0 60000 65536"/>
                <a:gd name="T15" fmla="*/ 0 w 7"/>
                <a:gd name="T16" fmla="*/ 0 h 13"/>
                <a:gd name="T17" fmla="*/ 7 w 7"/>
                <a:gd name="T18" fmla="*/ 13 h 13"/>
              </a:gdLst>
              <a:ahLst/>
              <a:cxnLst>
                <a:cxn ang="T10">
                  <a:pos x="T0" y="T1"/>
                </a:cxn>
                <a:cxn ang="T11">
                  <a:pos x="T2" y="T3"/>
                </a:cxn>
                <a:cxn ang="T12">
                  <a:pos x="T4" y="T5"/>
                </a:cxn>
                <a:cxn ang="T13">
                  <a:pos x="T6" y="T7"/>
                </a:cxn>
                <a:cxn ang="T14">
                  <a:pos x="T8" y="T9"/>
                </a:cxn>
              </a:cxnLst>
              <a:rect l="T15" t="T16" r="T17" b="T18"/>
              <a:pathLst>
                <a:path w="7" h="13">
                  <a:moveTo>
                    <a:pt x="7" y="2"/>
                  </a:moveTo>
                  <a:cubicBezTo>
                    <a:pt x="6" y="6"/>
                    <a:pt x="3" y="10"/>
                    <a:pt x="0" y="12"/>
                  </a:cubicBezTo>
                  <a:cubicBezTo>
                    <a:pt x="0" y="13"/>
                    <a:pt x="0" y="10"/>
                    <a:pt x="0" y="9"/>
                  </a:cubicBezTo>
                  <a:cubicBezTo>
                    <a:pt x="0" y="8"/>
                    <a:pt x="0" y="6"/>
                    <a:pt x="1" y="5"/>
                  </a:cubicBezTo>
                  <a:cubicBezTo>
                    <a:pt x="3" y="4"/>
                    <a:pt x="7" y="0"/>
                    <a:pt x="7"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7" name="Freeform 2864"/>
            <p:cNvSpPr>
              <a:spLocks noChangeAspect="1"/>
            </p:cNvSpPr>
            <p:nvPr/>
          </p:nvSpPr>
          <p:spPr bwMode="auto">
            <a:xfrm>
              <a:off x="3258" y="2005"/>
              <a:ext cx="6" cy="8"/>
            </a:xfrm>
            <a:custGeom>
              <a:avLst/>
              <a:gdLst>
                <a:gd name="T0" fmla="*/ 2 w 5"/>
                <a:gd name="T1" fmla="*/ 1 h 7"/>
                <a:gd name="T2" fmla="*/ 6 w 5"/>
                <a:gd name="T3" fmla="*/ 7 h 7"/>
                <a:gd name="T4" fmla="*/ 1 w 5"/>
                <a:gd name="T5" fmla="*/ 6 h 7"/>
                <a:gd name="T6" fmla="*/ 2 w 5"/>
                <a:gd name="T7" fmla="*/ 1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2" y="1"/>
                  </a:moveTo>
                  <a:cubicBezTo>
                    <a:pt x="4" y="1"/>
                    <a:pt x="5" y="4"/>
                    <a:pt x="5" y="6"/>
                  </a:cubicBezTo>
                  <a:cubicBezTo>
                    <a:pt x="5" y="7"/>
                    <a:pt x="2" y="6"/>
                    <a:pt x="1" y="5"/>
                  </a:cubicBezTo>
                  <a:cubicBezTo>
                    <a:pt x="1" y="4"/>
                    <a:pt x="0"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8" name="Freeform 2865"/>
            <p:cNvSpPr>
              <a:spLocks noChangeAspect="1"/>
            </p:cNvSpPr>
            <p:nvPr/>
          </p:nvSpPr>
          <p:spPr bwMode="auto">
            <a:xfrm>
              <a:off x="3259" y="1991"/>
              <a:ext cx="4" cy="2"/>
            </a:xfrm>
            <a:custGeom>
              <a:avLst/>
              <a:gdLst>
                <a:gd name="T0" fmla="*/ 3 w 3"/>
                <a:gd name="T1" fmla="*/ 0 h 2"/>
                <a:gd name="T2" fmla="*/ 4 w 3"/>
                <a:gd name="T3" fmla="*/ 1 h 2"/>
                <a:gd name="T4" fmla="*/ 1 w 3"/>
                <a:gd name="T5" fmla="*/ 1 h 2"/>
                <a:gd name="T6" fmla="*/ 0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3" y="1"/>
                  </a:cubicBezTo>
                  <a:cubicBezTo>
                    <a:pt x="3" y="2"/>
                    <a:pt x="2" y="2"/>
                    <a:pt x="1" y="1"/>
                  </a:cubicBezTo>
                  <a:cubicBezTo>
                    <a:pt x="1" y="1"/>
                    <a:pt x="0" y="1"/>
                    <a:pt x="0" y="0"/>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9" name="Freeform 2866"/>
            <p:cNvSpPr>
              <a:spLocks noChangeAspect="1"/>
            </p:cNvSpPr>
            <p:nvPr/>
          </p:nvSpPr>
          <p:spPr bwMode="auto">
            <a:xfrm>
              <a:off x="3252" y="1976"/>
              <a:ext cx="3" cy="3"/>
            </a:xfrm>
            <a:custGeom>
              <a:avLst/>
              <a:gdLst>
                <a:gd name="T0" fmla="*/ 2 w 3"/>
                <a:gd name="T1" fmla="*/ 2 h 2"/>
                <a:gd name="T2" fmla="*/ 3 w 3"/>
                <a:gd name="T3" fmla="*/ 3 h 2"/>
                <a:gd name="T4" fmla="*/ 1 w 3"/>
                <a:gd name="T5" fmla="*/ 3 h 2"/>
                <a:gd name="T6" fmla="*/ 0 w 3"/>
                <a:gd name="T7" fmla="*/ 2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1"/>
                    <a:pt x="3" y="2"/>
                  </a:cubicBezTo>
                  <a:cubicBezTo>
                    <a:pt x="3" y="2"/>
                    <a:pt x="2" y="2"/>
                    <a:pt x="1" y="2"/>
                  </a:cubicBezTo>
                  <a:cubicBezTo>
                    <a:pt x="1" y="2"/>
                    <a:pt x="0" y="1"/>
                    <a:pt x="0" y="1"/>
                  </a:cubicBezTo>
                  <a:cubicBezTo>
                    <a:pt x="0" y="0"/>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0" name="Freeform 2867"/>
            <p:cNvSpPr>
              <a:spLocks noChangeAspect="1"/>
            </p:cNvSpPr>
            <p:nvPr/>
          </p:nvSpPr>
          <p:spPr bwMode="auto">
            <a:xfrm>
              <a:off x="3235" y="1916"/>
              <a:ext cx="5" cy="4"/>
            </a:xfrm>
            <a:custGeom>
              <a:avLst/>
              <a:gdLst>
                <a:gd name="T0" fmla="*/ 3 w 4"/>
                <a:gd name="T1" fmla="*/ 1 h 3"/>
                <a:gd name="T2" fmla="*/ 5 w 4"/>
                <a:gd name="T3" fmla="*/ 3 h 3"/>
                <a:gd name="T4" fmla="*/ 3 w 4"/>
                <a:gd name="T5" fmla="*/ 3 h 3"/>
                <a:gd name="T6" fmla="*/ 0 w 4"/>
                <a:gd name="T7" fmla="*/ 1 h 3"/>
                <a:gd name="T8" fmla="*/ 3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1"/>
                  </a:moveTo>
                  <a:cubicBezTo>
                    <a:pt x="3" y="1"/>
                    <a:pt x="4" y="1"/>
                    <a:pt x="4" y="2"/>
                  </a:cubicBezTo>
                  <a:cubicBezTo>
                    <a:pt x="4" y="3"/>
                    <a:pt x="3" y="3"/>
                    <a:pt x="2" y="2"/>
                  </a:cubicBezTo>
                  <a:cubicBezTo>
                    <a:pt x="1" y="2"/>
                    <a:pt x="0" y="2"/>
                    <a:pt x="0" y="1"/>
                  </a:cubicBezTo>
                  <a:cubicBezTo>
                    <a:pt x="0"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1" name="Freeform 2868"/>
            <p:cNvSpPr>
              <a:spLocks noChangeAspect="1"/>
            </p:cNvSpPr>
            <p:nvPr/>
          </p:nvSpPr>
          <p:spPr bwMode="auto">
            <a:xfrm>
              <a:off x="3241" y="1912"/>
              <a:ext cx="6" cy="6"/>
            </a:xfrm>
            <a:custGeom>
              <a:avLst/>
              <a:gdLst>
                <a:gd name="T0" fmla="*/ 5 w 5"/>
                <a:gd name="T1" fmla="*/ 0 h 5"/>
                <a:gd name="T2" fmla="*/ 2 w 5"/>
                <a:gd name="T3" fmla="*/ 1 h 5"/>
                <a:gd name="T4" fmla="*/ 1 w 5"/>
                <a:gd name="T5" fmla="*/ 5 h 5"/>
                <a:gd name="T6" fmla="*/ 4 w 5"/>
                <a:gd name="T7" fmla="*/ 2 h 5"/>
                <a:gd name="T8" fmla="*/ 5 w 5"/>
                <a:gd name="T9" fmla="*/ 0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0"/>
                  </a:moveTo>
                  <a:cubicBezTo>
                    <a:pt x="3" y="0"/>
                    <a:pt x="2" y="1"/>
                    <a:pt x="2" y="1"/>
                  </a:cubicBezTo>
                  <a:cubicBezTo>
                    <a:pt x="1" y="2"/>
                    <a:pt x="0" y="4"/>
                    <a:pt x="1" y="4"/>
                  </a:cubicBezTo>
                  <a:cubicBezTo>
                    <a:pt x="2" y="5"/>
                    <a:pt x="3" y="3"/>
                    <a:pt x="3" y="2"/>
                  </a:cubicBezTo>
                  <a:cubicBezTo>
                    <a:pt x="4" y="2"/>
                    <a:pt x="5" y="1"/>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2" name="Freeform 2869"/>
            <p:cNvSpPr>
              <a:spLocks noChangeAspect="1"/>
            </p:cNvSpPr>
            <p:nvPr/>
          </p:nvSpPr>
          <p:spPr bwMode="auto">
            <a:xfrm>
              <a:off x="3162" y="1531"/>
              <a:ext cx="20" cy="15"/>
            </a:xfrm>
            <a:custGeom>
              <a:avLst/>
              <a:gdLst>
                <a:gd name="T0" fmla="*/ 19 w 17"/>
                <a:gd name="T1" fmla="*/ 2 h 13"/>
                <a:gd name="T2" fmla="*/ 7 w 17"/>
                <a:gd name="T3" fmla="*/ 9 h 13"/>
                <a:gd name="T4" fmla="*/ 5 w 17"/>
                <a:gd name="T5" fmla="*/ 15 h 13"/>
                <a:gd name="T6" fmla="*/ 2 w 17"/>
                <a:gd name="T7" fmla="*/ 14 h 13"/>
                <a:gd name="T8" fmla="*/ 5 w 17"/>
                <a:gd name="T9" fmla="*/ 9 h 13"/>
                <a:gd name="T10" fmla="*/ 0 w 17"/>
                <a:gd name="T11" fmla="*/ 6 h 13"/>
                <a:gd name="T12" fmla="*/ 4 w 17"/>
                <a:gd name="T13" fmla="*/ 2 h 13"/>
                <a:gd name="T14" fmla="*/ 14 w 17"/>
                <a:gd name="T15" fmla="*/ 0 h 13"/>
                <a:gd name="T16" fmla="*/ 19 w 17"/>
                <a:gd name="T17" fmla="*/ 1 h 13"/>
                <a:gd name="T18" fmla="*/ 19 w 17"/>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3"/>
                <a:gd name="T32" fmla="*/ 17 w 17"/>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3">
                  <a:moveTo>
                    <a:pt x="16" y="2"/>
                  </a:moveTo>
                  <a:cubicBezTo>
                    <a:pt x="13" y="5"/>
                    <a:pt x="9" y="5"/>
                    <a:pt x="6" y="8"/>
                  </a:cubicBezTo>
                  <a:cubicBezTo>
                    <a:pt x="5" y="9"/>
                    <a:pt x="6" y="11"/>
                    <a:pt x="4" y="13"/>
                  </a:cubicBezTo>
                  <a:cubicBezTo>
                    <a:pt x="4" y="13"/>
                    <a:pt x="2" y="13"/>
                    <a:pt x="2" y="12"/>
                  </a:cubicBezTo>
                  <a:cubicBezTo>
                    <a:pt x="2" y="10"/>
                    <a:pt x="4" y="9"/>
                    <a:pt x="4" y="8"/>
                  </a:cubicBezTo>
                  <a:cubicBezTo>
                    <a:pt x="3" y="6"/>
                    <a:pt x="0" y="6"/>
                    <a:pt x="0" y="5"/>
                  </a:cubicBezTo>
                  <a:cubicBezTo>
                    <a:pt x="0" y="3"/>
                    <a:pt x="1" y="2"/>
                    <a:pt x="3" y="2"/>
                  </a:cubicBezTo>
                  <a:cubicBezTo>
                    <a:pt x="6" y="0"/>
                    <a:pt x="9" y="0"/>
                    <a:pt x="12" y="0"/>
                  </a:cubicBezTo>
                  <a:cubicBezTo>
                    <a:pt x="13" y="0"/>
                    <a:pt x="15" y="0"/>
                    <a:pt x="16" y="1"/>
                  </a:cubicBezTo>
                  <a:cubicBezTo>
                    <a:pt x="16" y="1"/>
                    <a:pt x="17" y="2"/>
                    <a:pt x="16"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3" name="Freeform 2870"/>
            <p:cNvSpPr>
              <a:spLocks noChangeAspect="1"/>
            </p:cNvSpPr>
            <p:nvPr/>
          </p:nvSpPr>
          <p:spPr bwMode="auto">
            <a:xfrm>
              <a:off x="3163" y="1519"/>
              <a:ext cx="14" cy="9"/>
            </a:xfrm>
            <a:custGeom>
              <a:avLst/>
              <a:gdLst>
                <a:gd name="T0" fmla="*/ 8 w 12"/>
                <a:gd name="T1" fmla="*/ 0 h 8"/>
                <a:gd name="T2" fmla="*/ 14 w 12"/>
                <a:gd name="T3" fmla="*/ 6 h 8"/>
                <a:gd name="T4" fmla="*/ 9 w 12"/>
                <a:gd name="T5" fmla="*/ 6 h 8"/>
                <a:gd name="T6" fmla="*/ 8 w 12"/>
                <a:gd name="T7" fmla="*/ 9 h 8"/>
                <a:gd name="T8" fmla="*/ 4 w 12"/>
                <a:gd name="T9" fmla="*/ 6 h 8"/>
                <a:gd name="T10" fmla="*/ 1 w 12"/>
                <a:gd name="T11" fmla="*/ 3 h 8"/>
                <a:gd name="T12" fmla="*/ 7 w 12"/>
                <a:gd name="T13" fmla="*/ 2 h 8"/>
                <a:gd name="T14" fmla="*/ 8 w 12"/>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8"/>
                <a:gd name="T26" fmla="*/ 12 w 12"/>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8">
                  <a:moveTo>
                    <a:pt x="7" y="0"/>
                  </a:moveTo>
                  <a:cubicBezTo>
                    <a:pt x="9" y="1"/>
                    <a:pt x="12" y="2"/>
                    <a:pt x="12" y="5"/>
                  </a:cubicBezTo>
                  <a:cubicBezTo>
                    <a:pt x="12" y="6"/>
                    <a:pt x="9" y="4"/>
                    <a:pt x="8" y="5"/>
                  </a:cubicBezTo>
                  <a:cubicBezTo>
                    <a:pt x="7" y="6"/>
                    <a:pt x="8" y="8"/>
                    <a:pt x="7" y="8"/>
                  </a:cubicBezTo>
                  <a:cubicBezTo>
                    <a:pt x="6" y="8"/>
                    <a:pt x="5" y="6"/>
                    <a:pt x="3" y="5"/>
                  </a:cubicBezTo>
                  <a:cubicBezTo>
                    <a:pt x="2" y="4"/>
                    <a:pt x="0" y="4"/>
                    <a:pt x="1" y="3"/>
                  </a:cubicBezTo>
                  <a:cubicBezTo>
                    <a:pt x="2" y="2"/>
                    <a:pt x="5" y="3"/>
                    <a:pt x="6" y="2"/>
                  </a:cubicBezTo>
                  <a:cubicBezTo>
                    <a:pt x="7" y="2"/>
                    <a:pt x="6" y="0"/>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4" name="Freeform 2871"/>
            <p:cNvSpPr>
              <a:spLocks noChangeAspect="1"/>
            </p:cNvSpPr>
            <p:nvPr/>
          </p:nvSpPr>
          <p:spPr bwMode="auto">
            <a:xfrm>
              <a:off x="3333" y="2006"/>
              <a:ext cx="38" cy="23"/>
            </a:xfrm>
            <a:custGeom>
              <a:avLst/>
              <a:gdLst>
                <a:gd name="T0" fmla="*/ 26 w 31"/>
                <a:gd name="T1" fmla="*/ 8 h 19"/>
                <a:gd name="T2" fmla="*/ 37 w 31"/>
                <a:gd name="T3" fmla="*/ 1 h 19"/>
                <a:gd name="T4" fmla="*/ 36 w 31"/>
                <a:gd name="T5" fmla="*/ 0 h 19"/>
                <a:gd name="T6" fmla="*/ 23 w 31"/>
                <a:gd name="T7" fmla="*/ 6 h 19"/>
                <a:gd name="T8" fmla="*/ 20 w 31"/>
                <a:gd name="T9" fmla="*/ 7 h 19"/>
                <a:gd name="T10" fmla="*/ 12 w 31"/>
                <a:gd name="T11" fmla="*/ 6 h 19"/>
                <a:gd name="T12" fmla="*/ 9 w 31"/>
                <a:gd name="T13" fmla="*/ 5 h 19"/>
                <a:gd name="T14" fmla="*/ 9 w 31"/>
                <a:gd name="T15" fmla="*/ 8 h 19"/>
                <a:gd name="T16" fmla="*/ 1 w 31"/>
                <a:gd name="T17" fmla="*/ 10 h 19"/>
                <a:gd name="T18" fmla="*/ 0 w 31"/>
                <a:gd name="T19" fmla="*/ 17 h 19"/>
                <a:gd name="T20" fmla="*/ 6 w 31"/>
                <a:gd name="T21" fmla="*/ 19 h 19"/>
                <a:gd name="T22" fmla="*/ 11 w 31"/>
                <a:gd name="T23" fmla="*/ 19 h 19"/>
                <a:gd name="T24" fmla="*/ 15 w 31"/>
                <a:gd name="T25" fmla="*/ 22 h 19"/>
                <a:gd name="T26" fmla="*/ 20 w 31"/>
                <a:gd name="T27" fmla="*/ 17 h 19"/>
                <a:gd name="T28" fmla="*/ 23 w 31"/>
                <a:gd name="T29" fmla="*/ 13 h 19"/>
                <a:gd name="T30" fmla="*/ 28 w 31"/>
                <a:gd name="T31" fmla="*/ 13 h 19"/>
                <a:gd name="T32" fmla="*/ 28 w 31"/>
                <a:gd name="T33" fmla="*/ 12 h 19"/>
                <a:gd name="T34" fmla="*/ 26 w 31"/>
                <a:gd name="T35" fmla="*/ 8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19"/>
                <a:gd name="T56" fmla="*/ 31 w 31"/>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19">
                  <a:moveTo>
                    <a:pt x="21" y="7"/>
                  </a:moveTo>
                  <a:cubicBezTo>
                    <a:pt x="24" y="4"/>
                    <a:pt x="28" y="3"/>
                    <a:pt x="30" y="1"/>
                  </a:cubicBezTo>
                  <a:cubicBezTo>
                    <a:pt x="31" y="1"/>
                    <a:pt x="29" y="0"/>
                    <a:pt x="29" y="0"/>
                  </a:cubicBezTo>
                  <a:cubicBezTo>
                    <a:pt x="25" y="1"/>
                    <a:pt x="22" y="3"/>
                    <a:pt x="19" y="5"/>
                  </a:cubicBezTo>
                  <a:cubicBezTo>
                    <a:pt x="18" y="5"/>
                    <a:pt x="17" y="6"/>
                    <a:pt x="16" y="6"/>
                  </a:cubicBezTo>
                  <a:cubicBezTo>
                    <a:pt x="14" y="6"/>
                    <a:pt x="12" y="6"/>
                    <a:pt x="10" y="5"/>
                  </a:cubicBezTo>
                  <a:cubicBezTo>
                    <a:pt x="9" y="5"/>
                    <a:pt x="8" y="4"/>
                    <a:pt x="7" y="4"/>
                  </a:cubicBezTo>
                  <a:cubicBezTo>
                    <a:pt x="6" y="4"/>
                    <a:pt x="8" y="6"/>
                    <a:pt x="7" y="7"/>
                  </a:cubicBezTo>
                  <a:cubicBezTo>
                    <a:pt x="5" y="8"/>
                    <a:pt x="2" y="7"/>
                    <a:pt x="1" y="8"/>
                  </a:cubicBezTo>
                  <a:cubicBezTo>
                    <a:pt x="1" y="10"/>
                    <a:pt x="0" y="13"/>
                    <a:pt x="0" y="14"/>
                  </a:cubicBezTo>
                  <a:cubicBezTo>
                    <a:pt x="2" y="14"/>
                    <a:pt x="4" y="15"/>
                    <a:pt x="5" y="16"/>
                  </a:cubicBezTo>
                  <a:cubicBezTo>
                    <a:pt x="7" y="16"/>
                    <a:pt x="8" y="16"/>
                    <a:pt x="9" y="16"/>
                  </a:cubicBezTo>
                  <a:cubicBezTo>
                    <a:pt x="10" y="16"/>
                    <a:pt x="11" y="19"/>
                    <a:pt x="12" y="18"/>
                  </a:cubicBezTo>
                  <a:cubicBezTo>
                    <a:pt x="13" y="16"/>
                    <a:pt x="14" y="15"/>
                    <a:pt x="16" y="14"/>
                  </a:cubicBezTo>
                  <a:cubicBezTo>
                    <a:pt x="17" y="13"/>
                    <a:pt x="18" y="12"/>
                    <a:pt x="19" y="11"/>
                  </a:cubicBezTo>
                  <a:cubicBezTo>
                    <a:pt x="20" y="11"/>
                    <a:pt x="22" y="12"/>
                    <a:pt x="23" y="11"/>
                  </a:cubicBezTo>
                  <a:cubicBezTo>
                    <a:pt x="23" y="11"/>
                    <a:pt x="23" y="10"/>
                    <a:pt x="23" y="10"/>
                  </a:cubicBezTo>
                  <a:cubicBezTo>
                    <a:pt x="22" y="9"/>
                    <a:pt x="21" y="7"/>
                    <a:pt x="21"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5" name="Freeform 2872"/>
            <p:cNvSpPr>
              <a:spLocks noChangeAspect="1"/>
            </p:cNvSpPr>
            <p:nvPr/>
          </p:nvSpPr>
          <p:spPr bwMode="auto">
            <a:xfrm>
              <a:off x="3501" y="2313"/>
              <a:ext cx="161" cy="113"/>
            </a:xfrm>
            <a:custGeom>
              <a:avLst/>
              <a:gdLst>
                <a:gd name="T0" fmla="*/ 161 w 134"/>
                <a:gd name="T1" fmla="*/ 42 h 94"/>
                <a:gd name="T2" fmla="*/ 147 w 134"/>
                <a:gd name="T3" fmla="*/ 50 h 94"/>
                <a:gd name="T4" fmla="*/ 147 w 134"/>
                <a:gd name="T5" fmla="*/ 60 h 94"/>
                <a:gd name="T6" fmla="*/ 121 w 134"/>
                <a:gd name="T7" fmla="*/ 70 h 94"/>
                <a:gd name="T8" fmla="*/ 103 w 134"/>
                <a:gd name="T9" fmla="*/ 79 h 94"/>
                <a:gd name="T10" fmla="*/ 95 w 134"/>
                <a:gd name="T11" fmla="*/ 88 h 94"/>
                <a:gd name="T12" fmla="*/ 85 w 134"/>
                <a:gd name="T13" fmla="*/ 88 h 94"/>
                <a:gd name="T14" fmla="*/ 71 w 134"/>
                <a:gd name="T15" fmla="*/ 95 h 94"/>
                <a:gd name="T16" fmla="*/ 58 w 134"/>
                <a:gd name="T17" fmla="*/ 95 h 94"/>
                <a:gd name="T18" fmla="*/ 46 w 134"/>
                <a:gd name="T19" fmla="*/ 100 h 94"/>
                <a:gd name="T20" fmla="*/ 37 w 134"/>
                <a:gd name="T21" fmla="*/ 111 h 94"/>
                <a:gd name="T22" fmla="*/ 17 w 134"/>
                <a:gd name="T23" fmla="*/ 111 h 94"/>
                <a:gd name="T24" fmla="*/ 12 w 134"/>
                <a:gd name="T25" fmla="*/ 101 h 94"/>
                <a:gd name="T26" fmla="*/ 11 w 134"/>
                <a:gd name="T27" fmla="*/ 87 h 94"/>
                <a:gd name="T28" fmla="*/ 5 w 134"/>
                <a:gd name="T29" fmla="*/ 71 h 94"/>
                <a:gd name="T30" fmla="*/ 0 w 134"/>
                <a:gd name="T31" fmla="*/ 70 h 94"/>
                <a:gd name="T32" fmla="*/ 5 w 134"/>
                <a:gd name="T33" fmla="*/ 65 h 94"/>
                <a:gd name="T34" fmla="*/ 6 w 134"/>
                <a:gd name="T35" fmla="*/ 54 h 94"/>
                <a:gd name="T36" fmla="*/ 5 w 134"/>
                <a:gd name="T37" fmla="*/ 48 h 94"/>
                <a:gd name="T38" fmla="*/ 10 w 134"/>
                <a:gd name="T39" fmla="*/ 42 h 94"/>
                <a:gd name="T40" fmla="*/ 10 w 134"/>
                <a:gd name="T41" fmla="*/ 32 h 94"/>
                <a:gd name="T42" fmla="*/ 13 w 134"/>
                <a:gd name="T43" fmla="*/ 29 h 94"/>
                <a:gd name="T44" fmla="*/ 18 w 134"/>
                <a:gd name="T45" fmla="*/ 31 h 94"/>
                <a:gd name="T46" fmla="*/ 60 w 134"/>
                <a:gd name="T47" fmla="*/ 29 h 94"/>
                <a:gd name="T48" fmla="*/ 68 w 134"/>
                <a:gd name="T49" fmla="*/ 35 h 94"/>
                <a:gd name="T50" fmla="*/ 77 w 134"/>
                <a:gd name="T51" fmla="*/ 34 h 94"/>
                <a:gd name="T52" fmla="*/ 90 w 134"/>
                <a:gd name="T53" fmla="*/ 16 h 94"/>
                <a:gd name="T54" fmla="*/ 141 w 134"/>
                <a:gd name="T55" fmla="*/ 0 h 94"/>
                <a:gd name="T56" fmla="*/ 161 w 134"/>
                <a:gd name="T57" fmla="*/ 42 h 9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4"/>
                <a:gd name="T88" fmla="*/ 0 h 94"/>
                <a:gd name="T89" fmla="*/ 134 w 134"/>
                <a:gd name="T90" fmla="*/ 94 h 9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4" h="94">
                  <a:moveTo>
                    <a:pt x="134" y="35"/>
                  </a:moveTo>
                  <a:cubicBezTo>
                    <a:pt x="130" y="38"/>
                    <a:pt x="125" y="39"/>
                    <a:pt x="122" y="42"/>
                  </a:cubicBezTo>
                  <a:cubicBezTo>
                    <a:pt x="121" y="45"/>
                    <a:pt x="124" y="49"/>
                    <a:pt x="122" y="50"/>
                  </a:cubicBezTo>
                  <a:cubicBezTo>
                    <a:pt x="116" y="55"/>
                    <a:pt x="108" y="55"/>
                    <a:pt x="101" y="58"/>
                  </a:cubicBezTo>
                  <a:cubicBezTo>
                    <a:pt x="96" y="60"/>
                    <a:pt x="90" y="63"/>
                    <a:pt x="86" y="66"/>
                  </a:cubicBezTo>
                  <a:cubicBezTo>
                    <a:pt x="83" y="68"/>
                    <a:pt x="82" y="72"/>
                    <a:pt x="79" y="73"/>
                  </a:cubicBezTo>
                  <a:cubicBezTo>
                    <a:pt x="76" y="74"/>
                    <a:pt x="73" y="72"/>
                    <a:pt x="71" y="73"/>
                  </a:cubicBezTo>
                  <a:cubicBezTo>
                    <a:pt x="66" y="74"/>
                    <a:pt x="63" y="78"/>
                    <a:pt x="59" y="79"/>
                  </a:cubicBezTo>
                  <a:cubicBezTo>
                    <a:pt x="56" y="80"/>
                    <a:pt x="52" y="79"/>
                    <a:pt x="48" y="79"/>
                  </a:cubicBezTo>
                  <a:cubicBezTo>
                    <a:pt x="45" y="80"/>
                    <a:pt x="41" y="81"/>
                    <a:pt x="38" y="83"/>
                  </a:cubicBezTo>
                  <a:cubicBezTo>
                    <a:pt x="35" y="85"/>
                    <a:pt x="34" y="90"/>
                    <a:pt x="31" y="92"/>
                  </a:cubicBezTo>
                  <a:cubicBezTo>
                    <a:pt x="26" y="94"/>
                    <a:pt x="20" y="94"/>
                    <a:pt x="14" y="92"/>
                  </a:cubicBezTo>
                  <a:cubicBezTo>
                    <a:pt x="11" y="91"/>
                    <a:pt x="11" y="87"/>
                    <a:pt x="10" y="84"/>
                  </a:cubicBezTo>
                  <a:cubicBezTo>
                    <a:pt x="9" y="80"/>
                    <a:pt x="10" y="76"/>
                    <a:pt x="9" y="72"/>
                  </a:cubicBezTo>
                  <a:cubicBezTo>
                    <a:pt x="8" y="68"/>
                    <a:pt x="7" y="63"/>
                    <a:pt x="4" y="59"/>
                  </a:cubicBezTo>
                  <a:cubicBezTo>
                    <a:pt x="4" y="58"/>
                    <a:pt x="0" y="59"/>
                    <a:pt x="0" y="58"/>
                  </a:cubicBezTo>
                  <a:cubicBezTo>
                    <a:pt x="0" y="56"/>
                    <a:pt x="3" y="55"/>
                    <a:pt x="4" y="54"/>
                  </a:cubicBezTo>
                  <a:cubicBezTo>
                    <a:pt x="5" y="51"/>
                    <a:pt x="5" y="48"/>
                    <a:pt x="5" y="45"/>
                  </a:cubicBezTo>
                  <a:cubicBezTo>
                    <a:pt x="5" y="43"/>
                    <a:pt x="5" y="42"/>
                    <a:pt x="4" y="40"/>
                  </a:cubicBezTo>
                  <a:cubicBezTo>
                    <a:pt x="6" y="38"/>
                    <a:pt x="7" y="37"/>
                    <a:pt x="8" y="35"/>
                  </a:cubicBezTo>
                  <a:cubicBezTo>
                    <a:pt x="9" y="32"/>
                    <a:pt x="8" y="29"/>
                    <a:pt x="8" y="27"/>
                  </a:cubicBezTo>
                  <a:cubicBezTo>
                    <a:pt x="9" y="25"/>
                    <a:pt x="10" y="24"/>
                    <a:pt x="11" y="24"/>
                  </a:cubicBezTo>
                  <a:cubicBezTo>
                    <a:pt x="13" y="23"/>
                    <a:pt x="14" y="26"/>
                    <a:pt x="15" y="26"/>
                  </a:cubicBezTo>
                  <a:cubicBezTo>
                    <a:pt x="27" y="26"/>
                    <a:pt x="39" y="24"/>
                    <a:pt x="50" y="24"/>
                  </a:cubicBezTo>
                  <a:lnTo>
                    <a:pt x="57" y="29"/>
                  </a:lnTo>
                  <a:cubicBezTo>
                    <a:pt x="59" y="31"/>
                    <a:pt x="62" y="30"/>
                    <a:pt x="64" y="28"/>
                  </a:cubicBezTo>
                  <a:cubicBezTo>
                    <a:pt x="69" y="24"/>
                    <a:pt x="71" y="18"/>
                    <a:pt x="75" y="13"/>
                  </a:cubicBezTo>
                  <a:cubicBezTo>
                    <a:pt x="89" y="9"/>
                    <a:pt x="103" y="4"/>
                    <a:pt x="117" y="0"/>
                  </a:cubicBezTo>
                  <a:lnTo>
                    <a:pt x="134" y="35"/>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6" name="Freeform 2873"/>
            <p:cNvSpPr>
              <a:spLocks noChangeAspect="1"/>
            </p:cNvSpPr>
            <p:nvPr/>
          </p:nvSpPr>
          <p:spPr bwMode="auto">
            <a:xfrm>
              <a:off x="3700" y="2177"/>
              <a:ext cx="8" cy="21"/>
            </a:xfrm>
            <a:custGeom>
              <a:avLst/>
              <a:gdLst>
                <a:gd name="T0" fmla="*/ 3 w 7"/>
                <a:gd name="T1" fmla="*/ 20 h 18"/>
                <a:gd name="T2" fmla="*/ 6 w 7"/>
                <a:gd name="T3" fmla="*/ 14 h 18"/>
                <a:gd name="T4" fmla="*/ 6 w 7"/>
                <a:gd name="T5" fmla="*/ 2 h 18"/>
                <a:gd name="T6" fmla="*/ 0 w 7"/>
                <a:gd name="T7" fmla="*/ 8 h 18"/>
                <a:gd name="T8" fmla="*/ 1 w 7"/>
                <a:gd name="T9" fmla="*/ 14 h 18"/>
                <a:gd name="T10" fmla="*/ 1 w 7"/>
                <a:gd name="T11" fmla="*/ 21 h 18"/>
                <a:gd name="T12" fmla="*/ 3 w 7"/>
                <a:gd name="T13" fmla="*/ 20 h 18"/>
                <a:gd name="T14" fmla="*/ 0 60000 65536"/>
                <a:gd name="T15" fmla="*/ 0 60000 65536"/>
                <a:gd name="T16" fmla="*/ 0 60000 65536"/>
                <a:gd name="T17" fmla="*/ 0 60000 65536"/>
                <a:gd name="T18" fmla="*/ 0 60000 65536"/>
                <a:gd name="T19" fmla="*/ 0 60000 65536"/>
                <a:gd name="T20" fmla="*/ 0 60000 65536"/>
                <a:gd name="T21" fmla="*/ 0 w 7"/>
                <a:gd name="T22" fmla="*/ 0 h 18"/>
                <a:gd name="T23" fmla="*/ 7 w 7"/>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8">
                  <a:moveTo>
                    <a:pt x="3" y="17"/>
                  </a:moveTo>
                  <a:cubicBezTo>
                    <a:pt x="4" y="15"/>
                    <a:pt x="5" y="14"/>
                    <a:pt x="5" y="12"/>
                  </a:cubicBezTo>
                  <a:cubicBezTo>
                    <a:pt x="6" y="9"/>
                    <a:pt x="7" y="4"/>
                    <a:pt x="5" y="2"/>
                  </a:cubicBezTo>
                  <a:cubicBezTo>
                    <a:pt x="4" y="0"/>
                    <a:pt x="2" y="5"/>
                    <a:pt x="0" y="7"/>
                  </a:cubicBezTo>
                  <a:cubicBezTo>
                    <a:pt x="1" y="8"/>
                    <a:pt x="1" y="10"/>
                    <a:pt x="1" y="12"/>
                  </a:cubicBezTo>
                  <a:cubicBezTo>
                    <a:pt x="1" y="14"/>
                    <a:pt x="0" y="16"/>
                    <a:pt x="1" y="18"/>
                  </a:cubicBezTo>
                  <a:cubicBezTo>
                    <a:pt x="1" y="18"/>
                    <a:pt x="2" y="18"/>
                    <a:pt x="3" y="1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7" name="Freeform 2874"/>
            <p:cNvSpPr>
              <a:spLocks noChangeAspect="1"/>
            </p:cNvSpPr>
            <p:nvPr/>
          </p:nvSpPr>
          <p:spPr bwMode="auto">
            <a:xfrm>
              <a:off x="3621" y="2184"/>
              <a:ext cx="15" cy="32"/>
            </a:xfrm>
            <a:custGeom>
              <a:avLst/>
              <a:gdLst>
                <a:gd name="T0" fmla="*/ 6 w 12"/>
                <a:gd name="T1" fmla="*/ 30 h 27"/>
                <a:gd name="T2" fmla="*/ 13 w 12"/>
                <a:gd name="T3" fmla="*/ 27 h 27"/>
                <a:gd name="T4" fmla="*/ 14 w 12"/>
                <a:gd name="T5" fmla="*/ 21 h 27"/>
                <a:gd name="T6" fmla="*/ 9 w 12"/>
                <a:gd name="T7" fmla="*/ 14 h 27"/>
                <a:gd name="T8" fmla="*/ 11 w 12"/>
                <a:gd name="T9" fmla="*/ 8 h 27"/>
                <a:gd name="T10" fmla="*/ 6 w 12"/>
                <a:gd name="T11" fmla="*/ 0 h 27"/>
                <a:gd name="T12" fmla="*/ 1 w 12"/>
                <a:gd name="T13" fmla="*/ 6 h 27"/>
                <a:gd name="T14" fmla="*/ 1 w 12"/>
                <a:gd name="T15" fmla="*/ 13 h 27"/>
                <a:gd name="T16" fmla="*/ 1 w 12"/>
                <a:gd name="T17" fmla="*/ 19 h 27"/>
                <a:gd name="T18" fmla="*/ 1 w 12"/>
                <a:gd name="T19" fmla="*/ 25 h 27"/>
                <a:gd name="T20" fmla="*/ 0 w 12"/>
                <a:gd name="T21" fmla="*/ 27 h 27"/>
                <a:gd name="T22" fmla="*/ 3 w 12"/>
                <a:gd name="T23" fmla="*/ 32 h 27"/>
                <a:gd name="T24" fmla="*/ 6 w 12"/>
                <a:gd name="T25" fmla="*/ 3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7"/>
                <a:gd name="T41" fmla="*/ 12 w 12"/>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7">
                  <a:moveTo>
                    <a:pt x="5" y="25"/>
                  </a:moveTo>
                  <a:cubicBezTo>
                    <a:pt x="7" y="25"/>
                    <a:pt x="9" y="24"/>
                    <a:pt x="10" y="23"/>
                  </a:cubicBezTo>
                  <a:cubicBezTo>
                    <a:pt x="11" y="21"/>
                    <a:pt x="12" y="20"/>
                    <a:pt x="11" y="18"/>
                  </a:cubicBezTo>
                  <a:cubicBezTo>
                    <a:pt x="11" y="16"/>
                    <a:pt x="7" y="15"/>
                    <a:pt x="7" y="12"/>
                  </a:cubicBezTo>
                  <a:cubicBezTo>
                    <a:pt x="6" y="10"/>
                    <a:pt x="9" y="9"/>
                    <a:pt x="9" y="7"/>
                  </a:cubicBezTo>
                  <a:cubicBezTo>
                    <a:pt x="8" y="5"/>
                    <a:pt x="7" y="2"/>
                    <a:pt x="5" y="0"/>
                  </a:cubicBezTo>
                  <a:cubicBezTo>
                    <a:pt x="3" y="0"/>
                    <a:pt x="2" y="3"/>
                    <a:pt x="1" y="5"/>
                  </a:cubicBezTo>
                  <a:cubicBezTo>
                    <a:pt x="0" y="7"/>
                    <a:pt x="1" y="9"/>
                    <a:pt x="1" y="11"/>
                  </a:cubicBezTo>
                  <a:cubicBezTo>
                    <a:pt x="1" y="12"/>
                    <a:pt x="0" y="14"/>
                    <a:pt x="1" y="16"/>
                  </a:cubicBezTo>
                  <a:cubicBezTo>
                    <a:pt x="1" y="17"/>
                    <a:pt x="2" y="19"/>
                    <a:pt x="1" y="21"/>
                  </a:cubicBezTo>
                  <a:cubicBezTo>
                    <a:pt x="1" y="22"/>
                    <a:pt x="1" y="22"/>
                    <a:pt x="0" y="23"/>
                  </a:cubicBezTo>
                  <a:cubicBezTo>
                    <a:pt x="0" y="24"/>
                    <a:pt x="1" y="26"/>
                    <a:pt x="2" y="27"/>
                  </a:cubicBezTo>
                  <a:cubicBezTo>
                    <a:pt x="3" y="27"/>
                    <a:pt x="4" y="26"/>
                    <a:pt x="5" y="2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8" name="Freeform 2875"/>
            <p:cNvSpPr>
              <a:spLocks noChangeAspect="1"/>
            </p:cNvSpPr>
            <p:nvPr/>
          </p:nvSpPr>
          <p:spPr bwMode="auto">
            <a:xfrm>
              <a:off x="3576" y="2115"/>
              <a:ext cx="6" cy="8"/>
            </a:xfrm>
            <a:custGeom>
              <a:avLst/>
              <a:gdLst>
                <a:gd name="T0" fmla="*/ 0 w 5"/>
                <a:gd name="T1" fmla="*/ 1 h 6"/>
                <a:gd name="T2" fmla="*/ 1 w 5"/>
                <a:gd name="T3" fmla="*/ 7 h 6"/>
                <a:gd name="T4" fmla="*/ 4 w 5"/>
                <a:gd name="T5" fmla="*/ 7 h 6"/>
                <a:gd name="T6" fmla="*/ 6 w 5"/>
                <a:gd name="T7" fmla="*/ 4 h 6"/>
                <a:gd name="T8" fmla="*/ 4 w 5"/>
                <a:gd name="T9" fmla="*/ 1 h 6"/>
                <a:gd name="T10" fmla="*/ 0 w 5"/>
                <a:gd name="T11" fmla="*/ 1 h 6"/>
                <a:gd name="T12" fmla="*/ 0 60000 65536"/>
                <a:gd name="T13" fmla="*/ 0 60000 65536"/>
                <a:gd name="T14" fmla="*/ 0 60000 65536"/>
                <a:gd name="T15" fmla="*/ 0 60000 65536"/>
                <a:gd name="T16" fmla="*/ 0 60000 65536"/>
                <a:gd name="T17" fmla="*/ 0 60000 65536"/>
                <a:gd name="T18" fmla="*/ 0 w 5"/>
                <a:gd name="T19" fmla="*/ 0 h 6"/>
                <a:gd name="T20" fmla="*/ 5 w 5"/>
                <a:gd name="T21" fmla="*/ 6 h 6"/>
              </a:gdLst>
              <a:ahLst/>
              <a:cxnLst>
                <a:cxn ang="T12">
                  <a:pos x="T0" y="T1"/>
                </a:cxn>
                <a:cxn ang="T13">
                  <a:pos x="T2" y="T3"/>
                </a:cxn>
                <a:cxn ang="T14">
                  <a:pos x="T4" y="T5"/>
                </a:cxn>
                <a:cxn ang="T15">
                  <a:pos x="T6" y="T7"/>
                </a:cxn>
                <a:cxn ang="T16">
                  <a:pos x="T8" y="T9"/>
                </a:cxn>
                <a:cxn ang="T17">
                  <a:pos x="T10" y="T11"/>
                </a:cxn>
              </a:cxnLst>
              <a:rect l="T18" t="T19" r="T20" b="T21"/>
              <a:pathLst>
                <a:path w="5" h="6">
                  <a:moveTo>
                    <a:pt x="0" y="1"/>
                  </a:moveTo>
                  <a:cubicBezTo>
                    <a:pt x="0" y="2"/>
                    <a:pt x="0" y="4"/>
                    <a:pt x="1" y="5"/>
                  </a:cubicBezTo>
                  <a:cubicBezTo>
                    <a:pt x="1" y="6"/>
                    <a:pt x="2" y="5"/>
                    <a:pt x="3" y="5"/>
                  </a:cubicBezTo>
                  <a:cubicBezTo>
                    <a:pt x="4" y="4"/>
                    <a:pt x="5" y="4"/>
                    <a:pt x="5" y="3"/>
                  </a:cubicBezTo>
                  <a:cubicBezTo>
                    <a:pt x="5" y="2"/>
                    <a:pt x="4" y="2"/>
                    <a:pt x="3" y="1"/>
                  </a:cubicBezTo>
                  <a:cubicBezTo>
                    <a:pt x="2" y="1"/>
                    <a:pt x="1"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9" name="Freeform 2876"/>
            <p:cNvSpPr>
              <a:spLocks noChangeAspect="1"/>
            </p:cNvSpPr>
            <p:nvPr/>
          </p:nvSpPr>
          <p:spPr bwMode="auto">
            <a:xfrm>
              <a:off x="3487" y="2352"/>
              <a:ext cx="11" cy="12"/>
            </a:xfrm>
            <a:custGeom>
              <a:avLst/>
              <a:gdLst>
                <a:gd name="T0" fmla="*/ 0 w 9"/>
                <a:gd name="T1" fmla="*/ 2 h 10"/>
                <a:gd name="T2" fmla="*/ 4 w 9"/>
                <a:gd name="T3" fmla="*/ 1 h 10"/>
                <a:gd name="T4" fmla="*/ 5 w 9"/>
                <a:gd name="T5" fmla="*/ 6 h 10"/>
                <a:gd name="T6" fmla="*/ 9 w 9"/>
                <a:gd name="T7" fmla="*/ 5 h 10"/>
                <a:gd name="T8" fmla="*/ 10 w 9"/>
                <a:gd name="T9" fmla="*/ 11 h 10"/>
                <a:gd name="T10" fmla="*/ 5 w 9"/>
                <a:gd name="T11" fmla="*/ 7 h 10"/>
                <a:gd name="T12" fmla="*/ 1 w 9"/>
                <a:gd name="T13" fmla="*/ 6 h 10"/>
                <a:gd name="T14" fmla="*/ 0 w 9"/>
                <a:gd name="T15" fmla="*/ 2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2"/>
                  </a:moveTo>
                  <a:cubicBezTo>
                    <a:pt x="0" y="1"/>
                    <a:pt x="2" y="0"/>
                    <a:pt x="3" y="1"/>
                  </a:cubicBezTo>
                  <a:cubicBezTo>
                    <a:pt x="4" y="1"/>
                    <a:pt x="3" y="4"/>
                    <a:pt x="4" y="5"/>
                  </a:cubicBezTo>
                  <a:cubicBezTo>
                    <a:pt x="5" y="6"/>
                    <a:pt x="6" y="3"/>
                    <a:pt x="7" y="4"/>
                  </a:cubicBezTo>
                  <a:cubicBezTo>
                    <a:pt x="8" y="5"/>
                    <a:pt x="9" y="8"/>
                    <a:pt x="8" y="9"/>
                  </a:cubicBezTo>
                  <a:cubicBezTo>
                    <a:pt x="7" y="10"/>
                    <a:pt x="6" y="7"/>
                    <a:pt x="4" y="6"/>
                  </a:cubicBezTo>
                  <a:cubicBezTo>
                    <a:pt x="3" y="6"/>
                    <a:pt x="2" y="6"/>
                    <a:pt x="1" y="5"/>
                  </a:cubicBezTo>
                  <a:cubicBezTo>
                    <a:pt x="0" y="4"/>
                    <a:pt x="0" y="3"/>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0" name="Freeform 2877"/>
            <p:cNvSpPr>
              <a:spLocks noChangeAspect="1"/>
            </p:cNvSpPr>
            <p:nvPr/>
          </p:nvSpPr>
          <p:spPr bwMode="auto">
            <a:xfrm>
              <a:off x="3685" y="2172"/>
              <a:ext cx="16" cy="9"/>
            </a:xfrm>
            <a:custGeom>
              <a:avLst/>
              <a:gdLst>
                <a:gd name="T0" fmla="*/ 1 w 13"/>
                <a:gd name="T1" fmla="*/ 7 h 8"/>
                <a:gd name="T2" fmla="*/ 1 w 13"/>
                <a:gd name="T3" fmla="*/ 8 h 8"/>
                <a:gd name="T4" fmla="*/ 9 w 13"/>
                <a:gd name="T5" fmla="*/ 5 h 8"/>
                <a:gd name="T6" fmla="*/ 14 w 13"/>
                <a:gd name="T7" fmla="*/ 5 h 8"/>
                <a:gd name="T8" fmla="*/ 16 w 13"/>
                <a:gd name="T9" fmla="*/ 1 h 8"/>
                <a:gd name="T10" fmla="*/ 14 w 13"/>
                <a:gd name="T11" fmla="*/ 0 h 8"/>
                <a:gd name="T12" fmla="*/ 7 w 13"/>
                <a:gd name="T13" fmla="*/ 2 h 8"/>
                <a:gd name="T14" fmla="*/ 6 w 13"/>
                <a:gd name="T15" fmla="*/ 5 h 8"/>
                <a:gd name="T16" fmla="*/ 1 w 13"/>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8"/>
                <a:gd name="T29" fmla="*/ 13 w 13"/>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8">
                  <a:moveTo>
                    <a:pt x="1" y="6"/>
                  </a:moveTo>
                  <a:cubicBezTo>
                    <a:pt x="0" y="6"/>
                    <a:pt x="1" y="8"/>
                    <a:pt x="1" y="7"/>
                  </a:cubicBezTo>
                  <a:cubicBezTo>
                    <a:pt x="3" y="7"/>
                    <a:pt x="5" y="5"/>
                    <a:pt x="7" y="4"/>
                  </a:cubicBezTo>
                  <a:cubicBezTo>
                    <a:pt x="9" y="4"/>
                    <a:pt x="10" y="5"/>
                    <a:pt x="11" y="4"/>
                  </a:cubicBezTo>
                  <a:cubicBezTo>
                    <a:pt x="12" y="3"/>
                    <a:pt x="13" y="2"/>
                    <a:pt x="13" y="1"/>
                  </a:cubicBezTo>
                  <a:cubicBezTo>
                    <a:pt x="13" y="0"/>
                    <a:pt x="12" y="0"/>
                    <a:pt x="11" y="0"/>
                  </a:cubicBezTo>
                  <a:cubicBezTo>
                    <a:pt x="9" y="1"/>
                    <a:pt x="8" y="1"/>
                    <a:pt x="6" y="2"/>
                  </a:cubicBezTo>
                  <a:cubicBezTo>
                    <a:pt x="5" y="2"/>
                    <a:pt x="5" y="3"/>
                    <a:pt x="5" y="4"/>
                  </a:cubicBezTo>
                  <a:cubicBezTo>
                    <a:pt x="3" y="5"/>
                    <a:pt x="2" y="4"/>
                    <a:pt x="1"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1" name="Freeform 2878"/>
            <p:cNvSpPr>
              <a:spLocks noChangeAspect="1"/>
            </p:cNvSpPr>
            <p:nvPr/>
          </p:nvSpPr>
          <p:spPr bwMode="auto">
            <a:xfrm>
              <a:off x="4433" y="2465"/>
              <a:ext cx="5" cy="8"/>
            </a:xfrm>
            <a:custGeom>
              <a:avLst/>
              <a:gdLst>
                <a:gd name="T0" fmla="*/ 0 w 4"/>
                <a:gd name="T1" fmla="*/ 2 h 7"/>
                <a:gd name="T2" fmla="*/ 3 w 4"/>
                <a:gd name="T3" fmla="*/ 0 h 7"/>
                <a:gd name="T4" fmla="*/ 5 w 4"/>
                <a:gd name="T5" fmla="*/ 3 h 7"/>
                <a:gd name="T6" fmla="*/ 4 w 4"/>
                <a:gd name="T7" fmla="*/ 8 h 7"/>
                <a:gd name="T8" fmla="*/ 3 w 4"/>
                <a:gd name="T9" fmla="*/ 6 h 7"/>
                <a:gd name="T10" fmla="*/ 0 w 4"/>
                <a:gd name="T11" fmla="*/ 2 h 7"/>
                <a:gd name="T12" fmla="*/ 0 60000 65536"/>
                <a:gd name="T13" fmla="*/ 0 60000 65536"/>
                <a:gd name="T14" fmla="*/ 0 60000 65536"/>
                <a:gd name="T15" fmla="*/ 0 60000 65536"/>
                <a:gd name="T16" fmla="*/ 0 60000 65536"/>
                <a:gd name="T17" fmla="*/ 0 60000 65536"/>
                <a:gd name="T18" fmla="*/ 0 w 4"/>
                <a:gd name="T19" fmla="*/ 0 h 7"/>
                <a:gd name="T20" fmla="*/ 4 w 4"/>
                <a:gd name="T21" fmla="*/ 7 h 7"/>
              </a:gdLst>
              <a:ahLst/>
              <a:cxnLst>
                <a:cxn ang="T12">
                  <a:pos x="T0" y="T1"/>
                </a:cxn>
                <a:cxn ang="T13">
                  <a:pos x="T2" y="T3"/>
                </a:cxn>
                <a:cxn ang="T14">
                  <a:pos x="T4" y="T5"/>
                </a:cxn>
                <a:cxn ang="T15">
                  <a:pos x="T6" y="T7"/>
                </a:cxn>
                <a:cxn ang="T16">
                  <a:pos x="T8" y="T9"/>
                </a:cxn>
                <a:cxn ang="T17">
                  <a:pos x="T10" y="T11"/>
                </a:cxn>
              </a:cxnLst>
              <a:rect l="T18" t="T19" r="T20" b="T21"/>
              <a:pathLst>
                <a:path w="4" h="7">
                  <a:moveTo>
                    <a:pt x="0" y="2"/>
                  </a:moveTo>
                  <a:cubicBezTo>
                    <a:pt x="0" y="1"/>
                    <a:pt x="1" y="0"/>
                    <a:pt x="2" y="0"/>
                  </a:cubicBezTo>
                  <a:cubicBezTo>
                    <a:pt x="3" y="1"/>
                    <a:pt x="4" y="2"/>
                    <a:pt x="4" y="3"/>
                  </a:cubicBezTo>
                  <a:cubicBezTo>
                    <a:pt x="4" y="5"/>
                    <a:pt x="4" y="6"/>
                    <a:pt x="3" y="7"/>
                  </a:cubicBezTo>
                  <a:cubicBezTo>
                    <a:pt x="2" y="7"/>
                    <a:pt x="2" y="5"/>
                    <a:pt x="2" y="5"/>
                  </a:cubicBezTo>
                  <a:cubicBezTo>
                    <a:pt x="1" y="4"/>
                    <a:pt x="0" y="3"/>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2" name="Freeform 2879"/>
            <p:cNvSpPr>
              <a:spLocks noChangeAspect="1"/>
            </p:cNvSpPr>
            <p:nvPr/>
          </p:nvSpPr>
          <p:spPr bwMode="auto">
            <a:xfrm>
              <a:off x="4493" y="2294"/>
              <a:ext cx="37" cy="37"/>
            </a:xfrm>
            <a:custGeom>
              <a:avLst/>
              <a:gdLst>
                <a:gd name="T0" fmla="*/ 35 w 31"/>
                <a:gd name="T1" fmla="*/ 0 h 31"/>
                <a:gd name="T2" fmla="*/ 37 w 31"/>
                <a:gd name="T3" fmla="*/ 7 h 31"/>
                <a:gd name="T4" fmla="*/ 33 w 31"/>
                <a:gd name="T5" fmla="*/ 13 h 31"/>
                <a:gd name="T6" fmla="*/ 32 w 31"/>
                <a:gd name="T7" fmla="*/ 25 h 31"/>
                <a:gd name="T8" fmla="*/ 26 w 31"/>
                <a:gd name="T9" fmla="*/ 31 h 31"/>
                <a:gd name="T10" fmla="*/ 19 w 31"/>
                <a:gd name="T11" fmla="*/ 32 h 31"/>
                <a:gd name="T12" fmla="*/ 19 w 31"/>
                <a:gd name="T13" fmla="*/ 36 h 31"/>
                <a:gd name="T14" fmla="*/ 14 w 31"/>
                <a:gd name="T15" fmla="*/ 35 h 31"/>
                <a:gd name="T16" fmla="*/ 5 w 31"/>
                <a:gd name="T17" fmla="*/ 31 h 31"/>
                <a:gd name="T18" fmla="*/ 2 w 31"/>
                <a:gd name="T19" fmla="*/ 24 h 31"/>
                <a:gd name="T20" fmla="*/ 2 w 31"/>
                <a:gd name="T21" fmla="*/ 13 h 31"/>
                <a:gd name="T22" fmla="*/ 11 w 31"/>
                <a:gd name="T23" fmla="*/ 7 h 31"/>
                <a:gd name="T24" fmla="*/ 10 w 31"/>
                <a:gd name="T25" fmla="*/ 6 h 31"/>
                <a:gd name="T26" fmla="*/ 12 w 31"/>
                <a:gd name="T27" fmla="*/ 4 h 31"/>
                <a:gd name="T28" fmla="*/ 13 w 31"/>
                <a:gd name="T29" fmla="*/ 5 h 31"/>
                <a:gd name="T30" fmla="*/ 19 w 31"/>
                <a:gd name="T31" fmla="*/ 4 h 31"/>
                <a:gd name="T32" fmla="*/ 24 w 31"/>
                <a:gd name="T33" fmla="*/ 4 h 31"/>
                <a:gd name="T34" fmla="*/ 29 w 31"/>
                <a:gd name="T35" fmla="*/ 2 h 31"/>
                <a:gd name="T36" fmla="*/ 31 w 31"/>
                <a:gd name="T37" fmla="*/ 4 h 31"/>
                <a:gd name="T38" fmla="*/ 35 w 31"/>
                <a:gd name="T39" fmla="*/ 0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31"/>
                <a:gd name="T62" fmla="*/ 31 w 31"/>
                <a:gd name="T63" fmla="*/ 31 h 3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31">
                  <a:moveTo>
                    <a:pt x="29" y="0"/>
                  </a:moveTo>
                  <a:cubicBezTo>
                    <a:pt x="30" y="1"/>
                    <a:pt x="31" y="4"/>
                    <a:pt x="31" y="6"/>
                  </a:cubicBezTo>
                  <a:cubicBezTo>
                    <a:pt x="31" y="8"/>
                    <a:pt x="28" y="9"/>
                    <a:pt x="28" y="11"/>
                  </a:cubicBezTo>
                  <a:cubicBezTo>
                    <a:pt x="27" y="14"/>
                    <a:pt x="29" y="18"/>
                    <a:pt x="27" y="21"/>
                  </a:cubicBezTo>
                  <a:cubicBezTo>
                    <a:pt x="27" y="23"/>
                    <a:pt x="24" y="25"/>
                    <a:pt x="22" y="26"/>
                  </a:cubicBezTo>
                  <a:cubicBezTo>
                    <a:pt x="20" y="27"/>
                    <a:pt x="18" y="26"/>
                    <a:pt x="16" y="27"/>
                  </a:cubicBezTo>
                  <a:cubicBezTo>
                    <a:pt x="15" y="27"/>
                    <a:pt x="17" y="29"/>
                    <a:pt x="16" y="30"/>
                  </a:cubicBezTo>
                  <a:cubicBezTo>
                    <a:pt x="14" y="31"/>
                    <a:pt x="13" y="30"/>
                    <a:pt x="12" y="29"/>
                  </a:cubicBezTo>
                  <a:cubicBezTo>
                    <a:pt x="9" y="29"/>
                    <a:pt x="6" y="28"/>
                    <a:pt x="4" y="26"/>
                  </a:cubicBezTo>
                  <a:cubicBezTo>
                    <a:pt x="2" y="25"/>
                    <a:pt x="2" y="23"/>
                    <a:pt x="2" y="20"/>
                  </a:cubicBezTo>
                  <a:cubicBezTo>
                    <a:pt x="1" y="17"/>
                    <a:pt x="0" y="14"/>
                    <a:pt x="2" y="11"/>
                  </a:cubicBezTo>
                  <a:cubicBezTo>
                    <a:pt x="3" y="8"/>
                    <a:pt x="7" y="9"/>
                    <a:pt x="9" y="6"/>
                  </a:cubicBezTo>
                  <a:cubicBezTo>
                    <a:pt x="10" y="6"/>
                    <a:pt x="8" y="5"/>
                    <a:pt x="8" y="5"/>
                  </a:cubicBezTo>
                  <a:cubicBezTo>
                    <a:pt x="8" y="4"/>
                    <a:pt x="9" y="3"/>
                    <a:pt x="10" y="3"/>
                  </a:cubicBezTo>
                  <a:cubicBezTo>
                    <a:pt x="10" y="3"/>
                    <a:pt x="11" y="4"/>
                    <a:pt x="11" y="4"/>
                  </a:cubicBezTo>
                  <a:cubicBezTo>
                    <a:pt x="13" y="4"/>
                    <a:pt x="15" y="3"/>
                    <a:pt x="16" y="3"/>
                  </a:cubicBezTo>
                  <a:cubicBezTo>
                    <a:pt x="18" y="3"/>
                    <a:pt x="19" y="3"/>
                    <a:pt x="20" y="3"/>
                  </a:cubicBezTo>
                  <a:cubicBezTo>
                    <a:pt x="21" y="3"/>
                    <a:pt x="23" y="2"/>
                    <a:pt x="24" y="2"/>
                  </a:cubicBezTo>
                  <a:cubicBezTo>
                    <a:pt x="25" y="2"/>
                    <a:pt x="25" y="3"/>
                    <a:pt x="26" y="3"/>
                  </a:cubicBezTo>
                  <a:cubicBezTo>
                    <a:pt x="27" y="3"/>
                    <a:pt x="28" y="0"/>
                    <a:pt x="2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3" name="Freeform 2880"/>
            <p:cNvSpPr>
              <a:spLocks noChangeAspect="1"/>
            </p:cNvSpPr>
            <p:nvPr/>
          </p:nvSpPr>
          <p:spPr bwMode="auto">
            <a:xfrm>
              <a:off x="4661" y="2202"/>
              <a:ext cx="25" cy="61"/>
            </a:xfrm>
            <a:custGeom>
              <a:avLst/>
              <a:gdLst>
                <a:gd name="T0" fmla="*/ 25 w 21"/>
                <a:gd name="T1" fmla="*/ 7 h 51"/>
                <a:gd name="T2" fmla="*/ 21 w 21"/>
                <a:gd name="T3" fmla="*/ 24 h 51"/>
                <a:gd name="T4" fmla="*/ 20 w 21"/>
                <a:gd name="T5" fmla="*/ 39 h 51"/>
                <a:gd name="T6" fmla="*/ 14 w 21"/>
                <a:gd name="T7" fmla="*/ 50 h 51"/>
                <a:gd name="T8" fmla="*/ 14 w 21"/>
                <a:gd name="T9" fmla="*/ 61 h 51"/>
                <a:gd name="T10" fmla="*/ 5 w 21"/>
                <a:gd name="T11" fmla="*/ 49 h 51"/>
                <a:gd name="T12" fmla="*/ 1 w 21"/>
                <a:gd name="T13" fmla="*/ 42 h 51"/>
                <a:gd name="T14" fmla="*/ 4 w 21"/>
                <a:gd name="T15" fmla="*/ 24 h 51"/>
                <a:gd name="T16" fmla="*/ 10 w 21"/>
                <a:gd name="T17" fmla="*/ 10 h 51"/>
                <a:gd name="T18" fmla="*/ 11 w 21"/>
                <a:gd name="T19" fmla="*/ 4 h 51"/>
                <a:gd name="T20" fmla="*/ 17 w 21"/>
                <a:gd name="T21" fmla="*/ 0 h 51"/>
                <a:gd name="T22" fmla="*/ 24 w 21"/>
                <a:gd name="T23" fmla="*/ 4 h 51"/>
                <a:gd name="T24" fmla="*/ 25 w 21"/>
                <a:gd name="T25" fmla="*/ 7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51"/>
                <a:gd name="T41" fmla="*/ 21 w 21"/>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51">
                  <a:moveTo>
                    <a:pt x="21" y="6"/>
                  </a:moveTo>
                  <a:cubicBezTo>
                    <a:pt x="20" y="10"/>
                    <a:pt x="19" y="15"/>
                    <a:pt x="18" y="20"/>
                  </a:cubicBezTo>
                  <a:cubicBezTo>
                    <a:pt x="18" y="24"/>
                    <a:pt x="18" y="29"/>
                    <a:pt x="17" y="33"/>
                  </a:cubicBezTo>
                  <a:cubicBezTo>
                    <a:pt x="16" y="36"/>
                    <a:pt x="13" y="39"/>
                    <a:pt x="12" y="42"/>
                  </a:cubicBezTo>
                  <a:cubicBezTo>
                    <a:pt x="11" y="45"/>
                    <a:pt x="13" y="48"/>
                    <a:pt x="12" y="51"/>
                  </a:cubicBezTo>
                  <a:cubicBezTo>
                    <a:pt x="8" y="47"/>
                    <a:pt x="6" y="45"/>
                    <a:pt x="4" y="41"/>
                  </a:cubicBezTo>
                  <a:cubicBezTo>
                    <a:pt x="2" y="39"/>
                    <a:pt x="1" y="37"/>
                    <a:pt x="1" y="35"/>
                  </a:cubicBezTo>
                  <a:cubicBezTo>
                    <a:pt x="0" y="30"/>
                    <a:pt x="2" y="25"/>
                    <a:pt x="3" y="20"/>
                  </a:cubicBezTo>
                  <a:cubicBezTo>
                    <a:pt x="4" y="16"/>
                    <a:pt x="6" y="12"/>
                    <a:pt x="8" y="8"/>
                  </a:cubicBezTo>
                  <a:cubicBezTo>
                    <a:pt x="8" y="7"/>
                    <a:pt x="8" y="5"/>
                    <a:pt x="9" y="3"/>
                  </a:cubicBezTo>
                  <a:cubicBezTo>
                    <a:pt x="10" y="2"/>
                    <a:pt x="12" y="1"/>
                    <a:pt x="14" y="0"/>
                  </a:cubicBezTo>
                  <a:cubicBezTo>
                    <a:pt x="16" y="0"/>
                    <a:pt x="18" y="1"/>
                    <a:pt x="20" y="3"/>
                  </a:cubicBezTo>
                  <a:cubicBezTo>
                    <a:pt x="21" y="3"/>
                    <a:pt x="21" y="4"/>
                    <a:pt x="21"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4" name="Freeform 2881"/>
            <p:cNvSpPr>
              <a:spLocks noChangeAspect="1"/>
            </p:cNvSpPr>
            <p:nvPr/>
          </p:nvSpPr>
          <p:spPr bwMode="auto">
            <a:xfrm>
              <a:off x="4719" y="2219"/>
              <a:ext cx="4" cy="6"/>
            </a:xfrm>
            <a:custGeom>
              <a:avLst/>
              <a:gdLst>
                <a:gd name="T0" fmla="*/ 3 w 4"/>
                <a:gd name="T1" fmla="*/ 0 h 5"/>
                <a:gd name="T2" fmla="*/ 3 w 4"/>
                <a:gd name="T3" fmla="*/ 5 h 5"/>
                <a:gd name="T4" fmla="*/ 0 w 4"/>
                <a:gd name="T5" fmla="*/ 2 h 5"/>
                <a:gd name="T6" fmla="*/ 3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3" y="0"/>
                  </a:moveTo>
                  <a:cubicBezTo>
                    <a:pt x="4" y="1"/>
                    <a:pt x="4" y="4"/>
                    <a:pt x="3" y="4"/>
                  </a:cubicBezTo>
                  <a:cubicBezTo>
                    <a:pt x="2" y="5"/>
                    <a:pt x="0" y="3"/>
                    <a:pt x="0" y="2"/>
                  </a:cubicBezTo>
                  <a:cubicBezTo>
                    <a:pt x="0" y="1"/>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5" name="Freeform 2882"/>
            <p:cNvSpPr>
              <a:spLocks noChangeAspect="1"/>
            </p:cNvSpPr>
            <p:nvPr/>
          </p:nvSpPr>
          <p:spPr bwMode="auto">
            <a:xfrm>
              <a:off x="4735" y="2210"/>
              <a:ext cx="4" cy="5"/>
            </a:xfrm>
            <a:custGeom>
              <a:avLst/>
              <a:gdLst>
                <a:gd name="T0" fmla="*/ 3 w 3"/>
                <a:gd name="T1" fmla="*/ 0 h 4"/>
                <a:gd name="T2" fmla="*/ 3 w 3"/>
                <a:gd name="T3" fmla="*/ 5 h 4"/>
                <a:gd name="T4" fmla="*/ 0 w 3"/>
                <a:gd name="T5" fmla="*/ 3 h 4"/>
                <a:gd name="T6" fmla="*/ 3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2" y="0"/>
                  </a:moveTo>
                  <a:cubicBezTo>
                    <a:pt x="3" y="1"/>
                    <a:pt x="3" y="3"/>
                    <a:pt x="2" y="4"/>
                  </a:cubicBezTo>
                  <a:cubicBezTo>
                    <a:pt x="1" y="4"/>
                    <a:pt x="0" y="3"/>
                    <a:pt x="0" y="2"/>
                  </a:cubicBezTo>
                  <a:cubicBezTo>
                    <a:pt x="0" y="1"/>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6" name="Freeform 2883"/>
            <p:cNvSpPr>
              <a:spLocks noChangeAspect="1"/>
            </p:cNvSpPr>
            <p:nvPr/>
          </p:nvSpPr>
          <p:spPr bwMode="auto">
            <a:xfrm>
              <a:off x="4710" y="2219"/>
              <a:ext cx="5" cy="6"/>
            </a:xfrm>
            <a:custGeom>
              <a:avLst/>
              <a:gdLst>
                <a:gd name="T0" fmla="*/ 5 w 4"/>
                <a:gd name="T1" fmla="*/ 2 h 5"/>
                <a:gd name="T2" fmla="*/ 1 w 4"/>
                <a:gd name="T3" fmla="*/ 6 h 5"/>
                <a:gd name="T4" fmla="*/ 1 w 4"/>
                <a:gd name="T5" fmla="*/ 1 h 5"/>
                <a:gd name="T6" fmla="*/ 5 w 4"/>
                <a:gd name="T7" fmla="*/ 2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4" y="2"/>
                  </a:moveTo>
                  <a:cubicBezTo>
                    <a:pt x="4" y="3"/>
                    <a:pt x="2" y="5"/>
                    <a:pt x="1" y="5"/>
                  </a:cubicBezTo>
                  <a:cubicBezTo>
                    <a:pt x="0" y="4"/>
                    <a:pt x="0" y="2"/>
                    <a:pt x="1" y="1"/>
                  </a:cubicBezTo>
                  <a:cubicBezTo>
                    <a:pt x="2"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7" name="Freeform 2884"/>
            <p:cNvSpPr>
              <a:spLocks noChangeAspect="1"/>
            </p:cNvSpPr>
            <p:nvPr/>
          </p:nvSpPr>
          <p:spPr bwMode="auto">
            <a:xfrm>
              <a:off x="4710" y="2219"/>
              <a:ext cx="5" cy="6"/>
            </a:xfrm>
            <a:custGeom>
              <a:avLst/>
              <a:gdLst>
                <a:gd name="T0" fmla="*/ 5 w 4"/>
                <a:gd name="T1" fmla="*/ 2 h 5"/>
                <a:gd name="T2" fmla="*/ 1 w 4"/>
                <a:gd name="T3" fmla="*/ 6 h 5"/>
                <a:gd name="T4" fmla="*/ 1 w 4"/>
                <a:gd name="T5" fmla="*/ 1 h 5"/>
                <a:gd name="T6" fmla="*/ 5 w 4"/>
                <a:gd name="T7" fmla="*/ 2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4" y="2"/>
                  </a:moveTo>
                  <a:cubicBezTo>
                    <a:pt x="4" y="3"/>
                    <a:pt x="2" y="5"/>
                    <a:pt x="1" y="5"/>
                  </a:cubicBezTo>
                  <a:cubicBezTo>
                    <a:pt x="0" y="4"/>
                    <a:pt x="0" y="2"/>
                    <a:pt x="1" y="1"/>
                  </a:cubicBezTo>
                  <a:cubicBezTo>
                    <a:pt x="2"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8" name="Freeform 2885"/>
            <p:cNvSpPr>
              <a:spLocks noChangeAspect="1"/>
            </p:cNvSpPr>
            <p:nvPr/>
          </p:nvSpPr>
          <p:spPr bwMode="auto">
            <a:xfrm>
              <a:off x="4728" y="2049"/>
              <a:ext cx="12" cy="8"/>
            </a:xfrm>
            <a:custGeom>
              <a:avLst/>
              <a:gdLst>
                <a:gd name="T0" fmla="*/ 8 w 10"/>
                <a:gd name="T1" fmla="*/ 0 h 6"/>
                <a:gd name="T2" fmla="*/ 12 w 10"/>
                <a:gd name="T3" fmla="*/ 4 h 6"/>
                <a:gd name="T4" fmla="*/ 7 w 10"/>
                <a:gd name="T5" fmla="*/ 7 h 6"/>
                <a:gd name="T6" fmla="*/ 2 w 10"/>
                <a:gd name="T7" fmla="*/ 8 h 6"/>
                <a:gd name="T8" fmla="*/ 1 w 10"/>
                <a:gd name="T9" fmla="*/ 5 h 6"/>
                <a:gd name="T10" fmla="*/ 8 w 10"/>
                <a:gd name="T11" fmla="*/ 0 h 6"/>
                <a:gd name="T12" fmla="*/ 0 60000 65536"/>
                <a:gd name="T13" fmla="*/ 0 60000 65536"/>
                <a:gd name="T14" fmla="*/ 0 60000 65536"/>
                <a:gd name="T15" fmla="*/ 0 60000 65536"/>
                <a:gd name="T16" fmla="*/ 0 60000 65536"/>
                <a:gd name="T17" fmla="*/ 0 60000 65536"/>
                <a:gd name="T18" fmla="*/ 0 w 10"/>
                <a:gd name="T19" fmla="*/ 0 h 6"/>
                <a:gd name="T20" fmla="*/ 10 w 10"/>
                <a:gd name="T21" fmla="*/ 6 h 6"/>
              </a:gdLst>
              <a:ahLst/>
              <a:cxnLst>
                <a:cxn ang="T12">
                  <a:pos x="T0" y="T1"/>
                </a:cxn>
                <a:cxn ang="T13">
                  <a:pos x="T2" y="T3"/>
                </a:cxn>
                <a:cxn ang="T14">
                  <a:pos x="T4" y="T5"/>
                </a:cxn>
                <a:cxn ang="T15">
                  <a:pos x="T6" y="T7"/>
                </a:cxn>
                <a:cxn ang="T16">
                  <a:pos x="T8" y="T9"/>
                </a:cxn>
                <a:cxn ang="T17">
                  <a:pos x="T10" y="T11"/>
                </a:cxn>
              </a:cxnLst>
              <a:rect l="T18" t="T19" r="T20" b="T21"/>
              <a:pathLst>
                <a:path w="10" h="6">
                  <a:moveTo>
                    <a:pt x="7" y="0"/>
                  </a:moveTo>
                  <a:cubicBezTo>
                    <a:pt x="8" y="0"/>
                    <a:pt x="10" y="2"/>
                    <a:pt x="10" y="3"/>
                  </a:cubicBezTo>
                  <a:cubicBezTo>
                    <a:pt x="10" y="5"/>
                    <a:pt x="7" y="5"/>
                    <a:pt x="6" y="5"/>
                  </a:cubicBezTo>
                  <a:cubicBezTo>
                    <a:pt x="5" y="6"/>
                    <a:pt x="4" y="6"/>
                    <a:pt x="2" y="6"/>
                  </a:cubicBezTo>
                  <a:cubicBezTo>
                    <a:pt x="2" y="6"/>
                    <a:pt x="0" y="5"/>
                    <a:pt x="1" y="4"/>
                  </a:cubicBezTo>
                  <a:cubicBezTo>
                    <a:pt x="2" y="2"/>
                    <a:pt x="4" y="0"/>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9" name="Freeform 2886"/>
            <p:cNvSpPr>
              <a:spLocks noChangeAspect="1"/>
            </p:cNvSpPr>
            <p:nvPr/>
          </p:nvSpPr>
          <p:spPr bwMode="auto">
            <a:xfrm>
              <a:off x="3237" y="1041"/>
              <a:ext cx="2186" cy="858"/>
            </a:xfrm>
            <a:custGeom>
              <a:avLst/>
              <a:gdLst>
                <a:gd name="T0" fmla="*/ 1579 w 1821"/>
                <a:gd name="T1" fmla="*/ 599 h 715"/>
                <a:gd name="T2" fmla="*/ 1708 w 1821"/>
                <a:gd name="T3" fmla="*/ 472 h 715"/>
                <a:gd name="T4" fmla="*/ 1833 w 1821"/>
                <a:gd name="T5" fmla="*/ 446 h 715"/>
                <a:gd name="T6" fmla="*/ 1813 w 1821"/>
                <a:gd name="T7" fmla="*/ 523 h 715"/>
                <a:gd name="T8" fmla="*/ 1905 w 1821"/>
                <a:gd name="T9" fmla="*/ 547 h 715"/>
                <a:gd name="T10" fmla="*/ 1944 w 1821"/>
                <a:gd name="T11" fmla="*/ 445 h 715"/>
                <a:gd name="T12" fmla="*/ 2058 w 1821"/>
                <a:gd name="T13" fmla="*/ 341 h 715"/>
                <a:gd name="T14" fmla="*/ 2164 w 1821"/>
                <a:gd name="T15" fmla="*/ 305 h 715"/>
                <a:gd name="T16" fmla="*/ 1874 w 1821"/>
                <a:gd name="T17" fmla="*/ 240 h 715"/>
                <a:gd name="T18" fmla="*/ 1631 w 1821"/>
                <a:gd name="T19" fmla="*/ 186 h 715"/>
                <a:gd name="T20" fmla="*/ 1520 w 1821"/>
                <a:gd name="T21" fmla="*/ 151 h 715"/>
                <a:gd name="T22" fmla="*/ 1405 w 1821"/>
                <a:gd name="T23" fmla="*/ 170 h 715"/>
                <a:gd name="T24" fmla="*/ 1229 w 1821"/>
                <a:gd name="T25" fmla="*/ 120 h 715"/>
                <a:gd name="T26" fmla="*/ 1061 w 1821"/>
                <a:gd name="T27" fmla="*/ 118 h 715"/>
                <a:gd name="T28" fmla="*/ 1074 w 1821"/>
                <a:gd name="T29" fmla="*/ 46 h 715"/>
                <a:gd name="T30" fmla="*/ 917 w 1821"/>
                <a:gd name="T31" fmla="*/ 23 h 715"/>
                <a:gd name="T32" fmla="*/ 813 w 1821"/>
                <a:gd name="T33" fmla="*/ 61 h 715"/>
                <a:gd name="T34" fmla="*/ 731 w 1821"/>
                <a:gd name="T35" fmla="*/ 116 h 715"/>
                <a:gd name="T36" fmla="*/ 714 w 1821"/>
                <a:gd name="T37" fmla="*/ 208 h 715"/>
                <a:gd name="T38" fmla="*/ 629 w 1821"/>
                <a:gd name="T39" fmla="*/ 157 h 715"/>
                <a:gd name="T40" fmla="*/ 598 w 1821"/>
                <a:gd name="T41" fmla="*/ 163 h 715"/>
                <a:gd name="T42" fmla="*/ 681 w 1821"/>
                <a:gd name="T43" fmla="*/ 275 h 715"/>
                <a:gd name="T44" fmla="*/ 598 w 1821"/>
                <a:gd name="T45" fmla="*/ 308 h 715"/>
                <a:gd name="T46" fmla="*/ 528 w 1821"/>
                <a:gd name="T47" fmla="*/ 136 h 715"/>
                <a:gd name="T48" fmla="*/ 433 w 1821"/>
                <a:gd name="T49" fmla="*/ 245 h 715"/>
                <a:gd name="T50" fmla="*/ 291 w 1821"/>
                <a:gd name="T51" fmla="*/ 262 h 715"/>
                <a:gd name="T52" fmla="*/ 211 w 1821"/>
                <a:gd name="T53" fmla="*/ 264 h 715"/>
                <a:gd name="T54" fmla="*/ 132 w 1821"/>
                <a:gd name="T55" fmla="*/ 342 h 715"/>
                <a:gd name="T56" fmla="*/ 56 w 1821"/>
                <a:gd name="T57" fmla="*/ 292 h 715"/>
                <a:gd name="T58" fmla="*/ 48 w 1821"/>
                <a:gd name="T59" fmla="*/ 222 h 715"/>
                <a:gd name="T60" fmla="*/ 1 w 1821"/>
                <a:gd name="T61" fmla="*/ 252 h 715"/>
                <a:gd name="T62" fmla="*/ 29 w 1821"/>
                <a:gd name="T63" fmla="*/ 352 h 715"/>
                <a:gd name="T64" fmla="*/ 18 w 1821"/>
                <a:gd name="T65" fmla="*/ 450 h 715"/>
                <a:gd name="T66" fmla="*/ 8 w 1821"/>
                <a:gd name="T67" fmla="*/ 478 h 715"/>
                <a:gd name="T68" fmla="*/ 17 w 1821"/>
                <a:gd name="T69" fmla="*/ 540 h 715"/>
                <a:gd name="T70" fmla="*/ 71 w 1821"/>
                <a:gd name="T71" fmla="*/ 596 h 715"/>
                <a:gd name="T72" fmla="*/ 104 w 1821"/>
                <a:gd name="T73" fmla="*/ 626 h 715"/>
                <a:gd name="T74" fmla="*/ 170 w 1821"/>
                <a:gd name="T75" fmla="*/ 674 h 715"/>
                <a:gd name="T76" fmla="*/ 176 w 1821"/>
                <a:gd name="T77" fmla="*/ 721 h 715"/>
                <a:gd name="T78" fmla="*/ 163 w 1821"/>
                <a:gd name="T79" fmla="*/ 768 h 715"/>
                <a:gd name="T80" fmla="*/ 238 w 1821"/>
                <a:gd name="T81" fmla="*/ 815 h 715"/>
                <a:gd name="T82" fmla="*/ 319 w 1821"/>
                <a:gd name="T83" fmla="*/ 857 h 715"/>
                <a:gd name="T84" fmla="*/ 313 w 1821"/>
                <a:gd name="T85" fmla="*/ 766 h 715"/>
                <a:gd name="T86" fmla="*/ 295 w 1821"/>
                <a:gd name="T87" fmla="*/ 722 h 715"/>
                <a:gd name="T88" fmla="*/ 316 w 1821"/>
                <a:gd name="T89" fmla="*/ 673 h 715"/>
                <a:gd name="T90" fmla="*/ 377 w 1821"/>
                <a:gd name="T91" fmla="*/ 643 h 715"/>
                <a:gd name="T92" fmla="*/ 454 w 1821"/>
                <a:gd name="T93" fmla="*/ 660 h 715"/>
                <a:gd name="T94" fmla="*/ 492 w 1821"/>
                <a:gd name="T95" fmla="*/ 610 h 715"/>
                <a:gd name="T96" fmla="*/ 582 w 1821"/>
                <a:gd name="T97" fmla="*/ 563 h 715"/>
                <a:gd name="T98" fmla="*/ 648 w 1821"/>
                <a:gd name="T99" fmla="*/ 593 h 715"/>
                <a:gd name="T100" fmla="*/ 762 w 1821"/>
                <a:gd name="T101" fmla="*/ 660 h 715"/>
                <a:gd name="T102" fmla="*/ 836 w 1821"/>
                <a:gd name="T103" fmla="*/ 674 h 715"/>
                <a:gd name="T104" fmla="*/ 926 w 1821"/>
                <a:gd name="T105" fmla="*/ 668 h 715"/>
                <a:gd name="T106" fmla="*/ 1007 w 1821"/>
                <a:gd name="T107" fmla="*/ 679 h 715"/>
                <a:gd name="T108" fmla="*/ 1071 w 1821"/>
                <a:gd name="T109" fmla="*/ 644 h 715"/>
                <a:gd name="T110" fmla="*/ 1167 w 1821"/>
                <a:gd name="T111" fmla="*/ 685 h 715"/>
                <a:gd name="T112" fmla="*/ 1286 w 1821"/>
                <a:gd name="T113" fmla="*/ 679 h 715"/>
                <a:gd name="T114" fmla="*/ 1341 w 1821"/>
                <a:gd name="T115" fmla="*/ 613 h 715"/>
                <a:gd name="T116" fmla="*/ 1431 w 1821"/>
                <a:gd name="T117" fmla="*/ 658 h 715"/>
                <a:gd name="T118" fmla="*/ 1502 w 1821"/>
                <a:gd name="T119" fmla="*/ 726 h 715"/>
                <a:gd name="T120" fmla="*/ 1541 w 1821"/>
                <a:gd name="T121" fmla="*/ 780 h 7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21"/>
                <a:gd name="T184" fmla="*/ 0 h 715"/>
                <a:gd name="T185" fmla="*/ 1821 w 1821"/>
                <a:gd name="T186" fmla="*/ 715 h 71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21" h="715">
                  <a:moveTo>
                    <a:pt x="1266" y="694"/>
                  </a:moveTo>
                  <a:cubicBezTo>
                    <a:pt x="1272" y="691"/>
                    <a:pt x="1278" y="683"/>
                    <a:pt x="1283" y="682"/>
                  </a:cubicBezTo>
                  <a:cubicBezTo>
                    <a:pt x="1285" y="681"/>
                    <a:pt x="1286" y="685"/>
                    <a:pt x="1288" y="686"/>
                  </a:cubicBezTo>
                  <a:cubicBezTo>
                    <a:pt x="1292" y="687"/>
                    <a:pt x="1297" y="688"/>
                    <a:pt x="1301" y="686"/>
                  </a:cubicBezTo>
                  <a:cubicBezTo>
                    <a:pt x="1307" y="684"/>
                    <a:pt x="1314" y="682"/>
                    <a:pt x="1318" y="676"/>
                  </a:cubicBezTo>
                  <a:cubicBezTo>
                    <a:pt x="1328" y="663"/>
                    <a:pt x="1334" y="646"/>
                    <a:pt x="1342" y="631"/>
                  </a:cubicBezTo>
                  <a:cubicBezTo>
                    <a:pt x="1348" y="618"/>
                    <a:pt x="1354" y="606"/>
                    <a:pt x="1361" y="593"/>
                  </a:cubicBezTo>
                  <a:cubicBezTo>
                    <a:pt x="1358" y="580"/>
                    <a:pt x="1359" y="566"/>
                    <a:pt x="1354" y="553"/>
                  </a:cubicBezTo>
                  <a:cubicBezTo>
                    <a:pt x="1350" y="544"/>
                    <a:pt x="1355" y="536"/>
                    <a:pt x="1356" y="529"/>
                  </a:cubicBezTo>
                  <a:cubicBezTo>
                    <a:pt x="1355" y="523"/>
                    <a:pt x="1353" y="516"/>
                    <a:pt x="1352" y="510"/>
                  </a:cubicBezTo>
                  <a:cubicBezTo>
                    <a:pt x="1342" y="504"/>
                    <a:pt x="1334" y="494"/>
                    <a:pt x="1323" y="490"/>
                  </a:cubicBezTo>
                  <a:cubicBezTo>
                    <a:pt x="1314" y="487"/>
                    <a:pt x="1319" y="498"/>
                    <a:pt x="1315" y="499"/>
                  </a:cubicBezTo>
                  <a:cubicBezTo>
                    <a:pt x="1312" y="500"/>
                    <a:pt x="1308" y="501"/>
                    <a:pt x="1304" y="500"/>
                  </a:cubicBezTo>
                  <a:cubicBezTo>
                    <a:pt x="1302" y="500"/>
                    <a:pt x="1301" y="487"/>
                    <a:pt x="1300" y="486"/>
                  </a:cubicBezTo>
                  <a:cubicBezTo>
                    <a:pt x="1299" y="486"/>
                    <a:pt x="1297" y="499"/>
                    <a:pt x="1296" y="498"/>
                  </a:cubicBezTo>
                  <a:cubicBezTo>
                    <a:pt x="1291" y="494"/>
                    <a:pt x="1296" y="481"/>
                    <a:pt x="1290" y="481"/>
                  </a:cubicBezTo>
                  <a:cubicBezTo>
                    <a:pt x="1286" y="481"/>
                    <a:pt x="1273" y="486"/>
                    <a:pt x="1271" y="478"/>
                  </a:cubicBezTo>
                  <a:cubicBezTo>
                    <a:pt x="1269" y="470"/>
                    <a:pt x="1281" y="467"/>
                    <a:pt x="1286" y="461"/>
                  </a:cubicBezTo>
                  <a:cubicBezTo>
                    <a:pt x="1294" y="451"/>
                    <a:pt x="1302" y="441"/>
                    <a:pt x="1309" y="431"/>
                  </a:cubicBezTo>
                  <a:cubicBezTo>
                    <a:pt x="1314" y="423"/>
                    <a:pt x="1317" y="412"/>
                    <a:pt x="1325" y="405"/>
                  </a:cubicBezTo>
                  <a:cubicBezTo>
                    <a:pt x="1333" y="399"/>
                    <a:pt x="1344" y="398"/>
                    <a:pt x="1354" y="396"/>
                  </a:cubicBezTo>
                  <a:cubicBezTo>
                    <a:pt x="1364" y="395"/>
                    <a:pt x="1375" y="399"/>
                    <a:pt x="1385" y="398"/>
                  </a:cubicBezTo>
                  <a:cubicBezTo>
                    <a:pt x="1392" y="398"/>
                    <a:pt x="1399" y="394"/>
                    <a:pt x="1406" y="393"/>
                  </a:cubicBezTo>
                  <a:cubicBezTo>
                    <a:pt x="1405" y="387"/>
                    <a:pt x="1417" y="393"/>
                    <a:pt x="1423" y="393"/>
                  </a:cubicBezTo>
                  <a:cubicBezTo>
                    <a:pt x="1430" y="394"/>
                    <a:pt x="1438" y="394"/>
                    <a:pt x="1445" y="397"/>
                  </a:cubicBezTo>
                  <a:cubicBezTo>
                    <a:pt x="1447" y="398"/>
                    <a:pt x="1436" y="400"/>
                    <a:pt x="1434" y="402"/>
                  </a:cubicBezTo>
                  <a:cubicBezTo>
                    <a:pt x="1433" y="403"/>
                    <a:pt x="1434" y="406"/>
                    <a:pt x="1435" y="407"/>
                  </a:cubicBezTo>
                  <a:cubicBezTo>
                    <a:pt x="1440" y="407"/>
                    <a:pt x="1449" y="404"/>
                    <a:pt x="1454" y="403"/>
                  </a:cubicBezTo>
                  <a:cubicBezTo>
                    <a:pt x="1460" y="399"/>
                    <a:pt x="1469" y="402"/>
                    <a:pt x="1477" y="401"/>
                  </a:cubicBezTo>
                  <a:cubicBezTo>
                    <a:pt x="1480" y="397"/>
                    <a:pt x="1472" y="394"/>
                    <a:pt x="1470" y="395"/>
                  </a:cubicBezTo>
                  <a:cubicBezTo>
                    <a:pt x="1467" y="393"/>
                    <a:pt x="1463" y="391"/>
                    <a:pt x="1464" y="387"/>
                  </a:cubicBezTo>
                  <a:cubicBezTo>
                    <a:pt x="1468" y="376"/>
                    <a:pt x="1475" y="365"/>
                    <a:pt x="1483" y="357"/>
                  </a:cubicBezTo>
                  <a:cubicBezTo>
                    <a:pt x="1489" y="352"/>
                    <a:pt x="1498" y="351"/>
                    <a:pt x="1505" y="349"/>
                  </a:cubicBezTo>
                  <a:cubicBezTo>
                    <a:pt x="1509" y="348"/>
                    <a:pt x="1515" y="344"/>
                    <a:pt x="1519" y="347"/>
                  </a:cubicBezTo>
                  <a:cubicBezTo>
                    <a:pt x="1523" y="351"/>
                    <a:pt x="1517" y="361"/>
                    <a:pt x="1520" y="366"/>
                  </a:cubicBezTo>
                  <a:cubicBezTo>
                    <a:pt x="1524" y="365"/>
                    <a:pt x="1524" y="373"/>
                    <a:pt x="1527" y="372"/>
                  </a:cubicBezTo>
                  <a:cubicBezTo>
                    <a:pt x="1534" y="365"/>
                    <a:pt x="1543" y="355"/>
                    <a:pt x="1555" y="353"/>
                  </a:cubicBezTo>
                  <a:cubicBezTo>
                    <a:pt x="1551" y="349"/>
                    <a:pt x="1545" y="339"/>
                    <a:pt x="1549" y="334"/>
                  </a:cubicBezTo>
                  <a:cubicBezTo>
                    <a:pt x="1553" y="329"/>
                    <a:pt x="1562" y="332"/>
                    <a:pt x="1568" y="335"/>
                  </a:cubicBezTo>
                  <a:cubicBezTo>
                    <a:pt x="1570" y="337"/>
                    <a:pt x="1562" y="338"/>
                    <a:pt x="1561" y="341"/>
                  </a:cubicBezTo>
                  <a:cubicBezTo>
                    <a:pt x="1559" y="346"/>
                    <a:pt x="1561" y="351"/>
                    <a:pt x="1561" y="356"/>
                  </a:cubicBezTo>
                  <a:cubicBezTo>
                    <a:pt x="1561" y="360"/>
                    <a:pt x="1563" y="364"/>
                    <a:pt x="1561" y="367"/>
                  </a:cubicBezTo>
                  <a:cubicBezTo>
                    <a:pt x="1558" y="371"/>
                    <a:pt x="1551" y="369"/>
                    <a:pt x="1547" y="373"/>
                  </a:cubicBezTo>
                  <a:cubicBezTo>
                    <a:pt x="1545" y="375"/>
                    <a:pt x="1549" y="379"/>
                    <a:pt x="1547" y="381"/>
                  </a:cubicBezTo>
                  <a:cubicBezTo>
                    <a:pt x="1544" y="387"/>
                    <a:pt x="1539" y="392"/>
                    <a:pt x="1535" y="398"/>
                  </a:cubicBezTo>
                  <a:cubicBezTo>
                    <a:pt x="1531" y="405"/>
                    <a:pt x="1530" y="415"/>
                    <a:pt x="1524" y="421"/>
                  </a:cubicBezTo>
                  <a:cubicBezTo>
                    <a:pt x="1519" y="425"/>
                    <a:pt x="1510" y="420"/>
                    <a:pt x="1506" y="425"/>
                  </a:cubicBezTo>
                  <a:cubicBezTo>
                    <a:pt x="1503" y="428"/>
                    <a:pt x="1510" y="432"/>
                    <a:pt x="1510" y="436"/>
                  </a:cubicBezTo>
                  <a:cubicBezTo>
                    <a:pt x="1509" y="441"/>
                    <a:pt x="1504" y="445"/>
                    <a:pt x="1504" y="449"/>
                  </a:cubicBezTo>
                  <a:cubicBezTo>
                    <a:pt x="1504" y="459"/>
                    <a:pt x="1505" y="469"/>
                    <a:pt x="1509" y="478"/>
                  </a:cubicBezTo>
                  <a:cubicBezTo>
                    <a:pt x="1515" y="493"/>
                    <a:pt x="1526" y="506"/>
                    <a:pt x="1533" y="521"/>
                  </a:cubicBezTo>
                  <a:cubicBezTo>
                    <a:pt x="1536" y="527"/>
                    <a:pt x="1537" y="534"/>
                    <a:pt x="1540" y="541"/>
                  </a:cubicBezTo>
                  <a:cubicBezTo>
                    <a:pt x="1541" y="543"/>
                    <a:pt x="1543" y="549"/>
                    <a:pt x="1545" y="547"/>
                  </a:cubicBezTo>
                  <a:cubicBezTo>
                    <a:pt x="1550" y="541"/>
                    <a:pt x="1557" y="534"/>
                    <a:pt x="1559" y="527"/>
                  </a:cubicBezTo>
                  <a:cubicBezTo>
                    <a:pt x="1561" y="522"/>
                    <a:pt x="1554" y="518"/>
                    <a:pt x="1556" y="513"/>
                  </a:cubicBezTo>
                  <a:cubicBezTo>
                    <a:pt x="1559" y="510"/>
                    <a:pt x="1568" y="516"/>
                    <a:pt x="1570" y="512"/>
                  </a:cubicBezTo>
                  <a:cubicBezTo>
                    <a:pt x="1573" y="505"/>
                    <a:pt x="1562" y="496"/>
                    <a:pt x="1566" y="490"/>
                  </a:cubicBezTo>
                  <a:cubicBezTo>
                    <a:pt x="1570" y="484"/>
                    <a:pt x="1583" y="491"/>
                    <a:pt x="1586" y="485"/>
                  </a:cubicBezTo>
                  <a:cubicBezTo>
                    <a:pt x="1589" y="480"/>
                    <a:pt x="1577" y="476"/>
                    <a:pt x="1578" y="470"/>
                  </a:cubicBezTo>
                  <a:cubicBezTo>
                    <a:pt x="1578" y="466"/>
                    <a:pt x="1580" y="448"/>
                    <a:pt x="1587" y="456"/>
                  </a:cubicBezTo>
                  <a:cubicBezTo>
                    <a:pt x="1589" y="454"/>
                    <a:pt x="1587" y="450"/>
                    <a:pt x="1587" y="448"/>
                  </a:cubicBezTo>
                  <a:cubicBezTo>
                    <a:pt x="1588" y="443"/>
                    <a:pt x="1580" y="447"/>
                    <a:pt x="1579" y="442"/>
                  </a:cubicBezTo>
                  <a:cubicBezTo>
                    <a:pt x="1577" y="437"/>
                    <a:pt x="1577" y="430"/>
                    <a:pt x="1580" y="424"/>
                  </a:cubicBezTo>
                  <a:cubicBezTo>
                    <a:pt x="1577" y="420"/>
                    <a:pt x="1569" y="428"/>
                    <a:pt x="1565" y="424"/>
                  </a:cubicBezTo>
                  <a:cubicBezTo>
                    <a:pt x="1562" y="421"/>
                    <a:pt x="1564" y="415"/>
                    <a:pt x="1565" y="410"/>
                  </a:cubicBezTo>
                  <a:cubicBezTo>
                    <a:pt x="1570" y="403"/>
                    <a:pt x="1565" y="393"/>
                    <a:pt x="1571" y="387"/>
                  </a:cubicBezTo>
                  <a:cubicBezTo>
                    <a:pt x="1574" y="384"/>
                    <a:pt x="1580" y="392"/>
                    <a:pt x="1585" y="391"/>
                  </a:cubicBezTo>
                  <a:cubicBezTo>
                    <a:pt x="1587" y="391"/>
                    <a:pt x="1583" y="386"/>
                    <a:pt x="1584" y="384"/>
                  </a:cubicBezTo>
                  <a:cubicBezTo>
                    <a:pt x="1587" y="380"/>
                    <a:pt x="1592" y="374"/>
                    <a:pt x="1597" y="375"/>
                  </a:cubicBezTo>
                  <a:cubicBezTo>
                    <a:pt x="1601" y="376"/>
                    <a:pt x="1596" y="384"/>
                    <a:pt x="1598" y="387"/>
                  </a:cubicBezTo>
                  <a:cubicBezTo>
                    <a:pt x="1599" y="389"/>
                    <a:pt x="1601" y="385"/>
                    <a:pt x="1603" y="384"/>
                  </a:cubicBezTo>
                  <a:cubicBezTo>
                    <a:pt x="1609" y="380"/>
                    <a:pt x="1612" y="372"/>
                    <a:pt x="1619" y="371"/>
                  </a:cubicBezTo>
                  <a:cubicBezTo>
                    <a:pt x="1626" y="371"/>
                    <a:pt x="1633" y="377"/>
                    <a:pt x="1640" y="379"/>
                  </a:cubicBezTo>
                  <a:cubicBezTo>
                    <a:pt x="1642" y="380"/>
                    <a:pt x="1645" y="383"/>
                    <a:pt x="1646" y="381"/>
                  </a:cubicBezTo>
                  <a:cubicBezTo>
                    <a:pt x="1648" y="380"/>
                    <a:pt x="1646" y="375"/>
                    <a:pt x="1648" y="373"/>
                  </a:cubicBezTo>
                  <a:cubicBezTo>
                    <a:pt x="1654" y="365"/>
                    <a:pt x="1662" y="359"/>
                    <a:pt x="1670" y="353"/>
                  </a:cubicBezTo>
                  <a:cubicBezTo>
                    <a:pt x="1678" y="348"/>
                    <a:pt x="1686" y="342"/>
                    <a:pt x="1695" y="339"/>
                  </a:cubicBezTo>
                  <a:cubicBezTo>
                    <a:pt x="1705" y="333"/>
                    <a:pt x="1717" y="338"/>
                    <a:pt x="1727" y="337"/>
                  </a:cubicBezTo>
                  <a:cubicBezTo>
                    <a:pt x="1731" y="335"/>
                    <a:pt x="1729" y="328"/>
                    <a:pt x="1727" y="325"/>
                  </a:cubicBezTo>
                  <a:cubicBezTo>
                    <a:pt x="1721" y="315"/>
                    <a:pt x="1713" y="308"/>
                    <a:pt x="1704" y="301"/>
                  </a:cubicBezTo>
                  <a:cubicBezTo>
                    <a:pt x="1698" y="297"/>
                    <a:pt x="1690" y="298"/>
                    <a:pt x="1685" y="294"/>
                  </a:cubicBezTo>
                  <a:cubicBezTo>
                    <a:pt x="1682" y="293"/>
                    <a:pt x="1679" y="288"/>
                    <a:pt x="1682" y="286"/>
                  </a:cubicBezTo>
                  <a:cubicBezTo>
                    <a:pt x="1686" y="284"/>
                    <a:pt x="1690" y="290"/>
                    <a:pt x="1695" y="289"/>
                  </a:cubicBezTo>
                  <a:cubicBezTo>
                    <a:pt x="1701" y="289"/>
                    <a:pt x="1710" y="289"/>
                    <a:pt x="1714" y="284"/>
                  </a:cubicBezTo>
                  <a:cubicBezTo>
                    <a:pt x="1717" y="280"/>
                    <a:pt x="1712" y="274"/>
                    <a:pt x="1712" y="270"/>
                  </a:cubicBezTo>
                  <a:cubicBezTo>
                    <a:pt x="1712" y="266"/>
                    <a:pt x="1711" y="259"/>
                    <a:pt x="1714" y="258"/>
                  </a:cubicBezTo>
                  <a:cubicBezTo>
                    <a:pt x="1718" y="257"/>
                    <a:pt x="1722" y="263"/>
                    <a:pt x="1724" y="266"/>
                  </a:cubicBezTo>
                  <a:cubicBezTo>
                    <a:pt x="1727" y="270"/>
                    <a:pt x="1726" y="279"/>
                    <a:pt x="1731" y="280"/>
                  </a:cubicBezTo>
                  <a:cubicBezTo>
                    <a:pt x="1737" y="282"/>
                    <a:pt x="1744" y="272"/>
                    <a:pt x="1750" y="274"/>
                  </a:cubicBezTo>
                  <a:cubicBezTo>
                    <a:pt x="1759" y="276"/>
                    <a:pt x="1765" y="288"/>
                    <a:pt x="1772" y="293"/>
                  </a:cubicBezTo>
                  <a:cubicBezTo>
                    <a:pt x="1779" y="293"/>
                    <a:pt x="1785" y="300"/>
                    <a:pt x="1793" y="302"/>
                  </a:cubicBezTo>
                  <a:cubicBezTo>
                    <a:pt x="1796" y="302"/>
                    <a:pt x="1811" y="299"/>
                    <a:pt x="1801" y="295"/>
                  </a:cubicBezTo>
                  <a:cubicBezTo>
                    <a:pt x="1802" y="289"/>
                    <a:pt x="1797" y="281"/>
                    <a:pt x="1800" y="276"/>
                  </a:cubicBezTo>
                  <a:cubicBezTo>
                    <a:pt x="1804" y="278"/>
                    <a:pt x="1811" y="279"/>
                    <a:pt x="1816" y="276"/>
                  </a:cubicBezTo>
                  <a:cubicBezTo>
                    <a:pt x="1819" y="275"/>
                    <a:pt x="1819" y="267"/>
                    <a:pt x="1821" y="264"/>
                  </a:cubicBezTo>
                  <a:cubicBezTo>
                    <a:pt x="1813" y="260"/>
                    <a:pt x="1809" y="257"/>
                    <a:pt x="1803" y="254"/>
                  </a:cubicBezTo>
                  <a:cubicBezTo>
                    <a:pt x="1792" y="251"/>
                    <a:pt x="1781" y="245"/>
                    <a:pt x="1769" y="245"/>
                  </a:cubicBezTo>
                  <a:cubicBezTo>
                    <a:pt x="1766" y="246"/>
                    <a:pt x="1773" y="253"/>
                    <a:pt x="1771" y="255"/>
                  </a:cubicBezTo>
                  <a:cubicBezTo>
                    <a:pt x="1768" y="258"/>
                    <a:pt x="1763" y="257"/>
                    <a:pt x="1760" y="254"/>
                  </a:cubicBezTo>
                  <a:cubicBezTo>
                    <a:pt x="1754" y="248"/>
                    <a:pt x="1754" y="235"/>
                    <a:pt x="1746" y="230"/>
                  </a:cubicBezTo>
                  <a:cubicBezTo>
                    <a:pt x="1725" y="221"/>
                    <a:pt x="1710" y="214"/>
                    <a:pt x="1692" y="207"/>
                  </a:cubicBezTo>
                  <a:cubicBezTo>
                    <a:pt x="1670" y="199"/>
                    <a:pt x="1649" y="187"/>
                    <a:pt x="1626" y="182"/>
                  </a:cubicBezTo>
                  <a:cubicBezTo>
                    <a:pt x="1617" y="180"/>
                    <a:pt x="1607" y="186"/>
                    <a:pt x="1598" y="185"/>
                  </a:cubicBezTo>
                  <a:cubicBezTo>
                    <a:pt x="1589" y="184"/>
                    <a:pt x="1580" y="179"/>
                    <a:pt x="1571" y="177"/>
                  </a:cubicBezTo>
                  <a:cubicBezTo>
                    <a:pt x="1569" y="177"/>
                    <a:pt x="1564" y="177"/>
                    <a:pt x="1568" y="183"/>
                  </a:cubicBezTo>
                  <a:cubicBezTo>
                    <a:pt x="1570" y="189"/>
                    <a:pt x="1578" y="192"/>
                    <a:pt x="1579" y="199"/>
                  </a:cubicBezTo>
                  <a:cubicBezTo>
                    <a:pt x="1580" y="202"/>
                    <a:pt x="1577" y="206"/>
                    <a:pt x="1574" y="207"/>
                  </a:cubicBezTo>
                  <a:cubicBezTo>
                    <a:pt x="1569" y="209"/>
                    <a:pt x="1564" y="206"/>
                    <a:pt x="1561" y="200"/>
                  </a:cubicBezTo>
                  <a:cubicBezTo>
                    <a:pt x="1557" y="199"/>
                    <a:pt x="1552" y="200"/>
                    <a:pt x="1548" y="197"/>
                  </a:cubicBezTo>
                  <a:cubicBezTo>
                    <a:pt x="1544" y="195"/>
                    <a:pt x="1544" y="187"/>
                    <a:pt x="1540" y="185"/>
                  </a:cubicBezTo>
                  <a:cubicBezTo>
                    <a:pt x="1537" y="184"/>
                    <a:pt x="1533" y="191"/>
                    <a:pt x="1530" y="192"/>
                  </a:cubicBezTo>
                  <a:cubicBezTo>
                    <a:pt x="1517" y="192"/>
                    <a:pt x="1503" y="185"/>
                    <a:pt x="1490" y="187"/>
                  </a:cubicBezTo>
                  <a:cubicBezTo>
                    <a:pt x="1484" y="188"/>
                    <a:pt x="1475" y="191"/>
                    <a:pt x="1474" y="199"/>
                  </a:cubicBezTo>
                  <a:cubicBezTo>
                    <a:pt x="1470" y="199"/>
                    <a:pt x="1470" y="191"/>
                    <a:pt x="1467" y="190"/>
                  </a:cubicBezTo>
                  <a:cubicBezTo>
                    <a:pt x="1462" y="187"/>
                    <a:pt x="1456" y="189"/>
                    <a:pt x="1451" y="187"/>
                  </a:cubicBezTo>
                  <a:cubicBezTo>
                    <a:pt x="1450" y="187"/>
                    <a:pt x="1451" y="184"/>
                    <a:pt x="1451" y="183"/>
                  </a:cubicBezTo>
                  <a:cubicBezTo>
                    <a:pt x="1451" y="176"/>
                    <a:pt x="1448" y="168"/>
                    <a:pt x="1438" y="163"/>
                  </a:cubicBezTo>
                  <a:cubicBezTo>
                    <a:pt x="1428" y="159"/>
                    <a:pt x="1415" y="159"/>
                    <a:pt x="1404" y="159"/>
                  </a:cubicBezTo>
                  <a:cubicBezTo>
                    <a:pt x="1389" y="160"/>
                    <a:pt x="1374" y="163"/>
                    <a:pt x="1359" y="162"/>
                  </a:cubicBezTo>
                  <a:cubicBezTo>
                    <a:pt x="1357" y="161"/>
                    <a:pt x="1361" y="156"/>
                    <a:pt x="1359" y="155"/>
                  </a:cubicBezTo>
                  <a:cubicBezTo>
                    <a:pt x="1354" y="150"/>
                    <a:pt x="1351" y="148"/>
                    <a:pt x="1344" y="147"/>
                  </a:cubicBezTo>
                  <a:cubicBezTo>
                    <a:pt x="1337" y="150"/>
                    <a:pt x="1323" y="147"/>
                    <a:pt x="1316" y="145"/>
                  </a:cubicBezTo>
                  <a:cubicBezTo>
                    <a:pt x="1312" y="143"/>
                    <a:pt x="1325" y="143"/>
                    <a:pt x="1327" y="139"/>
                  </a:cubicBezTo>
                  <a:cubicBezTo>
                    <a:pt x="1319" y="132"/>
                    <a:pt x="1304" y="129"/>
                    <a:pt x="1293" y="130"/>
                  </a:cubicBezTo>
                  <a:cubicBezTo>
                    <a:pt x="1287" y="130"/>
                    <a:pt x="1289" y="135"/>
                    <a:pt x="1285" y="138"/>
                  </a:cubicBezTo>
                  <a:cubicBezTo>
                    <a:pt x="1282" y="141"/>
                    <a:pt x="1280" y="148"/>
                    <a:pt x="1276" y="147"/>
                  </a:cubicBezTo>
                  <a:cubicBezTo>
                    <a:pt x="1275" y="146"/>
                    <a:pt x="1272" y="143"/>
                    <a:pt x="1273" y="141"/>
                  </a:cubicBezTo>
                  <a:cubicBezTo>
                    <a:pt x="1277" y="140"/>
                    <a:pt x="1276" y="134"/>
                    <a:pt x="1280" y="134"/>
                  </a:cubicBezTo>
                  <a:cubicBezTo>
                    <a:pt x="1280" y="133"/>
                    <a:pt x="1281" y="140"/>
                    <a:pt x="1282" y="139"/>
                  </a:cubicBezTo>
                  <a:cubicBezTo>
                    <a:pt x="1284" y="138"/>
                    <a:pt x="1287" y="131"/>
                    <a:pt x="1286" y="131"/>
                  </a:cubicBezTo>
                  <a:cubicBezTo>
                    <a:pt x="1282" y="127"/>
                    <a:pt x="1257" y="136"/>
                    <a:pt x="1258" y="131"/>
                  </a:cubicBezTo>
                  <a:cubicBezTo>
                    <a:pt x="1259" y="129"/>
                    <a:pt x="1262" y="126"/>
                    <a:pt x="1266" y="126"/>
                  </a:cubicBezTo>
                  <a:cubicBezTo>
                    <a:pt x="1272" y="126"/>
                    <a:pt x="1280" y="129"/>
                    <a:pt x="1283" y="127"/>
                  </a:cubicBezTo>
                  <a:cubicBezTo>
                    <a:pt x="1276" y="122"/>
                    <a:pt x="1267" y="125"/>
                    <a:pt x="1262" y="124"/>
                  </a:cubicBezTo>
                  <a:cubicBezTo>
                    <a:pt x="1248" y="121"/>
                    <a:pt x="1230" y="118"/>
                    <a:pt x="1218" y="114"/>
                  </a:cubicBezTo>
                  <a:cubicBezTo>
                    <a:pt x="1216" y="116"/>
                    <a:pt x="1222" y="120"/>
                    <a:pt x="1221" y="121"/>
                  </a:cubicBezTo>
                  <a:cubicBezTo>
                    <a:pt x="1219" y="125"/>
                    <a:pt x="1211" y="122"/>
                    <a:pt x="1207" y="124"/>
                  </a:cubicBezTo>
                  <a:cubicBezTo>
                    <a:pt x="1207" y="125"/>
                    <a:pt x="1205" y="130"/>
                    <a:pt x="1206" y="132"/>
                  </a:cubicBezTo>
                  <a:cubicBezTo>
                    <a:pt x="1208" y="134"/>
                    <a:pt x="1215" y="128"/>
                    <a:pt x="1215" y="130"/>
                  </a:cubicBezTo>
                  <a:cubicBezTo>
                    <a:pt x="1210" y="135"/>
                    <a:pt x="1214" y="140"/>
                    <a:pt x="1219" y="149"/>
                  </a:cubicBezTo>
                  <a:cubicBezTo>
                    <a:pt x="1215" y="149"/>
                    <a:pt x="1208" y="144"/>
                    <a:pt x="1203" y="144"/>
                  </a:cubicBezTo>
                  <a:cubicBezTo>
                    <a:pt x="1201" y="144"/>
                    <a:pt x="1191" y="146"/>
                    <a:pt x="1203" y="151"/>
                  </a:cubicBezTo>
                  <a:cubicBezTo>
                    <a:pt x="1202" y="153"/>
                    <a:pt x="1201" y="155"/>
                    <a:pt x="1199" y="155"/>
                  </a:cubicBezTo>
                  <a:cubicBezTo>
                    <a:pt x="1189" y="152"/>
                    <a:pt x="1180" y="144"/>
                    <a:pt x="1170" y="142"/>
                  </a:cubicBezTo>
                  <a:cubicBezTo>
                    <a:pt x="1166" y="141"/>
                    <a:pt x="1165" y="148"/>
                    <a:pt x="1162" y="149"/>
                  </a:cubicBezTo>
                  <a:cubicBezTo>
                    <a:pt x="1158" y="150"/>
                    <a:pt x="1152" y="151"/>
                    <a:pt x="1148" y="149"/>
                  </a:cubicBezTo>
                  <a:cubicBezTo>
                    <a:pt x="1143" y="143"/>
                    <a:pt x="1136" y="144"/>
                    <a:pt x="1134" y="137"/>
                  </a:cubicBezTo>
                  <a:cubicBezTo>
                    <a:pt x="1130" y="138"/>
                    <a:pt x="1133" y="147"/>
                    <a:pt x="1133" y="152"/>
                  </a:cubicBezTo>
                  <a:cubicBezTo>
                    <a:pt x="1133" y="157"/>
                    <a:pt x="1131" y="164"/>
                    <a:pt x="1127" y="164"/>
                  </a:cubicBezTo>
                  <a:cubicBezTo>
                    <a:pt x="1118" y="164"/>
                    <a:pt x="1114" y="156"/>
                    <a:pt x="1106" y="151"/>
                  </a:cubicBezTo>
                  <a:cubicBezTo>
                    <a:pt x="1101" y="147"/>
                    <a:pt x="1092" y="142"/>
                    <a:pt x="1089" y="136"/>
                  </a:cubicBezTo>
                  <a:cubicBezTo>
                    <a:pt x="1091" y="134"/>
                    <a:pt x="1096" y="135"/>
                    <a:pt x="1096" y="133"/>
                  </a:cubicBezTo>
                  <a:cubicBezTo>
                    <a:pt x="1096" y="129"/>
                    <a:pt x="1095" y="126"/>
                    <a:pt x="1093" y="122"/>
                  </a:cubicBezTo>
                  <a:cubicBezTo>
                    <a:pt x="1092" y="108"/>
                    <a:pt x="1082" y="104"/>
                    <a:pt x="1073" y="100"/>
                  </a:cubicBezTo>
                  <a:cubicBezTo>
                    <a:pt x="1065" y="96"/>
                    <a:pt x="1056" y="97"/>
                    <a:pt x="1047" y="97"/>
                  </a:cubicBezTo>
                  <a:cubicBezTo>
                    <a:pt x="1034" y="97"/>
                    <a:pt x="1032" y="89"/>
                    <a:pt x="1024" y="100"/>
                  </a:cubicBezTo>
                  <a:cubicBezTo>
                    <a:pt x="1020" y="103"/>
                    <a:pt x="1030" y="112"/>
                    <a:pt x="1026" y="112"/>
                  </a:cubicBezTo>
                  <a:cubicBezTo>
                    <a:pt x="1009" y="114"/>
                    <a:pt x="985" y="110"/>
                    <a:pt x="969" y="106"/>
                  </a:cubicBezTo>
                  <a:cubicBezTo>
                    <a:pt x="973" y="103"/>
                    <a:pt x="976" y="99"/>
                    <a:pt x="973" y="99"/>
                  </a:cubicBezTo>
                  <a:cubicBezTo>
                    <a:pt x="956" y="97"/>
                    <a:pt x="938" y="96"/>
                    <a:pt x="921" y="100"/>
                  </a:cubicBezTo>
                  <a:cubicBezTo>
                    <a:pt x="917" y="101"/>
                    <a:pt x="924" y="113"/>
                    <a:pt x="921" y="113"/>
                  </a:cubicBezTo>
                  <a:cubicBezTo>
                    <a:pt x="915" y="108"/>
                    <a:pt x="916" y="96"/>
                    <a:pt x="909" y="93"/>
                  </a:cubicBezTo>
                  <a:cubicBezTo>
                    <a:pt x="907" y="92"/>
                    <a:pt x="910" y="99"/>
                    <a:pt x="908" y="100"/>
                  </a:cubicBezTo>
                  <a:cubicBezTo>
                    <a:pt x="904" y="101"/>
                    <a:pt x="899" y="101"/>
                    <a:pt x="895" y="100"/>
                  </a:cubicBezTo>
                  <a:cubicBezTo>
                    <a:pt x="891" y="98"/>
                    <a:pt x="892" y="92"/>
                    <a:pt x="888" y="91"/>
                  </a:cubicBezTo>
                  <a:cubicBezTo>
                    <a:pt x="885" y="95"/>
                    <a:pt x="876" y="87"/>
                    <a:pt x="874" y="90"/>
                  </a:cubicBezTo>
                  <a:cubicBezTo>
                    <a:pt x="873" y="92"/>
                    <a:pt x="871" y="96"/>
                    <a:pt x="873" y="97"/>
                  </a:cubicBezTo>
                  <a:cubicBezTo>
                    <a:pt x="878" y="97"/>
                    <a:pt x="883" y="95"/>
                    <a:pt x="884" y="98"/>
                  </a:cubicBezTo>
                  <a:cubicBezTo>
                    <a:pt x="880" y="101"/>
                    <a:pt x="875" y="101"/>
                    <a:pt x="870" y="103"/>
                  </a:cubicBezTo>
                  <a:cubicBezTo>
                    <a:pt x="865" y="108"/>
                    <a:pt x="857" y="108"/>
                    <a:pt x="851" y="110"/>
                  </a:cubicBezTo>
                  <a:cubicBezTo>
                    <a:pt x="848" y="112"/>
                    <a:pt x="845" y="107"/>
                    <a:pt x="841" y="109"/>
                  </a:cubicBezTo>
                  <a:cubicBezTo>
                    <a:pt x="841" y="114"/>
                    <a:pt x="833" y="119"/>
                    <a:pt x="828" y="121"/>
                  </a:cubicBezTo>
                  <a:cubicBezTo>
                    <a:pt x="828" y="121"/>
                    <a:pt x="827" y="119"/>
                    <a:pt x="828" y="119"/>
                  </a:cubicBezTo>
                  <a:cubicBezTo>
                    <a:pt x="836" y="112"/>
                    <a:pt x="845" y="95"/>
                    <a:pt x="848" y="99"/>
                  </a:cubicBezTo>
                  <a:cubicBezTo>
                    <a:pt x="859" y="91"/>
                    <a:pt x="873" y="86"/>
                    <a:pt x="884" y="78"/>
                  </a:cubicBezTo>
                  <a:cubicBezTo>
                    <a:pt x="892" y="73"/>
                    <a:pt x="901" y="68"/>
                    <a:pt x="905" y="60"/>
                  </a:cubicBezTo>
                  <a:cubicBezTo>
                    <a:pt x="907" y="57"/>
                    <a:pt x="899" y="59"/>
                    <a:pt x="897" y="57"/>
                  </a:cubicBezTo>
                  <a:cubicBezTo>
                    <a:pt x="895" y="55"/>
                    <a:pt x="889" y="50"/>
                    <a:pt x="892" y="48"/>
                  </a:cubicBezTo>
                  <a:cubicBezTo>
                    <a:pt x="896" y="46"/>
                    <a:pt x="904" y="57"/>
                    <a:pt x="905" y="52"/>
                  </a:cubicBezTo>
                  <a:cubicBezTo>
                    <a:pt x="903" y="47"/>
                    <a:pt x="900" y="42"/>
                    <a:pt x="895" y="38"/>
                  </a:cubicBezTo>
                  <a:cubicBezTo>
                    <a:pt x="893" y="37"/>
                    <a:pt x="893" y="44"/>
                    <a:pt x="891" y="43"/>
                  </a:cubicBezTo>
                  <a:cubicBezTo>
                    <a:pt x="888" y="40"/>
                    <a:pt x="885" y="34"/>
                    <a:pt x="881" y="33"/>
                  </a:cubicBezTo>
                  <a:cubicBezTo>
                    <a:pt x="870" y="29"/>
                    <a:pt x="859" y="27"/>
                    <a:pt x="847" y="26"/>
                  </a:cubicBezTo>
                  <a:cubicBezTo>
                    <a:pt x="839" y="26"/>
                    <a:pt x="828" y="34"/>
                    <a:pt x="820" y="32"/>
                  </a:cubicBezTo>
                  <a:cubicBezTo>
                    <a:pt x="821" y="27"/>
                    <a:pt x="831" y="23"/>
                    <a:pt x="828" y="21"/>
                  </a:cubicBezTo>
                  <a:cubicBezTo>
                    <a:pt x="821" y="18"/>
                    <a:pt x="816" y="20"/>
                    <a:pt x="808" y="21"/>
                  </a:cubicBezTo>
                  <a:cubicBezTo>
                    <a:pt x="813" y="15"/>
                    <a:pt x="807" y="17"/>
                    <a:pt x="802" y="19"/>
                  </a:cubicBezTo>
                  <a:cubicBezTo>
                    <a:pt x="798" y="19"/>
                    <a:pt x="794" y="20"/>
                    <a:pt x="793" y="19"/>
                  </a:cubicBezTo>
                  <a:cubicBezTo>
                    <a:pt x="795" y="16"/>
                    <a:pt x="807" y="13"/>
                    <a:pt x="810" y="9"/>
                  </a:cubicBezTo>
                  <a:cubicBezTo>
                    <a:pt x="809" y="6"/>
                    <a:pt x="807" y="4"/>
                    <a:pt x="805" y="3"/>
                  </a:cubicBezTo>
                  <a:cubicBezTo>
                    <a:pt x="807" y="13"/>
                    <a:pt x="793" y="0"/>
                    <a:pt x="788" y="1"/>
                  </a:cubicBezTo>
                  <a:cubicBezTo>
                    <a:pt x="781" y="5"/>
                    <a:pt x="770" y="11"/>
                    <a:pt x="764" y="19"/>
                  </a:cubicBezTo>
                  <a:cubicBezTo>
                    <a:pt x="762" y="22"/>
                    <a:pt x="763" y="27"/>
                    <a:pt x="764" y="31"/>
                  </a:cubicBezTo>
                  <a:cubicBezTo>
                    <a:pt x="766" y="35"/>
                    <a:pt x="780" y="37"/>
                    <a:pt x="776" y="40"/>
                  </a:cubicBezTo>
                  <a:cubicBezTo>
                    <a:pt x="772" y="43"/>
                    <a:pt x="764" y="36"/>
                    <a:pt x="758" y="35"/>
                  </a:cubicBezTo>
                  <a:cubicBezTo>
                    <a:pt x="752" y="34"/>
                    <a:pt x="746" y="35"/>
                    <a:pt x="739" y="34"/>
                  </a:cubicBezTo>
                  <a:cubicBezTo>
                    <a:pt x="736" y="38"/>
                    <a:pt x="751" y="39"/>
                    <a:pt x="754" y="44"/>
                  </a:cubicBezTo>
                  <a:cubicBezTo>
                    <a:pt x="755" y="46"/>
                    <a:pt x="753" y="51"/>
                    <a:pt x="751" y="51"/>
                  </a:cubicBezTo>
                  <a:cubicBezTo>
                    <a:pt x="753" y="43"/>
                    <a:pt x="744" y="42"/>
                    <a:pt x="740" y="42"/>
                  </a:cubicBezTo>
                  <a:cubicBezTo>
                    <a:pt x="730" y="41"/>
                    <a:pt x="720" y="47"/>
                    <a:pt x="710" y="47"/>
                  </a:cubicBezTo>
                  <a:cubicBezTo>
                    <a:pt x="709" y="47"/>
                    <a:pt x="712" y="40"/>
                    <a:pt x="710" y="40"/>
                  </a:cubicBezTo>
                  <a:cubicBezTo>
                    <a:pt x="700" y="40"/>
                    <a:pt x="691" y="41"/>
                    <a:pt x="682" y="45"/>
                  </a:cubicBezTo>
                  <a:cubicBezTo>
                    <a:pt x="679" y="46"/>
                    <a:pt x="693" y="45"/>
                    <a:pt x="691" y="48"/>
                  </a:cubicBezTo>
                  <a:cubicBezTo>
                    <a:pt x="688" y="51"/>
                    <a:pt x="682" y="50"/>
                    <a:pt x="677" y="51"/>
                  </a:cubicBezTo>
                  <a:cubicBezTo>
                    <a:pt x="664" y="53"/>
                    <a:pt x="650" y="53"/>
                    <a:pt x="637" y="57"/>
                  </a:cubicBezTo>
                  <a:cubicBezTo>
                    <a:pt x="634" y="58"/>
                    <a:pt x="632" y="61"/>
                    <a:pt x="629" y="63"/>
                  </a:cubicBezTo>
                  <a:cubicBezTo>
                    <a:pt x="618" y="62"/>
                    <a:pt x="618" y="63"/>
                    <a:pt x="626" y="68"/>
                  </a:cubicBezTo>
                  <a:cubicBezTo>
                    <a:pt x="625" y="70"/>
                    <a:pt x="621" y="74"/>
                    <a:pt x="620" y="77"/>
                  </a:cubicBezTo>
                  <a:cubicBezTo>
                    <a:pt x="620" y="77"/>
                    <a:pt x="617" y="72"/>
                    <a:pt x="615" y="71"/>
                  </a:cubicBezTo>
                  <a:cubicBezTo>
                    <a:pt x="611" y="71"/>
                    <a:pt x="609" y="74"/>
                    <a:pt x="612" y="76"/>
                  </a:cubicBezTo>
                  <a:cubicBezTo>
                    <a:pt x="613" y="76"/>
                    <a:pt x="625" y="81"/>
                    <a:pt x="623" y="82"/>
                  </a:cubicBezTo>
                  <a:cubicBezTo>
                    <a:pt x="614" y="79"/>
                    <a:pt x="612" y="81"/>
                    <a:pt x="612" y="83"/>
                  </a:cubicBezTo>
                  <a:cubicBezTo>
                    <a:pt x="612" y="84"/>
                    <a:pt x="620" y="86"/>
                    <a:pt x="621" y="87"/>
                  </a:cubicBezTo>
                  <a:cubicBezTo>
                    <a:pt x="623" y="90"/>
                    <a:pt x="631" y="94"/>
                    <a:pt x="628" y="97"/>
                  </a:cubicBezTo>
                  <a:cubicBezTo>
                    <a:pt x="627" y="98"/>
                    <a:pt x="625" y="99"/>
                    <a:pt x="624" y="99"/>
                  </a:cubicBezTo>
                  <a:cubicBezTo>
                    <a:pt x="631" y="87"/>
                    <a:pt x="613" y="97"/>
                    <a:pt x="609" y="97"/>
                  </a:cubicBezTo>
                  <a:cubicBezTo>
                    <a:pt x="607" y="96"/>
                    <a:pt x="604" y="94"/>
                    <a:pt x="602" y="94"/>
                  </a:cubicBezTo>
                  <a:cubicBezTo>
                    <a:pt x="597" y="94"/>
                    <a:pt x="593" y="97"/>
                    <a:pt x="589" y="97"/>
                  </a:cubicBezTo>
                  <a:cubicBezTo>
                    <a:pt x="579" y="99"/>
                    <a:pt x="567" y="99"/>
                    <a:pt x="558" y="100"/>
                  </a:cubicBezTo>
                  <a:cubicBezTo>
                    <a:pt x="559" y="103"/>
                    <a:pt x="562" y="108"/>
                    <a:pt x="563" y="113"/>
                  </a:cubicBezTo>
                  <a:cubicBezTo>
                    <a:pt x="565" y="116"/>
                    <a:pt x="563" y="124"/>
                    <a:pt x="566" y="127"/>
                  </a:cubicBezTo>
                  <a:cubicBezTo>
                    <a:pt x="569" y="131"/>
                    <a:pt x="575" y="128"/>
                    <a:pt x="579" y="130"/>
                  </a:cubicBezTo>
                  <a:cubicBezTo>
                    <a:pt x="582" y="132"/>
                    <a:pt x="583" y="136"/>
                    <a:pt x="586" y="138"/>
                  </a:cubicBezTo>
                  <a:cubicBezTo>
                    <a:pt x="590" y="140"/>
                    <a:pt x="594" y="138"/>
                    <a:pt x="597" y="142"/>
                  </a:cubicBezTo>
                  <a:cubicBezTo>
                    <a:pt x="599" y="145"/>
                    <a:pt x="597" y="150"/>
                    <a:pt x="599" y="153"/>
                  </a:cubicBezTo>
                  <a:cubicBezTo>
                    <a:pt x="601" y="159"/>
                    <a:pt x="608" y="162"/>
                    <a:pt x="609" y="168"/>
                  </a:cubicBezTo>
                  <a:cubicBezTo>
                    <a:pt x="609" y="172"/>
                    <a:pt x="605" y="174"/>
                    <a:pt x="602" y="175"/>
                  </a:cubicBezTo>
                  <a:cubicBezTo>
                    <a:pt x="600" y="176"/>
                    <a:pt x="597" y="174"/>
                    <a:pt x="595" y="173"/>
                  </a:cubicBezTo>
                  <a:cubicBezTo>
                    <a:pt x="594" y="172"/>
                    <a:pt x="600" y="163"/>
                    <a:pt x="598" y="160"/>
                  </a:cubicBezTo>
                  <a:cubicBezTo>
                    <a:pt x="596" y="158"/>
                    <a:pt x="592" y="168"/>
                    <a:pt x="589" y="169"/>
                  </a:cubicBezTo>
                  <a:cubicBezTo>
                    <a:pt x="590" y="161"/>
                    <a:pt x="586" y="156"/>
                    <a:pt x="587" y="151"/>
                  </a:cubicBezTo>
                  <a:cubicBezTo>
                    <a:pt x="588" y="148"/>
                    <a:pt x="593" y="149"/>
                    <a:pt x="593" y="147"/>
                  </a:cubicBezTo>
                  <a:cubicBezTo>
                    <a:pt x="593" y="146"/>
                    <a:pt x="594" y="142"/>
                    <a:pt x="590" y="142"/>
                  </a:cubicBezTo>
                  <a:cubicBezTo>
                    <a:pt x="586" y="143"/>
                    <a:pt x="581" y="144"/>
                    <a:pt x="577" y="142"/>
                  </a:cubicBezTo>
                  <a:cubicBezTo>
                    <a:pt x="572" y="140"/>
                    <a:pt x="567" y="136"/>
                    <a:pt x="565" y="131"/>
                  </a:cubicBezTo>
                  <a:cubicBezTo>
                    <a:pt x="559" y="131"/>
                    <a:pt x="550" y="126"/>
                    <a:pt x="542" y="125"/>
                  </a:cubicBezTo>
                  <a:cubicBezTo>
                    <a:pt x="538" y="125"/>
                    <a:pt x="532" y="128"/>
                    <a:pt x="532" y="132"/>
                  </a:cubicBezTo>
                  <a:cubicBezTo>
                    <a:pt x="537" y="132"/>
                    <a:pt x="540" y="133"/>
                    <a:pt x="541" y="137"/>
                  </a:cubicBezTo>
                  <a:cubicBezTo>
                    <a:pt x="542" y="139"/>
                    <a:pt x="538" y="143"/>
                    <a:pt x="535" y="142"/>
                  </a:cubicBezTo>
                  <a:cubicBezTo>
                    <a:pt x="531" y="140"/>
                    <a:pt x="529" y="133"/>
                    <a:pt x="524" y="131"/>
                  </a:cubicBezTo>
                  <a:cubicBezTo>
                    <a:pt x="523" y="132"/>
                    <a:pt x="518" y="136"/>
                    <a:pt x="516" y="137"/>
                  </a:cubicBezTo>
                  <a:cubicBezTo>
                    <a:pt x="515" y="141"/>
                    <a:pt x="519" y="143"/>
                    <a:pt x="522" y="145"/>
                  </a:cubicBezTo>
                  <a:cubicBezTo>
                    <a:pt x="527" y="148"/>
                    <a:pt x="533" y="151"/>
                    <a:pt x="539" y="150"/>
                  </a:cubicBezTo>
                  <a:cubicBezTo>
                    <a:pt x="543" y="152"/>
                    <a:pt x="546" y="156"/>
                    <a:pt x="549" y="158"/>
                  </a:cubicBezTo>
                  <a:cubicBezTo>
                    <a:pt x="550" y="159"/>
                    <a:pt x="547" y="159"/>
                    <a:pt x="546" y="159"/>
                  </a:cubicBezTo>
                  <a:cubicBezTo>
                    <a:pt x="541" y="158"/>
                    <a:pt x="538" y="153"/>
                    <a:pt x="531" y="154"/>
                  </a:cubicBezTo>
                  <a:cubicBezTo>
                    <a:pt x="524" y="152"/>
                    <a:pt x="515" y="154"/>
                    <a:pt x="511" y="148"/>
                  </a:cubicBezTo>
                  <a:cubicBezTo>
                    <a:pt x="509" y="146"/>
                    <a:pt x="511" y="141"/>
                    <a:pt x="508" y="140"/>
                  </a:cubicBezTo>
                  <a:cubicBezTo>
                    <a:pt x="507" y="134"/>
                    <a:pt x="508" y="129"/>
                    <a:pt x="507" y="124"/>
                  </a:cubicBezTo>
                  <a:cubicBezTo>
                    <a:pt x="506" y="120"/>
                    <a:pt x="503" y="116"/>
                    <a:pt x="500" y="114"/>
                  </a:cubicBezTo>
                  <a:cubicBezTo>
                    <a:pt x="499" y="113"/>
                    <a:pt x="500" y="117"/>
                    <a:pt x="501" y="119"/>
                  </a:cubicBezTo>
                  <a:cubicBezTo>
                    <a:pt x="502" y="125"/>
                    <a:pt x="503" y="131"/>
                    <a:pt x="498" y="136"/>
                  </a:cubicBezTo>
                  <a:cubicBezTo>
                    <a:pt x="497" y="138"/>
                    <a:pt x="494" y="139"/>
                    <a:pt x="491" y="140"/>
                  </a:cubicBezTo>
                  <a:cubicBezTo>
                    <a:pt x="491" y="142"/>
                    <a:pt x="488" y="146"/>
                    <a:pt x="484" y="149"/>
                  </a:cubicBezTo>
                  <a:cubicBezTo>
                    <a:pt x="490" y="154"/>
                    <a:pt x="498" y="157"/>
                    <a:pt x="501" y="164"/>
                  </a:cubicBezTo>
                  <a:cubicBezTo>
                    <a:pt x="503" y="167"/>
                    <a:pt x="499" y="173"/>
                    <a:pt x="499" y="177"/>
                  </a:cubicBezTo>
                  <a:cubicBezTo>
                    <a:pt x="500" y="184"/>
                    <a:pt x="499" y="191"/>
                    <a:pt x="503" y="196"/>
                  </a:cubicBezTo>
                  <a:cubicBezTo>
                    <a:pt x="505" y="198"/>
                    <a:pt x="510" y="197"/>
                    <a:pt x="514" y="198"/>
                  </a:cubicBezTo>
                  <a:cubicBezTo>
                    <a:pt x="519" y="195"/>
                    <a:pt x="522" y="191"/>
                    <a:pt x="526" y="192"/>
                  </a:cubicBezTo>
                  <a:cubicBezTo>
                    <a:pt x="534" y="194"/>
                    <a:pt x="538" y="199"/>
                    <a:pt x="546" y="203"/>
                  </a:cubicBezTo>
                  <a:cubicBezTo>
                    <a:pt x="550" y="207"/>
                    <a:pt x="554" y="211"/>
                    <a:pt x="555" y="216"/>
                  </a:cubicBezTo>
                  <a:cubicBezTo>
                    <a:pt x="556" y="218"/>
                    <a:pt x="549" y="217"/>
                    <a:pt x="549" y="219"/>
                  </a:cubicBezTo>
                  <a:cubicBezTo>
                    <a:pt x="549" y="222"/>
                    <a:pt x="551" y="226"/>
                    <a:pt x="553" y="227"/>
                  </a:cubicBezTo>
                  <a:cubicBezTo>
                    <a:pt x="558" y="228"/>
                    <a:pt x="563" y="226"/>
                    <a:pt x="567" y="229"/>
                  </a:cubicBezTo>
                  <a:cubicBezTo>
                    <a:pt x="570" y="230"/>
                    <a:pt x="573" y="233"/>
                    <a:pt x="572" y="236"/>
                  </a:cubicBezTo>
                  <a:cubicBezTo>
                    <a:pt x="571" y="238"/>
                    <a:pt x="569" y="232"/>
                    <a:pt x="567" y="231"/>
                  </a:cubicBezTo>
                  <a:cubicBezTo>
                    <a:pt x="562" y="230"/>
                    <a:pt x="555" y="234"/>
                    <a:pt x="550" y="231"/>
                  </a:cubicBezTo>
                  <a:cubicBezTo>
                    <a:pt x="545" y="228"/>
                    <a:pt x="546" y="220"/>
                    <a:pt x="543" y="214"/>
                  </a:cubicBezTo>
                  <a:cubicBezTo>
                    <a:pt x="541" y="210"/>
                    <a:pt x="539" y="205"/>
                    <a:pt x="535" y="203"/>
                  </a:cubicBezTo>
                  <a:cubicBezTo>
                    <a:pt x="530" y="201"/>
                    <a:pt x="525" y="202"/>
                    <a:pt x="520" y="203"/>
                  </a:cubicBezTo>
                  <a:cubicBezTo>
                    <a:pt x="517" y="204"/>
                    <a:pt x="513" y="206"/>
                    <a:pt x="513" y="209"/>
                  </a:cubicBezTo>
                  <a:cubicBezTo>
                    <a:pt x="513" y="217"/>
                    <a:pt x="520" y="217"/>
                    <a:pt x="520" y="222"/>
                  </a:cubicBezTo>
                  <a:cubicBezTo>
                    <a:pt x="521" y="226"/>
                    <a:pt x="516" y="229"/>
                    <a:pt x="514" y="232"/>
                  </a:cubicBezTo>
                  <a:cubicBezTo>
                    <a:pt x="513" y="235"/>
                    <a:pt x="513" y="240"/>
                    <a:pt x="511" y="242"/>
                  </a:cubicBezTo>
                  <a:cubicBezTo>
                    <a:pt x="508" y="246"/>
                    <a:pt x="502" y="247"/>
                    <a:pt x="499" y="251"/>
                  </a:cubicBezTo>
                  <a:cubicBezTo>
                    <a:pt x="497" y="253"/>
                    <a:pt x="501" y="255"/>
                    <a:pt x="498" y="257"/>
                  </a:cubicBezTo>
                  <a:cubicBezTo>
                    <a:pt x="493" y="259"/>
                    <a:pt x="487" y="258"/>
                    <a:pt x="482" y="258"/>
                  </a:cubicBezTo>
                  <a:cubicBezTo>
                    <a:pt x="477" y="257"/>
                    <a:pt x="468" y="257"/>
                    <a:pt x="468" y="251"/>
                  </a:cubicBezTo>
                  <a:cubicBezTo>
                    <a:pt x="472" y="250"/>
                    <a:pt x="476" y="254"/>
                    <a:pt x="481" y="252"/>
                  </a:cubicBezTo>
                  <a:cubicBezTo>
                    <a:pt x="484" y="251"/>
                    <a:pt x="487" y="247"/>
                    <a:pt x="489" y="245"/>
                  </a:cubicBezTo>
                  <a:cubicBezTo>
                    <a:pt x="493" y="239"/>
                    <a:pt x="495" y="232"/>
                    <a:pt x="499" y="227"/>
                  </a:cubicBezTo>
                  <a:cubicBezTo>
                    <a:pt x="501" y="222"/>
                    <a:pt x="498" y="214"/>
                    <a:pt x="501" y="211"/>
                  </a:cubicBezTo>
                  <a:cubicBezTo>
                    <a:pt x="500" y="206"/>
                    <a:pt x="492" y="206"/>
                    <a:pt x="491" y="201"/>
                  </a:cubicBezTo>
                  <a:cubicBezTo>
                    <a:pt x="489" y="187"/>
                    <a:pt x="487" y="171"/>
                    <a:pt x="483" y="157"/>
                  </a:cubicBezTo>
                  <a:cubicBezTo>
                    <a:pt x="481" y="154"/>
                    <a:pt x="472" y="150"/>
                    <a:pt x="471" y="144"/>
                  </a:cubicBezTo>
                  <a:cubicBezTo>
                    <a:pt x="473" y="139"/>
                    <a:pt x="476" y="134"/>
                    <a:pt x="476" y="128"/>
                  </a:cubicBezTo>
                  <a:cubicBezTo>
                    <a:pt x="476" y="123"/>
                    <a:pt x="477" y="116"/>
                    <a:pt x="472" y="114"/>
                  </a:cubicBezTo>
                  <a:cubicBezTo>
                    <a:pt x="463" y="115"/>
                    <a:pt x="447" y="115"/>
                    <a:pt x="440" y="113"/>
                  </a:cubicBezTo>
                  <a:cubicBezTo>
                    <a:pt x="433" y="118"/>
                    <a:pt x="437" y="131"/>
                    <a:pt x="433" y="139"/>
                  </a:cubicBezTo>
                  <a:cubicBezTo>
                    <a:pt x="432" y="149"/>
                    <a:pt x="417" y="147"/>
                    <a:pt x="416" y="155"/>
                  </a:cubicBezTo>
                  <a:cubicBezTo>
                    <a:pt x="416" y="157"/>
                    <a:pt x="416" y="160"/>
                    <a:pt x="416" y="162"/>
                  </a:cubicBezTo>
                  <a:cubicBezTo>
                    <a:pt x="421" y="159"/>
                    <a:pt x="423" y="168"/>
                    <a:pt x="424" y="176"/>
                  </a:cubicBezTo>
                  <a:cubicBezTo>
                    <a:pt x="424" y="181"/>
                    <a:pt x="420" y="184"/>
                    <a:pt x="424" y="187"/>
                  </a:cubicBezTo>
                  <a:cubicBezTo>
                    <a:pt x="428" y="188"/>
                    <a:pt x="434" y="190"/>
                    <a:pt x="439" y="191"/>
                  </a:cubicBezTo>
                  <a:cubicBezTo>
                    <a:pt x="438" y="198"/>
                    <a:pt x="445" y="205"/>
                    <a:pt x="450" y="205"/>
                  </a:cubicBezTo>
                  <a:cubicBezTo>
                    <a:pt x="451" y="209"/>
                    <a:pt x="446" y="214"/>
                    <a:pt x="444" y="218"/>
                  </a:cubicBezTo>
                  <a:cubicBezTo>
                    <a:pt x="427" y="205"/>
                    <a:pt x="413" y="191"/>
                    <a:pt x="393" y="186"/>
                  </a:cubicBezTo>
                  <a:cubicBezTo>
                    <a:pt x="382" y="183"/>
                    <a:pt x="371" y="181"/>
                    <a:pt x="360" y="181"/>
                  </a:cubicBezTo>
                  <a:cubicBezTo>
                    <a:pt x="356" y="181"/>
                    <a:pt x="349" y="183"/>
                    <a:pt x="350" y="187"/>
                  </a:cubicBezTo>
                  <a:cubicBezTo>
                    <a:pt x="350" y="194"/>
                    <a:pt x="363" y="196"/>
                    <a:pt x="361" y="204"/>
                  </a:cubicBezTo>
                  <a:cubicBezTo>
                    <a:pt x="357" y="209"/>
                    <a:pt x="349" y="215"/>
                    <a:pt x="341" y="213"/>
                  </a:cubicBezTo>
                  <a:cubicBezTo>
                    <a:pt x="337" y="211"/>
                    <a:pt x="343" y="201"/>
                    <a:pt x="339" y="200"/>
                  </a:cubicBezTo>
                  <a:cubicBezTo>
                    <a:pt x="327" y="199"/>
                    <a:pt x="319" y="214"/>
                    <a:pt x="315" y="207"/>
                  </a:cubicBezTo>
                  <a:cubicBezTo>
                    <a:pt x="307" y="204"/>
                    <a:pt x="300" y="206"/>
                    <a:pt x="295" y="209"/>
                  </a:cubicBezTo>
                  <a:cubicBezTo>
                    <a:pt x="296" y="216"/>
                    <a:pt x="295" y="217"/>
                    <a:pt x="291" y="214"/>
                  </a:cubicBezTo>
                  <a:cubicBezTo>
                    <a:pt x="287" y="216"/>
                    <a:pt x="277" y="217"/>
                    <a:pt x="275" y="214"/>
                  </a:cubicBezTo>
                  <a:cubicBezTo>
                    <a:pt x="281" y="212"/>
                    <a:pt x="282" y="207"/>
                    <a:pt x="281" y="203"/>
                  </a:cubicBezTo>
                  <a:cubicBezTo>
                    <a:pt x="280" y="200"/>
                    <a:pt x="276" y="201"/>
                    <a:pt x="273" y="203"/>
                  </a:cubicBezTo>
                  <a:cubicBezTo>
                    <a:pt x="271" y="205"/>
                    <a:pt x="264" y="206"/>
                    <a:pt x="271" y="211"/>
                  </a:cubicBezTo>
                  <a:cubicBezTo>
                    <a:pt x="270" y="212"/>
                    <a:pt x="268" y="216"/>
                    <a:pt x="267" y="216"/>
                  </a:cubicBezTo>
                  <a:cubicBezTo>
                    <a:pt x="265" y="215"/>
                    <a:pt x="267" y="210"/>
                    <a:pt x="264" y="210"/>
                  </a:cubicBezTo>
                  <a:cubicBezTo>
                    <a:pt x="256" y="212"/>
                    <a:pt x="250" y="216"/>
                    <a:pt x="242" y="218"/>
                  </a:cubicBezTo>
                  <a:cubicBezTo>
                    <a:pt x="240" y="219"/>
                    <a:pt x="237" y="223"/>
                    <a:pt x="234" y="225"/>
                  </a:cubicBezTo>
                  <a:cubicBezTo>
                    <a:pt x="227" y="224"/>
                    <a:pt x="227" y="228"/>
                    <a:pt x="228" y="231"/>
                  </a:cubicBezTo>
                  <a:cubicBezTo>
                    <a:pt x="225" y="233"/>
                    <a:pt x="220" y="232"/>
                    <a:pt x="219" y="234"/>
                  </a:cubicBezTo>
                  <a:cubicBezTo>
                    <a:pt x="217" y="236"/>
                    <a:pt x="220" y="242"/>
                    <a:pt x="218" y="243"/>
                  </a:cubicBezTo>
                  <a:cubicBezTo>
                    <a:pt x="212" y="246"/>
                    <a:pt x="205" y="249"/>
                    <a:pt x="198" y="246"/>
                  </a:cubicBezTo>
                  <a:cubicBezTo>
                    <a:pt x="192" y="244"/>
                    <a:pt x="187" y="236"/>
                    <a:pt x="187" y="230"/>
                  </a:cubicBezTo>
                  <a:cubicBezTo>
                    <a:pt x="188" y="225"/>
                    <a:pt x="196" y="224"/>
                    <a:pt x="201" y="224"/>
                  </a:cubicBezTo>
                  <a:cubicBezTo>
                    <a:pt x="202" y="223"/>
                    <a:pt x="201" y="220"/>
                    <a:pt x="199" y="218"/>
                  </a:cubicBezTo>
                  <a:cubicBezTo>
                    <a:pt x="197" y="214"/>
                    <a:pt x="194" y="208"/>
                    <a:pt x="189" y="208"/>
                  </a:cubicBezTo>
                  <a:cubicBezTo>
                    <a:pt x="181" y="205"/>
                    <a:pt x="172" y="205"/>
                    <a:pt x="164" y="203"/>
                  </a:cubicBezTo>
                  <a:cubicBezTo>
                    <a:pt x="163" y="203"/>
                    <a:pt x="164" y="207"/>
                    <a:pt x="165" y="208"/>
                  </a:cubicBezTo>
                  <a:cubicBezTo>
                    <a:pt x="168" y="212"/>
                    <a:pt x="175" y="214"/>
                    <a:pt x="176" y="220"/>
                  </a:cubicBezTo>
                  <a:cubicBezTo>
                    <a:pt x="177" y="225"/>
                    <a:pt x="172" y="235"/>
                    <a:pt x="173" y="241"/>
                  </a:cubicBezTo>
                  <a:cubicBezTo>
                    <a:pt x="178" y="240"/>
                    <a:pt x="178" y="243"/>
                    <a:pt x="180" y="248"/>
                  </a:cubicBezTo>
                  <a:cubicBezTo>
                    <a:pt x="181" y="252"/>
                    <a:pt x="178" y="257"/>
                    <a:pt x="180" y="262"/>
                  </a:cubicBezTo>
                  <a:cubicBezTo>
                    <a:pt x="175" y="259"/>
                    <a:pt x="170" y="256"/>
                    <a:pt x="164" y="254"/>
                  </a:cubicBezTo>
                  <a:cubicBezTo>
                    <a:pt x="162" y="253"/>
                    <a:pt x="158" y="252"/>
                    <a:pt x="156" y="253"/>
                  </a:cubicBezTo>
                  <a:cubicBezTo>
                    <a:pt x="150" y="259"/>
                    <a:pt x="142" y="264"/>
                    <a:pt x="135" y="270"/>
                  </a:cubicBezTo>
                  <a:cubicBezTo>
                    <a:pt x="133" y="271"/>
                    <a:pt x="133" y="275"/>
                    <a:pt x="134" y="277"/>
                  </a:cubicBezTo>
                  <a:cubicBezTo>
                    <a:pt x="139" y="281"/>
                    <a:pt x="143" y="288"/>
                    <a:pt x="146" y="294"/>
                  </a:cubicBezTo>
                  <a:cubicBezTo>
                    <a:pt x="144" y="295"/>
                    <a:pt x="141" y="293"/>
                    <a:pt x="139" y="293"/>
                  </a:cubicBezTo>
                  <a:cubicBezTo>
                    <a:pt x="134" y="291"/>
                    <a:pt x="131" y="289"/>
                    <a:pt x="125" y="288"/>
                  </a:cubicBezTo>
                  <a:cubicBezTo>
                    <a:pt x="121" y="287"/>
                    <a:pt x="117" y="291"/>
                    <a:pt x="113" y="289"/>
                  </a:cubicBezTo>
                  <a:cubicBezTo>
                    <a:pt x="112" y="289"/>
                    <a:pt x="120" y="286"/>
                    <a:pt x="110" y="285"/>
                  </a:cubicBezTo>
                  <a:cubicBezTo>
                    <a:pt x="110" y="283"/>
                    <a:pt x="109" y="281"/>
                    <a:pt x="107" y="280"/>
                  </a:cubicBezTo>
                  <a:cubicBezTo>
                    <a:pt x="105" y="279"/>
                    <a:pt x="101" y="279"/>
                    <a:pt x="100" y="281"/>
                  </a:cubicBezTo>
                  <a:cubicBezTo>
                    <a:pt x="96" y="286"/>
                    <a:pt x="99" y="292"/>
                    <a:pt x="104" y="294"/>
                  </a:cubicBezTo>
                  <a:cubicBezTo>
                    <a:pt x="106" y="296"/>
                    <a:pt x="110" y="293"/>
                    <a:pt x="113" y="295"/>
                  </a:cubicBezTo>
                  <a:cubicBezTo>
                    <a:pt x="115" y="297"/>
                    <a:pt x="116" y="302"/>
                    <a:pt x="113" y="304"/>
                  </a:cubicBezTo>
                  <a:cubicBezTo>
                    <a:pt x="110" y="306"/>
                    <a:pt x="105" y="306"/>
                    <a:pt x="101" y="304"/>
                  </a:cubicBezTo>
                  <a:cubicBezTo>
                    <a:pt x="97" y="303"/>
                    <a:pt x="93" y="300"/>
                    <a:pt x="89" y="298"/>
                  </a:cubicBezTo>
                  <a:cubicBezTo>
                    <a:pt x="85" y="295"/>
                    <a:pt x="82" y="293"/>
                    <a:pt x="79" y="290"/>
                  </a:cubicBezTo>
                  <a:cubicBezTo>
                    <a:pt x="77" y="286"/>
                    <a:pt x="76" y="281"/>
                    <a:pt x="75" y="276"/>
                  </a:cubicBezTo>
                  <a:cubicBezTo>
                    <a:pt x="75" y="273"/>
                    <a:pt x="78" y="269"/>
                    <a:pt x="76" y="266"/>
                  </a:cubicBezTo>
                  <a:cubicBezTo>
                    <a:pt x="73" y="261"/>
                    <a:pt x="67" y="256"/>
                    <a:pt x="61" y="256"/>
                  </a:cubicBezTo>
                  <a:cubicBezTo>
                    <a:pt x="62" y="249"/>
                    <a:pt x="51" y="248"/>
                    <a:pt x="47" y="243"/>
                  </a:cubicBezTo>
                  <a:cubicBezTo>
                    <a:pt x="46" y="242"/>
                    <a:pt x="50" y="240"/>
                    <a:pt x="51" y="241"/>
                  </a:cubicBezTo>
                  <a:cubicBezTo>
                    <a:pt x="61" y="244"/>
                    <a:pt x="69" y="250"/>
                    <a:pt x="79" y="253"/>
                  </a:cubicBezTo>
                  <a:cubicBezTo>
                    <a:pt x="84" y="255"/>
                    <a:pt x="92" y="255"/>
                    <a:pt x="98" y="257"/>
                  </a:cubicBezTo>
                  <a:cubicBezTo>
                    <a:pt x="104" y="258"/>
                    <a:pt x="107" y="260"/>
                    <a:pt x="113" y="261"/>
                  </a:cubicBezTo>
                  <a:cubicBezTo>
                    <a:pt x="123" y="261"/>
                    <a:pt x="134" y="256"/>
                    <a:pt x="142" y="250"/>
                  </a:cubicBezTo>
                  <a:cubicBezTo>
                    <a:pt x="146" y="247"/>
                    <a:pt x="148" y="240"/>
                    <a:pt x="146" y="235"/>
                  </a:cubicBezTo>
                  <a:cubicBezTo>
                    <a:pt x="143" y="228"/>
                    <a:pt x="135" y="225"/>
                    <a:pt x="129" y="221"/>
                  </a:cubicBezTo>
                  <a:cubicBezTo>
                    <a:pt x="119" y="218"/>
                    <a:pt x="112" y="211"/>
                    <a:pt x="104" y="207"/>
                  </a:cubicBezTo>
                  <a:cubicBezTo>
                    <a:pt x="94" y="202"/>
                    <a:pt x="85" y="198"/>
                    <a:pt x="74" y="196"/>
                  </a:cubicBezTo>
                  <a:cubicBezTo>
                    <a:pt x="69" y="194"/>
                    <a:pt x="58" y="190"/>
                    <a:pt x="56" y="194"/>
                  </a:cubicBezTo>
                  <a:cubicBezTo>
                    <a:pt x="50" y="193"/>
                    <a:pt x="45" y="191"/>
                    <a:pt x="40" y="188"/>
                  </a:cubicBezTo>
                  <a:cubicBezTo>
                    <a:pt x="39" y="188"/>
                    <a:pt x="39" y="185"/>
                    <a:pt x="40" y="185"/>
                  </a:cubicBezTo>
                  <a:cubicBezTo>
                    <a:pt x="43" y="184"/>
                    <a:pt x="48" y="188"/>
                    <a:pt x="50" y="185"/>
                  </a:cubicBezTo>
                  <a:cubicBezTo>
                    <a:pt x="48" y="182"/>
                    <a:pt x="45" y="181"/>
                    <a:pt x="42" y="181"/>
                  </a:cubicBezTo>
                  <a:cubicBezTo>
                    <a:pt x="37" y="181"/>
                    <a:pt x="32" y="183"/>
                    <a:pt x="27" y="185"/>
                  </a:cubicBezTo>
                  <a:cubicBezTo>
                    <a:pt x="26" y="186"/>
                    <a:pt x="26" y="188"/>
                    <a:pt x="24" y="188"/>
                  </a:cubicBezTo>
                  <a:cubicBezTo>
                    <a:pt x="22" y="188"/>
                    <a:pt x="20" y="185"/>
                    <a:pt x="18" y="185"/>
                  </a:cubicBezTo>
                  <a:cubicBezTo>
                    <a:pt x="16" y="185"/>
                    <a:pt x="17" y="190"/>
                    <a:pt x="16" y="190"/>
                  </a:cubicBezTo>
                  <a:cubicBezTo>
                    <a:pt x="13" y="191"/>
                    <a:pt x="11" y="192"/>
                    <a:pt x="9" y="193"/>
                  </a:cubicBezTo>
                  <a:cubicBezTo>
                    <a:pt x="8" y="195"/>
                    <a:pt x="9" y="198"/>
                    <a:pt x="8" y="199"/>
                  </a:cubicBezTo>
                  <a:cubicBezTo>
                    <a:pt x="7" y="200"/>
                    <a:pt x="5" y="198"/>
                    <a:pt x="4" y="198"/>
                  </a:cubicBezTo>
                  <a:cubicBezTo>
                    <a:pt x="3" y="199"/>
                    <a:pt x="0" y="200"/>
                    <a:pt x="0" y="202"/>
                  </a:cubicBezTo>
                  <a:cubicBezTo>
                    <a:pt x="0" y="203"/>
                    <a:pt x="3" y="202"/>
                    <a:pt x="3" y="203"/>
                  </a:cubicBezTo>
                  <a:cubicBezTo>
                    <a:pt x="3" y="206"/>
                    <a:pt x="1" y="207"/>
                    <a:pt x="1" y="210"/>
                  </a:cubicBezTo>
                  <a:cubicBezTo>
                    <a:pt x="1" y="212"/>
                    <a:pt x="1" y="215"/>
                    <a:pt x="3" y="217"/>
                  </a:cubicBezTo>
                  <a:cubicBezTo>
                    <a:pt x="5" y="219"/>
                    <a:pt x="10" y="217"/>
                    <a:pt x="11" y="219"/>
                  </a:cubicBezTo>
                  <a:cubicBezTo>
                    <a:pt x="12" y="221"/>
                    <a:pt x="15" y="224"/>
                    <a:pt x="19" y="228"/>
                  </a:cubicBezTo>
                  <a:lnTo>
                    <a:pt x="9" y="240"/>
                  </a:lnTo>
                  <a:lnTo>
                    <a:pt x="24" y="263"/>
                  </a:lnTo>
                  <a:lnTo>
                    <a:pt x="21" y="267"/>
                  </a:lnTo>
                  <a:cubicBezTo>
                    <a:pt x="20" y="269"/>
                    <a:pt x="18" y="271"/>
                    <a:pt x="18" y="274"/>
                  </a:cubicBezTo>
                  <a:cubicBezTo>
                    <a:pt x="18" y="276"/>
                    <a:pt x="22" y="274"/>
                    <a:pt x="22" y="276"/>
                  </a:cubicBezTo>
                  <a:cubicBezTo>
                    <a:pt x="23" y="277"/>
                    <a:pt x="20" y="278"/>
                    <a:pt x="20" y="280"/>
                  </a:cubicBezTo>
                  <a:cubicBezTo>
                    <a:pt x="19" y="282"/>
                    <a:pt x="19" y="285"/>
                    <a:pt x="20" y="287"/>
                  </a:cubicBezTo>
                  <a:cubicBezTo>
                    <a:pt x="21" y="288"/>
                    <a:pt x="23" y="286"/>
                    <a:pt x="24" y="287"/>
                  </a:cubicBezTo>
                  <a:cubicBezTo>
                    <a:pt x="25" y="289"/>
                    <a:pt x="23" y="291"/>
                    <a:pt x="24" y="293"/>
                  </a:cubicBezTo>
                  <a:cubicBezTo>
                    <a:pt x="25" y="295"/>
                    <a:pt x="27" y="295"/>
                    <a:pt x="28" y="296"/>
                  </a:cubicBezTo>
                  <a:cubicBezTo>
                    <a:pt x="29" y="297"/>
                    <a:pt x="30" y="299"/>
                    <a:pt x="30" y="301"/>
                  </a:cubicBezTo>
                  <a:cubicBezTo>
                    <a:pt x="29" y="303"/>
                    <a:pt x="25" y="305"/>
                    <a:pt x="26" y="307"/>
                  </a:cubicBezTo>
                  <a:cubicBezTo>
                    <a:pt x="28" y="310"/>
                    <a:pt x="32" y="312"/>
                    <a:pt x="35" y="315"/>
                  </a:cubicBezTo>
                  <a:cubicBezTo>
                    <a:pt x="37" y="318"/>
                    <a:pt x="42" y="320"/>
                    <a:pt x="42" y="324"/>
                  </a:cubicBezTo>
                  <a:cubicBezTo>
                    <a:pt x="42" y="328"/>
                    <a:pt x="37" y="330"/>
                    <a:pt x="35" y="333"/>
                  </a:cubicBezTo>
                  <a:cubicBezTo>
                    <a:pt x="32" y="337"/>
                    <a:pt x="30" y="342"/>
                    <a:pt x="27" y="347"/>
                  </a:cubicBezTo>
                  <a:cubicBezTo>
                    <a:pt x="25" y="351"/>
                    <a:pt x="23" y="355"/>
                    <a:pt x="20" y="358"/>
                  </a:cubicBezTo>
                  <a:cubicBezTo>
                    <a:pt x="17" y="361"/>
                    <a:pt x="12" y="362"/>
                    <a:pt x="9" y="365"/>
                  </a:cubicBezTo>
                  <a:cubicBezTo>
                    <a:pt x="7" y="367"/>
                    <a:pt x="7" y="370"/>
                    <a:pt x="5" y="373"/>
                  </a:cubicBezTo>
                  <a:cubicBezTo>
                    <a:pt x="8" y="372"/>
                    <a:pt x="11" y="368"/>
                    <a:pt x="13" y="369"/>
                  </a:cubicBezTo>
                  <a:cubicBezTo>
                    <a:pt x="15" y="370"/>
                    <a:pt x="14" y="374"/>
                    <a:pt x="15" y="375"/>
                  </a:cubicBezTo>
                  <a:cubicBezTo>
                    <a:pt x="16" y="377"/>
                    <a:pt x="18" y="379"/>
                    <a:pt x="20" y="379"/>
                  </a:cubicBezTo>
                  <a:cubicBezTo>
                    <a:pt x="22" y="380"/>
                    <a:pt x="25" y="378"/>
                    <a:pt x="27" y="378"/>
                  </a:cubicBezTo>
                  <a:cubicBezTo>
                    <a:pt x="29" y="379"/>
                    <a:pt x="30" y="381"/>
                    <a:pt x="31" y="382"/>
                  </a:cubicBezTo>
                  <a:cubicBezTo>
                    <a:pt x="32" y="384"/>
                    <a:pt x="37" y="384"/>
                    <a:pt x="35" y="385"/>
                  </a:cubicBezTo>
                  <a:cubicBezTo>
                    <a:pt x="33" y="387"/>
                    <a:pt x="30" y="386"/>
                    <a:pt x="27" y="386"/>
                  </a:cubicBezTo>
                  <a:cubicBezTo>
                    <a:pt x="25" y="386"/>
                    <a:pt x="23" y="385"/>
                    <a:pt x="21" y="386"/>
                  </a:cubicBezTo>
                  <a:cubicBezTo>
                    <a:pt x="20" y="386"/>
                    <a:pt x="20" y="388"/>
                    <a:pt x="18" y="388"/>
                  </a:cubicBezTo>
                  <a:cubicBezTo>
                    <a:pt x="17" y="388"/>
                    <a:pt x="16" y="386"/>
                    <a:pt x="14" y="386"/>
                  </a:cubicBezTo>
                  <a:cubicBezTo>
                    <a:pt x="13" y="386"/>
                    <a:pt x="11" y="387"/>
                    <a:pt x="10" y="387"/>
                  </a:cubicBezTo>
                  <a:cubicBezTo>
                    <a:pt x="9" y="387"/>
                    <a:pt x="7" y="387"/>
                    <a:pt x="7" y="388"/>
                  </a:cubicBezTo>
                  <a:cubicBezTo>
                    <a:pt x="7" y="390"/>
                    <a:pt x="8" y="391"/>
                    <a:pt x="8" y="393"/>
                  </a:cubicBezTo>
                  <a:cubicBezTo>
                    <a:pt x="8" y="394"/>
                    <a:pt x="7" y="396"/>
                    <a:pt x="7" y="398"/>
                  </a:cubicBezTo>
                  <a:cubicBezTo>
                    <a:pt x="6" y="399"/>
                    <a:pt x="6" y="400"/>
                    <a:pt x="6" y="401"/>
                  </a:cubicBezTo>
                  <a:cubicBezTo>
                    <a:pt x="6" y="404"/>
                    <a:pt x="7" y="408"/>
                    <a:pt x="7" y="410"/>
                  </a:cubicBezTo>
                  <a:cubicBezTo>
                    <a:pt x="7" y="413"/>
                    <a:pt x="4" y="415"/>
                    <a:pt x="5" y="417"/>
                  </a:cubicBezTo>
                  <a:cubicBezTo>
                    <a:pt x="6" y="419"/>
                    <a:pt x="11" y="419"/>
                    <a:pt x="13" y="421"/>
                  </a:cubicBezTo>
                  <a:cubicBezTo>
                    <a:pt x="13" y="423"/>
                    <a:pt x="12" y="425"/>
                    <a:pt x="10" y="425"/>
                  </a:cubicBezTo>
                  <a:cubicBezTo>
                    <a:pt x="8" y="425"/>
                    <a:pt x="6" y="422"/>
                    <a:pt x="3" y="421"/>
                  </a:cubicBezTo>
                  <a:cubicBezTo>
                    <a:pt x="3" y="421"/>
                    <a:pt x="3" y="422"/>
                    <a:pt x="2" y="423"/>
                  </a:cubicBezTo>
                  <a:cubicBezTo>
                    <a:pt x="2" y="424"/>
                    <a:pt x="1" y="424"/>
                    <a:pt x="1" y="425"/>
                  </a:cubicBezTo>
                  <a:cubicBezTo>
                    <a:pt x="2" y="426"/>
                    <a:pt x="3" y="428"/>
                    <a:pt x="5" y="429"/>
                  </a:cubicBezTo>
                  <a:cubicBezTo>
                    <a:pt x="6" y="431"/>
                    <a:pt x="8" y="431"/>
                    <a:pt x="8" y="433"/>
                  </a:cubicBezTo>
                  <a:cubicBezTo>
                    <a:pt x="9" y="435"/>
                    <a:pt x="8" y="438"/>
                    <a:pt x="8" y="440"/>
                  </a:cubicBezTo>
                  <a:cubicBezTo>
                    <a:pt x="10" y="444"/>
                    <a:pt x="13" y="446"/>
                    <a:pt x="14" y="450"/>
                  </a:cubicBezTo>
                  <a:cubicBezTo>
                    <a:pt x="14" y="451"/>
                    <a:pt x="13" y="453"/>
                    <a:pt x="13" y="454"/>
                  </a:cubicBezTo>
                  <a:cubicBezTo>
                    <a:pt x="15" y="454"/>
                    <a:pt x="17" y="453"/>
                    <a:pt x="19" y="454"/>
                  </a:cubicBezTo>
                  <a:cubicBezTo>
                    <a:pt x="20" y="454"/>
                    <a:pt x="20" y="457"/>
                    <a:pt x="21" y="457"/>
                  </a:cubicBezTo>
                  <a:cubicBezTo>
                    <a:pt x="23" y="458"/>
                    <a:pt x="25" y="456"/>
                    <a:pt x="27" y="457"/>
                  </a:cubicBezTo>
                  <a:cubicBezTo>
                    <a:pt x="28" y="458"/>
                    <a:pt x="26" y="461"/>
                    <a:pt x="28" y="462"/>
                  </a:cubicBezTo>
                  <a:cubicBezTo>
                    <a:pt x="30" y="463"/>
                    <a:pt x="33" y="460"/>
                    <a:pt x="36" y="460"/>
                  </a:cubicBezTo>
                  <a:cubicBezTo>
                    <a:pt x="40" y="461"/>
                    <a:pt x="46" y="461"/>
                    <a:pt x="48" y="464"/>
                  </a:cubicBezTo>
                  <a:cubicBezTo>
                    <a:pt x="50" y="468"/>
                    <a:pt x="46" y="473"/>
                    <a:pt x="47" y="478"/>
                  </a:cubicBezTo>
                  <a:cubicBezTo>
                    <a:pt x="47" y="480"/>
                    <a:pt x="49" y="480"/>
                    <a:pt x="50" y="482"/>
                  </a:cubicBezTo>
                  <a:cubicBezTo>
                    <a:pt x="51" y="483"/>
                    <a:pt x="50" y="485"/>
                    <a:pt x="51" y="486"/>
                  </a:cubicBezTo>
                  <a:cubicBezTo>
                    <a:pt x="53" y="488"/>
                    <a:pt x="57" y="488"/>
                    <a:pt x="59" y="491"/>
                  </a:cubicBezTo>
                  <a:cubicBezTo>
                    <a:pt x="60" y="493"/>
                    <a:pt x="57" y="496"/>
                    <a:pt x="59" y="497"/>
                  </a:cubicBezTo>
                  <a:cubicBezTo>
                    <a:pt x="60" y="499"/>
                    <a:pt x="63" y="497"/>
                    <a:pt x="65" y="499"/>
                  </a:cubicBezTo>
                  <a:cubicBezTo>
                    <a:pt x="67" y="500"/>
                    <a:pt x="70" y="502"/>
                    <a:pt x="70" y="505"/>
                  </a:cubicBezTo>
                  <a:cubicBezTo>
                    <a:pt x="70" y="508"/>
                    <a:pt x="67" y="508"/>
                    <a:pt x="64" y="509"/>
                  </a:cubicBezTo>
                  <a:cubicBezTo>
                    <a:pt x="63" y="510"/>
                    <a:pt x="61" y="510"/>
                    <a:pt x="60" y="509"/>
                  </a:cubicBezTo>
                  <a:cubicBezTo>
                    <a:pt x="58" y="509"/>
                    <a:pt x="58" y="506"/>
                    <a:pt x="56" y="506"/>
                  </a:cubicBezTo>
                  <a:cubicBezTo>
                    <a:pt x="55" y="506"/>
                    <a:pt x="52" y="508"/>
                    <a:pt x="52" y="510"/>
                  </a:cubicBezTo>
                  <a:cubicBezTo>
                    <a:pt x="52" y="512"/>
                    <a:pt x="56" y="514"/>
                    <a:pt x="56" y="516"/>
                  </a:cubicBezTo>
                  <a:cubicBezTo>
                    <a:pt x="58" y="519"/>
                    <a:pt x="58" y="522"/>
                    <a:pt x="58" y="525"/>
                  </a:cubicBezTo>
                  <a:cubicBezTo>
                    <a:pt x="61" y="526"/>
                    <a:pt x="62" y="528"/>
                    <a:pt x="65" y="527"/>
                  </a:cubicBezTo>
                  <a:cubicBezTo>
                    <a:pt x="66" y="527"/>
                    <a:pt x="66" y="524"/>
                    <a:pt x="67" y="523"/>
                  </a:cubicBezTo>
                  <a:cubicBezTo>
                    <a:pt x="71" y="522"/>
                    <a:pt x="74" y="522"/>
                    <a:pt x="78" y="522"/>
                  </a:cubicBezTo>
                  <a:cubicBezTo>
                    <a:pt x="81" y="522"/>
                    <a:pt x="85" y="520"/>
                    <a:pt x="87" y="522"/>
                  </a:cubicBezTo>
                  <a:cubicBezTo>
                    <a:pt x="89" y="523"/>
                    <a:pt x="87" y="526"/>
                    <a:pt x="88" y="528"/>
                  </a:cubicBezTo>
                  <a:cubicBezTo>
                    <a:pt x="89" y="530"/>
                    <a:pt x="93" y="532"/>
                    <a:pt x="93" y="534"/>
                  </a:cubicBezTo>
                  <a:cubicBezTo>
                    <a:pt x="93" y="536"/>
                    <a:pt x="90" y="536"/>
                    <a:pt x="89" y="537"/>
                  </a:cubicBezTo>
                  <a:cubicBezTo>
                    <a:pt x="89" y="538"/>
                    <a:pt x="88" y="541"/>
                    <a:pt x="89" y="541"/>
                  </a:cubicBezTo>
                  <a:cubicBezTo>
                    <a:pt x="93" y="543"/>
                    <a:pt x="99" y="540"/>
                    <a:pt x="103" y="543"/>
                  </a:cubicBezTo>
                  <a:cubicBezTo>
                    <a:pt x="106" y="546"/>
                    <a:pt x="104" y="553"/>
                    <a:pt x="107" y="557"/>
                  </a:cubicBezTo>
                  <a:cubicBezTo>
                    <a:pt x="109" y="559"/>
                    <a:pt x="113" y="557"/>
                    <a:pt x="116" y="557"/>
                  </a:cubicBezTo>
                  <a:cubicBezTo>
                    <a:pt x="119" y="557"/>
                    <a:pt x="123" y="557"/>
                    <a:pt x="126" y="556"/>
                  </a:cubicBezTo>
                  <a:cubicBezTo>
                    <a:pt x="127" y="555"/>
                    <a:pt x="127" y="551"/>
                    <a:pt x="128" y="552"/>
                  </a:cubicBezTo>
                  <a:cubicBezTo>
                    <a:pt x="131" y="554"/>
                    <a:pt x="131" y="558"/>
                    <a:pt x="133" y="560"/>
                  </a:cubicBezTo>
                  <a:cubicBezTo>
                    <a:pt x="135" y="562"/>
                    <a:pt x="137" y="564"/>
                    <a:pt x="140" y="564"/>
                  </a:cubicBezTo>
                  <a:cubicBezTo>
                    <a:pt x="141" y="564"/>
                    <a:pt x="141" y="561"/>
                    <a:pt x="142" y="562"/>
                  </a:cubicBezTo>
                  <a:cubicBezTo>
                    <a:pt x="146" y="563"/>
                    <a:pt x="148" y="565"/>
                    <a:pt x="152" y="567"/>
                  </a:cubicBezTo>
                  <a:cubicBezTo>
                    <a:pt x="154" y="568"/>
                    <a:pt x="156" y="571"/>
                    <a:pt x="159" y="571"/>
                  </a:cubicBezTo>
                  <a:cubicBezTo>
                    <a:pt x="160" y="572"/>
                    <a:pt x="162" y="569"/>
                    <a:pt x="162" y="570"/>
                  </a:cubicBezTo>
                  <a:cubicBezTo>
                    <a:pt x="163" y="573"/>
                    <a:pt x="163" y="576"/>
                    <a:pt x="162" y="578"/>
                  </a:cubicBezTo>
                  <a:cubicBezTo>
                    <a:pt x="161" y="580"/>
                    <a:pt x="158" y="579"/>
                    <a:pt x="157" y="581"/>
                  </a:cubicBezTo>
                  <a:cubicBezTo>
                    <a:pt x="157" y="583"/>
                    <a:pt x="161" y="583"/>
                    <a:pt x="161" y="584"/>
                  </a:cubicBezTo>
                  <a:cubicBezTo>
                    <a:pt x="161" y="586"/>
                    <a:pt x="158" y="584"/>
                    <a:pt x="157" y="585"/>
                  </a:cubicBezTo>
                  <a:cubicBezTo>
                    <a:pt x="156" y="586"/>
                    <a:pt x="156" y="589"/>
                    <a:pt x="157" y="590"/>
                  </a:cubicBezTo>
                  <a:cubicBezTo>
                    <a:pt x="158" y="591"/>
                    <a:pt x="160" y="589"/>
                    <a:pt x="160" y="590"/>
                  </a:cubicBezTo>
                  <a:cubicBezTo>
                    <a:pt x="162" y="592"/>
                    <a:pt x="162" y="595"/>
                    <a:pt x="161" y="597"/>
                  </a:cubicBezTo>
                  <a:cubicBezTo>
                    <a:pt x="161" y="599"/>
                    <a:pt x="160" y="601"/>
                    <a:pt x="158" y="601"/>
                  </a:cubicBezTo>
                  <a:cubicBezTo>
                    <a:pt x="154" y="602"/>
                    <a:pt x="150" y="600"/>
                    <a:pt x="147" y="601"/>
                  </a:cubicBezTo>
                  <a:cubicBezTo>
                    <a:pt x="144" y="602"/>
                    <a:pt x="142" y="605"/>
                    <a:pt x="142" y="608"/>
                  </a:cubicBezTo>
                  <a:cubicBezTo>
                    <a:pt x="141" y="610"/>
                    <a:pt x="143" y="611"/>
                    <a:pt x="144" y="613"/>
                  </a:cubicBezTo>
                  <a:cubicBezTo>
                    <a:pt x="144" y="614"/>
                    <a:pt x="144" y="615"/>
                    <a:pt x="144" y="615"/>
                  </a:cubicBezTo>
                  <a:cubicBezTo>
                    <a:pt x="145" y="613"/>
                    <a:pt x="147" y="611"/>
                    <a:pt x="150" y="610"/>
                  </a:cubicBezTo>
                  <a:cubicBezTo>
                    <a:pt x="151" y="609"/>
                    <a:pt x="152" y="611"/>
                    <a:pt x="153" y="612"/>
                  </a:cubicBezTo>
                  <a:cubicBezTo>
                    <a:pt x="154" y="613"/>
                    <a:pt x="154" y="615"/>
                    <a:pt x="153" y="615"/>
                  </a:cubicBezTo>
                  <a:cubicBezTo>
                    <a:pt x="151" y="617"/>
                    <a:pt x="148" y="617"/>
                    <a:pt x="147" y="619"/>
                  </a:cubicBezTo>
                  <a:cubicBezTo>
                    <a:pt x="146" y="620"/>
                    <a:pt x="148" y="622"/>
                    <a:pt x="147" y="623"/>
                  </a:cubicBezTo>
                  <a:cubicBezTo>
                    <a:pt x="144" y="625"/>
                    <a:pt x="137" y="622"/>
                    <a:pt x="137" y="625"/>
                  </a:cubicBezTo>
                  <a:cubicBezTo>
                    <a:pt x="138" y="629"/>
                    <a:pt x="146" y="627"/>
                    <a:pt x="147" y="630"/>
                  </a:cubicBezTo>
                  <a:cubicBezTo>
                    <a:pt x="148" y="633"/>
                    <a:pt x="142" y="630"/>
                    <a:pt x="140" y="632"/>
                  </a:cubicBezTo>
                  <a:cubicBezTo>
                    <a:pt x="138" y="634"/>
                    <a:pt x="136" y="637"/>
                    <a:pt x="136" y="640"/>
                  </a:cubicBezTo>
                  <a:cubicBezTo>
                    <a:pt x="135" y="641"/>
                    <a:pt x="138" y="643"/>
                    <a:pt x="137" y="644"/>
                  </a:cubicBezTo>
                  <a:cubicBezTo>
                    <a:pt x="136" y="645"/>
                    <a:pt x="133" y="644"/>
                    <a:pt x="131" y="644"/>
                  </a:cubicBezTo>
                  <a:cubicBezTo>
                    <a:pt x="130" y="644"/>
                    <a:pt x="128" y="643"/>
                    <a:pt x="127" y="644"/>
                  </a:cubicBezTo>
                  <a:cubicBezTo>
                    <a:pt x="126" y="645"/>
                    <a:pt x="126" y="647"/>
                    <a:pt x="126" y="648"/>
                  </a:cubicBezTo>
                  <a:cubicBezTo>
                    <a:pt x="127" y="650"/>
                    <a:pt x="130" y="650"/>
                    <a:pt x="132" y="652"/>
                  </a:cubicBezTo>
                  <a:cubicBezTo>
                    <a:pt x="133" y="653"/>
                    <a:pt x="135" y="655"/>
                    <a:pt x="137" y="656"/>
                  </a:cubicBezTo>
                  <a:cubicBezTo>
                    <a:pt x="138" y="656"/>
                    <a:pt x="139" y="655"/>
                    <a:pt x="140" y="656"/>
                  </a:cubicBezTo>
                  <a:cubicBezTo>
                    <a:pt x="146" y="658"/>
                    <a:pt x="152" y="661"/>
                    <a:pt x="157" y="665"/>
                  </a:cubicBezTo>
                  <a:cubicBezTo>
                    <a:pt x="162" y="668"/>
                    <a:pt x="165" y="672"/>
                    <a:pt x="169" y="676"/>
                  </a:cubicBezTo>
                  <a:cubicBezTo>
                    <a:pt x="172" y="675"/>
                    <a:pt x="176" y="675"/>
                    <a:pt x="180" y="676"/>
                  </a:cubicBezTo>
                  <a:cubicBezTo>
                    <a:pt x="183" y="677"/>
                    <a:pt x="185" y="680"/>
                    <a:pt x="188" y="680"/>
                  </a:cubicBezTo>
                  <a:cubicBezTo>
                    <a:pt x="191" y="681"/>
                    <a:pt x="195" y="678"/>
                    <a:pt x="198" y="679"/>
                  </a:cubicBezTo>
                  <a:cubicBezTo>
                    <a:pt x="201" y="680"/>
                    <a:pt x="203" y="683"/>
                    <a:pt x="206" y="684"/>
                  </a:cubicBezTo>
                  <a:cubicBezTo>
                    <a:pt x="209" y="686"/>
                    <a:pt x="211" y="686"/>
                    <a:pt x="214" y="688"/>
                  </a:cubicBezTo>
                  <a:cubicBezTo>
                    <a:pt x="215" y="689"/>
                    <a:pt x="215" y="691"/>
                    <a:pt x="217" y="691"/>
                  </a:cubicBezTo>
                  <a:cubicBezTo>
                    <a:pt x="219" y="691"/>
                    <a:pt x="221" y="689"/>
                    <a:pt x="223" y="689"/>
                  </a:cubicBezTo>
                  <a:cubicBezTo>
                    <a:pt x="224" y="688"/>
                    <a:pt x="226" y="688"/>
                    <a:pt x="227" y="688"/>
                  </a:cubicBezTo>
                  <a:cubicBezTo>
                    <a:pt x="228" y="688"/>
                    <a:pt x="229" y="688"/>
                    <a:pt x="230" y="688"/>
                  </a:cubicBezTo>
                  <a:cubicBezTo>
                    <a:pt x="233" y="689"/>
                    <a:pt x="236" y="690"/>
                    <a:pt x="237" y="692"/>
                  </a:cubicBezTo>
                  <a:cubicBezTo>
                    <a:pt x="238" y="693"/>
                    <a:pt x="236" y="695"/>
                    <a:pt x="237" y="696"/>
                  </a:cubicBezTo>
                  <a:cubicBezTo>
                    <a:pt x="240" y="699"/>
                    <a:pt x="244" y="700"/>
                    <a:pt x="248" y="702"/>
                  </a:cubicBezTo>
                  <a:cubicBezTo>
                    <a:pt x="250" y="703"/>
                    <a:pt x="253" y="704"/>
                    <a:pt x="255" y="706"/>
                  </a:cubicBezTo>
                  <a:cubicBezTo>
                    <a:pt x="256" y="707"/>
                    <a:pt x="257" y="711"/>
                    <a:pt x="258" y="712"/>
                  </a:cubicBezTo>
                  <a:cubicBezTo>
                    <a:pt x="260" y="714"/>
                    <a:pt x="263" y="715"/>
                    <a:pt x="266" y="714"/>
                  </a:cubicBezTo>
                  <a:cubicBezTo>
                    <a:pt x="267" y="713"/>
                    <a:pt x="266" y="710"/>
                    <a:pt x="267" y="709"/>
                  </a:cubicBezTo>
                  <a:cubicBezTo>
                    <a:pt x="268" y="708"/>
                    <a:pt x="270" y="709"/>
                    <a:pt x="271" y="708"/>
                  </a:cubicBezTo>
                  <a:cubicBezTo>
                    <a:pt x="272" y="707"/>
                    <a:pt x="272" y="706"/>
                    <a:pt x="273" y="704"/>
                  </a:cubicBezTo>
                  <a:cubicBezTo>
                    <a:pt x="271" y="702"/>
                    <a:pt x="270" y="699"/>
                    <a:pt x="268" y="696"/>
                  </a:cubicBezTo>
                  <a:cubicBezTo>
                    <a:pt x="266" y="692"/>
                    <a:pt x="263" y="689"/>
                    <a:pt x="261" y="685"/>
                  </a:cubicBezTo>
                  <a:cubicBezTo>
                    <a:pt x="259" y="683"/>
                    <a:pt x="257" y="682"/>
                    <a:pt x="257" y="679"/>
                  </a:cubicBezTo>
                  <a:cubicBezTo>
                    <a:pt x="256" y="677"/>
                    <a:pt x="259" y="674"/>
                    <a:pt x="258" y="672"/>
                  </a:cubicBezTo>
                  <a:cubicBezTo>
                    <a:pt x="257" y="668"/>
                    <a:pt x="256" y="665"/>
                    <a:pt x="254" y="662"/>
                  </a:cubicBezTo>
                  <a:cubicBezTo>
                    <a:pt x="252" y="660"/>
                    <a:pt x="247" y="660"/>
                    <a:pt x="247" y="657"/>
                  </a:cubicBezTo>
                  <a:cubicBezTo>
                    <a:pt x="246" y="653"/>
                    <a:pt x="250" y="650"/>
                    <a:pt x="252" y="647"/>
                  </a:cubicBezTo>
                  <a:cubicBezTo>
                    <a:pt x="253" y="645"/>
                    <a:pt x="253" y="641"/>
                    <a:pt x="255" y="640"/>
                  </a:cubicBezTo>
                  <a:cubicBezTo>
                    <a:pt x="256" y="638"/>
                    <a:pt x="259" y="638"/>
                    <a:pt x="261" y="638"/>
                  </a:cubicBezTo>
                  <a:cubicBezTo>
                    <a:pt x="262" y="638"/>
                    <a:pt x="263" y="640"/>
                    <a:pt x="264" y="639"/>
                  </a:cubicBezTo>
                  <a:cubicBezTo>
                    <a:pt x="265" y="637"/>
                    <a:pt x="264" y="634"/>
                    <a:pt x="266" y="633"/>
                  </a:cubicBezTo>
                  <a:cubicBezTo>
                    <a:pt x="267" y="633"/>
                    <a:pt x="269" y="637"/>
                    <a:pt x="270" y="636"/>
                  </a:cubicBezTo>
                  <a:cubicBezTo>
                    <a:pt x="272" y="634"/>
                    <a:pt x="271" y="630"/>
                    <a:pt x="272" y="628"/>
                  </a:cubicBezTo>
                  <a:cubicBezTo>
                    <a:pt x="271" y="627"/>
                    <a:pt x="270" y="626"/>
                    <a:pt x="269" y="626"/>
                  </a:cubicBezTo>
                  <a:cubicBezTo>
                    <a:pt x="267" y="626"/>
                    <a:pt x="264" y="626"/>
                    <a:pt x="263" y="624"/>
                  </a:cubicBezTo>
                  <a:cubicBezTo>
                    <a:pt x="264" y="623"/>
                    <a:pt x="263" y="621"/>
                    <a:pt x="264" y="621"/>
                  </a:cubicBezTo>
                  <a:cubicBezTo>
                    <a:pt x="265" y="619"/>
                    <a:pt x="270" y="621"/>
                    <a:pt x="269" y="619"/>
                  </a:cubicBezTo>
                  <a:cubicBezTo>
                    <a:pt x="268" y="613"/>
                    <a:pt x="263" y="608"/>
                    <a:pt x="258" y="604"/>
                  </a:cubicBezTo>
                  <a:cubicBezTo>
                    <a:pt x="257" y="603"/>
                    <a:pt x="254" y="603"/>
                    <a:pt x="252" y="603"/>
                  </a:cubicBezTo>
                  <a:cubicBezTo>
                    <a:pt x="251" y="603"/>
                    <a:pt x="252" y="605"/>
                    <a:pt x="252" y="605"/>
                  </a:cubicBezTo>
                  <a:cubicBezTo>
                    <a:pt x="250" y="604"/>
                    <a:pt x="247" y="603"/>
                    <a:pt x="246" y="602"/>
                  </a:cubicBezTo>
                  <a:cubicBezTo>
                    <a:pt x="245" y="600"/>
                    <a:pt x="247" y="596"/>
                    <a:pt x="246" y="595"/>
                  </a:cubicBezTo>
                  <a:cubicBezTo>
                    <a:pt x="244" y="593"/>
                    <a:pt x="239" y="595"/>
                    <a:pt x="238" y="593"/>
                  </a:cubicBezTo>
                  <a:cubicBezTo>
                    <a:pt x="237" y="589"/>
                    <a:pt x="240" y="585"/>
                    <a:pt x="241" y="581"/>
                  </a:cubicBezTo>
                  <a:cubicBezTo>
                    <a:pt x="242" y="580"/>
                    <a:pt x="244" y="580"/>
                    <a:pt x="244" y="579"/>
                  </a:cubicBezTo>
                  <a:cubicBezTo>
                    <a:pt x="244" y="577"/>
                    <a:pt x="241" y="576"/>
                    <a:pt x="240" y="573"/>
                  </a:cubicBezTo>
                  <a:cubicBezTo>
                    <a:pt x="239" y="571"/>
                    <a:pt x="240" y="568"/>
                    <a:pt x="241" y="565"/>
                  </a:cubicBezTo>
                  <a:cubicBezTo>
                    <a:pt x="242" y="563"/>
                    <a:pt x="245" y="562"/>
                    <a:pt x="246" y="560"/>
                  </a:cubicBezTo>
                  <a:cubicBezTo>
                    <a:pt x="247" y="558"/>
                    <a:pt x="245" y="556"/>
                    <a:pt x="246" y="554"/>
                  </a:cubicBezTo>
                  <a:cubicBezTo>
                    <a:pt x="247" y="553"/>
                    <a:pt x="250" y="553"/>
                    <a:pt x="251" y="554"/>
                  </a:cubicBezTo>
                  <a:cubicBezTo>
                    <a:pt x="255" y="557"/>
                    <a:pt x="255" y="562"/>
                    <a:pt x="259" y="565"/>
                  </a:cubicBezTo>
                  <a:cubicBezTo>
                    <a:pt x="260" y="567"/>
                    <a:pt x="262" y="567"/>
                    <a:pt x="263" y="565"/>
                  </a:cubicBezTo>
                  <a:cubicBezTo>
                    <a:pt x="264" y="564"/>
                    <a:pt x="264" y="562"/>
                    <a:pt x="263" y="561"/>
                  </a:cubicBezTo>
                  <a:cubicBezTo>
                    <a:pt x="262" y="557"/>
                    <a:pt x="258" y="555"/>
                    <a:pt x="259" y="551"/>
                  </a:cubicBezTo>
                  <a:cubicBezTo>
                    <a:pt x="259" y="549"/>
                    <a:pt x="262" y="552"/>
                    <a:pt x="264" y="551"/>
                  </a:cubicBezTo>
                  <a:cubicBezTo>
                    <a:pt x="266" y="551"/>
                    <a:pt x="268" y="550"/>
                    <a:pt x="269" y="548"/>
                  </a:cubicBezTo>
                  <a:cubicBezTo>
                    <a:pt x="270" y="547"/>
                    <a:pt x="267" y="544"/>
                    <a:pt x="269" y="543"/>
                  </a:cubicBezTo>
                  <a:cubicBezTo>
                    <a:pt x="272" y="541"/>
                    <a:pt x="276" y="542"/>
                    <a:pt x="280" y="539"/>
                  </a:cubicBezTo>
                  <a:cubicBezTo>
                    <a:pt x="282" y="538"/>
                    <a:pt x="282" y="534"/>
                    <a:pt x="284" y="533"/>
                  </a:cubicBezTo>
                  <a:cubicBezTo>
                    <a:pt x="286" y="532"/>
                    <a:pt x="289" y="533"/>
                    <a:pt x="291" y="534"/>
                  </a:cubicBezTo>
                  <a:cubicBezTo>
                    <a:pt x="292" y="535"/>
                    <a:pt x="290" y="536"/>
                    <a:pt x="290" y="537"/>
                  </a:cubicBezTo>
                  <a:cubicBezTo>
                    <a:pt x="292" y="538"/>
                    <a:pt x="294" y="538"/>
                    <a:pt x="295" y="537"/>
                  </a:cubicBezTo>
                  <a:cubicBezTo>
                    <a:pt x="297" y="536"/>
                    <a:pt x="298" y="534"/>
                    <a:pt x="301" y="533"/>
                  </a:cubicBezTo>
                  <a:cubicBezTo>
                    <a:pt x="302" y="533"/>
                    <a:pt x="303" y="535"/>
                    <a:pt x="304" y="536"/>
                  </a:cubicBezTo>
                  <a:cubicBezTo>
                    <a:pt x="307" y="536"/>
                    <a:pt x="311" y="535"/>
                    <a:pt x="314" y="536"/>
                  </a:cubicBezTo>
                  <a:cubicBezTo>
                    <a:pt x="316" y="536"/>
                    <a:pt x="317" y="539"/>
                    <a:pt x="319" y="541"/>
                  </a:cubicBezTo>
                  <a:cubicBezTo>
                    <a:pt x="322" y="543"/>
                    <a:pt x="326" y="543"/>
                    <a:pt x="328" y="546"/>
                  </a:cubicBezTo>
                  <a:cubicBezTo>
                    <a:pt x="330" y="548"/>
                    <a:pt x="328" y="551"/>
                    <a:pt x="330" y="553"/>
                  </a:cubicBezTo>
                  <a:cubicBezTo>
                    <a:pt x="330" y="554"/>
                    <a:pt x="333" y="554"/>
                    <a:pt x="333" y="553"/>
                  </a:cubicBezTo>
                  <a:cubicBezTo>
                    <a:pt x="334" y="551"/>
                    <a:pt x="331" y="546"/>
                    <a:pt x="333" y="546"/>
                  </a:cubicBezTo>
                  <a:cubicBezTo>
                    <a:pt x="338" y="546"/>
                    <a:pt x="340" y="553"/>
                    <a:pt x="345" y="553"/>
                  </a:cubicBezTo>
                  <a:cubicBezTo>
                    <a:pt x="348" y="553"/>
                    <a:pt x="349" y="547"/>
                    <a:pt x="352" y="546"/>
                  </a:cubicBezTo>
                  <a:cubicBezTo>
                    <a:pt x="354" y="544"/>
                    <a:pt x="357" y="544"/>
                    <a:pt x="360" y="544"/>
                  </a:cubicBezTo>
                  <a:cubicBezTo>
                    <a:pt x="362" y="544"/>
                    <a:pt x="364" y="547"/>
                    <a:pt x="366" y="546"/>
                  </a:cubicBezTo>
                  <a:cubicBezTo>
                    <a:pt x="367" y="546"/>
                    <a:pt x="366" y="543"/>
                    <a:pt x="368" y="542"/>
                  </a:cubicBezTo>
                  <a:cubicBezTo>
                    <a:pt x="370" y="541"/>
                    <a:pt x="373" y="542"/>
                    <a:pt x="375" y="543"/>
                  </a:cubicBezTo>
                  <a:cubicBezTo>
                    <a:pt x="377" y="544"/>
                    <a:pt x="376" y="548"/>
                    <a:pt x="378" y="550"/>
                  </a:cubicBezTo>
                  <a:cubicBezTo>
                    <a:pt x="382" y="552"/>
                    <a:pt x="387" y="553"/>
                    <a:pt x="392" y="553"/>
                  </a:cubicBezTo>
                  <a:cubicBezTo>
                    <a:pt x="394" y="552"/>
                    <a:pt x="393" y="547"/>
                    <a:pt x="395" y="547"/>
                  </a:cubicBezTo>
                  <a:cubicBezTo>
                    <a:pt x="399" y="547"/>
                    <a:pt x="402" y="552"/>
                    <a:pt x="406" y="551"/>
                  </a:cubicBezTo>
                  <a:cubicBezTo>
                    <a:pt x="409" y="551"/>
                    <a:pt x="410" y="547"/>
                    <a:pt x="411" y="545"/>
                  </a:cubicBezTo>
                  <a:cubicBezTo>
                    <a:pt x="412" y="542"/>
                    <a:pt x="413" y="539"/>
                    <a:pt x="411" y="537"/>
                  </a:cubicBezTo>
                  <a:cubicBezTo>
                    <a:pt x="410" y="535"/>
                    <a:pt x="406" y="537"/>
                    <a:pt x="404" y="536"/>
                  </a:cubicBezTo>
                  <a:cubicBezTo>
                    <a:pt x="400" y="534"/>
                    <a:pt x="396" y="530"/>
                    <a:pt x="394" y="527"/>
                  </a:cubicBezTo>
                  <a:cubicBezTo>
                    <a:pt x="397" y="525"/>
                    <a:pt x="401" y="526"/>
                    <a:pt x="403" y="523"/>
                  </a:cubicBezTo>
                  <a:cubicBezTo>
                    <a:pt x="404" y="521"/>
                    <a:pt x="400" y="520"/>
                    <a:pt x="400" y="517"/>
                  </a:cubicBezTo>
                  <a:cubicBezTo>
                    <a:pt x="400" y="514"/>
                    <a:pt x="402" y="511"/>
                    <a:pt x="405" y="510"/>
                  </a:cubicBezTo>
                  <a:cubicBezTo>
                    <a:pt x="408" y="509"/>
                    <a:pt x="411" y="513"/>
                    <a:pt x="414" y="512"/>
                  </a:cubicBezTo>
                  <a:cubicBezTo>
                    <a:pt x="416" y="511"/>
                    <a:pt x="412" y="509"/>
                    <a:pt x="410" y="508"/>
                  </a:cubicBezTo>
                  <a:cubicBezTo>
                    <a:pt x="409" y="507"/>
                    <a:pt x="406" y="508"/>
                    <a:pt x="405" y="506"/>
                  </a:cubicBezTo>
                  <a:cubicBezTo>
                    <a:pt x="404" y="505"/>
                    <a:pt x="407" y="504"/>
                    <a:pt x="406" y="503"/>
                  </a:cubicBezTo>
                  <a:cubicBezTo>
                    <a:pt x="405" y="502"/>
                    <a:pt x="402" y="504"/>
                    <a:pt x="401" y="503"/>
                  </a:cubicBezTo>
                  <a:cubicBezTo>
                    <a:pt x="399" y="501"/>
                    <a:pt x="399" y="497"/>
                    <a:pt x="401" y="495"/>
                  </a:cubicBezTo>
                  <a:cubicBezTo>
                    <a:pt x="403" y="493"/>
                    <a:pt x="408" y="496"/>
                    <a:pt x="412" y="494"/>
                  </a:cubicBezTo>
                  <a:cubicBezTo>
                    <a:pt x="414" y="494"/>
                    <a:pt x="416" y="492"/>
                    <a:pt x="419" y="494"/>
                  </a:cubicBezTo>
                  <a:cubicBezTo>
                    <a:pt x="425" y="494"/>
                    <a:pt x="430" y="492"/>
                    <a:pt x="435" y="491"/>
                  </a:cubicBezTo>
                  <a:cubicBezTo>
                    <a:pt x="439" y="487"/>
                    <a:pt x="445" y="487"/>
                    <a:pt x="451" y="488"/>
                  </a:cubicBezTo>
                  <a:cubicBezTo>
                    <a:pt x="451" y="485"/>
                    <a:pt x="453" y="482"/>
                    <a:pt x="455" y="480"/>
                  </a:cubicBezTo>
                  <a:cubicBezTo>
                    <a:pt x="456" y="479"/>
                    <a:pt x="458" y="481"/>
                    <a:pt x="459" y="481"/>
                  </a:cubicBezTo>
                  <a:cubicBezTo>
                    <a:pt x="468" y="479"/>
                    <a:pt x="476" y="478"/>
                    <a:pt x="484" y="475"/>
                  </a:cubicBezTo>
                  <a:cubicBezTo>
                    <a:pt x="486" y="474"/>
                    <a:pt x="483" y="470"/>
                    <a:pt x="485" y="469"/>
                  </a:cubicBezTo>
                  <a:cubicBezTo>
                    <a:pt x="486" y="467"/>
                    <a:pt x="489" y="466"/>
                    <a:pt x="492" y="466"/>
                  </a:cubicBezTo>
                  <a:cubicBezTo>
                    <a:pt x="498" y="467"/>
                    <a:pt x="503" y="470"/>
                    <a:pt x="509" y="471"/>
                  </a:cubicBezTo>
                  <a:cubicBezTo>
                    <a:pt x="511" y="472"/>
                    <a:pt x="513" y="469"/>
                    <a:pt x="515" y="470"/>
                  </a:cubicBezTo>
                  <a:cubicBezTo>
                    <a:pt x="517" y="473"/>
                    <a:pt x="517" y="477"/>
                    <a:pt x="518" y="480"/>
                  </a:cubicBezTo>
                  <a:cubicBezTo>
                    <a:pt x="519" y="481"/>
                    <a:pt x="521" y="482"/>
                    <a:pt x="521" y="483"/>
                  </a:cubicBezTo>
                  <a:cubicBezTo>
                    <a:pt x="522" y="485"/>
                    <a:pt x="519" y="488"/>
                    <a:pt x="520" y="490"/>
                  </a:cubicBezTo>
                  <a:cubicBezTo>
                    <a:pt x="522" y="489"/>
                    <a:pt x="524" y="490"/>
                    <a:pt x="526" y="490"/>
                  </a:cubicBezTo>
                  <a:cubicBezTo>
                    <a:pt x="527" y="490"/>
                    <a:pt x="528" y="488"/>
                    <a:pt x="529" y="488"/>
                  </a:cubicBezTo>
                  <a:cubicBezTo>
                    <a:pt x="530" y="488"/>
                    <a:pt x="531" y="489"/>
                    <a:pt x="532" y="489"/>
                  </a:cubicBezTo>
                  <a:cubicBezTo>
                    <a:pt x="533" y="488"/>
                    <a:pt x="533" y="484"/>
                    <a:pt x="534" y="485"/>
                  </a:cubicBezTo>
                  <a:cubicBezTo>
                    <a:pt x="536" y="488"/>
                    <a:pt x="535" y="492"/>
                    <a:pt x="537" y="495"/>
                  </a:cubicBezTo>
                  <a:cubicBezTo>
                    <a:pt x="538" y="496"/>
                    <a:pt x="540" y="495"/>
                    <a:pt x="540" y="494"/>
                  </a:cubicBezTo>
                  <a:cubicBezTo>
                    <a:pt x="541" y="493"/>
                    <a:pt x="539" y="491"/>
                    <a:pt x="540" y="491"/>
                  </a:cubicBezTo>
                  <a:cubicBezTo>
                    <a:pt x="543" y="490"/>
                    <a:pt x="547" y="493"/>
                    <a:pt x="550" y="493"/>
                  </a:cubicBezTo>
                  <a:cubicBezTo>
                    <a:pt x="552" y="494"/>
                    <a:pt x="548" y="497"/>
                    <a:pt x="549" y="499"/>
                  </a:cubicBezTo>
                  <a:cubicBezTo>
                    <a:pt x="549" y="500"/>
                    <a:pt x="550" y="501"/>
                    <a:pt x="551" y="501"/>
                  </a:cubicBezTo>
                  <a:cubicBezTo>
                    <a:pt x="553" y="500"/>
                    <a:pt x="555" y="497"/>
                    <a:pt x="557" y="497"/>
                  </a:cubicBezTo>
                  <a:cubicBezTo>
                    <a:pt x="559" y="497"/>
                    <a:pt x="560" y="500"/>
                    <a:pt x="561" y="500"/>
                  </a:cubicBezTo>
                  <a:cubicBezTo>
                    <a:pt x="561" y="495"/>
                    <a:pt x="570" y="495"/>
                    <a:pt x="572" y="492"/>
                  </a:cubicBezTo>
                  <a:cubicBezTo>
                    <a:pt x="579" y="491"/>
                    <a:pt x="581" y="486"/>
                    <a:pt x="587" y="487"/>
                  </a:cubicBezTo>
                  <a:cubicBezTo>
                    <a:pt x="589" y="487"/>
                    <a:pt x="584" y="491"/>
                    <a:pt x="585" y="493"/>
                  </a:cubicBezTo>
                  <a:cubicBezTo>
                    <a:pt x="586" y="495"/>
                    <a:pt x="588" y="497"/>
                    <a:pt x="591" y="499"/>
                  </a:cubicBezTo>
                  <a:cubicBezTo>
                    <a:pt x="594" y="501"/>
                    <a:pt x="598" y="501"/>
                    <a:pt x="600" y="504"/>
                  </a:cubicBezTo>
                  <a:cubicBezTo>
                    <a:pt x="613" y="519"/>
                    <a:pt x="622" y="536"/>
                    <a:pt x="635" y="550"/>
                  </a:cubicBezTo>
                  <a:cubicBezTo>
                    <a:pt x="636" y="552"/>
                    <a:pt x="638" y="548"/>
                    <a:pt x="639" y="546"/>
                  </a:cubicBezTo>
                  <a:cubicBezTo>
                    <a:pt x="639" y="545"/>
                    <a:pt x="637" y="544"/>
                    <a:pt x="638" y="543"/>
                  </a:cubicBezTo>
                  <a:cubicBezTo>
                    <a:pt x="640" y="542"/>
                    <a:pt x="642" y="542"/>
                    <a:pt x="643" y="543"/>
                  </a:cubicBezTo>
                  <a:cubicBezTo>
                    <a:pt x="645" y="543"/>
                    <a:pt x="647" y="545"/>
                    <a:pt x="648" y="547"/>
                  </a:cubicBezTo>
                  <a:cubicBezTo>
                    <a:pt x="649" y="548"/>
                    <a:pt x="646" y="549"/>
                    <a:pt x="647" y="550"/>
                  </a:cubicBezTo>
                  <a:cubicBezTo>
                    <a:pt x="648" y="550"/>
                    <a:pt x="650" y="549"/>
                    <a:pt x="651" y="550"/>
                  </a:cubicBezTo>
                  <a:cubicBezTo>
                    <a:pt x="652" y="550"/>
                    <a:pt x="651" y="552"/>
                    <a:pt x="651" y="552"/>
                  </a:cubicBezTo>
                  <a:cubicBezTo>
                    <a:pt x="656" y="553"/>
                    <a:pt x="661" y="552"/>
                    <a:pt x="666" y="552"/>
                  </a:cubicBezTo>
                  <a:cubicBezTo>
                    <a:pt x="669" y="551"/>
                    <a:pt x="669" y="546"/>
                    <a:pt x="672" y="546"/>
                  </a:cubicBezTo>
                  <a:cubicBezTo>
                    <a:pt x="677" y="547"/>
                    <a:pt x="681" y="551"/>
                    <a:pt x="684" y="555"/>
                  </a:cubicBezTo>
                  <a:cubicBezTo>
                    <a:pt x="686" y="557"/>
                    <a:pt x="685" y="561"/>
                    <a:pt x="687" y="562"/>
                  </a:cubicBezTo>
                  <a:cubicBezTo>
                    <a:pt x="689" y="564"/>
                    <a:pt x="693" y="561"/>
                    <a:pt x="696" y="562"/>
                  </a:cubicBezTo>
                  <a:cubicBezTo>
                    <a:pt x="697" y="562"/>
                    <a:pt x="697" y="565"/>
                    <a:pt x="698" y="566"/>
                  </a:cubicBezTo>
                  <a:cubicBezTo>
                    <a:pt x="699" y="568"/>
                    <a:pt x="701" y="570"/>
                    <a:pt x="704" y="571"/>
                  </a:cubicBezTo>
                  <a:cubicBezTo>
                    <a:pt x="707" y="570"/>
                    <a:pt x="709" y="573"/>
                    <a:pt x="712" y="572"/>
                  </a:cubicBezTo>
                  <a:cubicBezTo>
                    <a:pt x="714" y="571"/>
                    <a:pt x="714" y="567"/>
                    <a:pt x="716" y="567"/>
                  </a:cubicBezTo>
                  <a:cubicBezTo>
                    <a:pt x="718" y="567"/>
                    <a:pt x="715" y="570"/>
                    <a:pt x="715" y="572"/>
                  </a:cubicBezTo>
                  <a:cubicBezTo>
                    <a:pt x="718" y="575"/>
                    <a:pt x="722" y="577"/>
                    <a:pt x="725" y="580"/>
                  </a:cubicBezTo>
                  <a:cubicBezTo>
                    <a:pt x="727" y="580"/>
                    <a:pt x="730" y="580"/>
                    <a:pt x="733" y="580"/>
                  </a:cubicBezTo>
                  <a:cubicBezTo>
                    <a:pt x="735" y="578"/>
                    <a:pt x="738" y="575"/>
                    <a:pt x="740" y="574"/>
                  </a:cubicBezTo>
                  <a:cubicBezTo>
                    <a:pt x="743" y="572"/>
                    <a:pt x="747" y="573"/>
                    <a:pt x="750" y="571"/>
                  </a:cubicBezTo>
                  <a:cubicBezTo>
                    <a:pt x="752" y="570"/>
                    <a:pt x="754" y="567"/>
                    <a:pt x="756" y="565"/>
                  </a:cubicBezTo>
                  <a:cubicBezTo>
                    <a:pt x="759" y="562"/>
                    <a:pt x="762" y="559"/>
                    <a:pt x="765" y="557"/>
                  </a:cubicBezTo>
                  <a:cubicBezTo>
                    <a:pt x="767" y="556"/>
                    <a:pt x="769" y="558"/>
                    <a:pt x="771" y="557"/>
                  </a:cubicBezTo>
                  <a:cubicBezTo>
                    <a:pt x="772" y="556"/>
                    <a:pt x="772" y="554"/>
                    <a:pt x="774" y="553"/>
                  </a:cubicBezTo>
                  <a:cubicBezTo>
                    <a:pt x="775" y="552"/>
                    <a:pt x="777" y="554"/>
                    <a:pt x="779" y="553"/>
                  </a:cubicBezTo>
                  <a:cubicBezTo>
                    <a:pt x="780" y="553"/>
                    <a:pt x="781" y="551"/>
                    <a:pt x="782" y="551"/>
                  </a:cubicBezTo>
                  <a:cubicBezTo>
                    <a:pt x="783" y="551"/>
                    <a:pt x="784" y="552"/>
                    <a:pt x="785" y="552"/>
                  </a:cubicBezTo>
                  <a:cubicBezTo>
                    <a:pt x="786" y="552"/>
                    <a:pt x="787" y="550"/>
                    <a:pt x="788" y="550"/>
                  </a:cubicBezTo>
                  <a:cubicBezTo>
                    <a:pt x="790" y="551"/>
                    <a:pt x="790" y="553"/>
                    <a:pt x="792" y="553"/>
                  </a:cubicBezTo>
                  <a:cubicBezTo>
                    <a:pt x="796" y="554"/>
                    <a:pt x="801" y="553"/>
                    <a:pt x="806" y="555"/>
                  </a:cubicBezTo>
                  <a:cubicBezTo>
                    <a:pt x="807" y="555"/>
                    <a:pt x="806" y="557"/>
                    <a:pt x="806" y="558"/>
                  </a:cubicBezTo>
                  <a:cubicBezTo>
                    <a:pt x="807" y="560"/>
                    <a:pt x="808" y="562"/>
                    <a:pt x="810" y="563"/>
                  </a:cubicBezTo>
                  <a:cubicBezTo>
                    <a:pt x="813" y="565"/>
                    <a:pt x="817" y="566"/>
                    <a:pt x="820" y="567"/>
                  </a:cubicBezTo>
                  <a:cubicBezTo>
                    <a:pt x="823" y="567"/>
                    <a:pt x="826" y="566"/>
                    <a:pt x="828" y="566"/>
                  </a:cubicBezTo>
                  <a:cubicBezTo>
                    <a:pt x="832" y="566"/>
                    <a:pt x="835" y="566"/>
                    <a:pt x="839" y="566"/>
                  </a:cubicBezTo>
                  <a:cubicBezTo>
                    <a:pt x="841" y="567"/>
                    <a:pt x="843" y="568"/>
                    <a:pt x="845" y="568"/>
                  </a:cubicBezTo>
                  <a:cubicBezTo>
                    <a:pt x="847" y="568"/>
                    <a:pt x="849" y="567"/>
                    <a:pt x="850" y="565"/>
                  </a:cubicBezTo>
                  <a:cubicBezTo>
                    <a:pt x="852" y="564"/>
                    <a:pt x="854" y="561"/>
                    <a:pt x="853" y="559"/>
                  </a:cubicBezTo>
                  <a:cubicBezTo>
                    <a:pt x="853" y="556"/>
                    <a:pt x="850" y="555"/>
                    <a:pt x="849" y="553"/>
                  </a:cubicBezTo>
                  <a:cubicBezTo>
                    <a:pt x="848" y="550"/>
                    <a:pt x="847" y="547"/>
                    <a:pt x="846" y="545"/>
                  </a:cubicBezTo>
                  <a:cubicBezTo>
                    <a:pt x="846" y="542"/>
                    <a:pt x="847" y="539"/>
                    <a:pt x="848" y="537"/>
                  </a:cubicBezTo>
                  <a:cubicBezTo>
                    <a:pt x="848" y="536"/>
                    <a:pt x="850" y="537"/>
                    <a:pt x="851" y="536"/>
                  </a:cubicBezTo>
                  <a:cubicBezTo>
                    <a:pt x="852" y="533"/>
                    <a:pt x="850" y="527"/>
                    <a:pt x="853" y="526"/>
                  </a:cubicBezTo>
                  <a:cubicBezTo>
                    <a:pt x="857" y="525"/>
                    <a:pt x="860" y="532"/>
                    <a:pt x="864" y="533"/>
                  </a:cubicBezTo>
                  <a:cubicBezTo>
                    <a:pt x="868" y="534"/>
                    <a:pt x="872" y="530"/>
                    <a:pt x="876" y="531"/>
                  </a:cubicBezTo>
                  <a:cubicBezTo>
                    <a:pt x="879" y="531"/>
                    <a:pt x="881" y="535"/>
                    <a:pt x="883" y="536"/>
                  </a:cubicBezTo>
                  <a:cubicBezTo>
                    <a:pt x="886" y="537"/>
                    <a:pt x="890" y="535"/>
                    <a:pt x="892" y="537"/>
                  </a:cubicBezTo>
                  <a:cubicBezTo>
                    <a:pt x="895" y="538"/>
                    <a:pt x="898" y="540"/>
                    <a:pt x="899" y="543"/>
                  </a:cubicBezTo>
                  <a:cubicBezTo>
                    <a:pt x="900" y="546"/>
                    <a:pt x="898" y="551"/>
                    <a:pt x="900" y="554"/>
                  </a:cubicBezTo>
                  <a:cubicBezTo>
                    <a:pt x="902" y="557"/>
                    <a:pt x="905" y="560"/>
                    <a:pt x="908" y="561"/>
                  </a:cubicBezTo>
                  <a:cubicBezTo>
                    <a:pt x="910" y="562"/>
                    <a:pt x="912" y="559"/>
                    <a:pt x="914" y="559"/>
                  </a:cubicBezTo>
                  <a:cubicBezTo>
                    <a:pt x="914" y="559"/>
                    <a:pt x="913" y="561"/>
                    <a:pt x="914" y="561"/>
                  </a:cubicBezTo>
                  <a:cubicBezTo>
                    <a:pt x="916" y="562"/>
                    <a:pt x="918" y="562"/>
                    <a:pt x="920" y="562"/>
                  </a:cubicBezTo>
                  <a:cubicBezTo>
                    <a:pt x="925" y="562"/>
                    <a:pt x="929" y="562"/>
                    <a:pt x="934" y="561"/>
                  </a:cubicBezTo>
                  <a:cubicBezTo>
                    <a:pt x="935" y="561"/>
                    <a:pt x="935" y="560"/>
                    <a:pt x="936" y="560"/>
                  </a:cubicBezTo>
                  <a:cubicBezTo>
                    <a:pt x="942" y="560"/>
                    <a:pt x="948" y="559"/>
                    <a:pt x="953" y="560"/>
                  </a:cubicBezTo>
                  <a:cubicBezTo>
                    <a:pt x="956" y="560"/>
                    <a:pt x="959" y="562"/>
                    <a:pt x="962" y="563"/>
                  </a:cubicBezTo>
                  <a:cubicBezTo>
                    <a:pt x="965" y="564"/>
                    <a:pt x="969" y="563"/>
                    <a:pt x="972" y="565"/>
                  </a:cubicBezTo>
                  <a:cubicBezTo>
                    <a:pt x="973" y="567"/>
                    <a:pt x="971" y="570"/>
                    <a:pt x="972" y="571"/>
                  </a:cubicBezTo>
                  <a:cubicBezTo>
                    <a:pt x="973" y="574"/>
                    <a:pt x="975" y="576"/>
                    <a:pt x="978" y="577"/>
                  </a:cubicBezTo>
                  <a:cubicBezTo>
                    <a:pt x="985" y="579"/>
                    <a:pt x="992" y="577"/>
                    <a:pt x="1000" y="578"/>
                  </a:cubicBezTo>
                  <a:cubicBezTo>
                    <a:pt x="1001" y="578"/>
                    <a:pt x="1003" y="580"/>
                    <a:pt x="1005" y="579"/>
                  </a:cubicBezTo>
                  <a:cubicBezTo>
                    <a:pt x="1008" y="578"/>
                    <a:pt x="1009" y="575"/>
                    <a:pt x="1011" y="575"/>
                  </a:cubicBezTo>
                  <a:cubicBezTo>
                    <a:pt x="1015" y="574"/>
                    <a:pt x="1019" y="575"/>
                    <a:pt x="1023" y="574"/>
                  </a:cubicBezTo>
                  <a:cubicBezTo>
                    <a:pt x="1025" y="574"/>
                    <a:pt x="1027" y="572"/>
                    <a:pt x="1029" y="571"/>
                  </a:cubicBezTo>
                  <a:cubicBezTo>
                    <a:pt x="1031" y="569"/>
                    <a:pt x="1032" y="568"/>
                    <a:pt x="1033" y="567"/>
                  </a:cubicBezTo>
                  <a:cubicBezTo>
                    <a:pt x="1036" y="565"/>
                    <a:pt x="1039" y="564"/>
                    <a:pt x="1042" y="563"/>
                  </a:cubicBezTo>
                  <a:cubicBezTo>
                    <a:pt x="1044" y="562"/>
                    <a:pt x="1047" y="560"/>
                    <a:pt x="1049" y="561"/>
                  </a:cubicBezTo>
                  <a:cubicBezTo>
                    <a:pt x="1052" y="561"/>
                    <a:pt x="1054" y="564"/>
                    <a:pt x="1057" y="565"/>
                  </a:cubicBezTo>
                  <a:cubicBezTo>
                    <a:pt x="1059" y="566"/>
                    <a:pt x="1061" y="567"/>
                    <a:pt x="1064" y="567"/>
                  </a:cubicBezTo>
                  <a:cubicBezTo>
                    <a:pt x="1066" y="567"/>
                    <a:pt x="1069" y="566"/>
                    <a:pt x="1071" y="566"/>
                  </a:cubicBezTo>
                  <a:cubicBezTo>
                    <a:pt x="1073" y="566"/>
                    <a:pt x="1074" y="568"/>
                    <a:pt x="1075" y="568"/>
                  </a:cubicBezTo>
                  <a:cubicBezTo>
                    <a:pt x="1080" y="570"/>
                    <a:pt x="1086" y="571"/>
                    <a:pt x="1091" y="572"/>
                  </a:cubicBezTo>
                  <a:cubicBezTo>
                    <a:pt x="1095" y="569"/>
                    <a:pt x="1101" y="567"/>
                    <a:pt x="1104" y="564"/>
                  </a:cubicBezTo>
                  <a:cubicBezTo>
                    <a:pt x="1105" y="563"/>
                    <a:pt x="1103" y="561"/>
                    <a:pt x="1103" y="560"/>
                  </a:cubicBezTo>
                  <a:cubicBezTo>
                    <a:pt x="1104" y="558"/>
                    <a:pt x="1106" y="556"/>
                    <a:pt x="1107" y="553"/>
                  </a:cubicBezTo>
                  <a:cubicBezTo>
                    <a:pt x="1107" y="549"/>
                    <a:pt x="1105" y="545"/>
                    <a:pt x="1107" y="540"/>
                  </a:cubicBezTo>
                  <a:cubicBezTo>
                    <a:pt x="1108" y="537"/>
                    <a:pt x="1112" y="536"/>
                    <a:pt x="1113" y="532"/>
                  </a:cubicBezTo>
                  <a:cubicBezTo>
                    <a:pt x="1114" y="528"/>
                    <a:pt x="1114" y="523"/>
                    <a:pt x="1112" y="520"/>
                  </a:cubicBezTo>
                  <a:cubicBezTo>
                    <a:pt x="1110" y="518"/>
                    <a:pt x="1108" y="523"/>
                    <a:pt x="1106" y="523"/>
                  </a:cubicBezTo>
                  <a:cubicBezTo>
                    <a:pt x="1104" y="522"/>
                    <a:pt x="1102" y="520"/>
                    <a:pt x="1103" y="519"/>
                  </a:cubicBezTo>
                  <a:cubicBezTo>
                    <a:pt x="1104" y="515"/>
                    <a:pt x="1107" y="512"/>
                    <a:pt x="1110" y="511"/>
                  </a:cubicBezTo>
                  <a:cubicBezTo>
                    <a:pt x="1112" y="509"/>
                    <a:pt x="1115" y="511"/>
                    <a:pt x="1117" y="511"/>
                  </a:cubicBezTo>
                  <a:cubicBezTo>
                    <a:pt x="1119" y="510"/>
                    <a:pt x="1121" y="508"/>
                    <a:pt x="1124" y="507"/>
                  </a:cubicBezTo>
                  <a:cubicBezTo>
                    <a:pt x="1129" y="506"/>
                    <a:pt x="1135" y="505"/>
                    <a:pt x="1141" y="505"/>
                  </a:cubicBezTo>
                  <a:cubicBezTo>
                    <a:pt x="1145" y="505"/>
                    <a:pt x="1148" y="507"/>
                    <a:pt x="1152" y="508"/>
                  </a:cubicBezTo>
                  <a:cubicBezTo>
                    <a:pt x="1153" y="509"/>
                    <a:pt x="1155" y="509"/>
                    <a:pt x="1156" y="509"/>
                  </a:cubicBezTo>
                  <a:cubicBezTo>
                    <a:pt x="1158" y="509"/>
                    <a:pt x="1159" y="508"/>
                    <a:pt x="1160" y="508"/>
                  </a:cubicBezTo>
                  <a:cubicBezTo>
                    <a:pt x="1164" y="510"/>
                    <a:pt x="1169" y="513"/>
                    <a:pt x="1173" y="516"/>
                  </a:cubicBezTo>
                  <a:cubicBezTo>
                    <a:pt x="1175" y="518"/>
                    <a:pt x="1175" y="522"/>
                    <a:pt x="1177" y="524"/>
                  </a:cubicBezTo>
                  <a:cubicBezTo>
                    <a:pt x="1177" y="525"/>
                    <a:pt x="1179" y="525"/>
                    <a:pt x="1179" y="526"/>
                  </a:cubicBezTo>
                  <a:cubicBezTo>
                    <a:pt x="1179" y="527"/>
                    <a:pt x="1177" y="528"/>
                    <a:pt x="1178" y="529"/>
                  </a:cubicBezTo>
                  <a:cubicBezTo>
                    <a:pt x="1180" y="533"/>
                    <a:pt x="1184" y="536"/>
                    <a:pt x="1187" y="540"/>
                  </a:cubicBezTo>
                  <a:cubicBezTo>
                    <a:pt x="1188" y="541"/>
                    <a:pt x="1187" y="543"/>
                    <a:pt x="1188" y="544"/>
                  </a:cubicBezTo>
                  <a:cubicBezTo>
                    <a:pt x="1189" y="546"/>
                    <a:pt x="1191" y="547"/>
                    <a:pt x="1192" y="548"/>
                  </a:cubicBezTo>
                  <a:cubicBezTo>
                    <a:pt x="1194" y="552"/>
                    <a:pt x="1196" y="555"/>
                    <a:pt x="1197" y="559"/>
                  </a:cubicBezTo>
                  <a:cubicBezTo>
                    <a:pt x="1198" y="561"/>
                    <a:pt x="1201" y="560"/>
                    <a:pt x="1202" y="561"/>
                  </a:cubicBezTo>
                  <a:cubicBezTo>
                    <a:pt x="1202" y="562"/>
                    <a:pt x="1200" y="563"/>
                    <a:pt x="1201" y="564"/>
                  </a:cubicBezTo>
                  <a:cubicBezTo>
                    <a:pt x="1201" y="566"/>
                    <a:pt x="1202" y="569"/>
                    <a:pt x="1204" y="570"/>
                  </a:cubicBezTo>
                  <a:cubicBezTo>
                    <a:pt x="1207" y="571"/>
                    <a:pt x="1211" y="570"/>
                    <a:pt x="1214" y="572"/>
                  </a:cubicBezTo>
                  <a:cubicBezTo>
                    <a:pt x="1217" y="572"/>
                    <a:pt x="1219" y="575"/>
                    <a:pt x="1222" y="575"/>
                  </a:cubicBezTo>
                  <a:cubicBezTo>
                    <a:pt x="1224" y="575"/>
                    <a:pt x="1225" y="572"/>
                    <a:pt x="1227" y="573"/>
                  </a:cubicBezTo>
                  <a:cubicBezTo>
                    <a:pt x="1231" y="575"/>
                    <a:pt x="1233" y="580"/>
                    <a:pt x="1237" y="583"/>
                  </a:cubicBezTo>
                  <a:cubicBezTo>
                    <a:pt x="1238" y="584"/>
                    <a:pt x="1241" y="583"/>
                    <a:pt x="1243" y="584"/>
                  </a:cubicBezTo>
                  <a:cubicBezTo>
                    <a:pt x="1244" y="586"/>
                    <a:pt x="1244" y="589"/>
                    <a:pt x="1245" y="592"/>
                  </a:cubicBezTo>
                  <a:cubicBezTo>
                    <a:pt x="1245" y="593"/>
                    <a:pt x="1244" y="595"/>
                    <a:pt x="1245" y="597"/>
                  </a:cubicBezTo>
                  <a:cubicBezTo>
                    <a:pt x="1246" y="600"/>
                    <a:pt x="1248" y="605"/>
                    <a:pt x="1251" y="605"/>
                  </a:cubicBezTo>
                  <a:cubicBezTo>
                    <a:pt x="1257" y="606"/>
                    <a:pt x="1264" y="605"/>
                    <a:pt x="1270" y="605"/>
                  </a:cubicBezTo>
                  <a:cubicBezTo>
                    <a:pt x="1272" y="605"/>
                    <a:pt x="1272" y="600"/>
                    <a:pt x="1274" y="599"/>
                  </a:cubicBezTo>
                  <a:cubicBezTo>
                    <a:pt x="1281" y="597"/>
                    <a:pt x="1287" y="594"/>
                    <a:pt x="1294" y="593"/>
                  </a:cubicBezTo>
                  <a:cubicBezTo>
                    <a:pt x="1296" y="593"/>
                    <a:pt x="1294" y="597"/>
                    <a:pt x="1295" y="598"/>
                  </a:cubicBezTo>
                  <a:cubicBezTo>
                    <a:pt x="1296" y="601"/>
                    <a:pt x="1298" y="604"/>
                    <a:pt x="1298" y="607"/>
                  </a:cubicBezTo>
                  <a:cubicBezTo>
                    <a:pt x="1298" y="610"/>
                    <a:pt x="1294" y="612"/>
                    <a:pt x="1294" y="614"/>
                  </a:cubicBezTo>
                  <a:cubicBezTo>
                    <a:pt x="1293" y="618"/>
                    <a:pt x="1294" y="622"/>
                    <a:pt x="1294" y="626"/>
                  </a:cubicBezTo>
                  <a:cubicBezTo>
                    <a:pt x="1294" y="629"/>
                    <a:pt x="1294" y="631"/>
                    <a:pt x="1293" y="634"/>
                  </a:cubicBezTo>
                  <a:cubicBezTo>
                    <a:pt x="1293" y="636"/>
                    <a:pt x="1293" y="639"/>
                    <a:pt x="1292" y="641"/>
                  </a:cubicBezTo>
                  <a:cubicBezTo>
                    <a:pt x="1292" y="642"/>
                    <a:pt x="1290" y="642"/>
                    <a:pt x="1289" y="644"/>
                  </a:cubicBezTo>
                  <a:cubicBezTo>
                    <a:pt x="1289" y="645"/>
                    <a:pt x="1290" y="648"/>
                    <a:pt x="1288" y="649"/>
                  </a:cubicBezTo>
                  <a:cubicBezTo>
                    <a:pt x="1287" y="650"/>
                    <a:pt x="1285" y="650"/>
                    <a:pt x="1284" y="650"/>
                  </a:cubicBezTo>
                  <a:cubicBezTo>
                    <a:pt x="1280" y="649"/>
                    <a:pt x="1277" y="646"/>
                    <a:pt x="1274" y="646"/>
                  </a:cubicBezTo>
                  <a:cubicBezTo>
                    <a:pt x="1272" y="647"/>
                    <a:pt x="1272" y="650"/>
                    <a:pt x="1271" y="652"/>
                  </a:cubicBezTo>
                  <a:cubicBezTo>
                    <a:pt x="1269" y="653"/>
                    <a:pt x="1266" y="653"/>
                    <a:pt x="1265" y="655"/>
                  </a:cubicBezTo>
                  <a:cubicBezTo>
                    <a:pt x="1264" y="655"/>
                    <a:pt x="1265" y="657"/>
                    <a:pt x="1266" y="657"/>
                  </a:cubicBezTo>
                  <a:cubicBezTo>
                    <a:pt x="1267" y="661"/>
                    <a:pt x="1271" y="665"/>
                    <a:pt x="1271" y="669"/>
                  </a:cubicBezTo>
                  <a:cubicBezTo>
                    <a:pt x="1273" y="674"/>
                    <a:pt x="1272" y="680"/>
                    <a:pt x="1271" y="686"/>
                  </a:cubicBezTo>
                  <a:cubicBezTo>
                    <a:pt x="1271" y="688"/>
                    <a:pt x="1268" y="687"/>
                    <a:pt x="1267" y="689"/>
                  </a:cubicBezTo>
                  <a:cubicBezTo>
                    <a:pt x="1266" y="690"/>
                    <a:pt x="1266" y="692"/>
                    <a:pt x="1266" y="694"/>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390" name="Freeform 2887"/>
            <p:cNvSpPr>
              <a:spLocks noChangeAspect="1"/>
            </p:cNvSpPr>
            <p:nvPr/>
          </p:nvSpPr>
          <p:spPr bwMode="auto">
            <a:xfrm>
              <a:off x="4895" y="1813"/>
              <a:ext cx="85" cy="81"/>
            </a:xfrm>
            <a:custGeom>
              <a:avLst/>
              <a:gdLst>
                <a:gd name="T0" fmla="*/ 18 w 71"/>
                <a:gd name="T1" fmla="*/ 1 h 68"/>
                <a:gd name="T2" fmla="*/ 42 w 71"/>
                <a:gd name="T3" fmla="*/ 23 h 68"/>
                <a:gd name="T4" fmla="*/ 57 w 71"/>
                <a:gd name="T5" fmla="*/ 29 h 68"/>
                <a:gd name="T6" fmla="*/ 66 w 71"/>
                <a:gd name="T7" fmla="*/ 31 h 68"/>
                <a:gd name="T8" fmla="*/ 72 w 71"/>
                <a:gd name="T9" fmla="*/ 25 h 68"/>
                <a:gd name="T10" fmla="*/ 71 w 71"/>
                <a:gd name="T11" fmla="*/ 35 h 68"/>
                <a:gd name="T12" fmla="*/ 75 w 71"/>
                <a:gd name="T13" fmla="*/ 45 h 68"/>
                <a:gd name="T14" fmla="*/ 84 w 71"/>
                <a:gd name="T15" fmla="*/ 43 h 68"/>
                <a:gd name="T16" fmla="*/ 73 w 71"/>
                <a:gd name="T17" fmla="*/ 51 h 68"/>
                <a:gd name="T18" fmla="*/ 67 w 71"/>
                <a:gd name="T19" fmla="*/ 52 h 68"/>
                <a:gd name="T20" fmla="*/ 61 w 71"/>
                <a:gd name="T21" fmla="*/ 52 h 68"/>
                <a:gd name="T22" fmla="*/ 54 w 71"/>
                <a:gd name="T23" fmla="*/ 63 h 68"/>
                <a:gd name="T24" fmla="*/ 51 w 71"/>
                <a:gd name="T25" fmla="*/ 73 h 68"/>
                <a:gd name="T26" fmla="*/ 26 w 71"/>
                <a:gd name="T27" fmla="*/ 58 h 68"/>
                <a:gd name="T28" fmla="*/ 19 w 71"/>
                <a:gd name="T29" fmla="*/ 64 h 68"/>
                <a:gd name="T30" fmla="*/ 10 w 71"/>
                <a:gd name="T31" fmla="*/ 60 h 68"/>
                <a:gd name="T32" fmla="*/ 10 w 71"/>
                <a:gd name="T33" fmla="*/ 63 h 68"/>
                <a:gd name="T34" fmla="*/ 18 w 71"/>
                <a:gd name="T35" fmla="*/ 71 h 68"/>
                <a:gd name="T36" fmla="*/ 23 w 71"/>
                <a:gd name="T37" fmla="*/ 75 h 68"/>
                <a:gd name="T38" fmla="*/ 14 w 71"/>
                <a:gd name="T39" fmla="*/ 75 h 68"/>
                <a:gd name="T40" fmla="*/ 11 w 71"/>
                <a:gd name="T41" fmla="*/ 81 h 68"/>
                <a:gd name="T42" fmla="*/ 8 w 71"/>
                <a:gd name="T43" fmla="*/ 77 h 68"/>
                <a:gd name="T44" fmla="*/ 8 w 71"/>
                <a:gd name="T45" fmla="*/ 71 h 68"/>
                <a:gd name="T46" fmla="*/ 2 w 71"/>
                <a:gd name="T47" fmla="*/ 68 h 68"/>
                <a:gd name="T48" fmla="*/ 1 w 71"/>
                <a:gd name="T49" fmla="*/ 58 h 68"/>
                <a:gd name="T50" fmla="*/ 7 w 71"/>
                <a:gd name="T51" fmla="*/ 52 h 68"/>
                <a:gd name="T52" fmla="*/ 2 w 71"/>
                <a:gd name="T53" fmla="*/ 46 h 68"/>
                <a:gd name="T54" fmla="*/ 5 w 71"/>
                <a:gd name="T55" fmla="*/ 44 h 68"/>
                <a:gd name="T56" fmla="*/ 17 w 71"/>
                <a:gd name="T57" fmla="*/ 46 h 68"/>
                <a:gd name="T58" fmla="*/ 14 w 71"/>
                <a:gd name="T59" fmla="*/ 38 h 68"/>
                <a:gd name="T60" fmla="*/ 20 w 71"/>
                <a:gd name="T61" fmla="*/ 30 h 68"/>
                <a:gd name="T62" fmla="*/ 18 w 71"/>
                <a:gd name="T63" fmla="*/ 21 h 68"/>
                <a:gd name="T64" fmla="*/ 18 w 71"/>
                <a:gd name="T65" fmla="*/ 13 h 68"/>
                <a:gd name="T66" fmla="*/ 12 w 71"/>
                <a:gd name="T67" fmla="*/ 6 h 68"/>
                <a:gd name="T68" fmla="*/ 18 w 71"/>
                <a:gd name="T69" fmla="*/ 1 h 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1"/>
                <a:gd name="T106" fmla="*/ 0 h 68"/>
                <a:gd name="T107" fmla="*/ 71 w 71"/>
                <a:gd name="T108" fmla="*/ 68 h 6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1" h="68">
                  <a:moveTo>
                    <a:pt x="15" y="1"/>
                  </a:moveTo>
                  <a:cubicBezTo>
                    <a:pt x="23" y="6"/>
                    <a:pt x="28" y="14"/>
                    <a:pt x="35" y="19"/>
                  </a:cubicBezTo>
                  <a:cubicBezTo>
                    <a:pt x="39" y="22"/>
                    <a:pt x="44" y="23"/>
                    <a:pt x="48" y="24"/>
                  </a:cubicBezTo>
                  <a:cubicBezTo>
                    <a:pt x="50" y="25"/>
                    <a:pt x="52" y="27"/>
                    <a:pt x="55" y="26"/>
                  </a:cubicBezTo>
                  <a:cubicBezTo>
                    <a:pt x="57" y="26"/>
                    <a:pt x="58" y="20"/>
                    <a:pt x="60" y="21"/>
                  </a:cubicBezTo>
                  <a:cubicBezTo>
                    <a:pt x="62" y="23"/>
                    <a:pt x="59" y="27"/>
                    <a:pt x="59" y="29"/>
                  </a:cubicBezTo>
                  <a:cubicBezTo>
                    <a:pt x="60" y="32"/>
                    <a:pt x="61" y="36"/>
                    <a:pt x="63" y="38"/>
                  </a:cubicBezTo>
                  <a:cubicBezTo>
                    <a:pt x="65" y="39"/>
                    <a:pt x="71" y="34"/>
                    <a:pt x="70" y="36"/>
                  </a:cubicBezTo>
                  <a:cubicBezTo>
                    <a:pt x="68" y="39"/>
                    <a:pt x="64" y="41"/>
                    <a:pt x="61" y="43"/>
                  </a:cubicBezTo>
                  <a:cubicBezTo>
                    <a:pt x="59" y="43"/>
                    <a:pt x="57" y="43"/>
                    <a:pt x="56" y="44"/>
                  </a:cubicBezTo>
                  <a:cubicBezTo>
                    <a:pt x="54" y="44"/>
                    <a:pt x="52" y="43"/>
                    <a:pt x="51" y="44"/>
                  </a:cubicBezTo>
                  <a:cubicBezTo>
                    <a:pt x="48" y="46"/>
                    <a:pt x="46" y="50"/>
                    <a:pt x="45" y="53"/>
                  </a:cubicBezTo>
                  <a:cubicBezTo>
                    <a:pt x="44" y="56"/>
                    <a:pt x="46" y="61"/>
                    <a:pt x="43" y="61"/>
                  </a:cubicBezTo>
                  <a:cubicBezTo>
                    <a:pt x="35" y="59"/>
                    <a:pt x="30" y="51"/>
                    <a:pt x="22" y="49"/>
                  </a:cubicBezTo>
                  <a:cubicBezTo>
                    <a:pt x="19" y="49"/>
                    <a:pt x="18" y="54"/>
                    <a:pt x="16" y="54"/>
                  </a:cubicBezTo>
                  <a:cubicBezTo>
                    <a:pt x="13" y="54"/>
                    <a:pt x="11" y="51"/>
                    <a:pt x="8" y="50"/>
                  </a:cubicBezTo>
                  <a:cubicBezTo>
                    <a:pt x="7" y="50"/>
                    <a:pt x="7" y="52"/>
                    <a:pt x="8" y="53"/>
                  </a:cubicBezTo>
                  <a:cubicBezTo>
                    <a:pt x="10" y="56"/>
                    <a:pt x="13" y="58"/>
                    <a:pt x="15" y="60"/>
                  </a:cubicBezTo>
                  <a:cubicBezTo>
                    <a:pt x="17" y="61"/>
                    <a:pt x="20" y="62"/>
                    <a:pt x="19" y="63"/>
                  </a:cubicBezTo>
                  <a:cubicBezTo>
                    <a:pt x="17" y="65"/>
                    <a:pt x="14" y="62"/>
                    <a:pt x="12" y="63"/>
                  </a:cubicBezTo>
                  <a:cubicBezTo>
                    <a:pt x="10" y="64"/>
                    <a:pt x="11" y="67"/>
                    <a:pt x="9" y="68"/>
                  </a:cubicBezTo>
                  <a:cubicBezTo>
                    <a:pt x="8" y="68"/>
                    <a:pt x="7" y="66"/>
                    <a:pt x="7" y="65"/>
                  </a:cubicBezTo>
                  <a:cubicBezTo>
                    <a:pt x="6" y="63"/>
                    <a:pt x="7" y="61"/>
                    <a:pt x="7" y="60"/>
                  </a:cubicBezTo>
                  <a:cubicBezTo>
                    <a:pt x="6" y="58"/>
                    <a:pt x="3" y="58"/>
                    <a:pt x="2" y="57"/>
                  </a:cubicBezTo>
                  <a:cubicBezTo>
                    <a:pt x="0" y="54"/>
                    <a:pt x="0" y="51"/>
                    <a:pt x="1" y="49"/>
                  </a:cubicBezTo>
                  <a:cubicBezTo>
                    <a:pt x="1" y="46"/>
                    <a:pt x="5" y="46"/>
                    <a:pt x="6" y="44"/>
                  </a:cubicBezTo>
                  <a:cubicBezTo>
                    <a:pt x="6" y="42"/>
                    <a:pt x="3" y="41"/>
                    <a:pt x="2" y="39"/>
                  </a:cubicBezTo>
                  <a:cubicBezTo>
                    <a:pt x="2" y="38"/>
                    <a:pt x="3" y="37"/>
                    <a:pt x="4" y="37"/>
                  </a:cubicBezTo>
                  <a:cubicBezTo>
                    <a:pt x="7" y="37"/>
                    <a:pt x="11" y="41"/>
                    <a:pt x="14" y="39"/>
                  </a:cubicBezTo>
                  <a:cubicBezTo>
                    <a:pt x="16" y="38"/>
                    <a:pt x="11" y="34"/>
                    <a:pt x="12" y="32"/>
                  </a:cubicBezTo>
                  <a:cubicBezTo>
                    <a:pt x="12" y="29"/>
                    <a:pt x="16" y="28"/>
                    <a:pt x="17" y="25"/>
                  </a:cubicBezTo>
                  <a:cubicBezTo>
                    <a:pt x="17" y="23"/>
                    <a:pt x="15" y="20"/>
                    <a:pt x="15" y="18"/>
                  </a:cubicBezTo>
                  <a:cubicBezTo>
                    <a:pt x="14" y="16"/>
                    <a:pt x="15" y="13"/>
                    <a:pt x="15" y="11"/>
                  </a:cubicBezTo>
                  <a:cubicBezTo>
                    <a:pt x="14" y="9"/>
                    <a:pt x="10" y="8"/>
                    <a:pt x="10" y="5"/>
                  </a:cubicBezTo>
                  <a:cubicBezTo>
                    <a:pt x="10" y="3"/>
                    <a:pt x="13" y="0"/>
                    <a:pt x="1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1" name="Freeform 2888"/>
            <p:cNvSpPr>
              <a:spLocks noChangeAspect="1"/>
            </p:cNvSpPr>
            <p:nvPr/>
          </p:nvSpPr>
          <p:spPr bwMode="auto">
            <a:xfrm>
              <a:off x="4794" y="1893"/>
              <a:ext cx="148" cy="159"/>
            </a:xfrm>
            <a:custGeom>
              <a:avLst/>
              <a:gdLst>
                <a:gd name="T0" fmla="*/ 123 w 123"/>
                <a:gd name="T1" fmla="*/ 6 h 132"/>
                <a:gd name="T2" fmla="*/ 130 w 123"/>
                <a:gd name="T3" fmla="*/ 14 h 132"/>
                <a:gd name="T4" fmla="*/ 119 w 123"/>
                <a:gd name="T5" fmla="*/ 7 h 132"/>
                <a:gd name="T6" fmla="*/ 116 w 123"/>
                <a:gd name="T7" fmla="*/ 14 h 132"/>
                <a:gd name="T8" fmla="*/ 113 w 123"/>
                <a:gd name="T9" fmla="*/ 28 h 132"/>
                <a:gd name="T10" fmla="*/ 117 w 123"/>
                <a:gd name="T11" fmla="*/ 31 h 132"/>
                <a:gd name="T12" fmla="*/ 116 w 123"/>
                <a:gd name="T13" fmla="*/ 60 h 132"/>
                <a:gd name="T14" fmla="*/ 106 w 123"/>
                <a:gd name="T15" fmla="*/ 76 h 132"/>
                <a:gd name="T16" fmla="*/ 87 w 123"/>
                <a:gd name="T17" fmla="*/ 94 h 132"/>
                <a:gd name="T18" fmla="*/ 85 w 123"/>
                <a:gd name="T19" fmla="*/ 83 h 132"/>
                <a:gd name="T20" fmla="*/ 78 w 123"/>
                <a:gd name="T21" fmla="*/ 87 h 132"/>
                <a:gd name="T22" fmla="*/ 73 w 123"/>
                <a:gd name="T23" fmla="*/ 107 h 132"/>
                <a:gd name="T24" fmla="*/ 66 w 123"/>
                <a:gd name="T25" fmla="*/ 117 h 132"/>
                <a:gd name="T26" fmla="*/ 30 w 123"/>
                <a:gd name="T27" fmla="*/ 119 h 132"/>
                <a:gd name="T28" fmla="*/ 23 w 123"/>
                <a:gd name="T29" fmla="*/ 120 h 132"/>
                <a:gd name="T30" fmla="*/ 12 w 123"/>
                <a:gd name="T31" fmla="*/ 135 h 132"/>
                <a:gd name="T32" fmla="*/ 1 w 123"/>
                <a:gd name="T33" fmla="*/ 145 h 132"/>
                <a:gd name="T34" fmla="*/ 10 w 123"/>
                <a:gd name="T35" fmla="*/ 148 h 132"/>
                <a:gd name="T36" fmla="*/ 22 w 123"/>
                <a:gd name="T37" fmla="*/ 151 h 132"/>
                <a:gd name="T38" fmla="*/ 26 w 123"/>
                <a:gd name="T39" fmla="*/ 145 h 132"/>
                <a:gd name="T40" fmla="*/ 41 w 123"/>
                <a:gd name="T41" fmla="*/ 139 h 132"/>
                <a:gd name="T42" fmla="*/ 47 w 123"/>
                <a:gd name="T43" fmla="*/ 135 h 132"/>
                <a:gd name="T44" fmla="*/ 66 w 123"/>
                <a:gd name="T45" fmla="*/ 134 h 132"/>
                <a:gd name="T46" fmla="*/ 63 w 123"/>
                <a:gd name="T47" fmla="*/ 143 h 132"/>
                <a:gd name="T48" fmla="*/ 73 w 123"/>
                <a:gd name="T49" fmla="*/ 158 h 132"/>
                <a:gd name="T50" fmla="*/ 81 w 123"/>
                <a:gd name="T51" fmla="*/ 143 h 132"/>
                <a:gd name="T52" fmla="*/ 84 w 123"/>
                <a:gd name="T53" fmla="*/ 136 h 132"/>
                <a:gd name="T54" fmla="*/ 87 w 123"/>
                <a:gd name="T55" fmla="*/ 129 h 132"/>
                <a:gd name="T56" fmla="*/ 90 w 123"/>
                <a:gd name="T57" fmla="*/ 132 h 132"/>
                <a:gd name="T58" fmla="*/ 93 w 123"/>
                <a:gd name="T59" fmla="*/ 136 h 132"/>
                <a:gd name="T60" fmla="*/ 103 w 123"/>
                <a:gd name="T61" fmla="*/ 136 h 132"/>
                <a:gd name="T62" fmla="*/ 111 w 123"/>
                <a:gd name="T63" fmla="*/ 128 h 132"/>
                <a:gd name="T64" fmla="*/ 116 w 123"/>
                <a:gd name="T65" fmla="*/ 135 h 132"/>
                <a:gd name="T66" fmla="*/ 123 w 123"/>
                <a:gd name="T67" fmla="*/ 125 h 132"/>
                <a:gd name="T68" fmla="*/ 124 w 123"/>
                <a:gd name="T69" fmla="*/ 118 h 132"/>
                <a:gd name="T70" fmla="*/ 132 w 123"/>
                <a:gd name="T71" fmla="*/ 118 h 132"/>
                <a:gd name="T72" fmla="*/ 131 w 123"/>
                <a:gd name="T73" fmla="*/ 128 h 132"/>
                <a:gd name="T74" fmla="*/ 140 w 123"/>
                <a:gd name="T75" fmla="*/ 126 h 132"/>
                <a:gd name="T76" fmla="*/ 144 w 123"/>
                <a:gd name="T77" fmla="*/ 114 h 132"/>
                <a:gd name="T78" fmla="*/ 138 w 123"/>
                <a:gd name="T79" fmla="*/ 95 h 132"/>
                <a:gd name="T80" fmla="*/ 141 w 123"/>
                <a:gd name="T81" fmla="*/ 82 h 132"/>
                <a:gd name="T82" fmla="*/ 140 w 123"/>
                <a:gd name="T83" fmla="*/ 61 h 132"/>
                <a:gd name="T84" fmla="*/ 144 w 123"/>
                <a:gd name="T85" fmla="*/ 57 h 132"/>
                <a:gd name="T86" fmla="*/ 147 w 123"/>
                <a:gd name="T87" fmla="*/ 42 h 132"/>
                <a:gd name="T88" fmla="*/ 140 w 123"/>
                <a:gd name="T89" fmla="*/ 28 h 132"/>
                <a:gd name="T90" fmla="*/ 134 w 123"/>
                <a:gd name="T91" fmla="*/ 14 h 132"/>
                <a:gd name="T92" fmla="*/ 123 w 123"/>
                <a:gd name="T93" fmla="*/ 1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
                <a:gd name="T142" fmla="*/ 0 h 132"/>
                <a:gd name="T143" fmla="*/ 123 w 123"/>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 h="132">
                  <a:moveTo>
                    <a:pt x="102" y="1"/>
                  </a:moveTo>
                  <a:cubicBezTo>
                    <a:pt x="101" y="2"/>
                    <a:pt x="100" y="4"/>
                    <a:pt x="102" y="5"/>
                  </a:cubicBezTo>
                  <a:cubicBezTo>
                    <a:pt x="103" y="6"/>
                    <a:pt x="106" y="3"/>
                    <a:pt x="107" y="4"/>
                  </a:cubicBezTo>
                  <a:cubicBezTo>
                    <a:pt x="109" y="6"/>
                    <a:pt x="108" y="9"/>
                    <a:pt x="108" y="12"/>
                  </a:cubicBezTo>
                  <a:cubicBezTo>
                    <a:pt x="106" y="13"/>
                    <a:pt x="103" y="12"/>
                    <a:pt x="101" y="12"/>
                  </a:cubicBezTo>
                  <a:cubicBezTo>
                    <a:pt x="99" y="11"/>
                    <a:pt x="100" y="7"/>
                    <a:pt x="99" y="6"/>
                  </a:cubicBezTo>
                  <a:cubicBezTo>
                    <a:pt x="98" y="5"/>
                    <a:pt x="96" y="5"/>
                    <a:pt x="95" y="6"/>
                  </a:cubicBezTo>
                  <a:cubicBezTo>
                    <a:pt x="94" y="8"/>
                    <a:pt x="96" y="10"/>
                    <a:pt x="96" y="12"/>
                  </a:cubicBezTo>
                  <a:cubicBezTo>
                    <a:pt x="95" y="13"/>
                    <a:pt x="93" y="13"/>
                    <a:pt x="93" y="14"/>
                  </a:cubicBezTo>
                  <a:cubicBezTo>
                    <a:pt x="92" y="17"/>
                    <a:pt x="94" y="20"/>
                    <a:pt x="94" y="23"/>
                  </a:cubicBezTo>
                  <a:cubicBezTo>
                    <a:pt x="94" y="25"/>
                    <a:pt x="91" y="27"/>
                    <a:pt x="92" y="29"/>
                  </a:cubicBezTo>
                  <a:cubicBezTo>
                    <a:pt x="93" y="30"/>
                    <a:pt x="96" y="24"/>
                    <a:pt x="97" y="26"/>
                  </a:cubicBezTo>
                  <a:cubicBezTo>
                    <a:pt x="99" y="30"/>
                    <a:pt x="99" y="35"/>
                    <a:pt x="99" y="40"/>
                  </a:cubicBezTo>
                  <a:cubicBezTo>
                    <a:pt x="99" y="44"/>
                    <a:pt x="97" y="47"/>
                    <a:pt x="96" y="50"/>
                  </a:cubicBezTo>
                  <a:cubicBezTo>
                    <a:pt x="95" y="54"/>
                    <a:pt x="94" y="57"/>
                    <a:pt x="92" y="60"/>
                  </a:cubicBezTo>
                  <a:cubicBezTo>
                    <a:pt x="92" y="62"/>
                    <a:pt x="89" y="62"/>
                    <a:pt x="88" y="63"/>
                  </a:cubicBezTo>
                  <a:cubicBezTo>
                    <a:pt x="86" y="66"/>
                    <a:pt x="86" y="69"/>
                    <a:pt x="83" y="72"/>
                  </a:cubicBezTo>
                  <a:cubicBezTo>
                    <a:pt x="80" y="75"/>
                    <a:pt x="76" y="78"/>
                    <a:pt x="72" y="78"/>
                  </a:cubicBezTo>
                  <a:cubicBezTo>
                    <a:pt x="69" y="79"/>
                    <a:pt x="67" y="76"/>
                    <a:pt x="67" y="74"/>
                  </a:cubicBezTo>
                  <a:cubicBezTo>
                    <a:pt x="66" y="72"/>
                    <a:pt x="70" y="71"/>
                    <a:pt x="71" y="69"/>
                  </a:cubicBezTo>
                  <a:cubicBezTo>
                    <a:pt x="71" y="68"/>
                    <a:pt x="70" y="67"/>
                    <a:pt x="69" y="67"/>
                  </a:cubicBezTo>
                  <a:cubicBezTo>
                    <a:pt x="67" y="68"/>
                    <a:pt x="65" y="70"/>
                    <a:pt x="65" y="72"/>
                  </a:cubicBezTo>
                  <a:cubicBezTo>
                    <a:pt x="64" y="75"/>
                    <a:pt x="66" y="78"/>
                    <a:pt x="65" y="81"/>
                  </a:cubicBezTo>
                  <a:cubicBezTo>
                    <a:pt x="64" y="84"/>
                    <a:pt x="62" y="86"/>
                    <a:pt x="61" y="89"/>
                  </a:cubicBezTo>
                  <a:cubicBezTo>
                    <a:pt x="60" y="91"/>
                    <a:pt x="61" y="94"/>
                    <a:pt x="60" y="95"/>
                  </a:cubicBezTo>
                  <a:cubicBezTo>
                    <a:pt x="59" y="97"/>
                    <a:pt x="57" y="97"/>
                    <a:pt x="55" y="97"/>
                  </a:cubicBezTo>
                  <a:cubicBezTo>
                    <a:pt x="49" y="98"/>
                    <a:pt x="42" y="97"/>
                    <a:pt x="35" y="98"/>
                  </a:cubicBezTo>
                  <a:cubicBezTo>
                    <a:pt x="32" y="98"/>
                    <a:pt x="29" y="99"/>
                    <a:pt x="25" y="99"/>
                  </a:cubicBezTo>
                  <a:cubicBezTo>
                    <a:pt x="25" y="99"/>
                    <a:pt x="26" y="97"/>
                    <a:pt x="26" y="97"/>
                  </a:cubicBezTo>
                  <a:cubicBezTo>
                    <a:pt x="23" y="97"/>
                    <a:pt x="21" y="98"/>
                    <a:pt x="19" y="100"/>
                  </a:cubicBezTo>
                  <a:cubicBezTo>
                    <a:pt x="18" y="100"/>
                    <a:pt x="20" y="102"/>
                    <a:pt x="19" y="103"/>
                  </a:cubicBezTo>
                  <a:cubicBezTo>
                    <a:pt x="16" y="106"/>
                    <a:pt x="13" y="108"/>
                    <a:pt x="10" y="112"/>
                  </a:cubicBezTo>
                  <a:cubicBezTo>
                    <a:pt x="8" y="113"/>
                    <a:pt x="7" y="116"/>
                    <a:pt x="5" y="117"/>
                  </a:cubicBezTo>
                  <a:cubicBezTo>
                    <a:pt x="4" y="118"/>
                    <a:pt x="1" y="118"/>
                    <a:pt x="1" y="120"/>
                  </a:cubicBezTo>
                  <a:cubicBezTo>
                    <a:pt x="0" y="122"/>
                    <a:pt x="1" y="124"/>
                    <a:pt x="3" y="125"/>
                  </a:cubicBezTo>
                  <a:cubicBezTo>
                    <a:pt x="4" y="123"/>
                    <a:pt x="6" y="123"/>
                    <a:pt x="8" y="123"/>
                  </a:cubicBezTo>
                  <a:cubicBezTo>
                    <a:pt x="9" y="123"/>
                    <a:pt x="11" y="123"/>
                    <a:pt x="12" y="123"/>
                  </a:cubicBezTo>
                  <a:cubicBezTo>
                    <a:pt x="14" y="123"/>
                    <a:pt x="16" y="126"/>
                    <a:pt x="18" y="125"/>
                  </a:cubicBezTo>
                  <a:cubicBezTo>
                    <a:pt x="19" y="124"/>
                    <a:pt x="17" y="121"/>
                    <a:pt x="18" y="120"/>
                  </a:cubicBezTo>
                  <a:cubicBezTo>
                    <a:pt x="18" y="118"/>
                    <a:pt x="20" y="120"/>
                    <a:pt x="22" y="120"/>
                  </a:cubicBezTo>
                  <a:cubicBezTo>
                    <a:pt x="24" y="119"/>
                    <a:pt x="26" y="119"/>
                    <a:pt x="28" y="118"/>
                  </a:cubicBezTo>
                  <a:cubicBezTo>
                    <a:pt x="30" y="117"/>
                    <a:pt x="32" y="115"/>
                    <a:pt x="34" y="115"/>
                  </a:cubicBezTo>
                  <a:cubicBezTo>
                    <a:pt x="35" y="115"/>
                    <a:pt x="36" y="116"/>
                    <a:pt x="37" y="116"/>
                  </a:cubicBezTo>
                  <a:cubicBezTo>
                    <a:pt x="38" y="115"/>
                    <a:pt x="38" y="113"/>
                    <a:pt x="39" y="112"/>
                  </a:cubicBezTo>
                  <a:cubicBezTo>
                    <a:pt x="41" y="111"/>
                    <a:pt x="44" y="111"/>
                    <a:pt x="47" y="111"/>
                  </a:cubicBezTo>
                  <a:cubicBezTo>
                    <a:pt x="50" y="110"/>
                    <a:pt x="53" y="109"/>
                    <a:pt x="55" y="111"/>
                  </a:cubicBezTo>
                  <a:cubicBezTo>
                    <a:pt x="57" y="112"/>
                    <a:pt x="55" y="114"/>
                    <a:pt x="54" y="116"/>
                  </a:cubicBezTo>
                  <a:cubicBezTo>
                    <a:pt x="54" y="117"/>
                    <a:pt x="52" y="118"/>
                    <a:pt x="52" y="119"/>
                  </a:cubicBezTo>
                  <a:cubicBezTo>
                    <a:pt x="54" y="120"/>
                    <a:pt x="53" y="125"/>
                    <a:pt x="55" y="127"/>
                  </a:cubicBezTo>
                  <a:cubicBezTo>
                    <a:pt x="56" y="129"/>
                    <a:pt x="58" y="132"/>
                    <a:pt x="61" y="131"/>
                  </a:cubicBezTo>
                  <a:cubicBezTo>
                    <a:pt x="63" y="131"/>
                    <a:pt x="64" y="128"/>
                    <a:pt x="65" y="126"/>
                  </a:cubicBezTo>
                  <a:cubicBezTo>
                    <a:pt x="66" y="123"/>
                    <a:pt x="65" y="120"/>
                    <a:pt x="67" y="119"/>
                  </a:cubicBezTo>
                  <a:cubicBezTo>
                    <a:pt x="69" y="117"/>
                    <a:pt x="73" y="119"/>
                    <a:pt x="74" y="117"/>
                  </a:cubicBezTo>
                  <a:cubicBezTo>
                    <a:pt x="75" y="116"/>
                    <a:pt x="71" y="115"/>
                    <a:pt x="70" y="113"/>
                  </a:cubicBezTo>
                  <a:cubicBezTo>
                    <a:pt x="69" y="111"/>
                    <a:pt x="69" y="108"/>
                    <a:pt x="69" y="105"/>
                  </a:cubicBezTo>
                  <a:cubicBezTo>
                    <a:pt x="70" y="104"/>
                    <a:pt x="71" y="106"/>
                    <a:pt x="72" y="107"/>
                  </a:cubicBezTo>
                  <a:cubicBezTo>
                    <a:pt x="72" y="108"/>
                    <a:pt x="72" y="110"/>
                    <a:pt x="73" y="111"/>
                  </a:cubicBezTo>
                  <a:cubicBezTo>
                    <a:pt x="74" y="112"/>
                    <a:pt x="75" y="110"/>
                    <a:pt x="75" y="110"/>
                  </a:cubicBezTo>
                  <a:cubicBezTo>
                    <a:pt x="77" y="110"/>
                    <a:pt x="79" y="110"/>
                    <a:pt x="79" y="111"/>
                  </a:cubicBezTo>
                  <a:cubicBezTo>
                    <a:pt x="80" y="112"/>
                    <a:pt x="77" y="112"/>
                    <a:pt x="77" y="113"/>
                  </a:cubicBezTo>
                  <a:cubicBezTo>
                    <a:pt x="78" y="114"/>
                    <a:pt x="80" y="113"/>
                    <a:pt x="82" y="113"/>
                  </a:cubicBezTo>
                  <a:cubicBezTo>
                    <a:pt x="83" y="113"/>
                    <a:pt x="85" y="113"/>
                    <a:pt x="86" y="113"/>
                  </a:cubicBezTo>
                  <a:cubicBezTo>
                    <a:pt x="88" y="113"/>
                    <a:pt x="89" y="114"/>
                    <a:pt x="90" y="113"/>
                  </a:cubicBezTo>
                  <a:cubicBezTo>
                    <a:pt x="92" y="111"/>
                    <a:pt x="91" y="108"/>
                    <a:pt x="92" y="106"/>
                  </a:cubicBezTo>
                  <a:cubicBezTo>
                    <a:pt x="94" y="105"/>
                    <a:pt x="97" y="105"/>
                    <a:pt x="97" y="106"/>
                  </a:cubicBezTo>
                  <a:cubicBezTo>
                    <a:pt x="99" y="108"/>
                    <a:pt x="95" y="110"/>
                    <a:pt x="96" y="112"/>
                  </a:cubicBezTo>
                  <a:cubicBezTo>
                    <a:pt x="96" y="114"/>
                    <a:pt x="99" y="114"/>
                    <a:pt x="100" y="113"/>
                  </a:cubicBezTo>
                  <a:cubicBezTo>
                    <a:pt x="101" y="111"/>
                    <a:pt x="100" y="107"/>
                    <a:pt x="102" y="104"/>
                  </a:cubicBezTo>
                  <a:cubicBezTo>
                    <a:pt x="102" y="103"/>
                    <a:pt x="104" y="105"/>
                    <a:pt x="105" y="104"/>
                  </a:cubicBezTo>
                  <a:cubicBezTo>
                    <a:pt x="105" y="102"/>
                    <a:pt x="103" y="100"/>
                    <a:pt x="103" y="98"/>
                  </a:cubicBezTo>
                  <a:cubicBezTo>
                    <a:pt x="104" y="96"/>
                    <a:pt x="105" y="95"/>
                    <a:pt x="106" y="95"/>
                  </a:cubicBezTo>
                  <a:cubicBezTo>
                    <a:pt x="108" y="95"/>
                    <a:pt x="110" y="96"/>
                    <a:pt x="110" y="98"/>
                  </a:cubicBezTo>
                  <a:cubicBezTo>
                    <a:pt x="111" y="99"/>
                    <a:pt x="108" y="100"/>
                    <a:pt x="108" y="102"/>
                  </a:cubicBezTo>
                  <a:cubicBezTo>
                    <a:pt x="107" y="103"/>
                    <a:pt x="108" y="105"/>
                    <a:pt x="109" y="106"/>
                  </a:cubicBezTo>
                  <a:cubicBezTo>
                    <a:pt x="109" y="107"/>
                    <a:pt x="108" y="109"/>
                    <a:pt x="109" y="109"/>
                  </a:cubicBezTo>
                  <a:cubicBezTo>
                    <a:pt x="111" y="108"/>
                    <a:pt x="114" y="106"/>
                    <a:pt x="116" y="105"/>
                  </a:cubicBezTo>
                  <a:cubicBezTo>
                    <a:pt x="118" y="103"/>
                    <a:pt x="115" y="100"/>
                    <a:pt x="116" y="97"/>
                  </a:cubicBezTo>
                  <a:cubicBezTo>
                    <a:pt x="117" y="96"/>
                    <a:pt x="120" y="96"/>
                    <a:pt x="120" y="95"/>
                  </a:cubicBezTo>
                  <a:cubicBezTo>
                    <a:pt x="120" y="92"/>
                    <a:pt x="117" y="91"/>
                    <a:pt x="116" y="89"/>
                  </a:cubicBezTo>
                  <a:cubicBezTo>
                    <a:pt x="115" y="86"/>
                    <a:pt x="115" y="82"/>
                    <a:pt x="115" y="79"/>
                  </a:cubicBezTo>
                  <a:cubicBezTo>
                    <a:pt x="115" y="78"/>
                    <a:pt x="116" y="77"/>
                    <a:pt x="117" y="76"/>
                  </a:cubicBezTo>
                  <a:cubicBezTo>
                    <a:pt x="117" y="73"/>
                    <a:pt x="117" y="70"/>
                    <a:pt x="117" y="68"/>
                  </a:cubicBezTo>
                  <a:cubicBezTo>
                    <a:pt x="116" y="65"/>
                    <a:pt x="113" y="63"/>
                    <a:pt x="113" y="60"/>
                  </a:cubicBezTo>
                  <a:cubicBezTo>
                    <a:pt x="113" y="57"/>
                    <a:pt x="114" y="53"/>
                    <a:pt x="116" y="51"/>
                  </a:cubicBezTo>
                  <a:cubicBezTo>
                    <a:pt x="117" y="50"/>
                    <a:pt x="120" y="52"/>
                    <a:pt x="121" y="51"/>
                  </a:cubicBezTo>
                  <a:cubicBezTo>
                    <a:pt x="122" y="50"/>
                    <a:pt x="119" y="48"/>
                    <a:pt x="120" y="47"/>
                  </a:cubicBezTo>
                  <a:cubicBezTo>
                    <a:pt x="120" y="45"/>
                    <a:pt x="122" y="44"/>
                    <a:pt x="123" y="42"/>
                  </a:cubicBezTo>
                  <a:cubicBezTo>
                    <a:pt x="123" y="40"/>
                    <a:pt x="122" y="38"/>
                    <a:pt x="122" y="35"/>
                  </a:cubicBezTo>
                  <a:cubicBezTo>
                    <a:pt x="121" y="32"/>
                    <a:pt x="120" y="29"/>
                    <a:pt x="119" y="27"/>
                  </a:cubicBezTo>
                  <a:cubicBezTo>
                    <a:pt x="118" y="25"/>
                    <a:pt x="116" y="24"/>
                    <a:pt x="116" y="23"/>
                  </a:cubicBezTo>
                  <a:cubicBezTo>
                    <a:pt x="115" y="21"/>
                    <a:pt x="114" y="18"/>
                    <a:pt x="113" y="16"/>
                  </a:cubicBezTo>
                  <a:cubicBezTo>
                    <a:pt x="113" y="15"/>
                    <a:pt x="111" y="13"/>
                    <a:pt x="111" y="12"/>
                  </a:cubicBezTo>
                  <a:cubicBezTo>
                    <a:pt x="110" y="8"/>
                    <a:pt x="111" y="3"/>
                    <a:pt x="109" y="1"/>
                  </a:cubicBezTo>
                  <a:cubicBezTo>
                    <a:pt x="107" y="1"/>
                    <a:pt x="104" y="0"/>
                    <a:pt x="102" y="1"/>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2" name="Freeform 2889"/>
            <p:cNvSpPr>
              <a:spLocks noChangeAspect="1"/>
            </p:cNvSpPr>
            <p:nvPr/>
          </p:nvSpPr>
          <p:spPr bwMode="auto">
            <a:xfrm>
              <a:off x="4819" y="2035"/>
              <a:ext cx="34" cy="30"/>
            </a:xfrm>
            <a:custGeom>
              <a:avLst/>
              <a:gdLst>
                <a:gd name="T0" fmla="*/ 0 w 28"/>
                <a:gd name="T1" fmla="*/ 16 h 25"/>
                <a:gd name="T2" fmla="*/ 2 w 28"/>
                <a:gd name="T3" fmla="*/ 26 h 25"/>
                <a:gd name="T4" fmla="*/ 10 w 28"/>
                <a:gd name="T5" fmla="*/ 29 h 25"/>
                <a:gd name="T6" fmla="*/ 13 w 28"/>
                <a:gd name="T7" fmla="*/ 29 h 25"/>
                <a:gd name="T8" fmla="*/ 13 w 28"/>
                <a:gd name="T9" fmla="*/ 24 h 25"/>
                <a:gd name="T10" fmla="*/ 17 w 28"/>
                <a:gd name="T11" fmla="*/ 17 h 25"/>
                <a:gd name="T12" fmla="*/ 23 w 28"/>
                <a:gd name="T13" fmla="*/ 18 h 25"/>
                <a:gd name="T14" fmla="*/ 27 w 28"/>
                <a:gd name="T15" fmla="*/ 20 h 25"/>
                <a:gd name="T16" fmla="*/ 29 w 28"/>
                <a:gd name="T17" fmla="*/ 13 h 25"/>
                <a:gd name="T18" fmla="*/ 33 w 28"/>
                <a:gd name="T19" fmla="*/ 8 h 25"/>
                <a:gd name="T20" fmla="*/ 32 w 28"/>
                <a:gd name="T21" fmla="*/ 6 h 25"/>
                <a:gd name="T22" fmla="*/ 30 w 28"/>
                <a:gd name="T23" fmla="*/ 1 h 25"/>
                <a:gd name="T24" fmla="*/ 23 w 28"/>
                <a:gd name="T25" fmla="*/ 1 h 25"/>
                <a:gd name="T26" fmla="*/ 19 w 28"/>
                <a:gd name="T27" fmla="*/ 1 h 25"/>
                <a:gd name="T28" fmla="*/ 16 w 28"/>
                <a:gd name="T29" fmla="*/ 8 h 25"/>
                <a:gd name="T30" fmla="*/ 11 w 28"/>
                <a:gd name="T31" fmla="*/ 8 h 25"/>
                <a:gd name="T32" fmla="*/ 7 w 28"/>
                <a:gd name="T33" fmla="*/ 6 h 25"/>
                <a:gd name="T34" fmla="*/ 4 w 28"/>
                <a:gd name="T35" fmla="*/ 10 h 25"/>
                <a:gd name="T36" fmla="*/ 0 w 28"/>
                <a:gd name="T37" fmla="*/ 16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5"/>
                <a:gd name="T59" fmla="*/ 28 w 28"/>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5">
                  <a:moveTo>
                    <a:pt x="0" y="13"/>
                  </a:moveTo>
                  <a:cubicBezTo>
                    <a:pt x="0" y="16"/>
                    <a:pt x="0" y="19"/>
                    <a:pt x="2" y="22"/>
                  </a:cubicBezTo>
                  <a:cubicBezTo>
                    <a:pt x="3" y="23"/>
                    <a:pt x="6" y="24"/>
                    <a:pt x="8" y="24"/>
                  </a:cubicBezTo>
                  <a:cubicBezTo>
                    <a:pt x="9" y="25"/>
                    <a:pt x="10" y="25"/>
                    <a:pt x="11" y="24"/>
                  </a:cubicBezTo>
                  <a:cubicBezTo>
                    <a:pt x="12" y="23"/>
                    <a:pt x="11" y="22"/>
                    <a:pt x="11" y="20"/>
                  </a:cubicBezTo>
                  <a:cubicBezTo>
                    <a:pt x="12" y="18"/>
                    <a:pt x="12" y="16"/>
                    <a:pt x="14" y="14"/>
                  </a:cubicBezTo>
                  <a:cubicBezTo>
                    <a:pt x="15" y="13"/>
                    <a:pt x="17" y="15"/>
                    <a:pt x="19" y="15"/>
                  </a:cubicBezTo>
                  <a:cubicBezTo>
                    <a:pt x="20" y="15"/>
                    <a:pt x="21" y="18"/>
                    <a:pt x="22" y="17"/>
                  </a:cubicBezTo>
                  <a:cubicBezTo>
                    <a:pt x="24" y="16"/>
                    <a:pt x="23" y="13"/>
                    <a:pt x="24" y="11"/>
                  </a:cubicBezTo>
                  <a:cubicBezTo>
                    <a:pt x="25" y="9"/>
                    <a:pt x="27" y="9"/>
                    <a:pt x="27" y="7"/>
                  </a:cubicBezTo>
                  <a:cubicBezTo>
                    <a:pt x="28" y="6"/>
                    <a:pt x="27" y="6"/>
                    <a:pt x="26" y="5"/>
                  </a:cubicBezTo>
                  <a:cubicBezTo>
                    <a:pt x="26" y="4"/>
                    <a:pt x="26" y="2"/>
                    <a:pt x="25" y="1"/>
                  </a:cubicBezTo>
                  <a:cubicBezTo>
                    <a:pt x="23" y="0"/>
                    <a:pt x="21" y="1"/>
                    <a:pt x="19" y="1"/>
                  </a:cubicBezTo>
                  <a:cubicBezTo>
                    <a:pt x="18" y="1"/>
                    <a:pt x="16" y="1"/>
                    <a:pt x="16" y="1"/>
                  </a:cubicBezTo>
                  <a:cubicBezTo>
                    <a:pt x="14" y="3"/>
                    <a:pt x="14" y="5"/>
                    <a:pt x="13" y="7"/>
                  </a:cubicBezTo>
                  <a:cubicBezTo>
                    <a:pt x="12" y="7"/>
                    <a:pt x="10" y="7"/>
                    <a:pt x="9" y="7"/>
                  </a:cubicBezTo>
                  <a:cubicBezTo>
                    <a:pt x="8" y="6"/>
                    <a:pt x="8" y="4"/>
                    <a:pt x="6" y="5"/>
                  </a:cubicBezTo>
                  <a:cubicBezTo>
                    <a:pt x="5" y="5"/>
                    <a:pt x="4" y="7"/>
                    <a:pt x="3" y="8"/>
                  </a:cubicBezTo>
                  <a:cubicBezTo>
                    <a:pt x="2" y="10"/>
                    <a:pt x="0" y="11"/>
                    <a:pt x="0" y="1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3" name="Freeform 2890"/>
            <p:cNvSpPr>
              <a:spLocks noChangeAspect="1"/>
            </p:cNvSpPr>
            <p:nvPr/>
          </p:nvSpPr>
          <p:spPr bwMode="auto">
            <a:xfrm>
              <a:off x="4851" y="2029"/>
              <a:ext cx="3" cy="6"/>
            </a:xfrm>
            <a:custGeom>
              <a:avLst/>
              <a:gdLst>
                <a:gd name="T0" fmla="*/ 0 w 3"/>
                <a:gd name="T1" fmla="*/ 4 h 5"/>
                <a:gd name="T2" fmla="*/ 2 w 3"/>
                <a:gd name="T3" fmla="*/ 1 h 5"/>
                <a:gd name="T4" fmla="*/ 2 w 3"/>
                <a:gd name="T5" fmla="*/ 6 h 5"/>
                <a:gd name="T6" fmla="*/ 0 w 3"/>
                <a:gd name="T7" fmla="*/ 5 h 5"/>
                <a:gd name="T8" fmla="*/ 0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0" y="3"/>
                  </a:moveTo>
                  <a:cubicBezTo>
                    <a:pt x="1" y="2"/>
                    <a:pt x="2" y="0"/>
                    <a:pt x="2" y="1"/>
                  </a:cubicBezTo>
                  <a:cubicBezTo>
                    <a:pt x="3" y="2"/>
                    <a:pt x="2" y="4"/>
                    <a:pt x="2" y="5"/>
                  </a:cubicBezTo>
                  <a:cubicBezTo>
                    <a:pt x="1" y="5"/>
                    <a:pt x="0" y="4"/>
                    <a:pt x="0" y="4"/>
                  </a:cubicBezTo>
                  <a:cubicBezTo>
                    <a:pt x="0" y="4"/>
                    <a:pt x="0" y="3"/>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4" name="Freeform 2891"/>
            <p:cNvSpPr>
              <a:spLocks noChangeAspect="1"/>
            </p:cNvSpPr>
            <p:nvPr/>
          </p:nvSpPr>
          <p:spPr bwMode="auto">
            <a:xfrm>
              <a:off x="4823" y="1998"/>
              <a:ext cx="4" cy="3"/>
            </a:xfrm>
            <a:custGeom>
              <a:avLst/>
              <a:gdLst>
                <a:gd name="T0" fmla="*/ 0 w 3"/>
                <a:gd name="T1" fmla="*/ 2 h 3"/>
                <a:gd name="T2" fmla="*/ 3 w 3"/>
                <a:gd name="T3" fmla="*/ 1 h 3"/>
                <a:gd name="T4" fmla="*/ 3 w 3"/>
                <a:gd name="T5" fmla="*/ 3 h 3"/>
                <a:gd name="T6" fmla="*/ 0 w 3"/>
                <a:gd name="T7" fmla="*/ 2 h 3"/>
                <a:gd name="T8" fmla="*/ 0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2"/>
                  </a:moveTo>
                  <a:cubicBezTo>
                    <a:pt x="1" y="1"/>
                    <a:pt x="2" y="0"/>
                    <a:pt x="2" y="1"/>
                  </a:cubicBezTo>
                  <a:cubicBezTo>
                    <a:pt x="3" y="1"/>
                    <a:pt x="2" y="2"/>
                    <a:pt x="2" y="3"/>
                  </a:cubicBezTo>
                  <a:cubicBezTo>
                    <a:pt x="1" y="3"/>
                    <a:pt x="1" y="2"/>
                    <a:pt x="0" y="2"/>
                  </a:cubicBezTo>
                  <a:cubicBezTo>
                    <a:pt x="0" y="2"/>
                    <a:pt x="0" y="2"/>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5" name="Freeform 2892"/>
            <p:cNvSpPr>
              <a:spLocks noChangeAspect="1"/>
            </p:cNvSpPr>
            <p:nvPr/>
          </p:nvSpPr>
          <p:spPr bwMode="auto">
            <a:xfrm>
              <a:off x="4776" y="2043"/>
              <a:ext cx="4" cy="4"/>
            </a:xfrm>
            <a:custGeom>
              <a:avLst/>
              <a:gdLst>
                <a:gd name="T0" fmla="*/ 1 w 3"/>
                <a:gd name="T1" fmla="*/ 3 h 3"/>
                <a:gd name="T2" fmla="*/ 3 w 3"/>
                <a:gd name="T3" fmla="*/ 1 h 3"/>
                <a:gd name="T4" fmla="*/ 3 w 3"/>
                <a:gd name="T5" fmla="*/ 4 h 3"/>
                <a:gd name="T6" fmla="*/ 0 w 3"/>
                <a:gd name="T7" fmla="*/ 3 h 3"/>
                <a:gd name="T8" fmla="*/ 1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2"/>
                  </a:moveTo>
                  <a:cubicBezTo>
                    <a:pt x="1" y="1"/>
                    <a:pt x="2" y="0"/>
                    <a:pt x="2" y="1"/>
                  </a:cubicBezTo>
                  <a:cubicBezTo>
                    <a:pt x="3" y="1"/>
                    <a:pt x="3" y="2"/>
                    <a:pt x="2" y="3"/>
                  </a:cubicBezTo>
                  <a:cubicBezTo>
                    <a:pt x="2" y="3"/>
                    <a:pt x="1" y="2"/>
                    <a:pt x="0" y="2"/>
                  </a:cubicBezTo>
                  <a:cubicBezTo>
                    <a:pt x="0" y="2"/>
                    <a:pt x="0"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6" name="Freeform 2893"/>
            <p:cNvSpPr>
              <a:spLocks noChangeAspect="1"/>
            </p:cNvSpPr>
            <p:nvPr/>
          </p:nvSpPr>
          <p:spPr bwMode="auto">
            <a:xfrm>
              <a:off x="4799" y="2108"/>
              <a:ext cx="4" cy="6"/>
            </a:xfrm>
            <a:custGeom>
              <a:avLst/>
              <a:gdLst>
                <a:gd name="T0" fmla="*/ 0 w 3"/>
                <a:gd name="T1" fmla="*/ 4 h 5"/>
                <a:gd name="T2" fmla="*/ 3 w 3"/>
                <a:gd name="T3" fmla="*/ 1 h 5"/>
                <a:gd name="T4" fmla="*/ 3 w 3"/>
                <a:gd name="T5" fmla="*/ 5 h 5"/>
                <a:gd name="T6" fmla="*/ 0 w 3"/>
                <a:gd name="T7" fmla="*/ 5 h 5"/>
                <a:gd name="T8" fmla="*/ 0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0" y="3"/>
                  </a:moveTo>
                  <a:cubicBezTo>
                    <a:pt x="1" y="2"/>
                    <a:pt x="2" y="0"/>
                    <a:pt x="2" y="1"/>
                  </a:cubicBezTo>
                  <a:cubicBezTo>
                    <a:pt x="3" y="2"/>
                    <a:pt x="2" y="3"/>
                    <a:pt x="2" y="4"/>
                  </a:cubicBezTo>
                  <a:cubicBezTo>
                    <a:pt x="1" y="5"/>
                    <a:pt x="0" y="4"/>
                    <a:pt x="0" y="4"/>
                  </a:cubicBezTo>
                  <a:cubicBezTo>
                    <a:pt x="0" y="3"/>
                    <a:pt x="0" y="3"/>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7" name="Freeform 2894"/>
            <p:cNvSpPr>
              <a:spLocks noChangeAspect="1"/>
            </p:cNvSpPr>
            <p:nvPr/>
          </p:nvSpPr>
          <p:spPr bwMode="auto">
            <a:xfrm>
              <a:off x="4765" y="2063"/>
              <a:ext cx="5" cy="6"/>
            </a:xfrm>
            <a:custGeom>
              <a:avLst/>
              <a:gdLst>
                <a:gd name="T0" fmla="*/ 0 w 4"/>
                <a:gd name="T1" fmla="*/ 2 h 5"/>
                <a:gd name="T2" fmla="*/ 4 w 4"/>
                <a:gd name="T3" fmla="*/ 1 h 5"/>
                <a:gd name="T4" fmla="*/ 3 w 4"/>
                <a:gd name="T5" fmla="*/ 5 h 5"/>
                <a:gd name="T6" fmla="*/ 0 w 4"/>
                <a:gd name="T7" fmla="*/ 5 h 5"/>
                <a:gd name="T8" fmla="*/ 0 w 4"/>
                <a:gd name="T9" fmla="*/ 2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0" y="2"/>
                  </a:moveTo>
                  <a:cubicBezTo>
                    <a:pt x="1" y="2"/>
                    <a:pt x="2" y="0"/>
                    <a:pt x="3" y="1"/>
                  </a:cubicBezTo>
                  <a:cubicBezTo>
                    <a:pt x="4" y="2"/>
                    <a:pt x="3" y="3"/>
                    <a:pt x="2" y="4"/>
                  </a:cubicBezTo>
                  <a:cubicBezTo>
                    <a:pt x="2" y="5"/>
                    <a:pt x="0" y="4"/>
                    <a:pt x="0" y="4"/>
                  </a:cubicBezTo>
                  <a:cubicBezTo>
                    <a:pt x="0" y="3"/>
                    <a:pt x="0" y="3"/>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8" name="Freeform 2895"/>
            <p:cNvSpPr>
              <a:spLocks noChangeAspect="1"/>
            </p:cNvSpPr>
            <p:nvPr/>
          </p:nvSpPr>
          <p:spPr bwMode="auto">
            <a:xfrm>
              <a:off x="4770" y="2058"/>
              <a:ext cx="4" cy="6"/>
            </a:xfrm>
            <a:custGeom>
              <a:avLst/>
              <a:gdLst>
                <a:gd name="T0" fmla="*/ 0 w 3"/>
                <a:gd name="T1" fmla="*/ 4 h 5"/>
                <a:gd name="T2" fmla="*/ 3 w 3"/>
                <a:gd name="T3" fmla="*/ 1 h 5"/>
                <a:gd name="T4" fmla="*/ 3 w 3"/>
                <a:gd name="T5" fmla="*/ 6 h 5"/>
                <a:gd name="T6" fmla="*/ 1 w 3"/>
                <a:gd name="T7" fmla="*/ 5 h 5"/>
                <a:gd name="T8" fmla="*/ 0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0" y="3"/>
                  </a:moveTo>
                  <a:cubicBezTo>
                    <a:pt x="1" y="2"/>
                    <a:pt x="1" y="0"/>
                    <a:pt x="2" y="1"/>
                  </a:cubicBezTo>
                  <a:cubicBezTo>
                    <a:pt x="3" y="2"/>
                    <a:pt x="2" y="4"/>
                    <a:pt x="2" y="5"/>
                  </a:cubicBezTo>
                  <a:cubicBezTo>
                    <a:pt x="2" y="5"/>
                    <a:pt x="1" y="5"/>
                    <a:pt x="1" y="4"/>
                  </a:cubicBezTo>
                  <a:cubicBezTo>
                    <a:pt x="0" y="4"/>
                    <a:pt x="0" y="3"/>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9" name="Freeform 2896"/>
            <p:cNvSpPr>
              <a:spLocks noChangeAspect="1"/>
            </p:cNvSpPr>
            <p:nvPr/>
          </p:nvSpPr>
          <p:spPr bwMode="auto">
            <a:xfrm>
              <a:off x="4779" y="2045"/>
              <a:ext cx="37" cy="52"/>
            </a:xfrm>
            <a:custGeom>
              <a:avLst/>
              <a:gdLst>
                <a:gd name="T0" fmla="*/ 32 w 31"/>
                <a:gd name="T1" fmla="*/ 45 h 44"/>
                <a:gd name="T2" fmla="*/ 33 w 31"/>
                <a:gd name="T3" fmla="*/ 38 h 44"/>
                <a:gd name="T4" fmla="*/ 31 w 31"/>
                <a:gd name="T5" fmla="*/ 33 h 44"/>
                <a:gd name="T6" fmla="*/ 33 w 31"/>
                <a:gd name="T7" fmla="*/ 26 h 44"/>
                <a:gd name="T8" fmla="*/ 37 w 31"/>
                <a:gd name="T9" fmla="*/ 20 h 44"/>
                <a:gd name="T10" fmla="*/ 37 w 31"/>
                <a:gd name="T11" fmla="*/ 14 h 44"/>
                <a:gd name="T12" fmla="*/ 33 w 31"/>
                <a:gd name="T13" fmla="*/ 12 h 44"/>
                <a:gd name="T14" fmla="*/ 30 w 31"/>
                <a:gd name="T15" fmla="*/ 12 h 44"/>
                <a:gd name="T16" fmla="*/ 31 w 31"/>
                <a:gd name="T17" fmla="*/ 9 h 44"/>
                <a:gd name="T18" fmla="*/ 32 w 31"/>
                <a:gd name="T19" fmla="*/ 6 h 44"/>
                <a:gd name="T20" fmla="*/ 29 w 31"/>
                <a:gd name="T21" fmla="*/ 5 h 44"/>
                <a:gd name="T22" fmla="*/ 26 w 31"/>
                <a:gd name="T23" fmla="*/ 7 h 44"/>
                <a:gd name="T24" fmla="*/ 21 w 31"/>
                <a:gd name="T25" fmla="*/ 5 h 44"/>
                <a:gd name="T26" fmla="*/ 20 w 31"/>
                <a:gd name="T27" fmla="*/ 1 h 44"/>
                <a:gd name="T28" fmla="*/ 16 w 31"/>
                <a:gd name="T29" fmla="*/ 1 h 44"/>
                <a:gd name="T30" fmla="*/ 13 w 31"/>
                <a:gd name="T31" fmla="*/ 1 h 44"/>
                <a:gd name="T32" fmla="*/ 11 w 31"/>
                <a:gd name="T33" fmla="*/ 6 h 44"/>
                <a:gd name="T34" fmla="*/ 7 w 31"/>
                <a:gd name="T35" fmla="*/ 7 h 44"/>
                <a:gd name="T36" fmla="*/ 5 w 31"/>
                <a:gd name="T37" fmla="*/ 5 h 44"/>
                <a:gd name="T38" fmla="*/ 0 w 31"/>
                <a:gd name="T39" fmla="*/ 8 h 44"/>
                <a:gd name="T40" fmla="*/ 1 w 31"/>
                <a:gd name="T41" fmla="*/ 12 h 44"/>
                <a:gd name="T42" fmla="*/ 7 w 31"/>
                <a:gd name="T43" fmla="*/ 15 h 44"/>
                <a:gd name="T44" fmla="*/ 7 w 31"/>
                <a:gd name="T45" fmla="*/ 18 h 44"/>
                <a:gd name="T46" fmla="*/ 2 w 31"/>
                <a:gd name="T47" fmla="*/ 15 h 44"/>
                <a:gd name="T48" fmla="*/ 4 w 31"/>
                <a:gd name="T49" fmla="*/ 20 h 44"/>
                <a:gd name="T50" fmla="*/ 6 w 31"/>
                <a:gd name="T51" fmla="*/ 22 h 44"/>
                <a:gd name="T52" fmla="*/ 8 w 31"/>
                <a:gd name="T53" fmla="*/ 21 h 44"/>
                <a:gd name="T54" fmla="*/ 12 w 31"/>
                <a:gd name="T55" fmla="*/ 22 h 44"/>
                <a:gd name="T56" fmla="*/ 10 w 31"/>
                <a:gd name="T57" fmla="*/ 28 h 44"/>
                <a:gd name="T58" fmla="*/ 13 w 31"/>
                <a:gd name="T59" fmla="*/ 26 h 44"/>
                <a:gd name="T60" fmla="*/ 13 w 31"/>
                <a:gd name="T61" fmla="*/ 21 h 44"/>
                <a:gd name="T62" fmla="*/ 11 w 31"/>
                <a:gd name="T63" fmla="*/ 20 h 44"/>
                <a:gd name="T64" fmla="*/ 11 w 31"/>
                <a:gd name="T65" fmla="*/ 18 h 44"/>
                <a:gd name="T66" fmla="*/ 10 w 31"/>
                <a:gd name="T67" fmla="*/ 13 h 44"/>
                <a:gd name="T68" fmla="*/ 14 w 31"/>
                <a:gd name="T69" fmla="*/ 15 h 44"/>
                <a:gd name="T70" fmla="*/ 17 w 31"/>
                <a:gd name="T71" fmla="*/ 22 h 44"/>
                <a:gd name="T72" fmla="*/ 18 w 31"/>
                <a:gd name="T73" fmla="*/ 25 h 44"/>
                <a:gd name="T74" fmla="*/ 14 w 31"/>
                <a:gd name="T75" fmla="*/ 32 h 44"/>
                <a:gd name="T76" fmla="*/ 13 w 31"/>
                <a:gd name="T77" fmla="*/ 39 h 44"/>
                <a:gd name="T78" fmla="*/ 17 w 31"/>
                <a:gd name="T79" fmla="*/ 44 h 44"/>
                <a:gd name="T80" fmla="*/ 16 w 31"/>
                <a:gd name="T81" fmla="*/ 47 h 44"/>
                <a:gd name="T82" fmla="*/ 21 w 31"/>
                <a:gd name="T83" fmla="*/ 48 h 44"/>
                <a:gd name="T84" fmla="*/ 19 w 31"/>
                <a:gd name="T85" fmla="*/ 41 h 44"/>
                <a:gd name="T86" fmla="*/ 24 w 31"/>
                <a:gd name="T87" fmla="*/ 43 h 44"/>
                <a:gd name="T88" fmla="*/ 23 w 31"/>
                <a:gd name="T89" fmla="*/ 48 h 44"/>
                <a:gd name="T90" fmla="*/ 23 w 31"/>
                <a:gd name="T91" fmla="*/ 52 h 44"/>
                <a:gd name="T92" fmla="*/ 29 w 31"/>
                <a:gd name="T93" fmla="*/ 50 h 44"/>
                <a:gd name="T94" fmla="*/ 29 w 31"/>
                <a:gd name="T95" fmla="*/ 45 h 44"/>
                <a:gd name="T96" fmla="*/ 32 w 31"/>
                <a:gd name="T97" fmla="*/ 45 h 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
                <a:gd name="T148" fmla="*/ 0 h 44"/>
                <a:gd name="T149" fmla="*/ 31 w 31"/>
                <a:gd name="T150" fmla="*/ 44 h 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 h="44">
                  <a:moveTo>
                    <a:pt x="27" y="38"/>
                  </a:moveTo>
                  <a:cubicBezTo>
                    <a:pt x="28" y="36"/>
                    <a:pt x="28" y="34"/>
                    <a:pt x="28" y="32"/>
                  </a:cubicBezTo>
                  <a:cubicBezTo>
                    <a:pt x="27" y="31"/>
                    <a:pt x="26" y="29"/>
                    <a:pt x="26" y="28"/>
                  </a:cubicBezTo>
                  <a:cubicBezTo>
                    <a:pt x="27" y="26"/>
                    <a:pt x="27" y="24"/>
                    <a:pt x="28" y="22"/>
                  </a:cubicBezTo>
                  <a:cubicBezTo>
                    <a:pt x="29" y="20"/>
                    <a:pt x="30" y="18"/>
                    <a:pt x="31" y="17"/>
                  </a:cubicBezTo>
                  <a:cubicBezTo>
                    <a:pt x="31" y="15"/>
                    <a:pt x="31" y="13"/>
                    <a:pt x="31" y="12"/>
                  </a:cubicBezTo>
                  <a:cubicBezTo>
                    <a:pt x="30" y="11"/>
                    <a:pt x="29" y="10"/>
                    <a:pt x="28" y="10"/>
                  </a:cubicBezTo>
                  <a:cubicBezTo>
                    <a:pt x="27" y="10"/>
                    <a:pt x="25" y="11"/>
                    <a:pt x="25" y="10"/>
                  </a:cubicBezTo>
                  <a:cubicBezTo>
                    <a:pt x="24" y="9"/>
                    <a:pt x="26" y="9"/>
                    <a:pt x="26" y="8"/>
                  </a:cubicBezTo>
                  <a:cubicBezTo>
                    <a:pt x="27" y="7"/>
                    <a:pt x="27" y="5"/>
                    <a:pt x="27" y="5"/>
                  </a:cubicBezTo>
                  <a:cubicBezTo>
                    <a:pt x="26" y="4"/>
                    <a:pt x="25" y="3"/>
                    <a:pt x="24" y="4"/>
                  </a:cubicBezTo>
                  <a:cubicBezTo>
                    <a:pt x="23" y="4"/>
                    <a:pt x="23" y="6"/>
                    <a:pt x="22" y="6"/>
                  </a:cubicBezTo>
                  <a:cubicBezTo>
                    <a:pt x="21" y="6"/>
                    <a:pt x="19" y="5"/>
                    <a:pt x="18" y="4"/>
                  </a:cubicBezTo>
                  <a:cubicBezTo>
                    <a:pt x="17" y="3"/>
                    <a:pt x="17" y="1"/>
                    <a:pt x="17" y="1"/>
                  </a:cubicBezTo>
                  <a:cubicBezTo>
                    <a:pt x="15" y="0"/>
                    <a:pt x="14" y="1"/>
                    <a:pt x="13" y="1"/>
                  </a:cubicBezTo>
                  <a:cubicBezTo>
                    <a:pt x="12" y="1"/>
                    <a:pt x="11" y="0"/>
                    <a:pt x="11" y="1"/>
                  </a:cubicBezTo>
                  <a:cubicBezTo>
                    <a:pt x="10" y="2"/>
                    <a:pt x="10" y="4"/>
                    <a:pt x="9" y="5"/>
                  </a:cubicBezTo>
                  <a:cubicBezTo>
                    <a:pt x="9" y="6"/>
                    <a:pt x="7" y="6"/>
                    <a:pt x="6" y="6"/>
                  </a:cubicBezTo>
                  <a:cubicBezTo>
                    <a:pt x="5" y="5"/>
                    <a:pt x="4" y="4"/>
                    <a:pt x="4" y="4"/>
                  </a:cubicBezTo>
                  <a:cubicBezTo>
                    <a:pt x="2" y="5"/>
                    <a:pt x="1" y="6"/>
                    <a:pt x="0" y="7"/>
                  </a:cubicBezTo>
                  <a:cubicBezTo>
                    <a:pt x="0" y="8"/>
                    <a:pt x="0" y="9"/>
                    <a:pt x="1" y="10"/>
                  </a:cubicBezTo>
                  <a:cubicBezTo>
                    <a:pt x="2" y="11"/>
                    <a:pt x="5" y="11"/>
                    <a:pt x="6" y="13"/>
                  </a:cubicBezTo>
                  <a:cubicBezTo>
                    <a:pt x="7" y="13"/>
                    <a:pt x="7" y="15"/>
                    <a:pt x="6" y="15"/>
                  </a:cubicBezTo>
                  <a:cubicBezTo>
                    <a:pt x="4" y="15"/>
                    <a:pt x="3" y="12"/>
                    <a:pt x="2" y="13"/>
                  </a:cubicBezTo>
                  <a:cubicBezTo>
                    <a:pt x="1" y="13"/>
                    <a:pt x="2" y="16"/>
                    <a:pt x="3" y="17"/>
                  </a:cubicBezTo>
                  <a:cubicBezTo>
                    <a:pt x="3" y="18"/>
                    <a:pt x="4" y="19"/>
                    <a:pt x="5" y="19"/>
                  </a:cubicBezTo>
                  <a:cubicBezTo>
                    <a:pt x="6" y="19"/>
                    <a:pt x="7" y="18"/>
                    <a:pt x="7" y="18"/>
                  </a:cubicBezTo>
                  <a:cubicBezTo>
                    <a:pt x="8" y="18"/>
                    <a:pt x="9" y="18"/>
                    <a:pt x="10" y="19"/>
                  </a:cubicBezTo>
                  <a:cubicBezTo>
                    <a:pt x="10" y="20"/>
                    <a:pt x="7" y="22"/>
                    <a:pt x="8" y="24"/>
                  </a:cubicBezTo>
                  <a:cubicBezTo>
                    <a:pt x="8" y="25"/>
                    <a:pt x="10" y="23"/>
                    <a:pt x="11" y="22"/>
                  </a:cubicBezTo>
                  <a:cubicBezTo>
                    <a:pt x="12" y="21"/>
                    <a:pt x="12" y="20"/>
                    <a:pt x="11" y="18"/>
                  </a:cubicBezTo>
                  <a:cubicBezTo>
                    <a:pt x="11" y="18"/>
                    <a:pt x="9" y="18"/>
                    <a:pt x="9" y="17"/>
                  </a:cubicBezTo>
                  <a:cubicBezTo>
                    <a:pt x="9" y="16"/>
                    <a:pt x="9" y="16"/>
                    <a:pt x="9" y="15"/>
                  </a:cubicBezTo>
                  <a:cubicBezTo>
                    <a:pt x="9" y="13"/>
                    <a:pt x="7" y="12"/>
                    <a:pt x="8" y="11"/>
                  </a:cubicBezTo>
                  <a:cubicBezTo>
                    <a:pt x="9" y="10"/>
                    <a:pt x="11" y="12"/>
                    <a:pt x="12" y="13"/>
                  </a:cubicBezTo>
                  <a:cubicBezTo>
                    <a:pt x="14" y="15"/>
                    <a:pt x="14" y="17"/>
                    <a:pt x="14" y="19"/>
                  </a:cubicBezTo>
                  <a:cubicBezTo>
                    <a:pt x="15" y="19"/>
                    <a:pt x="15" y="20"/>
                    <a:pt x="15" y="21"/>
                  </a:cubicBezTo>
                  <a:cubicBezTo>
                    <a:pt x="14" y="23"/>
                    <a:pt x="13" y="25"/>
                    <a:pt x="12" y="27"/>
                  </a:cubicBezTo>
                  <a:cubicBezTo>
                    <a:pt x="12" y="29"/>
                    <a:pt x="11" y="31"/>
                    <a:pt x="11" y="33"/>
                  </a:cubicBezTo>
                  <a:cubicBezTo>
                    <a:pt x="12" y="34"/>
                    <a:pt x="14" y="35"/>
                    <a:pt x="14" y="37"/>
                  </a:cubicBezTo>
                  <a:cubicBezTo>
                    <a:pt x="14" y="38"/>
                    <a:pt x="12" y="39"/>
                    <a:pt x="13" y="40"/>
                  </a:cubicBezTo>
                  <a:cubicBezTo>
                    <a:pt x="14" y="42"/>
                    <a:pt x="17" y="43"/>
                    <a:pt x="18" y="41"/>
                  </a:cubicBezTo>
                  <a:cubicBezTo>
                    <a:pt x="19" y="40"/>
                    <a:pt x="16" y="37"/>
                    <a:pt x="16" y="35"/>
                  </a:cubicBezTo>
                  <a:cubicBezTo>
                    <a:pt x="17" y="34"/>
                    <a:pt x="19" y="35"/>
                    <a:pt x="20" y="36"/>
                  </a:cubicBezTo>
                  <a:cubicBezTo>
                    <a:pt x="20" y="37"/>
                    <a:pt x="19" y="39"/>
                    <a:pt x="19" y="41"/>
                  </a:cubicBezTo>
                  <a:cubicBezTo>
                    <a:pt x="19" y="42"/>
                    <a:pt x="18" y="44"/>
                    <a:pt x="19" y="44"/>
                  </a:cubicBezTo>
                  <a:cubicBezTo>
                    <a:pt x="21" y="44"/>
                    <a:pt x="23" y="43"/>
                    <a:pt x="24" y="42"/>
                  </a:cubicBezTo>
                  <a:cubicBezTo>
                    <a:pt x="25" y="41"/>
                    <a:pt x="23" y="39"/>
                    <a:pt x="24" y="38"/>
                  </a:cubicBezTo>
                  <a:cubicBezTo>
                    <a:pt x="24" y="37"/>
                    <a:pt x="26" y="39"/>
                    <a:pt x="27" y="3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0" name="Freeform 2897"/>
            <p:cNvSpPr>
              <a:spLocks noChangeAspect="1"/>
            </p:cNvSpPr>
            <p:nvPr/>
          </p:nvSpPr>
          <p:spPr bwMode="auto">
            <a:xfrm>
              <a:off x="4805" y="2101"/>
              <a:ext cx="5" cy="10"/>
            </a:xfrm>
            <a:custGeom>
              <a:avLst/>
              <a:gdLst>
                <a:gd name="T0" fmla="*/ 4 w 4"/>
                <a:gd name="T1" fmla="*/ 0 h 8"/>
                <a:gd name="T2" fmla="*/ 3 w 4"/>
                <a:gd name="T3" fmla="*/ 10 h 8"/>
                <a:gd name="T4" fmla="*/ 0 w 4"/>
                <a:gd name="T5" fmla="*/ 9 h 8"/>
                <a:gd name="T6" fmla="*/ 1 w 4"/>
                <a:gd name="T7" fmla="*/ 1 h 8"/>
                <a:gd name="T8" fmla="*/ 4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0"/>
                  </a:moveTo>
                  <a:cubicBezTo>
                    <a:pt x="4" y="3"/>
                    <a:pt x="3" y="5"/>
                    <a:pt x="2" y="8"/>
                  </a:cubicBezTo>
                  <a:cubicBezTo>
                    <a:pt x="2" y="8"/>
                    <a:pt x="1" y="8"/>
                    <a:pt x="0" y="7"/>
                  </a:cubicBezTo>
                  <a:cubicBezTo>
                    <a:pt x="0" y="5"/>
                    <a:pt x="0" y="3"/>
                    <a:pt x="1" y="1"/>
                  </a:cubicBezTo>
                  <a:cubicBezTo>
                    <a:pt x="1" y="0"/>
                    <a:pt x="3"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1" name="Freeform 2898"/>
            <p:cNvSpPr>
              <a:spLocks noChangeAspect="1"/>
            </p:cNvSpPr>
            <p:nvPr/>
          </p:nvSpPr>
          <p:spPr bwMode="auto">
            <a:xfrm>
              <a:off x="4769" y="2027"/>
              <a:ext cx="4" cy="7"/>
            </a:xfrm>
            <a:custGeom>
              <a:avLst/>
              <a:gdLst>
                <a:gd name="T0" fmla="*/ 4 w 3"/>
                <a:gd name="T1" fmla="*/ 0 h 6"/>
                <a:gd name="T2" fmla="*/ 3 w 3"/>
                <a:gd name="T3" fmla="*/ 7 h 6"/>
                <a:gd name="T4" fmla="*/ 0 w 3"/>
                <a:gd name="T5" fmla="*/ 7 h 6"/>
                <a:gd name="T6" fmla="*/ 1 w 3"/>
                <a:gd name="T7" fmla="*/ 1 h 6"/>
                <a:gd name="T8" fmla="*/ 4 w 3"/>
                <a:gd name="T9" fmla="*/ 0 h 6"/>
                <a:gd name="T10" fmla="*/ 0 60000 65536"/>
                <a:gd name="T11" fmla="*/ 0 60000 65536"/>
                <a:gd name="T12" fmla="*/ 0 60000 65536"/>
                <a:gd name="T13" fmla="*/ 0 60000 65536"/>
                <a:gd name="T14" fmla="*/ 0 60000 65536"/>
                <a:gd name="T15" fmla="*/ 0 w 3"/>
                <a:gd name="T16" fmla="*/ 0 h 6"/>
                <a:gd name="T17" fmla="*/ 3 w 3"/>
                <a:gd name="T18" fmla="*/ 6 h 6"/>
              </a:gdLst>
              <a:ahLst/>
              <a:cxnLst>
                <a:cxn ang="T10">
                  <a:pos x="T0" y="T1"/>
                </a:cxn>
                <a:cxn ang="T11">
                  <a:pos x="T2" y="T3"/>
                </a:cxn>
                <a:cxn ang="T12">
                  <a:pos x="T4" y="T5"/>
                </a:cxn>
                <a:cxn ang="T13">
                  <a:pos x="T6" y="T7"/>
                </a:cxn>
                <a:cxn ang="T14">
                  <a:pos x="T8" y="T9"/>
                </a:cxn>
              </a:cxnLst>
              <a:rect l="T15" t="T16" r="T17" b="T18"/>
              <a:pathLst>
                <a:path w="3" h="6">
                  <a:moveTo>
                    <a:pt x="3" y="0"/>
                  </a:moveTo>
                  <a:cubicBezTo>
                    <a:pt x="3" y="2"/>
                    <a:pt x="3" y="4"/>
                    <a:pt x="2" y="6"/>
                  </a:cubicBezTo>
                  <a:cubicBezTo>
                    <a:pt x="2" y="6"/>
                    <a:pt x="0" y="6"/>
                    <a:pt x="0" y="6"/>
                  </a:cubicBezTo>
                  <a:cubicBezTo>
                    <a:pt x="0" y="4"/>
                    <a:pt x="0" y="2"/>
                    <a:pt x="1" y="1"/>
                  </a:cubicBezTo>
                  <a:cubicBezTo>
                    <a:pt x="1"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2" name="Freeform 2899"/>
            <p:cNvSpPr>
              <a:spLocks noChangeAspect="1"/>
            </p:cNvSpPr>
            <p:nvPr/>
          </p:nvSpPr>
          <p:spPr bwMode="auto">
            <a:xfrm>
              <a:off x="4891" y="1959"/>
              <a:ext cx="6" cy="10"/>
            </a:xfrm>
            <a:custGeom>
              <a:avLst/>
              <a:gdLst>
                <a:gd name="T0" fmla="*/ 2 w 5"/>
                <a:gd name="T1" fmla="*/ 1 h 8"/>
                <a:gd name="T2" fmla="*/ 0 w 5"/>
                <a:gd name="T3" fmla="*/ 6 h 8"/>
                <a:gd name="T4" fmla="*/ 2 w 5"/>
                <a:gd name="T5" fmla="*/ 6 h 8"/>
                <a:gd name="T6" fmla="*/ 2 w 5"/>
                <a:gd name="T7" fmla="*/ 10 h 8"/>
                <a:gd name="T8" fmla="*/ 6 w 5"/>
                <a:gd name="T9" fmla="*/ 5 h 8"/>
                <a:gd name="T10" fmla="*/ 4 w 5"/>
                <a:gd name="T11" fmla="*/ 5 h 8"/>
                <a:gd name="T12" fmla="*/ 2 w 5"/>
                <a:gd name="T13" fmla="*/ 1 h 8"/>
                <a:gd name="T14" fmla="*/ 0 60000 65536"/>
                <a:gd name="T15" fmla="*/ 0 60000 65536"/>
                <a:gd name="T16" fmla="*/ 0 60000 65536"/>
                <a:gd name="T17" fmla="*/ 0 60000 65536"/>
                <a:gd name="T18" fmla="*/ 0 60000 65536"/>
                <a:gd name="T19" fmla="*/ 0 60000 65536"/>
                <a:gd name="T20" fmla="*/ 0 60000 65536"/>
                <a:gd name="T21" fmla="*/ 0 w 5"/>
                <a:gd name="T22" fmla="*/ 0 h 8"/>
                <a:gd name="T23" fmla="*/ 5 w 5"/>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8">
                  <a:moveTo>
                    <a:pt x="2" y="1"/>
                  </a:moveTo>
                  <a:cubicBezTo>
                    <a:pt x="0" y="1"/>
                    <a:pt x="0" y="4"/>
                    <a:pt x="0" y="5"/>
                  </a:cubicBezTo>
                  <a:cubicBezTo>
                    <a:pt x="0" y="6"/>
                    <a:pt x="1" y="5"/>
                    <a:pt x="2" y="5"/>
                  </a:cubicBezTo>
                  <a:cubicBezTo>
                    <a:pt x="2" y="6"/>
                    <a:pt x="1" y="8"/>
                    <a:pt x="2" y="8"/>
                  </a:cubicBezTo>
                  <a:cubicBezTo>
                    <a:pt x="3" y="8"/>
                    <a:pt x="4" y="6"/>
                    <a:pt x="5" y="4"/>
                  </a:cubicBezTo>
                  <a:cubicBezTo>
                    <a:pt x="5" y="4"/>
                    <a:pt x="4" y="4"/>
                    <a:pt x="3" y="4"/>
                  </a:cubicBezTo>
                  <a:cubicBezTo>
                    <a:pt x="3" y="3"/>
                    <a:pt x="3"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3" name="Freeform 2900"/>
            <p:cNvSpPr>
              <a:spLocks noChangeAspect="1"/>
            </p:cNvSpPr>
            <p:nvPr/>
          </p:nvSpPr>
          <p:spPr bwMode="auto">
            <a:xfrm>
              <a:off x="4066" y="2475"/>
              <a:ext cx="37" cy="66"/>
            </a:xfrm>
            <a:custGeom>
              <a:avLst/>
              <a:gdLst>
                <a:gd name="T0" fmla="*/ 12 w 31"/>
                <a:gd name="T1" fmla="*/ 1 h 55"/>
                <a:gd name="T2" fmla="*/ 26 w 31"/>
                <a:gd name="T3" fmla="*/ 24 h 55"/>
                <a:gd name="T4" fmla="*/ 36 w 31"/>
                <a:gd name="T5" fmla="*/ 44 h 55"/>
                <a:gd name="T6" fmla="*/ 32 w 31"/>
                <a:gd name="T7" fmla="*/ 59 h 55"/>
                <a:gd name="T8" fmla="*/ 23 w 31"/>
                <a:gd name="T9" fmla="*/ 64 h 55"/>
                <a:gd name="T10" fmla="*/ 17 w 31"/>
                <a:gd name="T11" fmla="*/ 66 h 55"/>
                <a:gd name="T12" fmla="*/ 7 w 31"/>
                <a:gd name="T13" fmla="*/ 56 h 55"/>
                <a:gd name="T14" fmla="*/ 6 w 31"/>
                <a:gd name="T15" fmla="*/ 47 h 55"/>
                <a:gd name="T16" fmla="*/ 4 w 31"/>
                <a:gd name="T17" fmla="*/ 37 h 55"/>
                <a:gd name="T18" fmla="*/ 2 w 31"/>
                <a:gd name="T19" fmla="*/ 31 h 55"/>
                <a:gd name="T20" fmla="*/ 1 w 31"/>
                <a:gd name="T21" fmla="*/ 24 h 55"/>
                <a:gd name="T22" fmla="*/ 5 w 31"/>
                <a:gd name="T23" fmla="*/ 31 h 55"/>
                <a:gd name="T24" fmla="*/ 6 w 31"/>
                <a:gd name="T25" fmla="*/ 19 h 55"/>
                <a:gd name="T26" fmla="*/ 7 w 31"/>
                <a:gd name="T27" fmla="*/ 10 h 55"/>
                <a:gd name="T28" fmla="*/ 8 w 31"/>
                <a:gd name="T29" fmla="*/ 6 h 55"/>
                <a:gd name="T30" fmla="*/ 13 w 31"/>
                <a:gd name="T31" fmla="*/ 8 h 55"/>
                <a:gd name="T32" fmla="*/ 11 w 31"/>
                <a:gd name="T33" fmla="*/ 4 h 55"/>
                <a:gd name="T34" fmla="*/ 5 w 31"/>
                <a:gd name="T35" fmla="*/ 1 h 55"/>
                <a:gd name="T36" fmla="*/ 12 w 31"/>
                <a:gd name="T37" fmla="*/ 1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55"/>
                <a:gd name="T59" fmla="*/ 31 w 31"/>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55">
                  <a:moveTo>
                    <a:pt x="10" y="1"/>
                  </a:moveTo>
                  <a:cubicBezTo>
                    <a:pt x="15" y="7"/>
                    <a:pt x="18" y="13"/>
                    <a:pt x="22" y="20"/>
                  </a:cubicBezTo>
                  <a:cubicBezTo>
                    <a:pt x="25" y="25"/>
                    <a:pt x="29" y="31"/>
                    <a:pt x="30" y="37"/>
                  </a:cubicBezTo>
                  <a:cubicBezTo>
                    <a:pt x="31" y="41"/>
                    <a:pt x="29" y="46"/>
                    <a:pt x="27" y="49"/>
                  </a:cubicBezTo>
                  <a:cubicBezTo>
                    <a:pt x="25" y="51"/>
                    <a:pt x="22" y="52"/>
                    <a:pt x="19" y="53"/>
                  </a:cubicBezTo>
                  <a:cubicBezTo>
                    <a:pt x="17" y="54"/>
                    <a:pt x="15" y="55"/>
                    <a:pt x="14" y="55"/>
                  </a:cubicBezTo>
                  <a:cubicBezTo>
                    <a:pt x="10" y="54"/>
                    <a:pt x="8" y="50"/>
                    <a:pt x="6" y="47"/>
                  </a:cubicBezTo>
                  <a:cubicBezTo>
                    <a:pt x="5" y="45"/>
                    <a:pt x="6" y="41"/>
                    <a:pt x="5" y="39"/>
                  </a:cubicBezTo>
                  <a:cubicBezTo>
                    <a:pt x="5" y="36"/>
                    <a:pt x="4" y="34"/>
                    <a:pt x="3" y="31"/>
                  </a:cubicBezTo>
                  <a:cubicBezTo>
                    <a:pt x="3" y="30"/>
                    <a:pt x="2" y="28"/>
                    <a:pt x="2" y="26"/>
                  </a:cubicBezTo>
                  <a:cubicBezTo>
                    <a:pt x="2" y="24"/>
                    <a:pt x="0" y="22"/>
                    <a:pt x="1" y="20"/>
                  </a:cubicBezTo>
                  <a:cubicBezTo>
                    <a:pt x="3" y="22"/>
                    <a:pt x="2" y="27"/>
                    <a:pt x="4" y="26"/>
                  </a:cubicBezTo>
                  <a:cubicBezTo>
                    <a:pt x="4" y="22"/>
                    <a:pt x="4" y="19"/>
                    <a:pt x="5" y="16"/>
                  </a:cubicBezTo>
                  <a:cubicBezTo>
                    <a:pt x="5" y="14"/>
                    <a:pt x="6" y="11"/>
                    <a:pt x="6" y="8"/>
                  </a:cubicBezTo>
                  <a:cubicBezTo>
                    <a:pt x="7" y="7"/>
                    <a:pt x="7" y="6"/>
                    <a:pt x="7" y="5"/>
                  </a:cubicBezTo>
                  <a:cubicBezTo>
                    <a:pt x="9" y="5"/>
                    <a:pt x="11" y="8"/>
                    <a:pt x="11" y="7"/>
                  </a:cubicBezTo>
                  <a:cubicBezTo>
                    <a:pt x="12" y="5"/>
                    <a:pt x="10" y="4"/>
                    <a:pt x="9" y="3"/>
                  </a:cubicBezTo>
                  <a:cubicBezTo>
                    <a:pt x="7" y="2"/>
                    <a:pt x="6" y="2"/>
                    <a:pt x="4" y="1"/>
                  </a:cubicBezTo>
                  <a:cubicBezTo>
                    <a:pt x="7" y="0"/>
                    <a:pt x="9" y="0"/>
                    <a:pt x="1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4" name="Freeform 2901"/>
            <p:cNvSpPr>
              <a:spLocks noChangeAspect="1"/>
            </p:cNvSpPr>
            <p:nvPr/>
          </p:nvSpPr>
          <p:spPr bwMode="auto">
            <a:xfrm>
              <a:off x="4279" y="2521"/>
              <a:ext cx="6" cy="10"/>
            </a:xfrm>
            <a:custGeom>
              <a:avLst/>
              <a:gdLst>
                <a:gd name="T0" fmla="*/ 0 w 5"/>
                <a:gd name="T1" fmla="*/ 1 h 8"/>
                <a:gd name="T2" fmla="*/ 4 w 5"/>
                <a:gd name="T3" fmla="*/ 1 h 8"/>
                <a:gd name="T4" fmla="*/ 5 w 5"/>
                <a:gd name="T5" fmla="*/ 9 h 8"/>
                <a:gd name="T6" fmla="*/ 0 w 5"/>
                <a:gd name="T7" fmla="*/ 6 h 8"/>
                <a:gd name="T8" fmla="*/ 0 w 5"/>
                <a:gd name="T9" fmla="*/ 1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0" y="1"/>
                  </a:moveTo>
                  <a:cubicBezTo>
                    <a:pt x="1" y="0"/>
                    <a:pt x="3" y="0"/>
                    <a:pt x="3" y="1"/>
                  </a:cubicBezTo>
                  <a:cubicBezTo>
                    <a:pt x="4" y="2"/>
                    <a:pt x="5" y="5"/>
                    <a:pt x="4" y="7"/>
                  </a:cubicBezTo>
                  <a:cubicBezTo>
                    <a:pt x="3" y="8"/>
                    <a:pt x="1" y="6"/>
                    <a:pt x="0" y="5"/>
                  </a:cubicBezTo>
                  <a:cubicBezTo>
                    <a:pt x="0" y="4"/>
                    <a:pt x="0" y="2"/>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5" name="Freeform 2902"/>
            <p:cNvSpPr>
              <a:spLocks noChangeAspect="1"/>
            </p:cNvSpPr>
            <p:nvPr/>
          </p:nvSpPr>
          <p:spPr bwMode="auto">
            <a:xfrm>
              <a:off x="4303" y="2545"/>
              <a:ext cx="172" cy="202"/>
            </a:xfrm>
            <a:custGeom>
              <a:avLst/>
              <a:gdLst>
                <a:gd name="T0" fmla="*/ 11 w 143"/>
                <a:gd name="T1" fmla="*/ 1 h 168"/>
                <a:gd name="T2" fmla="*/ 37 w 143"/>
                <a:gd name="T3" fmla="*/ 11 h 168"/>
                <a:gd name="T4" fmla="*/ 45 w 143"/>
                <a:gd name="T5" fmla="*/ 22 h 168"/>
                <a:gd name="T6" fmla="*/ 48 w 143"/>
                <a:gd name="T7" fmla="*/ 29 h 168"/>
                <a:gd name="T8" fmla="*/ 59 w 143"/>
                <a:gd name="T9" fmla="*/ 36 h 168"/>
                <a:gd name="T10" fmla="*/ 79 w 143"/>
                <a:gd name="T11" fmla="*/ 55 h 168"/>
                <a:gd name="T12" fmla="*/ 88 w 143"/>
                <a:gd name="T13" fmla="*/ 61 h 168"/>
                <a:gd name="T14" fmla="*/ 90 w 143"/>
                <a:gd name="T15" fmla="*/ 59 h 168"/>
                <a:gd name="T16" fmla="*/ 100 w 143"/>
                <a:gd name="T17" fmla="*/ 65 h 168"/>
                <a:gd name="T18" fmla="*/ 107 w 143"/>
                <a:gd name="T19" fmla="*/ 72 h 168"/>
                <a:gd name="T20" fmla="*/ 113 w 143"/>
                <a:gd name="T21" fmla="*/ 82 h 168"/>
                <a:gd name="T22" fmla="*/ 124 w 143"/>
                <a:gd name="T23" fmla="*/ 90 h 168"/>
                <a:gd name="T24" fmla="*/ 137 w 143"/>
                <a:gd name="T25" fmla="*/ 97 h 168"/>
                <a:gd name="T26" fmla="*/ 136 w 143"/>
                <a:gd name="T27" fmla="*/ 103 h 168"/>
                <a:gd name="T28" fmla="*/ 136 w 143"/>
                <a:gd name="T29" fmla="*/ 115 h 168"/>
                <a:gd name="T30" fmla="*/ 148 w 143"/>
                <a:gd name="T31" fmla="*/ 130 h 168"/>
                <a:gd name="T32" fmla="*/ 150 w 143"/>
                <a:gd name="T33" fmla="*/ 139 h 168"/>
                <a:gd name="T34" fmla="*/ 171 w 143"/>
                <a:gd name="T35" fmla="*/ 151 h 168"/>
                <a:gd name="T36" fmla="*/ 166 w 143"/>
                <a:gd name="T37" fmla="*/ 185 h 168"/>
                <a:gd name="T38" fmla="*/ 158 w 143"/>
                <a:gd name="T39" fmla="*/ 192 h 168"/>
                <a:gd name="T40" fmla="*/ 148 w 143"/>
                <a:gd name="T41" fmla="*/ 194 h 168"/>
                <a:gd name="T42" fmla="*/ 141 w 143"/>
                <a:gd name="T43" fmla="*/ 194 h 168"/>
                <a:gd name="T44" fmla="*/ 109 w 143"/>
                <a:gd name="T45" fmla="*/ 160 h 168"/>
                <a:gd name="T46" fmla="*/ 96 w 143"/>
                <a:gd name="T47" fmla="*/ 144 h 168"/>
                <a:gd name="T48" fmla="*/ 90 w 143"/>
                <a:gd name="T49" fmla="*/ 131 h 168"/>
                <a:gd name="T50" fmla="*/ 78 w 143"/>
                <a:gd name="T51" fmla="*/ 106 h 168"/>
                <a:gd name="T52" fmla="*/ 75 w 143"/>
                <a:gd name="T53" fmla="*/ 99 h 168"/>
                <a:gd name="T54" fmla="*/ 65 w 143"/>
                <a:gd name="T55" fmla="*/ 95 h 168"/>
                <a:gd name="T56" fmla="*/ 58 w 143"/>
                <a:gd name="T57" fmla="*/ 72 h 168"/>
                <a:gd name="T58" fmla="*/ 55 w 143"/>
                <a:gd name="T59" fmla="*/ 67 h 168"/>
                <a:gd name="T60" fmla="*/ 43 w 143"/>
                <a:gd name="T61" fmla="*/ 59 h 168"/>
                <a:gd name="T62" fmla="*/ 30 w 143"/>
                <a:gd name="T63" fmla="*/ 36 h 168"/>
                <a:gd name="T64" fmla="*/ 7 w 143"/>
                <a:gd name="T65" fmla="*/ 18 h 168"/>
                <a:gd name="T66" fmla="*/ 1 w 143"/>
                <a:gd name="T67" fmla="*/ 1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3"/>
                <a:gd name="T103" fmla="*/ 0 h 168"/>
                <a:gd name="T104" fmla="*/ 143 w 143"/>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3" h="168">
                  <a:moveTo>
                    <a:pt x="1" y="1"/>
                  </a:moveTo>
                  <a:cubicBezTo>
                    <a:pt x="3" y="0"/>
                    <a:pt x="6" y="0"/>
                    <a:pt x="9" y="1"/>
                  </a:cubicBezTo>
                  <a:cubicBezTo>
                    <a:pt x="11" y="2"/>
                    <a:pt x="11" y="6"/>
                    <a:pt x="13" y="7"/>
                  </a:cubicBezTo>
                  <a:cubicBezTo>
                    <a:pt x="19" y="9"/>
                    <a:pt x="26" y="7"/>
                    <a:pt x="31" y="9"/>
                  </a:cubicBezTo>
                  <a:cubicBezTo>
                    <a:pt x="34" y="10"/>
                    <a:pt x="36" y="12"/>
                    <a:pt x="37" y="15"/>
                  </a:cubicBezTo>
                  <a:cubicBezTo>
                    <a:pt x="38" y="16"/>
                    <a:pt x="36" y="17"/>
                    <a:pt x="37" y="18"/>
                  </a:cubicBezTo>
                  <a:cubicBezTo>
                    <a:pt x="38" y="20"/>
                    <a:pt x="41" y="20"/>
                    <a:pt x="42" y="21"/>
                  </a:cubicBezTo>
                  <a:cubicBezTo>
                    <a:pt x="42" y="22"/>
                    <a:pt x="39" y="23"/>
                    <a:pt x="40" y="24"/>
                  </a:cubicBezTo>
                  <a:cubicBezTo>
                    <a:pt x="42" y="25"/>
                    <a:pt x="46" y="24"/>
                    <a:pt x="48" y="26"/>
                  </a:cubicBezTo>
                  <a:cubicBezTo>
                    <a:pt x="49" y="27"/>
                    <a:pt x="48" y="29"/>
                    <a:pt x="49" y="30"/>
                  </a:cubicBezTo>
                  <a:cubicBezTo>
                    <a:pt x="52" y="33"/>
                    <a:pt x="56" y="34"/>
                    <a:pt x="59" y="36"/>
                  </a:cubicBezTo>
                  <a:cubicBezTo>
                    <a:pt x="62" y="39"/>
                    <a:pt x="63" y="44"/>
                    <a:pt x="66" y="46"/>
                  </a:cubicBezTo>
                  <a:cubicBezTo>
                    <a:pt x="67" y="47"/>
                    <a:pt x="67" y="43"/>
                    <a:pt x="68" y="44"/>
                  </a:cubicBezTo>
                  <a:cubicBezTo>
                    <a:pt x="70" y="45"/>
                    <a:pt x="71" y="49"/>
                    <a:pt x="73" y="51"/>
                  </a:cubicBezTo>
                  <a:cubicBezTo>
                    <a:pt x="73" y="52"/>
                    <a:pt x="75" y="54"/>
                    <a:pt x="76" y="54"/>
                  </a:cubicBezTo>
                  <a:cubicBezTo>
                    <a:pt x="77" y="53"/>
                    <a:pt x="74" y="50"/>
                    <a:pt x="75" y="49"/>
                  </a:cubicBezTo>
                  <a:cubicBezTo>
                    <a:pt x="75" y="48"/>
                    <a:pt x="77" y="47"/>
                    <a:pt x="79" y="48"/>
                  </a:cubicBezTo>
                  <a:cubicBezTo>
                    <a:pt x="81" y="49"/>
                    <a:pt x="82" y="52"/>
                    <a:pt x="83" y="54"/>
                  </a:cubicBezTo>
                  <a:cubicBezTo>
                    <a:pt x="84" y="55"/>
                    <a:pt x="82" y="58"/>
                    <a:pt x="83" y="59"/>
                  </a:cubicBezTo>
                  <a:cubicBezTo>
                    <a:pt x="85" y="60"/>
                    <a:pt x="87" y="59"/>
                    <a:pt x="89" y="60"/>
                  </a:cubicBezTo>
                  <a:cubicBezTo>
                    <a:pt x="90" y="60"/>
                    <a:pt x="91" y="61"/>
                    <a:pt x="91" y="61"/>
                  </a:cubicBezTo>
                  <a:cubicBezTo>
                    <a:pt x="93" y="64"/>
                    <a:pt x="92" y="67"/>
                    <a:pt x="94" y="68"/>
                  </a:cubicBezTo>
                  <a:cubicBezTo>
                    <a:pt x="96" y="70"/>
                    <a:pt x="100" y="70"/>
                    <a:pt x="102" y="71"/>
                  </a:cubicBezTo>
                  <a:cubicBezTo>
                    <a:pt x="103" y="72"/>
                    <a:pt x="102" y="74"/>
                    <a:pt x="103" y="75"/>
                  </a:cubicBezTo>
                  <a:cubicBezTo>
                    <a:pt x="104" y="76"/>
                    <a:pt x="106" y="74"/>
                    <a:pt x="108" y="75"/>
                  </a:cubicBezTo>
                  <a:cubicBezTo>
                    <a:pt x="110" y="77"/>
                    <a:pt x="114" y="78"/>
                    <a:pt x="114" y="81"/>
                  </a:cubicBezTo>
                  <a:cubicBezTo>
                    <a:pt x="115" y="83"/>
                    <a:pt x="111" y="82"/>
                    <a:pt x="110" y="84"/>
                  </a:cubicBezTo>
                  <a:cubicBezTo>
                    <a:pt x="109" y="85"/>
                    <a:pt x="113" y="85"/>
                    <a:pt x="113" y="86"/>
                  </a:cubicBezTo>
                  <a:cubicBezTo>
                    <a:pt x="112" y="89"/>
                    <a:pt x="108" y="90"/>
                    <a:pt x="108" y="93"/>
                  </a:cubicBezTo>
                  <a:cubicBezTo>
                    <a:pt x="108" y="95"/>
                    <a:pt x="111" y="95"/>
                    <a:pt x="113" y="96"/>
                  </a:cubicBezTo>
                  <a:cubicBezTo>
                    <a:pt x="115" y="97"/>
                    <a:pt x="118" y="96"/>
                    <a:pt x="120" y="98"/>
                  </a:cubicBezTo>
                  <a:cubicBezTo>
                    <a:pt x="122" y="101"/>
                    <a:pt x="121" y="105"/>
                    <a:pt x="123" y="108"/>
                  </a:cubicBezTo>
                  <a:cubicBezTo>
                    <a:pt x="124" y="110"/>
                    <a:pt x="127" y="110"/>
                    <a:pt x="128" y="112"/>
                  </a:cubicBezTo>
                  <a:cubicBezTo>
                    <a:pt x="128" y="114"/>
                    <a:pt x="124" y="115"/>
                    <a:pt x="125" y="116"/>
                  </a:cubicBezTo>
                  <a:cubicBezTo>
                    <a:pt x="128" y="118"/>
                    <a:pt x="133" y="116"/>
                    <a:pt x="136" y="118"/>
                  </a:cubicBezTo>
                  <a:cubicBezTo>
                    <a:pt x="139" y="119"/>
                    <a:pt x="141" y="123"/>
                    <a:pt x="142" y="126"/>
                  </a:cubicBezTo>
                  <a:cubicBezTo>
                    <a:pt x="143" y="129"/>
                    <a:pt x="140" y="131"/>
                    <a:pt x="139" y="134"/>
                  </a:cubicBezTo>
                  <a:cubicBezTo>
                    <a:pt x="138" y="141"/>
                    <a:pt x="139" y="148"/>
                    <a:pt x="138" y="154"/>
                  </a:cubicBezTo>
                  <a:cubicBezTo>
                    <a:pt x="137" y="158"/>
                    <a:pt x="138" y="162"/>
                    <a:pt x="136" y="165"/>
                  </a:cubicBezTo>
                  <a:cubicBezTo>
                    <a:pt x="134" y="166"/>
                    <a:pt x="133" y="160"/>
                    <a:pt x="131" y="160"/>
                  </a:cubicBezTo>
                  <a:cubicBezTo>
                    <a:pt x="129" y="159"/>
                    <a:pt x="131" y="164"/>
                    <a:pt x="130" y="164"/>
                  </a:cubicBezTo>
                  <a:cubicBezTo>
                    <a:pt x="128" y="165"/>
                    <a:pt x="125" y="160"/>
                    <a:pt x="123" y="161"/>
                  </a:cubicBezTo>
                  <a:cubicBezTo>
                    <a:pt x="121" y="162"/>
                    <a:pt x="125" y="168"/>
                    <a:pt x="123" y="168"/>
                  </a:cubicBezTo>
                  <a:cubicBezTo>
                    <a:pt x="120" y="167"/>
                    <a:pt x="119" y="163"/>
                    <a:pt x="117" y="161"/>
                  </a:cubicBezTo>
                  <a:cubicBezTo>
                    <a:pt x="112" y="156"/>
                    <a:pt x="107" y="153"/>
                    <a:pt x="102" y="148"/>
                  </a:cubicBezTo>
                  <a:cubicBezTo>
                    <a:pt x="98" y="143"/>
                    <a:pt x="95" y="138"/>
                    <a:pt x="91" y="133"/>
                  </a:cubicBezTo>
                  <a:cubicBezTo>
                    <a:pt x="90" y="132"/>
                    <a:pt x="87" y="132"/>
                    <a:pt x="86" y="131"/>
                  </a:cubicBezTo>
                  <a:cubicBezTo>
                    <a:pt x="84" y="127"/>
                    <a:pt x="83" y="123"/>
                    <a:pt x="80" y="120"/>
                  </a:cubicBezTo>
                  <a:cubicBezTo>
                    <a:pt x="79" y="117"/>
                    <a:pt x="76" y="115"/>
                    <a:pt x="75" y="113"/>
                  </a:cubicBezTo>
                  <a:cubicBezTo>
                    <a:pt x="74" y="112"/>
                    <a:pt x="75" y="110"/>
                    <a:pt x="75" y="109"/>
                  </a:cubicBezTo>
                  <a:cubicBezTo>
                    <a:pt x="74" y="106"/>
                    <a:pt x="73" y="103"/>
                    <a:pt x="71" y="99"/>
                  </a:cubicBezTo>
                  <a:cubicBezTo>
                    <a:pt x="69" y="95"/>
                    <a:pt x="68" y="91"/>
                    <a:pt x="65" y="88"/>
                  </a:cubicBezTo>
                  <a:cubicBezTo>
                    <a:pt x="64" y="87"/>
                    <a:pt x="62" y="88"/>
                    <a:pt x="62" y="87"/>
                  </a:cubicBezTo>
                  <a:cubicBezTo>
                    <a:pt x="61" y="86"/>
                    <a:pt x="62" y="83"/>
                    <a:pt x="62" y="82"/>
                  </a:cubicBezTo>
                  <a:cubicBezTo>
                    <a:pt x="61" y="80"/>
                    <a:pt x="59" y="79"/>
                    <a:pt x="57" y="78"/>
                  </a:cubicBezTo>
                  <a:cubicBezTo>
                    <a:pt x="56" y="78"/>
                    <a:pt x="55" y="80"/>
                    <a:pt x="54" y="79"/>
                  </a:cubicBezTo>
                  <a:cubicBezTo>
                    <a:pt x="53" y="78"/>
                    <a:pt x="54" y="75"/>
                    <a:pt x="54" y="74"/>
                  </a:cubicBezTo>
                  <a:cubicBezTo>
                    <a:pt x="52" y="69"/>
                    <a:pt x="50" y="65"/>
                    <a:pt x="48" y="60"/>
                  </a:cubicBezTo>
                  <a:cubicBezTo>
                    <a:pt x="48" y="59"/>
                    <a:pt x="50" y="58"/>
                    <a:pt x="49" y="57"/>
                  </a:cubicBezTo>
                  <a:cubicBezTo>
                    <a:pt x="49" y="56"/>
                    <a:pt x="47" y="57"/>
                    <a:pt x="46" y="56"/>
                  </a:cubicBezTo>
                  <a:cubicBezTo>
                    <a:pt x="44" y="54"/>
                    <a:pt x="42" y="52"/>
                    <a:pt x="40" y="50"/>
                  </a:cubicBezTo>
                  <a:cubicBezTo>
                    <a:pt x="39" y="50"/>
                    <a:pt x="37" y="51"/>
                    <a:pt x="36" y="49"/>
                  </a:cubicBezTo>
                  <a:cubicBezTo>
                    <a:pt x="35" y="48"/>
                    <a:pt x="36" y="45"/>
                    <a:pt x="35" y="43"/>
                  </a:cubicBezTo>
                  <a:cubicBezTo>
                    <a:pt x="33" y="38"/>
                    <a:pt x="29" y="34"/>
                    <a:pt x="25" y="30"/>
                  </a:cubicBezTo>
                  <a:cubicBezTo>
                    <a:pt x="23" y="28"/>
                    <a:pt x="20" y="28"/>
                    <a:pt x="18" y="27"/>
                  </a:cubicBezTo>
                  <a:cubicBezTo>
                    <a:pt x="13" y="23"/>
                    <a:pt x="9" y="20"/>
                    <a:pt x="6" y="15"/>
                  </a:cubicBezTo>
                  <a:cubicBezTo>
                    <a:pt x="4" y="12"/>
                    <a:pt x="3" y="9"/>
                    <a:pt x="2" y="5"/>
                  </a:cubicBezTo>
                  <a:cubicBezTo>
                    <a:pt x="1" y="4"/>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6" name="Freeform 2903"/>
            <p:cNvSpPr>
              <a:spLocks noChangeAspect="1"/>
            </p:cNvSpPr>
            <p:nvPr/>
          </p:nvSpPr>
          <p:spPr bwMode="auto">
            <a:xfrm>
              <a:off x="4409" y="2612"/>
              <a:ext cx="20" cy="16"/>
            </a:xfrm>
            <a:custGeom>
              <a:avLst/>
              <a:gdLst>
                <a:gd name="T0" fmla="*/ 2 w 17"/>
                <a:gd name="T1" fmla="*/ 1 h 13"/>
                <a:gd name="T2" fmla="*/ 13 w 17"/>
                <a:gd name="T3" fmla="*/ 5 h 13"/>
                <a:gd name="T4" fmla="*/ 13 w 17"/>
                <a:gd name="T5" fmla="*/ 11 h 13"/>
                <a:gd name="T6" fmla="*/ 20 w 17"/>
                <a:gd name="T7" fmla="*/ 14 h 13"/>
                <a:gd name="T8" fmla="*/ 18 w 17"/>
                <a:gd name="T9" fmla="*/ 16 h 13"/>
                <a:gd name="T10" fmla="*/ 8 w 17"/>
                <a:gd name="T11" fmla="*/ 14 h 13"/>
                <a:gd name="T12" fmla="*/ 7 w 17"/>
                <a:gd name="T13" fmla="*/ 6 h 13"/>
                <a:gd name="T14" fmla="*/ 2 w 17"/>
                <a:gd name="T15" fmla="*/ 1 h 13"/>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3"/>
                <a:gd name="T26" fmla="*/ 17 w 17"/>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3">
                  <a:moveTo>
                    <a:pt x="2" y="1"/>
                  </a:moveTo>
                  <a:cubicBezTo>
                    <a:pt x="5" y="0"/>
                    <a:pt x="8" y="2"/>
                    <a:pt x="11" y="4"/>
                  </a:cubicBezTo>
                  <a:cubicBezTo>
                    <a:pt x="12" y="5"/>
                    <a:pt x="10" y="8"/>
                    <a:pt x="11" y="9"/>
                  </a:cubicBezTo>
                  <a:cubicBezTo>
                    <a:pt x="12" y="10"/>
                    <a:pt x="15" y="9"/>
                    <a:pt x="17" y="11"/>
                  </a:cubicBezTo>
                  <a:cubicBezTo>
                    <a:pt x="17" y="11"/>
                    <a:pt x="16" y="13"/>
                    <a:pt x="15" y="13"/>
                  </a:cubicBezTo>
                  <a:cubicBezTo>
                    <a:pt x="12" y="13"/>
                    <a:pt x="9" y="12"/>
                    <a:pt x="7" y="11"/>
                  </a:cubicBezTo>
                  <a:cubicBezTo>
                    <a:pt x="6" y="9"/>
                    <a:pt x="7" y="6"/>
                    <a:pt x="6" y="5"/>
                  </a:cubicBezTo>
                  <a:cubicBezTo>
                    <a:pt x="5" y="3"/>
                    <a:pt x="0"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7" name="Freeform 2904"/>
            <p:cNvSpPr>
              <a:spLocks noChangeAspect="1"/>
            </p:cNvSpPr>
            <p:nvPr/>
          </p:nvSpPr>
          <p:spPr bwMode="auto">
            <a:xfrm>
              <a:off x="4404" y="2607"/>
              <a:ext cx="5" cy="8"/>
            </a:xfrm>
            <a:custGeom>
              <a:avLst/>
              <a:gdLst>
                <a:gd name="T0" fmla="*/ 3 w 4"/>
                <a:gd name="T1" fmla="*/ 0 h 6"/>
                <a:gd name="T2" fmla="*/ 5 w 4"/>
                <a:gd name="T3" fmla="*/ 3 h 6"/>
                <a:gd name="T4" fmla="*/ 3 w 4"/>
                <a:gd name="T5" fmla="*/ 7 h 6"/>
                <a:gd name="T6" fmla="*/ 0 w 4"/>
                <a:gd name="T7" fmla="*/ 4 h 6"/>
                <a:gd name="T8" fmla="*/ 3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2" y="0"/>
                  </a:moveTo>
                  <a:cubicBezTo>
                    <a:pt x="3" y="0"/>
                    <a:pt x="4" y="1"/>
                    <a:pt x="4" y="2"/>
                  </a:cubicBezTo>
                  <a:cubicBezTo>
                    <a:pt x="4" y="3"/>
                    <a:pt x="3" y="5"/>
                    <a:pt x="2" y="5"/>
                  </a:cubicBezTo>
                  <a:cubicBezTo>
                    <a:pt x="1" y="6"/>
                    <a:pt x="0" y="4"/>
                    <a:pt x="0" y="3"/>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8" name="Freeform 2905"/>
            <p:cNvSpPr>
              <a:spLocks noChangeAspect="1"/>
            </p:cNvSpPr>
            <p:nvPr/>
          </p:nvSpPr>
          <p:spPr bwMode="auto">
            <a:xfrm>
              <a:off x="4459" y="2667"/>
              <a:ext cx="28" cy="29"/>
            </a:xfrm>
            <a:custGeom>
              <a:avLst/>
              <a:gdLst>
                <a:gd name="T0" fmla="*/ 13 w 23"/>
                <a:gd name="T1" fmla="*/ 1 h 24"/>
                <a:gd name="T2" fmla="*/ 18 w 23"/>
                <a:gd name="T3" fmla="*/ 17 h 24"/>
                <a:gd name="T4" fmla="*/ 24 w 23"/>
                <a:gd name="T5" fmla="*/ 21 h 24"/>
                <a:gd name="T6" fmla="*/ 26 w 23"/>
                <a:gd name="T7" fmla="*/ 29 h 24"/>
                <a:gd name="T8" fmla="*/ 12 w 23"/>
                <a:gd name="T9" fmla="*/ 21 h 24"/>
                <a:gd name="T10" fmla="*/ 10 w 23"/>
                <a:gd name="T11" fmla="*/ 12 h 24"/>
                <a:gd name="T12" fmla="*/ 0 w 23"/>
                <a:gd name="T13" fmla="*/ 11 h 24"/>
                <a:gd name="T14" fmla="*/ 6 w 23"/>
                <a:gd name="T15" fmla="*/ 4 h 24"/>
                <a:gd name="T16" fmla="*/ 11 w 23"/>
                <a:gd name="T17" fmla="*/ 4 h 24"/>
                <a:gd name="T18" fmla="*/ 13 w 23"/>
                <a:gd name="T19" fmla="*/ 1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24"/>
                <a:gd name="T32" fmla="*/ 23 w 23"/>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24">
                  <a:moveTo>
                    <a:pt x="11" y="1"/>
                  </a:moveTo>
                  <a:cubicBezTo>
                    <a:pt x="13" y="5"/>
                    <a:pt x="13" y="10"/>
                    <a:pt x="15" y="14"/>
                  </a:cubicBezTo>
                  <a:cubicBezTo>
                    <a:pt x="16" y="16"/>
                    <a:pt x="20" y="15"/>
                    <a:pt x="20" y="17"/>
                  </a:cubicBezTo>
                  <a:cubicBezTo>
                    <a:pt x="22" y="19"/>
                    <a:pt x="23" y="24"/>
                    <a:pt x="21" y="24"/>
                  </a:cubicBezTo>
                  <a:cubicBezTo>
                    <a:pt x="17" y="24"/>
                    <a:pt x="13" y="20"/>
                    <a:pt x="10" y="17"/>
                  </a:cubicBezTo>
                  <a:cubicBezTo>
                    <a:pt x="9" y="16"/>
                    <a:pt x="10" y="12"/>
                    <a:pt x="8" y="10"/>
                  </a:cubicBezTo>
                  <a:cubicBezTo>
                    <a:pt x="6" y="8"/>
                    <a:pt x="1" y="11"/>
                    <a:pt x="0" y="9"/>
                  </a:cubicBezTo>
                  <a:cubicBezTo>
                    <a:pt x="0" y="6"/>
                    <a:pt x="3" y="4"/>
                    <a:pt x="5" y="3"/>
                  </a:cubicBezTo>
                  <a:cubicBezTo>
                    <a:pt x="6" y="2"/>
                    <a:pt x="8" y="4"/>
                    <a:pt x="9" y="3"/>
                  </a:cubicBezTo>
                  <a:cubicBezTo>
                    <a:pt x="10" y="3"/>
                    <a:pt x="11" y="0"/>
                    <a:pt x="1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9" name="Freeform 2906"/>
            <p:cNvSpPr>
              <a:spLocks noChangeAspect="1"/>
            </p:cNvSpPr>
            <p:nvPr/>
          </p:nvSpPr>
          <p:spPr bwMode="auto">
            <a:xfrm>
              <a:off x="4497" y="2684"/>
              <a:ext cx="13" cy="16"/>
            </a:xfrm>
            <a:custGeom>
              <a:avLst/>
              <a:gdLst>
                <a:gd name="T0" fmla="*/ 4 w 11"/>
                <a:gd name="T1" fmla="*/ 2 h 13"/>
                <a:gd name="T2" fmla="*/ 12 w 11"/>
                <a:gd name="T3" fmla="*/ 7 h 13"/>
                <a:gd name="T4" fmla="*/ 6 w 11"/>
                <a:gd name="T5" fmla="*/ 15 h 13"/>
                <a:gd name="T6" fmla="*/ 5 w 11"/>
                <a:gd name="T7" fmla="*/ 11 h 13"/>
                <a:gd name="T8" fmla="*/ 1 w 11"/>
                <a:gd name="T9" fmla="*/ 15 h 13"/>
                <a:gd name="T10" fmla="*/ 4 w 11"/>
                <a:gd name="T11" fmla="*/ 2 h 13"/>
                <a:gd name="T12" fmla="*/ 0 60000 65536"/>
                <a:gd name="T13" fmla="*/ 0 60000 65536"/>
                <a:gd name="T14" fmla="*/ 0 60000 65536"/>
                <a:gd name="T15" fmla="*/ 0 60000 65536"/>
                <a:gd name="T16" fmla="*/ 0 60000 65536"/>
                <a:gd name="T17" fmla="*/ 0 60000 65536"/>
                <a:gd name="T18" fmla="*/ 0 w 11"/>
                <a:gd name="T19" fmla="*/ 0 h 13"/>
                <a:gd name="T20" fmla="*/ 11 w 1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1" h="13">
                  <a:moveTo>
                    <a:pt x="3" y="2"/>
                  </a:moveTo>
                  <a:cubicBezTo>
                    <a:pt x="5" y="0"/>
                    <a:pt x="9" y="3"/>
                    <a:pt x="10" y="6"/>
                  </a:cubicBezTo>
                  <a:cubicBezTo>
                    <a:pt x="11" y="9"/>
                    <a:pt x="8" y="11"/>
                    <a:pt x="5" y="12"/>
                  </a:cubicBezTo>
                  <a:cubicBezTo>
                    <a:pt x="4" y="13"/>
                    <a:pt x="5" y="10"/>
                    <a:pt x="4" y="9"/>
                  </a:cubicBezTo>
                  <a:cubicBezTo>
                    <a:pt x="3" y="9"/>
                    <a:pt x="1" y="13"/>
                    <a:pt x="1" y="12"/>
                  </a:cubicBezTo>
                  <a:cubicBezTo>
                    <a:pt x="0" y="8"/>
                    <a:pt x="0" y="3"/>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0" name="Freeform 2907"/>
            <p:cNvSpPr>
              <a:spLocks noChangeAspect="1"/>
            </p:cNvSpPr>
            <p:nvPr/>
          </p:nvSpPr>
          <p:spPr bwMode="auto">
            <a:xfrm>
              <a:off x="4312" y="2593"/>
              <a:ext cx="15" cy="11"/>
            </a:xfrm>
            <a:custGeom>
              <a:avLst/>
              <a:gdLst>
                <a:gd name="T0" fmla="*/ 5 w 13"/>
                <a:gd name="T1" fmla="*/ 0 h 9"/>
                <a:gd name="T2" fmla="*/ 10 w 13"/>
                <a:gd name="T3" fmla="*/ 6 h 9"/>
                <a:gd name="T4" fmla="*/ 15 w 13"/>
                <a:gd name="T5" fmla="*/ 7 h 9"/>
                <a:gd name="T6" fmla="*/ 12 w 13"/>
                <a:gd name="T7" fmla="*/ 11 h 9"/>
                <a:gd name="T8" fmla="*/ 7 w 13"/>
                <a:gd name="T9" fmla="*/ 7 h 9"/>
                <a:gd name="T10" fmla="*/ 0 w 13"/>
                <a:gd name="T11" fmla="*/ 5 h 9"/>
                <a:gd name="T12" fmla="*/ 5 w 13"/>
                <a:gd name="T13" fmla="*/ 0 h 9"/>
                <a:gd name="T14" fmla="*/ 0 60000 65536"/>
                <a:gd name="T15" fmla="*/ 0 60000 65536"/>
                <a:gd name="T16" fmla="*/ 0 60000 65536"/>
                <a:gd name="T17" fmla="*/ 0 60000 65536"/>
                <a:gd name="T18" fmla="*/ 0 60000 65536"/>
                <a:gd name="T19" fmla="*/ 0 60000 65536"/>
                <a:gd name="T20" fmla="*/ 0 60000 65536"/>
                <a:gd name="T21" fmla="*/ 0 w 13"/>
                <a:gd name="T22" fmla="*/ 0 h 9"/>
                <a:gd name="T23" fmla="*/ 13 w 1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9">
                  <a:moveTo>
                    <a:pt x="4" y="0"/>
                  </a:moveTo>
                  <a:cubicBezTo>
                    <a:pt x="6" y="0"/>
                    <a:pt x="7" y="4"/>
                    <a:pt x="9" y="5"/>
                  </a:cubicBezTo>
                  <a:cubicBezTo>
                    <a:pt x="10" y="6"/>
                    <a:pt x="12" y="5"/>
                    <a:pt x="13" y="6"/>
                  </a:cubicBezTo>
                  <a:cubicBezTo>
                    <a:pt x="13" y="7"/>
                    <a:pt x="12" y="9"/>
                    <a:pt x="10" y="9"/>
                  </a:cubicBezTo>
                  <a:cubicBezTo>
                    <a:pt x="9" y="9"/>
                    <a:pt x="8" y="6"/>
                    <a:pt x="6" y="6"/>
                  </a:cubicBezTo>
                  <a:cubicBezTo>
                    <a:pt x="4" y="5"/>
                    <a:pt x="1" y="6"/>
                    <a:pt x="0" y="4"/>
                  </a:cubicBezTo>
                  <a:cubicBezTo>
                    <a:pt x="0" y="3"/>
                    <a:pt x="2"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1" name="Freeform 2908"/>
            <p:cNvSpPr>
              <a:spLocks noChangeAspect="1"/>
            </p:cNvSpPr>
            <p:nvPr/>
          </p:nvSpPr>
          <p:spPr bwMode="auto">
            <a:xfrm>
              <a:off x="4334" y="2616"/>
              <a:ext cx="16" cy="20"/>
            </a:xfrm>
            <a:custGeom>
              <a:avLst/>
              <a:gdLst>
                <a:gd name="T0" fmla="*/ 7 w 13"/>
                <a:gd name="T1" fmla="*/ 1 h 17"/>
                <a:gd name="T2" fmla="*/ 14 w 13"/>
                <a:gd name="T3" fmla="*/ 9 h 17"/>
                <a:gd name="T4" fmla="*/ 12 w 13"/>
                <a:gd name="T5" fmla="*/ 19 h 17"/>
                <a:gd name="T6" fmla="*/ 7 w 13"/>
                <a:gd name="T7" fmla="*/ 12 h 17"/>
                <a:gd name="T8" fmla="*/ 0 w 13"/>
                <a:gd name="T9" fmla="*/ 2 h 17"/>
                <a:gd name="T10" fmla="*/ 6 w 13"/>
                <a:gd name="T11" fmla="*/ 2 h 17"/>
                <a:gd name="T12" fmla="*/ 7 w 13"/>
                <a:gd name="T13" fmla="*/ 1 h 17"/>
                <a:gd name="T14" fmla="*/ 0 60000 65536"/>
                <a:gd name="T15" fmla="*/ 0 60000 65536"/>
                <a:gd name="T16" fmla="*/ 0 60000 65536"/>
                <a:gd name="T17" fmla="*/ 0 60000 65536"/>
                <a:gd name="T18" fmla="*/ 0 60000 65536"/>
                <a:gd name="T19" fmla="*/ 0 60000 65536"/>
                <a:gd name="T20" fmla="*/ 0 60000 65536"/>
                <a:gd name="T21" fmla="*/ 0 w 13"/>
                <a:gd name="T22" fmla="*/ 0 h 17"/>
                <a:gd name="T23" fmla="*/ 13 w 13"/>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7">
                  <a:moveTo>
                    <a:pt x="6" y="1"/>
                  </a:moveTo>
                  <a:cubicBezTo>
                    <a:pt x="9" y="2"/>
                    <a:pt x="11" y="5"/>
                    <a:pt x="11" y="8"/>
                  </a:cubicBezTo>
                  <a:cubicBezTo>
                    <a:pt x="12" y="10"/>
                    <a:pt x="13" y="15"/>
                    <a:pt x="10" y="16"/>
                  </a:cubicBezTo>
                  <a:cubicBezTo>
                    <a:pt x="8" y="17"/>
                    <a:pt x="7" y="12"/>
                    <a:pt x="6" y="10"/>
                  </a:cubicBezTo>
                  <a:cubicBezTo>
                    <a:pt x="4" y="7"/>
                    <a:pt x="1" y="5"/>
                    <a:pt x="0" y="2"/>
                  </a:cubicBezTo>
                  <a:cubicBezTo>
                    <a:pt x="0" y="1"/>
                    <a:pt x="3" y="2"/>
                    <a:pt x="5" y="2"/>
                  </a:cubicBezTo>
                  <a:cubicBezTo>
                    <a:pt x="5" y="2"/>
                    <a:pt x="6"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2" name="Freeform 2909"/>
            <p:cNvSpPr>
              <a:spLocks noChangeAspect="1"/>
            </p:cNvSpPr>
            <p:nvPr/>
          </p:nvSpPr>
          <p:spPr bwMode="auto">
            <a:xfrm>
              <a:off x="4360" y="2659"/>
              <a:ext cx="10" cy="16"/>
            </a:xfrm>
            <a:custGeom>
              <a:avLst/>
              <a:gdLst>
                <a:gd name="T0" fmla="*/ 1 w 9"/>
                <a:gd name="T1" fmla="*/ 1 h 13"/>
                <a:gd name="T2" fmla="*/ 9 w 9"/>
                <a:gd name="T3" fmla="*/ 12 h 13"/>
                <a:gd name="T4" fmla="*/ 8 w 9"/>
                <a:gd name="T5" fmla="*/ 15 h 13"/>
                <a:gd name="T6" fmla="*/ 2 w 9"/>
                <a:gd name="T7" fmla="*/ 10 h 13"/>
                <a:gd name="T8" fmla="*/ 1 w 9"/>
                <a:gd name="T9" fmla="*/ 4 h 13"/>
                <a:gd name="T10" fmla="*/ 1 w 9"/>
                <a:gd name="T11" fmla="*/ 1 h 13"/>
                <a:gd name="T12" fmla="*/ 0 60000 65536"/>
                <a:gd name="T13" fmla="*/ 0 60000 65536"/>
                <a:gd name="T14" fmla="*/ 0 60000 65536"/>
                <a:gd name="T15" fmla="*/ 0 60000 65536"/>
                <a:gd name="T16" fmla="*/ 0 60000 65536"/>
                <a:gd name="T17" fmla="*/ 0 60000 65536"/>
                <a:gd name="T18" fmla="*/ 0 w 9"/>
                <a:gd name="T19" fmla="*/ 0 h 13"/>
                <a:gd name="T20" fmla="*/ 9 w 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9" h="13">
                  <a:moveTo>
                    <a:pt x="1" y="1"/>
                  </a:moveTo>
                  <a:cubicBezTo>
                    <a:pt x="4" y="3"/>
                    <a:pt x="6" y="7"/>
                    <a:pt x="8" y="10"/>
                  </a:cubicBezTo>
                  <a:cubicBezTo>
                    <a:pt x="9" y="11"/>
                    <a:pt x="8" y="13"/>
                    <a:pt x="7" y="12"/>
                  </a:cubicBezTo>
                  <a:cubicBezTo>
                    <a:pt x="5" y="12"/>
                    <a:pt x="4" y="10"/>
                    <a:pt x="2" y="8"/>
                  </a:cubicBezTo>
                  <a:cubicBezTo>
                    <a:pt x="1" y="7"/>
                    <a:pt x="1" y="5"/>
                    <a:pt x="1" y="3"/>
                  </a:cubicBezTo>
                  <a:cubicBezTo>
                    <a:pt x="0" y="2"/>
                    <a:pt x="0"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3" name="Oval 2910"/>
            <p:cNvSpPr>
              <a:spLocks noChangeAspect="1" noChangeArrowheads="1"/>
            </p:cNvSpPr>
            <p:nvPr/>
          </p:nvSpPr>
          <p:spPr bwMode="auto">
            <a:xfrm>
              <a:off x="4447" y="2649"/>
              <a:ext cx="5" cy="5"/>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4" name="Freeform 2911"/>
            <p:cNvSpPr>
              <a:spLocks noChangeAspect="1"/>
            </p:cNvSpPr>
            <p:nvPr/>
          </p:nvSpPr>
          <p:spPr bwMode="auto">
            <a:xfrm>
              <a:off x="4384" y="2693"/>
              <a:ext cx="6" cy="8"/>
            </a:xfrm>
            <a:custGeom>
              <a:avLst/>
              <a:gdLst>
                <a:gd name="T0" fmla="*/ 5 w 5"/>
                <a:gd name="T1" fmla="*/ 3 h 7"/>
                <a:gd name="T2" fmla="*/ 5 w 5"/>
                <a:gd name="T3" fmla="*/ 7 h 7"/>
                <a:gd name="T4" fmla="*/ 1 w 5"/>
                <a:gd name="T5" fmla="*/ 5 h 7"/>
                <a:gd name="T6" fmla="*/ 1 w 5"/>
                <a:gd name="T7" fmla="*/ 0 h 7"/>
                <a:gd name="T8" fmla="*/ 5 w 5"/>
                <a:gd name="T9" fmla="*/ 3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4" y="3"/>
                  </a:moveTo>
                  <a:cubicBezTo>
                    <a:pt x="4" y="4"/>
                    <a:pt x="5" y="6"/>
                    <a:pt x="4" y="6"/>
                  </a:cubicBezTo>
                  <a:cubicBezTo>
                    <a:pt x="3" y="7"/>
                    <a:pt x="2" y="5"/>
                    <a:pt x="1" y="4"/>
                  </a:cubicBezTo>
                  <a:cubicBezTo>
                    <a:pt x="1" y="3"/>
                    <a:pt x="0" y="1"/>
                    <a:pt x="1" y="0"/>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5" name="Freeform 2912"/>
            <p:cNvSpPr>
              <a:spLocks noChangeAspect="1"/>
            </p:cNvSpPr>
            <p:nvPr/>
          </p:nvSpPr>
          <p:spPr bwMode="auto">
            <a:xfrm>
              <a:off x="4378" y="2684"/>
              <a:ext cx="6" cy="7"/>
            </a:xfrm>
            <a:custGeom>
              <a:avLst/>
              <a:gdLst>
                <a:gd name="T0" fmla="*/ 5 w 5"/>
                <a:gd name="T1" fmla="*/ 4 h 6"/>
                <a:gd name="T2" fmla="*/ 5 w 5"/>
                <a:gd name="T3" fmla="*/ 7 h 6"/>
                <a:gd name="T4" fmla="*/ 2 w 5"/>
                <a:gd name="T5" fmla="*/ 5 h 6"/>
                <a:gd name="T6" fmla="*/ 1 w 5"/>
                <a:gd name="T7" fmla="*/ 1 h 6"/>
                <a:gd name="T8" fmla="*/ 5 w 5"/>
                <a:gd name="T9" fmla="*/ 4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4" y="3"/>
                  </a:moveTo>
                  <a:cubicBezTo>
                    <a:pt x="4" y="4"/>
                    <a:pt x="5" y="5"/>
                    <a:pt x="4" y="6"/>
                  </a:cubicBezTo>
                  <a:cubicBezTo>
                    <a:pt x="3" y="6"/>
                    <a:pt x="2" y="5"/>
                    <a:pt x="2" y="4"/>
                  </a:cubicBezTo>
                  <a:cubicBezTo>
                    <a:pt x="1" y="3"/>
                    <a:pt x="0" y="1"/>
                    <a:pt x="1" y="1"/>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6" name="Freeform 2913"/>
            <p:cNvSpPr>
              <a:spLocks noChangeAspect="1"/>
            </p:cNvSpPr>
            <p:nvPr/>
          </p:nvSpPr>
          <p:spPr bwMode="auto">
            <a:xfrm>
              <a:off x="4373" y="2679"/>
              <a:ext cx="5" cy="5"/>
            </a:xfrm>
            <a:custGeom>
              <a:avLst/>
              <a:gdLst>
                <a:gd name="T0" fmla="*/ 4 w 4"/>
                <a:gd name="T1" fmla="*/ 3 h 4"/>
                <a:gd name="T2" fmla="*/ 4 w 4"/>
                <a:gd name="T3" fmla="*/ 5 h 4"/>
                <a:gd name="T4" fmla="*/ 1 w 4"/>
                <a:gd name="T5" fmla="*/ 4 h 4"/>
                <a:gd name="T6" fmla="*/ 1 w 4"/>
                <a:gd name="T7" fmla="*/ 0 h 4"/>
                <a:gd name="T8" fmla="*/ 4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3"/>
                    <a:pt x="4" y="4"/>
                    <a:pt x="3" y="4"/>
                  </a:cubicBezTo>
                  <a:cubicBezTo>
                    <a:pt x="2" y="4"/>
                    <a:pt x="1" y="3"/>
                    <a:pt x="1" y="3"/>
                  </a:cubicBezTo>
                  <a:cubicBezTo>
                    <a:pt x="1" y="2"/>
                    <a:pt x="0" y="0"/>
                    <a:pt x="1" y="0"/>
                  </a:cubicBezTo>
                  <a:cubicBezTo>
                    <a:pt x="2"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7" name="Freeform 2914"/>
            <p:cNvSpPr>
              <a:spLocks noChangeAspect="1"/>
            </p:cNvSpPr>
            <p:nvPr/>
          </p:nvSpPr>
          <p:spPr bwMode="auto">
            <a:xfrm>
              <a:off x="4338" y="2604"/>
              <a:ext cx="4" cy="3"/>
            </a:xfrm>
            <a:custGeom>
              <a:avLst/>
              <a:gdLst>
                <a:gd name="T0" fmla="*/ 3 w 3"/>
                <a:gd name="T1" fmla="*/ 1 h 3"/>
                <a:gd name="T2" fmla="*/ 4 w 3"/>
                <a:gd name="T3" fmla="*/ 3 h 3"/>
                <a:gd name="T4" fmla="*/ 1 w 3"/>
                <a:gd name="T5" fmla="*/ 2 h 3"/>
                <a:gd name="T6" fmla="*/ 0 w 3"/>
                <a:gd name="T7" fmla="*/ 0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3"/>
                    <a:pt x="3" y="3"/>
                  </a:cubicBezTo>
                  <a:cubicBezTo>
                    <a:pt x="2" y="3"/>
                    <a:pt x="1" y="3"/>
                    <a:pt x="1" y="2"/>
                  </a:cubicBezTo>
                  <a:cubicBezTo>
                    <a:pt x="0" y="2"/>
                    <a:pt x="0" y="1"/>
                    <a:pt x="0"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8" name="Freeform 2915"/>
            <p:cNvSpPr>
              <a:spLocks noChangeAspect="1"/>
            </p:cNvSpPr>
            <p:nvPr/>
          </p:nvSpPr>
          <p:spPr bwMode="auto">
            <a:xfrm>
              <a:off x="4452" y="2642"/>
              <a:ext cx="1" cy="4"/>
            </a:xfrm>
            <a:custGeom>
              <a:avLst/>
              <a:gdLst>
                <a:gd name="T0" fmla="*/ 1 w 1"/>
                <a:gd name="T1" fmla="*/ 3 h 3"/>
                <a:gd name="T2" fmla="*/ 0 w 1"/>
                <a:gd name="T3" fmla="*/ 4 h 3"/>
                <a:gd name="T4" fmla="*/ 0 w 1"/>
                <a:gd name="T5" fmla="*/ 3 h 3"/>
                <a:gd name="T6" fmla="*/ 1 w 1"/>
                <a:gd name="T7" fmla="*/ 1 h 3"/>
                <a:gd name="T8" fmla="*/ 1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3"/>
                    <a:pt x="1" y="3"/>
                    <a:pt x="0" y="3"/>
                  </a:cubicBezTo>
                  <a:cubicBezTo>
                    <a:pt x="0" y="3"/>
                    <a:pt x="0" y="2"/>
                    <a:pt x="0" y="2"/>
                  </a:cubicBezTo>
                  <a:cubicBezTo>
                    <a:pt x="0" y="1"/>
                    <a:pt x="0" y="0"/>
                    <a:pt x="1" y="1"/>
                  </a:cubicBezTo>
                  <a:cubicBezTo>
                    <a:pt x="1" y="1"/>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9" name="Freeform 2916"/>
            <p:cNvSpPr>
              <a:spLocks noChangeAspect="1"/>
            </p:cNvSpPr>
            <p:nvPr/>
          </p:nvSpPr>
          <p:spPr bwMode="auto">
            <a:xfrm>
              <a:off x="4451" y="2624"/>
              <a:ext cx="2" cy="4"/>
            </a:xfrm>
            <a:custGeom>
              <a:avLst/>
              <a:gdLst>
                <a:gd name="T0" fmla="*/ 2 w 2"/>
                <a:gd name="T1" fmla="*/ 3 h 3"/>
                <a:gd name="T2" fmla="*/ 1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0" y="1"/>
                    <a:pt x="1" y="0"/>
                    <a:pt x="1" y="1"/>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0" name="Freeform 2917"/>
            <p:cNvSpPr>
              <a:spLocks noChangeAspect="1"/>
            </p:cNvSpPr>
            <p:nvPr/>
          </p:nvSpPr>
          <p:spPr bwMode="auto">
            <a:xfrm>
              <a:off x="4445" y="2622"/>
              <a:ext cx="3" cy="2"/>
            </a:xfrm>
            <a:custGeom>
              <a:avLst/>
              <a:gdLst>
                <a:gd name="T0" fmla="*/ 1 w 3"/>
                <a:gd name="T1" fmla="*/ 2 h 2"/>
                <a:gd name="T2" fmla="*/ 0 w 3"/>
                <a:gd name="T3" fmla="*/ 2 h 2"/>
                <a:gd name="T4" fmla="*/ 1 w 3"/>
                <a:gd name="T5" fmla="*/ 1 h 2"/>
                <a:gd name="T6" fmla="*/ 2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1" y="2"/>
                    <a:pt x="0" y="2"/>
                  </a:cubicBezTo>
                  <a:cubicBezTo>
                    <a:pt x="0" y="1"/>
                    <a:pt x="1" y="1"/>
                    <a:pt x="1" y="1"/>
                  </a:cubicBezTo>
                  <a:cubicBezTo>
                    <a:pt x="1" y="1"/>
                    <a:pt x="2" y="0"/>
                    <a:pt x="2"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1" name="Freeform 2918"/>
            <p:cNvSpPr>
              <a:spLocks noChangeAspect="1"/>
            </p:cNvSpPr>
            <p:nvPr/>
          </p:nvSpPr>
          <p:spPr bwMode="auto">
            <a:xfrm>
              <a:off x="4444" y="2627"/>
              <a:ext cx="3" cy="2"/>
            </a:xfrm>
            <a:custGeom>
              <a:avLst/>
              <a:gdLst>
                <a:gd name="T0" fmla="*/ 2 w 3"/>
                <a:gd name="T1" fmla="*/ 2 h 2"/>
                <a:gd name="T2" fmla="*/ 1 w 3"/>
                <a:gd name="T3" fmla="*/ 2 h 2"/>
                <a:gd name="T4" fmla="*/ 1 w 3"/>
                <a:gd name="T5" fmla="*/ 1 h 2"/>
                <a:gd name="T6" fmla="*/ 3 w 3"/>
                <a:gd name="T7" fmla="*/ 1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1" y="2"/>
                  </a:cubicBezTo>
                  <a:cubicBezTo>
                    <a:pt x="0" y="1"/>
                    <a:pt x="1" y="1"/>
                    <a:pt x="1" y="1"/>
                  </a:cubicBezTo>
                  <a:cubicBezTo>
                    <a:pt x="2" y="1"/>
                    <a:pt x="2" y="0"/>
                    <a:pt x="3"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2" name="Freeform 2919"/>
            <p:cNvSpPr>
              <a:spLocks noChangeAspect="1"/>
            </p:cNvSpPr>
            <p:nvPr/>
          </p:nvSpPr>
          <p:spPr bwMode="auto">
            <a:xfrm>
              <a:off x="4356" y="2613"/>
              <a:ext cx="2" cy="4"/>
            </a:xfrm>
            <a:custGeom>
              <a:avLst/>
              <a:gdLst>
                <a:gd name="T0" fmla="*/ 2 w 2"/>
                <a:gd name="T1" fmla="*/ 1 h 3"/>
                <a:gd name="T2" fmla="*/ 2 w 2"/>
                <a:gd name="T3" fmla="*/ 4 h 3"/>
                <a:gd name="T4" fmla="*/ 1 w 2"/>
                <a:gd name="T5" fmla="*/ 3 h 3"/>
                <a:gd name="T6" fmla="*/ 0 w 2"/>
                <a:gd name="T7" fmla="*/ 1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2" y="3"/>
                  </a:cubicBezTo>
                  <a:cubicBezTo>
                    <a:pt x="1" y="3"/>
                    <a:pt x="1" y="2"/>
                    <a:pt x="1" y="2"/>
                  </a:cubicBezTo>
                  <a:cubicBezTo>
                    <a:pt x="0" y="2"/>
                    <a:pt x="0" y="1"/>
                    <a:pt x="0" y="1"/>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3" name="Freeform 2920"/>
            <p:cNvSpPr>
              <a:spLocks noChangeAspect="1"/>
            </p:cNvSpPr>
            <p:nvPr/>
          </p:nvSpPr>
          <p:spPr bwMode="auto">
            <a:xfrm>
              <a:off x="4336" y="2605"/>
              <a:ext cx="1" cy="2"/>
            </a:xfrm>
            <a:custGeom>
              <a:avLst/>
              <a:gdLst>
                <a:gd name="T0" fmla="*/ 1 w 1"/>
                <a:gd name="T1" fmla="*/ 1 h 2"/>
                <a:gd name="T2" fmla="*/ 1 w 1"/>
                <a:gd name="T3" fmla="*/ 2 h 2"/>
                <a:gd name="T4" fmla="*/ 0 w 1"/>
                <a:gd name="T5" fmla="*/ 2 h 2"/>
                <a:gd name="T6" fmla="*/ 0 w 1"/>
                <a:gd name="T7" fmla="*/ 1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1"/>
                    <a:pt x="1" y="2"/>
                    <a:pt x="1" y="2"/>
                  </a:cubicBezTo>
                  <a:cubicBezTo>
                    <a:pt x="1" y="2"/>
                    <a:pt x="0" y="2"/>
                    <a:pt x="0" y="2"/>
                  </a:cubicBezTo>
                  <a:cubicBezTo>
                    <a:pt x="0" y="1"/>
                    <a:pt x="0" y="1"/>
                    <a:pt x="0" y="1"/>
                  </a:cubicBezTo>
                  <a:cubicBezTo>
                    <a:pt x="0"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4" name="Freeform 2921"/>
            <p:cNvSpPr>
              <a:spLocks noChangeAspect="1"/>
            </p:cNvSpPr>
            <p:nvPr/>
          </p:nvSpPr>
          <p:spPr bwMode="auto">
            <a:xfrm>
              <a:off x="4327" y="2606"/>
              <a:ext cx="3" cy="3"/>
            </a:xfrm>
            <a:custGeom>
              <a:avLst/>
              <a:gdLst>
                <a:gd name="T0" fmla="*/ 2 w 2"/>
                <a:gd name="T1" fmla="*/ 2 h 2"/>
                <a:gd name="T2" fmla="*/ 2 w 2"/>
                <a:gd name="T3" fmla="*/ 3 h 2"/>
                <a:gd name="T4" fmla="*/ 0 w 2"/>
                <a:gd name="T5" fmla="*/ 3 h 2"/>
                <a:gd name="T6" fmla="*/ 0 w 2"/>
                <a:gd name="T7" fmla="*/ 2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1" y="1"/>
                    <a:pt x="2" y="2"/>
                    <a:pt x="1" y="2"/>
                  </a:cubicBezTo>
                  <a:cubicBezTo>
                    <a:pt x="1" y="2"/>
                    <a:pt x="1" y="2"/>
                    <a:pt x="0" y="2"/>
                  </a:cubicBezTo>
                  <a:cubicBezTo>
                    <a:pt x="0" y="1"/>
                    <a:pt x="0" y="1"/>
                    <a:pt x="0" y="1"/>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5" name="Freeform 2922"/>
            <p:cNvSpPr>
              <a:spLocks noChangeAspect="1"/>
            </p:cNvSpPr>
            <p:nvPr/>
          </p:nvSpPr>
          <p:spPr bwMode="auto">
            <a:xfrm>
              <a:off x="4356" y="2649"/>
              <a:ext cx="2" cy="4"/>
            </a:xfrm>
            <a:custGeom>
              <a:avLst/>
              <a:gdLst>
                <a:gd name="T0" fmla="*/ 2 w 2"/>
                <a:gd name="T1" fmla="*/ 3 h 3"/>
                <a:gd name="T2" fmla="*/ 1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2" y="3"/>
                    <a:pt x="1" y="3"/>
                  </a:cubicBezTo>
                  <a:cubicBezTo>
                    <a:pt x="1" y="3"/>
                    <a:pt x="0" y="2"/>
                    <a:pt x="0" y="2"/>
                  </a:cubicBezTo>
                  <a:cubicBezTo>
                    <a:pt x="1" y="1"/>
                    <a:pt x="1"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6" name="Freeform 2923"/>
            <p:cNvSpPr>
              <a:spLocks noChangeAspect="1"/>
            </p:cNvSpPr>
            <p:nvPr/>
          </p:nvSpPr>
          <p:spPr bwMode="auto">
            <a:xfrm>
              <a:off x="4357" y="2645"/>
              <a:ext cx="4" cy="3"/>
            </a:xfrm>
            <a:custGeom>
              <a:avLst/>
              <a:gdLst>
                <a:gd name="T0" fmla="*/ 3 w 3"/>
                <a:gd name="T1" fmla="*/ 1 h 3"/>
                <a:gd name="T2" fmla="*/ 3 w 3"/>
                <a:gd name="T3" fmla="*/ 2 h 3"/>
                <a:gd name="T4" fmla="*/ 1 w 3"/>
                <a:gd name="T5" fmla="*/ 2 h 3"/>
                <a:gd name="T6" fmla="*/ 0 w 3"/>
                <a:gd name="T7" fmla="*/ 1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2"/>
                    <a:pt x="2" y="2"/>
                  </a:cubicBezTo>
                  <a:cubicBezTo>
                    <a:pt x="2" y="3"/>
                    <a:pt x="1" y="2"/>
                    <a:pt x="1" y="2"/>
                  </a:cubicBezTo>
                  <a:cubicBezTo>
                    <a:pt x="0" y="2"/>
                    <a:pt x="0" y="1"/>
                    <a:pt x="0" y="1"/>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7" name="Freeform 2924"/>
            <p:cNvSpPr>
              <a:spLocks noChangeAspect="1"/>
            </p:cNvSpPr>
            <p:nvPr/>
          </p:nvSpPr>
          <p:spPr bwMode="auto">
            <a:xfrm>
              <a:off x="4357" y="2640"/>
              <a:ext cx="5" cy="2"/>
            </a:xfrm>
            <a:custGeom>
              <a:avLst/>
              <a:gdLst>
                <a:gd name="T0" fmla="*/ 4 w 4"/>
                <a:gd name="T1" fmla="*/ 1 h 2"/>
                <a:gd name="T2" fmla="*/ 5 w 4"/>
                <a:gd name="T3" fmla="*/ 1 h 2"/>
                <a:gd name="T4" fmla="*/ 3 w 4"/>
                <a:gd name="T5" fmla="*/ 2 h 2"/>
                <a:gd name="T6" fmla="*/ 1 w 4"/>
                <a:gd name="T7" fmla="*/ 1 h 2"/>
                <a:gd name="T8" fmla="*/ 4 w 4"/>
                <a:gd name="T9" fmla="*/ 1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3" y="1"/>
                  </a:moveTo>
                  <a:cubicBezTo>
                    <a:pt x="3" y="1"/>
                    <a:pt x="4" y="1"/>
                    <a:pt x="4" y="1"/>
                  </a:cubicBezTo>
                  <a:cubicBezTo>
                    <a:pt x="4" y="2"/>
                    <a:pt x="3" y="2"/>
                    <a:pt x="2" y="2"/>
                  </a:cubicBezTo>
                  <a:cubicBezTo>
                    <a:pt x="2" y="2"/>
                    <a:pt x="0" y="2"/>
                    <a:pt x="1" y="1"/>
                  </a:cubicBezTo>
                  <a:cubicBezTo>
                    <a:pt x="1"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8" name="Freeform 2925"/>
            <p:cNvSpPr>
              <a:spLocks noChangeAspect="1"/>
            </p:cNvSpPr>
            <p:nvPr/>
          </p:nvSpPr>
          <p:spPr bwMode="auto">
            <a:xfrm>
              <a:off x="4435" y="2616"/>
              <a:ext cx="10" cy="5"/>
            </a:xfrm>
            <a:custGeom>
              <a:avLst/>
              <a:gdLst>
                <a:gd name="T0" fmla="*/ 5 w 8"/>
                <a:gd name="T1" fmla="*/ 5 h 4"/>
                <a:gd name="T2" fmla="*/ 0 w 8"/>
                <a:gd name="T3" fmla="*/ 3 h 4"/>
                <a:gd name="T4" fmla="*/ 6 w 8"/>
                <a:gd name="T5" fmla="*/ 0 h 4"/>
                <a:gd name="T6" fmla="*/ 10 w 8"/>
                <a:gd name="T7" fmla="*/ 3 h 4"/>
                <a:gd name="T8" fmla="*/ 5 w 8"/>
                <a:gd name="T9" fmla="*/ 5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4" y="4"/>
                  </a:moveTo>
                  <a:cubicBezTo>
                    <a:pt x="3" y="3"/>
                    <a:pt x="1" y="3"/>
                    <a:pt x="0" y="2"/>
                  </a:cubicBezTo>
                  <a:cubicBezTo>
                    <a:pt x="1" y="1"/>
                    <a:pt x="3" y="0"/>
                    <a:pt x="5" y="0"/>
                  </a:cubicBezTo>
                  <a:cubicBezTo>
                    <a:pt x="6" y="0"/>
                    <a:pt x="6" y="1"/>
                    <a:pt x="8" y="2"/>
                  </a:cubicBezTo>
                  <a:cubicBezTo>
                    <a:pt x="6" y="4"/>
                    <a:pt x="5" y="4"/>
                    <a:pt x="4"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9" name="Freeform 2926"/>
            <p:cNvSpPr>
              <a:spLocks noChangeAspect="1"/>
            </p:cNvSpPr>
            <p:nvPr/>
          </p:nvSpPr>
          <p:spPr bwMode="auto">
            <a:xfrm>
              <a:off x="4459" y="2744"/>
              <a:ext cx="143" cy="52"/>
            </a:xfrm>
            <a:custGeom>
              <a:avLst/>
              <a:gdLst>
                <a:gd name="T0" fmla="*/ 11 w 119"/>
                <a:gd name="T1" fmla="*/ 2 h 43"/>
                <a:gd name="T2" fmla="*/ 25 w 119"/>
                <a:gd name="T3" fmla="*/ 4 h 43"/>
                <a:gd name="T4" fmla="*/ 25 w 119"/>
                <a:gd name="T5" fmla="*/ 1 h 43"/>
                <a:gd name="T6" fmla="*/ 32 w 119"/>
                <a:gd name="T7" fmla="*/ 2 h 43"/>
                <a:gd name="T8" fmla="*/ 38 w 119"/>
                <a:gd name="T9" fmla="*/ 7 h 43"/>
                <a:gd name="T10" fmla="*/ 48 w 119"/>
                <a:gd name="T11" fmla="*/ 8 h 43"/>
                <a:gd name="T12" fmla="*/ 53 w 119"/>
                <a:gd name="T13" fmla="*/ 17 h 43"/>
                <a:gd name="T14" fmla="*/ 83 w 119"/>
                <a:gd name="T15" fmla="*/ 19 h 43"/>
                <a:gd name="T16" fmla="*/ 85 w 119"/>
                <a:gd name="T17" fmla="*/ 12 h 43"/>
                <a:gd name="T18" fmla="*/ 97 w 119"/>
                <a:gd name="T19" fmla="*/ 16 h 43"/>
                <a:gd name="T20" fmla="*/ 111 w 119"/>
                <a:gd name="T21" fmla="*/ 21 h 43"/>
                <a:gd name="T22" fmla="*/ 113 w 119"/>
                <a:gd name="T23" fmla="*/ 30 h 43"/>
                <a:gd name="T24" fmla="*/ 126 w 119"/>
                <a:gd name="T25" fmla="*/ 34 h 43"/>
                <a:gd name="T26" fmla="*/ 137 w 119"/>
                <a:gd name="T27" fmla="*/ 34 h 43"/>
                <a:gd name="T28" fmla="*/ 137 w 119"/>
                <a:gd name="T29" fmla="*/ 46 h 43"/>
                <a:gd name="T30" fmla="*/ 141 w 119"/>
                <a:gd name="T31" fmla="*/ 52 h 43"/>
                <a:gd name="T32" fmla="*/ 120 w 119"/>
                <a:gd name="T33" fmla="*/ 46 h 43"/>
                <a:gd name="T34" fmla="*/ 113 w 119"/>
                <a:gd name="T35" fmla="*/ 47 h 43"/>
                <a:gd name="T36" fmla="*/ 94 w 119"/>
                <a:gd name="T37" fmla="*/ 44 h 43"/>
                <a:gd name="T38" fmla="*/ 89 w 119"/>
                <a:gd name="T39" fmla="*/ 45 h 43"/>
                <a:gd name="T40" fmla="*/ 71 w 119"/>
                <a:gd name="T41" fmla="*/ 36 h 43"/>
                <a:gd name="T42" fmla="*/ 56 w 119"/>
                <a:gd name="T43" fmla="*/ 34 h 43"/>
                <a:gd name="T44" fmla="*/ 42 w 119"/>
                <a:gd name="T45" fmla="*/ 35 h 43"/>
                <a:gd name="T46" fmla="*/ 28 w 119"/>
                <a:gd name="T47" fmla="*/ 28 h 43"/>
                <a:gd name="T48" fmla="*/ 17 w 119"/>
                <a:gd name="T49" fmla="*/ 27 h 43"/>
                <a:gd name="T50" fmla="*/ 17 w 119"/>
                <a:gd name="T51" fmla="*/ 21 h 43"/>
                <a:gd name="T52" fmla="*/ 1 w 119"/>
                <a:gd name="T53" fmla="*/ 15 h 43"/>
                <a:gd name="T54" fmla="*/ 10 w 119"/>
                <a:gd name="T55" fmla="*/ 6 h 43"/>
                <a:gd name="T56" fmla="*/ 11 w 119"/>
                <a:gd name="T57" fmla="*/ 2 h 4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9"/>
                <a:gd name="T88" fmla="*/ 0 h 43"/>
                <a:gd name="T89" fmla="*/ 119 w 119"/>
                <a:gd name="T90" fmla="*/ 43 h 4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9" h="43">
                  <a:moveTo>
                    <a:pt x="9" y="2"/>
                  </a:moveTo>
                  <a:cubicBezTo>
                    <a:pt x="13" y="1"/>
                    <a:pt x="17" y="4"/>
                    <a:pt x="21" y="3"/>
                  </a:cubicBezTo>
                  <a:cubicBezTo>
                    <a:pt x="22" y="3"/>
                    <a:pt x="21" y="1"/>
                    <a:pt x="21" y="1"/>
                  </a:cubicBezTo>
                  <a:cubicBezTo>
                    <a:pt x="23" y="0"/>
                    <a:pt x="25" y="1"/>
                    <a:pt x="27" y="2"/>
                  </a:cubicBezTo>
                  <a:cubicBezTo>
                    <a:pt x="29" y="3"/>
                    <a:pt x="30" y="6"/>
                    <a:pt x="32" y="6"/>
                  </a:cubicBezTo>
                  <a:cubicBezTo>
                    <a:pt x="35" y="7"/>
                    <a:pt x="38" y="6"/>
                    <a:pt x="40" y="7"/>
                  </a:cubicBezTo>
                  <a:cubicBezTo>
                    <a:pt x="42" y="9"/>
                    <a:pt x="41" y="14"/>
                    <a:pt x="44" y="14"/>
                  </a:cubicBezTo>
                  <a:cubicBezTo>
                    <a:pt x="52" y="17"/>
                    <a:pt x="61" y="17"/>
                    <a:pt x="69" y="16"/>
                  </a:cubicBezTo>
                  <a:cubicBezTo>
                    <a:pt x="71" y="15"/>
                    <a:pt x="68" y="10"/>
                    <a:pt x="71" y="10"/>
                  </a:cubicBezTo>
                  <a:cubicBezTo>
                    <a:pt x="74" y="9"/>
                    <a:pt x="78" y="11"/>
                    <a:pt x="81" y="13"/>
                  </a:cubicBezTo>
                  <a:cubicBezTo>
                    <a:pt x="85" y="14"/>
                    <a:pt x="89" y="15"/>
                    <a:pt x="92" y="17"/>
                  </a:cubicBezTo>
                  <a:cubicBezTo>
                    <a:pt x="94" y="19"/>
                    <a:pt x="92" y="23"/>
                    <a:pt x="94" y="25"/>
                  </a:cubicBezTo>
                  <a:cubicBezTo>
                    <a:pt x="97" y="27"/>
                    <a:pt x="101" y="28"/>
                    <a:pt x="105" y="28"/>
                  </a:cubicBezTo>
                  <a:cubicBezTo>
                    <a:pt x="108" y="29"/>
                    <a:pt x="112" y="26"/>
                    <a:pt x="114" y="28"/>
                  </a:cubicBezTo>
                  <a:cubicBezTo>
                    <a:pt x="116" y="31"/>
                    <a:pt x="114" y="35"/>
                    <a:pt x="114" y="38"/>
                  </a:cubicBezTo>
                  <a:cubicBezTo>
                    <a:pt x="115" y="40"/>
                    <a:pt x="119" y="43"/>
                    <a:pt x="117" y="43"/>
                  </a:cubicBezTo>
                  <a:cubicBezTo>
                    <a:pt x="111" y="43"/>
                    <a:pt x="106" y="39"/>
                    <a:pt x="100" y="38"/>
                  </a:cubicBezTo>
                  <a:cubicBezTo>
                    <a:pt x="98" y="38"/>
                    <a:pt x="96" y="39"/>
                    <a:pt x="94" y="39"/>
                  </a:cubicBezTo>
                  <a:cubicBezTo>
                    <a:pt x="88" y="39"/>
                    <a:pt x="84" y="37"/>
                    <a:pt x="78" y="36"/>
                  </a:cubicBezTo>
                  <a:cubicBezTo>
                    <a:pt x="77" y="36"/>
                    <a:pt x="75" y="38"/>
                    <a:pt x="74" y="37"/>
                  </a:cubicBezTo>
                  <a:cubicBezTo>
                    <a:pt x="69" y="36"/>
                    <a:pt x="64" y="32"/>
                    <a:pt x="59" y="30"/>
                  </a:cubicBezTo>
                  <a:cubicBezTo>
                    <a:pt x="55" y="29"/>
                    <a:pt x="51" y="28"/>
                    <a:pt x="47" y="28"/>
                  </a:cubicBezTo>
                  <a:cubicBezTo>
                    <a:pt x="43" y="28"/>
                    <a:pt x="39" y="30"/>
                    <a:pt x="35" y="29"/>
                  </a:cubicBezTo>
                  <a:cubicBezTo>
                    <a:pt x="31" y="28"/>
                    <a:pt x="27" y="25"/>
                    <a:pt x="23" y="23"/>
                  </a:cubicBezTo>
                  <a:cubicBezTo>
                    <a:pt x="20" y="22"/>
                    <a:pt x="17" y="23"/>
                    <a:pt x="14" y="22"/>
                  </a:cubicBezTo>
                  <a:cubicBezTo>
                    <a:pt x="13" y="21"/>
                    <a:pt x="16" y="18"/>
                    <a:pt x="14" y="17"/>
                  </a:cubicBezTo>
                  <a:cubicBezTo>
                    <a:pt x="11" y="14"/>
                    <a:pt x="4" y="16"/>
                    <a:pt x="1" y="12"/>
                  </a:cubicBezTo>
                  <a:cubicBezTo>
                    <a:pt x="0" y="9"/>
                    <a:pt x="6" y="8"/>
                    <a:pt x="8" y="5"/>
                  </a:cubicBezTo>
                  <a:cubicBezTo>
                    <a:pt x="9" y="4"/>
                    <a:pt x="7" y="2"/>
                    <a:pt x="9"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0" name="Freeform 2927"/>
            <p:cNvSpPr>
              <a:spLocks noChangeAspect="1"/>
            </p:cNvSpPr>
            <p:nvPr/>
          </p:nvSpPr>
          <p:spPr bwMode="auto">
            <a:xfrm>
              <a:off x="4515" y="2569"/>
              <a:ext cx="159" cy="146"/>
            </a:xfrm>
            <a:custGeom>
              <a:avLst/>
              <a:gdLst>
                <a:gd name="T0" fmla="*/ 136 w 133"/>
                <a:gd name="T1" fmla="*/ 11 h 122"/>
                <a:gd name="T2" fmla="*/ 135 w 133"/>
                <a:gd name="T3" fmla="*/ 19 h 122"/>
                <a:gd name="T4" fmla="*/ 134 w 133"/>
                <a:gd name="T5" fmla="*/ 36 h 122"/>
                <a:gd name="T6" fmla="*/ 153 w 133"/>
                <a:gd name="T7" fmla="*/ 54 h 122"/>
                <a:gd name="T8" fmla="*/ 151 w 133"/>
                <a:gd name="T9" fmla="*/ 60 h 122"/>
                <a:gd name="T10" fmla="*/ 140 w 133"/>
                <a:gd name="T11" fmla="*/ 61 h 122"/>
                <a:gd name="T12" fmla="*/ 133 w 133"/>
                <a:gd name="T13" fmla="*/ 69 h 122"/>
                <a:gd name="T14" fmla="*/ 132 w 133"/>
                <a:gd name="T15" fmla="*/ 87 h 122"/>
                <a:gd name="T16" fmla="*/ 115 w 133"/>
                <a:gd name="T17" fmla="*/ 102 h 122"/>
                <a:gd name="T18" fmla="*/ 118 w 133"/>
                <a:gd name="T19" fmla="*/ 118 h 122"/>
                <a:gd name="T20" fmla="*/ 115 w 133"/>
                <a:gd name="T21" fmla="*/ 126 h 122"/>
                <a:gd name="T22" fmla="*/ 106 w 133"/>
                <a:gd name="T23" fmla="*/ 136 h 122"/>
                <a:gd name="T24" fmla="*/ 87 w 133"/>
                <a:gd name="T25" fmla="*/ 134 h 122"/>
                <a:gd name="T26" fmla="*/ 74 w 133"/>
                <a:gd name="T27" fmla="*/ 134 h 122"/>
                <a:gd name="T28" fmla="*/ 69 w 133"/>
                <a:gd name="T29" fmla="*/ 132 h 122"/>
                <a:gd name="T30" fmla="*/ 63 w 133"/>
                <a:gd name="T31" fmla="*/ 132 h 122"/>
                <a:gd name="T32" fmla="*/ 45 w 133"/>
                <a:gd name="T33" fmla="*/ 135 h 122"/>
                <a:gd name="T34" fmla="*/ 45 w 133"/>
                <a:gd name="T35" fmla="*/ 123 h 122"/>
                <a:gd name="T36" fmla="*/ 29 w 133"/>
                <a:gd name="T37" fmla="*/ 124 h 122"/>
                <a:gd name="T38" fmla="*/ 22 w 133"/>
                <a:gd name="T39" fmla="*/ 112 h 122"/>
                <a:gd name="T40" fmla="*/ 18 w 133"/>
                <a:gd name="T41" fmla="*/ 96 h 122"/>
                <a:gd name="T42" fmla="*/ 12 w 133"/>
                <a:gd name="T43" fmla="*/ 87 h 122"/>
                <a:gd name="T44" fmla="*/ 7 w 133"/>
                <a:gd name="T45" fmla="*/ 79 h 122"/>
                <a:gd name="T46" fmla="*/ 1 w 133"/>
                <a:gd name="T47" fmla="*/ 66 h 122"/>
                <a:gd name="T48" fmla="*/ 10 w 133"/>
                <a:gd name="T49" fmla="*/ 38 h 122"/>
                <a:gd name="T50" fmla="*/ 17 w 133"/>
                <a:gd name="T51" fmla="*/ 48 h 122"/>
                <a:gd name="T52" fmla="*/ 30 w 133"/>
                <a:gd name="T53" fmla="*/ 59 h 122"/>
                <a:gd name="T54" fmla="*/ 48 w 133"/>
                <a:gd name="T55" fmla="*/ 57 h 122"/>
                <a:gd name="T56" fmla="*/ 54 w 133"/>
                <a:gd name="T57" fmla="*/ 49 h 122"/>
                <a:gd name="T58" fmla="*/ 63 w 133"/>
                <a:gd name="T59" fmla="*/ 50 h 122"/>
                <a:gd name="T60" fmla="*/ 74 w 133"/>
                <a:gd name="T61" fmla="*/ 54 h 122"/>
                <a:gd name="T62" fmla="*/ 88 w 133"/>
                <a:gd name="T63" fmla="*/ 49 h 122"/>
                <a:gd name="T64" fmla="*/ 97 w 133"/>
                <a:gd name="T65" fmla="*/ 29 h 122"/>
                <a:gd name="T66" fmla="*/ 104 w 133"/>
                <a:gd name="T67" fmla="*/ 5 h 122"/>
                <a:gd name="T68" fmla="*/ 121 w 133"/>
                <a:gd name="T69" fmla="*/ 5 h 122"/>
                <a:gd name="T70" fmla="*/ 137 w 133"/>
                <a:gd name="T71" fmla="*/ 6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3"/>
                <a:gd name="T109" fmla="*/ 0 h 122"/>
                <a:gd name="T110" fmla="*/ 133 w 133"/>
                <a:gd name="T111" fmla="*/ 122 h 1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3" h="122">
                  <a:moveTo>
                    <a:pt x="115" y="5"/>
                  </a:moveTo>
                  <a:cubicBezTo>
                    <a:pt x="115" y="6"/>
                    <a:pt x="115" y="8"/>
                    <a:pt x="114" y="9"/>
                  </a:cubicBezTo>
                  <a:cubicBezTo>
                    <a:pt x="112" y="11"/>
                    <a:pt x="108" y="8"/>
                    <a:pt x="107" y="10"/>
                  </a:cubicBezTo>
                  <a:cubicBezTo>
                    <a:pt x="107" y="13"/>
                    <a:pt x="111" y="14"/>
                    <a:pt x="113" y="16"/>
                  </a:cubicBezTo>
                  <a:cubicBezTo>
                    <a:pt x="115" y="21"/>
                    <a:pt x="119" y="25"/>
                    <a:pt x="118" y="29"/>
                  </a:cubicBezTo>
                  <a:cubicBezTo>
                    <a:pt x="118" y="31"/>
                    <a:pt x="112" y="28"/>
                    <a:pt x="112" y="30"/>
                  </a:cubicBezTo>
                  <a:cubicBezTo>
                    <a:pt x="112" y="33"/>
                    <a:pt x="115" y="35"/>
                    <a:pt x="118" y="37"/>
                  </a:cubicBezTo>
                  <a:cubicBezTo>
                    <a:pt x="121" y="40"/>
                    <a:pt x="125" y="43"/>
                    <a:pt x="128" y="45"/>
                  </a:cubicBezTo>
                  <a:cubicBezTo>
                    <a:pt x="130" y="46"/>
                    <a:pt x="133" y="44"/>
                    <a:pt x="133" y="46"/>
                  </a:cubicBezTo>
                  <a:cubicBezTo>
                    <a:pt x="132" y="48"/>
                    <a:pt x="129" y="50"/>
                    <a:pt x="126" y="50"/>
                  </a:cubicBezTo>
                  <a:cubicBezTo>
                    <a:pt x="123" y="50"/>
                    <a:pt x="120" y="46"/>
                    <a:pt x="116" y="47"/>
                  </a:cubicBezTo>
                  <a:cubicBezTo>
                    <a:pt x="115" y="47"/>
                    <a:pt x="117" y="50"/>
                    <a:pt x="117" y="51"/>
                  </a:cubicBezTo>
                  <a:cubicBezTo>
                    <a:pt x="116" y="52"/>
                    <a:pt x="114" y="50"/>
                    <a:pt x="113" y="51"/>
                  </a:cubicBezTo>
                  <a:cubicBezTo>
                    <a:pt x="112" y="53"/>
                    <a:pt x="111" y="56"/>
                    <a:pt x="111" y="58"/>
                  </a:cubicBezTo>
                  <a:cubicBezTo>
                    <a:pt x="110" y="61"/>
                    <a:pt x="110" y="64"/>
                    <a:pt x="110" y="66"/>
                  </a:cubicBezTo>
                  <a:cubicBezTo>
                    <a:pt x="110" y="69"/>
                    <a:pt x="112" y="71"/>
                    <a:pt x="110" y="73"/>
                  </a:cubicBezTo>
                  <a:cubicBezTo>
                    <a:pt x="108" y="76"/>
                    <a:pt x="105" y="76"/>
                    <a:pt x="102" y="78"/>
                  </a:cubicBezTo>
                  <a:cubicBezTo>
                    <a:pt x="100" y="80"/>
                    <a:pt x="97" y="82"/>
                    <a:pt x="96" y="85"/>
                  </a:cubicBezTo>
                  <a:cubicBezTo>
                    <a:pt x="96" y="88"/>
                    <a:pt x="98" y="91"/>
                    <a:pt x="99" y="93"/>
                  </a:cubicBezTo>
                  <a:cubicBezTo>
                    <a:pt x="99" y="95"/>
                    <a:pt x="100" y="97"/>
                    <a:pt x="99" y="99"/>
                  </a:cubicBezTo>
                  <a:cubicBezTo>
                    <a:pt x="99" y="100"/>
                    <a:pt x="97" y="98"/>
                    <a:pt x="96" y="99"/>
                  </a:cubicBezTo>
                  <a:cubicBezTo>
                    <a:pt x="95" y="101"/>
                    <a:pt x="97" y="103"/>
                    <a:pt x="96" y="105"/>
                  </a:cubicBezTo>
                  <a:cubicBezTo>
                    <a:pt x="96" y="106"/>
                    <a:pt x="93" y="104"/>
                    <a:pt x="92" y="105"/>
                  </a:cubicBezTo>
                  <a:cubicBezTo>
                    <a:pt x="91" y="108"/>
                    <a:pt x="92" y="112"/>
                    <a:pt x="89" y="114"/>
                  </a:cubicBezTo>
                  <a:cubicBezTo>
                    <a:pt x="85" y="118"/>
                    <a:pt x="80" y="122"/>
                    <a:pt x="75" y="121"/>
                  </a:cubicBezTo>
                  <a:cubicBezTo>
                    <a:pt x="72" y="121"/>
                    <a:pt x="75" y="114"/>
                    <a:pt x="73" y="112"/>
                  </a:cubicBezTo>
                  <a:cubicBezTo>
                    <a:pt x="72" y="110"/>
                    <a:pt x="69" y="110"/>
                    <a:pt x="67" y="110"/>
                  </a:cubicBezTo>
                  <a:cubicBezTo>
                    <a:pt x="65" y="110"/>
                    <a:pt x="64" y="113"/>
                    <a:pt x="62" y="112"/>
                  </a:cubicBezTo>
                  <a:cubicBezTo>
                    <a:pt x="61" y="112"/>
                    <a:pt x="62" y="110"/>
                    <a:pt x="61" y="109"/>
                  </a:cubicBezTo>
                  <a:cubicBezTo>
                    <a:pt x="60" y="108"/>
                    <a:pt x="59" y="110"/>
                    <a:pt x="58" y="110"/>
                  </a:cubicBezTo>
                  <a:cubicBezTo>
                    <a:pt x="57" y="109"/>
                    <a:pt x="57" y="106"/>
                    <a:pt x="56" y="106"/>
                  </a:cubicBezTo>
                  <a:cubicBezTo>
                    <a:pt x="54" y="106"/>
                    <a:pt x="55" y="109"/>
                    <a:pt x="53" y="110"/>
                  </a:cubicBezTo>
                  <a:cubicBezTo>
                    <a:pt x="51" y="111"/>
                    <a:pt x="48" y="112"/>
                    <a:pt x="46" y="112"/>
                  </a:cubicBezTo>
                  <a:cubicBezTo>
                    <a:pt x="43" y="113"/>
                    <a:pt x="41" y="113"/>
                    <a:pt x="38" y="113"/>
                  </a:cubicBezTo>
                  <a:cubicBezTo>
                    <a:pt x="38" y="112"/>
                    <a:pt x="38" y="111"/>
                    <a:pt x="38" y="110"/>
                  </a:cubicBezTo>
                  <a:cubicBezTo>
                    <a:pt x="38" y="107"/>
                    <a:pt x="40" y="104"/>
                    <a:pt x="38" y="103"/>
                  </a:cubicBezTo>
                  <a:cubicBezTo>
                    <a:pt x="36" y="101"/>
                    <a:pt x="33" y="105"/>
                    <a:pt x="31" y="105"/>
                  </a:cubicBezTo>
                  <a:cubicBezTo>
                    <a:pt x="29" y="105"/>
                    <a:pt x="26" y="104"/>
                    <a:pt x="24" y="104"/>
                  </a:cubicBezTo>
                  <a:cubicBezTo>
                    <a:pt x="23" y="103"/>
                    <a:pt x="21" y="105"/>
                    <a:pt x="20" y="104"/>
                  </a:cubicBezTo>
                  <a:cubicBezTo>
                    <a:pt x="18" y="101"/>
                    <a:pt x="18" y="97"/>
                    <a:pt x="18" y="94"/>
                  </a:cubicBezTo>
                  <a:cubicBezTo>
                    <a:pt x="17" y="92"/>
                    <a:pt x="18" y="89"/>
                    <a:pt x="17" y="86"/>
                  </a:cubicBezTo>
                  <a:cubicBezTo>
                    <a:pt x="17" y="84"/>
                    <a:pt x="16" y="82"/>
                    <a:pt x="15" y="80"/>
                  </a:cubicBezTo>
                  <a:cubicBezTo>
                    <a:pt x="14" y="79"/>
                    <a:pt x="11" y="80"/>
                    <a:pt x="10" y="78"/>
                  </a:cubicBezTo>
                  <a:cubicBezTo>
                    <a:pt x="9" y="77"/>
                    <a:pt x="11" y="75"/>
                    <a:pt x="10" y="73"/>
                  </a:cubicBezTo>
                  <a:cubicBezTo>
                    <a:pt x="9" y="72"/>
                    <a:pt x="6" y="75"/>
                    <a:pt x="6" y="73"/>
                  </a:cubicBezTo>
                  <a:cubicBezTo>
                    <a:pt x="4" y="71"/>
                    <a:pt x="5" y="68"/>
                    <a:pt x="6" y="66"/>
                  </a:cubicBezTo>
                  <a:cubicBezTo>
                    <a:pt x="6" y="64"/>
                    <a:pt x="8" y="62"/>
                    <a:pt x="8" y="60"/>
                  </a:cubicBezTo>
                  <a:cubicBezTo>
                    <a:pt x="7" y="57"/>
                    <a:pt x="2" y="58"/>
                    <a:pt x="1" y="55"/>
                  </a:cubicBezTo>
                  <a:cubicBezTo>
                    <a:pt x="0" y="51"/>
                    <a:pt x="1" y="46"/>
                    <a:pt x="2" y="41"/>
                  </a:cubicBezTo>
                  <a:cubicBezTo>
                    <a:pt x="3" y="38"/>
                    <a:pt x="6" y="35"/>
                    <a:pt x="8" y="32"/>
                  </a:cubicBezTo>
                  <a:cubicBezTo>
                    <a:pt x="9" y="32"/>
                    <a:pt x="11" y="32"/>
                    <a:pt x="12" y="32"/>
                  </a:cubicBezTo>
                  <a:cubicBezTo>
                    <a:pt x="13" y="35"/>
                    <a:pt x="12" y="38"/>
                    <a:pt x="14" y="40"/>
                  </a:cubicBezTo>
                  <a:cubicBezTo>
                    <a:pt x="16" y="43"/>
                    <a:pt x="20" y="44"/>
                    <a:pt x="23" y="46"/>
                  </a:cubicBezTo>
                  <a:cubicBezTo>
                    <a:pt x="24" y="47"/>
                    <a:pt x="24" y="49"/>
                    <a:pt x="25" y="49"/>
                  </a:cubicBezTo>
                  <a:cubicBezTo>
                    <a:pt x="27" y="49"/>
                    <a:pt x="29" y="47"/>
                    <a:pt x="31" y="46"/>
                  </a:cubicBezTo>
                  <a:cubicBezTo>
                    <a:pt x="34" y="46"/>
                    <a:pt x="37" y="48"/>
                    <a:pt x="40" y="48"/>
                  </a:cubicBezTo>
                  <a:cubicBezTo>
                    <a:pt x="42" y="47"/>
                    <a:pt x="44" y="46"/>
                    <a:pt x="45" y="45"/>
                  </a:cubicBezTo>
                  <a:cubicBezTo>
                    <a:pt x="46" y="44"/>
                    <a:pt x="44" y="41"/>
                    <a:pt x="45" y="41"/>
                  </a:cubicBezTo>
                  <a:cubicBezTo>
                    <a:pt x="48" y="39"/>
                    <a:pt x="51" y="40"/>
                    <a:pt x="54" y="40"/>
                  </a:cubicBezTo>
                  <a:cubicBezTo>
                    <a:pt x="54" y="40"/>
                    <a:pt x="53" y="42"/>
                    <a:pt x="53" y="42"/>
                  </a:cubicBezTo>
                  <a:cubicBezTo>
                    <a:pt x="54" y="43"/>
                    <a:pt x="55" y="41"/>
                    <a:pt x="57" y="41"/>
                  </a:cubicBezTo>
                  <a:cubicBezTo>
                    <a:pt x="59" y="42"/>
                    <a:pt x="60" y="45"/>
                    <a:pt x="62" y="45"/>
                  </a:cubicBezTo>
                  <a:cubicBezTo>
                    <a:pt x="64" y="44"/>
                    <a:pt x="64" y="41"/>
                    <a:pt x="66" y="41"/>
                  </a:cubicBezTo>
                  <a:cubicBezTo>
                    <a:pt x="69" y="40"/>
                    <a:pt x="72" y="42"/>
                    <a:pt x="74" y="41"/>
                  </a:cubicBezTo>
                  <a:cubicBezTo>
                    <a:pt x="75" y="40"/>
                    <a:pt x="73" y="38"/>
                    <a:pt x="74" y="36"/>
                  </a:cubicBezTo>
                  <a:cubicBezTo>
                    <a:pt x="76" y="32"/>
                    <a:pt x="79" y="28"/>
                    <a:pt x="81" y="24"/>
                  </a:cubicBezTo>
                  <a:cubicBezTo>
                    <a:pt x="83" y="21"/>
                    <a:pt x="86" y="18"/>
                    <a:pt x="87" y="15"/>
                  </a:cubicBezTo>
                  <a:cubicBezTo>
                    <a:pt x="88" y="11"/>
                    <a:pt x="85" y="7"/>
                    <a:pt x="87" y="4"/>
                  </a:cubicBezTo>
                  <a:cubicBezTo>
                    <a:pt x="89" y="1"/>
                    <a:pt x="93" y="1"/>
                    <a:pt x="96" y="1"/>
                  </a:cubicBezTo>
                  <a:cubicBezTo>
                    <a:pt x="98" y="0"/>
                    <a:pt x="99" y="3"/>
                    <a:pt x="101" y="4"/>
                  </a:cubicBezTo>
                  <a:cubicBezTo>
                    <a:pt x="103" y="4"/>
                    <a:pt x="106" y="2"/>
                    <a:pt x="108" y="2"/>
                  </a:cubicBezTo>
                  <a:cubicBezTo>
                    <a:pt x="111" y="3"/>
                    <a:pt x="113" y="4"/>
                    <a:pt x="115"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1" name="Freeform 2928"/>
            <p:cNvSpPr>
              <a:spLocks noChangeAspect="1"/>
            </p:cNvSpPr>
            <p:nvPr/>
          </p:nvSpPr>
          <p:spPr bwMode="auto">
            <a:xfrm>
              <a:off x="4575" y="2762"/>
              <a:ext cx="19" cy="8"/>
            </a:xfrm>
            <a:custGeom>
              <a:avLst/>
              <a:gdLst>
                <a:gd name="T0" fmla="*/ 1 w 16"/>
                <a:gd name="T1" fmla="*/ 1 h 6"/>
                <a:gd name="T2" fmla="*/ 18 w 16"/>
                <a:gd name="T3" fmla="*/ 1 h 6"/>
                <a:gd name="T4" fmla="*/ 14 w 16"/>
                <a:gd name="T5" fmla="*/ 5 h 6"/>
                <a:gd name="T6" fmla="*/ 4 w 16"/>
                <a:gd name="T7" fmla="*/ 7 h 6"/>
                <a:gd name="T8" fmla="*/ 1 w 16"/>
                <a:gd name="T9" fmla="*/ 1 h 6"/>
                <a:gd name="T10" fmla="*/ 0 60000 65536"/>
                <a:gd name="T11" fmla="*/ 0 60000 65536"/>
                <a:gd name="T12" fmla="*/ 0 60000 65536"/>
                <a:gd name="T13" fmla="*/ 0 60000 65536"/>
                <a:gd name="T14" fmla="*/ 0 60000 65536"/>
                <a:gd name="T15" fmla="*/ 0 w 16"/>
                <a:gd name="T16" fmla="*/ 0 h 6"/>
                <a:gd name="T17" fmla="*/ 16 w 16"/>
                <a:gd name="T18" fmla="*/ 6 h 6"/>
              </a:gdLst>
              <a:ahLst/>
              <a:cxnLst>
                <a:cxn ang="T10">
                  <a:pos x="T0" y="T1"/>
                </a:cxn>
                <a:cxn ang="T11">
                  <a:pos x="T2" y="T3"/>
                </a:cxn>
                <a:cxn ang="T12">
                  <a:pos x="T4" y="T5"/>
                </a:cxn>
                <a:cxn ang="T13">
                  <a:pos x="T6" y="T7"/>
                </a:cxn>
                <a:cxn ang="T14">
                  <a:pos x="T8" y="T9"/>
                </a:cxn>
              </a:cxnLst>
              <a:rect l="T15" t="T16" r="T17" b="T18"/>
              <a:pathLst>
                <a:path w="16" h="6">
                  <a:moveTo>
                    <a:pt x="1" y="1"/>
                  </a:moveTo>
                  <a:cubicBezTo>
                    <a:pt x="5" y="0"/>
                    <a:pt x="10" y="0"/>
                    <a:pt x="15" y="1"/>
                  </a:cubicBezTo>
                  <a:cubicBezTo>
                    <a:pt x="16" y="1"/>
                    <a:pt x="13" y="4"/>
                    <a:pt x="12" y="4"/>
                  </a:cubicBezTo>
                  <a:cubicBezTo>
                    <a:pt x="9" y="5"/>
                    <a:pt x="6" y="6"/>
                    <a:pt x="3" y="5"/>
                  </a:cubicBezTo>
                  <a:cubicBezTo>
                    <a:pt x="1" y="5"/>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2" name="Freeform 2929"/>
            <p:cNvSpPr>
              <a:spLocks noChangeAspect="1"/>
            </p:cNvSpPr>
            <p:nvPr/>
          </p:nvSpPr>
          <p:spPr bwMode="auto">
            <a:xfrm>
              <a:off x="4665" y="2615"/>
              <a:ext cx="102" cy="127"/>
            </a:xfrm>
            <a:custGeom>
              <a:avLst/>
              <a:gdLst>
                <a:gd name="T0" fmla="*/ 97 w 85"/>
                <a:gd name="T1" fmla="*/ 4 h 106"/>
                <a:gd name="T2" fmla="*/ 89 w 85"/>
                <a:gd name="T3" fmla="*/ 17 h 106"/>
                <a:gd name="T4" fmla="*/ 72 w 85"/>
                <a:gd name="T5" fmla="*/ 24 h 106"/>
                <a:gd name="T6" fmla="*/ 48 w 85"/>
                <a:gd name="T7" fmla="*/ 22 h 106"/>
                <a:gd name="T8" fmla="*/ 35 w 85"/>
                <a:gd name="T9" fmla="*/ 23 h 106"/>
                <a:gd name="T10" fmla="*/ 23 w 85"/>
                <a:gd name="T11" fmla="*/ 23 h 106"/>
                <a:gd name="T12" fmla="*/ 31 w 85"/>
                <a:gd name="T13" fmla="*/ 54 h 106"/>
                <a:gd name="T14" fmla="*/ 44 w 85"/>
                <a:gd name="T15" fmla="*/ 43 h 106"/>
                <a:gd name="T16" fmla="*/ 64 w 85"/>
                <a:gd name="T17" fmla="*/ 40 h 106"/>
                <a:gd name="T18" fmla="*/ 70 w 85"/>
                <a:gd name="T19" fmla="*/ 46 h 106"/>
                <a:gd name="T20" fmla="*/ 55 w 85"/>
                <a:gd name="T21" fmla="*/ 55 h 106"/>
                <a:gd name="T22" fmla="*/ 40 w 85"/>
                <a:gd name="T23" fmla="*/ 60 h 106"/>
                <a:gd name="T24" fmla="*/ 54 w 85"/>
                <a:gd name="T25" fmla="*/ 79 h 106"/>
                <a:gd name="T26" fmla="*/ 56 w 85"/>
                <a:gd name="T27" fmla="*/ 95 h 106"/>
                <a:gd name="T28" fmla="*/ 50 w 85"/>
                <a:gd name="T29" fmla="*/ 104 h 106"/>
                <a:gd name="T30" fmla="*/ 41 w 85"/>
                <a:gd name="T31" fmla="*/ 113 h 106"/>
                <a:gd name="T32" fmla="*/ 35 w 85"/>
                <a:gd name="T33" fmla="*/ 93 h 106"/>
                <a:gd name="T34" fmla="*/ 37 w 85"/>
                <a:gd name="T35" fmla="*/ 79 h 106"/>
                <a:gd name="T36" fmla="*/ 23 w 85"/>
                <a:gd name="T37" fmla="*/ 79 h 106"/>
                <a:gd name="T38" fmla="*/ 24 w 85"/>
                <a:gd name="T39" fmla="*/ 98 h 106"/>
                <a:gd name="T40" fmla="*/ 22 w 85"/>
                <a:gd name="T41" fmla="*/ 113 h 106"/>
                <a:gd name="T42" fmla="*/ 22 w 85"/>
                <a:gd name="T43" fmla="*/ 127 h 106"/>
                <a:gd name="T44" fmla="*/ 7 w 85"/>
                <a:gd name="T45" fmla="*/ 120 h 106"/>
                <a:gd name="T46" fmla="*/ 11 w 85"/>
                <a:gd name="T47" fmla="*/ 87 h 106"/>
                <a:gd name="T48" fmla="*/ 2 w 85"/>
                <a:gd name="T49" fmla="*/ 86 h 106"/>
                <a:gd name="T50" fmla="*/ 10 w 85"/>
                <a:gd name="T51" fmla="*/ 67 h 106"/>
                <a:gd name="T52" fmla="*/ 14 w 85"/>
                <a:gd name="T53" fmla="*/ 41 h 106"/>
                <a:gd name="T54" fmla="*/ 17 w 85"/>
                <a:gd name="T55" fmla="*/ 30 h 106"/>
                <a:gd name="T56" fmla="*/ 24 w 85"/>
                <a:gd name="T57" fmla="*/ 12 h 106"/>
                <a:gd name="T58" fmla="*/ 30 w 85"/>
                <a:gd name="T59" fmla="*/ 6 h 106"/>
                <a:gd name="T60" fmla="*/ 43 w 85"/>
                <a:gd name="T61" fmla="*/ 10 h 106"/>
                <a:gd name="T62" fmla="*/ 62 w 85"/>
                <a:gd name="T63" fmla="*/ 13 h 106"/>
                <a:gd name="T64" fmla="*/ 84 w 85"/>
                <a:gd name="T65" fmla="*/ 11 h 106"/>
                <a:gd name="T66" fmla="*/ 96 w 85"/>
                <a:gd name="T67" fmla="*/ 1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06"/>
                <a:gd name="T104" fmla="*/ 85 w 8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06">
                  <a:moveTo>
                    <a:pt x="84" y="1"/>
                  </a:moveTo>
                  <a:cubicBezTo>
                    <a:pt x="85" y="2"/>
                    <a:pt x="82" y="2"/>
                    <a:pt x="81" y="3"/>
                  </a:cubicBezTo>
                  <a:cubicBezTo>
                    <a:pt x="80" y="5"/>
                    <a:pt x="81" y="8"/>
                    <a:pt x="80" y="9"/>
                  </a:cubicBezTo>
                  <a:cubicBezTo>
                    <a:pt x="79" y="11"/>
                    <a:pt x="75" y="12"/>
                    <a:pt x="74" y="14"/>
                  </a:cubicBezTo>
                  <a:cubicBezTo>
                    <a:pt x="73" y="15"/>
                    <a:pt x="75" y="18"/>
                    <a:pt x="74" y="19"/>
                  </a:cubicBezTo>
                  <a:cubicBezTo>
                    <a:pt x="69" y="21"/>
                    <a:pt x="64" y="20"/>
                    <a:pt x="60" y="20"/>
                  </a:cubicBezTo>
                  <a:cubicBezTo>
                    <a:pt x="57" y="20"/>
                    <a:pt x="55" y="18"/>
                    <a:pt x="53" y="17"/>
                  </a:cubicBezTo>
                  <a:cubicBezTo>
                    <a:pt x="49" y="17"/>
                    <a:pt x="45" y="18"/>
                    <a:pt x="40" y="18"/>
                  </a:cubicBezTo>
                  <a:cubicBezTo>
                    <a:pt x="39" y="18"/>
                    <a:pt x="38" y="16"/>
                    <a:pt x="36" y="16"/>
                  </a:cubicBezTo>
                  <a:cubicBezTo>
                    <a:pt x="34" y="16"/>
                    <a:pt x="32" y="18"/>
                    <a:pt x="29" y="19"/>
                  </a:cubicBezTo>
                  <a:cubicBezTo>
                    <a:pt x="27" y="19"/>
                    <a:pt x="25" y="17"/>
                    <a:pt x="22" y="17"/>
                  </a:cubicBezTo>
                  <a:cubicBezTo>
                    <a:pt x="21" y="17"/>
                    <a:pt x="19" y="18"/>
                    <a:pt x="19" y="19"/>
                  </a:cubicBezTo>
                  <a:cubicBezTo>
                    <a:pt x="18" y="24"/>
                    <a:pt x="18" y="29"/>
                    <a:pt x="19" y="34"/>
                  </a:cubicBezTo>
                  <a:cubicBezTo>
                    <a:pt x="20" y="38"/>
                    <a:pt x="22" y="43"/>
                    <a:pt x="26" y="45"/>
                  </a:cubicBezTo>
                  <a:cubicBezTo>
                    <a:pt x="28" y="46"/>
                    <a:pt x="30" y="44"/>
                    <a:pt x="32" y="43"/>
                  </a:cubicBezTo>
                  <a:cubicBezTo>
                    <a:pt x="34" y="41"/>
                    <a:pt x="35" y="38"/>
                    <a:pt x="37" y="36"/>
                  </a:cubicBezTo>
                  <a:cubicBezTo>
                    <a:pt x="39" y="35"/>
                    <a:pt x="42" y="36"/>
                    <a:pt x="45" y="36"/>
                  </a:cubicBezTo>
                  <a:cubicBezTo>
                    <a:pt x="47" y="35"/>
                    <a:pt x="50" y="33"/>
                    <a:pt x="53" y="33"/>
                  </a:cubicBezTo>
                  <a:cubicBezTo>
                    <a:pt x="55" y="32"/>
                    <a:pt x="58" y="31"/>
                    <a:pt x="60" y="33"/>
                  </a:cubicBezTo>
                  <a:cubicBezTo>
                    <a:pt x="61" y="34"/>
                    <a:pt x="60" y="37"/>
                    <a:pt x="58" y="38"/>
                  </a:cubicBezTo>
                  <a:cubicBezTo>
                    <a:pt x="56" y="40"/>
                    <a:pt x="53" y="37"/>
                    <a:pt x="51" y="38"/>
                  </a:cubicBezTo>
                  <a:cubicBezTo>
                    <a:pt x="49" y="40"/>
                    <a:pt x="48" y="44"/>
                    <a:pt x="46" y="46"/>
                  </a:cubicBezTo>
                  <a:cubicBezTo>
                    <a:pt x="43" y="49"/>
                    <a:pt x="41" y="51"/>
                    <a:pt x="37" y="52"/>
                  </a:cubicBezTo>
                  <a:cubicBezTo>
                    <a:pt x="36" y="52"/>
                    <a:pt x="34" y="49"/>
                    <a:pt x="33" y="50"/>
                  </a:cubicBezTo>
                  <a:cubicBezTo>
                    <a:pt x="32" y="50"/>
                    <a:pt x="33" y="52"/>
                    <a:pt x="34" y="52"/>
                  </a:cubicBezTo>
                  <a:cubicBezTo>
                    <a:pt x="37" y="57"/>
                    <a:pt x="41" y="61"/>
                    <a:pt x="45" y="66"/>
                  </a:cubicBezTo>
                  <a:cubicBezTo>
                    <a:pt x="46" y="68"/>
                    <a:pt x="48" y="69"/>
                    <a:pt x="49" y="71"/>
                  </a:cubicBezTo>
                  <a:cubicBezTo>
                    <a:pt x="49" y="74"/>
                    <a:pt x="46" y="76"/>
                    <a:pt x="47" y="79"/>
                  </a:cubicBezTo>
                  <a:cubicBezTo>
                    <a:pt x="48" y="82"/>
                    <a:pt x="54" y="84"/>
                    <a:pt x="52" y="86"/>
                  </a:cubicBezTo>
                  <a:cubicBezTo>
                    <a:pt x="51" y="89"/>
                    <a:pt x="45" y="85"/>
                    <a:pt x="42" y="87"/>
                  </a:cubicBezTo>
                  <a:cubicBezTo>
                    <a:pt x="40" y="89"/>
                    <a:pt x="43" y="94"/>
                    <a:pt x="41" y="96"/>
                  </a:cubicBezTo>
                  <a:cubicBezTo>
                    <a:pt x="39" y="97"/>
                    <a:pt x="35" y="96"/>
                    <a:pt x="34" y="94"/>
                  </a:cubicBezTo>
                  <a:cubicBezTo>
                    <a:pt x="33" y="90"/>
                    <a:pt x="38" y="86"/>
                    <a:pt x="37" y="82"/>
                  </a:cubicBezTo>
                  <a:cubicBezTo>
                    <a:pt x="36" y="79"/>
                    <a:pt x="32" y="80"/>
                    <a:pt x="29" y="78"/>
                  </a:cubicBezTo>
                  <a:cubicBezTo>
                    <a:pt x="28" y="77"/>
                    <a:pt x="26" y="76"/>
                    <a:pt x="26" y="74"/>
                  </a:cubicBezTo>
                  <a:cubicBezTo>
                    <a:pt x="27" y="71"/>
                    <a:pt x="31" y="69"/>
                    <a:pt x="31" y="66"/>
                  </a:cubicBezTo>
                  <a:cubicBezTo>
                    <a:pt x="32" y="65"/>
                    <a:pt x="29" y="62"/>
                    <a:pt x="28" y="62"/>
                  </a:cubicBezTo>
                  <a:cubicBezTo>
                    <a:pt x="24" y="62"/>
                    <a:pt x="21" y="64"/>
                    <a:pt x="19" y="66"/>
                  </a:cubicBezTo>
                  <a:cubicBezTo>
                    <a:pt x="18" y="68"/>
                    <a:pt x="21" y="70"/>
                    <a:pt x="21" y="72"/>
                  </a:cubicBezTo>
                  <a:cubicBezTo>
                    <a:pt x="21" y="75"/>
                    <a:pt x="20" y="78"/>
                    <a:pt x="20" y="82"/>
                  </a:cubicBezTo>
                  <a:cubicBezTo>
                    <a:pt x="20" y="84"/>
                    <a:pt x="22" y="87"/>
                    <a:pt x="21" y="89"/>
                  </a:cubicBezTo>
                  <a:cubicBezTo>
                    <a:pt x="21" y="91"/>
                    <a:pt x="19" y="92"/>
                    <a:pt x="18" y="94"/>
                  </a:cubicBezTo>
                  <a:cubicBezTo>
                    <a:pt x="18" y="98"/>
                    <a:pt x="21" y="101"/>
                    <a:pt x="21" y="105"/>
                  </a:cubicBezTo>
                  <a:cubicBezTo>
                    <a:pt x="21" y="106"/>
                    <a:pt x="19" y="106"/>
                    <a:pt x="18" y="106"/>
                  </a:cubicBezTo>
                  <a:cubicBezTo>
                    <a:pt x="15" y="106"/>
                    <a:pt x="11" y="106"/>
                    <a:pt x="8" y="105"/>
                  </a:cubicBezTo>
                  <a:cubicBezTo>
                    <a:pt x="7" y="104"/>
                    <a:pt x="6" y="102"/>
                    <a:pt x="6" y="100"/>
                  </a:cubicBezTo>
                  <a:cubicBezTo>
                    <a:pt x="7" y="95"/>
                    <a:pt x="11" y="90"/>
                    <a:pt x="11" y="84"/>
                  </a:cubicBezTo>
                  <a:cubicBezTo>
                    <a:pt x="12" y="80"/>
                    <a:pt x="11" y="76"/>
                    <a:pt x="9" y="73"/>
                  </a:cubicBezTo>
                  <a:cubicBezTo>
                    <a:pt x="8" y="71"/>
                    <a:pt x="6" y="74"/>
                    <a:pt x="4" y="74"/>
                  </a:cubicBezTo>
                  <a:cubicBezTo>
                    <a:pt x="3" y="74"/>
                    <a:pt x="2" y="73"/>
                    <a:pt x="2" y="72"/>
                  </a:cubicBezTo>
                  <a:cubicBezTo>
                    <a:pt x="1" y="68"/>
                    <a:pt x="0" y="65"/>
                    <a:pt x="1" y="62"/>
                  </a:cubicBezTo>
                  <a:cubicBezTo>
                    <a:pt x="2" y="59"/>
                    <a:pt x="7" y="59"/>
                    <a:pt x="8" y="56"/>
                  </a:cubicBezTo>
                  <a:cubicBezTo>
                    <a:pt x="9" y="52"/>
                    <a:pt x="8" y="46"/>
                    <a:pt x="9" y="42"/>
                  </a:cubicBezTo>
                  <a:cubicBezTo>
                    <a:pt x="9" y="39"/>
                    <a:pt x="10" y="36"/>
                    <a:pt x="12" y="34"/>
                  </a:cubicBezTo>
                  <a:cubicBezTo>
                    <a:pt x="14" y="33"/>
                    <a:pt x="16" y="37"/>
                    <a:pt x="16" y="36"/>
                  </a:cubicBezTo>
                  <a:cubicBezTo>
                    <a:pt x="17" y="32"/>
                    <a:pt x="15" y="28"/>
                    <a:pt x="14" y="25"/>
                  </a:cubicBezTo>
                  <a:cubicBezTo>
                    <a:pt x="14" y="22"/>
                    <a:pt x="12" y="20"/>
                    <a:pt x="13" y="18"/>
                  </a:cubicBezTo>
                  <a:cubicBezTo>
                    <a:pt x="14" y="15"/>
                    <a:pt x="17" y="11"/>
                    <a:pt x="20" y="10"/>
                  </a:cubicBezTo>
                  <a:cubicBezTo>
                    <a:pt x="22" y="9"/>
                    <a:pt x="24" y="14"/>
                    <a:pt x="25" y="13"/>
                  </a:cubicBezTo>
                  <a:cubicBezTo>
                    <a:pt x="27" y="11"/>
                    <a:pt x="23" y="6"/>
                    <a:pt x="25" y="5"/>
                  </a:cubicBezTo>
                  <a:cubicBezTo>
                    <a:pt x="27" y="3"/>
                    <a:pt x="32" y="4"/>
                    <a:pt x="35" y="5"/>
                  </a:cubicBezTo>
                  <a:cubicBezTo>
                    <a:pt x="36" y="5"/>
                    <a:pt x="35" y="8"/>
                    <a:pt x="36" y="8"/>
                  </a:cubicBezTo>
                  <a:cubicBezTo>
                    <a:pt x="40" y="9"/>
                    <a:pt x="44" y="8"/>
                    <a:pt x="48" y="8"/>
                  </a:cubicBezTo>
                  <a:cubicBezTo>
                    <a:pt x="49" y="9"/>
                    <a:pt x="51" y="11"/>
                    <a:pt x="52" y="11"/>
                  </a:cubicBezTo>
                  <a:cubicBezTo>
                    <a:pt x="54" y="12"/>
                    <a:pt x="55" y="9"/>
                    <a:pt x="57" y="9"/>
                  </a:cubicBezTo>
                  <a:cubicBezTo>
                    <a:pt x="61" y="9"/>
                    <a:pt x="66" y="11"/>
                    <a:pt x="70" y="9"/>
                  </a:cubicBezTo>
                  <a:cubicBezTo>
                    <a:pt x="72" y="8"/>
                    <a:pt x="73" y="5"/>
                    <a:pt x="74" y="3"/>
                  </a:cubicBezTo>
                  <a:cubicBezTo>
                    <a:pt x="76" y="2"/>
                    <a:pt x="78" y="1"/>
                    <a:pt x="80" y="1"/>
                  </a:cubicBezTo>
                  <a:cubicBezTo>
                    <a:pt x="81" y="1"/>
                    <a:pt x="84" y="0"/>
                    <a:pt x="8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3" name="Freeform 2930"/>
            <p:cNvSpPr>
              <a:spLocks noChangeAspect="1"/>
            </p:cNvSpPr>
            <p:nvPr/>
          </p:nvSpPr>
          <p:spPr bwMode="auto">
            <a:xfrm>
              <a:off x="4624" y="2701"/>
              <a:ext cx="6" cy="13"/>
            </a:xfrm>
            <a:custGeom>
              <a:avLst/>
              <a:gdLst>
                <a:gd name="T0" fmla="*/ 5 w 5"/>
                <a:gd name="T1" fmla="*/ 0 h 11"/>
                <a:gd name="T2" fmla="*/ 6 w 5"/>
                <a:gd name="T3" fmla="*/ 2 h 11"/>
                <a:gd name="T4" fmla="*/ 5 w 5"/>
                <a:gd name="T5" fmla="*/ 12 h 11"/>
                <a:gd name="T6" fmla="*/ 1 w 5"/>
                <a:gd name="T7" fmla="*/ 12 h 11"/>
                <a:gd name="T8" fmla="*/ 2 w 5"/>
                <a:gd name="T9" fmla="*/ 2 h 11"/>
                <a:gd name="T10" fmla="*/ 5 w 5"/>
                <a:gd name="T11" fmla="*/ 0 h 11"/>
                <a:gd name="T12" fmla="*/ 0 60000 65536"/>
                <a:gd name="T13" fmla="*/ 0 60000 65536"/>
                <a:gd name="T14" fmla="*/ 0 60000 65536"/>
                <a:gd name="T15" fmla="*/ 0 60000 65536"/>
                <a:gd name="T16" fmla="*/ 0 60000 65536"/>
                <a:gd name="T17" fmla="*/ 0 60000 65536"/>
                <a:gd name="T18" fmla="*/ 0 w 5"/>
                <a:gd name="T19" fmla="*/ 0 h 11"/>
                <a:gd name="T20" fmla="*/ 5 w 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 h="11">
                  <a:moveTo>
                    <a:pt x="4" y="0"/>
                  </a:moveTo>
                  <a:cubicBezTo>
                    <a:pt x="5" y="0"/>
                    <a:pt x="5" y="1"/>
                    <a:pt x="5" y="2"/>
                  </a:cubicBezTo>
                  <a:cubicBezTo>
                    <a:pt x="5" y="5"/>
                    <a:pt x="5" y="7"/>
                    <a:pt x="4" y="10"/>
                  </a:cubicBezTo>
                  <a:cubicBezTo>
                    <a:pt x="3" y="10"/>
                    <a:pt x="1" y="11"/>
                    <a:pt x="1" y="10"/>
                  </a:cubicBezTo>
                  <a:cubicBezTo>
                    <a:pt x="0" y="7"/>
                    <a:pt x="1" y="5"/>
                    <a:pt x="2" y="2"/>
                  </a:cubicBezTo>
                  <a:cubicBezTo>
                    <a:pt x="2" y="1"/>
                    <a:pt x="3"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4" name="Freeform 2931"/>
            <p:cNvSpPr>
              <a:spLocks noChangeAspect="1"/>
            </p:cNvSpPr>
            <p:nvPr/>
          </p:nvSpPr>
          <p:spPr bwMode="auto">
            <a:xfrm>
              <a:off x="4599" y="2784"/>
              <a:ext cx="19" cy="14"/>
            </a:xfrm>
            <a:custGeom>
              <a:avLst/>
              <a:gdLst>
                <a:gd name="T0" fmla="*/ 1 w 16"/>
                <a:gd name="T1" fmla="*/ 1 h 12"/>
                <a:gd name="T2" fmla="*/ 8 w 16"/>
                <a:gd name="T3" fmla="*/ 2 h 12"/>
                <a:gd name="T4" fmla="*/ 14 w 16"/>
                <a:gd name="T5" fmla="*/ 2 h 12"/>
                <a:gd name="T6" fmla="*/ 19 w 16"/>
                <a:gd name="T7" fmla="*/ 6 h 12"/>
                <a:gd name="T8" fmla="*/ 11 w 16"/>
                <a:gd name="T9" fmla="*/ 11 h 12"/>
                <a:gd name="T10" fmla="*/ 10 w 16"/>
                <a:gd name="T11" fmla="*/ 14 h 12"/>
                <a:gd name="T12" fmla="*/ 7 w 16"/>
                <a:gd name="T13" fmla="*/ 7 h 12"/>
                <a:gd name="T14" fmla="*/ 1 w 16"/>
                <a:gd name="T15" fmla="*/ 6 h 12"/>
                <a:gd name="T16" fmla="*/ 1 w 16"/>
                <a:gd name="T17" fmla="*/ 1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
                <a:gd name="T29" fmla="*/ 16 w 1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
                  <a:moveTo>
                    <a:pt x="1" y="1"/>
                  </a:moveTo>
                  <a:cubicBezTo>
                    <a:pt x="3" y="0"/>
                    <a:pt x="5" y="1"/>
                    <a:pt x="7" y="2"/>
                  </a:cubicBezTo>
                  <a:cubicBezTo>
                    <a:pt x="9" y="2"/>
                    <a:pt x="10" y="1"/>
                    <a:pt x="12" y="2"/>
                  </a:cubicBezTo>
                  <a:cubicBezTo>
                    <a:pt x="13" y="2"/>
                    <a:pt x="16" y="4"/>
                    <a:pt x="16" y="5"/>
                  </a:cubicBezTo>
                  <a:cubicBezTo>
                    <a:pt x="15" y="8"/>
                    <a:pt x="11" y="7"/>
                    <a:pt x="9" y="9"/>
                  </a:cubicBezTo>
                  <a:cubicBezTo>
                    <a:pt x="9" y="10"/>
                    <a:pt x="9" y="12"/>
                    <a:pt x="8" y="12"/>
                  </a:cubicBezTo>
                  <a:cubicBezTo>
                    <a:pt x="7" y="11"/>
                    <a:pt x="7" y="8"/>
                    <a:pt x="6" y="6"/>
                  </a:cubicBezTo>
                  <a:cubicBezTo>
                    <a:pt x="5" y="5"/>
                    <a:pt x="2" y="6"/>
                    <a:pt x="1" y="5"/>
                  </a:cubicBezTo>
                  <a:cubicBezTo>
                    <a:pt x="0" y="4"/>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5" name="Freeform 2932"/>
            <p:cNvSpPr>
              <a:spLocks noChangeAspect="1"/>
            </p:cNvSpPr>
            <p:nvPr/>
          </p:nvSpPr>
          <p:spPr bwMode="auto">
            <a:xfrm>
              <a:off x="4615" y="2786"/>
              <a:ext cx="17" cy="14"/>
            </a:xfrm>
            <a:custGeom>
              <a:avLst/>
              <a:gdLst>
                <a:gd name="T0" fmla="*/ 10 w 14"/>
                <a:gd name="T1" fmla="*/ 0 h 11"/>
                <a:gd name="T2" fmla="*/ 16 w 14"/>
                <a:gd name="T3" fmla="*/ 4 h 11"/>
                <a:gd name="T4" fmla="*/ 13 w 14"/>
                <a:gd name="T5" fmla="*/ 14 h 11"/>
                <a:gd name="T6" fmla="*/ 1 w 14"/>
                <a:gd name="T7" fmla="*/ 10 h 11"/>
                <a:gd name="T8" fmla="*/ 6 w 14"/>
                <a:gd name="T9" fmla="*/ 9 h 11"/>
                <a:gd name="T10" fmla="*/ 6 w 14"/>
                <a:gd name="T11" fmla="*/ 4 h 11"/>
                <a:gd name="T12" fmla="*/ 10 w 14"/>
                <a:gd name="T13" fmla="*/ 0 h 11"/>
                <a:gd name="T14" fmla="*/ 0 60000 65536"/>
                <a:gd name="T15" fmla="*/ 0 60000 65536"/>
                <a:gd name="T16" fmla="*/ 0 60000 65536"/>
                <a:gd name="T17" fmla="*/ 0 60000 65536"/>
                <a:gd name="T18" fmla="*/ 0 60000 65536"/>
                <a:gd name="T19" fmla="*/ 0 60000 65536"/>
                <a:gd name="T20" fmla="*/ 0 60000 65536"/>
                <a:gd name="T21" fmla="*/ 0 w 14"/>
                <a:gd name="T22" fmla="*/ 0 h 11"/>
                <a:gd name="T23" fmla="*/ 14 w 14"/>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1">
                  <a:moveTo>
                    <a:pt x="8" y="0"/>
                  </a:moveTo>
                  <a:cubicBezTo>
                    <a:pt x="10" y="0"/>
                    <a:pt x="13" y="1"/>
                    <a:pt x="13" y="3"/>
                  </a:cubicBezTo>
                  <a:cubicBezTo>
                    <a:pt x="14" y="5"/>
                    <a:pt x="12" y="8"/>
                    <a:pt x="11" y="11"/>
                  </a:cubicBezTo>
                  <a:cubicBezTo>
                    <a:pt x="8" y="10"/>
                    <a:pt x="4" y="10"/>
                    <a:pt x="1" y="8"/>
                  </a:cubicBezTo>
                  <a:cubicBezTo>
                    <a:pt x="0" y="8"/>
                    <a:pt x="4" y="8"/>
                    <a:pt x="5" y="7"/>
                  </a:cubicBezTo>
                  <a:cubicBezTo>
                    <a:pt x="5" y="5"/>
                    <a:pt x="5" y="4"/>
                    <a:pt x="5" y="3"/>
                  </a:cubicBezTo>
                  <a:cubicBezTo>
                    <a:pt x="6" y="1"/>
                    <a:pt x="7" y="0"/>
                    <a:pt x="8"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6" name="Freeform 2933"/>
            <p:cNvSpPr>
              <a:spLocks noChangeAspect="1"/>
            </p:cNvSpPr>
            <p:nvPr/>
          </p:nvSpPr>
          <p:spPr bwMode="auto">
            <a:xfrm>
              <a:off x="4631" y="2784"/>
              <a:ext cx="38" cy="18"/>
            </a:xfrm>
            <a:custGeom>
              <a:avLst/>
              <a:gdLst>
                <a:gd name="T0" fmla="*/ 2 w 32"/>
                <a:gd name="T1" fmla="*/ 8 h 15"/>
                <a:gd name="T2" fmla="*/ 1 w 32"/>
                <a:gd name="T3" fmla="*/ 17 h 15"/>
                <a:gd name="T4" fmla="*/ 7 w 32"/>
                <a:gd name="T5" fmla="*/ 17 h 15"/>
                <a:gd name="T6" fmla="*/ 19 w 32"/>
                <a:gd name="T7" fmla="*/ 14 h 15"/>
                <a:gd name="T8" fmla="*/ 28 w 32"/>
                <a:gd name="T9" fmla="*/ 13 h 15"/>
                <a:gd name="T10" fmla="*/ 36 w 32"/>
                <a:gd name="T11" fmla="*/ 11 h 15"/>
                <a:gd name="T12" fmla="*/ 38 w 32"/>
                <a:gd name="T13" fmla="*/ 11 h 15"/>
                <a:gd name="T14" fmla="*/ 34 w 32"/>
                <a:gd name="T15" fmla="*/ 4 h 15"/>
                <a:gd name="T16" fmla="*/ 26 w 32"/>
                <a:gd name="T17" fmla="*/ 4 h 15"/>
                <a:gd name="T18" fmla="*/ 21 w 32"/>
                <a:gd name="T19" fmla="*/ 0 h 15"/>
                <a:gd name="T20" fmla="*/ 17 w 32"/>
                <a:gd name="T21" fmla="*/ 1 h 15"/>
                <a:gd name="T22" fmla="*/ 19 w 32"/>
                <a:gd name="T23" fmla="*/ 6 h 15"/>
                <a:gd name="T24" fmla="*/ 23 w 32"/>
                <a:gd name="T25" fmla="*/ 8 h 15"/>
                <a:gd name="T26" fmla="*/ 18 w 32"/>
                <a:gd name="T27" fmla="*/ 10 h 15"/>
                <a:gd name="T28" fmla="*/ 12 w 32"/>
                <a:gd name="T29" fmla="*/ 6 h 15"/>
                <a:gd name="T30" fmla="*/ 7 w 32"/>
                <a:gd name="T31" fmla="*/ 6 h 15"/>
                <a:gd name="T32" fmla="*/ 2 w 32"/>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15"/>
                <a:gd name="T53" fmla="*/ 32 w 3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15">
                  <a:moveTo>
                    <a:pt x="2" y="7"/>
                  </a:moveTo>
                  <a:cubicBezTo>
                    <a:pt x="1" y="9"/>
                    <a:pt x="0" y="12"/>
                    <a:pt x="1" y="14"/>
                  </a:cubicBezTo>
                  <a:cubicBezTo>
                    <a:pt x="2" y="15"/>
                    <a:pt x="5" y="15"/>
                    <a:pt x="6" y="14"/>
                  </a:cubicBezTo>
                  <a:cubicBezTo>
                    <a:pt x="10" y="14"/>
                    <a:pt x="13" y="13"/>
                    <a:pt x="16" y="12"/>
                  </a:cubicBezTo>
                  <a:cubicBezTo>
                    <a:pt x="19" y="12"/>
                    <a:pt x="21" y="11"/>
                    <a:pt x="24" y="11"/>
                  </a:cubicBezTo>
                  <a:cubicBezTo>
                    <a:pt x="26" y="10"/>
                    <a:pt x="28" y="9"/>
                    <a:pt x="30" y="9"/>
                  </a:cubicBezTo>
                  <a:cubicBezTo>
                    <a:pt x="30" y="9"/>
                    <a:pt x="32" y="9"/>
                    <a:pt x="32" y="9"/>
                  </a:cubicBezTo>
                  <a:cubicBezTo>
                    <a:pt x="31" y="7"/>
                    <a:pt x="30" y="5"/>
                    <a:pt x="29" y="3"/>
                  </a:cubicBezTo>
                  <a:cubicBezTo>
                    <a:pt x="27" y="2"/>
                    <a:pt x="24" y="3"/>
                    <a:pt x="22" y="3"/>
                  </a:cubicBezTo>
                  <a:cubicBezTo>
                    <a:pt x="20" y="2"/>
                    <a:pt x="19" y="1"/>
                    <a:pt x="18" y="0"/>
                  </a:cubicBezTo>
                  <a:cubicBezTo>
                    <a:pt x="16" y="0"/>
                    <a:pt x="14" y="0"/>
                    <a:pt x="14" y="1"/>
                  </a:cubicBezTo>
                  <a:cubicBezTo>
                    <a:pt x="13" y="2"/>
                    <a:pt x="15" y="4"/>
                    <a:pt x="16" y="5"/>
                  </a:cubicBezTo>
                  <a:cubicBezTo>
                    <a:pt x="17" y="6"/>
                    <a:pt x="20" y="6"/>
                    <a:pt x="19" y="7"/>
                  </a:cubicBezTo>
                  <a:cubicBezTo>
                    <a:pt x="19" y="9"/>
                    <a:pt x="16" y="9"/>
                    <a:pt x="15" y="8"/>
                  </a:cubicBezTo>
                  <a:cubicBezTo>
                    <a:pt x="13" y="8"/>
                    <a:pt x="12" y="5"/>
                    <a:pt x="10" y="5"/>
                  </a:cubicBezTo>
                  <a:cubicBezTo>
                    <a:pt x="9" y="4"/>
                    <a:pt x="7" y="5"/>
                    <a:pt x="6" y="5"/>
                  </a:cubicBezTo>
                  <a:cubicBezTo>
                    <a:pt x="4" y="6"/>
                    <a:pt x="2" y="5"/>
                    <a:pt x="2"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7" name="Freeform 2934"/>
            <p:cNvSpPr>
              <a:spLocks noChangeAspect="1"/>
            </p:cNvSpPr>
            <p:nvPr/>
          </p:nvSpPr>
          <p:spPr bwMode="auto">
            <a:xfrm>
              <a:off x="4662" y="2806"/>
              <a:ext cx="33" cy="19"/>
            </a:xfrm>
            <a:custGeom>
              <a:avLst/>
              <a:gdLst>
                <a:gd name="T0" fmla="*/ 4 w 27"/>
                <a:gd name="T1" fmla="*/ 2 h 16"/>
                <a:gd name="T2" fmla="*/ 16 w 27"/>
                <a:gd name="T3" fmla="*/ 1 h 16"/>
                <a:gd name="T4" fmla="*/ 26 w 27"/>
                <a:gd name="T5" fmla="*/ 7 h 16"/>
                <a:gd name="T6" fmla="*/ 33 w 27"/>
                <a:gd name="T7" fmla="*/ 14 h 16"/>
                <a:gd name="T8" fmla="*/ 27 w 27"/>
                <a:gd name="T9" fmla="*/ 19 h 16"/>
                <a:gd name="T10" fmla="*/ 18 w 27"/>
                <a:gd name="T11" fmla="*/ 14 h 16"/>
                <a:gd name="T12" fmla="*/ 9 w 27"/>
                <a:gd name="T13" fmla="*/ 10 h 16"/>
                <a:gd name="T14" fmla="*/ 1 w 27"/>
                <a:gd name="T15" fmla="*/ 7 h 16"/>
                <a:gd name="T16" fmla="*/ 4 w 27"/>
                <a:gd name="T17" fmla="*/ 2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6"/>
                <a:gd name="T29" fmla="*/ 27 w 27"/>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6">
                  <a:moveTo>
                    <a:pt x="3" y="2"/>
                  </a:moveTo>
                  <a:cubicBezTo>
                    <a:pt x="6" y="1"/>
                    <a:pt x="10" y="0"/>
                    <a:pt x="13" y="1"/>
                  </a:cubicBezTo>
                  <a:cubicBezTo>
                    <a:pt x="16" y="2"/>
                    <a:pt x="19" y="4"/>
                    <a:pt x="21" y="6"/>
                  </a:cubicBezTo>
                  <a:cubicBezTo>
                    <a:pt x="23" y="7"/>
                    <a:pt x="26" y="9"/>
                    <a:pt x="27" y="12"/>
                  </a:cubicBezTo>
                  <a:cubicBezTo>
                    <a:pt x="27" y="14"/>
                    <a:pt x="24" y="16"/>
                    <a:pt x="22" y="16"/>
                  </a:cubicBezTo>
                  <a:cubicBezTo>
                    <a:pt x="19" y="16"/>
                    <a:pt x="17" y="13"/>
                    <a:pt x="15" y="12"/>
                  </a:cubicBezTo>
                  <a:cubicBezTo>
                    <a:pt x="12" y="11"/>
                    <a:pt x="10" y="9"/>
                    <a:pt x="7" y="8"/>
                  </a:cubicBezTo>
                  <a:cubicBezTo>
                    <a:pt x="5" y="7"/>
                    <a:pt x="2" y="8"/>
                    <a:pt x="1" y="6"/>
                  </a:cubicBezTo>
                  <a:cubicBezTo>
                    <a:pt x="0" y="5"/>
                    <a:pt x="2" y="3"/>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8" name="Freeform 2935"/>
            <p:cNvSpPr>
              <a:spLocks noChangeAspect="1"/>
            </p:cNvSpPr>
            <p:nvPr/>
          </p:nvSpPr>
          <p:spPr bwMode="auto">
            <a:xfrm>
              <a:off x="4677" y="2786"/>
              <a:ext cx="56" cy="15"/>
            </a:xfrm>
            <a:custGeom>
              <a:avLst/>
              <a:gdLst>
                <a:gd name="T0" fmla="*/ 12 w 47"/>
                <a:gd name="T1" fmla="*/ 0 h 12"/>
                <a:gd name="T2" fmla="*/ 23 w 47"/>
                <a:gd name="T3" fmla="*/ 4 h 12"/>
                <a:gd name="T4" fmla="*/ 27 w 47"/>
                <a:gd name="T5" fmla="*/ 8 h 12"/>
                <a:gd name="T6" fmla="*/ 33 w 47"/>
                <a:gd name="T7" fmla="*/ 4 h 12"/>
                <a:gd name="T8" fmla="*/ 41 w 47"/>
                <a:gd name="T9" fmla="*/ 8 h 12"/>
                <a:gd name="T10" fmla="*/ 45 w 47"/>
                <a:gd name="T11" fmla="*/ 4 h 12"/>
                <a:gd name="T12" fmla="*/ 50 w 47"/>
                <a:gd name="T13" fmla="*/ 1 h 12"/>
                <a:gd name="T14" fmla="*/ 52 w 47"/>
                <a:gd name="T15" fmla="*/ 3 h 12"/>
                <a:gd name="T16" fmla="*/ 56 w 47"/>
                <a:gd name="T17" fmla="*/ 1 h 12"/>
                <a:gd name="T18" fmla="*/ 51 w 47"/>
                <a:gd name="T19" fmla="*/ 5 h 12"/>
                <a:gd name="T20" fmla="*/ 46 w 47"/>
                <a:gd name="T21" fmla="*/ 6 h 12"/>
                <a:gd name="T22" fmla="*/ 42 w 47"/>
                <a:gd name="T23" fmla="*/ 9 h 12"/>
                <a:gd name="T24" fmla="*/ 32 w 47"/>
                <a:gd name="T25" fmla="*/ 11 h 12"/>
                <a:gd name="T26" fmla="*/ 27 w 47"/>
                <a:gd name="T27" fmla="*/ 11 h 12"/>
                <a:gd name="T28" fmla="*/ 19 w 47"/>
                <a:gd name="T29" fmla="*/ 15 h 12"/>
                <a:gd name="T30" fmla="*/ 1 w 47"/>
                <a:gd name="T31" fmla="*/ 9 h 12"/>
                <a:gd name="T32" fmla="*/ 5 w 47"/>
                <a:gd name="T33" fmla="*/ 4 h 12"/>
                <a:gd name="T34" fmla="*/ 12 w 47"/>
                <a:gd name="T35" fmla="*/ 0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12"/>
                <a:gd name="T56" fmla="*/ 47 w 47"/>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12">
                  <a:moveTo>
                    <a:pt x="10" y="0"/>
                  </a:moveTo>
                  <a:cubicBezTo>
                    <a:pt x="13" y="1"/>
                    <a:pt x="16" y="2"/>
                    <a:pt x="19" y="3"/>
                  </a:cubicBezTo>
                  <a:cubicBezTo>
                    <a:pt x="20" y="4"/>
                    <a:pt x="21" y="6"/>
                    <a:pt x="23" y="6"/>
                  </a:cubicBezTo>
                  <a:cubicBezTo>
                    <a:pt x="25" y="6"/>
                    <a:pt x="26" y="3"/>
                    <a:pt x="28" y="3"/>
                  </a:cubicBezTo>
                  <a:cubicBezTo>
                    <a:pt x="30" y="3"/>
                    <a:pt x="32" y="6"/>
                    <a:pt x="34" y="6"/>
                  </a:cubicBezTo>
                  <a:cubicBezTo>
                    <a:pt x="36" y="6"/>
                    <a:pt x="37" y="4"/>
                    <a:pt x="38" y="3"/>
                  </a:cubicBezTo>
                  <a:cubicBezTo>
                    <a:pt x="39" y="2"/>
                    <a:pt x="40" y="1"/>
                    <a:pt x="42" y="1"/>
                  </a:cubicBezTo>
                  <a:cubicBezTo>
                    <a:pt x="42" y="1"/>
                    <a:pt x="43" y="2"/>
                    <a:pt x="44" y="2"/>
                  </a:cubicBezTo>
                  <a:cubicBezTo>
                    <a:pt x="45" y="2"/>
                    <a:pt x="47" y="0"/>
                    <a:pt x="47" y="1"/>
                  </a:cubicBezTo>
                  <a:cubicBezTo>
                    <a:pt x="46" y="2"/>
                    <a:pt x="45" y="3"/>
                    <a:pt x="43" y="4"/>
                  </a:cubicBezTo>
                  <a:cubicBezTo>
                    <a:pt x="42" y="4"/>
                    <a:pt x="40" y="5"/>
                    <a:pt x="39" y="5"/>
                  </a:cubicBezTo>
                  <a:cubicBezTo>
                    <a:pt x="38" y="6"/>
                    <a:pt x="37" y="7"/>
                    <a:pt x="35" y="7"/>
                  </a:cubicBezTo>
                  <a:cubicBezTo>
                    <a:pt x="32" y="8"/>
                    <a:pt x="30" y="9"/>
                    <a:pt x="27" y="9"/>
                  </a:cubicBezTo>
                  <a:cubicBezTo>
                    <a:pt x="25" y="10"/>
                    <a:pt x="24" y="9"/>
                    <a:pt x="23" y="9"/>
                  </a:cubicBezTo>
                  <a:cubicBezTo>
                    <a:pt x="20" y="10"/>
                    <a:pt x="18" y="12"/>
                    <a:pt x="16" y="12"/>
                  </a:cubicBezTo>
                  <a:cubicBezTo>
                    <a:pt x="11" y="11"/>
                    <a:pt x="5" y="10"/>
                    <a:pt x="1" y="7"/>
                  </a:cubicBezTo>
                  <a:cubicBezTo>
                    <a:pt x="0" y="6"/>
                    <a:pt x="2" y="4"/>
                    <a:pt x="4" y="3"/>
                  </a:cubicBezTo>
                  <a:cubicBezTo>
                    <a:pt x="5" y="1"/>
                    <a:pt x="8" y="0"/>
                    <a:pt x="1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9" name="Freeform 2936"/>
            <p:cNvSpPr>
              <a:spLocks noChangeAspect="1"/>
            </p:cNvSpPr>
            <p:nvPr/>
          </p:nvSpPr>
          <p:spPr bwMode="auto">
            <a:xfrm>
              <a:off x="4965" y="2932"/>
              <a:ext cx="6" cy="6"/>
            </a:xfrm>
            <a:custGeom>
              <a:avLst/>
              <a:gdLst>
                <a:gd name="T0" fmla="*/ 5 w 5"/>
                <a:gd name="T1" fmla="*/ 5 h 5"/>
                <a:gd name="T2" fmla="*/ 1 w 5"/>
                <a:gd name="T3" fmla="*/ 5 h 5"/>
                <a:gd name="T4" fmla="*/ 0 w 5"/>
                <a:gd name="T5" fmla="*/ 2 h 5"/>
                <a:gd name="T6" fmla="*/ 4 w 5"/>
                <a:gd name="T7" fmla="*/ 0 h 5"/>
                <a:gd name="T8" fmla="*/ 5 w 5"/>
                <a:gd name="T9" fmla="*/ 5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4"/>
                  </a:moveTo>
                  <a:cubicBezTo>
                    <a:pt x="3" y="4"/>
                    <a:pt x="2" y="5"/>
                    <a:pt x="1" y="4"/>
                  </a:cubicBezTo>
                  <a:cubicBezTo>
                    <a:pt x="0" y="4"/>
                    <a:pt x="0" y="2"/>
                    <a:pt x="0" y="2"/>
                  </a:cubicBezTo>
                  <a:cubicBezTo>
                    <a:pt x="1" y="1"/>
                    <a:pt x="2" y="0"/>
                    <a:pt x="3" y="0"/>
                  </a:cubicBezTo>
                  <a:cubicBezTo>
                    <a:pt x="5" y="1"/>
                    <a:pt x="4" y="3"/>
                    <a:pt x="4"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0" name="Freeform 2937"/>
            <p:cNvSpPr>
              <a:spLocks noChangeAspect="1"/>
            </p:cNvSpPr>
            <p:nvPr/>
          </p:nvSpPr>
          <p:spPr bwMode="auto">
            <a:xfrm>
              <a:off x="4553" y="3095"/>
              <a:ext cx="4" cy="11"/>
            </a:xfrm>
            <a:custGeom>
              <a:avLst/>
              <a:gdLst>
                <a:gd name="T0" fmla="*/ 4 w 3"/>
                <a:gd name="T1" fmla="*/ 6 h 9"/>
                <a:gd name="T2" fmla="*/ 3 w 3"/>
                <a:gd name="T3" fmla="*/ 11 h 9"/>
                <a:gd name="T4" fmla="*/ 1 w 3"/>
                <a:gd name="T5" fmla="*/ 6 h 9"/>
                <a:gd name="T6" fmla="*/ 1 w 3"/>
                <a:gd name="T7" fmla="*/ 0 h 9"/>
                <a:gd name="T8" fmla="*/ 4 w 3"/>
                <a:gd name="T9" fmla="*/ 6 h 9"/>
                <a:gd name="T10" fmla="*/ 0 60000 65536"/>
                <a:gd name="T11" fmla="*/ 0 60000 65536"/>
                <a:gd name="T12" fmla="*/ 0 60000 65536"/>
                <a:gd name="T13" fmla="*/ 0 60000 65536"/>
                <a:gd name="T14" fmla="*/ 0 60000 65536"/>
                <a:gd name="T15" fmla="*/ 0 w 3"/>
                <a:gd name="T16" fmla="*/ 0 h 9"/>
                <a:gd name="T17" fmla="*/ 3 w 3"/>
                <a:gd name="T18" fmla="*/ 9 h 9"/>
              </a:gdLst>
              <a:ahLst/>
              <a:cxnLst>
                <a:cxn ang="T10">
                  <a:pos x="T0" y="T1"/>
                </a:cxn>
                <a:cxn ang="T11">
                  <a:pos x="T2" y="T3"/>
                </a:cxn>
                <a:cxn ang="T12">
                  <a:pos x="T4" y="T5"/>
                </a:cxn>
                <a:cxn ang="T13">
                  <a:pos x="T6" y="T7"/>
                </a:cxn>
                <a:cxn ang="T14">
                  <a:pos x="T8" y="T9"/>
                </a:cxn>
              </a:cxnLst>
              <a:rect l="T15" t="T16" r="T17" b="T18"/>
              <a:pathLst>
                <a:path w="3" h="9">
                  <a:moveTo>
                    <a:pt x="3" y="5"/>
                  </a:moveTo>
                  <a:cubicBezTo>
                    <a:pt x="3" y="7"/>
                    <a:pt x="3" y="9"/>
                    <a:pt x="2" y="9"/>
                  </a:cubicBezTo>
                  <a:cubicBezTo>
                    <a:pt x="2" y="9"/>
                    <a:pt x="1" y="6"/>
                    <a:pt x="1" y="5"/>
                  </a:cubicBezTo>
                  <a:cubicBezTo>
                    <a:pt x="1" y="3"/>
                    <a:pt x="0" y="0"/>
                    <a:pt x="1" y="0"/>
                  </a:cubicBezTo>
                  <a:cubicBezTo>
                    <a:pt x="2" y="0"/>
                    <a:pt x="2" y="3"/>
                    <a:pt x="3"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1" name="Freeform 2938"/>
            <p:cNvSpPr>
              <a:spLocks noChangeAspect="1"/>
            </p:cNvSpPr>
            <p:nvPr/>
          </p:nvSpPr>
          <p:spPr bwMode="auto">
            <a:xfrm>
              <a:off x="4560" y="3094"/>
              <a:ext cx="4" cy="12"/>
            </a:xfrm>
            <a:custGeom>
              <a:avLst/>
              <a:gdLst>
                <a:gd name="T0" fmla="*/ 4 w 3"/>
                <a:gd name="T1" fmla="*/ 7 h 10"/>
                <a:gd name="T2" fmla="*/ 4 w 3"/>
                <a:gd name="T3" fmla="*/ 12 h 10"/>
                <a:gd name="T4" fmla="*/ 1 w 3"/>
                <a:gd name="T5" fmla="*/ 7 h 10"/>
                <a:gd name="T6" fmla="*/ 1 w 3"/>
                <a:gd name="T7" fmla="*/ 1 h 10"/>
                <a:gd name="T8" fmla="*/ 4 w 3"/>
                <a:gd name="T9" fmla="*/ 7 h 10"/>
                <a:gd name="T10" fmla="*/ 0 60000 65536"/>
                <a:gd name="T11" fmla="*/ 0 60000 65536"/>
                <a:gd name="T12" fmla="*/ 0 60000 65536"/>
                <a:gd name="T13" fmla="*/ 0 60000 65536"/>
                <a:gd name="T14" fmla="*/ 0 60000 65536"/>
                <a:gd name="T15" fmla="*/ 0 w 3"/>
                <a:gd name="T16" fmla="*/ 0 h 10"/>
                <a:gd name="T17" fmla="*/ 3 w 3"/>
                <a:gd name="T18" fmla="*/ 10 h 10"/>
              </a:gdLst>
              <a:ahLst/>
              <a:cxnLst>
                <a:cxn ang="T10">
                  <a:pos x="T0" y="T1"/>
                </a:cxn>
                <a:cxn ang="T11">
                  <a:pos x="T2" y="T3"/>
                </a:cxn>
                <a:cxn ang="T12">
                  <a:pos x="T4" y="T5"/>
                </a:cxn>
                <a:cxn ang="T13">
                  <a:pos x="T6" y="T7"/>
                </a:cxn>
                <a:cxn ang="T14">
                  <a:pos x="T8" y="T9"/>
                </a:cxn>
              </a:cxnLst>
              <a:rect l="T15" t="T16" r="T17" b="T18"/>
              <a:pathLst>
                <a:path w="3" h="10">
                  <a:moveTo>
                    <a:pt x="3" y="6"/>
                  </a:moveTo>
                  <a:cubicBezTo>
                    <a:pt x="3" y="7"/>
                    <a:pt x="3" y="10"/>
                    <a:pt x="3" y="10"/>
                  </a:cubicBezTo>
                  <a:cubicBezTo>
                    <a:pt x="2" y="9"/>
                    <a:pt x="1" y="7"/>
                    <a:pt x="1" y="6"/>
                  </a:cubicBezTo>
                  <a:cubicBezTo>
                    <a:pt x="1" y="4"/>
                    <a:pt x="0" y="0"/>
                    <a:pt x="1" y="1"/>
                  </a:cubicBezTo>
                  <a:cubicBezTo>
                    <a:pt x="2" y="1"/>
                    <a:pt x="2" y="4"/>
                    <a:pt x="3"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2" name="Freeform 2939"/>
            <p:cNvSpPr>
              <a:spLocks noChangeAspect="1"/>
            </p:cNvSpPr>
            <p:nvPr/>
          </p:nvSpPr>
          <p:spPr bwMode="auto">
            <a:xfrm>
              <a:off x="5026" y="3374"/>
              <a:ext cx="6" cy="3"/>
            </a:xfrm>
            <a:custGeom>
              <a:avLst/>
              <a:gdLst>
                <a:gd name="T0" fmla="*/ 2 w 5"/>
                <a:gd name="T1" fmla="*/ 3 h 2"/>
                <a:gd name="T2" fmla="*/ 1 w 5"/>
                <a:gd name="T3" fmla="*/ 2 h 2"/>
                <a:gd name="T4" fmla="*/ 4 w 5"/>
                <a:gd name="T5" fmla="*/ 0 h 2"/>
                <a:gd name="T6" fmla="*/ 6 w 5"/>
                <a:gd name="T7" fmla="*/ 2 h 2"/>
                <a:gd name="T8" fmla="*/ 2 w 5"/>
                <a:gd name="T9" fmla="*/ 3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2" y="2"/>
                  </a:moveTo>
                  <a:cubicBezTo>
                    <a:pt x="2" y="2"/>
                    <a:pt x="0" y="2"/>
                    <a:pt x="1" y="1"/>
                  </a:cubicBezTo>
                  <a:cubicBezTo>
                    <a:pt x="1" y="1"/>
                    <a:pt x="2" y="1"/>
                    <a:pt x="3" y="0"/>
                  </a:cubicBezTo>
                  <a:cubicBezTo>
                    <a:pt x="3" y="0"/>
                    <a:pt x="5" y="0"/>
                    <a:pt x="5" y="1"/>
                  </a:cubicBezTo>
                  <a:cubicBezTo>
                    <a:pt x="5" y="2"/>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3" name="Freeform 2940"/>
            <p:cNvSpPr>
              <a:spLocks noChangeAspect="1"/>
            </p:cNvSpPr>
            <p:nvPr/>
          </p:nvSpPr>
          <p:spPr bwMode="auto">
            <a:xfrm>
              <a:off x="4966" y="3359"/>
              <a:ext cx="7" cy="11"/>
            </a:xfrm>
            <a:custGeom>
              <a:avLst/>
              <a:gdLst>
                <a:gd name="T0" fmla="*/ 5 w 6"/>
                <a:gd name="T1" fmla="*/ 7 h 9"/>
                <a:gd name="T2" fmla="*/ 1 w 6"/>
                <a:gd name="T3" fmla="*/ 11 h 9"/>
                <a:gd name="T4" fmla="*/ 1 w 6"/>
                <a:gd name="T5" fmla="*/ 5 h 9"/>
                <a:gd name="T6" fmla="*/ 5 w 6"/>
                <a:gd name="T7" fmla="*/ 1 h 9"/>
                <a:gd name="T8" fmla="*/ 5 w 6"/>
                <a:gd name="T9" fmla="*/ 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6"/>
                  </a:moveTo>
                  <a:cubicBezTo>
                    <a:pt x="3" y="7"/>
                    <a:pt x="2" y="9"/>
                    <a:pt x="1" y="9"/>
                  </a:cubicBezTo>
                  <a:cubicBezTo>
                    <a:pt x="0" y="8"/>
                    <a:pt x="1" y="6"/>
                    <a:pt x="1" y="4"/>
                  </a:cubicBezTo>
                  <a:cubicBezTo>
                    <a:pt x="2" y="3"/>
                    <a:pt x="3" y="0"/>
                    <a:pt x="4" y="1"/>
                  </a:cubicBezTo>
                  <a:cubicBezTo>
                    <a:pt x="6" y="2"/>
                    <a:pt x="4" y="4"/>
                    <a:pt x="4"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4" name="Freeform 2941"/>
            <p:cNvSpPr>
              <a:spLocks noChangeAspect="1"/>
            </p:cNvSpPr>
            <p:nvPr/>
          </p:nvSpPr>
          <p:spPr bwMode="auto">
            <a:xfrm>
              <a:off x="5152" y="3127"/>
              <a:ext cx="3" cy="7"/>
            </a:xfrm>
            <a:custGeom>
              <a:avLst/>
              <a:gdLst>
                <a:gd name="T0" fmla="*/ 2 w 3"/>
                <a:gd name="T1" fmla="*/ 5 h 6"/>
                <a:gd name="T2" fmla="*/ 1 w 3"/>
                <a:gd name="T3" fmla="*/ 7 h 6"/>
                <a:gd name="T4" fmla="*/ 1 w 3"/>
                <a:gd name="T5" fmla="*/ 4 h 6"/>
                <a:gd name="T6" fmla="*/ 2 w 3"/>
                <a:gd name="T7" fmla="*/ 1 h 6"/>
                <a:gd name="T8" fmla="*/ 2 w 3"/>
                <a:gd name="T9" fmla="*/ 5 h 6"/>
                <a:gd name="T10" fmla="*/ 0 60000 65536"/>
                <a:gd name="T11" fmla="*/ 0 60000 65536"/>
                <a:gd name="T12" fmla="*/ 0 60000 65536"/>
                <a:gd name="T13" fmla="*/ 0 60000 65536"/>
                <a:gd name="T14" fmla="*/ 0 60000 65536"/>
                <a:gd name="T15" fmla="*/ 0 w 3"/>
                <a:gd name="T16" fmla="*/ 0 h 6"/>
                <a:gd name="T17" fmla="*/ 3 w 3"/>
                <a:gd name="T18" fmla="*/ 6 h 6"/>
              </a:gdLst>
              <a:ahLst/>
              <a:cxnLst>
                <a:cxn ang="T10">
                  <a:pos x="T0" y="T1"/>
                </a:cxn>
                <a:cxn ang="T11">
                  <a:pos x="T2" y="T3"/>
                </a:cxn>
                <a:cxn ang="T12">
                  <a:pos x="T4" y="T5"/>
                </a:cxn>
                <a:cxn ang="T13">
                  <a:pos x="T6" y="T7"/>
                </a:cxn>
                <a:cxn ang="T14">
                  <a:pos x="T8" y="T9"/>
                </a:cxn>
              </a:cxnLst>
              <a:rect l="T15" t="T16" r="T17" b="T18"/>
              <a:pathLst>
                <a:path w="3" h="6">
                  <a:moveTo>
                    <a:pt x="2" y="4"/>
                  </a:moveTo>
                  <a:cubicBezTo>
                    <a:pt x="2" y="5"/>
                    <a:pt x="1" y="6"/>
                    <a:pt x="1" y="6"/>
                  </a:cubicBezTo>
                  <a:cubicBezTo>
                    <a:pt x="0" y="6"/>
                    <a:pt x="0" y="4"/>
                    <a:pt x="1" y="3"/>
                  </a:cubicBezTo>
                  <a:cubicBezTo>
                    <a:pt x="1" y="2"/>
                    <a:pt x="2" y="0"/>
                    <a:pt x="2" y="1"/>
                  </a:cubicBezTo>
                  <a:cubicBezTo>
                    <a:pt x="3" y="1"/>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5" name="Freeform 2942"/>
            <p:cNvSpPr>
              <a:spLocks noChangeAspect="1"/>
            </p:cNvSpPr>
            <p:nvPr/>
          </p:nvSpPr>
          <p:spPr bwMode="auto">
            <a:xfrm>
              <a:off x="4929" y="2839"/>
              <a:ext cx="4" cy="5"/>
            </a:xfrm>
            <a:custGeom>
              <a:avLst/>
              <a:gdLst>
                <a:gd name="T0" fmla="*/ 2 w 4"/>
                <a:gd name="T1" fmla="*/ 4 h 4"/>
                <a:gd name="T2" fmla="*/ 0 w 4"/>
                <a:gd name="T3" fmla="*/ 5 h 4"/>
                <a:gd name="T4" fmla="*/ 1 w 4"/>
                <a:gd name="T5" fmla="*/ 3 h 4"/>
                <a:gd name="T6" fmla="*/ 3 w 4"/>
                <a:gd name="T7" fmla="*/ 0 h 4"/>
                <a:gd name="T8" fmla="*/ 2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3"/>
                    <a:pt x="0" y="4"/>
                    <a:pt x="0" y="4"/>
                  </a:cubicBezTo>
                  <a:cubicBezTo>
                    <a:pt x="0" y="3"/>
                    <a:pt x="0" y="2"/>
                    <a:pt x="1" y="2"/>
                  </a:cubicBezTo>
                  <a:cubicBezTo>
                    <a:pt x="2" y="1"/>
                    <a:pt x="3" y="0"/>
                    <a:pt x="3" y="0"/>
                  </a:cubicBezTo>
                  <a:cubicBezTo>
                    <a:pt x="4"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6" name="Freeform 2943"/>
            <p:cNvSpPr>
              <a:spLocks noChangeAspect="1"/>
            </p:cNvSpPr>
            <p:nvPr/>
          </p:nvSpPr>
          <p:spPr bwMode="auto">
            <a:xfrm>
              <a:off x="4923" y="2845"/>
              <a:ext cx="4" cy="5"/>
            </a:xfrm>
            <a:custGeom>
              <a:avLst/>
              <a:gdLst>
                <a:gd name="T0" fmla="*/ 2 w 4"/>
                <a:gd name="T1" fmla="*/ 4 h 4"/>
                <a:gd name="T2" fmla="*/ 0 w 4"/>
                <a:gd name="T3" fmla="*/ 5 h 4"/>
                <a:gd name="T4" fmla="*/ 1 w 4"/>
                <a:gd name="T5" fmla="*/ 3 h 4"/>
                <a:gd name="T6" fmla="*/ 3 w 4"/>
                <a:gd name="T7" fmla="*/ 0 h 4"/>
                <a:gd name="T8" fmla="*/ 2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2" y="3"/>
                    <a:pt x="1" y="4"/>
                    <a:pt x="0" y="4"/>
                  </a:cubicBezTo>
                  <a:cubicBezTo>
                    <a:pt x="0" y="3"/>
                    <a:pt x="1" y="2"/>
                    <a:pt x="1" y="2"/>
                  </a:cubicBezTo>
                  <a:cubicBezTo>
                    <a:pt x="2" y="1"/>
                    <a:pt x="3" y="0"/>
                    <a:pt x="3" y="0"/>
                  </a:cubicBezTo>
                  <a:cubicBezTo>
                    <a:pt x="4" y="1"/>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7" name="Freeform 2944"/>
            <p:cNvSpPr>
              <a:spLocks noChangeAspect="1"/>
            </p:cNvSpPr>
            <p:nvPr/>
          </p:nvSpPr>
          <p:spPr bwMode="auto">
            <a:xfrm>
              <a:off x="4912" y="2850"/>
              <a:ext cx="5" cy="6"/>
            </a:xfrm>
            <a:custGeom>
              <a:avLst/>
              <a:gdLst>
                <a:gd name="T0" fmla="*/ 3 w 4"/>
                <a:gd name="T1" fmla="*/ 5 h 5"/>
                <a:gd name="T2" fmla="*/ 1 w 4"/>
                <a:gd name="T3" fmla="*/ 5 h 5"/>
                <a:gd name="T4" fmla="*/ 3 w 4"/>
                <a:gd name="T5" fmla="*/ 2 h 5"/>
                <a:gd name="T6" fmla="*/ 5 w 4"/>
                <a:gd name="T7" fmla="*/ 1 h 5"/>
                <a:gd name="T8" fmla="*/ 3 w 4"/>
                <a:gd name="T9" fmla="*/ 5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4"/>
                  </a:moveTo>
                  <a:cubicBezTo>
                    <a:pt x="2" y="4"/>
                    <a:pt x="1" y="5"/>
                    <a:pt x="1" y="4"/>
                  </a:cubicBezTo>
                  <a:cubicBezTo>
                    <a:pt x="0" y="4"/>
                    <a:pt x="1" y="3"/>
                    <a:pt x="2" y="2"/>
                  </a:cubicBezTo>
                  <a:cubicBezTo>
                    <a:pt x="2" y="2"/>
                    <a:pt x="3" y="0"/>
                    <a:pt x="4" y="1"/>
                  </a:cubicBezTo>
                  <a:cubicBezTo>
                    <a:pt x="4" y="2"/>
                    <a:pt x="3"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8" name="Freeform 2945"/>
            <p:cNvSpPr>
              <a:spLocks noChangeAspect="1"/>
            </p:cNvSpPr>
            <p:nvPr/>
          </p:nvSpPr>
          <p:spPr bwMode="auto">
            <a:xfrm>
              <a:off x="5367" y="3002"/>
              <a:ext cx="2" cy="6"/>
            </a:xfrm>
            <a:custGeom>
              <a:avLst/>
              <a:gdLst>
                <a:gd name="T0" fmla="*/ 2 w 2"/>
                <a:gd name="T1" fmla="*/ 4 h 5"/>
                <a:gd name="T2" fmla="*/ 1 w 2"/>
                <a:gd name="T3" fmla="*/ 6 h 5"/>
                <a:gd name="T4" fmla="*/ 0 w 2"/>
                <a:gd name="T5" fmla="*/ 2 h 5"/>
                <a:gd name="T6" fmla="*/ 2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1" y="4"/>
                    <a:pt x="1" y="5"/>
                    <a:pt x="1" y="5"/>
                  </a:cubicBezTo>
                  <a:cubicBezTo>
                    <a:pt x="0" y="4"/>
                    <a:pt x="0" y="3"/>
                    <a:pt x="0" y="2"/>
                  </a:cubicBezTo>
                  <a:cubicBezTo>
                    <a:pt x="1" y="2"/>
                    <a:pt x="1" y="0"/>
                    <a:pt x="2"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9" name="Freeform 2946"/>
            <p:cNvSpPr>
              <a:spLocks noChangeAspect="1"/>
            </p:cNvSpPr>
            <p:nvPr/>
          </p:nvSpPr>
          <p:spPr bwMode="auto">
            <a:xfrm>
              <a:off x="5402" y="2906"/>
              <a:ext cx="2" cy="10"/>
            </a:xfrm>
            <a:custGeom>
              <a:avLst/>
              <a:gdLst>
                <a:gd name="T0" fmla="*/ 2 w 2"/>
                <a:gd name="T1" fmla="*/ 6 h 8"/>
                <a:gd name="T2" fmla="*/ 1 w 2"/>
                <a:gd name="T3" fmla="*/ 9 h 8"/>
                <a:gd name="T4" fmla="*/ 0 w 2"/>
                <a:gd name="T5" fmla="*/ 5 h 8"/>
                <a:gd name="T6" fmla="*/ 1 w 2"/>
                <a:gd name="T7" fmla="*/ 0 h 8"/>
                <a:gd name="T8" fmla="*/ 2 w 2"/>
                <a:gd name="T9" fmla="*/ 6 h 8"/>
                <a:gd name="T10" fmla="*/ 0 60000 65536"/>
                <a:gd name="T11" fmla="*/ 0 60000 65536"/>
                <a:gd name="T12" fmla="*/ 0 60000 65536"/>
                <a:gd name="T13" fmla="*/ 0 60000 65536"/>
                <a:gd name="T14" fmla="*/ 0 60000 65536"/>
                <a:gd name="T15" fmla="*/ 0 w 2"/>
                <a:gd name="T16" fmla="*/ 0 h 8"/>
                <a:gd name="T17" fmla="*/ 2 w 2"/>
                <a:gd name="T18" fmla="*/ 8 h 8"/>
              </a:gdLst>
              <a:ahLst/>
              <a:cxnLst>
                <a:cxn ang="T10">
                  <a:pos x="T0" y="T1"/>
                </a:cxn>
                <a:cxn ang="T11">
                  <a:pos x="T2" y="T3"/>
                </a:cxn>
                <a:cxn ang="T12">
                  <a:pos x="T4" y="T5"/>
                </a:cxn>
                <a:cxn ang="T13">
                  <a:pos x="T6" y="T7"/>
                </a:cxn>
                <a:cxn ang="T14">
                  <a:pos x="T8" y="T9"/>
                </a:cxn>
              </a:cxnLst>
              <a:rect l="T15" t="T16" r="T17" b="T18"/>
              <a:pathLst>
                <a:path w="2" h="8">
                  <a:moveTo>
                    <a:pt x="2" y="5"/>
                  </a:moveTo>
                  <a:cubicBezTo>
                    <a:pt x="2" y="6"/>
                    <a:pt x="1" y="8"/>
                    <a:pt x="1" y="7"/>
                  </a:cubicBezTo>
                  <a:cubicBezTo>
                    <a:pt x="0" y="7"/>
                    <a:pt x="0" y="5"/>
                    <a:pt x="0" y="4"/>
                  </a:cubicBezTo>
                  <a:cubicBezTo>
                    <a:pt x="0" y="3"/>
                    <a:pt x="0" y="0"/>
                    <a:pt x="1" y="0"/>
                  </a:cubicBezTo>
                  <a:cubicBezTo>
                    <a:pt x="2" y="1"/>
                    <a:pt x="2" y="3"/>
                    <a:pt x="2"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0" name="Freeform 2947"/>
            <p:cNvSpPr>
              <a:spLocks noChangeAspect="1"/>
            </p:cNvSpPr>
            <p:nvPr/>
          </p:nvSpPr>
          <p:spPr bwMode="auto">
            <a:xfrm>
              <a:off x="5402" y="2918"/>
              <a:ext cx="2" cy="8"/>
            </a:xfrm>
            <a:custGeom>
              <a:avLst/>
              <a:gdLst>
                <a:gd name="T0" fmla="*/ 2 w 2"/>
                <a:gd name="T1" fmla="*/ 5 h 6"/>
                <a:gd name="T2" fmla="*/ 1 w 2"/>
                <a:gd name="T3" fmla="*/ 8 h 6"/>
                <a:gd name="T4" fmla="*/ 0 w 2"/>
                <a:gd name="T5" fmla="*/ 4 h 6"/>
                <a:gd name="T6" fmla="*/ 1 w 2"/>
                <a:gd name="T7" fmla="*/ 0 h 6"/>
                <a:gd name="T8" fmla="*/ 2 w 2"/>
                <a:gd name="T9" fmla="*/ 5 h 6"/>
                <a:gd name="T10" fmla="*/ 0 60000 65536"/>
                <a:gd name="T11" fmla="*/ 0 60000 65536"/>
                <a:gd name="T12" fmla="*/ 0 60000 65536"/>
                <a:gd name="T13" fmla="*/ 0 60000 65536"/>
                <a:gd name="T14" fmla="*/ 0 60000 65536"/>
                <a:gd name="T15" fmla="*/ 0 w 2"/>
                <a:gd name="T16" fmla="*/ 0 h 6"/>
                <a:gd name="T17" fmla="*/ 2 w 2"/>
                <a:gd name="T18" fmla="*/ 6 h 6"/>
              </a:gdLst>
              <a:ahLst/>
              <a:cxnLst>
                <a:cxn ang="T10">
                  <a:pos x="T0" y="T1"/>
                </a:cxn>
                <a:cxn ang="T11">
                  <a:pos x="T2" y="T3"/>
                </a:cxn>
                <a:cxn ang="T12">
                  <a:pos x="T4" y="T5"/>
                </a:cxn>
                <a:cxn ang="T13">
                  <a:pos x="T6" y="T7"/>
                </a:cxn>
                <a:cxn ang="T14">
                  <a:pos x="T8" y="T9"/>
                </a:cxn>
              </a:cxnLst>
              <a:rect l="T15" t="T16" r="T17" b="T18"/>
              <a:pathLst>
                <a:path w="2" h="6">
                  <a:moveTo>
                    <a:pt x="2" y="4"/>
                  </a:moveTo>
                  <a:cubicBezTo>
                    <a:pt x="2" y="4"/>
                    <a:pt x="1" y="6"/>
                    <a:pt x="1" y="6"/>
                  </a:cubicBezTo>
                  <a:cubicBezTo>
                    <a:pt x="0" y="6"/>
                    <a:pt x="0" y="4"/>
                    <a:pt x="0" y="3"/>
                  </a:cubicBezTo>
                  <a:cubicBezTo>
                    <a:pt x="0" y="2"/>
                    <a:pt x="0" y="0"/>
                    <a:pt x="1" y="0"/>
                  </a:cubicBezTo>
                  <a:cubicBezTo>
                    <a:pt x="2" y="0"/>
                    <a:pt x="2" y="2"/>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1" name="Freeform 2948"/>
            <p:cNvSpPr>
              <a:spLocks noChangeAspect="1"/>
            </p:cNvSpPr>
            <p:nvPr/>
          </p:nvSpPr>
          <p:spPr bwMode="auto">
            <a:xfrm>
              <a:off x="5543" y="2976"/>
              <a:ext cx="5" cy="6"/>
            </a:xfrm>
            <a:custGeom>
              <a:avLst/>
              <a:gdLst>
                <a:gd name="T0" fmla="*/ 3 w 4"/>
                <a:gd name="T1" fmla="*/ 4 h 5"/>
                <a:gd name="T2" fmla="*/ 1 w 4"/>
                <a:gd name="T3" fmla="*/ 5 h 5"/>
                <a:gd name="T4" fmla="*/ 3 w 4"/>
                <a:gd name="T5" fmla="*/ 2 h 5"/>
                <a:gd name="T6" fmla="*/ 5 w 4"/>
                <a:gd name="T7" fmla="*/ 1 h 5"/>
                <a:gd name="T8" fmla="*/ 3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3"/>
                  </a:moveTo>
                  <a:cubicBezTo>
                    <a:pt x="2" y="4"/>
                    <a:pt x="1" y="5"/>
                    <a:pt x="1" y="4"/>
                  </a:cubicBezTo>
                  <a:cubicBezTo>
                    <a:pt x="0" y="4"/>
                    <a:pt x="1" y="3"/>
                    <a:pt x="2" y="2"/>
                  </a:cubicBezTo>
                  <a:cubicBezTo>
                    <a:pt x="2" y="2"/>
                    <a:pt x="4" y="0"/>
                    <a:pt x="4" y="1"/>
                  </a:cubicBezTo>
                  <a:cubicBezTo>
                    <a:pt x="4"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2" name="Freeform 2949"/>
            <p:cNvSpPr>
              <a:spLocks noChangeAspect="1"/>
            </p:cNvSpPr>
            <p:nvPr/>
          </p:nvSpPr>
          <p:spPr bwMode="auto">
            <a:xfrm>
              <a:off x="4764" y="2465"/>
              <a:ext cx="3" cy="10"/>
            </a:xfrm>
            <a:custGeom>
              <a:avLst/>
              <a:gdLst>
                <a:gd name="T0" fmla="*/ 3 w 2"/>
                <a:gd name="T1" fmla="*/ 7 h 9"/>
                <a:gd name="T2" fmla="*/ 2 w 2"/>
                <a:gd name="T3" fmla="*/ 10 h 9"/>
                <a:gd name="T4" fmla="*/ 0 w 2"/>
                <a:gd name="T5" fmla="*/ 6 h 9"/>
                <a:gd name="T6" fmla="*/ 2 w 2"/>
                <a:gd name="T7" fmla="*/ 1 h 9"/>
                <a:gd name="T8" fmla="*/ 3 w 2"/>
                <a:gd name="T9" fmla="*/ 7 h 9"/>
                <a:gd name="T10" fmla="*/ 0 60000 65536"/>
                <a:gd name="T11" fmla="*/ 0 60000 65536"/>
                <a:gd name="T12" fmla="*/ 0 60000 65536"/>
                <a:gd name="T13" fmla="*/ 0 60000 65536"/>
                <a:gd name="T14" fmla="*/ 0 60000 65536"/>
                <a:gd name="T15" fmla="*/ 0 w 2"/>
                <a:gd name="T16" fmla="*/ 0 h 9"/>
                <a:gd name="T17" fmla="*/ 2 w 2"/>
                <a:gd name="T18" fmla="*/ 9 h 9"/>
              </a:gdLst>
              <a:ahLst/>
              <a:cxnLst>
                <a:cxn ang="T10">
                  <a:pos x="T0" y="T1"/>
                </a:cxn>
                <a:cxn ang="T11">
                  <a:pos x="T2" y="T3"/>
                </a:cxn>
                <a:cxn ang="T12">
                  <a:pos x="T4" y="T5"/>
                </a:cxn>
                <a:cxn ang="T13">
                  <a:pos x="T6" y="T7"/>
                </a:cxn>
                <a:cxn ang="T14">
                  <a:pos x="T8" y="T9"/>
                </a:cxn>
              </a:cxnLst>
              <a:rect l="T15" t="T16" r="T17" b="T18"/>
              <a:pathLst>
                <a:path w="2" h="9">
                  <a:moveTo>
                    <a:pt x="2" y="6"/>
                  </a:moveTo>
                  <a:cubicBezTo>
                    <a:pt x="2" y="7"/>
                    <a:pt x="2" y="9"/>
                    <a:pt x="1" y="9"/>
                  </a:cubicBezTo>
                  <a:cubicBezTo>
                    <a:pt x="0" y="8"/>
                    <a:pt x="0" y="6"/>
                    <a:pt x="0" y="5"/>
                  </a:cubicBezTo>
                  <a:cubicBezTo>
                    <a:pt x="0" y="3"/>
                    <a:pt x="0" y="0"/>
                    <a:pt x="1" y="1"/>
                  </a:cubicBezTo>
                  <a:cubicBezTo>
                    <a:pt x="2" y="1"/>
                    <a:pt x="2" y="4"/>
                    <a:pt x="2"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3" name="Freeform 2950"/>
            <p:cNvSpPr>
              <a:spLocks noChangeAspect="1"/>
            </p:cNvSpPr>
            <p:nvPr/>
          </p:nvSpPr>
          <p:spPr bwMode="auto">
            <a:xfrm>
              <a:off x="4721" y="2419"/>
              <a:ext cx="4" cy="5"/>
            </a:xfrm>
            <a:custGeom>
              <a:avLst/>
              <a:gdLst>
                <a:gd name="T0" fmla="*/ 4 w 3"/>
                <a:gd name="T1" fmla="*/ 3 h 4"/>
                <a:gd name="T2" fmla="*/ 4 w 3"/>
                <a:gd name="T3" fmla="*/ 5 h 4"/>
                <a:gd name="T4" fmla="*/ 1 w 3"/>
                <a:gd name="T5" fmla="*/ 3 h 4"/>
                <a:gd name="T6" fmla="*/ 1 w 3"/>
                <a:gd name="T7" fmla="*/ 0 h 4"/>
                <a:gd name="T8" fmla="*/ 4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2"/>
                  </a:moveTo>
                  <a:cubicBezTo>
                    <a:pt x="3" y="2"/>
                    <a:pt x="3" y="3"/>
                    <a:pt x="3" y="4"/>
                  </a:cubicBezTo>
                  <a:cubicBezTo>
                    <a:pt x="2" y="4"/>
                    <a:pt x="2" y="3"/>
                    <a:pt x="1" y="2"/>
                  </a:cubicBezTo>
                  <a:cubicBezTo>
                    <a:pt x="1" y="1"/>
                    <a:pt x="0" y="0"/>
                    <a:pt x="1"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4" name="Freeform 2951"/>
            <p:cNvSpPr>
              <a:spLocks noChangeAspect="1"/>
            </p:cNvSpPr>
            <p:nvPr/>
          </p:nvSpPr>
          <p:spPr bwMode="auto">
            <a:xfrm>
              <a:off x="4707" y="2429"/>
              <a:ext cx="2" cy="6"/>
            </a:xfrm>
            <a:custGeom>
              <a:avLst/>
              <a:gdLst>
                <a:gd name="T0" fmla="*/ 1 w 2"/>
                <a:gd name="T1" fmla="*/ 5 h 5"/>
                <a:gd name="T2" fmla="*/ 0 w 2"/>
                <a:gd name="T3" fmla="*/ 6 h 5"/>
                <a:gd name="T4" fmla="*/ 0 w 2"/>
                <a:gd name="T5" fmla="*/ 4 h 5"/>
                <a:gd name="T6" fmla="*/ 1 w 2"/>
                <a:gd name="T7" fmla="*/ 1 h 5"/>
                <a:gd name="T8" fmla="*/ 1 w 2"/>
                <a:gd name="T9" fmla="*/ 5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1" y="4"/>
                  </a:moveTo>
                  <a:cubicBezTo>
                    <a:pt x="1" y="4"/>
                    <a:pt x="1" y="5"/>
                    <a:pt x="0" y="5"/>
                  </a:cubicBezTo>
                  <a:cubicBezTo>
                    <a:pt x="0" y="5"/>
                    <a:pt x="0" y="4"/>
                    <a:pt x="0" y="3"/>
                  </a:cubicBezTo>
                  <a:cubicBezTo>
                    <a:pt x="0" y="2"/>
                    <a:pt x="0" y="0"/>
                    <a:pt x="1" y="1"/>
                  </a:cubicBezTo>
                  <a:cubicBezTo>
                    <a:pt x="2" y="1"/>
                    <a:pt x="1"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5" name="Freeform 2952"/>
            <p:cNvSpPr>
              <a:spLocks noChangeAspect="1"/>
            </p:cNvSpPr>
            <p:nvPr/>
          </p:nvSpPr>
          <p:spPr bwMode="auto">
            <a:xfrm>
              <a:off x="5172" y="2800"/>
              <a:ext cx="6" cy="4"/>
            </a:xfrm>
            <a:custGeom>
              <a:avLst/>
              <a:gdLst>
                <a:gd name="T0" fmla="*/ 4 w 5"/>
                <a:gd name="T1" fmla="*/ 2 h 4"/>
                <a:gd name="T2" fmla="*/ 5 w 5"/>
                <a:gd name="T3" fmla="*/ 3 h 4"/>
                <a:gd name="T4" fmla="*/ 2 w 5"/>
                <a:gd name="T5" fmla="*/ 2 h 4"/>
                <a:gd name="T6" fmla="*/ 1 w 5"/>
                <a:gd name="T7" fmla="*/ 0 h 4"/>
                <a:gd name="T8" fmla="*/ 4 w 5"/>
                <a:gd name="T9" fmla="*/ 2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3" y="2"/>
                  </a:moveTo>
                  <a:cubicBezTo>
                    <a:pt x="4" y="2"/>
                    <a:pt x="5" y="3"/>
                    <a:pt x="4" y="3"/>
                  </a:cubicBezTo>
                  <a:cubicBezTo>
                    <a:pt x="4" y="4"/>
                    <a:pt x="3" y="3"/>
                    <a:pt x="2" y="2"/>
                  </a:cubicBezTo>
                  <a:cubicBezTo>
                    <a:pt x="2" y="2"/>
                    <a:pt x="0" y="0"/>
                    <a:pt x="1" y="0"/>
                  </a:cubicBezTo>
                  <a:cubicBezTo>
                    <a:pt x="2"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6" name="Freeform 2953"/>
            <p:cNvSpPr>
              <a:spLocks noChangeAspect="1"/>
            </p:cNvSpPr>
            <p:nvPr/>
          </p:nvSpPr>
          <p:spPr bwMode="auto">
            <a:xfrm>
              <a:off x="5172" y="2800"/>
              <a:ext cx="6" cy="4"/>
            </a:xfrm>
            <a:custGeom>
              <a:avLst/>
              <a:gdLst>
                <a:gd name="T0" fmla="*/ 4 w 5"/>
                <a:gd name="T1" fmla="*/ 2 h 4"/>
                <a:gd name="T2" fmla="*/ 5 w 5"/>
                <a:gd name="T3" fmla="*/ 3 h 4"/>
                <a:gd name="T4" fmla="*/ 2 w 5"/>
                <a:gd name="T5" fmla="*/ 2 h 4"/>
                <a:gd name="T6" fmla="*/ 1 w 5"/>
                <a:gd name="T7" fmla="*/ 0 h 4"/>
                <a:gd name="T8" fmla="*/ 4 w 5"/>
                <a:gd name="T9" fmla="*/ 2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3" y="2"/>
                  </a:moveTo>
                  <a:cubicBezTo>
                    <a:pt x="4" y="2"/>
                    <a:pt x="5" y="3"/>
                    <a:pt x="4" y="3"/>
                  </a:cubicBezTo>
                  <a:cubicBezTo>
                    <a:pt x="4" y="4"/>
                    <a:pt x="3" y="3"/>
                    <a:pt x="2" y="2"/>
                  </a:cubicBezTo>
                  <a:cubicBezTo>
                    <a:pt x="2" y="2"/>
                    <a:pt x="0" y="0"/>
                    <a:pt x="1" y="0"/>
                  </a:cubicBezTo>
                  <a:cubicBezTo>
                    <a:pt x="2"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7" name="Freeform 2954"/>
            <p:cNvSpPr>
              <a:spLocks noChangeAspect="1"/>
            </p:cNvSpPr>
            <p:nvPr/>
          </p:nvSpPr>
          <p:spPr bwMode="auto">
            <a:xfrm>
              <a:off x="5184" y="2843"/>
              <a:ext cx="6" cy="3"/>
            </a:xfrm>
            <a:custGeom>
              <a:avLst/>
              <a:gdLst>
                <a:gd name="T0" fmla="*/ 4 w 5"/>
                <a:gd name="T1" fmla="*/ 1 h 3"/>
                <a:gd name="T2" fmla="*/ 5 w 5"/>
                <a:gd name="T3" fmla="*/ 3 h 3"/>
                <a:gd name="T4" fmla="*/ 2 w 5"/>
                <a:gd name="T5" fmla="*/ 2 h 3"/>
                <a:gd name="T6" fmla="*/ 0 w 5"/>
                <a:gd name="T7" fmla="*/ 1 h 3"/>
                <a:gd name="T8" fmla="*/ 4 w 5"/>
                <a:gd name="T9" fmla="*/ 1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3" y="1"/>
                  </a:moveTo>
                  <a:cubicBezTo>
                    <a:pt x="4" y="1"/>
                    <a:pt x="5" y="2"/>
                    <a:pt x="4" y="3"/>
                  </a:cubicBezTo>
                  <a:cubicBezTo>
                    <a:pt x="4" y="3"/>
                    <a:pt x="3" y="3"/>
                    <a:pt x="2" y="2"/>
                  </a:cubicBezTo>
                  <a:cubicBezTo>
                    <a:pt x="1" y="2"/>
                    <a:pt x="0" y="1"/>
                    <a:pt x="0" y="1"/>
                  </a:cubicBezTo>
                  <a:cubicBezTo>
                    <a:pt x="1"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8" name="Freeform 2955"/>
            <p:cNvSpPr>
              <a:spLocks noChangeAspect="1"/>
            </p:cNvSpPr>
            <p:nvPr/>
          </p:nvSpPr>
          <p:spPr bwMode="auto">
            <a:xfrm>
              <a:off x="5146" y="2815"/>
              <a:ext cx="5" cy="5"/>
            </a:xfrm>
            <a:custGeom>
              <a:avLst/>
              <a:gdLst>
                <a:gd name="T0" fmla="*/ 4 w 4"/>
                <a:gd name="T1" fmla="*/ 3 h 4"/>
                <a:gd name="T2" fmla="*/ 5 w 4"/>
                <a:gd name="T3" fmla="*/ 4 h 4"/>
                <a:gd name="T4" fmla="*/ 1 w 4"/>
                <a:gd name="T5" fmla="*/ 3 h 4"/>
                <a:gd name="T6" fmla="*/ 0 w 4"/>
                <a:gd name="T7" fmla="*/ 0 h 4"/>
                <a:gd name="T8" fmla="*/ 4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2"/>
                    <a:pt x="4" y="3"/>
                    <a:pt x="4" y="3"/>
                  </a:cubicBezTo>
                  <a:cubicBezTo>
                    <a:pt x="3" y="4"/>
                    <a:pt x="2" y="3"/>
                    <a:pt x="1" y="2"/>
                  </a:cubicBezTo>
                  <a:cubicBezTo>
                    <a:pt x="1" y="2"/>
                    <a:pt x="0" y="0"/>
                    <a:pt x="0"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9" name="Freeform 2956"/>
            <p:cNvSpPr>
              <a:spLocks noChangeAspect="1"/>
            </p:cNvSpPr>
            <p:nvPr/>
          </p:nvSpPr>
          <p:spPr bwMode="auto">
            <a:xfrm>
              <a:off x="5208" y="2731"/>
              <a:ext cx="3" cy="6"/>
            </a:xfrm>
            <a:custGeom>
              <a:avLst/>
              <a:gdLst>
                <a:gd name="T0" fmla="*/ 3 w 2"/>
                <a:gd name="T1" fmla="*/ 5 h 5"/>
                <a:gd name="T2" fmla="*/ 2 w 2"/>
                <a:gd name="T3" fmla="*/ 6 h 5"/>
                <a:gd name="T4" fmla="*/ 0 w 2"/>
                <a:gd name="T5" fmla="*/ 4 h 5"/>
                <a:gd name="T6" fmla="*/ 2 w 2"/>
                <a:gd name="T7" fmla="*/ 1 h 5"/>
                <a:gd name="T8" fmla="*/ 3 w 2"/>
                <a:gd name="T9" fmla="*/ 5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4"/>
                  </a:moveTo>
                  <a:cubicBezTo>
                    <a:pt x="2" y="4"/>
                    <a:pt x="1" y="5"/>
                    <a:pt x="1" y="5"/>
                  </a:cubicBezTo>
                  <a:cubicBezTo>
                    <a:pt x="0" y="5"/>
                    <a:pt x="0" y="4"/>
                    <a:pt x="0" y="3"/>
                  </a:cubicBezTo>
                  <a:cubicBezTo>
                    <a:pt x="0" y="2"/>
                    <a:pt x="0" y="0"/>
                    <a:pt x="1" y="1"/>
                  </a:cubicBezTo>
                  <a:cubicBezTo>
                    <a:pt x="2" y="1"/>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0" name="Freeform 2957"/>
            <p:cNvSpPr>
              <a:spLocks noChangeAspect="1"/>
            </p:cNvSpPr>
            <p:nvPr/>
          </p:nvSpPr>
          <p:spPr bwMode="auto">
            <a:xfrm>
              <a:off x="4846" y="2785"/>
              <a:ext cx="5" cy="6"/>
            </a:xfrm>
            <a:custGeom>
              <a:avLst/>
              <a:gdLst>
                <a:gd name="T0" fmla="*/ 3 w 4"/>
                <a:gd name="T1" fmla="*/ 5 h 5"/>
                <a:gd name="T2" fmla="*/ 0 w 4"/>
                <a:gd name="T3" fmla="*/ 5 h 5"/>
                <a:gd name="T4" fmla="*/ 1 w 4"/>
                <a:gd name="T5" fmla="*/ 2 h 5"/>
                <a:gd name="T6" fmla="*/ 4 w 4"/>
                <a:gd name="T7" fmla="*/ 1 h 5"/>
                <a:gd name="T8" fmla="*/ 3 w 4"/>
                <a:gd name="T9" fmla="*/ 5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4"/>
                  </a:moveTo>
                  <a:cubicBezTo>
                    <a:pt x="1" y="4"/>
                    <a:pt x="1" y="5"/>
                    <a:pt x="0" y="4"/>
                  </a:cubicBezTo>
                  <a:cubicBezTo>
                    <a:pt x="0" y="4"/>
                    <a:pt x="1" y="3"/>
                    <a:pt x="1" y="2"/>
                  </a:cubicBezTo>
                  <a:cubicBezTo>
                    <a:pt x="2" y="2"/>
                    <a:pt x="3" y="0"/>
                    <a:pt x="3" y="1"/>
                  </a:cubicBezTo>
                  <a:cubicBezTo>
                    <a:pt x="4" y="2"/>
                    <a:pt x="3"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1" name="Freeform 2958"/>
            <p:cNvSpPr>
              <a:spLocks noChangeAspect="1"/>
            </p:cNvSpPr>
            <p:nvPr/>
          </p:nvSpPr>
          <p:spPr bwMode="auto">
            <a:xfrm>
              <a:off x="4881" y="2735"/>
              <a:ext cx="3" cy="8"/>
            </a:xfrm>
            <a:custGeom>
              <a:avLst/>
              <a:gdLst>
                <a:gd name="T0" fmla="*/ 2 w 3"/>
                <a:gd name="T1" fmla="*/ 6 h 7"/>
                <a:gd name="T2" fmla="*/ 1 w 3"/>
                <a:gd name="T3" fmla="*/ 8 h 7"/>
                <a:gd name="T4" fmla="*/ 1 w 3"/>
                <a:gd name="T5" fmla="*/ 5 h 7"/>
                <a:gd name="T6" fmla="*/ 3 w 3"/>
                <a:gd name="T7" fmla="*/ 1 h 7"/>
                <a:gd name="T8" fmla="*/ 2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5"/>
                  </a:moveTo>
                  <a:cubicBezTo>
                    <a:pt x="2" y="6"/>
                    <a:pt x="1" y="7"/>
                    <a:pt x="1" y="7"/>
                  </a:cubicBezTo>
                  <a:cubicBezTo>
                    <a:pt x="0" y="7"/>
                    <a:pt x="1" y="5"/>
                    <a:pt x="1" y="4"/>
                  </a:cubicBezTo>
                  <a:cubicBezTo>
                    <a:pt x="1" y="3"/>
                    <a:pt x="2" y="0"/>
                    <a:pt x="3" y="1"/>
                  </a:cubicBezTo>
                  <a:cubicBezTo>
                    <a:pt x="3" y="1"/>
                    <a:pt x="3" y="4"/>
                    <a:pt x="2"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2" name="Freeform 2959"/>
            <p:cNvSpPr>
              <a:spLocks noChangeAspect="1"/>
            </p:cNvSpPr>
            <p:nvPr/>
          </p:nvSpPr>
          <p:spPr bwMode="auto">
            <a:xfrm>
              <a:off x="4804" y="2703"/>
              <a:ext cx="5" cy="5"/>
            </a:xfrm>
            <a:custGeom>
              <a:avLst/>
              <a:gdLst>
                <a:gd name="T0" fmla="*/ 3 w 4"/>
                <a:gd name="T1" fmla="*/ 4 h 4"/>
                <a:gd name="T2" fmla="*/ 0 w 4"/>
                <a:gd name="T3" fmla="*/ 5 h 4"/>
                <a:gd name="T4" fmla="*/ 1 w 4"/>
                <a:gd name="T5" fmla="*/ 3 h 4"/>
                <a:gd name="T6" fmla="*/ 5 w 4"/>
                <a:gd name="T7" fmla="*/ 1 h 4"/>
                <a:gd name="T8" fmla="*/ 3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4"/>
                    <a:pt x="0" y="4"/>
                    <a:pt x="0" y="4"/>
                  </a:cubicBezTo>
                  <a:cubicBezTo>
                    <a:pt x="0" y="3"/>
                    <a:pt x="1" y="2"/>
                    <a:pt x="1" y="2"/>
                  </a:cubicBezTo>
                  <a:cubicBezTo>
                    <a:pt x="2" y="1"/>
                    <a:pt x="4" y="0"/>
                    <a:pt x="4" y="1"/>
                  </a:cubicBezTo>
                  <a:cubicBezTo>
                    <a:pt x="4"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3" name="Freeform 2960"/>
            <p:cNvSpPr>
              <a:spLocks noChangeAspect="1"/>
            </p:cNvSpPr>
            <p:nvPr/>
          </p:nvSpPr>
          <p:spPr bwMode="auto">
            <a:xfrm>
              <a:off x="4825" y="2643"/>
              <a:ext cx="6" cy="4"/>
            </a:xfrm>
            <a:custGeom>
              <a:avLst/>
              <a:gdLst>
                <a:gd name="T0" fmla="*/ 4 w 5"/>
                <a:gd name="T1" fmla="*/ 1 h 3"/>
                <a:gd name="T2" fmla="*/ 5 w 5"/>
                <a:gd name="T3" fmla="*/ 4 h 3"/>
                <a:gd name="T4" fmla="*/ 2 w 5"/>
                <a:gd name="T5" fmla="*/ 3 h 3"/>
                <a:gd name="T6" fmla="*/ 0 w 5"/>
                <a:gd name="T7" fmla="*/ 0 h 3"/>
                <a:gd name="T8" fmla="*/ 4 w 5"/>
                <a:gd name="T9" fmla="*/ 1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3" y="1"/>
                  </a:moveTo>
                  <a:cubicBezTo>
                    <a:pt x="4" y="2"/>
                    <a:pt x="5" y="2"/>
                    <a:pt x="4" y="3"/>
                  </a:cubicBezTo>
                  <a:cubicBezTo>
                    <a:pt x="4" y="3"/>
                    <a:pt x="3" y="3"/>
                    <a:pt x="2" y="2"/>
                  </a:cubicBezTo>
                  <a:cubicBezTo>
                    <a:pt x="1" y="2"/>
                    <a:pt x="0" y="1"/>
                    <a:pt x="0" y="0"/>
                  </a:cubicBezTo>
                  <a:cubicBezTo>
                    <a:pt x="1"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4" name="Freeform 2961"/>
            <p:cNvSpPr>
              <a:spLocks noChangeAspect="1"/>
            </p:cNvSpPr>
            <p:nvPr/>
          </p:nvSpPr>
          <p:spPr bwMode="auto">
            <a:xfrm>
              <a:off x="4773" y="2678"/>
              <a:ext cx="2" cy="6"/>
            </a:xfrm>
            <a:custGeom>
              <a:avLst/>
              <a:gdLst>
                <a:gd name="T0" fmla="*/ 2 w 2"/>
                <a:gd name="T1" fmla="*/ 4 h 5"/>
                <a:gd name="T2" fmla="*/ 2 w 2"/>
                <a:gd name="T3" fmla="*/ 6 h 5"/>
                <a:gd name="T4" fmla="*/ 1 w 2"/>
                <a:gd name="T5" fmla="*/ 4 h 5"/>
                <a:gd name="T6" fmla="*/ 1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2" y="5"/>
                    <a:pt x="2" y="5"/>
                  </a:cubicBezTo>
                  <a:cubicBezTo>
                    <a:pt x="1" y="5"/>
                    <a:pt x="1" y="3"/>
                    <a:pt x="1" y="3"/>
                  </a:cubicBezTo>
                  <a:cubicBezTo>
                    <a:pt x="0" y="2"/>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5" name="Freeform 2962"/>
            <p:cNvSpPr>
              <a:spLocks noChangeAspect="1"/>
            </p:cNvSpPr>
            <p:nvPr/>
          </p:nvSpPr>
          <p:spPr bwMode="auto">
            <a:xfrm>
              <a:off x="4726" y="2830"/>
              <a:ext cx="5" cy="4"/>
            </a:xfrm>
            <a:custGeom>
              <a:avLst/>
              <a:gdLst>
                <a:gd name="T0" fmla="*/ 3 w 4"/>
                <a:gd name="T1" fmla="*/ 3 h 4"/>
                <a:gd name="T2" fmla="*/ 0 w 4"/>
                <a:gd name="T3" fmla="*/ 4 h 4"/>
                <a:gd name="T4" fmla="*/ 1 w 4"/>
                <a:gd name="T5" fmla="*/ 2 h 4"/>
                <a:gd name="T6" fmla="*/ 5 w 4"/>
                <a:gd name="T7" fmla="*/ 0 h 4"/>
                <a:gd name="T8" fmla="*/ 3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4"/>
                    <a:pt x="0" y="4"/>
                    <a:pt x="0" y="4"/>
                  </a:cubicBezTo>
                  <a:cubicBezTo>
                    <a:pt x="0" y="3"/>
                    <a:pt x="0" y="2"/>
                    <a:pt x="1" y="2"/>
                  </a:cubicBezTo>
                  <a:cubicBezTo>
                    <a:pt x="2" y="1"/>
                    <a:pt x="3" y="0"/>
                    <a:pt x="4" y="0"/>
                  </a:cubicBezTo>
                  <a:cubicBezTo>
                    <a:pt x="4" y="1"/>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6" name="Freeform 2963"/>
            <p:cNvSpPr>
              <a:spLocks noChangeAspect="1"/>
            </p:cNvSpPr>
            <p:nvPr/>
          </p:nvSpPr>
          <p:spPr bwMode="auto">
            <a:xfrm>
              <a:off x="5397" y="2927"/>
              <a:ext cx="5" cy="3"/>
            </a:xfrm>
            <a:custGeom>
              <a:avLst/>
              <a:gdLst>
                <a:gd name="T0" fmla="*/ 3 w 4"/>
                <a:gd name="T1" fmla="*/ 3 h 3"/>
                <a:gd name="T2" fmla="*/ 0 w 4"/>
                <a:gd name="T3" fmla="*/ 2 h 3"/>
                <a:gd name="T4" fmla="*/ 3 w 4"/>
                <a:gd name="T5" fmla="*/ 1 h 3"/>
                <a:gd name="T6" fmla="*/ 4 w 4"/>
                <a:gd name="T7" fmla="*/ 1 h 3"/>
                <a:gd name="T8" fmla="*/ 3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3"/>
                  </a:moveTo>
                  <a:cubicBezTo>
                    <a:pt x="1" y="3"/>
                    <a:pt x="1" y="3"/>
                    <a:pt x="0" y="2"/>
                  </a:cubicBezTo>
                  <a:cubicBezTo>
                    <a:pt x="0" y="2"/>
                    <a:pt x="1" y="1"/>
                    <a:pt x="2" y="1"/>
                  </a:cubicBezTo>
                  <a:cubicBezTo>
                    <a:pt x="2" y="1"/>
                    <a:pt x="3" y="0"/>
                    <a:pt x="3" y="1"/>
                  </a:cubicBezTo>
                  <a:cubicBezTo>
                    <a:pt x="4"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7" name="Freeform 2964"/>
            <p:cNvSpPr>
              <a:spLocks noChangeAspect="1"/>
            </p:cNvSpPr>
            <p:nvPr/>
          </p:nvSpPr>
          <p:spPr bwMode="auto">
            <a:xfrm>
              <a:off x="5408" y="2970"/>
              <a:ext cx="4" cy="5"/>
            </a:xfrm>
            <a:custGeom>
              <a:avLst/>
              <a:gdLst>
                <a:gd name="T0" fmla="*/ 2 w 4"/>
                <a:gd name="T1" fmla="*/ 4 h 4"/>
                <a:gd name="T2" fmla="*/ 0 w 4"/>
                <a:gd name="T3" fmla="*/ 4 h 4"/>
                <a:gd name="T4" fmla="*/ 1 w 4"/>
                <a:gd name="T5" fmla="*/ 0 h 4"/>
                <a:gd name="T6" fmla="*/ 3 w 4"/>
                <a:gd name="T7" fmla="*/ 1 h 4"/>
                <a:gd name="T8" fmla="*/ 2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4"/>
                    <a:pt x="0" y="4"/>
                    <a:pt x="0" y="3"/>
                  </a:cubicBezTo>
                  <a:cubicBezTo>
                    <a:pt x="0" y="2"/>
                    <a:pt x="1" y="1"/>
                    <a:pt x="1" y="0"/>
                  </a:cubicBezTo>
                  <a:cubicBezTo>
                    <a:pt x="2" y="0"/>
                    <a:pt x="3" y="0"/>
                    <a:pt x="3" y="1"/>
                  </a:cubicBezTo>
                  <a:cubicBezTo>
                    <a:pt x="4" y="3"/>
                    <a:pt x="2"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8" name="Freeform 2965"/>
            <p:cNvSpPr>
              <a:spLocks noChangeAspect="1"/>
            </p:cNvSpPr>
            <p:nvPr/>
          </p:nvSpPr>
          <p:spPr bwMode="auto">
            <a:xfrm>
              <a:off x="5400" y="2935"/>
              <a:ext cx="4" cy="4"/>
            </a:xfrm>
            <a:custGeom>
              <a:avLst/>
              <a:gdLst>
                <a:gd name="T0" fmla="*/ 1 w 3"/>
                <a:gd name="T1" fmla="*/ 4 h 3"/>
                <a:gd name="T2" fmla="*/ 0 w 3"/>
                <a:gd name="T3" fmla="*/ 3 h 3"/>
                <a:gd name="T4" fmla="*/ 1 w 3"/>
                <a:gd name="T5" fmla="*/ 1 h 3"/>
                <a:gd name="T6" fmla="*/ 4 w 3"/>
                <a:gd name="T7" fmla="*/ 1 h 3"/>
                <a:gd name="T8" fmla="*/ 1 w 3"/>
                <a:gd name="T9" fmla="*/ 4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3"/>
                  </a:moveTo>
                  <a:cubicBezTo>
                    <a:pt x="1" y="3"/>
                    <a:pt x="0" y="3"/>
                    <a:pt x="0" y="2"/>
                  </a:cubicBezTo>
                  <a:cubicBezTo>
                    <a:pt x="0" y="1"/>
                    <a:pt x="0" y="1"/>
                    <a:pt x="1" y="1"/>
                  </a:cubicBezTo>
                  <a:cubicBezTo>
                    <a:pt x="1" y="1"/>
                    <a:pt x="3" y="0"/>
                    <a:pt x="3" y="1"/>
                  </a:cubicBezTo>
                  <a:cubicBezTo>
                    <a:pt x="3" y="2"/>
                    <a:pt x="2"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9" name="Freeform 2966"/>
            <p:cNvSpPr>
              <a:spLocks noChangeAspect="1"/>
            </p:cNvSpPr>
            <p:nvPr/>
          </p:nvSpPr>
          <p:spPr bwMode="auto">
            <a:xfrm>
              <a:off x="5400" y="2953"/>
              <a:ext cx="4" cy="4"/>
            </a:xfrm>
            <a:custGeom>
              <a:avLst/>
              <a:gdLst>
                <a:gd name="T0" fmla="*/ 1 w 3"/>
                <a:gd name="T1" fmla="*/ 3 h 3"/>
                <a:gd name="T2" fmla="*/ 0 w 3"/>
                <a:gd name="T3" fmla="*/ 3 h 3"/>
                <a:gd name="T4" fmla="*/ 1 w 3"/>
                <a:gd name="T5" fmla="*/ 0 h 3"/>
                <a:gd name="T6" fmla="*/ 4 w 3"/>
                <a:gd name="T7" fmla="*/ 1 h 3"/>
                <a:gd name="T8" fmla="*/ 1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2"/>
                  </a:moveTo>
                  <a:cubicBezTo>
                    <a:pt x="1" y="3"/>
                    <a:pt x="0" y="3"/>
                    <a:pt x="0" y="2"/>
                  </a:cubicBezTo>
                  <a:cubicBezTo>
                    <a:pt x="0" y="1"/>
                    <a:pt x="0" y="1"/>
                    <a:pt x="1" y="0"/>
                  </a:cubicBezTo>
                  <a:cubicBezTo>
                    <a:pt x="1" y="0"/>
                    <a:pt x="3" y="0"/>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0" name="Freeform 2967"/>
            <p:cNvSpPr>
              <a:spLocks noChangeAspect="1"/>
            </p:cNvSpPr>
            <p:nvPr/>
          </p:nvSpPr>
          <p:spPr bwMode="auto">
            <a:xfrm>
              <a:off x="4695" y="2316"/>
              <a:ext cx="2" cy="3"/>
            </a:xfrm>
            <a:custGeom>
              <a:avLst/>
              <a:gdLst>
                <a:gd name="T0" fmla="*/ 2 w 2"/>
                <a:gd name="T1" fmla="*/ 2 h 3"/>
                <a:gd name="T2" fmla="*/ 1 w 2"/>
                <a:gd name="T3" fmla="*/ 3 h 3"/>
                <a:gd name="T4" fmla="*/ 0 w 2"/>
                <a:gd name="T5" fmla="*/ 2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1"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1" name="Freeform 2968"/>
            <p:cNvSpPr>
              <a:spLocks noChangeAspect="1"/>
            </p:cNvSpPr>
            <p:nvPr/>
          </p:nvSpPr>
          <p:spPr bwMode="auto">
            <a:xfrm>
              <a:off x="4733" y="2485"/>
              <a:ext cx="4" cy="4"/>
            </a:xfrm>
            <a:custGeom>
              <a:avLst/>
              <a:gdLst>
                <a:gd name="T0" fmla="*/ 4 w 3"/>
                <a:gd name="T1" fmla="*/ 3 h 3"/>
                <a:gd name="T2" fmla="*/ 1 w 3"/>
                <a:gd name="T3" fmla="*/ 4 h 3"/>
                <a:gd name="T4" fmla="*/ 0 w 3"/>
                <a:gd name="T5" fmla="*/ 1 h 3"/>
                <a:gd name="T6" fmla="*/ 3 w 3"/>
                <a:gd name="T7" fmla="*/ 0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2" y="3"/>
                    <a:pt x="1" y="3"/>
                  </a:cubicBezTo>
                  <a:cubicBezTo>
                    <a:pt x="0" y="3"/>
                    <a:pt x="0" y="2"/>
                    <a:pt x="0" y="1"/>
                  </a:cubicBezTo>
                  <a:cubicBezTo>
                    <a:pt x="0" y="1"/>
                    <a:pt x="0"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2" name="Freeform 2969"/>
            <p:cNvSpPr>
              <a:spLocks noChangeAspect="1"/>
            </p:cNvSpPr>
            <p:nvPr/>
          </p:nvSpPr>
          <p:spPr bwMode="auto">
            <a:xfrm>
              <a:off x="4704" y="2413"/>
              <a:ext cx="5" cy="5"/>
            </a:xfrm>
            <a:custGeom>
              <a:avLst/>
              <a:gdLst>
                <a:gd name="T0" fmla="*/ 5 w 4"/>
                <a:gd name="T1" fmla="*/ 3 h 4"/>
                <a:gd name="T2" fmla="*/ 3 w 4"/>
                <a:gd name="T3" fmla="*/ 5 h 4"/>
                <a:gd name="T4" fmla="*/ 0 w 4"/>
                <a:gd name="T5" fmla="*/ 3 h 4"/>
                <a:gd name="T6" fmla="*/ 3 w 4"/>
                <a:gd name="T7" fmla="*/ 0 h 4"/>
                <a:gd name="T8" fmla="*/ 5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4" y="2"/>
                  </a:moveTo>
                  <a:cubicBezTo>
                    <a:pt x="4" y="3"/>
                    <a:pt x="3" y="4"/>
                    <a:pt x="2" y="4"/>
                  </a:cubicBezTo>
                  <a:cubicBezTo>
                    <a:pt x="0" y="3"/>
                    <a:pt x="0" y="3"/>
                    <a:pt x="0" y="2"/>
                  </a:cubicBezTo>
                  <a:cubicBezTo>
                    <a:pt x="0" y="1"/>
                    <a:pt x="0" y="0"/>
                    <a:pt x="2" y="0"/>
                  </a:cubicBezTo>
                  <a:cubicBezTo>
                    <a:pt x="4" y="1"/>
                    <a:pt x="4" y="2"/>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3" name="Freeform 2970"/>
            <p:cNvSpPr>
              <a:spLocks noChangeAspect="1"/>
            </p:cNvSpPr>
            <p:nvPr/>
          </p:nvSpPr>
          <p:spPr bwMode="auto">
            <a:xfrm>
              <a:off x="5373" y="2831"/>
              <a:ext cx="5" cy="3"/>
            </a:xfrm>
            <a:custGeom>
              <a:avLst/>
              <a:gdLst>
                <a:gd name="T0" fmla="*/ 3 w 4"/>
                <a:gd name="T1" fmla="*/ 2 h 3"/>
                <a:gd name="T2" fmla="*/ 1 w 4"/>
                <a:gd name="T3" fmla="*/ 2 h 3"/>
                <a:gd name="T4" fmla="*/ 1 w 4"/>
                <a:gd name="T5" fmla="*/ 1 h 3"/>
                <a:gd name="T6" fmla="*/ 4 w 4"/>
                <a:gd name="T7" fmla="*/ 0 h 3"/>
                <a:gd name="T8" fmla="*/ 3 w 4"/>
                <a:gd name="T9" fmla="*/ 2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2"/>
                  </a:moveTo>
                  <a:cubicBezTo>
                    <a:pt x="2" y="3"/>
                    <a:pt x="1" y="3"/>
                    <a:pt x="1" y="2"/>
                  </a:cubicBezTo>
                  <a:cubicBezTo>
                    <a:pt x="0" y="2"/>
                    <a:pt x="1" y="1"/>
                    <a:pt x="1" y="1"/>
                  </a:cubicBezTo>
                  <a:cubicBezTo>
                    <a:pt x="2" y="0"/>
                    <a:pt x="3" y="0"/>
                    <a:pt x="3" y="0"/>
                  </a:cubicBezTo>
                  <a:cubicBezTo>
                    <a:pt x="4" y="1"/>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4" name="Freeform 2971"/>
            <p:cNvSpPr>
              <a:spLocks noChangeAspect="1"/>
            </p:cNvSpPr>
            <p:nvPr/>
          </p:nvSpPr>
          <p:spPr bwMode="auto">
            <a:xfrm>
              <a:off x="5143" y="2808"/>
              <a:ext cx="4" cy="5"/>
            </a:xfrm>
            <a:custGeom>
              <a:avLst/>
              <a:gdLst>
                <a:gd name="T0" fmla="*/ 3 w 3"/>
                <a:gd name="T1" fmla="*/ 3 h 4"/>
                <a:gd name="T2" fmla="*/ 4 w 3"/>
                <a:gd name="T3" fmla="*/ 4 h 4"/>
                <a:gd name="T4" fmla="*/ 1 w 3"/>
                <a:gd name="T5" fmla="*/ 4 h 4"/>
                <a:gd name="T6" fmla="*/ 0 w 3"/>
                <a:gd name="T7" fmla="*/ 1 h 4"/>
                <a:gd name="T8" fmla="*/ 3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2"/>
                  </a:moveTo>
                  <a:cubicBezTo>
                    <a:pt x="3" y="2"/>
                    <a:pt x="3" y="3"/>
                    <a:pt x="3" y="3"/>
                  </a:cubicBezTo>
                  <a:cubicBezTo>
                    <a:pt x="2" y="4"/>
                    <a:pt x="1" y="3"/>
                    <a:pt x="1" y="3"/>
                  </a:cubicBezTo>
                  <a:cubicBezTo>
                    <a:pt x="0" y="3"/>
                    <a:pt x="0" y="2"/>
                    <a:pt x="0" y="1"/>
                  </a:cubicBezTo>
                  <a:cubicBezTo>
                    <a:pt x="1"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5" name="Freeform 2972"/>
            <p:cNvSpPr>
              <a:spLocks noChangeAspect="1"/>
            </p:cNvSpPr>
            <p:nvPr/>
          </p:nvSpPr>
          <p:spPr bwMode="auto">
            <a:xfrm>
              <a:off x="5139" y="2684"/>
              <a:ext cx="4" cy="4"/>
            </a:xfrm>
            <a:custGeom>
              <a:avLst/>
              <a:gdLst>
                <a:gd name="T0" fmla="*/ 2 w 4"/>
                <a:gd name="T1" fmla="*/ 3 h 3"/>
                <a:gd name="T2" fmla="*/ 0 w 4"/>
                <a:gd name="T3" fmla="*/ 3 h 3"/>
                <a:gd name="T4" fmla="*/ 2 w 4"/>
                <a:gd name="T5" fmla="*/ 0 h 3"/>
                <a:gd name="T6" fmla="*/ 4 w 4"/>
                <a:gd name="T7" fmla="*/ 1 h 3"/>
                <a:gd name="T8" fmla="*/ 2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2"/>
                  </a:moveTo>
                  <a:cubicBezTo>
                    <a:pt x="1" y="3"/>
                    <a:pt x="0" y="2"/>
                    <a:pt x="0" y="2"/>
                  </a:cubicBezTo>
                  <a:cubicBezTo>
                    <a:pt x="0" y="1"/>
                    <a:pt x="1" y="0"/>
                    <a:pt x="2" y="0"/>
                  </a:cubicBezTo>
                  <a:cubicBezTo>
                    <a:pt x="3" y="0"/>
                    <a:pt x="4" y="0"/>
                    <a:pt x="4" y="1"/>
                  </a:cubicBezTo>
                  <a:cubicBezTo>
                    <a:pt x="4" y="2"/>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6" name="Oval 2973"/>
            <p:cNvSpPr>
              <a:spLocks noChangeAspect="1" noChangeArrowheads="1"/>
            </p:cNvSpPr>
            <p:nvPr/>
          </p:nvSpPr>
          <p:spPr bwMode="auto">
            <a:xfrm>
              <a:off x="4848" y="2659"/>
              <a:ext cx="4" cy="6"/>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7" name="Freeform 2974"/>
            <p:cNvSpPr>
              <a:spLocks noChangeAspect="1"/>
            </p:cNvSpPr>
            <p:nvPr/>
          </p:nvSpPr>
          <p:spPr bwMode="auto">
            <a:xfrm>
              <a:off x="4729" y="2713"/>
              <a:ext cx="4" cy="4"/>
            </a:xfrm>
            <a:custGeom>
              <a:avLst/>
              <a:gdLst>
                <a:gd name="T0" fmla="*/ 3 w 3"/>
                <a:gd name="T1" fmla="*/ 1 h 3"/>
                <a:gd name="T2" fmla="*/ 4 w 3"/>
                <a:gd name="T3" fmla="*/ 4 h 3"/>
                <a:gd name="T4" fmla="*/ 1 w 3"/>
                <a:gd name="T5" fmla="*/ 3 h 3"/>
                <a:gd name="T6" fmla="*/ 0 w 3"/>
                <a:gd name="T7" fmla="*/ 0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2"/>
                    <a:pt x="3" y="3"/>
                  </a:cubicBezTo>
                  <a:cubicBezTo>
                    <a:pt x="2" y="3"/>
                    <a:pt x="1" y="3"/>
                    <a:pt x="1" y="2"/>
                  </a:cubicBezTo>
                  <a:cubicBezTo>
                    <a:pt x="0" y="2"/>
                    <a:pt x="0" y="1"/>
                    <a:pt x="0"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8" name="Freeform 2975"/>
            <p:cNvSpPr>
              <a:spLocks noChangeAspect="1"/>
            </p:cNvSpPr>
            <p:nvPr/>
          </p:nvSpPr>
          <p:spPr bwMode="auto">
            <a:xfrm>
              <a:off x="4594" y="3006"/>
              <a:ext cx="2" cy="5"/>
            </a:xfrm>
            <a:custGeom>
              <a:avLst/>
              <a:gdLst>
                <a:gd name="T0" fmla="*/ 2 w 2"/>
                <a:gd name="T1" fmla="*/ 3 h 4"/>
                <a:gd name="T2" fmla="*/ 1 w 2"/>
                <a:gd name="T3" fmla="*/ 4 h 4"/>
                <a:gd name="T4" fmla="*/ 0 w 2"/>
                <a:gd name="T5" fmla="*/ 3 h 4"/>
                <a:gd name="T6" fmla="*/ 2 w 2"/>
                <a:gd name="T7" fmla="*/ 0 h 4"/>
                <a:gd name="T8" fmla="*/ 2 w 2"/>
                <a:gd name="T9" fmla="*/ 3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2"/>
                  </a:moveTo>
                  <a:cubicBezTo>
                    <a:pt x="2" y="3"/>
                    <a:pt x="1" y="4"/>
                    <a:pt x="1" y="3"/>
                  </a:cubicBezTo>
                  <a:cubicBezTo>
                    <a:pt x="0" y="3"/>
                    <a:pt x="0" y="2"/>
                    <a:pt x="0" y="2"/>
                  </a:cubicBezTo>
                  <a:cubicBezTo>
                    <a:pt x="1" y="1"/>
                    <a:pt x="1" y="0"/>
                    <a:pt x="2" y="0"/>
                  </a:cubicBezTo>
                  <a:cubicBezTo>
                    <a:pt x="2" y="0"/>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9" name="Freeform 2976"/>
            <p:cNvSpPr>
              <a:spLocks noChangeAspect="1"/>
            </p:cNvSpPr>
            <p:nvPr/>
          </p:nvSpPr>
          <p:spPr bwMode="auto">
            <a:xfrm>
              <a:off x="5008" y="3346"/>
              <a:ext cx="1" cy="3"/>
            </a:xfrm>
            <a:custGeom>
              <a:avLst/>
              <a:gdLst>
                <a:gd name="T0" fmla="*/ 1 w 1"/>
                <a:gd name="T1" fmla="*/ 2 h 3"/>
                <a:gd name="T2" fmla="*/ 0 w 1"/>
                <a:gd name="T3" fmla="*/ 2 h 3"/>
                <a:gd name="T4" fmla="*/ 0 w 1"/>
                <a:gd name="T5" fmla="*/ 1 h 3"/>
                <a:gd name="T6" fmla="*/ 0 w 1"/>
                <a:gd name="T7" fmla="*/ 0 h 3"/>
                <a:gd name="T8" fmla="*/ 1 w 1"/>
                <a:gd name="T9" fmla="*/ 2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2"/>
                  </a:cubicBezTo>
                  <a:cubicBezTo>
                    <a:pt x="0" y="2"/>
                    <a:pt x="0" y="2"/>
                    <a:pt x="0" y="1"/>
                  </a:cubicBezTo>
                  <a:cubicBezTo>
                    <a:pt x="0" y="1"/>
                    <a:pt x="0" y="0"/>
                    <a:pt x="0"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0" name="Freeform 2977"/>
            <p:cNvSpPr>
              <a:spLocks noChangeAspect="1"/>
            </p:cNvSpPr>
            <p:nvPr/>
          </p:nvSpPr>
          <p:spPr bwMode="auto">
            <a:xfrm>
              <a:off x="5002" y="3432"/>
              <a:ext cx="2" cy="4"/>
            </a:xfrm>
            <a:custGeom>
              <a:avLst/>
              <a:gdLst>
                <a:gd name="T0" fmla="*/ 2 w 2"/>
                <a:gd name="T1" fmla="*/ 3 h 3"/>
                <a:gd name="T2" fmla="*/ 1 w 2"/>
                <a:gd name="T3" fmla="*/ 3 h 3"/>
                <a:gd name="T4" fmla="*/ 0 w 2"/>
                <a:gd name="T5" fmla="*/ 1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1" y="2"/>
                    <a:pt x="1" y="3"/>
                    <a:pt x="1" y="2"/>
                  </a:cubicBezTo>
                  <a:cubicBezTo>
                    <a:pt x="0" y="2"/>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1" name="Freeform 2978"/>
            <p:cNvSpPr>
              <a:spLocks noChangeAspect="1"/>
            </p:cNvSpPr>
            <p:nvPr/>
          </p:nvSpPr>
          <p:spPr bwMode="auto">
            <a:xfrm>
              <a:off x="4869" y="2838"/>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0" y="1"/>
                    <a:pt x="1"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2" name="Freeform 2979"/>
            <p:cNvSpPr>
              <a:spLocks noChangeAspect="1"/>
            </p:cNvSpPr>
            <p:nvPr/>
          </p:nvSpPr>
          <p:spPr bwMode="auto">
            <a:xfrm>
              <a:off x="5415" y="2998"/>
              <a:ext cx="2" cy="3"/>
            </a:xfrm>
            <a:custGeom>
              <a:avLst/>
              <a:gdLst>
                <a:gd name="T0" fmla="*/ 2 w 2"/>
                <a:gd name="T1" fmla="*/ 2 h 3"/>
                <a:gd name="T2" fmla="*/ 1 w 2"/>
                <a:gd name="T3" fmla="*/ 3 h 3"/>
                <a:gd name="T4" fmla="*/ 0 w 2"/>
                <a:gd name="T5" fmla="*/ 2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3" name="Freeform 2980"/>
            <p:cNvSpPr>
              <a:spLocks noChangeAspect="1"/>
            </p:cNvSpPr>
            <p:nvPr/>
          </p:nvSpPr>
          <p:spPr bwMode="auto">
            <a:xfrm>
              <a:off x="5375" y="3042"/>
              <a:ext cx="3" cy="4"/>
            </a:xfrm>
            <a:custGeom>
              <a:avLst/>
              <a:gdLst>
                <a:gd name="T0" fmla="*/ 3 w 2"/>
                <a:gd name="T1" fmla="*/ 3 h 3"/>
                <a:gd name="T2" fmla="*/ 2 w 2"/>
                <a:gd name="T3" fmla="*/ 4 h 3"/>
                <a:gd name="T4" fmla="*/ 0 w 2"/>
                <a:gd name="T5" fmla="*/ 1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4" name="Oval 2981"/>
            <p:cNvSpPr>
              <a:spLocks noChangeAspect="1" noChangeArrowheads="1"/>
            </p:cNvSpPr>
            <p:nvPr/>
          </p:nvSpPr>
          <p:spPr bwMode="auto">
            <a:xfrm>
              <a:off x="5393" y="2886"/>
              <a:ext cx="1"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5" name="Freeform 2982"/>
            <p:cNvSpPr>
              <a:spLocks noChangeAspect="1"/>
            </p:cNvSpPr>
            <p:nvPr/>
          </p:nvSpPr>
          <p:spPr bwMode="auto">
            <a:xfrm>
              <a:off x="5392" y="2893"/>
              <a:ext cx="1" cy="4"/>
            </a:xfrm>
            <a:custGeom>
              <a:avLst/>
              <a:gdLst>
                <a:gd name="T0" fmla="*/ 1 w 1"/>
                <a:gd name="T1" fmla="*/ 3 h 3"/>
                <a:gd name="T2" fmla="*/ 0 w 1"/>
                <a:gd name="T3" fmla="*/ 4 h 3"/>
                <a:gd name="T4" fmla="*/ 0 w 1"/>
                <a:gd name="T5" fmla="*/ 3 h 3"/>
                <a:gd name="T6" fmla="*/ 0 w 1"/>
                <a:gd name="T7" fmla="*/ 0 h 3"/>
                <a:gd name="T8" fmla="*/ 1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3"/>
                  </a:cubicBezTo>
                  <a:cubicBezTo>
                    <a:pt x="0" y="3"/>
                    <a:pt x="0" y="2"/>
                    <a:pt x="0" y="2"/>
                  </a:cubicBezTo>
                  <a:cubicBezTo>
                    <a:pt x="0" y="1"/>
                    <a:pt x="0" y="0"/>
                    <a:pt x="0" y="0"/>
                  </a:cubicBezTo>
                  <a:cubicBezTo>
                    <a:pt x="1" y="1"/>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6" name="Freeform 2983"/>
            <p:cNvSpPr>
              <a:spLocks noChangeAspect="1"/>
            </p:cNvSpPr>
            <p:nvPr/>
          </p:nvSpPr>
          <p:spPr bwMode="auto">
            <a:xfrm>
              <a:off x="5409" y="2984"/>
              <a:ext cx="3" cy="5"/>
            </a:xfrm>
            <a:custGeom>
              <a:avLst/>
              <a:gdLst>
                <a:gd name="T0" fmla="*/ 2 w 3"/>
                <a:gd name="T1" fmla="*/ 3 h 4"/>
                <a:gd name="T2" fmla="*/ 1 w 3"/>
                <a:gd name="T3" fmla="*/ 5 h 4"/>
                <a:gd name="T4" fmla="*/ 0 w 3"/>
                <a:gd name="T5" fmla="*/ 3 h 4"/>
                <a:gd name="T6" fmla="*/ 1 w 3"/>
                <a:gd name="T7" fmla="*/ 0 h 4"/>
                <a:gd name="T8" fmla="*/ 2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2"/>
                  </a:moveTo>
                  <a:cubicBezTo>
                    <a:pt x="2" y="3"/>
                    <a:pt x="2" y="4"/>
                    <a:pt x="1" y="4"/>
                  </a:cubicBezTo>
                  <a:cubicBezTo>
                    <a:pt x="0" y="4"/>
                    <a:pt x="0" y="3"/>
                    <a:pt x="0" y="2"/>
                  </a:cubicBezTo>
                  <a:cubicBezTo>
                    <a:pt x="0" y="1"/>
                    <a:pt x="0" y="0"/>
                    <a:pt x="1" y="0"/>
                  </a:cubicBezTo>
                  <a:cubicBezTo>
                    <a:pt x="3"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7" name="Freeform 2984"/>
            <p:cNvSpPr>
              <a:spLocks noChangeAspect="1"/>
            </p:cNvSpPr>
            <p:nvPr/>
          </p:nvSpPr>
          <p:spPr bwMode="auto">
            <a:xfrm>
              <a:off x="5396" y="2914"/>
              <a:ext cx="2" cy="3"/>
            </a:xfrm>
            <a:custGeom>
              <a:avLst/>
              <a:gdLst>
                <a:gd name="T0" fmla="*/ 1 w 2"/>
                <a:gd name="T1" fmla="*/ 2 h 3"/>
                <a:gd name="T2" fmla="*/ 0 w 2"/>
                <a:gd name="T3" fmla="*/ 2 h 3"/>
                <a:gd name="T4" fmla="*/ 0 w 2"/>
                <a:gd name="T5" fmla="*/ 1 h 3"/>
                <a:gd name="T6" fmla="*/ 2 w 2"/>
                <a:gd name="T7" fmla="*/ 1 h 3"/>
                <a:gd name="T8" fmla="*/ 1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3"/>
                    <a:pt x="0" y="3"/>
                    <a:pt x="0" y="2"/>
                  </a:cubicBezTo>
                  <a:cubicBezTo>
                    <a:pt x="0" y="2"/>
                    <a:pt x="0" y="1"/>
                    <a:pt x="0" y="1"/>
                  </a:cubicBezTo>
                  <a:cubicBezTo>
                    <a:pt x="1" y="1"/>
                    <a:pt x="2" y="0"/>
                    <a:pt x="2" y="1"/>
                  </a:cubicBezTo>
                  <a:cubicBezTo>
                    <a:pt x="2"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8" name="Freeform 2985"/>
            <p:cNvSpPr>
              <a:spLocks noChangeAspect="1"/>
            </p:cNvSpPr>
            <p:nvPr/>
          </p:nvSpPr>
          <p:spPr bwMode="auto">
            <a:xfrm>
              <a:off x="5564" y="2960"/>
              <a:ext cx="1" cy="3"/>
            </a:xfrm>
            <a:custGeom>
              <a:avLst/>
              <a:gdLst>
                <a:gd name="T0" fmla="*/ 0 w 1"/>
                <a:gd name="T1" fmla="*/ 2 h 2"/>
                <a:gd name="T2" fmla="*/ 0 w 1"/>
                <a:gd name="T3" fmla="*/ 3 h 2"/>
                <a:gd name="T4" fmla="*/ 1 w 1"/>
                <a:gd name="T5" fmla="*/ 2 h 2"/>
                <a:gd name="T6" fmla="*/ 0 w 1"/>
                <a:gd name="T7" fmla="*/ 0 h 2"/>
                <a:gd name="T8" fmla="*/ 0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1"/>
                  </a:moveTo>
                  <a:cubicBezTo>
                    <a:pt x="0" y="2"/>
                    <a:pt x="0" y="2"/>
                    <a:pt x="0" y="2"/>
                  </a:cubicBezTo>
                  <a:cubicBezTo>
                    <a:pt x="1" y="2"/>
                    <a:pt x="1" y="1"/>
                    <a:pt x="1" y="1"/>
                  </a:cubicBezTo>
                  <a:cubicBezTo>
                    <a:pt x="1" y="1"/>
                    <a:pt x="1" y="0"/>
                    <a:pt x="0" y="0"/>
                  </a:cubicBezTo>
                  <a:cubicBezTo>
                    <a:pt x="0" y="1"/>
                    <a:pt x="0" y="1"/>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9" name="Freeform 2986"/>
            <p:cNvSpPr>
              <a:spLocks noChangeAspect="1"/>
            </p:cNvSpPr>
            <p:nvPr/>
          </p:nvSpPr>
          <p:spPr bwMode="auto">
            <a:xfrm>
              <a:off x="5567" y="2946"/>
              <a:ext cx="3" cy="4"/>
            </a:xfrm>
            <a:custGeom>
              <a:avLst/>
              <a:gdLst>
                <a:gd name="T0" fmla="*/ 3 w 2"/>
                <a:gd name="T1" fmla="*/ 3 h 3"/>
                <a:gd name="T2" fmla="*/ 2 w 2"/>
                <a:gd name="T3" fmla="*/ 4 h 3"/>
                <a:gd name="T4" fmla="*/ 0 w 2"/>
                <a:gd name="T5" fmla="*/ 3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0" name="Freeform 2987"/>
            <p:cNvSpPr>
              <a:spLocks noChangeAspect="1"/>
            </p:cNvSpPr>
            <p:nvPr/>
          </p:nvSpPr>
          <p:spPr bwMode="auto">
            <a:xfrm>
              <a:off x="5577" y="2939"/>
              <a:ext cx="2" cy="2"/>
            </a:xfrm>
            <a:custGeom>
              <a:avLst/>
              <a:gdLst>
                <a:gd name="T0" fmla="*/ 1 w 2"/>
                <a:gd name="T1" fmla="*/ 2 h 2"/>
                <a:gd name="T2" fmla="*/ 0 w 2"/>
                <a:gd name="T3" fmla="*/ 2 h 2"/>
                <a:gd name="T4" fmla="*/ 0 w 2"/>
                <a:gd name="T5" fmla="*/ 1 h 2"/>
                <a:gd name="T6" fmla="*/ 2 w 2"/>
                <a:gd name="T7" fmla="*/ 0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2"/>
                  </a:cubicBezTo>
                  <a:cubicBezTo>
                    <a:pt x="0" y="1"/>
                    <a:pt x="0" y="1"/>
                    <a:pt x="0" y="1"/>
                  </a:cubicBezTo>
                  <a:cubicBezTo>
                    <a:pt x="1" y="0"/>
                    <a:pt x="1" y="0"/>
                    <a:pt x="2" y="0"/>
                  </a:cubicBezTo>
                  <a:cubicBezTo>
                    <a:pt x="2" y="1"/>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1" name="Freeform 2988"/>
            <p:cNvSpPr>
              <a:spLocks noChangeAspect="1"/>
            </p:cNvSpPr>
            <p:nvPr/>
          </p:nvSpPr>
          <p:spPr bwMode="auto">
            <a:xfrm>
              <a:off x="5573" y="2935"/>
              <a:ext cx="3" cy="4"/>
            </a:xfrm>
            <a:custGeom>
              <a:avLst/>
              <a:gdLst>
                <a:gd name="T0" fmla="*/ 2 w 2"/>
                <a:gd name="T1" fmla="*/ 3 h 3"/>
                <a:gd name="T2" fmla="*/ 0 w 2"/>
                <a:gd name="T3" fmla="*/ 3 h 3"/>
                <a:gd name="T4" fmla="*/ 0 w 2"/>
                <a:gd name="T5" fmla="*/ 1 h 3"/>
                <a:gd name="T6" fmla="*/ 3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0" y="3"/>
                    <a:pt x="0" y="2"/>
                  </a:cubicBezTo>
                  <a:cubicBezTo>
                    <a:pt x="0" y="2"/>
                    <a:pt x="0" y="1"/>
                    <a:pt x="0" y="1"/>
                  </a:cubicBezTo>
                  <a:cubicBezTo>
                    <a:pt x="1" y="1"/>
                    <a:pt x="1" y="0"/>
                    <a:pt x="2" y="1"/>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2" name="Freeform 2989"/>
            <p:cNvSpPr>
              <a:spLocks noChangeAspect="1"/>
            </p:cNvSpPr>
            <p:nvPr/>
          </p:nvSpPr>
          <p:spPr bwMode="auto">
            <a:xfrm>
              <a:off x="4783" y="2156"/>
              <a:ext cx="2" cy="4"/>
            </a:xfrm>
            <a:custGeom>
              <a:avLst/>
              <a:gdLst>
                <a:gd name="T0" fmla="*/ 2 w 1"/>
                <a:gd name="T1" fmla="*/ 3 h 3"/>
                <a:gd name="T2" fmla="*/ 0 w 1"/>
                <a:gd name="T3" fmla="*/ 4 h 3"/>
                <a:gd name="T4" fmla="*/ 0 w 1"/>
                <a:gd name="T5" fmla="*/ 3 h 3"/>
                <a:gd name="T6" fmla="*/ 2 w 1"/>
                <a:gd name="T7" fmla="*/ 0 h 3"/>
                <a:gd name="T8" fmla="*/ 2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3"/>
                  </a:cubicBezTo>
                  <a:cubicBezTo>
                    <a:pt x="0" y="3"/>
                    <a:pt x="0" y="2"/>
                    <a:pt x="0" y="2"/>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3" name="Freeform 2990"/>
            <p:cNvSpPr>
              <a:spLocks noChangeAspect="1"/>
            </p:cNvSpPr>
            <p:nvPr/>
          </p:nvSpPr>
          <p:spPr bwMode="auto">
            <a:xfrm>
              <a:off x="4687" y="2307"/>
              <a:ext cx="3" cy="3"/>
            </a:xfrm>
            <a:custGeom>
              <a:avLst/>
              <a:gdLst>
                <a:gd name="T0" fmla="*/ 3 w 2"/>
                <a:gd name="T1" fmla="*/ 3 h 2"/>
                <a:gd name="T2" fmla="*/ 2 w 2"/>
                <a:gd name="T3" fmla="*/ 3 h 2"/>
                <a:gd name="T4" fmla="*/ 0 w 2"/>
                <a:gd name="T5" fmla="*/ 2 h 2"/>
                <a:gd name="T6" fmla="*/ 2 w 2"/>
                <a:gd name="T7" fmla="*/ 0 h 2"/>
                <a:gd name="T8" fmla="*/ 3 w 2"/>
                <a:gd name="T9" fmla="*/ 3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cubicBezTo>
                    <a:pt x="2" y="2"/>
                    <a:pt x="1" y="2"/>
                    <a:pt x="1" y="2"/>
                  </a:cubicBezTo>
                  <a:cubicBezTo>
                    <a:pt x="0" y="2"/>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4" name="Freeform 2991"/>
            <p:cNvSpPr>
              <a:spLocks noChangeAspect="1"/>
            </p:cNvSpPr>
            <p:nvPr/>
          </p:nvSpPr>
          <p:spPr bwMode="auto">
            <a:xfrm>
              <a:off x="4675" y="2462"/>
              <a:ext cx="3" cy="4"/>
            </a:xfrm>
            <a:custGeom>
              <a:avLst/>
              <a:gdLst>
                <a:gd name="T0" fmla="*/ 2 w 2"/>
                <a:gd name="T1" fmla="*/ 4 h 3"/>
                <a:gd name="T2" fmla="*/ 0 w 2"/>
                <a:gd name="T3" fmla="*/ 4 h 3"/>
                <a:gd name="T4" fmla="*/ 0 w 2"/>
                <a:gd name="T5" fmla="*/ 3 h 3"/>
                <a:gd name="T6" fmla="*/ 3 w 2"/>
                <a:gd name="T7" fmla="*/ 1 h 3"/>
                <a:gd name="T8" fmla="*/ 2 w 2"/>
                <a:gd name="T9" fmla="*/ 4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3"/>
                  </a:moveTo>
                  <a:cubicBezTo>
                    <a:pt x="1" y="3"/>
                    <a:pt x="1" y="3"/>
                    <a:pt x="0" y="3"/>
                  </a:cubicBezTo>
                  <a:cubicBezTo>
                    <a:pt x="0" y="3"/>
                    <a:pt x="0" y="2"/>
                    <a:pt x="0" y="2"/>
                  </a:cubicBezTo>
                  <a:cubicBezTo>
                    <a:pt x="1" y="1"/>
                    <a:pt x="1" y="0"/>
                    <a:pt x="2" y="1"/>
                  </a:cubicBezTo>
                  <a:cubicBezTo>
                    <a:pt x="2" y="1"/>
                    <a:pt x="2"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5" name="Freeform 2992"/>
            <p:cNvSpPr>
              <a:spLocks noChangeAspect="1"/>
            </p:cNvSpPr>
            <p:nvPr/>
          </p:nvSpPr>
          <p:spPr bwMode="auto">
            <a:xfrm>
              <a:off x="4723" y="2402"/>
              <a:ext cx="4" cy="3"/>
            </a:xfrm>
            <a:custGeom>
              <a:avLst/>
              <a:gdLst>
                <a:gd name="T0" fmla="*/ 3 w 3"/>
                <a:gd name="T1" fmla="*/ 2 h 2"/>
                <a:gd name="T2" fmla="*/ 3 w 3"/>
                <a:gd name="T3" fmla="*/ 3 h 2"/>
                <a:gd name="T4" fmla="*/ 1 w 3"/>
                <a:gd name="T5" fmla="*/ 3 h 2"/>
                <a:gd name="T6" fmla="*/ 0 w 3"/>
                <a:gd name="T7" fmla="*/ 0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1"/>
                    <a:pt x="2" y="2"/>
                  </a:cubicBezTo>
                  <a:cubicBezTo>
                    <a:pt x="2" y="2"/>
                    <a:pt x="1" y="2"/>
                    <a:pt x="1" y="2"/>
                  </a:cubicBezTo>
                  <a:cubicBezTo>
                    <a:pt x="1" y="1"/>
                    <a:pt x="0" y="1"/>
                    <a:pt x="0"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6" name="Freeform 2993"/>
            <p:cNvSpPr>
              <a:spLocks noChangeAspect="1"/>
            </p:cNvSpPr>
            <p:nvPr/>
          </p:nvSpPr>
          <p:spPr bwMode="auto">
            <a:xfrm>
              <a:off x="4770" y="2474"/>
              <a:ext cx="3" cy="5"/>
            </a:xfrm>
            <a:custGeom>
              <a:avLst/>
              <a:gdLst>
                <a:gd name="T0" fmla="*/ 3 w 2"/>
                <a:gd name="T1" fmla="*/ 3 h 4"/>
                <a:gd name="T2" fmla="*/ 2 w 2"/>
                <a:gd name="T3" fmla="*/ 4 h 4"/>
                <a:gd name="T4" fmla="*/ 0 w 2"/>
                <a:gd name="T5" fmla="*/ 3 h 4"/>
                <a:gd name="T6" fmla="*/ 2 w 2"/>
                <a:gd name="T7" fmla="*/ 1 h 4"/>
                <a:gd name="T8" fmla="*/ 3 w 2"/>
                <a:gd name="T9" fmla="*/ 3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2"/>
                  </a:moveTo>
                  <a:cubicBezTo>
                    <a:pt x="2" y="3"/>
                    <a:pt x="1" y="4"/>
                    <a:pt x="1" y="3"/>
                  </a:cubicBezTo>
                  <a:cubicBezTo>
                    <a:pt x="0" y="3"/>
                    <a:pt x="0" y="3"/>
                    <a:pt x="0" y="2"/>
                  </a:cubicBezTo>
                  <a:cubicBezTo>
                    <a:pt x="0" y="2"/>
                    <a:pt x="0"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7" name="Freeform 2994"/>
            <p:cNvSpPr>
              <a:spLocks noChangeAspect="1"/>
            </p:cNvSpPr>
            <p:nvPr/>
          </p:nvSpPr>
          <p:spPr bwMode="auto">
            <a:xfrm>
              <a:off x="4729" y="2426"/>
              <a:ext cx="4" cy="4"/>
            </a:xfrm>
            <a:custGeom>
              <a:avLst/>
              <a:gdLst>
                <a:gd name="T0" fmla="*/ 3 w 3"/>
                <a:gd name="T1" fmla="*/ 3 h 3"/>
                <a:gd name="T2" fmla="*/ 3 w 3"/>
                <a:gd name="T3" fmla="*/ 4 h 3"/>
                <a:gd name="T4" fmla="*/ 1 w 3"/>
                <a:gd name="T5" fmla="*/ 3 h 3"/>
                <a:gd name="T6" fmla="*/ 1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3" y="2"/>
                    <a:pt x="3" y="3"/>
                    <a:pt x="2" y="3"/>
                  </a:cubicBezTo>
                  <a:cubicBezTo>
                    <a:pt x="2" y="3"/>
                    <a:pt x="1" y="3"/>
                    <a:pt x="1" y="2"/>
                  </a:cubicBezTo>
                  <a:cubicBezTo>
                    <a:pt x="1" y="2"/>
                    <a:pt x="0" y="1"/>
                    <a:pt x="1" y="1"/>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8" name="Freeform 2995"/>
            <p:cNvSpPr>
              <a:spLocks noChangeAspect="1"/>
            </p:cNvSpPr>
            <p:nvPr/>
          </p:nvSpPr>
          <p:spPr bwMode="auto">
            <a:xfrm>
              <a:off x="4677" y="2406"/>
              <a:ext cx="3" cy="3"/>
            </a:xfrm>
            <a:custGeom>
              <a:avLst/>
              <a:gdLst>
                <a:gd name="T0" fmla="*/ 2 w 3"/>
                <a:gd name="T1" fmla="*/ 1 h 3"/>
                <a:gd name="T2" fmla="*/ 3 w 3"/>
                <a:gd name="T3" fmla="*/ 3 h 3"/>
                <a:gd name="T4" fmla="*/ 1 w 3"/>
                <a:gd name="T5" fmla="*/ 2 h 3"/>
                <a:gd name="T6" fmla="*/ 1 w 3"/>
                <a:gd name="T7" fmla="*/ 1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2"/>
                    <a:pt x="3" y="3"/>
                  </a:cubicBezTo>
                  <a:cubicBezTo>
                    <a:pt x="2" y="3"/>
                    <a:pt x="2" y="3"/>
                    <a:pt x="1" y="2"/>
                  </a:cubicBezTo>
                  <a:cubicBezTo>
                    <a:pt x="1" y="2"/>
                    <a:pt x="0" y="1"/>
                    <a:pt x="1" y="1"/>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9" name="Freeform 2996"/>
            <p:cNvSpPr>
              <a:spLocks noChangeAspect="1"/>
            </p:cNvSpPr>
            <p:nvPr/>
          </p:nvSpPr>
          <p:spPr bwMode="auto">
            <a:xfrm>
              <a:off x="4747" y="2485"/>
              <a:ext cx="3" cy="4"/>
            </a:xfrm>
            <a:custGeom>
              <a:avLst/>
              <a:gdLst>
                <a:gd name="T0" fmla="*/ 3 w 2"/>
                <a:gd name="T1" fmla="*/ 1 h 3"/>
                <a:gd name="T2" fmla="*/ 3 w 2"/>
                <a:gd name="T3" fmla="*/ 3 h 3"/>
                <a:gd name="T4" fmla="*/ 2 w 2"/>
                <a:gd name="T5" fmla="*/ 3 h 3"/>
                <a:gd name="T6" fmla="*/ 0 w 2"/>
                <a:gd name="T7" fmla="*/ 0 h 3"/>
                <a:gd name="T8" fmla="*/ 3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1"/>
                    <a:pt x="2" y="2"/>
                    <a:pt x="2" y="2"/>
                  </a:cubicBezTo>
                  <a:cubicBezTo>
                    <a:pt x="2" y="3"/>
                    <a:pt x="1" y="2"/>
                    <a:pt x="1" y="2"/>
                  </a:cubicBezTo>
                  <a:cubicBezTo>
                    <a:pt x="0" y="2"/>
                    <a:pt x="0" y="1"/>
                    <a:pt x="0"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0" name="Freeform 2997"/>
            <p:cNvSpPr>
              <a:spLocks noChangeAspect="1"/>
            </p:cNvSpPr>
            <p:nvPr/>
          </p:nvSpPr>
          <p:spPr bwMode="auto">
            <a:xfrm>
              <a:off x="4672" y="2444"/>
              <a:ext cx="2" cy="4"/>
            </a:xfrm>
            <a:custGeom>
              <a:avLst/>
              <a:gdLst>
                <a:gd name="T0" fmla="*/ 2 w 2"/>
                <a:gd name="T1" fmla="*/ 3 h 3"/>
                <a:gd name="T2" fmla="*/ 1 w 2"/>
                <a:gd name="T3" fmla="*/ 4 h 3"/>
                <a:gd name="T4" fmla="*/ 0 w 2"/>
                <a:gd name="T5" fmla="*/ 1 h 3"/>
                <a:gd name="T6" fmla="*/ 2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2"/>
                    <a:pt x="0" y="2"/>
                    <a:pt x="0" y="1"/>
                  </a:cubicBezTo>
                  <a:cubicBezTo>
                    <a:pt x="1" y="1"/>
                    <a:pt x="1" y="0"/>
                    <a:pt x="2" y="0"/>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1" name="Freeform 2998"/>
            <p:cNvSpPr>
              <a:spLocks noChangeAspect="1"/>
            </p:cNvSpPr>
            <p:nvPr/>
          </p:nvSpPr>
          <p:spPr bwMode="auto">
            <a:xfrm>
              <a:off x="4692" y="2457"/>
              <a:ext cx="3" cy="4"/>
            </a:xfrm>
            <a:custGeom>
              <a:avLst/>
              <a:gdLst>
                <a:gd name="T0" fmla="*/ 2 w 2"/>
                <a:gd name="T1" fmla="*/ 3 h 3"/>
                <a:gd name="T2" fmla="*/ 2 w 2"/>
                <a:gd name="T3" fmla="*/ 4 h 3"/>
                <a:gd name="T4" fmla="*/ 0 w 2"/>
                <a:gd name="T5" fmla="*/ 3 h 3"/>
                <a:gd name="T6" fmla="*/ 2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1"/>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2" name="Freeform 2999"/>
            <p:cNvSpPr>
              <a:spLocks noChangeAspect="1"/>
            </p:cNvSpPr>
            <p:nvPr/>
          </p:nvSpPr>
          <p:spPr bwMode="auto">
            <a:xfrm>
              <a:off x="5385" y="2848"/>
              <a:ext cx="3" cy="3"/>
            </a:xfrm>
            <a:custGeom>
              <a:avLst/>
              <a:gdLst>
                <a:gd name="T0" fmla="*/ 2 w 3"/>
                <a:gd name="T1" fmla="*/ 1 h 3"/>
                <a:gd name="T2" fmla="*/ 2 w 3"/>
                <a:gd name="T3" fmla="*/ 2 h 3"/>
                <a:gd name="T4" fmla="*/ 1 w 3"/>
                <a:gd name="T5" fmla="*/ 2 h 3"/>
                <a:gd name="T6" fmla="*/ 1 w 3"/>
                <a:gd name="T7" fmla="*/ 1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2"/>
                    <a:pt x="3" y="2"/>
                    <a:pt x="2" y="2"/>
                  </a:cubicBezTo>
                  <a:cubicBezTo>
                    <a:pt x="2" y="3"/>
                    <a:pt x="1" y="2"/>
                    <a:pt x="1" y="2"/>
                  </a:cubicBezTo>
                  <a:cubicBezTo>
                    <a:pt x="1" y="2"/>
                    <a:pt x="0" y="1"/>
                    <a:pt x="1" y="1"/>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3" name="Freeform 3000"/>
            <p:cNvSpPr>
              <a:spLocks noChangeAspect="1"/>
            </p:cNvSpPr>
            <p:nvPr/>
          </p:nvSpPr>
          <p:spPr bwMode="auto">
            <a:xfrm>
              <a:off x="5381" y="2840"/>
              <a:ext cx="3" cy="3"/>
            </a:xfrm>
            <a:custGeom>
              <a:avLst/>
              <a:gdLst>
                <a:gd name="T0" fmla="*/ 3 w 2"/>
                <a:gd name="T1" fmla="*/ 2 h 2"/>
                <a:gd name="T2" fmla="*/ 2 w 2"/>
                <a:gd name="T3" fmla="*/ 3 h 2"/>
                <a:gd name="T4" fmla="*/ 0 w 2"/>
                <a:gd name="T5" fmla="*/ 2 h 2"/>
                <a:gd name="T6" fmla="*/ 2 w 2"/>
                <a:gd name="T7" fmla="*/ 0 h 2"/>
                <a:gd name="T8" fmla="*/ 3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4" name="Freeform 3001"/>
            <p:cNvSpPr>
              <a:spLocks noChangeAspect="1"/>
            </p:cNvSpPr>
            <p:nvPr/>
          </p:nvSpPr>
          <p:spPr bwMode="auto">
            <a:xfrm>
              <a:off x="5309" y="2812"/>
              <a:ext cx="3" cy="3"/>
            </a:xfrm>
            <a:custGeom>
              <a:avLst/>
              <a:gdLst>
                <a:gd name="T0" fmla="*/ 3 w 2"/>
                <a:gd name="T1" fmla="*/ 2 h 3"/>
                <a:gd name="T2" fmla="*/ 2 w 2"/>
                <a:gd name="T3" fmla="*/ 3 h 3"/>
                <a:gd name="T4" fmla="*/ 0 w 2"/>
                <a:gd name="T5" fmla="*/ 2 h 3"/>
                <a:gd name="T6" fmla="*/ 2 w 2"/>
                <a:gd name="T7" fmla="*/ 0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5" name="Freeform 3002"/>
            <p:cNvSpPr>
              <a:spLocks noChangeAspect="1"/>
            </p:cNvSpPr>
            <p:nvPr/>
          </p:nvSpPr>
          <p:spPr bwMode="auto">
            <a:xfrm>
              <a:off x="5255" y="2792"/>
              <a:ext cx="3" cy="4"/>
            </a:xfrm>
            <a:custGeom>
              <a:avLst/>
              <a:gdLst>
                <a:gd name="T0" fmla="*/ 3 w 2"/>
                <a:gd name="T1" fmla="*/ 3 h 3"/>
                <a:gd name="T2" fmla="*/ 2 w 2"/>
                <a:gd name="T3" fmla="*/ 4 h 3"/>
                <a:gd name="T4" fmla="*/ 0 w 2"/>
                <a:gd name="T5" fmla="*/ 3 h 3"/>
                <a:gd name="T6" fmla="*/ 3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0" y="2"/>
                  </a:cubicBezTo>
                  <a:cubicBezTo>
                    <a:pt x="1" y="1"/>
                    <a:pt x="1" y="0"/>
                    <a:pt x="2" y="0"/>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6" name="Freeform 3003"/>
            <p:cNvSpPr>
              <a:spLocks noChangeAspect="1"/>
            </p:cNvSpPr>
            <p:nvPr/>
          </p:nvSpPr>
          <p:spPr bwMode="auto">
            <a:xfrm>
              <a:off x="5243" y="2794"/>
              <a:ext cx="2" cy="3"/>
            </a:xfrm>
            <a:custGeom>
              <a:avLst/>
              <a:gdLst>
                <a:gd name="T0" fmla="*/ 2 w 2"/>
                <a:gd name="T1" fmla="*/ 2 h 3"/>
                <a:gd name="T2" fmla="*/ 1 w 2"/>
                <a:gd name="T3" fmla="*/ 2 h 3"/>
                <a:gd name="T4" fmla="*/ 0 w 2"/>
                <a:gd name="T5" fmla="*/ 1 h 3"/>
                <a:gd name="T6" fmla="*/ 2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2"/>
                  </a:cubicBezTo>
                  <a:cubicBezTo>
                    <a:pt x="0" y="2"/>
                    <a:pt x="0" y="2"/>
                    <a:pt x="0" y="1"/>
                  </a:cubicBezTo>
                  <a:cubicBezTo>
                    <a:pt x="1" y="1"/>
                    <a:pt x="1" y="0"/>
                    <a:pt x="2"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7" name="Freeform 3004"/>
            <p:cNvSpPr>
              <a:spLocks noChangeAspect="1"/>
            </p:cNvSpPr>
            <p:nvPr/>
          </p:nvSpPr>
          <p:spPr bwMode="auto">
            <a:xfrm>
              <a:off x="5229" y="2761"/>
              <a:ext cx="2" cy="4"/>
            </a:xfrm>
            <a:custGeom>
              <a:avLst/>
              <a:gdLst>
                <a:gd name="T0" fmla="*/ 1 w 2"/>
                <a:gd name="T1" fmla="*/ 3 h 3"/>
                <a:gd name="T2" fmla="*/ 0 w 2"/>
                <a:gd name="T3" fmla="*/ 4 h 3"/>
                <a:gd name="T4" fmla="*/ 0 w 2"/>
                <a:gd name="T5" fmla="*/ 1 h 3"/>
                <a:gd name="T6" fmla="*/ 1 w 2"/>
                <a:gd name="T7" fmla="*/ 0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0" y="3"/>
                  </a:cubicBezTo>
                  <a:cubicBezTo>
                    <a:pt x="0" y="3"/>
                    <a:pt x="0" y="2"/>
                    <a:pt x="0" y="1"/>
                  </a:cubicBezTo>
                  <a:cubicBezTo>
                    <a:pt x="0" y="1"/>
                    <a:pt x="1" y="0"/>
                    <a:pt x="1" y="0"/>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8" name="Freeform 3005"/>
            <p:cNvSpPr>
              <a:spLocks noChangeAspect="1"/>
            </p:cNvSpPr>
            <p:nvPr/>
          </p:nvSpPr>
          <p:spPr bwMode="auto">
            <a:xfrm>
              <a:off x="5221" y="2766"/>
              <a:ext cx="3" cy="4"/>
            </a:xfrm>
            <a:custGeom>
              <a:avLst/>
              <a:gdLst>
                <a:gd name="T0" fmla="*/ 3 w 2"/>
                <a:gd name="T1" fmla="*/ 3 h 3"/>
                <a:gd name="T2" fmla="*/ 2 w 2"/>
                <a:gd name="T3" fmla="*/ 4 h 3"/>
                <a:gd name="T4" fmla="*/ 0 w 2"/>
                <a:gd name="T5" fmla="*/ 1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2"/>
                    <a:pt x="0" y="2"/>
                    <a:pt x="0" y="1"/>
                  </a:cubicBezTo>
                  <a:cubicBezTo>
                    <a:pt x="0" y="1"/>
                    <a:pt x="1"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9" name="Freeform 3006"/>
            <p:cNvSpPr>
              <a:spLocks noChangeAspect="1"/>
            </p:cNvSpPr>
            <p:nvPr/>
          </p:nvSpPr>
          <p:spPr bwMode="auto">
            <a:xfrm>
              <a:off x="5279" y="2792"/>
              <a:ext cx="4" cy="4"/>
            </a:xfrm>
            <a:custGeom>
              <a:avLst/>
              <a:gdLst>
                <a:gd name="T0" fmla="*/ 3 w 3"/>
                <a:gd name="T1" fmla="*/ 1 h 3"/>
                <a:gd name="T2" fmla="*/ 3 w 3"/>
                <a:gd name="T3" fmla="*/ 3 h 3"/>
                <a:gd name="T4" fmla="*/ 1 w 3"/>
                <a:gd name="T5" fmla="*/ 3 h 3"/>
                <a:gd name="T6" fmla="*/ 0 w 3"/>
                <a:gd name="T7" fmla="*/ 1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2"/>
                    <a:pt x="2" y="2"/>
                  </a:cubicBezTo>
                  <a:cubicBezTo>
                    <a:pt x="2" y="3"/>
                    <a:pt x="1" y="2"/>
                    <a:pt x="1" y="2"/>
                  </a:cubicBezTo>
                  <a:cubicBezTo>
                    <a:pt x="1" y="2"/>
                    <a:pt x="0" y="1"/>
                    <a:pt x="0" y="1"/>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0" name="Freeform 3007"/>
            <p:cNvSpPr>
              <a:spLocks noChangeAspect="1"/>
            </p:cNvSpPr>
            <p:nvPr/>
          </p:nvSpPr>
          <p:spPr bwMode="auto">
            <a:xfrm>
              <a:off x="5248" y="2795"/>
              <a:ext cx="3" cy="3"/>
            </a:xfrm>
            <a:custGeom>
              <a:avLst/>
              <a:gdLst>
                <a:gd name="T0" fmla="*/ 2 w 3"/>
                <a:gd name="T1" fmla="*/ 1 h 3"/>
                <a:gd name="T2" fmla="*/ 3 w 3"/>
                <a:gd name="T3" fmla="*/ 2 h 3"/>
                <a:gd name="T4" fmla="*/ 1 w 3"/>
                <a:gd name="T5" fmla="*/ 2 h 3"/>
                <a:gd name="T6" fmla="*/ 1 w 3"/>
                <a:gd name="T7" fmla="*/ 1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2"/>
                    <a:pt x="3" y="2"/>
                  </a:cubicBezTo>
                  <a:cubicBezTo>
                    <a:pt x="2" y="3"/>
                    <a:pt x="2" y="3"/>
                    <a:pt x="1" y="2"/>
                  </a:cubicBezTo>
                  <a:cubicBezTo>
                    <a:pt x="1" y="2"/>
                    <a:pt x="0" y="2"/>
                    <a:pt x="1" y="1"/>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1" name="Freeform 3008"/>
            <p:cNvSpPr>
              <a:spLocks noChangeAspect="1"/>
            </p:cNvSpPr>
            <p:nvPr/>
          </p:nvSpPr>
          <p:spPr bwMode="auto">
            <a:xfrm>
              <a:off x="5236" y="2778"/>
              <a:ext cx="2" cy="4"/>
            </a:xfrm>
            <a:custGeom>
              <a:avLst/>
              <a:gdLst>
                <a:gd name="T0" fmla="*/ 1 w 2"/>
                <a:gd name="T1" fmla="*/ 3 h 3"/>
                <a:gd name="T2" fmla="*/ 1 w 2"/>
                <a:gd name="T3" fmla="*/ 4 h 3"/>
                <a:gd name="T4" fmla="*/ 0 w 2"/>
                <a:gd name="T5" fmla="*/ 3 h 3"/>
                <a:gd name="T6" fmla="*/ 0 w 2"/>
                <a:gd name="T7" fmla="*/ 1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2" y="2"/>
                    <a:pt x="2" y="3"/>
                    <a:pt x="1" y="3"/>
                  </a:cubicBezTo>
                  <a:cubicBezTo>
                    <a:pt x="0" y="3"/>
                    <a:pt x="0" y="2"/>
                    <a:pt x="0" y="2"/>
                  </a:cubicBezTo>
                  <a:cubicBezTo>
                    <a:pt x="0" y="2"/>
                    <a:pt x="0" y="1"/>
                    <a:pt x="0" y="1"/>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2" name="Freeform 3009"/>
            <p:cNvSpPr>
              <a:spLocks noChangeAspect="1"/>
            </p:cNvSpPr>
            <p:nvPr/>
          </p:nvSpPr>
          <p:spPr bwMode="auto">
            <a:xfrm>
              <a:off x="5139" y="2804"/>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3" name="Freeform 3010"/>
            <p:cNvSpPr>
              <a:spLocks noChangeAspect="1"/>
            </p:cNvSpPr>
            <p:nvPr/>
          </p:nvSpPr>
          <p:spPr bwMode="auto">
            <a:xfrm>
              <a:off x="5133" y="2664"/>
              <a:ext cx="3" cy="1"/>
            </a:xfrm>
            <a:custGeom>
              <a:avLst/>
              <a:gdLst>
                <a:gd name="T0" fmla="*/ 1 w 3"/>
                <a:gd name="T1" fmla="*/ 1 h 1"/>
                <a:gd name="T2" fmla="*/ 0 w 3"/>
                <a:gd name="T3" fmla="*/ 1 h 1"/>
                <a:gd name="T4" fmla="*/ 1 w 3"/>
                <a:gd name="T5" fmla="*/ 0 h 1"/>
                <a:gd name="T6" fmla="*/ 3 w 3"/>
                <a:gd name="T7" fmla="*/ 1 h 1"/>
                <a:gd name="T8" fmla="*/ 1 w 3"/>
                <a:gd name="T9" fmla="*/ 1 h 1"/>
                <a:gd name="T10" fmla="*/ 0 60000 65536"/>
                <a:gd name="T11" fmla="*/ 0 60000 65536"/>
                <a:gd name="T12" fmla="*/ 0 60000 65536"/>
                <a:gd name="T13" fmla="*/ 0 60000 65536"/>
                <a:gd name="T14" fmla="*/ 0 60000 65536"/>
                <a:gd name="T15" fmla="*/ 0 w 3"/>
                <a:gd name="T16" fmla="*/ 0 h 1"/>
                <a:gd name="T17" fmla="*/ 3 w 3"/>
                <a:gd name="T18" fmla="*/ 1 h 1"/>
              </a:gdLst>
              <a:ahLst/>
              <a:cxnLst>
                <a:cxn ang="T10">
                  <a:pos x="T0" y="T1"/>
                </a:cxn>
                <a:cxn ang="T11">
                  <a:pos x="T2" y="T3"/>
                </a:cxn>
                <a:cxn ang="T12">
                  <a:pos x="T4" y="T5"/>
                </a:cxn>
                <a:cxn ang="T13">
                  <a:pos x="T6" y="T7"/>
                </a:cxn>
                <a:cxn ang="T14">
                  <a:pos x="T8" y="T9"/>
                </a:cxn>
              </a:cxnLst>
              <a:rect l="T15" t="T16" r="T17" b="T18"/>
              <a:pathLst>
                <a:path w="3" h="1">
                  <a:moveTo>
                    <a:pt x="1" y="1"/>
                  </a:moveTo>
                  <a:cubicBezTo>
                    <a:pt x="1" y="1"/>
                    <a:pt x="0" y="1"/>
                    <a:pt x="0" y="1"/>
                  </a:cubicBezTo>
                  <a:cubicBezTo>
                    <a:pt x="0" y="0"/>
                    <a:pt x="1" y="0"/>
                    <a:pt x="1" y="0"/>
                  </a:cubicBezTo>
                  <a:cubicBezTo>
                    <a:pt x="2" y="0"/>
                    <a:pt x="3" y="0"/>
                    <a:pt x="3" y="1"/>
                  </a:cubicBezTo>
                  <a:cubicBezTo>
                    <a:pt x="2" y="1"/>
                    <a:pt x="2"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4" name="Freeform 3011"/>
            <p:cNvSpPr>
              <a:spLocks noChangeAspect="1"/>
            </p:cNvSpPr>
            <p:nvPr/>
          </p:nvSpPr>
          <p:spPr bwMode="auto">
            <a:xfrm>
              <a:off x="5203" y="2719"/>
              <a:ext cx="2" cy="2"/>
            </a:xfrm>
            <a:custGeom>
              <a:avLst/>
              <a:gdLst>
                <a:gd name="T0" fmla="*/ 0 w 1"/>
                <a:gd name="T1" fmla="*/ 1 h 2"/>
                <a:gd name="T2" fmla="*/ 0 w 1"/>
                <a:gd name="T3" fmla="*/ 0 h 2"/>
                <a:gd name="T4" fmla="*/ 2 w 1"/>
                <a:gd name="T5" fmla="*/ 1 h 2"/>
                <a:gd name="T6" fmla="*/ 2 w 1"/>
                <a:gd name="T7" fmla="*/ 2 h 2"/>
                <a:gd name="T8" fmla="*/ 0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1"/>
                  </a:moveTo>
                  <a:cubicBezTo>
                    <a:pt x="0" y="1"/>
                    <a:pt x="0" y="0"/>
                    <a:pt x="0" y="0"/>
                  </a:cubicBezTo>
                  <a:cubicBezTo>
                    <a:pt x="1" y="0"/>
                    <a:pt x="1" y="1"/>
                    <a:pt x="1" y="1"/>
                  </a:cubicBezTo>
                  <a:cubicBezTo>
                    <a:pt x="1" y="1"/>
                    <a:pt x="1" y="2"/>
                    <a:pt x="1" y="2"/>
                  </a:cubicBezTo>
                  <a:cubicBezTo>
                    <a:pt x="0" y="2"/>
                    <a:pt x="0" y="2"/>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5" name="Freeform 3012"/>
            <p:cNvSpPr>
              <a:spLocks noChangeAspect="1"/>
            </p:cNvSpPr>
            <p:nvPr/>
          </p:nvSpPr>
          <p:spPr bwMode="auto">
            <a:xfrm>
              <a:off x="4965" y="2789"/>
              <a:ext cx="2" cy="2"/>
            </a:xfrm>
            <a:custGeom>
              <a:avLst/>
              <a:gdLst>
                <a:gd name="T0" fmla="*/ 1 w 2"/>
                <a:gd name="T1" fmla="*/ 2 h 2"/>
                <a:gd name="T2" fmla="*/ 0 w 2"/>
                <a:gd name="T3" fmla="*/ 1 h 2"/>
                <a:gd name="T4" fmla="*/ 1 w 2"/>
                <a:gd name="T5" fmla="*/ 0 h 2"/>
                <a:gd name="T6" fmla="*/ 2 w 2"/>
                <a:gd name="T7" fmla="*/ 1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1"/>
                  </a:cubicBezTo>
                  <a:cubicBezTo>
                    <a:pt x="0" y="1"/>
                    <a:pt x="0" y="0"/>
                    <a:pt x="1" y="0"/>
                  </a:cubicBezTo>
                  <a:cubicBezTo>
                    <a:pt x="1" y="0"/>
                    <a:pt x="2" y="0"/>
                    <a:pt x="2" y="1"/>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6" name="Freeform 3013"/>
            <p:cNvSpPr>
              <a:spLocks noChangeAspect="1"/>
            </p:cNvSpPr>
            <p:nvPr/>
          </p:nvSpPr>
          <p:spPr bwMode="auto">
            <a:xfrm>
              <a:off x="4909" y="2660"/>
              <a:ext cx="3" cy="4"/>
            </a:xfrm>
            <a:custGeom>
              <a:avLst/>
              <a:gdLst>
                <a:gd name="T0" fmla="*/ 2 w 2"/>
                <a:gd name="T1" fmla="*/ 3 h 3"/>
                <a:gd name="T2" fmla="*/ 2 w 2"/>
                <a:gd name="T3" fmla="*/ 4 h 3"/>
                <a:gd name="T4" fmla="*/ 0 w 2"/>
                <a:gd name="T5" fmla="*/ 3 h 3"/>
                <a:gd name="T6" fmla="*/ 2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7" name="Freeform 3014"/>
            <p:cNvSpPr>
              <a:spLocks noChangeAspect="1"/>
            </p:cNvSpPr>
            <p:nvPr/>
          </p:nvSpPr>
          <p:spPr bwMode="auto">
            <a:xfrm>
              <a:off x="4887" y="2717"/>
              <a:ext cx="3" cy="2"/>
            </a:xfrm>
            <a:custGeom>
              <a:avLst/>
              <a:gdLst>
                <a:gd name="T0" fmla="*/ 2 w 3"/>
                <a:gd name="T1" fmla="*/ 0 h 2"/>
                <a:gd name="T2" fmla="*/ 2 w 3"/>
                <a:gd name="T3" fmla="*/ 1 h 2"/>
                <a:gd name="T4" fmla="*/ 1 w 3"/>
                <a:gd name="T5" fmla="*/ 2 h 2"/>
                <a:gd name="T6" fmla="*/ 0 w 3"/>
                <a:gd name="T7" fmla="*/ 0 h 2"/>
                <a:gd name="T8" fmla="*/ 2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2" y="1"/>
                  </a:cubicBezTo>
                  <a:cubicBezTo>
                    <a:pt x="2" y="2"/>
                    <a:pt x="1" y="2"/>
                    <a:pt x="1" y="2"/>
                  </a:cubicBezTo>
                  <a:cubicBezTo>
                    <a:pt x="1" y="1"/>
                    <a:pt x="0" y="1"/>
                    <a:pt x="0" y="0"/>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8" name="Oval 3015"/>
            <p:cNvSpPr>
              <a:spLocks noChangeAspect="1" noChangeArrowheads="1"/>
            </p:cNvSpPr>
            <p:nvPr/>
          </p:nvSpPr>
          <p:spPr bwMode="auto">
            <a:xfrm>
              <a:off x="4811" y="2767"/>
              <a:ext cx="2"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9" name="Freeform 3016"/>
            <p:cNvSpPr>
              <a:spLocks noChangeAspect="1"/>
            </p:cNvSpPr>
            <p:nvPr/>
          </p:nvSpPr>
          <p:spPr bwMode="auto">
            <a:xfrm>
              <a:off x="4791" y="2784"/>
              <a:ext cx="1" cy="2"/>
            </a:xfrm>
            <a:custGeom>
              <a:avLst/>
              <a:gdLst>
                <a:gd name="T0" fmla="*/ 1 w 1"/>
                <a:gd name="T1" fmla="*/ 1 h 2"/>
                <a:gd name="T2" fmla="*/ 0 w 1"/>
                <a:gd name="T3" fmla="*/ 2 h 2"/>
                <a:gd name="T4" fmla="*/ 0 w 1"/>
                <a:gd name="T5" fmla="*/ 1 h 2"/>
                <a:gd name="T6" fmla="*/ 0 w 1"/>
                <a:gd name="T7" fmla="*/ 0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1"/>
                    <a:pt x="0" y="1"/>
                  </a:cubicBezTo>
                  <a:cubicBezTo>
                    <a:pt x="0" y="0"/>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0" name="Freeform 3017"/>
            <p:cNvSpPr>
              <a:spLocks noChangeAspect="1"/>
            </p:cNvSpPr>
            <p:nvPr/>
          </p:nvSpPr>
          <p:spPr bwMode="auto">
            <a:xfrm>
              <a:off x="4828" y="2780"/>
              <a:ext cx="2" cy="4"/>
            </a:xfrm>
            <a:custGeom>
              <a:avLst/>
              <a:gdLst>
                <a:gd name="T0" fmla="*/ 1 w 2"/>
                <a:gd name="T1" fmla="*/ 3 h 3"/>
                <a:gd name="T2" fmla="*/ 0 w 2"/>
                <a:gd name="T3" fmla="*/ 4 h 3"/>
                <a:gd name="T4" fmla="*/ 0 w 2"/>
                <a:gd name="T5" fmla="*/ 1 h 3"/>
                <a:gd name="T6" fmla="*/ 1 w 2"/>
                <a:gd name="T7" fmla="*/ 1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3"/>
                    <a:pt x="0" y="3"/>
                    <a:pt x="0" y="3"/>
                  </a:cubicBezTo>
                  <a:cubicBezTo>
                    <a:pt x="0" y="2"/>
                    <a:pt x="0" y="2"/>
                    <a:pt x="0" y="1"/>
                  </a:cubicBezTo>
                  <a:cubicBezTo>
                    <a:pt x="0" y="1"/>
                    <a:pt x="1" y="0"/>
                    <a:pt x="1" y="1"/>
                  </a:cubicBezTo>
                  <a:cubicBezTo>
                    <a:pt x="2" y="1"/>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1" name="Freeform 3018"/>
            <p:cNvSpPr>
              <a:spLocks noChangeAspect="1"/>
            </p:cNvSpPr>
            <p:nvPr/>
          </p:nvSpPr>
          <p:spPr bwMode="auto">
            <a:xfrm>
              <a:off x="4829" y="2784"/>
              <a:ext cx="2" cy="4"/>
            </a:xfrm>
            <a:custGeom>
              <a:avLst/>
              <a:gdLst>
                <a:gd name="T0" fmla="*/ 1 w 2"/>
                <a:gd name="T1" fmla="*/ 3 h 3"/>
                <a:gd name="T2" fmla="*/ 0 w 2"/>
                <a:gd name="T3" fmla="*/ 4 h 3"/>
                <a:gd name="T4" fmla="*/ 0 w 2"/>
                <a:gd name="T5" fmla="*/ 1 h 3"/>
                <a:gd name="T6" fmla="*/ 1 w 2"/>
                <a:gd name="T7" fmla="*/ 0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0" y="3"/>
                  </a:cubicBezTo>
                  <a:cubicBezTo>
                    <a:pt x="0" y="2"/>
                    <a:pt x="0" y="2"/>
                    <a:pt x="0" y="1"/>
                  </a:cubicBezTo>
                  <a:cubicBezTo>
                    <a:pt x="0" y="1"/>
                    <a:pt x="1" y="0"/>
                    <a:pt x="1" y="0"/>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2" name="Freeform 3019"/>
            <p:cNvSpPr>
              <a:spLocks noChangeAspect="1"/>
            </p:cNvSpPr>
            <p:nvPr/>
          </p:nvSpPr>
          <p:spPr bwMode="auto">
            <a:xfrm>
              <a:off x="4801" y="2693"/>
              <a:ext cx="4" cy="3"/>
            </a:xfrm>
            <a:custGeom>
              <a:avLst/>
              <a:gdLst>
                <a:gd name="T0" fmla="*/ 3 w 3"/>
                <a:gd name="T1" fmla="*/ 2 h 3"/>
                <a:gd name="T2" fmla="*/ 1 w 3"/>
                <a:gd name="T3" fmla="*/ 3 h 3"/>
                <a:gd name="T4" fmla="*/ 1 w 3"/>
                <a:gd name="T5" fmla="*/ 1 h 3"/>
                <a:gd name="T6" fmla="*/ 3 w 3"/>
                <a:gd name="T7" fmla="*/ 1 h 3"/>
                <a:gd name="T8" fmla="*/ 3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3"/>
                    <a:pt x="1" y="3"/>
                    <a:pt x="1" y="3"/>
                  </a:cubicBezTo>
                  <a:cubicBezTo>
                    <a:pt x="0" y="2"/>
                    <a:pt x="0" y="2"/>
                    <a:pt x="1" y="1"/>
                  </a:cubicBezTo>
                  <a:cubicBezTo>
                    <a:pt x="1" y="1"/>
                    <a:pt x="1" y="0"/>
                    <a:pt x="2"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3" name="Freeform 3020"/>
            <p:cNvSpPr>
              <a:spLocks noChangeAspect="1"/>
            </p:cNvSpPr>
            <p:nvPr/>
          </p:nvSpPr>
          <p:spPr bwMode="auto">
            <a:xfrm>
              <a:off x="4834" y="2649"/>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4" name="Freeform 3021"/>
            <p:cNvSpPr>
              <a:spLocks noChangeAspect="1"/>
            </p:cNvSpPr>
            <p:nvPr/>
          </p:nvSpPr>
          <p:spPr bwMode="auto">
            <a:xfrm>
              <a:off x="4743" y="2744"/>
              <a:ext cx="2" cy="3"/>
            </a:xfrm>
            <a:custGeom>
              <a:avLst/>
              <a:gdLst>
                <a:gd name="T0" fmla="*/ 2 w 2"/>
                <a:gd name="T1" fmla="*/ 2 h 2"/>
                <a:gd name="T2" fmla="*/ 1 w 2"/>
                <a:gd name="T3" fmla="*/ 3 h 2"/>
                <a:gd name="T4" fmla="*/ 0 w 2"/>
                <a:gd name="T5" fmla="*/ 2 h 2"/>
                <a:gd name="T6" fmla="*/ 1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1"/>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5" name="Freeform 3022"/>
            <p:cNvSpPr>
              <a:spLocks noChangeAspect="1"/>
            </p:cNvSpPr>
            <p:nvPr/>
          </p:nvSpPr>
          <p:spPr bwMode="auto">
            <a:xfrm>
              <a:off x="4738" y="2736"/>
              <a:ext cx="2" cy="2"/>
            </a:xfrm>
            <a:custGeom>
              <a:avLst/>
              <a:gdLst>
                <a:gd name="T0" fmla="*/ 1 w 2"/>
                <a:gd name="T1" fmla="*/ 1 h 2"/>
                <a:gd name="T2" fmla="*/ 1 w 2"/>
                <a:gd name="T3" fmla="*/ 2 h 2"/>
                <a:gd name="T4" fmla="*/ 0 w 2"/>
                <a:gd name="T5" fmla="*/ 1 h 2"/>
                <a:gd name="T6" fmla="*/ 0 w 2"/>
                <a:gd name="T7" fmla="*/ 0 h 2"/>
                <a:gd name="T8" fmla="*/ 1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2" y="1"/>
                    <a:pt x="2" y="2"/>
                    <a:pt x="1" y="2"/>
                  </a:cubicBezTo>
                  <a:cubicBezTo>
                    <a:pt x="0" y="2"/>
                    <a:pt x="0" y="2"/>
                    <a:pt x="0" y="1"/>
                  </a:cubicBezTo>
                  <a:cubicBezTo>
                    <a:pt x="0" y="1"/>
                    <a:pt x="0" y="0"/>
                    <a:pt x="0" y="0"/>
                  </a:cubicBezTo>
                  <a:cubicBezTo>
                    <a:pt x="1" y="0"/>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6" name="Freeform 3023"/>
            <p:cNvSpPr>
              <a:spLocks noChangeAspect="1"/>
            </p:cNvSpPr>
            <p:nvPr/>
          </p:nvSpPr>
          <p:spPr bwMode="auto">
            <a:xfrm>
              <a:off x="4794" y="2634"/>
              <a:ext cx="3" cy="3"/>
            </a:xfrm>
            <a:custGeom>
              <a:avLst/>
              <a:gdLst>
                <a:gd name="T0" fmla="*/ 3 w 2"/>
                <a:gd name="T1" fmla="*/ 2 h 3"/>
                <a:gd name="T2" fmla="*/ 2 w 2"/>
                <a:gd name="T3" fmla="*/ 3 h 3"/>
                <a:gd name="T4" fmla="*/ 0 w 2"/>
                <a:gd name="T5" fmla="*/ 2 h 3"/>
                <a:gd name="T6" fmla="*/ 2 w 2"/>
                <a:gd name="T7" fmla="*/ 1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0" y="2"/>
                  </a:cubicBezTo>
                  <a:cubicBezTo>
                    <a:pt x="0" y="1"/>
                    <a:pt x="0"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7" name="Freeform 3024"/>
            <p:cNvSpPr>
              <a:spLocks noChangeAspect="1"/>
            </p:cNvSpPr>
            <p:nvPr/>
          </p:nvSpPr>
          <p:spPr bwMode="auto">
            <a:xfrm>
              <a:off x="4793" y="2629"/>
              <a:ext cx="2" cy="2"/>
            </a:xfrm>
            <a:custGeom>
              <a:avLst/>
              <a:gdLst>
                <a:gd name="T0" fmla="*/ 2 w 2"/>
                <a:gd name="T1" fmla="*/ 1 h 2"/>
                <a:gd name="T2" fmla="*/ 1 w 2"/>
                <a:gd name="T3" fmla="*/ 2 h 2"/>
                <a:gd name="T4" fmla="*/ 0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2" y="2"/>
                    <a:pt x="1" y="2"/>
                  </a:cubicBezTo>
                  <a:cubicBezTo>
                    <a:pt x="0" y="2"/>
                    <a:pt x="0" y="1"/>
                    <a:pt x="0" y="1"/>
                  </a:cubicBezTo>
                  <a:cubicBezTo>
                    <a:pt x="0" y="0"/>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8" name="Freeform 3025"/>
            <p:cNvSpPr>
              <a:spLocks noChangeAspect="1"/>
            </p:cNvSpPr>
            <p:nvPr/>
          </p:nvSpPr>
          <p:spPr bwMode="auto">
            <a:xfrm>
              <a:off x="4797" y="2642"/>
              <a:ext cx="2" cy="4"/>
            </a:xfrm>
            <a:custGeom>
              <a:avLst/>
              <a:gdLst>
                <a:gd name="T0" fmla="*/ 1 w 2"/>
                <a:gd name="T1" fmla="*/ 3 h 3"/>
                <a:gd name="T2" fmla="*/ 1 w 2"/>
                <a:gd name="T3" fmla="*/ 4 h 3"/>
                <a:gd name="T4" fmla="*/ 0 w 2"/>
                <a:gd name="T5" fmla="*/ 3 h 3"/>
                <a:gd name="T6" fmla="*/ 1 w 2"/>
                <a:gd name="T7" fmla="*/ 0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9" name="Freeform 3026"/>
            <p:cNvSpPr>
              <a:spLocks noChangeAspect="1"/>
            </p:cNvSpPr>
            <p:nvPr/>
          </p:nvSpPr>
          <p:spPr bwMode="auto">
            <a:xfrm>
              <a:off x="4731" y="2673"/>
              <a:ext cx="2" cy="4"/>
            </a:xfrm>
            <a:custGeom>
              <a:avLst/>
              <a:gdLst>
                <a:gd name="T0" fmla="*/ 2 w 2"/>
                <a:gd name="T1" fmla="*/ 3 h 3"/>
                <a:gd name="T2" fmla="*/ 1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0" name="Freeform 3027"/>
            <p:cNvSpPr>
              <a:spLocks noChangeAspect="1"/>
            </p:cNvSpPr>
            <p:nvPr/>
          </p:nvSpPr>
          <p:spPr bwMode="auto">
            <a:xfrm>
              <a:off x="4740" y="2675"/>
              <a:ext cx="3" cy="2"/>
            </a:xfrm>
            <a:custGeom>
              <a:avLst/>
              <a:gdLst>
                <a:gd name="T0" fmla="*/ 3 w 2"/>
                <a:gd name="T1" fmla="*/ 1 h 2"/>
                <a:gd name="T2" fmla="*/ 2 w 2"/>
                <a:gd name="T3" fmla="*/ 2 h 2"/>
                <a:gd name="T4" fmla="*/ 2 w 2"/>
                <a:gd name="T5" fmla="*/ 1 h 2"/>
                <a:gd name="T6" fmla="*/ 2 w 2"/>
                <a:gd name="T7" fmla="*/ 0 h 2"/>
                <a:gd name="T8" fmla="*/ 3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2" y="2"/>
                    <a:pt x="1" y="2"/>
                  </a:cubicBezTo>
                  <a:cubicBezTo>
                    <a:pt x="1" y="2"/>
                    <a:pt x="0" y="1"/>
                    <a:pt x="1" y="1"/>
                  </a:cubicBezTo>
                  <a:cubicBezTo>
                    <a:pt x="1" y="1"/>
                    <a:pt x="1"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1" name="Freeform 3028"/>
            <p:cNvSpPr>
              <a:spLocks noChangeAspect="1"/>
            </p:cNvSpPr>
            <p:nvPr/>
          </p:nvSpPr>
          <p:spPr bwMode="auto">
            <a:xfrm>
              <a:off x="4794" y="2648"/>
              <a:ext cx="1" cy="3"/>
            </a:xfrm>
            <a:custGeom>
              <a:avLst/>
              <a:gdLst>
                <a:gd name="T0" fmla="*/ 1 w 1"/>
                <a:gd name="T1" fmla="*/ 2 h 2"/>
                <a:gd name="T2" fmla="*/ 0 w 1"/>
                <a:gd name="T3" fmla="*/ 3 h 2"/>
                <a:gd name="T4" fmla="*/ 0 w 1"/>
                <a:gd name="T5" fmla="*/ 2 h 2"/>
                <a:gd name="T6" fmla="*/ 1 w 1"/>
                <a:gd name="T7" fmla="*/ 0 h 2"/>
                <a:gd name="T8" fmla="*/ 1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2"/>
                    <a:pt x="0" y="1"/>
                  </a:cubicBezTo>
                  <a:cubicBezTo>
                    <a:pt x="0" y="1"/>
                    <a:pt x="0" y="0"/>
                    <a:pt x="1"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2" name="Freeform 3029"/>
            <p:cNvSpPr>
              <a:spLocks noChangeAspect="1"/>
            </p:cNvSpPr>
            <p:nvPr/>
          </p:nvSpPr>
          <p:spPr bwMode="auto">
            <a:xfrm>
              <a:off x="4793" y="2654"/>
              <a:ext cx="2" cy="4"/>
            </a:xfrm>
            <a:custGeom>
              <a:avLst/>
              <a:gdLst>
                <a:gd name="T0" fmla="*/ 1 w 2"/>
                <a:gd name="T1" fmla="*/ 3 h 3"/>
                <a:gd name="T2" fmla="*/ 0 w 2"/>
                <a:gd name="T3" fmla="*/ 4 h 3"/>
                <a:gd name="T4" fmla="*/ 0 w 2"/>
                <a:gd name="T5" fmla="*/ 1 h 3"/>
                <a:gd name="T6" fmla="*/ 1 w 2"/>
                <a:gd name="T7" fmla="*/ 0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0" y="3"/>
                  </a:cubicBezTo>
                  <a:cubicBezTo>
                    <a:pt x="0" y="2"/>
                    <a:pt x="0" y="2"/>
                    <a:pt x="0" y="1"/>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3" name="Oval 3030"/>
            <p:cNvSpPr>
              <a:spLocks noChangeAspect="1" noChangeArrowheads="1"/>
            </p:cNvSpPr>
            <p:nvPr/>
          </p:nvSpPr>
          <p:spPr bwMode="auto">
            <a:xfrm>
              <a:off x="4729" y="2703"/>
              <a:ext cx="3"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4" name="Freeform 3031"/>
            <p:cNvSpPr>
              <a:spLocks noChangeAspect="1"/>
            </p:cNvSpPr>
            <p:nvPr/>
          </p:nvSpPr>
          <p:spPr bwMode="auto">
            <a:xfrm>
              <a:off x="4743" y="2789"/>
              <a:ext cx="2" cy="3"/>
            </a:xfrm>
            <a:custGeom>
              <a:avLst/>
              <a:gdLst>
                <a:gd name="T0" fmla="*/ 2 w 2"/>
                <a:gd name="T1" fmla="*/ 2 h 3"/>
                <a:gd name="T2" fmla="*/ 1 w 2"/>
                <a:gd name="T3" fmla="*/ 3 h 3"/>
                <a:gd name="T4" fmla="*/ 0 w 2"/>
                <a:gd name="T5" fmla="*/ 2 h 3"/>
                <a:gd name="T6" fmla="*/ 1 w 2"/>
                <a:gd name="T7" fmla="*/ 1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2" y="3"/>
                    <a:pt x="1" y="3"/>
                  </a:cubicBezTo>
                  <a:cubicBezTo>
                    <a:pt x="1" y="3"/>
                    <a:pt x="0" y="2"/>
                    <a:pt x="0" y="2"/>
                  </a:cubicBezTo>
                  <a:cubicBezTo>
                    <a:pt x="0" y="1"/>
                    <a:pt x="1"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5" name="Freeform 3032"/>
            <p:cNvSpPr>
              <a:spLocks noChangeAspect="1"/>
            </p:cNvSpPr>
            <p:nvPr/>
          </p:nvSpPr>
          <p:spPr bwMode="auto">
            <a:xfrm>
              <a:off x="4707" y="2826"/>
              <a:ext cx="2" cy="4"/>
            </a:xfrm>
            <a:custGeom>
              <a:avLst/>
              <a:gdLst>
                <a:gd name="T0" fmla="*/ 2 w 2"/>
                <a:gd name="T1" fmla="*/ 3 h 3"/>
                <a:gd name="T2" fmla="*/ 0 w 2"/>
                <a:gd name="T3" fmla="*/ 4 h 3"/>
                <a:gd name="T4" fmla="*/ 0 w 2"/>
                <a:gd name="T5" fmla="*/ 1 h 3"/>
                <a:gd name="T6" fmla="*/ 2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1" y="3"/>
                    <a:pt x="1" y="3"/>
                    <a:pt x="0" y="3"/>
                  </a:cubicBezTo>
                  <a:cubicBezTo>
                    <a:pt x="0" y="2"/>
                    <a:pt x="0" y="2"/>
                    <a:pt x="0" y="1"/>
                  </a:cubicBezTo>
                  <a:cubicBezTo>
                    <a:pt x="1" y="1"/>
                    <a:pt x="1" y="0"/>
                    <a:pt x="2"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6" name="Freeform 3033"/>
            <p:cNvSpPr>
              <a:spLocks noChangeAspect="1"/>
            </p:cNvSpPr>
            <p:nvPr/>
          </p:nvSpPr>
          <p:spPr bwMode="auto">
            <a:xfrm>
              <a:off x="4732" y="2786"/>
              <a:ext cx="8" cy="8"/>
            </a:xfrm>
            <a:custGeom>
              <a:avLst/>
              <a:gdLst>
                <a:gd name="T0" fmla="*/ 7 w 7"/>
                <a:gd name="T1" fmla="*/ 1 h 6"/>
                <a:gd name="T2" fmla="*/ 5 w 7"/>
                <a:gd name="T3" fmla="*/ 7 h 6"/>
                <a:gd name="T4" fmla="*/ 1 w 7"/>
                <a:gd name="T5" fmla="*/ 7 h 6"/>
                <a:gd name="T6" fmla="*/ 3 w 7"/>
                <a:gd name="T7" fmla="*/ 1 h 6"/>
                <a:gd name="T8" fmla="*/ 7 w 7"/>
                <a:gd name="T9" fmla="*/ 1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1"/>
                  </a:moveTo>
                  <a:cubicBezTo>
                    <a:pt x="7" y="3"/>
                    <a:pt x="5" y="4"/>
                    <a:pt x="4" y="5"/>
                  </a:cubicBezTo>
                  <a:cubicBezTo>
                    <a:pt x="3" y="6"/>
                    <a:pt x="1" y="6"/>
                    <a:pt x="1" y="5"/>
                  </a:cubicBezTo>
                  <a:cubicBezTo>
                    <a:pt x="0" y="3"/>
                    <a:pt x="2" y="2"/>
                    <a:pt x="3" y="1"/>
                  </a:cubicBezTo>
                  <a:cubicBezTo>
                    <a:pt x="4" y="0"/>
                    <a:pt x="6"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7" name="Freeform 3034"/>
            <p:cNvSpPr>
              <a:spLocks noChangeAspect="1"/>
            </p:cNvSpPr>
            <p:nvPr/>
          </p:nvSpPr>
          <p:spPr bwMode="auto">
            <a:xfrm>
              <a:off x="4749" y="2785"/>
              <a:ext cx="13" cy="6"/>
            </a:xfrm>
            <a:custGeom>
              <a:avLst/>
              <a:gdLst>
                <a:gd name="T0" fmla="*/ 1 w 11"/>
                <a:gd name="T1" fmla="*/ 1 h 5"/>
                <a:gd name="T2" fmla="*/ 12 w 11"/>
                <a:gd name="T3" fmla="*/ 1 h 5"/>
                <a:gd name="T4" fmla="*/ 12 w 11"/>
                <a:gd name="T5" fmla="*/ 5 h 5"/>
                <a:gd name="T6" fmla="*/ 2 w 11"/>
                <a:gd name="T7" fmla="*/ 4 h 5"/>
                <a:gd name="T8" fmla="*/ 1 w 11"/>
                <a:gd name="T9" fmla="*/ 1 h 5"/>
                <a:gd name="T10" fmla="*/ 0 60000 65536"/>
                <a:gd name="T11" fmla="*/ 0 60000 65536"/>
                <a:gd name="T12" fmla="*/ 0 60000 65536"/>
                <a:gd name="T13" fmla="*/ 0 60000 65536"/>
                <a:gd name="T14" fmla="*/ 0 60000 65536"/>
                <a:gd name="T15" fmla="*/ 0 w 11"/>
                <a:gd name="T16" fmla="*/ 0 h 5"/>
                <a:gd name="T17" fmla="*/ 11 w 11"/>
                <a:gd name="T18" fmla="*/ 5 h 5"/>
              </a:gdLst>
              <a:ahLst/>
              <a:cxnLst>
                <a:cxn ang="T10">
                  <a:pos x="T0" y="T1"/>
                </a:cxn>
                <a:cxn ang="T11">
                  <a:pos x="T2" y="T3"/>
                </a:cxn>
                <a:cxn ang="T12">
                  <a:pos x="T4" y="T5"/>
                </a:cxn>
                <a:cxn ang="T13">
                  <a:pos x="T6" y="T7"/>
                </a:cxn>
                <a:cxn ang="T14">
                  <a:pos x="T8" y="T9"/>
                </a:cxn>
              </a:cxnLst>
              <a:rect l="T15" t="T16" r="T17" b="T18"/>
              <a:pathLst>
                <a:path w="11" h="5">
                  <a:moveTo>
                    <a:pt x="1" y="1"/>
                  </a:moveTo>
                  <a:cubicBezTo>
                    <a:pt x="4" y="0"/>
                    <a:pt x="7" y="0"/>
                    <a:pt x="10" y="1"/>
                  </a:cubicBezTo>
                  <a:cubicBezTo>
                    <a:pt x="11" y="2"/>
                    <a:pt x="11" y="4"/>
                    <a:pt x="10" y="4"/>
                  </a:cubicBezTo>
                  <a:cubicBezTo>
                    <a:pt x="7" y="5"/>
                    <a:pt x="4" y="4"/>
                    <a:pt x="2" y="3"/>
                  </a:cubicBezTo>
                  <a:cubicBezTo>
                    <a:pt x="1" y="3"/>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8" name="Freeform 3035"/>
            <p:cNvSpPr>
              <a:spLocks noChangeAspect="1"/>
            </p:cNvSpPr>
            <p:nvPr/>
          </p:nvSpPr>
          <p:spPr bwMode="auto">
            <a:xfrm>
              <a:off x="4768" y="2776"/>
              <a:ext cx="18" cy="8"/>
            </a:xfrm>
            <a:custGeom>
              <a:avLst/>
              <a:gdLst>
                <a:gd name="T0" fmla="*/ 4 w 15"/>
                <a:gd name="T1" fmla="*/ 1 h 7"/>
                <a:gd name="T2" fmla="*/ 1 w 15"/>
                <a:gd name="T3" fmla="*/ 7 h 7"/>
                <a:gd name="T4" fmla="*/ 6 w 15"/>
                <a:gd name="T5" fmla="*/ 6 h 7"/>
                <a:gd name="T6" fmla="*/ 13 w 15"/>
                <a:gd name="T7" fmla="*/ 7 h 7"/>
                <a:gd name="T8" fmla="*/ 18 w 15"/>
                <a:gd name="T9" fmla="*/ 2 h 7"/>
                <a:gd name="T10" fmla="*/ 13 w 15"/>
                <a:gd name="T11" fmla="*/ 1 h 7"/>
                <a:gd name="T12" fmla="*/ 7 w 15"/>
                <a:gd name="T13" fmla="*/ 2 h 7"/>
                <a:gd name="T14" fmla="*/ 4 w 15"/>
                <a:gd name="T15" fmla="*/ 1 h 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7"/>
                <a:gd name="T26" fmla="*/ 15 w 15"/>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7">
                  <a:moveTo>
                    <a:pt x="3" y="1"/>
                  </a:moveTo>
                  <a:cubicBezTo>
                    <a:pt x="1" y="2"/>
                    <a:pt x="0" y="5"/>
                    <a:pt x="1" y="6"/>
                  </a:cubicBezTo>
                  <a:cubicBezTo>
                    <a:pt x="2" y="7"/>
                    <a:pt x="3" y="5"/>
                    <a:pt x="5" y="5"/>
                  </a:cubicBezTo>
                  <a:cubicBezTo>
                    <a:pt x="7" y="5"/>
                    <a:pt x="9" y="6"/>
                    <a:pt x="11" y="6"/>
                  </a:cubicBezTo>
                  <a:cubicBezTo>
                    <a:pt x="13" y="5"/>
                    <a:pt x="15" y="4"/>
                    <a:pt x="15" y="2"/>
                  </a:cubicBezTo>
                  <a:cubicBezTo>
                    <a:pt x="15" y="1"/>
                    <a:pt x="12" y="1"/>
                    <a:pt x="11" y="1"/>
                  </a:cubicBezTo>
                  <a:cubicBezTo>
                    <a:pt x="9" y="1"/>
                    <a:pt x="8" y="2"/>
                    <a:pt x="6" y="2"/>
                  </a:cubicBezTo>
                  <a:cubicBezTo>
                    <a:pt x="5" y="2"/>
                    <a:pt x="4"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9" name="Freeform 3036"/>
            <p:cNvSpPr>
              <a:spLocks noChangeAspect="1"/>
            </p:cNvSpPr>
            <p:nvPr/>
          </p:nvSpPr>
          <p:spPr bwMode="auto">
            <a:xfrm>
              <a:off x="4717" y="2723"/>
              <a:ext cx="9" cy="15"/>
            </a:xfrm>
            <a:custGeom>
              <a:avLst/>
              <a:gdLst>
                <a:gd name="T0" fmla="*/ 6 w 7"/>
                <a:gd name="T1" fmla="*/ 1 h 13"/>
                <a:gd name="T2" fmla="*/ 8 w 7"/>
                <a:gd name="T3" fmla="*/ 6 h 13"/>
                <a:gd name="T4" fmla="*/ 5 w 7"/>
                <a:gd name="T5" fmla="*/ 14 h 13"/>
                <a:gd name="T6" fmla="*/ 1 w 7"/>
                <a:gd name="T7" fmla="*/ 13 h 13"/>
                <a:gd name="T8" fmla="*/ 1 w 7"/>
                <a:gd name="T9" fmla="*/ 5 h 13"/>
                <a:gd name="T10" fmla="*/ 6 w 7"/>
                <a:gd name="T11" fmla="*/ 1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5" y="1"/>
                  </a:moveTo>
                  <a:cubicBezTo>
                    <a:pt x="7" y="1"/>
                    <a:pt x="6" y="4"/>
                    <a:pt x="6" y="5"/>
                  </a:cubicBezTo>
                  <a:cubicBezTo>
                    <a:pt x="5" y="8"/>
                    <a:pt x="5" y="10"/>
                    <a:pt x="4" y="12"/>
                  </a:cubicBezTo>
                  <a:cubicBezTo>
                    <a:pt x="3" y="13"/>
                    <a:pt x="1" y="12"/>
                    <a:pt x="1" y="11"/>
                  </a:cubicBezTo>
                  <a:cubicBezTo>
                    <a:pt x="0" y="9"/>
                    <a:pt x="0" y="6"/>
                    <a:pt x="1" y="4"/>
                  </a:cubicBezTo>
                  <a:cubicBezTo>
                    <a:pt x="2" y="2"/>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0" name="Freeform 3037"/>
            <p:cNvSpPr>
              <a:spLocks noChangeAspect="1"/>
            </p:cNvSpPr>
            <p:nvPr/>
          </p:nvSpPr>
          <p:spPr bwMode="auto">
            <a:xfrm>
              <a:off x="4710" y="2733"/>
              <a:ext cx="6" cy="5"/>
            </a:xfrm>
            <a:custGeom>
              <a:avLst/>
              <a:gdLst>
                <a:gd name="T0" fmla="*/ 4 w 5"/>
                <a:gd name="T1" fmla="*/ 0 h 4"/>
                <a:gd name="T2" fmla="*/ 5 w 5"/>
                <a:gd name="T3" fmla="*/ 4 h 4"/>
                <a:gd name="T4" fmla="*/ 1 w 5"/>
                <a:gd name="T5" fmla="*/ 5 h 4"/>
                <a:gd name="T6" fmla="*/ 4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3" y="0"/>
                  </a:moveTo>
                  <a:cubicBezTo>
                    <a:pt x="4" y="0"/>
                    <a:pt x="5" y="2"/>
                    <a:pt x="4" y="3"/>
                  </a:cubicBezTo>
                  <a:cubicBezTo>
                    <a:pt x="4" y="4"/>
                    <a:pt x="2" y="4"/>
                    <a:pt x="1" y="4"/>
                  </a:cubicBezTo>
                  <a:cubicBezTo>
                    <a:pt x="0" y="2"/>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1" name="Freeform 3038"/>
            <p:cNvSpPr>
              <a:spLocks noChangeAspect="1"/>
            </p:cNvSpPr>
            <p:nvPr/>
          </p:nvSpPr>
          <p:spPr bwMode="auto">
            <a:xfrm>
              <a:off x="4723" y="2719"/>
              <a:ext cx="11" cy="24"/>
            </a:xfrm>
            <a:custGeom>
              <a:avLst/>
              <a:gdLst>
                <a:gd name="T0" fmla="*/ 10 w 9"/>
                <a:gd name="T1" fmla="*/ 1 h 20"/>
                <a:gd name="T2" fmla="*/ 10 w 9"/>
                <a:gd name="T3" fmla="*/ 5 h 20"/>
                <a:gd name="T4" fmla="*/ 6 w 9"/>
                <a:gd name="T5" fmla="*/ 5 h 20"/>
                <a:gd name="T6" fmla="*/ 5 w 9"/>
                <a:gd name="T7" fmla="*/ 14 h 20"/>
                <a:gd name="T8" fmla="*/ 9 w 9"/>
                <a:gd name="T9" fmla="*/ 16 h 20"/>
                <a:gd name="T10" fmla="*/ 7 w 9"/>
                <a:gd name="T11" fmla="*/ 19 h 20"/>
                <a:gd name="T12" fmla="*/ 4 w 9"/>
                <a:gd name="T13" fmla="*/ 19 h 20"/>
                <a:gd name="T14" fmla="*/ 1 w 9"/>
                <a:gd name="T15" fmla="*/ 23 h 20"/>
                <a:gd name="T16" fmla="*/ 1 w 9"/>
                <a:gd name="T17" fmla="*/ 17 h 20"/>
                <a:gd name="T18" fmla="*/ 4 w 9"/>
                <a:gd name="T19" fmla="*/ 6 h 20"/>
                <a:gd name="T20" fmla="*/ 5 w 9"/>
                <a:gd name="T21" fmla="*/ 1 h 20"/>
                <a:gd name="T22" fmla="*/ 10 w 9"/>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20"/>
                <a:gd name="T38" fmla="*/ 9 w 9"/>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20">
                  <a:moveTo>
                    <a:pt x="8" y="1"/>
                  </a:moveTo>
                  <a:cubicBezTo>
                    <a:pt x="9" y="1"/>
                    <a:pt x="9" y="3"/>
                    <a:pt x="8" y="4"/>
                  </a:cubicBezTo>
                  <a:cubicBezTo>
                    <a:pt x="7" y="5"/>
                    <a:pt x="6" y="3"/>
                    <a:pt x="5" y="4"/>
                  </a:cubicBezTo>
                  <a:cubicBezTo>
                    <a:pt x="4" y="6"/>
                    <a:pt x="3" y="9"/>
                    <a:pt x="4" y="12"/>
                  </a:cubicBezTo>
                  <a:cubicBezTo>
                    <a:pt x="4" y="13"/>
                    <a:pt x="7" y="12"/>
                    <a:pt x="7" y="13"/>
                  </a:cubicBezTo>
                  <a:cubicBezTo>
                    <a:pt x="8" y="13"/>
                    <a:pt x="7" y="15"/>
                    <a:pt x="6" y="16"/>
                  </a:cubicBezTo>
                  <a:cubicBezTo>
                    <a:pt x="5" y="16"/>
                    <a:pt x="4" y="15"/>
                    <a:pt x="3" y="16"/>
                  </a:cubicBezTo>
                  <a:cubicBezTo>
                    <a:pt x="2" y="17"/>
                    <a:pt x="2" y="20"/>
                    <a:pt x="1" y="19"/>
                  </a:cubicBezTo>
                  <a:cubicBezTo>
                    <a:pt x="0" y="18"/>
                    <a:pt x="1" y="16"/>
                    <a:pt x="1" y="14"/>
                  </a:cubicBezTo>
                  <a:cubicBezTo>
                    <a:pt x="2" y="11"/>
                    <a:pt x="3" y="8"/>
                    <a:pt x="3" y="5"/>
                  </a:cubicBezTo>
                  <a:cubicBezTo>
                    <a:pt x="4" y="4"/>
                    <a:pt x="3" y="2"/>
                    <a:pt x="4" y="1"/>
                  </a:cubicBezTo>
                  <a:cubicBezTo>
                    <a:pt x="5" y="0"/>
                    <a:pt x="7" y="0"/>
                    <a:pt x="8"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2" name="Freeform 3039"/>
            <p:cNvSpPr>
              <a:spLocks noChangeAspect="1"/>
            </p:cNvSpPr>
            <p:nvPr/>
          </p:nvSpPr>
          <p:spPr bwMode="auto">
            <a:xfrm>
              <a:off x="4756" y="2789"/>
              <a:ext cx="35" cy="20"/>
            </a:xfrm>
            <a:custGeom>
              <a:avLst/>
              <a:gdLst>
                <a:gd name="T0" fmla="*/ 4 w 29"/>
                <a:gd name="T1" fmla="*/ 20 h 17"/>
                <a:gd name="T2" fmla="*/ 10 w 29"/>
                <a:gd name="T3" fmla="*/ 18 h 17"/>
                <a:gd name="T4" fmla="*/ 16 w 29"/>
                <a:gd name="T5" fmla="*/ 14 h 17"/>
                <a:gd name="T6" fmla="*/ 24 w 29"/>
                <a:gd name="T7" fmla="*/ 11 h 17"/>
                <a:gd name="T8" fmla="*/ 28 w 29"/>
                <a:gd name="T9" fmla="*/ 8 h 17"/>
                <a:gd name="T10" fmla="*/ 34 w 29"/>
                <a:gd name="T11" fmla="*/ 4 h 17"/>
                <a:gd name="T12" fmla="*/ 35 w 29"/>
                <a:gd name="T13" fmla="*/ 1 h 17"/>
                <a:gd name="T14" fmla="*/ 29 w 29"/>
                <a:gd name="T15" fmla="*/ 1 h 17"/>
                <a:gd name="T16" fmla="*/ 17 w 29"/>
                <a:gd name="T17" fmla="*/ 2 h 17"/>
                <a:gd name="T18" fmla="*/ 5 w 29"/>
                <a:gd name="T19" fmla="*/ 5 h 17"/>
                <a:gd name="T20" fmla="*/ 0 w 29"/>
                <a:gd name="T21" fmla="*/ 11 h 17"/>
                <a:gd name="T22" fmla="*/ 4 w 29"/>
                <a:gd name="T23" fmla="*/ 14 h 17"/>
                <a:gd name="T24" fmla="*/ 4 w 29"/>
                <a:gd name="T25" fmla="*/ 2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7"/>
                <a:gd name="T41" fmla="*/ 29 w 2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7">
                  <a:moveTo>
                    <a:pt x="3" y="17"/>
                  </a:moveTo>
                  <a:cubicBezTo>
                    <a:pt x="4" y="17"/>
                    <a:pt x="6" y="16"/>
                    <a:pt x="8" y="15"/>
                  </a:cubicBezTo>
                  <a:cubicBezTo>
                    <a:pt x="9" y="14"/>
                    <a:pt x="11" y="13"/>
                    <a:pt x="13" y="12"/>
                  </a:cubicBezTo>
                  <a:cubicBezTo>
                    <a:pt x="15" y="11"/>
                    <a:pt x="18" y="10"/>
                    <a:pt x="20" y="9"/>
                  </a:cubicBezTo>
                  <a:cubicBezTo>
                    <a:pt x="21" y="9"/>
                    <a:pt x="22" y="7"/>
                    <a:pt x="23" y="7"/>
                  </a:cubicBezTo>
                  <a:cubicBezTo>
                    <a:pt x="24" y="5"/>
                    <a:pt x="27" y="5"/>
                    <a:pt x="28" y="3"/>
                  </a:cubicBezTo>
                  <a:cubicBezTo>
                    <a:pt x="29" y="3"/>
                    <a:pt x="29" y="1"/>
                    <a:pt x="29" y="1"/>
                  </a:cubicBezTo>
                  <a:cubicBezTo>
                    <a:pt x="27" y="0"/>
                    <a:pt x="26" y="1"/>
                    <a:pt x="24" y="1"/>
                  </a:cubicBezTo>
                  <a:cubicBezTo>
                    <a:pt x="21" y="1"/>
                    <a:pt x="17" y="2"/>
                    <a:pt x="14" y="2"/>
                  </a:cubicBezTo>
                  <a:cubicBezTo>
                    <a:pt x="10" y="3"/>
                    <a:pt x="7" y="3"/>
                    <a:pt x="4" y="4"/>
                  </a:cubicBezTo>
                  <a:cubicBezTo>
                    <a:pt x="2" y="5"/>
                    <a:pt x="1" y="8"/>
                    <a:pt x="0" y="9"/>
                  </a:cubicBezTo>
                  <a:cubicBezTo>
                    <a:pt x="1" y="10"/>
                    <a:pt x="2" y="11"/>
                    <a:pt x="3" y="12"/>
                  </a:cubicBezTo>
                  <a:cubicBezTo>
                    <a:pt x="3" y="14"/>
                    <a:pt x="3" y="16"/>
                    <a:pt x="3" y="1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3" name="Freeform 3040"/>
            <p:cNvSpPr>
              <a:spLocks noChangeAspect="1"/>
            </p:cNvSpPr>
            <p:nvPr/>
          </p:nvSpPr>
          <p:spPr bwMode="auto">
            <a:xfrm>
              <a:off x="4750" y="2671"/>
              <a:ext cx="17" cy="8"/>
            </a:xfrm>
            <a:custGeom>
              <a:avLst/>
              <a:gdLst>
                <a:gd name="T0" fmla="*/ 4 w 14"/>
                <a:gd name="T1" fmla="*/ 1 h 7"/>
                <a:gd name="T2" fmla="*/ 13 w 14"/>
                <a:gd name="T3" fmla="*/ 1 h 7"/>
                <a:gd name="T4" fmla="*/ 17 w 14"/>
                <a:gd name="T5" fmla="*/ 3 h 7"/>
                <a:gd name="T6" fmla="*/ 13 w 14"/>
                <a:gd name="T7" fmla="*/ 6 h 7"/>
                <a:gd name="T8" fmla="*/ 6 w 14"/>
                <a:gd name="T9" fmla="*/ 6 h 7"/>
                <a:gd name="T10" fmla="*/ 1 w 14"/>
                <a:gd name="T11" fmla="*/ 7 h 7"/>
                <a:gd name="T12" fmla="*/ 4 w 14"/>
                <a:gd name="T13" fmla="*/ 1 h 7"/>
                <a:gd name="T14" fmla="*/ 0 60000 65536"/>
                <a:gd name="T15" fmla="*/ 0 60000 65536"/>
                <a:gd name="T16" fmla="*/ 0 60000 65536"/>
                <a:gd name="T17" fmla="*/ 0 60000 65536"/>
                <a:gd name="T18" fmla="*/ 0 60000 65536"/>
                <a:gd name="T19" fmla="*/ 0 60000 65536"/>
                <a:gd name="T20" fmla="*/ 0 60000 65536"/>
                <a:gd name="T21" fmla="*/ 0 w 14"/>
                <a:gd name="T22" fmla="*/ 0 h 7"/>
                <a:gd name="T23" fmla="*/ 14 w 1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7">
                  <a:moveTo>
                    <a:pt x="3" y="1"/>
                  </a:moveTo>
                  <a:cubicBezTo>
                    <a:pt x="5" y="0"/>
                    <a:pt x="8" y="1"/>
                    <a:pt x="11" y="1"/>
                  </a:cubicBezTo>
                  <a:cubicBezTo>
                    <a:pt x="12" y="1"/>
                    <a:pt x="14" y="2"/>
                    <a:pt x="14" y="3"/>
                  </a:cubicBezTo>
                  <a:cubicBezTo>
                    <a:pt x="14" y="4"/>
                    <a:pt x="12" y="5"/>
                    <a:pt x="11" y="5"/>
                  </a:cubicBezTo>
                  <a:cubicBezTo>
                    <a:pt x="9" y="5"/>
                    <a:pt x="7" y="5"/>
                    <a:pt x="5" y="5"/>
                  </a:cubicBezTo>
                  <a:cubicBezTo>
                    <a:pt x="3" y="5"/>
                    <a:pt x="2" y="7"/>
                    <a:pt x="1" y="6"/>
                  </a:cubicBezTo>
                  <a:cubicBezTo>
                    <a:pt x="0" y="4"/>
                    <a:pt x="1"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4" name="Freeform 3041"/>
            <p:cNvSpPr>
              <a:spLocks noChangeAspect="1"/>
            </p:cNvSpPr>
            <p:nvPr/>
          </p:nvSpPr>
          <p:spPr bwMode="auto">
            <a:xfrm>
              <a:off x="4727" y="2663"/>
              <a:ext cx="16" cy="9"/>
            </a:xfrm>
            <a:custGeom>
              <a:avLst/>
              <a:gdLst>
                <a:gd name="T0" fmla="*/ 9 w 13"/>
                <a:gd name="T1" fmla="*/ 3 h 8"/>
                <a:gd name="T2" fmla="*/ 12 w 13"/>
                <a:gd name="T3" fmla="*/ 1 h 8"/>
                <a:gd name="T4" fmla="*/ 15 w 13"/>
                <a:gd name="T5" fmla="*/ 7 h 8"/>
                <a:gd name="T6" fmla="*/ 10 w 13"/>
                <a:gd name="T7" fmla="*/ 6 h 8"/>
                <a:gd name="T8" fmla="*/ 6 w 13"/>
                <a:gd name="T9" fmla="*/ 7 h 8"/>
                <a:gd name="T10" fmla="*/ 5 w 13"/>
                <a:gd name="T11" fmla="*/ 6 h 8"/>
                <a:gd name="T12" fmla="*/ 1 w 13"/>
                <a:gd name="T13" fmla="*/ 7 h 8"/>
                <a:gd name="T14" fmla="*/ 1 w 13"/>
                <a:gd name="T15" fmla="*/ 2 h 8"/>
                <a:gd name="T16" fmla="*/ 9 w 13"/>
                <a:gd name="T17" fmla="*/ 3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8"/>
                <a:gd name="T29" fmla="*/ 13 w 13"/>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8">
                  <a:moveTo>
                    <a:pt x="7" y="3"/>
                  </a:moveTo>
                  <a:cubicBezTo>
                    <a:pt x="8" y="3"/>
                    <a:pt x="9" y="0"/>
                    <a:pt x="10" y="1"/>
                  </a:cubicBezTo>
                  <a:cubicBezTo>
                    <a:pt x="12" y="2"/>
                    <a:pt x="13" y="5"/>
                    <a:pt x="12" y="6"/>
                  </a:cubicBezTo>
                  <a:cubicBezTo>
                    <a:pt x="11" y="8"/>
                    <a:pt x="9" y="5"/>
                    <a:pt x="8" y="5"/>
                  </a:cubicBezTo>
                  <a:cubicBezTo>
                    <a:pt x="7" y="5"/>
                    <a:pt x="6" y="7"/>
                    <a:pt x="5" y="6"/>
                  </a:cubicBezTo>
                  <a:cubicBezTo>
                    <a:pt x="4" y="6"/>
                    <a:pt x="5" y="5"/>
                    <a:pt x="4" y="5"/>
                  </a:cubicBezTo>
                  <a:cubicBezTo>
                    <a:pt x="3" y="5"/>
                    <a:pt x="2" y="6"/>
                    <a:pt x="1" y="6"/>
                  </a:cubicBezTo>
                  <a:cubicBezTo>
                    <a:pt x="1" y="5"/>
                    <a:pt x="0" y="2"/>
                    <a:pt x="1" y="2"/>
                  </a:cubicBezTo>
                  <a:cubicBezTo>
                    <a:pt x="3" y="1"/>
                    <a:pt x="5" y="3"/>
                    <a:pt x="7"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5" name="Freeform 3042"/>
            <p:cNvSpPr>
              <a:spLocks noChangeAspect="1"/>
            </p:cNvSpPr>
            <p:nvPr/>
          </p:nvSpPr>
          <p:spPr bwMode="auto">
            <a:xfrm>
              <a:off x="4768" y="2673"/>
              <a:ext cx="15" cy="3"/>
            </a:xfrm>
            <a:custGeom>
              <a:avLst/>
              <a:gdLst>
                <a:gd name="T0" fmla="*/ 0 w 13"/>
                <a:gd name="T1" fmla="*/ 0 h 2"/>
                <a:gd name="T2" fmla="*/ 0 w 13"/>
                <a:gd name="T3" fmla="*/ 3 h 2"/>
                <a:gd name="T4" fmla="*/ 15 w 13"/>
                <a:gd name="T5" fmla="*/ 2 h 2"/>
                <a:gd name="T6" fmla="*/ 0 w 13"/>
                <a:gd name="T7" fmla="*/ 0 h 2"/>
                <a:gd name="T8" fmla="*/ 0 60000 65536"/>
                <a:gd name="T9" fmla="*/ 0 60000 65536"/>
                <a:gd name="T10" fmla="*/ 0 60000 65536"/>
                <a:gd name="T11" fmla="*/ 0 60000 65536"/>
                <a:gd name="T12" fmla="*/ 0 w 13"/>
                <a:gd name="T13" fmla="*/ 0 h 2"/>
                <a:gd name="T14" fmla="*/ 13 w 13"/>
                <a:gd name="T15" fmla="*/ 2 h 2"/>
              </a:gdLst>
              <a:ahLst/>
              <a:cxnLst>
                <a:cxn ang="T8">
                  <a:pos x="T0" y="T1"/>
                </a:cxn>
                <a:cxn ang="T9">
                  <a:pos x="T2" y="T3"/>
                </a:cxn>
                <a:cxn ang="T10">
                  <a:pos x="T4" y="T5"/>
                </a:cxn>
                <a:cxn ang="T11">
                  <a:pos x="T6" y="T7"/>
                </a:cxn>
              </a:cxnLst>
              <a:rect l="T12" t="T13" r="T14" b="T15"/>
              <a:pathLst>
                <a:path w="13" h="2">
                  <a:moveTo>
                    <a:pt x="0" y="0"/>
                  </a:moveTo>
                  <a:cubicBezTo>
                    <a:pt x="0" y="0"/>
                    <a:pt x="0" y="2"/>
                    <a:pt x="0" y="2"/>
                  </a:cubicBezTo>
                  <a:cubicBezTo>
                    <a:pt x="4" y="2"/>
                    <a:pt x="9" y="2"/>
                    <a:pt x="13" y="1"/>
                  </a:cubicBezTo>
                  <a:cubicBezTo>
                    <a:pt x="9" y="0"/>
                    <a:pt x="4" y="0"/>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6" name="Freeform 3043"/>
            <p:cNvSpPr>
              <a:spLocks noChangeAspect="1"/>
            </p:cNvSpPr>
            <p:nvPr/>
          </p:nvSpPr>
          <p:spPr bwMode="auto">
            <a:xfrm>
              <a:off x="4775" y="2696"/>
              <a:ext cx="20" cy="15"/>
            </a:xfrm>
            <a:custGeom>
              <a:avLst/>
              <a:gdLst>
                <a:gd name="T0" fmla="*/ 2 w 17"/>
                <a:gd name="T1" fmla="*/ 3 h 12"/>
                <a:gd name="T2" fmla="*/ 13 w 17"/>
                <a:gd name="T3" fmla="*/ 1 h 12"/>
                <a:gd name="T4" fmla="*/ 18 w 17"/>
                <a:gd name="T5" fmla="*/ 4 h 12"/>
                <a:gd name="T6" fmla="*/ 15 w 17"/>
                <a:gd name="T7" fmla="*/ 6 h 12"/>
                <a:gd name="T8" fmla="*/ 19 w 17"/>
                <a:gd name="T9" fmla="*/ 11 h 12"/>
                <a:gd name="T10" fmla="*/ 12 w 17"/>
                <a:gd name="T11" fmla="*/ 15 h 12"/>
                <a:gd name="T12" fmla="*/ 1 w 17"/>
                <a:gd name="T13" fmla="*/ 9 h 12"/>
                <a:gd name="T14" fmla="*/ 2 w 17"/>
                <a:gd name="T15" fmla="*/ 3 h 12"/>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2"/>
                <a:gd name="T26" fmla="*/ 17 w 17"/>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2">
                  <a:moveTo>
                    <a:pt x="2" y="2"/>
                  </a:moveTo>
                  <a:cubicBezTo>
                    <a:pt x="5" y="0"/>
                    <a:pt x="8" y="0"/>
                    <a:pt x="11" y="1"/>
                  </a:cubicBezTo>
                  <a:cubicBezTo>
                    <a:pt x="13" y="1"/>
                    <a:pt x="14" y="1"/>
                    <a:pt x="15" y="3"/>
                  </a:cubicBezTo>
                  <a:cubicBezTo>
                    <a:pt x="16" y="4"/>
                    <a:pt x="13" y="4"/>
                    <a:pt x="13" y="5"/>
                  </a:cubicBezTo>
                  <a:cubicBezTo>
                    <a:pt x="14" y="6"/>
                    <a:pt x="17" y="7"/>
                    <a:pt x="16" y="9"/>
                  </a:cubicBezTo>
                  <a:cubicBezTo>
                    <a:pt x="15" y="11"/>
                    <a:pt x="12" y="10"/>
                    <a:pt x="10" y="12"/>
                  </a:cubicBezTo>
                  <a:cubicBezTo>
                    <a:pt x="6" y="11"/>
                    <a:pt x="3" y="10"/>
                    <a:pt x="1" y="7"/>
                  </a:cubicBezTo>
                  <a:cubicBezTo>
                    <a:pt x="0" y="6"/>
                    <a:pt x="1" y="3"/>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7" name="Freeform 3044"/>
            <p:cNvSpPr>
              <a:spLocks noChangeAspect="1"/>
            </p:cNvSpPr>
            <p:nvPr/>
          </p:nvSpPr>
          <p:spPr bwMode="auto">
            <a:xfrm>
              <a:off x="4795" y="2666"/>
              <a:ext cx="14" cy="7"/>
            </a:xfrm>
            <a:custGeom>
              <a:avLst/>
              <a:gdLst>
                <a:gd name="T0" fmla="*/ 6 w 11"/>
                <a:gd name="T1" fmla="*/ 0 h 6"/>
                <a:gd name="T2" fmla="*/ 14 w 11"/>
                <a:gd name="T3" fmla="*/ 5 h 6"/>
                <a:gd name="T4" fmla="*/ 11 w 11"/>
                <a:gd name="T5" fmla="*/ 7 h 6"/>
                <a:gd name="T6" fmla="*/ 5 w 11"/>
                <a:gd name="T7" fmla="*/ 7 h 6"/>
                <a:gd name="T8" fmla="*/ 0 w 11"/>
                <a:gd name="T9" fmla="*/ 5 h 6"/>
                <a:gd name="T10" fmla="*/ 6 w 11"/>
                <a:gd name="T11" fmla="*/ 0 h 6"/>
                <a:gd name="T12" fmla="*/ 0 60000 65536"/>
                <a:gd name="T13" fmla="*/ 0 60000 65536"/>
                <a:gd name="T14" fmla="*/ 0 60000 65536"/>
                <a:gd name="T15" fmla="*/ 0 60000 65536"/>
                <a:gd name="T16" fmla="*/ 0 60000 65536"/>
                <a:gd name="T17" fmla="*/ 0 60000 65536"/>
                <a:gd name="T18" fmla="*/ 0 w 11"/>
                <a:gd name="T19" fmla="*/ 0 h 6"/>
                <a:gd name="T20" fmla="*/ 11 w 11"/>
                <a:gd name="T21" fmla="*/ 6 h 6"/>
              </a:gdLst>
              <a:ahLst/>
              <a:cxnLst>
                <a:cxn ang="T12">
                  <a:pos x="T0" y="T1"/>
                </a:cxn>
                <a:cxn ang="T13">
                  <a:pos x="T2" y="T3"/>
                </a:cxn>
                <a:cxn ang="T14">
                  <a:pos x="T4" y="T5"/>
                </a:cxn>
                <a:cxn ang="T15">
                  <a:pos x="T6" y="T7"/>
                </a:cxn>
                <a:cxn ang="T16">
                  <a:pos x="T8" y="T9"/>
                </a:cxn>
                <a:cxn ang="T17">
                  <a:pos x="T10" y="T11"/>
                </a:cxn>
              </a:cxnLst>
              <a:rect l="T18" t="T19" r="T20" b="T21"/>
              <a:pathLst>
                <a:path w="11" h="6">
                  <a:moveTo>
                    <a:pt x="5" y="0"/>
                  </a:moveTo>
                  <a:cubicBezTo>
                    <a:pt x="7" y="1"/>
                    <a:pt x="9" y="3"/>
                    <a:pt x="11" y="4"/>
                  </a:cubicBezTo>
                  <a:cubicBezTo>
                    <a:pt x="11" y="5"/>
                    <a:pt x="10" y="6"/>
                    <a:pt x="9" y="6"/>
                  </a:cubicBezTo>
                  <a:cubicBezTo>
                    <a:pt x="7" y="6"/>
                    <a:pt x="6" y="6"/>
                    <a:pt x="4" y="6"/>
                  </a:cubicBezTo>
                  <a:cubicBezTo>
                    <a:pt x="3" y="5"/>
                    <a:pt x="0" y="5"/>
                    <a:pt x="0" y="4"/>
                  </a:cubicBezTo>
                  <a:cubicBezTo>
                    <a:pt x="0" y="2"/>
                    <a:pt x="3"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8" name="Freeform 3045"/>
            <p:cNvSpPr>
              <a:spLocks noChangeAspect="1"/>
            </p:cNvSpPr>
            <p:nvPr/>
          </p:nvSpPr>
          <p:spPr bwMode="auto">
            <a:xfrm>
              <a:off x="4797" y="2605"/>
              <a:ext cx="22" cy="53"/>
            </a:xfrm>
            <a:custGeom>
              <a:avLst/>
              <a:gdLst>
                <a:gd name="T0" fmla="*/ 9 w 19"/>
                <a:gd name="T1" fmla="*/ 1 h 44"/>
                <a:gd name="T2" fmla="*/ 6 w 19"/>
                <a:gd name="T3" fmla="*/ 6 h 44"/>
                <a:gd name="T4" fmla="*/ 8 w 19"/>
                <a:gd name="T5" fmla="*/ 13 h 44"/>
                <a:gd name="T6" fmla="*/ 3 w 19"/>
                <a:gd name="T7" fmla="*/ 22 h 44"/>
                <a:gd name="T8" fmla="*/ 8 w 19"/>
                <a:gd name="T9" fmla="*/ 24 h 44"/>
                <a:gd name="T10" fmla="*/ 12 w 19"/>
                <a:gd name="T11" fmla="*/ 17 h 44"/>
                <a:gd name="T12" fmla="*/ 19 w 19"/>
                <a:gd name="T13" fmla="*/ 12 h 44"/>
                <a:gd name="T14" fmla="*/ 20 w 19"/>
                <a:gd name="T15" fmla="*/ 20 h 44"/>
                <a:gd name="T16" fmla="*/ 13 w 19"/>
                <a:gd name="T17" fmla="*/ 23 h 44"/>
                <a:gd name="T18" fmla="*/ 13 w 19"/>
                <a:gd name="T19" fmla="*/ 25 h 44"/>
                <a:gd name="T20" fmla="*/ 21 w 19"/>
                <a:gd name="T21" fmla="*/ 31 h 44"/>
                <a:gd name="T22" fmla="*/ 19 w 19"/>
                <a:gd name="T23" fmla="*/ 31 h 44"/>
                <a:gd name="T24" fmla="*/ 8 w 19"/>
                <a:gd name="T25" fmla="*/ 30 h 44"/>
                <a:gd name="T26" fmla="*/ 8 w 19"/>
                <a:gd name="T27" fmla="*/ 35 h 44"/>
                <a:gd name="T28" fmla="*/ 7 w 19"/>
                <a:gd name="T29" fmla="*/ 42 h 44"/>
                <a:gd name="T30" fmla="*/ 15 w 19"/>
                <a:gd name="T31" fmla="*/ 53 h 44"/>
                <a:gd name="T32" fmla="*/ 8 w 19"/>
                <a:gd name="T33" fmla="*/ 51 h 44"/>
                <a:gd name="T34" fmla="*/ 5 w 19"/>
                <a:gd name="T35" fmla="*/ 40 h 44"/>
                <a:gd name="T36" fmla="*/ 3 w 19"/>
                <a:gd name="T37" fmla="*/ 33 h 44"/>
                <a:gd name="T38" fmla="*/ 1 w 19"/>
                <a:gd name="T39" fmla="*/ 23 h 44"/>
                <a:gd name="T40" fmla="*/ 1 w 19"/>
                <a:gd name="T41" fmla="*/ 8 h 44"/>
                <a:gd name="T42" fmla="*/ 7 w 19"/>
                <a:gd name="T43" fmla="*/ 0 h 44"/>
                <a:gd name="T44" fmla="*/ 9 w 19"/>
                <a:gd name="T45" fmla="*/ 1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
                <a:gd name="T70" fmla="*/ 0 h 44"/>
                <a:gd name="T71" fmla="*/ 19 w 19"/>
                <a:gd name="T72" fmla="*/ 44 h 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 h="44">
                  <a:moveTo>
                    <a:pt x="8" y="1"/>
                  </a:moveTo>
                  <a:cubicBezTo>
                    <a:pt x="8" y="3"/>
                    <a:pt x="5" y="4"/>
                    <a:pt x="5" y="5"/>
                  </a:cubicBezTo>
                  <a:cubicBezTo>
                    <a:pt x="5" y="8"/>
                    <a:pt x="8" y="9"/>
                    <a:pt x="7" y="11"/>
                  </a:cubicBezTo>
                  <a:cubicBezTo>
                    <a:pt x="7" y="14"/>
                    <a:pt x="3" y="15"/>
                    <a:pt x="3" y="18"/>
                  </a:cubicBezTo>
                  <a:cubicBezTo>
                    <a:pt x="3" y="19"/>
                    <a:pt x="6" y="20"/>
                    <a:pt x="7" y="20"/>
                  </a:cubicBezTo>
                  <a:cubicBezTo>
                    <a:pt x="9" y="18"/>
                    <a:pt x="8" y="15"/>
                    <a:pt x="10" y="14"/>
                  </a:cubicBezTo>
                  <a:cubicBezTo>
                    <a:pt x="12" y="12"/>
                    <a:pt x="14" y="9"/>
                    <a:pt x="16" y="10"/>
                  </a:cubicBezTo>
                  <a:cubicBezTo>
                    <a:pt x="19" y="10"/>
                    <a:pt x="18" y="15"/>
                    <a:pt x="17" y="17"/>
                  </a:cubicBezTo>
                  <a:cubicBezTo>
                    <a:pt x="16" y="18"/>
                    <a:pt x="13" y="18"/>
                    <a:pt x="11" y="19"/>
                  </a:cubicBezTo>
                  <a:cubicBezTo>
                    <a:pt x="11" y="20"/>
                    <a:pt x="11" y="21"/>
                    <a:pt x="11" y="21"/>
                  </a:cubicBezTo>
                  <a:cubicBezTo>
                    <a:pt x="13" y="23"/>
                    <a:pt x="16" y="24"/>
                    <a:pt x="18" y="26"/>
                  </a:cubicBezTo>
                  <a:cubicBezTo>
                    <a:pt x="18" y="26"/>
                    <a:pt x="16" y="26"/>
                    <a:pt x="16" y="26"/>
                  </a:cubicBezTo>
                  <a:cubicBezTo>
                    <a:pt x="13" y="26"/>
                    <a:pt x="10" y="24"/>
                    <a:pt x="7" y="25"/>
                  </a:cubicBezTo>
                  <a:cubicBezTo>
                    <a:pt x="6" y="26"/>
                    <a:pt x="8" y="28"/>
                    <a:pt x="7" y="29"/>
                  </a:cubicBezTo>
                  <a:cubicBezTo>
                    <a:pt x="7" y="31"/>
                    <a:pt x="6" y="33"/>
                    <a:pt x="6" y="35"/>
                  </a:cubicBezTo>
                  <a:cubicBezTo>
                    <a:pt x="8" y="38"/>
                    <a:pt x="12" y="40"/>
                    <a:pt x="13" y="44"/>
                  </a:cubicBezTo>
                  <a:cubicBezTo>
                    <a:pt x="11" y="43"/>
                    <a:pt x="9" y="43"/>
                    <a:pt x="7" y="42"/>
                  </a:cubicBezTo>
                  <a:cubicBezTo>
                    <a:pt x="5" y="39"/>
                    <a:pt x="5" y="36"/>
                    <a:pt x="4" y="33"/>
                  </a:cubicBezTo>
                  <a:cubicBezTo>
                    <a:pt x="4" y="31"/>
                    <a:pt x="4" y="29"/>
                    <a:pt x="3" y="27"/>
                  </a:cubicBezTo>
                  <a:cubicBezTo>
                    <a:pt x="3" y="24"/>
                    <a:pt x="1" y="21"/>
                    <a:pt x="1" y="19"/>
                  </a:cubicBezTo>
                  <a:cubicBezTo>
                    <a:pt x="0" y="15"/>
                    <a:pt x="0" y="11"/>
                    <a:pt x="1" y="7"/>
                  </a:cubicBezTo>
                  <a:cubicBezTo>
                    <a:pt x="1" y="4"/>
                    <a:pt x="3" y="2"/>
                    <a:pt x="6" y="0"/>
                  </a:cubicBezTo>
                  <a:cubicBezTo>
                    <a:pt x="6" y="0"/>
                    <a:pt x="8" y="0"/>
                    <a:pt x="8"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9" name="Freeform 3046"/>
            <p:cNvSpPr>
              <a:spLocks noChangeAspect="1"/>
            </p:cNvSpPr>
            <p:nvPr/>
          </p:nvSpPr>
          <p:spPr bwMode="auto">
            <a:xfrm>
              <a:off x="4809" y="2598"/>
              <a:ext cx="8" cy="11"/>
            </a:xfrm>
            <a:custGeom>
              <a:avLst/>
              <a:gdLst>
                <a:gd name="T0" fmla="*/ 6 w 7"/>
                <a:gd name="T1" fmla="*/ 1 h 9"/>
                <a:gd name="T2" fmla="*/ 7 w 7"/>
                <a:gd name="T3" fmla="*/ 9 h 9"/>
                <a:gd name="T4" fmla="*/ 2 w 7"/>
                <a:gd name="T5" fmla="*/ 10 h 9"/>
                <a:gd name="T6" fmla="*/ 2 w 7"/>
                <a:gd name="T7" fmla="*/ 4 h 9"/>
                <a:gd name="T8" fmla="*/ 6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5" y="1"/>
                  </a:moveTo>
                  <a:cubicBezTo>
                    <a:pt x="7" y="2"/>
                    <a:pt x="7" y="5"/>
                    <a:pt x="6" y="7"/>
                  </a:cubicBezTo>
                  <a:cubicBezTo>
                    <a:pt x="6" y="8"/>
                    <a:pt x="3" y="9"/>
                    <a:pt x="2" y="8"/>
                  </a:cubicBezTo>
                  <a:cubicBezTo>
                    <a:pt x="0" y="7"/>
                    <a:pt x="1" y="5"/>
                    <a:pt x="2" y="3"/>
                  </a:cubicBezTo>
                  <a:cubicBezTo>
                    <a:pt x="2" y="2"/>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0" name="Freeform 3047"/>
            <p:cNvSpPr>
              <a:spLocks noChangeAspect="1"/>
            </p:cNvSpPr>
            <p:nvPr/>
          </p:nvSpPr>
          <p:spPr bwMode="auto">
            <a:xfrm>
              <a:off x="4797" y="2649"/>
              <a:ext cx="4" cy="8"/>
            </a:xfrm>
            <a:custGeom>
              <a:avLst/>
              <a:gdLst>
                <a:gd name="T0" fmla="*/ 4 w 4"/>
                <a:gd name="T1" fmla="*/ 3 h 6"/>
                <a:gd name="T2" fmla="*/ 4 w 4"/>
                <a:gd name="T3" fmla="*/ 7 h 6"/>
                <a:gd name="T4" fmla="*/ 1 w 4"/>
                <a:gd name="T5" fmla="*/ 7 h 6"/>
                <a:gd name="T6" fmla="*/ 1 w 4"/>
                <a:gd name="T7" fmla="*/ 1 h 6"/>
                <a:gd name="T8" fmla="*/ 4 w 4"/>
                <a:gd name="T9" fmla="*/ 3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2"/>
                    <a:pt x="4" y="4"/>
                    <a:pt x="4" y="5"/>
                  </a:cubicBezTo>
                  <a:cubicBezTo>
                    <a:pt x="3" y="6"/>
                    <a:pt x="1" y="6"/>
                    <a:pt x="1" y="5"/>
                  </a:cubicBezTo>
                  <a:cubicBezTo>
                    <a:pt x="0" y="4"/>
                    <a:pt x="0" y="2"/>
                    <a:pt x="1" y="1"/>
                  </a:cubicBezTo>
                  <a:cubicBezTo>
                    <a:pt x="1" y="0"/>
                    <a:pt x="3"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1" name="Freeform 3048"/>
            <p:cNvSpPr>
              <a:spLocks noChangeAspect="1"/>
            </p:cNvSpPr>
            <p:nvPr/>
          </p:nvSpPr>
          <p:spPr bwMode="auto">
            <a:xfrm>
              <a:off x="4807" y="2690"/>
              <a:ext cx="42" cy="19"/>
            </a:xfrm>
            <a:custGeom>
              <a:avLst/>
              <a:gdLst>
                <a:gd name="T0" fmla="*/ 1 w 35"/>
                <a:gd name="T1" fmla="*/ 1 h 16"/>
                <a:gd name="T2" fmla="*/ 13 w 35"/>
                <a:gd name="T3" fmla="*/ 2 h 16"/>
                <a:gd name="T4" fmla="*/ 18 w 35"/>
                <a:gd name="T5" fmla="*/ 4 h 16"/>
                <a:gd name="T6" fmla="*/ 22 w 35"/>
                <a:gd name="T7" fmla="*/ 1 h 16"/>
                <a:gd name="T8" fmla="*/ 31 w 35"/>
                <a:gd name="T9" fmla="*/ 6 h 16"/>
                <a:gd name="T10" fmla="*/ 37 w 35"/>
                <a:gd name="T11" fmla="*/ 6 h 16"/>
                <a:gd name="T12" fmla="*/ 41 w 35"/>
                <a:gd name="T13" fmla="*/ 14 h 16"/>
                <a:gd name="T14" fmla="*/ 40 w 35"/>
                <a:gd name="T15" fmla="*/ 18 h 16"/>
                <a:gd name="T16" fmla="*/ 34 w 35"/>
                <a:gd name="T17" fmla="*/ 15 h 16"/>
                <a:gd name="T18" fmla="*/ 24 w 35"/>
                <a:gd name="T19" fmla="*/ 11 h 16"/>
                <a:gd name="T20" fmla="*/ 19 w 35"/>
                <a:gd name="T21" fmla="*/ 12 h 16"/>
                <a:gd name="T22" fmla="*/ 11 w 35"/>
                <a:gd name="T23" fmla="*/ 11 h 16"/>
                <a:gd name="T24" fmla="*/ 7 w 35"/>
                <a:gd name="T25" fmla="*/ 12 h 16"/>
                <a:gd name="T26" fmla="*/ 0 w 35"/>
                <a:gd name="T27" fmla="*/ 6 h 16"/>
                <a:gd name="T28" fmla="*/ 1 w 35"/>
                <a:gd name="T29" fmla="*/ 1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16"/>
                <a:gd name="T47" fmla="*/ 35 w 3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16">
                  <a:moveTo>
                    <a:pt x="1" y="1"/>
                  </a:moveTo>
                  <a:cubicBezTo>
                    <a:pt x="4" y="0"/>
                    <a:pt x="8" y="1"/>
                    <a:pt x="11" y="2"/>
                  </a:cubicBezTo>
                  <a:cubicBezTo>
                    <a:pt x="13" y="2"/>
                    <a:pt x="14" y="3"/>
                    <a:pt x="15" y="3"/>
                  </a:cubicBezTo>
                  <a:cubicBezTo>
                    <a:pt x="16" y="3"/>
                    <a:pt x="17" y="1"/>
                    <a:pt x="18" y="1"/>
                  </a:cubicBezTo>
                  <a:cubicBezTo>
                    <a:pt x="21" y="2"/>
                    <a:pt x="24" y="4"/>
                    <a:pt x="26" y="5"/>
                  </a:cubicBezTo>
                  <a:cubicBezTo>
                    <a:pt x="28" y="6"/>
                    <a:pt x="30" y="5"/>
                    <a:pt x="31" y="5"/>
                  </a:cubicBezTo>
                  <a:cubicBezTo>
                    <a:pt x="33" y="7"/>
                    <a:pt x="34" y="9"/>
                    <a:pt x="34" y="12"/>
                  </a:cubicBezTo>
                  <a:cubicBezTo>
                    <a:pt x="35" y="13"/>
                    <a:pt x="34" y="15"/>
                    <a:pt x="33" y="15"/>
                  </a:cubicBezTo>
                  <a:cubicBezTo>
                    <a:pt x="31" y="16"/>
                    <a:pt x="29" y="14"/>
                    <a:pt x="28" y="13"/>
                  </a:cubicBezTo>
                  <a:cubicBezTo>
                    <a:pt x="25" y="12"/>
                    <a:pt x="23" y="10"/>
                    <a:pt x="20" y="9"/>
                  </a:cubicBezTo>
                  <a:cubicBezTo>
                    <a:pt x="19" y="8"/>
                    <a:pt x="17" y="10"/>
                    <a:pt x="16" y="10"/>
                  </a:cubicBezTo>
                  <a:cubicBezTo>
                    <a:pt x="14" y="10"/>
                    <a:pt x="11" y="9"/>
                    <a:pt x="9" y="9"/>
                  </a:cubicBezTo>
                  <a:cubicBezTo>
                    <a:pt x="8" y="9"/>
                    <a:pt x="7" y="11"/>
                    <a:pt x="6" y="10"/>
                  </a:cubicBezTo>
                  <a:cubicBezTo>
                    <a:pt x="3" y="9"/>
                    <a:pt x="1" y="7"/>
                    <a:pt x="0" y="5"/>
                  </a:cubicBezTo>
                  <a:cubicBezTo>
                    <a:pt x="0" y="4"/>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2" name="Freeform 3049"/>
            <p:cNvSpPr>
              <a:spLocks noChangeAspect="1"/>
            </p:cNvSpPr>
            <p:nvPr/>
          </p:nvSpPr>
          <p:spPr bwMode="auto">
            <a:xfrm>
              <a:off x="4831" y="2672"/>
              <a:ext cx="12" cy="6"/>
            </a:xfrm>
            <a:custGeom>
              <a:avLst/>
              <a:gdLst>
                <a:gd name="T0" fmla="*/ 4 w 10"/>
                <a:gd name="T1" fmla="*/ 1 h 5"/>
                <a:gd name="T2" fmla="*/ 1 w 10"/>
                <a:gd name="T3" fmla="*/ 2 h 5"/>
                <a:gd name="T4" fmla="*/ 6 w 10"/>
                <a:gd name="T5" fmla="*/ 5 h 5"/>
                <a:gd name="T6" fmla="*/ 11 w 10"/>
                <a:gd name="T7" fmla="*/ 5 h 5"/>
                <a:gd name="T8" fmla="*/ 11 w 10"/>
                <a:gd name="T9" fmla="*/ 1 h 5"/>
                <a:gd name="T10" fmla="*/ 4 w 10"/>
                <a:gd name="T11" fmla="*/ 1 h 5"/>
                <a:gd name="T12" fmla="*/ 0 60000 65536"/>
                <a:gd name="T13" fmla="*/ 0 60000 65536"/>
                <a:gd name="T14" fmla="*/ 0 60000 65536"/>
                <a:gd name="T15" fmla="*/ 0 60000 65536"/>
                <a:gd name="T16" fmla="*/ 0 60000 65536"/>
                <a:gd name="T17" fmla="*/ 0 60000 65536"/>
                <a:gd name="T18" fmla="*/ 0 w 10"/>
                <a:gd name="T19" fmla="*/ 0 h 5"/>
                <a:gd name="T20" fmla="*/ 10 w 10"/>
                <a:gd name="T21" fmla="*/ 5 h 5"/>
              </a:gdLst>
              <a:ahLst/>
              <a:cxnLst>
                <a:cxn ang="T12">
                  <a:pos x="T0" y="T1"/>
                </a:cxn>
                <a:cxn ang="T13">
                  <a:pos x="T2" y="T3"/>
                </a:cxn>
                <a:cxn ang="T14">
                  <a:pos x="T4" y="T5"/>
                </a:cxn>
                <a:cxn ang="T15">
                  <a:pos x="T6" y="T7"/>
                </a:cxn>
                <a:cxn ang="T16">
                  <a:pos x="T8" y="T9"/>
                </a:cxn>
                <a:cxn ang="T17">
                  <a:pos x="T10" y="T11"/>
                </a:cxn>
              </a:cxnLst>
              <a:rect l="T18" t="T19" r="T20" b="T21"/>
              <a:pathLst>
                <a:path w="10" h="5">
                  <a:moveTo>
                    <a:pt x="3" y="1"/>
                  </a:moveTo>
                  <a:cubicBezTo>
                    <a:pt x="2" y="1"/>
                    <a:pt x="0" y="2"/>
                    <a:pt x="1" y="2"/>
                  </a:cubicBezTo>
                  <a:cubicBezTo>
                    <a:pt x="2" y="4"/>
                    <a:pt x="4" y="4"/>
                    <a:pt x="5" y="4"/>
                  </a:cubicBezTo>
                  <a:cubicBezTo>
                    <a:pt x="7" y="5"/>
                    <a:pt x="8" y="5"/>
                    <a:pt x="9" y="4"/>
                  </a:cubicBezTo>
                  <a:cubicBezTo>
                    <a:pt x="10" y="3"/>
                    <a:pt x="10" y="2"/>
                    <a:pt x="9" y="1"/>
                  </a:cubicBezTo>
                  <a:cubicBezTo>
                    <a:pt x="7" y="0"/>
                    <a:pt x="5"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3" name="Freeform 3050"/>
            <p:cNvSpPr>
              <a:spLocks noChangeAspect="1"/>
            </p:cNvSpPr>
            <p:nvPr/>
          </p:nvSpPr>
          <p:spPr bwMode="auto">
            <a:xfrm>
              <a:off x="4841" y="2643"/>
              <a:ext cx="18" cy="9"/>
            </a:xfrm>
            <a:custGeom>
              <a:avLst/>
              <a:gdLst>
                <a:gd name="T0" fmla="*/ 2 w 15"/>
                <a:gd name="T1" fmla="*/ 0 h 7"/>
                <a:gd name="T2" fmla="*/ 16 w 15"/>
                <a:gd name="T3" fmla="*/ 1 h 7"/>
                <a:gd name="T4" fmla="*/ 17 w 15"/>
                <a:gd name="T5" fmla="*/ 8 h 7"/>
                <a:gd name="T6" fmla="*/ 4 w 15"/>
                <a:gd name="T7" fmla="*/ 5 h 7"/>
                <a:gd name="T8" fmla="*/ 1 w 15"/>
                <a:gd name="T9" fmla="*/ 1 h 7"/>
                <a:gd name="T10" fmla="*/ 2 w 15"/>
                <a:gd name="T11" fmla="*/ 0 h 7"/>
                <a:gd name="T12" fmla="*/ 0 60000 65536"/>
                <a:gd name="T13" fmla="*/ 0 60000 65536"/>
                <a:gd name="T14" fmla="*/ 0 60000 65536"/>
                <a:gd name="T15" fmla="*/ 0 60000 65536"/>
                <a:gd name="T16" fmla="*/ 0 60000 65536"/>
                <a:gd name="T17" fmla="*/ 0 60000 65536"/>
                <a:gd name="T18" fmla="*/ 0 w 15"/>
                <a:gd name="T19" fmla="*/ 0 h 7"/>
                <a:gd name="T20" fmla="*/ 15 w 15"/>
                <a:gd name="T21" fmla="*/ 7 h 7"/>
              </a:gdLst>
              <a:ahLst/>
              <a:cxnLst>
                <a:cxn ang="T12">
                  <a:pos x="T0" y="T1"/>
                </a:cxn>
                <a:cxn ang="T13">
                  <a:pos x="T2" y="T3"/>
                </a:cxn>
                <a:cxn ang="T14">
                  <a:pos x="T4" y="T5"/>
                </a:cxn>
                <a:cxn ang="T15">
                  <a:pos x="T6" y="T7"/>
                </a:cxn>
                <a:cxn ang="T16">
                  <a:pos x="T8" y="T9"/>
                </a:cxn>
                <a:cxn ang="T17">
                  <a:pos x="T10" y="T11"/>
                </a:cxn>
              </a:cxnLst>
              <a:rect l="T18" t="T19" r="T20" b="T21"/>
              <a:pathLst>
                <a:path w="15" h="7">
                  <a:moveTo>
                    <a:pt x="2" y="0"/>
                  </a:moveTo>
                  <a:cubicBezTo>
                    <a:pt x="6" y="0"/>
                    <a:pt x="10" y="0"/>
                    <a:pt x="13" y="1"/>
                  </a:cubicBezTo>
                  <a:cubicBezTo>
                    <a:pt x="14" y="2"/>
                    <a:pt x="15" y="5"/>
                    <a:pt x="14" y="6"/>
                  </a:cubicBezTo>
                  <a:cubicBezTo>
                    <a:pt x="10" y="7"/>
                    <a:pt x="6" y="5"/>
                    <a:pt x="3" y="4"/>
                  </a:cubicBezTo>
                  <a:cubicBezTo>
                    <a:pt x="2" y="4"/>
                    <a:pt x="1" y="2"/>
                    <a:pt x="1" y="1"/>
                  </a:cubicBezTo>
                  <a:cubicBezTo>
                    <a:pt x="0"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4" name="Freeform 3051"/>
            <p:cNvSpPr>
              <a:spLocks noChangeAspect="1"/>
            </p:cNvSpPr>
            <p:nvPr/>
          </p:nvSpPr>
          <p:spPr bwMode="auto">
            <a:xfrm>
              <a:off x="4801" y="2697"/>
              <a:ext cx="6" cy="8"/>
            </a:xfrm>
            <a:custGeom>
              <a:avLst/>
              <a:gdLst>
                <a:gd name="T0" fmla="*/ 1 w 5"/>
                <a:gd name="T1" fmla="*/ 1 h 6"/>
                <a:gd name="T2" fmla="*/ 1 w 5"/>
                <a:gd name="T3" fmla="*/ 8 h 6"/>
                <a:gd name="T4" fmla="*/ 4 w 5"/>
                <a:gd name="T5" fmla="*/ 7 h 6"/>
                <a:gd name="T6" fmla="*/ 6 w 5"/>
                <a:gd name="T7" fmla="*/ 1 h 6"/>
                <a:gd name="T8" fmla="*/ 1 w 5"/>
                <a:gd name="T9" fmla="*/ 1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1" y="1"/>
                  </a:moveTo>
                  <a:cubicBezTo>
                    <a:pt x="0" y="2"/>
                    <a:pt x="1" y="4"/>
                    <a:pt x="1" y="6"/>
                  </a:cubicBezTo>
                  <a:cubicBezTo>
                    <a:pt x="1" y="6"/>
                    <a:pt x="3" y="5"/>
                    <a:pt x="3" y="5"/>
                  </a:cubicBezTo>
                  <a:cubicBezTo>
                    <a:pt x="4" y="4"/>
                    <a:pt x="5" y="3"/>
                    <a:pt x="5" y="1"/>
                  </a:cubicBezTo>
                  <a:cubicBezTo>
                    <a:pt x="4" y="0"/>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5" name="Freeform 3052"/>
            <p:cNvSpPr>
              <a:spLocks noChangeAspect="1"/>
            </p:cNvSpPr>
            <p:nvPr/>
          </p:nvSpPr>
          <p:spPr bwMode="auto">
            <a:xfrm>
              <a:off x="4851" y="2770"/>
              <a:ext cx="9" cy="15"/>
            </a:xfrm>
            <a:custGeom>
              <a:avLst/>
              <a:gdLst>
                <a:gd name="T0" fmla="*/ 8 w 8"/>
                <a:gd name="T1" fmla="*/ 1 h 13"/>
                <a:gd name="T2" fmla="*/ 8 w 8"/>
                <a:gd name="T3" fmla="*/ 7 h 13"/>
                <a:gd name="T4" fmla="*/ 3 w 8"/>
                <a:gd name="T5" fmla="*/ 14 h 13"/>
                <a:gd name="T6" fmla="*/ 0 w 8"/>
                <a:gd name="T7" fmla="*/ 13 h 13"/>
                <a:gd name="T8" fmla="*/ 3 w 8"/>
                <a:gd name="T9" fmla="*/ 5 h 13"/>
                <a:gd name="T10" fmla="*/ 8 w 8"/>
                <a:gd name="T11" fmla="*/ 1 h 13"/>
                <a:gd name="T12" fmla="*/ 0 60000 65536"/>
                <a:gd name="T13" fmla="*/ 0 60000 65536"/>
                <a:gd name="T14" fmla="*/ 0 60000 65536"/>
                <a:gd name="T15" fmla="*/ 0 60000 65536"/>
                <a:gd name="T16" fmla="*/ 0 60000 65536"/>
                <a:gd name="T17" fmla="*/ 0 60000 65536"/>
                <a:gd name="T18" fmla="*/ 0 w 8"/>
                <a:gd name="T19" fmla="*/ 0 h 13"/>
                <a:gd name="T20" fmla="*/ 8 w 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 h="13">
                  <a:moveTo>
                    <a:pt x="7" y="1"/>
                  </a:moveTo>
                  <a:cubicBezTo>
                    <a:pt x="8" y="2"/>
                    <a:pt x="7" y="4"/>
                    <a:pt x="7" y="6"/>
                  </a:cubicBezTo>
                  <a:cubicBezTo>
                    <a:pt x="6" y="8"/>
                    <a:pt x="5" y="11"/>
                    <a:pt x="3" y="12"/>
                  </a:cubicBezTo>
                  <a:cubicBezTo>
                    <a:pt x="2" y="13"/>
                    <a:pt x="0" y="12"/>
                    <a:pt x="0" y="11"/>
                  </a:cubicBezTo>
                  <a:cubicBezTo>
                    <a:pt x="0" y="9"/>
                    <a:pt x="2" y="6"/>
                    <a:pt x="3" y="4"/>
                  </a:cubicBezTo>
                  <a:cubicBezTo>
                    <a:pt x="4" y="3"/>
                    <a:pt x="5" y="0"/>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6" name="Freeform 3053"/>
            <p:cNvSpPr>
              <a:spLocks noChangeAspect="1"/>
            </p:cNvSpPr>
            <p:nvPr/>
          </p:nvSpPr>
          <p:spPr bwMode="auto">
            <a:xfrm>
              <a:off x="4919" y="2654"/>
              <a:ext cx="17" cy="11"/>
            </a:xfrm>
            <a:custGeom>
              <a:avLst/>
              <a:gdLst>
                <a:gd name="T0" fmla="*/ 2 w 14"/>
                <a:gd name="T1" fmla="*/ 0 h 9"/>
                <a:gd name="T2" fmla="*/ 16 w 14"/>
                <a:gd name="T3" fmla="*/ 9 h 9"/>
                <a:gd name="T4" fmla="*/ 6 w 14"/>
                <a:gd name="T5" fmla="*/ 10 h 9"/>
                <a:gd name="T6" fmla="*/ 5 w 14"/>
                <a:gd name="T7" fmla="*/ 4 h 9"/>
                <a:gd name="T8" fmla="*/ 0 w 14"/>
                <a:gd name="T9" fmla="*/ 2 h 9"/>
                <a:gd name="T10" fmla="*/ 2 w 14"/>
                <a:gd name="T11" fmla="*/ 0 h 9"/>
                <a:gd name="T12" fmla="*/ 0 60000 65536"/>
                <a:gd name="T13" fmla="*/ 0 60000 65536"/>
                <a:gd name="T14" fmla="*/ 0 60000 65536"/>
                <a:gd name="T15" fmla="*/ 0 60000 65536"/>
                <a:gd name="T16" fmla="*/ 0 60000 65536"/>
                <a:gd name="T17" fmla="*/ 0 60000 65536"/>
                <a:gd name="T18" fmla="*/ 0 w 14"/>
                <a:gd name="T19" fmla="*/ 0 h 9"/>
                <a:gd name="T20" fmla="*/ 14 w 14"/>
                <a:gd name="T21" fmla="*/ 9 h 9"/>
              </a:gdLst>
              <a:ahLst/>
              <a:cxnLst>
                <a:cxn ang="T12">
                  <a:pos x="T0" y="T1"/>
                </a:cxn>
                <a:cxn ang="T13">
                  <a:pos x="T2" y="T3"/>
                </a:cxn>
                <a:cxn ang="T14">
                  <a:pos x="T4" y="T5"/>
                </a:cxn>
                <a:cxn ang="T15">
                  <a:pos x="T6" y="T7"/>
                </a:cxn>
                <a:cxn ang="T16">
                  <a:pos x="T8" y="T9"/>
                </a:cxn>
                <a:cxn ang="T17">
                  <a:pos x="T10" y="T11"/>
                </a:cxn>
              </a:cxnLst>
              <a:rect l="T18" t="T19" r="T20" b="T21"/>
              <a:pathLst>
                <a:path w="14" h="9">
                  <a:moveTo>
                    <a:pt x="2" y="0"/>
                  </a:moveTo>
                  <a:cubicBezTo>
                    <a:pt x="6" y="1"/>
                    <a:pt x="11" y="3"/>
                    <a:pt x="13" y="7"/>
                  </a:cubicBezTo>
                  <a:cubicBezTo>
                    <a:pt x="14" y="9"/>
                    <a:pt x="8" y="9"/>
                    <a:pt x="5" y="8"/>
                  </a:cubicBezTo>
                  <a:cubicBezTo>
                    <a:pt x="4" y="7"/>
                    <a:pt x="5" y="4"/>
                    <a:pt x="4" y="3"/>
                  </a:cubicBezTo>
                  <a:cubicBezTo>
                    <a:pt x="3" y="2"/>
                    <a:pt x="1" y="3"/>
                    <a:pt x="0" y="2"/>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7" name="Freeform 3054"/>
            <p:cNvSpPr>
              <a:spLocks noChangeAspect="1"/>
            </p:cNvSpPr>
            <p:nvPr/>
          </p:nvSpPr>
          <p:spPr bwMode="auto">
            <a:xfrm>
              <a:off x="4920" y="2672"/>
              <a:ext cx="17" cy="4"/>
            </a:xfrm>
            <a:custGeom>
              <a:avLst/>
              <a:gdLst>
                <a:gd name="T0" fmla="*/ 9 w 14"/>
                <a:gd name="T1" fmla="*/ 0 h 3"/>
                <a:gd name="T2" fmla="*/ 17 w 14"/>
                <a:gd name="T3" fmla="*/ 3 h 3"/>
                <a:gd name="T4" fmla="*/ 9 w 14"/>
                <a:gd name="T5" fmla="*/ 4 h 3"/>
                <a:gd name="T6" fmla="*/ 0 w 14"/>
                <a:gd name="T7" fmla="*/ 1 h 3"/>
                <a:gd name="T8" fmla="*/ 9 w 14"/>
                <a:gd name="T9" fmla="*/ 0 h 3"/>
                <a:gd name="T10" fmla="*/ 0 60000 65536"/>
                <a:gd name="T11" fmla="*/ 0 60000 65536"/>
                <a:gd name="T12" fmla="*/ 0 60000 65536"/>
                <a:gd name="T13" fmla="*/ 0 60000 65536"/>
                <a:gd name="T14" fmla="*/ 0 60000 65536"/>
                <a:gd name="T15" fmla="*/ 0 w 14"/>
                <a:gd name="T16" fmla="*/ 0 h 3"/>
                <a:gd name="T17" fmla="*/ 14 w 14"/>
                <a:gd name="T18" fmla="*/ 3 h 3"/>
              </a:gdLst>
              <a:ahLst/>
              <a:cxnLst>
                <a:cxn ang="T10">
                  <a:pos x="T0" y="T1"/>
                </a:cxn>
                <a:cxn ang="T11">
                  <a:pos x="T2" y="T3"/>
                </a:cxn>
                <a:cxn ang="T12">
                  <a:pos x="T4" y="T5"/>
                </a:cxn>
                <a:cxn ang="T13">
                  <a:pos x="T6" y="T7"/>
                </a:cxn>
                <a:cxn ang="T14">
                  <a:pos x="T8" y="T9"/>
                </a:cxn>
              </a:cxnLst>
              <a:rect l="T15" t="T16" r="T17" b="T18"/>
              <a:pathLst>
                <a:path w="14" h="3">
                  <a:moveTo>
                    <a:pt x="7" y="0"/>
                  </a:moveTo>
                  <a:cubicBezTo>
                    <a:pt x="10" y="0"/>
                    <a:pt x="12" y="2"/>
                    <a:pt x="14" y="2"/>
                  </a:cubicBezTo>
                  <a:cubicBezTo>
                    <a:pt x="12" y="3"/>
                    <a:pt x="10" y="3"/>
                    <a:pt x="7" y="3"/>
                  </a:cubicBezTo>
                  <a:cubicBezTo>
                    <a:pt x="5" y="3"/>
                    <a:pt x="2" y="2"/>
                    <a:pt x="0" y="1"/>
                  </a:cubicBezTo>
                  <a:cubicBezTo>
                    <a:pt x="2" y="0"/>
                    <a:pt x="5" y="0"/>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8" name="Freeform 3055"/>
            <p:cNvSpPr>
              <a:spLocks noChangeAspect="1"/>
            </p:cNvSpPr>
            <p:nvPr/>
          </p:nvSpPr>
          <p:spPr bwMode="auto">
            <a:xfrm>
              <a:off x="4949" y="2772"/>
              <a:ext cx="22" cy="20"/>
            </a:xfrm>
            <a:custGeom>
              <a:avLst/>
              <a:gdLst>
                <a:gd name="T0" fmla="*/ 12 w 18"/>
                <a:gd name="T1" fmla="*/ 1 h 17"/>
                <a:gd name="T2" fmla="*/ 20 w 18"/>
                <a:gd name="T3" fmla="*/ 1 h 17"/>
                <a:gd name="T4" fmla="*/ 21 w 18"/>
                <a:gd name="T5" fmla="*/ 6 h 17"/>
                <a:gd name="T6" fmla="*/ 16 w 18"/>
                <a:gd name="T7" fmla="*/ 14 h 17"/>
                <a:gd name="T8" fmla="*/ 12 w 18"/>
                <a:gd name="T9" fmla="*/ 19 h 17"/>
                <a:gd name="T10" fmla="*/ 4 w 18"/>
                <a:gd name="T11" fmla="*/ 19 h 17"/>
                <a:gd name="T12" fmla="*/ 0 w 18"/>
                <a:gd name="T13" fmla="*/ 18 h 17"/>
                <a:gd name="T14" fmla="*/ 7 w 18"/>
                <a:gd name="T15" fmla="*/ 6 h 17"/>
                <a:gd name="T16" fmla="*/ 12 w 18"/>
                <a:gd name="T17" fmla="*/ 1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7"/>
                <a:gd name="T29" fmla="*/ 18 w 18"/>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7">
                  <a:moveTo>
                    <a:pt x="10" y="1"/>
                  </a:moveTo>
                  <a:cubicBezTo>
                    <a:pt x="12" y="1"/>
                    <a:pt x="14" y="0"/>
                    <a:pt x="16" y="1"/>
                  </a:cubicBezTo>
                  <a:cubicBezTo>
                    <a:pt x="17" y="2"/>
                    <a:pt x="18" y="4"/>
                    <a:pt x="17" y="5"/>
                  </a:cubicBezTo>
                  <a:cubicBezTo>
                    <a:pt x="17" y="8"/>
                    <a:pt x="15" y="10"/>
                    <a:pt x="13" y="12"/>
                  </a:cubicBezTo>
                  <a:cubicBezTo>
                    <a:pt x="12" y="13"/>
                    <a:pt x="11" y="15"/>
                    <a:pt x="10" y="16"/>
                  </a:cubicBezTo>
                  <a:cubicBezTo>
                    <a:pt x="8" y="17"/>
                    <a:pt x="5" y="16"/>
                    <a:pt x="3" y="16"/>
                  </a:cubicBezTo>
                  <a:cubicBezTo>
                    <a:pt x="2" y="16"/>
                    <a:pt x="0" y="16"/>
                    <a:pt x="0" y="15"/>
                  </a:cubicBezTo>
                  <a:cubicBezTo>
                    <a:pt x="2" y="12"/>
                    <a:pt x="4" y="8"/>
                    <a:pt x="6" y="5"/>
                  </a:cubicBezTo>
                  <a:cubicBezTo>
                    <a:pt x="7" y="3"/>
                    <a:pt x="8" y="2"/>
                    <a:pt x="1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9" name="Freeform 3056"/>
            <p:cNvSpPr>
              <a:spLocks noChangeAspect="1"/>
            </p:cNvSpPr>
            <p:nvPr/>
          </p:nvSpPr>
          <p:spPr bwMode="auto">
            <a:xfrm>
              <a:off x="4899" y="2742"/>
              <a:ext cx="9" cy="7"/>
            </a:xfrm>
            <a:custGeom>
              <a:avLst/>
              <a:gdLst>
                <a:gd name="T0" fmla="*/ 5 w 8"/>
                <a:gd name="T1" fmla="*/ 0 h 6"/>
                <a:gd name="T2" fmla="*/ 8 w 8"/>
                <a:gd name="T3" fmla="*/ 5 h 6"/>
                <a:gd name="T4" fmla="*/ 1 w 8"/>
                <a:gd name="T5" fmla="*/ 5 h 6"/>
                <a:gd name="T6" fmla="*/ 5 w 8"/>
                <a:gd name="T7" fmla="*/ 0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4" y="0"/>
                  </a:moveTo>
                  <a:cubicBezTo>
                    <a:pt x="5" y="0"/>
                    <a:pt x="8" y="2"/>
                    <a:pt x="7" y="4"/>
                  </a:cubicBezTo>
                  <a:cubicBezTo>
                    <a:pt x="6" y="5"/>
                    <a:pt x="3" y="6"/>
                    <a:pt x="1" y="4"/>
                  </a:cubicBezTo>
                  <a:cubicBezTo>
                    <a:pt x="0" y="3"/>
                    <a:pt x="2"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0" name="Freeform 3057"/>
            <p:cNvSpPr>
              <a:spLocks noChangeAspect="1"/>
            </p:cNvSpPr>
            <p:nvPr/>
          </p:nvSpPr>
          <p:spPr bwMode="auto">
            <a:xfrm>
              <a:off x="4901" y="2748"/>
              <a:ext cx="6" cy="6"/>
            </a:xfrm>
            <a:custGeom>
              <a:avLst/>
              <a:gdLst>
                <a:gd name="T0" fmla="*/ 5 w 5"/>
                <a:gd name="T1" fmla="*/ 6 h 5"/>
                <a:gd name="T2" fmla="*/ 6 w 5"/>
                <a:gd name="T3" fmla="*/ 4 h 5"/>
                <a:gd name="T4" fmla="*/ 2 w 5"/>
                <a:gd name="T5" fmla="*/ 0 h 5"/>
                <a:gd name="T6" fmla="*/ 0 w 5"/>
                <a:gd name="T7" fmla="*/ 4 h 5"/>
                <a:gd name="T8" fmla="*/ 5 w 5"/>
                <a:gd name="T9" fmla="*/ 6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5"/>
                  </a:moveTo>
                  <a:cubicBezTo>
                    <a:pt x="4" y="5"/>
                    <a:pt x="5" y="4"/>
                    <a:pt x="5" y="3"/>
                  </a:cubicBezTo>
                  <a:cubicBezTo>
                    <a:pt x="4" y="2"/>
                    <a:pt x="3" y="1"/>
                    <a:pt x="2" y="0"/>
                  </a:cubicBezTo>
                  <a:cubicBezTo>
                    <a:pt x="1" y="0"/>
                    <a:pt x="0" y="2"/>
                    <a:pt x="0" y="3"/>
                  </a:cubicBezTo>
                  <a:cubicBezTo>
                    <a:pt x="1" y="4"/>
                    <a:pt x="2" y="5"/>
                    <a:pt x="4"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1" name="Freeform 3058"/>
            <p:cNvSpPr>
              <a:spLocks noChangeAspect="1"/>
            </p:cNvSpPr>
            <p:nvPr/>
          </p:nvSpPr>
          <p:spPr bwMode="auto">
            <a:xfrm>
              <a:off x="4896" y="2749"/>
              <a:ext cx="9" cy="16"/>
            </a:xfrm>
            <a:custGeom>
              <a:avLst/>
              <a:gdLst>
                <a:gd name="T0" fmla="*/ 1 w 7"/>
                <a:gd name="T1" fmla="*/ 0 h 13"/>
                <a:gd name="T2" fmla="*/ 8 w 7"/>
                <a:gd name="T3" fmla="*/ 6 h 13"/>
                <a:gd name="T4" fmla="*/ 8 w 7"/>
                <a:gd name="T5" fmla="*/ 9 h 13"/>
                <a:gd name="T6" fmla="*/ 3 w 7"/>
                <a:gd name="T7" fmla="*/ 15 h 13"/>
                <a:gd name="T8" fmla="*/ 0 w 7"/>
                <a:gd name="T9" fmla="*/ 14 h 13"/>
                <a:gd name="T10" fmla="*/ 1 w 7"/>
                <a:gd name="T11" fmla="*/ 0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1" y="0"/>
                  </a:moveTo>
                  <a:cubicBezTo>
                    <a:pt x="2" y="1"/>
                    <a:pt x="5" y="3"/>
                    <a:pt x="6" y="5"/>
                  </a:cubicBezTo>
                  <a:cubicBezTo>
                    <a:pt x="7" y="5"/>
                    <a:pt x="6" y="6"/>
                    <a:pt x="6" y="7"/>
                  </a:cubicBezTo>
                  <a:cubicBezTo>
                    <a:pt x="5" y="9"/>
                    <a:pt x="4" y="11"/>
                    <a:pt x="2" y="12"/>
                  </a:cubicBezTo>
                  <a:cubicBezTo>
                    <a:pt x="2" y="13"/>
                    <a:pt x="0" y="12"/>
                    <a:pt x="0" y="11"/>
                  </a:cubicBezTo>
                  <a:cubicBezTo>
                    <a:pt x="0" y="7"/>
                    <a:pt x="0" y="4"/>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2" name="Freeform 3059"/>
            <p:cNvSpPr>
              <a:spLocks noChangeAspect="1"/>
            </p:cNvSpPr>
            <p:nvPr/>
          </p:nvSpPr>
          <p:spPr bwMode="auto">
            <a:xfrm>
              <a:off x="4999" y="2689"/>
              <a:ext cx="146" cy="138"/>
            </a:xfrm>
            <a:custGeom>
              <a:avLst/>
              <a:gdLst>
                <a:gd name="T0" fmla="*/ 0 w 121"/>
                <a:gd name="T1" fmla="*/ 114 h 115"/>
                <a:gd name="T2" fmla="*/ 7 w 121"/>
                <a:gd name="T3" fmla="*/ 116 h 115"/>
                <a:gd name="T4" fmla="*/ 16 w 121"/>
                <a:gd name="T5" fmla="*/ 115 h 115"/>
                <a:gd name="T6" fmla="*/ 25 w 121"/>
                <a:gd name="T7" fmla="*/ 116 h 115"/>
                <a:gd name="T8" fmla="*/ 35 w 121"/>
                <a:gd name="T9" fmla="*/ 114 h 115"/>
                <a:gd name="T10" fmla="*/ 40 w 121"/>
                <a:gd name="T11" fmla="*/ 108 h 115"/>
                <a:gd name="T12" fmla="*/ 28 w 121"/>
                <a:gd name="T13" fmla="*/ 102 h 115"/>
                <a:gd name="T14" fmla="*/ 27 w 121"/>
                <a:gd name="T15" fmla="*/ 100 h 115"/>
                <a:gd name="T16" fmla="*/ 41 w 121"/>
                <a:gd name="T17" fmla="*/ 98 h 115"/>
                <a:gd name="T18" fmla="*/ 45 w 121"/>
                <a:gd name="T19" fmla="*/ 90 h 115"/>
                <a:gd name="T20" fmla="*/ 54 w 121"/>
                <a:gd name="T21" fmla="*/ 86 h 115"/>
                <a:gd name="T22" fmla="*/ 65 w 121"/>
                <a:gd name="T23" fmla="*/ 91 h 115"/>
                <a:gd name="T24" fmla="*/ 80 w 121"/>
                <a:gd name="T25" fmla="*/ 101 h 115"/>
                <a:gd name="T26" fmla="*/ 84 w 121"/>
                <a:gd name="T27" fmla="*/ 112 h 115"/>
                <a:gd name="T28" fmla="*/ 88 w 121"/>
                <a:gd name="T29" fmla="*/ 115 h 115"/>
                <a:gd name="T30" fmla="*/ 100 w 121"/>
                <a:gd name="T31" fmla="*/ 130 h 115"/>
                <a:gd name="T32" fmla="*/ 105 w 121"/>
                <a:gd name="T33" fmla="*/ 132 h 115"/>
                <a:gd name="T34" fmla="*/ 117 w 121"/>
                <a:gd name="T35" fmla="*/ 133 h 115"/>
                <a:gd name="T36" fmla="*/ 133 w 121"/>
                <a:gd name="T37" fmla="*/ 136 h 115"/>
                <a:gd name="T38" fmla="*/ 141 w 121"/>
                <a:gd name="T39" fmla="*/ 137 h 115"/>
                <a:gd name="T40" fmla="*/ 145 w 121"/>
                <a:gd name="T41" fmla="*/ 133 h 115"/>
                <a:gd name="T42" fmla="*/ 134 w 121"/>
                <a:gd name="T43" fmla="*/ 128 h 115"/>
                <a:gd name="T44" fmla="*/ 139 w 121"/>
                <a:gd name="T45" fmla="*/ 124 h 115"/>
                <a:gd name="T46" fmla="*/ 130 w 121"/>
                <a:gd name="T47" fmla="*/ 124 h 115"/>
                <a:gd name="T48" fmla="*/ 125 w 121"/>
                <a:gd name="T49" fmla="*/ 119 h 115"/>
                <a:gd name="T50" fmla="*/ 129 w 121"/>
                <a:gd name="T51" fmla="*/ 114 h 115"/>
                <a:gd name="T52" fmla="*/ 125 w 121"/>
                <a:gd name="T53" fmla="*/ 113 h 115"/>
                <a:gd name="T54" fmla="*/ 116 w 121"/>
                <a:gd name="T55" fmla="*/ 113 h 115"/>
                <a:gd name="T56" fmla="*/ 110 w 121"/>
                <a:gd name="T57" fmla="*/ 107 h 115"/>
                <a:gd name="T58" fmla="*/ 110 w 121"/>
                <a:gd name="T59" fmla="*/ 95 h 115"/>
                <a:gd name="T60" fmla="*/ 105 w 121"/>
                <a:gd name="T61" fmla="*/ 94 h 115"/>
                <a:gd name="T62" fmla="*/ 97 w 121"/>
                <a:gd name="T63" fmla="*/ 85 h 115"/>
                <a:gd name="T64" fmla="*/ 97 w 121"/>
                <a:gd name="T65" fmla="*/ 79 h 115"/>
                <a:gd name="T66" fmla="*/ 93 w 121"/>
                <a:gd name="T67" fmla="*/ 74 h 115"/>
                <a:gd name="T68" fmla="*/ 100 w 121"/>
                <a:gd name="T69" fmla="*/ 71 h 115"/>
                <a:gd name="T70" fmla="*/ 109 w 121"/>
                <a:gd name="T71" fmla="*/ 71 h 115"/>
                <a:gd name="T72" fmla="*/ 103 w 121"/>
                <a:gd name="T73" fmla="*/ 59 h 115"/>
                <a:gd name="T74" fmla="*/ 97 w 121"/>
                <a:gd name="T75" fmla="*/ 59 h 115"/>
                <a:gd name="T76" fmla="*/ 87 w 121"/>
                <a:gd name="T77" fmla="*/ 54 h 115"/>
                <a:gd name="T78" fmla="*/ 75 w 121"/>
                <a:gd name="T79" fmla="*/ 49 h 115"/>
                <a:gd name="T80" fmla="*/ 75 w 121"/>
                <a:gd name="T81" fmla="*/ 43 h 115"/>
                <a:gd name="T82" fmla="*/ 72 w 121"/>
                <a:gd name="T83" fmla="*/ 35 h 115"/>
                <a:gd name="T84" fmla="*/ 63 w 121"/>
                <a:gd name="T85" fmla="*/ 29 h 115"/>
                <a:gd name="T86" fmla="*/ 59 w 121"/>
                <a:gd name="T87" fmla="*/ 22 h 115"/>
                <a:gd name="T88" fmla="*/ 49 w 121"/>
                <a:gd name="T89" fmla="*/ 20 h 115"/>
                <a:gd name="T90" fmla="*/ 39 w 121"/>
                <a:gd name="T91" fmla="*/ 14 h 115"/>
                <a:gd name="T92" fmla="*/ 19 w 121"/>
                <a:gd name="T93" fmla="*/ 7 h 115"/>
                <a:gd name="T94" fmla="*/ 8 w 121"/>
                <a:gd name="T95" fmla="*/ 1 h 115"/>
                <a:gd name="T96" fmla="*/ 4 w 121"/>
                <a:gd name="T97" fmla="*/ 1 h 115"/>
                <a:gd name="T98" fmla="*/ 4 w 121"/>
                <a:gd name="T99" fmla="*/ 65 h 115"/>
                <a:gd name="T100" fmla="*/ 0 w 121"/>
                <a:gd name="T101" fmla="*/ 71 h 115"/>
                <a:gd name="T102" fmla="*/ 2 w 121"/>
                <a:gd name="T103" fmla="*/ 76 h 115"/>
                <a:gd name="T104" fmla="*/ 0 w 121"/>
                <a:gd name="T105" fmla="*/ 114 h 1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1"/>
                <a:gd name="T160" fmla="*/ 0 h 115"/>
                <a:gd name="T161" fmla="*/ 121 w 121"/>
                <a:gd name="T162" fmla="*/ 115 h 11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1" h="115">
                  <a:moveTo>
                    <a:pt x="0" y="95"/>
                  </a:moveTo>
                  <a:cubicBezTo>
                    <a:pt x="2" y="96"/>
                    <a:pt x="4" y="97"/>
                    <a:pt x="6" y="97"/>
                  </a:cubicBezTo>
                  <a:cubicBezTo>
                    <a:pt x="8" y="97"/>
                    <a:pt x="11" y="96"/>
                    <a:pt x="13" y="96"/>
                  </a:cubicBezTo>
                  <a:cubicBezTo>
                    <a:pt x="16" y="96"/>
                    <a:pt x="18" y="97"/>
                    <a:pt x="21" y="97"/>
                  </a:cubicBezTo>
                  <a:cubicBezTo>
                    <a:pt x="24" y="97"/>
                    <a:pt x="27" y="97"/>
                    <a:pt x="29" y="95"/>
                  </a:cubicBezTo>
                  <a:cubicBezTo>
                    <a:pt x="31" y="94"/>
                    <a:pt x="34" y="92"/>
                    <a:pt x="33" y="90"/>
                  </a:cubicBezTo>
                  <a:cubicBezTo>
                    <a:pt x="30" y="87"/>
                    <a:pt x="26" y="88"/>
                    <a:pt x="23" y="85"/>
                  </a:cubicBezTo>
                  <a:cubicBezTo>
                    <a:pt x="22" y="85"/>
                    <a:pt x="21" y="83"/>
                    <a:pt x="22" y="83"/>
                  </a:cubicBezTo>
                  <a:cubicBezTo>
                    <a:pt x="26" y="82"/>
                    <a:pt x="30" y="84"/>
                    <a:pt x="34" y="82"/>
                  </a:cubicBezTo>
                  <a:cubicBezTo>
                    <a:pt x="36" y="81"/>
                    <a:pt x="35" y="77"/>
                    <a:pt x="37" y="75"/>
                  </a:cubicBezTo>
                  <a:cubicBezTo>
                    <a:pt x="39" y="73"/>
                    <a:pt x="42" y="72"/>
                    <a:pt x="45" y="72"/>
                  </a:cubicBezTo>
                  <a:cubicBezTo>
                    <a:pt x="48" y="72"/>
                    <a:pt x="51" y="74"/>
                    <a:pt x="54" y="76"/>
                  </a:cubicBezTo>
                  <a:cubicBezTo>
                    <a:pt x="58" y="78"/>
                    <a:pt x="63" y="80"/>
                    <a:pt x="66" y="84"/>
                  </a:cubicBezTo>
                  <a:cubicBezTo>
                    <a:pt x="68" y="86"/>
                    <a:pt x="68" y="90"/>
                    <a:pt x="70" y="93"/>
                  </a:cubicBezTo>
                  <a:cubicBezTo>
                    <a:pt x="71" y="94"/>
                    <a:pt x="72" y="95"/>
                    <a:pt x="73" y="96"/>
                  </a:cubicBezTo>
                  <a:cubicBezTo>
                    <a:pt x="76" y="100"/>
                    <a:pt x="80" y="104"/>
                    <a:pt x="83" y="108"/>
                  </a:cubicBezTo>
                  <a:cubicBezTo>
                    <a:pt x="84" y="109"/>
                    <a:pt x="86" y="110"/>
                    <a:pt x="87" y="110"/>
                  </a:cubicBezTo>
                  <a:cubicBezTo>
                    <a:pt x="90" y="111"/>
                    <a:pt x="94" y="111"/>
                    <a:pt x="97" y="111"/>
                  </a:cubicBezTo>
                  <a:cubicBezTo>
                    <a:pt x="101" y="112"/>
                    <a:pt x="105" y="112"/>
                    <a:pt x="110" y="113"/>
                  </a:cubicBezTo>
                  <a:cubicBezTo>
                    <a:pt x="112" y="113"/>
                    <a:pt x="115" y="115"/>
                    <a:pt x="117" y="114"/>
                  </a:cubicBezTo>
                  <a:cubicBezTo>
                    <a:pt x="119" y="114"/>
                    <a:pt x="121" y="112"/>
                    <a:pt x="120" y="111"/>
                  </a:cubicBezTo>
                  <a:cubicBezTo>
                    <a:pt x="118" y="108"/>
                    <a:pt x="113" y="109"/>
                    <a:pt x="111" y="107"/>
                  </a:cubicBezTo>
                  <a:cubicBezTo>
                    <a:pt x="110" y="105"/>
                    <a:pt x="116" y="105"/>
                    <a:pt x="115" y="103"/>
                  </a:cubicBezTo>
                  <a:cubicBezTo>
                    <a:pt x="114" y="101"/>
                    <a:pt x="111" y="104"/>
                    <a:pt x="108" y="103"/>
                  </a:cubicBezTo>
                  <a:cubicBezTo>
                    <a:pt x="106" y="102"/>
                    <a:pt x="104" y="101"/>
                    <a:pt x="104" y="99"/>
                  </a:cubicBezTo>
                  <a:cubicBezTo>
                    <a:pt x="103" y="97"/>
                    <a:pt x="106" y="96"/>
                    <a:pt x="107" y="95"/>
                  </a:cubicBezTo>
                  <a:cubicBezTo>
                    <a:pt x="107" y="94"/>
                    <a:pt x="105" y="94"/>
                    <a:pt x="104" y="94"/>
                  </a:cubicBezTo>
                  <a:cubicBezTo>
                    <a:pt x="101" y="94"/>
                    <a:pt x="99" y="95"/>
                    <a:pt x="96" y="94"/>
                  </a:cubicBezTo>
                  <a:cubicBezTo>
                    <a:pt x="94" y="93"/>
                    <a:pt x="91" y="91"/>
                    <a:pt x="91" y="89"/>
                  </a:cubicBezTo>
                  <a:cubicBezTo>
                    <a:pt x="90" y="86"/>
                    <a:pt x="92" y="82"/>
                    <a:pt x="91" y="79"/>
                  </a:cubicBezTo>
                  <a:cubicBezTo>
                    <a:pt x="90" y="78"/>
                    <a:pt x="88" y="79"/>
                    <a:pt x="87" y="78"/>
                  </a:cubicBezTo>
                  <a:cubicBezTo>
                    <a:pt x="84" y="76"/>
                    <a:pt x="82" y="74"/>
                    <a:pt x="80" y="71"/>
                  </a:cubicBezTo>
                  <a:cubicBezTo>
                    <a:pt x="80" y="69"/>
                    <a:pt x="80" y="67"/>
                    <a:pt x="80" y="66"/>
                  </a:cubicBezTo>
                  <a:cubicBezTo>
                    <a:pt x="79" y="64"/>
                    <a:pt x="76" y="64"/>
                    <a:pt x="77" y="62"/>
                  </a:cubicBezTo>
                  <a:cubicBezTo>
                    <a:pt x="78" y="60"/>
                    <a:pt x="81" y="60"/>
                    <a:pt x="83" y="59"/>
                  </a:cubicBezTo>
                  <a:cubicBezTo>
                    <a:pt x="85" y="58"/>
                    <a:pt x="89" y="61"/>
                    <a:pt x="90" y="59"/>
                  </a:cubicBezTo>
                  <a:cubicBezTo>
                    <a:pt x="90" y="55"/>
                    <a:pt x="87" y="52"/>
                    <a:pt x="85" y="49"/>
                  </a:cubicBezTo>
                  <a:cubicBezTo>
                    <a:pt x="84" y="48"/>
                    <a:pt x="81" y="49"/>
                    <a:pt x="80" y="49"/>
                  </a:cubicBezTo>
                  <a:cubicBezTo>
                    <a:pt x="77" y="48"/>
                    <a:pt x="74" y="46"/>
                    <a:pt x="72" y="45"/>
                  </a:cubicBezTo>
                  <a:cubicBezTo>
                    <a:pt x="69" y="43"/>
                    <a:pt x="65" y="43"/>
                    <a:pt x="62" y="41"/>
                  </a:cubicBezTo>
                  <a:cubicBezTo>
                    <a:pt x="61" y="40"/>
                    <a:pt x="63" y="38"/>
                    <a:pt x="62" y="36"/>
                  </a:cubicBezTo>
                  <a:cubicBezTo>
                    <a:pt x="62" y="34"/>
                    <a:pt x="62" y="31"/>
                    <a:pt x="60" y="29"/>
                  </a:cubicBezTo>
                  <a:cubicBezTo>
                    <a:pt x="58" y="27"/>
                    <a:pt x="54" y="27"/>
                    <a:pt x="52" y="24"/>
                  </a:cubicBezTo>
                  <a:cubicBezTo>
                    <a:pt x="50" y="23"/>
                    <a:pt x="51" y="19"/>
                    <a:pt x="49" y="18"/>
                  </a:cubicBezTo>
                  <a:cubicBezTo>
                    <a:pt x="47" y="17"/>
                    <a:pt x="44" y="18"/>
                    <a:pt x="41" y="17"/>
                  </a:cubicBezTo>
                  <a:cubicBezTo>
                    <a:pt x="38" y="16"/>
                    <a:pt x="35" y="13"/>
                    <a:pt x="32" y="12"/>
                  </a:cubicBezTo>
                  <a:cubicBezTo>
                    <a:pt x="27" y="9"/>
                    <a:pt x="21" y="8"/>
                    <a:pt x="16" y="6"/>
                  </a:cubicBezTo>
                  <a:cubicBezTo>
                    <a:pt x="13" y="4"/>
                    <a:pt x="10" y="2"/>
                    <a:pt x="7" y="1"/>
                  </a:cubicBezTo>
                  <a:cubicBezTo>
                    <a:pt x="6" y="0"/>
                    <a:pt x="4" y="1"/>
                    <a:pt x="3" y="1"/>
                  </a:cubicBezTo>
                  <a:lnTo>
                    <a:pt x="3" y="54"/>
                  </a:lnTo>
                  <a:cubicBezTo>
                    <a:pt x="3" y="56"/>
                    <a:pt x="0" y="57"/>
                    <a:pt x="0" y="59"/>
                  </a:cubicBezTo>
                  <a:cubicBezTo>
                    <a:pt x="0" y="60"/>
                    <a:pt x="2" y="62"/>
                    <a:pt x="2" y="63"/>
                  </a:cubicBezTo>
                  <a:lnTo>
                    <a:pt x="0" y="95"/>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3" name="Freeform 3060"/>
            <p:cNvSpPr>
              <a:spLocks noChangeAspect="1"/>
            </p:cNvSpPr>
            <p:nvPr/>
          </p:nvSpPr>
          <p:spPr bwMode="auto">
            <a:xfrm>
              <a:off x="5088" y="2676"/>
              <a:ext cx="12" cy="7"/>
            </a:xfrm>
            <a:custGeom>
              <a:avLst/>
              <a:gdLst>
                <a:gd name="T0" fmla="*/ 1 w 10"/>
                <a:gd name="T1" fmla="*/ 1 h 6"/>
                <a:gd name="T2" fmla="*/ 11 w 10"/>
                <a:gd name="T3" fmla="*/ 1 h 6"/>
                <a:gd name="T4" fmla="*/ 11 w 10"/>
                <a:gd name="T5" fmla="*/ 5 h 6"/>
                <a:gd name="T6" fmla="*/ 1 w 10"/>
                <a:gd name="T7" fmla="*/ 6 h 6"/>
                <a:gd name="T8" fmla="*/ 1 w 10"/>
                <a:gd name="T9" fmla="*/ 1 h 6"/>
                <a:gd name="T10" fmla="*/ 0 60000 65536"/>
                <a:gd name="T11" fmla="*/ 0 60000 65536"/>
                <a:gd name="T12" fmla="*/ 0 60000 65536"/>
                <a:gd name="T13" fmla="*/ 0 60000 65536"/>
                <a:gd name="T14" fmla="*/ 0 60000 65536"/>
                <a:gd name="T15" fmla="*/ 0 w 10"/>
                <a:gd name="T16" fmla="*/ 0 h 6"/>
                <a:gd name="T17" fmla="*/ 10 w 10"/>
                <a:gd name="T18" fmla="*/ 6 h 6"/>
              </a:gdLst>
              <a:ahLst/>
              <a:cxnLst>
                <a:cxn ang="T10">
                  <a:pos x="T0" y="T1"/>
                </a:cxn>
                <a:cxn ang="T11">
                  <a:pos x="T2" y="T3"/>
                </a:cxn>
                <a:cxn ang="T12">
                  <a:pos x="T4" y="T5"/>
                </a:cxn>
                <a:cxn ang="T13">
                  <a:pos x="T6" y="T7"/>
                </a:cxn>
                <a:cxn ang="T14">
                  <a:pos x="T8" y="T9"/>
                </a:cxn>
              </a:cxnLst>
              <a:rect l="T15" t="T16" r="T17" b="T18"/>
              <a:pathLst>
                <a:path w="10" h="6">
                  <a:moveTo>
                    <a:pt x="1" y="1"/>
                  </a:moveTo>
                  <a:cubicBezTo>
                    <a:pt x="3" y="0"/>
                    <a:pt x="6" y="1"/>
                    <a:pt x="9" y="1"/>
                  </a:cubicBezTo>
                  <a:cubicBezTo>
                    <a:pt x="9" y="2"/>
                    <a:pt x="10" y="3"/>
                    <a:pt x="9" y="4"/>
                  </a:cubicBezTo>
                  <a:cubicBezTo>
                    <a:pt x="7" y="5"/>
                    <a:pt x="4" y="6"/>
                    <a:pt x="1" y="5"/>
                  </a:cubicBezTo>
                  <a:cubicBezTo>
                    <a:pt x="0" y="5"/>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4" name="Freeform 3061"/>
            <p:cNvSpPr>
              <a:spLocks noChangeAspect="1"/>
            </p:cNvSpPr>
            <p:nvPr/>
          </p:nvSpPr>
          <p:spPr bwMode="auto">
            <a:xfrm>
              <a:off x="5113" y="2715"/>
              <a:ext cx="62" cy="38"/>
            </a:xfrm>
            <a:custGeom>
              <a:avLst/>
              <a:gdLst>
                <a:gd name="T0" fmla="*/ 4 w 51"/>
                <a:gd name="T1" fmla="*/ 23 h 31"/>
                <a:gd name="T2" fmla="*/ 18 w 51"/>
                <a:gd name="T3" fmla="*/ 25 h 31"/>
                <a:gd name="T4" fmla="*/ 26 w 51"/>
                <a:gd name="T5" fmla="*/ 23 h 31"/>
                <a:gd name="T6" fmla="*/ 26 w 51"/>
                <a:gd name="T7" fmla="*/ 18 h 31"/>
                <a:gd name="T8" fmla="*/ 30 w 51"/>
                <a:gd name="T9" fmla="*/ 23 h 31"/>
                <a:gd name="T10" fmla="*/ 39 w 51"/>
                <a:gd name="T11" fmla="*/ 22 h 31"/>
                <a:gd name="T12" fmla="*/ 44 w 51"/>
                <a:gd name="T13" fmla="*/ 13 h 31"/>
                <a:gd name="T14" fmla="*/ 51 w 51"/>
                <a:gd name="T15" fmla="*/ 13 h 31"/>
                <a:gd name="T16" fmla="*/ 50 w 51"/>
                <a:gd name="T17" fmla="*/ 4 h 31"/>
                <a:gd name="T18" fmla="*/ 56 w 51"/>
                <a:gd name="T19" fmla="*/ 2 h 31"/>
                <a:gd name="T20" fmla="*/ 61 w 51"/>
                <a:gd name="T21" fmla="*/ 1 h 31"/>
                <a:gd name="T22" fmla="*/ 61 w 51"/>
                <a:gd name="T23" fmla="*/ 11 h 31"/>
                <a:gd name="T24" fmla="*/ 57 w 51"/>
                <a:gd name="T25" fmla="*/ 15 h 31"/>
                <a:gd name="T26" fmla="*/ 57 w 51"/>
                <a:gd name="T27" fmla="*/ 21 h 31"/>
                <a:gd name="T28" fmla="*/ 51 w 51"/>
                <a:gd name="T29" fmla="*/ 27 h 31"/>
                <a:gd name="T30" fmla="*/ 47 w 51"/>
                <a:gd name="T31" fmla="*/ 27 h 31"/>
                <a:gd name="T32" fmla="*/ 43 w 51"/>
                <a:gd name="T33" fmla="*/ 32 h 31"/>
                <a:gd name="T34" fmla="*/ 27 w 51"/>
                <a:gd name="T35" fmla="*/ 37 h 31"/>
                <a:gd name="T36" fmla="*/ 16 w 51"/>
                <a:gd name="T37" fmla="*/ 37 h 31"/>
                <a:gd name="T38" fmla="*/ 2 w 51"/>
                <a:gd name="T39" fmla="*/ 29 h 31"/>
                <a:gd name="T40" fmla="*/ 1 w 51"/>
                <a:gd name="T41" fmla="*/ 26 h 31"/>
                <a:gd name="T42" fmla="*/ 4 w 51"/>
                <a:gd name="T43" fmla="*/ 23 h 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31"/>
                <a:gd name="T68" fmla="*/ 51 w 51"/>
                <a:gd name="T69" fmla="*/ 31 h 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31">
                  <a:moveTo>
                    <a:pt x="3" y="19"/>
                  </a:moveTo>
                  <a:cubicBezTo>
                    <a:pt x="7" y="19"/>
                    <a:pt x="11" y="20"/>
                    <a:pt x="15" y="20"/>
                  </a:cubicBezTo>
                  <a:cubicBezTo>
                    <a:pt x="17" y="20"/>
                    <a:pt x="19" y="20"/>
                    <a:pt x="21" y="19"/>
                  </a:cubicBezTo>
                  <a:cubicBezTo>
                    <a:pt x="21" y="18"/>
                    <a:pt x="20" y="15"/>
                    <a:pt x="21" y="15"/>
                  </a:cubicBezTo>
                  <a:cubicBezTo>
                    <a:pt x="23" y="16"/>
                    <a:pt x="23" y="19"/>
                    <a:pt x="25" y="19"/>
                  </a:cubicBezTo>
                  <a:cubicBezTo>
                    <a:pt x="28" y="20"/>
                    <a:pt x="30" y="19"/>
                    <a:pt x="32" y="18"/>
                  </a:cubicBezTo>
                  <a:cubicBezTo>
                    <a:pt x="35" y="16"/>
                    <a:pt x="34" y="13"/>
                    <a:pt x="36" y="11"/>
                  </a:cubicBezTo>
                  <a:cubicBezTo>
                    <a:pt x="38" y="10"/>
                    <a:pt x="41" y="12"/>
                    <a:pt x="42" y="11"/>
                  </a:cubicBezTo>
                  <a:cubicBezTo>
                    <a:pt x="43" y="8"/>
                    <a:pt x="39" y="5"/>
                    <a:pt x="41" y="3"/>
                  </a:cubicBezTo>
                  <a:cubicBezTo>
                    <a:pt x="41" y="2"/>
                    <a:pt x="44" y="3"/>
                    <a:pt x="46" y="2"/>
                  </a:cubicBezTo>
                  <a:cubicBezTo>
                    <a:pt x="47" y="2"/>
                    <a:pt x="49" y="0"/>
                    <a:pt x="50" y="1"/>
                  </a:cubicBezTo>
                  <a:cubicBezTo>
                    <a:pt x="51" y="3"/>
                    <a:pt x="50" y="6"/>
                    <a:pt x="50" y="9"/>
                  </a:cubicBezTo>
                  <a:cubicBezTo>
                    <a:pt x="49" y="10"/>
                    <a:pt x="47" y="11"/>
                    <a:pt x="47" y="12"/>
                  </a:cubicBezTo>
                  <a:cubicBezTo>
                    <a:pt x="46" y="14"/>
                    <a:pt x="48" y="16"/>
                    <a:pt x="47" y="17"/>
                  </a:cubicBezTo>
                  <a:cubicBezTo>
                    <a:pt x="46" y="19"/>
                    <a:pt x="44" y="21"/>
                    <a:pt x="42" y="22"/>
                  </a:cubicBezTo>
                  <a:cubicBezTo>
                    <a:pt x="41" y="23"/>
                    <a:pt x="40" y="21"/>
                    <a:pt x="39" y="22"/>
                  </a:cubicBezTo>
                  <a:cubicBezTo>
                    <a:pt x="38" y="23"/>
                    <a:pt x="37" y="25"/>
                    <a:pt x="35" y="26"/>
                  </a:cubicBezTo>
                  <a:cubicBezTo>
                    <a:pt x="31" y="28"/>
                    <a:pt x="27" y="29"/>
                    <a:pt x="22" y="30"/>
                  </a:cubicBezTo>
                  <a:cubicBezTo>
                    <a:pt x="19" y="31"/>
                    <a:pt x="16" y="31"/>
                    <a:pt x="13" y="30"/>
                  </a:cubicBezTo>
                  <a:cubicBezTo>
                    <a:pt x="9" y="29"/>
                    <a:pt x="5" y="26"/>
                    <a:pt x="2" y="24"/>
                  </a:cubicBezTo>
                  <a:cubicBezTo>
                    <a:pt x="1" y="23"/>
                    <a:pt x="0" y="22"/>
                    <a:pt x="1" y="21"/>
                  </a:cubicBezTo>
                  <a:cubicBezTo>
                    <a:pt x="1" y="20"/>
                    <a:pt x="2" y="19"/>
                    <a:pt x="3" y="1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5" name="Freeform 3062"/>
            <p:cNvSpPr>
              <a:spLocks noChangeAspect="1"/>
            </p:cNvSpPr>
            <p:nvPr/>
          </p:nvSpPr>
          <p:spPr bwMode="auto">
            <a:xfrm>
              <a:off x="5151" y="2685"/>
              <a:ext cx="34" cy="42"/>
            </a:xfrm>
            <a:custGeom>
              <a:avLst/>
              <a:gdLst>
                <a:gd name="T0" fmla="*/ 34 w 29"/>
                <a:gd name="T1" fmla="*/ 35 h 35"/>
                <a:gd name="T2" fmla="*/ 32 w 29"/>
                <a:gd name="T3" fmla="*/ 42 h 35"/>
                <a:gd name="T4" fmla="*/ 28 w 29"/>
                <a:gd name="T5" fmla="*/ 41 h 35"/>
                <a:gd name="T6" fmla="*/ 27 w 29"/>
                <a:gd name="T7" fmla="*/ 30 h 35"/>
                <a:gd name="T8" fmla="*/ 20 w 29"/>
                <a:gd name="T9" fmla="*/ 20 h 35"/>
                <a:gd name="T10" fmla="*/ 11 w 29"/>
                <a:gd name="T11" fmla="*/ 13 h 35"/>
                <a:gd name="T12" fmla="*/ 1 w 29"/>
                <a:gd name="T13" fmla="*/ 4 h 35"/>
                <a:gd name="T14" fmla="*/ 2 w 29"/>
                <a:gd name="T15" fmla="*/ 1 h 35"/>
                <a:gd name="T16" fmla="*/ 13 w 29"/>
                <a:gd name="T17" fmla="*/ 10 h 35"/>
                <a:gd name="T18" fmla="*/ 20 w 29"/>
                <a:gd name="T19" fmla="*/ 17 h 35"/>
                <a:gd name="T20" fmla="*/ 26 w 29"/>
                <a:gd name="T21" fmla="*/ 26 h 35"/>
                <a:gd name="T22" fmla="*/ 30 w 29"/>
                <a:gd name="T23" fmla="*/ 28 h 35"/>
                <a:gd name="T24" fmla="*/ 34 w 29"/>
                <a:gd name="T25" fmla="*/ 35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5"/>
                <a:gd name="T41" fmla="*/ 29 w 29"/>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5">
                  <a:moveTo>
                    <a:pt x="29" y="29"/>
                  </a:moveTo>
                  <a:cubicBezTo>
                    <a:pt x="29" y="31"/>
                    <a:pt x="28" y="33"/>
                    <a:pt x="27" y="35"/>
                  </a:cubicBezTo>
                  <a:cubicBezTo>
                    <a:pt x="26" y="35"/>
                    <a:pt x="24" y="34"/>
                    <a:pt x="24" y="34"/>
                  </a:cubicBezTo>
                  <a:cubicBezTo>
                    <a:pt x="23" y="31"/>
                    <a:pt x="24" y="28"/>
                    <a:pt x="23" y="25"/>
                  </a:cubicBezTo>
                  <a:cubicBezTo>
                    <a:pt x="22" y="22"/>
                    <a:pt x="19" y="19"/>
                    <a:pt x="17" y="17"/>
                  </a:cubicBezTo>
                  <a:cubicBezTo>
                    <a:pt x="15" y="14"/>
                    <a:pt x="12" y="13"/>
                    <a:pt x="9" y="11"/>
                  </a:cubicBezTo>
                  <a:cubicBezTo>
                    <a:pt x="6" y="8"/>
                    <a:pt x="3" y="6"/>
                    <a:pt x="1" y="3"/>
                  </a:cubicBezTo>
                  <a:cubicBezTo>
                    <a:pt x="0" y="2"/>
                    <a:pt x="1" y="0"/>
                    <a:pt x="2" y="1"/>
                  </a:cubicBezTo>
                  <a:cubicBezTo>
                    <a:pt x="5" y="2"/>
                    <a:pt x="8" y="5"/>
                    <a:pt x="11" y="8"/>
                  </a:cubicBezTo>
                  <a:cubicBezTo>
                    <a:pt x="13" y="10"/>
                    <a:pt x="15" y="11"/>
                    <a:pt x="17" y="14"/>
                  </a:cubicBezTo>
                  <a:cubicBezTo>
                    <a:pt x="19" y="16"/>
                    <a:pt x="20" y="19"/>
                    <a:pt x="22" y="22"/>
                  </a:cubicBezTo>
                  <a:cubicBezTo>
                    <a:pt x="23" y="23"/>
                    <a:pt x="25" y="22"/>
                    <a:pt x="26" y="23"/>
                  </a:cubicBezTo>
                  <a:cubicBezTo>
                    <a:pt x="27" y="25"/>
                    <a:pt x="29" y="27"/>
                    <a:pt x="29" y="2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6" name="Freeform 3063"/>
            <p:cNvSpPr>
              <a:spLocks noChangeAspect="1"/>
            </p:cNvSpPr>
            <p:nvPr/>
          </p:nvSpPr>
          <p:spPr bwMode="auto">
            <a:xfrm>
              <a:off x="5209" y="2738"/>
              <a:ext cx="18" cy="24"/>
            </a:xfrm>
            <a:custGeom>
              <a:avLst/>
              <a:gdLst>
                <a:gd name="T0" fmla="*/ 1 w 15"/>
                <a:gd name="T1" fmla="*/ 2 h 20"/>
                <a:gd name="T2" fmla="*/ 1 w 15"/>
                <a:gd name="T3" fmla="*/ 8 h 20"/>
                <a:gd name="T4" fmla="*/ 7 w 15"/>
                <a:gd name="T5" fmla="*/ 16 h 20"/>
                <a:gd name="T6" fmla="*/ 7 w 15"/>
                <a:gd name="T7" fmla="*/ 22 h 20"/>
                <a:gd name="T8" fmla="*/ 14 w 15"/>
                <a:gd name="T9" fmla="*/ 23 h 20"/>
                <a:gd name="T10" fmla="*/ 17 w 15"/>
                <a:gd name="T11" fmla="*/ 17 h 20"/>
                <a:gd name="T12" fmla="*/ 10 w 15"/>
                <a:gd name="T13" fmla="*/ 11 h 20"/>
                <a:gd name="T14" fmla="*/ 6 w 15"/>
                <a:gd name="T15" fmla="*/ 5 h 20"/>
                <a:gd name="T16" fmla="*/ 1 w 15"/>
                <a:gd name="T17" fmla="*/ 2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0"/>
                <a:gd name="T29" fmla="*/ 15 w 15"/>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0">
                  <a:moveTo>
                    <a:pt x="1" y="2"/>
                  </a:moveTo>
                  <a:cubicBezTo>
                    <a:pt x="0" y="3"/>
                    <a:pt x="0" y="6"/>
                    <a:pt x="1" y="7"/>
                  </a:cubicBezTo>
                  <a:cubicBezTo>
                    <a:pt x="2" y="10"/>
                    <a:pt x="5" y="11"/>
                    <a:pt x="6" y="13"/>
                  </a:cubicBezTo>
                  <a:cubicBezTo>
                    <a:pt x="7" y="15"/>
                    <a:pt x="5" y="17"/>
                    <a:pt x="6" y="18"/>
                  </a:cubicBezTo>
                  <a:cubicBezTo>
                    <a:pt x="7" y="20"/>
                    <a:pt x="10" y="20"/>
                    <a:pt x="12" y="19"/>
                  </a:cubicBezTo>
                  <a:cubicBezTo>
                    <a:pt x="14" y="18"/>
                    <a:pt x="15" y="15"/>
                    <a:pt x="14" y="14"/>
                  </a:cubicBezTo>
                  <a:cubicBezTo>
                    <a:pt x="13" y="11"/>
                    <a:pt x="10" y="10"/>
                    <a:pt x="8" y="9"/>
                  </a:cubicBezTo>
                  <a:cubicBezTo>
                    <a:pt x="7" y="7"/>
                    <a:pt x="6" y="5"/>
                    <a:pt x="5" y="4"/>
                  </a:cubicBezTo>
                  <a:cubicBezTo>
                    <a:pt x="5" y="4"/>
                    <a:pt x="2" y="0"/>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7" name="Freeform 3064"/>
            <p:cNvSpPr>
              <a:spLocks noChangeAspect="1"/>
            </p:cNvSpPr>
            <p:nvPr/>
          </p:nvSpPr>
          <p:spPr bwMode="auto">
            <a:xfrm>
              <a:off x="5235" y="2760"/>
              <a:ext cx="14" cy="14"/>
            </a:xfrm>
            <a:custGeom>
              <a:avLst/>
              <a:gdLst>
                <a:gd name="T0" fmla="*/ 2 w 12"/>
                <a:gd name="T1" fmla="*/ 0 h 12"/>
                <a:gd name="T2" fmla="*/ 1 w 12"/>
                <a:gd name="T3" fmla="*/ 1 h 12"/>
                <a:gd name="T4" fmla="*/ 7 w 12"/>
                <a:gd name="T5" fmla="*/ 11 h 12"/>
                <a:gd name="T6" fmla="*/ 13 w 12"/>
                <a:gd name="T7" fmla="*/ 13 h 12"/>
                <a:gd name="T8" fmla="*/ 11 w 12"/>
                <a:gd name="T9" fmla="*/ 6 h 12"/>
                <a:gd name="T10" fmla="*/ 2 w 12"/>
                <a:gd name="T11" fmla="*/ 0 h 12"/>
                <a:gd name="T12" fmla="*/ 0 60000 65536"/>
                <a:gd name="T13" fmla="*/ 0 60000 65536"/>
                <a:gd name="T14" fmla="*/ 0 60000 65536"/>
                <a:gd name="T15" fmla="*/ 0 60000 65536"/>
                <a:gd name="T16" fmla="*/ 0 60000 65536"/>
                <a:gd name="T17" fmla="*/ 0 60000 65536"/>
                <a:gd name="T18" fmla="*/ 0 w 12"/>
                <a:gd name="T19" fmla="*/ 0 h 12"/>
                <a:gd name="T20" fmla="*/ 12 w 12"/>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2" h="12">
                  <a:moveTo>
                    <a:pt x="2" y="0"/>
                  </a:moveTo>
                  <a:cubicBezTo>
                    <a:pt x="2" y="0"/>
                    <a:pt x="0" y="1"/>
                    <a:pt x="1" y="1"/>
                  </a:cubicBezTo>
                  <a:cubicBezTo>
                    <a:pt x="2" y="4"/>
                    <a:pt x="4" y="7"/>
                    <a:pt x="6" y="9"/>
                  </a:cubicBezTo>
                  <a:cubicBezTo>
                    <a:pt x="7" y="10"/>
                    <a:pt x="10" y="12"/>
                    <a:pt x="11" y="11"/>
                  </a:cubicBezTo>
                  <a:cubicBezTo>
                    <a:pt x="12" y="9"/>
                    <a:pt x="11" y="6"/>
                    <a:pt x="9" y="5"/>
                  </a:cubicBezTo>
                  <a:cubicBezTo>
                    <a:pt x="7" y="3"/>
                    <a:pt x="5" y="1"/>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8" name="Freeform 3065"/>
            <p:cNvSpPr>
              <a:spLocks noChangeAspect="1"/>
            </p:cNvSpPr>
            <p:nvPr/>
          </p:nvSpPr>
          <p:spPr bwMode="auto">
            <a:xfrm>
              <a:off x="5264" y="2777"/>
              <a:ext cx="22" cy="15"/>
            </a:xfrm>
            <a:custGeom>
              <a:avLst/>
              <a:gdLst>
                <a:gd name="T0" fmla="*/ 3 w 19"/>
                <a:gd name="T1" fmla="*/ 0 h 13"/>
                <a:gd name="T2" fmla="*/ 0 w 19"/>
                <a:gd name="T3" fmla="*/ 1 h 13"/>
                <a:gd name="T4" fmla="*/ 3 w 19"/>
                <a:gd name="T5" fmla="*/ 7 h 13"/>
                <a:gd name="T6" fmla="*/ 13 w 19"/>
                <a:gd name="T7" fmla="*/ 13 h 13"/>
                <a:gd name="T8" fmla="*/ 20 w 19"/>
                <a:gd name="T9" fmla="*/ 15 h 13"/>
                <a:gd name="T10" fmla="*/ 21 w 19"/>
                <a:gd name="T11" fmla="*/ 12 h 13"/>
                <a:gd name="T12" fmla="*/ 15 w 19"/>
                <a:gd name="T13" fmla="*/ 7 h 13"/>
                <a:gd name="T14" fmla="*/ 7 w 19"/>
                <a:gd name="T15" fmla="*/ 5 h 13"/>
                <a:gd name="T16" fmla="*/ 3 w 19"/>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3"/>
                <a:gd name="T29" fmla="*/ 19 w 19"/>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3">
                  <a:moveTo>
                    <a:pt x="3" y="0"/>
                  </a:moveTo>
                  <a:cubicBezTo>
                    <a:pt x="2" y="0"/>
                    <a:pt x="0" y="0"/>
                    <a:pt x="0" y="1"/>
                  </a:cubicBezTo>
                  <a:cubicBezTo>
                    <a:pt x="0" y="3"/>
                    <a:pt x="2" y="4"/>
                    <a:pt x="3" y="6"/>
                  </a:cubicBezTo>
                  <a:cubicBezTo>
                    <a:pt x="6" y="8"/>
                    <a:pt x="8" y="9"/>
                    <a:pt x="11" y="11"/>
                  </a:cubicBezTo>
                  <a:cubicBezTo>
                    <a:pt x="13" y="12"/>
                    <a:pt x="15" y="13"/>
                    <a:pt x="17" y="13"/>
                  </a:cubicBezTo>
                  <a:cubicBezTo>
                    <a:pt x="18" y="13"/>
                    <a:pt x="19" y="11"/>
                    <a:pt x="18" y="10"/>
                  </a:cubicBezTo>
                  <a:cubicBezTo>
                    <a:pt x="17" y="8"/>
                    <a:pt x="15" y="7"/>
                    <a:pt x="13" y="6"/>
                  </a:cubicBezTo>
                  <a:cubicBezTo>
                    <a:pt x="11" y="5"/>
                    <a:pt x="8" y="5"/>
                    <a:pt x="6" y="4"/>
                  </a:cubicBezTo>
                  <a:cubicBezTo>
                    <a:pt x="5" y="3"/>
                    <a:pt x="4" y="1"/>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9" name="Freeform 3066"/>
            <p:cNvSpPr>
              <a:spLocks noChangeAspect="1"/>
            </p:cNvSpPr>
            <p:nvPr/>
          </p:nvSpPr>
          <p:spPr bwMode="auto">
            <a:xfrm>
              <a:off x="5296" y="2788"/>
              <a:ext cx="13" cy="25"/>
            </a:xfrm>
            <a:custGeom>
              <a:avLst/>
              <a:gdLst>
                <a:gd name="T0" fmla="*/ 5 w 11"/>
                <a:gd name="T1" fmla="*/ 1 h 21"/>
                <a:gd name="T2" fmla="*/ 1 w 11"/>
                <a:gd name="T3" fmla="*/ 1 h 21"/>
                <a:gd name="T4" fmla="*/ 2 w 11"/>
                <a:gd name="T5" fmla="*/ 6 h 21"/>
                <a:gd name="T6" fmla="*/ 4 w 11"/>
                <a:gd name="T7" fmla="*/ 15 h 21"/>
                <a:gd name="T8" fmla="*/ 11 w 11"/>
                <a:gd name="T9" fmla="*/ 25 h 21"/>
                <a:gd name="T10" fmla="*/ 11 w 11"/>
                <a:gd name="T11" fmla="*/ 17 h 21"/>
                <a:gd name="T12" fmla="*/ 6 w 11"/>
                <a:gd name="T13" fmla="*/ 10 h 21"/>
                <a:gd name="T14" fmla="*/ 6 w 11"/>
                <a:gd name="T15" fmla="*/ 5 h 21"/>
                <a:gd name="T16" fmla="*/ 5 w 11"/>
                <a:gd name="T17" fmla="*/ 1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21"/>
                <a:gd name="T29" fmla="*/ 11 w 11"/>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21">
                  <a:moveTo>
                    <a:pt x="4" y="1"/>
                  </a:moveTo>
                  <a:cubicBezTo>
                    <a:pt x="3" y="0"/>
                    <a:pt x="1" y="0"/>
                    <a:pt x="1" y="1"/>
                  </a:cubicBezTo>
                  <a:cubicBezTo>
                    <a:pt x="0" y="2"/>
                    <a:pt x="2" y="4"/>
                    <a:pt x="2" y="5"/>
                  </a:cubicBezTo>
                  <a:cubicBezTo>
                    <a:pt x="2" y="8"/>
                    <a:pt x="2" y="11"/>
                    <a:pt x="3" y="13"/>
                  </a:cubicBezTo>
                  <a:cubicBezTo>
                    <a:pt x="4" y="16"/>
                    <a:pt x="6" y="20"/>
                    <a:pt x="9" y="21"/>
                  </a:cubicBezTo>
                  <a:cubicBezTo>
                    <a:pt x="11" y="21"/>
                    <a:pt x="10" y="16"/>
                    <a:pt x="9" y="14"/>
                  </a:cubicBezTo>
                  <a:cubicBezTo>
                    <a:pt x="9" y="12"/>
                    <a:pt x="6" y="10"/>
                    <a:pt x="5" y="8"/>
                  </a:cubicBezTo>
                  <a:cubicBezTo>
                    <a:pt x="5" y="6"/>
                    <a:pt x="6" y="5"/>
                    <a:pt x="5" y="4"/>
                  </a:cubicBezTo>
                  <a:cubicBezTo>
                    <a:pt x="5" y="3"/>
                    <a:pt x="5" y="1"/>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0" name="Freeform 3067"/>
            <p:cNvSpPr>
              <a:spLocks noChangeAspect="1"/>
            </p:cNvSpPr>
            <p:nvPr/>
          </p:nvSpPr>
          <p:spPr bwMode="auto">
            <a:xfrm>
              <a:off x="5306" y="2824"/>
              <a:ext cx="15" cy="10"/>
            </a:xfrm>
            <a:custGeom>
              <a:avLst/>
              <a:gdLst>
                <a:gd name="T0" fmla="*/ 3 w 13"/>
                <a:gd name="T1" fmla="*/ 0 h 9"/>
                <a:gd name="T2" fmla="*/ 0 w 13"/>
                <a:gd name="T3" fmla="*/ 2 h 9"/>
                <a:gd name="T4" fmla="*/ 3 w 13"/>
                <a:gd name="T5" fmla="*/ 4 h 9"/>
                <a:gd name="T6" fmla="*/ 8 w 13"/>
                <a:gd name="T7" fmla="*/ 9 h 9"/>
                <a:gd name="T8" fmla="*/ 13 w 13"/>
                <a:gd name="T9" fmla="*/ 10 h 9"/>
                <a:gd name="T10" fmla="*/ 15 w 13"/>
                <a:gd name="T11" fmla="*/ 8 h 9"/>
                <a:gd name="T12" fmla="*/ 13 w 13"/>
                <a:gd name="T13" fmla="*/ 4 h 9"/>
                <a:gd name="T14" fmla="*/ 7 w 13"/>
                <a:gd name="T15" fmla="*/ 2 h 9"/>
                <a:gd name="T16" fmla="*/ 3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3" y="0"/>
                  </a:moveTo>
                  <a:cubicBezTo>
                    <a:pt x="2" y="0"/>
                    <a:pt x="0" y="1"/>
                    <a:pt x="0" y="2"/>
                  </a:cubicBezTo>
                  <a:cubicBezTo>
                    <a:pt x="0" y="3"/>
                    <a:pt x="2" y="3"/>
                    <a:pt x="3" y="4"/>
                  </a:cubicBezTo>
                  <a:cubicBezTo>
                    <a:pt x="5" y="5"/>
                    <a:pt x="6" y="7"/>
                    <a:pt x="7" y="8"/>
                  </a:cubicBezTo>
                  <a:cubicBezTo>
                    <a:pt x="9" y="9"/>
                    <a:pt x="10" y="9"/>
                    <a:pt x="11" y="9"/>
                  </a:cubicBezTo>
                  <a:cubicBezTo>
                    <a:pt x="12" y="9"/>
                    <a:pt x="13" y="8"/>
                    <a:pt x="13" y="7"/>
                  </a:cubicBezTo>
                  <a:cubicBezTo>
                    <a:pt x="13" y="6"/>
                    <a:pt x="12" y="5"/>
                    <a:pt x="11" y="4"/>
                  </a:cubicBezTo>
                  <a:cubicBezTo>
                    <a:pt x="9" y="3"/>
                    <a:pt x="8" y="3"/>
                    <a:pt x="6" y="2"/>
                  </a:cubicBezTo>
                  <a:cubicBezTo>
                    <a:pt x="5" y="1"/>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1" name="Freeform 3068"/>
            <p:cNvSpPr>
              <a:spLocks noChangeAspect="1"/>
            </p:cNvSpPr>
            <p:nvPr/>
          </p:nvSpPr>
          <p:spPr bwMode="auto">
            <a:xfrm>
              <a:off x="5244" y="2783"/>
              <a:ext cx="10" cy="9"/>
            </a:xfrm>
            <a:custGeom>
              <a:avLst/>
              <a:gdLst>
                <a:gd name="T0" fmla="*/ 7 w 8"/>
                <a:gd name="T1" fmla="*/ 1 h 8"/>
                <a:gd name="T2" fmla="*/ 4 w 8"/>
                <a:gd name="T3" fmla="*/ 1 h 8"/>
                <a:gd name="T4" fmla="*/ 1 w 8"/>
                <a:gd name="T5" fmla="*/ 6 h 8"/>
                <a:gd name="T6" fmla="*/ 7 w 8"/>
                <a:gd name="T7" fmla="*/ 9 h 8"/>
                <a:gd name="T8" fmla="*/ 10 w 8"/>
                <a:gd name="T9" fmla="*/ 8 h 8"/>
                <a:gd name="T10" fmla="*/ 7 w 8"/>
                <a:gd name="T11" fmla="*/ 3 h 8"/>
                <a:gd name="T12" fmla="*/ 7 w 8"/>
                <a:gd name="T13" fmla="*/ 1 h 8"/>
                <a:gd name="T14" fmla="*/ 0 60000 65536"/>
                <a:gd name="T15" fmla="*/ 0 60000 65536"/>
                <a:gd name="T16" fmla="*/ 0 60000 65536"/>
                <a:gd name="T17" fmla="*/ 0 60000 65536"/>
                <a:gd name="T18" fmla="*/ 0 60000 65536"/>
                <a:gd name="T19" fmla="*/ 0 60000 65536"/>
                <a:gd name="T20" fmla="*/ 0 60000 65536"/>
                <a:gd name="T21" fmla="*/ 0 w 8"/>
                <a:gd name="T22" fmla="*/ 0 h 8"/>
                <a:gd name="T23" fmla="*/ 8 w 8"/>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8">
                  <a:moveTo>
                    <a:pt x="6" y="1"/>
                  </a:moveTo>
                  <a:cubicBezTo>
                    <a:pt x="5" y="0"/>
                    <a:pt x="4" y="0"/>
                    <a:pt x="3" y="1"/>
                  </a:cubicBezTo>
                  <a:cubicBezTo>
                    <a:pt x="2" y="2"/>
                    <a:pt x="0" y="4"/>
                    <a:pt x="1" y="5"/>
                  </a:cubicBezTo>
                  <a:cubicBezTo>
                    <a:pt x="1" y="7"/>
                    <a:pt x="4" y="7"/>
                    <a:pt x="6" y="8"/>
                  </a:cubicBezTo>
                  <a:cubicBezTo>
                    <a:pt x="6" y="8"/>
                    <a:pt x="8" y="8"/>
                    <a:pt x="8" y="7"/>
                  </a:cubicBezTo>
                  <a:cubicBezTo>
                    <a:pt x="8" y="6"/>
                    <a:pt x="6" y="5"/>
                    <a:pt x="6" y="3"/>
                  </a:cubicBezTo>
                  <a:cubicBezTo>
                    <a:pt x="6" y="3"/>
                    <a:pt x="6" y="1"/>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2" name="Freeform 3069"/>
            <p:cNvSpPr>
              <a:spLocks noChangeAspect="1"/>
            </p:cNvSpPr>
            <p:nvPr/>
          </p:nvSpPr>
          <p:spPr bwMode="auto">
            <a:xfrm>
              <a:off x="5280" y="2808"/>
              <a:ext cx="20" cy="11"/>
            </a:xfrm>
            <a:custGeom>
              <a:avLst/>
              <a:gdLst>
                <a:gd name="T0" fmla="*/ 4 w 16"/>
                <a:gd name="T1" fmla="*/ 0 h 9"/>
                <a:gd name="T2" fmla="*/ 0 w 16"/>
                <a:gd name="T3" fmla="*/ 1 h 9"/>
                <a:gd name="T4" fmla="*/ 1 w 16"/>
                <a:gd name="T5" fmla="*/ 7 h 9"/>
                <a:gd name="T6" fmla="*/ 14 w 16"/>
                <a:gd name="T7" fmla="*/ 10 h 9"/>
                <a:gd name="T8" fmla="*/ 19 w 16"/>
                <a:gd name="T9" fmla="*/ 10 h 9"/>
                <a:gd name="T10" fmla="*/ 17 w 16"/>
                <a:gd name="T11" fmla="*/ 6 h 9"/>
                <a:gd name="T12" fmla="*/ 14 w 16"/>
                <a:gd name="T13" fmla="*/ 1 h 9"/>
                <a:gd name="T14" fmla="*/ 7 w 16"/>
                <a:gd name="T15" fmla="*/ 1 h 9"/>
                <a:gd name="T16" fmla="*/ 4 w 1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
                <a:gd name="T29" fmla="*/ 16 w 1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
                  <a:moveTo>
                    <a:pt x="3" y="0"/>
                  </a:moveTo>
                  <a:cubicBezTo>
                    <a:pt x="2" y="0"/>
                    <a:pt x="1" y="0"/>
                    <a:pt x="0" y="1"/>
                  </a:cubicBezTo>
                  <a:cubicBezTo>
                    <a:pt x="0" y="2"/>
                    <a:pt x="0" y="5"/>
                    <a:pt x="1" y="6"/>
                  </a:cubicBezTo>
                  <a:cubicBezTo>
                    <a:pt x="4" y="8"/>
                    <a:pt x="7" y="7"/>
                    <a:pt x="11" y="8"/>
                  </a:cubicBezTo>
                  <a:cubicBezTo>
                    <a:pt x="12" y="8"/>
                    <a:pt x="14" y="9"/>
                    <a:pt x="15" y="8"/>
                  </a:cubicBezTo>
                  <a:cubicBezTo>
                    <a:pt x="16" y="8"/>
                    <a:pt x="15" y="6"/>
                    <a:pt x="14" y="5"/>
                  </a:cubicBezTo>
                  <a:cubicBezTo>
                    <a:pt x="13" y="4"/>
                    <a:pt x="12" y="2"/>
                    <a:pt x="11" y="1"/>
                  </a:cubicBezTo>
                  <a:cubicBezTo>
                    <a:pt x="9" y="0"/>
                    <a:pt x="8" y="1"/>
                    <a:pt x="6" y="1"/>
                  </a:cubicBezTo>
                  <a:cubicBezTo>
                    <a:pt x="5" y="1"/>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3" name="Freeform 3070"/>
            <p:cNvSpPr>
              <a:spLocks noChangeAspect="1"/>
            </p:cNvSpPr>
            <p:nvPr/>
          </p:nvSpPr>
          <p:spPr bwMode="auto">
            <a:xfrm>
              <a:off x="5282" y="2848"/>
              <a:ext cx="13" cy="4"/>
            </a:xfrm>
            <a:custGeom>
              <a:avLst/>
              <a:gdLst>
                <a:gd name="T0" fmla="*/ 2 w 11"/>
                <a:gd name="T1" fmla="*/ 0 h 4"/>
                <a:gd name="T2" fmla="*/ 1 w 11"/>
                <a:gd name="T3" fmla="*/ 2 h 4"/>
                <a:gd name="T4" fmla="*/ 12 w 11"/>
                <a:gd name="T5" fmla="*/ 4 h 4"/>
                <a:gd name="T6" fmla="*/ 12 w 11"/>
                <a:gd name="T7" fmla="*/ 2 h 4"/>
                <a:gd name="T8" fmla="*/ 2 w 11"/>
                <a:gd name="T9" fmla="*/ 0 h 4"/>
                <a:gd name="T10" fmla="*/ 0 60000 65536"/>
                <a:gd name="T11" fmla="*/ 0 60000 65536"/>
                <a:gd name="T12" fmla="*/ 0 60000 65536"/>
                <a:gd name="T13" fmla="*/ 0 60000 65536"/>
                <a:gd name="T14" fmla="*/ 0 60000 65536"/>
                <a:gd name="T15" fmla="*/ 0 w 11"/>
                <a:gd name="T16" fmla="*/ 0 h 4"/>
                <a:gd name="T17" fmla="*/ 11 w 11"/>
                <a:gd name="T18" fmla="*/ 4 h 4"/>
              </a:gdLst>
              <a:ahLst/>
              <a:cxnLst>
                <a:cxn ang="T10">
                  <a:pos x="T0" y="T1"/>
                </a:cxn>
                <a:cxn ang="T11">
                  <a:pos x="T2" y="T3"/>
                </a:cxn>
                <a:cxn ang="T12">
                  <a:pos x="T4" y="T5"/>
                </a:cxn>
                <a:cxn ang="T13">
                  <a:pos x="T6" y="T7"/>
                </a:cxn>
                <a:cxn ang="T14">
                  <a:pos x="T8" y="T9"/>
                </a:cxn>
              </a:cxnLst>
              <a:rect l="T15" t="T16" r="T17" b="T18"/>
              <a:pathLst>
                <a:path w="11" h="4">
                  <a:moveTo>
                    <a:pt x="2" y="0"/>
                  </a:moveTo>
                  <a:cubicBezTo>
                    <a:pt x="1" y="0"/>
                    <a:pt x="0" y="2"/>
                    <a:pt x="1" y="2"/>
                  </a:cubicBezTo>
                  <a:cubicBezTo>
                    <a:pt x="4" y="3"/>
                    <a:pt x="7" y="4"/>
                    <a:pt x="10" y="4"/>
                  </a:cubicBezTo>
                  <a:cubicBezTo>
                    <a:pt x="11" y="4"/>
                    <a:pt x="11" y="2"/>
                    <a:pt x="10" y="2"/>
                  </a:cubicBezTo>
                  <a:cubicBezTo>
                    <a:pt x="7" y="0"/>
                    <a:pt x="5"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4" name="Freeform 3071"/>
            <p:cNvSpPr>
              <a:spLocks noChangeAspect="1"/>
            </p:cNvSpPr>
            <p:nvPr/>
          </p:nvSpPr>
          <p:spPr bwMode="auto">
            <a:xfrm>
              <a:off x="4667" y="2321"/>
              <a:ext cx="72" cy="105"/>
            </a:xfrm>
            <a:custGeom>
              <a:avLst/>
              <a:gdLst>
                <a:gd name="T0" fmla="*/ 35 w 60"/>
                <a:gd name="T1" fmla="*/ 1 h 88"/>
                <a:gd name="T2" fmla="*/ 38 w 60"/>
                <a:gd name="T3" fmla="*/ 6 h 88"/>
                <a:gd name="T4" fmla="*/ 35 w 60"/>
                <a:gd name="T5" fmla="*/ 17 h 88"/>
                <a:gd name="T6" fmla="*/ 42 w 60"/>
                <a:gd name="T7" fmla="*/ 27 h 88"/>
                <a:gd name="T8" fmla="*/ 38 w 60"/>
                <a:gd name="T9" fmla="*/ 43 h 88"/>
                <a:gd name="T10" fmla="*/ 29 w 60"/>
                <a:gd name="T11" fmla="*/ 54 h 88"/>
                <a:gd name="T12" fmla="*/ 29 w 60"/>
                <a:gd name="T13" fmla="*/ 61 h 88"/>
                <a:gd name="T14" fmla="*/ 34 w 60"/>
                <a:gd name="T15" fmla="*/ 70 h 88"/>
                <a:gd name="T16" fmla="*/ 29 w 60"/>
                <a:gd name="T17" fmla="*/ 76 h 88"/>
                <a:gd name="T18" fmla="*/ 43 w 60"/>
                <a:gd name="T19" fmla="*/ 85 h 88"/>
                <a:gd name="T20" fmla="*/ 48 w 60"/>
                <a:gd name="T21" fmla="*/ 79 h 88"/>
                <a:gd name="T22" fmla="*/ 58 w 60"/>
                <a:gd name="T23" fmla="*/ 89 h 88"/>
                <a:gd name="T24" fmla="*/ 60 w 60"/>
                <a:gd name="T25" fmla="*/ 82 h 88"/>
                <a:gd name="T26" fmla="*/ 71 w 60"/>
                <a:gd name="T27" fmla="*/ 86 h 88"/>
                <a:gd name="T28" fmla="*/ 62 w 60"/>
                <a:gd name="T29" fmla="*/ 89 h 88"/>
                <a:gd name="T30" fmla="*/ 70 w 60"/>
                <a:gd name="T31" fmla="*/ 99 h 88"/>
                <a:gd name="T32" fmla="*/ 70 w 60"/>
                <a:gd name="T33" fmla="*/ 105 h 88"/>
                <a:gd name="T34" fmla="*/ 61 w 60"/>
                <a:gd name="T35" fmla="*/ 99 h 88"/>
                <a:gd name="T36" fmla="*/ 52 w 60"/>
                <a:gd name="T37" fmla="*/ 91 h 88"/>
                <a:gd name="T38" fmla="*/ 47 w 60"/>
                <a:gd name="T39" fmla="*/ 86 h 88"/>
                <a:gd name="T40" fmla="*/ 46 w 60"/>
                <a:gd name="T41" fmla="*/ 88 h 88"/>
                <a:gd name="T42" fmla="*/ 47 w 60"/>
                <a:gd name="T43" fmla="*/ 94 h 88"/>
                <a:gd name="T44" fmla="*/ 41 w 60"/>
                <a:gd name="T45" fmla="*/ 88 h 88"/>
                <a:gd name="T46" fmla="*/ 31 w 60"/>
                <a:gd name="T47" fmla="*/ 85 h 88"/>
                <a:gd name="T48" fmla="*/ 30 w 60"/>
                <a:gd name="T49" fmla="*/ 87 h 88"/>
                <a:gd name="T50" fmla="*/ 19 w 60"/>
                <a:gd name="T51" fmla="*/ 85 h 88"/>
                <a:gd name="T52" fmla="*/ 16 w 60"/>
                <a:gd name="T53" fmla="*/ 80 h 88"/>
                <a:gd name="T54" fmla="*/ 20 w 60"/>
                <a:gd name="T55" fmla="*/ 78 h 88"/>
                <a:gd name="T56" fmla="*/ 28 w 60"/>
                <a:gd name="T57" fmla="*/ 78 h 88"/>
                <a:gd name="T58" fmla="*/ 19 w 60"/>
                <a:gd name="T59" fmla="*/ 72 h 88"/>
                <a:gd name="T60" fmla="*/ 14 w 60"/>
                <a:gd name="T61" fmla="*/ 70 h 88"/>
                <a:gd name="T62" fmla="*/ 14 w 60"/>
                <a:gd name="T63" fmla="*/ 76 h 88"/>
                <a:gd name="T64" fmla="*/ 8 w 60"/>
                <a:gd name="T65" fmla="*/ 72 h 88"/>
                <a:gd name="T66" fmla="*/ 6 w 60"/>
                <a:gd name="T67" fmla="*/ 63 h 88"/>
                <a:gd name="T68" fmla="*/ 4 w 60"/>
                <a:gd name="T69" fmla="*/ 58 h 88"/>
                <a:gd name="T70" fmla="*/ 5 w 60"/>
                <a:gd name="T71" fmla="*/ 51 h 88"/>
                <a:gd name="T72" fmla="*/ 0 w 60"/>
                <a:gd name="T73" fmla="*/ 45 h 88"/>
                <a:gd name="T74" fmla="*/ 2 w 60"/>
                <a:gd name="T75" fmla="*/ 39 h 88"/>
                <a:gd name="T76" fmla="*/ 8 w 60"/>
                <a:gd name="T77" fmla="*/ 47 h 88"/>
                <a:gd name="T78" fmla="*/ 8 w 60"/>
                <a:gd name="T79" fmla="*/ 33 h 88"/>
                <a:gd name="T80" fmla="*/ 5 w 60"/>
                <a:gd name="T81" fmla="*/ 19 h 88"/>
                <a:gd name="T82" fmla="*/ 10 w 60"/>
                <a:gd name="T83" fmla="*/ 2 h 88"/>
                <a:gd name="T84" fmla="*/ 20 w 60"/>
                <a:gd name="T85" fmla="*/ 4 h 88"/>
                <a:gd name="T86" fmla="*/ 31 w 60"/>
                <a:gd name="T87" fmla="*/ 7 h 88"/>
                <a:gd name="T88" fmla="*/ 35 w 60"/>
                <a:gd name="T89" fmla="*/ 1 h 8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0"/>
                <a:gd name="T136" fmla="*/ 0 h 88"/>
                <a:gd name="T137" fmla="*/ 60 w 60"/>
                <a:gd name="T138" fmla="*/ 88 h 8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0" h="88">
                  <a:moveTo>
                    <a:pt x="29" y="1"/>
                  </a:moveTo>
                  <a:cubicBezTo>
                    <a:pt x="30" y="1"/>
                    <a:pt x="32" y="4"/>
                    <a:pt x="32" y="5"/>
                  </a:cubicBezTo>
                  <a:cubicBezTo>
                    <a:pt x="32" y="8"/>
                    <a:pt x="29" y="11"/>
                    <a:pt x="29" y="14"/>
                  </a:cubicBezTo>
                  <a:cubicBezTo>
                    <a:pt x="30" y="18"/>
                    <a:pt x="35" y="20"/>
                    <a:pt x="35" y="23"/>
                  </a:cubicBezTo>
                  <a:cubicBezTo>
                    <a:pt x="35" y="28"/>
                    <a:pt x="34" y="32"/>
                    <a:pt x="32" y="36"/>
                  </a:cubicBezTo>
                  <a:cubicBezTo>
                    <a:pt x="28" y="38"/>
                    <a:pt x="26" y="41"/>
                    <a:pt x="24" y="45"/>
                  </a:cubicBezTo>
                  <a:cubicBezTo>
                    <a:pt x="23" y="47"/>
                    <a:pt x="23" y="49"/>
                    <a:pt x="24" y="51"/>
                  </a:cubicBezTo>
                  <a:cubicBezTo>
                    <a:pt x="24" y="54"/>
                    <a:pt x="28" y="56"/>
                    <a:pt x="28" y="59"/>
                  </a:cubicBezTo>
                  <a:cubicBezTo>
                    <a:pt x="28" y="61"/>
                    <a:pt x="23" y="63"/>
                    <a:pt x="24" y="64"/>
                  </a:cubicBezTo>
                  <a:cubicBezTo>
                    <a:pt x="27" y="68"/>
                    <a:pt x="31" y="70"/>
                    <a:pt x="36" y="71"/>
                  </a:cubicBezTo>
                  <a:cubicBezTo>
                    <a:pt x="38" y="71"/>
                    <a:pt x="38" y="65"/>
                    <a:pt x="40" y="66"/>
                  </a:cubicBezTo>
                  <a:cubicBezTo>
                    <a:pt x="44" y="67"/>
                    <a:pt x="44" y="74"/>
                    <a:pt x="48" y="75"/>
                  </a:cubicBezTo>
                  <a:cubicBezTo>
                    <a:pt x="50" y="76"/>
                    <a:pt x="48" y="70"/>
                    <a:pt x="50" y="69"/>
                  </a:cubicBezTo>
                  <a:cubicBezTo>
                    <a:pt x="53" y="69"/>
                    <a:pt x="58" y="69"/>
                    <a:pt x="59" y="72"/>
                  </a:cubicBezTo>
                  <a:cubicBezTo>
                    <a:pt x="60" y="74"/>
                    <a:pt x="52" y="73"/>
                    <a:pt x="52" y="75"/>
                  </a:cubicBezTo>
                  <a:cubicBezTo>
                    <a:pt x="52" y="79"/>
                    <a:pt x="57" y="80"/>
                    <a:pt x="58" y="83"/>
                  </a:cubicBezTo>
                  <a:cubicBezTo>
                    <a:pt x="59" y="85"/>
                    <a:pt x="60" y="88"/>
                    <a:pt x="58" y="88"/>
                  </a:cubicBezTo>
                  <a:cubicBezTo>
                    <a:pt x="55" y="88"/>
                    <a:pt x="53" y="85"/>
                    <a:pt x="51" y="83"/>
                  </a:cubicBezTo>
                  <a:cubicBezTo>
                    <a:pt x="48" y="81"/>
                    <a:pt x="46" y="78"/>
                    <a:pt x="43" y="76"/>
                  </a:cubicBezTo>
                  <a:cubicBezTo>
                    <a:pt x="42" y="74"/>
                    <a:pt x="41" y="72"/>
                    <a:pt x="39" y="72"/>
                  </a:cubicBezTo>
                  <a:cubicBezTo>
                    <a:pt x="38" y="72"/>
                    <a:pt x="38" y="73"/>
                    <a:pt x="38" y="74"/>
                  </a:cubicBezTo>
                  <a:cubicBezTo>
                    <a:pt x="38" y="76"/>
                    <a:pt x="41" y="79"/>
                    <a:pt x="39" y="79"/>
                  </a:cubicBezTo>
                  <a:cubicBezTo>
                    <a:pt x="37" y="79"/>
                    <a:pt x="36" y="76"/>
                    <a:pt x="34" y="74"/>
                  </a:cubicBezTo>
                  <a:cubicBezTo>
                    <a:pt x="31" y="73"/>
                    <a:pt x="29" y="71"/>
                    <a:pt x="26" y="71"/>
                  </a:cubicBezTo>
                  <a:cubicBezTo>
                    <a:pt x="25" y="70"/>
                    <a:pt x="26" y="73"/>
                    <a:pt x="25" y="73"/>
                  </a:cubicBezTo>
                  <a:cubicBezTo>
                    <a:pt x="22" y="73"/>
                    <a:pt x="19" y="72"/>
                    <a:pt x="16" y="71"/>
                  </a:cubicBezTo>
                  <a:cubicBezTo>
                    <a:pt x="15" y="70"/>
                    <a:pt x="13" y="69"/>
                    <a:pt x="13" y="67"/>
                  </a:cubicBezTo>
                  <a:cubicBezTo>
                    <a:pt x="14" y="66"/>
                    <a:pt x="16" y="65"/>
                    <a:pt x="17" y="65"/>
                  </a:cubicBezTo>
                  <a:cubicBezTo>
                    <a:pt x="19" y="64"/>
                    <a:pt x="23" y="66"/>
                    <a:pt x="23" y="65"/>
                  </a:cubicBezTo>
                  <a:cubicBezTo>
                    <a:pt x="22" y="62"/>
                    <a:pt x="18" y="61"/>
                    <a:pt x="16" y="60"/>
                  </a:cubicBezTo>
                  <a:cubicBezTo>
                    <a:pt x="15" y="59"/>
                    <a:pt x="13" y="58"/>
                    <a:pt x="12" y="59"/>
                  </a:cubicBezTo>
                  <a:cubicBezTo>
                    <a:pt x="11" y="61"/>
                    <a:pt x="14" y="64"/>
                    <a:pt x="12" y="64"/>
                  </a:cubicBezTo>
                  <a:cubicBezTo>
                    <a:pt x="10" y="64"/>
                    <a:pt x="9" y="62"/>
                    <a:pt x="7" y="60"/>
                  </a:cubicBezTo>
                  <a:cubicBezTo>
                    <a:pt x="6" y="58"/>
                    <a:pt x="6" y="55"/>
                    <a:pt x="5" y="53"/>
                  </a:cubicBezTo>
                  <a:cubicBezTo>
                    <a:pt x="5" y="51"/>
                    <a:pt x="3" y="50"/>
                    <a:pt x="3" y="49"/>
                  </a:cubicBezTo>
                  <a:cubicBezTo>
                    <a:pt x="2" y="47"/>
                    <a:pt x="4" y="45"/>
                    <a:pt x="4" y="43"/>
                  </a:cubicBezTo>
                  <a:cubicBezTo>
                    <a:pt x="3" y="41"/>
                    <a:pt x="0" y="40"/>
                    <a:pt x="0" y="38"/>
                  </a:cubicBezTo>
                  <a:cubicBezTo>
                    <a:pt x="0" y="36"/>
                    <a:pt x="0" y="33"/>
                    <a:pt x="2" y="33"/>
                  </a:cubicBezTo>
                  <a:cubicBezTo>
                    <a:pt x="4" y="33"/>
                    <a:pt x="6" y="40"/>
                    <a:pt x="7" y="39"/>
                  </a:cubicBezTo>
                  <a:cubicBezTo>
                    <a:pt x="10" y="36"/>
                    <a:pt x="8" y="32"/>
                    <a:pt x="7" y="28"/>
                  </a:cubicBezTo>
                  <a:cubicBezTo>
                    <a:pt x="7" y="24"/>
                    <a:pt x="7" y="20"/>
                    <a:pt x="4" y="16"/>
                  </a:cubicBezTo>
                  <a:cubicBezTo>
                    <a:pt x="4" y="11"/>
                    <a:pt x="5" y="6"/>
                    <a:pt x="8" y="2"/>
                  </a:cubicBezTo>
                  <a:cubicBezTo>
                    <a:pt x="10" y="0"/>
                    <a:pt x="14" y="2"/>
                    <a:pt x="17" y="3"/>
                  </a:cubicBezTo>
                  <a:cubicBezTo>
                    <a:pt x="20" y="3"/>
                    <a:pt x="23" y="6"/>
                    <a:pt x="26" y="6"/>
                  </a:cubicBezTo>
                  <a:cubicBezTo>
                    <a:pt x="28" y="5"/>
                    <a:pt x="27" y="1"/>
                    <a:pt x="2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5" name="Freeform 3072"/>
            <p:cNvSpPr>
              <a:spLocks noChangeAspect="1"/>
            </p:cNvSpPr>
            <p:nvPr/>
          </p:nvSpPr>
          <p:spPr bwMode="auto">
            <a:xfrm>
              <a:off x="4678" y="2411"/>
              <a:ext cx="25" cy="25"/>
            </a:xfrm>
            <a:custGeom>
              <a:avLst/>
              <a:gdLst>
                <a:gd name="T0" fmla="*/ 11 w 21"/>
                <a:gd name="T1" fmla="*/ 1 h 21"/>
                <a:gd name="T2" fmla="*/ 23 w 21"/>
                <a:gd name="T3" fmla="*/ 6 h 21"/>
                <a:gd name="T4" fmla="*/ 23 w 21"/>
                <a:gd name="T5" fmla="*/ 10 h 21"/>
                <a:gd name="T6" fmla="*/ 23 w 21"/>
                <a:gd name="T7" fmla="*/ 23 h 21"/>
                <a:gd name="T8" fmla="*/ 14 w 21"/>
                <a:gd name="T9" fmla="*/ 23 h 21"/>
                <a:gd name="T10" fmla="*/ 8 w 21"/>
                <a:gd name="T11" fmla="*/ 8 h 21"/>
                <a:gd name="T12" fmla="*/ 0 w 21"/>
                <a:gd name="T13" fmla="*/ 5 h 21"/>
                <a:gd name="T14" fmla="*/ 4 w 21"/>
                <a:gd name="T15" fmla="*/ 1 h 21"/>
                <a:gd name="T16" fmla="*/ 11 w 21"/>
                <a:gd name="T17" fmla="*/ 1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21"/>
                <a:gd name="T29" fmla="*/ 21 w 21"/>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21">
                  <a:moveTo>
                    <a:pt x="9" y="1"/>
                  </a:moveTo>
                  <a:cubicBezTo>
                    <a:pt x="12" y="2"/>
                    <a:pt x="16" y="3"/>
                    <a:pt x="19" y="5"/>
                  </a:cubicBezTo>
                  <a:cubicBezTo>
                    <a:pt x="20" y="5"/>
                    <a:pt x="19" y="7"/>
                    <a:pt x="19" y="8"/>
                  </a:cubicBezTo>
                  <a:cubicBezTo>
                    <a:pt x="19" y="12"/>
                    <a:pt x="21" y="16"/>
                    <a:pt x="19" y="19"/>
                  </a:cubicBezTo>
                  <a:cubicBezTo>
                    <a:pt x="18" y="21"/>
                    <a:pt x="14" y="20"/>
                    <a:pt x="12" y="19"/>
                  </a:cubicBezTo>
                  <a:cubicBezTo>
                    <a:pt x="9" y="16"/>
                    <a:pt x="9" y="11"/>
                    <a:pt x="7" y="7"/>
                  </a:cubicBezTo>
                  <a:cubicBezTo>
                    <a:pt x="5" y="5"/>
                    <a:pt x="2" y="6"/>
                    <a:pt x="0" y="4"/>
                  </a:cubicBezTo>
                  <a:cubicBezTo>
                    <a:pt x="0" y="3"/>
                    <a:pt x="2" y="1"/>
                    <a:pt x="3" y="1"/>
                  </a:cubicBezTo>
                  <a:cubicBezTo>
                    <a:pt x="5" y="0"/>
                    <a:pt x="7" y="1"/>
                    <a:pt x="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6" name="Freeform 3073"/>
            <p:cNvSpPr>
              <a:spLocks noChangeAspect="1"/>
            </p:cNvSpPr>
            <p:nvPr/>
          </p:nvSpPr>
          <p:spPr bwMode="auto">
            <a:xfrm>
              <a:off x="4741" y="2429"/>
              <a:ext cx="24" cy="26"/>
            </a:xfrm>
            <a:custGeom>
              <a:avLst/>
              <a:gdLst>
                <a:gd name="T0" fmla="*/ 2 w 20"/>
                <a:gd name="T1" fmla="*/ 0 h 22"/>
                <a:gd name="T2" fmla="*/ 0 w 20"/>
                <a:gd name="T3" fmla="*/ 2 h 22"/>
                <a:gd name="T4" fmla="*/ 6 w 20"/>
                <a:gd name="T5" fmla="*/ 12 h 22"/>
                <a:gd name="T6" fmla="*/ 10 w 20"/>
                <a:gd name="T7" fmla="*/ 13 h 22"/>
                <a:gd name="T8" fmla="*/ 11 w 20"/>
                <a:gd name="T9" fmla="*/ 20 h 22"/>
                <a:gd name="T10" fmla="*/ 18 w 20"/>
                <a:gd name="T11" fmla="*/ 24 h 22"/>
                <a:gd name="T12" fmla="*/ 23 w 20"/>
                <a:gd name="T13" fmla="*/ 25 h 22"/>
                <a:gd name="T14" fmla="*/ 20 w 20"/>
                <a:gd name="T15" fmla="*/ 20 h 22"/>
                <a:gd name="T16" fmla="*/ 23 w 20"/>
                <a:gd name="T17" fmla="*/ 18 h 22"/>
                <a:gd name="T18" fmla="*/ 19 w 20"/>
                <a:gd name="T19" fmla="*/ 12 h 22"/>
                <a:gd name="T20" fmla="*/ 19 w 20"/>
                <a:gd name="T21" fmla="*/ 5 h 22"/>
                <a:gd name="T22" fmla="*/ 14 w 20"/>
                <a:gd name="T23" fmla="*/ 0 h 22"/>
                <a:gd name="T24" fmla="*/ 6 w 20"/>
                <a:gd name="T25" fmla="*/ 0 h 22"/>
                <a:gd name="T26" fmla="*/ 2 w 20"/>
                <a:gd name="T27" fmla="*/ 0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22"/>
                <a:gd name="T44" fmla="*/ 20 w 20"/>
                <a:gd name="T45" fmla="*/ 22 h 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22">
                  <a:moveTo>
                    <a:pt x="2" y="0"/>
                  </a:moveTo>
                  <a:cubicBezTo>
                    <a:pt x="1" y="1"/>
                    <a:pt x="0" y="1"/>
                    <a:pt x="0" y="2"/>
                  </a:cubicBezTo>
                  <a:cubicBezTo>
                    <a:pt x="1" y="5"/>
                    <a:pt x="3" y="8"/>
                    <a:pt x="5" y="10"/>
                  </a:cubicBezTo>
                  <a:cubicBezTo>
                    <a:pt x="6" y="11"/>
                    <a:pt x="8" y="10"/>
                    <a:pt x="8" y="11"/>
                  </a:cubicBezTo>
                  <a:cubicBezTo>
                    <a:pt x="9" y="13"/>
                    <a:pt x="8" y="15"/>
                    <a:pt x="9" y="17"/>
                  </a:cubicBezTo>
                  <a:cubicBezTo>
                    <a:pt x="10" y="19"/>
                    <a:pt x="12" y="19"/>
                    <a:pt x="15" y="20"/>
                  </a:cubicBezTo>
                  <a:cubicBezTo>
                    <a:pt x="16" y="21"/>
                    <a:pt x="18" y="22"/>
                    <a:pt x="19" y="21"/>
                  </a:cubicBezTo>
                  <a:cubicBezTo>
                    <a:pt x="20" y="20"/>
                    <a:pt x="17" y="19"/>
                    <a:pt x="17" y="17"/>
                  </a:cubicBezTo>
                  <a:cubicBezTo>
                    <a:pt x="17" y="16"/>
                    <a:pt x="19" y="16"/>
                    <a:pt x="19" y="15"/>
                  </a:cubicBezTo>
                  <a:cubicBezTo>
                    <a:pt x="18" y="13"/>
                    <a:pt x="16" y="12"/>
                    <a:pt x="16" y="10"/>
                  </a:cubicBezTo>
                  <a:cubicBezTo>
                    <a:pt x="16" y="8"/>
                    <a:pt x="17" y="6"/>
                    <a:pt x="16" y="4"/>
                  </a:cubicBezTo>
                  <a:cubicBezTo>
                    <a:pt x="15" y="2"/>
                    <a:pt x="14" y="1"/>
                    <a:pt x="12" y="0"/>
                  </a:cubicBezTo>
                  <a:cubicBezTo>
                    <a:pt x="10" y="0"/>
                    <a:pt x="8" y="0"/>
                    <a:pt x="5" y="0"/>
                  </a:cubicBezTo>
                  <a:cubicBezTo>
                    <a:pt x="4" y="0"/>
                    <a:pt x="3"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7" name="Freeform 3074"/>
            <p:cNvSpPr>
              <a:spLocks noChangeAspect="1"/>
            </p:cNvSpPr>
            <p:nvPr/>
          </p:nvSpPr>
          <p:spPr bwMode="auto">
            <a:xfrm>
              <a:off x="4704" y="2438"/>
              <a:ext cx="23" cy="28"/>
            </a:xfrm>
            <a:custGeom>
              <a:avLst/>
              <a:gdLst>
                <a:gd name="T0" fmla="*/ 4 w 19"/>
                <a:gd name="T1" fmla="*/ 1 h 23"/>
                <a:gd name="T2" fmla="*/ 1 w 19"/>
                <a:gd name="T3" fmla="*/ 4 h 23"/>
                <a:gd name="T4" fmla="*/ 7 w 19"/>
                <a:gd name="T5" fmla="*/ 10 h 23"/>
                <a:gd name="T6" fmla="*/ 2 w 19"/>
                <a:gd name="T7" fmla="*/ 23 h 23"/>
                <a:gd name="T8" fmla="*/ 2 w 19"/>
                <a:gd name="T9" fmla="*/ 28 h 23"/>
                <a:gd name="T10" fmla="*/ 8 w 19"/>
                <a:gd name="T11" fmla="*/ 23 h 23"/>
                <a:gd name="T12" fmla="*/ 15 w 19"/>
                <a:gd name="T13" fmla="*/ 21 h 23"/>
                <a:gd name="T14" fmla="*/ 16 w 19"/>
                <a:gd name="T15" fmla="*/ 18 h 23"/>
                <a:gd name="T16" fmla="*/ 22 w 19"/>
                <a:gd name="T17" fmla="*/ 9 h 23"/>
                <a:gd name="T18" fmla="*/ 19 w 19"/>
                <a:gd name="T19" fmla="*/ 5 h 23"/>
                <a:gd name="T20" fmla="*/ 15 w 19"/>
                <a:gd name="T21" fmla="*/ 7 h 23"/>
                <a:gd name="T22" fmla="*/ 8 w 19"/>
                <a:gd name="T23" fmla="*/ 4 h 23"/>
                <a:gd name="T24" fmla="*/ 4 w 19"/>
                <a:gd name="T25" fmla="*/ 1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3"/>
                <a:gd name="T41" fmla="*/ 19 w 19"/>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3">
                  <a:moveTo>
                    <a:pt x="3" y="1"/>
                  </a:moveTo>
                  <a:cubicBezTo>
                    <a:pt x="2" y="1"/>
                    <a:pt x="1" y="2"/>
                    <a:pt x="1" y="3"/>
                  </a:cubicBezTo>
                  <a:cubicBezTo>
                    <a:pt x="2" y="6"/>
                    <a:pt x="6" y="6"/>
                    <a:pt x="6" y="8"/>
                  </a:cubicBezTo>
                  <a:cubicBezTo>
                    <a:pt x="6" y="12"/>
                    <a:pt x="3" y="15"/>
                    <a:pt x="2" y="19"/>
                  </a:cubicBezTo>
                  <a:cubicBezTo>
                    <a:pt x="2" y="20"/>
                    <a:pt x="0" y="23"/>
                    <a:pt x="2" y="23"/>
                  </a:cubicBezTo>
                  <a:cubicBezTo>
                    <a:pt x="4" y="23"/>
                    <a:pt x="5" y="20"/>
                    <a:pt x="7" y="19"/>
                  </a:cubicBezTo>
                  <a:cubicBezTo>
                    <a:pt x="9" y="18"/>
                    <a:pt x="11" y="18"/>
                    <a:pt x="12" y="17"/>
                  </a:cubicBezTo>
                  <a:cubicBezTo>
                    <a:pt x="13" y="17"/>
                    <a:pt x="12" y="15"/>
                    <a:pt x="13" y="15"/>
                  </a:cubicBezTo>
                  <a:cubicBezTo>
                    <a:pt x="14" y="12"/>
                    <a:pt x="17" y="10"/>
                    <a:pt x="18" y="7"/>
                  </a:cubicBezTo>
                  <a:cubicBezTo>
                    <a:pt x="19" y="6"/>
                    <a:pt x="17" y="4"/>
                    <a:pt x="16" y="4"/>
                  </a:cubicBezTo>
                  <a:cubicBezTo>
                    <a:pt x="15" y="3"/>
                    <a:pt x="13" y="6"/>
                    <a:pt x="12" y="6"/>
                  </a:cubicBezTo>
                  <a:cubicBezTo>
                    <a:pt x="10" y="6"/>
                    <a:pt x="9" y="3"/>
                    <a:pt x="7" y="3"/>
                  </a:cubicBezTo>
                  <a:cubicBezTo>
                    <a:pt x="6" y="2"/>
                    <a:pt x="4"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8" name="Freeform 3075"/>
            <p:cNvSpPr>
              <a:spLocks noChangeAspect="1"/>
            </p:cNvSpPr>
            <p:nvPr/>
          </p:nvSpPr>
          <p:spPr bwMode="auto">
            <a:xfrm>
              <a:off x="4722" y="2431"/>
              <a:ext cx="17" cy="11"/>
            </a:xfrm>
            <a:custGeom>
              <a:avLst/>
              <a:gdLst>
                <a:gd name="T0" fmla="*/ 5 w 14"/>
                <a:gd name="T1" fmla="*/ 2 h 9"/>
                <a:gd name="T2" fmla="*/ 5 w 14"/>
                <a:gd name="T3" fmla="*/ 2 h 9"/>
                <a:gd name="T4" fmla="*/ 9 w 14"/>
                <a:gd name="T5" fmla="*/ 5 h 9"/>
                <a:gd name="T6" fmla="*/ 16 w 14"/>
                <a:gd name="T7" fmla="*/ 11 h 9"/>
                <a:gd name="T8" fmla="*/ 17 w 14"/>
                <a:gd name="T9" fmla="*/ 10 h 9"/>
                <a:gd name="T10" fmla="*/ 15 w 14"/>
                <a:gd name="T11" fmla="*/ 4 h 9"/>
                <a:gd name="T12" fmla="*/ 7 w 14"/>
                <a:gd name="T13" fmla="*/ 0 h 9"/>
                <a:gd name="T14" fmla="*/ 4 w 14"/>
                <a:gd name="T15" fmla="*/ 1 h 9"/>
                <a:gd name="T16" fmla="*/ 1 w 14"/>
                <a:gd name="T17" fmla="*/ 4 h 9"/>
                <a:gd name="T18" fmla="*/ 5 w 1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9"/>
                <a:gd name="T32" fmla="*/ 14 w 1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9">
                  <a:moveTo>
                    <a:pt x="4" y="2"/>
                  </a:moveTo>
                  <a:cubicBezTo>
                    <a:pt x="4" y="2"/>
                    <a:pt x="4" y="2"/>
                    <a:pt x="4" y="2"/>
                  </a:cubicBezTo>
                  <a:cubicBezTo>
                    <a:pt x="5" y="3"/>
                    <a:pt x="6" y="3"/>
                    <a:pt x="7" y="4"/>
                  </a:cubicBezTo>
                  <a:cubicBezTo>
                    <a:pt x="9" y="6"/>
                    <a:pt x="10" y="8"/>
                    <a:pt x="13" y="9"/>
                  </a:cubicBezTo>
                  <a:cubicBezTo>
                    <a:pt x="13" y="9"/>
                    <a:pt x="14" y="8"/>
                    <a:pt x="14" y="8"/>
                  </a:cubicBezTo>
                  <a:cubicBezTo>
                    <a:pt x="13" y="6"/>
                    <a:pt x="13" y="5"/>
                    <a:pt x="12" y="3"/>
                  </a:cubicBezTo>
                  <a:cubicBezTo>
                    <a:pt x="10" y="2"/>
                    <a:pt x="8" y="1"/>
                    <a:pt x="6" y="0"/>
                  </a:cubicBezTo>
                  <a:cubicBezTo>
                    <a:pt x="5" y="0"/>
                    <a:pt x="4" y="0"/>
                    <a:pt x="3" y="1"/>
                  </a:cubicBezTo>
                  <a:cubicBezTo>
                    <a:pt x="2" y="1"/>
                    <a:pt x="0" y="2"/>
                    <a:pt x="1" y="3"/>
                  </a:cubicBezTo>
                  <a:cubicBezTo>
                    <a:pt x="1" y="4"/>
                    <a:pt x="3" y="3"/>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9" name="Freeform 3076"/>
            <p:cNvSpPr>
              <a:spLocks noChangeAspect="1"/>
            </p:cNvSpPr>
            <p:nvPr/>
          </p:nvSpPr>
          <p:spPr bwMode="auto">
            <a:xfrm>
              <a:off x="4714" y="2455"/>
              <a:ext cx="17" cy="34"/>
            </a:xfrm>
            <a:custGeom>
              <a:avLst/>
              <a:gdLst>
                <a:gd name="T0" fmla="*/ 16 w 14"/>
                <a:gd name="T1" fmla="*/ 2 h 28"/>
                <a:gd name="T2" fmla="*/ 12 w 14"/>
                <a:gd name="T3" fmla="*/ 0 h 28"/>
                <a:gd name="T4" fmla="*/ 9 w 14"/>
                <a:gd name="T5" fmla="*/ 4 h 28"/>
                <a:gd name="T6" fmla="*/ 9 w 14"/>
                <a:gd name="T7" fmla="*/ 17 h 28"/>
                <a:gd name="T8" fmla="*/ 1 w 14"/>
                <a:gd name="T9" fmla="*/ 19 h 28"/>
                <a:gd name="T10" fmla="*/ 4 w 14"/>
                <a:gd name="T11" fmla="*/ 28 h 28"/>
                <a:gd name="T12" fmla="*/ 10 w 14"/>
                <a:gd name="T13" fmla="*/ 34 h 28"/>
                <a:gd name="T14" fmla="*/ 15 w 14"/>
                <a:gd name="T15" fmla="*/ 30 h 28"/>
                <a:gd name="T16" fmla="*/ 11 w 14"/>
                <a:gd name="T17" fmla="*/ 22 h 28"/>
                <a:gd name="T18" fmla="*/ 16 w 14"/>
                <a:gd name="T19" fmla="*/ 5 h 28"/>
                <a:gd name="T20" fmla="*/ 16 w 14"/>
                <a:gd name="T21" fmla="*/ 2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28"/>
                <a:gd name="T35" fmla="*/ 14 w 1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28">
                  <a:moveTo>
                    <a:pt x="13" y="2"/>
                  </a:moveTo>
                  <a:cubicBezTo>
                    <a:pt x="13" y="1"/>
                    <a:pt x="11" y="0"/>
                    <a:pt x="10" y="0"/>
                  </a:cubicBezTo>
                  <a:cubicBezTo>
                    <a:pt x="9" y="1"/>
                    <a:pt x="7" y="2"/>
                    <a:pt x="7" y="3"/>
                  </a:cubicBezTo>
                  <a:cubicBezTo>
                    <a:pt x="6" y="7"/>
                    <a:pt x="9" y="11"/>
                    <a:pt x="7" y="14"/>
                  </a:cubicBezTo>
                  <a:cubicBezTo>
                    <a:pt x="6" y="16"/>
                    <a:pt x="2" y="14"/>
                    <a:pt x="1" y="16"/>
                  </a:cubicBezTo>
                  <a:cubicBezTo>
                    <a:pt x="0" y="19"/>
                    <a:pt x="1" y="21"/>
                    <a:pt x="3" y="23"/>
                  </a:cubicBezTo>
                  <a:cubicBezTo>
                    <a:pt x="6" y="22"/>
                    <a:pt x="8" y="24"/>
                    <a:pt x="8" y="28"/>
                  </a:cubicBezTo>
                  <a:cubicBezTo>
                    <a:pt x="10" y="28"/>
                    <a:pt x="12" y="26"/>
                    <a:pt x="12" y="25"/>
                  </a:cubicBezTo>
                  <a:cubicBezTo>
                    <a:pt x="13" y="22"/>
                    <a:pt x="9" y="21"/>
                    <a:pt x="9" y="18"/>
                  </a:cubicBezTo>
                  <a:cubicBezTo>
                    <a:pt x="10" y="13"/>
                    <a:pt x="12" y="9"/>
                    <a:pt x="13" y="4"/>
                  </a:cubicBezTo>
                  <a:cubicBezTo>
                    <a:pt x="14" y="3"/>
                    <a:pt x="14" y="2"/>
                    <a:pt x="1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0" name="Freeform 3077"/>
            <p:cNvSpPr>
              <a:spLocks noChangeAspect="1"/>
            </p:cNvSpPr>
            <p:nvPr/>
          </p:nvSpPr>
          <p:spPr bwMode="auto">
            <a:xfrm>
              <a:off x="4729" y="2449"/>
              <a:ext cx="11" cy="34"/>
            </a:xfrm>
            <a:custGeom>
              <a:avLst/>
              <a:gdLst>
                <a:gd name="T0" fmla="*/ 7 w 9"/>
                <a:gd name="T1" fmla="*/ 1 h 28"/>
                <a:gd name="T2" fmla="*/ 10 w 9"/>
                <a:gd name="T3" fmla="*/ 2 h 28"/>
                <a:gd name="T4" fmla="*/ 10 w 9"/>
                <a:gd name="T5" fmla="*/ 18 h 28"/>
                <a:gd name="T6" fmla="*/ 5 w 9"/>
                <a:gd name="T7" fmla="*/ 23 h 28"/>
                <a:gd name="T8" fmla="*/ 2 w 9"/>
                <a:gd name="T9" fmla="*/ 33 h 28"/>
                <a:gd name="T10" fmla="*/ 0 w 9"/>
                <a:gd name="T11" fmla="*/ 32 h 28"/>
                <a:gd name="T12" fmla="*/ 6 w 9"/>
                <a:gd name="T13" fmla="*/ 15 h 28"/>
                <a:gd name="T14" fmla="*/ 7 w 9"/>
                <a:gd name="T15" fmla="*/ 1 h 28"/>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8"/>
                <a:gd name="T26" fmla="*/ 9 w 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8">
                  <a:moveTo>
                    <a:pt x="6" y="1"/>
                  </a:moveTo>
                  <a:cubicBezTo>
                    <a:pt x="6" y="0"/>
                    <a:pt x="8" y="1"/>
                    <a:pt x="8" y="2"/>
                  </a:cubicBezTo>
                  <a:cubicBezTo>
                    <a:pt x="9" y="6"/>
                    <a:pt x="9" y="11"/>
                    <a:pt x="8" y="15"/>
                  </a:cubicBezTo>
                  <a:cubicBezTo>
                    <a:pt x="8" y="17"/>
                    <a:pt x="5" y="18"/>
                    <a:pt x="4" y="19"/>
                  </a:cubicBezTo>
                  <a:cubicBezTo>
                    <a:pt x="3" y="22"/>
                    <a:pt x="3" y="25"/>
                    <a:pt x="2" y="27"/>
                  </a:cubicBezTo>
                  <a:cubicBezTo>
                    <a:pt x="2" y="28"/>
                    <a:pt x="0" y="27"/>
                    <a:pt x="0" y="26"/>
                  </a:cubicBezTo>
                  <a:cubicBezTo>
                    <a:pt x="1" y="21"/>
                    <a:pt x="3" y="17"/>
                    <a:pt x="5" y="12"/>
                  </a:cubicBezTo>
                  <a:cubicBezTo>
                    <a:pt x="5" y="8"/>
                    <a:pt x="5" y="4"/>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1" name="Freeform 3078"/>
            <p:cNvSpPr>
              <a:spLocks noChangeAspect="1"/>
            </p:cNvSpPr>
            <p:nvPr/>
          </p:nvSpPr>
          <p:spPr bwMode="auto">
            <a:xfrm>
              <a:off x="4741" y="2448"/>
              <a:ext cx="17" cy="26"/>
            </a:xfrm>
            <a:custGeom>
              <a:avLst/>
              <a:gdLst>
                <a:gd name="T0" fmla="*/ 2 w 14"/>
                <a:gd name="T1" fmla="*/ 0 h 22"/>
                <a:gd name="T2" fmla="*/ 1 w 14"/>
                <a:gd name="T3" fmla="*/ 1 h 22"/>
                <a:gd name="T4" fmla="*/ 1 w 14"/>
                <a:gd name="T5" fmla="*/ 9 h 22"/>
                <a:gd name="T6" fmla="*/ 5 w 14"/>
                <a:gd name="T7" fmla="*/ 11 h 22"/>
                <a:gd name="T8" fmla="*/ 6 w 14"/>
                <a:gd name="T9" fmla="*/ 7 h 22"/>
                <a:gd name="T10" fmla="*/ 7 w 14"/>
                <a:gd name="T11" fmla="*/ 9 h 22"/>
                <a:gd name="T12" fmla="*/ 9 w 14"/>
                <a:gd name="T13" fmla="*/ 21 h 22"/>
                <a:gd name="T14" fmla="*/ 15 w 14"/>
                <a:gd name="T15" fmla="*/ 25 h 22"/>
                <a:gd name="T16" fmla="*/ 15 w 14"/>
                <a:gd name="T17" fmla="*/ 19 h 22"/>
                <a:gd name="T18" fmla="*/ 17 w 14"/>
                <a:gd name="T19" fmla="*/ 18 h 22"/>
                <a:gd name="T20" fmla="*/ 12 w 14"/>
                <a:gd name="T21" fmla="*/ 12 h 22"/>
                <a:gd name="T22" fmla="*/ 11 w 14"/>
                <a:gd name="T23" fmla="*/ 4 h 22"/>
                <a:gd name="T24" fmla="*/ 10 w 14"/>
                <a:gd name="T25" fmla="*/ 0 h 22"/>
                <a:gd name="T26" fmla="*/ 2 w 14"/>
                <a:gd name="T27" fmla="*/ 0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22"/>
                <a:gd name="T44" fmla="*/ 14 w 14"/>
                <a:gd name="T45" fmla="*/ 22 h 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22">
                  <a:moveTo>
                    <a:pt x="2" y="0"/>
                  </a:moveTo>
                  <a:cubicBezTo>
                    <a:pt x="2" y="0"/>
                    <a:pt x="1" y="0"/>
                    <a:pt x="1" y="1"/>
                  </a:cubicBezTo>
                  <a:cubicBezTo>
                    <a:pt x="0" y="3"/>
                    <a:pt x="0" y="6"/>
                    <a:pt x="1" y="8"/>
                  </a:cubicBezTo>
                  <a:cubicBezTo>
                    <a:pt x="1" y="9"/>
                    <a:pt x="3" y="9"/>
                    <a:pt x="4" y="9"/>
                  </a:cubicBezTo>
                  <a:cubicBezTo>
                    <a:pt x="5" y="8"/>
                    <a:pt x="4" y="6"/>
                    <a:pt x="5" y="6"/>
                  </a:cubicBezTo>
                  <a:cubicBezTo>
                    <a:pt x="6" y="6"/>
                    <a:pt x="6" y="7"/>
                    <a:pt x="6" y="8"/>
                  </a:cubicBezTo>
                  <a:cubicBezTo>
                    <a:pt x="7" y="11"/>
                    <a:pt x="6" y="15"/>
                    <a:pt x="7" y="18"/>
                  </a:cubicBezTo>
                  <a:cubicBezTo>
                    <a:pt x="8" y="20"/>
                    <a:pt x="11" y="22"/>
                    <a:pt x="12" y="21"/>
                  </a:cubicBezTo>
                  <a:cubicBezTo>
                    <a:pt x="14" y="21"/>
                    <a:pt x="11" y="18"/>
                    <a:pt x="12" y="16"/>
                  </a:cubicBezTo>
                  <a:cubicBezTo>
                    <a:pt x="12" y="15"/>
                    <a:pt x="14" y="16"/>
                    <a:pt x="14" y="15"/>
                  </a:cubicBezTo>
                  <a:cubicBezTo>
                    <a:pt x="13" y="13"/>
                    <a:pt x="11" y="12"/>
                    <a:pt x="10" y="10"/>
                  </a:cubicBezTo>
                  <a:cubicBezTo>
                    <a:pt x="9" y="7"/>
                    <a:pt x="9" y="5"/>
                    <a:pt x="9" y="3"/>
                  </a:cubicBezTo>
                  <a:cubicBezTo>
                    <a:pt x="9" y="2"/>
                    <a:pt x="9" y="1"/>
                    <a:pt x="8" y="0"/>
                  </a:cubicBezTo>
                  <a:cubicBezTo>
                    <a:pt x="6" y="0"/>
                    <a:pt x="4"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2" name="Freeform 3079"/>
            <p:cNvSpPr>
              <a:spLocks noChangeAspect="1"/>
            </p:cNvSpPr>
            <p:nvPr/>
          </p:nvSpPr>
          <p:spPr bwMode="auto">
            <a:xfrm>
              <a:off x="4737" y="2469"/>
              <a:ext cx="10" cy="11"/>
            </a:xfrm>
            <a:custGeom>
              <a:avLst/>
              <a:gdLst>
                <a:gd name="T0" fmla="*/ 6 w 9"/>
                <a:gd name="T1" fmla="*/ 1 h 9"/>
                <a:gd name="T2" fmla="*/ 9 w 9"/>
                <a:gd name="T3" fmla="*/ 2 h 9"/>
                <a:gd name="T4" fmla="*/ 9 w 9"/>
                <a:gd name="T5" fmla="*/ 9 h 9"/>
                <a:gd name="T6" fmla="*/ 1 w 9"/>
                <a:gd name="T7" fmla="*/ 11 h 9"/>
                <a:gd name="T8" fmla="*/ 1 w 9"/>
                <a:gd name="T9" fmla="*/ 9 h 9"/>
                <a:gd name="T10" fmla="*/ 6 w 9"/>
                <a:gd name="T11" fmla="*/ 1 h 9"/>
                <a:gd name="T12" fmla="*/ 0 60000 65536"/>
                <a:gd name="T13" fmla="*/ 0 60000 65536"/>
                <a:gd name="T14" fmla="*/ 0 60000 65536"/>
                <a:gd name="T15" fmla="*/ 0 60000 65536"/>
                <a:gd name="T16" fmla="*/ 0 60000 65536"/>
                <a:gd name="T17" fmla="*/ 0 60000 65536"/>
                <a:gd name="T18" fmla="*/ 0 w 9"/>
                <a:gd name="T19" fmla="*/ 0 h 9"/>
                <a:gd name="T20" fmla="*/ 9 w 9"/>
                <a:gd name="T21" fmla="*/ 9 h 9"/>
              </a:gdLst>
              <a:ahLst/>
              <a:cxnLst>
                <a:cxn ang="T12">
                  <a:pos x="T0" y="T1"/>
                </a:cxn>
                <a:cxn ang="T13">
                  <a:pos x="T2" y="T3"/>
                </a:cxn>
                <a:cxn ang="T14">
                  <a:pos x="T4" y="T5"/>
                </a:cxn>
                <a:cxn ang="T15">
                  <a:pos x="T6" y="T7"/>
                </a:cxn>
                <a:cxn ang="T16">
                  <a:pos x="T8" y="T9"/>
                </a:cxn>
                <a:cxn ang="T17">
                  <a:pos x="T10" y="T11"/>
                </a:cxn>
              </a:cxnLst>
              <a:rect l="T18" t="T19" r="T20" b="T21"/>
              <a:pathLst>
                <a:path w="9" h="9">
                  <a:moveTo>
                    <a:pt x="5" y="1"/>
                  </a:moveTo>
                  <a:cubicBezTo>
                    <a:pt x="6" y="0"/>
                    <a:pt x="7" y="1"/>
                    <a:pt x="8" y="2"/>
                  </a:cubicBezTo>
                  <a:cubicBezTo>
                    <a:pt x="9" y="4"/>
                    <a:pt x="9" y="6"/>
                    <a:pt x="8" y="7"/>
                  </a:cubicBezTo>
                  <a:cubicBezTo>
                    <a:pt x="6" y="9"/>
                    <a:pt x="3" y="9"/>
                    <a:pt x="1" y="9"/>
                  </a:cubicBezTo>
                  <a:cubicBezTo>
                    <a:pt x="0" y="9"/>
                    <a:pt x="0" y="7"/>
                    <a:pt x="1" y="7"/>
                  </a:cubicBezTo>
                  <a:cubicBezTo>
                    <a:pt x="2" y="5"/>
                    <a:pt x="3" y="2"/>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3" name="Freeform 3080"/>
            <p:cNvSpPr>
              <a:spLocks noChangeAspect="1"/>
            </p:cNvSpPr>
            <p:nvPr/>
          </p:nvSpPr>
          <p:spPr bwMode="auto">
            <a:xfrm>
              <a:off x="4637" y="2448"/>
              <a:ext cx="37" cy="54"/>
            </a:xfrm>
            <a:custGeom>
              <a:avLst/>
              <a:gdLst>
                <a:gd name="T0" fmla="*/ 33 w 31"/>
                <a:gd name="T1" fmla="*/ 1 h 45"/>
                <a:gd name="T2" fmla="*/ 30 w 31"/>
                <a:gd name="T3" fmla="*/ 1 h 45"/>
                <a:gd name="T4" fmla="*/ 30 w 31"/>
                <a:gd name="T5" fmla="*/ 7 h 45"/>
                <a:gd name="T6" fmla="*/ 31 w 31"/>
                <a:gd name="T7" fmla="*/ 13 h 45"/>
                <a:gd name="T8" fmla="*/ 29 w 31"/>
                <a:gd name="T9" fmla="*/ 12 h 45"/>
                <a:gd name="T10" fmla="*/ 29 w 31"/>
                <a:gd name="T11" fmla="*/ 16 h 45"/>
                <a:gd name="T12" fmla="*/ 24 w 31"/>
                <a:gd name="T13" fmla="*/ 20 h 45"/>
                <a:gd name="T14" fmla="*/ 21 w 31"/>
                <a:gd name="T15" fmla="*/ 23 h 45"/>
                <a:gd name="T16" fmla="*/ 17 w 31"/>
                <a:gd name="T17" fmla="*/ 31 h 45"/>
                <a:gd name="T18" fmla="*/ 10 w 31"/>
                <a:gd name="T19" fmla="*/ 38 h 45"/>
                <a:gd name="T20" fmla="*/ 1 w 31"/>
                <a:gd name="T21" fmla="*/ 49 h 45"/>
                <a:gd name="T22" fmla="*/ 1 w 31"/>
                <a:gd name="T23" fmla="*/ 53 h 45"/>
                <a:gd name="T24" fmla="*/ 6 w 31"/>
                <a:gd name="T25" fmla="*/ 50 h 45"/>
                <a:gd name="T26" fmla="*/ 16 w 31"/>
                <a:gd name="T27" fmla="*/ 41 h 45"/>
                <a:gd name="T28" fmla="*/ 19 w 31"/>
                <a:gd name="T29" fmla="*/ 32 h 45"/>
                <a:gd name="T30" fmla="*/ 21 w 31"/>
                <a:gd name="T31" fmla="*/ 28 h 45"/>
                <a:gd name="T32" fmla="*/ 29 w 31"/>
                <a:gd name="T33" fmla="*/ 24 h 45"/>
                <a:gd name="T34" fmla="*/ 31 w 31"/>
                <a:gd name="T35" fmla="*/ 20 h 45"/>
                <a:gd name="T36" fmla="*/ 36 w 31"/>
                <a:gd name="T37" fmla="*/ 20 h 45"/>
                <a:gd name="T38" fmla="*/ 36 w 31"/>
                <a:gd name="T39" fmla="*/ 16 h 45"/>
                <a:gd name="T40" fmla="*/ 32 w 31"/>
                <a:gd name="T41" fmla="*/ 10 h 45"/>
                <a:gd name="T42" fmla="*/ 33 w 31"/>
                <a:gd name="T43" fmla="*/ 5 h 45"/>
                <a:gd name="T44" fmla="*/ 33 w 31"/>
                <a:gd name="T45" fmla="*/ 1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45"/>
                <a:gd name="T71" fmla="*/ 31 w 3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45">
                  <a:moveTo>
                    <a:pt x="28" y="1"/>
                  </a:moveTo>
                  <a:cubicBezTo>
                    <a:pt x="28" y="0"/>
                    <a:pt x="26" y="0"/>
                    <a:pt x="25" y="1"/>
                  </a:cubicBezTo>
                  <a:cubicBezTo>
                    <a:pt x="25" y="3"/>
                    <a:pt x="25" y="5"/>
                    <a:pt x="25" y="6"/>
                  </a:cubicBezTo>
                  <a:cubicBezTo>
                    <a:pt x="25" y="8"/>
                    <a:pt x="26" y="10"/>
                    <a:pt x="26" y="11"/>
                  </a:cubicBezTo>
                  <a:cubicBezTo>
                    <a:pt x="26" y="12"/>
                    <a:pt x="24" y="10"/>
                    <a:pt x="24" y="10"/>
                  </a:cubicBezTo>
                  <a:cubicBezTo>
                    <a:pt x="23" y="11"/>
                    <a:pt x="24" y="12"/>
                    <a:pt x="24" y="13"/>
                  </a:cubicBezTo>
                  <a:cubicBezTo>
                    <a:pt x="23" y="14"/>
                    <a:pt x="22" y="16"/>
                    <a:pt x="20" y="17"/>
                  </a:cubicBezTo>
                  <a:cubicBezTo>
                    <a:pt x="20" y="18"/>
                    <a:pt x="18" y="18"/>
                    <a:pt x="18" y="19"/>
                  </a:cubicBezTo>
                  <a:cubicBezTo>
                    <a:pt x="16" y="21"/>
                    <a:pt x="15" y="24"/>
                    <a:pt x="14" y="26"/>
                  </a:cubicBezTo>
                  <a:cubicBezTo>
                    <a:pt x="12" y="28"/>
                    <a:pt x="10" y="30"/>
                    <a:pt x="8" y="32"/>
                  </a:cubicBezTo>
                  <a:cubicBezTo>
                    <a:pt x="6" y="35"/>
                    <a:pt x="3" y="38"/>
                    <a:pt x="1" y="41"/>
                  </a:cubicBezTo>
                  <a:cubicBezTo>
                    <a:pt x="0" y="42"/>
                    <a:pt x="0" y="44"/>
                    <a:pt x="1" y="44"/>
                  </a:cubicBezTo>
                  <a:cubicBezTo>
                    <a:pt x="3" y="45"/>
                    <a:pt x="4" y="43"/>
                    <a:pt x="5" y="42"/>
                  </a:cubicBezTo>
                  <a:cubicBezTo>
                    <a:pt x="8" y="40"/>
                    <a:pt x="11" y="37"/>
                    <a:pt x="13" y="34"/>
                  </a:cubicBezTo>
                  <a:cubicBezTo>
                    <a:pt x="14" y="32"/>
                    <a:pt x="15" y="29"/>
                    <a:pt x="16" y="27"/>
                  </a:cubicBezTo>
                  <a:cubicBezTo>
                    <a:pt x="17" y="25"/>
                    <a:pt x="17" y="24"/>
                    <a:pt x="18" y="23"/>
                  </a:cubicBezTo>
                  <a:cubicBezTo>
                    <a:pt x="20" y="21"/>
                    <a:pt x="22" y="21"/>
                    <a:pt x="24" y="20"/>
                  </a:cubicBezTo>
                  <a:cubicBezTo>
                    <a:pt x="25" y="19"/>
                    <a:pt x="25" y="17"/>
                    <a:pt x="26" y="17"/>
                  </a:cubicBezTo>
                  <a:cubicBezTo>
                    <a:pt x="27" y="16"/>
                    <a:pt x="29" y="18"/>
                    <a:pt x="30" y="17"/>
                  </a:cubicBezTo>
                  <a:cubicBezTo>
                    <a:pt x="31" y="16"/>
                    <a:pt x="31" y="14"/>
                    <a:pt x="30" y="13"/>
                  </a:cubicBezTo>
                  <a:cubicBezTo>
                    <a:pt x="30" y="11"/>
                    <a:pt x="27" y="10"/>
                    <a:pt x="27" y="8"/>
                  </a:cubicBezTo>
                  <a:cubicBezTo>
                    <a:pt x="26" y="6"/>
                    <a:pt x="27" y="5"/>
                    <a:pt x="28" y="4"/>
                  </a:cubicBezTo>
                  <a:cubicBezTo>
                    <a:pt x="28" y="3"/>
                    <a:pt x="29" y="2"/>
                    <a:pt x="28"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4" name="Freeform 3081"/>
            <p:cNvSpPr>
              <a:spLocks noChangeAspect="1"/>
            </p:cNvSpPr>
            <p:nvPr/>
          </p:nvSpPr>
          <p:spPr bwMode="auto">
            <a:xfrm>
              <a:off x="4673" y="2431"/>
              <a:ext cx="10" cy="8"/>
            </a:xfrm>
            <a:custGeom>
              <a:avLst/>
              <a:gdLst>
                <a:gd name="T0" fmla="*/ 5 w 8"/>
                <a:gd name="T1" fmla="*/ 2 h 7"/>
                <a:gd name="T2" fmla="*/ 10 w 8"/>
                <a:gd name="T3" fmla="*/ 7 h 7"/>
                <a:gd name="T4" fmla="*/ 4 w 8"/>
                <a:gd name="T5" fmla="*/ 7 h 7"/>
                <a:gd name="T6" fmla="*/ 0 w 8"/>
                <a:gd name="T7" fmla="*/ 1 h 7"/>
                <a:gd name="T8" fmla="*/ 5 w 8"/>
                <a:gd name="T9" fmla="*/ 2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4" y="2"/>
                  </a:moveTo>
                  <a:cubicBezTo>
                    <a:pt x="5" y="3"/>
                    <a:pt x="8" y="4"/>
                    <a:pt x="8" y="6"/>
                  </a:cubicBezTo>
                  <a:cubicBezTo>
                    <a:pt x="7" y="7"/>
                    <a:pt x="4" y="7"/>
                    <a:pt x="3" y="6"/>
                  </a:cubicBezTo>
                  <a:cubicBezTo>
                    <a:pt x="2" y="5"/>
                    <a:pt x="0" y="3"/>
                    <a:pt x="0" y="1"/>
                  </a:cubicBezTo>
                  <a:cubicBezTo>
                    <a:pt x="0" y="0"/>
                    <a:pt x="3"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5" name="Freeform 3082"/>
            <p:cNvSpPr>
              <a:spLocks noChangeAspect="1"/>
            </p:cNvSpPr>
            <p:nvPr/>
          </p:nvSpPr>
          <p:spPr bwMode="auto">
            <a:xfrm>
              <a:off x="4702" y="2384"/>
              <a:ext cx="5" cy="9"/>
            </a:xfrm>
            <a:custGeom>
              <a:avLst/>
              <a:gdLst>
                <a:gd name="T0" fmla="*/ 1 w 4"/>
                <a:gd name="T1" fmla="*/ 0 h 7"/>
                <a:gd name="T2" fmla="*/ 5 w 4"/>
                <a:gd name="T3" fmla="*/ 3 h 7"/>
                <a:gd name="T4" fmla="*/ 1 w 4"/>
                <a:gd name="T5" fmla="*/ 5 h 7"/>
                <a:gd name="T6" fmla="*/ 4 w 4"/>
                <a:gd name="T7" fmla="*/ 8 h 7"/>
                <a:gd name="T8" fmla="*/ 1 w 4"/>
                <a:gd name="T9" fmla="*/ 9 h 7"/>
                <a:gd name="T10" fmla="*/ 0 w 4"/>
                <a:gd name="T11" fmla="*/ 6 h 7"/>
                <a:gd name="T12" fmla="*/ 1 w 4"/>
                <a:gd name="T13" fmla="*/ 5 h 7"/>
                <a:gd name="T14" fmla="*/ 0 w 4"/>
                <a:gd name="T15" fmla="*/ 3 h 7"/>
                <a:gd name="T16" fmla="*/ 1 w 4"/>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7"/>
                <a:gd name="T29" fmla="*/ 4 w 4"/>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7">
                  <a:moveTo>
                    <a:pt x="1" y="0"/>
                  </a:moveTo>
                  <a:cubicBezTo>
                    <a:pt x="2" y="0"/>
                    <a:pt x="3" y="0"/>
                    <a:pt x="4" y="2"/>
                  </a:cubicBezTo>
                  <a:cubicBezTo>
                    <a:pt x="4" y="3"/>
                    <a:pt x="2" y="3"/>
                    <a:pt x="1" y="4"/>
                  </a:cubicBezTo>
                  <a:cubicBezTo>
                    <a:pt x="1" y="5"/>
                    <a:pt x="3" y="5"/>
                    <a:pt x="3" y="6"/>
                  </a:cubicBezTo>
                  <a:cubicBezTo>
                    <a:pt x="3" y="7"/>
                    <a:pt x="2" y="7"/>
                    <a:pt x="1" y="7"/>
                  </a:cubicBezTo>
                  <a:cubicBezTo>
                    <a:pt x="0" y="7"/>
                    <a:pt x="0" y="6"/>
                    <a:pt x="0" y="5"/>
                  </a:cubicBezTo>
                  <a:cubicBezTo>
                    <a:pt x="0" y="4"/>
                    <a:pt x="1" y="4"/>
                    <a:pt x="1" y="4"/>
                  </a:cubicBezTo>
                  <a:cubicBezTo>
                    <a:pt x="1" y="3"/>
                    <a:pt x="0" y="2"/>
                    <a:pt x="0" y="2"/>
                  </a:cubicBezTo>
                  <a:cubicBezTo>
                    <a:pt x="0" y="1"/>
                    <a:pt x="0"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6" name="Freeform 3083"/>
            <p:cNvSpPr>
              <a:spLocks noChangeAspect="1"/>
            </p:cNvSpPr>
            <p:nvPr/>
          </p:nvSpPr>
          <p:spPr bwMode="auto">
            <a:xfrm>
              <a:off x="4738" y="2401"/>
              <a:ext cx="6" cy="10"/>
            </a:xfrm>
            <a:custGeom>
              <a:avLst/>
              <a:gdLst>
                <a:gd name="T0" fmla="*/ 1 w 5"/>
                <a:gd name="T1" fmla="*/ 1 h 8"/>
                <a:gd name="T2" fmla="*/ 4 w 5"/>
                <a:gd name="T3" fmla="*/ 1 h 8"/>
                <a:gd name="T4" fmla="*/ 5 w 5"/>
                <a:gd name="T5" fmla="*/ 6 h 8"/>
                <a:gd name="T6" fmla="*/ 1 w 5"/>
                <a:gd name="T7" fmla="*/ 10 h 8"/>
                <a:gd name="T8" fmla="*/ 1 w 5"/>
                <a:gd name="T9" fmla="*/ 6 h 8"/>
                <a:gd name="T10" fmla="*/ 1 w 5"/>
                <a:gd name="T11" fmla="*/ 1 h 8"/>
                <a:gd name="T12" fmla="*/ 0 60000 65536"/>
                <a:gd name="T13" fmla="*/ 0 60000 65536"/>
                <a:gd name="T14" fmla="*/ 0 60000 65536"/>
                <a:gd name="T15" fmla="*/ 0 60000 65536"/>
                <a:gd name="T16" fmla="*/ 0 60000 65536"/>
                <a:gd name="T17" fmla="*/ 0 60000 65536"/>
                <a:gd name="T18" fmla="*/ 0 w 5"/>
                <a:gd name="T19" fmla="*/ 0 h 8"/>
                <a:gd name="T20" fmla="*/ 5 w 5"/>
                <a:gd name="T21" fmla="*/ 8 h 8"/>
              </a:gdLst>
              <a:ahLst/>
              <a:cxnLst>
                <a:cxn ang="T12">
                  <a:pos x="T0" y="T1"/>
                </a:cxn>
                <a:cxn ang="T13">
                  <a:pos x="T2" y="T3"/>
                </a:cxn>
                <a:cxn ang="T14">
                  <a:pos x="T4" y="T5"/>
                </a:cxn>
                <a:cxn ang="T15">
                  <a:pos x="T6" y="T7"/>
                </a:cxn>
                <a:cxn ang="T16">
                  <a:pos x="T8" y="T9"/>
                </a:cxn>
                <a:cxn ang="T17">
                  <a:pos x="T10" y="T11"/>
                </a:cxn>
              </a:cxnLst>
              <a:rect l="T18" t="T19" r="T20" b="T21"/>
              <a:pathLst>
                <a:path w="5" h="8">
                  <a:moveTo>
                    <a:pt x="1" y="1"/>
                  </a:moveTo>
                  <a:cubicBezTo>
                    <a:pt x="1" y="0"/>
                    <a:pt x="2" y="0"/>
                    <a:pt x="3" y="1"/>
                  </a:cubicBezTo>
                  <a:cubicBezTo>
                    <a:pt x="4" y="2"/>
                    <a:pt x="5" y="4"/>
                    <a:pt x="4" y="5"/>
                  </a:cubicBezTo>
                  <a:cubicBezTo>
                    <a:pt x="4" y="6"/>
                    <a:pt x="2" y="8"/>
                    <a:pt x="1" y="8"/>
                  </a:cubicBezTo>
                  <a:cubicBezTo>
                    <a:pt x="0" y="8"/>
                    <a:pt x="1" y="6"/>
                    <a:pt x="1" y="5"/>
                  </a:cubicBezTo>
                  <a:cubicBezTo>
                    <a:pt x="1" y="3"/>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7" name="Freeform 3084"/>
            <p:cNvSpPr>
              <a:spLocks noChangeAspect="1"/>
            </p:cNvSpPr>
            <p:nvPr/>
          </p:nvSpPr>
          <p:spPr bwMode="auto">
            <a:xfrm>
              <a:off x="4768" y="2174"/>
              <a:ext cx="9" cy="16"/>
            </a:xfrm>
            <a:custGeom>
              <a:avLst/>
              <a:gdLst>
                <a:gd name="T0" fmla="*/ 6 w 8"/>
                <a:gd name="T1" fmla="*/ 1 h 13"/>
                <a:gd name="T2" fmla="*/ 8 w 8"/>
                <a:gd name="T3" fmla="*/ 2 h 13"/>
                <a:gd name="T4" fmla="*/ 1 w 8"/>
                <a:gd name="T5" fmla="*/ 15 h 13"/>
                <a:gd name="T6" fmla="*/ 0 w 8"/>
                <a:gd name="T7" fmla="*/ 14 h 13"/>
                <a:gd name="T8" fmla="*/ 6 w 8"/>
                <a:gd name="T9" fmla="*/ 1 h 13"/>
                <a:gd name="T10" fmla="*/ 0 60000 65536"/>
                <a:gd name="T11" fmla="*/ 0 60000 65536"/>
                <a:gd name="T12" fmla="*/ 0 60000 65536"/>
                <a:gd name="T13" fmla="*/ 0 60000 65536"/>
                <a:gd name="T14" fmla="*/ 0 60000 65536"/>
                <a:gd name="T15" fmla="*/ 0 w 8"/>
                <a:gd name="T16" fmla="*/ 0 h 13"/>
                <a:gd name="T17" fmla="*/ 8 w 8"/>
                <a:gd name="T18" fmla="*/ 13 h 13"/>
              </a:gdLst>
              <a:ahLst/>
              <a:cxnLst>
                <a:cxn ang="T10">
                  <a:pos x="T0" y="T1"/>
                </a:cxn>
                <a:cxn ang="T11">
                  <a:pos x="T2" y="T3"/>
                </a:cxn>
                <a:cxn ang="T12">
                  <a:pos x="T4" y="T5"/>
                </a:cxn>
                <a:cxn ang="T13">
                  <a:pos x="T6" y="T7"/>
                </a:cxn>
                <a:cxn ang="T14">
                  <a:pos x="T8" y="T9"/>
                </a:cxn>
              </a:cxnLst>
              <a:rect l="T15" t="T16" r="T17" b="T18"/>
              <a:pathLst>
                <a:path w="8" h="13">
                  <a:moveTo>
                    <a:pt x="5" y="1"/>
                  </a:moveTo>
                  <a:cubicBezTo>
                    <a:pt x="6" y="0"/>
                    <a:pt x="8" y="1"/>
                    <a:pt x="7" y="2"/>
                  </a:cubicBezTo>
                  <a:cubicBezTo>
                    <a:pt x="6" y="5"/>
                    <a:pt x="4" y="9"/>
                    <a:pt x="1" y="12"/>
                  </a:cubicBezTo>
                  <a:cubicBezTo>
                    <a:pt x="1" y="13"/>
                    <a:pt x="0" y="12"/>
                    <a:pt x="0" y="11"/>
                  </a:cubicBezTo>
                  <a:cubicBezTo>
                    <a:pt x="1" y="7"/>
                    <a:pt x="3" y="4"/>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8" name="Freeform 3085"/>
            <p:cNvSpPr>
              <a:spLocks noChangeAspect="1"/>
            </p:cNvSpPr>
            <p:nvPr/>
          </p:nvSpPr>
          <p:spPr bwMode="auto">
            <a:xfrm>
              <a:off x="4787" y="2143"/>
              <a:ext cx="10" cy="8"/>
            </a:xfrm>
            <a:custGeom>
              <a:avLst/>
              <a:gdLst>
                <a:gd name="T0" fmla="*/ 7 w 8"/>
                <a:gd name="T1" fmla="*/ 0 h 7"/>
                <a:gd name="T2" fmla="*/ 9 w 8"/>
                <a:gd name="T3" fmla="*/ 1 h 7"/>
                <a:gd name="T4" fmla="*/ 4 w 8"/>
                <a:gd name="T5" fmla="*/ 5 h 7"/>
                <a:gd name="T6" fmla="*/ 5 w 8"/>
                <a:gd name="T7" fmla="*/ 8 h 7"/>
                <a:gd name="T8" fmla="*/ 0 w 8"/>
                <a:gd name="T9" fmla="*/ 5 h 7"/>
                <a:gd name="T10" fmla="*/ 5 w 8"/>
                <a:gd name="T11" fmla="*/ 1 h 7"/>
                <a:gd name="T12" fmla="*/ 7 w 8"/>
                <a:gd name="T13" fmla="*/ 0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6" y="0"/>
                  </a:moveTo>
                  <a:cubicBezTo>
                    <a:pt x="7" y="0"/>
                    <a:pt x="8" y="1"/>
                    <a:pt x="7" y="1"/>
                  </a:cubicBezTo>
                  <a:cubicBezTo>
                    <a:pt x="6" y="3"/>
                    <a:pt x="4" y="3"/>
                    <a:pt x="3" y="4"/>
                  </a:cubicBezTo>
                  <a:cubicBezTo>
                    <a:pt x="3" y="5"/>
                    <a:pt x="4" y="7"/>
                    <a:pt x="4" y="7"/>
                  </a:cubicBezTo>
                  <a:cubicBezTo>
                    <a:pt x="2" y="7"/>
                    <a:pt x="0" y="6"/>
                    <a:pt x="0" y="4"/>
                  </a:cubicBezTo>
                  <a:cubicBezTo>
                    <a:pt x="0" y="2"/>
                    <a:pt x="3" y="2"/>
                    <a:pt x="4" y="1"/>
                  </a:cubicBezTo>
                  <a:cubicBezTo>
                    <a:pt x="5" y="0"/>
                    <a:pt x="5" y="0"/>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9" name="Freeform 3086"/>
            <p:cNvSpPr>
              <a:spLocks noChangeAspect="1"/>
            </p:cNvSpPr>
            <p:nvPr/>
          </p:nvSpPr>
          <p:spPr bwMode="auto">
            <a:xfrm>
              <a:off x="5532" y="2948"/>
              <a:ext cx="24" cy="17"/>
            </a:xfrm>
            <a:custGeom>
              <a:avLst/>
              <a:gdLst>
                <a:gd name="T0" fmla="*/ 18 w 20"/>
                <a:gd name="T1" fmla="*/ 1 h 14"/>
                <a:gd name="T2" fmla="*/ 12 w 20"/>
                <a:gd name="T3" fmla="*/ 1 h 14"/>
                <a:gd name="T4" fmla="*/ 5 w 20"/>
                <a:gd name="T5" fmla="*/ 6 h 14"/>
                <a:gd name="T6" fmla="*/ 5 w 20"/>
                <a:gd name="T7" fmla="*/ 7 h 14"/>
                <a:gd name="T8" fmla="*/ 1 w 20"/>
                <a:gd name="T9" fmla="*/ 12 h 14"/>
                <a:gd name="T10" fmla="*/ 4 w 20"/>
                <a:gd name="T11" fmla="*/ 16 h 14"/>
                <a:gd name="T12" fmla="*/ 19 w 20"/>
                <a:gd name="T13" fmla="*/ 16 h 14"/>
                <a:gd name="T14" fmla="*/ 24 w 20"/>
                <a:gd name="T15" fmla="*/ 12 h 14"/>
                <a:gd name="T16" fmla="*/ 22 w 20"/>
                <a:gd name="T17" fmla="*/ 2 h 14"/>
                <a:gd name="T18" fmla="*/ 18 w 20"/>
                <a:gd name="T19" fmla="*/ 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14"/>
                <a:gd name="T32" fmla="*/ 20 w 2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14">
                  <a:moveTo>
                    <a:pt x="15" y="1"/>
                  </a:moveTo>
                  <a:cubicBezTo>
                    <a:pt x="13" y="0"/>
                    <a:pt x="11" y="0"/>
                    <a:pt x="10" y="1"/>
                  </a:cubicBezTo>
                  <a:cubicBezTo>
                    <a:pt x="8" y="2"/>
                    <a:pt x="6" y="3"/>
                    <a:pt x="4" y="5"/>
                  </a:cubicBezTo>
                  <a:cubicBezTo>
                    <a:pt x="3" y="5"/>
                    <a:pt x="4" y="6"/>
                    <a:pt x="4" y="6"/>
                  </a:cubicBezTo>
                  <a:cubicBezTo>
                    <a:pt x="3" y="8"/>
                    <a:pt x="1" y="9"/>
                    <a:pt x="1" y="10"/>
                  </a:cubicBezTo>
                  <a:cubicBezTo>
                    <a:pt x="0" y="11"/>
                    <a:pt x="2" y="13"/>
                    <a:pt x="3" y="13"/>
                  </a:cubicBezTo>
                  <a:cubicBezTo>
                    <a:pt x="7" y="14"/>
                    <a:pt x="12" y="14"/>
                    <a:pt x="16" y="13"/>
                  </a:cubicBezTo>
                  <a:cubicBezTo>
                    <a:pt x="18" y="13"/>
                    <a:pt x="19" y="11"/>
                    <a:pt x="20" y="10"/>
                  </a:cubicBezTo>
                  <a:cubicBezTo>
                    <a:pt x="20" y="7"/>
                    <a:pt x="19" y="5"/>
                    <a:pt x="18" y="2"/>
                  </a:cubicBezTo>
                  <a:cubicBezTo>
                    <a:pt x="17" y="1"/>
                    <a:pt x="16" y="1"/>
                    <a:pt x="1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0" name="Freeform 3087"/>
            <p:cNvSpPr>
              <a:spLocks noChangeAspect="1"/>
            </p:cNvSpPr>
            <p:nvPr/>
          </p:nvSpPr>
          <p:spPr bwMode="auto">
            <a:xfrm>
              <a:off x="5556" y="2928"/>
              <a:ext cx="21" cy="13"/>
            </a:xfrm>
            <a:custGeom>
              <a:avLst/>
              <a:gdLst>
                <a:gd name="T0" fmla="*/ 17 w 17"/>
                <a:gd name="T1" fmla="*/ 0 h 11"/>
                <a:gd name="T2" fmla="*/ 12 w 17"/>
                <a:gd name="T3" fmla="*/ 5 h 11"/>
                <a:gd name="T4" fmla="*/ 1 w 17"/>
                <a:gd name="T5" fmla="*/ 8 h 11"/>
                <a:gd name="T6" fmla="*/ 4 w 17"/>
                <a:gd name="T7" fmla="*/ 13 h 11"/>
                <a:gd name="T8" fmla="*/ 11 w 17"/>
                <a:gd name="T9" fmla="*/ 11 h 11"/>
                <a:gd name="T10" fmla="*/ 16 w 17"/>
                <a:gd name="T11" fmla="*/ 11 h 11"/>
                <a:gd name="T12" fmla="*/ 21 w 17"/>
                <a:gd name="T13" fmla="*/ 2 h 11"/>
                <a:gd name="T14" fmla="*/ 17 w 1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1"/>
                <a:gd name="T26" fmla="*/ 17 w 1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1">
                  <a:moveTo>
                    <a:pt x="14" y="0"/>
                  </a:moveTo>
                  <a:cubicBezTo>
                    <a:pt x="12" y="0"/>
                    <a:pt x="12" y="3"/>
                    <a:pt x="10" y="4"/>
                  </a:cubicBezTo>
                  <a:cubicBezTo>
                    <a:pt x="7" y="5"/>
                    <a:pt x="3" y="5"/>
                    <a:pt x="1" y="7"/>
                  </a:cubicBezTo>
                  <a:cubicBezTo>
                    <a:pt x="0" y="8"/>
                    <a:pt x="1" y="11"/>
                    <a:pt x="3" y="11"/>
                  </a:cubicBezTo>
                  <a:cubicBezTo>
                    <a:pt x="5" y="11"/>
                    <a:pt x="7" y="9"/>
                    <a:pt x="9" y="9"/>
                  </a:cubicBezTo>
                  <a:cubicBezTo>
                    <a:pt x="10" y="8"/>
                    <a:pt x="12" y="9"/>
                    <a:pt x="13" y="9"/>
                  </a:cubicBezTo>
                  <a:cubicBezTo>
                    <a:pt x="13" y="5"/>
                    <a:pt x="15" y="3"/>
                    <a:pt x="17" y="2"/>
                  </a:cubicBezTo>
                  <a:cubicBezTo>
                    <a:pt x="17" y="1"/>
                    <a:pt x="15" y="0"/>
                    <a:pt x="1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1" name="Freeform 3088"/>
            <p:cNvSpPr>
              <a:spLocks noChangeAspect="1"/>
            </p:cNvSpPr>
            <p:nvPr/>
          </p:nvSpPr>
          <p:spPr bwMode="auto">
            <a:xfrm>
              <a:off x="5378" y="2900"/>
              <a:ext cx="10" cy="21"/>
            </a:xfrm>
            <a:custGeom>
              <a:avLst/>
              <a:gdLst>
                <a:gd name="T0" fmla="*/ 0 w 9"/>
                <a:gd name="T1" fmla="*/ 1 h 17"/>
                <a:gd name="T2" fmla="*/ 2 w 9"/>
                <a:gd name="T3" fmla="*/ 1 h 17"/>
                <a:gd name="T4" fmla="*/ 3 w 9"/>
                <a:gd name="T5" fmla="*/ 10 h 17"/>
                <a:gd name="T6" fmla="*/ 6 w 9"/>
                <a:gd name="T7" fmla="*/ 9 h 17"/>
                <a:gd name="T8" fmla="*/ 7 w 9"/>
                <a:gd name="T9" fmla="*/ 4 h 17"/>
                <a:gd name="T10" fmla="*/ 10 w 9"/>
                <a:gd name="T11" fmla="*/ 5 h 17"/>
                <a:gd name="T12" fmla="*/ 10 w 9"/>
                <a:gd name="T13" fmla="*/ 12 h 17"/>
                <a:gd name="T14" fmla="*/ 10 w 9"/>
                <a:gd name="T15" fmla="*/ 17 h 17"/>
                <a:gd name="T16" fmla="*/ 6 w 9"/>
                <a:gd name="T17" fmla="*/ 19 h 17"/>
                <a:gd name="T18" fmla="*/ 1 w 9"/>
                <a:gd name="T19" fmla="*/ 20 h 17"/>
                <a:gd name="T20" fmla="*/ 0 w 9"/>
                <a:gd name="T21" fmla="*/ 15 h 17"/>
                <a:gd name="T22" fmla="*/ 0 w 9"/>
                <a:gd name="T23" fmla="*/ 1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7"/>
                <a:gd name="T38" fmla="*/ 9 w 9"/>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7">
                  <a:moveTo>
                    <a:pt x="0" y="1"/>
                  </a:moveTo>
                  <a:cubicBezTo>
                    <a:pt x="1" y="0"/>
                    <a:pt x="2" y="0"/>
                    <a:pt x="2" y="1"/>
                  </a:cubicBezTo>
                  <a:cubicBezTo>
                    <a:pt x="3" y="3"/>
                    <a:pt x="2" y="6"/>
                    <a:pt x="3" y="8"/>
                  </a:cubicBezTo>
                  <a:cubicBezTo>
                    <a:pt x="3" y="9"/>
                    <a:pt x="5" y="8"/>
                    <a:pt x="5" y="7"/>
                  </a:cubicBezTo>
                  <a:cubicBezTo>
                    <a:pt x="6" y="6"/>
                    <a:pt x="5" y="4"/>
                    <a:pt x="6" y="3"/>
                  </a:cubicBezTo>
                  <a:cubicBezTo>
                    <a:pt x="7" y="2"/>
                    <a:pt x="8" y="3"/>
                    <a:pt x="9" y="4"/>
                  </a:cubicBezTo>
                  <a:cubicBezTo>
                    <a:pt x="9" y="6"/>
                    <a:pt x="9" y="8"/>
                    <a:pt x="9" y="10"/>
                  </a:cubicBezTo>
                  <a:cubicBezTo>
                    <a:pt x="9" y="11"/>
                    <a:pt x="9" y="13"/>
                    <a:pt x="9" y="14"/>
                  </a:cubicBezTo>
                  <a:cubicBezTo>
                    <a:pt x="8" y="15"/>
                    <a:pt x="7" y="15"/>
                    <a:pt x="5" y="15"/>
                  </a:cubicBezTo>
                  <a:cubicBezTo>
                    <a:pt x="4" y="16"/>
                    <a:pt x="2" y="17"/>
                    <a:pt x="1" y="16"/>
                  </a:cubicBezTo>
                  <a:cubicBezTo>
                    <a:pt x="0" y="15"/>
                    <a:pt x="0" y="13"/>
                    <a:pt x="0" y="12"/>
                  </a:cubicBezTo>
                  <a:cubicBezTo>
                    <a:pt x="0" y="8"/>
                    <a:pt x="0" y="5"/>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2" name="Freeform 3089"/>
            <p:cNvSpPr>
              <a:spLocks noChangeAspect="1"/>
            </p:cNvSpPr>
            <p:nvPr/>
          </p:nvSpPr>
          <p:spPr bwMode="auto">
            <a:xfrm>
              <a:off x="5385" y="2923"/>
              <a:ext cx="9" cy="12"/>
            </a:xfrm>
            <a:custGeom>
              <a:avLst/>
              <a:gdLst>
                <a:gd name="T0" fmla="*/ 3 w 8"/>
                <a:gd name="T1" fmla="*/ 1 h 10"/>
                <a:gd name="T2" fmla="*/ 9 w 8"/>
                <a:gd name="T3" fmla="*/ 11 h 10"/>
                <a:gd name="T4" fmla="*/ 3 w 8"/>
                <a:gd name="T5" fmla="*/ 12 h 10"/>
                <a:gd name="T6" fmla="*/ 2 w 8"/>
                <a:gd name="T7" fmla="*/ 8 h 10"/>
                <a:gd name="T8" fmla="*/ 0 w 8"/>
                <a:gd name="T9" fmla="*/ 2 h 10"/>
                <a:gd name="T10" fmla="*/ 3 w 8"/>
                <a:gd name="T11" fmla="*/ 1 h 10"/>
                <a:gd name="T12" fmla="*/ 0 60000 65536"/>
                <a:gd name="T13" fmla="*/ 0 60000 65536"/>
                <a:gd name="T14" fmla="*/ 0 60000 65536"/>
                <a:gd name="T15" fmla="*/ 0 60000 65536"/>
                <a:gd name="T16" fmla="*/ 0 60000 65536"/>
                <a:gd name="T17" fmla="*/ 0 60000 65536"/>
                <a:gd name="T18" fmla="*/ 0 w 8"/>
                <a:gd name="T19" fmla="*/ 0 h 10"/>
                <a:gd name="T20" fmla="*/ 8 w 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8" h="10">
                  <a:moveTo>
                    <a:pt x="3" y="1"/>
                  </a:moveTo>
                  <a:cubicBezTo>
                    <a:pt x="5" y="3"/>
                    <a:pt x="8" y="6"/>
                    <a:pt x="8" y="9"/>
                  </a:cubicBezTo>
                  <a:cubicBezTo>
                    <a:pt x="8" y="10"/>
                    <a:pt x="4" y="10"/>
                    <a:pt x="3" y="10"/>
                  </a:cubicBezTo>
                  <a:cubicBezTo>
                    <a:pt x="2" y="9"/>
                    <a:pt x="3" y="8"/>
                    <a:pt x="2" y="7"/>
                  </a:cubicBezTo>
                  <a:cubicBezTo>
                    <a:pt x="2" y="5"/>
                    <a:pt x="0" y="4"/>
                    <a:pt x="0" y="2"/>
                  </a:cubicBezTo>
                  <a:cubicBezTo>
                    <a:pt x="0" y="1"/>
                    <a:pt x="2"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3" name="Freeform 3090"/>
            <p:cNvSpPr>
              <a:spLocks noChangeAspect="1"/>
            </p:cNvSpPr>
            <p:nvPr/>
          </p:nvSpPr>
          <p:spPr bwMode="auto">
            <a:xfrm>
              <a:off x="5330" y="2998"/>
              <a:ext cx="40" cy="42"/>
            </a:xfrm>
            <a:custGeom>
              <a:avLst/>
              <a:gdLst>
                <a:gd name="T0" fmla="*/ 1 w 34"/>
                <a:gd name="T1" fmla="*/ 0 h 35"/>
                <a:gd name="T2" fmla="*/ 0 w 34"/>
                <a:gd name="T3" fmla="*/ 2 h 35"/>
                <a:gd name="T4" fmla="*/ 2 w 34"/>
                <a:gd name="T5" fmla="*/ 10 h 35"/>
                <a:gd name="T6" fmla="*/ 7 w 34"/>
                <a:gd name="T7" fmla="*/ 14 h 35"/>
                <a:gd name="T8" fmla="*/ 11 w 34"/>
                <a:gd name="T9" fmla="*/ 22 h 35"/>
                <a:gd name="T10" fmla="*/ 20 w 34"/>
                <a:gd name="T11" fmla="*/ 30 h 35"/>
                <a:gd name="T12" fmla="*/ 27 w 34"/>
                <a:gd name="T13" fmla="*/ 32 h 35"/>
                <a:gd name="T14" fmla="*/ 28 w 34"/>
                <a:gd name="T15" fmla="*/ 40 h 35"/>
                <a:gd name="T16" fmla="*/ 38 w 34"/>
                <a:gd name="T17" fmla="*/ 41 h 35"/>
                <a:gd name="T18" fmla="*/ 38 w 34"/>
                <a:gd name="T19" fmla="*/ 34 h 35"/>
                <a:gd name="T20" fmla="*/ 26 w 34"/>
                <a:gd name="T21" fmla="*/ 25 h 35"/>
                <a:gd name="T22" fmla="*/ 19 w 34"/>
                <a:gd name="T23" fmla="*/ 14 h 35"/>
                <a:gd name="T24" fmla="*/ 9 w 34"/>
                <a:gd name="T25" fmla="*/ 5 h 35"/>
                <a:gd name="T26" fmla="*/ 1 w 34"/>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5"/>
                <a:gd name="T44" fmla="*/ 34 w 34"/>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5">
                  <a:moveTo>
                    <a:pt x="1" y="0"/>
                  </a:moveTo>
                  <a:cubicBezTo>
                    <a:pt x="1" y="0"/>
                    <a:pt x="0" y="1"/>
                    <a:pt x="0" y="2"/>
                  </a:cubicBezTo>
                  <a:cubicBezTo>
                    <a:pt x="0" y="4"/>
                    <a:pt x="1" y="6"/>
                    <a:pt x="2" y="8"/>
                  </a:cubicBezTo>
                  <a:cubicBezTo>
                    <a:pt x="3" y="9"/>
                    <a:pt x="5" y="10"/>
                    <a:pt x="6" y="12"/>
                  </a:cubicBezTo>
                  <a:cubicBezTo>
                    <a:pt x="8" y="14"/>
                    <a:pt x="8" y="16"/>
                    <a:pt x="9" y="18"/>
                  </a:cubicBezTo>
                  <a:cubicBezTo>
                    <a:pt x="11" y="21"/>
                    <a:pt x="14" y="23"/>
                    <a:pt x="17" y="25"/>
                  </a:cubicBezTo>
                  <a:cubicBezTo>
                    <a:pt x="19" y="26"/>
                    <a:pt x="22" y="26"/>
                    <a:pt x="23" y="27"/>
                  </a:cubicBezTo>
                  <a:cubicBezTo>
                    <a:pt x="25" y="29"/>
                    <a:pt x="23" y="32"/>
                    <a:pt x="24" y="33"/>
                  </a:cubicBezTo>
                  <a:cubicBezTo>
                    <a:pt x="26" y="34"/>
                    <a:pt x="30" y="35"/>
                    <a:pt x="32" y="34"/>
                  </a:cubicBezTo>
                  <a:cubicBezTo>
                    <a:pt x="34" y="33"/>
                    <a:pt x="33" y="29"/>
                    <a:pt x="32" y="28"/>
                  </a:cubicBezTo>
                  <a:cubicBezTo>
                    <a:pt x="30" y="24"/>
                    <a:pt x="25" y="24"/>
                    <a:pt x="22" y="21"/>
                  </a:cubicBezTo>
                  <a:cubicBezTo>
                    <a:pt x="20" y="18"/>
                    <a:pt x="19" y="14"/>
                    <a:pt x="16" y="12"/>
                  </a:cubicBezTo>
                  <a:cubicBezTo>
                    <a:pt x="14" y="9"/>
                    <a:pt x="10" y="7"/>
                    <a:pt x="8" y="4"/>
                  </a:cubicBezTo>
                  <a:cubicBezTo>
                    <a:pt x="6" y="3"/>
                    <a:pt x="4" y="1"/>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4" name="Freeform 3091"/>
            <p:cNvSpPr>
              <a:spLocks noChangeAspect="1"/>
            </p:cNvSpPr>
            <p:nvPr/>
          </p:nvSpPr>
          <p:spPr bwMode="auto">
            <a:xfrm>
              <a:off x="5373" y="3007"/>
              <a:ext cx="7" cy="11"/>
            </a:xfrm>
            <a:custGeom>
              <a:avLst/>
              <a:gdLst>
                <a:gd name="T0" fmla="*/ 5 w 6"/>
                <a:gd name="T1" fmla="*/ 1 h 9"/>
                <a:gd name="T2" fmla="*/ 6 w 6"/>
                <a:gd name="T3" fmla="*/ 7 h 9"/>
                <a:gd name="T4" fmla="*/ 6 w 6"/>
                <a:gd name="T5" fmla="*/ 11 h 9"/>
                <a:gd name="T6" fmla="*/ 1 w 6"/>
                <a:gd name="T7" fmla="*/ 7 h 9"/>
                <a:gd name="T8" fmla="*/ 2 w 6"/>
                <a:gd name="T9" fmla="*/ 2 h 9"/>
                <a:gd name="T10" fmla="*/ 5 w 6"/>
                <a:gd name="T11" fmla="*/ 1 h 9"/>
                <a:gd name="T12" fmla="*/ 0 60000 65536"/>
                <a:gd name="T13" fmla="*/ 0 60000 65536"/>
                <a:gd name="T14" fmla="*/ 0 60000 65536"/>
                <a:gd name="T15" fmla="*/ 0 60000 65536"/>
                <a:gd name="T16" fmla="*/ 0 60000 65536"/>
                <a:gd name="T17" fmla="*/ 0 60000 65536"/>
                <a:gd name="T18" fmla="*/ 0 w 6"/>
                <a:gd name="T19" fmla="*/ 0 h 9"/>
                <a:gd name="T20" fmla="*/ 6 w 6"/>
                <a:gd name="T21" fmla="*/ 9 h 9"/>
              </a:gdLst>
              <a:ahLst/>
              <a:cxnLst>
                <a:cxn ang="T12">
                  <a:pos x="T0" y="T1"/>
                </a:cxn>
                <a:cxn ang="T13">
                  <a:pos x="T2" y="T3"/>
                </a:cxn>
                <a:cxn ang="T14">
                  <a:pos x="T4" y="T5"/>
                </a:cxn>
                <a:cxn ang="T15">
                  <a:pos x="T6" y="T7"/>
                </a:cxn>
                <a:cxn ang="T16">
                  <a:pos x="T8" y="T9"/>
                </a:cxn>
                <a:cxn ang="T17">
                  <a:pos x="T10" y="T11"/>
                </a:cxn>
              </a:cxnLst>
              <a:rect l="T18" t="T19" r="T20" b="T21"/>
              <a:pathLst>
                <a:path w="6" h="9">
                  <a:moveTo>
                    <a:pt x="4" y="1"/>
                  </a:moveTo>
                  <a:cubicBezTo>
                    <a:pt x="5" y="2"/>
                    <a:pt x="5" y="4"/>
                    <a:pt x="5" y="6"/>
                  </a:cubicBezTo>
                  <a:cubicBezTo>
                    <a:pt x="5" y="7"/>
                    <a:pt x="6" y="9"/>
                    <a:pt x="5" y="9"/>
                  </a:cubicBezTo>
                  <a:cubicBezTo>
                    <a:pt x="3" y="9"/>
                    <a:pt x="2" y="8"/>
                    <a:pt x="1" y="6"/>
                  </a:cubicBezTo>
                  <a:cubicBezTo>
                    <a:pt x="0" y="5"/>
                    <a:pt x="1" y="3"/>
                    <a:pt x="2" y="2"/>
                  </a:cubicBezTo>
                  <a:cubicBezTo>
                    <a:pt x="2" y="1"/>
                    <a:pt x="3"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5" name="Freeform 3092"/>
            <p:cNvSpPr>
              <a:spLocks noChangeAspect="1"/>
            </p:cNvSpPr>
            <p:nvPr/>
          </p:nvSpPr>
          <p:spPr bwMode="auto">
            <a:xfrm>
              <a:off x="5384" y="3019"/>
              <a:ext cx="6" cy="7"/>
            </a:xfrm>
            <a:custGeom>
              <a:avLst/>
              <a:gdLst>
                <a:gd name="T0" fmla="*/ 2 w 5"/>
                <a:gd name="T1" fmla="*/ 1 h 6"/>
                <a:gd name="T2" fmla="*/ 6 w 5"/>
                <a:gd name="T3" fmla="*/ 4 h 6"/>
                <a:gd name="T4" fmla="*/ 2 w 5"/>
                <a:gd name="T5" fmla="*/ 7 h 6"/>
                <a:gd name="T6" fmla="*/ 0 w 5"/>
                <a:gd name="T7" fmla="*/ 6 h 6"/>
                <a:gd name="T8" fmla="*/ 2 w 5"/>
                <a:gd name="T9" fmla="*/ 1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2" y="1"/>
                  </a:moveTo>
                  <a:cubicBezTo>
                    <a:pt x="3" y="0"/>
                    <a:pt x="5" y="2"/>
                    <a:pt x="5" y="3"/>
                  </a:cubicBezTo>
                  <a:cubicBezTo>
                    <a:pt x="5" y="5"/>
                    <a:pt x="3" y="6"/>
                    <a:pt x="2" y="6"/>
                  </a:cubicBezTo>
                  <a:cubicBezTo>
                    <a:pt x="1" y="6"/>
                    <a:pt x="0" y="5"/>
                    <a:pt x="0" y="5"/>
                  </a:cubicBezTo>
                  <a:cubicBezTo>
                    <a:pt x="0" y="3"/>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6" name="Freeform 3093"/>
            <p:cNvSpPr>
              <a:spLocks noChangeAspect="1"/>
            </p:cNvSpPr>
            <p:nvPr/>
          </p:nvSpPr>
          <p:spPr bwMode="auto">
            <a:xfrm>
              <a:off x="4557" y="2833"/>
              <a:ext cx="595" cy="513"/>
            </a:xfrm>
            <a:custGeom>
              <a:avLst/>
              <a:gdLst>
                <a:gd name="T0" fmla="*/ 86 w 496"/>
                <a:gd name="T1" fmla="*/ 169 h 427"/>
                <a:gd name="T2" fmla="*/ 130 w 496"/>
                <a:gd name="T3" fmla="*/ 155 h 427"/>
                <a:gd name="T4" fmla="*/ 149 w 496"/>
                <a:gd name="T5" fmla="*/ 125 h 427"/>
                <a:gd name="T6" fmla="*/ 163 w 496"/>
                <a:gd name="T7" fmla="*/ 99 h 427"/>
                <a:gd name="T8" fmla="*/ 172 w 496"/>
                <a:gd name="T9" fmla="*/ 103 h 427"/>
                <a:gd name="T10" fmla="*/ 190 w 496"/>
                <a:gd name="T11" fmla="*/ 96 h 427"/>
                <a:gd name="T12" fmla="*/ 187 w 496"/>
                <a:gd name="T13" fmla="*/ 80 h 427"/>
                <a:gd name="T14" fmla="*/ 197 w 496"/>
                <a:gd name="T15" fmla="*/ 67 h 427"/>
                <a:gd name="T16" fmla="*/ 217 w 496"/>
                <a:gd name="T17" fmla="*/ 56 h 427"/>
                <a:gd name="T18" fmla="*/ 241 w 496"/>
                <a:gd name="T19" fmla="*/ 72 h 427"/>
                <a:gd name="T20" fmla="*/ 254 w 496"/>
                <a:gd name="T21" fmla="*/ 77 h 427"/>
                <a:gd name="T22" fmla="*/ 272 w 496"/>
                <a:gd name="T23" fmla="*/ 84 h 427"/>
                <a:gd name="T24" fmla="*/ 262 w 496"/>
                <a:gd name="T25" fmla="*/ 64 h 427"/>
                <a:gd name="T26" fmla="*/ 288 w 496"/>
                <a:gd name="T27" fmla="*/ 32 h 427"/>
                <a:gd name="T28" fmla="*/ 315 w 496"/>
                <a:gd name="T29" fmla="*/ 24 h 427"/>
                <a:gd name="T30" fmla="*/ 309 w 496"/>
                <a:gd name="T31" fmla="*/ 11 h 427"/>
                <a:gd name="T32" fmla="*/ 336 w 496"/>
                <a:gd name="T33" fmla="*/ 23 h 427"/>
                <a:gd name="T34" fmla="*/ 365 w 496"/>
                <a:gd name="T35" fmla="*/ 30 h 427"/>
                <a:gd name="T36" fmla="*/ 357 w 496"/>
                <a:gd name="T37" fmla="*/ 49 h 427"/>
                <a:gd name="T38" fmla="*/ 384 w 496"/>
                <a:gd name="T39" fmla="*/ 96 h 427"/>
                <a:gd name="T40" fmla="*/ 428 w 496"/>
                <a:gd name="T41" fmla="*/ 121 h 427"/>
                <a:gd name="T42" fmla="*/ 447 w 496"/>
                <a:gd name="T43" fmla="*/ 38 h 427"/>
                <a:gd name="T44" fmla="*/ 463 w 496"/>
                <a:gd name="T45" fmla="*/ 1 h 427"/>
                <a:gd name="T46" fmla="*/ 473 w 496"/>
                <a:gd name="T47" fmla="*/ 30 h 427"/>
                <a:gd name="T48" fmla="*/ 491 w 496"/>
                <a:gd name="T49" fmla="*/ 59 h 427"/>
                <a:gd name="T50" fmla="*/ 506 w 496"/>
                <a:gd name="T51" fmla="*/ 109 h 427"/>
                <a:gd name="T52" fmla="*/ 519 w 496"/>
                <a:gd name="T53" fmla="*/ 153 h 427"/>
                <a:gd name="T54" fmla="*/ 541 w 496"/>
                <a:gd name="T55" fmla="*/ 167 h 427"/>
                <a:gd name="T56" fmla="*/ 551 w 496"/>
                <a:gd name="T57" fmla="*/ 204 h 427"/>
                <a:gd name="T58" fmla="*/ 569 w 496"/>
                <a:gd name="T59" fmla="*/ 207 h 427"/>
                <a:gd name="T60" fmla="*/ 583 w 496"/>
                <a:gd name="T61" fmla="*/ 241 h 427"/>
                <a:gd name="T62" fmla="*/ 595 w 496"/>
                <a:gd name="T63" fmla="*/ 278 h 427"/>
                <a:gd name="T64" fmla="*/ 584 w 496"/>
                <a:gd name="T65" fmla="*/ 347 h 427"/>
                <a:gd name="T66" fmla="*/ 547 w 496"/>
                <a:gd name="T67" fmla="*/ 410 h 427"/>
                <a:gd name="T68" fmla="*/ 523 w 496"/>
                <a:gd name="T69" fmla="*/ 446 h 427"/>
                <a:gd name="T70" fmla="*/ 477 w 496"/>
                <a:gd name="T71" fmla="*/ 494 h 427"/>
                <a:gd name="T72" fmla="*/ 439 w 496"/>
                <a:gd name="T73" fmla="*/ 502 h 427"/>
                <a:gd name="T74" fmla="*/ 422 w 496"/>
                <a:gd name="T75" fmla="*/ 505 h 427"/>
                <a:gd name="T76" fmla="*/ 385 w 496"/>
                <a:gd name="T77" fmla="*/ 501 h 427"/>
                <a:gd name="T78" fmla="*/ 365 w 496"/>
                <a:gd name="T79" fmla="*/ 470 h 427"/>
                <a:gd name="T80" fmla="*/ 344 w 496"/>
                <a:gd name="T81" fmla="*/ 451 h 427"/>
                <a:gd name="T82" fmla="*/ 344 w 496"/>
                <a:gd name="T83" fmla="*/ 424 h 427"/>
                <a:gd name="T84" fmla="*/ 330 w 496"/>
                <a:gd name="T85" fmla="*/ 435 h 427"/>
                <a:gd name="T86" fmla="*/ 348 w 496"/>
                <a:gd name="T87" fmla="*/ 396 h 427"/>
                <a:gd name="T88" fmla="*/ 314 w 496"/>
                <a:gd name="T89" fmla="*/ 433 h 427"/>
                <a:gd name="T90" fmla="*/ 300 w 496"/>
                <a:gd name="T91" fmla="*/ 406 h 427"/>
                <a:gd name="T92" fmla="*/ 270 w 496"/>
                <a:gd name="T93" fmla="*/ 383 h 427"/>
                <a:gd name="T94" fmla="*/ 178 w 496"/>
                <a:gd name="T95" fmla="*/ 386 h 427"/>
                <a:gd name="T96" fmla="*/ 112 w 496"/>
                <a:gd name="T97" fmla="*/ 416 h 427"/>
                <a:gd name="T98" fmla="*/ 50 w 496"/>
                <a:gd name="T99" fmla="*/ 439 h 427"/>
                <a:gd name="T100" fmla="*/ 8 w 496"/>
                <a:gd name="T101" fmla="*/ 411 h 427"/>
                <a:gd name="T102" fmla="*/ 18 w 496"/>
                <a:gd name="T103" fmla="*/ 365 h 427"/>
                <a:gd name="T104" fmla="*/ 0 w 496"/>
                <a:gd name="T105" fmla="*/ 278 h 427"/>
                <a:gd name="T106" fmla="*/ 14 w 496"/>
                <a:gd name="T107" fmla="*/ 280 h 427"/>
                <a:gd name="T108" fmla="*/ 13 w 496"/>
                <a:gd name="T109" fmla="*/ 216 h 427"/>
                <a:gd name="T110" fmla="*/ 20 w 496"/>
                <a:gd name="T111" fmla="*/ 205 h 427"/>
                <a:gd name="T112" fmla="*/ 55 w 496"/>
                <a:gd name="T113" fmla="*/ 178 h 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6"/>
                <a:gd name="T172" fmla="*/ 0 h 427"/>
                <a:gd name="T173" fmla="*/ 496 w 496"/>
                <a:gd name="T174" fmla="*/ 427 h 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6" h="427">
                  <a:moveTo>
                    <a:pt x="50" y="145"/>
                  </a:moveTo>
                  <a:cubicBezTo>
                    <a:pt x="52" y="145"/>
                    <a:pt x="54" y="144"/>
                    <a:pt x="56" y="144"/>
                  </a:cubicBezTo>
                  <a:cubicBezTo>
                    <a:pt x="59" y="144"/>
                    <a:pt x="62" y="147"/>
                    <a:pt x="64" y="145"/>
                  </a:cubicBezTo>
                  <a:cubicBezTo>
                    <a:pt x="66" y="143"/>
                    <a:pt x="68" y="139"/>
                    <a:pt x="72" y="141"/>
                  </a:cubicBezTo>
                  <a:cubicBezTo>
                    <a:pt x="74" y="141"/>
                    <a:pt x="77" y="140"/>
                    <a:pt x="79" y="139"/>
                  </a:cubicBezTo>
                  <a:cubicBezTo>
                    <a:pt x="81" y="138"/>
                    <a:pt x="81" y="135"/>
                    <a:pt x="83" y="134"/>
                  </a:cubicBezTo>
                  <a:cubicBezTo>
                    <a:pt x="85" y="134"/>
                    <a:pt x="89" y="135"/>
                    <a:pt x="91" y="135"/>
                  </a:cubicBezTo>
                  <a:cubicBezTo>
                    <a:pt x="97" y="133"/>
                    <a:pt x="104" y="133"/>
                    <a:pt x="108" y="129"/>
                  </a:cubicBezTo>
                  <a:cubicBezTo>
                    <a:pt x="113" y="126"/>
                    <a:pt x="114" y="121"/>
                    <a:pt x="116" y="116"/>
                  </a:cubicBezTo>
                  <a:cubicBezTo>
                    <a:pt x="117" y="115"/>
                    <a:pt x="115" y="113"/>
                    <a:pt x="116" y="112"/>
                  </a:cubicBezTo>
                  <a:cubicBezTo>
                    <a:pt x="118" y="110"/>
                    <a:pt x="122" y="111"/>
                    <a:pt x="124" y="109"/>
                  </a:cubicBezTo>
                  <a:cubicBezTo>
                    <a:pt x="125" y="108"/>
                    <a:pt x="124" y="106"/>
                    <a:pt x="124" y="104"/>
                  </a:cubicBezTo>
                  <a:cubicBezTo>
                    <a:pt x="124" y="103"/>
                    <a:pt x="122" y="101"/>
                    <a:pt x="123" y="100"/>
                  </a:cubicBezTo>
                  <a:cubicBezTo>
                    <a:pt x="124" y="95"/>
                    <a:pt x="125" y="91"/>
                    <a:pt x="128" y="87"/>
                  </a:cubicBezTo>
                  <a:cubicBezTo>
                    <a:pt x="129" y="84"/>
                    <a:pt x="132" y="82"/>
                    <a:pt x="135" y="80"/>
                  </a:cubicBezTo>
                  <a:cubicBezTo>
                    <a:pt x="135" y="79"/>
                    <a:pt x="136" y="81"/>
                    <a:pt x="136" y="82"/>
                  </a:cubicBezTo>
                  <a:cubicBezTo>
                    <a:pt x="136" y="84"/>
                    <a:pt x="135" y="85"/>
                    <a:pt x="135" y="86"/>
                  </a:cubicBezTo>
                  <a:cubicBezTo>
                    <a:pt x="136" y="90"/>
                    <a:pt x="136" y="95"/>
                    <a:pt x="139" y="97"/>
                  </a:cubicBezTo>
                  <a:cubicBezTo>
                    <a:pt x="142" y="98"/>
                    <a:pt x="145" y="94"/>
                    <a:pt x="145" y="92"/>
                  </a:cubicBezTo>
                  <a:cubicBezTo>
                    <a:pt x="146" y="90"/>
                    <a:pt x="143" y="88"/>
                    <a:pt x="143" y="86"/>
                  </a:cubicBezTo>
                  <a:cubicBezTo>
                    <a:pt x="142" y="85"/>
                    <a:pt x="142" y="83"/>
                    <a:pt x="143" y="82"/>
                  </a:cubicBezTo>
                  <a:cubicBezTo>
                    <a:pt x="143" y="81"/>
                    <a:pt x="145" y="80"/>
                    <a:pt x="146" y="80"/>
                  </a:cubicBezTo>
                  <a:cubicBezTo>
                    <a:pt x="150" y="80"/>
                    <a:pt x="154" y="83"/>
                    <a:pt x="158" y="83"/>
                  </a:cubicBezTo>
                  <a:cubicBezTo>
                    <a:pt x="158" y="83"/>
                    <a:pt x="159" y="81"/>
                    <a:pt x="158" y="80"/>
                  </a:cubicBezTo>
                  <a:cubicBezTo>
                    <a:pt x="158" y="79"/>
                    <a:pt x="156" y="80"/>
                    <a:pt x="155" y="79"/>
                  </a:cubicBezTo>
                  <a:cubicBezTo>
                    <a:pt x="155" y="78"/>
                    <a:pt x="156" y="75"/>
                    <a:pt x="155" y="74"/>
                  </a:cubicBezTo>
                  <a:cubicBezTo>
                    <a:pt x="155" y="73"/>
                    <a:pt x="153" y="73"/>
                    <a:pt x="153" y="72"/>
                  </a:cubicBezTo>
                  <a:cubicBezTo>
                    <a:pt x="153" y="70"/>
                    <a:pt x="155" y="67"/>
                    <a:pt x="156" y="67"/>
                  </a:cubicBezTo>
                  <a:cubicBezTo>
                    <a:pt x="159" y="67"/>
                    <a:pt x="160" y="72"/>
                    <a:pt x="162" y="71"/>
                  </a:cubicBezTo>
                  <a:cubicBezTo>
                    <a:pt x="165" y="70"/>
                    <a:pt x="161" y="66"/>
                    <a:pt x="162" y="64"/>
                  </a:cubicBezTo>
                  <a:cubicBezTo>
                    <a:pt x="163" y="63"/>
                    <a:pt x="167" y="66"/>
                    <a:pt x="167" y="64"/>
                  </a:cubicBezTo>
                  <a:cubicBezTo>
                    <a:pt x="168" y="61"/>
                    <a:pt x="164" y="59"/>
                    <a:pt x="164" y="56"/>
                  </a:cubicBezTo>
                  <a:cubicBezTo>
                    <a:pt x="164" y="54"/>
                    <a:pt x="167" y="51"/>
                    <a:pt x="169" y="51"/>
                  </a:cubicBezTo>
                  <a:cubicBezTo>
                    <a:pt x="172" y="51"/>
                    <a:pt x="171" y="56"/>
                    <a:pt x="173" y="56"/>
                  </a:cubicBezTo>
                  <a:cubicBezTo>
                    <a:pt x="176" y="56"/>
                    <a:pt x="175" y="51"/>
                    <a:pt x="177" y="50"/>
                  </a:cubicBezTo>
                  <a:cubicBezTo>
                    <a:pt x="178" y="48"/>
                    <a:pt x="180" y="48"/>
                    <a:pt x="181" y="47"/>
                  </a:cubicBezTo>
                  <a:cubicBezTo>
                    <a:pt x="183" y="47"/>
                    <a:pt x="184" y="49"/>
                    <a:pt x="185" y="48"/>
                  </a:cubicBezTo>
                  <a:cubicBezTo>
                    <a:pt x="186" y="47"/>
                    <a:pt x="185" y="44"/>
                    <a:pt x="186" y="43"/>
                  </a:cubicBezTo>
                  <a:cubicBezTo>
                    <a:pt x="189" y="43"/>
                    <a:pt x="191" y="46"/>
                    <a:pt x="193" y="48"/>
                  </a:cubicBezTo>
                  <a:cubicBezTo>
                    <a:pt x="196" y="51"/>
                    <a:pt x="200" y="55"/>
                    <a:pt x="201" y="60"/>
                  </a:cubicBezTo>
                  <a:cubicBezTo>
                    <a:pt x="202" y="62"/>
                    <a:pt x="197" y="68"/>
                    <a:pt x="199" y="68"/>
                  </a:cubicBezTo>
                  <a:cubicBezTo>
                    <a:pt x="203" y="69"/>
                    <a:pt x="202" y="62"/>
                    <a:pt x="205" y="61"/>
                  </a:cubicBezTo>
                  <a:cubicBezTo>
                    <a:pt x="207" y="59"/>
                    <a:pt x="209" y="59"/>
                    <a:pt x="212" y="60"/>
                  </a:cubicBezTo>
                  <a:cubicBezTo>
                    <a:pt x="213" y="61"/>
                    <a:pt x="211" y="64"/>
                    <a:pt x="212" y="64"/>
                  </a:cubicBezTo>
                  <a:cubicBezTo>
                    <a:pt x="214" y="64"/>
                    <a:pt x="213" y="60"/>
                    <a:pt x="214" y="60"/>
                  </a:cubicBezTo>
                  <a:cubicBezTo>
                    <a:pt x="216" y="60"/>
                    <a:pt x="218" y="61"/>
                    <a:pt x="219" y="63"/>
                  </a:cubicBezTo>
                  <a:cubicBezTo>
                    <a:pt x="220" y="64"/>
                    <a:pt x="220" y="66"/>
                    <a:pt x="221" y="67"/>
                  </a:cubicBezTo>
                  <a:cubicBezTo>
                    <a:pt x="222" y="69"/>
                    <a:pt x="225" y="71"/>
                    <a:pt x="227" y="70"/>
                  </a:cubicBezTo>
                  <a:cubicBezTo>
                    <a:pt x="229" y="70"/>
                    <a:pt x="223" y="68"/>
                    <a:pt x="223" y="66"/>
                  </a:cubicBezTo>
                  <a:cubicBezTo>
                    <a:pt x="222" y="65"/>
                    <a:pt x="222" y="63"/>
                    <a:pt x="222" y="61"/>
                  </a:cubicBezTo>
                  <a:cubicBezTo>
                    <a:pt x="222" y="60"/>
                    <a:pt x="224" y="59"/>
                    <a:pt x="224" y="58"/>
                  </a:cubicBezTo>
                  <a:cubicBezTo>
                    <a:pt x="222" y="56"/>
                    <a:pt x="218" y="56"/>
                    <a:pt x="218" y="53"/>
                  </a:cubicBezTo>
                  <a:cubicBezTo>
                    <a:pt x="218" y="49"/>
                    <a:pt x="221" y="45"/>
                    <a:pt x="224" y="41"/>
                  </a:cubicBezTo>
                  <a:cubicBezTo>
                    <a:pt x="225" y="39"/>
                    <a:pt x="228" y="39"/>
                    <a:pt x="230" y="37"/>
                  </a:cubicBezTo>
                  <a:cubicBezTo>
                    <a:pt x="232" y="33"/>
                    <a:pt x="231" y="28"/>
                    <a:pt x="234" y="25"/>
                  </a:cubicBezTo>
                  <a:cubicBezTo>
                    <a:pt x="235" y="24"/>
                    <a:pt x="238" y="28"/>
                    <a:pt x="240" y="27"/>
                  </a:cubicBezTo>
                  <a:cubicBezTo>
                    <a:pt x="242" y="26"/>
                    <a:pt x="241" y="21"/>
                    <a:pt x="243" y="20"/>
                  </a:cubicBezTo>
                  <a:cubicBezTo>
                    <a:pt x="247" y="19"/>
                    <a:pt x="252" y="20"/>
                    <a:pt x="257" y="20"/>
                  </a:cubicBezTo>
                  <a:cubicBezTo>
                    <a:pt x="257" y="21"/>
                    <a:pt x="257" y="23"/>
                    <a:pt x="258" y="23"/>
                  </a:cubicBezTo>
                  <a:cubicBezTo>
                    <a:pt x="259" y="23"/>
                    <a:pt x="262" y="22"/>
                    <a:pt x="263" y="20"/>
                  </a:cubicBezTo>
                  <a:cubicBezTo>
                    <a:pt x="263" y="19"/>
                    <a:pt x="263" y="17"/>
                    <a:pt x="262" y="15"/>
                  </a:cubicBezTo>
                  <a:cubicBezTo>
                    <a:pt x="260" y="13"/>
                    <a:pt x="257" y="14"/>
                    <a:pt x="255" y="12"/>
                  </a:cubicBezTo>
                  <a:cubicBezTo>
                    <a:pt x="253" y="11"/>
                    <a:pt x="250" y="9"/>
                    <a:pt x="252" y="7"/>
                  </a:cubicBezTo>
                  <a:cubicBezTo>
                    <a:pt x="253" y="6"/>
                    <a:pt x="256" y="8"/>
                    <a:pt x="258" y="9"/>
                  </a:cubicBezTo>
                  <a:cubicBezTo>
                    <a:pt x="260" y="9"/>
                    <a:pt x="263" y="10"/>
                    <a:pt x="264" y="11"/>
                  </a:cubicBezTo>
                  <a:cubicBezTo>
                    <a:pt x="266" y="12"/>
                    <a:pt x="267" y="14"/>
                    <a:pt x="269" y="15"/>
                  </a:cubicBezTo>
                  <a:cubicBezTo>
                    <a:pt x="271" y="15"/>
                    <a:pt x="273" y="14"/>
                    <a:pt x="275" y="15"/>
                  </a:cubicBezTo>
                  <a:cubicBezTo>
                    <a:pt x="277" y="15"/>
                    <a:pt x="278" y="18"/>
                    <a:pt x="280" y="19"/>
                  </a:cubicBezTo>
                  <a:cubicBezTo>
                    <a:pt x="281" y="19"/>
                    <a:pt x="282" y="16"/>
                    <a:pt x="284" y="17"/>
                  </a:cubicBezTo>
                  <a:cubicBezTo>
                    <a:pt x="287" y="17"/>
                    <a:pt x="289" y="22"/>
                    <a:pt x="292" y="22"/>
                  </a:cubicBezTo>
                  <a:cubicBezTo>
                    <a:pt x="295" y="23"/>
                    <a:pt x="298" y="20"/>
                    <a:pt x="301" y="20"/>
                  </a:cubicBezTo>
                  <a:cubicBezTo>
                    <a:pt x="302" y="21"/>
                    <a:pt x="302" y="26"/>
                    <a:pt x="304" y="25"/>
                  </a:cubicBezTo>
                  <a:cubicBezTo>
                    <a:pt x="306" y="24"/>
                    <a:pt x="305" y="19"/>
                    <a:pt x="307" y="18"/>
                  </a:cubicBezTo>
                  <a:cubicBezTo>
                    <a:pt x="310" y="18"/>
                    <a:pt x="315" y="20"/>
                    <a:pt x="315" y="23"/>
                  </a:cubicBezTo>
                  <a:cubicBezTo>
                    <a:pt x="315" y="28"/>
                    <a:pt x="310" y="31"/>
                    <a:pt x="306" y="35"/>
                  </a:cubicBezTo>
                  <a:cubicBezTo>
                    <a:pt x="304" y="37"/>
                    <a:pt x="299" y="38"/>
                    <a:pt x="298" y="41"/>
                  </a:cubicBezTo>
                  <a:cubicBezTo>
                    <a:pt x="297" y="44"/>
                    <a:pt x="300" y="48"/>
                    <a:pt x="299" y="51"/>
                  </a:cubicBezTo>
                  <a:cubicBezTo>
                    <a:pt x="298" y="56"/>
                    <a:pt x="293" y="60"/>
                    <a:pt x="294" y="65"/>
                  </a:cubicBezTo>
                  <a:cubicBezTo>
                    <a:pt x="296" y="70"/>
                    <a:pt x="303" y="72"/>
                    <a:pt x="307" y="75"/>
                  </a:cubicBezTo>
                  <a:cubicBezTo>
                    <a:pt x="311" y="77"/>
                    <a:pt x="316" y="78"/>
                    <a:pt x="320" y="80"/>
                  </a:cubicBezTo>
                  <a:cubicBezTo>
                    <a:pt x="323" y="82"/>
                    <a:pt x="327" y="84"/>
                    <a:pt x="330" y="87"/>
                  </a:cubicBezTo>
                  <a:cubicBezTo>
                    <a:pt x="332" y="88"/>
                    <a:pt x="334" y="90"/>
                    <a:pt x="336" y="91"/>
                  </a:cubicBezTo>
                  <a:cubicBezTo>
                    <a:pt x="339" y="94"/>
                    <a:pt x="342" y="98"/>
                    <a:pt x="345" y="100"/>
                  </a:cubicBezTo>
                  <a:cubicBezTo>
                    <a:pt x="349" y="101"/>
                    <a:pt x="354" y="104"/>
                    <a:pt x="357" y="101"/>
                  </a:cubicBezTo>
                  <a:cubicBezTo>
                    <a:pt x="362" y="97"/>
                    <a:pt x="363" y="89"/>
                    <a:pt x="366" y="83"/>
                  </a:cubicBezTo>
                  <a:cubicBezTo>
                    <a:pt x="368" y="77"/>
                    <a:pt x="371" y="71"/>
                    <a:pt x="372" y="65"/>
                  </a:cubicBezTo>
                  <a:cubicBezTo>
                    <a:pt x="374" y="57"/>
                    <a:pt x="372" y="49"/>
                    <a:pt x="372" y="40"/>
                  </a:cubicBezTo>
                  <a:cubicBezTo>
                    <a:pt x="372" y="38"/>
                    <a:pt x="372" y="34"/>
                    <a:pt x="373" y="32"/>
                  </a:cubicBezTo>
                  <a:cubicBezTo>
                    <a:pt x="374" y="29"/>
                    <a:pt x="376" y="28"/>
                    <a:pt x="377" y="26"/>
                  </a:cubicBezTo>
                  <a:cubicBezTo>
                    <a:pt x="378" y="24"/>
                    <a:pt x="377" y="22"/>
                    <a:pt x="377" y="20"/>
                  </a:cubicBezTo>
                  <a:cubicBezTo>
                    <a:pt x="379" y="14"/>
                    <a:pt x="381" y="8"/>
                    <a:pt x="383" y="3"/>
                  </a:cubicBezTo>
                  <a:cubicBezTo>
                    <a:pt x="383" y="1"/>
                    <a:pt x="385" y="0"/>
                    <a:pt x="386" y="1"/>
                  </a:cubicBezTo>
                  <a:cubicBezTo>
                    <a:pt x="387" y="1"/>
                    <a:pt x="387" y="3"/>
                    <a:pt x="388" y="5"/>
                  </a:cubicBezTo>
                  <a:cubicBezTo>
                    <a:pt x="389" y="8"/>
                    <a:pt x="389" y="11"/>
                    <a:pt x="390" y="14"/>
                  </a:cubicBezTo>
                  <a:cubicBezTo>
                    <a:pt x="392" y="16"/>
                    <a:pt x="396" y="16"/>
                    <a:pt x="397" y="18"/>
                  </a:cubicBezTo>
                  <a:cubicBezTo>
                    <a:pt x="397" y="20"/>
                    <a:pt x="394" y="23"/>
                    <a:pt x="394" y="25"/>
                  </a:cubicBezTo>
                  <a:cubicBezTo>
                    <a:pt x="395" y="31"/>
                    <a:pt x="398" y="36"/>
                    <a:pt x="400" y="42"/>
                  </a:cubicBezTo>
                  <a:cubicBezTo>
                    <a:pt x="400" y="45"/>
                    <a:pt x="399" y="49"/>
                    <a:pt x="400" y="53"/>
                  </a:cubicBezTo>
                  <a:cubicBezTo>
                    <a:pt x="401" y="54"/>
                    <a:pt x="403" y="53"/>
                    <a:pt x="404" y="53"/>
                  </a:cubicBezTo>
                  <a:cubicBezTo>
                    <a:pt x="406" y="52"/>
                    <a:pt x="407" y="49"/>
                    <a:pt x="409" y="49"/>
                  </a:cubicBezTo>
                  <a:cubicBezTo>
                    <a:pt x="411" y="49"/>
                    <a:pt x="410" y="52"/>
                    <a:pt x="411" y="53"/>
                  </a:cubicBezTo>
                  <a:cubicBezTo>
                    <a:pt x="413" y="56"/>
                    <a:pt x="417" y="58"/>
                    <a:pt x="417" y="62"/>
                  </a:cubicBezTo>
                  <a:cubicBezTo>
                    <a:pt x="419" y="67"/>
                    <a:pt x="416" y="72"/>
                    <a:pt x="417" y="78"/>
                  </a:cubicBezTo>
                  <a:cubicBezTo>
                    <a:pt x="417" y="82"/>
                    <a:pt x="420" y="86"/>
                    <a:pt x="422" y="91"/>
                  </a:cubicBezTo>
                  <a:cubicBezTo>
                    <a:pt x="423" y="93"/>
                    <a:pt x="425" y="96"/>
                    <a:pt x="425" y="98"/>
                  </a:cubicBezTo>
                  <a:cubicBezTo>
                    <a:pt x="425" y="102"/>
                    <a:pt x="422" y="105"/>
                    <a:pt x="422" y="109"/>
                  </a:cubicBezTo>
                  <a:cubicBezTo>
                    <a:pt x="422" y="113"/>
                    <a:pt x="422" y="118"/>
                    <a:pt x="425" y="121"/>
                  </a:cubicBezTo>
                  <a:cubicBezTo>
                    <a:pt x="426" y="124"/>
                    <a:pt x="430" y="126"/>
                    <a:pt x="433" y="127"/>
                  </a:cubicBezTo>
                  <a:cubicBezTo>
                    <a:pt x="434" y="128"/>
                    <a:pt x="437" y="126"/>
                    <a:pt x="438" y="127"/>
                  </a:cubicBezTo>
                  <a:cubicBezTo>
                    <a:pt x="439" y="128"/>
                    <a:pt x="438" y="131"/>
                    <a:pt x="439" y="133"/>
                  </a:cubicBezTo>
                  <a:cubicBezTo>
                    <a:pt x="440" y="134"/>
                    <a:pt x="442" y="134"/>
                    <a:pt x="444" y="135"/>
                  </a:cubicBezTo>
                  <a:cubicBezTo>
                    <a:pt x="446" y="136"/>
                    <a:pt x="449" y="137"/>
                    <a:pt x="451" y="139"/>
                  </a:cubicBezTo>
                  <a:cubicBezTo>
                    <a:pt x="452" y="140"/>
                    <a:pt x="453" y="141"/>
                    <a:pt x="453" y="143"/>
                  </a:cubicBezTo>
                  <a:cubicBezTo>
                    <a:pt x="453" y="144"/>
                    <a:pt x="451" y="145"/>
                    <a:pt x="452" y="146"/>
                  </a:cubicBezTo>
                  <a:cubicBezTo>
                    <a:pt x="453" y="149"/>
                    <a:pt x="457" y="150"/>
                    <a:pt x="458" y="153"/>
                  </a:cubicBezTo>
                  <a:cubicBezTo>
                    <a:pt x="460" y="159"/>
                    <a:pt x="457" y="165"/>
                    <a:pt x="459" y="170"/>
                  </a:cubicBezTo>
                  <a:cubicBezTo>
                    <a:pt x="459" y="172"/>
                    <a:pt x="461" y="174"/>
                    <a:pt x="463" y="173"/>
                  </a:cubicBezTo>
                  <a:cubicBezTo>
                    <a:pt x="465" y="173"/>
                    <a:pt x="465" y="170"/>
                    <a:pt x="466" y="170"/>
                  </a:cubicBezTo>
                  <a:cubicBezTo>
                    <a:pt x="468" y="169"/>
                    <a:pt x="469" y="171"/>
                    <a:pt x="471" y="172"/>
                  </a:cubicBezTo>
                  <a:cubicBezTo>
                    <a:pt x="472" y="172"/>
                    <a:pt x="473" y="171"/>
                    <a:pt x="474" y="172"/>
                  </a:cubicBezTo>
                  <a:cubicBezTo>
                    <a:pt x="475" y="175"/>
                    <a:pt x="475" y="179"/>
                    <a:pt x="474" y="183"/>
                  </a:cubicBezTo>
                  <a:cubicBezTo>
                    <a:pt x="474" y="185"/>
                    <a:pt x="469" y="186"/>
                    <a:pt x="470" y="188"/>
                  </a:cubicBezTo>
                  <a:cubicBezTo>
                    <a:pt x="472" y="190"/>
                    <a:pt x="476" y="188"/>
                    <a:pt x="478" y="190"/>
                  </a:cubicBezTo>
                  <a:cubicBezTo>
                    <a:pt x="482" y="193"/>
                    <a:pt x="483" y="198"/>
                    <a:pt x="486" y="201"/>
                  </a:cubicBezTo>
                  <a:cubicBezTo>
                    <a:pt x="488" y="204"/>
                    <a:pt x="490" y="206"/>
                    <a:pt x="491" y="209"/>
                  </a:cubicBezTo>
                  <a:cubicBezTo>
                    <a:pt x="493" y="211"/>
                    <a:pt x="494" y="213"/>
                    <a:pt x="494" y="215"/>
                  </a:cubicBezTo>
                  <a:cubicBezTo>
                    <a:pt x="495" y="218"/>
                    <a:pt x="493" y="220"/>
                    <a:pt x="494" y="222"/>
                  </a:cubicBezTo>
                  <a:cubicBezTo>
                    <a:pt x="494" y="225"/>
                    <a:pt x="496" y="228"/>
                    <a:pt x="496" y="231"/>
                  </a:cubicBezTo>
                  <a:cubicBezTo>
                    <a:pt x="496" y="236"/>
                    <a:pt x="492" y="241"/>
                    <a:pt x="492" y="246"/>
                  </a:cubicBezTo>
                  <a:cubicBezTo>
                    <a:pt x="492" y="251"/>
                    <a:pt x="494" y="256"/>
                    <a:pt x="494" y="262"/>
                  </a:cubicBezTo>
                  <a:cubicBezTo>
                    <a:pt x="494" y="266"/>
                    <a:pt x="494" y="271"/>
                    <a:pt x="493" y="275"/>
                  </a:cubicBezTo>
                  <a:cubicBezTo>
                    <a:pt x="491" y="280"/>
                    <a:pt x="489" y="284"/>
                    <a:pt x="487" y="289"/>
                  </a:cubicBezTo>
                  <a:cubicBezTo>
                    <a:pt x="484" y="296"/>
                    <a:pt x="483" y="303"/>
                    <a:pt x="480" y="310"/>
                  </a:cubicBezTo>
                  <a:cubicBezTo>
                    <a:pt x="478" y="315"/>
                    <a:pt x="476" y="320"/>
                    <a:pt x="472" y="324"/>
                  </a:cubicBezTo>
                  <a:cubicBezTo>
                    <a:pt x="469" y="328"/>
                    <a:pt x="464" y="329"/>
                    <a:pt x="461" y="332"/>
                  </a:cubicBezTo>
                  <a:cubicBezTo>
                    <a:pt x="458" y="335"/>
                    <a:pt x="457" y="338"/>
                    <a:pt x="456" y="341"/>
                  </a:cubicBezTo>
                  <a:cubicBezTo>
                    <a:pt x="454" y="343"/>
                    <a:pt x="453" y="346"/>
                    <a:pt x="451" y="348"/>
                  </a:cubicBezTo>
                  <a:cubicBezTo>
                    <a:pt x="449" y="351"/>
                    <a:pt x="447" y="354"/>
                    <a:pt x="445" y="358"/>
                  </a:cubicBezTo>
                  <a:cubicBezTo>
                    <a:pt x="444" y="360"/>
                    <a:pt x="444" y="364"/>
                    <a:pt x="443" y="366"/>
                  </a:cubicBezTo>
                  <a:cubicBezTo>
                    <a:pt x="441" y="368"/>
                    <a:pt x="437" y="369"/>
                    <a:pt x="436" y="371"/>
                  </a:cubicBezTo>
                  <a:cubicBezTo>
                    <a:pt x="433" y="376"/>
                    <a:pt x="431" y="381"/>
                    <a:pt x="429" y="387"/>
                  </a:cubicBezTo>
                  <a:cubicBezTo>
                    <a:pt x="427" y="392"/>
                    <a:pt x="428" y="397"/>
                    <a:pt x="426" y="402"/>
                  </a:cubicBezTo>
                  <a:cubicBezTo>
                    <a:pt x="424" y="405"/>
                    <a:pt x="421" y="408"/>
                    <a:pt x="418" y="409"/>
                  </a:cubicBezTo>
                  <a:cubicBezTo>
                    <a:pt x="412" y="411"/>
                    <a:pt x="405" y="409"/>
                    <a:pt x="398" y="411"/>
                  </a:cubicBezTo>
                  <a:cubicBezTo>
                    <a:pt x="394" y="413"/>
                    <a:pt x="391" y="417"/>
                    <a:pt x="388" y="420"/>
                  </a:cubicBezTo>
                  <a:cubicBezTo>
                    <a:pt x="384" y="422"/>
                    <a:pt x="380" y="425"/>
                    <a:pt x="375" y="426"/>
                  </a:cubicBezTo>
                  <a:cubicBezTo>
                    <a:pt x="373" y="426"/>
                    <a:pt x="371" y="424"/>
                    <a:pt x="369" y="423"/>
                  </a:cubicBezTo>
                  <a:cubicBezTo>
                    <a:pt x="368" y="422"/>
                    <a:pt x="368" y="419"/>
                    <a:pt x="366" y="418"/>
                  </a:cubicBezTo>
                  <a:cubicBezTo>
                    <a:pt x="365" y="417"/>
                    <a:pt x="362" y="421"/>
                    <a:pt x="361" y="419"/>
                  </a:cubicBezTo>
                  <a:cubicBezTo>
                    <a:pt x="359" y="417"/>
                    <a:pt x="364" y="415"/>
                    <a:pt x="363" y="413"/>
                  </a:cubicBezTo>
                  <a:cubicBezTo>
                    <a:pt x="362" y="411"/>
                    <a:pt x="360" y="414"/>
                    <a:pt x="358" y="414"/>
                  </a:cubicBezTo>
                  <a:cubicBezTo>
                    <a:pt x="356" y="416"/>
                    <a:pt x="354" y="419"/>
                    <a:pt x="352" y="420"/>
                  </a:cubicBezTo>
                  <a:cubicBezTo>
                    <a:pt x="349" y="423"/>
                    <a:pt x="346" y="425"/>
                    <a:pt x="342" y="427"/>
                  </a:cubicBezTo>
                  <a:cubicBezTo>
                    <a:pt x="340" y="427"/>
                    <a:pt x="339" y="426"/>
                    <a:pt x="338" y="425"/>
                  </a:cubicBezTo>
                  <a:cubicBezTo>
                    <a:pt x="335" y="422"/>
                    <a:pt x="333" y="418"/>
                    <a:pt x="330" y="417"/>
                  </a:cubicBezTo>
                  <a:cubicBezTo>
                    <a:pt x="328" y="415"/>
                    <a:pt x="324" y="418"/>
                    <a:pt x="321" y="417"/>
                  </a:cubicBezTo>
                  <a:cubicBezTo>
                    <a:pt x="319" y="416"/>
                    <a:pt x="316" y="414"/>
                    <a:pt x="314" y="413"/>
                  </a:cubicBezTo>
                  <a:cubicBezTo>
                    <a:pt x="311" y="412"/>
                    <a:pt x="308" y="412"/>
                    <a:pt x="307" y="411"/>
                  </a:cubicBezTo>
                  <a:cubicBezTo>
                    <a:pt x="304" y="408"/>
                    <a:pt x="301" y="404"/>
                    <a:pt x="301" y="400"/>
                  </a:cubicBezTo>
                  <a:cubicBezTo>
                    <a:pt x="300" y="397"/>
                    <a:pt x="304" y="394"/>
                    <a:pt x="304" y="391"/>
                  </a:cubicBezTo>
                  <a:cubicBezTo>
                    <a:pt x="304" y="386"/>
                    <a:pt x="302" y="381"/>
                    <a:pt x="301" y="377"/>
                  </a:cubicBezTo>
                  <a:cubicBezTo>
                    <a:pt x="301" y="375"/>
                    <a:pt x="303" y="371"/>
                    <a:pt x="301" y="370"/>
                  </a:cubicBezTo>
                  <a:cubicBezTo>
                    <a:pt x="299" y="370"/>
                    <a:pt x="297" y="374"/>
                    <a:pt x="294" y="375"/>
                  </a:cubicBezTo>
                  <a:cubicBezTo>
                    <a:pt x="292" y="375"/>
                    <a:pt x="289" y="376"/>
                    <a:pt x="287" y="375"/>
                  </a:cubicBezTo>
                  <a:cubicBezTo>
                    <a:pt x="285" y="374"/>
                    <a:pt x="286" y="372"/>
                    <a:pt x="287" y="371"/>
                  </a:cubicBezTo>
                  <a:cubicBezTo>
                    <a:pt x="288" y="368"/>
                    <a:pt x="293" y="366"/>
                    <a:pt x="293" y="362"/>
                  </a:cubicBezTo>
                  <a:cubicBezTo>
                    <a:pt x="294" y="358"/>
                    <a:pt x="291" y="355"/>
                    <a:pt x="289" y="352"/>
                  </a:cubicBezTo>
                  <a:cubicBezTo>
                    <a:pt x="288" y="351"/>
                    <a:pt x="287" y="352"/>
                    <a:pt x="287" y="353"/>
                  </a:cubicBezTo>
                  <a:cubicBezTo>
                    <a:pt x="285" y="357"/>
                    <a:pt x="285" y="362"/>
                    <a:pt x="283" y="366"/>
                  </a:cubicBezTo>
                  <a:cubicBezTo>
                    <a:pt x="282" y="367"/>
                    <a:pt x="280" y="368"/>
                    <a:pt x="278" y="368"/>
                  </a:cubicBezTo>
                  <a:cubicBezTo>
                    <a:pt x="275" y="369"/>
                    <a:pt x="271" y="371"/>
                    <a:pt x="270" y="368"/>
                  </a:cubicBezTo>
                  <a:cubicBezTo>
                    <a:pt x="269" y="366"/>
                    <a:pt x="273" y="363"/>
                    <a:pt x="275" y="362"/>
                  </a:cubicBezTo>
                  <a:cubicBezTo>
                    <a:pt x="277" y="361"/>
                    <a:pt x="279" y="364"/>
                    <a:pt x="280" y="362"/>
                  </a:cubicBezTo>
                  <a:cubicBezTo>
                    <a:pt x="283" y="357"/>
                    <a:pt x="284" y="350"/>
                    <a:pt x="286" y="344"/>
                  </a:cubicBezTo>
                  <a:cubicBezTo>
                    <a:pt x="288" y="340"/>
                    <a:pt x="289" y="337"/>
                    <a:pt x="290" y="334"/>
                  </a:cubicBezTo>
                  <a:cubicBezTo>
                    <a:pt x="291" y="332"/>
                    <a:pt x="292" y="329"/>
                    <a:pt x="290" y="330"/>
                  </a:cubicBezTo>
                  <a:cubicBezTo>
                    <a:pt x="287" y="332"/>
                    <a:pt x="285" y="336"/>
                    <a:pt x="282" y="339"/>
                  </a:cubicBezTo>
                  <a:cubicBezTo>
                    <a:pt x="279" y="342"/>
                    <a:pt x="275" y="344"/>
                    <a:pt x="272" y="347"/>
                  </a:cubicBezTo>
                  <a:cubicBezTo>
                    <a:pt x="268" y="350"/>
                    <a:pt x="264" y="353"/>
                    <a:pt x="260" y="357"/>
                  </a:cubicBezTo>
                  <a:cubicBezTo>
                    <a:pt x="260" y="358"/>
                    <a:pt x="262" y="359"/>
                    <a:pt x="262" y="360"/>
                  </a:cubicBezTo>
                  <a:cubicBezTo>
                    <a:pt x="262" y="362"/>
                    <a:pt x="263" y="365"/>
                    <a:pt x="261" y="365"/>
                  </a:cubicBezTo>
                  <a:cubicBezTo>
                    <a:pt x="258" y="364"/>
                    <a:pt x="255" y="362"/>
                    <a:pt x="253" y="359"/>
                  </a:cubicBezTo>
                  <a:cubicBezTo>
                    <a:pt x="253" y="357"/>
                    <a:pt x="255" y="355"/>
                    <a:pt x="255" y="354"/>
                  </a:cubicBezTo>
                  <a:cubicBezTo>
                    <a:pt x="254" y="348"/>
                    <a:pt x="253" y="343"/>
                    <a:pt x="250" y="338"/>
                  </a:cubicBezTo>
                  <a:cubicBezTo>
                    <a:pt x="249" y="336"/>
                    <a:pt x="245" y="336"/>
                    <a:pt x="244" y="334"/>
                  </a:cubicBezTo>
                  <a:cubicBezTo>
                    <a:pt x="243" y="332"/>
                    <a:pt x="247" y="329"/>
                    <a:pt x="246" y="327"/>
                  </a:cubicBezTo>
                  <a:cubicBezTo>
                    <a:pt x="243" y="323"/>
                    <a:pt x="238" y="322"/>
                    <a:pt x="234" y="320"/>
                  </a:cubicBezTo>
                  <a:cubicBezTo>
                    <a:pt x="231" y="319"/>
                    <a:pt x="228" y="321"/>
                    <a:pt x="225" y="319"/>
                  </a:cubicBezTo>
                  <a:cubicBezTo>
                    <a:pt x="221" y="318"/>
                    <a:pt x="219" y="312"/>
                    <a:pt x="214" y="311"/>
                  </a:cubicBezTo>
                  <a:cubicBezTo>
                    <a:pt x="204" y="310"/>
                    <a:pt x="193" y="311"/>
                    <a:pt x="183" y="314"/>
                  </a:cubicBezTo>
                  <a:cubicBezTo>
                    <a:pt x="177" y="315"/>
                    <a:pt x="172" y="321"/>
                    <a:pt x="166" y="323"/>
                  </a:cubicBezTo>
                  <a:cubicBezTo>
                    <a:pt x="160" y="324"/>
                    <a:pt x="154" y="320"/>
                    <a:pt x="148" y="321"/>
                  </a:cubicBezTo>
                  <a:cubicBezTo>
                    <a:pt x="141" y="323"/>
                    <a:pt x="135" y="327"/>
                    <a:pt x="128" y="330"/>
                  </a:cubicBezTo>
                  <a:cubicBezTo>
                    <a:pt x="125" y="332"/>
                    <a:pt x="121" y="333"/>
                    <a:pt x="119" y="336"/>
                  </a:cubicBezTo>
                  <a:cubicBezTo>
                    <a:pt x="116" y="338"/>
                    <a:pt x="115" y="344"/>
                    <a:pt x="111" y="346"/>
                  </a:cubicBezTo>
                  <a:cubicBezTo>
                    <a:pt x="106" y="348"/>
                    <a:pt x="99" y="346"/>
                    <a:pt x="93" y="346"/>
                  </a:cubicBezTo>
                  <a:cubicBezTo>
                    <a:pt x="85" y="347"/>
                    <a:pt x="76" y="345"/>
                    <a:pt x="67" y="348"/>
                  </a:cubicBezTo>
                  <a:cubicBezTo>
                    <a:pt x="63" y="349"/>
                    <a:pt x="62" y="354"/>
                    <a:pt x="58" y="356"/>
                  </a:cubicBezTo>
                  <a:cubicBezTo>
                    <a:pt x="56" y="357"/>
                    <a:pt x="54" y="356"/>
                    <a:pt x="52" y="357"/>
                  </a:cubicBezTo>
                  <a:cubicBezTo>
                    <a:pt x="48" y="359"/>
                    <a:pt x="46" y="364"/>
                    <a:pt x="42" y="365"/>
                  </a:cubicBezTo>
                  <a:cubicBezTo>
                    <a:pt x="37" y="367"/>
                    <a:pt x="32" y="365"/>
                    <a:pt x="27" y="366"/>
                  </a:cubicBezTo>
                  <a:cubicBezTo>
                    <a:pt x="22" y="365"/>
                    <a:pt x="19" y="361"/>
                    <a:pt x="15" y="358"/>
                  </a:cubicBezTo>
                  <a:cubicBezTo>
                    <a:pt x="12" y="355"/>
                    <a:pt x="8" y="353"/>
                    <a:pt x="7" y="349"/>
                  </a:cubicBezTo>
                  <a:cubicBezTo>
                    <a:pt x="5" y="347"/>
                    <a:pt x="6" y="344"/>
                    <a:pt x="7" y="342"/>
                  </a:cubicBezTo>
                  <a:cubicBezTo>
                    <a:pt x="9" y="340"/>
                    <a:pt x="13" y="344"/>
                    <a:pt x="14" y="342"/>
                  </a:cubicBezTo>
                  <a:cubicBezTo>
                    <a:pt x="17" y="338"/>
                    <a:pt x="17" y="333"/>
                    <a:pt x="18" y="328"/>
                  </a:cubicBezTo>
                  <a:cubicBezTo>
                    <a:pt x="19" y="324"/>
                    <a:pt x="20" y="320"/>
                    <a:pt x="19" y="316"/>
                  </a:cubicBezTo>
                  <a:cubicBezTo>
                    <a:pt x="19" y="312"/>
                    <a:pt x="16" y="308"/>
                    <a:pt x="15" y="304"/>
                  </a:cubicBezTo>
                  <a:cubicBezTo>
                    <a:pt x="14" y="296"/>
                    <a:pt x="17" y="288"/>
                    <a:pt x="16" y="280"/>
                  </a:cubicBezTo>
                  <a:cubicBezTo>
                    <a:pt x="15" y="272"/>
                    <a:pt x="11" y="265"/>
                    <a:pt x="10" y="257"/>
                  </a:cubicBezTo>
                  <a:cubicBezTo>
                    <a:pt x="9" y="254"/>
                    <a:pt x="10" y="250"/>
                    <a:pt x="9" y="247"/>
                  </a:cubicBezTo>
                  <a:cubicBezTo>
                    <a:pt x="7" y="241"/>
                    <a:pt x="2" y="237"/>
                    <a:pt x="0" y="231"/>
                  </a:cubicBezTo>
                  <a:cubicBezTo>
                    <a:pt x="0" y="229"/>
                    <a:pt x="2" y="227"/>
                    <a:pt x="3" y="228"/>
                  </a:cubicBezTo>
                  <a:cubicBezTo>
                    <a:pt x="5" y="228"/>
                    <a:pt x="4" y="233"/>
                    <a:pt x="6" y="234"/>
                  </a:cubicBezTo>
                  <a:cubicBezTo>
                    <a:pt x="7" y="233"/>
                    <a:pt x="6" y="228"/>
                    <a:pt x="8" y="228"/>
                  </a:cubicBezTo>
                  <a:cubicBezTo>
                    <a:pt x="10" y="229"/>
                    <a:pt x="10" y="234"/>
                    <a:pt x="12" y="233"/>
                  </a:cubicBezTo>
                  <a:cubicBezTo>
                    <a:pt x="14" y="230"/>
                    <a:pt x="14" y="226"/>
                    <a:pt x="13" y="222"/>
                  </a:cubicBezTo>
                  <a:cubicBezTo>
                    <a:pt x="12" y="216"/>
                    <a:pt x="6" y="212"/>
                    <a:pt x="5" y="206"/>
                  </a:cubicBezTo>
                  <a:cubicBezTo>
                    <a:pt x="4" y="202"/>
                    <a:pt x="6" y="197"/>
                    <a:pt x="7" y="193"/>
                  </a:cubicBezTo>
                  <a:cubicBezTo>
                    <a:pt x="7" y="189"/>
                    <a:pt x="10" y="185"/>
                    <a:pt x="11" y="180"/>
                  </a:cubicBezTo>
                  <a:cubicBezTo>
                    <a:pt x="11" y="177"/>
                    <a:pt x="11" y="173"/>
                    <a:pt x="11" y="169"/>
                  </a:cubicBezTo>
                  <a:cubicBezTo>
                    <a:pt x="12" y="166"/>
                    <a:pt x="13" y="164"/>
                    <a:pt x="15" y="162"/>
                  </a:cubicBezTo>
                  <a:cubicBezTo>
                    <a:pt x="16" y="161"/>
                    <a:pt x="18" y="162"/>
                    <a:pt x="18" y="162"/>
                  </a:cubicBezTo>
                  <a:cubicBezTo>
                    <a:pt x="18" y="165"/>
                    <a:pt x="15" y="169"/>
                    <a:pt x="17" y="171"/>
                  </a:cubicBezTo>
                  <a:cubicBezTo>
                    <a:pt x="17" y="172"/>
                    <a:pt x="19" y="168"/>
                    <a:pt x="20" y="167"/>
                  </a:cubicBezTo>
                  <a:cubicBezTo>
                    <a:pt x="22" y="165"/>
                    <a:pt x="24" y="163"/>
                    <a:pt x="26" y="162"/>
                  </a:cubicBezTo>
                  <a:cubicBezTo>
                    <a:pt x="30" y="159"/>
                    <a:pt x="34" y="157"/>
                    <a:pt x="37" y="155"/>
                  </a:cubicBezTo>
                  <a:cubicBezTo>
                    <a:pt x="40" y="153"/>
                    <a:pt x="43" y="150"/>
                    <a:pt x="46" y="148"/>
                  </a:cubicBezTo>
                  <a:cubicBezTo>
                    <a:pt x="47" y="147"/>
                    <a:pt x="48" y="146"/>
                    <a:pt x="50" y="14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7" name="Freeform 3094"/>
            <p:cNvSpPr>
              <a:spLocks noChangeAspect="1"/>
            </p:cNvSpPr>
            <p:nvPr/>
          </p:nvSpPr>
          <p:spPr bwMode="auto">
            <a:xfrm>
              <a:off x="4837" y="2842"/>
              <a:ext cx="17" cy="9"/>
            </a:xfrm>
            <a:custGeom>
              <a:avLst/>
              <a:gdLst>
                <a:gd name="T0" fmla="*/ 1 w 14"/>
                <a:gd name="T1" fmla="*/ 0 h 8"/>
                <a:gd name="T2" fmla="*/ 5 w 14"/>
                <a:gd name="T3" fmla="*/ 5 h 8"/>
                <a:gd name="T4" fmla="*/ 13 w 14"/>
                <a:gd name="T5" fmla="*/ 1 h 8"/>
                <a:gd name="T6" fmla="*/ 16 w 14"/>
                <a:gd name="T7" fmla="*/ 5 h 8"/>
                <a:gd name="T8" fmla="*/ 7 w 14"/>
                <a:gd name="T9" fmla="*/ 9 h 8"/>
                <a:gd name="T10" fmla="*/ 1 w 14"/>
                <a:gd name="T11" fmla="*/ 7 h 8"/>
                <a:gd name="T12" fmla="*/ 0 w 14"/>
                <a:gd name="T13" fmla="*/ 1 h 8"/>
                <a:gd name="T14" fmla="*/ 1 w 14"/>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8"/>
                <a:gd name="T26" fmla="*/ 14 w 14"/>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8">
                  <a:moveTo>
                    <a:pt x="1" y="0"/>
                  </a:moveTo>
                  <a:cubicBezTo>
                    <a:pt x="2" y="1"/>
                    <a:pt x="2" y="4"/>
                    <a:pt x="4" y="4"/>
                  </a:cubicBezTo>
                  <a:cubicBezTo>
                    <a:pt x="6" y="4"/>
                    <a:pt x="8" y="1"/>
                    <a:pt x="11" y="1"/>
                  </a:cubicBezTo>
                  <a:cubicBezTo>
                    <a:pt x="12" y="1"/>
                    <a:pt x="14" y="3"/>
                    <a:pt x="13" y="4"/>
                  </a:cubicBezTo>
                  <a:cubicBezTo>
                    <a:pt x="11" y="6"/>
                    <a:pt x="9" y="8"/>
                    <a:pt x="6" y="8"/>
                  </a:cubicBezTo>
                  <a:cubicBezTo>
                    <a:pt x="4" y="8"/>
                    <a:pt x="2" y="7"/>
                    <a:pt x="1" y="6"/>
                  </a:cubicBezTo>
                  <a:cubicBezTo>
                    <a:pt x="0" y="4"/>
                    <a:pt x="0" y="3"/>
                    <a:pt x="0" y="1"/>
                  </a:cubicBezTo>
                  <a:cubicBezTo>
                    <a:pt x="0" y="1"/>
                    <a:pt x="0"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8" name="Freeform 3095"/>
            <p:cNvSpPr>
              <a:spLocks noChangeAspect="1"/>
            </p:cNvSpPr>
            <p:nvPr/>
          </p:nvSpPr>
          <p:spPr bwMode="auto">
            <a:xfrm>
              <a:off x="4831" y="2844"/>
              <a:ext cx="6" cy="7"/>
            </a:xfrm>
            <a:custGeom>
              <a:avLst/>
              <a:gdLst>
                <a:gd name="T0" fmla="*/ 4 w 5"/>
                <a:gd name="T1" fmla="*/ 0 h 6"/>
                <a:gd name="T2" fmla="*/ 0 w 5"/>
                <a:gd name="T3" fmla="*/ 6 h 6"/>
                <a:gd name="T4" fmla="*/ 6 w 5"/>
                <a:gd name="T5" fmla="*/ 6 h 6"/>
                <a:gd name="T6" fmla="*/ 4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3" y="0"/>
                  </a:moveTo>
                  <a:cubicBezTo>
                    <a:pt x="3" y="0"/>
                    <a:pt x="2" y="4"/>
                    <a:pt x="0" y="5"/>
                  </a:cubicBezTo>
                  <a:cubicBezTo>
                    <a:pt x="1" y="6"/>
                    <a:pt x="5" y="6"/>
                    <a:pt x="5" y="5"/>
                  </a:cubicBezTo>
                  <a:cubicBezTo>
                    <a:pt x="5" y="4"/>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9" name="Freeform 3096"/>
            <p:cNvSpPr>
              <a:spLocks noChangeAspect="1"/>
            </p:cNvSpPr>
            <p:nvPr/>
          </p:nvSpPr>
          <p:spPr bwMode="auto">
            <a:xfrm>
              <a:off x="4920" y="2886"/>
              <a:ext cx="12" cy="10"/>
            </a:xfrm>
            <a:custGeom>
              <a:avLst/>
              <a:gdLst>
                <a:gd name="T0" fmla="*/ 2 w 10"/>
                <a:gd name="T1" fmla="*/ 1 h 8"/>
                <a:gd name="T2" fmla="*/ 2 w 10"/>
                <a:gd name="T3" fmla="*/ 7 h 8"/>
                <a:gd name="T4" fmla="*/ 11 w 10"/>
                <a:gd name="T5" fmla="*/ 9 h 8"/>
                <a:gd name="T6" fmla="*/ 10 w 10"/>
                <a:gd name="T7" fmla="*/ 5 h 8"/>
                <a:gd name="T8" fmla="*/ 11 w 10"/>
                <a:gd name="T9" fmla="*/ 1 h 8"/>
                <a:gd name="T10" fmla="*/ 7 w 10"/>
                <a:gd name="T11" fmla="*/ 3 h 8"/>
                <a:gd name="T12" fmla="*/ 5 w 10"/>
                <a:gd name="T13" fmla="*/ 0 h 8"/>
                <a:gd name="T14" fmla="*/ 5 w 10"/>
                <a:gd name="T15" fmla="*/ 3 h 8"/>
                <a:gd name="T16" fmla="*/ 2 w 10"/>
                <a:gd name="T17" fmla="*/ 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8"/>
                <a:gd name="T29" fmla="*/ 10 w 1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8">
                  <a:moveTo>
                    <a:pt x="2" y="1"/>
                  </a:moveTo>
                  <a:cubicBezTo>
                    <a:pt x="1" y="2"/>
                    <a:pt x="0" y="5"/>
                    <a:pt x="2" y="6"/>
                  </a:cubicBezTo>
                  <a:cubicBezTo>
                    <a:pt x="3" y="8"/>
                    <a:pt x="6" y="8"/>
                    <a:pt x="9" y="7"/>
                  </a:cubicBezTo>
                  <a:cubicBezTo>
                    <a:pt x="10" y="7"/>
                    <a:pt x="8" y="5"/>
                    <a:pt x="8" y="4"/>
                  </a:cubicBezTo>
                  <a:cubicBezTo>
                    <a:pt x="8" y="3"/>
                    <a:pt x="10" y="2"/>
                    <a:pt x="9" y="1"/>
                  </a:cubicBezTo>
                  <a:cubicBezTo>
                    <a:pt x="8" y="0"/>
                    <a:pt x="7" y="2"/>
                    <a:pt x="6" y="2"/>
                  </a:cubicBezTo>
                  <a:cubicBezTo>
                    <a:pt x="5" y="2"/>
                    <a:pt x="5" y="0"/>
                    <a:pt x="4" y="0"/>
                  </a:cubicBezTo>
                  <a:cubicBezTo>
                    <a:pt x="4" y="0"/>
                    <a:pt x="4" y="2"/>
                    <a:pt x="4" y="2"/>
                  </a:cubicBezTo>
                  <a:cubicBezTo>
                    <a:pt x="3" y="2"/>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0" name="Freeform 3097"/>
            <p:cNvSpPr>
              <a:spLocks noChangeAspect="1"/>
            </p:cNvSpPr>
            <p:nvPr/>
          </p:nvSpPr>
          <p:spPr bwMode="auto">
            <a:xfrm>
              <a:off x="4930" y="2915"/>
              <a:ext cx="5" cy="7"/>
            </a:xfrm>
            <a:custGeom>
              <a:avLst/>
              <a:gdLst>
                <a:gd name="T0" fmla="*/ 4 w 4"/>
                <a:gd name="T1" fmla="*/ 1 h 6"/>
                <a:gd name="T2" fmla="*/ 4 w 4"/>
                <a:gd name="T3" fmla="*/ 7 h 6"/>
                <a:gd name="T4" fmla="*/ 0 w 4"/>
                <a:gd name="T5" fmla="*/ 6 h 6"/>
                <a:gd name="T6" fmla="*/ 0 w 4"/>
                <a:gd name="T7" fmla="*/ 2 h 6"/>
                <a:gd name="T8" fmla="*/ 4 w 4"/>
                <a:gd name="T9" fmla="*/ 1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3" y="1"/>
                  </a:moveTo>
                  <a:cubicBezTo>
                    <a:pt x="3" y="2"/>
                    <a:pt x="4" y="4"/>
                    <a:pt x="3" y="6"/>
                  </a:cubicBezTo>
                  <a:cubicBezTo>
                    <a:pt x="3" y="6"/>
                    <a:pt x="1" y="6"/>
                    <a:pt x="0" y="5"/>
                  </a:cubicBezTo>
                  <a:cubicBezTo>
                    <a:pt x="0" y="4"/>
                    <a:pt x="0" y="3"/>
                    <a:pt x="0" y="2"/>
                  </a:cubicBezTo>
                  <a:cubicBezTo>
                    <a:pt x="1" y="1"/>
                    <a:pt x="2"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1" name="Freeform 3098"/>
            <p:cNvSpPr>
              <a:spLocks noChangeAspect="1"/>
            </p:cNvSpPr>
            <p:nvPr/>
          </p:nvSpPr>
          <p:spPr bwMode="auto">
            <a:xfrm>
              <a:off x="5152" y="3084"/>
              <a:ext cx="7" cy="14"/>
            </a:xfrm>
            <a:custGeom>
              <a:avLst/>
              <a:gdLst>
                <a:gd name="T0" fmla="*/ 6 w 6"/>
                <a:gd name="T1" fmla="*/ 0 h 12"/>
                <a:gd name="T2" fmla="*/ 7 w 6"/>
                <a:gd name="T3" fmla="*/ 2 h 12"/>
                <a:gd name="T4" fmla="*/ 2 w 6"/>
                <a:gd name="T5" fmla="*/ 14 h 12"/>
                <a:gd name="T6" fmla="*/ 0 w 6"/>
                <a:gd name="T7" fmla="*/ 12 h 12"/>
                <a:gd name="T8" fmla="*/ 1 w 6"/>
                <a:gd name="T9" fmla="*/ 5 h 12"/>
                <a:gd name="T10" fmla="*/ 6 w 6"/>
                <a:gd name="T11" fmla="*/ 0 h 12"/>
                <a:gd name="T12" fmla="*/ 0 60000 65536"/>
                <a:gd name="T13" fmla="*/ 0 60000 65536"/>
                <a:gd name="T14" fmla="*/ 0 60000 65536"/>
                <a:gd name="T15" fmla="*/ 0 60000 65536"/>
                <a:gd name="T16" fmla="*/ 0 60000 65536"/>
                <a:gd name="T17" fmla="*/ 0 60000 65536"/>
                <a:gd name="T18" fmla="*/ 0 w 6"/>
                <a:gd name="T19" fmla="*/ 0 h 12"/>
                <a:gd name="T20" fmla="*/ 6 w 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6" h="12">
                  <a:moveTo>
                    <a:pt x="5" y="0"/>
                  </a:moveTo>
                  <a:cubicBezTo>
                    <a:pt x="5" y="0"/>
                    <a:pt x="6" y="1"/>
                    <a:pt x="6" y="2"/>
                  </a:cubicBezTo>
                  <a:cubicBezTo>
                    <a:pt x="5" y="5"/>
                    <a:pt x="4" y="9"/>
                    <a:pt x="2" y="12"/>
                  </a:cubicBezTo>
                  <a:cubicBezTo>
                    <a:pt x="1" y="12"/>
                    <a:pt x="0" y="11"/>
                    <a:pt x="0" y="10"/>
                  </a:cubicBezTo>
                  <a:cubicBezTo>
                    <a:pt x="0" y="8"/>
                    <a:pt x="0" y="6"/>
                    <a:pt x="1" y="4"/>
                  </a:cubicBezTo>
                  <a:cubicBezTo>
                    <a:pt x="2" y="2"/>
                    <a:pt x="3" y="1"/>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2" name="Freeform 3099"/>
            <p:cNvSpPr>
              <a:spLocks noChangeAspect="1"/>
            </p:cNvSpPr>
            <p:nvPr/>
          </p:nvSpPr>
          <p:spPr bwMode="auto">
            <a:xfrm>
              <a:off x="5026" y="3361"/>
              <a:ext cx="6" cy="12"/>
            </a:xfrm>
            <a:custGeom>
              <a:avLst/>
              <a:gdLst>
                <a:gd name="T0" fmla="*/ 0 w 5"/>
                <a:gd name="T1" fmla="*/ 2 h 10"/>
                <a:gd name="T2" fmla="*/ 4 w 5"/>
                <a:gd name="T3" fmla="*/ 1 h 10"/>
                <a:gd name="T4" fmla="*/ 6 w 5"/>
                <a:gd name="T5" fmla="*/ 7 h 10"/>
                <a:gd name="T6" fmla="*/ 5 w 5"/>
                <a:gd name="T7" fmla="*/ 12 h 10"/>
                <a:gd name="T8" fmla="*/ 1 w 5"/>
                <a:gd name="T9" fmla="*/ 8 h 10"/>
                <a:gd name="T10" fmla="*/ 0 w 5"/>
                <a:gd name="T11" fmla="*/ 2 h 10"/>
                <a:gd name="T12" fmla="*/ 0 60000 65536"/>
                <a:gd name="T13" fmla="*/ 0 60000 65536"/>
                <a:gd name="T14" fmla="*/ 0 60000 65536"/>
                <a:gd name="T15" fmla="*/ 0 60000 65536"/>
                <a:gd name="T16" fmla="*/ 0 60000 65536"/>
                <a:gd name="T17" fmla="*/ 0 60000 65536"/>
                <a:gd name="T18" fmla="*/ 0 w 5"/>
                <a:gd name="T19" fmla="*/ 0 h 10"/>
                <a:gd name="T20" fmla="*/ 5 w 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5" h="10">
                  <a:moveTo>
                    <a:pt x="0" y="2"/>
                  </a:moveTo>
                  <a:cubicBezTo>
                    <a:pt x="0" y="1"/>
                    <a:pt x="2" y="0"/>
                    <a:pt x="3" y="1"/>
                  </a:cubicBezTo>
                  <a:cubicBezTo>
                    <a:pt x="4" y="2"/>
                    <a:pt x="5" y="4"/>
                    <a:pt x="5" y="6"/>
                  </a:cubicBezTo>
                  <a:cubicBezTo>
                    <a:pt x="5" y="7"/>
                    <a:pt x="5" y="10"/>
                    <a:pt x="4" y="10"/>
                  </a:cubicBezTo>
                  <a:cubicBezTo>
                    <a:pt x="2" y="10"/>
                    <a:pt x="2" y="8"/>
                    <a:pt x="1" y="7"/>
                  </a:cubicBezTo>
                  <a:cubicBezTo>
                    <a:pt x="0" y="5"/>
                    <a:pt x="0" y="4"/>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3" name="Freeform 3100"/>
            <p:cNvSpPr>
              <a:spLocks noChangeAspect="1"/>
            </p:cNvSpPr>
            <p:nvPr/>
          </p:nvSpPr>
          <p:spPr bwMode="auto">
            <a:xfrm>
              <a:off x="4975" y="3379"/>
              <a:ext cx="51" cy="60"/>
            </a:xfrm>
            <a:custGeom>
              <a:avLst/>
              <a:gdLst>
                <a:gd name="T0" fmla="*/ 19 w 42"/>
                <a:gd name="T1" fmla="*/ 10 h 50"/>
                <a:gd name="T2" fmla="*/ 29 w 42"/>
                <a:gd name="T3" fmla="*/ 10 h 50"/>
                <a:gd name="T4" fmla="*/ 40 w 42"/>
                <a:gd name="T5" fmla="*/ 7 h 50"/>
                <a:gd name="T6" fmla="*/ 49 w 42"/>
                <a:gd name="T7" fmla="*/ 5 h 50"/>
                <a:gd name="T8" fmla="*/ 51 w 42"/>
                <a:gd name="T9" fmla="*/ 10 h 50"/>
                <a:gd name="T10" fmla="*/ 47 w 42"/>
                <a:gd name="T11" fmla="*/ 28 h 50"/>
                <a:gd name="T12" fmla="*/ 44 w 42"/>
                <a:gd name="T13" fmla="*/ 32 h 50"/>
                <a:gd name="T14" fmla="*/ 39 w 42"/>
                <a:gd name="T15" fmla="*/ 43 h 50"/>
                <a:gd name="T16" fmla="*/ 38 w 42"/>
                <a:gd name="T17" fmla="*/ 52 h 50"/>
                <a:gd name="T18" fmla="*/ 35 w 42"/>
                <a:gd name="T19" fmla="*/ 52 h 50"/>
                <a:gd name="T20" fmla="*/ 34 w 42"/>
                <a:gd name="T21" fmla="*/ 46 h 50"/>
                <a:gd name="T22" fmla="*/ 30 w 42"/>
                <a:gd name="T23" fmla="*/ 48 h 50"/>
                <a:gd name="T24" fmla="*/ 28 w 42"/>
                <a:gd name="T25" fmla="*/ 50 h 50"/>
                <a:gd name="T26" fmla="*/ 23 w 42"/>
                <a:gd name="T27" fmla="*/ 53 h 50"/>
                <a:gd name="T28" fmla="*/ 18 w 42"/>
                <a:gd name="T29" fmla="*/ 59 h 50"/>
                <a:gd name="T30" fmla="*/ 16 w 42"/>
                <a:gd name="T31" fmla="*/ 56 h 50"/>
                <a:gd name="T32" fmla="*/ 10 w 42"/>
                <a:gd name="T33" fmla="*/ 58 h 50"/>
                <a:gd name="T34" fmla="*/ 6 w 42"/>
                <a:gd name="T35" fmla="*/ 52 h 50"/>
                <a:gd name="T36" fmla="*/ 2 w 42"/>
                <a:gd name="T37" fmla="*/ 43 h 50"/>
                <a:gd name="T38" fmla="*/ 2 w 42"/>
                <a:gd name="T39" fmla="*/ 34 h 50"/>
                <a:gd name="T40" fmla="*/ 6 w 42"/>
                <a:gd name="T41" fmla="*/ 34 h 50"/>
                <a:gd name="T42" fmla="*/ 0 w 42"/>
                <a:gd name="T43" fmla="*/ 18 h 50"/>
                <a:gd name="T44" fmla="*/ 0 w 42"/>
                <a:gd name="T45" fmla="*/ 7 h 50"/>
                <a:gd name="T46" fmla="*/ 4 w 42"/>
                <a:gd name="T47" fmla="*/ 1 h 50"/>
                <a:gd name="T48" fmla="*/ 10 w 42"/>
                <a:gd name="T49" fmla="*/ 5 h 50"/>
                <a:gd name="T50" fmla="*/ 19 w 42"/>
                <a:gd name="T51" fmla="*/ 10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2"/>
                <a:gd name="T79" fmla="*/ 0 h 50"/>
                <a:gd name="T80" fmla="*/ 42 w 42"/>
                <a:gd name="T81" fmla="*/ 50 h 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2" h="50">
                  <a:moveTo>
                    <a:pt x="16" y="8"/>
                  </a:moveTo>
                  <a:cubicBezTo>
                    <a:pt x="19" y="9"/>
                    <a:pt x="22" y="8"/>
                    <a:pt x="24" y="8"/>
                  </a:cubicBezTo>
                  <a:cubicBezTo>
                    <a:pt x="27" y="7"/>
                    <a:pt x="30" y="6"/>
                    <a:pt x="33" y="6"/>
                  </a:cubicBezTo>
                  <a:cubicBezTo>
                    <a:pt x="35" y="5"/>
                    <a:pt x="37" y="4"/>
                    <a:pt x="40" y="4"/>
                  </a:cubicBezTo>
                  <a:cubicBezTo>
                    <a:pt x="41" y="4"/>
                    <a:pt x="42" y="6"/>
                    <a:pt x="42" y="8"/>
                  </a:cubicBezTo>
                  <a:cubicBezTo>
                    <a:pt x="42" y="13"/>
                    <a:pt x="41" y="18"/>
                    <a:pt x="39" y="23"/>
                  </a:cubicBezTo>
                  <a:cubicBezTo>
                    <a:pt x="39" y="25"/>
                    <a:pt x="37" y="26"/>
                    <a:pt x="36" y="27"/>
                  </a:cubicBezTo>
                  <a:cubicBezTo>
                    <a:pt x="34" y="30"/>
                    <a:pt x="32" y="33"/>
                    <a:pt x="32" y="36"/>
                  </a:cubicBezTo>
                  <a:cubicBezTo>
                    <a:pt x="31" y="38"/>
                    <a:pt x="32" y="41"/>
                    <a:pt x="31" y="43"/>
                  </a:cubicBezTo>
                  <a:cubicBezTo>
                    <a:pt x="31" y="44"/>
                    <a:pt x="29" y="43"/>
                    <a:pt x="29" y="43"/>
                  </a:cubicBezTo>
                  <a:cubicBezTo>
                    <a:pt x="28" y="41"/>
                    <a:pt x="29" y="39"/>
                    <a:pt x="28" y="38"/>
                  </a:cubicBezTo>
                  <a:cubicBezTo>
                    <a:pt x="27" y="37"/>
                    <a:pt x="26" y="39"/>
                    <a:pt x="25" y="40"/>
                  </a:cubicBezTo>
                  <a:cubicBezTo>
                    <a:pt x="24" y="41"/>
                    <a:pt x="23" y="41"/>
                    <a:pt x="23" y="42"/>
                  </a:cubicBezTo>
                  <a:cubicBezTo>
                    <a:pt x="21" y="43"/>
                    <a:pt x="20" y="44"/>
                    <a:pt x="19" y="44"/>
                  </a:cubicBezTo>
                  <a:cubicBezTo>
                    <a:pt x="18" y="46"/>
                    <a:pt x="17" y="48"/>
                    <a:pt x="15" y="49"/>
                  </a:cubicBezTo>
                  <a:cubicBezTo>
                    <a:pt x="14" y="50"/>
                    <a:pt x="14" y="47"/>
                    <a:pt x="13" y="47"/>
                  </a:cubicBezTo>
                  <a:cubicBezTo>
                    <a:pt x="11" y="47"/>
                    <a:pt x="9" y="49"/>
                    <a:pt x="8" y="48"/>
                  </a:cubicBezTo>
                  <a:cubicBezTo>
                    <a:pt x="6" y="47"/>
                    <a:pt x="5" y="45"/>
                    <a:pt x="5" y="43"/>
                  </a:cubicBezTo>
                  <a:cubicBezTo>
                    <a:pt x="4" y="41"/>
                    <a:pt x="3" y="38"/>
                    <a:pt x="2" y="36"/>
                  </a:cubicBezTo>
                  <a:cubicBezTo>
                    <a:pt x="2" y="33"/>
                    <a:pt x="1" y="31"/>
                    <a:pt x="2" y="28"/>
                  </a:cubicBezTo>
                  <a:cubicBezTo>
                    <a:pt x="2" y="27"/>
                    <a:pt x="5" y="29"/>
                    <a:pt x="5" y="28"/>
                  </a:cubicBezTo>
                  <a:cubicBezTo>
                    <a:pt x="4" y="24"/>
                    <a:pt x="1" y="20"/>
                    <a:pt x="0" y="15"/>
                  </a:cubicBezTo>
                  <a:cubicBezTo>
                    <a:pt x="0" y="12"/>
                    <a:pt x="0" y="9"/>
                    <a:pt x="0" y="6"/>
                  </a:cubicBezTo>
                  <a:cubicBezTo>
                    <a:pt x="1" y="4"/>
                    <a:pt x="1" y="1"/>
                    <a:pt x="3" y="1"/>
                  </a:cubicBezTo>
                  <a:cubicBezTo>
                    <a:pt x="5" y="0"/>
                    <a:pt x="6" y="3"/>
                    <a:pt x="8" y="4"/>
                  </a:cubicBezTo>
                  <a:cubicBezTo>
                    <a:pt x="11" y="5"/>
                    <a:pt x="13" y="7"/>
                    <a:pt x="16" y="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4" name="Freeform 3101"/>
            <p:cNvSpPr>
              <a:spLocks noChangeAspect="1"/>
            </p:cNvSpPr>
            <p:nvPr/>
          </p:nvSpPr>
          <p:spPr bwMode="auto">
            <a:xfrm>
              <a:off x="4876" y="3282"/>
              <a:ext cx="23" cy="11"/>
            </a:xfrm>
            <a:custGeom>
              <a:avLst/>
              <a:gdLst>
                <a:gd name="T0" fmla="*/ 1 w 19"/>
                <a:gd name="T1" fmla="*/ 2 h 9"/>
                <a:gd name="T2" fmla="*/ 0 w 19"/>
                <a:gd name="T3" fmla="*/ 6 h 9"/>
                <a:gd name="T4" fmla="*/ 6 w 19"/>
                <a:gd name="T5" fmla="*/ 10 h 9"/>
                <a:gd name="T6" fmla="*/ 10 w 19"/>
                <a:gd name="T7" fmla="*/ 9 h 9"/>
                <a:gd name="T8" fmla="*/ 13 w 19"/>
                <a:gd name="T9" fmla="*/ 10 h 9"/>
                <a:gd name="T10" fmla="*/ 18 w 19"/>
                <a:gd name="T11" fmla="*/ 5 h 9"/>
                <a:gd name="T12" fmla="*/ 22 w 19"/>
                <a:gd name="T13" fmla="*/ 6 h 9"/>
                <a:gd name="T14" fmla="*/ 23 w 19"/>
                <a:gd name="T15" fmla="*/ 4 h 9"/>
                <a:gd name="T16" fmla="*/ 21 w 19"/>
                <a:gd name="T17" fmla="*/ 4 h 9"/>
                <a:gd name="T18" fmla="*/ 17 w 19"/>
                <a:gd name="T19" fmla="*/ 4 h 9"/>
                <a:gd name="T20" fmla="*/ 16 w 19"/>
                <a:gd name="T21" fmla="*/ 2 h 9"/>
                <a:gd name="T22" fmla="*/ 16 w 19"/>
                <a:gd name="T23" fmla="*/ 0 h 9"/>
                <a:gd name="T24" fmla="*/ 1 w 19"/>
                <a:gd name="T25" fmla="*/ 2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9"/>
                <a:gd name="T41" fmla="*/ 19 w 19"/>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9">
                  <a:moveTo>
                    <a:pt x="1" y="2"/>
                  </a:moveTo>
                  <a:cubicBezTo>
                    <a:pt x="0" y="3"/>
                    <a:pt x="0" y="4"/>
                    <a:pt x="0" y="5"/>
                  </a:cubicBezTo>
                  <a:cubicBezTo>
                    <a:pt x="1" y="7"/>
                    <a:pt x="3" y="8"/>
                    <a:pt x="5" y="8"/>
                  </a:cubicBezTo>
                  <a:cubicBezTo>
                    <a:pt x="6" y="8"/>
                    <a:pt x="7" y="7"/>
                    <a:pt x="8" y="7"/>
                  </a:cubicBezTo>
                  <a:cubicBezTo>
                    <a:pt x="10" y="7"/>
                    <a:pt x="10" y="9"/>
                    <a:pt x="11" y="8"/>
                  </a:cubicBezTo>
                  <a:cubicBezTo>
                    <a:pt x="13" y="8"/>
                    <a:pt x="14" y="5"/>
                    <a:pt x="15" y="4"/>
                  </a:cubicBezTo>
                  <a:cubicBezTo>
                    <a:pt x="16" y="4"/>
                    <a:pt x="17" y="5"/>
                    <a:pt x="18" y="5"/>
                  </a:cubicBezTo>
                  <a:cubicBezTo>
                    <a:pt x="19" y="5"/>
                    <a:pt x="19" y="4"/>
                    <a:pt x="19" y="3"/>
                  </a:cubicBezTo>
                  <a:cubicBezTo>
                    <a:pt x="18" y="3"/>
                    <a:pt x="17" y="3"/>
                    <a:pt x="17" y="3"/>
                  </a:cubicBezTo>
                  <a:cubicBezTo>
                    <a:pt x="16" y="3"/>
                    <a:pt x="15" y="3"/>
                    <a:pt x="14" y="3"/>
                  </a:cubicBezTo>
                  <a:cubicBezTo>
                    <a:pt x="14" y="3"/>
                    <a:pt x="13" y="3"/>
                    <a:pt x="13" y="2"/>
                  </a:cubicBezTo>
                  <a:cubicBezTo>
                    <a:pt x="13" y="1"/>
                    <a:pt x="14" y="0"/>
                    <a:pt x="13" y="0"/>
                  </a:cubicBezTo>
                  <a:cubicBezTo>
                    <a:pt x="9" y="0"/>
                    <a:pt x="4" y="0"/>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5" name="Freeform 3102"/>
            <p:cNvSpPr>
              <a:spLocks noChangeAspect="1"/>
            </p:cNvSpPr>
            <p:nvPr/>
          </p:nvSpPr>
          <p:spPr bwMode="auto">
            <a:xfrm>
              <a:off x="4767" y="2888"/>
              <a:ext cx="2" cy="3"/>
            </a:xfrm>
            <a:custGeom>
              <a:avLst/>
              <a:gdLst>
                <a:gd name="T0" fmla="*/ 2 w 2"/>
                <a:gd name="T1" fmla="*/ 2 h 2"/>
                <a:gd name="T2" fmla="*/ 1 w 2"/>
                <a:gd name="T3" fmla="*/ 3 h 2"/>
                <a:gd name="T4" fmla="*/ 0 w 2"/>
                <a:gd name="T5" fmla="*/ 2 h 2"/>
                <a:gd name="T6" fmla="*/ 1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6" name="Freeform 3103"/>
            <p:cNvSpPr>
              <a:spLocks noChangeAspect="1"/>
            </p:cNvSpPr>
            <p:nvPr/>
          </p:nvSpPr>
          <p:spPr bwMode="auto">
            <a:xfrm>
              <a:off x="3194" y="1012"/>
              <a:ext cx="3" cy="6"/>
            </a:xfrm>
            <a:custGeom>
              <a:avLst/>
              <a:gdLst>
                <a:gd name="T0" fmla="*/ 3 w 2"/>
                <a:gd name="T1" fmla="*/ 4 h 5"/>
                <a:gd name="T2" fmla="*/ 2 w 2"/>
                <a:gd name="T3" fmla="*/ 6 h 5"/>
                <a:gd name="T4" fmla="*/ 0 w 2"/>
                <a:gd name="T5" fmla="*/ 4 h 5"/>
                <a:gd name="T6" fmla="*/ 2 w 2"/>
                <a:gd name="T7" fmla="*/ 1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2" y="5"/>
                    <a:pt x="1" y="5"/>
                  </a:cubicBezTo>
                  <a:cubicBezTo>
                    <a:pt x="0" y="5"/>
                    <a:pt x="0" y="4"/>
                    <a:pt x="0" y="3"/>
                  </a:cubicBezTo>
                  <a:cubicBezTo>
                    <a:pt x="0" y="2"/>
                    <a:pt x="0" y="0"/>
                    <a:pt x="1" y="1"/>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7" name="Freeform 3104"/>
            <p:cNvSpPr>
              <a:spLocks noChangeAspect="1"/>
            </p:cNvSpPr>
            <p:nvPr/>
          </p:nvSpPr>
          <p:spPr bwMode="auto">
            <a:xfrm>
              <a:off x="3113" y="1001"/>
              <a:ext cx="4" cy="3"/>
            </a:xfrm>
            <a:custGeom>
              <a:avLst/>
              <a:gdLst>
                <a:gd name="T0" fmla="*/ 1 w 4"/>
                <a:gd name="T1" fmla="*/ 3 h 2"/>
                <a:gd name="T2" fmla="*/ 0 w 4"/>
                <a:gd name="T3" fmla="*/ 2 h 2"/>
                <a:gd name="T4" fmla="*/ 2 w 4"/>
                <a:gd name="T5" fmla="*/ 0 h 2"/>
                <a:gd name="T6" fmla="*/ 4 w 4"/>
                <a:gd name="T7" fmla="*/ 2 h 2"/>
                <a:gd name="T8" fmla="*/ 1 w 4"/>
                <a:gd name="T9" fmla="*/ 3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1" y="2"/>
                  </a:moveTo>
                  <a:cubicBezTo>
                    <a:pt x="1" y="2"/>
                    <a:pt x="0" y="2"/>
                    <a:pt x="0" y="1"/>
                  </a:cubicBezTo>
                  <a:cubicBezTo>
                    <a:pt x="0" y="0"/>
                    <a:pt x="1" y="0"/>
                    <a:pt x="2" y="0"/>
                  </a:cubicBezTo>
                  <a:cubicBezTo>
                    <a:pt x="2" y="0"/>
                    <a:pt x="4" y="0"/>
                    <a:pt x="4" y="1"/>
                  </a:cubicBezTo>
                  <a:cubicBezTo>
                    <a:pt x="4"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8" name="Freeform 3105"/>
            <p:cNvSpPr>
              <a:spLocks noChangeAspect="1"/>
            </p:cNvSpPr>
            <p:nvPr/>
          </p:nvSpPr>
          <p:spPr bwMode="auto">
            <a:xfrm>
              <a:off x="5524" y="3439"/>
              <a:ext cx="4" cy="6"/>
            </a:xfrm>
            <a:custGeom>
              <a:avLst/>
              <a:gdLst>
                <a:gd name="T0" fmla="*/ 4 w 3"/>
                <a:gd name="T1" fmla="*/ 4 h 5"/>
                <a:gd name="T2" fmla="*/ 1 w 3"/>
                <a:gd name="T3" fmla="*/ 5 h 5"/>
                <a:gd name="T4" fmla="*/ 0 w 3"/>
                <a:gd name="T5" fmla="*/ 2 h 5"/>
                <a:gd name="T6" fmla="*/ 1 w 3"/>
                <a:gd name="T7" fmla="*/ 0 h 5"/>
                <a:gd name="T8" fmla="*/ 4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3" y="3"/>
                  </a:moveTo>
                  <a:cubicBezTo>
                    <a:pt x="3" y="3"/>
                    <a:pt x="2" y="5"/>
                    <a:pt x="1" y="4"/>
                  </a:cubicBezTo>
                  <a:cubicBezTo>
                    <a:pt x="0" y="4"/>
                    <a:pt x="0" y="3"/>
                    <a:pt x="0" y="2"/>
                  </a:cubicBezTo>
                  <a:cubicBezTo>
                    <a:pt x="0" y="1"/>
                    <a:pt x="0" y="0"/>
                    <a:pt x="1" y="0"/>
                  </a:cubicBezTo>
                  <a:cubicBezTo>
                    <a:pt x="3" y="0"/>
                    <a:pt x="3"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9" name="Freeform 3106"/>
            <p:cNvSpPr>
              <a:spLocks noChangeAspect="1"/>
            </p:cNvSpPr>
            <p:nvPr/>
          </p:nvSpPr>
          <p:spPr bwMode="auto">
            <a:xfrm>
              <a:off x="3575" y="1281"/>
              <a:ext cx="9" cy="1"/>
            </a:xfrm>
            <a:custGeom>
              <a:avLst/>
              <a:gdLst>
                <a:gd name="T0" fmla="*/ 3 w 8"/>
                <a:gd name="T1" fmla="*/ 1 h 1"/>
                <a:gd name="T2" fmla="*/ 0 w 8"/>
                <a:gd name="T3" fmla="*/ 0 h 1"/>
                <a:gd name="T4" fmla="*/ 5 w 8"/>
                <a:gd name="T5" fmla="*/ 0 h 1"/>
                <a:gd name="T6" fmla="*/ 8 w 8"/>
                <a:gd name="T7" fmla="*/ 1 h 1"/>
                <a:gd name="T8" fmla="*/ 3 w 8"/>
                <a:gd name="T9" fmla="*/ 1 h 1"/>
                <a:gd name="T10" fmla="*/ 0 60000 65536"/>
                <a:gd name="T11" fmla="*/ 0 60000 65536"/>
                <a:gd name="T12" fmla="*/ 0 60000 65536"/>
                <a:gd name="T13" fmla="*/ 0 60000 65536"/>
                <a:gd name="T14" fmla="*/ 0 60000 65536"/>
                <a:gd name="T15" fmla="*/ 0 w 8"/>
                <a:gd name="T16" fmla="*/ 0 h 1"/>
                <a:gd name="T17" fmla="*/ 8 w 8"/>
                <a:gd name="T18" fmla="*/ 1 h 1"/>
              </a:gdLst>
              <a:ahLst/>
              <a:cxnLst>
                <a:cxn ang="T10">
                  <a:pos x="T0" y="T1"/>
                </a:cxn>
                <a:cxn ang="T11">
                  <a:pos x="T2" y="T3"/>
                </a:cxn>
                <a:cxn ang="T12">
                  <a:pos x="T4" y="T5"/>
                </a:cxn>
                <a:cxn ang="T13">
                  <a:pos x="T6" y="T7"/>
                </a:cxn>
                <a:cxn ang="T14">
                  <a:pos x="T8" y="T9"/>
                </a:cxn>
              </a:cxnLst>
              <a:rect l="T15" t="T16" r="T17" b="T18"/>
              <a:pathLst>
                <a:path w="8" h="1">
                  <a:moveTo>
                    <a:pt x="3" y="1"/>
                  </a:moveTo>
                  <a:cubicBezTo>
                    <a:pt x="2" y="1"/>
                    <a:pt x="0" y="1"/>
                    <a:pt x="0" y="0"/>
                  </a:cubicBezTo>
                  <a:cubicBezTo>
                    <a:pt x="1" y="0"/>
                    <a:pt x="2" y="0"/>
                    <a:pt x="4" y="0"/>
                  </a:cubicBezTo>
                  <a:cubicBezTo>
                    <a:pt x="5" y="0"/>
                    <a:pt x="8" y="0"/>
                    <a:pt x="7" y="1"/>
                  </a:cubicBezTo>
                  <a:cubicBezTo>
                    <a:pt x="7" y="1"/>
                    <a:pt x="4"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0" name="Freeform 3107"/>
            <p:cNvSpPr>
              <a:spLocks noChangeAspect="1"/>
            </p:cNvSpPr>
            <p:nvPr/>
          </p:nvSpPr>
          <p:spPr bwMode="auto">
            <a:xfrm>
              <a:off x="3618" y="1285"/>
              <a:ext cx="8" cy="3"/>
            </a:xfrm>
            <a:custGeom>
              <a:avLst/>
              <a:gdLst>
                <a:gd name="T0" fmla="*/ 2 w 7"/>
                <a:gd name="T1" fmla="*/ 2 h 3"/>
                <a:gd name="T2" fmla="*/ 0 w 7"/>
                <a:gd name="T3" fmla="*/ 2 h 3"/>
                <a:gd name="T4" fmla="*/ 3 w 7"/>
                <a:gd name="T5" fmla="*/ 1 h 3"/>
                <a:gd name="T6" fmla="*/ 7 w 7"/>
                <a:gd name="T7" fmla="*/ 1 h 3"/>
                <a:gd name="T8" fmla="*/ 2 w 7"/>
                <a:gd name="T9" fmla="*/ 2 h 3"/>
                <a:gd name="T10" fmla="*/ 0 60000 65536"/>
                <a:gd name="T11" fmla="*/ 0 60000 65536"/>
                <a:gd name="T12" fmla="*/ 0 60000 65536"/>
                <a:gd name="T13" fmla="*/ 0 60000 65536"/>
                <a:gd name="T14" fmla="*/ 0 60000 65536"/>
                <a:gd name="T15" fmla="*/ 0 w 7"/>
                <a:gd name="T16" fmla="*/ 0 h 3"/>
                <a:gd name="T17" fmla="*/ 7 w 7"/>
                <a:gd name="T18" fmla="*/ 3 h 3"/>
              </a:gdLst>
              <a:ahLst/>
              <a:cxnLst>
                <a:cxn ang="T10">
                  <a:pos x="T0" y="T1"/>
                </a:cxn>
                <a:cxn ang="T11">
                  <a:pos x="T2" y="T3"/>
                </a:cxn>
                <a:cxn ang="T12">
                  <a:pos x="T4" y="T5"/>
                </a:cxn>
                <a:cxn ang="T13">
                  <a:pos x="T6" y="T7"/>
                </a:cxn>
                <a:cxn ang="T14">
                  <a:pos x="T8" y="T9"/>
                </a:cxn>
              </a:cxnLst>
              <a:rect l="T15" t="T16" r="T17" b="T18"/>
              <a:pathLst>
                <a:path w="7" h="3">
                  <a:moveTo>
                    <a:pt x="2" y="2"/>
                  </a:moveTo>
                  <a:cubicBezTo>
                    <a:pt x="2" y="3"/>
                    <a:pt x="0" y="3"/>
                    <a:pt x="0" y="2"/>
                  </a:cubicBezTo>
                  <a:cubicBezTo>
                    <a:pt x="0" y="2"/>
                    <a:pt x="2" y="1"/>
                    <a:pt x="3" y="1"/>
                  </a:cubicBezTo>
                  <a:cubicBezTo>
                    <a:pt x="4" y="0"/>
                    <a:pt x="7" y="0"/>
                    <a:pt x="6" y="1"/>
                  </a:cubicBezTo>
                  <a:cubicBezTo>
                    <a:pt x="6" y="1"/>
                    <a:pt x="4"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1" name="Freeform 3108"/>
            <p:cNvSpPr>
              <a:spLocks noChangeAspect="1"/>
            </p:cNvSpPr>
            <p:nvPr/>
          </p:nvSpPr>
          <p:spPr bwMode="auto">
            <a:xfrm>
              <a:off x="3638" y="1268"/>
              <a:ext cx="9" cy="8"/>
            </a:xfrm>
            <a:custGeom>
              <a:avLst/>
              <a:gdLst>
                <a:gd name="T0" fmla="*/ 3 w 7"/>
                <a:gd name="T1" fmla="*/ 3 h 7"/>
                <a:gd name="T2" fmla="*/ 0 w 7"/>
                <a:gd name="T3" fmla="*/ 0 h 7"/>
                <a:gd name="T4" fmla="*/ 5 w 7"/>
                <a:gd name="T5" fmla="*/ 3 h 7"/>
                <a:gd name="T6" fmla="*/ 8 w 7"/>
                <a:gd name="T7" fmla="*/ 8 h 7"/>
                <a:gd name="T8" fmla="*/ 3 w 7"/>
                <a:gd name="T9" fmla="*/ 3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2" y="3"/>
                  </a:moveTo>
                  <a:cubicBezTo>
                    <a:pt x="1" y="2"/>
                    <a:pt x="0" y="0"/>
                    <a:pt x="0" y="0"/>
                  </a:cubicBezTo>
                  <a:cubicBezTo>
                    <a:pt x="1" y="0"/>
                    <a:pt x="3" y="2"/>
                    <a:pt x="4" y="3"/>
                  </a:cubicBezTo>
                  <a:cubicBezTo>
                    <a:pt x="5" y="4"/>
                    <a:pt x="7" y="7"/>
                    <a:pt x="6" y="7"/>
                  </a:cubicBezTo>
                  <a:cubicBezTo>
                    <a:pt x="5" y="7"/>
                    <a:pt x="3" y="5"/>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2" name="Freeform 3109"/>
            <p:cNvSpPr>
              <a:spLocks noChangeAspect="1"/>
            </p:cNvSpPr>
            <p:nvPr/>
          </p:nvSpPr>
          <p:spPr bwMode="auto">
            <a:xfrm>
              <a:off x="2438" y="1947"/>
              <a:ext cx="6" cy="3"/>
            </a:xfrm>
            <a:custGeom>
              <a:avLst/>
              <a:gdLst>
                <a:gd name="T0" fmla="*/ 5 w 5"/>
                <a:gd name="T1" fmla="*/ 2 h 2"/>
                <a:gd name="T2" fmla="*/ 6 w 5"/>
                <a:gd name="T3" fmla="*/ 3 h 2"/>
                <a:gd name="T4" fmla="*/ 4 w 5"/>
                <a:gd name="T5" fmla="*/ 3 h 2"/>
                <a:gd name="T6" fmla="*/ 1 w 5"/>
                <a:gd name="T7" fmla="*/ 2 h 2"/>
                <a:gd name="T8" fmla="*/ 5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4" y="1"/>
                  </a:moveTo>
                  <a:cubicBezTo>
                    <a:pt x="4" y="1"/>
                    <a:pt x="5" y="1"/>
                    <a:pt x="5" y="2"/>
                  </a:cubicBezTo>
                  <a:cubicBezTo>
                    <a:pt x="5" y="2"/>
                    <a:pt x="4" y="2"/>
                    <a:pt x="3" y="2"/>
                  </a:cubicBezTo>
                  <a:cubicBezTo>
                    <a:pt x="2" y="2"/>
                    <a:pt x="0" y="1"/>
                    <a:pt x="1" y="1"/>
                  </a:cubicBezTo>
                  <a:cubicBezTo>
                    <a:pt x="1" y="0"/>
                    <a:pt x="3"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3" name="Freeform 3110"/>
            <p:cNvSpPr>
              <a:spLocks noChangeAspect="1"/>
            </p:cNvSpPr>
            <p:nvPr/>
          </p:nvSpPr>
          <p:spPr bwMode="auto">
            <a:xfrm>
              <a:off x="2444" y="1942"/>
              <a:ext cx="6" cy="4"/>
            </a:xfrm>
            <a:custGeom>
              <a:avLst/>
              <a:gdLst>
                <a:gd name="T0" fmla="*/ 5 w 5"/>
                <a:gd name="T1" fmla="*/ 3 h 3"/>
                <a:gd name="T2" fmla="*/ 6 w 5"/>
                <a:gd name="T3" fmla="*/ 4 h 3"/>
                <a:gd name="T4" fmla="*/ 4 w 5"/>
                <a:gd name="T5" fmla="*/ 4 h 3"/>
                <a:gd name="T6" fmla="*/ 1 w 5"/>
                <a:gd name="T7" fmla="*/ 1 h 3"/>
                <a:gd name="T8" fmla="*/ 5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4" y="2"/>
                  </a:moveTo>
                  <a:cubicBezTo>
                    <a:pt x="4" y="2"/>
                    <a:pt x="5" y="2"/>
                    <a:pt x="5" y="3"/>
                  </a:cubicBezTo>
                  <a:cubicBezTo>
                    <a:pt x="5" y="3"/>
                    <a:pt x="3" y="3"/>
                    <a:pt x="3" y="3"/>
                  </a:cubicBezTo>
                  <a:cubicBezTo>
                    <a:pt x="2" y="2"/>
                    <a:pt x="0" y="2"/>
                    <a:pt x="1" y="1"/>
                  </a:cubicBezTo>
                  <a:cubicBezTo>
                    <a:pt x="1" y="0"/>
                    <a:pt x="3"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4" name="Freeform 3111"/>
            <p:cNvSpPr>
              <a:spLocks noChangeAspect="1"/>
            </p:cNvSpPr>
            <p:nvPr/>
          </p:nvSpPr>
          <p:spPr bwMode="auto">
            <a:xfrm>
              <a:off x="2479" y="1962"/>
              <a:ext cx="8" cy="5"/>
            </a:xfrm>
            <a:custGeom>
              <a:avLst/>
              <a:gdLst>
                <a:gd name="T0" fmla="*/ 2 w 7"/>
                <a:gd name="T1" fmla="*/ 3 h 4"/>
                <a:gd name="T2" fmla="*/ 0 w 7"/>
                <a:gd name="T3" fmla="*/ 0 h 4"/>
                <a:gd name="T4" fmla="*/ 5 w 7"/>
                <a:gd name="T5" fmla="*/ 0 h 4"/>
                <a:gd name="T6" fmla="*/ 7 w 7"/>
                <a:gd name="T7" fmla="*/ 4 h 4"/>
                <a:gd name="T8" fmla="*/ 2 w 7"/>
                <a:gd name="T9" fmla="*/ 3 h 4"/>
                <a:gd name="T10" fmla="*/ 0 60000 65536"/>
                <a:gd name="T11" fmla="*/ 0 60000 65536"/>
                <a:gd name="T12" fmla="*/ 0 60000 65536"/>
                <a:gd name="T13" fmla="*/ 0 60000 65536"/>
                <a:gd name="T14" fmla="*/ 0 60000 65536"/>
                <a:gd name="T15" fmla="*/ 0 w 7"/>
                <a:gd name="T16" fmla="*/ 0 h 4"/>
                <a:gd name="T17" fmla="*/ 7 w 7"/>
                <a:gd name="T18" fmla="*/ 4 h 4"/>
              </a:gdLst>
              <a:ahLst/>
              <a:cxnLst>
                <a:cxn ang="T10">
                  <a:pos x="T0" y="T1"/>
                </a:cxn>
                <a:cxn ang="T11">
                  <a:pos x="T2" y="T3"/>
                </a:cxn>
                <a:cxn ang="T12">
                  <a:pos x="T4" y="T5"/>
                </a:cxn>
                <a:cxn ang="T13">
                  <a:pos x="T6" y="T7"/>
                </a:cxn>
                <a:cxn ang="T14">
                  <a:pos x="T8" y="T9"/>
                </a:cxn>
              </a:cxnLst>
              <a:rect l="T15" t="T16" r="T17" b="T18"/>
              <a:pathLst>
                <a:path w="7" h="4">
                  <a:moveTo>
                    <a:pt x="2" y="2"/>
                  </a:moveTo>
                  <a:cubicBezTo>
                    <a:pt x="1" y="2"/>
                    <a:pt x="0" y="1"/>
                    <a:pt x="0" y="0"/>
                  </a:cubicBezTo>
                  <a:cubicBezTo>
                    <a:pt x="1" y="0"/>
                    <a:pt x="3" y="0"/>
                    <a:pt x="4" y="0"/>
                  </a:cubicBezTo>
                  <a:cubicBezTo>
                    <a:pt x="5" y="1"/>
                    <a:pt x="7" y="2"/>
                    <a:pt x="6" y="3"/>
                  </a:cubicBezTo>
                  <a:cubicBezTo>
                    <a:pt x="6" y="4"/>
                    <a:pt x="4" y="3"/>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5" name="Freeform 3112"/>
            <p:cNvSpPr>
              <a:spLocks noChangeAspect="1"/>
            </p:cNvSpPr>
            <p:nvPr/>
          </p:nvSpPr>
          <p:spPr bwMode="auto">
            <a:xfrm>
              <a:off x="3427" y="1334"/>
              <a:ext cx="5" cy="4"/>
            </a:xfrm>
            <a:custGeom>
              <a:avLst/>
              <a:gdLst>
                <a:gd name="T0" fmla="*/ 4 w 4"/>
                <a:gd name="T1" fmla="*/ 1 h 3"/>
                <a:gd name="T2" fmla="*/ 4 w 4"/>
                <a:gd name="T3" fmla="*/ 3 h 3"/>
                <a:gd name="T4" fmla="*/ 3 w 4"/>
                <a:gd name="T5" fmla="*/ 3 h 3"/>
                <a:gd name="T6" fmla="*/ 1 w 4"/>
                <a:gd name="T7" fmla="*/ 0 h 3"/>
                <a:gd name="T8" fmla="*/ 4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1"/>
                  </a:moveTo>
                  <a:cubicBezTo>
                    <a:pt x="4" y="1"/>
                    <a:pt x="4" y="2"/>
                    <a:pt x="3" y="2"/>
                  </a:cubicBezTo>
                  <a:cubicBezTo>
                    <a:pt x="3" y="3"/>
                    <a:pt x="2" y="3"/>
                    <a:pt x="2" y="2"/>
                  </a:cubicBezTo>
                  <a:cubicBezTo>
                    <a:pt x="1" y="2"/>
                    <a:pt x="0" y="1"/>
                    <a:pt x="1" y="0"/>
                  </a:cubicBezTo>
                  <a:cubicBezTo>
                    <a:pt x="2" y="0"/>
                    <a:pt x="3"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6" name="Freeform 3113"/>
            <p:cNvSpPr>
              <a:spLocks noChangeAspect="1"/>
            </p:cNvSpPr>
            <p:nvPr/>
          </p:nvSpPr>
          <p:spPr bwMode="auto">
            <a:xfrm>
              <a:off x="3341" y="1374"/>
              <a:ext cx="2" cy="3"/>
            </a:xfrm>
            <a:custGeom>
              <a:avLst/>
              <a:gdLst>
                <a:gd name="T0" fmla="*/ 2 w 2"/>
                <a:gd name="T1" fmla="*/ 2 h 3"/>
                <a:gd name="T2" fmla="*/ 1 w 2"/>
                <a:gd name="T3" fmla="*/ 3 h 3"/>
                <a:gd name="T4" fmla="*/ 0 w 2"/>
                <a:gd name="T5" fmla="*/ 2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7" name="Freeform 3114"/>
            <p:cNvSpPr>
              <a:spLocks noChangeAspect="1"/>
            </p:cNvSpPr>
            <p:nvPr/>
          </p:nvSpPr>
          <p:spPr bwMode="auto">
            <a:xfrm>
              <a:off x="3102" y="1130"/>
              <a:ext cx="5" cy="3"/>
            </a:xfrm>
            <a:custGeom>
              <a:avLst/>
              <a:gdLst>
                <a:gd name="T0" fmla="*/ 5 w 4"/>
                <a:gd name="T1" fmla="*/ 2 h 3"/>
                <a:gd name="T2" fmla="*/ 4 w 4"/>
                <a:gd name="T3" fmla="*/ 3 h 3"/>
                <a:gd name="T4" fmla="*/ 1 w 4"/>
                <a:gd name="T5" fmla="*/ 2 h 3"/>
                <a:gd name="T6" fmla="*/ 3 w 4"/>
                <a:gd name="T7" fmla="*/ 0 h 3"/>
                <a:gd name="T8" fmla="*/ 5 w 4"/>
                <a:gd name="T9" fmla="*/ 2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4" y="2"/>
                  </a:moveTo>
                  <a:cubicBezTo>
                    <a:pt x="4" y="2"/>
                    <a:pt x="4" y="3"/>
                    <a:pt x="3" y="3"/>
                  </a:cubicBezTo>
                  <a:cubicBezTo>
                    <a:pt x="1" y="3"/>
                    <a:pt x="1" y="2"/>
                    <a:pt x="1" y="2"/>
                  </a:cubicBezTo>
                  <a:cubicBezTo>
                    <a:pt x="1" y="1"/>
                    <a:pt x="0" y="0"/>
                    <a:pt x="2" y="0"/>
                  </a:cubicBezTo>
                  <a:cubicBezTo>
                    <a:pt x="3"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8" name="Freeform 3115"/>
            <p:cNvSpPr>
              <a:spLocks noChangeAspect="1"/>
            </p:cNvSpPr>
            <p:nvPr/>
          </p:nvSpPr>
          <p:spPr bwMode="auto">
            <a:xfrm>
              <a:off x="2398" y="1924"/>
              <a:ext cx="3" cy="4"/>
            </a:xfrm>
            <a:custGeom>
              <a:avLst/>
              <a:gdLst>
                <a:gd name="T0" fmla="*/ 3 w 2"/>
                <a:gd name="T1" fmla="*/ 3 h 3"/>
                <a:gd name="T2" fmla="*/ 2 w 2"/>
                <a:gd name="T3" fmla="*/ 4 h 3"/>
                <a:gd name="T4" fmla="*/ 0 w 2"/>
                <a:gd name="T5" fmla="*/ 3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2" y="3"/>
                    <a:pt x="1" y="3"/>
                  </a:cubicBezTo>
                  <a:cubicBezTo>
                    <a:pt x="1" y="3"/>
                    <a:pt x="0" y="2"/>
                    <a:pt x="0" y="2"/>
                  </a:cubicBezTo>
                  <a:cubicBezTo>
                    <a:pt x="0" y="1"/>
                    <a:pt x="1"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9" name="Freeform 3116"/>
            <p:cNvSpPr>
              <a:spLocks noChangeAspect="1"/>
            </p:cNvSpPr>
            <p:nvPr/>
          </p:nvSpPr>
          <p:spPr bwMode="auto">
            <a:xfrm>
              <a:off x="2456" y="1941"/>
              <a:ext cx="4" cy="4"/>
            </a:xfrm>
            <a:custGeom>
              <a:avLst/>
              <a:gdLst>
                <a:gd name="T0" fmla="*/ 3 w 3"/>
                <a:gd name="T1" fmla="*/ 1 h 3"/>
                <a:gd name="T2" fmla="*/ 4 w 3"/>
                <a:gd name="T3" fmla="*/ 3 h 3"/>
                <a:gd name="T4" fmla="*/ 1 w 3"/>
                <a:gd name="T5" fmla="*/ 4 h 3"/>
                <a:gd name="T6" fmla="*/ 0 w 3"/>
                <a:gd name="T7" fmla="*/ 1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1"/>
                    <a:pt x="3" y="2"/>
                  </a:cubicBezTo>
                  <a:cubicBezTo>
                    <a:pt x="3" y="3"/>
                    <a:pt x="2" y="3"/>
                    <a:pt x="1" y="3"/>
                  </a:cubicBezTo>
                  <a:cubicBezTo>
                    <a:pt x="1" y="3"/>
                    <a:pt x="0" y="2"/>
                    <a:pt x="0" y="1"/>
                  </a:cubicBezTo>
                  <a:cubicBezTo>
                    <a:pt x="0"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0" name="Freeform 3117"/>
            <p:cNvSpPr>
              <a:spLocks noChangeAspect="1"/>
            </p:cNvSpPr>
            <p:nvPr/>
          </p:nvSpPr>
          <p:spPr bwMode="auto">
            <a:xfrm>
              <a:off x="3902" y="3631"/>
              <a:ext cx="8" cy="6"/>
            </a:xfrm>
            <a:custGeom>
              <a:avLst/>
              <a:gdLst>
                <a:gd name="T0" fmla="*/ 3 w 6"/>
                <a:gd name="T1" fmla="*/ 5 h 5"/>
                <a:gd name="T2" fmla="*/ 1 w 6"/>
                <a:gd name="T3" fmla="*/ 2 h 5"/>
                <a:gd name="T4" fmla="*/ 4 w 6"/>
                <a:gd name="T5" fmla="*/ 1 h 5"/>
                <a:gd name="T6" fmla="*/ 8 w 6"/>
                <a:gd name="T7" fmla="*/ 4 h 5"/>
                <a:gd name="T8" fmla="*/ 3 w 6"/>
                <a:gd name="T9" fmla="*/ 5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2" y="4"/>
                  </a:moveTo>
                  <a:cubicBezTo>
                    <a:pt x="1" y="3"/>
                    <a:pt x="0" y="3"/>
                    <a:pt x="1" y="2"/>
                  </a:cubicBezTo>
                  <a:cubicBezTo>
                    <a:pt x="1" y="0"/>
                    <a:pt x="3" y="0"/>
                    <a:pt x="3" y="1"/>
                  </a:cubicBezTo>
                  <a:cubicBezTo>
                    <a:pt x="4" y="1"/>
                    <a:pt x="6" y="2"/>
                    <a:pt x="6" y="3"/>
                  </a:cubicBezTo>
                  <a:cubicBezTo>
                    <a:pt x="5" y="5"/>
                    <a:pt x="3" y="4"/>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1" name="Freeform 3118"/>
            <p:cNvSpPr>
              <a:spLocks noChangeAspect="1"/>
            </p:cNvSpPr>
            <p:nvPr/>
          </p:nvSpPr>
          <p:spPr bwMode="auto">
            <a:xfrm>
              <a:off x="5445" y="3299"/>
              <a:ext cx="2" cy="5"/>
            </a:xfrm>
            <a:custGeom>
              <a:avLst/>
              <a:gdLst>
                <a:gd name="T0" fmla="*/ 2 w 2"/>
                <a:gd name="T1" fmla="*/ 3 h 4"/>
                <a:gd name="T2" fmla="*/ 1 w 2"/>
                <a:gd name="T3" fmla="*/ 5 h 4"/>
                <a:gd name="T4" fmla="*/ 0 w 2"/>
                <a:gd name="T5" fmla="*/ 3 h 4"/>
                <a:gd name="T6" fmla="*/ 1 w 2"/>
                <a:gd name="T7" fmla="*/ 0 h 4"/>
                <a:gd name="T8" fmla="*/ 2 w 2"/>
                <a:gd name="T9" fmla="*/ 3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2"/>
                  </a:moveTo>
                  <a:cubicBezTo>
                    <a:pt x="2" y="3"/>
                    <a:pt x="2" y="4"/>
                    <a:pt x="1" y="4"/>
                  </a:cubicBezTo>
                  <a:cubicBezTo>
                    <a:pt x="1" y="3"/>
                    <a:pt x="0" y="3"/>
                    <a:pt x="0" y="2"/>
                  </a:cubicBezTo>
                  <a:cubicBezTo>
                    <a:pt x="0" y="1"/>
                    <a:pt x="1" y="0"/>
                    <a:pt x="1" y="0"/>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2" name="Freeform 3119"/>
            <p:cNvSpPr>
              <a:spLocks noChangeAspect="1"/>
            </p:cNvSpPr>
            <p:nvPr/>
          </p:nvSpPr>
          <p:spPr bwMode="auto">
            <a:xfrm>
              <a:off x="5446" y="3290"/>
              <a:ext cx="2" cy="5"/>
            </a:xfrm>
            <a:custGeom>
              <a:avLst/>
              <a:gdLst>
                <a:gd name="T0" fmla="*/ 2 w 2"/>
                <a:gd name="T1" fmla="*/ 4 h 4"/>
                <a:gd name="T2" fmla="*/ 1 w 2"/>
                <a:gd name="T3" fmla="*/ 5 h 4"/>
                <a:gd name="T4" fmla="*/ 0 w 2"/>
                <a:gd name="T5" fmla="*/ 3 h 4"/>
                <a:gd name="T6" fmla="*/ 1 w 2"/>
                <a:gd name="T7" fmla="*/ 1 h 4"/>
                <a:gd name="T8" fmla="*/ 2 w 2"/>
                <a:gd name="T9" fmla="*/ 4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3"/>
                  </a:moveTo>
                  <a:cubicBezTo>
                    <a:pt x="2" y="3"/>
                    <a:pt x="2" y="4"/>
                    <a:pt x="1" y="4"/>
                  </a:cubicBezTo>
                  <a:cubicBezTo>
                    <a:pt x="0" y="4"/>
                    <a:pt x="0" y="3"/>
                    <a:pt x="0" y="2"/>
                  </a:cubicBezTo>
                  <a:cubicBezTo>
                    <a:pt x="0" y="2"/>
                    <a:pt x="0" y="0"/>
                    <a:pt x="1" y="1"/>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3" name="Freeform 3120"/>
            <p:cNvSpPr>
              <a:spLocks noChangeAspect="1"/>
            </p:cNvSpPr>
            <p:nvPr/>
          </p:nvSpPr>
          <p:spPr bwMode="auto">
            <a:xfrm>
              <a:off x="3614" y="1094"/>
              <a:ext cx="4" cy="3"/>
            </a:xfrm>
            <a:custGeom>
              <a:avLst/>
              <a:gdLst>
                <a:gd name="T0" fmla="*/ 1 w 3"/>
                <a:gd name="T1" fmla="*/ 2 h 3"/>
                <a:gd name="T2" fmla="*/ 0 w 3"/>
                <a:gd name="T3" fmla="*/ 2 h 3"/>
                <a:gd name="T4" fmla="*/ 1 w 3"/>
                <a:gd name="T5" fmla="*/ 1 h 3"/>
                <a:gd name="T6" fmla="*/ 3 w 3"/>
                <a:gd name="T7" fmla="*/ 1 h 3"/>
                <a:gd name="T8" fmla="*/ 1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2"/>
                  </a:moveTo>
                  <a:cubicBezTo>
                    <a:pt x="1" y="3"/>
                    <a:pt x="0" y="3"/>
                    <a:pt x="0" y="2"/>
                  </a:cubicBezTo>
                  <a:cubicBezTo>
                    <a:pt x="0" y="2"/>
                    <a:pt x="1" y="1"/>
                    <a:pt x="1" y="1"/>
                  </a:cubicBezTo>
                  <a:cubicBezTo>
                    <a:pt x="1" y="1"/>
                    <a:pt x="2" y="0"/>
                    <a:pt x="2"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4" name="Freeform 3121"/>
            <p:cNvSpPr>
              <a:spLocks noChangeAspect="1"/>
            </p:cNvSpPr>
            <p:nvPr/>
          </p:nvSpPr>
          <p:spPr bwMode="auto">
            <a:xfrm>
              <a:off x="3319" y="969"/>
              <a:ext cx="4" cy="2"/>
            </a:xfrm>
            <a:custGeom>
              <a:avLst/>
              <a:gdLst>
                <a:gd name="T0" fmla="*/ 1 w 3"/>
                <a:gd name="T1" fmla="*/ 1 h 2"/>
                <a:gd name="T2" fmla="*/ 1 w 3"/>
                <a:gd name="T3" fmla="*/ 0 h 2"/>
                <a:gd name="T4" fmla="*/ 3 w 3"/>
                <a:gd name="T5" fmla="*/ 0 h 2"/>
                <a:gd name="T6" fmla="*/ 4 w 3"/>
                <a:gd name="T7" fmla="*/ 2 h 2"/>
                <a:gd name="T8" fmla="*/ 1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1"/>
                  </a:moveTo>
                  <a:cubicBezTo>
                    <a:pt x="1" y="1"/>
                    <a:pt x="0" y="0"/>
                    <a:pt x="1" y="0"/>
                  </a:cubicBezTo>
                  <a:cubicBezTo>
                    <a:pt x="1" y="0"/>
                    <a:pt x="2" y="0"/>
                    <a:pt x="2" y="0"/>
                  </a:cubicBezTo>
                  <a:cubicBezTo>
                    <a:pt x="3" y="1"/>
                    <a:pt x="3" y="1"/>
                    <a:pt x="3" y="2"/>
                  </a:cubicBezTo>
                  <a:cubicBezTo>
                    <a:pt x="2" y="2"/>
                    <a:pt x="1"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5" name="Freeform 3122"/>
            <p:cNvSpPr>
              <a:spLocks noChangeAspect="1"/>
            </p:cNvSpPr>
            <p:nvPr/>
          </p:nvSpPr>
          <p:spPr bwMode="auto">
            <a:xfrm>
              <a:off x="3114" y="952"/>
              <a:ext cx="3" cy="4"/>
            </a:xfrm>
            <a:custGeom>
              <a:avLst/>
              <a:gdLst>
                <a:gd name="T0" fmla="*/ 2 w 3"/>
                <a:gd name="T1" fmla="*/ 1 h 3"/>
                <a:gd name="T2" fmla="*/ 2 w 3"/>
                <a:gd name="T3" fmla="*/ 3 h 3"/>
                <a:gd name="T4" fmla="*/ 1 w 3"/>
                <a:gd name="T5" fmla="*/ 3 h 3"/>
                <a:gd name="T6" fmla="*/ 0 w 3"/>
                <a:gd name="T7" fmla="*/ 1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2"/>
                    <a:pt x="2" y="2"/>
                  </a:cubicBezTo>
                  <a:cubicBezTo>
                    <a:pt x="2" y="3"/>
                    <a:pt x="1" y="2"/>
                    <a:pt x="1" y="2"/>
                  </a:cubicBezTo>
                  <a:cubicBezTo>
                    <a:pt x="0" y="2"/>
                    <a:pt x="0" y="1"/>
                    <a:pt x="0" y="1"/>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6" name="Freeform 3123"/>
            <p:cNvSpPr>
              <a:spLocks noChangeAspect="1"/>
            </p:cNvSpPr>
            <p:nvPr/>
          </p:nvSpPr>
          <p:spPr bwMode="auto">
            <a:xfrm>
              <a:off x="3105" y="994"/>
              <a:ext cx="4" cy="3"/>
            </a:xfrm>
            <a:custGeom>
              <a:avLst/>
              <a:gdLst>
                <a:gd name="T0" fmla="*/ 1 w 3"/>
                <a:gd name="T1" fmla="*/ 2 h 2"/>
                <a:gd name="T2" fmla="*/ 0 w 3"/>
                <a:gd name="T3" fmla="*/ 2 h 2"/>
                <a:gd name="T4" fmla="*/ 1 w 3"/>
                <a:gd name="T5" fmla="*/ 0 h 2"/>
                <a:gd name="T6" fmla="*/ 4 w 3"/>
                <a:gd name="T7" fmla="*/ 0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1"/>
                  </a:moveTo>
                  <a:cubicBezTo>
                    <a:pt x="1" y="2"/>
                    <a:pt x="0" y="2"/>
                    <a:pt x="0" y="1"/>
                  </a:cubicBezTo>
                  <a:cubicBezTo>
                    <a:pt x="0" y="1"/>
                    <a:pt x="1" y="0"/>
                    <a:pt x="1" y="0"/>
                  </a:cubicBezTo>
                  <a:cubicBezTo>
                    <a:pt x="1" y="0"/>
                    <a:pt x="2" y="0"/>
                    <a:pt x="3" y="0"/>
                  </a:cubicBezTo>
                  <a:cubicBezTo>
                    <a:pt x="3" y="1"/>
                    <a:pt x="2"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7" name="Freeform 3124"/>
            <p:cNvSpPr>
              <a:spLocks noChangeAspect="1"/>
            </p:cNvSpPr>
            <p:nvPr/>
          </p:nvSpPr>
          <p:spPr bwMode="auto">
            <a:xfrm>
              <a:off x="2485" y="1981"/>
              <a:ext cx="2" cy="4"/>
            </a:xfrm>
            <a:custGeom>
              <a:avLst/>
              <a:gdLst>
                <a:gd name="T0" fmla="*/ 2 w 2"/>
                <a:gd name="T1" fmla="*/ 1 h 3"/>
                <a:gd name="T2" fmla="*/ 2 w 2"/>
                <a:gd name="T3" fmla="*/ 3 h 3"/>
                <a:gd name="T4" fmla="*/ 1 w 2"/>
                <a:gd name="T5" fmla="*/ 3 h 3"/>
                <a:gd name="T6" fmla="*/ 0 w 2"/>
                <a:gd name="T7" fmla="*/ 0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1"/>
                    <a:pt x="2" y="2"/>
                    <a:pt x="2" y="2"/>
                  </a:cubicBezTo>
                  <a:cubicBezTo>
                    <a:pt x="1" y="3"/>
                    <a:pt x="1" y="2"/>
                    <a:pt x="1" y="2"/>
                  </a:cubicBezTo>
                  <a:cubicBezTo>
                    <a:pt x="0" y="1"/>
                    <a:pt x="0" y="1"/>
                    <a:pt x="0"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8" name="Oval 3125"/>
            <p:cNvSpPr>
              <a:spLocks noChangeAspect="1" noChangeArrowheads="1"/>
            </p:cNvSpPr>
            <p:nvPr/>
          </p:nvSpPr>
          <p:spPr bwMode="auto">
            <a:xfrm>
              <a:off x="2446" y="1936"/>
              <a:ext cx="2"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9" name="Freeform 3126"/>
            <p:cNvSpPr>
              <a:spLocks noChangeAspect="1"/>
            </p:cNvSpPr>
            <p:nvPr/>
          </p:nvSpPr>
          <p:spPr bwMode="auto">
            <a:xfrm>
              <a:off x="2643" y="2782"/>
              <a:ext cx="3" cy="3"/>
            </a:xfrm>
            <a:custGeom>
              <a:avLst/>
              <a:gdLst>
                <a:gd name="T0" fmla="*/ 3 w 2"/>
                <a:gd name="T1" fmla="*/ 2 h 3"/>
                <a:gd name="T2" fmla="*/ 2 w 2"/>
                <a:gd name="T3" fmla="*/ 3 h 3"/>
                <a:gd name="T4" fmla="*/ 0 w 2"/>
                <a:gd name="T5" fmla="*/ 2 h 3"/>
                <a:gd name="T6" fmla="*/ 2 w 2"/>
                <a:gd name="T7" fmla="*/ 0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1" y="1"/>
                    <a:pt x="1"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0" name="Freeform 3127"/>
            <p:cNvSpPr>
              <a:spLocks noChangeAspect="1"/>
            </p:cNvSpPr>
            <p:nvPr/>
          </p:nvSpPr>
          <p:spPr bwMode="auto">
            <a:xfrm>
              <a:off x="2774" y="2926"/>
              <a:ext cx="2" cy="2"/>
            </a:xfrm>
            <a:custGeom>
              <a:avLst/>
              <a:gdLst>
                <a:gd name="T0" fmla="*/ 2 w 2"/>
                <a:gd name="T1" fmla="*/ 1 h 2"/>
                <a:gd name="T2" fmla="*/ 1 w 2"/>
                <a:gd name="T3" fmla="*/ 2 h 2"/>
                <a:gd name="T4" fmla="*/ 0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1" name="Freeform 3128"/>
            <p:cNvSpPr>
              <a:spLocks noChangeAspect="1"/>
            </p:cNvSpPr>
            <p:nvPr/>
          </p:nvSpPr>
          <p:spPr bwMode="auto">
            <a:xfrm>
              <a:off x="5524" y="3446"/>
              <a:ext cx="2" cy="3"/>
            </a:xfrm>
            <a:custGeom>
              <a:avLst/>
              <a:gdLst>
                <a:gd name="T0" fmla="*/ 2 w 2"/>
                <a:gd name="T1" fmla="*/ 2 h 2"/>
                <a:gd name="T2" fmla="*/ 1 w 2"/>
                <a:gd name="T3" fmla="*/ 3 h 2"/>
                <a:gd name="T4" fmla="*/ 0 w 2"/>
                <a:gd name="T5" fmla="*/ 2 h 2"/>
                <a:gd name="T6" fmla="*/ 1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1" y="2"/>
                  </a:cubicBezTo>
                  <a:cubicBezTo>
                    <a:pt x="1" y="2"/>
                    <a:pt x="1" y="1"/>
                    <a:pt x="0" y="1"/>
                  </a:cubicBezTo>
                  <a:cubicBezTo>
                    <a:pt x="0" y="1"/>
                    <a:pt x="0" y="0"/>
                    <a:pt x="1" y="0"/>
                  </a:cubicBezTo>
                  <a:cubicBezTo>
                    <a:pt x="2"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2" name="Freeform 3129"/>
            <p:cNvSpPr>
              <a:spLocks noChangeAspect="1"/>
            </p:cNvSpPr>
            <p:nvPr/>
          </p:nvSpPr>
          <p:spPr bwMode="auto">
            <a:xfrm>
              <a:off x="5262" y="3623"/>
              <a:ext cx="2" cy="4"/>
            </a:xfrm>
            <a:custGeom>
              <a:avLst/>
              <a:gdLst>
                <a:gd name="T0" fmla="*/ 2 w 1"/>
                <a:gd name="T1" fmla="*/ 3 h 3"/>
                <a:gd name="T2" fmla="*/ 2 w 1"/>
                <a:gd name="T3" fmla="*/ 4 h 3"/>
                <a:gd name="T4" fmla="*/ 0 w 1"/>
                <a:gd name="T5" fmla="*/ 1 h 3"/>
                <a:gd name="T6" fmla="*/ 2 w 1"/>
                <a:gd name="T7" fmla="*/ 0 h 3"/>
                <a:gd name="T8" fmla="*/ 2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1" y="3"/>
                  </a:cubicBezTo>
                  <a:cubicBezTo>
                    <a:pt x="0" y="3"/>
                    <a:pt x="0" y="2"/>
                    <a:pt x="0" y="1"/>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3" name="Freeform 3130"/>
            <p:cNvSpPr>
              <a:spLocks noChangeAspect="1"/>
            </p:cNvSpPr>
            <p:nvPr/>
          </p:nvSpPr>
          <p:spPr bwMode="auto">
            <a:xfrm>
              <a:off x="5100" y="3664"/>
              <a:ext cx="3" cy="3"/>
            </a:xfrm>
            <a:custGeom>
              <a:avLst/>
              <a:gdLst>
                <a:gd name="T0" fmla="*/ 3 w 2"/>
                <a:gd name="T1" fmla="*/ 2 h 3"/>
                <a:gd name="T2" fmla="*/ 2 w 2"/>
                <a:gd name="T3" fmla="*/ 3 h 3"/>
                <a:gd name="T4" fmla="*/ 0 w 2"/>
                <a:gd name="T5" fmla="*/ 2 h 3"/>
                <a:gd name="T6" fmla="*/ 2 w 2"/>
                <a:gd name="T7" fmla="*/ 0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4" name="Oval 3131"/>
            <p:cNvSpPr>
              <a:spLocks noChangeAspect="1" noChangeArrowheads="1"/>
            </p:cNvSpPr>
            <p:nvPr/>
          </p:nvSpPr>
          <p:spPr bwMode="auto">
            <a:xfrm>
              <a:off x="5403" y="3377"/>
              <a:ext cx="1"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5" name="Freeform 3132"/>
            <p:cNvSpPr>
              <a:spLocks noChangeAspect="1"/>
            </p:cNvSpPr>
            <p:nvPr/>
          </p:nvSpPr>
          <p:spPr bwMode="auto">
            <a:xfrm>
              <a:off x="5406" y="3304"/>
              <a:ext cx="83" cy="97"/>
            </a:xfrm>
            <a:custGeom>
              <a:avLst/>
              <a:gdLst>
                <a:gd name="T0" fmla="*/ 53 w 69"/>
                <a:gd name="T1" fmla="*/ 23 h 81"/>
                <a:gd name="T2" fmla="*/ 66 w 69"/>
                <a:gd name="T3" fmla="*/ 22 h 81"/>
                <a:gd name="T4" fmla="*/ 75 w 69"/>
                <a:gd name="T5" fmla="*/ 14 h 81"/>
                <a:gd name="T6" fmla="*/ 83 w 69"/>
                <a:gd name="T7" fmla="*/ 19 h 81"/>
                <a:gd name="T8" fmla="*/ 77 w 69"/>
                <a:gd name="T9" fmla="*/ 24 h 81"/>
                <a:gd name="T10" fmla="*/ 73 w 69"/>
                <a:gd name="T11" fmla="*/ 35 h 81"/>
                <a:gd name="T12" fmla="*/ 65 w 69"/>
                <a:gd name="T13" fmla="*/ 36 h 81"/>
                <a:gd name="T14" fmla="*/ 64 w 69"/>
                <a:gd name="T15" fmla="*/ 44 h 81"/>
                <a:gd name="T16" fmla="*/ 64 w 69"/>
                <a:gd name="T17" fmla="*/ 47 h 81"/>
                <a:gd name="T18" fmla="*/ 61 w 69"/>
                <a:gd name="T19" fmla="*/ 49 h 81"/>
                <a:gd name="T20" fmla="*/ 60 w 69"/>
                <a:gd name="T21" fmla="*/ 46 h 81"/>
                <a:gd name="T22" fmla="*/ 53 w 69"/>
                <a:gd name="T23" fmla="*/ 46 h 81"/>
                <a:gd name="T24" fmla="*/ 46 w 69"/>
                <a:gd name="T25" fmla="*/ 53 h 81"/>
                <a:gd name="T26" fmla="*/ 49 w 69"/>
                <a:gd name="T27" fmla="*/ 57 h 81"/>
                <a:gd name="T28" fmla="*/ 38 w 69"/>
                <a:gd name="T29" fmla="*/ 69 h 81"/>
                <a:gd name="T30" fmla="*/ 30 w 69"/>
                <a:gd name="T31" fmla="*/ 83 h 81"/>
                <a:gd name="T32" fmla="*/ 16 w 69"/>
                <a:gd name="T33" fmla="*/ 96 h 81"/>
                <a:gd name="T34" fmla="*/ 8 w 69"/>
                <a:gd name="T35" fmla="*/ 93 h 81"/>
                <a:gd name="T36" fmla="*/ 5 w 69"/>
                <a:gd name="T37" fmla="*/ 89 h 81"/>
                <a:gd name="T38" fmla="*/ 13 w 69"/>
                <a:gd name="T39" fmla="*/ 78 h 81"/>
                <a:gd name="T40" fmla="*/ 18 w 69"/>
                <a:gd name="T41" fmla="*/ 71 h 81"/>
                <a:gd name="T42" fmla="*/ 16 w 69"/>
                <a:gd name="T43" fmla="*/ 61 h 81"/>
                <a:gd name="T44" fmla="*/ 10 w 69"/>
                <a:gd name="T45" fmla="*/ 59 h 81"/>
                <a:gd name="T46" fmla="*/ 5 w 69"/>
                <a:gd name="T47" fmla="*/ 55 h 81"/>
                <a:gd name="T48" fmla="*/ 1 w 69"/>
                <a:gd name="T49" fmla="*/ 51 h 81"/>
                <a:gd name="T50" fmla="*/ 7 w 69"/>
                <a:gd name="T51" fmla="*/ 46 h 81"/>
                <a:gd name="T52" fmla="*/ 16 w 69"/>
                <a:gd name="T53" fmla="*/ 42 h 81"/>
                <a:gd name="T54" fmla="*/ 22 w 69"/>
                <a:gd name="T55" fmla="*/ 29 h 81"/>
                <a:gd name="T56" fmla="*/ 25 w 69"/>
                <a:gd name="T57" fmla="*/ 24 h 81"/>
                <a:gd name="T58" fmla="*/ 24 w 69"/>
                <a:gd name="T59" fmla="*/ 13 h 81"/>
                <a:gd name="T60" fmla="*/ 26 w 69"/>
                <a:gd name="T61" fmla="*/ 6 h 81"/>
                <a:gd name="T62" fmla="*/ 30 w 69"/>
                <a:gd name="T63" fmla="*/ 7 h 81"/>
                <a:gd name="T64" fmla="*/ 31 w 69"/>
                <a:gd name="T65" fmla="*/ 4 h 81"/>
                <a:gd name="T66" fmla="*/ 35 w 69"/>
                <a:gd name="T67" fmla="*/ 5 h 81"/>
                <a:gd name="T68" fmla="*/ 35 w 69"/>
                <a:gd name="T69" fmla="*/ 10 h 81"/>
                <a:gd name="T70" fmla="*/ 40 w 69"/>
                <a:gd name="T71" fmla="*/ 10 h 81"/>
                <a:gd name="T72" fmla="*/ 40 w 69"/>
                <a:gd name="T73" fmla="*/ 2 h 81"/>
                <a:gd name="T74" fmla="*/ 43 w 69"/>
                <a:gd name="T75" fmla="*/ 2 h 81"/>
                <a:gd name="T76" fmla="*/ 43 w 69"/>
                <a:gd name="T77" fmla="*/ 18 h 81"/>
                <a:gd name="T78" fmla="*/ 53 w 69"/>
                <a:gd name="T79" fmla="*/ 23 h 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
                <a:gd name="T121" fmla="*/ 0 h 81"/>
                <a:gd name="T122" fmla="*/ 69 w 69"/>
                <a:gd name="T123" fmla="*/ 81 h 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 h="81">
                  <a:moveTo>
                    <a:pt x="44" y="19"/>
                  </a:moveTo>
                  <a:cubicBezTo>
                    <a:pt x="48" y="20"/>
                    <a:pt x="52" y="20"/>
                    <a:pt x="55" y="18"/>
                  </a:cubicBezTo>
                  <a:cubicBezTo>
                    <a:pt x="58" y="17"/>
                    <a:pt x="59" y="13"/>
                    <a:pt x="62" y="12"/>
                  </a:cubicBezTo>
                  <a:cubicBezTo>
                    <a:pt x="64" y="12"/>
                    <a:pt x="68" y="13"/>
                    <a:pt x="69" y="16"/>
                  </a:cubicBezTo>
                  <a:cubicBezTo>
                    <a:pt x="69" y="17"/>
                    <a:pt x="65" y="18"/>
                    <a:pt x="64" y="20"/>
                  </a:cubicBezTo>
                  <a:cubicBezTo>
                    <a:pt x="63" y="23"/>
                    <a:pt x="64" y="27"/>
                    <a:pt x="61" y="29"/>
                  </a:cubicBezTo>
                  <a:cubicBezTo>
                    <a:pt x="60" y="31"/>
                    <a:pt x="56" y="29"/>
                    <a:pt x="54" y="30"/>
                  </a:cubicBezTo>
                  <a:cubicBezTo>
                    <a:pt x="52" y="32"/>
                    <a:pt x="53" y="35"/>
                    <a:pt x="53" y="37"/>
                  </a:cubicBezTo>
                  <a:cubicBezTo>
                    <a:pt x="53" y="38"/>
                    <a:pt x="53" y="39"/>
                    <a:pt x="53" y="39"/>
                  </a:cubicBezTo>
                  <a:cubicBezTo>
                    <a:pt x="53" y="40"/>
                    <a:pt x="52" y="42"/>
                    <a:pt x="51" y="41"/>
                  </a:cubicBezTo>
                  <a:cubicBezTo>
                    <a:pt x="50" y="41"/>
                    <a:pt x="51" y="39"/>
                    <a:pt x="50" y="38"/>
                  </a:cubicBezTo>
                  <a:cubicBezTo>
                    <a:pt x="48" y="38"/>
                    <a:pt x="45" y="37"/>
                    <a:pt x="44" y="38"/>
                  </a:cubicBezTo>
                  <a:cubicBezTo>
                    <a:pt x="41" y="40"/>
                    <a:pt x="38" y="42"/>
                    <a:pt x="38" y="44"/>
                  </a:cubicBezTo>
                  <a:cubicBezTo>
                    <a:pt x="37" y="46"/>
                    <a:pt x="42" y="47"/>
                    <a:pt x="41" y="48"/>
                  </a:cubicBezTo>
                  <a:cubicBezTo>
                    <a:pt x="39" y="52"/>
                    <a:pt x="35" y="54"/>
                    <a:pt x="32" y="58"/>
                  </a:cubicBezTo>
                  <a:cubicBezTo>
                    <a:pt x="29" y="61"/>
                    <a:pt x="28" y="66"/>
                    <a:pt x="25" y="69"/>
                  </a:cubicBezTo>
                  <a:cubicBezTo>
                    <a:pt x="21" y="73"/>
                    <a:pt x="17" y="77"/>
                    <a:pt x="13" y="80"/>
                  </a:cubicBezTo>
                  <a:cubicBezTo>
                    <a:pt x="11" y="81"/>
                    <a:pt x="9" y="79"/>
                    <a:pt x="7" y="78"/>
                  </a:cubicBezTo>
                  <a:cubicBezTo>
                    <a:pt x="6" y="77"/>
                    <a:pt x="3" y="76"/>
                    <a:pt x="4" y="74"/>
                  </a:cubicBezTo>
                  <a:cubicBezTo>
                    <a:pt x="5" y="71"/>
                    <a:pt x="9" y="68"/>
                    <a:pt x="11" y="65"/>
                  </a:cubicBezTo>
                  <a:cubicBezTo>
                    <a:pt x="13" y="63"/>
                    <a:pt x="15" y="61"/>
                    <a:pt x="15" y="59"/>
                  </a:cubicBezTo>
                  <a:cubicBezTo>
                    <a:pt x="15" y="56"/>
                    <a:pt x="15" y="53"/>
                    <a:pt x="13" y="51"/>
                  </a:cubicBezTo>
                  <a:cubicBezTo>
                    <a:pt x="12" y="49"/>
                    <a:pt x="10" y="50"/>
                    <a:pt x="8" y="49"/>
                  </a:cubicBezTo>
                  <a:cubicBezTo>
                    <a:pt x="7" y="48"/>
                    <a:pt x="5" y="47"/>
                    <a:pt x="4" y="46"/>
                  </a:cubicBezTo>
                  <a:cubicBezTo>
                    <a:pt x="2" y="45"/>
                    <a:pt x="0" y="44"/>
                    <a:pt x="1" y="43"/>
                  </a:cubicBezTo>
                  <a:cubicBezTo>
                    <a:pt x="1" y="41"/>
                    <a:pt x="4" y="39"/>
                    <a:pt x="6" y="38"/>
                  </a:cubicBezTo>
                  <a:cubicBezTo>
                    <a:pt x="8" y="37"/>
                    <a:pt x="11" y="37"/>
                    <a:pt x="13" y="35"/>
                  </a:cubicBezTo>
                  <a:cubicBezTo>
                    <a:pt x="16" y="32"/>
                    <a:pt x="16" y="28"/>
                    <a:pt x="18" y="24"/>
                  </a:cubicBezTo>
                  <a:cubicBezTo>
                    <a:pt x="18" y="23"/>
                    <a:pt x="21" y="22"/>
                    <a:pt x="21" y="20"/>
                  </a:cubicBezTo>
                  <a:cubicBezTo>
                    <a:pt x="22" y="17"/>
                    <a:pt x="20" y="14"/>
                    <a:pt x="20" y="11"/>
                  </a:cubicBezTo>
                  <a:cubicBezTo>
                    <a:pt x="20" y="9"/>
                    <a:pt x="20" y="7"/>
                    <a:pt x="22" y="5"/>
                  </a:cubicBezTo>
                  <a:cubicBezTo>
                    <a:pt x="22" y="5"/>
                    <a:pt x="24" y="7"/>
                    <a:pt x="25" y="6"/>
                  </a:cubicBezTo>
                  <a:cubicBezTo>
                    <a:pt x="26" y="5"/>
                    <a:pt x="25" y="3"/>
                    <a:pt x="26" y="3"/>
                  </a:cubicBezTo>
                  <a:cubicBezTo>
                    <a:pt x="27" y="2"/>
                    <a:pt x="29" y="3"/>
                    <a:pt x="29" y="4"/>
                  </a:cubicBezTo>
                  <a:cubicBezTo>
                    <a:pt x="30" y="5"/>
                    <a:pt x="28" y="7"/>
                    <a:pt x="29" y="8"/>
                  </a:cubicBezTo>
                  <a:cubicBezTo>
                    <a:pt x="30" y="8"/>
                    <a:pt x="32" y="9"/>
                    <a:pt x="33" y="8"/>
                  </a:cubicBezTo>
                  <a:cubicBezTo>
                    <a:pt x="34" y="6"/>
                    <a:pt x="32" y="4"/>
                    <a:pt x="33" y="2"/>
                  </a:cubicBezTo>
                  <a:cubicBezTo>
                    <a:pt x="33" y="1"/>
                    <a:pt x="36" y="0"/>
                    <a:pt x="36" y="2"/>
                  </a:cubicBezTo>
                  <a:cubicBezTo>
                    <a:pt x="37" y="6"/>
                    <a:pt x="34" y="11"/>
                    <a:pt x="36" y="15"/>
                  </a:cubicBezTo>
                  <a:cubicBezTo>
                    <a:pt x="37" y="18"/>
                    <a:pt x="41" y="19"/>
                    <a:pt x="44" y="1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6" name="Freeform 3133"/>
            <p:cNvSpPr>
              <a:spLocks noChangeAspect="1"/>
            </p:cNvSpPr>
            <p:nvPr/>
          </p:nvSpPr>
          <p:spPr bwMode="auto">
            <a:xfrm>
              <a:off x="5414" y="3259"/>
              <a:ext cx="24" cy="48"/>
            </a:xfrm>
            <a:custGeom>
              <a:avLst/>
              <a:gdLst>
                <a:gd name="T0" fmla="*/ 16 w 20"/>
                <a:gd name="T1" fmla="*/ 41 h 40"/>
                <a:gd name="T2" fmla="*/ 17 w 20"/>
                <a:gd name="T3" fmla="*/ 47 h 40"/>
                <a:gd name="T4" fmla="*/ 20 w 20"/>
                <a:gd name="T5" fmla="*/ 47 h 40"/>
                <a:gd name="T6" fmla="*/ 24 w 20"/>
                <a:gd name="T7" fmla="*/ 35 h 40"/>
                <a:gd name="T8" fmla="*/ 20 w 20"/>
                <a:gd name="T9" fmla="*/ 25 h 40"/>
                <a:gd name="T10" fmla="*/ 24 w 20"/>
                <a:gd name="T11" fmla="*/ 25 h 40"/>
                <a:gd name="T12" fmla="*/ 22 w 20"/>
                <a:gd name="T13" fmla="*/ 17 h 40"/>
                <a:gd name="T14" fmla="*/ 12 w 20"/>
                <a:gd name="T15" fmla="*/ 10 h 40"/>
                <a:gd name="T16" fmla="*/ 6 w 20"/>
                <a:gd name="T17" fmla="*/ 6 h 40"/>
                <a:gd name="T18" fmla="*/ 6 w 20"/>
                <a:gd name="T19" fmla="*/ 2 h 40"/>
                <a:gd name="T20" fmla="*/ 1 w 20"/>
                <a:gd name="T21" fmla="*/ 2 h 40"/>
                <a:gd name="T22" fmla="*/ 6 w 20"/>
                <a:gd name="T23" fmla="*/ 12 h 40"/>
                <a:gd name="T24" fmla="*/ 5 w 20"/>
                <a:gd name="T25" fmla="*/ 16 h 40"/>
                <a:gd name="T26" fmla="*/ 14 w 20"/>
                <a:gd name="T27" fmla="*/ 35 h 40"/>
                <a:gd name="T28" fmla="*/ 19 w 20"/>
                <a:gd name="T29" fmla="*/ 36 h 40"/>
                <a:gd name="T30" fmla="*/ 16 w 20"/>
                <a:gd name="T31" fmla="*/ 41 h 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
                <a:gd name="T49" fmla="*/ 0 h 40"/>
                <a:gd name="T50" fmla="*/ 20 w 20"/>
                <a:gd name="T51" fmla="*/ 40 h 4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 h="40">
                  <a:moveTo>
                    <a:pt x="13" y="34"/>
                  </a:moveTo>
                  <a:cubicBezTo>
                    <a:pt x="13" y="36"/>
                    <a:pt x="13" y="38"/>
                    <a:pt x="14" y="39"/>
                  </a:cubicBezTo>
                  <a:cubicBezTo>
                    <a:pt x="15" y="40"/>
                    <a:pt x="17" y="40"/>
                    <a:pt x="17" y="39"/>
                  </a:cubicBezTo>
                  <a:cubicBezTo>
                    <a:pt x="19" y="36"/>
                    <a:pt x="20" y="32"/>
                    <a:pt x="20" y="29"/>
                  </a:cubicBezTo>
                  <a:cubicBezTo>
                    <a:pt x="20" y="26"/>
                    <a:pt x="17" y="24"/>
                    <a:pt x="17" y="21"/>
                  </a:cubicBezTo>
                  <a:cubicBezTo>
                    <a:pt x="17" y="20"/>
                    <a:pt x="20" y="22"/>
                    <a:pt x="20" y="21"/>
                  </a:cubicBezTo>
                  <a:cubicBezTo>
                    <a:pt x="20" y="18"/>
                    <a:pt x="20" y="16"/>
                    <a:pt x="18" y="14"/>
                  </a:cubicBezTo>
                  <a:cubicBezTo>
                    <a:pt x="16" y="11"/>
                    <a:pt x="13" y="10"/>
                    <a:pt x="10" y="8"/>
                  </a:cubicBezTo>
                  <a:cubicBezTo>
                    <a:pt x="8" y="7"/>
                    <a:pt x="6" y="7"/>
                    <a:pt x="5" y="5"/>
                  </a:cubicBezTo>
                  <a:cubicBezTo>
                    <a:pt x="4" y="4"/>
                    <a:pt x="6" y="2"/>
                    <a:pt x="5" y="2"/>
                  </a:cubicBezTo>
                  <a:cubicBezTo>
                    <a:pt x="4" y="1"/>
                    <a:pt x="1" y="0"/>
                    <a:pt x="1" y="2"/>
                  </a:cubicBezTo>
                  <a:cubicBezTo>
                    <a:pt x="0" y="5"/>
                    <a:pt x="4" y="7"/>
                    <a:pt x="5" y="10"/>
                  </a:cubicBezTo>
                  <a:cubicBezTo>
                    <a:pt x="5" y="11"/>
                    <a:pt x="4" y="12"/>
                    <a:pt x="4" y="13"/>
                  </a:cubicBezTo>
                  <a:cubicBezTo>
                    <a:pt x="6" y="19"/>
                    <a:pt x="9" y="24"/>
                    <a:pt x="12" y="29"/>
                  </a:cubicBezTo>
                  <a:cubicBezTo>
                    <a:pt x="13" y="30"/>
                    <a:pt x="16" y="29"/>
                    <a:pt x="16" y="30"/>
                  </a:cubicBezTo>
                  <a:cubicBezTo>
                    <a:pt x="16" y="32"/>
                    <a:pt x="13" y="33"/>
                    <a:pt x="13" y="3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7" name="Freeform 3134"/>
            <p:cNvSpPr>
              <a:spLocks noChangeAspect="1"/>
            </p:cNvSpPr>
            <p:nvPr/>
          </p:nvSpPr>
          <p:spPr bwMode="auto">
            <a:xfrm>
              <a:off x="5262" y="3377"/>
              <a:ext cx="146" cy="126"/>
            </a:xfrm>
            <a:custGeom>
              <a:avLst/>
              <a:gdLst>
                <a:gd name="T0" fmla="*/ 140 w 121"/>
                <a:gd name="T1" fmla="*/ 28 h 105"/>
                <a:gd name="T2" fmla="*/ 128 w 121"/>
                <a:gd name="T3" fmla="*/ 38 h 105"/>
                <a:gd name="T4" fmla="*/ 119 w 121"/>
                <a:gd name="T5" fmla="*/ 49 h 105"/>
                <a:gd name="T6" fmla="*/ 110 w 121"/>
                <a:gd name="T7" fmla="*/ 58 h 105"/>
                <a:gd name="T8" fmla="*/ 110 w 121"/>
                <a:gd name="T9" fmla="*/ 61 h 105"/>
                <a:gd name="T10" fmla="*/ 116 w 121"/>
                <a:gd name="T11" fmla="*/ 64 h 105"/>
                <a:gd name="T12" fmla="*/ 115 w 121"/>
                <a:gd name="T13" fmla="*/ 67 h 105"/>
                <a:gd name="T14" fmla="*/ 103 w 121"/>
                <a:gd name="T15" fmla="*/ 66 h 105"/>
                <a:gd name="T16" fmla="*/ 88 w 121"/>
                <a:gd name="T17" fmla="*/ 72 h 105"/>
                <a:gd name="T18" fmla="*/ 81 w 121"/>
                <a:gd name="T19" fmla="*/ 79 h 105"/>
                <a:gd name="T20" fmla="*/ 78 w 121"/>
                <a:gd name="T21" fmla="*/ 90 h 105"/>
                <a:gd name="T22" fmla="*/ 70 w 121"/>
                <a:gd name="T23" fmla="*/ 101 h 105"/>
                <a:gd name="T24" fmla="*/ 56 w 121"/>
                <a:gd name="T25" fmla="*/ 113 h 105"/>
                <a:gd name="T26" fmla="*/ 41 w 121"/>
                <a:gd name="T27" fmla="*/ 125 h 105"/>
                <a:gd name="T28" fmla="*/ 33 w 121"/>
                <a:gd name="T29" fmla="*/ 124 h 105"/>
                <a:gd name="T30" fmla="*/ 28 w 121"/>
                <a:gd name="T31" fmla="*/ 116 h 105"/>
                <a:gd name="T32" fmla="*/ 19 w 121"/>
                <a:gd name="T33" fmla="*/ 114 h 105"/>
                <a:gd name="T34" fmla="*/ 4 w 121"/>
                <a:gd name="T35" fmla="*/ 113 h 105"/>
                <a:gd name="T36" fmla="*/ 1 w 121"/>
                <a:gd name="T37" fmla="*/ 107 h 105"/>
                <a:gd name="T38" fmla="*/ 13 w 121"/>
                <a:gd name="T39" fmla="*/ 92 h 105"/>
                <a:gd name="T40" fmla="*/ 31 w 121"/>
                <a:gd name="T41" fmla="*/ 78 h 105"/>
                <a:gd name="T42" fmla="*/ 46 w 121"/>
                <a:gd name="T43" fmla="*/ 68 h 105"/>
                <a:gd name="T44" fmla="*/ 56 w 121"/>
                <a:gd name="T45" fmla="*/ 66 h 105"/>
                <a:gd name="T46" fmla="*/ 76 w 121"/>
                <a:gd name="T47" fmla="*/ 52 h 105"/>
                <a:gd name="T48" fmla="*/ 92 w 121"/>
                <a:gd name="T49" fmla="*/ 42 h 105"/>
                <a:gd name="T50" fmla="*/ 101 w 121"/>
                <a:gd name="T51" fmla="*/ 28 h 105"/>
                <a:gd name="T52" fmla="*/ 112 w 121"/>
                <a:gd name="T53" fmla="*/ 16 h 105"/>
                <a:gd name="T54" fmla="*/ 121 w 121"/>
                <a:gd name="T55" fmla="*/ 0 h 105"/>
                <a:gd name="T56" fmla="*/ 125 w 121"/>
                <a:gd name="T57" fmla="*/ 0 h 105"/>
                <a:gd name="T58" fmla="*/ 125 w 121"/>
                <a:gd name="T59" fmla="*/ 5 h 105"/>
                <a:gd name="T60" fmla="*/ 129 w 121"/>
                <a:gd name="T61" fmla="*/ 7 h 105"/>
                <a:gd name="T62" fmla="*/ 127 w 121"/>
                <a:gd name="T63" fmla="*/ 13 h 105"/>
                <a:gd name="T64" fmla="*/ 132 w 121"/>
                <a:gd name="T65" fmla="*/ 17 h 105"/>
                <a:gd name="T66" fmla="*/ 138 w 121"/>
                <a:gd name="T67" fmla="*/ 8 h 105"/>
                <a:gd name="T68" fmla="*/ 142 w 121"/>
                <a:gd name="T69" fmla="*/ 6 h 105"/>
                <a:gd name="T70" fmla="*/ 145 w 121"/>
                <a:gd name="T71" fmla="*/ 12 h 105"/>
                <a:gd name="T72" fmla="*/ 146 w 121"/>
                <a:gd name="T73" fmla="*/ 17 h 105"/>
                <a:gd name="T74" fmla="*/ 140 w 121"/>
                <a:gd name="T75" fmla="*/ 22 h 105"/>
                <a:gd name="T76" fmla="*/ 140 w 121"/>
                <a:gd name="T77" fmla="*/ 28 h 10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1"/>
                <a:gd name="T118" fmla="*/ 0 h 105"/>
                <a:gd name="T119" fmla="*/ 121 w 121"/>
                <a:gd name="T120" fmla="*/ 105 h 10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1" h="105">
                  <a:moveTo>
                    <a:pt x="116" y="23"/>
                  </a:moveTo>
                  <a:cubicBezTo>
                    <a:pt x="113" y="26"/>
                    <a:pt x="109" y="29"/>
                    <a:pt x="106" y="32"/>
                  </a:cubicBezTo>
                  <a:cubicBezTo>
                    <a:pt x="103" y="35"/>
                    <a:pt x="102" y="39"/>
                    <a:pt x="99" y="41"/>
                  </a:cubicBezTo>
                  <a:cubicBezTo>
                    <a:pt x="97" y="44"/>
                    <a:pt x="93" y="45"/>
                    <a:pt x="91" y="48"/>
                  </a:cubicBezTo>
                  <a:cubicBezTo>
                    <a:pt x="90" y="49"/>
                    <a:pt x="90" y="50"/>
                    <a:pt x="91" y="51"/>
                  </a:cubicBezTo>
                  <a:cubicBezTo>
                    <a:pt x="92" y="52"/>
                    <a:pt x="95" y="51"/>
                    <a:pt x="96" y="53"/>
                  </a:cubicBezTo>
                  <a:cubicBezTo>
                    <a:pt x="97" y="54"/>
                    <a:pt x="97" y="56"/>
                    <a:pt x="95" y="56"/>
                  </a:cubicBezTo>
                  <a:cubicBezTo>
                    <a:pt x="92" y="57"/>
                    <a:pt x="89" y="54"/>
                    <a:pt x="85" y="55"/>
                  </a:cubicBezTo>
                  <a:cubicBezTo>
                    <a:pt x="81" y="55"/>
                    <a:pt x="77" y="58"/>
                    <a:pt x="73" y="60"/>
                  </a:cubicBezTo>
                  <a:cubicBezTo>
                    <a:pt x="71" y="62"/>
                    <a:pt x="68" y="63"/>
                    <a:pt x="67" y="66"/>
                  </a:cubicBezTo>
                  <a:cubicBezTo>
                    <a:pt x="65" y="68"/>
                    <a:pt x="67" y="72"/>
                    <a:pt x="65" y="75"/>
                  </a:cubicBezTo>
                  <a:cubicBezTo>
                    <a:pt x="64" y="78"/>
                    <a:pt x="61" y="81"/>
                    <a:pt x="58" y="84"/>
                  </a:cubicBezTo>
                  <a:cubicBezTo>
                    <a:pt x="54" y="88"/>
                    <a:pt x="50" y="91"/>
                    <a:pt x="46" y="94"/>
                  </a:cubicBezTo>
                  <a:cubicBezTo>
                    <a:pt x="42" y="98"/>
                    <a:pt x="39" y="102"/>
                    <a:pt x="34" y="104"/>
                  </a:cubicBezTo>
                  <a:cubicBezTo>
                    <a:pt x="32" y="105"/>
                    <a:pt x="29" y="104"/>
                    <a:pt x="27" y="103"/>
                  </a:cubicBezTo>
                  <a:cubicBezTo>
                    <a:pt x="25" y="102"/>
                    <a:pt x="25" y="98"/>
                    <a:pt x="23" y="97"/>
                  </a:cubicBezTo>
                  <a:cubicBezTo>
                    <a:pt x="21" y="96"/>
                    <a:pt x="18" y="95"/>
                    <a:pt x="16" y="95"/>
                  </a:cubicBezTo>
                  <a:cubicBezTo>
                    <a:pt x="12" y="95"/>
                    <a:pt x="7" y="96"/>
                    <a:pt x="3" y="94"/>
                  </a:cubicBezTo>
                  <a:cubicBezTo>
                    <a:pt x="2" y="94"/>
                    <a:pt x="0" y="91"/>
                    <a:pt x="1" y="89"/>
                  </a:cubicBezTo>
                  <a:cubicBezTo>
                    <a:pt x="3" y="84"/>
                    <a:pt x="7" y="80"/>
                    <a:pt x="11" y="77"/>
                  </a:cubicBezTo>
                  <a:cubicBezTo>
                    <a:pt x="16" y="72"/>
                    <a:pt x="21" y="69"/>
                    <a:pt x="26" y="65"/>
                  </a:cubicBezTo>
                  <a:cubicBezTo>
                    <a:pt x="30" y="62"/>
                    <a:pt x="34" y="59"/>
                    <a:pt x="38" y="57"/>
                  </a:cubicBezTo>
                  <a:cubicBezTo>
                    <a:pt x="40" y="56"/>
                    <a:pt x="43" y="56"/>
                    <a:pt x="46" y="55"/>
                  </a:cubicBezTo>
                  <a:cubicBezTo>
                    <a:pt x="52" y="51"/>
                    <a:pt x="57" y="47"/>
                    <a:pt x="63" y="43"/>
                  </a:cubicBezTo>
                  <a:cubicBezTo>
                    <a:pt x="67" y="40"/>
                    <a:pt x="73" y="38"/>
                    <a:pt x="76" y="35"/>
                  </a:cubicBezTo>
                  <a:cubicBezTo>
                    <a:pt x="80" y="31"/>
                    <a:pt x="81" y="26"/>
                    <a:pt x="84" y="23"/>
                  </a:cubicBezTo>
                  <a:cubicBezTo>
                    <a:pt x="86" y="19"/>
                    <a:pt x="90" y="16"/>
                    <a:pt x="93" y="13"/>
                  </a:cubicBezTo>
                  <a:cubicBezTo>
                    <a:pt x="95" y="9"/>
                    <a:pt x="97" y="4"/>
                    <a:pt x="100" y="0"/>
                  </a:cubicBezTo>
                  <a:cubicBezTo>
                    <a:pt x="101" y="0"/>
                    <a:pt x="103" y="0"/>
                    <a:pt x="104" y="0"/>
                  </a:cubicBezTo>
                  <a:cubicBezTo>
                    <a:pt x="104" y="1"/>
                    <a:pt x="103" y="3"/>
                    <a:pt x="104" y="4"/>
                  </a:cubicBezTo>
                  <a:cubicBezTo>
                    <a:pt x="104" y="5"/>
                    <a:pt x="107" y="4"/>
                    <a:pt x="107" y="6"/>
                  </a:cubicBezTo>
                  <a:cubicBezTo>
                    <a:pt x="108" y="7"/>
                    <a:pt x="105" y="9"/>
                    <a:pt x="105" y="11"/>
                  </a:cubicBezTo>
                  <a:cubicBezTo>
                    <a:pt x="106" y="12"/>
                    <a:pt x="108" y="15"/>
                    <a:pt x="109" y="14"/>
                  </a:cubicBezTo>
                  <a:cubicBezTo>
                    <a:pt x="112" y="13"/>
                    <a:pt x="112" y="9"/>
                    <a:pt x="114" y="7"/>
                  </a:cubicBezTo>
                  <a:cubicBezTo>
                    <a:pt x="115" y="6"/>
                    <a:pt x="117" y="5"/>
                    <a:pt x="118" y="5"/>
                  </a:cubicBezTo>
                  <a:cubicBezTo>
                    <a:pt x="119" y="6"/>
                    <a:pt x="119" y="9"/>
                    <a:pt x="120" y="10"/>
                  </a:cubicBezTo>
                  <a:cubicBezTo>
                    <a:pt x="120" y="11"/>
                    <a:pt x="121" y="13"/>
                    <a:pt x="121" y="14"/>
                  </a:cubicBezTo>
                  <a:cubicBezTo>
                    <a:pt x="120" y="15"/>
                    <a:pt x="117" y="16"/>
                    <a:pt x="116" y="18"/>
                  </a:cubicBezTo>
                  <a:cubicBezTo>
                    <a:pt x="116" y="19"/>
                    <a:pt x="117" y="21"/>
                    <a:pt x="116" y="2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8" name="Freeform 3135"/>
            <p:cNvSpPr>
              <a:spLocks noChangeAspect="1"/>
            </p:cNvSpPr>
            <p:nvPr/>
          </p:nvSpPr>
          <p:spPr bwMode="auto">
            <a:xfrm>
              <a:off x="5273" y="3500"/>
              <a:ext cx="13" cy="15"/>
            </a:xfrm>
            <a:custGeom>
              <a:avLst/>
              <a:gdLst>
                <a:gd name="T0" fmla="*/ 9 w 11"/>
                <a:gd name="T1" fmla="*/ 0 h 12"/>
                <a:gd name="T2" fmla="*/ 12 w 11"/>
                <a:gd name="T3" fmla="*/ 4 h 12"/>
                <a:gd name="T4" fmla="*/ 9 w 11"/>
                <a:gd name="T5" fmla="*/ 6 h 12"/>
                <a:gd name="T6" fmla="*/ 13 w 11"/>
                <a:gd name="T7" fmla="*/ 10 h 12"/>
                <a:gd name="T8" fmla="*/ 9 w 11"/>
                <a:gd name="T9" fmla="*/ 13 h 12"/>
                <a:gd name="T10" fmla="*/ 1 w 11"/>
                <a:gd name="T11" fmla="*/ 15 h 12"/>
                <a:gd name="T12" fmla="*/ 1 w 11"/>
                <a:gd name="T13" fmla="*/ 13 h 12"/>
                <a:gd name="T14" fmla="*/ 7 w 11"/>
                <a:gd name="T15" fmla="*/ 1 h 12"/>
                <a:gd name="T16" fmla="*/ 9 w 11"/>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2"/>
                <a:gd name="T29" fmla="*/ 11 w 1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2">
                  <a:moveTo>
                    <a:pt x="8" y="0"/>
                  </a:moveTo>
                  <a:cubicBezTo>
                    <a:pt x="9" y="1"/>
                    <a:pt x="10" y="2"/>
                    <a:pt x="10" y="3"/>
                  </a:cubicBezTo>
                  <a:cubicBezTo>
                    <a:pt x="10" y="4"/>
                    <a:pt x="7" y="4"/>
                    <a:pt x="8" y="5"/>
                  </a:cubicBezTo>
                  <a:cubicBezTo>
                    <a:pt x="8" y="7"/>
                    <a:pt x="11" y="7"/>
                    <a:pt x="11" y="8"/>
                  </a:cubicBezTo>
                  <a:cubicBezTo>
                    <a:pt x="11" y="9"/>
                    <a:pt x="9" y="9"/>
                    <a:pt x="8" y="10"/>
                  </a:cubicBezTo>
                  <a:cubicBezTo>
                    <a:pt x="6" y="11"/>
                    <a:pt x="4" y="12"/>
                    <a:pt x="1" y="12"/>
                  </a:cubicBezTo>
                  <a:cubicBezTo>
                    <a:pt x="1" y="12"/>
                    <a:pt x="0" y="11"/>
                    <a:pt x="1" y="10"/>
                  </a:cubicBezTo>
                  <a:cubicBezTo>
                    <a:pt x="2" y="7"/>
                    <a:pt x="4" y="4"/>
                    <a:pt x="6" y="1"/>
                  </a:cubicBezTo>
                  <a:cubicBezTo>
                    <a:pt x="6" y="0"/>
                    <a:pt x="7" y="0"/>
                    <a:pt x="8"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9" name="Freeform 3136"/>
            <p:cNvSpPr>
              <a:spLocks noChangeAspect="1"/>
            </p:cNvSpPr>
            <p:nvPr/>
          </p:nvSpPr>
          <p:spPr bwMode="auto">
            <a:xfrm>
              <a:off x="5229" y="3579"/>
              <a:ext cx="7" cy="12"/>
            </a:xfrm>
            <a:custGeom>
              <a:avLst/>
              <a:gdLst>
                <a:gd name="T0" fmla="*/ 1 w 6"/>
                <a:gd name="T1" fmla="*/ 6 h 10"/>
                <a:gd name="T2" fmla="*/ 5 w 6"/>
                <a:gd name="T3" fmla="*/ 1 h 10"/>
                <a:gd name="T4" fmla="*/ 7 w 6"/>
                <a:gd name="T5" fmla="*/ 1 h 10"/>
                <a:gd name="T6" fmla="*/ 5 w 6"/>
                <a:gd name="T7" fmla="*/ 11 h 10"/>
                <a:gd name="T8" fmla="*/ 1 w 6"/>
                <a:gd name="T9" fmla="*/ 11 h 10"/>
                <a:gd name="T10" fmla="*/ 1 w 6"/>
                <a:gd name="T11" fmla="*/ 6 h 10"/>
                <a:gd name="T12" fmla="*/ 0 60000 65536"/>
                <a:gd name="T13" fmla="*/ 0 60000 65536"/>
                <a:gd name="T14" fmla="*/ 0 60000 65536"/>
                <a:gd name="T15" fmla="*/ 0 60000 65536"/>
                <a:gd name="T16" fmla="*/ 0 60000 65536"/>
                <a:gd name="T17" fmla="*/ 0 60000 65536"/>
                <a:gd name="T18" fmla="*/ 0 w 6"/>
                <a:gd name="T19" fmla="*/ 0 h 10"/>
                <a:gd name="T20" fmla="*/ 6 w 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6" h="10">
                  <a:moveTo>
                    <a:pt x="1" y="5"/>
                  </a:moveTo>
                  <a:cubicBezTo>
                    <a:pt x="1" y="3"/>
                    <a:pt x="3" y="2"/>
                    <a:pt x="4" y="1"/>
                  </a:cubicBezTo>
                  <a:cubicBezTo>
                    <a:pt x="5" y="0"/>
                    <a:pt x="6" y="1"/>
                    <a:pt x="6" y="1"/>
                  </a:cubicBezTo>
                  <a:cubicBezTo>
                    <a:pt x="6" y="4"/>
                    <a:pt x="5" y="7"/>
                    <a:pt x="4" y="9"/>
                  </a:cubicBezTo>
                  <a:cubicBezTo>
                    <a:pt x="4" y="9"/>
                    <a:pt x="2" y="10"/>
                    <a:pt x="1" y="9"/>
                  </a:cubicBezTo>
                  <a:cubicBezTo>
                    <a:pt x="0" y="8"/>
                    <a:pt x="0" y="6"/>
                    <a:pt x="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0" name="Freeform 3137"/>
            <p:cNvSpPr>
              <a:spLocks noChangeAspect="1"/>
            </p:cNvSpPr>
            <p:nvPr/>
          </p:nvSpPr>
          <p:spPr bwMode="auto">
            <a:xfrm>
              <a:off x="3846" y="3537"/>
              <a:ext cx="30" cy="27"/>
            </a:xfrm>
            <a:custGeom>
              <a:avLst/>
              <a:gdLst>
                <a:gd name="T0" fmla="*/ 4 w 25"/>
                <a:gd name="T1" fmla="*/ 2 h 23"/>
                <a:gd name="T2" fmla="*/ 8 w 25"/>
                <a:gd name="T3" fmla="*/ 5 h 23"/>
                <a:gd name="T4" fmla="*/ 6 w 25"/>
                <a:gd name="T5" fmla="*/ 12 h 23"/>
                <a:gd name="T6" fmla="*/ 10 w 25"/>
                <a:gd name="T7" fmla="*/ 12 h 23"/>
                <a:gd name="T8" fmla="*/ 17 w 25"/>
                <a:gd name="T9" fmla="*/ 9 h 23"/>
                <a:gd name="T10" fmla="*/ 14 w 25"/>
                <a:gd name="T11" fmla="*/ 14 h 23"/>
                <a:gd name="T12" fmla="*/ 20 w 25"/>
                <a:gd name="T13" fmla="*/ 14 h 23"/>
                <a:gd name="T14" fmla="*/ 29 w 25"/>
                <a:gd name="T15" fmla="*/ 12 h 23"/>
                <a:gd name="T16" fmla="*/ 29 w 25"/>
                <a:gd name="T17" fmla="*/ 16 h 23"/>
                <a:gd name="T18" fmla="*/ 20 w 25"/>
                <a:gd name="T19" fmla="*/ 19 h 23"/>
                <a:gd name="T20" fmla="*/ 19 w 25"/>
                <a:gd name="T21" fmla="*/ 21 h 23"/>
                <a:gd name="T22" fmla="*/ 25 w 25"/>
                <a:gd name="T23" fmla="*/ 22 h 23"/>
                <a:gd name="T24" fmla="*/ 24 w 25"/>
                <a:gd name="T25" fmla="*/ 25 h 23"/>
                <a:gd name="T26" fmla="*/ 18 w 25"/>
                <a:gd name="T27" fmla="*/ 23 h 23"/>
                <a:gd name="T28" fmla="*/ 14 w 25"/>
                <a:gd name="T29" fmla="*/ 22 h 23"/>
                <a:gd name="T30" fmla="*/ 10 w 25"/>
                <a:gd name="T31" fmla="*/ 22 h 23"/>
                <a:gd name="T32" fmla="*/ 5 w 25"/>
                <a:gd name="T33" fmla="*/ 26 h 23"/>
                <a:gd name="T34" fmla="*/ 0 w 25"/>
                <a:gd name="T35" fmla="*/ 23 h 23"/>
                <a:gd name="T36" fmla="*/ 1 w 25"/>
                <a:gd name="T37" fmla="*/ 12 h 23"/>
                <a:gd name="T38" fmla="*/ 4 w 25"/>
                <a:gd name="T39" fmla="*/ 2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23"/>
                <a:gd name="T62" fmla="*/ 25 w 25"/>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23">
                  <a:moveTo>
                    <a:pt x="3" y="2"/>
                  </a:moveTo>
                  <a:cubicBezTo>
                    <a:pt x="4" y="0"/>
                    <a:pt x="6" y="3"/>
                    <a:pt x="7" y="4"/>
                  </a:cubicBezTo>
                  <a:cubicBezTo>
                    <a:pt x="7" y="6"/>
                    <a:pt x="4" y="8"/>
                    <a:pt x="5" y="10"/>
                  </a:cubicBezTo>
                  <a:cubicBezTo>
                    <a:pt x="5" y="12"/>
                    <a:pt x="7" y="10"/>
                    <a:pt x="8" y="10"/>
                  </a:cubicBezTo>
                  <a:cubicBezTo>
                    <a:pt x="10" y="9"/>
                    <a:pt x="12" y="7"/>
                    <a:pt x="14" y="8"/>
                  </a:cubicBezTo>
                  <a:cubicBezTo>
                    <a:pt x="16" y="8"/>
                    <a:pt x="11" y="11"/>
                    <a:pt x="12" y="12"/>
                  </a:cubicBezTo>
                  <a:cubicBezTo>
                    <a:pt x="13" y="13"/>
                    <a:pt x="15" y="12"/>
                    <a:pt x="17" y="12"/>
                  </a:cubicBezTo>
                  <a:cubicBezTo>
                    <a:pt x="19" y="12"/>
                    <a:pt x="21" y="9"/>
                    <a:pt x="24" y="10"/>
                  </a:cubicBezTo>
                  <a:cubicBezTo>
                    <a:pt x="25" y="10"/>
                    <a:pt x="25" y="13"/>
                    <a:pt x="24" y="14"/>
                  </a:cubicBezTo>
                  <a:cubicBezTo>
                    <a:pt x="22" y="16"/>
                    <a:pt x="19" y="15"/>
                    <a:pt x="17" y="16"/>
                  </a:cubicBezTo>
                  <a:cubicBezTo>
                    <a:pt x="16" y="16"/>
                    <a:pt x="15" y="18"/>
                    <a:pt x="16" y="18"/>
                  </a:cubicBezTo>
                  <a:cubicBezTo>
                    <a:pt x="17" y="19"/>
                    <a:pt x="19" y="18"/>
                    <a:pt x="21" y="19"/>
                  </a:cubicBezTo>
                  <a:cubicBezTo>
                    <a:pt x="21" y="19"/>
                    <a:pt x="21" y="21"/>
                    <a:pt x="20" y="21"/>
                  </a:cubicBezTo>
                  <a:cubicBezTo>
                    <a:pt x="19" y="22"/>
                    <a:pt x="17" y="21"/>
                    <a:pt x="15" y="20"/>
                  </a:cubicBezTo>
                  <a:cubicBezTo>
                    <a:pt x="14" y="20"/>
                    <a:pt x="13" y="19"/>
                    <a:pt x="12" y="19"/>
                  </a:cubicBezTo>
                  <a:cubicBezTo>
                    <a:pt x="11" y="19"/>
                    <a:pt x="10" y="19"/>
                    <a:pt x="8" y="19"/>
                  </a:cubicBezTo>
                  <a:cubicBezTo>
                    <a:pt x="7" y="20"/>
                    <a:pt x="6" y="22"/>
                    <a:pt x="4" y="22"/>
                  </a:cubicBezTo>
                  <a:cubicBezTo>
                    <a:pt x="2" y="23"/>
                    <a:pt x="1" y="22"/>
                    <a:pt x="0" y="20"/>
                  </a:cubicBezTo>
                  <a:cubicBezTo>
                    <a:pt x="1" y="17"/>
                    <a:pt x="1" y="13"/>
                    <a:pt x="1" y="10"/>
                  </a:cubicBezTo>
                  <a:cubicBezTo>
                    <a:pt x="2" y="7"/>
                    <a:pt x="2" y="4"/>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1" name="Freeform 3138"/>
            <p:cNvSpPr>
              <a:spLocks noChangeAspect="1"/>
            </p:cNvSpPr>
            <p:nvPr/>
          </p:nvSpPr>
          <p:spPr bwMode="auto">
            <a:xfrm>
              <a:off x="2524" y="1336"/>
              <a:ext cx="153" cy="82"/>
            </a:xfrm>
            <a:custGeom>
              <a:avLst/>
              <a:gdLst>
                <a:gd name="T0" fmla="*/ 123 w 127"/>
                <a:gd name="T1" fmla="*/ 59 h 68"/>
                <a:gd name="T2" fmla="*/ 92 w 127"/>
                <a:gd name="T3" fmla="*/ 72 h 68"/>
                <a:gd name="T4" fmla="*/ 69 w 127"/>
                <a:gd name="T5" fmla="*/ 80 h 68"/>
                <a:gd name="T6" fmla="*/ 54 w 127"/>
                <a:gd name="T7" fmla="*/ 70 h 68"/>
                <a:gd name="T8" fmla="*/ 46 w 127"/>
                <a:gd name="T9" fmla="*/ 70 h 68"/>
                <a:gd name="T10" fmla="*/ 25 w 127"/>
                <a:gd name="T11" fmla="*/ 69 h 68"/>
                <a:gd name="T12" fmla="*/ 39 w 127"/>
                <a:gd name="T13" fmla="*/ 63 h 68"/>
                <a:gd name="T14" fmla="*/ 35 w 127"/>
                <a:gd name="T15" fmla="*/ 54 h 68"/>
                <a:gd name="T16" fmla="*/ 30 w 127"/>
                <a:gd name="T17" fmla="*/ 46 h 68"/>
                <a:gd name="T18" fmla="*/ 10 w 127"/>
                <a:gd name="T19" fmla="*/ 48 h 68"/>
                <a:gd name="T20" fmla="*/ 19 w 127"/>
                <a:gd name="T21" fmla="*/ 42 h 68"/>
                <a:gd name="T22" fmla="*/ 39 w 127"/>
                <a:gd name="T23" fmla="*/ 40 h 68"/>
                <a:gd name="T24" fmla="*/ 31 w 127"/>
                <a:gd name="T25" fmla="*/ 37 h 68"/>
                <a:gd name="T26" fmla="*/ 37 w 127"/>
                <a:gd name="T27" fmla="*/ 33 h 68"/>
                <a:gd name="T28" fmla="*/ 22 w 127"/>
                <a:gd name="T29" fmla="*/ 28 h 68"/>
                <a:gd name="T30" fmla="*/ 10 w 127"/>
                <a:gd name="T31" fmla="*/ 33 h 68"/>
                <a:gd name="T32" fmla="*/ 5 w 127"/>
                <a:gd name="T33" fmla="*/ 27 h 68"/>
                <a:gd name="T34" fmla="*/ 8 w 127"/>
                <a:gd name="T35" fmla="*/ 22 h 68"/>
                <a:gd name="T36" fmla="*/ 16 w 127"/>
                <a:gd name="T37" fmla="*/ 22 h 68"/>
                <a:gd name="T38" fmla="*/ 16 w 127"/>
                <a:gd name="T39" fmla="*/ 18 h 68"/>
                <a:gd name="T40" fmla="*/ 16 w 127"/>
                <a:gd name="T41" fmla="*/ 7 h 68"/>
                <a:gd name="T42" fmla="*/ 33 w 127"/>
                <a:gd name="T43" fmla="*/ 19 h 68"/>
                <a:gd name="T44" fmla="*/ 24 w 127"/>
                <a:gd name="T45" fmla="*/ 8 h 68"/>
                <a:gd name="T46" fmla="*/ 22 w 127"/>
                <a:gd name="T47" fmla="*/ 4 h 68"/>
                <a:gd name="T48" fmla="*/ 40 w 127"/>
                <a:gd name="T49" fmla="*/ 12 h 68"/>
                <a:gd name="T50" fmla="*/ 45 w 127"/>
                <a:gd name="T51" fmla="*/ 18 h 68"/>
                <a:gd name="T52" fmla="*/ 42 w 127"/>
                <a:gd name="T53" fmla="*/ 22 h 68"/>
                <a:gd name="T54" fmla="*/ 48 w 127"/>
                <a:gd name="T55" fmla="*/ 39 h 68"/>
                <a:gd name="T56" fmla="*/ 54 w 127"/>
                <a:gd name="T57" fmla="*/ 25 h 68"/>
                <a:gd name="T58" fmla="*/ 60 w 127"/>
                <a:gd name="T59" fmla="*/ 25 h 68"/>
                <a:gd name="T60" fmla="*/ 61 w 127"/>
                <a:gd name="T61" fmla="*/ 12 h 68"/>
                <a:gd name="T62" fmla="*/ 73 w 127"/>
                <a:gd name="T63" fmla="*/ 27 h 68"/>
                <a:gd name="T64" fmla="*/ 82 w 127"/>
                <a:gd name="T65" fmla="*/ 11 h 68"/>
                <a:gd name="T66" fmla="*/ 92 w 127"/>
                <a:gd name="T67" fmla="*/ 23 h 68"/>
                <a:gd name="T68" fmla="*/ 95 w 127"/>
                <a:gd name="T69" fmla="*/ 13 h 68"/>
                <a:gd name="T70" fmla="*/ 99 w 127"/>
                <a:gd name="T71" fmla="*/ 17 h 68"/>
                <a:gd name="T72" fmla="*/ 107 w 127"/>
                <a:gd name="T73" fmla="*/ 10 h 68"/>
                <a:gd name="T74" fmla="*/ 113 w 127"/>
                <a:gd name="T75" fmla="*/ 7 h 68"/>
                <a:gd name="T76" fmla="*/ 119 w 127"/>
                <a:gd name="T77" fmla="*/ 4 h 68"/>
                <a:gd name="T78" fmla="*/ 133 w 127"/>
                <a:gd name="T79" fmla="*/ 7 h 68"/>
                <a:gd name="T80" fmla="*/ 133 w 127"/>
                <a:gd name="T81" fmla="*/ 16 h 68"/>
                <a:gd name="T82" fmla="*/ 135 w 127"/>
                <a:gd name="T83" fmla="*/ 24 h 68"/>
                <a:gd name="T84" fmla="*/ 147 w 127"/>
                <a:gd name="T85" fmla="*/ 29 h 68"/>
                <a:gd name="T86" fmla="*/ 145 w 127"/>
                <a:gd name="T87" fmla="*/ 39 h 68"/>
                <a:gd name="T88" fmla="*/ 139 w 127"/>
                <a:gd name="T89" fmla="*/ 55 h 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7"/>
                <a:gd name="T136" fmla="*/ 0 h 68"/>
                <a:gd name="T137" fmla="*/ 127 w 127"/>
                <a:gd name="T138" fmla="*/ 68 h 6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7" h="68">
                  <a:moveTo>
                    <a:pt x="115" y="46"/>
                  </a:moveTo>
                  <a:cubicBezTo>
                    <a:pt x="111" y="48"/>
                    <a:pt x="106" y="47"/>
                    <a:pt x="102" y="49"/>
                  </a:cubicBezTo>
                  <a:cubicBezTo>
                    <a:pt x="97" y="51"/>
                    <a:pt x="94" y="56"/>
                    <a:pt x="89" y="58"/>
                  </a:cubicBezTo>
                  <a:cubicBezTo>
                    <a:pt x="85" y="60"/>
                    <a:pt x="80" y="58"/>
                    <a:pt x="76" y="60"/>
                  </a:cubicBezTo>
                  <a:cubicBezTo>
                    <a:pt x="73" y="61"/>
                    <a:pt x="73" y="65"/>
                    <a:pt x="70" y="66"/>
                  </a:cubicBezTo>
                  <a:cubicBezTo>
                    <a:pt x="66" y="68"/>
                    <a:pt x="61" y="67"/>
                    <a:pt x="57" y="66"/>
                  </a:cubicBezTo>
                  <a:cubicBezTo>
                    <a:pt x="53" y="65"/>
                    <a:pt x="48" y="65"/>
                    <a:pt x="45" y="63"/>
                  </a:cubicBezTo>
                  <a:cubicBezTo>
                    <a:pt x="44" y="62"/>
                    <a:pt x="46" y="60"/>
                    <a:pt x="45" y="58"/>
                  </a:cubicBezTo>
                  <a:cubicBezTo>
                    <a:pt x="44" y="58"/>
                    <a:pt x="43" y="59"/>
                    <a:pt x="42" y="59"/>
                  </a:cubicBezTo>
                  <a:cubicBezTo>
                    <a:pt x="40" y="59"/>
                    <a:pt x="39" y="59"/>
                    <a:pt x="38" y="58"/>
                  </a:cubicBezTo>
                  <a:cubicBezTo>
                    <a:pt x="37" y="58"/>
                    <a:pt x="37" y="55"/>
                    <a:pt x="36" y="55"/>
                  </a:cubicBezTo>
                  <a:cubicBezTo>
                    <a:pt x="31" y="55"/>
                    <a:pt x="26" y="57"/>
                    <a:pt x="21" y="57"/>
                  </a:cubicBezTo>
                  <a:cubicBezTo>
                    <a:pt x="20" y="57"/>
                    <a:pt x="20" y="56"/>
                    <a:pt x="21" y="55"/>
                  </a:cubicBezTo>
                  <a:cubicBezTo>
                    <a:pt x="24" y="54"/>
                    <a:pt x="29" y="55"/>
                    <a:pt x="32" y="52"/>
                  </a:cubicBezTo>
                  <a:cubicBezTo>
                    <a:pt x="33" y="50"/>
                    <a:pt x="28" y="49"/>
                    <a:pt x="27" y="47"/>
                  </a:cubicBezTo>
                  <a:cubicBezTo>
                    <a:pt x="27" y="46"/>
                    <a:pt x="29" y="46"/>
                    <a:pt x="29" y="45"/>
                  </a:cubicBezTo>
                  <a:cubicBezTo>
                    <a:pt x="28" y="44"/>
                    <a:pt x="26" y="45"/>
                    <a:pt x="25" y="44"/>
                  </a:cubicBezTo>
                  <a:cubicBezTo>
                    <a:pt x="24" y="42"/>
                    <a:pt x="26" y="39"/>
                    <a:pt x="25" y="38"/>
                  </a:cubicBezTo>
                  <a:cubicBezTo>
                    <a:pt x="23" y="37"/>
                    <a:pt x="21" y="38"/>
                    <a:pt x="19" y="38"/>
                  </a:cubicBezTo>
                  <a:cubicBezTo>
                    <a:pt x="15" y="39"/>
                    <a:pt x="11" y="41"/>
                    <a:pt x="8" y="40"/>
                  </a:cubicBezTo>
                  <a:cubicBezTo>
                    <a:pt x="6" y="39"/>
                    <a:pt x="6" y="36"/>
                    <a:pt x="7" y="35"/>
                  </a:cubicBezTo>
                  <a:cubicBezTo>
                    <a:pt x="10" y="34"/>
                    <a:pt x="13" y="35"/>
                    <a:pt x="16" y="35"/>
                  </a:cubicBezTo>
                  <a:cubicBezTo>
                    <a:pt x="18" y="34"/>
                    <a:pt x="21" y="34"/>
                    <a:pt x="23" y="34"/>
                  </a:cubicBezTo>
                  <a:cubicBezTo>
                    <a:pt x="26" y="34"/>
                    <a:pt x="29" y="34"/>
                    <a:pt x="32" y="33"/>
                  </a:cubicBezTo>
                  <a:cubicBezTo>
                    <a:pt x="33" y="33"/>
                    <a:pt x="33" y="31"/>
                    <a:pt x="32" y="31"/>
                  </a:cubicBezTo>
                  <a:cubicBezTo>
                    <a:pt x="30" y="30"/>
                    <a:pt x="28" y="32"/>
                    <a:pt x="26" y="31"/>
                  </a:cubicBezTo>
                  <a:cubicBezTo>
                    <a:pt x="25" y="31"/>
                    <a:pt x="23" y="30"/>
                    <a:pt x="24" y="29"/>
                  </a:cubicBezTo>
                  <a:cubicBezTo>
                    <a:pt x="26" y="27"/>
                    <a:pt x="30" y="29"/>
                    <a:pt x="31" y="27"/>
                  </a:cubicBezTo>
                  <a:cubicBezTo>
                    <a:pt x="32" y="25"/>
                    <a:pt x="29" y="23"/>
                    <a:pt x="27" y="23"/>
                  </a:cubicBezTo>
                  <a:cubicBezTo>
                    <a:pt x="24" y="22"/>
                    <a:pt x="21" y="22"/>
                    <a:pt x="18" y="23"/>
                  </a:cubicBezTo>
                  <a:cubicBezTo>
                    <a:pt x="15" y="24"/>
                    <a:pt x="14" y="26"/>
                    <a:pt x="12" y="27"/>
                  </a:cubicBezTo>
                  <a:cubicBezTo>
                    <a:pt x="11" y="28"/>
                    <a:pt x="9" y="28"/>
                    <a:pt x="8" y="27"/>
                  </a:cubicBezTo>
                  <a:cubicBezTo>
                    <a:pt x="6" y="27"/>
                    <a:pt x="3" y="27"/>
                    <a:pt x="1" y="25"/>
                  </a:cubicBezTo>
                  <a:cubicBezTo>
                    <a:pt x="0" y="24"/>
                    <a:pt x="2" y="22"/>
                    <a:pt x="4" y="22"/>
                  </a:cubicBezTo>
                  <a:cubicBezTo>
                    <a:pt x="5" y="22"/>
                    <a:pt x="7" y="24"/>
                    <a:pt x="8" y="23"/>
                  </a:cubicBezTo>
                  <a:cubicBezTo>
                    <a:pt x="9" y="22"/>
                    <a:pt x="5" y="19"/>
                    <a:pt x="7" y="18"/>
                  </a:cubicBezTo>
                  <a:cubicBezTo>
                    <a:pt x="8" y="17"/>
                    <a:pt x="10" y="21"/>
                    <a:pt x="11" y="21"/>
                  </a:cubicBezTo>
                  <a:cubicBezTo>
                    <a:pt x="13" y="21"/>
                    <a:pt x="14" y="19"/>
                    <a:pt x="13" y="18"/>
                  </a:cubicBezTo>
                  <a:cubicBezTo>
                    <a:pt x="12" y="17"/>
                    <a:pt x="9" y="18"/>
                    <a:pt x="9" y="17"/>
                  </a:cubicBezTo>
                  <a:cubicBezTo>
                    <a:pt x="9" y="15"/>
                    <a:pt x="13" y="16"/>
                    <a:pt x="13" y="15"/>
                  </a:cubicBezTo>
                  <a:cubicBezTo>
                    <a:pt x="13" y="13"/>
                    <a:pt x="10" y="13"/>
                    <a:pt x="10" y="12"/>
                  </a:cubicBezTo>
                  <a:cubicBezTo>
                    <a:pt x="10" y="10"/>
                    <a:pt x="11" y="6"/>
                    <a:pt x="13" y="6"/>
                  </a:cubicBezTo>
                  <a:cubicBezTo>
                    <a:pt x="16" y="7"/>
                    <a:pt x="18" y="11"/>
                    <a:pt x="21" y="13"/>
                  </a:cubicBezTo>
                  <a:cubicBezTo>
                    <a:pt x="23" y="14"/>
                    <a:pt x="25" y="16"/>
                    <a:pt x="27" y="16"/>
                  </a:cubicBezTo>
                  <a:cubicBezTo>
                    <a:pt x="29" y="15"/>
                    <a:pt x="30" y="12"/>
                    <a:pt x="29" y="10"/>
                  </a:cubicBezTo>
                  <a:cubicBezTo>
                    <a:pt x="27" y="8"/>
                    <a:pt x="22" y="9"/>
                    <a:pt x="20" y="7"/>
                  </a:cubicBezTo>
                  <a:cubicBezTo>
                    <a:pt x="19" y="6"/>
                    <a:pt x="25" y="7"/>
                    <a:pt x="25" y="6"/>
                  </a:cubicBezTo>
                  <a:cubicBezTo>
                    <a:pt x="24" y="4"/>
                    <a:pt x="17" y="5"/>
                    <a:pt x="18" y="3"/>
                  </a:cubicBezTo>
                  <a:cubicBezTo>
                    <a:pt x="20" y="0"/>
                    <a:pt x="24" y="1"/>
                    <a:pt x="27" y="2"/>
                  </a:cubicBezTo>
                  <a:cubicBezTo>
                    <a:pt x="30" y="4"/>
                    <a:pt x="31" y="8"/>
                    <a:pt x="33" y="10"/>
                  </a:cubicBezTo>
                  <a:cubicBezTo>
                    <a:pt x="35" y="11"/>
                    <a:pt x="38" y="11"/>
                    <a:pt x="39" y="13"/>
                  </a:cubicBezTo>
                  <a:cubicBezTo>
                    <a:pt x="40" y="14"/>
                    <a:pt x="37" y="14"/>
                    <a:pt x="37" y="15"/>
                  </a:cubicBezTo>
                  <a:cubicBezTo>
                    <a:pt x="37" y="17"/>
                    <a:pt x="41" y="17"/>
                    <a:pt x="41" y="18"/>
                  </a:cubicBezTo>
                  <a:cubicBezTo>
                    <a:pt x="40" y="20"/>
                    <a:pt x="36" y="17"/>
                    <a:pt x="35" y="18"/>
                  </a:cubicBezTo>
                  <a:cubicBezTo>
                    <a:pt x="35" y="21"/>
                    <a:pt x="39" y="22"/>
                    <a:pt x="39" y="24"/>
                  </a:cubicBezTo>
                  <a:cubicBezTo>
                    <a:pt x="40" y="26"/>
                    <a:pt x="38" y="33"/>
                    <a:pt x="40" y="32"/>
                  </a:cubicBezTo>
                  <a:cubicBezTo>
                    <a:pt x="43" y="30"/>
                    <a:pt x="42" y="25"/>
                    <a:pt x="44" y="21"/>
                  </a:cubicBezTo>
                  <a:cubicBezTo>
                    <a:pt x="44" y="21"/>
                    <a:pt x="45" y="21"/>
                    <a:pt x="45" y="21"/>
                  </a:cubicBezTo>
                  <a:cubicBezTo>
                    <a:pt x="46" y="22"/>
                    <a:pt x="45" y="24"/>
                    <a:pt x="46" y="24"/>
                  </a:cubicBezTo>
                  <a:cubicBezTo>
                    <a:pt x="47" y="23"/>
                    <a:pt x="50" y="22"/>
                    <a:pt x="50" y="21"/>
                  </a:cubicBezTo>
                  <a:cubicBezTo>
                    <a:pt x="50" y="17"/>
                    <a:pt x="46" y="14"/>
                    <a:pt x="46" y="11"/>
                  </a:cubicBezTo>
                  <a:cubicBezTo>
                    <a:pt x="46" y="9"/>
                    <a:pt x="50" y="8"/>
                    <a:pt x="51" y="10"/>
                  </a:cubicBezTo>
                  <a:cubicBezTo>
                    <a:pt x="54" y="12"/>
                    <a:pt x="54" y="18"/>
                    <a:pt x="57" y="21"/>
                  </a:cubicBezTo>
                  <a:cubicBezTo>
                    <a:pt x="58" y="22"/>
                    <a:pt x="60" y="23"/>
                    <a:pt x="61" y="22"/>
                  </a:cubicBezTo>
                  <a:cubicBezTo>
                    <a:pt x="62" y="19"/>
                    <a:pt x="60" y="14"/>
                    <a:pt x="62" y="11"/>
                  </a:cubicBezTo>
                  <a:cubicBezTo>
                    <a:pt x="63" y="9"/>
                    <a:pt x="67" y="7"/>
                    <a:pt x="68" y="9"/>
                  </a:cubicBezTo>
                  <a:cubicBezTo>
                    <a:pt x="71" y="11"/>
                    <a:pt x="70" y="16"/>
                    <a:pt x="72" y="19"/>
                  </a:cubicBezTo>
                  <a:cubicBezTo>
                    <a:pt x="73" y="20"/>
                    <a:pt x="76" y="20"/>
                    <a:pt x="76" y="19"/>
                  </a:cubicBezTo>
                  <a:cubicBezTo>
                    <a:pt x="76" y="15"/>
                    <a:pt x="72" y="12"/>
                    <a:pt x="73" y="9"/>
                  </a:cubicBezTo>
                  <a:cubicBezTo>
                    <a:pt x="74" y="7"/>
                    <a:pt x="78" y="9"/>
                    <a:pt x="79" y="11"/>
                  </a:cubicBezTo>
                  <a:cubicBezTo>
                    <a:pt x="80" y="12"/>
                    <a:pt x="78" y="14"/>
                    <a:pt x="79" y="14"/>
                  </a:cubicBezTo>
                  <a:cubicBezTo>
                    <a:pt x="80" y="15"/>
                    <a:pt x="82" y="15"/>
                    <a:pt x="82" y="14"/>
                  </a:cubicBezTo>
                  <a:cubicBezTo>
                    <a:pt x="84" y="13"/>
                    <a:pt x="84" y="10"/>
                    <a:pt x="85" y="8"/>
                  </a:cubicBezTo>
                  <a:cubicBezTo>
                    <a:pt x="86" y="7"/>
                    <a:pt x="88" y="7"/>
                    <a:pt x="89" y="8"/>
                  </a:cubicBezTo>
                  <a:cubicBezTo>
                    <a:pt x="90" y="8"/>
                    <a:pt x="91" y="10"/>
                    <a:pt x="92" y="10"/>
                  </a:cubicBezTo>
                  <a:cubicBezTo>
                    <a:pt x="93" y="9"/>
                    <a:pt x="94" y="8"/>
                    <a:pt x="94" y="6"/>
                  </a:cubicBezTo>
                  <a:cubicBezTo>
                    <a:pt x="94" y="5"/>
                    <a:pt x="92" y="3"/>
                    <a:pt x="93" y="3"/>
                  </a:cubicBezTo>
                  <a:cubicBezTo>
                    <a:pt x="95" y="2"/>
                    <a:pt x="98" y="2"/>
                    <a:pt x="99" y="3"/>
                  </a:cubicBezTo>
                  <a:cubicBezTo>
                    <a:pt x="102" y="4"/>
                    <a:pt x="102" y="7"/>
                    <a:pt x="105" y="8"/>
                  </a:cubicBezTo>
                  <a:cubicBezTo>
                    <a:pt x="107" y="9"/>
                    <a:pt x="108" y="6"/>
                    <a:pt x="110" y="6"/>
                  </a:cubicBezTo>
                  <a:cubicBezTo>
                    <a:pt x="111" y="6"/>
                    <a:pt x="110" y="8"/>
                    <a:pt x="110" y="9"/>
                  </a:cubicBezTo>
                  <a:cubicBezTo>
                    <a:pt x="110" y="10"/>
                    <a:pt x="109" y="12"/>
                    <a:pt x="110" y="13"/>
                  </a:cubicBezTo>
                  <a:cubicBezTo>
                    <a:pt x="111" y="14"/>
                    <a:pt x="114" y="12"/>
                    <a:pt x="114" y="13"/>
                  </a:cubicBezTo>
                  <a:cubicBezTo>
                    <a:pt x="115" y="15"/>
                    <a:pt x="111" y="18"/>
                    <a:pt x="112" y="20"/>
                  </a:cubicBezTo>
                  <a:cubicBezTo>
                    <a:pt x="113" y="21"/>
                    <a:pt x="116" y="19"/>
                    <a:pt x="117" y="20"/>
                  </a:cubicBezTo>
                  <a:cubicBezTo>
                    <a:pt x="119" y="21"/>
                    <a:pt x="122" y="22"/>
                    <a:pt x="122" y="24"/>
                  </a:cubicBezTo>
                  <a:cubicBezTo>
                    <a:pt x="123" y="26"/>
                    <a:pt x="119" y="28"/>
                    <a:pt x="121" y="29"/>
                  </a:cubicBezTo>
                  <a:cubicBezTo>
                    <a:pt x="127" y="33"/>
                    <a:pt x="127" y="34"/>
                    <a:pt x="120" y="32"/>
                  </a:cubicBezTo>
                  <a:cubicBezTo>
                    <a:pt x="118" y="31"/>
                    <a:pt x="122" y="35"/>
                    <a:pt x="121" y="37"/>
                  </a:cubicBezTo>
                  <a:cubicBezTo>
                    <a:pt x="120" y="41"/>
                    <a:pt x="118" y="44"/>
                    <a:pt x="115" y="4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2" name="Freeform 3139"/>
            <p:cNvSpPr>
              <a:spLocks noChangeAspect="1"/>
            </p:cNvSpPr>
            <p:nvPr/>
          </p:nvSpPr>
          <p:spPr bwMode="auto">
            <a:xfrm>
              <a:off x="2737" y="1219"/>
              <a:ext cx="19" cy="15"/>
            </a:xfrm>
            <a:custGeom>
              <a:avLst/>
              <a:gdLst>
                <a:gd name="T0" fmla="*/ 4 w 16"/>
                <a:gd name="T1" fmla="*/ 15 h 13"/>
                <a:gd name="T2" fmla="*/ 1 w 16"/>
                <a:gd name="T3" fmla="*/ 13 h 13"/>
                <a:gd name="T4" fmla="*/ 6 w 16"/>
                <a:gd name="T5" fmla="*/ 7 h 13"/>
                <a:gd name="T6" fmla="*/ 12 w 16"/>
                <a:gd name="T7" fmla="*/ 1 h 13"/>
                <a:gd name="T8" fmla="*/ 17 w 16"/>
                <a:gd name="T9" fmla="*/ 1 h 13"/>
                <a:gd name="T10" fmla="*/ 17 w 16"/>
                <a:gd name="T11" fmla="*/ 7 h 13"/>
                <a:gd name="T12" fmla="*/ 7 w 16"/>
                <a:gd name="T13" fmla="*/ 9 h 13"/>
                <a:gd name="T14" fmla="*/ 4 w 16"/>
                <a:gd name="T15" fmla="*/ 15 h 13"/>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3"/>
                <a:gd name="T26" fmla="*/ 16 w 16"/>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3">
                  <a:moveTo>
                    <a:pt x="3" y="13"/>
                  </a:moveTo>
                  <a:cubicBezTo>
                    <a:pt x="2" y="13"/>
                    <a:pt x="0" y="12"/>
                    <a:pt x="1" y="11"/>
                  </a:cubicBezTo>
                  <a:cubicBezTo>
                    <a:pt x="1" y="9"/>
                    <a:pt x="3" y="7"/>
                    <a:pt x="5" y="6"/>
                  </a:cubicBezTo>
                  <a:cubicBezTo>
                    <a:pt x="7" y="4"/>
                    <a:pt x="8" y="2"/>
                    <a:pt x="10" y="1"/>
                  </a:cubicBezTo>
                  <a:cubicBezTo>
                    <a:pt x="12" y="1"/>
                    <a:pt x="13" y="0"/>
                    <a:pt x="14" y="1"/>
                  </a:cubicBezTo>
                  <a:cubicBezTo>
                    <a:pt x="15" y="2"/>
                    <a:pt x="16" y="5"/>
                    <a:pt x="14" y="6"/>
                  </a:cubicBezTo>
                  <a:cubicBezTo>
                    <a:pt x="12" y="8"/>
                    <a:pt x="9" y="7"/>
                    <a:pt x="6" y="8"/>
                  </a:cubicBezTo>
                  <a:cubicBezTo>
                    <a:pt x="5" y="9"/>
                    <a:pt x="4" y="12"/>
                    <a:pt x="3" y="1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3" name="Freeform 3140"/>
            <p:cNvSpPr>
              <a:spLocks noChangeAspect="1"/>
            </p:cNvSpPr>
            <p:nvPr/>
          </p:nvSpPr>
          <p:spPr bwMode="auto">
            <a:xfrm>
              <a:off x="2991" y="973"/>
              <a:ext cx="141" cy="109"/>
            </a:xfrm>
            <a:custGeom>
              <a:avLst/>
              <a:gdLst>
                <a:gd name="T0" fmla="*/ 139 w 117"/>
                <a:gd name="T1" fmla="*/ 42 h 91"/>
                <a:gd name="T2" fmla="*/ 117 w 117"/>
                <a:gd name="T3" fmla="*/ 46 h 91"/>
                <a:gd name="T4" fmla="*/ 108 w 117"/>
                <a:gd name="T5" fmla="*/ 60 h 91"/>
                <a:gd name="T6" fmla="*/ 99 w 117"/>
                <a:gd name="T7" fmla="*/ 75 h 91"/>
                <a:gd name="T8" fmla="*/ 84 w 117"/>
                <a:gd name="T9" fmla="*/ 105 h 91"/>
                <a:gd name="T10" fmla="*/ 69 w 117"/>
                <a:gd name="T11" fmla="*/ 98 h 91"/>
                <a:gd name="T12" fmla="*/ 77 w 117"/>
                <a:gd name="T13" fmla="*/ 92 h 91"/>
                <a:gd name="T14" fmla="*/ 58 w 117"/>
                <a:gd name="T15" fmla="*/ 91 h 91"/>
                <a:gd name="T16" fmla="*/ 47 w 117"/>
                <a:gd name="T17" fmla="*/ 78 h 91"/>
                <a:gd name="T18" fmla="*/ 53 w 117"/>
                <a:gd name="T19" fmla="*/ 80 h 91"/>
                <a:gd name="T20" fmla="*/ 67 w 117"/>
                <a:gd name="T21" fmla="*/ 78 h 91"/>
                <a:gd name="T22" fmla="*/ 59 w 117"/>
                <a:gd name="T23" fmla="*/ 73 h 91"/>
                <a:gd name="T24" fmla="*/ 83 w 117"/>
                <a:gd name="T25" fmla="*/ 68 h 91"/>
                <a:gd name="T26" fmla="*/ 60 w 117"/>
                <a:gd name="T27" fmla="*/ 71 h 91"/>
                <a:gd name="T28" fmla="*/ 43 w 117"/>
                <a:gd name="T29" fmla="*/ 74 h 91"/>
                <a:gd name="T30" fmla="*/ 40 w 117"/>
                <a:gd name="T31" fmla="*/ 62 h 91"/>
                <a:gd name="T32" fmla="*/ 46 w 117"/>
                <a:gd name="T33" fmla="*/ 65 h 91"/>
                <a:gd name="T34" fmla="*/ 57 w 117"/>
                <a:gd name="T35" fmla="*/ 61 h 91"/>
                <a:gd name="T36" fmla="*/ 77 w 117"/>
                <a:gd name="T37" fmla="*/ 55 h 91"/>
                <a:gd name="T38" fmla="*/ 82 w 117"/>
                <a:gd name="T39" fmla="*/ 52 h 91"/>
                <a:gd name="T40" fmla="*/ 77 w 117"/>
                <a:gd name="T41" fmla="*/ 47 h 91"/>
                <a:gd name="T42" fmla="*/ 81 w 117"/>
                <a:gd name="T43" fmla="*/ 37 h 91"/>
                <a:gd name="T44" fmla="*/ 65 w 117"/>
                <a:gd name="T45" fmla="*/ 50 h 91"/>
                <a:gd name="T46" fmla="*/ 63 w 117"/>
                <a:gd name="T47" fmla="*/ 40 h 91"/>
                <a:gd name="T48" fmla="*/ 55 w 117"/>
                <a:gd name="T49" fmla="*/ 44 h 91"/>
                <a:gd name="T50" fmla="*/ 53 w 117"/>
                <a:gd name="T51" fmla="*/ 52 h 91"/>
                <a:gd name="T52" fmla="*/ 46 w 117"/>
                <a:gd name="T53" fmla="*/ 54 h 91"/>
                <a:gd name="T54" fmla="*/ 24 w 117"/>
                <a:gd name="T55" fmla="*/ 50 h 91"/>
                <a:gd name="T56" fmla="*/ 14 w 117"/>
                <a:gd name="T57" fmla="*/ 42 h 91"/>
                <a:gd name="T58" fmla="*/ 22 w 117"/>
                <a:gd name="T59" fmla="*/ 38 h 91"/>
                <a:gd name="T60" fmla="*/ 18 w 117"/>
                <a:gd name="T61" fmla="*/ 34 h 91"/>
                <a:gd name="T62" fmla="*/ 17 w 117"/>
                <a:gd name="T63" fmla="*/ 24 h 91"/>
                <a:gd name="T64" fmla="*/ 11 w 117"/>
                <a:gd name="T65" fmla="*/ 30 h 91"/>
                <a:gd name="T66" fmla="*/ 4 w 117"/>
                <a:gd name="T67" fmla="*/ 13 h 91"/>
                <a:gd name="T68" fmla="*/ 20 w 117"/>
                <a:gd name="T69" fmla="*/ 13 h 91"/>
                <a:gd name="T70" fmla="*/ 28 w 117"/>
                <a:gd name="T71" fmla="*/ 8 h 91"/>
                <a:gd name="T72" fmla="*/ 40 w 117"/>
                <a:gd name="T73" fmla="*/ 11 h 91"/>
                <a:gd name="T74" fmla="*/ 27 w 117"/>
                <a:gd name="T75" fmla="*/ 14 h 91"/>
                <a:gd name="T76" fmla="*/ 35 w 117"/>
                <a:gd name="T77" fmla="*/ 19 h 91"/>
                <a:gd name="T78" fmla="*/ 45 w 117"/>
                <a:gd name="T79" fmla="*/ 28 h 91"/>
                <a:gd name="T80" fmla="*/ 46 w 117"/>
                <a:gd name="T81" fmla="*/ 13 h 91"/>
                <a:gd name="T82" fmla="*/ 55 w 117"/>
                <a:gd name="T83" fmla="*/ 13 h 91"/>
                <a:gd name="T84" fmla="*/ 61 w 117"/>
                <a:gd name="T85" fmla="*/ 29 h 91"/>
                <a:gd name="T86" fmla="*/ 70 w 117"/>
                <a:gd name="T87" fmla="*/ 36 h 91"/>
                <a:gd name="T88" fmla="*/ 65 w 117"/>
                <a:gd name="T89" fmla="*/ 16 h 91"/>
                <a:gd name="T90" fmla="*/ 72 w 117"/>
                <a:gd name="T91" fmla="*/ 1 h 91"/>
                <a:gd name="T92" fmla="*/ 81 w 117"/>
                <a:gd name="T93" fmla="*/ 6 h 91"/>
                <a:gd name="T94" fmla="*/ 90 w 117"/>
                <a:gd name="T95" fmla="*/ 24 h 91"/>
                <a:gd name="T96" fmla="*/ 94 w 117"/>
                <a:gd name="T97" fmla="*/ 14 h 91"/>
                <a:gd name="T98" fmla="*/ 102 w 117"/>
                <a:gd name="T99" fmla="*/ 24 h 91"/>
                <a:gd name="T100" fmla="*/ 119 w 117"/>
                <a:gd name="T101" fmla="*/ 34 h 91"/>
                <a:gd name="T102" fmla="*/ 137 w 117"/>
                <a:gd name="T103" fmla="*/ 37 h 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7"/>
                <a:gd name="T157" fmla="*/ 0 h 91"/>
                <a:gd name="T158" fmla="*/ 117 w 117"/>
                <a:gd name="T159" fmla="*/ 91 h 9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7" h="91">
                  <a:moveTo>
                    <a:pt x="114" y="31"/>
                  </a:moveTo>
                  <a:cubicBezTo>
                    <a:pt x="115" y="31"/>
                    <a:pt x="117" y="34"/>
                    <a:pt x="115" y="35"/>
                  </a:cubicBezTo>
                  <a:cubicBezTo>
                    <a:pt x="113" y="37"/>
                    <a:pt x="110" y="35"/>
                    <a:pt x="108" y="35"/>
                  </a:cubicBezTo>
                  <a:cubicBezTo>
                    <a:pt x="104" y="36"/>
                    <a:pt x="100" y="36"/>
                    <a:pt x="97" y="38"/>
                  </a:cubicBezTo>
                  <a:cubicBezTo>
                    <a:pt x="94" y="39"/>
                    <a:pt x="91" y="40"/>
                    <a:pt x="90" y="43"/>
                  </a:cubicBezTo>
                  <a:cubicBezTo>
                    <a:pt x="89" y="45"/>
                    <a:pt x="92" y="48"/>
                    <a:pt x="90" y="50"/>
                  </a:cubicBezTo>
                  <a:cubicBezTo>
                    <a:pt x="89" y="51"/>
                    <a:pt x="85" y="49"/>
                    <a:pt x="84" y="51"/>
                  </a:cubicBezTo>
                  <a:cubicBezTo>
                    <a:pt x="82" y="55"/>
                    <a:pt x="85" y="60"/>
                    <a:pt x="82" y="63"/>
                  </a:cubicBezTo>
                  <a:cubicBezTo>
                    <a:pt x="81" y="65"/>
                    <a:pt x="76" y="64"/>
                    <a:pt x="75" y="66"/>
                  </a:cubicBezTo>
                  <a:cubicBezTo>
                    <a:pt x="72" y="73"/>
                    <a:pt x="74" y="82"/>
                    <a:pt x="70" y="88"/>
                  </a:cubicBezTo>
                  <a:cubicBezTo>
                    <a:pt x="69" y="90"/>
                    <a:pt x="65" y="91"/>
                    <a:pt x="63" y="90"/>
                  </a:cubicBezTo>
                  <a:cubicBezTo>
                    <a:pt x="60" y="88"/>
                    <a:pt x="58" y="85"/>
                    <a:pt x="57" y="82"/>
                  </a:cubicBezTo>
                  <a:cubicBezTo>
                    <a:pt x="56" y="81"/>
                    <a:pt x="58" y="79"/>
                    <a:pt x="59" y="79"/>
                  </a:cubicBezTo>
                  <a:cubicBezTo>
                    <a:pt x="60" y="78"/>
                    <a:pt x="64" y="79"/>
                    <a:pt x="64" y="77"/>
                  </a:cubicBezTo>
                  <a:cubicBezTo>
                    <a:pt x="63" y="75"/>
                    <a:pt x="60" y="75"/>
                    <a:pt x="58" y="75"/>
                  </a:cubicBezTo>
                  <a:cubicBezTo>
                    <a:pt x="55" y="75"/>
                    <a:pt x="52" y="77"/>
                    <a:pt x="48" y="76"/>
                  </a:cubicBezTo>
                  <a:cubicBezTo>
                    <a:pt x="45" y="75"/>
                    <a:pt x="41" y="73"/>
                    <a:pt x="39" y="70"/>
                  </a:cubicBezTo>
                  <a:cubicBezTo>
                    <a:pt x="37" y="69"/>
                    <a:pt x="38" y="66"/>
                    <a:pt x="39" y="65"/>
                  </a:cubicBezTo>
                  <a:cubicBezTo>
                    <a:pt x="39" y="64"/>
                    <a:pt x="42" y="64"/>
                    <a:pt x="43" y="65"/>
                  </a:cubicBezTo>
                  <a:cubicBezTo>
                    <a:pt x="44" y="65"/>
                    <a:pt x="43" y="67"/>
                    <a:pt x="44" y="67"/>
                  </a:cubicBezTo>
                  <a:cubicBezTo>
                    <a:pt x="47" y="68"/>
                    <a:pt x="52" y="68"/>
                    <a:pt x="56" y="67"/>
                  </a:cubicBezTo>
                  <a:cubicBezTo>
                    <a:pt x="56" y="67"/>
                    <a:pt x="57" y="65"/>
                    <a:pt x="56" y="65"/>
                  </a:cubicBezTo>
                  <a:cubicBezTo>
                    <a:pt x="54" y="64"/>
                    <a:pt x="51" y="65"/>
                    <a:pt x="48" y="64"/>
                  </a:cubicBezTo>
                  <a:cubicBezTo>
                    <a:pt x="48" y="64"/>
                    <a:pt x="48" y="62"/>
                    <a:pt x="49" y="61"/>
                  </a:cubicBezTo>
                  <a:cubicBezTo>
                    <a:pt x="55" y="60"/>
                    <a:pt x="62" y="61"/>
                    <a:pt x="68" y="60"/>
                  </a:cubicBezTo>
                  <a:cubicBezTo>
                    <a:pt x="69" y="60"/>
                    <a:pt x="70" y="58"/>
                    <a:pt x="69" y="57"/>
                  </a:cubicBezTo>
                  <a:cubicBezTo>
                    <a:pt x="67" y="56"/>
                    <a:pt x="64" y="57"/>
                    <a:pt x="62" y="57"/>
                  </a:cubicBezTo>
                  <a:cubicBezTo>
                    <a:pt x="58" y="57"/>
                    <a:pt x="54" y="58"/>
                    <a:pt x="50" y="59"/>
                  </a:cubicBezTo>
                  <a:cubicBezTo>
                    <a:pt x="48" y="59"/>
                    <a:pt x="47" y="61"/>
                    <a:pt x="45" y="62"/>
                  </a:cubicBezTo>
                  <a:cubicBezTo>
                    <a:pt x="42" y="62"/>
                    <a:pt x="39" y="63"/>
                    <a:pt x="36" y="62"/>
                  </a:cubicBezTo>
                  <a:cubicBezTo>
                    <a:pt x="35" y="62"/>
                    <a:pt x="34" y="60"/>
                    <a:pt x="33" y="59"/>
                  </a:cubicBezTo>
                  <a:cubicBezTo>
                    <a:pt x="32" y="57"/>
                    <a:pt x="32" y="54"/>
                    <a:pt x="33" y="52"/>
                  </a:cubicBezTo>
                  <a:cubicBezTo>
                    <a:pt x="33" y="51"/>
                    <a:pt x="35" y="52"/>
                    <a:pt x="36" y="52"/>
                  </a:cubicBezTo>
                  <a:cubicBezTo>
                    <a:pt x="37" y="52"/>
                    <a:pt x="37" y="54"/>
                    <a:pt x="38" y="54"/>
                  </a:cubicBezTo>
                  <a:cubicBezTo>
                    <a:pt x="40" y="53"/>
                    <a:pt x="41" y="51"/>
                    <a:pt x="42" y="51"/>
                  </a:cubicBezTo>
                  <a:cubicBezTo>
                    <a:pt x="44" y="50"/>
                    <a:pt x="46" y="51"/>
                    <a:pt x="47" y="51"/>
                  </a:cubicBezTo>
                  <a:cubicBezTo>
                    <a:pt x="50" y="50"/>
                    <a:pt x="53" y="47"/>
                    <a:pt x="56" y="46"/>
                  </a:cubicBezTo>
                  <a:cubicBezTo>
                    <a:pt x="59" y="45"/>
                    <a:pt x="62" y="46"/>
                    <a:pt x="64" y="46"/>
                  </a:cubicBezTo>
                  <a:cubicBezTo>
                    <a:pt x="66" y="46"/>
                    <a:pt x="67" y="46"/>
                    <a:pt x="68" y="45"/>
                  </a:cubicBezTo>
                  <a:cubicBezTo>
                    <a:pt x="69" y="45"/>
                    <a:pt x="69" y="43"/>
                    <a:pt x="68" y="43"/>
                  </a:cubicBezTo>
                  <a:cubicBezTo>
                    <a:pt x="67" y="42"/>
                    <a:pt x="64" y="44"/>
                    <a:pt x="63" y="43"/>
                  </a:cubicBezTo>
                  <a:cubicBezTo>
                    <a:pt x="62" y="42"/>
                    <a:pt x="64" y="40"/>
                    <a:pt x="64" y="39"/>
                  </a:cubicBezTo>
                  <a:cubicBezTo>
                    <a:pt x="66" y="37"/>
                    <a:pt x="68" y="36"/>
                    <a:pt x="69" y="34"/>
                  </a:cubicBezTo>
                  <a:cubicBezTo>
                    <a:pt x="70" y="33"/>
                    <a:pt x="68" y="31"/>
                    <a:pt x="67" y="31"/>
                  </a:cubicBezTo>
                  <a:cubicBezTo>
                    <a:pt x="63" y="33"/>
                    <a:pt x="60" y="36"/>
                    <a:pt x="57" y="39"/>
                  </a:cubicBezTo>
                  <a:cubicBezTo>
                    <a:pt x="56" y="40"/>
                    <a:pt x="55" y="42"/>
                    <a:pt x="54" y="42"/>
                  </a:cubicBezTo>
                  <a:cubicBezTo>
                    <a:pt x="52" y="41"/>
                    <a:pt x="50" y="40"/>
                    <a:pt x="50" y="38"/>
                  </a:cubicBezTo>
                  <a:cubicBezTo>
                    <a:pt x="50" y="36"/>
                    <a:pt x="53" y="34"/>
                    <a:pt x="52" y="33"/>
                  </a:cubicBezTo>
                  <a:cubicBezTo>
                    <a:pt x="52" y="31"/>
                    <a:pt x="50" y="31"/>
                    <a:pt x="49" y="32"/>
                  </a:cubicBezTo>
                  <a:cubicBezTo>
                    <a:pt x="47" y="33"/>
                    <a:pt x="47" y="36"/>
                    <a:pt x="46" y="37"/>
                  </a:cubicBezTo>
                  <a:cubicBezTo>
                    <a:pt x="45" y="38"/>
                    <a:pt x="43" y="37"/>
                    <a:pt x="43" y="37"/>
                  </a:cubicBezTo>
                  <a:cubicBezTo>
                    <a:pt x="43" y="39"/>
                    <a:pt x="45" y="41"/>
                    <a:pt x="44" y="43"/>
                  </a:cubicBezTo>
                  <a:cubicBezTo>
                    <a:pt x="44" y="44"/>
                    <a:pt x="41" y="42"/>
                    <a:pt x="40" y="43"/>
                  </a:cubicBezTo>
                  <a:cubicBezTo>
                    <a:pt x="39" y="43"/>
                    <a:pt x="39" y="45"/>
                    <a:pt x="38" y="45"/>
                  </a:cubicBezTo>
                  <a:cubicBezTo>
                    <a:pt x="34" y="46"/>
                    <a:pt x="30" y="46"/>
                    <a:pt x="27" y="45"/>
                  </a:cubicBezTo>
                  <a:cubicBezTo>
                    <a:pt x="24" y="45"/>
                    <a:pt x="21" y="44"/>
                    <a:pt x="20" y="42"/>
                  </a:cubicBezTo>
                  <a:cubicBezTo>
                    <a:pt x="19" y="40"/>
                    <a:pt x="24" y="40"/>
                    <a:pt x="23" y="39"/>
                  </a:cubicBezTo>
                  <a:cubicBezTo>
                    <a:pt x="19" y="38"/>
                    <a:pt x="14" y="38"/>
                    <a:pt x="12" y="35"/>
                  </a:cubicBezTo>
                  <a:cubicBezTo>
                    <a:pt x="13" y="31"/>
                    <a:pt x="9" y="29"/>
                    <a:pt x="11" y="28"/>
                  </a:cubicBezTo>
                  <a:cubicBezTo>
                    <a:pt x="12" y="28"/>
                    <a:pt x="15" y="29"/>
                    <a:pt x="18" y="32"/>
                  </a:cubicBezTo>
                  <a:cubicBezTo>
                    <a:pt x="19" y="31"/>
                    <a:pt x="20" y="30"/>
                    <a:pt x="19" y="29"/>
                  </a:cubicBezTo>
                  <a:cubicBezTo>
                    <a:pt x="18" y="28"/>
                    <a:pt x="16" y="29"/>
                    <a:pt x="15" y="28"/>
                  </a:cubicBezTo>
                  <a:cubicBezTo>
                    <a:pt x="14" y="27"/>
                    <a:pt x="14" y="26"/>
                    <a:pt x="13" y="25"/>
                  </a:cubicBezTo>
                  <a:cubicBezTo>
                    <a:pt x="13" y="23"/>
                    <a:pt x="14" y="22"/>
                    <a:pt x="14" y="20"/>
                  </a:cubicBezTo>
                  <a:cubicBezTo>
                    <a:pt x="13" y="19"/>
                    <a:pt x="12" y="19"/>
                    <a:pt x="11" y="20"/>
                  </a:cubicBezTo>
                  <a:cubicBezTo>
                    <a:pt x="10" y="21"/>
                    <a:pt x="11" y="25"/>
                    <a:pt x="9" y="25"/>
                  </a:cubicBezTo>
                  <a:cubicBezTo>
                    <a:pt x="6" y="25"/>
                    <a:pt x="3" y="22"/>
                    <a:pt x="1" y="19"/>
                  </a:cubicBezTo>
                  <a:cubicBezTo>
                    <a:pt x="0" y="16"/>
                    <a:pt x="1" y="13"/>
                    <a:pt x="3" y="11"/>
                  </a:cubicBezTo>
                  <a:cubicBezTo>
                    <a:pt x="5" y="8"/>
                    <a:pt x="9" y="8"/>
                    <a:pt x="12" y="8"/>
                  </a:cubicBezTo>
                  <a:cubicBezTo>
                    <a:pt x="14" y="8"/>
                    <a:pt x="15" y="12"/>
                    <a:pt x="17" y="11"/>
                  </a:cubicBezTo>
                  <a:cubicBezTo>
                    <a:pt x="19" y="10"/>
                    <a:pt x="16" y="7"/>
                    <a:pt x="17" y="6"/>
                  </a:cubicBezTo>
                  <a:cubicBezTo>
                    <a:pt x="19" y="5"/>
                    <a:pt x="21" y="7"/>
                    <a:pt x="23" y="7"/>
                  </a:cubicBezTo>
                  <a:cubicBezTo>
                    <a:pt x="26" y="7"/>
                    <a:pt x="30" y="6"/>
                    <a:pt x="33" y="6"/>
                  </a:cubicBezTo>
                  <a:cubicBezTo>
                    <a:pt x="34" y="6"/>
                    <a:pt x="34" y="8"/>
                    <a:pt x="33" y="9"/>
                  </a:cubicBezTo>
                  <a:cubicBezTo>
                    <a:pt x="29" y="10"/>
                    <a:pt x="25" y="9"/>
                    <a:pt x="22" y="10"/>
                  </a:cubicBezTo>
                  <a:cubicBezTo>
                    <a:pt x="21" y="10"/>
                    <a:pt x="22" y="12"/>
                    <a:pt x="22" y="12"/>
                  </a:cubicBezTo>
                  <a:cubicBezTo>
                    <a:pt x="24" y="12"/>
                    <a:pt x="27" y="11"/>
                    <a:pt x="29" y="12"/>
                  </a:cubicBezTo>
                  <a:cubicBezTo>
                    <a:pt x="30" y="13"/>
                    <a:pt x="28" y="15"/>
                    <a:pt x="29" y="16"/>
                  </a:cubicBezTo>
                  <a:cubicBezTo>
                    <a:pt x="30" y="19"/>
                    <a:pt x="31" y="22"/>
                    <a:pt x="33" y="23"/>
                  </a:cubicBezTo>
                  <a:cubicBezTo>
                    <a:pt x="34" y="24"/>
                    <a:pt x="37" y="25"/>
                    <a:pt x="37" y="23"/>
                  </a:cubicBezTo>
                  <a:cubicBezTo>
                    <a:pt x="37" y="20"/>
                    <a:pt x="32" y="19"/>
                    <a:pt x="33" y="15"/>
                  </a:cubicBezTo>
                  <a:cubicBezTo>
                    <a:pt x="33" y="13"/>
                    <a:pt x="36" y="13"/>
                    <a:pt x="38" y="11"/>
                  </a:cubicBezTo>
                  <a:cubicBezTo>
                    <a:pt x="40" y="10"/>
                    <a:pt x="41" y="8"/>
                    <a:pt x="42" y="8"/>
                  </a:cubicBezTo>
                  <a:cubicBezTo>
                    <a:pt x="44" y="8"/>
                    <a:pt x="45" y="10"/>
                    <a:pt x="46" y="11"/>
                  </a:cubicBezTo>
                  <a:cubicBezTo>
                    <a:pt x="48" y="14"/>
                    <a:pt x="49" y="17"/>
                    <a:pt x="50" y="20"/>
                  </a:cubicBezTo>
                  <a:cubicBezTo>
                    <a:pt x="51" y="21"/>
                    <a:pt x="50" y="23"/>
                    <a:pt x="51" y="24"/>
                  </a:cubicBezTo>
                  <a:cubicBezTo>
                    <a:pt x="52" y="25"/>
                    <a:pt x="54" y="23"/>
                    <a:pt x="54" y="24"/>
                  </a:cubicBezTo>
                  <a:cubicBezTo>
                    <a:pt x="56" y="25"/>
                    <a:pt x="56" y="28"/>
                    <a:pt x="58" y="30"/>
                  </a:cubicBezTo>
                  <a:cubicBezTo>
                    <a:pt x="58" y="31"/>
                    <a:pt x="61" y="30"/>
                    <a:pt x="61" y="29"/>
                  </a:cubicBezTo>
                  <a:cubicBezTo>
                    <a:pt x="60" y="23"/>
                    <a:pt x="55" y="19"/>
                    <a:pt x="54" y="13"/>
                  </a:cubicBezTo>
                  <a:cubicBezTo>
                    <a:pt x="54" y="9"/>
                    <a:pt x="55" y="4"/>
                    <a:pt x="56" y="1"/>
                  </a:cubicBezTo>
                  <a:cubicBezTo>
                    <a:pt x="57" y="0"/>
                    <a:pt x="59" y="0"/>
                    <a:pt x="60" y="1"/>
                  </a:cubicBezTo>
                  <a:cubicBezTo>
                    <a:pt x="62" y="3"/>
                    <a:pt x="62" y="8"/>
                    <a:pt x="65" y="10"/>
                  </a:cubicBezTo>
                  <a:cubicBezTo>
                    <a:pt x="67" y="11"/>
                    <a:pt x="66" y="5"/>
                    <a:pt x="67" y="5"/>
                  </a:cubicBezTo>
                  <a:cubicBezTo>
                    <a:pt x="70" y="5"/>
                    <a:pt x="74" y="7"/>
                    <a:pt x="75" y="9"/>
                  </a:cubicBezTo>
                  <a:cubicBezTo>
                    <a:pt x="77" y="13"/>
                    <a:pt x="74" y="17"/>
                    <a:pt x="75" y="20"/>
                  </a:cubicBezTo>
                  <a:cubicBezTo>
                    <a:pt x="76" y="21"/>
                    <a:pt x="78" y="21"/>
                    <a:pt x="78" y="20"/>
                  </a:cubicBezTo>
                  <a:cubicBezTo>
                    <a:pt x="79" y="18"/>
                    <a:pt x="76" y="13"/>
                    <a:pt x="78" y="12"/>
                  </a:cubicBezTo>
                  <a:cubicBezTo>
                    <a:pt x="81" y="11"/>
                    <a:pt x="84" y="14"/>
                    <a:pt x="86" y="17"/>
                  </a:cubicBezTo>
                  <a:cubicBezTo>
                    <a:pt x="87" y="17"/>
                    <a:pt x="84" y="20"/>
                    <a:pt x="85" y="20"/>
                  </a:cubicBezTo>
                  <a:cubicBezTo>
                    <a:pt x="88" y="22"/>
                    <a:pt x="93" y="20"/>
                    <a:pt x="96" y="22"/>
                  </a:cubicBezTo>
                  <a:cubicBezTo>
                    <a:pt x="98" y="23"/>
                    <a:pt x="97" y="28"/>
                    <a:pt x="99" y="28"/>
                  </a:cubicBezTo>
                  <a:cubicBezTo>
                    <a:pt x="102" y="29"/>
                    <a:pt x="105" y="28"/>
                    <a:pt x="108" y="31"/>
                  </a:cubicBezTo>
                  <a:cubicBezTo>
                    <a:pt x="109" y="33"/>
                    <a:pt x="112" y="30"/>
                    <a:pt x="114" y="3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4" name="Freeform 3141"/>
            <p:cNvSpPr>
              <a:spLocks noChangeAspect="1"/>
            </p:cNvSpPr>
            <p:nvPr/>
          </p:nvSpPr>
          <p:spPr bwMode="auto">
            <a:xfrm>
              <a:off x="3113" y="1018"/>
              <a:ext cx="28" cy="15"/>
            </a:xfrm>
            <a:custGeom>
              <a:avLst/>
              <a:gdLst>
                <a:gd name="T0" fmla="*/ 23 w 24"/>
                <a:gd name="T1" fmla="*/ 0 h 12"/>
                <a:gd name="T2" fmla="*/ 27 w 24"/>
                <a:gd name="T3" fmla="*/ 1 h 12"/>
                <a:gd name="T4" fmla="*/ 25 w 24"/>
                <a:gd name="T5" fmla="*/ 11 h 12"/>
                <a:gd name="T6" fmla="*/ 12 w 24"/>
                <a:gd name="T7" fmla="*/ 14 h 12"/>
                <a:gd name="T8" fmla="*/ 7 w 24"/>
                <a:gd name="T9" fmla="*/ 13 h 12"/>
                <a:gd name="T10" fmla="*/ 1 w 24"/>
                <a:gd name="T11" fmla="*/ 4 h 12"/>
                <a:gd name="T12" fmla="*/ 6 w 24"/>
                <a:gd name="T13" fmla="*/ 3 h 12"/>
                <a:gd name="T14" fmla="*/ 23 w 24"/>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12"/>
                <a:gd name="T26" fmla="*/ 24 w 24"/>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12">
                  <a:moveTo>
                    <a:pt x="20" y="0"/>
                  </a:moveTo>
                  <a:cubicBezTo>
                    <a:pt x="21" y="0"/>
                    <a:pt x="23" y="0"/>
                    <a:pt x="23" y="1"/>
                  </a:cubicBezTo>
                  <a:cubicBezTo>
                    <a:pt x="24" y="4"/>
                    <a:pt x="23" y="8"/>
                    <a:pt x="21" y="9"/>
                  </a:cubicBezTo>
                  <a:cubicBezTo>
                    <a:pt x="18" y="12"/>
                    <a:pt x="14" y="11"/>
                    <a:pt x="10" y="11"/>
                  </a:cubicBezTo>
                  <a:cubicBezTo>
                    <a:pt x="8" y="11"/>
                    <a:pt x="6" y="12"/>
                    <a:pt x="6" y="10"/>
                  </a:cubicBezTo>
                  <a:cubicBezTo>
                    <a:pt x="6" y="7"/>
                    <a:pt x="2" y="5"/>
                    <a:pt x="1" y="3"/>
                  </a:cubicBezTo>
                  <a:cubicBezTo>
                    <a:pt x="0" y="2"/>
                    <a:pt x="3" y="2"/>
                    <a:pt x="5" y="2"/>
                  </a:cubicBezTo>
                  <a:cubicBezTo>
                    <a:pt x="10" y="1"/>
                    <a:pt x="15" y="0"/>
                    <a:pt x="2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5" name="Freeform 3142"/>
            <p:cNvSpPr>
              <a:spLocks noChangeAspect="1"/>
            </p:cNvSpPr>
            <p:nvPr/>
          </p:nvSpPr>
          <p:spPr bwMode="auto">
            <a:xfrm>
              <a:off x="3122" y="1027"/>
              <a:ext cx="51" cy="36"/>
            </a:xfrm>
            <a:custGeom>
              <a:avLst/>
              <a:gdLst>
                <a:gd name="T0" fmla="*/ 28 w 42"/>
                <a:gd name="T1" fmla="*/ 1 h 30"/>
                <a:gd name="T2" fmla="*/ 30 w 42"/>
                <a:gd name="T3" fmla="*/ 4 h 30"/>
                <a:gd name="T4" fmla="*/ 28 w 42"/>
                <a:gd name="T5" fmla="*/ 11 h 30"/>
                <a:gd name="T6" fmla="*/ 41 w 42"/>
                <a:gd name="T7" fmla="*/ 17 h 30"/>
                <a:gd name="T8" fmla="*/ 49 w 42"/>
                <a:gd name="T9" fmla="*/ 13 h 30"/>
                <a:gd name="T10" fmla="*/ 50 w 42"/>
                <a:gd name="T11" fmla="*/ 20 h 30"/>
                <a:gd name="T12" fmla="*/ 35 w 42"/>
                <a:gd name="T13" fmla="*/ 29 h 30"/>
                <a:gd name="T14" fmla="*/ 29 w 42"/>
                <a:gd name="T15" fmla="*/ 35 h 30"/>
                <a:gd name="T16" fmla="*/ 27 w 42"/>
                <a:gd name="T17" fmla="*/ 32 h 30"/>
                <a:gd name="T18" fmla="*/ 30 w 42"/>
                <a:gd name="T19" fmla="*/ 24 h 30"/>
                <a:gd name="T20" fmla="*/ 23 w 42"/>
                <a:gd name="T21" fmla="*/ 24 h 30"/>
                <a:gd name="T22" fmla="*/ 19 w 42"/>
                <a:gd name="T23" fmla="*/ 28 h 30"/>
                <a:gd name="T24" fmla="*/ 2 w 42"/>
                <a:gd name="T25" fmla="*/ 28 h 30"/>
                <a:gd name="T26" fmla="*/ 0 w 42"/>
                <a:gd name="T27" fmla="*/ 22 h 30"/>
                <a:gd name="T28" fmla="*/ 5 w 42"/>
                <a:gd name="T29" fmla="*/ 13 h 30"/>
                <a:gd name="T30" fmla="*/ 1 w 42"/>
                <a:gd name="T31" fmla="*/ 8 h 30"/>
                <a:gd name="T32" fmla="*/ 4 w 42"/>
                <a:gd name="T33" fmla="*/ 7 h 30"/>
                <a:gd name="T34" fmla="*/ 15 w 42"/>
                <a:gd name="T35" fmla="*/ 7 h 30"/>
                <a:gd name="T36" fmla="*/ 23 w 42"/>
                <a:gd name="T37" fmla="*/ 0 h 30"/>
                <a:gd name="T38" fmla="*/ 28 w 42"/>
                <a:gd name="T39" fmla="*/ 1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30"/>
                <a:gd name="T62" fmla="*/ 42 w 42"/>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30">
                  <a:moveTo>
                    <a:pt x="23" y="1"/>
                  </a:moveTo>
                  <a:cubicBezTo>
                    <a:pt x="24" y="1"/>
                    <a:pt x="25" y="2"/>
                    <a:pt x="25" y="3"/>
                  </a:cubicBezTo>
                  <a:cubicBezTo>
                    <a:pt x="25" y="5"/>
                    <a:pt x="22" y="7"/>
                    <a:pt x="23" y="9"/>
                  </a:cubicBezTo>
                  <a:cubicBezTo>
                    <a:pt x="26" y="12"/>
                    <a:pt x="30" y="13"/>
                    <a:pt x="34" y="14"/>
                  </a:cubicBezTo>
                  <a:cubicBezTo>
                    <a:pt x="37" y="14"/>
                    <a:pt x="38" y="10"/>
                    <a:pt x="40" y="11"/>
                  </a:cubicBezTo>
                  <a:cubicBezTo>
                    <a:pt x="42" y="12"/>
                    <a:pt x="42" y="16"/>
                    <a:pt x="41" y="17"/>
                  </a:cubicBezTo>
                  <a:cubicBezTo>
                    <a:pt x="37" y="18"/>
                    <a:pt x="35" y="22"/>
                    <a:pt x="29" y="24"/>
                  </a:cubicBezTo>
                  <a:cubicBezTo>
                    <a:pt x="26" y="24"/>
                    <a:pt x="25" y="27"/>
                    <a:pt x="24" y="29"/>
                  </a:cubicBezTo>
                  <a:cubicBezTo>
                    <a:pt x="23" y="30"/>
                    <a:pt x="21" y="28"/>
                    <a:pt x="22" y="27"/>
                  </a:cubicBezTo>
                  <a:cubicBezTo>
                    <a:pt x="22" y="25"/>
                    <a:pt x="26" y="23"/>
                    <a:pt x="25" y="20"/>
                  </a:cubicBezTo>
                  <a:cubicBezTo>
                    <a:pt x="24" y="19"/>
                    <a:pt x="21" y="20"/>
                    <a:pt x="19" y="20"/>
                  </a:cubicBezTo>
                  <a:cubicBezTo>
                    <a:pt x="18" y="21"/>
                    <a:pt x="17" y="23"/>
                    <a:pt x="16" y="23"/>
                  </a:cubicBezTo>
                  <a:cubicBezTo>
                    <a:pt x="11" y="22"/>
                    <a:pt x="6" y="22"/>
                    <a:pt x="2" y="23"/>
                  </a:cubicBezTo>
                  <a:cubicBezTo>
                    <a:pt x="0" y="23"/>
                    <a:pt x="0" y="20"/>
                    <a:pt x="0" y="18"/>
                  </a:cubicBezTo>
                  <a:cubicBezTo>
                    <a:pt x="1" y="15"/>
                    <a:pt x="4" y="14"/>
                    <a:pt x="4" y="11"/>
                  </a:cubicBezTo>
                  <a:cubicBezTo>
                    <a:pt x="4" y="9"/>
                    <a:pt x="1" y="9"/>
                    <a:pt x="1" y="7"/>
                  </a:cubicBezTo>
                  <a:cubicBezTo>
                    <a:pt x="1" y="7"/>
                    <a:pt x="2" y="6"/>
                    <a:pt x="3" y="6"/>
                  </a:cubicBezTo>
                  <a:cubicBezTo>
                    <a:pt x="6" y="6"/>
                    <a:pt x="9" y="7"/>
                    <a:pt x="12" y="6"/>
                  </a:cubicBezTo>
                  <a:cubicBezTo>
                    <a:pt x="15" y="5"/>
                    <a:pt x="17" y="2"/>
                    <a:pt x="19" y="0"/>
                  </a:cubicBezTo>
                  <a:cubicBezTo>
                    <a:pt x="20" y="0"/>
                    <a:pt x="22" y="0"/>
                    <a:pt x="2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6" name="Freeform 3143"/>
            <p:cNvSpPr>
              <a:spLocks noChangeAspect="1"/>
            </p:cNvSpPr>
            <p:nvPr/>
          </p:nvSpPr>
          <p:spPr bwMode="auto">
            <a:xfrm>
              <a:off x="2993" y="1010"/>
              <a:ext cx="20" cy="23"/>
            </a:xfrm>
            <a:custGeom>
              <a:avLst/>
              <a:gdLst>
                <a:gd name="T0" fmla="*/ 0 w 17"/>
                <a:gd name="T1" fmla="*/ 2 h 19"/>
                <a:gd name="T2" fmla="*/ 4 w 17"/>
                <a:gd name="T3" fmla="*/ 0 h 19"/>
                <a:gd name="T4" fmla="*/ 14 w 17"/>
                <a:gd name="T5" fmla="*/ 15 h 19"/>
                <a:gd name="T6" fmla="*/ 19 w 17"/>
                <a:gd name="T7" fmla="*/ 21 h 19"/>
                <a:gd name="T8" fmla="*/ 15 w 17"/>
                <a:gd name="T9" fmla="*/ 22 h 19"/>
                <a:gd name="T10" fmla="*/ 5 w 17"/>
                <a:gd name="T11" fmla="*/ 12 h 19"/>
                <a:gd name="T12" fmla="*/ 0 w 17"/>
                <a:gd name="T13" fmla="*/ 2 h 19"/>
                <a:gd name="T14" fmla="*/ 0 60000 65536"/>
                <a:gd name="T15" fmla="*/ 0 60000 65536"/>
                <a:gd name="T16" fmla="*/ 0 60000 65536"/>
                <a:gd name="T17" fmla="*/ 0 60000 65536"/>
                <a:gd name="T18" fmla="*/ 0 60000 65536"/>
                <a:gd name="T19" fmla="*/ 0 60000 65536"/>
                <a:gd name="T20" fmla="*/ 0 60000 65536"/>
                <a:gd name="T21" fmla="*/ 0 w 17"/>
                <a:gd name="T22" fmla="*/ 0 h 19"/>
                <a:gd name="T23" fmla="*/ 17 w 17"/>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9">
                  <a:moveTo>
                    <a:pt x="0" y="2"/>
                  </a:moveTo>
                  <a:cubicBezTo>
                    <a:pt x="0" y="1"/>
                    <a:pt x="2" y="0"/>
                    <a:pt x="3" y="0"/>
                  </a:cubicBezTo>
                  <a:cubicBezTo>
                    <a:pt x="6" y="4"/>
                    <a:pt x="9" y="8"/>
                    <a:pt x="12" y="12"/>
                  </a:cubicBezTo>
                  <a:cubicBezTo>
                    <a:pt x="14" y="14"/>
                    <a:pt x="16" y="15"/>
                    <a:pt x="16" y="17"/>
                  </a:cubicBezTo>
                  <a:cubicBezTo>
                    <a:pt x="17" y="18"/>
                    <a:pt x="14" y="19"/>
                    <a:pt x="13" y="18"/>
                  </a:cubicBezTo>
                  <a:cubicBezTo>
                    <a:pt x="11" y="15"/>
                    <a:pt x="7" y="13"/>
                    <a:pt x="4" y="10"/>
                  </a:cubicBezTo>
                  <a:cubicBezTo>
                    <a:pt x="2" y="8"/>
                    <a:pt x="1" y="5"/>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7" name="Freeform 3144"/>
            <p:cNvSpPr>
              <a:spLocks noChangeAspect="1"/>
            </p:cNvSpPr>
            <p:nvPr/>
          </p:nvSpPr>
          <p:spPr bwMode="auto">
            <a:xfrm>
              <a:off x="3077" y="959"/>
              <a:ext cx="122" cy="46"/>
            </a:xfrm>
            <a:custGeom>
              <a:avLst/>
              <a:gdLst>
                <a:gd name="T0" fmla="*/ 121 w 102"/>
                <a:gd name="T1" fmla="*/ 19 h 38"/>
                <a:gd name="T2" fmla="*/ 121 w 102"/>
                <a:gd name="T3" fmla="*/ 16 h 38"/>
                <a:gd name="T4" fmla="*/ 106 w 102"/>
                <a:gd name="T5" fmla="*/ 12 h 38"/>
                <a:gd name="T6" fmla="*/ 94 w 102"/>
                <a:gd name="T7" fmla="*/ 7 h 38"/>
                <a:gd name="T8" fmla="*/ 86 w 102"/>
                <a:gd name="T9" fmla="*/ 6 h 38"/>
                <a:gd name="T10" fmla="*/ 79 w 102"/>
                <a:gd name="T11" fmla="*/ 11 h 38"/>
                <a:gd name="T12" fmla="*/ 72 w 102"/>
                <a:gd name="T13" fmla="*/ 12 h 38"/>
                <a:gd name="T14" fmla="*/ 72 w 102"/>
                <a:gd name="T15" fmla="*/ 7 h 38"/>
                <a:gd name="T16" fmla="*/ 66 w 102"/>
                <a:gd name="T17" fmla="*/ 0 h 38"/>
                <a:gd name="T18" fmla="*/ 65 w 102"/>
                <a:gd name="T19" fmla="*/ 5 h 38"/>
                <a:gd name="T20" fmla="*/ 62 w 102"/>
                <a:gd name="T21" fmla="*/ 5 h 38"/>
                <a:gd name="T22" fmla="*/ 65 w 102"/>
                <a:gd name="T23" fmla="*/ 17 h 38"/>
                <a:gd name="T24" fmla="*/ 60 w 102"/>
                <a:gd name="T25" fmla="*/ 17 h 38"/>
                <a:gd name="T26" fmla="*/ 54 w 102"/>
                <a:gd name="T27" fmla="*/ 10 h 38"/>
                <a:gd name="T28" fmla="*/ 41 w 102"/>
                <a:gd name="T29" fmla="*/ 10 h 38"/>
                <a:gd name="T30" fmla="*/ 33 w 102"/>
                <a:gd name="T31" fmla="*/ 2 h 38"/>
                <a:gd name="T32" fmla="*/ 26 w 102"/>
                <a:gd name="T33" fmla="*/ 2 h 38"/>
                <a:gd name="T34" fmla="*/ 31 w 102"/>
                <a:gd name="T35" fmla="*/ 15 h 38"/>
                <a:gd name="T36" fmla="*/ 22 w 102"/>
                <a:gd name="T37" fmla="*/ 8 h 38"/>
                <a:gd name="T38" fmla="*/ 18 w 102"/>
                <a:gd name="T39" fmla="*/ 5 h 38"/>
                <a:gd name="T40" fmla="*/ 20 w 102"/>
                <a:gd name="T41" fmla="*/ 15 h 38"/>
                <a:gd name="T42" fmla="*/ 14 w 102"/>
                <a:gd name="T43" fmla="*/ 8 h 38"/>
                <a:gd name="T44" fmla="*/ 5 w 102"/>
                <a:gd name="T45" fmla="*/ 7 h 38"/>
                <a:gd name="T46" fmla="*/ 0 w 102"/>
                <a:gd name="T47" fmla="*/ 8 h 38"/>
                <a:gd name="T48" fmla="*/ 12 w 102"/>
                <a:gd name="T49" fmla="*/ 13 h 38"/>
                <a:gd name="T50" fmla="*/ 11 w 102"/>
                <a:gd name="T51" fmla="*/ 17 h 38"/>
                <a:gd name="T52" fmla="*/ 18 w 102"/>
                <a:gd name="T53" fmla="*/ 18 h 38"/>
                <a:gd name="T54" fmla="*/ 18 w 102"/>
                <a:gd name="T55" fmla="*/ 19 h 38"/>
                <a:gd name="T56" fmla="*/ 11 w 102"/>
                <a:gd name="T57" fmla="*/ 22 h 38"/>
                <a:gd name="T58" fmla="*/ 17 w 102"/>
                <a:gd name="T59" fmla="*/ 25 h 38"/>
                <a:gd name="T60" fmla="*/ 26 w 102"/>
                <a:gd name="T61" fmla="*/ 25 h 38"/>
                <a:gd name="T62" fmla="*/ 39 w 102"/>
                <a:gd name="T63" fmla="*/ 23 h 38"/>
                <a:gd name="T64" fmla="*/ 57 w 102"/>
                <a:gd name="T65" fmla="*/ 23 h 38"/>
                <a:gd name="T66" fmla="*/ 57 w 102"/>
                <a:gd name="T67" fmla="*/ 27 h 38"/>
                <a:gd name="T68" fmla="*/ 43 w 102"/>
                <a:gd name="T69" fmla="*/ 28 h 38"/>
                <a:gd name="T70" fmla="*/ 41 w 102"/>
                <a:gd name="T71" fmla="*/ 30 h 38"/>
                <a:gd name="T72" fmla="*/ 32 w 102"/>
                <a:gd name="T73" fmla="*/ 28 h 38"/>
                <a:gd name="T74" fmla="*/ 32 w 102"/>
                <a:gd name="T75" fmla="*/ 30 h 38"/>
                <a:gd name="T76" fmla="*/ 42 w 102"/>
                <a:gd name="T77" fmla="*/ 33 h 38"/>
                <a:gd name="T78" fmla="*/ 45 w 102"/>
                <a:gd name="T79" fmla="*/ 39 h 38"/>
                <a:gd name="T80" fmla="*/ 66 w 102"/>
                <a:gd name="T81" fmla="*/ 36 h 38"/>
                <a:gd name="T82" fmla="*/ 67 w 102"/>
                <a:gd name="T83" fmla="*/ 41 h 38"/>
                <a:gd name="T84" fmla="*/ 83 w 102"/>
                <a:gd name="T85" fmla="*/ 45 h 38"/>
                <a:gd name="T86" fmla="*/ 93 w 102"/>
                <a:gd name="T87" fmla="*/ 35 h 38"/>
                <a:gd name="T88" fmla="*/ 103 w 102"/>
                <a:gd name="T89" fmla="*/ 35 h 38"/>
                <a:gd name="T90" fmla="*/ 108 w 102"/>
                <a:gd name="T91" fmla="*/ 27 h 38"/>
                <a:gd name="T92" fmla="*/ 121 w 102"/>
                <a:gd name="T93" fmla="*/ 19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38"/>
                <a:gd name="T143" fmla="*/ 102 w 102"/>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38">
                  <a:moveTo>
                    <a:pt x="101" y="16"/>
                  </a:moveTo>
                  <a:cubicBezTo>
                    <a:pt x="102" y="16"/>
                    <a:pt x="102" y="13"/>
                    <a:pt x="101" y="13"/>
                  </a:cubicBezTo>
                  <a:cubicBezTo>
                    <a:pt x="97" y="11"/>
                    <a:pt x="93" y="11"/>
                    <a:pt x="89" y="10"/>
                  </a:cubicBezTo>
                  <a:cubicBezTo>
                    <a:pt x="86" y="9"/>
                    <a:pt x="82" y="7"/>
                    <a:pt x="79" y="6"/>
                  </a:cubicBezTo>
                  <a:cubicBezTo>
                    <a:pt x="76" y="6"/>
                    <a:pt x="74" y="4"/>
                    <a:pt x="72" y="5"/>
                  </a:cubicBezTo>
                  <a:cubicBezTo>
                    <a:pt x="69" y="6"/>
                    <a:pt x="68" y="8"/>
                    <a:pt x="66" y="9"/>
                  </a:cubicBezTo>
                  <a:cubicBezTo>
                    <a:pt x="65" y="10"/>
                    <a:pt x="62" y="11"/>
                    <a:pt x="60" y="10"/>
                  </a:cubicBezTo>
                  <a:cubicBezTo>
                    <a:pt x="59" y="10"/>
                    <a:pt x="60" y="8"/>
                    <a:pt x="60" y="6"/>
                  </a:cubicBezTo>
                  <a:cubicBezTo>
                    <a:pt x="58" y="4"/>
                    <a:pt x="57" y="1"/>
                    <a:pt x="55" y="0"/>
                  </a:cubicBezTo>
                  <a:cubicBezTo>
                    <a:pt x="54" y="0"/>
                    <a:pt x="55" y="3"/>
                    <a:pt x="54" y="4"/>
                  </a:cubicBezTo>
                  <a:cubicBezTo>
                    <a:pt x="54" y="5"/>
                    <a:pt x="52" y="4"/>
                    <a:pt x="52" y="4"/>
                  </a:cubicBezTo>
                  <a:cubicBezTo>
                    <a:pt x="52" y="8"/>
                    <a:pt x="54" y="11"/>
                    <a:pt x="54" y="14"/>
                  </a:cubicBezTo>
                  <a:cubicBezTo>
                    <a:pt x="53" y="15"/>
                    <a:pt x="51" y="15"/>
                    <a:pt x="50" y="14"/>
                  </a:cubicBezTo>
                  <a:cubicBezTo>
                    <a:pt x="48" y="13"/>
                    <a:pt x="47" y="9"/>
                    <a:pt x="45" y="8"/>
                  </a:cubicBezTo>
                  <a:cubicBezTo>
                    <a:pt x="42" y="7"/>
                    <a:pt x="38" y="9"/>
                    <a:pt x="34" y="8"/>
                  </a:cubicBezTo>
                  <a:cubicBezTo>
                    <a:pt x="32" y="7"/>
                    <a:pt x="31" y="4"/>
                    <a:pt x="28" y="2"/>
                  </a:cubicBezTo>
                  <a:cubicBezTo>
                    <a:pt x="26" y="2"/>
                    <a:pt x="23" y="1"/>
                    <a:pt x="22" y="2"/>
                  </a:cubicBezTo>
                  <a:cubicBezTo>
                    <a:pt x="22" y="6"/>
                    <a:pt x="28" y="9"/>
                    <a:pt x="26" y="12"/>
                  </a:cubicBezTo>
                  <a:cubicBezTo>
                    <a:pt x="24" y="14"/>
                    <a:pt x="21" y="8"/>
                    <a:pt x="18" y="7"/>
                  </a:cubicBezTo>
                  <a:cubicBezTo>
                    <a:pt x="17" y="6"/>
                    <a:pt x="16" y="3"/>
                    <a:pt x="15" y="4"/>
                  </a:cubicBezTo>
                  <a:cubicBezTo>
                    <a:pt x="15" y="7"/>
                    <a:pt x="19" y="10"/>
                    <a:pt x="17" y="12"/>
                  </a:cubicBezTo>
                  <a:cubicBezTo>
                    <a:pt x="15" y="14"/>
                    <a:pt x="14" y="8"/>
                    <a:pt x="12" y="7"/>
                  </a:cubicBezTo>
                  <a:cubicBezTo>
                    <a:pt x="10" y="6"/>
                    <a:pt x="7" y="7"/>
                    <a:pt x="4" y="6"/>
                  </a:cubicBezTo>
                  <a:cubicBezTo>
                    <a:pt x="3" y="6"/>
                    <a:pt x="0" y="6"/>
                    <a:pt x="0" y="7"/>
                  </a:cubicBezTo>
                  <a:cubicBezTo>
                    <a:pt x="3" y="9"/>
                    <a:pt x="7" y="9"/>
                    <a:pt x="10" y="11"/>
                  </a:cubicBezTo>
                  <a:cubicBezTo>
                    <a:pt x="11" y="12"/>
                    <a:pt x="8" y="13"/>
                    <a:pt x="9" y="14"/>
                  </a:cubicBezTo>
                  <a:cubicBezTo>
                    <a:pt x="10" y="15"/>
                    <a:pt x="13" y="14"/>
                    <a:pt x="15" y="15"/>
                  </a:cubicBezTo>
                  <a:cubicBezTo>
                    <a:pt x="15" y="15"/>
                    <a:pt x="15" y="16"/>
                    <a:pt x="15" y="16"/>
                  </a:cubicBezTo>
                  <a:cubicBezTo>
                    <a:pt x="13" y="17"/>
                    <a:pt x="9" y="16"/>
                    <a:pt x="9" y="18"/>
                  </a:cubicBezTo>
                  <a:cubicBezTo>
                    <a:pt x="8" y="20"/>
                    <a:pt x="12" y="21"/>
                    <a:pt x="14" y="21"/>
                  </a:cubicBezTo>
                  <a:cubicBezTo>
                    <a:pt x="17" y="22"/>
                    <a:pt x="19" y="22"/>
                    <a:pt x="22" y="21"/>
                  </a:cubicBezTo>
                  <a:cubicBezTo>
                    <a:pt x="26" y="21"/>
                    <a:pt x="29" y="20"/>
                    <a:pt x="33" y="19"/>
                  </a:cubicBezTo>
                  <a:cubicBezTo>
                    <a:pt x="38" y="19"/>
                    <a:pt x="43" y="18"/>
                    <a:pt x="48" y="19"/>
                  </a:cubicBezTo>
                  <a:cubicBezTo>
                    <a:pt x="49" y="19"/>
                    <a:pt x="49" y="22"/>
                    <a:pt x="48" y="22"/>
                  </a:cubicBezTo>
                  <a:cubicBezTo>
                    <a:pt x="44" y="24"/>
                    <a:pt x="40" y="22"/>
                    <a:pt x="36" y="23"/>
                  </a:cubicBezTo>
                  <a:cubicBezTo>
                    <a:pt x="35" y="23"/>
                    <a:pt x="35" y="25"/>
                    <a:pt x="34" y="25"/>
                  </a:cubicBezTo>
                  <a:cubicBezTo>
                    <a:pt x="32" y="25"/>
                    <a:pt x="30" y="23"/>
                    <a:pt x="27" y="23"/>
                  </a:cubicBezTo>
                  <a:cubicBezTo>
                    <a:pt x="27" y="23"/>
                    <a:pt x="26" y="25"/>
                    <a:pt x="27" y="25"/>
                  </a:cubicBezTo>
                  <a:cubicBezTo>
                    <a:pt x="30" y="27"/>
                    <a:pt x="33" y="25"/>
                    <a:pt x="35" y="27"/>
                  </a:cubicBezTo>
                  <a:cubicBezTo>
                    <a:pt x="37" y="28"/>
                    <a:pt x="36" y="32"/>
                    <a:pt x="38" y="32"/>
                  </a:cubicBezTo>
                  <a:cubicBezTo>
                    <a:pt x="44" y="33"/>
                    <a:pt x="49" y="29"/>
                    <a:pt x="55" y="30"/>
                  </a:cubicBezTo>
                  <a:cubicBezTo>
                    <a:pt x="56" y="30"/>
                    <a:pt x="55" y="34"/>
                    <a:pt x="56" y="34"/>
                  </a:cubicBezTo>
                  <a:cubicBezTo>
                    <a:pt x="60" y="36"/>
                    <a:pt x="65" y="38"/>
                    <a:pt x="69" y="37"/>
                  </a:cubicBezTo>
                  <a:cubicBezTo>
                    <a:pt x="73" y="36"/>
                    <a:pt x="74" y="31"/>
                    <a:pt x="78" y="29"/>
                  </a:cubicBezTo>
                  <a:cubicBezTo>
                    <a:pt x="80" y="28"/>
                    <a:pt x="84" y="31"/>
                    <a:pt x="86" y="29"/>
                  </a:cubicBezTo>
                  <a:cubicBezTo>
                    <a:pt x="88" y="28"/>
                    <a:pt x="87" y="24"/>
                    <a:pt x="90" y="22"/>
                  </a:cubicBezTo>
                  <a:cubicBezTo>
                    <a:pt x="93" y="19"/>
                    <a:pt x="98" y="19"/>
                    <a:pt x="101" y="1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8" name="Freeform 3145"/>
            <p:cNvSpPr>
              <a:spLocks noChangeAspect="1"/>
            </p:cNvSpPr>
            <p:nvPr/>
          </p:nvSpPr>
          <p:spPr bwMode="auto">
            <a:xfrm>
              <a:off x="3253" y="970"/>
              <a:ext cx="22" cy="6"/>
            </a:xfrm>
            <a:custGeom>
              <a:avLst/>
              <a:gdLst>
                <a:gd name="T0" fmla="*/ 1 w 18"/>
                <a:gd name="T1" fmla="*/ 2 h 5"/>
                <a:gd name="T2" fmla="*/ 1 w 18"/>
                <a:gd name="T3" fmla="*/ 5 h 5"/>
                <a:gd name="T4" fmla="*/ 16 w 18"/>
                <a:gd name="T5" fmla="*/ 4 h 5"/>
                <a:gd name="T6" fmla="*/ 21 w 18"/>
                <a:gd name="T7" fmla="*/ 2 h 5"/>
                <a:gd name="T8" fmla="*/ 21 w 18"/>
                <a:gd name="T9" fmla="*/ 0 h 5"/>
                <a:gd name="T10" fmla="*/ 6 w 18"/>
                <a:gd name="T11" fmla="*/ 2 h 5"/>
                <a:gd name="T12" fmla="*/ 1 w 18"/>
                <a:gd name="T13" fmla="*/ 2 h 5"/>
                <a:gd name="T14" fmla="*/ 0 60000 65536"/>
                <a:gd name="T15" fmla="*/ 0 60000 65536"/>
                <a:gd name="T16" fmla="*/ 0 60000 65536"/>
                <a:gd name="T17" fmla="*/ 0 60000 65536"/>
                <a:gd name="T18" fmla="*/ 0 60000 65536"/>
                <a:gd name="T19" fmla="*/ 0 60000 65536"/>
                <a:gd name="T20" fmla="*/ 0 60000 65536"/>
                <a:gd name="T21" fmla="*/ 0 w 18"/>
                <a:gd name="T22" fmla="*/ 0 h 5"/>
                <a:gd name="T23" fmla="*/ 18 w 18"/>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5">
                  <a:moveTo>
                    <a:pt x="1" y="2"/>
                  </a:moveTo>
                  <a:cubicBezTo>
                    <a:pt x="0" y="2"/>
                    <a:pt x="0" y="4"/>
                    <a:pt x="1" y="4"/>
                  </a:cubicBezTo>
                  <a:cubicBezTo>
                    <a:pt x="5" y="5"/>
                    <a:pt x="9" y="3"/>
                    <a:pt x="13" y="3"/>
                  </a:cubicBezTo>
                  <a:cubicBezTo>
                    <a:pt x="14" y="3"/>
                    <a:pt x="16" y="3"/>
                    <a:pt x="17" y="2"/>
                  </a:cubicBezTo>
                  <a:cubicBezTo>
                    <a:pt x="18" y="2"/>
                    <a:pt x="17" y="0"/>
                    <a:pt x="17" y="0"/>
                  </a:cubicBezTo>
                  <a:cubicBezTo>
                    <a:pt x="13" y="0"/>
                    <a:pt x="9" y="1"/>
                    <a:pt x="5" y="2"/>
                  </a:cubicBezTo>
                  <a:cubicBezTo>
                    <a:pt x="3" y="2"/>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9" name="Freeform 3146"/>
            <p:cNvSpPr>
              <a:spLocks noChangeAspect="1"/>
            </p:cNvSpPr>
            <p:nvPr/>
          </p:nvSpPr>
          <p:spPr bwMode="auto">
            <a:xfrm>
              <a:off x="3207" y="1007"/>
              <a:ext cx="26" cy="6"/>
            </a:xfrm>
            <a:custGeom>
              <a:avLst/>
              <a:gdLst>
                <a:gd name="T0" fmla="*/ 1 w 21"/>
                <a:gd name="T1" fmla="*/ 1 h 5"/>
                <a:gd name="T2" fmla="*/ 4 w 21"/>
                <a:gd name="T3" fmla="*/ 5 h 5"/>
                <a:gd name="T4" fmla="*/ 12 w 21"/>
                <a:gd name="T5" fmla="*/ 2 h 5"/>
                <a:gd name="T6" fmla="*/ 22 w 21"/>
                <a:gd name="T7" fmla="*/ 6 h 5"/>
                <a:gd name="T8" fmla="*/ 26 w 21"/>
                <a:gd name="T9" fmla="*/ 4 h 5"/>
                <a:gd name="T10" fmla="*/ 24 w 21"/>
                <a:gd name="T11" fmla="*/ 2 h 5"/>
                <a:gd name="T12" fmla="*/ 17 w 21"/>
                <a:gd name="T13" fmla="*/ 0 h 5"/>
                <a:gd name="T14" fmla="*/ 5 w 21"/>
                <a:gd name="T15" fmla="*/ 1 h 5"/>
                <a:gd name="T16" fmla="*/ 1 w 21"/>
                <a:gd name="T17" fmla="*/ 1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
                <a:gd name="T29" fmla="*/ 21 w 21"/>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
                  <a:moveTo>
                    <a:pt x="1" y="1"/>
                  </a:moveTo>
                  <a:cubicBezTo>
                    <a:pt x="0" y="3"/>
                    <a:pt x="2" y="4"/>
                    <a:pt x="3" y="4"/>
                  </a:cubicBezTo>
                  <a:cubicBezTo>
                    <a:pt x="6" y="5"/>
                    <a:pt x="8" y="2"/>
                    <a:pt x="10" y="2"/>
                  </a:cubicBezTo>
                  <a:cubicBezTo>
                    <a:pt x="13" y="3"/>
                    <a:pt x="15" y="5"/>
                    <a:pt x="18" y="5"/>
                  </a:cubicBezTo>
                  <a:cubicBezTo>
                    <a:pt x="19" y="5"/>
                    <a:pt x="21" y="4"/>
                    <a:pt x="21" y="3"/>
                  </a:cubicBezTo>
                  <a:cubicBezTo>
                    <a:pt x="21" y="2"/>
                    <a:pt x="19" y="2"/>
                    <a:pt x="19" y="2"/>
                  </a:cubicBezTo>
                  <a:cubicBezTo>
                    <a:pt x="17" y="1"/>
                    <a:pt x="15" y="0"/>
                    <a:pt x="14" y="0"/>
                  </a:cubicBezTo>
                  <a:cubicBezTo>
                    <a:pt x="10" y="0"/>
                    <a:pt x="7" y="1"/>
                    <a:pt x="4" y="1"/>
                  </a:cubicBezTo>
                  <a:cubicBezTo>
                    <a:pt x="3" y="1"/>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0" name="Freeform 3147"/>
            <p:cNvSpPr>
              <a:spLocks noChangeAspect="1"/>
            </p:cNvSpPr>
            <p:nvPr/>
          </p:nvSpPr>
          <p:spPr bwMode="auto">
            <a:xfrm>
              <a:off x="4787" y="1606"/>
              <a:ext cx="14" cy="12"/>
            </a:xfrm>
            <a:custGeom>
              <a:avLst/>
              <a:gdLst>
                <a:gd name="T0" fmla="*/ 13 w 12"/>
                <a:gd name="T1" fmla="*/ 2 h 10"/>
                <a:gd name="T2" fmla="*/ 11 w 12"/>
                <a:gd name="T3" fmla="*/ 10 h 10"/>
                <a:gd name="T4" fmla="*/ 2 w 12"/>
                <a:gd name="T5" fmla="*/ 10 h 10"/>
                <a:gd name="T6" fmla="*/ 6 w 12"/>
                <a:gd name="T7" fmla="*/ 1 h 10"/>
                <a:gd name="T8" fmla="*/ 13 w 12"/>
                <a:gd name="T9" fmla="*/ 2 h 10"/>
                <a:gd name="T10" fmla="*/ 0 60000 65536"/>
                <a:gd name="T11" fmla="*/ 0 60000 65536"/>
                <a:gd name="T12" fmla="*/ 0 60000 65536"/>
                <a:gd name="T13" fmla="*/ 0 60000 65536"/>
                <a:gd name="T14" fmla="*/ 0 60000 65536"/>
                <a:gd name="T15" fmla="*/ 0 w 12"/>
                <a:gd name="T16" fmla="*/ 0 h 10"/>
                <a:gd name="T17" fmla="*/ 12 w 12"/>
                <a:gd name="T18" fmla="*/ 10 h 10"/>
              </a:gdLst>
              <a:ahLst/>
              <a:cxnLst>
                <a:cxn ang="T10">
                  <a:pos x="T0" y="T1"/>
                </a:cxn>
                <a:cxn ang="T11">
                  <a:pos x="T2" y="T3"/>
                </a:cxn>
                <a:cxn ang="T12">
                  <a:pos x="T4" y="T5"/>
                </a:cxn>
                <a:cxn ang="T13">
                  <a:pos x="T6" y="T7"/>
                </a:cxn>
                <a:cxn ang="T14">
                  <a:pos x="T8" y="T9"/>
                </a:cxn>
              </a:cxnLst>
              <a:rect l="T15" t="T16" r="T17" b="T18"/>
              <a:pathLst>
                <a:path w="12" h="10">
                  <a:moveTo>
                    <a:pt x="11" y="2"/>
                  </a:moveTo>
                  <a:cubicBezTo>
                    <a:pt x="12" y="4"/>
                    <a:pt x="11" y="7"/>
                    <a:pt x="9" y="8"/>
                  </a:cubicBezTo>
                  <a:cubicBezTo>
                    <a:pt x="7" y="9"/>
                    <a:pt x="3" y="10"/>
                    <a:pt x="2" y="8"/>
                  </a:cubicBezTo>
                  <a:cubicBezTo>
                    <a:pt x="0" y="6"/>
                    <a:pt x="3" y="2"/>
                    <a:pt x="5" y="1"/>
                  </a:cubicBezTo>
                  <a:cubicBezTo>
                    <a:pt x="7" y="0"/>
                    <a:pt x="10" y="0"/>
                    <a:pt x="1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1" name="Freeform 3148"/>
            <p:cNvSpPr>
              <a:spLocks noChangeAspect="1"/>
            </p:cNvSpPr>
            <p:nvPr/>
          </p:nvSpPr>
          <p:spPr bwMode="auto">
            <a:xfrm>
              <a:off x="5129" y="1519"/>
              <a:ext cx="14" cy="15"/>
            </a:xfrm>
            <a:custGeom>
              <a:avLst/>
              <a:gdLst>
                <a:gd name="T0" fmla="*/ 12 w 12"/>
                <a:gd name="T1" fmla="*/ 1 h 13"/>
                <a:gd name="T2" fmla="*/ 12 w 12"/>
                <a:gd name="T3" fmla="*/ 8 h 13"/>
                <a:gd name="T4" fmla="*/ 0 w 12"/>
                <a:gd name="T5" fmla="*/ 14 h 13"/>
                <a:gd name="T6" fmla="*/ 2 w 12"/>
                <a:gd name="T7" fmla="*/ 3 h 13"/>
                <a:gd name="T8" fmla="*/ 12 w 12"/>
                <a:gd name="T9" fmla="*/ 1 h 13"/>
                <a:gd name="T10" fmla="*/ 0 60000 65536"/>
                <a:gd name="T11" fmla="*/ 0 60000 65536"/>
                <a:gd name="T12" fmla="*/ 0 60000 65536"/>
                <a:gd name="T13" fmla="*/ 0 60000 65536"/>
                <a:gd name="T14" fmla="*/ 0 60000 65536"/>
                <a:gd name="T15" fmla="*/ 0 w 12"/>
                <a:gd name="T16" fmla="*/ 0 h 13"/>
                <a:gd name="T17" fmla="*/ 12 w 12"/>
                <a:gd name="T18" fmla="*/ 13 h 13"/>
              </a:gdLst>
              <a:ahLst/>
              <a:cxnLst>
                <a:cxn ang="T10">
                  <a:pos x="T0" y="T1"/>
                </a:cxn>
                <a:cxn ang="T11">
                  <a:pos x="T2" y="T3"/>
                </a:cxn>
                <a:cxn ang="T12">
                  <a:pos x="T4" y="T5"/>
                </a:cxn>
                <a:cxn ang="T13">
                  <a:pos x="T6" y="T7"/>
                </a:cxn>
                <a:cxn ang="T14">
                  <a:pos x="T8" y="T9"/>
                </a:cxn>
              </a:cxnLst>
              <a:rect l="T15" t="T16" r="T17" b="T18"/>
              <a:pathLst>
                <a:path w="12" h="13">
                  <a:moveTo>
                    <a:pt x="10" y="1"/>
                  </a:moveTo>
                  <a:cubicBezTo>
                    <a:pt x="12" y="2"/>
                    <a:pt x="11" y="5"/>
                    <a:pt x="10" y="7"/>
                  </a:cubicBezTo>
                  <a:cubicBezTo>
                    <a:pt x="8" y="10"/>
                    <a:pt x="4" y="13"/>
                    <a:pt x="0" y="12"/>
                  </a:cubicBezTo>
                  <a:cubicBezTo>
                    <a:pt x="1" y="10"/>
                    <a:pt x="0" y="5"/>
                    <a:pt x="2" y="3"/>
                  </a:cubicBezTo>
                  <a:cubicBezTo>
                    <a:pt x="4" y="1"/>
                    <a:pt x="8" y="0"/>
                    <a:pt x="1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2" name="Freeform 3149"/>
            <p:cNvSpPr>
              <a:spLocks noChangeAspect="1"/>
            </p:cNvSpPr>
            <p:nvPr/>
          </p:nvSpPr>
          <p:spPr bwMode="auto">
            <a:xfrm>
              <a:off x="3500" y="1269"/>
              <a:ext cx="24" cy="21"/>
            </a:xfrm>
            <a:custGeom>
              <a:avLst/>
              <a:gdLst>
                <a:gd name="T0" fmla="*/ 22 w 20"/>
                <a:gd name="T1" fmla="*/ 6 h 17"/>
                <a:gd name="T2" fmla="*/ 24 w 20"/>
                <a:gd name="T3" fmla="*/ 9 h 17"/>
                <a:gd name="T4" fmla="*/ 19 w 20"/>
                <a:gd name="T5" fmla="*/ 15 h 17"/>
                <a:gd name="T6" fmla="*/ 7 w 20"/>
                <a:gd name="T7" fmla="*/ 21 h 17"/>
                <a:gd name="T8" fmla="*/ 2 w 20"/>
                <a:gd name="T9" fmla="*/ 20 h 17"/>
                <a:gd name="T10" fmla="*/ 0 w 20"/>
                <a:gd name="T11" fmla="*/ 11 h 17"/>
                <a:gd name="T12" fmla="*/ 2 w 20"/>
                <a:gd name="T13" fmla="*/ 1 h 17"/>
                <a:gd name="T14" fmla="*/ 10 w 20"/>
                <a:gd name="T15" fmla="*/ 1 h 17"/>
                <a:gd name="T16" fmla="*/ 17 w 20"/>
                <a:gd name="T17" fmla="*/ 5 h 17"/>
                <a:gd name="T18" fmla="*/ 22 w 20"/>
                <a:gd name="T19" fmla="*/ 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17"/>
                <a:gd name="T32" fmla="*/ 20 w 20"/>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17">
                  <a:moveTo>
                    <a:pt x="18" y="5"/>
                  </a:moveTo>
                  <a:cubicBezTo>
                    <a:pt x="19" y="6"/>
                    <a:pt x="20" y="6"/>
                    <a:pt x="20" y="7"/>
                  </a:cubicBezTo>
                  <a:cubicBezTo>
                    <a:pt x="19" y="9"/>
                    <a:pt x="17" y="11"/>
                    <a:pt x="16" y="12"/>
                  </a:cubicBezTo>
                  <a:cubicBezTo>
                    <a:pt x="13" y="14"/>
                    <a:pt x="10" y="16"/>
                    <a:pt x="6" y="17"/>
                  </a:cubicBezTo>
                  <a:cubicBezTo>
                    <a:pt x="5" y="17"/>
                    <a:pt x="3" y="17"/>
                    <a:pt x="2" y="16"/>
                  </a:cubicBezTo>
                  <a:cubicBezTo>
                    <a:pt x="0" y="14"/>
                    <a:pt x="0" y="12"/>
                    <a:pt x="0" y="9"/>
                  </a:cubicBezTo>
                  <a:cubicBezTo>
                    <a:pt x="0" y="6"/>
                    <a:pt x="0" y="3"/>
                    <a:pt x="2" y="1"/>
                  </a:cubicBezTo>
                  <a:cubicBezTo>
                    <a:pt x="4" y="0"/>
                    <a:pt x="6" y="1"/>
                    <a:pt x="8" y="1"/>
                  </a:cubicBezTo>
                  <a:cubicBezTo>
                    <a:pt x="10" y="1"/>
                    <a:pt x="12" y="3"/>
                    <a:pt x="14" y="4"/>
                  </a:cubicBezTo>
                  <a:cubicBezTo>
                    <a:pt x="15" y="4"/>
                    <a:pt x="17" y="4"/>
                    <a:pt x="18"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3" name="Freeform 3150"/>
            <p:cNvSpPr>
              <a:spLocks noChangeAspect="1"/>
            </p:cNvSpPr>
            <p:nvPr/>
          </p:nvSpPr>
          <p:spPr bwMode="auto">
            <a:xfrm>
              <a:off x="3629" y="1240"/>
              <a:ext cx="30" cy="24"/>
            </a:xfrm>
            <a:custGeom>
              <a:avLst/>
              <a:gdLst>
                <a:gd name="T0" fmla="*/ 8 w 25"/>
                <a:gd name="T1" fmla="*/ 1 h 20"/>
                <a:gd name="T2" fmla="*/ 22 w 25"/>
                <a:gd name="T3" fmla="*/ 12 h 20"/>
                <a:gd name="T4" fmla="*/ 25 w 25"/>
                <a:gd name="T5" fmla="*/ 12 h 20"/>
                <a:gd name="T6" fmla="*/ 30 w 25"/>
                <a:gd name="T7" fmla="*/ 18 h 20"/>
                <a:gd name="T8" fmla="*/ 29 w 25"/>
                <a:gd name="T9" fmla="*/ 20 h 20"/>
                <a:gd name="T10" fmla="*/ 20 w 25"/>
                <a:gd name="T11" fmla="*/ 23 h 20"/>
                <a:gd name="T12" fmla="*/ 14 w 25"/>
                <a:gd name="T13" fmla="*/ 17 h 20"/>
                <a:gd name="T14" fmla="*/ 8 w 25"/>
                <a:gd name="T15" fmla="*/ 17 h 20"/>
                <a:gd name="T16" fmla="*/ 1 w 25"/>
                <a:gd name="T17" fmla="*/ 10 h 20"/>
                <a:gd name="T18" fmla="*/ 1 w 25"/>
                <a:gd name="T19" fmla="*/ 4 h 20"/>
                <a:gd name="T20" fmla="*/ 5 w 25"/>
                <a:gd name="T21" fmla="*/ 4 h 20"/>
                <a:gd name="T22" fmla="*/ 8 w 25"/>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0"/>
                <a:gd name="T38" fmla="*/ 25 w 25"/>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0">
                  <a:moveTo>
                    <a:pt x="7" y="1"/>
                  </a:moveTo>
                  <a:cubicBezTo>
                    <a:pt x="11" y="3"/>
                    <a:pt x="14" y="7"/>
                    <a:pt x="18" y="10"/>
                  </a:cubicBezTo>
                  <a:cubicBezTo>
                    <a:pt x="19" y="10"/>
                    <a:pt x="20" y="9"/>
                    <a:pt x="21" y="10"/>
                  </a:cubicBezTo>
                  <a:cubicBezTo>
                    <a:pt x="23" y="11"/>
                    <a:pt x="24" y="13"/>
                    <a:pt x="25" y="15"/>
                  </a:cubicBezTo>
                  <a:cubicBezTo>
                    <a:pt x="25" y="15"/>
                    <a:pt x="25" y="16"/>
                    <a:pt x="24" y="17"/>
                  </a:cubicBezTo>
                  <a:cubicBezTo>
                    <a:pt x="22" y="18"/>
                    <a:pt x="19" y="20"/>
                    <a:pt x="17" y="19"/>
                  </a:cubicBezTo>
                  <a:cubicBezTo>
                    <a:pt x="15" y="19"/>
                    <a:pt x="14" y="16"/>
                    <a:pt x="12" y="14"/>
                  </a:cubicBezTo>
                  <a:cubicBezTo>
                    <a:pt x="11" y="14"/>
                    <a:pt x="9" y="15"/>
                    <a:pt x="7" y="14"/>
                  </a:cubicBezTo>
                  <a:cubicBezTo>
                    <a:pt x="5" y="13"/>
                    <a:pt x="3" y="11"/>
                    <a:pt x="1" y="8"/>
                  </a:cubicBezTo>
                  <a:cubicBezTo>
                    <a:pt x="0" y="6"/>
                    <a:pt x="0" y="4"/>
                    <a:pt x="1" y="3"/>
                  </a:cubicBezTo>
                  <a:cubicBezTo>
                    <a:pt x="2" y="2"/>
                    <a:pt x="3" y="3"/>
                    <a:pt x="4" y="3"/>
                  </a:cubicBezTo>
                  <a:cubicBezTo>
                    <a:pt x="5" y="2"/>
                    <a:pt x="6" y="0"/>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4" name="Freeform 3151"/>
            <p:cNvSpPr>
              <a:spLocks noChangeAspect="1"/>
            </p:cNvSpPr>
            <p:nvPr/>
          </p:nvSpPr>
          <p:spPr bwMode="auto">
            <a:xfrm>
              <a:off x="3555" y="1064"/>
              <a:ext cx="185" cy="103"/>
            </a:xfrm>
            <a:custGeom>
              <a:avLst/>
              <a:gdLst>
                <a:gd name="T0" fmla="*/ 184 w 154"/>
                <a:gd name="T1" fmla="*/ 16 h 86"/>
                <a:gd name="T2" fmla="*/ 171 w 154"/>
                <a:gd name="T3" fmla="*/ 25 h 86"/>
                <a:gd name="T4" fmla="*/ 127 w 154"/>
                <a:gd name="T5" fmla="*/ 38 h 86"/>
                <a:gd name="T6" fmla="*/ 120 w 154"/>
                <a:gd name="T7" fmla="*/ 37 h 86"/>
                <a:gd name="T8" fmla="*/ 112 w 154"/>
                <a:gd name="T9" fmla="*/ 43 h 86"/>
                <a:gd name="T10" fmla="*/ 105 w 154"/>
                <a:gd name="T11" fmla="*/ 47 h 86"/>
                <a:gd name="T12" fmla="*/ 95 w 154"/>
                <a:gd name="T13" fmla="*/ 55 h 86"/>
                <a:gd name="T14" fmla="*/ 83 w 154"/>
                <a:gd name="T15" fmla="*/ 55 h 86"/>
                <a:gd name="T16" fmla="*/ 83 w 154"/>
                <a:gd name="T17" fmla="*/ 61 h 86"/>
                <a:gd name="T18" fmla="*/ 73 w 154"/>
                <a:gd name="T19" fmla="*/ 66 h 86"/>
                <a:gd name="T20" fmla="*/ 65 w 154"/>
                <a:gd name="T21" fmla="*/ 66 h 86"/>
                <a:gd name="T22" fmla="*/ 61 w 154"/>
                <a:gd name="T23" fmla="*/ 77 h 86"/>
                <a:gd name="T24" fmla="*/ 56 w 154"/>
                <a:gd name="T25" fmla="*/ 85 h 86"/>
                <a:gd name="T26" fmla="*/ 50 w 154"/>
                <a:gd name="T27" fmla="*/ 81 h 86"/>
                <a:gd name="T28" fmla="*/ 50 w 154"/>
                <a:gd name="T29" fmla="*/ 85 h 86"/>
                <a:gd name="T30" fmla="*/ 54 w 154"/>
                <a:gd name="T31" fmla="*/ 92 h 86"/>
                <a:gd name="T32" fmla="*/ 46 w 154"/>
                <a:gd name="T33" fmla="*/ 91 h 86"/>
                <a:gd name="T34" fmla="*/ 49 w 154"/>
                <a:gd name="T35" fmla="*/ 97 h 86"/>
                <a:gd name="T36" fmla="*/ 38 w 154"/>
                <a:gd name="T37" fmla="*/ 103 h 86"/>
                <a:gd name="T38" fmla="*/ 26 w 154"/>
                <a:gd name="T39" fmla="*/ 98 h 86"/>
                <a:gd name="T40" fmla="*/ 12 w 154"/>
                <a:gd name="T41" fmla="*/ 98 h 86"/>
                <a:gd name="T42" fmla="*/ 7 w 154"/>
                <a:gd name="T43" fmla="*/ 98 h 86"/>
                <a:gd name="T44" fmla="*/ 13 w 154"/>
                <a:gd name="T45" fmla="*/ 93 h 86"/>
                <a:gd name="T46" fmla="*/ 1 w 154"/>
                <a:gd name="T47" fmla="*/ 95 h 86"/>
                <a:gd name="T48" fmla="*/ 10 w 154"/>
                <a:gd name="T49" fmla="*/ 86 h 86"/>
                <a:gd name="T50" fmla="*/ 17 w 154"/>
                <a:gd name="T51" fmla="*/ 80 h 86"/>
                <a:gd name="T52" fmla="*/ 24 w 154"/>
                <a:gd name="T53" fmla="*/ 83 h 86"/>
                <a:gd name="T54" fmla="*/ 18 w 154"/>
                <a:gd name="T55" fmla="*/ 77 h 86"/>
                <a:gd name="T56" fmla="*/ 31 w 154"/>
                <a:gd name="T57" fmla="*/ 73 h 86"/>
                <a:gd name="T58" fmla="*/ 20 w 154"/>
                <a:gd name="T59" fmla="*/ 69 h 86"/>
                <a:gd name="T60" fmla="*/ 31 w 154"/>
                <a:gd name="T61" fmla="*/ 66 h 86"/>
                <a:gd name="T62" fmla="*/ 25 w 154"/>
                <a:gd name="T63" fmla="*/ 63 h 86"/>
                <a:gd name="T64" fmla="*/ 25 w 154"/>
                <a:gd name="T65" fmla="*/ 60 h 86"/>
                <a:gd name="T66" fmla="*/ 18 w 154"/>
                <a:gd name="T67" fmla="*/ 53 h 86"/>
                <a:gd name="T68" fmla="*/ 22 w 154"/>
                <a:gd name="T69" fmla="*/ 53 h 86"/>
                <a:gd name="T70" fmla="*/ 25 w 154"/>
                <a:gd name="T71" fmla="*/ 56 h 86"/>
                <a:gd name="T72" fmla="*/ 35 w 154"/>
                <a:gd name="T73" fmla="*/ 53 h 86"/>
                <a:gd name="T74" fmla="*/ 46 w 154"/>
                <a:gd name="T75" fmla="*/ 53 h 86"/>
                <a:gd name="T76" fmla="*/ 48 w 154"/>
                <a:gd name="T77" fmla="*/ 46 h 86"/>
                <a:gd name="T78" fmla="*/ 48 w 154"/>
                <a:gd name="T79" fmla="*/ 40 h 86"/>
                <a:gd name="T80" fmla="*/ 58 w 154"/>
                <a:gd name="T81" fmla="*/ 41 h 86"/>
                <a:gd name="T82" fmla="*/ 61 w 154"/>
                <a:gd name="T83" fmla="*/ 35 h 86"/>
                <a:gd name="T84" fmla="*/ 73 w 154"/>
                <a:gd name="T85" fmla="*/ 31 h 86"/>
                <a:gd name="T86" fmla="*/ 77 w 154"/>
                <a:gd name="T87" fmla="*/ 29 h 86"/>
                <a:gd name="T88" fmla="*/ 82 w 154"/>
                <a:gd name="T89" fmla="*/ 30 h 86"/>
                <a:gd name="T90" fmla="*/ 83 w 154"/>
                <a:gd name="T91" fmla="*/ 25 h 86"/>
                <a:gd name="T92" fmla="*/ 102 w 154"/>
                <a:gd name="T93" fmla="*/ 25 h 86"/>
                <a:gd name="T94" fmla="*/ 105 w 154"/>
                <a:gd name="T95" fmla="*/ 28 h 86"/>
                <a:gd name="T96" fmla="*/ 109 w 154"/>
                <a:gd name="T97" fmla="*/ 24 h 86"/>
                <a:gd name="T98" fmla="*/ 120 w 154"/>
                <a:gd name="T99" fmla="*/ 23 h 86"/>
                <a:gd name="T100" fmla="*/ 131 w 154"/>
                <a:gd name="T101" fmla="*/ 23 h 86"/>
                <a:gd name="T102" fmla="*/ 135 w 154"/>
                <a:gd name="T103" fmla="*/ 17 h 86"/>
                <a:gd name="T104" fmla="*/ 144 w 154"/>
                <a:gd name="T105" fmla="*/ 14 h 86"/>
                <a:gd name="T106" fmla="*/ 145 w 154"/>
                <a:gd name="T107" fmla="*/ 8 h 86"/>
                <a:gd name="T108" fmla="*/ 166 w 154"/>
                <a:gd name="T109" fmla="*/ 1 h 86"/>
                <a:gd name="T110" fmla="*/ 175 w 154"/>
                <a:gd name="T111" fmla="*/ 5 h 86"/>
                <a:gd name="T112" fmla="*/ 181 w 154"/>
                <a:gd name="T113" fmla="*/ 6 h 86"/>
                <a:gd name="T114" fmla="*/ 185 w 154"/>
                <a:gd name="T115" fmla="*/ 12 h 86"/>
                <a:gd name="T116" fmla="*/ 184 w 154"/>
                <a:gd name="T117" fmla="*/ 16 h 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4"/>
                <a:gd name="T178" fmla="*/ 0 h 86"/>
                <a:gd name="T179" fmla="*/ 154 w 154"/>
                <a:gd name="T180" fmla="*/ 86 h 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4" h="86">
                  <a:moveTo>
                    <a:pt x="153" y="13"/>
                  </a:moveTo>
                  <a:cubicBezTo>
                    <a:pt x="149" y="16"/>
                    <a:pt x="146" y="19"/>
                    <a:pt x="142" y="21"/>
                  </a:cubicBezTo>
                  <a:cubicBezTo>
                    <a:pt x="130" y="25"/>
                    <a:pt x="118" y="29"/>
                    <a:pt x="106" y="32"/>
                  </a:cubicBezTo>
                  <a:cubicBezTo>
                    <a:pt x="104" y="32"/>
                    <a:pt x="102" y="30"/>
                    <a:pt x="100" y="31"/>
                  </a:cubicBezTo>
                  <a:cubicBezTo>
                    <a:pt x="97" y="32"/>
                    <a:pt x="96" y="35"/>
                    <a:pt x="93" y="36"/>
                  </a:cubicBezTo>
                  <a:cubicBezTo>
                    <a:pt x="91" y="38"/>
                    <a:pt x="89" y="38"/>
                    <a:pt x="87" y="39"/>
                  </a:cubicBezTo>
                  <a:cubicBezTo>
                    <a:pt x="84" y="41"/>
                    <a:pt x="83" y="45"/>
                    <a:pt x="79" y="46"/>
                  </a:cubicBezTo>
                  <a:cubicBezTo>
                    <a:pt x="76" y="48"/>
                    <a:pt x="72" y="45"/>
                    <a:pt x="69" y="46"/>
                  </a:cubicBezTo>
                  <a:cubicBezTo>
                    <a:pt x="68" y="47"/>
                    <a:pt x="70" y="50"/>
                    <a:pt x="69" y="51"/>
                  </a:cubicBezTo>
                  <a:cubicBezTo>
                    <a:pt x="67" y="53"/>
                    <a:pt x="64" y="54"/>
                    <a:pt x="61" y="55"/>
                  </a:cubicBezTo>
                  <a:cubicBezTo>
                    <a:pt x="59" y="55"/>
                    <a:pt x="56" y="54"/>
                    <a:pt x="54" y="55"/>
                  </a:cubicBezTo>
                  <a:cubicBezTo>
                    <a:pt x="52" y="57"/>
                    <a:pt x="52" y="61"/>
                    <a:pt x="51" y="64"/>
                  </a:cubicBezTo>
                  <a:cubicBezTo>
                    <a:pt x="50" y="66"/>
                    <a:pt x="50" y="70"/>
                    <a:pt x="47" y="71"/>
                  </a:cubicBezTo>
                  <a:cubicBezTo>
                    <a:pt x="46" y="72"/>
                    <a:pt x="44" y="68"/>
                    <a:pt x="42" y="68"/>
                  </a:cubicBezTo>
                  <a:cubicBezTo>
                    <a:pt x="41" y="68"/>
                    <a:pt x="42" y="70"/>
                    <a:pt x="42" y="71"/>
                  </a:cubicBezTo>
                  <a:cubicBezTo>
                    <a:pt x="43" y="73"/>
                    <a:pt x="47" y="76"/>
                    <a:pt x="45" y="77"/>
                  </a:cubicBezTo>
                  <a:cubicBezTo>
                    <a:pt x="44" y="79"/>
                    <a:pt x="40" y="74"/>
                    <a:pt x="38" y="76"/>
                  </a:cubicBezTo>
                  <a:cubicBezTo>
                    <a:pt x="36" y="77"/>
                    <a:pt x="42" y="79"/>
                    <a:pt x="41" y="81"/>
                  </a:cubicBezTo>
                  <a:cubicBezTo>
                    <a:pt x="39" y="84"/>
                    <a:pt x="36" y="85"/>
                    <a:pt x="32" y="86"/>
                  </a:cubicBezTo>
                  <a:cubicBezTo>
                    <a:pt x="29" y="86"/>
                    <a:pt x="26" y="83"/>
                    <a:pt x="22" y="82"/>
                  </a:cubicBezTo>
                  <a:cubicBezTo>
                    <a:pt x="18" y="82"/>
                    <a:pt x="14" y="82"/>
                    <a:pt x="10" y="82"/>
                  </a:cubicBezTo>
                  <a:cubicBezTo>
                    <a:pt x="9" y="82"/>
                    <a:pt x="6" y="83"/>
                    <a:pt x="6" y="82"/>
                  </a:cubicBezTo>
                  <a:cubicBezTo>
                    <a:pt x="7" y="80"/>
                    <a:pt x="13" y="79"/>
                    <a:pt x="11" y="78"/>
                  </a:cubicBezTo>
                  <a:cubicBezTo>
                    <a:pt x="8" y="76"/>
                    <a:pt x="3" y="81"/>
                    <a:pt x="1" y="79"/>
                  </a:cubicBezTo>
                  <a:cubicBezTo>
                    <a:pt x="0" y="76"/>
                    <a:pt x="6" y="74"/>
                    <a:pt x="8" y="72"/>
                  </a:cubicBezTo>
                  <a:cubicBezTo>
                    <a:pt x="10" y="70"/>
                    <a:pt x="11" y="68"/>
                    <a:pt x="14" y="67"/>
                  </a:cubicBezTo>
                  <a:cubicBezTo>
                    <a:pt x="16" y="67"/>
                    <a:pt x="19" y="71"/>
                    <a:pt x="20" y="69"/>
                  </a:cubicBezTo>
                  <a:cubicBezTo>
                    <a:pt x="20" y="67"/>
                    <a:pt x="14" y="66"/>
                    <a:pt x="15" y="64"/>
                  </a:cubicBezTo>
                  <a:cubicBezTo>
                    <a:pt x="18" y="61"/>
                    <a:pt x="24" y="64"/>
                    <a:pt x="26" y="61"/>
                  </a:cubicBezTo>
                  <a:cubicBezTo>
                    <a:pt x="27" y="58"/>
                    <a:pt x="17" y="61"/>
                    <a:pt x="17" y="58"/>
                  </a:cubicBezTo>
                  <a:cubicBezTo>
                    <a:pt x="17" y="55"/>
                    <a:pt x="24" y="57"/>
                    <a:pt x="26" y="55"/>
                  </a:cubicBezTo>
                  <a:cubicBezTo>
                    <a:pt x="27" y="54"/>
                    <a:pt x="22" y="54"/>
                    <a:pt x="21" y="53"/>
                  </a:cubicBezTo>
                  <a:cubicBezTo>
                    <a:pt x="20" y="52"/>
                    <a:pt x="21" y="51"/>
                    <a:pt x="21" y="50"/>
                  </a:cubicBezTo>
                  <a:cubicBezTo>
                    <a:pt x="19" y="47"/>
                    <a:pt x="16" y="46"/>
                    <a:pt x="15" y="44"/>
                  </a:cubicBezTo>
                  <a:cubicBezTo>
                    <a:pt x="15" y="43"/>
                    <a:pt x="17" y="44"/>
                    <a:pt x="18" y="44"/>
                  </a:cubicBezTo>
                  <a:cubicBezTo>
                    <a:pt x="19" y="45"/>
                    <a:pt x="20" y="47"/>
                    <a:pt x="21" y="47"/>
                  </a:cubicBezTo>
                  <a:cubicBezTo>
                    <a:pt x="24" y="47"/>
                    <a:pt x="26" y="44"/>
                    <a:pt x="29" y="44"/>
                  </a:cubicBezTo>
                  <a:cubicBezTo>
                    <a:pt x="32" y="43"/>
                    <a:pt x="35" y="45"/>
                    <a:pt x="38" y="44"/>
                  </a:cubicBezTo>
                  <a:cubicBezTo>
                    <a:pt x="39" y="43"/>
                    <a:pt x="39" y="40"/>
                    <a:pt x="40" y="38"/>
                  </a:cubicBezTo>
                  <a:cubicBezTo>
                    <a:pt x="40" y="36"/>
                    <a:pt x="39" y="34"/>
                    <a:pt x="40" y="33"/>
                  </a:cubicBezTo>
                  <a:cubicBezTo>
                    <a:pt x="43" y="32"/>
                    <a:pt x="46" y="35"/>
                    <a:pt x="48" y="34"/>
                  </a:cubicBezTo>
                  <a:cubicBezTo>
                    <a:pt x="50" y="33"/>
                    <a:pt x="49" y="30"/>
                    <a:pt x="51" y="29"/>
                  </a:cubicBezTo>
                  <a:cubicBezTo>
                    <a:pt x="54" y="28"/>
                    <a:pt x="58" y="28"/>
                    <a:pt x="61" y="26"/>
                  </a:cubicBezTo>
                  <a:cubicBezTo>
                    <a:pt x="62" y="26"/>
                    <a:pt x="62" y="24"/>
                    <a:pt x="64" y="24"/>
                  </a:cubicBezTo>
                  <a:cubicBezTo>
                    <a:pt x="65" y="23"/>
                    <a:pt x="67" y="26"/>
                    <a:pt x="68" y="25"/>
                  </a:cubicBezTo>
                  <a:cubicBezTo>
                    <a:pt x="69" y="24"/>
                    <a:pt x="67" y="21"/>
                    <a:pt x="69" y="21"/>
                  </a:cubicBezTo>
                  <a:cubicBezTo>
                    <a:pt x="74" y="19"/>
                    <a:pt x="80" y="20"/>
                    <a:pt x="85" y="21"/>
                  </a:cubicBezTo>
                  <a:cubicBezTo>
                    <a:pt x="86" y="21"/>
                    <a:pt x="86" y="23"/>
                    <a:pt x="87" y="23"/>
                  </a:cubicBezTo>
                  <a:cubicBezTo>
                    <a:pt x="89" y="23"/>
                    <a:pt x="89" y="21"/>
                    <a:pt x="91" y="20"/>
                  </a:cubicBezTo>
                  <a:cubicBezTo>
                    <a:pt x="94" y="19"/>
                    <a:pt x="97" y="19"/>
                    <a:pt x="100" y="19"/>
                  </a:cubicBezTo>
                  <a:cubicBezTo>
                    <a:pt x="103" y="19"/>
                    <a:pt x="106" y="20"/>
                    <a:pt x="109" y="19"/>
                  </a:cubicBezTo>
                  <a:cubicBezTo>
                    <a:pt x="111" y="18"/>
                    <a:pt x="110" y="15"/>
                    <a:pt x="112" y="14"/>
                  </a:cubicBezTo>
                  <a:cubicBezTo>
                    <a:pt x="114" y="13"/>
                    <a:pt x="118" y="13"/>
                    <a:pt x="120" y="12"/>
                  </a:cubicBezTo>
                  <a:cubicBezTo>
                    <a:pt x="121" y="11"/>
                    <a:pt x="120" y="8"/>
                    <a:pt x="121" y="7"/>
                  </a:cubicBezTo>
                  <a:cubicBezTo>
                    <a:pt x="126" y="4"/>
                    <a:pt x="132" y="2"/>
                    <a:pt x="138" y="1"/>
                  </a:cubicBezTo>
                  <a:cubicBezTo>
                    <a:pt x="140" y="0"/>
                    <a:pt x="143" y="3"/>
                    <a:pt x="146" y="4"/>
                  </a:cubicBezTo>
                  <a:cubicBezTo>
                    <a:pt x="147" y="4"/>
                    <a:pt x="149" y="4"/>
                    <a:pt x="151" y="5"/>
                  </a:cubicBezTo>
                  <a:cubicBezTo>
                    <a:pt x="152" y="6"/>
                    <a:pt x="153" y="8"/>
                    <a:pt x="154" y="10"/>
                  </a:cubicBezTo>
                  <a:cubicBezTo>
                    <a:pt x="154" y="11"/>
                    <a:pt x="154" y="12"/>
                    <a:pt x="153" y="1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5" name="Freeform 3152"/>
            <p:cNvSpPr>
              <a:spLocks noChangeAspect="1"/>
            </p:cNvSpPr>
            <p:nvPr/>
          </p:nvSpPr>
          <p:spPr bwMode="auto">
            <a:xfrm>
              <a:off x="3535" y="1165"/>
              <a:ext cx="79" cy="77"/>
            </a:xfrm>
            <a:custGeom>
              <a:avLst/>
              <a:gdLst>
                <a:gd name="T0" fmla="*/ 59 w 66"/>
                <a:gd name="T1" fmla="*/ 7 h 64"/>
                <a:gd name="T2" fmla="*/ 54 w 66"/>
                <a:gd name="T3" fmla="*/ 11 h 64"/>
                <a:gd name="T4" fmla="*/ 55 w 66"/>
                <a:gd name="T5" fmla="*/ 13 h 64"/>
                <a:gd name="T6" fmla="*/ 48 w 66"/>
                <a:gd name="T7" fmla="*/ 13 h 64"/>
                <a:gd name="T8" fmla="*/ 51 w 66"/>
                <a:gd name="T9" fmla="*/ 18 h 64"/>
                <a:gd name="T10" fmla="*/ 51 w 66"/>
                <a:gd name="T11" fmla="*/ 30 h 64"/>
                <a:gd name="T12" fmla="*/ 53 w 66"/>
                <a:gd name="T13" fmla="*/ 48 h 64"/>
                <a:gd name="T14" fmla="*/ 75 w 66"/>
                <a:gd name="T15" fmla="*/ 67 h 64"/>
                <a:gd name="T16" fmla="*/ 79 w 66"/>
                <a:gd name="T17" fmla="*/ 72 h 64"/>
                <a:gd name="T18" fmla="*/ 74 w 66"/>
                <a:gd name="T19" fmla="*/ 75 h 64"/>
                <a:gd name="T20" fmla="*/ 67 w 66"/>
                <a:gd name="T21" fmla="*/ 71 h 64"/>
                <a:gd name="T22" fmla="*/ 65 w 66"/>
                <a:gd name="T23" fmla="*/ 75 h 64"/>
                <a:gd name="T24" fmla="*/ 56 w 66"/>
                <a:gd name="T25" fmla="*/ 75 h 64"/>
                <a:gd name="T26" fmla="*/ 51 w 66"/>
                <a:gd name="T27" fmla="*/ 69 h 64"/>
                <a:gd name="T28" fmla="*/ 48 w 66"/>
                <a:gd name="T29" fmla="*/ 69 h 64"/>
                <a:gd name="T30" fmla="*/ 53 w 66"/>
                <a:gd name="T31" fmla="*/ 75 h 64"/>
                <a:gd name="T32" fmla="*/ 48 w 66"/>
                <a:gd name="T33" fmla="*/ 76 h 64"/>
                <a:gd name="T34" fmla="*/ 43 w 66"/>
                <a:gd name="T35" fmla="*/ 71 h 64"/>
                <a:gd name="T36" fmla="*/ 29 w 66"/>
                <a:gd name="T37" fmla="*/ 71 h 64"/>
                <a:gd name="T38" fmla="*/ 31 w 66"/>
                <a:gd name="T39" fmla="*/ 66 h 64"/>
                <a:gd name="T40" fmla="*/ 30 w 66"/>
                <a:gd name="T41" fmla="*/ 61 h 64"/>
                <a:gd name="T42" fmla="*/ 36 w 66"/>
                <a:gd name="T43" fmla="*/ 59 h 64"/>
                <a:gd name="T44" fmla="*/ 30 w 66"/>
                <a:gd name="T45" fmla="*/ 57 h 64"/>
                <a:gd name="T46" fmla="*/ 25 w 66"/>
                <a:gd name="T47" fmla="*/ 51 h 64"/>
                <a:gd name="T48" fmla="*/ 18 w 66"/>
                <a:gd name="T49" fmla="*/ 52 h 64"/>
                <a:gd name="T50" fmla="*/ 14 w 66"/>
                <a:gd name="T51" fmla="*/ 46 h 64"/>
                <a:gd name="T52" fmla="*/ 10 w 66"/>
                <a:gd name="T53" fmla="*/ 48 h 64"/>
                <a:gd name="T54" fmla="*/ 2 w 66"/>
                <a:gd name="T55" fmla="*/ 47 h 64"/>
                <a:gd name="T56" fmla="*/ 1 w 66"/>
                <a:gd name="T57" fmla="*/ 35 h 64"/>
                <a:gd name="T58" fmla="*/ 7 w 66"/>
                <a:gd name="T59" fmla="*/ 35 h 64"/>
                <a:gd name="T60" fmla="*/ 10 w 66"/>
                <a:gd name="T61" fmla="*/ 37 h 64"/>
                <a:gd name="T62" fmla="*/ 12 w 66"/>
                <a:gd name="T63" fmla="*/ 25 h 64"/>
                <a:gd name="T64" fmla="*/ 13 w 66"/>
                <a:gd name="T65" fmla="*/ 16 h 64"/>
                <a:gd name="T66" fmla="*/ 19 w 66"/>
                <a:gd name="T67" fmla="*/ 6 h 64"/>
                <a:gd name="T68" fmla="*/ 24 w 66"/>
                <a:gd name="T69" fmla="*/ 2 h 64"/>
                <a:gd name="T70" fmla="*/ 36 w 66"/>
                <a:gd name="T71" fmla="*/ 0 h 64"/>
                <a:gd name="T72" fmla="*/ 47 w 66"/>
                <a:gd name="T73" fmla="*/ 2 h 64"/>
                <a:gd name="T74" fmla="*/ 59 w 66"/>
                <a:gd name="T75" fmla="*/ 7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64"/>
                <a:gd name="T116" fmla="*/ 66 w 66"/>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64">
                  <a:moveTo>
                    <a:pt x="49" y="6"/>
                  </a:moveTo>
                  <a:cubicBezTo>
                    <a:pt x="50" y="7"/>
                    <a:pt x="46" y="7"/>
                    <a:pt x="45" y="9"/>
                  </a:cubicBezTo>
                  <a:cubicBezTo>
                    <a:pt x="45" y="9"/>
                    <a:pt x="46" y="11"/>
                    <a:pt x="46" y="11"/>
                  </a:cubicBezTo>
                  <a:cubicBezTo>
                    <a:pt x="44" y="12"/>
                    <a:pt x="41" y="9"/>
                    <a:pt x="40" y="11"/>
                  </a:cubicBezTo>
                  <a:cubicBezTo>
                    <a:pt x="39" y="12"/>
                    <a:pt x="43" y="13"/>
                    <a:pt x="43" y="15"/>
                  </a:cubicBezTo>
                  <a:cubicBezTo>
                    <a:pt x="44" y="18"/>
                    <a:pt x="42" y="22"/>
                    <a:pt x="43" y="25"/>
                  </a:cubicBezTo>
                  <a:cubicBezTo>
                    <a:pt x="43" y="30"/>
                    <a:pt x="41" y="36"/>
                    <a:pt x="44" y="40"/>
                  </a:cubicBezTo>
                  <a:cubicBezTo>
                    <a:pt x="49" y="47"/>
                    <a:pt x="57" y="51"/>
                    <a:pt x="63" y="56"/>
                  </a:cubicBezTo>
                  <a:cubicBezTo>
                    <a:pt x="64" y="57"/>
                    <a:pt x="66" y="58"/>
                    <a:pt x="66" y="60"/>
                  </a:cubicBezTo>
                  <a:cubicBezTo>
                    <a:pt x="66" y="62"/>
                    <a:pt x="64" y="63"/>
                    <a:pt x="62" y="62"/>
                  </a:cubicBezTo>
                  <a:cubicBezTo>
                    <a:pt x="60" y="62"/>
                    <a:pt x="58" y="59"/>
                    <a:pt x="56" y="59"/>
                  </a:cubicBezTo>
                  <a:cubicBezTo>
                    <a:pt x="55" y="59"/>
                    <a:pt x="55" y="62"/>
                    <a:pt x="54" y="62"/>
                  </a:cubicBezTo>
                  <a:cubicBezTo>
                    <a:pt x="52" y="63"/>
                    <a:pt x="49" y="63"/>
                    <a:pt x="47" y="62"/>
                  </a:cubicBezTo>
                  <a:cubicBezTo>
                    <a:pt x="46" y="61"/>
                    <a:pt x="45" y="58"/>
                    <a:pt x="43" y="57"/>
                  </a:cubicBezTo>
                  <a:cubicBezTo>
                    <a:pt x="42" y="56"/>
                    <a:pt x="40" y="56"/>
                    <a:pt x="40" y="57"/>
                  </a:cubicBezTo>
                  <a:cubicBezTo>
                    <a:pt x="40" y="59"/>
                    <a:pt x="44" y="60"/>
                    <a:pt x="44" y="62"/>
                  </a:cubicBezTo>
                  <a:cubicBezTo>
                    <a:pt x="44" y="64"/>
                    <a:pt x="41" y="64"/>
                    <a:pt x="40" y="63"/>
                  </a:cubicBezTo>
                  <a:cubicBezTo>
                    <a:pt x="38" y="63"/>
                    <a:pt x="38" y="59"/>
                    <a:pt x="36" y="59"/>
                  </a:cubicBezTo>
                  <a:cubicBezTo>
                    <a:pt x="32" y="57"/>
                    <a:pt x="28" y="60"/>
                    <a:pt x="24" y="59"/>
                  </a:cubicBezTo>
                  <a:cubicBezTo>
                    <a:pt x="23" y="58"/>
                    <a:pt x="26" y="56"/>
                    <a:pt x="26" y="55"/>
                  </a:cubicBezTo>
                  <a:cubicBezTo>
                    <a:pt x="26" y="54"/>
                    <a:pt x="24" y="52"/>
                    <a:pt x="25" y="51"/>
                  </a:cubicBezTo>
                  <a:cubicBezTo>
                    <a:pt x="26" y="49"/>
                    <a:pt x="30" y="51"/>
                    <a:pt x="30" y="49"/>
                  </a:cubicBezTo>
                  <a:cubicBezTo>
                    <a:pt x="30" y="47"/>
                    <a:pt x="26" y="48"/>
                    <a:pt x="25" y="47"/>
                  </a:cubicBezTo>
                  <a:cubicBezTo>
                    <a:pt x="24" y="45"/>
                    <a:pt x="23" y="42"/>
                    <a:pt x="21" y="42"/>
                  </a:cubicBezTo>
                  <a:cubicBezTo>
                    <a:pt x="20" y="41"/>
                    <a:pt x="17" y="43"/>
                    <a:pt x="15" y="43"/>
                  </a:cubicBezTo>
                  <a:cubicBezTo>
                    <a:pt x="14" y="42"/>
                    <a:pt x="14" y="39"/>
                    <a:pt x="12" y="38"/>
                  </a:cubicBezTo>
                  <a:cubicBezTo>
                    <a:pt x="11" y="38"/>
                    <a:pt x="9" y="39"/>
                    <a:pt x="8" y="40"/>
                  </a:cubicBezTo>
                  <a:cubicBezTo>
                    <a:pt x="6" y="40"/>
                    <a:pt x="3" y="41"/>
                    <a:pt x="2" y="39"/>
                  </a:cubicBezTo>
                  <a:cubicBezTo>
                    <a:pt x="0" y="36"/>
                    <a:pt x="0" y="32"/>
                    <a:pt x="1" y="29"/>
                  </a:cubicBezTo>
                  <a:cubicBezTo>
                    <a:pt x="2" y="27"/>
                    <a:pt x="5" y="28"/>
                    <a:pt x="6" y="29"/>
                  </a:cubicBezTo>
                  <a:cubicBezTo>
                    <a:pt x="7" y="29"/>
                    <a:pt x="7" y="32"/>
                    <a:pt x="8" y="31"/>
                  </a:cubicBezTo>
                  <a:cubicBezTo>
                    <a:pt x="9" y="28"/>
                    <a:pt x="9" y="24"/>
                    <a:pt x="10" y="21"/>
                  </a:cubicBezTo>
                  <a:cubicBezTo>
                    <a:pt x="10" y="19"/>
                    <a:pt x="10" y="16"/>
                    <a:pt x="11" y="13"/>
                  </a:cubicBezTo>
                  <a:cubicBezTo>
                    <a:pt x="12" y="10"/>
                    <a:pt x="14" y="8"/>
                    <a:pt x="16" y="5"/>
                  </a:cubicBezTo>
                  <a:cubicBezTo>
                    <a:pt x="17" y="4"/>
                    <a:pt x="18" y="2"/>
                    <a:pt x="20" y="2"/>
                  </a:cubicBezTo>
                  <a:cubicBezTo>
                    <a:pt x="23" y="1"/>
                    <a:pt x="26" y="0"/>
                    <a:pt x="30" y="0"/>
                  </a:cubicBezTo>
                  <a:cubicBezTo>
                    <a:pt x="33" y="0"/>
                    <a:pt x="36" y="1"/>
                    <a:pt x="39" y="2"/>
                  </a:cubicBezTo>
                  <a:cubicBezTo>
                    <a:pt x="43" y="3"/>
                    <a:pt x="47" y="3"/>
                    <a:pt x="49"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6" name="Freeform 3153"/>
            <p:cNvSpPr>
              <a:spLocks noChangeAspect="1"/>
            </p:cNvSpPr>
            <p:nvPr/>
          </p:nvSpPr>
          <p:spPr bwMode="auto">
            <a:xfrm>
              <a:off x="3547" y="1218"/>
              <a:ext cx="11" cy="13"/>
            </a:xfrm>
            <a:custGeom>
              <a:avLst/>
              <a:gdLst>
                <a:gd name="T0" fmla="*/ 2 w 9"/>
                <a:gd name="T1" fmla="*/ 1 h 11"/>
                <a:gd name="T2" fmla="*/ 1 w 9"/>
                <a:gd name="T3" fmla="*/ 2 h 11"/>
                <a:gd name="T4" fmla="*/ 10 w 9"/>
                <a:gd name="T5" fmla="*/ 12 h 11"/>
                <a:gd name="T6" fmla="*/ 11 w 9"/>
                <a:gd name="T7" fmla="*/ 8 h 11"/>
                <a:gd name="T8" fmla="*/ 7 w 9"/>
                <a:gd name="T9" fmla="*/ 4 h 11"/>
                <a:gd name="T10" fmla="*/ 2 w 9"/>
                <a:gd name="T11" fmla="*/ 1 h 11"/>
                <a:gd name="T12" fmla="*/ 0 60000 65536"/>
                <a:gd name="T13" fmla="*/ 0 60000 65536"/>
                <a:gd name="T14" fmla="*/ 0 60000 65536"/>
                <a:gd name="T15" fmla="*/ 0 60000 65536"/>
                <a:gd name="T16" fmla="*/ 0 60000 65536"/>
                <a:gd name="T17" fmla="*/ 0 60000 65536"/>
                <a:gd name="T18" fmla="*/ 0 w 9"/>
                <a:gd name="T19" fmla="*/ 0 h 11"/>
                <a:gd name="T20" fmla="*/ 9 w 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9" h="11">
                  <a:moveTo>
                    <a:pt x="2" y="1"/>
                  </a:moveTo>
                  <a:cubicBezTo>
                    <a:pt x="1" y="0"/>
                    <a:pt x="0" y="2"/>
                    <a:pt x="1" y="2"/>
                  </a:cubicBezTo>
                  <a:cubicBezTo>
                    <a:pt x="3" y="5"/>
                    <a:pt x="5" y="8"/>
                    <a:pt x="8" y="10"/>
                  </a:cubicBezTo>
                  <a:cubicBezTo>
                    <a:pt x="9" y="11"/>
                    <a:pt x="9" y="8"/>
                    <a:pt x="9" y="7"/>
                  </a:cubicBezTo>
                  <a:cubicBezTo>
                    <a:pt x="8" y="6"/>
                    <a:pt x="7" y="4"/>
                    <a:pt x="6" y="3"/>
                  </a:cubicBezTo>
                  <a:cubicBezTo>
                    <a:pt x="5" y="2"/>
                    <a:pt x="3"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7" name="Freeform 3154"/>
            <p:cNvSpPr>
              <a:spLocks noChangeAspect="1"/>
            </p:cNvSpPr>
            <p:nvPr/>
          </p:nvSpPr>
          <p:spPr bwMode="auto">
            <a:xfrm>
              <a:off x="828" y="1482"/>
              <a:ext cx="10" cy="8"/>
            </a:xfrm>
            <a:custGeom>
              <a:avLst/>
              <a:gdLst>
                <a:gd name="T0" fmla="*/ 6 w 8"/>
                <a:gd name="T1" fmla="*/ 6 h 7"/>
                <a:gd name="T2" fmla="*/ 1 w 8"/>
                <a:gd name="T3" fmla="*/ 7 h 7"/>
                <a:gd name="T4" fmla="*/ 3 w 8"/>
                <a:gd name="T5" fmla="*/ 3 h 7"/>
                <a:gd name="T6" fmla="*/ 9 w 8"/>
                <a:gd name="T7" fmla="*/ 1 h 7"/>
                <a:gd name="T8" fmla="*/ 6 w 8"/>
                <a:gd name="T9" fmla="*/ 6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5" y="5"/>
                  </a:moveTo>
                  <a:cubicBezTo>
                    <a:pt x="4" y="6"/>
                    <a:pt x="2" y="7"/>
                    <a:pt x="1" y="6"/>
                  </a:cubicBezTo>
                  <a:cubicBezTo>
                    <a:pt x="0" y="5"/>
                    <a:pt x="1" y="4"/>
                    <a:pt x="2" y="3"/>
                  </a:cubicBezTo>
                  <a:cubicBezTo>
                    <a:pt x="4" y="2"/>
                    <a:pt x="6" y="0"/>
                    <a:pt x="7" y="1"/>
                  </a:cubicBezTo>
                  <a:cubicBezTo>
                    <a:pt x="8" y="2"/>
                    <a:pt x="6" y="4"/>
                    <a:pt x="5"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8" name="Freeform 3155"/>
            <p:cNvSpPr>
              <a:spLocks noChangeAspect="1"/>
            </p:cNvSpPr>
            <p:nvPr/>
          </p:nvSpPr>
          <p:spPr bwMode="auto">
            <a:xfrm>
              <a:off x="2629" y="1036"/>
              <a:ext cx="6" cy="9"/>
            </a:xfrm>
            <a:custGeom>
              <a:avLst/>
              <a:gdLst>
                <a:gd name="T0" fmla="*/ 4 w 5"/>
                <a:gd name="T1" fmla="*/ 6 h 7"/>
                <a:gd name="T2" fmla="*/ 1 w 5"/>
                <a:gd name="T3" fmla="*/ 9 h 7"/>
                <a:gd name="T4" fmla="*/ 1 w 5"/>
                <a:gd name="T5" fmla="*/ 4 h 7"/>
                <a:gd name="T6" fmla="*/ 5 w 5"/>
                <a:gd name="T7" fmla="*/ 1 h 7"/>
                <a:gd name="T8" fmla="*/ 4 w 5"/>
                <a:gd name="T9" fmla="*/ 6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3" y="5"/>
                  </a:moveTo>
                  <a:cubicBezTo>
                    <a:pt x="3" y="6"/>
                    <a:pt x="1" y="7"/>
                    <a:pt x="1" y="7"/>
                  </a:cubicBezTo>
                  <a:cubicBezTo>
                    <a:pt x="0" y="6"/>
                    <a:pt x="0" y="4"/>
                    <a:pt x="1" y="3"/>
                  </a:cubicBezTo>
                  <a:cubicBezTo>
                    <a:pt x="2" y="2"/>
                    <a:pt x="3" y="0"/>
                    <a:pt x="4" y="1"/>
                  </a:cubicBezTo>
                  <a:cubicBezTo>
                    <a:pt x="5" y="2"/>
                    <a:pt x="4" y="4"/>
                    <a:pt x="3"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9" name="Freeform 3156"/>
            <p:cNvSpPr>
              <a:spLocks noChangeAspect="1"/>
            </p:cNvSpPr>
            <p:nvPr/>
          </p:nvSpPr>
          <p:spPr bwMode="auto">
            <a:xfrm>
              <a:off x="2596" y="908"/>
              <a:ext cx="12" cy="11"/>
            </a:xfrm>
            <a:custGeom>
              <a:avLst/>
              <a:gdLst>
                <a:gd name="T0" fmla="*/ 8 w 10"/>
                <a:gd name="T1" fmla="*/ 5 h 9"/>
                <a:gd name="T2" fmla="*/ 12 w 10"/>
                <a:gd name="T3" fmla="*/ 11 h 9"/>
                <a:gd name="T4" fmla="*/ 5 w 10"/>
                <a:gd name="T5" fmla="*/ 7 h 9"/>
                <a:gd name="T6" fmla="*/ 1 w 10"/>
                <a:gd name="T7" fmla="*/ 0 h 9"/>
                <a:gd name="T8" fmla="*/ 8 w 10"/>
                <a:gd name="T9" fmla="*/ 5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7" y="4"/>
                  </a:moveTo>
                  <a:cubicBezTo>
                    <a:pt x="8" y="5"/>
                    <a:pt x="10" y="8"/>
                    <a:pt x="10" y="9"/>
                  </a:cubicBezTo>
                  <a:cubicBezTo>
                    <a:pt x="9" y="9"/>
                    <a:pt x="5" y="7"/>
                    <a:pt x="4" y="6"/>
                  </a:cubicBezTo>
                  <a:cubicBezTo>
                    <a:pt x="2" y="4"/>
                    <a:pt x="0" y="0"/>
                    <a:pt x="1" y="0"/>
                  </a:cubicBezTo>
                  <a:cubicBezTo>
                    <a:pt x="2" y="0"/>
                    <a:pt x="5" y="3"/>
                    <a:pt x="7"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0" name="Freeform 3157"/>
            <p:cNvSpPr>
              <a:spLocks noChangeAspect="1"/>
            </p:cNvSpPr>
            <p:nvPr/>
          </p:nvSpPr>
          <p:spPr bwMode="auto">
            <a:xfrm>
              <a:off x="1755" y="2309"/>
              <a:ext cx="6" cy="4"/>
            </a:xfrm>
            <a:custGeom>
              <a:avLst/>
              <a:gdLst>
                <a:gd name="T0" fmla="*/ 5 w 5"/>
                <a:gd name="T1" fmla="*/ 2 h 4"/>
                <a:gd name="T2" fmla="*/ 6 w 5"/>
                <a:gd name="T3" fmla="*/ 4 h 4"/>
                <a:gd name="T4" fmla="*/ 2 w 5"/>
                <a:gd name="T5" fmla="*/ 3 h 4"/>
                <a:gd name="T6" fmla="*/ 1 w 5"/>
                <a:gd name="T7" fmla="*/ 0 h 4"/>
                <a:gd name="T8" fmla="*/ 5 w 5"/>
                <a:gd name="T9" fmla="*/ 2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4" y="2"/>
                  </a:moveTo>
                  <a:cubicBezTo>
                    <a:pt x="4" y="2"/>
                    <a:pt x="5" y="3"/>
                    <a:pt x="5" y="4"/>
                  </a:cubicBezTo>
                  <a:cubicBezTo>
                    <a:pt x="4" y="4"/>
                    <a:pt x="3" y="3"/>
                    <a:pt x="2" y="3"/>
                  </a:cubicBezTo>
                  <a:cubicBezTo>
                    <a:pt x="1" y="2"/>
                    <a:pt x="0" y="1"/>
                    <a:pt x="1" y="0"/>
                  </a:cubicBezTo>
                  <a:cubicBezTo>
                    <a:pt x="2" y="0"/>
                    <a:pt x="3"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1" name="Freeform 3158"/>
            <p:cNvSpPr>
              <a:spLocks noChangeAspect="1"/>
            </p:cNvSpPr>
            <p:nvPr/>
          </p:nvSpPr>
          <p:spPr bwMode="auto">
            <a:xfrm>
              <a:off x="4051" y="1089"/>
              <a:ext cx="4" cy="8"/>
            </a:xfrm>
            <a:custGeom>
              <a:avLst/>
              <a:gdLst>
                <a:gd name="T0" fmla="*/ 3 w 3"/>
                <a:gd name="T1" fmla="*/ 5 h 7"/>
                <a:gd name="T2" fmla="*/ 1 w 3"/>
                <a:gd name="T3" fmla="*/ 8 h 7"/>
                <a:gd name="T4" fmla="*/ 0 w 3"/>
                <a:gd name="T5" fmla="*/ 5 h 7"/>
                <a:gd name="T6" fmla="*/ 1 w 3"/>
                <a:gd name="T7" fmla="*/ 1 h 7"/>
                <a:gd name="T8" fmla="*/ 3 w 3"/>
                <a:gd name="T9" fmla="*/ 5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4"/>
                  </a:moveTo>
                  <a:cubicBezTo>
                    <a:pt x="2" y="5"/>
                    <a:pt x="2" y="7"/>
                    <a:pt x="1" y="7"/>
                  </a:cubicBezTo>
                  <a:cubicBezTo>
                    <a:pt x="0" y="6"/>
                    <a:pt x="0" y="5"/>
                    <a:pt x="0" y="4"/>
                  </a:cubicBezTo>
                  <a:cubicBezTo>
                    <a:pt x="0" y="3"/>
                    <a:pt x="0" y="0"/>
                    <a:pt x="1" y="1"/>
                  </a:cubicBezTo>
                  <a:cubicBezTo>
                    <a:pt x="3" y="1"/>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2" name="Freeform 3159"/>
            <p:cNvSpPr>
              <a:spLocks noChangeAspect="1"/>
            </p:cNvSpPr>
            <p:nvPr/>
          </p:nvSpPr>
          <p:spPr bwMode="auto">
            <a:xfrm>
              <a:off x="3841" y="1159"/>
              <a:ext cx="6" cy="3"/>
            </a:xfrm>
            <a:custGeom>
              <a:avLst/>
              <a:gdLst>
                <a:gd name="T0" fmla="*/ 2 w 5"/>
                <a:gd name="T1" fmla="*/ 3 h 3"/>
                <a:gd name="T2" fmla="*/ 1 w 5"/>
                <a:gd name="T3" fmla="*/ 3 h 3"/>
                <a:gd name="T4" fmla="*/ 2 w 5"/>
                <a:gd name="T5" fmla="*/ 1 h 3"/>
                <a:gd name="T6" fmla="*/ 6 w 5"/>
                <a:gd name="T7" fmla="*/ 1 h 3"/>
                <a:gd name="T8" fmla="*/ 2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3"/>
                  </a:moveTo>
                  <a:cubicBezTo>
                    <a:pt x="2" y="3"/>
                    <a:pt x="1" y="3"/>
                    <a:pt x="1" y="3"/>
                  </a:cubicBezTo>
                  <a:cubicBezTo>
                    <a:pt x="0" y="2"/>
                    <a:pt x="1" y="1"/>
                    <a:pt x="2" y="1"/>
                  </a:cubicBezTo>
                  <a:cubicBezTo>
                    <a:pt x="3" y="1"/>
                    <a:pt x="5" y="0"/>
                    <a:pt x="5" y="1"/>
                  </a:cubicBezTo>
                  <a:cubicBezTo>
                    <a:pt x="5"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3" name="Freeform 3160"/>
            <p:cNvSpPr>
              <a:spLocks noChangeAspect="1"/>
            </p:cNvSpPr>
            <p:nvPr/>
          </p:nvSpPr>
          <p:spPr bwMode="auto">
            <a:xfrm>
              <a:off x="4683" y="2555"/>
              <a:ext cx="4" cy="4"/>
            </a:xfrm>
            <a:custGeom>
              <a:avLst/>
              <a:gdLst>
                <a:gd name="T0" fmla="*/ 2 w 4"/>
                <a:gd name="T1" fmla="*/ 3 h 4"/>
                <a:gd name="T2" fmla="*/ 0 w 4"/>
                <a:gd name="T3" fmla="*/ 3 h 4"/>
                <a:gd name="T4" fmla="*/ 1 w 4"/>
                <a:gd name="T5" fmla="*/ 1 h 4"/>
                <a:gd name="T6" fmla="*/ 3 w 4"/>
                <a:gd name="T7" fmla="*/ 0 h 4"/>
                <a:gd name="T8" fmla="*/ 2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3"/>
                    <a:pt x="0" y="4"/>
                    <a:pt x="0" y="3"/>
                  </a:cubicBezTo>
                  <a:cubicBezTo>
                    <a:pt x="0" y="3"/>
                    <a:pt x="0" y="2"/>
                    <a:pt x="1" y="1"/>
                  </a:cubicBezTo>
                  <a:cubicBezTo>
                    <a:pt x="2" y="1"/>
                    <a:pt x="3" y="0"/>
                    <a:pt x="3" y="0"/>
                  </a:cubicBezTo>
                  <a:cubicBezTo>
                    <a:pt x="4"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4" name="Freeform 3161"/>
            <p:cNvSpPr>
              <a:spLocks noChangeAspect="1"/>
            </p:cNvSpPr>
            <p:nvPr/>
          </p:nvSpPr>
          <p:spPr bwMode="auto">
            <a:xfrm>
              <a:off x="1163" y="2118"/>
              <a:ext cx="7" cy="7"/>
            </a:xfrm>
            <a:custGeom>
              <a:avLst/>
              <a:gdLst>
                <a:gd name="T0" fmla="*/ 5 w 6"/>
                <a:gd name="T1" fmla="*/ 4 h 6"/>
                <a:gd name="T2" fmla="*/ 6 w 6"/>
                <a:gd name="T3" fmla="*/ 7 h 6"/>
                <a:gd name="T4" fmla="*/ 2 w 6"/>
                <a:gd name="T5" fmla="*/ 5 h 6"/>
                <a:gd name="T6" fmla="*/ 1 w 6"/>
                <a:gd name="T7" fmla="*/ 0 h 6"/>
                <a:gd name="T8" fmla="*/ 5 w 6"/>
                <a:gd name="T9" fmla="*/ 4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4" y="3"/>
                  </a:moveTo>
                  <a:cubicBezTo>
                    <a:pt x="5" y="4"/>
                    <a:pt x="6" y="6"/>
                    <a:pt x="5" y="6"/>
                  </a:cubicBezTo>
                  <a:cubicBezTo>
                    <a:pt x="4" y="6"/>
                    <a:pt x="3" y="5"/>
                    <a:pt x="2" y="4"/>
                  </a:cubicBezTo>
                  <a:cubicBezTo>
                    <a:pt x="2" y="2"/>
                    <a:pt x="0" y="0"/>
                    <a:pt x="1" y="0"/>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5" name="Freeform 3162"/>
            <p:cNvSpPr>
              <a:spLocks noChangeAspect="1"/>
            </p:cNvSpPr>
            <p:nvPr/>
          </p:nvSpPr>
          <p:spPr bwMode="auto">
            <a:xfrm>
              <a:off x="1138" y="2137"/>
              <a:ext cx="1" cy="6"/>
            </a:xfrm>
            <a:custGeom>
              <a:avLst/>
              <a:gdLst>
                <a:gd name="T0" fmla="*/ 1 w 1"/>
                <a:gd name="T1" fmla="*/ 4 h 5"/>
                <a:gd name="T2" fmla="*/ 1 w 1"/>
                <a:gd name="T3" fmla="*/ 6 h 5"/>
                <a:gd name="T4" fmla="*/ 0 w 1"/>
                <a:gd name="T5" fmla="*/ 4 h 5"/>
                <a:gd name="T6" fmla="*/ 1 w 1"/>
                <a:gd name="T7" fmla="*/ 1 h 5"/>
                <a:gd name="T8" fmla="*/ 1 w 1"/>
                <a:gd name="T9" fmla="*/ 4 h 5"/>
                <a:gd name="T10" fmla="*/ 0 60000 65536"/>
                <a:gd name="T11" fmla="*/ 0 60000 65536"/>
                <a:gd name="T12" fmla="*/ 0 60000 65536"/>
                <a:gd name="T13" fmla="*/ 0 60000 65536"/>
                <a:gd name="T14" fmla="*/ 0 60000 65536"/>
                <a:gd name="T15" fmla="*/ 0 w 1"/>
                <a:gd name="T16" fmla="*/ 0 h 5"/>
                <a:gd name="T17" fmla="*/ 1 w 1"/>
                <a:gd name="T18" fmla="*/ 5 h 5"/>
              </a:gdLst>
              <a:ahLst/>
              <a:cxnLst>
                <a:cxn ang="T10">
                  <a:pos x="T0" y="T1"/>
                </a:cxn>
                <a:cxn ang="T11">
                  <a:pos x="T2" y="T3"/>
                </a:cxn>
                <a:cxn ang="T12">
                  <a:pos x="T4" y="T5"/>
                </a:cxn>
                <a:cxn ang="T13">
                  <a:pos x="T6" y="T7"/>
                </a:cxn>
                <a:cxn ang="T14">
                  <a:pos x="T8" y="T9"/>
                </a:cxn>
              </a:cxnLst>
              <a:rect l="T15" t="T16" r="T17" b="T18"/>
              <a:pathLst>
                <a:path w="1" h="5">
                  <a:moveTo>
                    <a:pt x="1" y="3"/>
                  </a:moveTo>
                  <a:cubicBezTo>
                    <a:pt x="1" y="4"/>
                    <a:pt x="1" y="5"/>
                    <a:pt x="1" y="5"/>
                  </a:cubicBezTo>
                  <a:cubicBezTo>
                    <a:pt x="0" y="5"/>
                    <a:pt x="0" y="4"/>
                    <a:pt x="0" y="3"/>
                  </a:cubicBezTo>
                  <a:cubicBezTo>
                    <a:pt x="0" y="2"/>
                    <a:pt x="0" y="0"/>
                    <a:pt x="1" y="1"/>
                  </a:cubicBezTo>
                  <a:cubicBezTo>
                    <a:pt x="1" y="1"/>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6" name="Freeform 3163"/>
            <p:cNvSpPr>
              <a:spLocks noChangeAspect="1"/>
            </p:cNvSpPr>
            <p:nvPr/>
          </p:nvSpPr>
          <p:spPr bwMode="auto">
            <a:xfrm>
              <a:off x="1092" y="2125"/>
              <a:ext cx="2" cy="6"/>
            </a:xfrm>
            <a:custGeom>
              <a:avLst/>
              <a:gdLst>
                <a:gd name="T0" fmla="*/ 2 w 1"/>
                <a:gd name="T1" fmla="*/ 4 h 5"/>
                <a:gd name="T2" fmla="*/ 0 w 1"/>
                <a:gd name="T3" fmla="*/ 6 h 5"/>
                <a:gd name="T4" fmla="*/ 0 w 1"/>
                <a:gd name="T5" fmla="*/ 4 h 5"/>
                <a:gd name="T6" fmla="*/ 2 w 1"/>
                <a:gd name="T7" fmla="*/ 0 h 5"/>
                <a:gd name="T8" fmla="*/ 2 w 1"/>
                <a:gd name="T9" fmla="*/ 4 h 5"/>
                <a:gd name="T10" fmla="*/ 0 60000 65536"/>
                <a:gd name="T11" fmla="*/ 0 60000 65536"/>
                <a:gd name="T12" fmla="*/ 0 60000 65536"/>
                <a:gd name="T13" fmla="*/ 0 60000 65536"/>
                <a:gd name="T14" fmla="*/ 0 60000 65536"/>
                <a:gd name="T15" fmla="*/ 0 w 1"/>
                <a:gd name="T16" fmla="*/ 0 h 5"/>
                <a:gd name="T17" fmla="*/ 1 w 1"/>
                <a:gd name="T18" fmla="*/ 5 h 5"/>
              </a:gdLst>
              <a:ahLst/>
              <a:cxnLst>
                <a:cxn ang="T10">
                  <a:pos x="T0" y="T1"/>
                </a:cxn>
                <a:cxn ang="T11">
                  <a:pos x="T2" y="T3"/>
                </a:cxn>
                <a:cxn ang="T12">
                  <a:pos x="T4" y="T5"/>
                </a:cxn>
                <a:cxn ang="T13">
                  <a:pos x="T6" y="T7"/>
                </a:cxn>
                <a:cxn ang="T14">
                  <a:pos x="T8" y="T9"/>
                </a:cxn>
              </a:cxnLst>
              <a:rect l="T15" t="T16" r="T17" b="T18"/>
              <a:pathLst>
                <a:path w="1" h="5">
                  <a:moveTo>
                    <a:pt x="1" y="3"/>
                  </a:moveTo>
                  <a:cubicBezTo>
                    <a:pt x="1" y="4"/>
                    <a:pt x="1" y="5"/>
                    <a:pt x="0" y="5"/>
                  </a:cubicBezTo>
                  <a:cubicBezTo>
                    <a:pt x="0" y="5"/>
                    <a:pt x="0" y="4"/>
                    <a:pt x="0" y="3"/>
                  </a:cubicBezTo>
                  <a:cubicBezTo>
                    <a:pt x="0" y="2"/>
                    <a:pt x="0" y="0"/>
                    <a:pt x="1" y="0"/>
                  </a:cubicBezTo>
                  <a:cubicBezTo>
                    <a:pt x="1" y="1"/>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7" name="Freeform 3164"/>
            <p:cNvSpPr>
              <a:spLocks noChangeAspect="1"/>
            </p:cNvSpPr>
            <p:nvPr/>
          </p:nvSpPr>
          <p:spPr bwMode="auto">
            <a:xfrm>
              <a:off x="1095" y="2065"/>
              <a:ext cx="5" cy="6"/>
            </a:xfrm>
            <a:custGeom>
              <a:avLst/>
              <a:gdLst>
                <a:gd name="T0" fmla="*/ 3 w 4"/>
                <a:gd name="T1" fmla="*/ 4 h 5"/>
                <a:gd name="T2" fmla="*/ 0 w 4"/>
                <a:gd name="T3" fmla="*/ 5 h 5"/>
                <a:gd name="T4" fmla="*/ 1 w 4"/>
                <a:gd name="T5" fmla="*/ 2 h 5"/>
                <a:gd name="T6" fmla="*/ 4 w 4"/>
                <a:gd name="T7" fmla="*/ 1 h 5"/>
                <a:gd name="T8" fmla="*/ 3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3"/>
                  </a:moveTo>
                  <a:cubicBezTo>
                    <a:pt x="1" y="4"/>
                    <a:pt x="0" y="5"/>
                    <a:pt x="0" y="4"/>
                  </a:cubicBezTo>
                  <a:cubicBezTo>
                    <a:pt x="0" y="4"/>
                    <a:pt x="0" y="3"/>
                    <a:pt x="1" y="2"/>
                  </a:cubicBezTo>
                  <a:cubicBezTo>
                    <a:pt x="1" y="2"/>
                    <a:pt x="3" y="0"/>
                    <a:pt x="3" y="1"/>
                  </a:cubicBezTo>
                  <a:cubicBezTo>
                    <a:pt x="4" y="2"/>
                    <a:pt x="2"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8" name="Freeform 3165"/>
            <p:cNvSpPr>
              <a:spLocks noChangeAspect="1"/>
            </p:cNvSpPr>
            <p:nvPr/>
          </p:nvSpPr>
          <p:spPr bwMode="auto">
            <a:xfrm>
              <a:off x="492" y="2270"/>
              <a:ext cx="6" cy="3"/>
            </a:xfrm>
            <a:custGeom>
              <a:avLst/>
              <a:gdLst>
                <a:gd name="T0" fmla="*/ 2 w 5"/>
                <a:gd name="T1" fmla="*/ 3 h 2"/>
                <a:gd name="T2" fmla="*/ 1 w 5"/>
                <a:gd name="T3" fmla="*/ 2 h 2"/>
                <a:gd name="T4" fmla="*/ 4 w 5"/>
                <a:gd name="T5" fmla="*/ 0 h 2"/>
                <a:gd name="T6" fmla="*/ 6 w 5"/>
                <a:gd name="T7" fmla="*/ 2 h 2"/>
                <a:gd name="T8" fmla="*/ 2 w 5"/>
                <a:gd name="T9" fmla="*/ 3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2" y="2"/>
                  </a:moveTo>
                  <a:cubicBezTo>
                    <a:pt x="2" y="2"/>
                    <a:pt x="0" y="1"/>
                    <a:pt x="1" y="1"/>
                  </a:cubicBezTo>
                  <a:cubicBezTo>
                    <a:pt x="1" y="0"/>
                    <a:pt x="2" y="0"/>
                    <a:pt x="3" y="0"/>
                  </a:cubicBezTo>
                  <a:cubicBezTo>
                    <a:pt x="4" y="0"/>
                    <a:pt x="5" y="0"/>
                    <a:pt x="5" y="1"/>
                  </a:cubicBezTo>
                  <a:cubicBezTo>
                    <a:pt x="5" y="2"/>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9" name="Freeform 3166"/>
            <p:cNvSpPr>
              <a:spLocks noChangeAspect="1"/>
            </p:cNvSpPr>
            <p:nvPr/>
          </p:nvSpPr>
          <p:spPr bwMode="auto">
            <a:xfrm>
              <a:off x="615" y="1524"/>
              <a:ext cx="9" cy="7"/>
            </a:xfrm>
            <a:custGeom>
              <a:avLst/>
              <a:gdLst>
                <a:gd name="T0" fmla="*/ 3 w 8"/>
                <a:gd name="T1" fmla="*/ 5 h 6"/>
                <a:gd name="T2" fmla="*/ 0 w 8"/>
                <a:gd name="T3" fmla="*/ 6 h 6"/>
                <a:gd name="T4" fmla="*/ 3 w 8"/>
                <a:gd name="T5" fmla="*/ 4 h 6"/>
                <a:gd name="T6" fmla="*/ 9 w 8"/>
                <a:gd name="T7" fmla="*/ 1 h 6"/>
                <a:gd name="T8" fmla="*/ 3 w 8"/>
                <a:gd name="T9" fmla="*/ 5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3" y="4"/>
                  </a:moveTo>
                  <a:cubicBezTo>
                    <a:pt x="3" y="5"/>
                    <a:pt x="1" y="6"/>
                    <a:pt x="0" y="5"/>
                  </a:cubicBezTo>
                  <a:cubicBezTo>
                    <a:pt x="0" y="5"/>
                    <a:pt x="2" y="3"/>
                    <a:pt x="3" y="3"/>
                  </a:cubicBezTo>
                  <a:cubicBezTo>
                    <a:pt x="4" y="2"/>
                    <a:pt x="7" y="0"/>
                    <a:pt x="8" y="1"/>
                  </a:cubicBezTo>
                  <a:cubicBezTo>
                    <a:pt x="8" y="2"/>
                    <a:pt x="4" y="4"/>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0" name="Freeform 3167"/>
            <p:cNvSpPr>
              <a:spLocks noChangeAspect="1"/>
            </p:cNvSpPr>
            <p:nvPr/>
          </p:nvSpPr>
          <p:spPr bwMode="auto">
            <a:xfrm>
              <a:off x="334" y="1675"/>
              <a:ext cx="5" cy="5"/>
            </a:xfrm>
            <a:custGeom>
              <a:avLst/>
              <a:gdLst>
                <a:gd name="T0" fmla="*/ 3 w 4"/>
                <a:gd name="T1" fmla="*/ 4 h 4"/>
                <a:gd name="T2" fmla="*/ 0 w 4"/>
                <a:gd name="T3" fmla="*/ 4 h 4"/>
                <a:gd name="T4" fmla="*/ 1 w 4"/>
                <a:gd name="T5" fmla="*/ 1 h 4"/>
                <a:gd name="T6" fmla="*/ 5 w 4"/>
                <a:gd name="T7" fmla="*/ 1 h 4"/>
                <a:gd name="T8" fmla="*/ 3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2" y="3"/>
                    <a:pt x="1" y="4"/>
                    <a:pt x="0" y="3"/>
                  </a:cubicBezTo>
                  <a:cubicBezTo>
                    <a:pt x="0" y="3"/>
                    <a:pt x="1" y="2"/>
                    <a:pt x="1" y="1"/>
                  </a:cubicBezTo>
                  <a:cubicBezTo>
                    <a:pt x="2" y="1"/>
                    <a:pt x="4" y="0"/>
                    <a:pt x="4" y="1"/>
                  </a:cubicBezTo>
                  <a:cubicBezTo>
                    <a:pt x="4" y="1"/>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1" name="Freeform 3168"/>
            <p:cNvSpPr>
              <a:spLocks noChangeAspect="1"/>
            </p:cNvSpPr>
            <p:nvPr/>
          </p:nvSpPr>
          <p:spPr bwMode="auto">
            <a:xfrm>
              <a:off x="389" y="1665"/>
              <a:ext cx="13" cy="4"/>
            </a:xfrm>
            <a:custGeom>
              <a:avLst/>
              <a:gdLst>
                <a:gd name="T0" fmla="*/ 5 w 11"/>
                <a:gd name="T1" fmla="*/ 4 h 3"/>
                <a:gd name="T2" fmla="*/ 1 w 11"/>
                <a:gd name="T3" fmla="*/ 4 h 3"/>
                <a:gd name="T4" fmla="*/ 6 w 11"/>
                <a:gd name="T5" fmla="*/ 1 h 3"/>
                <a:gd name="T6" fmla="*/ 13 w 11"/>
                <a:gd name="T7" fmla="*/ 1 h 3"/>
                <a:gd name="T8" fmla="*/ 5 w 11"/>
                <a:gd name="T9" fmla="*/ 4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4" y="3"/>
                  </a:moveTo>
                  <a:cubicBezTo>
                    <a:pt x="3" y="3"/>
                    <a:pt x="0" y="3"/>
                    <a:pt x="1" y="3"/>
                  </a:cubicBezTo>
                  <a:cubicBezTo>
                    <a:pt x="1" y="2"/>
                    <a:pt x="3" y="2"/>
                    <a:pt x="5" y="1"/>
                  </a:cubicBezTo>
                  <a:cubicBezTo>
                    <a:pt x="7" y="1"/>
                    <a:pt x="11" y="0"/>
                    <a:pt x="11" y="1"/>
                  </a:cubicBezTo>
                  <a:cubicBezTo>
                    <a:pt x="10" y="2"/>
                    <a:pt x="7"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2" name="Freeform 3169"/>
            <p:cNvSpPr>
              <a:spLocks noChangeAspect="1"/>
            </p:cNvSpPr>
            <p:nvPr/>
          </p:nvSpPr>
          <p:spPr bwMode="auto">
            <a:xfrm>
              <a:off x="602" y="1600"/>
              <a:ext cx="4" cy="6"/>
            </a:xfrm>
            <a:custGeom>
              <a:avLst/>
              <a:gdLst>
                <a:gd name="T0" fmla="*/ 2 w 4"/>
                <a:gd name="T1" fmla="*/ 4 h 5"/>
                <a:gd name="T2" fmla="*/ 0 w 4"/>
                <a:gd name="T3" fmla="*/ 5 h 5"/>
                <a:gd name="T4" fmla="*/ 1 w 4"/>
                <a:gd name="T5" fmla="*/ 2 h 5"/>
                <a:gd name="T6" fmla="*/ 3 w 4"/>
                <a:gd name="T7" fmla="*/ 1 h 5"/>
                <a:gd name="T8" fmla="*/ 2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3"/>
                  </a:moveTo>
                  <a:cubicBezTo>
                    <a:pt x="2" y="4"/>
                    <a:pt x="1" y="5"/>
                    <a:pt x="0" y="4"/>
                  </a:cubicBezTo>
                  <a:cubicBezTo>
                    <a:pt x="0" y="4"/>
                    <a:pt x="1" y="3"/>
                    <a:pt x="1" y="2"/>
                  </a:cubicBezTo>
                  <a:cubicBezTo>
                    <a:pt x="2" y="1"/>
                    <a:pt x="3" y="0"/>
                    <a:pt x="3" y="1"/>
                  </a:cubicBezTo>
                  <a:cubicBezTo>
                    <a:pt x="4" y="1"/>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3" name="Freeform 3170"/>
            <p:cNvSpPr>
              <a:spLocks noChangeAspect="1"/>
            </p:cNvSpPr>
            <p:nvPr/>
          </p:nvSpPr>
          <p:spPr bwMode="auto">
            <a:xfrm>
              <a:off x="686" y="1575"/>
              <a:ext cx="6" cy="4"/>
            </a:xfrm>
            <a:custGeom>
              <a:avLst/>
              <a:gdLst>
                <a:gd name="T0" fmla="*/ 2 w 5"/>
                <a:gd name="T1" fmla="*/ 3 h 3"/>
                <a:gd name="T2" fmla="*/ 1 w 5"/>
                <a:gd name="T3" fmla="*/ 4 h 3"/>
                <a:gd name="T4" fmla="*/ 2 w 5"/>
                <a:gd name="T5" fmla="*/ 1 h 3"/>
                <a:gd name="T6" fmla="*/ 5 w 5"/>
                <a:gd name="T7" fmla="*/ 0 h 3"/>
                <a:gd name="T8" fmla="*/ 2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2"/>
                  </a:moveTo>
                  <a:cubicBezTo>
                    <a:pt x="2" y="3"/>
                    <a:pt x="1" y="3"/>
                    <a:pt x="1" y="3"/>
                  </a:cubicBezTo>
                  <a:cubicBezTo>
                    <a:pt x="0" y="2"/>
                    <a:pt x="1" y="1"/>
                    <a:pt x="2" y="1"/>
                  </a:cubicBezTo>
                  <a:cubicBezTo>
                    <a:pt x="3" y="0"/>
                    <a:pt x="4" y="0"/>
                    <a:pt x="4" y="0"/>
                  </a:cubicBezTo>
                  <a:cubicBezTo>
                    <a:pt x="5" y="1"/>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4" name="Freeform 3171"/>
            <p:cNvSpPr>
              <a:spLocks noChangeAspect="1"/>
            </p:cNvSpPr>
            <p:nvPr/>
          </p:nvSpPr>
          <p:spPr bwMode="auto">
            <a:xfrm>
              <a:off x="855" y="1496"/>
              <a:ext cx="3" cy="5"/>
            </a:xfrm>
            <a:custGeom>
              <a:avLst/>
              <a:gdLst>
                <a:gd name="T0" fmla="*/ 1 w 3"/>
                <a:gd name="T1" fmla="*/ 4 h 4"/>
                <a:gd name="T2" fmla="*/ 0 w 3"/>
                <a:gd name="T3" fmla="*/ 5 h 4"/>
                <a:gd name="T4" fmla="*/ 1 w 3"/>
                <a:gd name="T5" fmla="*/ 3 h 4"/>
                <a:gd name="T6" fmla="*/ 3 w 3"/>
                <a:gd name="T7" fmla="*/ 0 h 4"/>
                <a:gd name="T8" fmla="*/ 1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1" y="3"/>
                  </a:moveTo>
                  <a:cubicBezTo>
                    <a:pt x="1" y="4"/>
                    <a:pt x="0" y="4"/>
                    <a:pt x="0" y="4"/>
                  </a:cubicBezTo>
                  <a:cubicBezTo>
                    <a:pt x="0" y="4"/>
                    <a:pt x="0" y="3"/>
                    <a:pt x="1" y="2"/>
                  </a:cubicBezTo>
                  <a:cubicBezTo>
                    <a:pt x="1" y="1"/>
                    <a:pt x="2" y="0"/>
                    <a:pt x="3" y="0"/>
                  </a:cubicBezTo>
                  <a:cubicBezTo>
                    <a:pt x="3" y="1"/>
                    <a:pt x="2"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5" name="Freeform 3172"/>
            <p:cNvSpPr>
              <a:spLocks noChangeAspect="1"/>
            </p:cNvSpPr>
            <p:nvPr/>
          </p:nvSpPr>
          <p:spPr bwMode="auto">
            <a:xfrm>
              <a:off x="814" y="1483"/>
              <a:ext cx="4" cy="6"/>
            </a:xfrm>
            <a:custGeom>
              <a:avLst/>
              <a:gdLst>
                <a:gd name="T0" fmla="*/ 3 w 3"/>
                <a:gd name="T1" fmla="*/ 5 h 5"/>
                <a:gd name="T2" fmla="*/ 0 w 3"/>
                <a:gd name="T3" fmla="*/ 6 h 5"/>
                <a:gd name="T4" fmla="*/ 1 w 3"/>
                <a:gd name="T5" fmla="*/ 2 h 5"/>
                <a:gd name="T6" fmla="*/ 4 w 3"/>
                <a:gd name="T7" fmla="*/ 1 h 5"/>
                <a:gd name="T8" fmla="*/ 3 w 3"/>
                <a:gd name="T9" fmla="*/ 5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4"/>
                  </a:moveTo>
                  <a:cubicBezTo>
                    <a:pt x="2" y="4"/>
                    <a:pt x="1" y="5"/>
                    <a:pt x="0" y="5"/>
                  </a:cubicBezTo>
                  <a:cubicBezTo>
                    <a:pt x="0" y="4"/>
                    <a:pt x="0" y="3"/>
                    <a:pt x="1" y="2"/>
                  </a:cubicBezTo>
                  <a:cubicBezTo>
                    <a:pt x="1" y="2"/>
                    <a:pt x="2" y="0"/>
                    <a:pt x="3" y="1"/>
                  </a:cubicBezTo>
                  <a:cubicBezTo>
                    <a:pt x="3" y="1"/>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6" name="Freeform 3173"/>
            <p:cNvSpPr>
              <a:spLocks noChangeAspect="1"/>
            </p:cNvSpPr>
            <p:nvPr/>
          </p:nvSpPr>
          <p:spPr bwMode="auto">
            <a:xfrm>
              <a:off x="981" y="1603"/>
              <a:ext cx="6" cy="7"/>
            </a:xfrm>
            <a:custGeom>
              <a:avLst/>
              <a:gdLst>
                <a:gd name="T0" fmla="*/ 5 w 5"/>
                <a:gd name="T1" fmla="*/ 5 h 6"/>
                <a:gd name="T2" fmla="*/ 5 w 5"/>
                <a:gd name="T3" fmla="*/ 7 h 6"/>
                <a:gd name="T4" fmla="*/ 2 w 5"/>
                <a:gd name="T5" fmla="*/ 5 h 6"/>
                <a:gd name="T6" fmla="*/ 0 w 5"/>
                <a:gd name="T7" fmla="*/ 0 h 6"/>
                <a:gd name="T8" fmla="*/ 5 w 5"/>
                <a:gd name="T9" fmla="*/ 5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4" y="4"/>
                  </a:moveTo>
                  <a:cubicBezTo>
                    <a:pt x="4" y="4"/>
                    <a:pt x="5" y="6"/>
                    <a:pt x="4" y="6"/>
                  </a:cubicBezTo>
                  <a:cubicBezTo>
                    <a:pt x="4" y="6"/>
                    <a:pt x="3" y="5"/>
                    <a:pt x="2" y="4"/>
                  </a:cubicBezTo>
                  <a:cubicBezTo>
                    <a:pt x="1" y="3"/>
                    <a:pt x="0" y="0"/>
                    <a:pt x="0" y="0"/>
                  </a:cubicBezTo>
                  <a:cubicBezTo>
                    <a:pt x="1" y="0"/>
                    <a:pt x="3" y="2"/>
                    <a:pt x="4"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7" name="Freeform 3174"/>
            <p:cNvSpPr>
              <a:spLocks noChangeAspect="1"/>
            </p:cNvSpPr>
            <p:nvPr/>
          </p:nvSpPr>
          <p:spPr bwMode="auto">
            <a:xfrm>
              <a:off x="957" y="1560"/>
              <a:ext cx="2" cy="6"/>
            </a:xfrm>
            <a:custGeom>
              <a:avLst/>
              <a:gdLst>
                <a:gd name="T0" fmla="*/ 1 w 2"/>
                <a:gd name="T1" fmla="*/ 5 h 5"/>
                <a:gd name="T2" fmla="*/ 0 w 2"/>
                <a:gd name="T3" fmla="*/ 6 h 5"/>
                <a:gd name="T4" fmla="*/ 0 w 2"/>
                <a:gd name="T5" fmla="*/ 4 h 5"/>
                <a:gd name="T6" fmla="*/ 1 w 2"/>
                <a:gd name="T7" fmla="*/ 1 h 5"/>
                <a:gd name="T8" fmla="*/ 1 w 2"/>
                <a:gd name="T9" fmla="*/ 5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1" y="4"/>
                  </a:moveTo>
                  <a:cubicBezTo>
                    <a:pt x="1" y="4"/>
                    <a:pt x="1" y="5"/>
                    <a:pt x="0" y="5"/>
                  </a:cubicBezTo>
                  <a:cubicBezTo>
                    <a:pt x="0" y="5"/>
                    <a:pt x="0" y="4"/>
                    <a:pt x="0" y="3"/>
                  </a:cubicBezTo>
                  <a:cubicBezTo>
                    <a:pt x="0" y="2"/>
                    <a:pt x="0" y="0"/>
                    <a:pt x="1" y="1"/>
                  </a:cubicBezTo>
                  <a:cubicBezTo>
                    <a:pt x="2" y="1"/>
                    <a:pt x="1"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8" name="Freeform 3175"/>
            <p:cNvSpPr>
              <a:spLocks noChangeAspect="1"/>
            </p:cNvSpPr>
            <p:nvPr/>
          </p:nvSpPr>
          <p:spPr bwMode="auto">
            <a:xfrm>
              <a:off x="999" y="1576"/>
              <a:ext cx="5" cy="5"/>
            </a:xfrm>
            <a:custGeom>
              <a:avLst/>
              <a:gdLst>
                <a:gd name="T0" fmla="*/ 4 w 4"/>
                <a:gd name="T1" fmla="*/ 3 h 4"/>
                <a:gd name="T2" fmla="*/ 4 w 4"/>
                <a:gd name="T3" fmla="*/ 5 h 4"/>
                <a:gd name="T4" fmla="*/ 1 w 4"/>
                <a:gd name="T5" fmla="*/ 4 h 4"/>
                <a:gd name="T6" fmla="*/ 0 w 4"/>
                <a:gd name="T7" fmla="*/ 1 h 4"/>
                <a:gd name="T8" fmla="*/ 4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3"/>
                    <a:pt x="4" y="4"/>
                    <a:pt x="3" y="4"/>
                  </a:cubicBezTo>
                  <a:cubicBezTo>
                    <a:pt x="3" y="4"/>
                    <a:pt x="2" y="3"/>
                    <a:pt x="1" y="3"/>
                  </a:cubicBezTo>
                  <a:cubicBezTo>
                    <a:pt x="1" y="2"/>
                    <a:pt x="0" y="1"/>
                    <a:pt x="0" y="1"/>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9" name="Freeform 3176"/>
            <p:cNvSpPr>
              <a:spLocks noChangeAspect="1"/>
            </p:cNvSpPr>
            <p:nvPr/>
          </p:nvSpPr>
          <p:spPr bwMode="auto">
            <a:xfrm>
              <a:off x="1014" y="1635"/>
              <a:ext cx="6" cy="7"/>
            </a:xfrm>
            <a:custGeom>
              <a:avLst/>
              <a:gdLst>
                <a:gd name="T0" fmla="*/ 5 w 5"/>
                <a:gd name="T1" fmla="*/ 4 h 6"/>
                <a:gd name="T2" fmla="*/ 5 w 5"/>
                <a:gd name="T3" fmla="*/ 7 h 6"/>
                <a:gd name="T4" fmla="*/ 2 w 5"/>
                <a:gd name="T5" fmla="*/ 5 h 6"/>
                <a:gd name="T6" fmla="*/ 1 w 5"/>
                <a:gd name="T7" fmla="*/ 0 h 6"/>
                <a:gd name="T8" fmla="*/ 5 w 5"/>
                <a:gd name="T9" fmla="*/ 4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4" y="3"/>
                  </a:moveTo>
                  <a:cubicBezTo>
                    <a:pt x="4" y="4"/>
                    <a:pt x="5" y="5"/>
                    <a:pt x="4" y="6"/>
                  </a:cubicBezTo>
                  <a:cubicBezTo>
                    <a:pt x="3" y="6"/>
                    <a:pt x="2" y="4"/>
                    <a:pt x="2" y="4"/>
                  </a:cubicBezTo>
                  <a:cubicBezTo>
                    <a:pt x="1" y="2"/>
                    <a:pt x="0" y="0"/>
                    <a:pt x="1" y="0"/>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0" name="Freeform 3177"/>
            <p:cNvSpPr>
              <a:spLocks noChangeAspect="1"/>
            </p:cNvSpPr>
            <p:nvPr/>
          </p:nvSpPr>
          <p:spPr bwMode="auto">
            <a:xfrm>
              <a:off x="1025" y="1653"/>
              <a:ext cx="4" cy="6"/>
            </a:xfrm>
            <a:custGeom>
              <a:avLst/>
              <a:gdLst>
                <a:gd name="T0" fmla="*/ 4 w 3"/>
                <a:gd name="T1" fmla="*/ 4 h 5"/>
                <a:gd name="T2" fmla="*/ 4 w 3"/>
                <a:gd name="T3" fmla="*/ 6 h 5"/>
                <a:gd name="T4" fmla="*/ 1 w 3"/>
                <a:gd name="T5" fmla="*/ 4 h 5"/>
                <a:gd name="T6" fmla="*/ 1 w 3"/>
                <a:gd name="T7" fmla="*/ 1 h 5"/>
                <a:gd name="T8" fmla="*/ 4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3" y="3"/>
                  </a:moveTo>
                  <a:cubicBezTo>
                    <a:pt x="3" y="4"/>
                    <a:pt x="3" y="5"/>
                    <a:pt x="3" y="5"/>
                  </a:cubicBezTo>
                  <a:cubicBezTo>
                    <a:pt x="2" y="5"/>
                    <a:pt x="1" y="4"/>
                    <a:pt x="1" y="3"/>
                  </a:cubicBezTo>
                  <a:cubicBezTo>
                    <a:pt x="1" y="2"/>
                    <a:pt x="0" y="1"/>
                    <a:pt x="1" y="1"/>
                  </a:cubicBezTo>
                  <a:cubicBezTo>
                    <a:pt x="2" y="0"/>
                    <a:pt x="2"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1" name="Freeform 3178"/>
            <p:cNvSpPr>
              <a:spLocks noChangeAspect="1"/>
            </p:cNvSpPr>
            <p:nvPr/>
          </p:nvSpPr>
          <p:spPr bwMode="auto">
            <a:xfrm>
              <a:off x="1095" y="1747"/>
              <a:ext cx="2" cy="8"/>
            </a:xfrm>
            <a:custGeom>
              <a:avLst/>
              <a:gdLst>
                <a:gd name="T0" fmla="*/ 2 w 2"/>
                <a:gd name="T1" fmla="*/ 5 h 7"/>
                <a:gd name="T2" fmla="*/ 2 w 2"/>
                <a:gd name="T3" fmla="*/ 7 h 7"/>
                <a:gd name="T4" fmla="*/ 0 w 2"/>
                <a:gd name="T5" fmla="*/ 5 h 7"/>
                <a:gd name="T6" fmla="*/ 0 w 2"/>
                <a:gd name="T7" fmla="*/ 0 h 7"/>
                <a:gd name="T8" fmla="*/ 2 w 2"/>
                <a:gd name="T9" fmla="*/ 5 h 7"/>
                <a:gd name="T10" fmla="*/ 0 60000 65536"/>
                <a:gd name="T11" fmla="*/ 0 60000 65536"/>
                <a:gd name="T12" fmla="*/ 0 60000 65536"/>
                <a:gd name="T13" fmla="*/ 0 60000 65536"/>
                <a:gd name="T14" fmla="*/ 0 60000 65536"/>
                <a:gd name="T15" fmla="*/ 0 w 2"/>
                <a:gd name="T16" fmla="*/ 0 h 7"/>
                <a:gd name="T17" fmla="*/ 2 w 2"/>
                <a:gd name="T18" fmla="*/ 7 h 7"/>
              </a:gdLst>
              <a:ahLst/>
              <a:cxnLst>
                <a:cxn ang="T10">
                  <a:pos x="T0" y="T1"/>
                </a:cxn>
                <a:cxn ang="T11">
                  <a:pos x="T2" y="T3"/>
                </a:cxn>
                <a:cxn ang="T12">
                  <a:pos x="T4" y="T5"/>
                </a:cxn>
                <a:cxn ang="T13">
                  <a:pos x="T6" y="T7"/>
                </a:cxn>
                <a:cxn ang="T14">
                  <a:pos x="T8" y="T9"/>
                </a:cxn>
              </a:cxnLst>
              <a:rect l="T15" t="T16" r="T17" b="T18"/>
              <a:pathLst>
                <a:path w="2" h="7">
                  <a:moveTo>
                    <a:pt x="2" y="4"/>
                  </a:moveTo>
                  <a:cubicBezTo>
                    <a:pt x="2" y="5"/>
                    <a:pt x="2" y="7"/>
                    <a:pt x="2" y="6"/>
                  </a:cubicBezTo>
                  <a:cubicBezTo>
                    <a:pt x="1" y="6"/>
                    <a:pt x="1" y="5"/>
                    <a:pt x="0" y="4"/>
                  </a:cubicBezTo>
                  <a:cubicBezTo>
                    <a:pt x="0" y="3"/>
                    <a:pt x="0" y="0"/>
                    <a:pt x="0" y="0"/>
                  </a:cubicBezTo>
                  <a:cubicBezTo>
                    <a:pt x="1" y="0"/>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2" name="Freeform 3179"/>
            <p:cNvSpPr>
              <a:spLocks noChangeAspect="1"/>
            </p:cNvSpPr>
            <p:nvPr/>
          </p:nvSpPr>
          <p:spPr bwMode="auto">
            <a:xfrm>
              <a:off x="2613" y="907"/>
              <a:ext cx="10" cy="8"/>
            </a:xfrm>
            <a:custGeom>
              <a:avLst/>
              <a:gdLst>
                <a:gd name="T0" fmla="*/ 6 w 8"/>
                <a:gd name="T1" fmla="*/ 5 h 7"/>
                <a:gd name="T2" fmla="*/ 9 w 8"/>
                <a:gd name="T3" fmla="*/ 8 h 7"/>
                <a:gd name="T4" fmla="*/ 5 w 8"/>
                <a:gd name="T5" fmla="*/ 6 h 7"/>
                <a:gd name="T6" fmla="*/ 1 w 8"/>
                <a:gd name="T7" fmla="*/ 0 h 7"/>
                <a:gd name="T8" fmla="*/ 6 w 8"/>
                <a:gd name="T9" fmla="*/ 5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5" y="4"/>
                  </a:moveTo>
                  <a:cubicBezTo>
                    <a:pt x="6" y="5"/>
                    <a:pt x="8" y="7"/>
                    <a:pt x="7" y="7"/>
                  </a:cubicBezTo>
                  <a:cubicBezTo>
                    <a:pt x="7" y="7"/>
                    <a:pt x="5" y="6"/>
                    <a:pt x="4" y="5"/>
                  </a:cubicBezTo>
                  <a:cubicBezTo>
                    <a:pt x="2" y="3"/>
                    <a:pt x="0" y="1"/>
                    <a:pt x="1" y="0"/>
                  </a:cubicBezTo>
                  <a:cubicBezTo>
                    <a:pt x="1" y="0"/>
                    <a:pt x="4" y="3"/>
                    <a:pt x="5"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3" name="Freeform 3180"/>
            <p:cNvSpPr>
              <a:spLocks noChangeAspect="1"/>
            </p:cNvSpPr>
            <p:nvPr/>
          </p:nvSpPr>
          <p:spPr bwMode="auto">
            <a:xfrm>
              <a:off x="2618" y="919"/>
              <a:ext cx="7" cy="6"/>
            </a:xfrm>
            <a:custGeom>
              <a:avLst/>
              <a:gdLst>
                <a:gd name="T0" fmla="*/ 5 w 6"/>
                <a:gd name="T1" fmla="*/ 2 h 5"/>
                <a:gd name="T2" fmla="*/ 6 w 6"/>
                <a:gd name="T3" fmla="*/ 6 h 5"/>
                <a:gd name="T4" fmla="*/ 2 w 6"/>
                <a:gd name="T5" fmla="*/ 4 h 5"/>
                <a:gd name="T6" fmla="*/ 1 w 6"/>
                <a:gd name="T7" fmla="*/ 0 h 5"/>
                <a:gd name="T8" fmla="*/ 5 w 6"/>
                <a:gd name="T9" fmla="*/ 2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4" y="2"/>
                  </a:moveTo>
                  <a:cubicBezTo>
                    <a:pt x="4" y="3"/>
                    <a:pt x="6" y="5"/>
                    <a:pt x="5" y="5"/>
                  </a:cubicBezTo>
                  <a:cubicBezTo>
                    <a:pt x="5" y="5"/>
                    <a:pt x="3" y="4"/>
                    <a:pt x="2" y="3"/>
                  </a:cubicBezTo>
                  <a:cubicBezTo>
                    <a:pt x="1" y="1"/>
                    <a:pt x="0" y="0"/>
                    <a:pt x="1" y="0"/>
                  </a:cubicBezTo>
                  <a:cubicBezTo>
                    <a:pt x="1" y="0"/>
                    <a:pt x="2"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4" name="Freeform 3181"/>
            <p:cNvSpPr>
              <a:spLocks noChangeAspect="1"/>
            </p:cNvSpPr>
            <p:nvPr/>
          </p:nvSpPr>
          <p:spPr bwMode="auto">
            <a:xfrm>
              <a:off x="2248" y="897"/>
              <a:ext cx="5" cy="4"/>
            </a:xfrm>
            <a:custGeom>
              <a:avLst/>
              <a:gdLst>
                <a:gd name="T0" fmla="*/ 4 w 4"/>
                <a:gd name="T1" fmla="*/ 3 h 3"/>
                <a:gd name="T2" fmla="*/ 5 w 4"/>
                <a:gd name="T3" fmla="*/ 4 h 3"/>
                <a:gd name="T4" fmla="*/ 3 w 4"/>
                <a:gd name="T5" fmla="*/ 3 h 3"/>
                <a:gd name="T6" fmla="*/ 0 w 4"/>
                <a:gd name="T7" fmla="*/ 0 h 3"/>
                <a:gd name="T8" fmla="*/ 4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2"/>
                  </a:moveTo>
                  <a:cubicBezTo>
                    <a:pt x="3" y="2"/>
                    <a:pt x="4" y="3"/>
                    <a:pt x="4" y="3"/>
                  </a:cubicBezTo>
                  <a:cubicBezTo>
                    <a:pt x="3" y="3"/>
                    <a:pt x="2" y="3"/>
                    <a:pt x="2" y="2"/>
                  </a:cubicBezTo>
                  <a:cubicBezTo>
                    <a:pt x="1" y="2"/>
                    <a:pt x="0" y="1"/>
                    <a:pt x="0"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5" name="Freeform 3182"/>
            <p:cNvSpPr>
              <a:spLocks noChangeAspect="1"/>
            </p:cNvSpPr>
            <p:nvPr/>
          </p:nvSpPr>
          <p:spPr bwMode="auto">
            <a:xfrm>
              <a:off x="2262" y="886"/>
              <a:ext cx="9" cy="7"/>
            </a:xfrm>
            <a:custGeom>
              <a:avLst/>
              <a:gdLst>
                <a:gd name="T0" fmla="*/ 7 w 8"/>
                <a:gd name="T1" fmla="*/ 4 h 6"/>
                <a:gd name="T2" fmla="*/ 9 w 8"/>
                <a:gd name="T3" fmla="*/ 7 h 6"/>
                <a:gd name="T4" fmla="*/ 5 w 8"/>
                <a:gd name="T5" fmla="*/ 5 h 6"/>
                <a:gd name="T6" fmla="*/ 1 w 8"/>
                <a:gd name="T7" fmla="*/ 1 h 6"/>
                <a:gd name="T8" fmla="*/ 7 w 8"/>
                <a:gd name="T9" fmla="*/ 4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6" y="3"/>
                  </a:moveTo>
                  <a:cubicBezTo>
                    <a:pt x="7" y="3"/>
                    <a:pt x="8" y="5"/>
                    <a:pt x="8" y="6"/>
                  </a:cubicBezTo>
                  <a:cubicBezTo>
                    <a:pt x="7" y="6"/>
                    <a:pt x="5" y="5"/>
                    <a:pt x="4" y="4"/>
                  </a:cubicBezTo>
                  <a:cubicBezTo>
                    <a:pt x="2" y="4"/>
                    <a:pt x="0" y="1"/>
                    <a:pt x="1" y="1"/>
                  </a:cubicBezTo>
                  <a:cubicBezTo>
                    <a:pt x="2" y="0"/>
                    <a:pt x="4" y="2"/>
                    <a:pt x="6"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6" name="Freeform 3183"/>
            <p:cNvSpPr>
              <a:spLocks noChangeAspect="1"/>
            </p:cNvSpPr>
            <p:nvPr/>
          </p:nvSpPr>
          <p:spPr bwMode="auto">
            <a:xfrm>
              <a:off x="2343" y="873"/>
              <a:ext cx="18" cy="7"/>
            </a:xfrm>
            <a:custGeom>
              <a:avLst/>
              <a:gdLst>
                <a:gd name="T0" fmla="*/ 11 w 15"/>
                <a:gd name="T1" fmla="*/ 4 h 6"/>
                <a:gd name="T2" fmla="*/ 17 w 15"/>
                <a:gd name="T3" fmla="*/ 6 h 6"/>
                <a:gd name="T4" fmla="*/ 10 w 15"/>
                <a:gd name="T5" fmla="*/ 6 h 6"/>
                <a:gd name="T6" fmla="*/ 1 w 15"/>
                <a:gd name="T7" fmla="*/ 2 h 6"/>
                <a:gd name="T8" fmla="*/ 11 w 15"/>
                <a:gd name="T9" fmla="*/ 4 h 6"/>
                <a:gd name="T10" fmla="*/ 0 60000 65536"/>
                <a:gd name="T11" fmla="*/ 0 60000 65536"/>
                <a:gd name="T12" fmla="*/ 0 60000 65536"/>
                <a:gd name="T13" fmla="*/ 0 60000 65536"/>
                <a:gd name="T14" fmla="*/ 0 60000 65536"/>
                <a:gd name="T15" fmla="*/ 0 w 15"/>
                <a:gd name="T16" fmla="*/ 0 h 6"/>
                <a:gd name="T17" fmla="*/ 15 w 15"/>
                <a:gd name="T18" fmla="*/ 6 h 6"/>
              </a:gdLst>
              <a:ahLst/>
              <a:cxnLst>
                <a:cxn ang="T10">
                  <a:pos x="T0" y="T1"/>
                </a:cxn>
                <a:cxn ang="T11">
                  <a:pos x="T2" y="T3"/>
                </a:cxn>
                <a:cxn ang="T12">
                  <a:pos x="T4" y="T5"/>
                </a:cxn>
                <a:cxn ang="T13">
                  <a:pos x="T6" y="T7"/>
                </a:cxn>
                <a:cxn ang="T14">
                  <a:pos x="T8" y="T9"/>
                </a:cxn>
              </a:cxnLst>
              <a:rect l="T15" t="T16" r="T17" b="T18"/>
              <a:pathLst>
                <a:path w="15" h="6">
                  <a:moveTo>
                    <a:pt x="9" y="3"/>
                  </a:moveTo>
                  <a:cubicBezTo>
                    <a:pt x="11" y="3"/>
                    <a:pt x="15" y="4"/>
                    <a:pt x="14" y="5"/>
                  </a:cubicBezTo>
                  <a:cubicBezTo>
                    <a:pt x="14" y="6"/>
                    <a:pt x="10" y="5"/>
                    <a:pt x="8" y="5"/>
                  </a:cubicBezTo>
                  <a:cubicBezTo>
                    <a:pt x="5" y="4"/>
                    <a:pt x="0" y="3"/>
                    <a:pt x="1" y="2"/>
                  </a:cubicBezTo>
                  <a:cubicBezTo>
                    <a:pt x="2" y="0"/>
                    <a:pt x="7" y="2"/>
                    <a:pt x="9"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7" name="Freeform 3184"/>
            <p:cNvSpPr>
              <a:spLocks noChangeAspect="1"/>
            </p:cNvSpPr>
            <p:nvPr/>
          </p:nvSpPr>
          <p:spPr bwMode="auto">
            <a:xfrm>
              <a:off x="1586" y="1129"/>
              <a:ext cx="6" cy="4"/>
            </a:xfrm>
            <a:custGeom>
              <a:avLst/>
              <a:gdLst>
                <a:gd name="T0" fmla="*/ 2 w 5"/>
                <a:gd name="T1" fmla="*/ 3 h 4"/>
                <a:gd name="T2" fmla="*/ 1 w 5"/>
                <a:gd name="T3" fmla="*/ 4 h 4"/>
                <a:gd name="T4" fmla="*/ 2 w 5"/>
                <a:gd name="T5" fmla="*/ 2 h 4"/>
                <a:gd name="T6" fmla="*/ 5 w 5"/>
                <a:gd name="T7" fmla="*/ 1 h 4"/>
                <a:gd name="T8" fmla="*/ 2 w 5"/>
                <a:gd name="T9" fmla="*/ 3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2" y="3"/>
                  </a:moveTo>
                  <a:cubicBezTo>
                    <a:pt x="2" y="4"/>
                    <a:pt x="1" y="4"/>
                    <a:pt x="1" y="4"/>
                  </a:cubicBezTo>
                  <a:cubicBezTo>
                    <a:pt x="0" y="3"/>
                    <a:pt x="1" y="2"/>
                    <a:pt x="2" y="2"/>
                  </a:cubicBezTo>
                  <a:cubicBezTo>
                    <a:pt x="3" y="1"/>
                    <a:pt x="4" y="0"/>
                    <a:pt x="4" y="1"/>
                  </a:cubicBezTo>
                  <a:cubicBezTo>
                    <a:pt x="5"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8" name="Freeform 3185"/>
            <p:cNvSpPr>
              <a:spLocks noChangeAspect="1"/>
            </p:cNvSpPr>
            <p:nvPr/>
          </p:nvSpPr>
          <p:spPr bwMode="auto">
            <a:xfrm>
              <a:off x="1592" y="1069"/>
              <a:ext cx="6" cy="2"/>
            </a:xfrm>
            <a:custGeom>
              <a:avLst/>
              <a:gdLst>
                <a:gd name="T0" fmla="*/ 2 w 5"/>
                <a:gd name="T1" fmla="*/ 2 h 2"/>
                <a:gd name="T2" fmla="*/ 0 w 5"/>
                <a:gd name="T3" fmla="*/ 1 h 2"/>
                <a:gd name="T4" fmla="*/ 2 w 5"/>
                <a:gd name="T5" fmla="*/ 0 h 2"/>
                <a:gd name="T6" fmla="*/ 5 w 5"/>
                <a:gd name="T7" fmla="*/ 1 h 2"/>
                <a:gd name="T8" fmla="*/ 2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2" y="2"/>
                  </a:moveTo>
                  <a:cubicBezTo>
                    <a:pt x="1" y="2"/>
                    <a:pt x="0" y="2"/>
                    <a:pt x="0" y="1"/>
                  </a:cubicBezTo>
                  <a:cubicBezTo>
                    <a:pt x="0" y="1"/>
                    <a:pt x="1" y="0"/>
                    <a:pt x="2" y="0"/>
                  </a:cubicBezTo>
                  <a:cubicBezTo>
                    <a:pt x="3" y="0"/>
                    <a:pt x="5" y="0"/>
                    <a:pt x="4" y="1"/>
                  </a:cubicBezTo>
                  <a:cubicBezTo>
                    <a:pt x="4" y="2"/>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9" name="Freeform 3186"/>
            <p:cNvSpPr>
              <a:spLocks noChangeAspect="1"/>
            </p:cNvSpPr>
            <p:nvPr/>
          </p:nvSpPr>
          <p:spPr bwMode="auto">
            <a:xfrm>
              <a:off x="1834" y="1430"/>
              <a:ext cx="10" cy="4"/>
            </a:xfrm>
            <a:custGeom>
              <a:avLst/>
              <a:gdLst>
                <a:gd name="T0" fmla="*/ 7 w 8"/>
                <a:gd name="T1" fmla="*/ 1 h 3"/>
                <a:gd name="T2" fmla="*/ 10 w 8"/>
                <a:gd name="T3" fmla="*/ 3 h 3"/>
                <a:gd name="T4" fmla="*/ 5 w 8"/>
                <a:gd name="T5" fmla="*/ 4 h 3"/>
                <a:gd name="T6" fmla="*/ 1 w 8"/>
                <a:gd name="T7" fmla="*/ 1 h 3"/>
                <a:gd name="T8" fmla="*/ 7 w 8"/>
                <a:gd name="T9" fmla="*/ 1 h 3"/>
                <a:gd name="T10" fmla="*/ 0 60000 65536"/>
                <a:gd name="T11" fmla="*/ 0 60000 65536"/>
                <a:gd name="T12" fmla="*/ 0 60000 65536"/>
                <a:gd name="T13" fmla="*/ 0 60000 65536"/>
                <a:gd name="T14" fmla="*/ 0 60000 65536"/>
                <a:gd name="T15" fmla="*/ 0 w 8"/>
                <a:gd name="T16" fmla="*/ 0 h 3"/>
                <a:gd name="T17" fmla="*/ 8 w 8"/>
                <a:gd name="T18" fmla="*/ 3 h 3"/>
              </a:gdLst>
              <a:ahLst/>
              <a:cxnLst>
                <a:cxn ang="T10">
                  <a:pos x="T0" y="T1"/>
                </a:cxn>
                <a:cxn ang="T11">
                  <a:pos x="T2" y="T3"/>
                </a:cxn>
                <a:cxn ang="T12">
                  <a:pos x="T4" y="T5"/>
                </a:cxn>
                <a:cxn ang="T13">
                  <a:pos x="T6" y="T7"/>
                </a:cxn>
                <a:cxn ang="T14">
                  <a:pos x="T8" y="T9"/>
                </a:cxn>
              </a:cxnLst>
              <a:rect l="T15" t="T16" r="T17" b="T18"/>
              <a:pathLst>
                <a:path w="8" h="3">
                  <a:moveTo>
                    <a:pt x="6" y="1"/>
                  </a:moveTo>
                  <a:cubicBezTo>
                    <a:pt x="7" y="1"/>
                    <a:pt x="8" y="2"/>
                    <a:pt x="8" y="2"/>
                  </a:cubicBezTo>
                  <a:cubicBezTo>
                    <a:pt x="8" y="3"/>
                    <a:pt x="6" y="3"/>
                    <a:pt x="4" y="3"/>
                  </a:cubicBezTo>
                  <a:cubicBezTo>
                    <a:pt x="3" y="2"/>
                    <a:pt x="0" y="2"/>
                    <a:pt x="1" y="1"/>
                  </a:cubicBezTo>
                  <a:cubicBezTo>
                    <a:pt x="2" y="0"/>
                    <a:pt x="4" y="1"/>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0" name="Freeform 3187"/>
            <p:cNvSpPr>
              <a:spLocks noChangeAspect="1"/>
            </p:cNvSpPr>
            <p:nvPr/>
          </p:nvSpPr>
          <p:spPr bwMode="auto">
            <a:xfrm>
              <a:off x="1707" y="1353"/>
              <a:ext cx="5" cy="11"/>
            </a:xfrm>
            <a:custGeom>
              <a:avLst/>
              <a:gdLst>
                <a:gd name="T0" fmla="*/ 4 w 4"/>
                <a:gd name="T1" fmla="*/ 6 h 9"/>
                <a:gd name="T2" fmla="*/ 3 w 4"/>
                <a:gd name="T3" fmla="*/ 11 h 9"/>
                <a:gd name="T4" fmla="*/ 0 w 4"/>
                <a:gd name="T5" fmla="*/ 6 h 9"/>
                <a:gd name="T6" fmla="*/ 1 w 4"/>
                <a:gd name="T7" fmla="*/ 0 h 9"/>
                <a:gd name="T8" fmla="*/ 4 w 4"/>
                <a:gd name="T9" fmla="*/ 6 h 9"/>
                <a:gd name="T10" fmla="*/ 0 60000 65536"/>
                <a:gd name="T11" fmla="*/ 0 60000 65536"/>
                <a:gd name="T12" fmla="*/ 0 60000 65536"/>
                <a:gd name="T13" fmla="*/ 0 60000 65536"/>
                <a:gd name="T14" fmla="*/ 0 60000 65536"/>
                <a:gd name="T15" fmla="*/ 0 w 4"/>
                <a:gd name="T16" fmla="*/ 0 h 9"/>
                <a:gd name="T17" fmla="*/ 4 w 4"/>
                <a:gd name="T18" fmla="*/ 9 h 9"/>
              </a:gdLst>
              <a:ahLst/>
              <a:cxnLst>
                <a:cxn ang="T10">
                  <a:pos x="T0" y="T1"/>
                </a:cxn>
                <a:cxn ang="T11">
                  <a:pos x="T2" y="T3"/>
                </a:cxn>
                <a:cxn ang="T12">
                  <a:pos x="T4" y="T5"/>
                </a:cxn>
                <a:cxn ang="T13">
                  <a:pos x="T6" y="T7"/>
                </a:cxn>
                <a:cxn ang="T14">
                  <a:pos x="T8" y="T9"/>
                </a:cxn>
              </a:cxnLst>
              <a:rect l="T15" t="T16" r="T17" b="T18"/>
              <a:pathLst>
                <a:path w="4" h="9">
                  <a:moveTo>
                    <a:pt x="3" y="5"/>
                  </a:moveTo>
                  <a:cubicBezTo>
                    <a:pt x="4" y="7"/>
                    <a:pt x="3" y="9"/>
                    <a:pt x="2" y="9"/>
                  </a:cubicBezTo>
                  <a:cubicBezTo>
                    <a:pt x="1" y="8"/>
                    <a:pt x="1" y="6"/>
                    <a:pt x="0" y="5"/>
                  </a:cubicBezTo>
                  <a:cubicBezTo>
                    <a:pt x="0" y="3"/>
                    <a:pt x="0" y="0"/>
                    <a:pt x="1" y="0"/>
                  </a:cubicBezTo>
                  <a:cubicBezTo>
                    <a:pt x="3" y="0"/>
                    <a:pt x="3" y="4"/>
                    <a:pt x="3"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1" name="Freeform 3188"/>
            <p:cNvSpPr>
              <a:spLocks noChangeAspect="1"/>
            </p:cNvSpPr>
            <p:nvPr/>
          </p:nvSpPr>
          <p:spPr bwMode="auto">
            <a:xfrm>
              <a:off x="1537" y="1300"/>
              <a:ext cx="6" cy="6"/>
            </a:xfrm>
            <a:custGeom>
              <a:avLst/>
              <a:gdLst>
                <a:gd name="T0" fmla="*/ 5 w 5"/>
                <a:gd name="T1" fmla="*/ 4 h 5"/>
                <a:gd name="T2" fmla="*/ 5 w 5"/>
                <a:gd name="T3" fmla="*/ 6 h 5"/>
                <a:gd name="T4" fmla="*/ 2 w 5"/>
                <a:gd name="T5" fmla="*/ 4 h 5"/>
                <a:gd name="T6" fmla="*/ 1 w 5"/>
                <a:gd name="T7" fmla="*/ 0 h 5"/>
                <a:gd name="T8" fmla="*/ 5 w 5"/>
                <a:gd name="T9" fmla="*/ 4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3"/>
                  </a:moveTo>
                  <a:cubicBezTo>
                    <a:pt x="4" y="3"/>
                    <a:pt x="5" y="4"/>
                    <a:pt x="4" y="5"/>
                  </a:cubicBezTo>
                  <a:cubicBezTo>
                    <a:pt x="3" y="5"/>
                    <a:pt x="2" y="4"/>
                    <a:pt x="2" y="3"/>
                  </a:cubicBezTo>
                  <a:cubicBezTo>
                    <a:pt x="1" y="2"/>
                    <a:pt x="0" y="1"/>
                    <a:pt x="1" y="0"/>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2" name="Freeform 3189"/>
            <p:cNvSpPr>
              <a:spLocks noChangeAspect="1"/>
            </p:cNvSpPr>
            <p:nvPr/>
          </p:nvSpPr>
          <p:spPr bwMode="auto">
            <a:xfrm>
              <a:off x="1717" y="2227"/>
              <a:ext cx="4" cy="5"/>
            </a:xfrm>
            <a:custGeom>
              <a:avLst/>
              <a:gdLst>
                <a:gd name="T0" fmla="*/ 3 w 4"/>
                <a:gd name="T1" fmla="*/ 3 h 4"/>
                <a:gd name="T2" fmla="*/ 4 w 4"/>
                <a:gd name="T3" fmla="*/ 5 h 4"/>
                <a:gd name="T4" fmla="*/ 1 w 4"/>
                <a:gd name="T5" fmla="*/ 4 h 4"/>
                <a:gd name="T6" fmla="*/ 0 w 4"/>
                <a:gd name="T7" fmla="*/ 1 h 4"/>
                <a:gd name="T8" fmla="*/ 3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3"/>
                    <a:pt x="4" y="4"/>
                    <a:pt x="4" y="4"/>
                  </a:cubicBezTo>
                  <a:cubicBezTo>
                    <a:pt x="3" y="4"/>
                    <a:pt x="2" y="4"/>
                    <a:pt x="1" y="3"/>
                  </a:cubicBezTo>
                  <a:cubicBezTo>
                    <a:pt x="1" y="2"/>
                    <a:pt x="0" y="1"/>
                    <a:pt x="0" y="1"/>
                  </a:cubicBezTo>
                  <a:cubicBezTo>
                    <a:pt x="1" y="0"/>
                    <a:pt x="2" y="2"/>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3" name="Freeform 3190"/>
            <p:cNvSpPr>
              <a:spLocks noChangeAspect="1"/>
            </p:cNvSpPr>
            <p:nvPr/>
          </p:nvSpPr>
          <p:spPr bwMode="auto">
            <a:xfrm>
              <a:off x="1721" y="2209"/>
              <a:ext cx="8" cy="7"/>
            </a:xfrm>
            <a:custGeom>
              <a:avLst/>
              <a:gdLst>
                <a:gd name="T0" fmla="*/ 5 w 6"/>
                <a:gd name="T1" fmla="*/ 4 h 6"/>
                <a:gd name="T2" fmla="*/ 8 w 6"/>
                <a:gd name="T3" fmla="*/ 7 h 6"/>
                <a:gd name="T4" fmla="*/ 4 w 6"/>
                <a:gd name="T5" fmla="*/ 5 h 6"/>
                <a:gd name="T6" fmla="*/ 1 w 6"/>
                <a:gd name="T7" fmla="*/ 0 h 6"/>
                <a:gd name="T8" fmla="*/ 5 w 6"/>
                <a:gd name="T9" fmla="*/ 4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4" y="3"/>
                  </a:moveTo>
                  <a:cubicBezTo>
                    <a:pt x="5" y="4"/>
                    <a:pt x="6" y="6"/>
                    <a:pt x="6" y="6"/>
                  </a:cubicBezTo>
                  <a:cubicBezTo>
                    <a:pt x="5" y="6"/>
                    <a:pt x="4" y="5"/>
                    <a:pt x="3" y="4"/>
                  </a:cubicBezTo>
                  <a:cubicBezTo>
                    <a:pt x="2" y="3"/>
                    <a:pt x="0" y="0"/>
                    <a:pt x="1" y="0"/>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4" name="Freeform 3191"/>
            <p:cNvSpPr>
              <a:spLocks noChangeAspect="1"/>
            </p:cNvSpPr>
            <p:nvPr/>
          </p:nvSpPr>
          <p:spPr bwMode="auto">
            <a:xfrm>
              <a:off x="1729" y="2232"/>
              <a:ext cx="7" cy="7"/>
            </a:xfrm>
            <a:custGeom>
              <a:avLst/>
              <a:gdLst>
                <a:gd name="T0" fmla="*/ 5 w 6"/>
                <a:gd name="T1" fmla="*/ 4 h 6"/>
                <a:gd name="T2" fmla="*/ 6 w 6"/>
                <a:gd name="T3" fmla="*/ 7 h 6"/>
                <a:gd name="T4" fmla="*/ 2 w 6"/>
                <a:gd name="T5" fmla="*/ 4 h 6"/>
                <a:gd name="T6" fmla="*/ 1 w 6"/>
                <a:gd name="T7" fmla="*/ 0 h 6"/>
                <a:gd name="T8" fmla="*/ 5 w 6"/>
                <a:gd name="T9" fmla="*/ 4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4" y="3"/>
                  </a:moveTo>
                  <a:cubicBezTo>
                    <a:pt x="5" y="4"/>
                    <a:pt x="6" y="6"/>
                    <a:pt x="5" y="6"/>
                  </a:cubicBezTo>
                  <a:cubicBezTo>
                    <a:pt x="4" y="6"/>
                    <a:pt x="3" y="5"/>
                    <a:pt x="2" y="3"/>
                  </a:cubicBezTo>
                  <a:cubicBezTo>
                    <a:pt x="1" y="2"/>
                    <a:pt x="0" y="0"/>
                    <a:pt x="1" y="0"/>
                  </a:cubicBezTo>
                  <a:cubicBezTo>
                    <a:pt x="1"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5" name="Freeform 3192"/>
            <p:cNvSpPr>
              <a:spLocks noChangeAspect="1"/>
            </p:cNvSpPr>
            <p:nvPr/>
          </p:nvSpPr>
          <p:spPr bwMode="auto">
            <a:xfrm>
              <a:off x="1629" y="2305"/>
              <a:ext cx="6" cy="2"/>
            </a:xfrm>
            <a:custGeom>
              <a:avLst/>
              <a:gdLst>
                <a:gd name="T0" fmla="*/ 4 w 5"/>
                <a:gd name="T1" fmla="*/ 0 h 2"/>
                <a:gd name="T2" fmla="*/ 6 w 5"/>
                <a:gd name="T3" fmla="*/ 1 h 2"/>
                <a:gd name="T4" fmla="*/ 2 w 5"/>
                <a:gd name="T5" fmla="*/ 2 h 2"/>
                <a:gd name="T6" fmla="*/ 0 w 5"/>
                <a:gd name="T7" fmla="*/ 0 h 2"/>
                <a:gd name="T8" fmla="*/ 4 w 5"/>
                <a:gd name="T9" fmla="*/ 0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3" y="0"/>
                  </a:moveTo>
                  <a:cubicBezTo>
                    <a:pt x="4" y="0"/>
                    <a:pt x="5" y="1"/>
                    <a:pt x="5" y="1"/>
                  </a:cubicBezTo>
                  <a:cubicBezTo>
                    <a:pt x="4" y="2"/>
                    <a:pt x="3" y="2"/>
                    <a:pt x="2" y="2"/>
                  </a:cubicBezTo>
                  <a:cubicBezTo>
                    <a:pt x="1" y="1"/>
                    <a:pt x="0" y="1"/>
                    <a:pt x="0" y="0"/>
                  </a:cubicBezTo>
                  <a:cubicBezTo>
                    <a:pt x="0"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6" name="Freeform 3193"/>
            <p:cNvSpPr>
              <a:spLocks noChangeAspect="1"/>
            </p:cNvSpPr>
            <p:nvPr/>
          </p:nvSpPr>
          <p:spPr bwMode="auto">
            <a:xfrm>
              <a:off x="1551" y="2354"/>
              <a:ext cx="6" cy="4"/>
            </a:xfrm>
            <a:custGeom>
              <a:avLst/>
              <a:gdLst>
                <a:gd name="T0" fmla="*/ 4 w 5"/>
                <a:gd name="T1" fmla="*/ 1 h 3"/>
                <a:gd name="T2" fmla="*/ 6 w 5"/>
                <a:gd name="T3" fmla="*/ 1 h 3"/>
                <a:gd name="T4" fmla="*/ 4 w 5"/>
                <a:gd name="T5" fmla="*/ 3 h 3"/>
                <a:gd name="T6" fmla="*/ 0 w 5"/>
                <a:gd name="T7" fmla="*/ 4 h 3"/>
                <a:gd name="T8" fmla="*/ 4 w 5"/>
                <a:gd name="T9" fmla="*/ 1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3" y="1"/>
                  </a:moveTo>
                  <a:cubicBezTo>
                    <a:pt x="3" y="1"/>
                    <a:pt x="4" y="0"/>
                    <a:pt x="5" y="1"/>
                  </a:cubicBezTo>
                  <a:cubicBezTo>
                    <a:pt x="5" y="1"/>
                    <a:pt x="4" y="2"/>
                    <a:pt x="3" y="2"/>
                  </a:cubicBezTo>
                  <a:cubicBezTo>
                    <a:pt x="2" y="3"/>
                    <a:pt x="1" y="3"/>
                    <a:pt x="0" y="3"/>
                  </a:cubicBezTo>
                  <a:cubicBezTo>
                    <a:pt x="0" y="2"/>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7" name="Freeform 3194"/>
            <p:cNvSpPr>
              <a:spLocks noChangeAspect="1"/>
            </p:cNvSpPr>
            <p:nvPr/>
          </p:nvSpPr>
          <p:spPr bwMode="auto">
            <a:xfrm>
              <a:off x="1550" y="2285"/>
              <a:ext cx="5" cy="3"/>
            </a:xfrm>
            <a:custGeom>
              <a:avLst/>
              <a:gdLst>
                <a:gd name="T0" fmla="*/ 3 w 4"/>
                <a:gd name="T1" fmla="*/ 1 h 3"/>
                <a:gd name="T2" fmla="*/ 5 w 4"/>
                <a:gd name="T3" fmla="*/ 0 h 3"/>
                <a:gd name="T4" fmla="*/ 3 w 4"/>
                <a:gd name="T5" fmla="*/ 2 h 3"/>
                <a:gd name="T6" fmla="*/ 0 w 4"/>
                <a:gd name="T7" fmla="*/ 3 h 3"/>
                <a:gd name="T8" fmla="*/ 3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1"/>
                  </a:moveTo>
                  <a:cubicBezTo>
                    <a:pt x="2" y="0"/>
                    <a:pt x="3" y="0"/>
                    <a:pt x="4" y="0"/>
                  </a:cubicBezTo>
                  <a:cubicBezTo>
                    <a:pt x="4" y="1"/>
                    <a:pt x="3" y="2"/>
                    <a:pt x="2" y="2"/>
                  </a:cubicBezTo>
                  <a:cubicBezTo>
                    <a:pt x="2" y="3"/>
                    <a:pt x="0" y="3"/>
                    <a:pt x="0" y="3"/>
                  </a:cubicBezTo>
                  <a:cubicBezTo>
                    <a:pt x="0" y="2"/>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8" name="Freeform 3195"/>
            <p:cNvSpPr>
              <a:spLocks noChangeAspect="1"/>
            </p:cNvSpPr>
            <p:nvPr/>
          </p:nvSpPr>
          <p:spPr bwMode="auto">
            <a:xfrm>
              <a:off x="1533" y="2334"/>
              <a:ext cx="4" cy="5"/>
            </a:xfrm>
            <a:custGeom>
              <a:avLst/>
              <a:gdLst>
                <a:gd name="T0" fmla="*/ 3 w 3"/>
                <a:gd name="T1" fmla="*/ 1 h 4"/>
                <a:gd name="T2" fmla="*/ 4 w 3"/>
                <a:gd name="T3" fmla="*/ 1 h 4"/>
                <a:gd name="T4" fmla="*/ 3 w 3"/>
                <a:gd name="T5" fmla="*/ 3 h 4"/>
                <a:gd name="T6" fmla="*/ 1 w 3"/>
                <a:gd name="T7" fmla="*/ 4 h 4"/>
                <a:gd name="T8" fmla="*/ 3 w 3"/>
                <a:gd name="T9" fmla="*/ 1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1"/>
                  </a:moveTo>
                  <a:cubicBezTo>
                    <a:pt x="2" y="1"/>
                    <a:pt x="3" y="0"/>
                    <a:pt x="3" y="1"/>
                  </a:cubicBezTo>
                  <a:cubicBezTo>
                    <a:pt x="3" y="1"/>
                    <a:pt x="3" y="2"/>
                    <a:pt x="2" y="2"/>
                  </a:cubicBezTo>
                  <a:cubicBezTo>
                    <a:pt x="2" y="3"/>
                    <a:pt x="1" y="4"/>
                    <a:pt x="1" y="3"/>
                  </a:cubicBezTo>
                  <a:cubicBezTo>
                    <a:pt x="0" y="3"/>
                    <a:pt x="1" y="2"/>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9" name="Freeform 3196"/>
            <p:cNvSpPr>
              <a:spLocks noChangeAspect="1"/>
            </p:cNvSpPr>
            <p:nvPr/>
          </p:nvSpPr>
          <p:spPr bwMode="auto">
            <a:xfrm>
              <a:off x="1759" y="2247"/>
              <a:ext cx="9" cy="3"/>
            </a:xfrm>
            <a:custGeom>
              <a:avLst/>
              <a:gdLst>
                <a:gd name="T0" fmla="*/ 6 w 8"/>
                <a:gd name="T1" fmla="*/ 2 h 2"/>
                <a:gd name="T2" fmla="*/ 9 w 8"/>
                <a:gd name="T3" fmla="*/ 3 h 2"/>
                <a:gd name="T4" fmla="*/ 5 w 8"/>
                <a:gd name="T5" fmla="*/ 3 h 2"/>
                <a:gd name="T6" fmla="*/ 0 w 8"/>
                <a:gd name="T7" fmla="*/ 2 h 2"/>
                <a:gd name="T8" fmla="*/ 6 w 8"/>
                <a:gd name="T9" fmla="*/ 2 h 2"/>
                <a:gd name="T10" fmla="*/ 0 60000 65536"/>
                <a:gd name="T11" fmla="*/ 0 60000 65536"/>
                <a:gd name="T12" fmla="*/ 0 60000 65536"/>
                <a:gd name="T13" fmla="*/ 0 60000 65536"/>
                <a:gd name="T14" fmla="*/ 0 60000 65536"/>
                <a:gd name="T15" fmla="*/ 0 w 8"/>
                <a:gd name="T16" fmla="*/ 0 h 2"/>
                <a:gd name="T17" fmla="*/ 8 w 8"/>
                <a:gd name="T18" fmla="*/ 2 h 2"/>
              </a:gdLst>
              <a:ahLst/>
              <a:cxnLst>
                <a:cxn ang="T10">
                  <a:pos x="T0" y="T1"/>
                </a:cxn>
                <a:cxn ang="T11">
                  <a:pos x="T2" y="T3"/>
                </a:cxn>
                <a:cxn ang="T12">
                  <a:pos x="T4" y="T5"/>
                </a:cxn>
                <a:cxn ang="T13">
                  <a:pos x="T6" y="T7"/>
                </a:cxn>
                <a:cxn ang="T14">
                  <a:pos x="T8" y="T9"/>
                </a:cxn>
              </a:cxnLst>
              <a:rect l="T15" t="T16" r="T17" b="T18"/>
              <a:pathLst>
                <a:path w="8" h="2">
                  <a:moveTo>
                    <a:pt x="5" y="1"/>
                  </a:moveTo>
                  <a:cubicBezTo>
                    <a:pt x="6" y="1"/>
                    <a:pt x="8" y="1"/>
                    <a:pt x="8" y="2"/>
                  </a:cubicBezTo>
                  <a:cubicBezTo>
                    <a:pt x="7" y="2"/>
                    <a:pt x="5" y="2"/>
                    <a:pt x="4" y="2"/>
                  </a:cubicBezTo>
                  <a:cubicBezTo>
                    <a:pt x="3" y="2"/>
                    <a:pt x="0" y="2"/>
                    <a:pt x="0" y="1"/>
                  </a:cubicBezTo>
                  <a:cubicBezTo>
                    <a:pt x="1" y="0"/>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0" name="Freeform 3197"/>
            <p:cNvSpPr>
              <a:spLocks noChangeAspect="1"/>
            </p:cNvSpPr>
            <p:nvPr/>
          </p:nvSpPr>
          <p:spPr bwMode="auto">
            <a:xfrm>
              <a:off x="1743" y="2246"/>
              <a:ext cx="6" cy="9"/>
            </a:xfrm>
            <a:custGeom>
              <a:avLst/>
              <a:gdLst>
                <a:gd name="T0" fmla="*/ 4 w 5"/>
                <a:gd name="T1" fmla="*/ 3 h 7"/>
                <a:gd name="T2" fmla="*/ 6 w 5"/>
                <a:gd name="T3" fmla="*/ 0 h 7"/>
                <a:gd name="T4" fmla="*/ 4 w 5"/>
                <a:gd name="T5" fmla="*/ 4 h 7"/>
                <a:gd name="T6" fmla="*/ 0 w 5"/>
                <a:gd name="T7" fmla="*/ 8 h 7"/>
                <a:gd name="T8" fmla="*/ 4 w 5"/>
                <a:gd name="T9" fmla="*/ 3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3" y="2"/>
                  </a:moveTo>
                  <a:cubicBezTo>
                    <a:pt x="4" y="1"/>
                    <a:pt x="5" y="0"/>
                    <a:pt x="5" y="0"/>
                  </a:cubicBezTo>
                  <a:cubicBezTo>
                    <a:pt x="5" y="1"/>
                    <a:pt x="4" y="2"/>
                    <a:pt x="3" y="3"/>
                  </a:cubicBezTo>
                  <a:cubicBezTo>
                    <a:pt x="3" y="5"/>
                    <a:pt x="1" y="7"/>
                    <a:pt x="0" y="6"/>
                  </a:cubicBezTo>
                  <a:cubicBezTo>
                    <a:pt x="0" y="5"/>
                    <a:pt x="2" y="3"/>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1" name="Freeform 3198"/>
            <p:cNvSpPr>
              <a:spLocks noChangeAspect="1"/>
            </p:cNvSpPr>
            <p:nvPr/>
          </p:nvSpPr>
          <p:spPr bwMode="auto">
            <a:xfrm>
              <a:off x="1936" y="2385"/>
              <a:ext cx="5" cy="6"/>
            </a:xfrm>
            <a:custGeom>
              <a:avLst/>
              <a:gdLst>
                <a:gd name="T0" fmla="*/ 4 w 4"/>
                <a:gd name="T1" fmla="*/ 4 h 5"/>
                <a:gd name="T2" fmla="*/ 5 w 4"/>
                <a:gd name="T3" fmla="*/ 6 h 5"/>
                <a:gd name="T4" fmla="*/ 3 w 4"/>
                <a:gd name="T5" fmla="*/ 4 h 5"/>
                <a:gd name="T6" fmla="*/ 1 w 4"/>
                <a:gd name="T7" fmla="*/ 0 h 5"/>
                <a:gd name="T8" fmla="*/ 4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3" y="3"/>
                  </a:moveTo>
                  <a:cubicBezTo>
                    <a:pt x="4" y="4"/>
                    <a:pt x="4" y="5"/>
                    <a:pt x="4" y="5"/>
                  </a:cubicBezTo>
                  <a:cubicBezTo>
                    <a:pt x="3" y="5"/>
                    <a:pt x="2" y="4"/>
                    <a:pt x="2" y="3"/>
                  </a:cubicBezTo>
                  <a:cubicBezTo>
                    <a:pt x="1" y="2"/>
                    <a:pt x="0" y="1"/>
                    <a:pt x="1" y="0"/>
                  </a:cubicBezTo>
                  <a:cubicBezTo>
                    <a:pt x="2" y="0"/>
                    <a:pt x="3"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2" name="Freeform 3199"/>
            <p:cNvSpPr>
              <a:spLocks noChangeAspect="1"/>
            </p:cNvSpPr>
            <p:nvPr/>
          </p:nvSpPr>
          <p:spPr bwMode="auto">
            <a:xfrm>
              <a:off x="1927" y="2357"/>
              <a:ext cx="1" cy="7"/>
            </a:xfrm>
            <a:custGeom>
              <a:avLst/>
              <a:gdLst>
                <a:gd name="T0" fmla="*/ 1 w 1"/>
                <a:gd name="T1" fmla="*/ 5 h 6"/>
                <a:gd name="T2" fmla="*/ 0 w 1"/>
                <a:gd name="T3" fmla="*/ 7 h 6"/>
                <a:gd name="T4" fmla="*/ 0 w 1"/>
                <a:gd name="T5" fmla="*/ 4 h 6"/>
                <a:gd name="T6" fmla="*/ 0 w 1"/>
                <a:gd name="T7" fmla="*/ 0 h 6"/>
                <a:gd name="T8" fmla="*/ 1 w 1"/>
                <a:gd name="T9" fmla="*/ 5 h 6"/>
                <a:gd name="T10" fmla="*/ 0 60000 65536"/>
                <a:gd name="T11" fmla="*/ 0 60000 65536"/>
                <a:gd name="T12" fmla="*/ 0 60000 65536"/>
                <a:gd name="T13" fmla="*/ 0 60000 65536"/>
                <a:gd name="T14" fmla="*/ 0 60000 65536"/>
                <a:gd name="T15" fmla="*/ 0 w 1"/>
                <a:gd name="T16" fmla="*/ 0 h 6"/>
                <a:gd name="T17" fmla="*/ 1 w 1"/>
                <a:gd name="T18" fmla="*/ 6 h 6"/>
              </a:gdLst>
              <a:ahLst/>
              <a:cxnLst>
                <a:cxn ang="T10">
                  <a:pos x="T0" y="T1"/>
                </a:cxn>
                <a:cxn ang="T11">
                  <a:pos x="T2" y="T3"/>
                </a:cxn>
                <a:cxn ang="T12">
                  <a:pos x="T4" y="T5"/>
                </a:cxn>
                <a:cxn ang="T13">
                  <a:pos x="T6" y="T7"/>
                </a:cxn>
                <a:cxn ang="T14">
                  <a:pos x="T8" y="T9"/>
                </a:cxn>
              </a:cxnLst>
              <a:rect l="T15" t="T16" r="T17" b="T18"/>
              <a:pathLst>
                <a:path w="1" h="6">
                  <a:moveTo>
                    <a:pt x="1" y="4"/>
                  </a:moveTo>
                  <a:cubicBezTo>
                    <a:pt x="1" y="5"/>
                    <a:pt x="1" y="6"/>
                    <a:pt x="0" y="6"/>
                  </a:cubicBezTo>
                  <a:cubicBezTo>
                    <a:pt x="0" y="6"/>
                    <a:pt x="0" y="4"/>
                    <a:pt x="0" y="3"/>
                  </a:cubicBezTo>
                  <a:cubicBezTo>
                    <a:pt x="0" y="2"/>
                    <a:pt x="0" y="0"/>
                    <a:pt x="0" y="0"/>
                  </a:cubicBezTo>
                  <a:cubicBezTo>
                    <a:pt x="1" y="1"/>
                    <a:pt x="1"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3" name="Freeform 3200"/>
            <p:cNvSpPr>
              <a:spLocks noChangeAspect="1"/>
            </p:cNvSpPr>
            <p:nvPr/>
          </p:nvSpPr>
          <p:spPr bwMode="auto">
            <a:xfrm>
              <a:off x="1937" y="2397"/>
              <a:ext cx="2" cy="6"/>
            </a:xfrm>
            <a:custGeom>
              <a:avLst/>
              <a:gdLst>
                <a:gd name="T0" fmla="*/ 2 w 1"/>
                <a:gd name="T1" fmla="*/ 4 h 5"/>
                <a:gd name="T2" fmla="*/ 0 w 1"/>
                <a:gd name="T3" fmla="*/ 6 h 5"/>
                <a:gd name="T4" fmla="*/ 0 w 1"/>
                <a:gd name="T5" fmla="*/ 4 h 5"/>
                <a:gd name="T6" fmla="*/ 2 w 1"/>
                <a:gd name="T7" fmla="*/ 0 h 5"/>
                <a:gd name="T8" fmla="*/ 2 w 1"/>
                <a:gd name="T9" fmla="*/ 4 h 5"/>
                <a:gd name="T10" fmla="*/ 0 60000 65536"/>
                <a:gd name="T11" fmla="*/ 0 60000 65536"/>
                <a:gd name="T12" fmla="*/ 0 60000 65536"/>
                <a:gd name="T13" fmla="*/ 0 60000 65536"/>
                <a:gd name="T14" fmla="*/ 0 60000 65536"/>
                <a:gd name="T15" fmla="*/ 0 w 1"/>
                <a:gd name="T16" fmla="*/ 0 h 5"/>
                <a:gd name="T17" fmla="*/ 1 w 1"/>
                <a:gd name="T18" fmla="*/ 5 h 5"/>
              </a:gdLst>
              <a:ahLst/>
              <a:cxnLst>
                <a:cxn ang="T10">
                  <a:pos x="T0" y="T1"/>
                </a:cxn>
                <a:cxn ang="T11">
                  <a:pos x="T2" y="T3"/>
                </a:cxn>
                <a:cxn ang="T12">
                  <a:pos x="T4" y="T5"/>
                </a:cxn>
                <a:cxn ang="T13">
                  <a:pos x="T6" y="T7"/>
                </a:cxn>
                <a:cxn ang="T14">
                  <a:pos x="T8" y="T9"/>
                </a:cxn>
              </a:cxnLst>
              <a:rect l="T15" t="T16" r="T17" b="T18"/>
              <a:pathLst>
                <a:path w="1" h="5">
                  <a:moveTo>
                    <a:pt x="1" y="3"/>
                  </a:moveTo>
                  <a:cubicBezTo>
                    <a:pt x="1" y="4"/>
                    <a:pt x="1" y="5"/>
                    <a:pt x="0" y="5"/>
                  </a:cubicBezTo>
                  <a:cubicBezTo>
                    <a:pt x="0" y="5"/>
                    <a:pt x="0" y="4"/>
                    <a:pt x="0" y="3"/>
                  </a:cubicBezTo>
                  <a:cubicBezTo>
                    <a:pt x="0" y="2"/>
                    <a:pt x="0" y="0"/>
                    <a:pt x="1" y="0"/>
                  </a:cubicBezTo>
                  <a:cubicBezTo>
                    <a:pt x="1" y="0"/>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4" name="Freeform 3201"/>
            <p:cNvSpPr>
              <a:spLocks noChangeAspect="1"/>
            </p:cNvSpPr>
            <p:nvPr/>
          </p:nvSpPr>
          <p:spPr bwMode="auto">
            <a:xfrm>
              <a:off x="1811" y="2430"/>
              <a:ext cx="8" cy="3"/>
            </a:xfrm>
            <a:custGeom>
              <a:avLst/>
              <a:gdLst>
                <a:gd name="T0" fmla="*/ 5 w 6"/>
                <a:gd name="T1" fmla="*/ 1 h 3"/>
                <a:gd name="T2" fmla="*/ 8 w 6"/>
                <a:gd name="T3" fmla="*/ 3 h 3"/>
                <a:gd name="T4" fmla="*/ 4 w 6"/>
                <a:gd name="T5" fmla="*/ 3 h 3"/>
                <a:gd name="T6" fmla="*/ 0 w 6"/>
                <a:gd name="T7" fmla="*/ 1 h 3"/>
                <a:gd name="T8" fmla="*/ 5 w 6"/>
                <a:gd name="T9" fmla="*/ 1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4" y="1"/>
                  </a:moveTo>
                  <a:cubicBezTo>
                    <a:pt x="5" y="2"/>
                    <a:pt x="6" y="2"/>
                    <a:pt x="6" y="3"/>
                  </a:cubicBezTo>
                  <a:cubicBezTo>
                    <a:pt x="5" y="3"/>
                    <a:pt x="4" y="3"/>
                    <a:pt x="3" y="3"/>
                  </a:cubicBezTo>
                  <a:cubicBezTo>
                    <a:pt x="2" y="2"/>
                    <a:pt x="0" y="1"/>
                    <a:pt x="0" y="1"/>
                  </a:cubicBezTo>
                  <a:cubicBezTo>
                    <a:pt x="1" y="0"/>
                    <a:pt x="3" y="1"/>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5" name="Freeform 3202"/>
            <p:cNvSpPr>
              <a:spLocks noChangeAspect="1"/>
            </p:cNvSpPr>
            <p:nvPr/>
          </p:nvSpPr>
          <p:spPr bwMode="auto">
            <a:xfrm>
              <a:off x="2085" y="2645"/>
              <a:ext cx="5" cy="6"/>
            </a:xfrm>
            <a:custGeom>
              <a:avLst/>
              <a:gdLst>
                <a:gd name="T0" fmla="*/ 3 w 4"/>
                <a:gd name="T1" fmla="*/ 5 h 5"/>
                <a:gd name="T2" fmla="*/ 1 w 4"/>
                <a:gd name="T3" fmla="*/ 6 h 5"/>
                <a:gd name="T4" fmla="*/ 1 w 4"/>
                <a:gd name="T5" fmla="*/ 4 h 5"/>
                <a:gd name="T6" fmla="*/ 5 w 4"/>
                <a:gd name="T7" fmla="*/ 1 h 5"/>
                <a:gd name="T8" fmla="*/ 3 w 4"/>
                <a:gd name="T9" fmla="*/ 5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4"/>
                  </a:moveTo>
                  <a:cubicBezTo>
                    <a:pt x="2" y="4"/>
                    <a:pt x="1" y="5"/>
                    <a:pt x="1" y="5"/>
                  </a:cubicBezTo>
                  <a:cubicBezTo>
                    <a:pt x="0" y="4"/>
                    <a:pt x="1" y="3"/>
                    <a:pt x="1" y="3"/>
                  </a:cubicBezTo>
                  <a:cubicBezTo>
                    <a:pt x="2" y="2"/>
                    <a:pt x="3" y="0"/>
                    <a:pt x="4" y="1"/>
                  </a:cubicBezTo>
                  <a:cubicBezTo>
                    <a:pt x="4" y="2"/>
                    <a:pt x="3"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6" name="Freeform 3203"/>
            <p:cNvSpPr>
              <a:spLocks noChangeAspect="1"/>
            </p:cNvSpPr>
            <p:nvPr/>
          </p:nvSpPr>
          <p:spPr bwMode="auto">
            <a:xfrm>
              <a:off x="2084" y="2641"/>
              <a:ext cx="6" cy="7"/>
            </a:xfrm>
            <a:custGeom>
              <a:avLst/>
              <a:gdLst>
                <a:gd name="T0" fmla="*/ 4 w 5"/>
                <a:gd name="T1" fmla="*/ 5 h 6"/>
                <a:gd name="T2" fmla="*/ 1 w 5"/>
                <a:gd name="T3" fmla="*/ 6 h 6"/>
                <a:gd name="T4" fmla="*/ 2 w 5"/>
                <a:gd name="T5" fmla="*/ 4 h 6"/>
                <a:gd name="T6" fmla="*/ 5 w 5"/>
                <a:gd name="T7" fmla="*/ 1 h 6"/>
                <a:gd name="T8" fmla="*/ 4 w 5"/>
                <a:gd name="T9" fmla="*/ 5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4"/>
                  </a:moveTo>
                  <a:cubicBezTo>
                    <a:pt x="2" y="5"/>
                    <a:pt x="1" y="6"/>
                    <a:pt x="1" y="5"/>
                  </a:cubicBezTo>
                  <a:cubicBezTo>
                    <a:pt x="0" y="4"/>
                    <a:pt x="1" y="3"/>
                    <a:pt x="2" y="3"/>
                  </a:cubicBezTo>
                  <a:cubicBezTo>
                    <a:pt x="2" y="2"/>
                    <a:pt x="4" y="0"/>
                    <a:pt x="4" y="1"/>
                  </a:cubicBezTo>
                  <a:cubicBezTo>
                    <a:pt x="5" y="2"/>
                    <a:pt x="4" y="3"/>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7" name="Freeform 3204"/>
            <p:cNvSpPr>
              <a:spLocks noChangeAspect="1"/>
            </p:cNvSpPr>
            <p:nvPr/>
          </p:nvSpPr>
          <p:spPr bwMode="auto">
            <a:xfrm>
              <a:off x="2094" y="2601"/>
              <a:ext cx="3" cy="5"/>
            </a:xfrm>
            <a:custGeom>
              <a:avLst/>
              <a:gdLst>
                <a:gd name="T0" fmla="*/ 3 w 3"/>
                <a:gd name="T1" fmla="*/ 3 h 4"/>
                <a:gd name="T2" fmla="*/ 3 w 3"/>
                <a:gd name="T3" fmla="*/ 5 h 4"/>
                <a:gd name="T4" fmla="*/ 1 w 3"/>
                <a:gd name="T5" fmla="*/ 4 h 4"/>
                <a:gd name="T6" fmla="*/ 0 w 3"/>
                <a:gd name="T7" fmla="*/ 0 h 4"/>
                <a:gd name="T8" fmla="*/ 3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2"/>
                  </a:moveTo>
                  <a:cubicBezTo>
                    <a:pt x="3" y="3"/>
                    <a:pt x="3" y="4"/>
                    <a:pt x="3" y="4"/>
                  </a:cubicBezTo>
                  <a:cubicBezTo>
                    <a:pt x="2" y="4"/>
                    <a:pt x="1" y="3"/>
                    <a:pt x="1" y="3"/>
                  </a:cubicBezTo>
                  <a:cubicBezTo>
                    <a:pt x="1" y="2"/>
                    <a:pt x="0" y="0"/>
                    <a:pt x="0"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8" name="Freeform 3205"/>
            <p:cNvSpPr>
              <a:spLocks noChangeAspect="1"/>
            </p:cNvSpPr>
            <p:nvPr/>
          </p:nvSpPr>
          <p:spPr bwMode="auto">
            <a:xfrm>
              <a:off x="1499" y="2652"/>
              <a:ext cx="5" cy="5"/>
            </a:xfrm>
            <a:custGeom>
              <a:avLst/>
              <a:gdLst>
                <a:gd name="T0" fmla="*/ 3 w 4"/>
                <a:gd name="T1" fmla="*/ 4 h 4"/>
                <a:gd name="T2" fmla="*/ 0 w 4"/>
                <a:gd name="T3" fmla="*/ 4 h 4"/>
                <a:gd name="T4" fmla="*/ 1 w 4"/>
                <a:gd name="T5" fmla="*/ 3 h 4"/>
                <a:gd name="T6" fmla="*/ 5 w 4"/>
                <a:gd name="T7" fmla="*/ 1 h 4"/>
                <a:gd name="T8" fmla="*/ 3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3"/>
                    <a:pt x="0" y="4"/>
                    <a:pt x="0" y="3"/>
                  </a:cubicBezTo>
                  <a:cubicBezTo>
                    <a:pt x="0" y="3"/>
                    <a:pt x="1" y="2"/>
                    <a:pt x="1" y="2"/>
                  </a:cubicBezTo>
                  <a:cubicBezTo>
                    <a:pt x="2" y="1"/>
                    <a:pt x="4" y="0"/>
                    <a:pt x="4" y="1"/>
                  </a:cubicBezTo>
                  <a:cubicBezTo>
                    <a:pt x="4"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9" name="Freeform 3206"/>
            <p:cNvSpPr>
              <a:spLocks noChangeAspect="1"/>
            </p:cNvSpPr>
            <p:nvPr/>
          </p:nvSpPr>
          <p:spPr bwMode="auto">
            <a:xfrm>
              <a:off x="1787" y="3469"/>
              <a:ext cx="3" cy="6"/>
            </a:xfrm>
            <a:custGeom>
              <a:avLst/>
              <a:gdLst>
                <a:gd name="T0" fmla="*/ 3 w 2"/>
                <a:gd name="T1" fmla="*/ 4 h 5"/>
                <a:gd name="T2" fmla="*/ 3 w 2"/>
                <a:gd name="T3" fmla="*/ 6 h 5"/>
                <a:gd name="T4" fmla="*/ 0 w 2"/>
                <a:gd name="T5" fmla="*/ 4 h 5"/>
                <a:gd name="T6" fmla="*/ 0 w 2"/>
                <a:gd name="T7" fmla="*/ 0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2" y="5"/>
                    <a:pt x="2" y="5"/>
                  </a:cubicBezTo>
                  <a:cubicBezTo>
                    <a:pt x="1" y="5"/>
                    <a:pt x="0" y="4"/>
                    <a:pt x="0" y="3"/>
                  </a:cubicBezTo>
                  <a:cubicBezTo>
                    <a:pt x="0" y="2"/>
                    <a:pt x="0" y="0"/>
                    <a:pt x="0" y="0"/>
                  </a:cubicBezTo>
                  <a:cubicBezTo>
                    <a:pt x="1"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0" name="Freeform 3207"/>
            <p:cNvSpPr>
              <a:spLocks noChangeAspect="1"/>
            </p:cNvSpPr>
            <p:nvPr/>
          </p:nvSpPr>
          <p:spPr bwMode="auto">
            <a:xfrm>
              <a:off x="1787" y="3436"/>
              <a:ext cx="5" cy="3"/>
            </a:xfrm>
            <a:custGeom>
              <a:avLst/>
              <a:gdLst>
                <a:gd name="T0" fmla="*/ 3 w 4"/>
                <a:gd name="T1" fmla="*/ 3 h 3"/>
                <a:gd name="T2" fmla="*/ 0 w 4"/>
                <a:gd name="T3" fmla="*/ 3 h 3"/>
                <a:gd name="T4" fmla="*/ 1 w 4"/>
                <a:gd name="T5" fmla="*/ 1 h 3"/>
                <a:gd name="T6" fmla="*/ 5 w 4"/>
                <a:gd name="T7" fmla="*/ 1 h 3"/>
                <a:gd name="T8" fmla="*/ 3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3"/>
                  </a:moveTo>
                  <a:cubicBezTo>
                    <a:pt x="1" y="3"/>
                    <a:pt x="0" y="3"/>
                    <a:pt x="0" y="3"/>
                  </a:cubicBezTo>
                  <a:cubicBezTo>
                    <a:pt x="0" y="2"/>
                    <a:pt x="1" y="1"/>
                    <a:pt x="1" y="1"/>
                  </a:cubicBezTo>
                  <a:cubicBezTo>
                    <a:pt x="2" y="1"/>
                    <a:pt x="4" y="0"/>
                    <a:pt x="4" y="1"/>
                  </a:cubicBezTo>
                  <a:cubicBezTo>
                    <a:pt x="4" y="2"/>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1" name="Freeform 3208"/>
            <p:cNvSpPr>
              <a:spLocks noChangeAspect="1"/>
            </p:cNvSpPr>
            <p:nvPr/>
          </p:nvSpPr>
          <p:spPr bwMode="auto">
            <a:xfrm>
              <a:off x="1781" y="3433"/>
              <a:ext cx="6" cy="6"/>
            </a:xfrm>
            <a:custGeom>
              <a:avLst/>
              <a:gdLst>
                <a:gd name="T0" fmla="*/ 2 w 5"/>
                <a:gd name="T1" fmla="*/ 5 h 5"/>
                <a:gd name="T2" fmla="*/ 0 w 5"/>
                <a:gd name="T3" fmla="*/ 5 h 5"/>
                <a:gd name="T4" fmla="*/ 2 w 5"/>
                <a:gd name="T5" fmla="*/ 2 h 5"/>
                <a:gd name="T6" fmla="*/ 6 w 5"/>
                <a:gd name="T7" fmla="*/ 1 h 5"/>
                <a:gd name="T8" fmla="*/ 2 w 5"/>
                <a:gd name="T9" fmla="*/ 5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2" y="4"/>
                  </a:moveTo>
                  <a:cubicBezTo>
                    <a:pt x="2" y="4"/>
                    <a:pt x="0" y="5"/>
                    <a:pt x="0" y="4"/>
                  </a:cubicBezTo>
                  <a:cubicBezTo>
                    <a:pt x="0" y="3"/>
                    <a:pt x="1" y="2"/>
                    <a:pt x="2" y="2"/>
                  </a:cubicBezTo>
                  <a:cubicBezTo>
                    <a:pt x="3" y="1"/>
                    <a:pt x="5" y="0"/>
                    <a:pt x="5" y="1"/>
                  </a:cubicBezTo>
                  <a:cubicBezTo>
                    <a:pt x="5" y="2"/>
                    <a:pt x="4"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2" name="Freeform 3209"/>
            <p:cNvSpPr>
              <a:spLocks noChangeAspect="1"/>
            </p:cNvSpPr>
            <p:nvPr/>
          </p:nvSpPr>
          <p:spPr bwMode="auto">
            <a:xfrm>
              <a:off x="1784" y="3517"/>
              <a:ext cx="5" cy="6"/>
            </a:xfrm>
            <a:custGeom>
              <a:avLst/>
              <a:gdLst>
                <a:gd name="T0" fmla="*/ 4 w 4"/>
                <a:gd name="T1" fmla="*/ 4 h 5"/>
                <a:gd name="T2" fmla="*/ 4 w 4"/>
                <a:gd name="T3" fmla="*/ 6 h 5"/>
                <a:gd name="T4" fmla="*/ 1 w 4"/>
                <a:gd name="T5" fmla="*/ 4 h 5"/>
                <a:gd name="T6" fmla="*/ 1 w 4"/>
                <a:gd name="T7" fmla="*/ 1 h 5"/>
                <a:gd name="T8" fmla="*/ 4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3" y="3"/>
                  </a:moveTo>
                  <a:cubicBezTo>
                    <a:pt x="3" y="3"/>
                    <a:pt x="4" y="4"/>
                    <a:pt x="3" y="5"/>
                  </a:cubicBezTo>
                  <a:cubicBezTo>
                    <a:pt x="2" y="5"/>
                    <a:pt x="2" y="4"/>
                    <a:pt x="1" y="3"/>
                  </a:cubicBezTo>
                  <a:cubicBezTo>
                    <a:pt x="1" y="2"/>
                    <a:pt x="0" y="1"/>
                    <a:pt x="1" y="1"/>
                  </a:cubicBezTo>
                  <a:cubicBezTo>
                    <a:pt x="2" y="0"/>
                    <a:pt x="2"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3" name="Freeform 3210"/>
            <p:cNvSpPr>
              <a:spLocks noChangeAspect="1"/>
            </p:cNvSpPr>
            <p:nvPr/>
          </p:nvSpPr>
          <p:spPr bwMode="auto">
            <a:xfrm>
              <a:off x="1793" y="3589"/>
              <a:ext cx="4" cy="6"/>
            </a:xfrm>
            <a:custGeom>
              <a:avLst/>
              <a:gdLst>
                <a:gd name="T0" fmla="*/ 3 w 3"/>
                <a:gd name="T1" fmla="*/ 4 h 5"/>
                <a:gd name="T2" fmla="*/ 0 w 3"/>
                <a:gd name="T3" fmla="*/ 5 h 5"/>
                <a:gd name="T4" fmla="*/ 1 w 3"/>
                <a:gd name="T5" fmla="*/ 2 h 5"/>
                <a:gd name="T6" fmla="*/ 3 w 3"/>
                <a:gd name="T7" fmla="*/ 0 h 5"/>
                <a:gd name="T8" fmla="*/ 3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3"/>
                  </a:moveTo>
                  <a:cubicBezTo>
                    <a:pt x="1" y="4"/>
                    <a:pt x="1" y="5"/>
                    <a:pt x="0" y="4"/>
                  </a:cubicBezTo>
                  <a:cubicBezTo>
                    <a:pt x="0" y="4"/>
                    <a:pt x="0" y="3"/>
                    <a:pt x="1" y="2"/>
                  </a:cubicBezTo>
                  <a:cubicBezTo>
                    <a:pt x="1" y="1"/>
                    <a:pt x="2" y="0"/>
                    <a:pt x="2" y="0"/>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4" name="Freeform 3211"/>
            <p:cNvSpPr>
              <a:spLocks noChangeAspect="1"/>
            </p:cNvSpPr>
            <p:nvPr/>
          </p:nvSpPr>
          <p:spPr bwMode="auto">
            <a:xfrm>
              <a:off x="1783" y="3556"/>
              <a:ext cx="3" cy="5"/>
            </a:xfrm>
            <a:custGeom>
              <a:avLst/>
              <a:gdLst>
                <a:gd name="T0" fmla="*/ 3 w 3"/>
                <a:gd name="T1" fmla="*/ 3 h 4"/>
                <a:gd name="T2" fmla="*/ 3 w 3"/>
                <a:gd name="T3" fmla="*/ 5 h 4"/>
                <a:gd name="T4" fmla="*/ 1 w 3"/>
                <a:gd name="T5" fmla="*/ 3 h 4"/>
                <a:gd name="T6" fmla="*/ 1 w 3"/>
                <a:gd name="T7" fmla="*/ 0 h 4"/>
                <a:gd name="T8" fmla="*/ 3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2"/>
                  </a:moveTo>
                  <a:cubicBezTo>
                    <a:pt x="3" y="3"/>
                    <a:pt x="3" y="4"/>
                    <a:pt x="3" y="4"/>
                  </a:cubicBezTo>
                  <a:cubicBezTo>
                    <a:pt x="2" y="4"/>
                    <a:pt x="2" y="3"/>
                    <a:pt x="1" y="2"/>
                  </a:cubicBezTo>
                  <a:cubicBezTo>
                    <a:pt x="1" y="1"/>
                    <a:pt x="0" y="0"/>
                    <a:pt x="1" y="0"/>
                  </a:cubicBezTo>
                  <a:cubicBezTo>
                    <a:pt x="2"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5" name="Freeform 3212"/>
            <p:cNvSpPr>
              <a:spLocks noChangeAspect="1"/>
            </p:cNvSpPr>
            <p:nvPr/>
          </p:nvSpPr>
          <p:spPr bwMode="auto">
            <a:xfrm>
              <a:off x="1801" y="3574"/>
              <a:ext cx="4" cy="6"/>
            </a:xfrm>
            <a:custGeom>
              <a:avLst/>
              <a:gdLst>
                <a:gd name="T0" fmla="*/ 3 w 4"/>
                <a:gd name="T1" fmla="*/ 4 h 5"/>
                <a:gd name="T2" fmla="*/ 3 w 4"/>
                <a:gd name="T3" fmla="*/ 6 h 5"/>
                <a:gd name="T4" fmla="*/ 2 w 4"/>
                <a:gd name="T5" fmla="*/ 4 h 5"/>
                <a:gd name="T6" fmla="*/ 1 w 4"/>
                <a:gd name="T7" fmla="*/ 1 h 5"/>
                <a:gd name="T8" fmla="*/ 3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3" y="3"/>
                  </a:moveTo>
                  <a:cubicBezTo>
                    <a:pt x="3" y="3"/>
                    <a:pt x="4" y="4"/>
                    <a:pt x="3" y="5"/>
                  </a:cubicBezTo>
                  <a:cubicBezTo>
                    <a:pt x="3" y="5"/>
                    <a:pt x="2" y="4"/>
                    <a:pt x="2" y="3"/>
                  </a:cubicBezTo>
                  <a:cubicBezTo>
                    <a:pt x="1" y="2"/>
                    <a:pt x="0" y="1"/>
                    <a:pt x="1" y="1"/>
                  </a:cubicBezTo>
                  <a:cubicBezTo>
                    <a:pt x="2" y="0"/>
                    <a:pt x="2"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6" name="Freeform 3213"/>
            <p:cNvSpPr>
              <a:spLocks noChangeAspect="1"/>
            </p:cNvSpPr>
            <p:nvPr/>
          </p:nvSpPr>
          <p:spPr bwMode="auto">
            <a:xfrm>
              <a:off x="1798" y="3589"/>
              <a:ext cx="5" cy="4"/>
            </a:xfrm>
            <a:custGeom>
              <a:avLst/>
              <a:gdLst>
                <a:gd name="T0" fmla="*/ 3 w 4"/>
                <a:gd name="T1" fmla="*/ 3 h 3"/>
                <a:gd name="T2" fmla="*/ 0 w 4"/>
                <a:gd name="T3" fmla="*/ 3 h 3"/>
                <a:gd name="T4" fmla="*/ 3 w 4"/>
                <a:gd name="T5" fmla="*/ 1 h 3"/>
                <a:gd name="T6" fmla="*/ 5 w 4"/>
                <a:gd name="T7" fmla="*/ 0 h 3"/>
                <a:gd name="T8" fmla="*/ 3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2"/>
                  </a:moveTo>
                  <a:cubicBezTo>
                    <a:pt x="1" y="2"/>
                    <a:pt x="0" y="3"/>
                    <a:pt x="0" y="2"/>
                  </a:cubicBezTo>
                  <a:cubicBezTo>
                    <a:pt x="0" y="2"/>
                    <a:pt x="1" y="1"/>
                    <a:pt x="2" y="1"/>
                  </a:cubicBezTo>
                  <a:cubicBezTo>
                    <a:pt x="2" y="0"/>
                    <a:pt x="4" y="0"/>
                    <a:pt x="4" y="0"/>
                  </a:cubicBezTo>
                  <a:cubicBezTo>
                    <a:pt x="4" y="1"/>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7" name="Freeform 3214"/>
            <p:cNvSpPr>
              <a:spLocks noChangeAspect="1"/>
            </p:cNvSpPr>
            <p:nvPr/>
          </p:nvSpPr>
          <p:spPr bwMode="auto">
            <a:xfrm>
              <a:off x="1798" y="3595"/>
              <a:ext cx="3" cy="11"/>
            </a:xfrm>
            <a:custGeom>
              <a:avLst/>
              <a:gdLst>
                <a:gd name="T0" fmla="*/ 2 w 2"/>
                <a:gd name="T1" fmla="*/ 7 h 9"/>
                <a:gd name="T2" fmla="*/ 0 w 2"/>
                <a:gd name="T3" fmla="*/ 11 h 9"/>
                <a:gd name="T4" fmla="*/ 0 w 2"/>
                <a:gd name="T5" fmla="*/ 6 h 9"/>
                <a:gd name="T6" fmla="*/ 2 w 2"/>
                <a:gd name="T7" fmla="*/ 1 h 9"/>
                <a:gd name="T8" fmla="*/ 2 w 2"/>
                <a:gd name="T9" fmla="*/ 7 h 9"/>
                <a:gd name="T10" fmla="*/ 0 60000 65536"/>
                <a:gd name="T11" fmla="*/ 0 60000 65536"/>
                <a:gd name="T12" fmla="*/ 0 60000 65536"/>
                <a:gd name="T13" fmla="*/ 0 60000 65536"/>
                <a:gd name="T14" fmla="*/ 0 60000 65536"/>
                <a:gd name="T15" fmla="*/ 0 w 2"/>
                <a:gd name="T16" fmla="*/ 0 h 9"/>
                <a:gd name="T17" fmla="*/ 2 w 2"/>
                <a:gd name="T18" fmla="*/ 9 h 9"/>
              </a:gdLst>
              <a:ahLst/>
              <a:cxnLst>
                <a:cxn ang="T10">
                  <a:pos x="T0" y="T1"/>
                </a:cxn>
                <a:cxn ang="T11">
                  <a:pos x="T2" y="T3"/>
                </a:cxn>
                <a:cxn ang="T12">
                  <a:pos x="T4" y="T5"/>
                </a:cxn>
                <a:cxn ang="T13">
                  <a:pos x="T6" y="T7"/>
                </a:cxn>
                <a:cxn ang="T14">
                  <a:pos x="T8" y="T9"/>
                </a:cxn>
              </a:cxnLst>
              <a:rect l="T15" t="T16" r="T17" b="T18"/>
              <a:pathLst>
                <a:path w="2" h="9">
                  <a:moveTo>
                    <a:pt x="1" y="6"/>
                  </a:moveTo>
                  <a:cubicBezTo>
                    <a:pt x="1" y="7"/>
                    <a:pt x="1" y="9"/>
                    <a:pt x="0" y="9"/>
                  </a:cubicBezTo>
                  <a:cubicBezTo>
                    <a:pt x="0" y="8"/>
                    <a:pt x="0" y="6"/>
                    <a:pt x="0" y="5"/>
                  </a:cubicBezTo>
                  <a:cubicBezTo>
                    <a:pt x="0" y="3"/>
                    <a:pt x="1" y="0"/>
                    <a:pt x="1" y="1"/>
                  </a:cubicBezTo>
                  <a:cubicBezTo>
                    <a:pt x="2" y="1"/>
                    <a:pt x="2" y="4"/>
                    <a:pt x="1"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8" name="Freeform 3215"/>
            <p:cNvSpPr>
              <a:spLocks noChangeAspect="1"/>
            </p:cNvSpPr>
            <p:nvPr/>
          </p:nvSpPr>
          <p:spPr bwMode="auto">
            <a:xfrm>
              <a:off x="1802" y="3599"/>
              <a:ext cx="1" cy="7"/>
            </a:xfrm>
            <a:custGeom>
              <a:avLst/>
              <a:gdLst>
                <a:gd name="T0" fmla="*/ 1 w 1"/>
                <a:gd name="T1" fmla="*/ 5 h 6"/>
                <a:gd name="T2" fmla="*/ 0 w 1"/>
                <a:gd name="T3" fmla="*/ 7 h 6"/>
                <a:gd name="T4" fmla="*/ 0 w 1"/>
                <a:gd name="T5" fmla="*/ 4 h 6"/>
                <a:gd name="T6" fmla="*/ 0 w 1"/>
                <a:gd name="T7" fmla="*/ 0 h 6"/>
                <a:gd name="T8" fmla="*/ 1 w 1"/>
                <a:gd name="T9" fmla="*/ 5 h 6"/>
                <a:gd name="T10" fmla="*/ 0 60000 65536"/>
                <a:gd name="T11" fmla="*/ 0 60000 65536"/>
                <a:gd name="T12" fmla="*/ 0 60000 65536"/>
                <a:gd name="T13" fmla="*/ 0 60000 65536"/>
                <a:gd name="T14" fmla="*/ 0 60000 65536"/>
                <a:gd name="T15" fmla="*/ 0 w 1"/>
                <a:gd name="T16" fmla="*/ 0 h 6"/>
                <a:gd name="T17" fmla="*/ 1 w 1"/>
                <a:gd name="T18" fmla="*/ 6 h 6"/>
              </a:gdLst>
              <a:ahLst/>
              <a:cxnLst>
                <a:cxn ang="T10">
                  <a:pos x="T0" y="T1"/>
                </a:cxn>
                <a:cxn ang="T11">
                  <a:pos x="T2" y="T3"/>
                </a:cxn>
                <a:cxn ang="T12">
                  <a:pos x="T4" y="T5"/>
                </a:cxn>
                <a:cxn ang="T13">
                  <a:pos x="T6" y="T7"/>
                </a:cxn>
                <a:cxn ang="T14">
                  <a:pos x="T8" y="T9"/>
                </a:cxn>
              </a:cxnLst>
              <a:rect l="T15" t="T16" r="T17" b="T18"/>
              <a:pathLst>
                <a:path w="1" h="6">
                  <a:moveTo>
                    <a:pt x="1" y="4"/>
                  </a:moveTo>
                  <a:cubicBezTo>
                    <a:pt x="1" y="5"/>
                    <a:pt x="1" y="6"/>
                    <a:pt x="0" y="6"/>
                  </a:cubicBezTo>
                  <a:cubicBezTo>
                    <a:pt x="0" y="6"/>
                    <a:pt x="0" y="4"/>
                    <a:pt x="0" y="3"/>
                  </a:cubicBezTo>
                  <a:cubicBezTo>
                    <a:pt x="0" y="2"/>
                    <a:pt x="0" y="0"/>
                    <a:pt x="0" y="0"/>
                  </a:cubicBezTo>
                  <a:cubicBezTo>
                    <a:pt x="1" y="0"/>
                    <a:pt x="1"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9" name="Freeform 3216"/>
            <p:cNvSpPr>
              <a:spLocks noChangeAspect="1"/>
            </p:cNvSpPr>
            <p:nvPr/>
          </p:nvSpPr>
          <p:spPr bwMode="auto">
            <a:xfrm>
              <a:off x="1813" y="3609"/>
              <a:ext cx="4" cy="4"/>
            </a:xfrm>
            <a:custGeom>
              <a:avLst/>
              <a:gdLst>
                <a:gd name="T0" fmla="*/ 3 w 4"/>
                <a:gd name="T1" fmla="*/ 2 h 4"/>
                <a:gd name="T2" fmla="*/ 4 w 4"/>
                <a:gd name="T3" fmla="*/ 3 h 4"/>
                <a:gd name="T4" fmla="*/ 2 w 4"/>
                <a:gd name="T5" fmla="*/ 3 h 4"/>
                <a:gd name="T6" fmla="*/ 1 w 4"/>
                <a:gd name="T7" fmla="*/ 0 h 4"/>
                <a:gd name="T8" fmla="*/ 3 w 4"/>
                <a:gd name="T9" fmla="*/ 2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4" y="2"/>
                    <a:pt x="4" y="3"/>
                    <a:pt x="4" y="3"/>
                  </a:cubicBezTo>
                  <a:cubicBezTo>
                    <a:pt x="3" y="4"/>
                    <a:pt x="2" y="3"/>
                    <a:pt x="2" y="3"/>
                  </a:cubicBezTo>
                  <a:cubicBezTo>
                    <a:pt x="1" y="2"/>
                    <a:pt x="0" y="1"/>
                    <a:pt x="1"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0" name="Freeform 3217"/>
            <p:cNvSpPr>
              <a:spLocks noChangeAspect="1"/>
            </p:cNvSpPr>
            <p:nvPr/>
          </p:nvSpPr>
          <p:spPr bwMode="auto">
            <a:xfrm>
              <a:off x="1810" y="3603"/>
              <a:ext cx="6" cy="4"/>
            </a:xfrm>
            <a:custGeom>
              <a:avLst/>
              <a:gdLst>
                <a:gd name="T0" fmla="*/ 4 w 5"/>
                <a:gd name="T1" fmla="*/ 2 h 4"/>
                <a:gd name="T2" fmla="*/ 5 w 5"/>
                <a:gd name="T3" fmla="*/ 4 h 4"/>
                <a:gd name="T4" fmla="*/ 2 w 5"/>
                <a:gd name="T5" fmla="*/ 3 h 4"/>
                <a:gd name="T6" fmla="*/ 1 w 5"/>
                <a:gd name="T7" fmla="*/ 1 h 4"/>
                <a:gd name="T8" fmla="*/ 4 w 5"/>
                <a:gd name="T9" fmla="*/ 2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3" y="2"/>
                  </a:moveTo>
                  <a:cubicBezTo>
                    <a:pt x="4" y="2"/>
                    <a:pt x="5" y="3"/>
                    <a:pt x="4" y="4"/>
                  </a:cubicBezTo>
                  <a:cubicBezTo>
                    <a:pt x="4" y="4"/>
                    <a:pt x="3" y="3"/>
                    <a:pt x="2" y="3"/>
                  </a:cubicBezTo>
                  <a:cubicBezTo>
                    <a:pt x="1" y="2"/>
                    <a:pt x="0" y="1"/>
                    <a:pt x="1" y="1"/>
                  </a:cubicBezTo>
                  <a:cubicBezTo>
                    <a:pt x="1"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1" name="Freeform 3218"/>
            <p:cNvSpPr>
              <a:spLocks noChangeAspect="1"/>
            </p:cNvSpPr>
            <p:nvPr/>
          </p:nvSpPr>
          <p:spPr bwMode="auto">
            <a:xfrm>
              <a:off x="1804" y="3598"/>
              <a:ext cx="5" cy="5"/>
            </a:xfrm>
            <a:custGeom>
              <a:avLst/>
              <a:gdLst>
                <a:gd name="T0" fmla="*/ 4 w 4"/>
                <a:gd name="T1" fmla="*/ 3 h 4"/>
                <a:gd name="T2" fmla="*/ 5 w 4"/>
                <a:gd name="T3" fmla="*/ 4 h 4"/>
                <a:gd name="T4" fmla="*/ 3 w 4"/>
                <a:gd name="T5" fmla="*/ 3 h 4"/>
                <a:gd name="T6" fmla="*/ 1 w 4"/>
                <a:gd name="T7" fmla="*/ 0 h 4"/>
                <a:gd name="T8" fmla="*/ 4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4" y="2"/>
                    <a:pt x="4" y="3"/>
                    <a:pt x="4" y="3"/>
                  </a:cubicBezTo>
                  <a:cubicBezTo>
                    <a:pt x="4" y="4"/>
                    <a:pt x="3" y="3"/>
                    <a:pt x="2" y="2"/>
                  </a:cubicBezTo>
                  <a:cubicBezTo>
                    <a:pt x="1" y="2"/>
                    <a:pt x="0" y="1"/>
                    <a:pt x="1"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2" name="Freeform 3219"/>
            <p:cNvSpPr>
              <a:spLocks noChangeAspect="1"/>
            </p:cNvSpPr>
            <p:nvPr/>
          </p:nvSpPr>
          <p:spPr bwMode="auto">
            <a:xfrm>
              <a:off x="1827" y="3659"/>
              <a:ext cx="6" cy="2"/>
            </a:xfrm>
            <a:custGeom>
              <a:avLst/>
              <a:gdLst>
                <a:gd name="T0" fmla="*/ 2 w 5"/>
                <a:gd name="T1" fmla="*/ 2 h 2"/>
                <a:gd name="T2" fmla="*/ 0 w 5"/>
                <a:gd name="T3" fmla="*/ 1 h 2"/>
                <a:gd name="T4" fmla="*/ 2 w 5"/>
                <a:gd name="T5" fmla="*/ 0 h 2"/>
                <a:gd name="T6" fmla="*/ 6 w 5"/>
                <a:gd name="T7" fmla="*/ 1 h 2"/>
                <a:gd name="T8" fmla="*/ 2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2" y="2"/>
                  </a:moveTo>
                  <a:cubicBezTo>
                    <a:pt x="1" y="2"/>
                    <a:pt x="0" y="1"/>
                    <a:pt x="0" y="1"/>
                  </a:cubicBezTo>
                  <a:cubicBezTo>
                    <a:pt x="0" y="0"/>
                    <a:pt x="1" y="0"/>
                    <a:pt x="2" y="0"/>
                  </a:cubicBezTo>
                  <a:cubicBezTo>
                    <a:pt x="3" y="0"/>
                    <a:pt x="5" y="0"/>
                    <a:pt x="5" y="1"/>
                  </a:cubicBezTo>
                  <a:cubicBezTo>
                    <a:pt x="4" y="2"/>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3" name="Freeform 3220"/>
            <p:cNvSpPr>
              <a:spLocks noChangeAspect="1"/>
            </p:cNvSpPr>
            <p:nvPr/>
          </p:nvSpPr>
          <p:spPr bwMode="auto">
            <a:xfrm>
              <a:off x="3521" y="958"/>
              <a:ext cx="2" cy="5"/>
            </a:xfrm>
            <a:custGeom>
              <a:avLst/>
              <a:gdLst>
                <a:gd name="T0" fmla="*/ 2 w 2"/>
                <a:gd name="T1" fmla="*/ 4 h 4"/>
                <a:gd name="T2" fmla="*/ 1 w 2"/>
                <a:gd name="T3" fmla="*/ 5 h 4"/>
                <a:gd name="T4" fmla="*/ 0 w 2"/>
                <a:gd name="T5" fmla="*/ 3 h 4"/>
                <a:gd name="T6" fmla="*/ 1 w 2"/>
                <a:gd name="T7" fmla="*/ 0 h 4"/>
                <a:gd name="T8" fmla="*/ 2 w 2"/>
                <a:gd name="T9" fmla="*/ 4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3"/>
                  </a:moveTo>
                  <a:cubicBezTo>
                    <a:pt x="2" y="3"/>
                    <a:pt x="1" y="4"/>
                    <a:pt x="1" y="4"/>
                  </a:cubicBezTo>
                  <a:cubicBezTo>
                    <a:pt x="0" y="4"/>
                    <a:pt x="0" y="3"/>
                    <a:pt x="0" y="2"/>
                  </a:cubicBezTo>
                  <a:cubicBezTo>
                    <a:pt x="0" y="1"/>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4" name="Freeform 3221"/>
            <p:cNvSpPr>
              <a:spLocks noChangeAspect="1"/>
            </p:cNvSpPr>
            <p:nvPr/>
          </p:nvSpPr>
          <p:spPr bwMode="auto">
            <a:xfrm>
              <a:off x="3555" y="963"/>
              <a:ext cx="5" cy="4"/>
            </a:xfrm>
            <a:custGeom>
              <a:avLst/>
              <a:gdLst>
                <a:gd name="T0" fmla="*/ 4 w 4"/>
                <a:gd name="T1" fmla="*/ 1 h 3"/>
                <a:gd name="T2" fmla="*/ 5 w 4"/>
                <a:gd name="T3" fmla="*/ 4 h 3"/>
                <a:gd name="T4" fmla="*/ 3 w 4"/>
                <a:gd name="T5" fmla="*/ 4 h 3"/>
                <a:gd name="T6" fmla="*/ 0 w 4"/>
                <a:gd name="T7" fmla="*/ 1 h 3"/>
                <a:gd name="T8" fmla="*/ 4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1"/>
                  </a:moveTo>
                  <a:cubicBezTo>
                    <a:pt x="3" y="2"/>
                    <a:pt x="4" y="2"/>
                    <a:pt x="4" y="3"/>
                  </a:cubicBezTo>
                  <a:cubicBezTo>
                    <a:pt x="4" y="3"/>
                    <a:pt x="3" y="3"/>
                    <a:pt x="2" y="3"/>
                  </a:cubicBezTo>
                  <a:cubicBezTo>
                    <a:pt x="1" y="2"/>
                    <a:pt x="0" y="2"/>
                    <a:pt x="0" y="1"/>
                  </a:cubicBezTo>
                  <a:cubicBezTo>
                    <a:pt x="0"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5" name="Freeform 3222"/>
            <p:cNvSpPr>
              <a:spLocks noChangeAspect="1"/>
            </p:cNvSpPr>
            <p:nvPr/>
          </p:nvSpPr>
          <p:spPr bwMode="auto">
            <a:xfrm>
              <a:off x="3572" y="958"/>
              <a:ext cx="6" cy="3"/>
            </a:xfrm>
            <a:custGeom>
              <a:avLst/>
              <a:gdLst>
                <a:gd name="T0" fmla="*/ 4 w 5"/>
                <a:gd name="T1" fmla="*/ 0 h 2"/>
                <a:gd name="T2" fmla="*/ 6 w 5"/>
                <a:gd name="T3" fmla="*/ 2 h 2"/>
                <a:gd name="T4" fmla="*/ 4 w 5"/>
                <a:gd name="T5" fmla="*/ 3 h 2"/>
                <a:gd name="T6" fmla="*/ 0 w 5"/>
                <a:gd name="T7" fmla="*/ 2 h 2"/>
                <a:gd name="T8" fmla="*/ 4 w 5"/>
                <a:gd name="T9" fmla="*/ 0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3" y="0"/>
                  </a:moveTo>
                  <a:cubicBezTo>
                    <a:pt x="4" y="0"/>
                    <a:pt x="5" y="1"/>
                    <a:pt x="5" y="1"/>
                  </a:cubicBezTo>
                  <a:cubicBezTo>
                    <a:pt x="5" y="2"/>
                    <a:pt x="3" y="2"/>
                    <a:pt x="3" y="2"/>
                  </a:cubicBezTo>
                  <a:cubicBezTo>
                    <a:pt x="2" y="2"/>
                    <a:pt x="0" y="2"/>
                    <a:pt x="0" y="1"/>
                  </a:cubicBezTo>
                  <a:cubicBezTo>
                    <a:pt x="0" y="1"/>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6" name="Freeform 3223"/>
            <p:cNvSpPr>
              <a:spLocks noChangeAspect="1"/>
            </p:cNvSpPr>
            <p:nvPr/>
          </p:nvSpPr>
          <p:spPr bwMode="auto">
            <a:xfrm>
              <a:off x="3588" y="958"/>
              <a:ext cx="5" cy="3"/>
            </a:xfrm>
            <a:custGeom>
              <a:avLst/>
              <a:gdLst>
                <a:gd name="T0" fmla="*/ 3 w 4"/>
                <a:gd name="T1" fmla="*/ 0 h 2"/>
                <a:gd name="T2" fmla="*/ 5 w 4"/>
                <a:gd name="T3" fmla="*/ 2 h 2"/>
                <a:gd name="T4" fmla="*/ 3 w 4"/>
                <a:gd name="T5" fmla="*/ 3 h 2"/>
                <a:gd name="T6" fmla="*/ 0 w 4"/>
                <a:gd name="T7" fmla="*/ 2 h 2"/>
                <a:gd name="T8" fmla="*/ 3 w 4"/>
                <a:gd name="T9" fmla="*/ 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2" y="0"/>
                  </a:moveTo>
                  <a:cubicBezTo>
                    <a:pt x="3" y="0"/>
                    <a:pt x="4" y="0"/>
                    <a:pt x="4" y="1"/>
                  </a:cubicBezTo>
                  <a:cubicBezTo>
                    <a:pt x="3" y="1"/>
                    <a:pt x="3" y="2"/>
                    <a:pt x="2" y="2"/>
                  </a:cubicBezTo>
                  <a:cubicBezTo>
                    <a:pt x="1" y="2"/>
                    <a:pt x="0" y="2"/>
                    <a:pt x="0" y="1"/>
                  </a:cubicBezTo>
                  <a:cubicBezTo>
                    <a:pt x="0"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7" name="Freeform 3224"/>
            <p:cNvSpPr>
              <a:spLocks noChangeAspect="1"/>
            </p:cNvSpPr>
            <p:nvPr/>
          </p:nvSpPr>
          <p:spPr bwMode="auto">
            <a:xfrm>
              <a:off x="3821" y="989"/>
              <a:ext cx="11" cy="6"/>
            </a:xfrm>
            <a:custGeom>
              <a:avLst/>
              <a:gdLst>
                <a:gd name="T0" fmla="*/ 4 w 9"/>
                <a:gd name="T1" fmla="*/ 5 h 5"/>
                <a:gd name="T2" fmla="*/ 0 w 9"/>
                <a:gd name="T3" fmla="*/ 1 h 5"/>
                <a:gd name="T4" fmla="*/ 6 w 9"/>
                <a:gd name="T5" fmla="*/ 1 h 5"/>
                <a:gd name="T6" fmla="*/ 11 w 9"/>
                <a:gd name="T7" fmla="*/ 5 h 5"/>
                <a:gd name="T8" fmla="*/ 4 w 9"/>
                <a:gd name="T9" fmla="*/ 5 h 5"/>
                <a:gd name="T10" fmla="*/ 0 60000 65536"/>
                <a:gd name="T11" fmla="*/ 0 60000 65536"/>
                <a:gd name="T12" fmla="*/ 0 60000 65536"/>
                <a:gd name="T13" fmla="*/ 0 60000 65536"/>
                <a:gd name="T14" fmla="*/ 0 60000 65536"/>
                <a:gd name="T15" fmla="*/ 0 w 9"/>
                <a:gd name="T16" fmla="*/ 0 h 5"/>
                <a:gd name="T17" fmla="*/ 9 w 9"/>
                <a:gd name="T18" fmla="*/ 5 h 5"/>
              </a:gdLst>
              <a:ahLst/>
              <a:cxnLst>
                <a:cxn ang="T10">
                  <a:pos x="T0" y="T1"/>
                </a:cxn>
                <a:cxn ang="T11">
                  <a:pos x="T2" y="T3"/>
                </a:cxn>
                <a:cxn ang="T12">
                  <a:pos x="T4" y="T5"/>
                </a:cxn>
                <a:cxn ang="T13">
                  <a:pos x="T6" y="T7"/>
                </a:cxn>
                <a:cxn ang="T14">
                  <a:pos x="T8" y="T9"/>
                </a:cxn>
              </a:cxnLst>
              <a:rect l="T15" t="T16" r="T17" b="T18"/>
              <a:pathLst>
                <a:path w="9" h="5">
                  <a:moveTo>
                    <a:pt x="3" y="4"/>
                  </a:moveTo>
                  <a:cubicBezTo>
                    <a:pt x="2" y="3"/>
                    <a:pt x="0" y="2"/>
                    <a:pt x="0" y="1"/>
                  </a:cubicBezTo>
                  <a:cubicBezTo>
                    <a:pt x="1" y="0"/>
                    <a:pt x="3" y="1"/>
                    <a:pt x="5" y="1"/>
                  </a:cubicBezTo>
                  <a:cubicBezTo>
                    <a:pt x="6" y="1"/>
                    <a:pt x="9" y="3"/>
                    <a:pt x="9" y="4"/>
                  </a:cubicBezTo>
                  <a:cubicBezTo>
                    <a:pt x="8" y="5"/>
                    <a:pt x="5" y="4"/>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8" name="Freeform 3225"/>
            <p:cNvSpPr>
              <a:spLocks noChangeAspect="1"/>
            </p:cNvSpPr>
            <p:nvPr/>
          </p:nvSpPr>
          <p:spPr bwMode="auto">
            <a:xfrm>
              <a:off x="5044" y="1778"/>
              <a:ext cx="8" cy="11"/>
            </a:xfrm>
            <a:custGeom>
              <a:avLst/>
              <a:gdLst>
                <a:gd name="T0" fmla="*/ 3 w 7"/>
                <a:gd name="T1" fmla="*/ 7 h 9"/>
                <a:gd name="T2" fmla="*/ 1 w 7"/>
                <a:gd name="T3" fmla="*/ 10 h 9"/>
                <a:gd name="T4" fmla="*/ 2 w 7"/>
                <a:gd name="T5" fmla="*/ 5 h 9"/>
                <a:gd name="T6" fmla="*/ 7 w 7"/>
                <a:gd name="T7" fmla="*/ 1 h 9"/>
                <a:gd name="T8" fmla="*/ 3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3" y="6"/>
                  </a:moveTo>
                  <a:cubicBezTo>
                    <a:pt x="3" y="7"/>
                    <a:pt x="1" y="9"/>
                    <a:pt x="1" y="8"/>
                  </a:cubicBezTo>
                  <a:cubicBezTo>
                    <a:pt x="0" y="7"/>
                    <a:pt x="1" y="5"/>
                    <a:pt x="2" y="4"/>
                  </a:cubicBezTo>
                  <a:cubicBezTo>
                    <a:pt x="3" y="3"/>
                    <a:pt x="5" y="0"/>
                    <a:pt x="6" y="1"/>
                  </a:cubicBezTo>
                  <a:cubicBezTo>
                    <a:pt x="7" y="2"/>
                    <a:pt x="5" y="5"/>
                    <a:pt x="3"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9" name="Freeform 3226"/>
            <p:cNvSpPr>
              <a:spLocks noChangeAspect="1"/>
            </p:cNvSpPr>
            <p:nvPr/>
          </p:nvSpPr>
          <p:spPr bwMode="auto">
            <a:xfrm>
              <a:off x="5020" y="1798"/>
              <a:ext cx="11" cy="14"/>
            </a:xfrm>
            <a:custGeom>
              <a:avLst/>
              <a:gdLst>
                <a:gd name="T0" fmla="*/ 5 w 9"/>
                <a:gd name="T1" fmla="*/ 9 h 11"/>
                <a:gd name="T2" fmla="*/ 0 w 9"/>
                <a:gd name="T3" fmla="*/ 13 h 11"/>
                <a:gd name="T4" fmla="*/ 4 w 9"/>
                <a:gd name="T5" fmla="*/ 6 h 11"/>
                <a:gd name="T6" fmla="*/ 10 w 9"/>
                <a:gd name="T7" fmla="*/ 1 h 11"/>
                <a:gd name="T8" fmla="*/ 5 w 9"/>
                <a:gd name="T9" fmla="*/ 9 h 11"/>
                <a:gd name="T10" fmla="*/ 0 60000 65536"/>
                <a:gd name="T11" fmla="*/ 0 60000 65536"/>
                <a:gd name="T12" fmla="*/ 0 60000 65536"/>
                <a:gd name="T13" fmla="*/ 0 60000 65536"/>
                <a:gd name="T14" fmla="*/ 0 60000 65536"/>
                <a:gd name="T15" fmla="*/ 0 w 9"/>
                <a:gd name="T16" fmla="*/ 0 h 11"/>
                <a:gd name="T17" fmla="*/ 9 w 9"/>
                <a:gd name="T18" fmla="*/ 11 h 11"/>
              </a:gdLst>
              <a:ahLst/>
              <a:cxnLst>
                <a:cxn ang="T10">
                  <a:pos x="T0" y="T1"/>
                </a:cxn>
                <a:cxn ang="T11">
                  <a:pos x="T2" y="T3"/>
                </a:cxn>
                <a:cxn ang="T12">
                  <a:pos x="T4" y="T5"/>
                </a:cxn>
                <a:cxn ang="T13">
                  <a:pos x="T6" y="T7"/>
                </a:cxn>
                <a:cxn ang="T14">
                  <a:pos x="T8" y="T9"/>
                </a:cxn>
              </a:cxnLst>
              <a:rect l="T15" t="T16" r="T17" b="T18"/>
              <a:pathLst>
                <a:path w="9" h="11">
                  <a:moveTo>
                    <a:pt x="4" y="7"/>
                  </a:moveTo>
                  <a:cubicBezTo>
                    <a:pt x="3" y="9"/>
                    <a:pt x="1" y="11"/>
                    <a:pt x="0" y="10"/>
                  </a:cubicBezTo>
                  <a:cubicBezTo>
                    <a:pt x="0" y="9"/>
                    <a:pt x="1" y="7"/>
                    <a:pt x="3" y="5"/>
                  </a:cubicBezTo>
                  <a:cubicBezTo>
                    <a:pt x="4" y="3"/>
                    <a:pt x="7" y="0"/>
                    <a:pt x="8" y="1"/>
                  </a:cubicBezTo>
                  <a:cubicBezTo>
                    <a:pt x="9" y="2"/>
                    <a:pt x="6" y="5"/>
                    <a:pt x="4"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0" name="Freeform 3227"/>
            <p:cNvSpPr>
              <a:spLocks noChangeAspect="1"/>
            </p:cNvSpPr>
            <p:nvPr/>
          </p:nvSpPr>
          <p:spPr bwMode="auto">
            <a:xfrm>
              <a:off x="5070" y="1729"/>
              <a:ext cx="4" cy="6"/>
            </a:xfrm>
            <a:custGeom>
              <a:avLst/>
              <a:gdLst>
                <a:gd name="T0" fmla="*/ 3 w 3"/>
                <a:gd name="T1" fmla="*/ 5 h 5"/>
                <a:gd name="T2" fmla="*/ 0 w 3"/>
                <a:gd name="T3" fmla="*/ 6 h 5"/>
                <a:gd name="T4" fmla="*/ 1 w 3"/>
                <a:gd name="T5" fmla="*/ 4 h 5"/>
                <a:gd name="T6" fmla="*/ 3 w 3"/>
                <a:gd name="T7" fmla="*/ 1 h 5"/>
                <a:gd name="T8" fmla="*/ 3 w 3"/>
                <a:gd name="T9" fmla="*/ 5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4"/>
                  </a:moveTo>
                  <a:cubicBezTo>
                    <a:pt x="1" y="4"/>
                    <a:pt x="1" y="5"/>
                    <a:pt x="0" y="5"/>
                  </a:cubicBezTo>
                  <a:cubicBezTo>
                    <a:pt x="0" y="5"/>
                    <a:pt x="0" y="3"/>
                    <a:pt x="1" y="3"/>
                  </a:cubicBezTo>
                  <a:cubicBezTo>
                    <a:pt x="1" y="2"/>
                    <a:pt x="2" y="0"/>
                    <a:pt x="2" y="1"/>
                  </a:cubicBezTo>
                  <a:cubicBezTo>
                    <a:pt x="3" y="1"/>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1" name="Freeform 3228"/>
            <p:cNvSpPr>
              <a:spLocks noChangeAspect="1"/>
            </p:cNvSpPr>
            <p:nvPr/>
          </p:nvSpPr>
          <p:spPr bwMode="auto">
            <a:xfrm>
              <a:off x="5065" y="1742"/>
              <a:ext cx="4" cy="6"/>
            </a:xfrm>
            <a:custGeom>
              <a:avLst/>
              <a:gdLst>
                <a:gd name="T0" fmla="*/ 3 w 3"/>
                <a:gd name="T1" fmla="*/ 4 h 5"/>
                <a:gd name="T2" fmla="*/ 0 w 3"/>
                <a:gd name="T3" fmla="*/ 5 h 5"/>
                <a:gd name="T4" fmla="*/ 0 w 3"/>
                <a:gd name="T5" fmla="*/ 2 h 5"/>
                <a:gd name="T6" fmla="*/ 3 w 3"/>
                <a:gd name="T7" fmla="*/ 0 h 5"/>
                <a:gd name="T8" fmla="*/ 3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3"/>
                  </a:moveTo>
                  <a:cubicBezTo>
                    <a:pt x="1" y="4"/>
                    <a:pt x="0" y="5"/>
                    <a:pt x="0" y="4"/>
                  </a:cubicBezTo>
                  <a:cubicBezTo>
                    <a:pt x="0" y="4"/>
                    <a:pt x="0" y="3"/>
                    <a:pt x="0" y="2"/>
                  </a:cubicBezTo>
                  <a:cubicBezTo>
                    <a:pt x="1" y="1"/>
                    <a:pt x="2" y="0"/>
                    <a:pt x="2" y="0"/>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2" name="Freeform 3229"/>
            <p:cNvSpPr>
              <a:spLocks noChangeAspect="1"/>
            </p:cNvSpPr>
            <p:nvPr/>
          </p:nvSpPr>
          <p:spPr bwMode="auto">
            <a:xfrm>
              <a:off x="4620" y="1147"/>
              <a:ext cx="9" cy="7"/>
            </a:xfrm>
            <a:custGeom>
              <a:avLst/>
              <a:gdLst>
                <a:gd name="T0" fmla="*/ 6 w 7"/>
                <a:gd name="T1" fmla="*/ 4 h 6"/>
                <a:gd name="T2" fmla="*/ 8 w 7"/>
                <a:gd name="T3" fmla="*/ 6 h 6"/>
                <a:gd name="T4" fmla="*/ 4 w 7"/>
                <a:gd name="T5" fmla="*/ 5 h 6"/>
                <a:gd name="T6" fmla="*/ 1 w 7"/>
                <a:gd name="T7" fmla="*/ 1 h 6"/>
                <a:gd name="T8" fmla="*/ 6 w 7"/>
                <a:gd name="T9" fmla="*/ 4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5" y="3"/>
                  </a:moveTo>
                  <a:cubicBezTo>
                    <a:pt x="6" y="3"/>
                    <a:pt x="7" y="5"/>
                    <a:pt x="6" y="5"/>
                  </a:cubicBezTo>
                  <a:cubicBezTo>
                    <a:pt x="6" y="6"/>
                    <a:pt x="4" y="5"/>
                    <a:pt x="3" y="4"/>
                  </a:cubicBezTo>
                  <a:cubicBezTo>
                    <a:pt x="2" y="3"/>
                    <a:pt x="0" y="2"/>
                    <a:pt x="1" y="1"/>
                  </a:cubicBezTo>
                  <a:cubicBezTo>
                    <a:pt x="2" y="0"/>
                    <a:pt x="4" y="2"/>
                    <a:pt x="5"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3" name="Freeform 3230"/>
            <p:cNvSpPr>
              <a:spLocks noChangeAspect="1"/>
            </p:cNvSpPr>
            <p:nvPr/>
          </p:nvSpPr>
          <p:spPr bwMode="auto">
            <a:xfrm>
              <a:off x="4358" y="1139"/>
              <a:ext cx="4" cy="5"/>
            </a:xfrm>
            <a:custGeom>
              <a:avLst/>
              <a:gdLst>
                <a:gd name="T0" fmla="*/ 3 w 3"/>
                <a:gd name="T1" fmla="*/ 4 h 4"/>
                <a:gd name="T2" fmla="*/ 0 w 3"/>
                <a:gd name="T3" fmla="*/ 5 h 4"/>
                <a:gd name="T4" fmla="*/ 1 w 3"/>
                <a:gd name="T5" fmla="*/ 3 h 4"/>
                <a:gd name="T6" fmla="*/ 3 w 3"/>
                <a:gd name="T7" fmla="*/ 0 h 4"/>
                <a:gd name="T8" fmla="*/ 3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3"/>
                  </a:moveTo>
                  <a:cubicBezTo>
                    <a:pt x="2" y="3"/>
                    <a:pt x="1" y="4"/>
                    <a:pt x="0" y="4"/>
                  </a:cubicBezTo>
                  <a:cubicBezTo>
                    <a:pt x="0" y="4"/>
                    <a:pt x="0" y="3"/>
                    <a:pt x="1" y="2"/>
                  </a:cubicBezTo>
                  <a:cubicBezTo>
                    <a:pt x="1" y="1"/>
                    <a:pt x="2" y="0"/>
                    <a:pt x="2" y="0"/>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4" name="Freeform 3231"/>
            <p:cNvSpPr>
              <a:spLocks noChangeAspect="1"/>
            </p:cNvSpPr>
            <p:nvPr/>
          </p:nvSpPr>
          <p:spPr bwMode="auto">
            <a:xfrm>
              <a:off x="4295" y="1076"/>
              <a:ext cx="6" cy="6"/>
            </a:xfrm>
            <a:custGeom>
              <a:avLst/>
              <a:gdLst>
                <a:gd name="T0" fmla="*/ 5 w 5"/>
                <a:gd name="T1" fmla="*/ 2 h 5"/>
                <a:gd name="T2" fmla="*/ 5 w 5"/>
                <a:gd name="T3" fmla="*/ 5 h 5"/>
                <a:gd name="T4" fmla="*/ 2 w 5"/>
                <a:gd name="T5" fmla="*/ 4 h 5"/>
                <a:gd name="T6" fmla="*/ 1 w 5"/>
                <a:gd name="T7" fmla="*/ 1 h 5"/>
                <a:gd name="T8" fmla="*/ 5 w 5"/>
                <a:gd name="T9" fmla="*/ 2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2"/>
                  </a:moveTo>
                  <a:cubicBezTo>
                    <a:pt x="4" y="3"/>
                    <a:pt x="5" y="4"/>
                    <a:pt x="4" y="4"/>
                  </a:cubicBezTo>
                  <a:cubicBezTo>
                    <a:pt x="4" y="5"/>
                    <a:pt x="3" y="4"/>
                    <a:pt x="2" y="3"/>
                  </a:cubicBezTo>
                  <a:cubicBezTo>
                    <a:pt x="1" y="2"/>
                    <a:pt x="0" y="1"/>
                    <a:pt x="1" y="1"/>
                  </a:cubicBezTo>
                  <a:cubicBezTo>
                    <a:pt x="2" y="0"/>
                    <a:pt x="3" y="2"/>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5" name="Freeform 3232"/>
            <p:cNvSpPr>
              <a:spLocks noChangeAspect="1"/>
            </p:cNvSpPr>
            <p:nvPr/>
          </p:nvSpPr>
          <p:spPr bwMode="auto">
            <a:xfrm>
              <a:off x="3914" y="1095"/>
              <a:ext cx="5" cy="2"/>
            </a:xfrm>
            <a:custGeom>
              <a:avLst/>
              <a:gdLst>
                <a:gd name="T0" fmla="*/ 3 w 4"/>
                <a:gd name="T1" fmla="*/ 2 h 2"/>
                <a:gd name="T2" fmla="*/ 0 w 4"/>
                <a:gd name="T3" fmla="*/ 1 h 2"/>
                <a:gd name="T4" fmla="*/ 3 w 4"/>
                <a:gd name="T5" fmla="*/ 0 h 2"/>
                <a:gd name="T6" fmla="*/ 5 w 4"/>
                <a:gd name="T7" fmla="*/ 0 h 2"/>
                <a:gd name="T8" fmla="*/ 3 w 4"/>
                <a:gd name="T9" fmla="*/ 2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2" y="2"/>
                  </a:moveTo>
                  <a:cubicBezTo>
                    <a:pt x="1" y="2"/>
                    <a:pt x="0" y="2"/>
                    <a:pt x="0" y="1"/>
                  </a:cubicBezTo>
                  <a:cubicBezTo>
                    <a:pt x="0" y="1"/>
                    <a:pt x="1" y="0"/>
                    <a:pt x="2" y="0"/>
                  </a:cubicBezTo>
                  <a:cubicBezTo>
                    <a:pt x="3" y="0"/>
                    <a:pt x="4" y="0"/>
                    <a:pt x="4" y="0"/>
                  </a:cubicBezTo>
                  <a:cubicBezTo>
                    <a:pt x="4" y="1"/>
                    <a:pt x="3"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6" name="Freeform 3233"/>
            <p:cNvSpPr>
              <a:spLocks noChangeAspect="1"/>
            </p:cNvSpPr>
            <p:nvPr/>
          </p:nvSpPr>
          <p:spPr bwMode="auto">
            <a:xfrm>
              <a:off x="3932" y="1144"/>
              <a:ext cx="6" cy="3"/>
            </a:xfrm>
            <a:custGeom>
              <a:avLst/>
              <a:gdLst>
                <a:gd name="T0" fmla="*/ 4 w 5"/>
                <a:gd name="T1" fmla="*/ 2 h 2"/>
                <a:gd name="T2" fmla="*/ 5 w 5"/>
                <a:gd name="T3" fmla="*/ 3 h 2"/>
                <a:gd name="T4" fmla="*/ 2 w 5"/>
                <a:gd name="T5" fmla="*/ 3 h 2"/>
                <a:gd name="T6" fmla="*/ 0 w 5"/>
                <a:gd name="T7" fmla="*/ 2 h 2"/>
                <a:gd name="T8" fmla="*/ 4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3" y="1"/>
                  </a:moveTo>
                  <a:cubicBezTo>
                    <a:pt x="3" y="1"/>
                    <a:pt x="5" y="1"/>
                    <a:pt x="4" y="2"/>
                  </a:cubicBezTo>
                  <a:cubicBezTo>
                    <a:pt x="4" y="2"/>
                    <a:pt x="3" y="2"/>
                    <a:pt x="2" y="2"/>
                  </a:cubicBezTo>
                  <a:cubicBezTo>
                    <a:pt x="1" y="2"/>
                    <a:pt x="0" y="2"/>
                    <a:pt x="0" y="1"/>
                  </a:cubicBezTo>
                  <a:cubicBezTo>
                    <a:pt x="0"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7" name="Freeform 3234"/>
            <p:cNvSpPr>
              <a:spLocks noChangeAspect="1"/>
            </p:cNvSpPr>
            <p:nvPr/>
          </p:nvSpPr>
          <p:spPr bwMode="auto">
            <a:xfrm>
              <a:off x="3958" y="1126"/>
              <a:ext cx="7" cy="3"/>
            </a:xfrm>
            <a:custGeom>
              <a:avLst/>
              <a:gdLst>
                <a:gd name="T0" fmla="*/ 5 w 6"/>
                <a:gd name="T1" fmla="*/ 2 h 2"/>
                <a:gd name="T2" fmla="*/ 7 w 6"/>
                <a:gd name="T3" fmla="*/ 3 h 2"/>
                <a:gd name="T4" fmla="*/ 4 w 6"/>
                <a:gd name="T5" fmla="*/ 3 h 2"/>
                <a:gd name="T6" fmla="*/ 0 w 6"/>
                <a:gd name="T7" fmla="*/ 2 h 2"/>
                <a:gd name="T8" fmla="*/ 5 w 6"/>
                <a:gd name="T9" fmla="*/ 2 h 2"/>
                <a:gd name="T10" fmla="*/ 0 60000 65536"/>
                <a:gd name="T11" fmla="*/ 0 60000 65536"/>
                <a:gd name="T12" fmla="*/ 0 60000 65536"/>
                <a:gd name="T13" fmla="*/ 0 60000 65536"/>
                <a:gd name="T14" fmla="*/ 0 60000 65536"/>
                <a:gd name="T15" fmla="*/ 0 w 6"/>
                <a:gd name="T16" fmla="*/ 0 h 2"/>
                <a:gd name="T17" fmla="*/ 6 w 6"/>
                <a:gd name="T18" fmla="*/ 2 h 2"/>
              </a:gdLst>
              <a:ahLst/>
              <a:cxnLst>
                <a:cxn ang="T10">
                  <a:pos x="T0" y="T1"/>
                </a:cxn>
                <a:cxn ang="T11">
                  <a:pos x="T2" y="T3"/>
                </a:cxn>
                <a:cxn ang="T12">
                  <a:pos x="T4" y="T5"/>
                </a:cxn>
                <a:cxn ang="T13">
                  <a:pos x="T6" y="T7"/>
                </a:cxn>
                <a:cxn ang="T14">
                  <a:pos x="T8" y="T9"/>
                </a:cxn>
              </a:cxnLst>
              <a:rect l="T15" t="T16" r="T17" b="T18"/>
              <a:pathLst>
                <a:path w="6" h="2">
                  <a:moveTo>
                    <a:pt x="4" y="1"/>
                  </a:moveTo>
                  <a:cubicBezTo>
                    <a:pt x="5" y="1"/>
                    <a:pt x="6" y="1"/>
                    <a:pt x="6" y="2"/>
                  </a:cubicBezTo>
                  <a:cubicBezTo>
                    <a:pt x="5" y="2"/>
                    <a:pt x="4" y="2"/>
                    <a:pt x="3" y="2"/>
                  </a:cubicBezTo>
                  <a:cubicBezTo>
                    <a:pt x="2" y="2"/>
                    <a:pt x="0" y="2"/>
                    <a:pt x="0" y="1"/>
                  </a:cubicBezTo>
                  <a:cubicBezTo>
                    <a:pt x="1" y="0"/>
                    <a:pt x="3"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8" name="Freeform 3235"/>
            <p:cNvSpPr>
              <a:spLocks noChangeAspect="1"/>
            </p:cNvSpPr>
            <p:nvPr/>
          </p:nvSpPr>
          <p:spPr bwMode="auto">
            <a:xfrm>
              <a:off x="4708" y="2532"/>
              <a:ext cx="6" cy="3"/>
            </a:xfrm>
            <a:custGeom>
              <a:avLst/>
              <a:gdLst>
                <a:gd name="T0" fmla="*/ 2 w 5"/>
                <a:gd name="T1" fmla="*/ 3 h 3"/>
                <a:gd name="T2" fmla="*/ 0 w 5"/>
                <a:gd name="T3" fmla="*/ 2 h 3"/>
                <a:gd name="T4" fmla="*/ 2 w 5"/>
                <a:gd name="T5" fmla="*/ 1 h 3"/>
                <a:gd name="T6" fmla="*/ 6 w 5"/>
                <a:gd name="T7" fmla="*/ 2 h 3"/>
                <a:gd name="T8" fmla="*/ 2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3"/>
                  </a:moveTo>
                  <a:cubicBezTo>
                    <a:pt x="2" y="3"/>
                    <a:pt x="0" y="3"/>
                    <a:pt x="0" y="2"/>
                  </a:cubicBezTo>
                  <a:cubicBezTo>
                    <a:pt x="0" y="1"/>
                    <a:pt x="1" y="1"/>
                    <a:pt x="2" y="1"/>
                  </a:cubicBezTo>
                  <a:cubicBezTo>
                    <a:pt x="3" y="1"/>
                    <a:pt x="5" y="0"/>
                    <a:pt x="5" y="2"/>
                  </a:cubicBezTo>
                  <a:cubicBezTo>
                    <a:pt x="5" y="3"/>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9" name="Freeform 3236"/>
            <p:cNvSpPr>
              <a:spLocks noChangeAspect="1"/>
            </p:cNvSpPr>
            <p:nvPr/>
          </p:nvSpPr>
          <p:spPr bwMode="auto">
            <a:xfrm>
              <a:off x="4696" y="2543"/>
              <a:ext cx="3" cy="2"/>
            </a:xfrm>
            <a:custGeom>
              <a:avLst/>
              <a:gdLst>
                <a:gd name="T0" fmla="*/ 1 w 3"/>
                <a:gd name="T1" fmla="*/ 2 h 2"/>
                <a:gd name="T2" fmla="*/ 0 w 3"/>
                <a:gd name="T3" fmla="*/ 1 h 2"/>
                <a:gd name="T4" fmla="*/ 1 w 3"/>
                <a:gd name="T5" fmla="*/ 0 h 2"/>
                <a:gd name="T6" fmla="*/ 3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1"/>
                  </a:cubicBezTo>
                  <a:cubicBezTo>
                    <a:pt x="0" y="1"/>
                    <a:pt x="0" y="0"/>
                    <a:pt x="1" y="0"/>
                  </a:cubicBezTo>
                  <a:cubicBezTo>
                    <a:pt x="2" y="0"/>
                    <a:pt x="3" y="0"/>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0" name="Freeform 3237"/>
            <p:cNvSpPr>
              <a:spLocks noChangeAspect="1"/>
            </p:cNvSpPr>
            <p:nvPr/>
          </p:nvSpPr>
          <p:spPr bwMode="auto">
            <a:xfrm>
              <a:off x="1179" y="2125"/>
              <a:ext cx="2" cy="6"/>
            </a:xfrm>
            <a:custGeom>
              <a:avLst/>
              <a:gdLst>
                <a:gd name="T0" fmla="*/ 2 w 2"/>
                <a:gd name="T1" fmla="*/ 4 h 5"/>
                <a:gd name="T2" fmla="*/ 1 w 2"/>
                <a:gd name="T3" fmla="*/ 6 h 5"/>
                <a:gd name="T4" fmla="*/ 0 w 2"/>
                <a:gd name="T5" fmla="*/ 4 h 5"/>
                <a:gd name="T6" fmla="*/ 1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1" y="5"/>
                    <a:pt x="1" y="5"/>
                  </a:cubicBezTo>
                  <a:cubicBezTo>
                    <a:pt x="0" y="5"/>
                    <a:pt x="0" y="4"/>
                    <a:pt x="0" y="3"/>
                  </a:cubicBezTo>
                  <a:cubicBezTo>
                    <a:pt x="0" y="2"/>
                    <a:pt x="0" y="0"/>
                    <a:pt x="1"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1" name="Freeform 3238"/>
            <p:cNvSpPr>
              <a:spLocks noChangeAspect="1"/>
            </p:cNvSpPr>
            <p:nvPr/>
          </p:nvSpPr>
          <p:spPr bwMode="auto">
            <a:xfrm>
              <a:off x="198" y="1645"/>
              <a:ext cx="5" cy="3"/>
            </a:xfrm>
            <a:custGeom>
              <a:avLst/>
              <a:gdLst>
                <a:gd name="T0" fmla="*/ 3 w 4"/>
                <a:gd name="T1" fmla="*/ 3 h 3"/>
                <a:gd name="T2" fmla="*/ 1 w 4"/>
                <a:gd name="T3" fmla="*/ 2 h 3"/>
                <a:gd name="T4" fmla="*/ 1 w 4"/>
                <a:gd name="T5" fmla="*/ 1 h 3"/>
                <a:gd name="T6" fmla="*/ 5 w 4"/>
                <a:gd name="T7" fmla="*/ 1 h 3"/>
                <a:gd name="T8" fmla="*/ 3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3"/>
                  </a:moveTo>
                  <a:cubicBezTo>
                    <a:pt x="2" y="3"/>
                    <a:pt x="1" y="3"/>
                    <a:pt x="1" y="2"/>
                  </a:cubicBezTo>
                  <a:cubicBezTo>
                    <a:pt x="0" y="2"/>
                    <a:pt x="1" y="1"/>
                    <a:pt x="1" y="1"/>
                  </a:cubicBezTo>
                  <a:cubicBezTo>
                    <a:pt x="2" y="0"/>
                    <a:pt x="3" y="0"/>
                    <a:pt x="4" y="1"/>
                  </a:cubicBezTo>
                  <a:cubicBezTo>
                    <a:pt x="4" y="2"/>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2" name="Freeform 3239"/>
            <p:cNvSpPr>
              <a:spLocks noChangeAspect="1"/>
            </p:cNvSpPr>
            <p:nvPr/>
          </p:nvSpPr>
          <p:spPr bwMode="auto">
            <a:xfrm>
              <a:off x="596" y="1599"/>
              <a:ext cx="3" cy="4"/>
            </a:xfrm>
            <a:custGeom>
              <a:avLst/>
              <a:gdLst>
                <a:gd name="T0" fmla="*/ 3 w 3"/>
                <a:gd name="T1" fmla="*/ 3 h 3"/>
                <a:gd name="T2" fmla="*/ 1 w 3"/>
                <a:gd name="T3" fmla="*/ 4 h 3"/>
                <a:gd name="T4" fmla="*/ 0 w 3"/>
                <a:gd name="T5" fmla="*/ 1 h 3"/>
                <a:gd name="T6" fmla="*/ 2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2" y="3"/>
                    <a:pt x="1" y="3"/>
                  </a:cubicBezTo>
                  <a:cubicBezTo>
                    <a:pt x="0" y="3"/>
                    <a:pt x="0" y="2"/>
                    <a:pt x="0" y="1"/>
                  </a:cubicBezTo>
                  <a:cubicBezTo>
                    <a:pt x="0" y="1"/>
                    <a:pt x="0"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3" name="Freeform 3240"/>
            <p:cNvSpPr>
              <a:spLocks noChangeAspect="1"/>
            </p:cNvSpPr>
            <p:nvPr/>
          </p:nvSpPr>
          <p:spPr bwMode="auto">
            <a:xfrm>
              <a:off x="1012" y="1624"/>
              <a:ext cx="2" cy="5"/>
            </a:xfrm>
            <a:custGeom>
              <a:avLst/>
              <a:gdLst>
                <a:gd name="T0" fmla="*/ 2 w 2"/>
                <a:gd name="T1" fmla="*/ 4 h 4"/>
                <a:gd name="T2" fmla="*/ 1 w 2"/>
                <a:gd name="T3" fmla="*/ 5 h 4"/>
                <a:gd name="T4" fmla="*/ 0 w 2"/>
                <a:gd name="T5" fmla="*/ 3 h 4"/>
                <a:gd name="T6" fmla="*/ 1 w 2"/>
                <a:gd name="T7" fmla="*/ 0 h 4"/>
                <a:gd name="T8" fmla="*/ 2 w 2"/>
                <a:gd name="T9" fmla="*/ 4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3"/>
                  </a:moveTo>
                  <a:cubicBezTo>
                    <a:pt x="2" y="3"/>
                    <a:pt x="2" y="4"/>
                    <a:pt x="1" y="4"/>
                  </a:cubicBezTo>
                  <a:cubicBezTo>
                    <a:pt x="0" y="4"/>
                    <a:pt x="0" y="3"/>
                    <a:pt x="0" y="2"/>
                  </a:cubicBezTo>
                  <a:cubicBezTo>
                    <a:pt x="0" y="2"/>
                    <a:pt x="0" y="0"/>
                    <a:pt x="1"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4" name="Freeform 3241"/>
            <p:cNvSpPr>
              <a:spLocks noChangeAspect="1"/>
            </p:cNvSpPr>
            <p:nvPr/>
          </p:nvSpPr>
          <p:spPr bwMode="auto">
            <a:xfrm>
              <a:off x="992" y="1576"/>
              <a:ext cx="3" cy="4"/>
            </a:xfrm>
            <a:custGeom>
              <a:avLst/>
              <a:gdLst>
                <a:gd name="T0" fmla="*/ 2 w 3"/>
                <a:gd name="T1" fmla="*/ 3 h 3"/>
                <a:gd name="T2" fmla="*/ 0 w 3"/>
                <a:gd name="T3" fmla="*/ 4 h 3"/>
                <a:gd name="T4" fmla="*/ 0 w 3"/>
                <a:gd name="T5" fmla="*/ 1 h 3"/>
                <a:gd name="T6" fmla="*/ 2 w 3"/>
                <a:gd name="T7" fmla="*/ 0 h 3"/>
                <a:gd name="T8" fmla="*/ 2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3"/>
                    <a:pt x="1" y="3"/>
                    <a:pt x="0" y="3"/>
                  </a:cubicBezTo>
                  <a:cubicBezTo>
                    <a:pt x="0" y="2"/>
                    <a:pt x="0" y="2"/>
                    <a:pt x="0" y="1"/>
                  </a:cubicBezTo>
                  <a:cubicBezTo>
                    <a:pt x="0" y="1"/>
                    <a:pt x="1" y="0"/>
                    <a:pt x="2" y="0"/>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5" name="Freeform 3242"/>
            <p:cNvSpPr>
              <a:spLocks noChangeAspect="1"/>
            </p:cNvSpPr>
            <p:nvPr/>
          </p:nvSpPr>
          <p:spPr bwMode="auto">
            <a:xfrm>
              <a:off x="2612" y="1127"/>
              <a:ext cx="5" cy="4"/>
            </a:xfrm>
            <a:custGeom>
              <a:avLst/>
              <a:gdLst>
                <a:gd name="T0" fmla="*/ 4 w 4"/>
                <a:gd name="T1" fmla="*/ 3 h 3"/>
                <a:gd name="T2" fmla="*/ 3 w 4"/>
                <a:gd name="T3" fmla="*/ 4 h 3"/>
                <a:gd name="T4" fmla="*/ 1 w 4"/>
                <a:gd name="T5" fmla="*/ 3 h 3"/>
                <a:gd name="T6" fmla="*/ 3 w 4"/>
                <a:gd name="T7" fmla="*/ 0 h 3"/>
                <a:gd name="T8" fmla="*/ 4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2"/>
                  </a:moveTo>
                  <a:cubicBezTo>
                    <a:pt x="3" y="3"/>
                    <a:pt x="3" y="3"/>
                    <a:pt x="2" y="3"/>
                  </a:cubicBezTo>
                  <a:cubicBezTo>
                    <a:pt x="1" y="3"/>
                    <a:pt x="0" y="2"/>
                    <a:pt x="1" y="2"/>
                  </a:cubicBezTo>
                  <a:cubicBezTo>
                    <a:pt x="1" y="1"/>
                    <a:pt x="1" y="0"/>
                    <a:pt x="2" y="0"/>
                  </a:cubicBezTo>
                  <a:cubicBezTo>
                    <a:pt x="4"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6" name="Freeform 3243"/>
            <p:cNvSpPr>
              <a:spLocks noChangeAspect="1"/>
            </p:cNvSpPr>
            <p:nvPr/>
          </p:nvSpPr>
          <p:spPr bwMode="auto">
            <a:xfrm>
              <a:off x="2632" y="998"/>
              <a:ext cx="6" cy="7"/>
            </a:xfrm>
            <a:custGeom>
              <a:avLst/>
              <a:gdLst>
                <a:gd name="T0" fmla="*/ 4 w 5"/>
                <a:gd name="T1" fmla="*/ 5 h 6"/>
                <a:gd name="T2" fmla="*/ 1 w 5"/>
                <a:gd name="T3" fmla="*/ 6 h 6"/>
                <a:gd name="T4" fmla="*/ 1 w 5"/>
                <a:gd name="T5" fmla="*/ 4 h 6"/>
                <a:gd name="T6" fmla="*/ 4 w 5"/>
                <a:gd name="T7" fmla="*/ 1 h 6"/>
                <a:gd name="T8" fmla="*/ 4 w 5"/>
                <a:gd name="T9" fmla="*/ 5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4"/>
                  </a:moveTo>
                  <a:cubicBezTo>
                    <a:pt x="3" y="5"/>
                    <a:pt x="2" y="6"/>
                    <a:pt x="1" y="5"/>
                  </a:cubicBezTo>
                  <a:cubicBezTo>
                    <a:pt x="0" y="5"/>
                    <a:pt x="1" y="4"/>
                    <a:pt x="1" y="3"/>
                  </a:cubicBezTo>
                  <a:cubicBezTo>
                    <a:pt x="1" y="2"/>
                    <a:pt x="2" y="0"/>
                    <a:pt x="3" y="1"/>
                  </a:cubicBezTo>
                  <a:cubicBezTo>
                    <a:pt x="5" y="2"/>
                    <a:pt x="4" y="3"/>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7" name="Freeform 3244"/>
            <p:cNvSpPr>
              <a:spLocks noChangeAspect="1"/>
            </p:cNvSpPr>
            <p:nvPr/>
          </p:nvSpPr>
          <p:spPr bwMode="auto">
            <a:xfrm>
              <a:off x="2610" y="968"/>
              <a:ext cx="6" cy="6"/>
            </a:xfrm>
            <a:custGeom>
              <a:avLst/>
              <a:gdLst>
                <a:gd name="T0" fmla="*/ 4 w 5"/>
                <a:gd name="T1" fmla="*/ 5 h 5"/>
                <a:gd name="T2" fmla="*/ 1 w 5"/>
                <a:gd name="T3" fmla="*/ 5 h 5"/>
                <a:gd name="T4" fmla="*/ 2 w 5"/>
                <a:gd name="T5" fmla="*/ 2 h 5"/>
                <a:gd name="T6" fmla="*/ 6 w 5"/>
                <a:gd name="T7" fmla="*/ 1 h 5"/>
                <a:gd name="T8" fmla="*/ 4 w 5"/>
                <a:gd name="T9" fmla="*/ 5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3" y="4"/>
                  </a:moveTo>
                  <a:cubicBezTo>
                    <a:pt x="2" y="4"/>
                    <a:pt x="1" y="5"/>
                    <a:pt x="1" y="4"/>
                  </a:cubicBezTo>
                  <a:cubicBezTo>
                    <a:pt x="0" y="3"/>
                    <a:pt x="1" y="2"/>
                    <a:pt x="2" y="2"/>
                  </a:cubicBezTo>
                  <a:cubicBezTo>
                    <a:pt x="3" y="1"/>
                    <a:pt x="5" y="0"/>
                    <a:pt x="5" y="1"/>
                  </a:cubicBezTo>
                  <a:cubicBezTo>
                    <a:pt x="5" y="2"/>
                    <a:pt x="4" y="3"/>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8" name="Freeform 3245"/>
            <p:cNvSpPr>
              <a:spLocks noChangeAspect="1"/>
            </p:cNvSpPr>
            <p:nvPr/>
          </p:nvSpPr>
          <p:spPr bwMode="auto">
            <a:xfrm>
              <a:off x="2354" y="871"/>
              <a:ext cx="5" cy="3"/>
            </a:xfrm>
            <a:custGeom>
              <a:avLst/>
              <a:gdLst>
                <a:gd name="T0" fmla="*/ 4 w 4"/>
                <a:gd name="T1" fmla="*/ 1 h 3"/>
                <a:gd name="T2" fmla="*/ 5 w 4"/>
                <a:gd name="T3" fmla="*/ 3 h 3"/>
                <a:gd name="T4" fmla="*/ 3 w 4"/>
                <a:gd name="T5" fmla="*/ 3 h 3"/>
                <a:gd name="T6" fmla="*/ 1 w 4"/>
                <a:gd name="T7" fmla="*/ 1 h 3"/>
                <a:gd name="T8" fmla="*/ 4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1"/>
                  </a:moveTo>
                  <a:cubicBezTo>
                    <a:pt x="3" y="1"/>
                    <a:pt x="4" y="2"/>
                    <a:pt x="4" y="3"/>
                  </a:cubicBezTo>
                  <a:cubicBezTo>
                    <a:pt x="3" y="3"/>
                    <a:pt x="2" y="3"/>
                    <a:pt x="2" y="3"/>
                  </a:cubicBezTo>
                  <a:cubicBezTo>
                    <a:pt x="1" y="2"/>
                    <a:pt x="0" y="1"/>
                    <a:pt x="1" y="1"/>
                  </a:cubicBezTo>
                  <a:cubicBezTo>
                    <a:pt x="2" y="0"/>
                    <a:pt x="3"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9" name="Freeform 3246"/>
            <p:cNvSpPr>
              <a:spLocks noChangeAspect="1"/>
            </p:cNvSpPr>
            <p:nvPr/>
          </p:nvSpPr>
          <p:spPr bwMode="auto">
            <a:xfrm>
              <a:off x="2233" y="889"/>
              <a:ext cx="3" cy="3"/>
            </a:xfrm>
            <a:custGeom>
              <a:avLst/>
              <a:gdLst>
                <a:gd name="T0" fmla="*/ 2 w 3"/>
                <a:gd name="T1" fmla="*/ 1 h 3"/>
                <a:gd name="T2" fmla="*/ 3 w 3"/>
                <a:gd name="T3" fmla="*/ 2 h 3"/>
                <a:gd name="T4" fmla="*/ 1 w 3"/>
                <a:gd name="T5" fmla="*/ 3 h 3"/>
                <a:gd name="T6" fmla="*/ 0 w 3"/>
                <a:gd name="T7" fmla="*/ 1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1"/>
                    <a:pt x="3" y="2"/>
                  </a:cubicBezTo>
                  <a:cubicBezTo>
                    <a:pt x="3" y="3"/>
                    <a:pt x="2" y="3"/>
                    <a:pt x="1" y="3"/>
                  </a:cubicBezTo>
                  <a:cubicBezTo>
                    <a:pt x="1" y="3"/>
                    <a:pt x="0" y="2"/>
                    <a:pt x="0" y="1"/>
                  </a:cubicBezTo>
                  <a:cubicBezTo>
                    <a:pt x="0"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0" name="Freeform 3247"/>
            <p:cNvSpPr>
              <a:spLocks noChangeAspect="1"/>
            </p:cNvSpPr>
            <p:nvPr/>
          </p:nvSpPr>
          <p:spPr bwMode="auto">
            <a:xfrm>
              <a:off x="2149" y="1216"/>
              <a:ext cx="5" cy="8"/>
            </a:xfrm>
            <a:custGeom>
              <a:avLst/>
              <a:gdLst>
                <a:gd name="T0" fmla="*/ 4 w 4"/>
                <a:gd name="T1" fmla="*/ 5 h 6"/>
                <a:gd name="T2" fmla="*/ 3 w 4"/>
                <a:gd name="T3" fmla="*/ 8 h 6"/>
                <a:gd name="T4" fmla="*/ 0 w 4"/>
                <a:gd name="T5" fmla="*/ 4 h 6"/>
                <a:gd name="T6" fmla="*/ 3 w 4"/>
                <a:gd name="T7" fmla="*/ 0 h 6"/>
                <a:gd name="T8" fmla="*/ 4 w 4"/>
                <a:gd name="T9" fmla="*/ 5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3" y="4"/>
                  </a:moveTo>
                  <a:cubicBezTo>
                    <a:pt x="3" y="5"/>
                    <a:pt x="3" y="6"/>
                    <a:pt x="2" y="6"/>
                  </a:cubicBezTo>
                  <a:cubicBezTo>
                    <a:pt x="0" y="6"/>
                    <a:pt x="0" y="4"/>
                    <a:pt x="0" y="3"/>
                  </a:cubicBezTo>
                  <a:cubicBezTo>
                    <a:pt x="0" y="2"/>
                    <a:pt x="0" y="0"/>
                    <a:pt x="2" y="0"/>
                  </a:cubicBezTo>
                  <a:cubicBezTo>
                    <a:pt x="4" y="1"/>
                    <a:pt x="3" y="3"/>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1" name="Freeform 3248"/>
            <p:cNvSpPr>
              <a:spLocks noChangeAspect="1"/>
            </p:cNvSpPr>
            <p:nvPr/>
          </p:nvSpPr>
          <p:spPr bwMode="auto">
            <a:xfrm>
              <a:off x="2176" y="1256"/>
              <a:ext cx="5" cy="7"/>
            </a:xfrm>
            <a:custGeom>
              <a:avLst/>
              <a:gdLst>
                <a:gd name="T0" fmla="*/ 5 w 4"/>
                <a:gd name="T1" fmla="*/ 4 h 6"/>
                <a:gd name="T2" fmla="*/ 3 w 4"/>
                <a:gd name="T3" fmla="*/ 6 h 6"/>
                <a:gd name="T4" fmla="*/ 1 w 4"/>
                <a:gd name="T5" fmla="*/ 4 h 6"/>
                <a:gd name="T6" fmla="*/ 3 w 4"/>
                <a:gd name="T7" fmla="*/ 0 h 6"/>
                <a:gd name="T8" fmla="*/ 5 w 4"/>
                <a:gd name="T9" fmla="*/ 4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3"/>
                  </a:moveTo>
                  <a:cubicBezTo>
                    <a:pt x="4" y="4"/>
                    <a:pt x="3" y="6"/>
                    <a:pt x="2" y="5"/>
                  </a:cubicBezTo>
                  <a:cubicBezTo>
                    <a:pt x="1" y="5"/>
                    <a:pt x="0" y="4"/>
                    <a:pt x="1" y="3"/>
                  </a:cubicBezTo>
                  <a:cubicBezTo>
                    <a:pt x="1" y="2"/>
                    <a:pt x="1" y="0"/>
                    <a:pt x="2" y="0"/>
                  </a:cubicBezTo>
                  <a:cubicBezTo>
                    <a:pt x="4" y="0"/>
                    <a:pt x="4"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2" name="Freeform 3249"/>
            <p:cNvSpPr>
              <a:spLocks noChangeAspect="1"/>
            </p:cNvSpPr>
            <p:nvPr/>
          </p:nvSpPr>
          <p:spPr bwMode="auto">
            <a:xfrm>
              <a:off x="2156" y="1215"/>
              <a:ext cx="8" cy="6"/>
            </a:xfrm>
            <a:custGeom>
              <a:avLst/>
              <a:gdLst>
                <a:gd name="T0" fmla="*/ 6 w 7"/>
                <a:gd name="T1" fmla="*/ 1 h 5"/>
                <a:gd name="T2" fmla="*/ 7 w 7"/>
                <a:gd name="T3" fmla="*/ 4 h 5"/>
                <a:gd name="T4" fmla="*/ 3 w 7"/>
                <a:gd name="T5" fmla="*/ 5 h 5"/>
                <a:gd name="T6" fmla="*/ 1 w 7"/>
                <a:gd name="T7" fmla="*/ 2 h 5"/>
                <a:gd name="T8" fmla="*/ 6 w 7"/>
                <a:gd name="T9" fmla="*/ 1 h 5"/>
                <a:gd name="T10" fmla="*/ 0 60000 65536"/>
                <a:gd name="T11" fmla="*/ 0 60000 65536"/>
                <a:gd name="T12" fmla="*/ 0 60000 65536"/>
                <a:gd name="T13" fmla="*/ 0 60000 65536"/>
                <a:gd name="T14" fmla="*/ 0 60000 65536"/>
                <a:gd name="T15" fmla="*/ 0 w 7"/>
                <a:gd name="T16" fmla="*/ 0 h 5"/>
                <a:gd name="T17" fmla="*/ 7 w 7"/>
                <a:gd name="T18" fmla="*/ 5 h 5"/>
              </a:gdLst>
              <a:ahLst/>
              <a:cxnLst>
                <a:cxn ang="T10">
                  <a:pos x="T0" y="T1"/>
                </a:cxn>
                <a:cxn ang="T11">
                  <a:pos x="T2" y="T3"/>
                </a:cxn>
                <a:cxn ang="T12">
                  <a:pos x="T4" y="T5"/>
                </a:cxn>
                <a:cxn ang="T13">
                  <a:pos x="T6" y="T7"/>
                </a:cxn>
                <a:cxn ang="T14">
                  <a:pos x="T8" y="T9"/>
                </a:cxn>
              </a:cxnLst>
              <a:rect l="T15" t="T16" r="T17" b="T18"/>
              <a:pathLst>
                <a:path w="7" h="5">
                  <a:moveTo>
                    <a:pt x="5" y="1"/>
                  </a:moveTo>
                  <a:cubicBezTo>
                    <a:pt x="5" y="1"/>
                    <a:pt x="7" y="2"/>
                    <a:pt x="6" y="3"/>
                  </a:cubicBezTo>
                  <a:cubicBezTo>
                    <a:pt x="6" y="5"/>
                    <a:pt x="4" y="5"/>
                    <a:pt x="3" y="4"/>
                  </a:cubicBezTo>
                  <a:cubicBezTo>
                    <a:pt x="2" y="4"/>
                    <a:pt x="0" y="3"/>
                    <a:pt x="1" y="2"/>
                  </a:cubicBezTo>
                  <a:cubicBezTo>
                    <a:pt x="1" y="0"/>
                    <a:pt x="3" y="1"/>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3" name="Freeform 3250"/>
            <p:cNvSpPr>
              <a:spLocks noChangeAspect="1"/>
            </p:cNvSpPr>
            <p:nvPr/>
          </p:nvSpPr>
          <p:spPr bwMode="auto">
            <a:xfrm>
              <a:off x="2126" y="1176"/>
              <a:ext cx="7" cy="7"/>
            </a:xfrm>
            <a:custGeom>
              <a:avLst/>
              <a:gdLst>
                <a:gd name="T0" fmla="*/ 4 w 6"/>
                <a:gd name="T1" fmla="*/ 1 h 6"/>
                <a:gd name="T2" fmla="*/ 6 w 6"/>
                <a:gd name="T3" fmla="*/ 1 h 6"/>
                <a:gd name="T4" fmla="*/ 6 w 6"/>
                <a:gd name="T5" fmla="*/ 5 h 6"/>
                <a:gd name="T6" fmla="*/ 1 w 6"/>
                <a:gd name="T7" fmla="*/ 6 h 6"/>
                <a:gd name="T8" fmla="*/ 4 w 6"/>
                <a:gd name="T9" fmla="*/ 1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3" y="1"/>
                  </a:moveTo>
                  <a:cubicBezTo>
                    <a:pt x="3" y="0"/>
                    <a:pt x="4" y="0"/>
                    <a:pt x="5" y="1"/>
                  </a:cubicBezTo>
                  <a:cubicBezTo>
                    <a:pt x="6" y="2"/>
                    <a:pt x="5" y="3"/>
                    <a:pt x="5" y="4"/>
                  </a:cubicBezTo>
                  <a:cubicBezTo>
                    <a:pt x="4" y="5"/>
                    <a:pt x="2" y="6"/>
                    <a:pt x="1" y="5"/>
                  </a:cubicBezTo>
                  <a:cubicBezTo>
                    <a:pt x="0" y="3"/>
                    <a:pt x="2" y="2"/>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4" name="Freeform 3251"/>
            <p:cNvSpPr>
              <a:spLocks noChangeAspect="1"/>
            </p:cNvSpPr>
            <p:nvPr/>
          </p:nvSpPr>
          <p:spPr bwMode="auto">
            <a:xfrm>
              <a:off x="1496" y="1230"/>
              <a:ext cx="5" cy="4"/>
            </a:xfrm>
            <a:custGeom>
              <a:avLst/>
              <a:gdLst>
                <a:gd name="T0" fmla="*/ 4 w 4"/>
                <a:gd name="T1" fmla="*/ 2 h 4"/>
                <a:gd name="T2" fmla="*/ 4 w 4"/>
                <a:gd name="T3" fmla="*/ 3 h 4"/>
                <a:gd name="T4" fmla="*/ 3 w 4"/>
                <a:gd name="T5" fmla="*/ 3 h 4"/>
                <a:gd name="T6" fmla="*/ 1 w 4"/>
                <a:gd name="T7" fmla="*/ 1 h 4"/>
                <a:gd name="T8" fmla="*/ 4 w 4"/>
                <a:gd name="T9" fmla="*/ 2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2"/>
                    <a:pt x="4" y="3"/>
                    <a:pt x="3" y="3"/>
                  </a:cubicBezTo>
                  <a:cubicBezTo>
                    <a:pt x="3" y="4"/>
                    <a:pt x="2" y="3"/>
                    <a:pt x="2" y="3"/>
                  </a:cubicBezTo>
                  <a:cubicBezTo>
                    <a:pt x="1" y="2"/>
                    <a:pt x="0" y="1"/>
                    <a:pt x="1" y="1"/>
                  </a:cubicBezTo>
                  <a:cubicBezTo>
                    <a:pt x="2"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5" name="Freeform 3252"/>
            <p:cNvSpPr>
              <a:spLocks noChangeAspect="1"/>
            </p:cNvSpPr>
            <p:nvPr/>
          </p:nvSpPr>
          <p:spPr bwMode="auto">
            <a:xfrm>
              <a:off x="1529" y="1233"/>
              <a:ext cx="4" cy="6"/>
            </a:xfrm>
            <a:custGeom>
              <a:avLst/>
              <a:gdLst>
                <a:gd name="T0" fmla="*/ 3 w 3"/>
                <a:gd name="T1" fmla="*/ 4 h 5"/>
                <a:gd name="T2" fmla="*/ 1 w 3"/>
                <a:gd name="T3" fmla="*/ 5 h 5"/>
                <a:gd name="T4" fmla="*/ 0 w 3"/>
                <a:gd name="T5" fmla="*/ 2 h 5"/>
                <a:gd name="T6" fmla="*/ 3 w 3"/>
                <a:gd name="T7" fmla="*/ 0 h 5"/>
                <a:gd name="T8" fmla="*/ 3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3"/>
                  </a:moveTo>
                  <a:cubicBezTo>
                    <a:pt x="2" y="4"/>
                    <a:pt x="2" y="5"/>
                    <a:pt x="1" y="4"/>
                  </a:cubicBezTo>
                  <a:cubicBezTo>
                    <a:pt x="0" y="4"/>
                    <a:pt x="0" y="3"/>
                    <a:pt x="0" y="2"/>
                  </a:cubicBezTo>
                  <a:cubicBezTo>
                    <a:pt x="0" y="2"/>
                    <a:pt x="1" y="0"/>
                    <a:pt x="2" y="0"/>
                  </a:cubicBezTo>
                  <a:cubicBezTo>
                    <a:pt x="3" y="1"/>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6" name="Freeform 3253"/>
            <p:cNvSpPr>
              <a:spLocks noChangeAspect="1"/>
            </p:cNvSpPr>
            <p:nvPr/>
          </p:nvSpPr>
          <p:spPr bwMode="auto">
            <a:xfrm>
              <a:off x="1615" y="1129"/>
              <a:ext cx="4" cy="3"/>
            </a:xfrm>
            <a:custGeom>
              <a:avLst/>
              <a:gdLst>
                <a:gd name="T0" fmla="*/ 3 w 4"/>
                <a:gd name="T1" fmla="*/ 1 h 3"/>
                <a:gd name="T2" fmla="*/ 3 w 4"/>
                <a:gd name="T3" fmla="*/ 3 h 3"/>
                <a:gd name="T4" fmla="*/ 2 w 4"/>
                <a:gd name="T5" fmla="*/ 2 h 3"/>
                <a:gd name="T6" fmla="*/ 1 w 4"/>
                <a:gd name="T7" fmla="*/ 1 h 3"/>
                <a:gd name="T8" fmla="*/ 3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1"/>
                  </a:moveTo>
                  <a:cubicBezTo>
                    <a:pt x="3" y="2"/>
                    <a:pt x="4" y="2"/>
                    <a:pt x="3" y="3"/>
                  </a:cubicBezTo>
                  <a:cubicBezTo>
                    <a:pt x="3" y="3"/>
                    <a:pt x="2" y="3"/>
                    <a:pt x="2" y="2"/>
                  </a:cubicBezTo>
                  <a:cubicBezTo>
                    <a:pt x="1" y="2"/>
                    <a:pt x="0" y="1"/>
                    <a:pt x="1" y="1"/>
                  </a:cubicBezTo>
                  <a:cubicBezTo>
                    <a:pt x="2" y="0"/>
                    <a:pt x="3"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7" name="Freeform 3254"/>
            <p:cNvSpPr>
              <a:spLocks noChangeAspect="1"/>
            </p:cNvSpPr>
            <p:nvPr/>
          </p:nvSpPr>
          <p:spPr bwMode="auto">
            <a:xfrm>
              <a:off x="1893" y="1209"/>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0" y="2"/>
                  </a:cubicBezTo>
                  <a:cubicBezTo>
                    <a:pt x="0" y="1"/>
                    <a:pt x="1"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8" name="Freeform 3255"/>
            <p:cNvSpPr>
              <a:spLocks noChangeAspect="1"/>
            </p:cNvSpPr>
            <p:nvPr/>
          </p:nvSpPr>
          <p:spPr bwMode="auto">
            <a:xfrm>
              <a:off x="1803" y="1287"/>
              <a:ext cx="4" cy="4"/>
            </a:xfrm>
            <a:custGeom>
              <a:avLst/>
              <a:gdLst>
                <a:gd name="T0" fmla="*/ 3 w 3"/>
                <a:gd name="T1" fmla="*/ 3 h 3"/>
                <a:gd name="T2" fmla="*/ 0 w 3"/>
                <a:gd name="T3" fmla="*/ 4 h 3"/>
                <a:gd name="T4" fmla="*/ 0 w 3"/>
                <a:gd name="T5" fmla="*/ 1 h 3"/>
                <a:gd name="T6" fmla="*/ 3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3"/>
                    <a:pt x="1" y="3"/>
                    <a:pt x="0" y="3"/>
                  </a:cubicBezTo>
                  <a:cubicBezTo>
                    <a:pt x="0" y="3"/>
                    <a:pt x="0" y="2"/>
                    <a:pt x="0" y="1"/>
                  </a:cubicBezTo>
                  <a:cubicBezTo>
                    <a:pt x="0" y="1"/>
                    <a:pt x="1" y="0"/>
                    <a:pt x="2" y="0"/>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9" name="Freeform 3256"/>
            <p:cNvSpPr>
              <a:spLocks noChangeAspect="1"/>
            </p:cNvSpPr>
            <p:nvPr/>
          </p:nvSpPr>
          <p:spPr bwMode="auto">
            <a:xfrm>
              <a:off x="1967" y="1434"/>
              <a:ext cx="8" cy="6"/>
            </a:xfrm>
            <a:custGeom>
              <a:avLst/>
              <a:gdLst>
                <a:gd name="T0" fmla="*/ 4 w 6"/>
                <a:gd name="T1" fmla="*/ 6 h 5"/>
                <a:gd name="T2" fmla="*/ 0 w 6"/>
                <a:gd name="T3" fmla="*/ 5 h 5"/>
                <a:gd name="T4" fmla="*/ 3 w 6"/>
                <a:gd name="T5" fmla="*/ 1 h 5"/>
                <a:gd name="T6" fmla="*/ 8 w 6"/>
                <a:gd name="T7" fmla="*/ 2 h 5"/>
                <a:gd name="T8" fmla="*/ 4 w 6"/>
                <a:gd name="T9" fmla="*/ 6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3" y="5"/>
                  </a:moveTo>
                  <a:cubicBezTo>
                    <a:pt x="2" y="5"/>
                    <a:pt x="1" y="5"/>
                    <a:pt x="0" y="4"/>
                  </a:cubicBezTo>
                  <a:cubicBezTo>
                    <a:pt x="0" y="3"/>
                    <a:pt x="1" y="2"/>
                    <a:pt x="2" y="1"/>
                  </a:cubicBezTo>
                  <a:cubicBezTo>
                    <a:pt x="3" y="1"/>
                    <a:pt x="5" y="0"/>
                    <a:pt x="6" y="2"/>
                  </a:cubicBezTo>
                  <a:cubicBezTo>
                    <a:pt x="6" y="3"/>
                    <a:pt x="4" y="4"/>
                    <a:pt x="3"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0" name="Freeform 3257"/>
            <p:cNvSpPr>
              <a:spLocks noChangeAspect="1"/>
            </p:cNvSpPr>
            <p:nvPr/>
          </p:nvSpPr>
          <p:spPr bwMode="auto">
            <a:xfrm>
              <a:off x="1691" y="2222"/>
              <a:ext cx="3" cy="6"/>
            </a:xfrm>
            <a:custGeom>
              <a:avLst/>
              <a:gdLst>
                <a:gd name="T0" fmla="*/ 3 w 2"/>
                <a:gd name="T1" fmla="*/ 4 h 5"/>
                <a:gd name="T2" fmla="*/ 2 w 2"/>
                <a:gd name="T3" fmla="*/ 6 h 5"/>
                <a:gd name="T4" fmla="*/ 0 w 2"/>
                <a:gd name="T5" fmla="*/ 2 h 5"/>
                <a:gd name="T6" fmla="*/ 2 w 2"/>
                <a:gd name="T7" fmla="*/ 0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2" y="5"/>
                    <a:pt x="1" y="5"/>
                  </a:cubicBezTo>
                  <a:cubicBezTo>
                    <a:pt x="0" y="4"/>
                    <a:pt x="0" y="3"/>
                    <a:pt x="0" y="2"/>
                  </a:cubicBezTo>
                  <a:cubicBezTo>
                    <a:pt x="0" y="1"/>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1" name="Freeform 3258"/>
            <p:cNvSpPr>
              <a:spLocks noChangeAspect="1"/>
            </p:cNvSpPr>
            <p:nvPr/>
          </p:nvSpPr>
          <p:spPr bwMode="auto">
            <a:xfrm>
              <a:off x="1741" y="2243"/>
              <a:ext cx="4" cy="2"/>
            </a:xfrm>
            <a:custGeom>
              <a:avLst/>
              <a:gdLst>
                <a:gd name="T0" fmla="*/ 2 w 4"/>
                <a:gd name="T1" fmla="*/ 2 h 2"/>
                <a:gd name="T2" fmla="*/ 0 w 4"/>
                <a:gd name="T3" fmla="*/ 1 h 2"/>
                <a:gd name="T4" fmla="*/ 2 w 4"/>
                <a:gd name="T5" fmla="*/ 0 h 2"/>
                <a:gd name="T6" fmla="*/ 4 w 4"/>
                <a:gd name="T7" fmla="*/ 1 h 2"/>
                <a:gd name="T8" fmla="*/ 2 w 4"/>
                <a:gd name="T9" fmla="*/ 2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2" y="2"/>
                  </a:moveTo>
                  <a:cubicBezTo>
                    <a:pt x="1" y="2"/>
                    <a:pt x="0" y="1"/>
                    <a:pt x="0" y="1"/>
                  </a:cubicBezTo>
                  <a:cubicBezTo>
                    <a:pt x="0" y="0"/>
                    <a:pt x="1" y="0"/>
                    <a:pt x="2" y="0"/>
                  </a:cubicBezTo>
                  <a:cubicBezTo>
                    <a:pt x="2" y="0"/>
                    <a:pt x="4" y="0"/>
                    <a:pt x="4" y="1"/>
                  </a:cubicBezTo>
                  <a:cubicBezTo>
                    <a:pt x="4"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2" name="Freeform 3259"/>
            <p:cNvSpPr>
              <a:spLocks noChangeAspect="1"/>
            </p:cNvSpPr>
            <p:nvPr/>
          </p:nvSpPr>
          <p:spPr bwMode="auto">
            <a:xfrm>
              <a:off x="1929" y="2354"/>
              <a:ext cx="4" cy="5"/>
            </a:xfrm>
            <a:custGeom>
              <a:avLst/>
              <a:gdLst>
                <a:gd name="T0" fmla="*/ 4 w 3"/>
                <a:gd name="T1" fmla="*/ 3 h 4"/>
                <a:gd name="T2" fmla="*/ 4 w 3"/>
                <a:gd name="T3" fmla="*/ 4 h 4"/>
                <a:gd name="T4" fmla="*/ 1 w 3"/>
                <a:gd name="T5" fmla="*/ 4 h 4"/>
                <a:gd name="T6" fmla="*/ 1 w 3"/>
                <a:gd name="T7" fmla="*/ 1 h 4"/>
                <a:gd name="T8" fmla="*/ 4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2"/>
                  </a:moveTo>
                  <a:cubicBezTo>
                    <a:pt x="3" y="2"/>
                    <a:pt x="3" y="3"/>
                    <a:pt x="3" y="3"/>
                  </a:cubicBezTo>
                  <a:cubicBezTo>
                    <a:pt x="2" y="4"/>
                    <a:pt x="2" y="3"/>
                    <a:pt x="1" y="3"/>
                  </a:cubicBezTo>
                  <a:cubicBezTo>
                    <a:pt x="1" y="3"/>
                    <a:pt x="0" y="2"/>
                    <a:pt x="1" y="1"/>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3" name="Freeform 3260"/>
            <p:cNvSpPr>
              <a:spLocks noChangeAspect="1"/>
            </p:cNvSpPr>
            <p:nvPr/>
          </p:nvSpPr>
          <p:spPr bwMode="auto">
            <a:xfrm>
              <a:off x="1928" y="2372"/>
              <a:ext cx="3" cy="5"/>
            </a:xfrm>
            <a:custGeom>
              <a:avLst/>
              <a:gdLst>
                <a:gd name="T0" fmla="*/ 3 w 3"/>
                <a:gd name="T1" fmla="*/ 3 h 4"/>
                <a:gd name="T2" fmla="*/ 2 w 3"/>
                <a:gd name="T3" fmla="*/ 5 h 4"/>
                <a:gd name="T4" fmla="*/ 0 w 3"/>
                <a:gd name="T5" fmla="*/ 3 h 4"/>
                <a:gd name="T6" fmla="*/ 1 w 3"/>
                <a:gd name="T7" fmla="*/ 0 h 4"/>
                <a:gd name="T8" fmla="*/ 3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2"/>
                  </a:moveTo>
                  <a:cubicBezTo>
                    <a:pt x="3" y="3"/>
                    <a:pt x="3" y="4"/>
                    <a:pt x="2" y="4"/>
                  </a:cubicBezTo>
                  <a:cubicBezTo>
                    <a:pt x="1" y="4"/>
                    <a:pt x="1" y="3"/>
                    <a:pt x="0" y="2"/>
                  </a:cubicBezTo>
                  <a:cubicBezTo>
                    <a:pt x="0" y="2"/>
                    <a:pt x="0" y="0"/>
                    <a:pt x="1" y="0"/>
                  </a:cubicBezTo>
                  <a:cubicBezTo>
                    <a:pt x="2"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4" name="Freeform 3261"/>
            <p:cNvSpPr>
              <a:spLocks noChangeAspect="1"/>
            </p:cNvSpPr>
            <p:nvPr/>
          </p:nvSpPr>
          <p:spPr bwMode="auto">
            <a:xfrm>
              <a:off x="1798" y="2425"/>
              <a:ext cx="6" cy="2"/>
            </a:xfrm>
            <a:custGeom>
              <a:avLst/>
              <a:gdLst>
                <a:gd name="T0" fmla="*/ 5 w 5"/>
                <a:gd name="T1" fmla="*/ 2 h 2"/>
                <a:gd name="T2" fmla="*/ 2 w 5"/>
                <a:gd name="T3" fmla="*/ 2 h 2"/>
                <a:gd name="T4" fmla="*/ 1 w 5"/>
                <a:gd name="T5" fmla="*/ 1 h 2"/>
                <a:gd name="T6" fmla="*/ 4 w 5"/>
                <a:gd name="T7" fmla="*/ 0 h 2"/>
                <a:gd name="T8" fmla="*/ 5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4" y="2"/>
                  </a:moveTo>
                  <a:cubicBezTo>
                    <a:pt x="4" y="2"/>
                    <a:pt x="3" y="2"/>
                    <a:pt x="2" y="2"/>
                  </a:cubicBezTo>
                  <a:cubicBezTo>
                    <a:pt x="1" y="2"/>
                    <a:pt x="0" y="1"/>
                    <a:pt x="1" y="1"/>
                  </a:cubicBezTo>
                  <a:cubicBezTo>
                    <a:pt x="1" y="0"/>
                    <a:pt x="1" y="0"/>
                    <a:pt x="3" y="0"/>
                  </a:cubicBezTo>
                  <a:cubicBezTo>
                    <a:pt x="5"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5" name="Freeform 3262"/>
            <p:cNvSpPr>
              <a:spLocks noChangeAspect="1"/>
            </p:cNvSpPr>
            <p:nvPr/>
          </p:nvSpPr>
          <p:spPr bwMode="auto">
            <a:xfrm>
              <a:off x="1826" y="2431"/>
              <a:ext cx="3" cy="4"/>
            </a:xfrm>
            <a:custGeom>
              <a:avLst/>
              <a:gdLst>
                <a:gd name="T0" fmla="*/ 3 w 3"/>
                <a:gd name="T1" fmla="*/ 3 h 3"/>
                <a:gd name="T2" fmla="*/ 1 w 3"/>
                <a:gd name="T3" fmla="*/ 4 h 3"/>
                <a:gd name="T4" fmla="*/ 0 w 3"/>
                <a:gd name="T5" fmla="*/ 1 h 3"/>
                <a:gd name="T6" fmla="*/ 2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3"/>
                    <a:pt x="2" y="3"/>
                    <a:pt x="1" y="3"/>
                  </a:cubicBezTo>
                  <a:cubicBezTo>
                    <a:pt x="0" y="2"/>
                    <a:pt x="0" y="2"/>
                    <a:pt x="0" y="1"/>
                  </a:cubicBezTo>
                  <a:cubicBezTo>
                    <a:pt x="0" y="1"/>
                    <a:pt x="0" y="0"/>
                    <a:pt x="2" y="1"/>
                  </a:cubicBezTo>
                  <a:cubicBezTo>
                    <a:pt x="3" y="1"/>
                    <a:pt x="3" y="2"/>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6" name="Freeform 3263"/>
            <p:cNvSpPr>
              <a:spLocks noChangeAspect="1"/>
            </p:cNvSpPr>
            <p:nvPr/>
          </p:nvSpPr>
          <p:spPr bwMode="auto">
            <a:xfrm>
              <a:off x="2106" y="2640"/>
              <a:ext cx="6" cy="3"/>
            </a:xfrm>
            <a:custGeom>
              <a:avLst/>
              <a:gdLst>
                <a:gd name="T0" fmla="*/ 2 w 5"/>
                <a:gd name="T1" fmla="*/ 3 h 3"/>
                <a:gd name="T2" fmla="*/ 0 w 5"/>
                <a:gd name="T3" fmla="*/ 2 h 3"/>
                <a:gd name="T4" fmla="*/ 2 w 5"/>
                <a:gd name="T5" fmla="*/ 0 h 3"/>
                <a:gd name="T6" fmla="*/ 6 w 5"/>
                <a:gd name="T7" fmla="*/ 1 h 3"/>
                <a:gd name="T8" fmla="*/ 2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3"/>
                  </a:moveTo>
                  <a:cubicBezTo>
                    <a:pt x="2" y="3"/>
                    <a:pt x="0" y="3"/>
                    <a:pt x="0" y="2"/>
                  </a:cubicBezTo>
                  <a:cubicBezTo>
                    <a:pt x="0" y="1"/>
                    <a:pt x="1" y="0"/>
                    <a:pt x="2" y="0"/>
                  </a:cubicBezTo>
                  <a:cubicBezTo>
                    <a:pt x="3" y="0"/>
                    <a:pt x="5" y="0"/>
                    <a:pt x="5" y="1"/>
                  </a:cubicBezTo>
                  <a:cubicBezTo>
                    <a:pt x="5"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7" name="Freeform 3264"/>
            <p:cNvSpPr>
              <a:spLocks noChangeAspect="1"/>
            </p:cNvSpPr>
            <p:nvPr/>
          </p:nvSpPr>
          <p:spPr bwMode="auto">
            <a:xfrm>
              <a:off x="1485" y="2648"/>
              <a:ext cx="4" cy="4"/>
            </a:xfrm>
            <a:custGeom>
              <a:avLst/>
              <a:gdLst>
                <a:gd name="T0" fmla="*/ 4 w 3"/>
                <a:gd name="T1" fmla="*/ 3 h 3"/>
                <a:gd name="T2" fmla="*/ 1 w 3"/>
                <a:gd name="T3" fmla="*/ 4 h 3"/>
                <a:gd name="T4" fmla="*/ 0 w 3"/>
                <a:gd name="T5" fmla="*/ 3 h 3"/>
                <a:gd name="T6" fmla="*/ 3 w 3"/>
                <a:gd name="T7" fmla="*/ 0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3" y="3"/>
                    <a:pt x="1" y="3"/>
                  </a:cubicBezTo>
                  <a:cubicBezTo>
                    <a:pt x="0" y="3"/>
                    <a:pt x="0" y="2"/>
                    <a:pt x="0" y="2"/>
                  </a:cubicBezTo>
                  <a:cubicBezTo>
                    <a:pt x="0" y="1"/>
                    <a:pt x="0"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8" name="Freeform 3265"/>
            <p:cNvSpPr>
              <a:spLocks noChangeAspect="1"/>
            </p:cNvSpPr>
            <p:nvPr/>
          </p:nvSpPr>
          <p:spPr bwMode="auto">
            <a:xfrm>
              <a:off x="1787" y="3568"/>
              <a:ext cx="5" cy="3"/>
            </a:xfrm>
            <a:custGeom>
              <a:avLst/>
              <a:gdLst>
                <a:gd name="T0" fmla="*/ 3 w 4"/>
                <a:gd name="T1" fmla="*/ 2 h 3"/>
                <a:gd name="T2" fmla="*/ 1 w 4"/>
                <a:gd name="T3" fmla="*/ 3 h 3"/>
                <a:gd name="T4" fmla="*/ 1 w 4"/>
                <a:gd name="T5" fmla="*/ 1 h 3"/>
                <a:gd name="T6" fmla="*/ 4 w 4"/>
                <a:gd name="T7" fmla="*/ 0 h 3"/>
                <a:gd name="T8" fmla="*/ 3 w 4"/>
                <a:gd name="T9" fmla="*/ 2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2"/>
                  </a:moveTo>
                  <a:cubicBezTo>
                    <a:pt x="2" y="3"/>
                    <a:pt x="1" y="3"/>
                    <a:pt x="1" y="3"/>
                  </a:cubicBezTo>
                  <a:cubicBezTo>
                    <a:pt x="0" y="2"/>
                    <a:pt x="1" y="1"/>
                    <a:pt x="1" y="1"/>
                  </a:cubicBezTo>
                  <a:cubicBezTo>
                    <a:pt x="1" y="0"/>
                    <a:pt x="2" y="0"/>
                    <a:pt x="3" y="0"/>
                  </a:cubicBezTo>
                  <a:cubicBezTo>
                    <a:pt x="4" y="1"/>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9" name="Freeform 3266"/>
            <p:cNvSpPr>
              <a:spLocks noChangeAspect="1"/>
            </p:cNvSpPr>
            <p:nvPr/>
          </p:nvSpPr>
          <p:spPr bwMode="auto">
            <a:xfrm>
              <a:off x="1789" y="3573"/>
              <a:ext cx="2" cy="6"/>
            </a:xfrm>
            <a:custGeom>
              <a:avLst/>
              <a:gdLst>
                <a:gd name="T0" fmla="*/ 2 w 2"/>
                <a:gd name="T1" fmla="*/ 4 h 5"/>
                <a:gd name="T2" fmla="*/ 1 w 2"/>
                <a:gd name="T3" fmla="*/ 6 h 5"/>
                <a:gd name="T4" fmla="*/ 0 w 2"/>
                <a:gd name="T5" fmla="*/ 4 h 5"/>
                <a:gd name="T6" fmla="*/ 1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1" y="4"/>
                    <a:pt x="1" y="5"/>
                    <a:pt x="1" y="5"/>
                  </a:cubicBezTo>
                  <a:cubicBezTo>
                    <a:pt x="0" y="5"/>
                    <a:pt x="0" y="4"/>
                    <a:pt x="0" y="3"/>
                  </a:cubicBezTo>
                  <a:cubicBezTo>
                    <a:pt x="0" y="2"/>
                    <a:pt x="0" y="0"/>
                    <a:pt x="1"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0" name="Freeform 3267"/>
            <p:cNvSpPr>
              <a:spLocks noChangeAspect="1"/>
            </p:cNvSpPr>
            <p:nvPr/>
          </p:nvSpPr>
          <p:spPr bwMode="auto">
            <a:xfrm>
              <a:off x="1816" y="3616"/>
              <a:ext cx="3" cy="5"/>
            </a:xfrm>
            <a:custGeom>
              <a:avLst/>
              <a:gdLst>
                <a:gd name="T0" fmla="*/ 3 w 2"/>
                <a:gd name="T1" fmla="*/ 4 h 4"/>
                <a:gd name="T2" fmla="*/ 2 w 2"/>
                <a:gd name="T3" fmla="*/ 5 h 4"/>
                <a:gd name="T4" fmla="*/ 0 w 2"/>
                <a:gd name="T5" fmla="*/ 3 h 4"/>
                <a:gd name="T6" fmla="*/ 2 w 2"/>
                <a:gd name="T7" fmla="*/ 0 h 4"/>
                <a:gd name="T8" fmla="*/ 3 w 2"/>
                <a:gd name="T9" fmla="*/ 4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3"/>
                  </a:moveTo>
                  <a:cubicBezTo>
                    <a:pt x="2" y="3"/>
                    <a:pt x="2" y="4"/>
                    <a:pt x="1" y="4"/>
                  </a:cubicBezTo>
                  <a:cubicBezTo>
                    <a:pt x="0" y="4"/>
                    <a:pt x="0" y="3"/>
                    <a:pt x="0" y="2"/>
                  </a:cubicBezTo>
                  <a:cubicBezTo>
                    <a:pt x="0" y="1"/>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1" name="Freeform 3268"/>
            <p:cNvSpPr>
              <a:spLocks noChangeAspect="1"/>
            </p:cNvSpPr>
            <p:nvPr/>
          </p:nvSpPr>
          <p:spPr bwMode="auto">
            <a:xfrm>
              <a:off x="1917" y="3689"/>
              <a:ext cx="2" cy="5"/>
            </a:xfrm>
            <a:custGeom>
              <a:avLst/>
              <a:gdLst>
                <a:gd name="T0" fmla="*/ 2 w 2"/>
                <a:gd name="T1" fmla="*/ 3 h 4"/>
                <a:gd name="T2" fmla="*/ 1 w 2"/>
                <a:gd name="T3" fmla="*/ 5 h 4"/>
                <a:gd name="T4" fmla="*/ 0 w 2"/>
                <a:gd name="T5" fmla="*/ 3 h 4"/>
                <a:gd name="T6" fmla="*/ 1 w 2"/>
                <a:gd name="T7" fmla="*/ 0 h 4"/>
                <a:gd name="T8" fmla="*/ 2 w 2"/>
                <a:gd name="T9" fmla="*/ 3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2"/>
                  </a:moveTo>
                  <a:cubicBezTo>
                    <a:pt x="2" y="3"/>
                    <a:pt x="2" y="4"/>
                    <a:pt x="1" y="4"/>
                  </a:cubicBezTo>
                  <a:cubicBezTo>
                    <a:pt x="0" y="3"/>
                    <a:pt x="0" y="3"/>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2" name="Freeform 3269"/>
            <p:cNvSpPr>
              <a:spLocks noChangeAspect="1"/>
            </p:cNvSpPr>
            <p:nvPr/>
          </p:nvSpPr>
          <p:spPr bwMode="auto">
            <a:xfrm>
              <a:off x="1859" y="3669"/>
              <a:ext cx="4" cy="2"/>
            </a:xfrm>
            <a:custGeom>
              <a:avLst/>
              <a:gdLst>
                <a:gd name="T0" fmla="*/ 3 w 3"/>
                <a:gd name="T1" fmla="*/ 0 h 2"/>
                <a:gd name="T2" fmla="*/ 4 w 3"/>
                <a:gd name="T3" fmla="*/ 1 h 2"/>
                <a:gd name="T4" fmla="*/ 3 w 3"/>
                <a:gd name="T5" fmla="*/ 2 h 2"/>
                <a:gd name="T6" fmla="*/ 0 w 3"/>
                <a:gd name="T7" fmla="*/ 1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3" y="0"/>
                    <a:pt x="3" y="1"/>
                    <a:pt x="3" y="1"/>
                  </a:cubicBezTo>
                  <a:cubicBezTo>
                    <a:pt x="3" y="2"/>
                    <a:pt x="2" y="2"/>
                    <a:pt x="2" y="2"/>
                  </a:cubicBezTo>
                  <a:cubicBezTo>
                    <a:pt x="1" y="2"/>
                    <a:pt x="0" y="2"/>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3" name="Freeform 3270"/>
            <p:cNvSpPr>
              <a:spLocks noChangeAspect="1"/>
            </p:cNvSpPr>
            <p:nvPr/>
          </p:nvSpPr>
          <p:spPr bwMode="auto">
            <a:xfrm>
              <a:off x="3546" y="968"/>
              <a:ext cx="3" cy="5"/>
            </a:xfrm>
            <a:custGeom>
              <a:avLst/>
              <a:gdLst>
                <a:gd name="T0" fmla="*/ 2 w 3"/>
                <a:gd name="T1" fmla="*/ 4 h 4"/>
                <a:gd name="T2" fmla="*/ 1 w 3"/>
                <a:gd name="T3" fmla="*/ 4 h 4"/>
                <a:gd name="T4" fmla="*/ 1 w 3"/>
                <a:gd name="T5" fmla="*/ 3 h 4"/>
                <a:gd name="T6" fmla="*/ 2 w 3"/>
                <a:gd name="T7" fmla="*/ 1 h 4"/>
                <a:gd name="T8" fmla="*/ 2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3"/>
                  </a:moveTo>
                  <a:cubicBezTo>
                    <a:pt x="2" y="3"/>
                    <a:pt x="1" y="4"/>
                    <a:pt x="1" y="3"/>
                  </a:cubicBezTo>
                  <a:cubicBezTo>
                    <a:pt x="0" y="3"/>
                    <a:pt x="0" y="2"/>
                    <a:pt x="1" y="2"/>
                  </a:cubicBezTo>
                  <a:cubicBezTo>
                    <a:pt x="1" y="1"/>
                    <a:pt x="2" y="0"/>
                    <a:pt x="2" y="1"/>
                  </a:cubicBezTo>
                  <a:cubicBezTo>
                    <a:pt x="3" y="1"/>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4" name="Freeform 3271"/>
            <p:cNvSpPr>
              <a:spLocks noChangeAspect="1"/>
            </p:cNvSpPr>
            <p:nvPr/>
          </p:nvSpPr>
          <p:spPr bwMode="auto">
            <a:xfrm>
              <a:off x="4782" y="1610"/>
              <a:ext cx="5" cy="4"/>
            </a:xfrm>
            <a:custGeom>
              <a:avLst/>
              <a:gdLst>
                <a:gd name="T0" fmla="*/ 5 w 4"/>
                <a:gd name="T1" fmla="*/ 3 h 3"/>
                <a:gd name="T2" fmla="*/ 3 w 4"/>
                <a:gd name="T3" fmla="*/ 4 h 3"/>
                <a:gd name="T4" fmla="*/ 0 w 4"/>
                <a:gd name="T5" fmla="*/ 3 h 3"/>
                <a:gd name="T6" fmla="*/ 3 w 4"/>
                <a:gd name="T7" fmla="*/ 0 h 3"/>
                <a:gd name="T8" fmla="*/ 5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4" y="2"/>
                  </a:moveTo>
                  <a:cubicBezTo>
                    <a:pt x="4" y="3"/>
                    <a:pt x="3" y="3"/>
                    <a:pt x="2" y="3"/>
                  </a:cubicBezTo>
                  <a:cubicBezTo>
                    <a:pt x="0" y="3"/>
                    <a:pt x="0" y="2"/>
                    <a:pt x="0" y="2"/>
                  </a:cubicBezTo>
                  <a:cubicBezTo>
                    <a:pt x="0" y="1"/>
                    <a:pt x="0" y="0"/>
                    <a:pt x="2" y="0"/>
                  </a:cubicBezTo>
                  <a:cubicBezTo>
                    <a:pt x="4"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5" name="Freeform 3272"/>
            <p:cNvSpPr>
              <a:spLocks noChangeAspect="1"/>
            </p:cNvSpPr>
            <p:nvPr/>
          </p:nvSpPr>
          <p:spPr bwMode="auto">
            <a:xfrm>
              <a:off x="4978" y="1237"/>
              <a:ext cx="5" cy="7"/>
            </a:xfrm>
            <a:custGeom>
              <a:avLst/>
              <a:gdLst>
                <a:gd name="T0" fmla="*/ 5 w 4"/>
                <a:gd name="T1" fmla="*/ 4 h 6"/>
                <a:gd name="T2" fmla="*/ 4 w 4"/>
                <a:gd name="T3" fmla="*/ 7 h 6"/>
                <a:gd name="T4" fmla="*/ 1 w 4"/>
                <a:gd name="T5" fmla="*/ 5 h 6"/>
                <a:gd name="T6" fmla="*/ 1 w 4"/>
                <a:gd name="T7" fmla="*/ 0 h 6"/>
                <a:gd name="T8" fmla="*/ 5 w 4"/>
                <a:gd name="T9" fmla="*/ 4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3"/>
                  </a:moveTo>
                  <a:cubicBezTo>
                    <a:pt x="4" y="4"/>
                    <a:pt x="4" y="5"/>
                    <a:pt x="3" y="6"/>
                  </a:cubicBezTo>
                  <a:cubicBezTo>
                    <a:pt x="2" y="6"/>
                    <a:pt x="1" y="4"/>
                    <a:pt x="1" y="4"/>
                  </a:cubicBezTo>
                  <a:cubicBezTo>
                    <a:pt x="1" y="3"/>
                    <a:pt x="0" y="0"/>
                    <a:pt x="1" y="0"/>
                  </a:cubicBezTo>
                  <a:cubicBezTo>
                    <a:pt x="3"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6" name="Oval 3273"/>
            <p:cNvSpPr>
              <a:spLocks noChangeAspect="1" noChangeArrowheads="1"/>
            </p:cNvSpPr>
            <p:nvPr/>
          </p:nvSpPr>
          <p:spPr bwMode="auto">
            <a:xfrm>
              <a:off x="4816" y="1090"/>
              <a:ext cx="2"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7" name="Freeform 3274"/>
            <p:cNvSpPr>
              <a:spLocks noChangeAspect="1"/>
            </p:cNvSpPr>
            <p:nvPr/>
          </p:nvSpPr>
          <p:spPr bwMode="auto">
            <a:xfrm>
              <a:off x="4228" y="1055"/>
              <a:ext cx="3" cy="4"/>
            </a:xfrm>
            <a:custGeom>
              <a:avLst/>
              <a:gdLst>
                <a:gd name="T0" fmla="*/ 3 w 3"/>
                <a:gd name="T1" fmla="*/ 3 h 3"/>
                <a:gd name="T2" fmla="*/ 2 w 3"/>
                <a:gd name="T3" fmla="*/ 4 h 3"/>
                <a:gd name="T4" fmla="*/ 0 w 3"/>
                <a:gd name="T5" fmla="*/ 1 h 3"/>
                <a:gd name="T6" fmla="*/ 2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3" y="3"/>
                    <a:pt x="2" y="3"/>
                  </a:cubicBezTo>
                  <a:cubicBezTo>
                    <a:pt x="1" y="3"/>
                    <a:pt x="0" y="2"/>
                    <a:pt x="0" y="1"/>
                  </a:cubicBezTo>
                  <a:cubicBezTo>
                    <a:pt x="0" y="1"/>
                    <a:pt x="1"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8" name="Freeform 3275"/>
            <p:cNvSpPr>
              <a:spLocks noChangeAspect="1"/>
            </p:cNvSpPr>
            <p:nvPr/>
          </p:nvSpPr>
          <p:spPr bwMode="auto">
            <a:xfrm>
              <a:off x="4000" y="1057"/>
              <a:ext cx="2" cy="3"/>
            </a:xfrm>
            <a:custGeom>
              <a:avLst/>
              <a:gdLst>
                <a:gd name="T0" fmla="*/ 2 w 2"/>
                <a:gd name="T1" fmla="*/ 2 h 3"/>
                <a:gd name="T2" fmla="*/ 1 w 2"/>
                <a:gd name="T3" fmla="*/ 3 h 3"/>
                <a:gd name="T4" fmla="*/ 0 w 2"/>
                <a:gd name="T5" fmla="*/ 2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2"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9" name="Freeform 3276"/>
            <p:cNvSpPr>
              <a:spLocks noChangeAspect="1"/>
            </p:cNvSpPr>
            <p:nvPr/>
          </p:nvSpPr>
          <p:spPr bwMode="auto">
            <a:xfrm>
              <a:off x="3968" y="1135"/>
              <a:ext cx="3" cy="3"/>
            </a:xfrm>
            <a:custGeom>
              <a:avLst/>
              <a:gdLst>
                <a:gd name="T0" fmla="*/ 2 w 2"/>
                <a:gd name="T1" fmla="*/ 2 h 3"/>
                <a:gd name="T2" fmla="*/ 0 w 2"/>
                <a:gd name="T3" fmla="*/ 3 h 3"/>
                <a:gd name="T4" fmla="*/ 0 w 2"/>
                <a:gd name="T5" fmla="*/ 2 h 3"/>
                <a:gd name="T6" fmla="*/ 2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3"/>
                    <a:pt x="1" y="3"/>
                    <a:pt x="0" y="3"/>
                  </a:cubicBezTo>
                  <a:cubicBezTo>
                    <a:pt x="0" y="3"/>
                    <a:pt x="0" y="2"/>
                    <a:pt x="0" y="2"/>
                  </a:cubicBezTo>
                  <a:cubicBezTo>
                    <a:pt x="0" y="1"/>
                    <a:pt x="0" y="0"/>
                    <a:pt x="1" y="0"/>
                  </a:cubicBezTo>
                  <a:cubicBezTo>
                    <a:pt x="2" y="0"/>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0" name="Freeform 3277"/>
            <p:cNvSpPr>
              <a:spLocks noChangeAspect="1"/>
            </p:cNvSpPr>
            <p:nvPr/>
          </p:nvSpPr>
          <p:spPr bwMode="auto">
            <a:xfrm>
              <a:off x="3962" y="1133"/>
              <a:ext cx="4" cy="4"/>
            </a:xfrm>
            <a:custGeom>
              <a:avLst/>
              <a:gdLst>
                <a:gd name="T0" fmla="*/ 4 w 3"/>
                <a:gd name="T1" fmla="*/ 3 h 3"/>
                <a:gd name="T2" fmla="*/ 3 w 3"/>
                <a:gd name="T3" fmla="*/ 4 h 3"/>
                <a:gd name="T4" fmla="*/ 1 w 3"/>
                <a:gd name="T5" fmla="*/ 3 h 3"/>
                <a:gd name="T6" fmla="*/ 3 w 3"/>
                <a:gd name="T7" fmla="*/ 0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3" y="3"/>
                    <a:pt x="2" y="3"/>
                  </a:cubicBezTo>
                  <a:cubicBezTo>
                    <a:pt x="1" y="3"/>
                    <a:pt x="0" y="2"/>
                    <a:pt x="1" y="2"/>
                  </a:cubicBezTo>
                  <a:cubicBezTo>
                    <a:pt x="1" y="1"/>
                    <a:pt x="1"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1" name="Freeform 3278"/>
            <p:cNvSpPr>
              <a:spLocks noChangeAspect="1"/>
            </p:cNvSpPr>
            <p:nvPr/>
          </p:nvSpPr>
          <p:spPr bwMode="auto">
            <a:xfrm>
              <a:off x="3751" y="1270"/>
              <a:ext cx="3" cy="4"/>
            </a:xfrm>
            <a:custGeom>
              <a:avLst/>
              <a:gdLst>
                <a:gd name="T0" fmla="*/ 3 w 2"/>
                <a:gd name="T1" fmla="*/ 3 h 3"/>
                <a:gd name="T2" fmla="*/ 2 w 2"/>
                <a:gd name="T3" fmla="*/ 4 h 3"/>
                <a:gd name="T4" fmla="*/ 0 w 2"/>
                <a:gd name="T5" fmla="*/ 1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0" y="3"/>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2" name="Freeform 3279"/>
            <p:cNvSpPr>
              <a:spLocks noChangeAspect="1"/>
            </p:cNvSpPr>
            <p:nvPr/>
          </p:nvSpPr>
          <p:spPr bwMode="auto">
            <a:xfrm>
              <a:off x="4637" y="2519"/>
              <a:ext cx="4" cy="3"/>
            </a:xfrm>
            <a:custGeom>
              <a:avLst/>
              <a:gdLst>
                <a:gd name="T0" fmla="*/ 1 w 3"/>
                <a:gd name="T1" fmla="*/ 2 h 3"/>
                <a:gd name="T2" fmla="*/ 0 w 3"/>
                <a:gd name="T3" fmla="*/ 2 h 3"/>
                <a:gd name="T4" fmla="*/ 1 w 3"/>
                <a:gd name="T5" fmla="*/ 1 h 3"/>
                <a:gd name="T6" fmla="*/ 3 w 3"/>
                <a:gd name="T7" fmla="*/ 1 h 3"/>
                <a:gd name="T8" fmla="*/ 1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2"/>
                  </a:moveTo>
                  <a:cubicBezTo>
                    <a:pt x="1" y="2"/>
                    <a:pt x="0" y="3"/>
                    <a:pt x="0" y="2"/>
                  </a:cubicBezTo>
                  <a:cubicBezTo>
                    <a:pt x="0" y="1"/>
                    <a:pt x="1" y="1"/>
                    <a:pt x="1" y="1"/>
                  </a:cubicBezTo>
                  <a:cubicBezTo>
                    <a:pt x="1" y="1"/>
                    <a:pt x="2" y="0"/>
                    <a:pt x="2"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3" name="Freeform 3280"/>
            <p:cNvSpPr>
              <a:spLocks noChangeAspect="1"/>
            </p:cNvSpPr>
            <p:nvPr/>
          </p:nvSpPr>
          <p:spPr bwMode="auto">
            <a:xfrm>
              <a:off x="3405" y="3500"/>
              <a:ext cx="3" cy="4"/>
            </a:xfrm>
            <a:custGeom>
              <a:avLst/>
              <a:gdLst>
                <a:gd name="T0" fmla="*/ 2 w 2"/>
                <a:gd name="T1" fmla="*/ 3 h 3"/>
                <a:gd name="T2" fmla="*/ 0 w 2"/>
                <a:gd name="T3" fmla="*/ 3 h 3"/>
                <a:gd name="T4" fmla="*/ 2 w 2"/>
                <a:gd name="T5" fmla="*/ 1 h 3"/>
                <a:gd name="T6" fmla="*/ 3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0" y="3"/>
                    <a:pt x="0" y="2"/>
                  </a:cubicBezTo>
                  <a:cubicBezTo>
                    <a:pt x="0" y="1"/>
                    <a:pt x="0" y="1"/>
                    <a:pt x="1" y="1"/>
                  </a:cubicBezTo>
                  <a:cubicBezTo>
                    <a:pt x="1" y="1"/>
                    <a:pt x="2" y="0"/>
                    <a:pt x="2" y="1"/>
                  </a:cubicBezTo>
                  <a:cubicBezTo>
                    <a:pt x="2" y="2"/>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4" name="Freeform 3281"/>
            <p:cNvSpPr>
              <a:spLocks noChangeAspect="1"/>
            </p:cNvSpPr>
            <p:nvPr/>
          </p:nvSpPr>
          <p:spPr bwMode="auto">
            <a:xfrm>
              <a:off x="449" y="2256"/>
              <a:ext cx="2" cy="3"/>
            </a:xfrm>
            <a:custGeom>
              <a:avLst/>
              <a:gdLst>
                <a:gd name="T0" fmla="*/ 1 w 2"/>
                <a:gd name="T1" fmla="*/ 2 h 3"/>
                <a:gd name="T2" fmla="*/ 0 w 2"/>
                <a:gd name="T3" fmla="*/ 3 h 3"/>
                <a:gd name="T4" fmla="*/ 0 w 2"/>
                <a:gd name="T5" fmla="*/ 1 h 3"/>
                <a:gd name="T6" fmla="*/ 1 w 2"/>
                <a:gd name="T7" fmla="*/ 1 h 3"/>
                <a:gd name="T8" fmla="*/ 1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3"/>
                    <a:pt x="1" y="3"/>
                    <a:pt x="0" y="3"/>
                  </a:cubicBezTo>
                  <a:cubicBezTo>
                    <a:pt x="0" y="3"/>
                    <a:pt x="0" y="2"/>
                    <a:pt x="0" y="1"/>
                  </a:cubicBezTo>
                  <a:cubicBezTo>
                    <a:pt x="0" y="1"/>
                    <a:pt x="1" y="0"/>
                    <a:pt x="1" y="1"/>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5" name="Freeform 3282"/>
            <p:cNvSpPr>
              <a:spLocks noChangeAspect="1"/>
            </p:cNvSpPr>
            <p:nvPr/>
          </p:nvSpPr>
          <p:spPr bwMode="auto">
            <a:xfrm>
              <a:off x="493" y="2276"/>
              <a:ext cx="4" cy="3"/>
            </a:xfrm>
            <a:custGeom>
              <a:avLst/>
              <a:gdLst>
                <a:gd name="T0" fmla="*/ 3 w 3"/>
                <a:gd name="T1" fmla="*/ 2 h 2"/>
                <a:gd name="T2" fmla="*/ 3 w 3"/>
                <a:gd name="T3" fmla="*/ 3 h 2"/>
                <a:gd name="T4" fmla="*/ 1 w 3"/>
                <a:gd name="T5" fmla="*/ 3 h 2"/>
                <a:gd name="T6" fmla="*/ 0 w 3"/>
                <a:gd name="T7" fmla="*/ 0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2"/>
                    <a:pt x="2" y="2"/>
                  </a:cubicBezTo>
                  <a:cubicBezTo>
                    <a:pt x="2" y="2"/>
                    <a:pt x="1" y="2"/>
                    <a:pt x="1" y="2"/>
                  </a:cubicBezTo>
                  <a:cubicBezTo>
                    <a:pt x="1" y="1"/>
                    <a:pt x="0" y="1"/>
                    <a:pt x="0"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6" name="Freeform 3283"/>
            <p:cNvSpPr>
              <a:spLocks noChangeAspect="1"/>
            </p:cNvSpPr>
            <p:nvPr/>
          </p:nvSpPr>
          <p:spPr bwMode="auto">
            <a:xfrm>
              <a:off x="207" y="1652"/>
              <a:ext cx="3" cy="4"/>
            </a:xfrm>
            <a:custGeom>
              <a:avLst/>
              <a:gdLst>
                <a:gd name="T0" fmla="*/ 2 w 3"/>
                <a:gd name="T1" fmla="*/ 3 h 3"/>
                <a:gd name="T2" fmla="*/ 0 w 3"/>
                <a:gd name="T3" fmla="*/ 3 h 3"/>
                <a:gd name="T4" fmla="*/ 1 w 3"/>
                <a:gd name="T5" fmla="*/ 1 h 3"/>
                <a:gd name="T6" fmla="*/ 3 w 3"/>
                <a:gd name="T7" fmla="*/ 1 h 3"/>
                <a:gd name="T8" fmla="*/ 2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3"/>
                    <a:pt x="1" y="3"/>
                    <a:pt x="0" y="2"/>
                  </a:cubicBezTo>
                  <a:cubicBezTo>
                    <a:pt x="0" y="2"/>
                    <a:pt x="1" y="1"/>
                    <a:pt x="1" y="1"/>
                  </a:cubicBezTo>
                  <a:cubicBezTo>
                    <a:pt x="1" y="1"/>
                    <a:pt x="2" y="0"/>
                    <a:pt x="3" y="1"/>
                  </a:cubicBezTo>
                  <a:cubicBezTo>
                    <a:pt x="3"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7" name="Freeform 3284"/>
            <p:cNvSpPr>
              <a:spLocks noChangeAspect="1"/>
            </p:cNvSpPr>
            <p:nvPr/>
          </p:nvSpPr>
          <p:spPr bwMode="auto">
            <a:xfrm>
              <a:off x="474" y="1555"/>
              <a:ext cx="7" cy="3"/>
            </a:xfrm>
            <a:custGeom>
              <a:avLst/>
              <a:gdLst>
                <a:gd name="T0" fmla="*/ 4 w 6"/>
                <a:gd name="T1" fmla="*/ 2 h 3"/>
                <a:gd name="T2" fmla="*/ 1 w 6"/>
                <a:gd name="T3" fmla="*/ 3 h 3"/>
                <a:gd name="T4" fmla="*/ 2 w 6"/>
                <a:gd name="T5" fmla="*/ 1 h 3"/>
                <a:gd name="T6" fmla="*/ 6 w 6"/>
                <a:gd name="T7" fmla="*/ 0 h 3"/>
                <a:gd name="T8" fmla="*/ 4 w 6"/>
                <a:gd name="T9" fmla="*/ 2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3" y="2"/>
                  </a:moveTo>
                  <a:cubicBezTo>
                    <a:pt x="3" y="3"/>
                    <a:pt x="1" y="3"/>
                    <a:pt x="1" y="3"/>
                  </a:cubicBezTo>
                  <a:cubicBezTo>
                    <a:pt x="0" y="2"/>
                    <a:pt x="2" y="1"/>
                    <a:pt x="2" y="1"/>
                  </a:cubicBezTo>
                  <a:cubicBezTo>
                    <a:pt x="4" y="0"/>
                    <a:pt x="5" y="0"/>
                    <a:pt x="5" y="0"/>
                  </a:cubicBezTo>
                  <a:cubicBezTo>
                    <a:pt x="6" y="1"/>
                    <a:pt x="5" y="2"/>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8" name="Oval 3285"/>
            <p:cNvSpPr>
              <a:spLocks noChangeAspect="1" noChangeArrowheads="1"/>
            </p:cNvSpPr>
            <p:nvPr/>
          </p:nvSpPr>
          <p:spPr bwMode="auto">
            <a:xfrm>
              <a:off x="479" y="1569"/>
              <a:ext cx="4" cy="1"/>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9" name="Freeform 3286"/>
            <p:cNvSpPr>
              <a:spLocks noChangeAspect="1"/>
            </p:cNvSpPr>
            <p:nvPr/>
          </p:nvSpPr>
          <p:spPr bwMode="auto">
            <a:xfrm>
              <a:off x="408" y="1660"/>
              <a:ext cx="4" cy="4"/>
            </a:xfrm>
            <a:custGeom>
              <a:avLst/>
              <a:gdLst>
                <a:gd name="T0" fmla="*/ 3 w 3"/>
                <a:gd name="T1" fmla="*/ 3 h 3"/>
                <a:gd name="T2" fmla="*/ 1 w 3"/>
                <a:gd name="T3" fmla="*/ 3 h 3"/>
                <a:gd name="T4" fmla="*/ 1 w 3"/>
                <a:gd name="T5" fmla="*/ 1 h 3"/>
                <a:gd name="T6" fmla="*/ 4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2"/>
                    <a:pt x="1" y="3"/>
                    <a:pt x="1" y="2"/>
                  </a:cubicBezTo>
                  <a:cubicBezTo>
                    <a:pt x="0" y="2"/>
                    <a:pt x="1" y="1"/>
                    <a:pt x="1" y="1"/>
                  </a:cubicBezTo>
                  <a:cubicBezTo>
                    <a:pt x="2" y="1"/>
                    <a:pt x="3" y="0"/>
                    <a:pt x="3" y="1"/>
                  </a:cubicBezTo>
                  <a:cubicBezTo>
                    <a:pt x="3"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0" name="Freeform 3287"/>
            <p:cNvSpPr>
              <a:spLocks noChangeAspect="1"/>
            </p:cNvSpPr>
            <p:nvPr/>
          </p:nvSpPr>
          <p:spPr bwMode="auto">
            <a:xfrm>
              <a:off x="288" y="1666"/>
              <a:ext cx="4" cy="5"/>
            </a:xfrm>
            <a:custGeom>
              <a:avLst/>
              <a:gdLst>
                <a:gd name="T0" fmla="*/ 3 w 3"/>
                <a:gd name="T1" fmla="*/ 4 h 4"/>
                <a:gd name="T2" fmla="*/ 0 w 3"/>
                <a:gd name="T3" fmla="*/ 4 h 4"/>
                <a:gd name="T4" fmla="*/ 0 w 3"/>
                <a:gd name="T5" fmla="*/ 3 h 4"/>
                <a:gd name="T6" fmla="*/ 3 w 3"/>
                <a:gd name="T7" fmla="*/ 1 h 4"/>
                <a:gd name="T8" fmla="*/ 3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3"/>
                  </a:moveTo>
                  <a:cubicBezTo>
                    <a:pt x="1" y="3"/>
                    <a:pt x="1" y="4"/>
                    <a:pt x="0" y="3"/>
                  </a:cubicBezTo>
                  <a:cubicBezTo>
                    <a:pt x="0" y="3"/>
                    <a:pt x="0" y="2"/>
                    <a:pt x="0" y="2"/>
                  </a:cubicBezTo>
                  <a:cubicBezTo>
                    <a:pt x="1" y="1"/>
                    <a:pt x="2" y="0"/>
                    <a:pt x="2" y="1"/>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1" name="Freeform 3288"/>
            <p:cNvSpPr>
              <a:spLocks noChangeAspect="1"/>
            </p:cNvSpPr>
            <p:nvPr/>
          </p:nvSpPr>
          <p:spPr bwMode="auto">
            <a:xfrm>
              <a:off x="516" y="1622"/>
              <a:ext cx="3" cy="1"/>
            </a:xfrm>
            <a:custGeom>
              <a:avLst/>
              <a:gdLst>
                <a:gd name="T0" fmla="*/ 0 w 2"/>
                <a:gd name="T1" fmla="*/ 1 h 1"/>
                <a:gd name="T2" fmla="*/ 0 w 2"/>
                <a:gd name="T3" fmla="*/ 1 h 1"/>
                <a:gd name="T4" fmla="*/ 2 w 2"/>
                <a:gd name="T5" fmla="*/ 0 h 1"/>
                <a:gd name="T6" fmla="*/ 3 w 2"/>
                <a:gd name="T7" fmla="*/ 1 h 1"/>
                <a:gd name="T8" fmla="*/ 0 w 2"/>
                <a:gd name="T9" fmla="*/ 1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1"/>
                  </a:moveTo>
                  <a:cubicBezTo>
                    <a:pt x="0" y="1"/>
                    <a:pt x="0" y="1"/>
                    <a:pt x="0" y="1"/>
                  </a:cubicBezTo>
                  <a:cubicBezTo>
                    <a:pt x="0" y="0"/>
                    <a:pt x="0" y="0"/>
                    <a:pt x="1" y="0"/>
                  </a:cubicBezTo>
                  <a:cubicBezTo>
                    <a:pt x="1" y="0"/>
                    <a:pt x="2" y="0"/>
                    <a:pt x="2" y="1"/>
                  </a:cubicBezTo>
                  <a:cubicBezTo>
                    <a:pt x="2" y="1"/>
                    <a:pt x="1" y="1"/>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2" name="Freeform 3289"/>
            <p:cNvSpPr>
              <a:spLocks noChangeAspect="1"/>
            </p:cNvSpPr>
            <p:nvPr/>
          </p:nvSpPr>
          <p:spPr bwMode="auto">
            <a:xfrm>
              <a:off x="450" y="1653"/>
              <a:ext cx="3" cy="3"/>
            </a:xfrm>
            <a:custGeom>
              <a:avLst/>
              <a:gdLst>
                <a:gd name="T0" fmla="*/ 2 w 2"/>
                <a:gd name="T1" fmla="*/ 3 h 2"/>
                <a:gd name="T2" fmla="*/ 0 w 2"/>
                <a:gd name="T3" fmla="*/ 2 h 2"/>
                <a:gd name="T4" fmla="*/ 2 w 2"/>
                <a:gd name="T5" fmla="*/ 0 h 2"/>
                <a:gd name="T6" fmla="*/ 3 w 2"/>
                <a:gd name="T7" fmla="*/ 2 h 2"/>
                <a:gd name="T8" fmla="*/ 2 w 2"/>
                <a:gd name="T9" fmla="*/ 3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0" y="2"/>
                    <a:pt x="0" y="2"/>
                    <a:pt x="0" y="1"/>
                  </a:cubicBezTo>
                  <a:cubicBezTo>
                    <a:pt x="0" y="1"/>
                    <a:pt x="0" y="0"/>
                    <a:pt x="1" y="0"/>
                  </a:cubicBezTo>
                  <a:cubicBezTo>
                    <a:pt x="1" y="0"/>
                    <a:pt x="2" y="0"/>
                    <a:pt x="2" y="1"/>
                  </a:cubicBezTo>
                  <a:cubicBezTo>
                    <a:pt x="2" y="2"/>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3" name="Freeform 3290"/>
            <p:cNvSpPr>
              <a:spLocks noChangeAspect="1"/>
            </p:cNvSpPr>
            <p:nvPr/>
          </p:nvSpPr>
          <p:spPr bwMode="auto">
            <a:xfrm>
              <a:off x="672" y="1587"/>
              <a:ext cx="3" cy="4"/>
            </a:xfrm>
            <a:custGeom>
              <a:avLst/>
              <a:gdLst>
                <a:gd name="T0" fmla="*/ 3 w 2"/>
                <a:gd name="T1" fmla="*/ 3 h 3"/>
                <a:gd name="T2" fmla="*/ 2 w 2"/>
                <a:gd name="T3" fmla="*/ 4 h 3"/>
                <a:gd name="T4" fmla="*/ 2 w 2"/>
                <a:gd name="T5" fmla="*/ 3 h 3"/>
                <a:gd name="T6" fmla="*/ 3 w 2"/>
                <a:gd name="T7" fmla="*/ 1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1" y="2"/>
                  </a:cubicBezTo>
                  <a:cubicBezTo>
                    <a:pt x="1" y="1"/>
                    <a:pt x="1" y="0"/>
                    <a:pt x="2"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4" name="Freeform 3291"/>
            <p:cNvSpPr>
              <a:spLocks noChangeAspect="1"/>
            </p:cNvSpPr>
            <p:nvPr/>
          </p:nvSpPr>
          <p:spPr bwMode="auto">
            <a:xfrm>
              <a:off x="1013" y="1614"/>
              <a:ext cx="1" cy="3"/>
            </a:xfrm>
            <a:custGeom>
              <a:avLst/>
              <a:gdLst>
                <a:gd name="T0" fmla="*/ 1 w 1"/>
                <a:gd name="T1" fmla="*/ 2 h 3"/>
                <a:gd name="T2" fmla="*/ 0 w 1"/>
                <a:gd name="T3" fmla="*/ 2 h 3"/>
                <a:gd name="T4" fmla="*/ 0 w 1"/>
                <a:gd name="T5" fmla="*/ 1 h 3"/>
                <a:gd name="T6" fmla="*/ 0 w 1"/>
                <a:gd name="T7" fmla="*/ 0 h 3"/>
                <a:gd name="T8" fmla="*/ 1 w 1"/>
                <a:gd name="T9" fmla="*/ 2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2"/>
                  </a:cubicBezTo>
                  <a:cubicBezTo>
                    <a:pt x="0" y="2"/>
                    <a:pt x="0" y="2"/>
                    <a:pt x="0" y="1"/>
                  </a:cubicBezTo>
                  <a:cubicBezTo>
                    <a:pt x="0" y="1"/>
                    <a:pt x="0" y="0"/>
                    <a:pt x="0"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5" name="Oval 3292"/>
            <p:cNvSpPr>
              <a:spLocks noChangeAspect="1" noChangeArrowheads="1"/>
            </p:cNvSpPr>
            <p:nvPr/>
          </p:nvSpPr>
          <p:spPr bwMode="auto">
            <a:xfrm>
              <a:off x="1006" y="1603"/>
              <a:ext cx="2"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6" name="Freeform 3293"/>
            <p:cNvSpPr>
              <a:spLocks noChangeAspect="1"/>
            </p:cNvSpPr>
            <p:nvPr/>
          </p:nvSpPr>
          <p:spPr bwMode="auto">
            <a:xfrm>
              <a:off x="1002" y="1600"/>
              <a:ext cx="3" cy="4"/>
            </a:xfrm>
            <a:custGeom>
              <a:avLst/>
              <a:gdLst>
                <a:gd name="T0" fmla="*/ 3 w 2"/>
                <a:gd name="T1" fmla="*/ 3 h 3"/>
                <a:gd name="T2" fmla="*/ 2 w 2"/>
                <a:gd name="T3" fmla="*/ 3 h 3"/>
                <a:gd name="T4" fmla="*/ 0 w 2"/>
                <a:gd name="T5" fmla="*/ 1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2"/>
                  </a:cubicBezTo>
                  <a:cubicBezTo>
                    <a:pt x="0" y="2"/>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7" name="Freeform 3294"/>
            <p:cNvSpPr>
              <a:spLocks noChangeAspect="1"/>
            </p:cNvSpPr>
            <p:nvPr/>
          </p:nvSpPr>
          <p:spPr bwMode="auto">
            <a:xfrm>
              <a:off x="1035" y="1678"/>
              <a:ext cx="2" cy="4"/>
            </a:xfrm>
            <a:custGeom>
              <a:avLst/>
              <a:gdLst>
                <a:gd name="T0" fmla="*/ 2 w 2"/>
                <a:gd name="T1" fmla="*/ 3 h 3"/>
                <a:gd name="T2" fmla="*/ 1 w 2"/>
                <a:gd name="T3" fmla="*/ 4 h 3"/>
                <a:gd name="T4" fmla="*/ 0 w 2"/>
                <a:gd name="T5" fmla="*/ 1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0" y="3"/>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8" name="Freeform 3295"/>
            <p:cNvSpPr>
              <a:spLocks noChangeAspect="1"/>
            </p:cNvSpPr>
            <p:nvPr/>
          </p:nvSpPr>
          <p:spPr bwMode="auto">
            <a:xfrm>
              <a:off x="1091" y="1743"/>
              <a:ext cx="1" cy="3"/>
            </a:xfrm>
            <a:custGeom>
              <a:avLst/>
              <a:gdLst>
                <a:gd name="T0" fmla="*/ 1 w 1"/>
                <a:gd name="T1" fmla="*/ 2 h 2"/>
                <a:gd name="T2" fmla="*/ 1 w 1"/>
                <a:gd name="T3" fmla="*/ 3 h 2"/>
                <a:gd name="T4" fmla="*/ 0 w 1"/>
                <a:gd name="T5" fmla="*/ 2 h 2"/>
                <a:gd name="T6" fmla="*/ 0 w 1"/>
                <a:gd name="T7" fmla="*/ 0 h 2"/>
                <a:gd name="T8" fmla="*/ 1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1"/>
                    <a:pt x="1" y="2"/>
                    <a:pt x="1" y="2"/>
                  </a:cubicBezTo>
                  <a:cubicBezTo>
                    <a:pt x="0" y="2"/>
                    <a:pt x="0" y="2"/>
                    <a:pt x="0" y="1"/>
                  </a:cubicBezTo>
                  <a:cubicBezTo>
                    <a:pt x="0" y="1"/>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9" name="Freeform 3296"/>
            <p:cNvSpPr>
              <a:spLocks noChangeAspect="1"/>
            </p:cNvSpPr>
            <p:nvPr/>
          </p:nvSpPr>
          <p:spPr bwMode="auto">
            <a:xfrm>
              <a:off x="2344" y="1360"/>
              <a:ext cx="6" cy="5"/>
            </a:xfrm>
            <a:custGeom>
              <a:avLst/>
              <a:gdLst>
                <a:gd name="T0" fmla="*/ 5 w 5"/>
                <a:gd name="T1" fmla="*/ 3 h 4"/>
                <a:gd name="T2" fmla="*/ 5 w 5"/>
                <a:gd name="T3" fmla="*/ 5 h 4"/>
                <a:gd name="T4" fmla="*/ 2 w 5"/>
                <a:gd name="T5" fmla="*/ 4 h 4"/>
                <a:gd name="T6" fmla="*/ 1 w 5"/>
                <a:gd name="T7" fmla="*/ 0 h 4"/>
                <a:gd name="T8" fmla="*/ 5 w 5"/>
                <a:gd name="T9" fmla="*/ 3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4" y="2"/>
                  </a:moveTo>
                  <a:cubicBezTo>
                    <a:pt x="4" y="2"/>
                    <a:pt x="5" y="3"/>
                    <a:pt x="4" y="4"/>
                  </a:cubicBezTo>
                  <a:cubicBezTo>
                    <a:pt x="3" y="4"/>
                    <a:pt x="2" y="4"/>
                    <a:pt x="2" y="3"/>
                  </a:cubicBezTo>
                  <a:cubicBezTo>
                    <a:pt x="1" y="2"/>
                    <a:pt x="0" y="1"/>
                    <a:pt x="1" y="0"/>
                  </a:cubicBezTo>
                  <a:cubicBezTo>
                    <a:pt x="2" y="0"/>
                    <a:pt x="3"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0" name="Freeform 3297"/>
            <p:cNvSpPr>
              <a:spLocks noChangeAspect="1"/>
            </p:cNvSpPr>
            <p:nvPr/>
          </p:nvSpPr>
          <p:spPr bwMode="auto">
            <a:xfrm>
              <a:off x="2596" y="1079"/>
              <a:ext cx="4" cy="3"/>
            </a:xfrm>
            <a:custGeom>
              <a:avLst/>
              <a:gdLst>
                <a:gd name="T0" fmla="*/ 1 w 3"/>
                <a:gd name="T1" fmla="*/ 3 h 2"/>
                <a:gd name="T2" fmla="*/ 0 w 3"/>
                <a:gd name="T3" fmla="*/ 2 h 2"/>
                <a:gd name="T4" fmla="*/ 3 w 3"/>
                <a:gd name="T5" fmla="*/ 0 h 2"/>
                <a:gd name="T6" fmla="*/ 4 w 3"/>
                <a:gd name="T7" fmla="*/ 2 h 2"/>
                <a:gd name="T8" fmla="*/ 1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1"/>
                    <a:pt x="0" y="1"/>
                  </a:cubicBezTo>
                  <a:cubicBezTo>
                    <a:pt x="1" y="0"/>
                    <a:pt x="1" y="0"/>
                    <a:pt x="2" y="0"/>
                  </a:cubicBezTo>
                  <a:cubicBezTo>
                    <a:pt x="2" y="0"/>
                    <a:pt x="3" y="1"/>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1" name="Freeform 3298"/>
            <p:cNvSpPr>
              <a:spLocks noChangeAspect="1"/>
            </p:cNvSpPr>
            <p:nvPr/>
          </p:nvSpPr>
          <p:spPr bwMode="auto">
            <a:xfrm>
              <a:off x="2590" y="1076"/>
              <a:ext cx="4" cy="2"/>
            </a:xfrm>
            <a:custGeom>
              <a:avLst/>
              <a:gdLst>
                <a:gd name="T0" fmla="*/ 1 w 3"/>
                <a:gd name="T1" fmla="*/ 2 h 2"/>
                <a:gd name="T2" fmla="*/ 0 w 3"/>
                <a:gd name="T3" fmla="*/ 1 h 2"/>
                <a:gd name="T4" fmla="*/ 3 w 3"/>
                <a:gd name="T5" fmla="*/ 0 h 2"/>
                <a:gd name="T6" fmla="*/ 4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1"/>
                    <a:pt x="0" y="1"/>
                    <a:pt x="0" y="1"/>
                  </a:cubicBezTo>
                  <a:cubicBezTo>
                    <a:pt x="0" y="0"/>
                    <a:pt x="1" y="0"/>
                    <a:pt x="2" y="0"/>
                  </a:cubicBezTo>
                  <a:cubicBezTo>
                    <a:pt x="2" y="0"/>
                    <a:pt x="3" y="0"/>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2" name="Freeform 3299"/>
            <p:cNvSpPr>
              <a:spLocks noChangeAspect="1"/>
            </p:cNvSpPr>
            <p:nvPr/>
          </p:nvSpPr>
          <p:spPr bwMode="auto">
            <a:xfrm>
              <a:off x="2584" y="1073"/>
              <a:ext cx="4" cy="3"/>
            </a:xfrm>
            <a:custGeom>
              <a:avLst/>
              <a:gdLst>
                <a:gd name="T0" fmla="*/ 1 w 3"/>
                <a:gd name="T1" fmla="*/ 3 h 2"/>
                <a:gd name="T2" fmla="*/ 0 w 3"/>
                <a:gd name="T3" fmla="*/ 2 h 2"/>
                <a:gd name="T4" fmla="*/ 1 w 3"/>
                <a:gd name="T5" fmla="*/ 0 h 2"/>
                <a:gd name="T6" fmla="*/ 3 w 3"/>
                <a:gd name="T7" fmla="*/ 3 h 2"/>
                <a:gd name="T8" fmla="*/ 1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0" y="2"/>
                    <a:pt x="0" y="2"/>
                    <a:pt x="0" y="1"/>
                  </a:cubicBezTo>
                  <a:cubicBezTo>
                    <a:pt x="0" y="0"/>
                    <a:pt x="1" y="0"/>
                    <a:pt x="1" y="0"/>
                  </a:cubicBezTo>
                  <a:cubicBezTo>
                    <a:pt x="2" y="1"/>
                    <a:pt x="3" y="1"/>
                    <a:pt x="2" y="2"/>
                  </a:cubicBezTo>
                  <a:cubicBezTo>
                    <a:pt x="2" y="2"/>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3" name="Freeform 3300"/>
            <p:cNvSpPr>
              <a:spLocks noChangeAspect="1"/>
            </p:cNvSpPr>
            <p:nvPr/>
          </p:nvSpPr>
          <p:spPr bwMode="auto">
            <a:xfrm>
              <a:off x="2619" y="1126"/>
              <a:ext cx="3" cy="3"/>
            </a:xfrm>
            <a:custGeom>
              <a:avLst/>
              <a:gdLst>
                <a:gd name="T0" fmla="*/ 2 w 2"/>
                <a:gd name="T1" fmla="*/ 2 h 2"/>
                <a:gd name="T2" fmla="*/ 0 w 2"/>
                <a:gd name="T3" fmla="*/ 3 h 2"/>
                <a:gd name="T4" fmla="*/ 0 w 2"/>
                <a:gd name="T5" fmla="*/ 2 h 2"/>
                <a:gd name="T6" fmla="*/ 2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1" y="2"/>
                    <a:pt x="1" y="2"/>
                    <a:pt x="0" y="2"/>
                  </a:cubicBezTo>
                  <a:cubicBezTo>
                    <a:pt x="0" y="2"/>
                    <a:pt x="0" y="1"/>
                    <a:pt x="0" y="1"/>
                  </a:cubicBezTo>
                  <a:cubicBezTo>
                    <a:pt x="0" y="0"/>
                    <a:pt x="0" y="0"/>
                    <a:pt x="1" y="0"/>
                  </a:cubicBezTo>
                  <a:cubicBezTo>
                    <a:pt x="2"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4" name="Freeform 3301"/>
            <p:cNvSpPr>
              <a:spLocks noChangeAspect="1"/>
            </p:cNvSpPr>
            <p:nvPr/>
          </p:nvSpPr>
          <p:spPr bwMode="auto">
            <a:xfrm>
              <a:off x="2607" y="1022"/>
              <a:ext cx="1" cy="2"/>
            </a:xfrm>
            <a:custGeom>
              <a:avLst/>
              <a:gdLst>
                <a:gd name="T0" fmla="*/ 1 w 1"/>
                <a:gd name="T1" fmla="*/ 1 h 2"/>
                <a:gd name="T2" fmla="*/ 0 w 1"/>
                <a:gd name="T3" fmla="*/ 2 h 2"/>
                <a:gd name="T4" fmla="*/ 0 w 1"/>
                <a:gd name="T5" fmla="*/ 1 h 2"/>
                <a:gd name="T6" fmla="*/ 1 w 1"/>
                <a:gd name="T7" fmla="*/ 0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2"/>
                    <a:pt x="0" y="1"/>
                  </a:cubicBezTo>
                  <a:cubicBezTo>
                    <a:pt x="0" y="1"/>
                    <a:pt x="0" y="0"/>
                    <a:pt x="1"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5" name="Freeform 3302"/>
            <p:cNvSpPr>
              <a:spLocks noChangeAspect="1"/>
            </p:cNvSpPr>
            <p:nvPr/>
          </p:nvSpPr>
          <p:spPr bwMode="auto">
            <a:xfrm>
              <a:off x="2611" y="1021"/>
              <a:ext cx="2" cy="3"/>
            </a:xfrm>
            <a:custGeom>
              <a:avLst/>
              <a:gdLst>
                <a:gd name="T0" fmla="*/ 2 w 2"/>
                <a:gd name="T1" fmla="*/ 1 h 3"/>
                <a:gd name="T2" fmla="*/ 2 w 2"/>
                <a:gd name="T3" fmla="*/ 3 h 3"/>
                <a:gd name="T4" fmla="*/ 1 w 2"/>
                <a:gd name="T5" fmla="*/ 2 h 3"/>
                <a:gd name="T6" fmla="*/ 1 w 2"/>
                <a:gd name="T7" fmla="*/ 0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3"/>
                    <a:pt x="2" y="3"/>
                  </a:cubicBezTo>
                  <a:cubicBezTo>
                    <a:pt x="1" y="3"/>
                    <a:pt x="1" y="2"/>
                    <a:pt x="1" y="2"/>
                  </a:cubicBezTo>
                  <a:cubicBezTo>
                    <a:pt x="1"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6" name="Freeform 3303"/>
            <p:cNvSpPr>
              <a:spLocks noChangeAspect="1"/>
            </p:cNvSpPr>
            <p:nvPr/>
          </p:nvSpPr>
          <p:spPr bwMode="auto">
            <a:xfrm>
              <a:off x="2616" y="1030"/>
              <a:ext cx="3" cy="4"/>
            </a:xfrm>
            <a:custGeom>
              <a:avLst/>
              <a:gdLst>
                <a:gd name="T0" fmla="*/ 2 w 3"/>
                <a:gd name="T1" fmla="*/ 3 h 3"/>
                <a:gd name="T2" fmla="*/ 1 w 3"/>
                <a:gd name="T3" fmla="*/ 4 h 3"/>
                <a:gd name="T4" fmla="*/ 1 w 3"/>
                <a:gd name="T5" fmla="*/ 1 h 3"/>
                <a:gd name="T6" fmla="*/ 2 w 3"/>
                <a:gd name="T7" fmla="*/ 1 h 3"/>
                <a:gd name="T8" fmla="*/ 2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3"/>
                    <a:pt x="1" y="3"/>
                    <a:pt x="1" y="3"/>
                  </a:cubicBezTo>
                  <a:cubicBezTo>
                    <a:pt x="0" y="2"/>
                    <a:pt x="0" y="2"/>
                    <a:pt x="1" y="1"/>
                  </a:cubicBezTo>
                  <a:cubicBezTo>
                    <a:pt x="1" y="1"/>
                    <a:pt x="2" y="0"/>
                    <a:pt x="2"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7" name="Freeform 3304"/>
            <p:cNvSpPr>
              <a:spLocks noChangeAspect="1"/>
            </p:cNvSpPr>
            <p:nvPr/>
          </p:nvSpPr>
          <p:spPr bwMode="auto">
            <a:xfrm>
              <a:off x="2598" y="1028"/>
              <a:ext cx="3" cy="1"/>
            </a:xfrm>
            <a:custGeom>
              <a:avLst/>
              <a:gdLst>
                <a:gd name="T0" fmla="*/ 1 w 3"/>
                <a:gd name="T1" fmla="*/ 1 h 1"/>
                <a:gd name="T2" fmla="*/ 0 w 3"/>
                <a:gd name="T3" fmla="*/ 1 h 1"/>
                <a:gd name="T4" fmla="*/ 1 w 3"/>
                <a:gd name="T5" fmla="*/ 0 h 1"/>
                <a:gd name="T6" fmla="*/ 3 w 3"/>
                <a:gd name="T7" fmla="*/ 0 h 1"/>
                <a:gd name="T8" fmla="*/ 1 w 3"/>
                <a:gd name="T9" fmla="*/ 1 h 1"/>
                <a:gd name="T10" fmla="*/ 0 60000 65536"/>
                <a:gd name="T11" fmla="*/ 0 60000 65536"/>
                <a:gd name="T12" fmla="*/ 0 60000 65536"/>
                <a:gd name="T13" fmla="*/ 0 60000 65536"/>
                <a:gd name="T14" fmla="*/ 0 60000 65536"/>
                <a:gd name="T15" fmla="*/ 0 w 3"/>
                <a:gd name="T16" fmla="*/ 0 h 1"/>
                <a:gd name="T17" fmla="*/ 3 w 3"/>
                <a:gd name="T18" fmla="*/ 1 h 1"/>
              </a:gdLst>
              <a:ahLst/>
              <a:cxnLst>
                <a:cxn ang="T10">
                  <a:pos x="T0" y="T1"/>
                </a:cxn>
                <a:cxn ang="T11">
                  <a:pos x="T2" y="T3"/>
                </a:cxn>
                <a:cxn ang="T12">
                  <a:pos x="T4" y="T5"/>
                </a:cxn>
                <a:cxn ang="T13">
                  <a:pos x="T6" y="T7"/>
                </a:cxn>
                <a:cxn ang="T14">
                  <a:pos x="T8" y="T9"/>
                </a:cxn>
              </a:cxnLst>
              <a:rect l="T15" t="T16" r="T17" b="T18"/>
              <a:pathLst>
                <a:path w="3" h="1">
                  <a:moveTo>
                    <a:pt x="1" y="1"/>
                  </a:moveTo>
                  <a:cubicBezTo>
                    <a:pt x="1" y="1"/>
                    <a:pt x="0" y="1"/>
                    <a:pt x="0" y="1"/>
                  </a:cubicBezTo>
                  <a:cubicBezTo>
                    <a:pt x="0" y="0"/>
                    <a:pt x="1" y="0"/>
                    <a:pt x="1" y="0"/>
                  </a:cubicBezTo>
                  <a:cubicBezTo>
                    <a:pt x="2" y="0"/>
                    <a:pt x="3" y="0"/>
                    <a:pt x="3" y="0"/>
                  </a:cubicBezTo>
                  <a:cubicBezTo>
                    <a:pt x="3" y="1"/>
                    <a:pt x="2"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8" name="Freeform 3305"/>
            <p:cNvSpPr>
              <a:spLocks noChangeAspect="1"/>
            </p:cNvSpPr>
            <p:nvPr/>
          </p:nvSpPr>
          <p:spPr bwMode="auto">
            <a:xfrm>
              <a:off x="2614" y="1023"/>
              <a:ext cx="4" cy="4"/>
            </a:xfrm>
            <a:custGeom>
              <a:avLst/>
              <a:gdLst>
                <a:gd name="T0" fmla="*/ 3 w 3"/>
                <a:gd name="T1" fmla="*/ 4 h 3"/>
                <a:gd name="T2" fmla="*/ 1 w 3"/>
                <a:gd name="T3" fmla="*/ 4 h 3"/>
                <a:gd name="T4" fmla="*/ 1 w 3"/>
                <a:gd name="T5" fmla="*/ 3 h 3"/>
                <a:gd name="T6" fmla="*/ 3 w 3"/>
                <a:gd name="T7" fmla="*/ 1 h 3"/>
                <a:gd name="T8" fmla="*/ 3 w 3"/>
                <a:gd name="T9" fmla="*/ 4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3"/>
                  </a:moveTo>
                  <a:cubicBezTo>
                    <a:pt x="2" y="3"/>
                    <a:pt x="1" y="3"/>
                    <a:pt x="1" y="3"/>
                  </a:cubicBezTo>
                  <a:cubicBezTo>
                    <a:pt x="0" y="2"/>
                    <a:pt x="1" y="2"/>
                    <a:pt x="1" y="2"/>
                  </a:cubicBezTo>
                  <a:cubicBezTo>
                    <a:pt x="1" y="1"/>
                    <a:pt x="2" y="0"/>
                    <a:pt x="2" y="1"/>
                  </a:cubicBezTo>
                  <a:cubicBezTo>
                    <a:pt x="3" y="2"/>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9" name="Freeform 3306"/>
            <p:cNvSpPr>
              <a:spLocks noChangeAspect="1"/>
            </p:cNvSpPr>
            <p:nvPr/>
          </p:nvSpPr>
          <p:spPr bwMode="auto">
            <a:xfrm>
              <a:off x="2625" y="1015"/>
              <a:ext cx="3" cy="3"/>
            </a:xfrm>
            <a:custGeom>
              <a:avLst/>
              <a:gdLst>
                <a:gd name="T0" fmla="*/ 2 w 2"/>
                <a:gd name="T1" fmla="*/ 2 h 3"/>
                <a:gd name="T2" fmla="*/ 0 w 2"/>
                <a:gd name="T3" fmla="*/ 3 h 3"/>
                <a:gd name="T4" fmla="*/ 0 w 2"/>
                <a:gd name="T5" fmla="*/ 1 h 3"/>
                <a:gd name="T6" fmla="*/ 2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0" y="3"/>
                  </a:cubicBezTo>
                  <a:cubicBezTo>
                    <a:pt x="0" y="2"/>
                    <a:pt x="0" y="2"/>
                    <a:pt x="0" y="1"/>
                  </a:cubicBezTo>
                  <a:cubicBezTo>
                    <a:pt x="0" y="1"/>
                    <a:pt x="1" y="0"/>
                    <a:pt x="1" y="0"/>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0" name="Freeform 3307"/>
            <p:cNvSpPr>
              <a:spLocks noChangeAspect="1"/>
            </p:cNvSpPr>
            <p:nvPr/>
          </p:nvSpPr>
          <p:spPr bwMode="auto">
            <a:xfrm>
              <a:off x="2612" y="1007"/>
              <a:ext cx="4" cy="5"/>
            </a:xfrm>
            <a:custGeom>
              <a:avLst/>
              <a:gdLst>
                <a:gd name="T0" fmla="*/ 3 w 3"/>
                <a:gd name="T1" fmla="*/ 4 h 4"/>
                <a:gd name="T2" fmla="*/ 1 w 3"/>
                <a:gd name="T3" fmla="*/ 5 h 4"/>
                <a:gd name="T4" fmla="*/ 0 w 3"/>
                <a:gd name="T5" fmla="*/ 3 h 4"/>
                <a:gd name="T6" fmla="*/ 3 w 3"/>
                <a:gd name="T7" fmla="*/ 1 h 4"/>
                <a:gd name="T8" fmla="*/ 3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3"/>
                  </a:moveTo>
                  <a:cubicBezTo>
                    <a:pt x="2" y="3"/>
                    <a:pt x="1" y="4"/>
                    <a:pt x="1" y="4"/>
                  </a:cubicBezTo>
                  <a:cubicBezTo>
                    <a:pt x="0" y="3"/>
                    <a:pt x="0" y="3"/>
                    <a:pt x="0" y="2"/>
                  </a:cubicBezTo>
                  <a:cubicBezTo>
                    <a:pt x="1" y="1"/>
                    <a:pt x="1" y="0"/>
                    <a:pt x="2" y="1"/>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1" name="Freeform 3308"/>
            <p:cNvSpPr>
              <a:spLocks noChangeAspect="1"/>
            </p:cNvSpPr>
            <p:nvPr/>
          </p:nvSpPr>
          <p:spPr bwMode="auto">
            <a:xfrm>
              <a:off x="2124" y="1147"/>
              <a:ext cx="3" cy="2"/>
            </a:xfrm>
            <a:custGeom>
              <a:avLst/>
              <a:gdLst>
                <a:gd name="T0" fmla="*/ 2 w 3"/>
                <a:gd name="T1" fmla="*/ 0 h 2"/>
                <a:gd name="T2" fmla="*/ 3 w 3"/>
                <a:gd name="T3" fmla="*/ 1 h 2"/>
                <a:gd name="T4" fmla="*/ 1 w 3"/>
                <a:gd name="T5" fmla="*/ 2 h 2"/>
                <a:gd name="T6" fmla="*/ 0 w 3"/>
                <a:gd name="T7" fmla="*/ 1 h 2"/>
                <a:gd name="T8" fmla="*/ 2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1"/>
                    <a:pt x="3" y="1"/>
                    <a:pt x="3" y="1"/>
                  </a:cubicBezTo>
                  <a:cubicBezTo>
                    <a:pt x="2" y="2"/>
                    <a:pt x="2" y="2"/>
                    <a:pt x="1" y="2"/>
                  </a:cubicBezTo>
                  <a:cubicBezTo>
                    <a:pt x="1" y="2"/>
                    <a:pt x="0" y="1"/>
                    <a:pt x="0" y="1"/>
                  </a:cubicBezTo>
                  <a:cubicBezTo>
                    <a:pt x="1"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2" name="Freeform 3309"/>
            <p:cNvSpPr>
              <a:spLocks noChangeAspect="1"/>
            </p:cNvSpPr>
            <p:nvPr/>
          </p:nvSpPr>
          <p:spPr bwMode="auto">
            <a:xfrm>
              <a:off x="1402" y="1057"/>
              <a:ext cx="4" cy="2"/>
            </a:xfrm>
            <a:custGeom>
              <a:avLst/>
              <a:gdLst>
                <a:gd name="T0" fmla="*/ 3 w 3"/>
                <a:gd name="T1" fmla="*/ 1 h 2"/>
                <a:gd name="T2" fmla="*/ 3 w 3"/>
                <a:gd name="T3" fmla="*/ 2 h 2"/>
                <a:gd name="T4" fmla="*/ 1 w 3"/>
                <a:gd name="T5" fmla="*/ 2 h 2"/>
                <a:gd name="T6" fmla="*/ 0 w 3"/>
                <a:gd name="T7" fmla="*/ 1 h 2"/>
                <a:gd name="T8" fmla="*/ 3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1"/>
                    <a:pt x="2" y="2"/>
                  </a:cubicBezTo>
                  <a:cubicBezTo>
                    <a:pt x="2" y="2"/>
                    <a:pt x="2" y="2"/>
                    <a:pt x="1" y="2"/>
                  </a:cubicBezTo>
                  <a:cubicBezTo>
                    <a:pt x="1" y="2"/>
                    <a:pt x="0" y="2"/>
                    <a:pt x="0" y="1"/>
                  </a:cubicBezTo>
                  <a:cubicBezTo>
                    <a:pt x="0"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3" name="Freeform 3310"/>
            <p:cNvSpPr>
              <a:spLocks noChangeAspect="1"/>
            </p:cNvSpPr>
            <p:nvPr/>
          </p:nvSpPr>
          <p:spPr bwMode="auto">
            <a:xfrm>
              <a:off x="1527" y="1058"/>
              <a:ext cx="2" cy="2"/>
            </a:xfrm>
            <a:custGeom>
              <a:avLst/>
              <a:gdLst>
                <a:gd name="T0" fmla="*/ 1 w 2"/>
                <a:gd name="T1" fmla="*/ 0 h 2"/>
                <a:gd name="T2" fmla="*/ 2 w 2"/>
                <a:gd name="T3" fmla="*/ 0 h 2"/>
                <a:gd name="T4" fmla="*/ 2 w 2"/>
                <a:gd name="T5" fmla="*/ 2 h 2"/>
                <a:gd name="T6" fmla="*/ 0 w 2"/>
                <a:gd name="T7" fmla="*/ 1 h 2"/>
                <a:gd name="T8" fmla="*/ 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2" y="0"/>
                    <a:pt x="2" y="0"/>
                  </a:cubicBezTo>
                  <a:cubicBezTo>
                    <a:pt x="2" y="1"/>
                    <a:pt x="2" y="1"/>
                    <a:pt x="2" y="2"/>
                  </a:cubicBezTo>
                  <a:cubicBezTo>
                    <a:pt x="1" y="2"/>
                    <a:pt x="0" y="2"/>
                    <a:pt x="0" y="1"/>
                  </a:cubicBezTo>
                  <a:cubicBezTo>
                    <a:pt x="0" y="1"/>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4" name="Freeform 3311"/>
            <p:cNvSpPr>
              <a:spLocks noChangeAspect="1"/>
            </p:cNvSpPr>
            <p:nvPr/>
          </p:nvSpPr>
          <p:spPr bwMode="auto">
            <a:xfrm>
              <a:off x="1607" y="1063"/>
              <a:ext cx="3" cy="2"/>
            </a:xfrm>
            <a:custGeom>
              <a:avLst/>
              <a:gdLst>
                <a:gd name="T0" fmla="*/ 2 w 2"/>
                <a:gd name="T1" fmla="*/ 0 h 2"/>
                <a:gd name="T2" fmla="*/ 3 w 2"/>
                <a:gd name="T3" fmla="*/ 0 h 2"/>
                <a:gd name="T4" fmla="*/ 3 w 2"/>
                <a:gd name="T5" fmla="*/ 1 h 2"/>
                <a:gd name="T6" fmla="*/ 0 w 2"/>
                <a:gd name="T7" fmla="*/ 1 h 2"/>
                <a:gd name="T8" fmla="*/ 2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2" y="0"/>
                    <a:pt x="2" y="0"/>
                  </a:cubicBezTo>
                  <a:cubicBezTo>
                    <a:pt x="2" y="1"/>
                    <a:pt x="2" y="1"/>
                    <a:pt x="2" y="1"/>
                  </a:cubicBezTo>
                  <a:cubicBezTo>
                    <a:pt x="1" y="2"/>
                    <a:pt x="0" y="2"/>
                    <a:pt x="0" y="1"/>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5" name="Freeform 3312"/>
            <p:cNvSpPr>
              <a:spLocks noChangeAspect="1"/>
            </p:cNvSpPr>
            <p:nvPr/>
          </p:nvSpPr>
          <p:spPr bwMode="auto">
            <a:xfrm>
              <a:off x="1623" y="1090"/>
              <a:ext cx="2" cy="3"/>
            </a:xfrm>
            <a:custGeom>
              <a:avLst/>
              <a:gdLst>
                <a:gd name="T0" fmla="*/ 0 w 2"/>
                <a:gd name="T1" fmla="*/ 2 h 2"/>
                <a:gd name="T2" fmla="*/ 1 w 2"/>
                <a:gd name="T3" fmla="*/ 0 h 2"/>
                <a:gd name="T4" fmla="*/ 2 w 2"/>
                <a:gd name="T5" fmla="*/ 2 h 2"/>
                <a:gd name="T6" fmla="*/ 1 w 2"/>
                <a:gd name="T7" fmla="*/ 3 h 2"/>
                <a:gd name="T8" fmla="*/ 0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0" y="1"/>
                  </a:moveTo>
                  <a:cubicBezTo>
                    <a:pt x="0" y="1"/>
                    <a:pt x="0" y="0"/>
                    <a:pt x="1" y="0"/>
                  </a:cubicBezTo>
                  <a:cubicBezTo>
                    <a:pt x="1" y="0"/>
                    <a:pt x="2" y="0"/>
                    <a:pt x="2" y="1"/>
                  </a:cubicBezTo>
                  <a:cubicBezTo>
                    <a:pt x="2" y="1"/>
                    <a:pt x="2" y="2"/>
                    <a:pt x="1" y="2"/>
                  </a:cubicBezTo>
                  <a:cubicBezTo>
                    <a:pt x="0" y="2"/>
                    <a:pt x="0" y="1"/>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6" name="Freeform 3313"/>
            <p:cNvSpPr>
              <a:spLocks noChangeAspect="1"/>
            </p:cNvSpPr>
            <p:nvPr/>
          </p:nvSpPr>
          <p:spPr bwMode="auto">
            <a:xfrm>
              <a:off x="1655" y="1025"/>
              <a:ext cx="3" cy="4"/>
            </a:xfrm>
            <a:custGeom>
              <a:avLst/>
              <a:gdLst>
                <a:gd name="T0" fmla="*/ 0 w 2"/>
                <a:gd name="T1" fmla="*/ 3 h 3"/>
                <a:gd name="T2" fmla="*/ 0 w 2"/>
                <a:gd name="T3" fmla="*/ 1 h 3"/>
                <a:gd name="T4" fmla="*/ 3 w 2"/>
                <a:gd name="T5" fmla="*/ 1 h 3"/>
                <a:gd name="T6" fmla="*/ 3 w 2"/>
                <a:gd name="T7" fmla="*/ 4 h 3"/>
                <a:gd name="T8" fmla="*/ 0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2"/>
                  </a:moveTo>
                  <a:cubicBezTo>
                    <a:pt x="0" y="2"/>
                    <a:pt x="0" y="1"/>
                    <a:pt x="0" y="1"/>
                  </a:cubicBezTo>
                  <a:cubicBezTo>
                    <a:pt x="1" y="0"/>
                    <a:pt x="1" y="1"/>
                    <a:pt x="2" y="1"/>
                  </a:cubicBezTo>
                  <a:cubicBezTo>
                    <a:pt x="2" y="2"/>
                    <a:pt x="2" y="3"/>
                    <a:pt x="2" y="3"/>
                  </a:cubicBezTo>
                  <a:cubicBezTo>
                    <a:pt x="1" y="3"/>
                    <a:pt x="0" y="2"/>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7" name="Freeform 3314"/>
            <p:cNvSpPr>
              <a:spLocks noChangeAspect="1"/>
            </p:cNvSpPr>
            <p:nvPr/>
          </p:nvSpPr>
          <p:spPr bwMode="auto">
            <a:xfrm>
              <a:off x="1653" y="963"/>
              <a:ext cx="7" cy="6"/>
            </a:xfrm>
            <a:custGeom>
              <a:avLst/>
              <a:gdLst>
                <a:gd name="T0" fmla="*/ 2 w 6"/>
                <a:gd name="T1" fmla="*/ 5 h 5"/>
                <a:gd name="T2" fmla="*/ 1 w 6"/>
                <a:gd name="T3" fmla="*/ 1 h 5"/>
                <a:gd name="T4" fmla="*/ 4 w 6"/>
                <a:gd name="T5" fmla="*/ 1 h 5"/>
                <a:gd name="T6" fmla="*/ 6 w 6"/>
                <a:gd name="T7" fmla="*/ 5 h 5"/>
                <a:gd name="T8" fmla="*/ 2 w 6"/>
                <a:gd name="T9" fmla="*/ 5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2" y="4"/>
                  </a:moveTo>
                  <a:cubicBezTo>
                    <a:pt x="1" y="3"/>
                    <a:pt x="0" y="2"/>
                    <a:pt x="1" y="1"/>
                  </a:cubicBezTo>
                  <a:cubicBezTo>
                    <a:pt x="1" y="0"/>
                    <a:pt x="3" y="0"/>
                    <a:pt x="3" y="1"/>
                  </a:cubicBezTo>
                  <a:cubicBezTo>
                    <a:pt x="4" y="1"/>
                    <a:pt x="6" y="2"/>
                    <a:pt x="5" y="4"/>
                  </a:cubicBezTo>
                  <a:cubicBezTo>
                    <a:pt x="5" y="5"/>
                    <a:pt x="3" y="4"/>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8" name="Freeform 3315"/>
            <p:cNvSpPr>
              <a:spLocks noChangeAspect="1"/>
            </p:cNvSpPr>
            <p:nvPr/>
          </p:nvSpPr>
          <p:spPr bwMode="auto">
            <a:xfrm>
              <a:off x="1912" y="1011"/>
              <a:ext cx="5" cy="4"/>
            </a:xfrm>
            <a:custGeom>
              <a:avLst/>
              <a:gdLst>
                <a:gd name="T0" fmla="*/ 1 w 4"/>
                <a:gd name="T1" fmla="*/ 3 h 3"/>
                <a:gd name="T2" fmla="*/ 1 w 4"/>
                <a:gd name="T3" fmla="*/ 0 h 3"/>
                <a:gd name="T4" fmla="*/ 3 w 4"/>
                <a:gd name="T5" fmla="*/ 0 h 3"/>
                <a:gd name="T6" fmla="*/ 4 w 4"/>
                <a:gd name="T7" fmla="*/ 3 h 3"/>
                <a:gd name="T8" fmla="*/ 1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1" y="2"/>
                  </a:moveTo>
                  <a:cubicBezTo>
                    <a:pt x="1" y="1"/>
                    <a:pt x="0" y="1"/>
                    <a:pt x="1" y="0"/>
                  </a:cubicBezTo>
                  <a:cubicBezTo>
                    <a:pt x="1" y="0"/>
                    <a:pt x="2" y="0"/>
                    <a:pt x="2" y="0"/>
                  </a:cubicBezTo>
                  <a:cubicBezTo>
                    <a:pt x="3" y="1"/>
                    <a:pt x="4" y="1"/>
                    <a:pt x="3" y="2"/>
                  </a:cubicBezTo>
                  <a:cubicBezTo>
                    <a:pt x="3" y="3"/>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9" name="Freeform 3316"/>
            <p:cNvSpPr>
              <a:spLocks noChangeAspect="1"/>
            </p:cNvSpPr>
            <p:nvPr/>
          </p:nvSpPr>
          <p:spPr bwMode="auto">
            <a:xfrm>
              <a:off x="1767" y="1047"/>
              <a:ext cx="5" cy="5"/>
            </a:xfrm>
            <a:custGeom>
              <a:avLst/>
              <a:gdLst>
                <a:gd name="T0" fmla="*/ 1 w 4"/>
                <a:gd name="T1" fmla="*/ 4 h 4"/>
                <a:gd name="T2" fmla="*/ 0 w 4"/>
                <a:gd name="T3" fmla="*/ 1 h 4"/>
                <a:gd name="T4" fmla="*/ 3 w 4"/>
                <a:gd name="T5" fmla="*/ 1 h 4"/>
                <a:gd name="T6" fmla="*/ 5 w 4"/>
                <a:gd name="T7" fmla="*/ 4 h 4"/>
                <a:gd name="T8" fmla="*/ 1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1" y="3"/>
                  </a:moveTo>
                  <a:cubicBezTo>
                    <a:pt x="1" y="2"/>
                    <a:pt x="0" y="1"/>
                    <a:pt x="0" y="1"/>
                  </a:cubicBezTo>
                  <a:cubicBezTo>
                    <a:pt x="0" y="0"/>
                    <a:pt x="1" y="0"/>
                    <a:pt x="2" y="1"/>
                  </a:cubicBezTo>
                  <a:cubicBezTo>
                    <a:pt x="3" y="1"/>
                    <a:pt x="4" y="2"/>
                    <a:pt x="4" y="3"/>
                  </a:cubicBezTo>
                  <a:cubicBezTo>
                    <a:pt x="4" y="4"/>
                    <a:pt x="2" y="3"/>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0" name="Freeform 3317"/>
            <p:cNvSpPr>
              <a:spLocks noChangeAspect="1"/>
            </p:cNvSpPr>
            <p:nvPr/>
          </p:nvSpPr>
          <p:spPr bwMode="auto">
            <a:xfrm>
              <a:off x="1549" y="1027"/>
              <a:ext cx="3" cy="4"/>
            </a:xfrm>
            <a:custGeom>
              <a:avLst/>
              <a:gdLst>
                <a:gd name="T0" fmla="*/ 1 w 3"/>
                <a:gd name="T1" fmla="*/ 1 h 4"/>
                <a:gd name="T2" fmla="*/ 3 w 3"/>
                <a:gd name="T3" fmla="*/ 0 h 4"/>
                <a:gd name="T4" fmla="*/ 2 w 3"/>
                <a:gd name="T5" fmla="*/ 2 h 4"/>
                <a:gd name="T6" fmla="*/ 1 w 3"/>
                <a:gd name="T7" fmla="*/ 3 h 4"/>
                <a:gd name="T8" fmla="*/ 1 w 3"/>
                <a:gd name="T9" fmla="*/ 1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1" y="1"/>
                  </a:moveTo>
                  <a:cubicBezTo>
                    <a:pt x="1" y="0"/>
                    <a:pt x="2" y="0"/>
                    <a:pt x="3" y="0"/>
                  </a:cubicBezTo>
                  <a:cubicBezTo>
                    <a:pt x="3" y="1"/>
                    <a:pt x="3" y="2"/>
                    <a:pt x="2" y="2"/>
                  </a:cubicBezTo>
                  <a:cubicBezTo>
                    <a:pt x="2" y="3"/>
                    <a:pt x="1" y="4"/>
                    <a:pt x="1" y="3"/>
                  </a:cubicBezTo>
                  <a:cubicBezTo>
                    <a:pt x="0" y="2"/>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1" name="Freeform 3318"/>
            <p:cNvSpPr>
              <a:spLocks noChangeAspect="1"/>
            </p:cNvSpPr>
            <p:nvPr/>
          </p:nvSpPr>
          <p:spPr bwMode="auto">
            <a:xfrm>
              <a:off x="1409" y="1058"/>
              <a:ext cx="4" cy="2"/>
            </a:xfrm>
            <a:custGeom>
              <a:avLst/>
              <a:gdLst>
                <a:gd name="T0" fmla="*/ 3 w 3"/>
                <a:gd name="T1" fmla="*/ 0 h 2"/>
                <a:gd name="T2" fmla="*/ 4 w 3"/>
                <a:gd name="T3" fmla="*/ 1 h 2"/>
                <a:gd name="T4" fmla="*/ 1 w 3"/>
                <a:gd name="T5" fmla="*/ 2 h 2"/>
                <a:gd name="T6" fmla="*/ 0 w 3"/>
                <a:gd name="T7" fmla="*/ 1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3" y="1"/>
                  </a:cubicBezTo>
                  <a:cubicBezTo>
                    <a:pt x="2" y="2"/>
                    <a:pt x="2" y="2"/>
                    <a:pt x="1" y="2"/>
                  </a:cubicBezTo>
                  <a:cubicBezTo>
                    <a:pt x="1" y="2"/>
                    <a:pt x="0" y="1"/>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2" name="Freeform 3319"/>
            <p:cNvSpPr>
              <a:spLocks noChangeAspect="1"/>
            </p:cNvSpPr>
            <p:nvPr/>
          </p:nvSpPr>
          <p:spPr bwMode="auto">
            <a:xfrm>
              <a:off x="1329" y="1304"/>
              <a:ext cx="4" cy="2"/>
            </a:xfrm>
            <a:custGeom>
              <a:avLst/>
              <a:gdLst>
                <a:gd name="T0" fmla="*/ 1 w 3"/>
                <a:gd name="T1" fmla="*/ 2 h 2"/>
                <a:gd name="T2" fmla="*/ 0 w 3"/>
                <a:gd name="T3" fmla="*/ 1 h 2"/>
                <a:gd name="T4" fmla="*/ 1 w 3"/>
                <a:gd name="T5" fmla="*/ 0 h 2"/>
                <a:gd name="T6" fmla="*/ 4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1"/>
                    <a:pt x="0" y="1"/>
                  </a:cubicBezTo>
                  <a:cubicBezTo>
                    <a:pt x="0" y="0"/>
                    <a:pt x="1" y="0"/>
                    <a:pt x="1" y="0"/>
                  </a:cubicBezTo>
                  <a:cubicBezTo>
                    <a:pt x="2" y="0"/>
                    <a:pt x="3" y="0"/>
                    <a:pt x="3" y="1"/>
                  </a:cubicBezTo>
                  <a:cubicBezTo>
                    <a:pt x="2"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3" name="Freeform 3320"/>
            <p:cNvSpPr>
              <a:spLocks noChangeAspect="1"/>
            </p:cNvSpPr>
            <p:nvPr/>
          </p:nvSpPr>
          <p:spPr bwMode="auto">
            <a:xfrm>
              <a:off x="1359" y="1297"/>
              <a:ext cx="2" cy="2"/>
            </a:xfrm>
            <a:custGeom>
              <a:avLst/>
              <a:gdLst>
                <a:gd name="T0" fmla="*/ 1 w 2"/>
                <a:gd name="T1" fmla="*/ 2 h 2"/>
                <a:gd name="T2" fmla="*/ 0 w 2"/>
                <a:gd name="T3" fmla="*/ 2 h 2"/>
                <a:gd name="T4" fmla="*/ 1 w 2"/>
                <a:gd name="T5" fmla="*/ 1 h 2"/>
                <a:gd name="T6" fmla="*/ 2 w 2"/>
                <a:gd name="T7" fmla="*/ 1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2"/>
                  </a:cubicBezTo>
                  <a:cubicBezTo>
                    <a:pt x="0" y="1"/>
                    <a:pt x="0" y="1"/>
                    <a:pt x="1" y="1"/>
                  </a:cubicBezTo>
                  <a:cubicBezTo>
                    <a:pt x="1" y="0"/>
                    <a:pt x="2" y="0"/>
                    <a:pt x="2" y="1"/>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4" name="Freeform 3321"/>
            <p:cNvSpPr>
              <a:spLocks noChangeAspect="1"/>
            </p:cNvSpPr>
            <p:nvPr/>
          </p:nvSpPr>
          <p:spPr bwMode="auto">
            <a:xfrm>
              <a:off x="1336" y="1304"/>
              <a:ext cx="4" cy="2"/>
            </a:xfrm>
            <a:custGeom>
              <a:avLst/>
              <a:gdLst>
                <a:gd name="T0" fmla="*/ 1 w 3"/>
                <a:gd name="T1" fmla="*/ 2 h 2"/>
                <a:gd name="T2" fmla="*/ 0 w 3"/>
                <a:gd name="T3" fmla="*/ 1 h 2"/>
                <a:gd name="T4" fmla="*/ 1 w 3"/>
                <a:gd name="T5" fmla="*/ 0 h 2"/>
                <a:gd name="T6" fmla="*/ 4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1"/>
                    <a:pt x="0" y="1"/>
                  </a:cubicBezTo>
                  <a:cubicBezTo>
                    <a:pt x="0" y="0"/>
                    <a:pt x="1" y="0"/>
                    <a:pt x="1" y="0"/>
                  </a:cubicBezTo>
                  <a:cubicBezTo>
                    <a:pt x="2" y="0"/>
                    <a:pt x="3" y="0"/>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5" name="Freeform 3322"/>
            <p:cNvSpPr>
              <a:spLocks noChangeAspect="1"/>
            </p:cNvSpPr>
            <p:nvPr/>
          </p:nvSpPr>
          <p:spPr bwMode="auto">
            <a:xfrm>
              <a:off x="1521" y="1273"/>
              <a:ext cx="2" cy="6"/>
            </a:xfrm>
            <a:custGeom>
              <a:avLst/>
              <a:gdLst>
                <a:gd name="T0" fmla="*/ 2 w 2"/>
                <a:gd name="T1" fmla="*/ 4 h 5"/>
                <a:gd name="T2" fmla="*/ 1 w 2"/>
                <a:gd name="T3" fmla="*/ 5 h 5"/>
                <a:gd name="T4" fmla="*/ 0 w 2"/>
                <a:gd name="T5" fmla="*/ 2 h 5"/>
                <a:gd name="T6" fmla="*/ 1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3"/>
                    <a:pt x="2" y="5"/>
                    <a:pt x="1" y="4"/>
                  </a:cubicBezTo>
                  <a:cubicBezTo>
                    <a:pt x="0" y="4"/>
                    <a:pt x="0" y="3"/>
                    <a:pt x="0" y="2"/>
                  </a:cubicBezTo>
                  <a:cubicBezTo>
                    <a:pt x="0" y="2"/>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6" name="Freeform 3323"/>
            <p:cNvSpPr>
              <a:spLocks noChangeAspect="1"/>
            </p:cNvSpPr>
            <p:nvPr/>
          </p:nvSpPr>
          <p:spPr bwMode="auto">
            <a:xfrm>
              <a:off x="1436" y="1195"/>
              <a:ext cx="1" cy="3"/>
            </a:xfrm>
            <a:custGeom>
              <a:avLst/>
              <a:gdLst>
                <a:gd name="T0" fmla="*/ 1 w 1"/>
                <a:gd name="T1" fmla="*/ 2 h 3"/>
                <a:gd name="T2" fmla="*/ 0 w 1"/>
                <a:gd name="T3" fmla="*/ 3 h 3"/>
                <a:gd name="T4" fmla="*/ 0 w 1"/>
                <a:gd name="T5" fmla="*/ 2 h 3"/>
                <a:gd name="T6" fmla="*/ 0 w 1"/>
                <a:gd name="T7" fmla="*/ 1 h 3"/>
                <a:gd name="T8" fmla="*/ 1 w 1"/>
                <a:gd name="T9" fmla="*/ 2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3"/>
                    <a:pt x="1" y="3"/>
                    <a:pt x="0" y="3"/>
                  </a:cubicBezTo>
                  <a:cubicBezTo>
                    <a:pt x="0" y="3"/>
                    <a:pt x="0" y="2"/>
                    <a:pt x="0" y="2"/>
                  </a:cubicBezTo>
                  <a:cubicBezTo>
                    <a:pt x="0" y="1"/>
                    <a:pt x="0" y="0"/>
                    <a:pt x="0" y="1"/>
                  </a:cubicBezTo>
                  <a:cubicBezTo>
                    <a:pt x="1" y="1"/>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7" name="Freeform 3324"/>
            <p:cNvSpPr>
              <a:spLocks noChangeAspect="1"/>
            </p:cNvSpPr>
            <p:nvPr/>
          </p:nvSpPr>
          <p:spPr bwMode="auto">
            <a:xfrm>
              <a:off x="1449" y="1155"/>
              <a:ext cx="4" cy="2"/>
            </a:xfrm>
            <a:custGeom>
              <a:avLst/>
              <a:gdLst>
                <a:gd name="T0" fmla="*/ 3 w 3"/>
                <a:gd name="T1" fmla="*/ 2 h 2"/>
                <a:gd name="T2" fmla="*/ 1 w 3"/>
                <a:gd name="T3" fmla="*/ 2 h 2"/>
                <a:gd name="T4" fmla="*/ 1 w 3"/>
                <a:gd name="T5" fmla="*/ 1 h 2"/>
                <a:gd name="T6" fmla="*/ 4 w 3"/>
                <a:gd name="T7" fmla="*/ 1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1" y="2"/>
                  </a:cubicBezTo>
                  <a:cubicBezTo>
                    <a:pt x="0" y="1"/>
                    <a:pt x="1" y="1"/>
                    <a:pt x="1" y="1"/>
                  </a:cubicBezTo>
                  <a:cubicBezTo>
                    <a:pt x="2" y="1"/>
                    <a:pt x="3" y="0"/>
                    <a:pt x="3" y="1"/>
                  </a:cubicBezTo>
                  <a:cubicBezTo>
                    <a:pt x="3"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8" name="Freeform 3325"/>
            <p:cNvSpPr>
              <a:spLocks noChangeAspect="1"/>
            </p:cNvSpPr>
            <p:nvPr/>
          </p:nvSpPr>
          <p:spPr bwMode="auto">
            <a:xfrm>
              <a:off x="1299" y="1095"/>
              <a:ext cx="4" cy="2"/>
            </a:xfrm>
            <a:custGeom>
              <a:avLst/>
              <a:gdLst>
                <a:gd name="T0" fmla="*/ 3 w 3"/>
                <a:gd name="T1" fmla="*/ 2 h 2"/>
                <a:gd name="T2" fmla="*/ 1 w 3"/>
                <a:gd name="T3" fmla="*/ 2 h 2"/>
                <a:gd name="T4" fmla="*/ 1 w 3"/>
                <a:gd name="T5" fmla="*/ 1 h 2"/>
                <a:gd name="T6" fmla="*/ 4 w 3"/>
                <a:gd name="T7" fmla="*/ 0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1" y="2"/>
                  </a:cubicBezTo>
                  <a:cubicBezTo>
                    <a:pt x="0" y="1"/>
                    <a:pt x="1" y="1"/>
                    <a:pt x="1" y="1"/>
                  </a:cubicBezTo>
                  <a:cubicBezTo>
                    <a:pt x="1" y="0"/>
                    <a:pt x="2" y="0"/>
                    <a:pt x="3" y="0"/>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9" name="Freeform 3326"/>
            <p:cNvSpPr>
              <a:spLocks noChangeAspect="1"/>
            </p:cNvSpPr>
            <p:nvPr/>
          </p:nvSpPr>
          <p:spPr bwMode="auto">
            <a:xfrm>
              <a:off x="1521" y="1242"/>
              <a:ext cx="2" cy="2"/>
            </a:xfrm>
            <a:custGeom>
              <a:avLst/>
              <a:gdLst>
                <a:gd name="T0" fmla="*/ 2 w 2"/>
                <a:gd name="T1" fmla="*/ 1 h 2"/>
                <a:gd name="T2" fmla="*/ 2 w 2"/>
                <a:gd name="T3" fmla="*/ 2 h 2"/>
                <a:gd name="T4" fmla="*/ 1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2" y="2"/>
                    <a:pt x="2" y="2"/>
                  </a:cubicBezTo>
                  <a:cubicBezTo>
                    <a:pt x="1" y="2"/>
                    <a:pt x="1" y="2"/>
                    <a:pt x="1" y="1"/>
                  </a:cubicBezTo>
                  <a:cubicBezTo>
                    <a:pt x="1"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0" name="Freeform 3327"/>
            <p:cNvSpPr>
              <a:spLocks noChangeAspect="1"/>
            </p:cNvSpPr>
            <p:nvPr/>
          </p:nvSpPr>
          <p:spPr bwMode="auto">
            <a:xfrm>
              <a:off x="1555" y="1147"/>
              <a:ext cx="3" cy="2"/>
            </a:xfrm>
            <a:custGeom>
              <a:avLst/>
              <a:gdLst>
                <a:gd name="T0" fmla="*/ 1 w 3"/>
                <a:gd name="T1" fmla="*/ 2 h 2"/>
                <a:gd name="T2" fmla="*/ 0 w 3"/>
                <a:gd name="T3" fmla="*/ 2 h 2"/>
                <a:gd name="T4" fmla="*/ 1 w 3"/>
                <a:gd name="T5" fmla="*/ 0 h 2"/>
                <a:gd name="T6" fmla="*/ 3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2"/>
                  </a:cubicBezTo>
                  <a:cubicBezTo>
                    <a:pt x="0" y="1"/>
                    <a:pt x="1" y="1"/>
                    <a:pt x="1" y="0"/>
                  </a:cubicBezTo>
                  <a:cubicBezTo>
                    <a:pt x="1" y="0"/>
                    <a:pt x="2" y="0"/>
                    <a:pt x="3" y="1"/>
                  </a:cubicBezTo>
                  <a:cubicBezTo>
                    <a:pt x="3"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1" name="Freeform 3328"/>
            <p:cNvSpPr>
              <a:spLocks noChangeAspect="1"/>
            </p:cNvSpPr>
            <p:nvPr/>
          </p:nvSpPr>
          <p:spPr bwMode="auto">
            <a:xfrm>
              <a:off x="1589" y="1176"/>
              <a:ext cx="4" cy="3"/>
            </a:xfrm>
            <a:custGeom>
              <a:avLst/>
              <a:gdLst>
                <a:gd name="T0" fmla="*/ 3 w 3"/>
                <a:gd name="T1" fmla="*/ 2 h 3"/>
                <a:gd name="T2" fmla="*/ 1 w 3"/>
                <a:gd name="T3" fmla="*/ 3 h 3"/>
                <a:gd name="T4" fmla="*/ 0 w 3"/>
                <a:gd name="T5" fmla="*/ 1 h 3"/>
                <a:gd name="T6" fmla="*/ 1 w 3"/>
                <a:gd name="T7" fmla="*/ 0 h 3"/>
                <a:gd name="T8" fmla="*/ 3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2" y="3"/>
                    <a:pt x="1" y="3"/>
                  </a:cubicBezTo>
                  <a:cubicBezTo>
                    <a:pt x="0" y="2"/>
                    <a:pt x="0" y="2"/>
                    <a:pt x="0" y="1"/>
                  </a:cubicBezTo>
                  <a:cubicBezTo>
                    <a:pt x="0" y="1"/>
                    <a:pt x="0" y="0"/>
                    <a:pt x="1" y="0"/>
                  </a:cubicBezTo>
                  <a:cubicBezTo>
                    <a:pt x="3" y="0"/>
                    <a:pt x="3"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2" name="Freeform 3329"/>
            <p:cNvSpPr>
              <a:spLocks noChangeAspect="1"/>
            </p:cNvSpPr>
            <p:nvPr/>
          </p:nvSpPr>
          <p:spPr bwMode="auto">
            <a:xfrm>
              <a:off x="1685" y="1142"/>
              <a:ext cx="4" cy="1"/>
            </a:xfrm>
            <a:custGeom>
              <a:avLst/>
              <a:gdLst>
                <a:gd name="T0" fmla="*/ 3 w 3"/>
                <a:gd name="T1" fmla="*/ 0 h 1"/>
                <a:gd name="T2" fmla="*/ 4 w 3"/>
                <a:gd name="T3" fmla="*/ 1 h 1"/>
                <a:gd name="T4" fmla="*/ 1 w 3"/>
                <a:gd name="T5" fmla="*/ 1 h 1"/>
                <a:gd name="T6" fmla="*/ 0 w 3"/>
                <a:gd name="T7" fmla="*/ 1 h 1"/>
                <a:gd name="T8" fmla="*/ 3 w 3"/>
                <a:gd name="T9" fmla="*/ 0 h 1"/>
                <a:gd name="T10" fmla="*/ 0 60000 65536"/>
                <a:gd name="T11" fmla="*/ 0 60000 65536"/>
                <a:gd name="T12" fmla="*/ 0 60000 65536"/>
                <a:gd name="T13" fmla="*/ 0 60000 65536"/>
                <a:gd name="T14" fmla="*/ 0 60000 65536"/>
                <a:gd name="T15" fmla="*/ 0 w 3"/>
                <a:gd name="T16" fmla="*/ 0 h 1"/>
                <a:gd name="T17" fmla="*/ 3 w 3"/>
                <a:gd name="T18" fmla="*/ 1 h 1"/>
              </a:gdLst>
              <a:ahLst/>
              <a:cxnLst>
                <a:cxn ang="T10">
                  <a:pos x="T0" y="T1"/>
                </a:cxn>
                <a:cxn ang="T11">
                  <a:pos x="T2" y="T3"/>
                </a:cxn>
                <a:cxn ang="T12">
                  <a:pos x="T4" y="T5"/>
                </a:cxn>
                <a:cxn ang="T13">
                  <a:pos x="T6" y="T7"/>
                </a:cxn>
                <a:cxn ang="T14">
                  <a:pos x="T8" y="T9"/>
                </a:cxn>
              </a:cxnLst>
              <a:rect l="T15" t="T16" r="T17" b="T18"/>
              <a:pathLst>
                <a:path w="3" h="1">
                  <a:moveTo>
                    <a:pt x="2" y="0"/>
                  </a:moveTo>
                  <a:cubicBezTo>
                    <a:pt x="2" y="0"/>
                    <a:pt x="3" y="0"/>
                    <a:pt x="3" y="1"/>
                  </a:cubicBezTo>
                  <a:cubicBezTo>
                    <a:pt x="2" y="1"/>
                    <a:pt x="2" y="1"/>
                    <a:pt x="1" y="1"/>
                  </a:cubicBezTo>
                  <a:cubicBezTo>
                    <a:pt x="1" y="1"/>
                    <a:pt x="0" y="1"/>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3" name="Freeform 3330"/>
            <p:cNvSpPr>
              <a:spLocks noChangeAspect="1"/>
            </p:cNvSpPr>
            <p:nvPr/>
          </p:nvSpPr>
          <p:spPr bwMode="auto">
            <a:xfrm>
              <a:off x="1819" y="1186"/>
              <a:ext cx="3" cy="3"/>
            </a:xfrm>
            <a:custGeom>
              <a:avLst/>
              <a:gdLst>
                <a:gd name="T0" fmla="*/ 1 w 3"/>
                <a:gd name="T1" fmla="*/ 3 h 2"/>
                <a:gd name="T2" fmla="*/ 0 w 3"/>
                <a:gd name="T3" fmla="*/ 2 h 2"/>
                <a:gd name="T4" fmla="*/ 2 w 3"/>
                <a:gd name="T5" fmla="*/ 2 h 2"/>
                <a:gd name="T6" fmla="*/ 3 w 3"/>
                <a:gd name="T7" fmla="*/ 2 h 2"/>
                <a:gd name="T8" fmla="*/ 1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1"/>
                  </a:cubicBezTo>
                  <a:cubicBezTo>
                    <a:pt x="1" y="1"/>
                    <a:pt x="1" y="1"/>
                    <a:pt x="2" y="1"/>
                  </a:cubicBezTo>
                  <a:cubicBezTo>
                    <a:pt x="2" y="0"/>
                    <a:pt x="3" y="1"/>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4" name="Freeform 3331"/>
            <p:cNvSpPr>
              <a:spLocks noChangeAspect="1"/>
            </p:cNvSpPr>
            <p:nvPr/>
          </p:nvSpPr>
          <p:spPr bwMode="auto">
            <a:xfrm>
              <a:off x="1960" y="1261"/>
              <a:ext cx="4" cy="2"/>
            </a:xfrm>
            <a:custGeom>
              <a:avLst/>
              <a:gdLst>
                <a:gd name="T0" fmla="*/ 1 w 3"/>
                <a:gd name="T1" fmla="*/ 2 h 2"/>
                <a:gd name="T2" fmla="*/ 0 w 3"/>
                <a:gd name="T3" fmla="*/ 1 h 2"/>
                <a:gd name="T4" fmla="*/ 1 w 3"/>
                <a:gd name="T5" fmla="*/ 0 h 2"/>
                <a:gd name="T6" fmla="*/ 3 w 3"/>
                <a:gd name="T7" fmla="*/ 0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1"/>
                  </a:cubicBezTo>
                  <a:cubicBezTo>
                    <a:pt x="0" y="1"/>
                    <a:pt x="0" y="0"/>
                    <a:pt x="1" y="0"/>
                  </a:cubicBezTo>
                  <a:cubicBezTo>
                    <a:pt x="1" y="0"/>
                    <a:pt x="2" y="0"/>
                    <a:pt x="2" y="0"/>
                  </a:cubicBezTo>
                  <a:cubicBezTo>
                    <a:pt x="3" y="1"/>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5" name="Freeform 3332"/>
            <p:cNvSpPr>
              <a:spLocks noChangeAspect="1"/>
            </p:cNvSpPr>
            <p:nvPr/>
          </p:nvSpPr>
          <p:spPr bwMode="auto">
            <a:xfrm>
              <a:off x="1954" y="1258"/>
              <a:ext cx="4" cy="4"/>
            </a:xfrm>
            <a:custGeom>
              <a:avLst/>
              <a:gdLst>
                <a:gd name="T0" fmla="*/ 3 w 3"/>
                <a:gd name="T1" fmla="*/ 3 h 3"/>
                <a:gd name="T2" fmla="*/ 1 w 3"/>
                <a:gd name="T3" fmla="*/ 3 h 3"/>
                <a:gd name="T4" fmla="*/ 1 w 3"/>
                <a:gd name="T5" fmla="*/ 1 h 3"/>
                <a:gd name="T6" fmla="*/ 4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1" y="3"/>
                    <a:pt x="1" y="2"/>
                  </a:cubicBezTo>
                  <a:cubicBezTo>
                    <a:pt x="0" y="2"/>
                    <a:pt x="1" y="1"/>
                    <a:pt x="1" y="1"/>
                  </a:cubicBezTo>
                  <a:cubicBezTo>
                    <a:pt x="1" y="0"/>
                    <a:pt x="2" y="0"/>
                    <a:pt x="3" y="0"/>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6" name="Freeform 3333"/>
            <p:cNvSpPr>
              <a:spLocks noChangeAspect="1"/>
            </p:cNvSpPr>
            <p:nvPr/>
          </p:nvSpPr>
          <p:spPr bwMode="auto">
            <a:xfrm>
              <a:off x="1979" y="1405"/>
              <a:ext cx="3" cy="3"/>
            </a:xfrm>
            <a:custGeom>
              <a:avLst/>
              <a:gdLst>
                <a:gd name="T0" fmla="*/ 3 w 2"/>
                <a:gd name="T1" fmla="*/ 1 h 3"/>
                <a:gd name="T2" fmla="*/ 3 w 2"/>
                <a:gd name="T3" fmla="*/ 2 h 3"/>
                <a:gd name="T4" fmla="*/ 0 w 2"/>
                <a:gd name="T5" fmla="*/ 2 h 3"/>
                <a:gd name="T6" fmla="*/ 2 w 2"/>
                <a:gd name="T7" fmla="*/ 0 h 3"/>
                <a:gd name="T8" fmla="*/ 3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2" y="2"/>
                  </a:cubicBezTo>
                  <a:cubicBezTo>
                    <a:pt x="1" y="3"/>
                    <a:pt x="1" y="2"/>
                    <a:pt x="0" y="2"/>
                  </a:cubicBezTo>
                  <a:cubicBezTo>
                    <a:pt x="0" y="1"/>
                    <a:pt x="0" y="0"/>
                    <a:pt x="1"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7" name="Freeform 3334"/>
            <p:cNvSpPr>
              <a:spLocks noChangeAspect="1"/>
            </p:cNvSpPr>
            <p:nvPr/>
          </p:nvSpPr>
          <p:spPr bwMode="auto">
            <a:xfrm>
              <a:off x="1975" y="1395"/>
              <a:ext cx="3" cy="4"/>
            </a:xfrm>
            <a:custGeom>
              <a:avLst/>
              <a:gdLst>
                <a:gd name="T0" fmla="*/ 2 w 3"/>
                <a:gd name="T1" fmla="*/ 1 h 3"/>
                <a:gd name="T2" fmla="*/ 2 w 3"/>
                <a:gd name="T3" fmla="*/ 3 h 3"/>
                <a:gd name="T4" fmla="*/ 1 w 3"/>
                <a:gd name="T5" fmla="*/ 3 h 3"/>
                <a:gd name="T6" fmla="*/ 1 w 3"/>
                <a:gd name="T7" fmla="*/ 0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2"/>
                    <a:pt x="2" y="2"/>
                  </a:cubicBezTo>
                  <a:cubicBezTo>
                    <a:pt x="2" y="3"/>
                    <a:pt x="1" y="2"/>
                    <a:pt x="1" y="2"/>
                  </a:cubicBezTo>
                  <a:cubicBezTo>
                    <a:pt x="1"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8" name="Freeform 3335"/>
            <p:cNvSpPr>
              <a:spLocks noChangeAspect="1"/>
            </p:cNvSpPr>
            <p:nvPr/>
          </p:nvSpPr>
          <p:spPr bwMode="auto">
            <a:xfrm>
              <a:off x="1941" y="1422"/>
              <a:ext cx="2" cy="3"/>
            </a:xfrm>
            <a:custGeom>
              <a:avLst/>
              <a:gdLst>
                <a:gd name="T0" fmla="*/ 2 w 2"/>
                <a:gd name="T1" fmla="*/ 1 h 3"/>
                <a:gd name="T2" fmla="*/ 2 w 2"/>
                <a:gd name="T3" fmla="*/ 2 h 3"/>
                <a:gd name="T4" fmla="*/ 1 w 2"/>
                <a:gd name="T5" fmla="*/ 2 h 3"/>
                <a:gd name="T6" fmla="*/ 1 w 2"/>
                <a:gd name="T7" fmla="*/ 0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2" y="2"/>
                  </a:cubicBezTo>
                  <a:cubicBezTo>
                    <a:pt x="1" y="3"/>
                    <a:pt x="1" y="2"/>
                    <a:pt x="1" y="2"/>
                  </a:cubicBezTo>
                  <a:cubicBezTo>
                    <a:pt x="1"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9" name="Freeform 3336"/>
            <p:cNvSpPr>
              <a:spLocks noChangeAspect="1"/>
            </p:cNvSpPr>
            <p:nvPr/>
          </p:nvSpPr>
          <p:spPr bwMode="auto">
            <a:xfrm>
              <a:off x="1967" y="1384"/>
              <a:ext cx="4" cy="4"/>
            </a:xfrm>
            <a:custGeom>
              <a:avLst/>
              <a:gdLst>
                <a:gd name="T0" fmla="*/ 3 w 3"/>
                <a:gd name="T1" fmla="*/ 4 h 3"/>
                <a:gd name="T2" fmla="*/ 0 w 3"/>
                <a:gd name="T3" fmla="*/ 4 h 3"/>
                <a:gd name="T4" fmla="*/ 1 w 3"/>
                <a:gd name="T5" fmla="*/ 1 h 3"/>
                <a:gd name="T6" fmla="*/ 3 w 3"/>
                <a:gd name="T7" fmla="*/ 1 h 3"/>
                <a:gd name="T8" fmla="*/ 3 w 3"/>
                <a:gd name="T9" fmla="*/ 4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3"/>
                  </a:moveTo>
                  <a:cubicBezTo>
                    <a:pt x="1" y="3"/>
                    <a:pt x="1" y="3"/>
                    <a:pt x="0" y="3"/>
                  </a:cubicBezTo>
                  <a:cubicBezTo>
                    <a:pt x="0" y="2"/>
                    <a:pt x="1" y="1"/>
                    <a:pt x="1" y="1"/>
                  </a:cubicBezTo>
                  <a:cubicBezTo>
                    <a:pt x="1" y="1"/>
                    <a:pt x="2" y="0"/>
                    <a:pt x="2" y="1"/>
                  </a:cubicBezTo>
                  <a:cubicBezTo>
                    <a:pt x="3" y="2"/>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0" name="Freeform 3337"/>
            <p:cNvSpPr>
              <a:spLocks noChangeAspect="1"/>
            </p:cNvSpPr>
            <p:nvPr/>
          </p:nvSpPr>
          <p:spPr bwMode="auto">
            <a:xfrm>
              <a:off x="2011" y="1322"/>
              <a:ext cx="4" cy="4"/>
            </a:xfrm>
            <a:custGeom>
              <a:avLst/>
              <a:gdLst>
                <a:gd name="T0" fmla="*/ 3 w 4"/>
                <a:gd name="T1" fmla="*/ 4 h 3"/>
                <a:gd name="T2" fmla="*/ 1 w 4"/>
                <a:gd name="T3" fmla="*/ 4 h 3"/>
                <a:gd name="T4" fmla="*/ 2 w 4"/>
                <a:gd name="T5" fmla="*/ 1 h 3"/>
                <a:gd name="T6" fmla="*/ 4 w 4"/>
                <a:gd name="T7" fmla="*/ 0 h 3"/>
                <a:gd name="T8" fmla="*/ 3 w 4"/>
                <a:gd name="T9" fmla="*/ 4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3"/>
                  </a:moveTo>
                  <a:cubicBezTo>
                    <a:pt x="2" y="3"/>
                    <a:pt x="1" y="3"/>
                    <a:pt x="1" y="3"/>
                  </a:cubicBezTo>
                  <a:cubicBezTo>
                    <a:pt x="0" y="2"/>
                    <a:pt x="1" y="1"/>
                    <a:pt x="2" y="1"/>
                  </a:cubicBezTo>
                  <a:cubicBezTo>
                    <a:pt x="2" y="0"/>
                    <a:pt x="3" y="0"/>
                    <a:pt x="4" y="0"/>
                  </a:cubicBezTo>
                  <a:cubicBezTo>
                    <a:pt x="4" y="1"/>
                    <a:pt x="3"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1" name="Freeform 3338"/>
            <p:cNvSpPr>
              <a:spLocks noChangeAspect="1"/>
            </p:cNvSpPr>
            <p:nvPr/>
          </p:nvSpPr>
          <p:spPr bwMode="auto">
            <a:xfrm>
              <a:off x="1755" y="1256"/>
              <a:ext cx="4" cy="2"/>
            </a:xfrm>
            <a:custGeom>
              <a:avLst/>
              <a:gdLst>
                <a:gd name="T0" fmla="*/ 3 w 3"/>
                <a:gd name="T1" fmla="*/ 0 h 2"/>
                <a:gd name="T2" fmla="*/ 4 w 3"/>
                <a:gd name="T3" fmla="*/ 1 h 2"/>
                <a:gd name="T4" fmla="*/ 3 w 3"/>
                <a:gd name="T5" fmla="*/ 2 h 2"/>
                <a:gd name="T6" fmla="*/ 1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3" y="1"/>
                    <a:pt x="3" y="1"/>
                    <a:pt x="3" y="1"/>
                  </a:cubicBezTo>
                  <a:cubicBezTo>
                    <a:pt x="3" y="2"/>
                    <a:pt x="2" y="2"/>
                    <a:pt x="2" y="2"/>
                  </a:cubicBezTo>
                  <a:cubicBezTo>
                    <a:pt x="1" y="1"/>
                    <a:pt x="0" y="1"/>
                    <a:pt x="1" y="0"/>
                  </a:cubicBezTo>
                  <a:cubicBezTo>
                    <a:pt x="1"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2" name="Freeform 3339"/>
            <p:cNvSpPr>
              <a:spLocks noChangeAspect="1"/>
            </p:cNvSpPr>
            <p:nvPr/>
          </p:nvSpPr>
          <p:spPr bwMode="auto">
            <a:xfrm>
              <a:off x="1766" y="1266"/>
              <a:ext cx="6" cy="2"/>
            </a:xfrm>
            <a:custGeom>
              <a:avLst/>
              <a:gdLst>
                <a:gd name="T0" fmla="*/ 4 w 5"/>
                <a:gd name="T1" fmla="*/ 1 h 2"/>
                <a:gd name="T2" fmla="*/ 6 w 5"/>
                <a:gd name="T3" fmla="*/ 2 h 2"/>
                <a:gd name="T4" fmla="*/ 4 w 5"/>
                <a:gd name="T5" fmla="*/ 2 h 2"/>
                <a:gd name="T6" fmla="*/ 1 w 5"/>
                <a:gd name="T7" fmla="*/ 1 h 2"/>
                <a:gd name="T8" fmla="*/ 4 w 5"/>
                <a:gd name="T9" fmla="*/ 1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3" y="1"/>
                  </a:moveTo>
                  <a:cubicBezTo>
                    <a:pt x="4" y="1"/>
                    <a:pt x="5" y="1"/>
                    <a:pt x="5" y="2"/>
                  </a:cubicBezTo>
                  <a:cubicBezTo>
                    <a:pt x="4" y="2"/>
                    <a:pt x="3" y="2"/>
                    <a:pt x="3" y="2"/>
                  </a:cubicBezTo>
                  <a:cubicBezTo>
                    <a:pt x="2" y="2"/>
                    <a:pt x="0" y="2"/>
                    <a:pt x="1" y="1"/>
                  </a:cubicBezTo>
                  <a:cubicBezTo>
                    <a:pt x="1" y="0"/>
                    <a:pt x="3"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3" name="Freeform 3340"/>
            <p:cNvSpPr>
              <a:spLocks noChangeAspect="1"/>
            </p:cNvSpPr>
            <p:nvPr/>
          </p:nvSpPr>
          <p:spPr bwMode="auto">
            <a:xfrm>
              <a:off x="1963" y="1477"/>
              <a:ext cx="2" cy="2"/>
            </a:xfrm>
            <a:custGeom>
              <a:avLst/>
              <a:gdLst>
                <a:gd name="T0" fmla="*/ 2 w 2"/>
                <a:gd name="T1" fmla="*/ 1 h 2"/>
                <a:gd name="T2" fmla="*/ 2 w 2"/>
                <a:gd name="T3" fmla="*/ 2 h 2"/>
                <a:gd name="T4" fmla="*/ 1 w 2"/>
                <a:gd name="T5" fmla="*/ 2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2" y="2"/>
                  </a:cubicBezTo>
                  <a:cubicBezTo>
                    <a:pt x="1" y="2"/>
                    <a:pt x="1" y="2"/>
                    <a:pt x="1" y="2"/>
                  </a:cubicBezTo>
                  <a:cubicBezTo>
                    <a:pt x="0" y="1"/>
                    <a:pt x="0" y="0"/>
                    <a:pt x="1"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4" name="Freeform 3341"/>
            <p:cNvSpPr>
              <a:spLocks noChangeAspect="1"/>
            </p:cNvSpPr>
            <p:nvPr/>
          </p:nvSpPr>
          <p:spPr bwMode="auto">
            <a:xfrm>
              <a:off x="1796" y="1401"/>
              <a:ext cx="2" cy="4"/>
            </a:xfrm>
            <a:custGeom>
              <a:avLst/>
              <a:gdLst>
                <a:gd name="T0" fmla="*/ 2 w 2"/>
                <a:gd name="T1" fmla="*/ 3 h 3"/>
                <a:gd name="T2" fmla="*/ 1 w 2"/>
                <a:gd name="T3" fmla="*/ 4 h 3"/>
                <a:gd name="T4" fmla="*/ 0 w 2"/>
                <a:gd name="T5" fmla="*/ 1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2"/>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5" name="Freeform 3342"/>
            <p:cNvSpPr>
              <a:spLocks noChangeAspect="1"/>
            </p:cNvSpPr>
            <p:nvPr/>
          </p:nvSpPr>
          <p:spPr bwMode="auto">
            <a:xfrm>
              <a:off x="1963" y="1450"/>
              <a:ext cx="2" cy="4"/>
            </a:xfrm>
            <a:custGeom>
              <a:avLst/>
              <a:gdLst>
                <a:gd name="T0" fmla="*/ 2 w 2"/>
                <a:gd name="T1" fmla="*/ 1 h 3"/>
                <a:gd name="T2" fmla="*/ 2 w 2"/>
                <a:gd name="T3" fmla="*/ 3 h 3"/>
                <a:gd name="T4" fmla="*/ 1 w 2"/>
                <a:gd name="T5" fmla="*/ 3 h 3"/>
                <a:gd name="T6" fmla="*/ 0 w 2"/>
                <a:gd name="T7" fmla="*/ 1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2" y="2"/>
                  </a:cubicBezTo>
                  <a:cubicBezTo>
                    <a:pt x="2" y="3"/>
                    <a:pt x="1" y="3"/>
                    <a:pt x="1" y="2"/>
                  </a:cubicBezTo>
                  <a:cubicBezTo>
                    <a:pt x="0" y="2"/>
                    <a:pt x="0" y="1"/>
                    <a:pt x="0" y="1"/>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6" name="Freeform 3343"/>
            <p:cNvSpPr>
              <a:spLocks noChangeAspect="1"/>
            </p:cNvSpPr>
            <p:nvPr/>
          </p:nvSpPr>
          <p:spPr bwMode="auto">
            <a:xfrm>
              <a:off x="1751" y="1578"/>
              <a:ext cx="3" cy="6"/>
            </a:xfrm>
            <a:custGeom>
              <a:avLst/>
              <a:gdLst>
                <a:gd name="T0" fmla="*/ 3 w 2"/>
                <a:gd name="T1" fmla="*/ 4 h 5"/>
                <a:gd name="T2" fmla="*/ 2 w 2"/>
                <a:gd name="T3" fmla="*/ 6 h 5"/>
                <a:gd name="T4" fmla="*/ 2 w 2"/>
                <a:gd name="T5" fmla="*/ 2 h 5"/>
                <a:gd name="T6" fmla="*/ 3 w 2"/>
                <a:gd name="T7" fmla="*/ 0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1" y="5"/>
                    <a:pt x="1" y="5"/>
                  </a:cubicBezTo>
                  <a:cubicBezTo>
                    <a:pt x="0" y="4"/>
                    <a:pt x="0" y="3"/>
                    <a:pt x="1" y="2"/>
                  </a:cubicBezTo>
                  <a:cubicBezTo>
                    <a:pt x="1" y="1"/>
                    <a:pt x="1" y="0"/>
                    <a:pt x="2"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7" name="Freeform 3344"/>
            <p:cNvSpPr>
              <a:spLocks noChangeAspect="1"/>
            </p:cNvSpPr>
            <p:nvPr/>
          </p:nvSpPr>
          <p:spPr bwMode="auto">
            <a:xfrm>
              <a:off x="1724" y="1671"/>
              <a:ext cx="6" cy="4"/>
            </a:xfrm>
            <a:custGeom>
              <a:avLst/>
              <a:gdLst>
                <a:gd name="T0" fmla="*/ 2 w 5"/>
                <a:gd name="T1" fmla="*/ 4 h 3"/>
                <a:gd name="T2" fmla="*/ 1 w 5"/>
                <a:gd name="T3" fmla="*/ 4 h 3"/>
                <a:gd name="T4" fmla="*/ 4 w 5"/>
                <a:gd name="T5" fmla="*/ 1 h 3"/>
                <a:gd name="T6" fmla="*/ 6 w 5"/>
                <a:gd name="T7" fmla="*/ 1 h 3"/>
                <a:gd name="T8" fmla="*/ 2 w 5"/>
                <a:gd name="T9" fmla="*/ 4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3"/>
                  </a:moveTo>
                  <a:cubicBezTo>
                    <a:pt x="2" y="3"/>
                    <a:pt x="0" y="3"/>
                    <a:pt x="1" y="3"/>
                  </a:cubicBezTo>
                  <a:cubicBezTo>
                    <a:pt x="1" y="2"/>
                    <a:pt x="2" y="1"/>
                    <a:pt x="3" y="1"/>
                  </a:cubicBezTo>
                  <a:cubicBezTo>
                    <a:pt x="3" y="1"/>
                    <a:pt x="5" y="0"/>
                    <a:pt x="5" y="1"/>
                  </a:cubicBezTo>
                  <a:cubicBezTo>
                    <a:pt x="5"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8" name="Freeform 3345"/>
            <p:cNvSpPr>
              <a:spLocks noChangeAspect="1"/>
            </p:cNvSpPr>
            <p:nvPr/>
          </p:nvSpPr>
          <p:spPr bwMode="auto">
            <a:xfrm>
              <a:off x="1733" y="1576"/>
              <a:ext cx="5" cy="5"/>
            </a:xfrm>
            <a:custGeom>
              <a:avLst/>
              <a:gdLst>
                <a:gd name="T0" fmla="*/ 3 w 4"/>
                <a:gd name="T1" fmla="*/ 4 h 4"/>
                <a:gd name="T2" fmla="*/ 0 w 4"/>
                <a:gd name="T3" fmla="*/ 4 h 4"/>
                <a:gd name="T4" fmla="*/ 1 w 4"/>
                <a:gd name="T5" fmla="*/ 1 h 4"/>
                <a:gd name="T6" fmla="*/ 5 w 4"/>
                <a:gd name="T7" fmla="*/ 0 h 4"/>
                <a:gd name="T8" fmla="*/ 3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3"/>
                    <a:pt x="0" y="4"/>
                    <a:pt x="0" y="3"/>
                  </a:cubicBezTo>
                  <a:cubicBezTo>
                    <a:pt x="0" y="3"/>
                    <a:pt x="1" y="2"/>
                    <a:pt x="1" y="1"/>
                  </a:cubicBezTo>
                  <a:cubicBezTo>
                    <a:pt x="2" y="1"/>
                    <a:pt x="3" y="0"/>
                    <a:pt x="4" y="0"/>
                  </a:cubicBezTo>
                  <a:cubicBezTo>
                    <a:pt x="4"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9" name="Oval 3346"/>
            <p:cNvSpPr>
              <a:spLocks noChangeAspect="1" noChangeArrowheads="1"/>
            </p:cNvSpPr>
            <p:nvPr/>
          </p:nvSpPr>
          <p:spPr bwMode="auto">
            <a:xfrm>
              <a:off x="2044" y="1777"/>
              <a:ext cx="1"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0" name="Freeform 3347"/>
            <p:cNvSpPr>
              <a:spLocks noChangeAspect="1"/>
            </p:cNvSpPr>
            <p:nvPr/>
          </p:nvSpPr>
          <p:spPr bwMode="auto">
            <a:xfrm>
              <a:off x="2081" y="1717"/>
              <a:ext cx="4" cy="3"/>
            </a:xfrm>
            <a:custGeom>
              <a:avLst/>
              <a:gdLst>
                <a:gd name="T0" fmla="*/ 1 w 3"/>
                <a:gd name="T1" fmla="*/ 2 h 3"/>
                <a:gd name="T2" fmla="*/ 0 w 3"/>
                <a:gd name="T3" fmla="*/ 2 h 3"/>
                <a:gd name="T4" fmla="*/ 1 w 3"/>
                <a:gd name="T5" fmla="*/ 1 h 3"/>
                <a:gd name="T6" fmla="*/ 3 w 3"/>
                <a:gd name="T7" fmla="*/ 1 h 3"/>
                <a:gd name="T8" fmla="*/ 1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2"/>
                  </a:moveTo>
                  <a:cubicBezTo>
                    <a:pt x="1" y="3"/>
                    <a:pt x="0" y="3"/>
                    <a:pt x="0" y="2"/>
                  </a:cubicBezTo>
                  <a:cubicBezTo>
                    <a:pt x="0" y="2"/>
                    <a:pt x="0" y="1"/>
                    <a:pt x="1" y="1"/>
                  </a:cubicBezTo>
                  <a:cubicBezTo>
                    <a:pt x="1" y="1"/>
                    <a:pt x="2" y="0"/>
                    <a:pt x="2" y="1"/>
                  </a:cubicBezTo>
                  <a:cubicBezTo>
                    <a:pt x="3"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1" name="Oval 3348"/>
            <p:cNvSpPr>
              <a:spLocks noChangeAspect="1" noChangeArrowheads="1"/>
            </p:cNvSpPr>
            <p:nvPr/>
          </p:nvSpPr>
          <p:spPr bwMode="auto">
            <a:xfrm>
              <a:off x="1895" y="2066"/>
              <a:ext cx="2"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2" name="Oval 3349"/>
            <p:cNvSpPr>
              <a:spLocks noChangeAspect="1" noChangeArrowheads="1"/>
            </p:cNvSpPr>
            <p:nvPr/>
          </p:nvSpPr>
          <p:spPr bwMode="auto">
            <a:xfrm>
              <a:off x="1741" y="2216"/>
              <a:ext cx="1"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3" name="Freeform 3350"/>
            <p:cNvSpPr>
              <a:spLocks noChangeAspect="1"/>
            </p:cNvSpPr>
            <p:nvPr/>
          </p:nvSpPr>
          <p:spPr bwMode="auto">
            <a:xfrm>
              <a:off x="1630" y="2264"/>
              <a:ext cx="4" cy="3"/>
            </a:xfrm>
            <a:custGeom>
              <a:avLst/>
              <a:gdLst>
                <a:gd name="T0" fmla="*/ 3 w 3"/>
                <a:gd name="T1" fmla="*/ 3 h 2"/>
                <a:gd name="T2" fmla="*/ 1 w 3"/>
                <a:gd name="T3" fmla="*/ 3 h 2"/>
                <a:gd name="T4" fmla="*/ 1 w 3"/>
                <a:gd name="T5" fmla="*/ 0 h 2"/>
                <a:gd name="T6" fmla="*/ 4 w 3"/>
                <a:gd name="T7" fmla="*/ 0 h 2"/>
                <a:gd name="T8" fmla="*/ 3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1" y="2"/>
                  </a:cubicBezTo>
                  <a:cubicBezTo>
                    <a:pt x="0" y="1"/>
                    <a:pt x="1" y="1"/>
                    <a:pt x="1" y="0"/>
                  </a:cubicBezTo>
                  <a:cubicBezTo>
                    <a:pt x="1" y="0"/>
                    <a:pt x="2" y="0"/>
                    <a:pt x="3" y="0"/>
                  </a:cubicBezTo>
                  <a:cubicBezTo>
                    <a:pt x="3"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4" name="Freeform 3351"/>
            <p:cNvSpPr>
              <a:spLocks noChangeAspect="1"/>
            </p:cNvSpPr>
            <p:nvPr/>
          </p:nvSpPr>
          <p:spPr bwMode="auto">
            <a:xfrm>
              <a:off x="1676" y="2246"/>
              <a:ext cx="3" cy="3"/>
            </a:xfrm>
            <a:custGeom>
              <a:avLst/>
              <a:gdLst>
                <a:gd name="T0" fmla="*/ 2 w 3"/>
                <a:gd name="T1" fmla="*/ 3 h 2"/>
                <a:gd name="T2" fmla="*/ 0 w 3"/>
                <a:gd name="T3" fmla="*/ 2 h 2"/>
                <a:gd name="T4" fmla="*/ 1 w 3"/>
                <a:gd name="T5" fmla="*/ 0 h 2"/>
                <a:gd name="T6" fmla="*/ 3 w 3"/>
                <a:gd name="T7" fmla="*/ 2 h 2"/>
                <a:gd name="T8" fmla="*/ 2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0" y="2"/>
                    <a:pt x="0" y="1"/>
                  </a:cubicBezTo>
                  <a:cubicBezTo>
                    <a:pt x="0" y="1"/>
                    <a:pt x="1" y="0"/>
                    <a:pt x="1" y="0"/>
                  </a:cubicBezTo>
                  <a:cubicBezTo>
                    <a:pt x="2" y="0"/>
                    <a:pt x="3" y="0"/>
                    <a:pt x="3" y="1"/>
                  </a:cubicBezTo>
                  <a:cubicBezTo>
                    <a:pt x="3"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5" name="Freeform 3352"/>
            <p:cNvSpPr>
              <a:spLocks noChangeAspect="1"/>
            </p:cNvSpPr>
            <p:nvPr/>
          </p:nvSpPr>
          <p:spPr bwMode="auto">
            <a:xfrm>
              <a:off x="1562" y="2353"/>
              <a:ext cx="3" cy="2"/>
            </a:xfrm>
            <a:custGeom>
              <a:avLst/>
              <a:gdLst>
                <a:gd name="T0" fmla="*/ 2 w 3"/>
                <a:gd name="T1" fmla="*/ 2 h 2"/>
                <a:gd name="T2" fmla="*/ 0 w 3"/>
                <a:gd name="T3" fmla="*/ 2 h 2"/>
                <a:gd name="T4" fmla="*/ 1 w 3"/>
                <a:gd name="T5" fmla="*/ 0 h 2"/>
                <a:gd name="T6" fmla="*/ 3 w 3"/>
                <a:gd name="T7" fmla="*/ 1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0" y="2"/>
                  </a:cubicBezTo>
                  <a:cubicBezTo>
                    <a:pt x="0" y="1"/>
                    <a:pt x="1" y="1"/>
                    <a:pt x="1" y="0"/>
                  </a:cubicBezTo>
                  <a:cubicBezTo>
                    <a:pt x="2" y="0"/>
                    <a:pt x="2" y="0"/>
                    <a:pt x="3"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6" name="Freeform 3353"/>
            <p:cNvSpPr>
              <a:spLocks noChangeAspect="1"/>
            </p:cNvSpPr>
            <p:nvPr/>
          </p:nvSpPr>
          <p:spPr bwMode="auto">
            <a:xfrm>
              <a:off x="1760" y="2265"/>
              <a:ext cx="3" cy="3"/>
            </a:xfrm>
            <a:custGeom>
              <a:avLst/>
              <a:gdLst>
                <a:gd name="T0" fmla="*/ 2 w 3"/>
                <a:gd name="T1" fmla="*/ 3 h 2"/>
                <a:gd name="T2" fmla="*/ 1 w 3"/>
                <a:gd name="T3" fmla="*/ 3 h 2"/>
                <a:gd name="T4" fmla="*/ 1 w 3"/>
                <a:gd name="T5" fmla="*/ 2 h 2"/>
                <a:gd name="T6" fmla="*/ 2 w 3"/>
                <a:gd name="T7" fmla="*/ 0 h 2"/>
                <a:gd name="T8" fmla="*/ 2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2" y="2"/>
                    <a:pt x="1" y="2"/>
                    <a:pt x="1" y="2"/>
                  </a:cubicBezTo>
                  <a:cubicBezTo>
                    <a:pt x="0" y="2"/>
                    <a:pt x="1" y="1"/>
                    <a:pt x="1" y="1"/>
                  </a:cubicBezTo>
                  <a:cubicBezTo>
                    <a:pt x="1" y="0"/>
                    <a:pt x="2" y="0"/>
                    <a:pt x="2" y="0"/>
                  </a:cubicBezTo>
                  <a:cubicBezTo>
                    <a:pt x="3"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7" name="Freeform 3354"/>
            <p:cNvSpPr>
              <a:spLocks noChangeAspect="1"/>
            </p:cNvSpPr>
            <p:nvPr/>
          </p:nvSpPr>
          <p:spPr bwMode="auto">
            <a:xfrm>
              <a:off x="1748" y="2243"/>
              <a:ext cx="2" cy="3"/>
            </a:xfrm>
            <a:custGeom>
              <a:avLst/>
              <a:gdLst>
                <a:gd name="T0" fmla="*/ 2 w 2"/>
                <a:gd name="T1" fmla="*/ 2 h 3"/>
                <a:gd name="T2" fmla="*/ 1 w 2"/>
                <a:gd name="T3" fmla="*/ 3 h 3"/>
                <a:gd name="T4" fmla="*/ 0 w 2"/>
                <a:gd name="T5" fmla="*/ 1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1"/>
                  </a:cubicBezTo>
                  <a:cubicBezTo>
                    <a:pt x="0" y="1"/>
                    <a:pt x="1"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8" name="Freeform 3355"/>
            <p:cNvSpPr>
              <a:spLocks noChangeAspect="1"/>
            </p:cNvSpPr>
            <p:nvPr/>
          </p:nvSpPr>
          <p:spPr bwMode="auto">
            <a:xfrm>
              <a:off x="1781" y="2261"/>
              <a:ext cx="4" cy="2"/>
            </a:xfrm>
            <a:custGeom>
              <a:avLst/>
              <a:gdLst>
                <a:gd name="T0" fmla="*/ 3 w 3"/>
                <a:gd name="T1" fmla="*/ 1 h 2"/>
                <a:gd name="T2" fmla="*/ 3 w 3"/>
                <a:gd name="T3" fmla="*/ 1 h 2"/>
                <a:gd name="T4" fmla="*/ 1 w 3"/>
                <a:gd name="T5" fmla="*/ 2 h 2"/>
                <a:gd name="T6" fmla="*/ 0 w 3"/>
                <a:gd name="T7" fmla="*/ 1 h 2"/>
                <a:gd name="T8" fmla="*/ 3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1"/>
                    <a:pt x="2" y="1"/>
                  </a:cubicBezTo>
                  <a:cubicBezTo>
                    <a:pt x="2" y="2"/>
                    <a:pt x="2" y="2"/>
                    <a:pt x="1" y="2"/>
                  </a:cubicBezTo>
                  <a:cubicBezTo>
                    <a:pt x="1" y="2"/>
                    <a:pt x="0" y="2"/>
                    <a:pt x="0" y="1"/>
                  </a:cubicBezTo>
                  <a:cubicBezTo>
                    <a:pt x="0" y="0"/>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9" name="Freeform 3356"/>
            <p:cNvSpPr>
              <a:spLocks noChangeAspect="1"/>
            </p:cNvSpPr>
            <p:nvPr/>
          </p:nvSpPr>
          <p:spPr bwMode="auto">
            <a:xfrm>
              <a:off x="1772" y="2261"/>
              <a:ext cx="2" cy="1"/>
            </a:xfrm>
            <a:custGeom>
              <a:avLst/>
              <a:gdLst>
                <a:gd name="T0" fmla="*/ 1 w 2"/>
                <a:gd name="T1" fmla="*/ 0 h 1"/>
                <a:gd name="T2" fmla="*/ 2 w 2"/>
                <a:gd name="T3" fmla="*/ 0 h 1"/>
                <a:gd name="T4" fmla="*/ 1 w 2"/>
                <a:gd name="T5" fmla="*/ 1 h 1"/>
                <a:gd name="T6" fmla="*/ 0 w 2"/>
                <a:gd name="T7" fmla="*/ 1 h 1"/>
                <a:gd name="T8" fmla="*/ 1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1" y="0"/>
                  </a:moveTo>
                  <a:cubicBezTo>
                    <a:pt x="1" y="0"/>
                    <a:pt x="2" y="0"/>
                    <a:pt x="2" y="0"/>
                  </a:cubicBezTo>
                  <a:cubicBezTo>
                    <a:pt x="2" y="1"/>
                    <a:pt x="2" y="1"/>
                    <a:pt x="1" y="1"/>
                  </a:cubicBezTo>
                  <a:cubicBezTo>
                    <a:pt x="1" y="1"/>
                    <a:pt x="0" y="1"/>
                    <a:pt x="0" y="1"/>
                  </a:cubicBezTo>
                  <a:cubicBezTo>
                    <a:pt x="0" y="0"/>
                    <a:pt x="0"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0" name="Oval 3357"/>
            <p:cNvSpPr>
              <a:spLocks noChangeAspect="1" noChangeArrowheads="1"/>
            </p:cNvSpPr>
            <p:nvPr/>
          </p:nvSpPr>
          <p:spPr bwMode="auto">
            <a:xfrm>
              <a:off x="1880" y="2331"/>
              <a:ext cx="2"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1" name="Freeform 3358"/>
            <p:cNvSpPr>
              <a:spLocks noChangeAspect="1"/>
            </p:cNvSpPr>
            <p:nvPr/>
          </p:nvSpPr>
          <p:spPr bwMode="auto">
            <a:xfrm>
              <a:off x="1905" y="2325"/>
              <a:ext cx="4" cy="4"/>
            </a:xfrm>
            <a:custGeom>
              <a:avLst/>
              <a:gdLst>
                <a:gd name="T0" fmla="*/ 1 w 3"/>
                <a:gd name="T1" fmla="*/ 4 h 3"/>
                <a:gd name="T2" fmla="*/ 0 w 3"/>
                <a:gd name="T3" fmla="*/ 4 h 3"/>
                <a:gd name="T4" fmla="*/ 1 w 3"/>
                <a:gd name="T5" fmla="*/ 1 h 3"/>
                <a:gd name="T6" fmla="*/ 3 w 3"/>
                <a:gd name="T7" fmla="*/ 1 h 3"/>
                <a:gd name="T8" fmla="*/ 1 w 3"/>
                <a:gd name="T9" fmla="*/ 4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3"/>
                  </a:moveTo>
                  <a:cubicBezTo>
                    <a:pt x="1" y="3"/>
                    <a:pt x="1" y="3"/>
                    <a:pt x="0" y="3"/>
                  </a:cubicBezTo>
                  <a:cubicBezTo>
                    <a:pt x="0" y="2"/>
                    <a:pt x="0" y="1"/>
                    <a:pt x="1" y="1"/>
                  </a:cubicBezTo>
                  <a:cubicBezTo>
                    <a:pt x="1" y="1"/>
                    <a:pt x="2" y="0"/>
                    <a:pt x="2" y="1"/>
                  </a:cubicBezTo>
                  <a:cubicBezTo>
                    <a:pt x="3" y="2"/>
                    <a:pt x="2"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2" name="Freeform 3359"/>
            <p:cNvSpPr>
              <a:spLocks noChangeAspect="1"/>
            </p:cNvSpPr>
            <p:nvPr/>
          </p:nvSpPr>
          <p:spPr bwMode="auto">
            <a:xfrm>
              <a:off x="1925" y="2345"/>
              <a:ext cx="3" cy="2"/>
            </a:xfrm>
            <a:custGeom>
              <a:avLst/>
              <a:gdLst>
                <a:gd name="T0" fmla="*/ 2 w 2"/>
                <a:gd name="T1" fmla="*/ 1 h 2"/>
                <a:gd name="T2" fmla="*/ 0 w 2"/>
                <a:gd name="T3" fmla="*/ 1 h 2"/>
                <a:gd name="T4" fmla="*/ 2 w 2"/>
                <a:gd name="T5" fmla="*/ 0 h 2"/>
                <a:gd name="T6" fmla="*/ 3 w 2"/>
                <a:gd name="T7" fmla="*/ 1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1" y="2"/>
                    <a:pt x="0" y="1"/>
                    <a:pt x="0" y="1"/>
                  </a:cubicBezTo>
                  <a:cubicBezTo>
                    <a:pt x="0" y="0"/>
                    <a:pt x="0" y="0"/>
                    <a:pt x="1" y="0"/>
                  </a:cubicBezTo>
                  <a:cubicBezTo>
                    <a:pt x="1" y="0"/>
                    <a:pt x="2" y="0"/>
                    <a:pt x="2" y="1"/>
                  </a:cubicBezTo>
                  <a:cubicBezTo>
                    <a:pt x="2" y="1"/>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3" name="Freeform 3360"/>
            <p:cNvSpPr>
              <a:spLocks noChangeAspect="1"/>
            </p:cNvSpPr>
            <p:nvPr/>
          </p:nvSpPr>
          <p:spPr bwMode="auto">
            <a:xfrm>
              <a:off x="1925" y="2334"/>
              <a:ext cx="3" cy="2"/>
            </a:xfrm>
            <a:custGeom>
              <a:avLst/>
              <a:gdLst>
                <a:gd name="T0" fmla="*/ 3 w 2"/>
                <a:gd name="T1" fmla="*/ 1 h 2"/>
                <a:gd name="T2" fmla="*/ 3 w 2"/>
                <a:gd name="T3" fmla="*/ 2 h 2"/>
                <a:gd name="T4" fmla="*/ 2 w 2"/>
                <a:gd name="T5" fmla="*/ 1 h 2"/>
                <a:gd name="T6" fmla="*/ 2 w 2"/>
                <a:gd name="T7" fmla="*/ 0 h 2"/>
                <a:gd name="T8" fmla="*/ 3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2" y="2"/>
                  </a:cubicBezTo>
                  <a:cubicBezTo>
                    <a:pt x="1" y="2"/>
                    <a:pt x="1" y="2"/>
                    <a:pt x="1"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4" name="Freeform 3361"/>
            <p:cNvSpPr>
              <a:spLocks noChangeAspect="1"/>
            </p:cNvSpPr>
            <p:nvPr/>
          </p:nvSpPr>
          <p:spPr bwMode="auto">
            <a:xfrm>
              <a:off x="1882" y="2437"/>
              <a:ext cx="3" cy="2"/>
            </a:xfrm>
            <a:custGeom>
              <a:avLst/>
              <a:gdLst>
                <a:gd name="T0" fmla="*/ 3 w 2"/>
                <a:gd name="T1" fmla="*/ 1 h 2"/>
                <a:gd name="T2" fmla="*/ 2 w 2"/>
                <a:gd name="T3" fmla="*/ 2 h 2"/>
                <a:gd name="T4" fmla="*/ 0 w 2"/>
                <a:gd name="T5" fmla="*/ 1 h 2"/>
                <a:gd name="T6" fmla="*/ 2 w 2"/>
                <a:gd name="T7" fmla="*/ 0 h 2"/>
                <a:gd name="T8" fmla="*/ 3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5" name="Freeform 3362"/>
            <p:cNvSpPr>
              <a:spLocks noChangeAspect="1"/>
            </p:cNvSpPr>
            <p:nvPr/>
          </p:nvSpPr>
          <p:spPr bwMode="auto">
            <a:xfrm>
              <a:off x="1928" y="2425"/>
              <a:ext cx="1" cy="4"/>
            </a:xfrm>
            <a:custGeom>
              <a:avLst/>
              <a:gdLst>
                <a:gd name="T0" fmla="*/ 1 w 1"/>
                <a:gd name="T1" fmla="*/ 3 h 3"/>
                <a:gd name="T2" fmla="*/ 1 w 1"/>
                <a:gd name="T3" fmla="*/ 4 h 3"/>
                <a:gd name="T4" fmla="*/ 0 w 1"/>
                <a:gd name="T5" fmla="*/ 1 h 3"/>
                <a:gd name="T6" fmla="*/ 1 w 1"/>
                <a:gd name="T7" fmla="*/ 0 h 3"/>
                <a:gd name="T8" fmla="*/ 1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1" y="3"/>
                  </a:cubicBezTo>
                  <a:cubicBezTo>
                    <a:pt x="0" y="3"/>
                    <a:pt x="0" y="2"/>
                    <a:pt x="0" y="1"/>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6" name="Freeform 3363"/>
            <p:cNvSpPr>
              <a:spLocks noChangeAspect="1"/>
            </p:cNvSpPr>
            <p:nvPr/>
          </p:nvSpPr>
          <p:spPr bwMode="auto">
            <a:xfrm>
              <a:off x="1933" y="2411"/>
              <a:ext cx="1" cy="3"/>
            </a:xfrm>
            <a:custGeom>
              <a:avLst/>
              <a:gdLst>
                <a:gd name="T0" fmla="*/ 1 w 1"/>
                <a:gd name="T1" fmla="*/ 2 h 3"/>
                <a:gd name="T2" fmla="*/ 0 w 1"/>
                <a:gd name="T3" fmla="*/ 3 h 3"/>
                <a:gd name="T4" fmla="*/ 0 w 1"/>
                <a:gd name="T5" fmla="*/ 2 h 3"/>
                <a:gd name="T6" fmla="*/ 1 w 1"/>
                <a:gd name="T7" fmla="*/ 1 h 3"/>
                <a:gd name="T8" fmla="*/ 1 w 1"/>
                <a:gd name="T9" fmla="*/ 2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3"/>
                    <a:pt x="1" y="3"/>
                    <a:pt x="0" y="3"/>
                  </a:cubicBezTo>
                  <a:cubicBezTo>
                    <a:pt x="0" y="3"/>
                    <a:pt x="0" y="2"/>
                    <a:pt x="0" y="2"/>
                  </a:cubicBezTo>
                  <a:cubicBezTo>
                    <a:pt x="0" y="1"/>
                    <a:pt x="0" y="0"/>
                    <a:pt x="1" y="1"/>
                  </a:cubicBezTo>
                  <a:cubicBezTo>
                    <a:pt x="1" y="1"/>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7" name="Freeform 3364"/>
            <p:cNvSpPr>
              <a:spLocks noChangeAspect="1"/>
            </p:cNvSpPr>
            <p:nvPr/>
          </p:nvSpPr>
          <p:spPr bwMode="auto">
            <a:xfrm>
              <a:off x="1925" y="2431"/>
              <a:ext cx="3" cy="4"/>
            </a:xfrm>
            <a:custGeom>
              <a:avLst/>
              <a:gdLst>
                <a:gd name="T0" fmla="*/ 2 w 2"/>
                <a:gd name="T1" fmla="*/ 3 h 3"/>
                <a:gd name="T2" fmla="*/ 2 w 2"/>
                <a:gd name="T3" fmla="*/ 4 h 3"/>
                <a:gd name="T4" fmla="*/ 0 w 2"/>
                <a:gd name="T5" fmla="*/ 1 h 3"/>
                <a:gd name="T6" fmla="*/ 2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2"/>
                    <a:pt x="0" y="2"/>
                    <a:pt x="0" y="1"/>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8" name="Freeform 3365"/>
            <p:cNvSpPr>
              <a:spLocks noChangeAspect="1"/>
            </p:cNvSpPr>
            <p:nvPr/>
          </p:nvSpPr>
          <p:spPr bwMode="auto">
            <a:xfrm>
              <a:off x="1939" y="2445"/>
              <a:ext cx="3" cy="4"/>
            </a:xfrm>
            <a:custGeom>
              <a:avLst/>
              <a:gdLst>
                <a:gd name="T0" fmla="*/ 2 w 3"/>
                <a:gd name="T1" fmla="*/ 3 h 3"/>
                <a:gd name="T2" fmla="*/ 0 w 3"/>
                <a:gd name="T3" fmla="*/ 3 h 3"/>
                <a:gd name="T4" fmla="*/ 1 w 3"/>
                <a:gd name="T5" fmla="*/ 1 h 3"/>
                <a:gd name="T6" fmla="*/ 2 w 3"/>
                <a:gd name="T7" fmla="*/ 1 h 3"/>
                <a:gd name="T8" fmla="*/ 2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2"/>
                    <a:pt x="1" y="3"/>
                    <a:pt x="0" y="2"/>
                  </a:cubicBezTo>
                  <a:cubicBezTo>
                    <a:pt x="0" y="2"/>
                    <a:pt x="0" y="1"/>
                    <a:pt x="1" y="1"/>
                  </a:cubicBezTo>
                  <a:cubicBezTo>
                    <a:pt x="1" y="1"/>
                    <a:pt x="2" y="0"/>
                    <a:pt x="2"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9" name="Freeform 3366"/>
            <p:cNvSpPr>
              <a:spLocks noChangeAspect="1"/>
            </p:cNvSpPr>
            <p:nvPr/>
          </p:nvSpPr>
          <p:spPr bwMode="auto">
            <a:xfrm>
              <a:off x="2097" y="2629"/>
              <a:ext cx="4" cy="4"/>
            </a:xfrm>
            <a:custGeom>
              <a:avLst/>
              <a:gdLst>
                <a:gd name="T0" fmla="*/ 3 w 3"/>
                <a:gd name="T1" fmla="*/ 3 h 3"/>
                <a:gd name="T2" fmla="*/ 1 w 3"/>
                <a:gd name="T3" fmla="*/ 3 h 3"/>
                <a:gd name="T4" fmla="*/ 1 w 3"/>
                <a:gd name="T5" fmla="*/ 1 h 3"/>
                <a:gd name="T6" fmla="*/ 3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1" y="3"/>
                    <a:pt x="1" y="2"/>
                  </a:cubicBezTo>
                  <a:cubicBezTo>
                    <a:pt x="0" y="2"/>
                    <a:pt x="0" y="1"/>
                    <a:pt x="1" y="1"/>
                  </a:cubicBezTo>
                  <a:cubicBezTo>
                    <a:pt x="1" y="0"/>
                    <a:pt x="1" y="0"/>
                    <a:pt x="2" y="0"/>
                  </a:cubicBezTo>
                  <a:cubicBezTo>
                    <a:pt x="3"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0" name="Freeform 3367"/>
            <p:cNvSpPr>
              <a:spLocks noChangeAspect="1"/>
            </p:cNvSpPr>
            <p:nvPr/>
          </p:nvSpPr>
          <p:spPr bwMode="auto">
            <a:xfrm>
              <a:off x="1467" y="2646"/>
              <a:ext cx="2" cy="3"/>
            </a:xfrm>
            <a:custGeom>
              <a:avLst/>
              <a:gdLst>
                <a:gd name="T0" fmla="*/ 1 w 2"/>
                <a:gd name="T1" fmla="*/ 2 h 3"/>
                <a:gd name="T2" fmla="*/ 0 w 2"/>
                <a:gd name="T3" fmla="*/ 2 h 3"/>
                <a:gd name="T4" fmla="*/ 0 w 2"/>
                <a:gd name="T5" fmla="*/ 1 h 3"/>
                <a:gd name="T6" fmla="*/ 1 w 2"/>
                <a:gd name="T7" fmla="*/ 0 h 3"/>
                <a:gd name="T8" fmla="*/ 1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0" y="2"/>
                  </a:cubicBezTo>
                  <a:cubicBezTo>
                    <a:pt x="0" y="2"/>
                    <a:pt x="0" y="1"/>
                    <a:pt x="0" y="1"/>
                  </a:cubicBezTo>
                  <a:cubicBezTo>
                    <a:pt x="0" y="0"/>
                    <a:pt x="1" y="0"/>
                    <a:pt x="1" y="0"/>
                  </a:cubicBezTo>
                  <a:cubicBezTo>
                    <a:pt x="2" y="1"/>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1" name="Freeform 3368"/>
            <p:cNvSpPr>
              <a:spLocks noChangeAspect="1"/>
            </p:cNvSpPr>
            <p:nvPr/>
          </p:nvSpPr>
          <p:spPr bwMode="auto">
            <a:xfrm>
              <a:off x="1480" y="2642"/>
              <a:ext cx="3" cy="4"/>
            </a:xfrm>
            <a:custGeom>
              <a:avLst/>
              <a:gdLst>
                <a:gd name="T0" fmla="*/ 3 w 2"/>
                <a:gd name="T1" fmla="*/ 1 h 3"/>
                <a:gd name="T2" fmla="*/ 3 w 2"/>
                <a:gd name="T3" fmla="*/ 4 h 3"/>
                <a:gd name="T4" fmla="*/ 2 w 2"/>
                <a:gd name="T5" fmla="*/ 3 h 3"/>
                <a:gd name="T6" fmla="*/ 0 w 2"/>
                <a:gd name="T7" fmla="*/ 1 h 3"/>
                <a:gd name="T8" fmla="*/ 3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2" y="3"/>
                  </a:cubicBezTo>
                  <a:cubicBezTo>
                    <a:pt x="1" y="3"/>
                    <a:pt x="1" y="3"/>
                    <a:pt x="1" y="2"/>
                  </a:cubicBezTo>
                  <a:cubicBezTo>
                    <a:pt x="0" y="2"/>
                    <a:pt x="0" y="1"/>
                    <a:pt x="0" y="1"/>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2" name="Freeform 3369"/>
            <p:cNvSpPr>
              <a:spLocks noChangeAspect="1"/>
            </p:cNvSpPr>
            <p:nvPr/>
          </p:nvSpPr>
          <p:spPr bwMode="auto">
            <a:xfrm>
              <a:off x="1640" y="2689"/>
              <a:ext cx="2" cy="2"/>
            </a:xfrm>
            <a:custGeom>
              <a:avLst/>
              <a:gdLst>
                <a:gd name="T0" fmla="*/ 1 w 2"/>
                <a:gd name="T1" fmla="*/ 2 h 2"/>
                <a:gd name="T2" fmla="*/ 0 w 2"/>
                <a:gd name="T3" fmla="*/ 2 h 2"/>
                <a:gd name="T4" fmla="*/ 1 w 2"/>
                <a:gd name="T5" fmla="*/ 0 h 2"/>
                <a:gd name="T6" fmla="*/ 2 w 2"/>
                <a:gd name="T7" fmla="*/ 1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2"/>
                  </a:cubicBezTo>
                  <a:cubicBezTo>
                    <a:pt x="0" y="1"/>
                    <a:pt x="0" y="0"/>
                    <a:pt x="1" y="0"/>
                  </a:cubicBezTo>
                  <a:cubicBezTo>
                    <a:pt x="1" y="0"/>
                    <a:pt x="2" y="0"/>
                    <a:pt x="2" y="1"/>
                  </a:cubicBezTo>
                  <a:cubicBezTo>
                    <a:pt x="2"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3" name="Freeform 3370"/>
            <p:cNvSpPr>
              <a:spLocks noChangeAspect="1"/>
            </p:cNvSpPr>
            <p:nvPr/>
          </p:nvSpPr>
          <p:spPr bwMode="auto">
            <a:xfrm>
              <a:off x="1643" y="2687"/>
              <a:ext cx="4" cy="2"/>
            </a:xfrm>
            <a:custGeom>
              <a:avLst/>
              <a:gdLst>
                <a:gd name="T0" fmla="*/ 1 w 3"/>
                <a:gd name="T1" fmla="*/ 2 h 2"/>
                <a:gd name="T2" fmla="*/ 0 w 3"/>
                <a:gd name="T3" fmla="*/ 1 h 2"/>
                <a:gd name="T4" fmla="*/ 1 w 3"/>
                <a:gd name="T5" fmla="*/ 0 h 2"/>
                <a:gd name="T6" fmla="*/ 3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0" y="2"/>
                    <a:pt x="0" y="2"/>
                    <a:pt x="0" y="1"/>
                  </a:cubicBezTo>
                  <a:cubicBezTo>
                    <a:pt x="0" y="0"/>
                    <a:pt x="1" y="0"/>
                    <a:pt x="1" y="0"/>
                  </a:cubicBezTo>
                  <a:cubicBezTo>
                    <a:pt x="2" y="0"/>
                    <a:pt x="3" y="0"/>
                    <a:pt x="2" y="1"/>
                  </a:cubicBezTo>
                  <a:cubicBezTo>
                    <a:pt x="2" y="2"/>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4" name="Freeform 3371"/>
            <p:cNvSpPr>
              <a:spLocks noChangeAspect="1"/>
            </p:cNvSpPr>
            <p:nvPr/>
          </p:nvSpPr>
          <p:spPr bwMode="auto">
            <a:xfrm>
              <a:off x="1797" y="3478"/>
              <a:ext cx="2" cy="2"/>
            </a:xfrm>
            <a:custGeom>
              <a:avLst/>
              <a:gdLst>
                <a:gd name="T0" fmla="*/ 2 w 2"/>
                <a:gd name="T1" fmla="*/ 1 h 2"/>
                <a:gd name="T2" fmla="*/ 1 w 2"/>
                <a:gd name="T3" fmla="*/ 2 h 2"/>
                <a:gd name="T4" fmla="*/ 0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5" name="Freeform 3372"/>
            <p:cNvSpPr>
              <a:spLocks noChangeAspect="1"/>
            </p:cNvSpPr>
            <p:nvPr/>
          </p:nvSpPr>
          <p:spPr bwMode="auto">
            <a:xfrm>
              <a:off x="1798" y="3407"/>
              <a:ext cx="3" cy="3"/>
            </a:xfrm>
            <a:custGeom>
              <a:avLst/>
              <a:gdLst>
                <a:gd name="T0" fmla="*/ 3 w 2"/>
                <a:gd name="T1" fmla="*/ 2 h 3"/>
                <a:gd name="T2" fmla="*/ 2 w 2"/>
                <a:gd name="T3" fmla="*/ 3 h 3"/>
                <a:gd name="T4" fmla="*/ 0 w 2"/>
                <a:gd name="T5" fmla="*/ 2 h 3"/>
                <a:gd name="T6" fmla="*/ 2 w 2"/>
                <a:gd name="T7" fmla="*/ 0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6" name="Freeform 3373"/>
            <p:cNvSpPr>
              <a:spLocks noChangeAspect="1"/>
            </p:cNvSpPr>
            <p:nvPr/>
          </p:nvSpPr>
          <p:spPr bwMode="auto">
            <a:xfrm>
              <a:off x="1784" y="3449"/>
              <a:ext cx="2" cy="2"/>
            </a:xfrm>
            <a:custGeom>
              <a:avLst/>
              <a:gdLst>
                <a:gd name="T0" fmla="*/ 1 w 2"/>
                <a:gd name="T1" fmla="*/ 2 h 2"/>
                <a:gd name="T2" fmla="*/ 0 w 2"/>
                <a:gd name="T3" fmla="*/ 2 h 2"/>
                <a:gd name="T4" fmla="*/ 0 w 2"/>
                <a:gd name="T5" fmla="*/ 1 h 2"/>
                <a:gd name="T6" fmla="*/ 2 w 2"/>
                <a:gd name="T7" fmla="*/ 0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2"/>
                  </a:cubicBezTo>
                  <a:cubicBezTo>
                    <a:pt x="0" y="1"/>
                    <a:pt x="0" y="1"/>
                    <a:pt x="0" y="1"/>
                  </a:cubicBezTo>
                  <a:cubicBezTo>
                    <a:pt x="1" y="0"/>
                    <a:pt x="2" y="0"/>
                    <a:pt x="2" y="0"/>
                  </a:cubicBezTo>
                  <a:cubicBezTo>
                    <a:pt x="2" y="1"/>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7" name="Freeform 3374"/>
            <p:cNvSpPr>
              <a:spLocks noChangeAspect="1"/>
            </p:cNvSpPr>
            <p:nvPr/>
          </p:nvSpPr>
          <p:spPr bwMode="auto">
            <a:xfrm>
              <a:off x="1789" y="3460"/>
              <a:ext cx="3" cy="2"/>
            </a:xfrm>
            <a:custGeom>
              <a:avLst/>
              <a:gdLst>
                <a:gd name="T0" fmla="*/ 2 w 3"/>
                <a:gd name="T1" fmla="*/ 2 h 2"/>
                <a:gd name="T2" fmla="*/ 0 w 3"/>
                <a:gd name="T3" fmla="*/ 1 h 2"/>
                <a:gd name="T4" fmla="*/ 1 w 3"/>
                <a:gd name="T5" fmla="*/ 0 h 2"/>
                <a:gd name="T6" fmla="*/ 3 w 3"/>
                <a:gd name="T7" fmla="*/ 1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0" y="1"/>
                  </a:cubicBezTo>
                  <a:cubicBezTo>
                    <a:pt x="0" y="1"/>
                    <a:pt x="1" y="0"/>
                    <a:pt x="1" y="0"/>
                  </a:cubicBezTo>
                  <a:cubicBezTo>
                    <a:pt x="2" y="0"/>
                    <a:pt x="3" y="0"/>
                    <a:pt x="3"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8" name="Freeform 3375"/>
            <p:cNvSpPr>
              <a:spLocks noChangeAspect="1"/>
            </p:cNvSpPr>
            <p:nvPr/>
          </p:nvSpPr>
          <p:spPr bwMode="auto">
            <a:xfrm>
              <a:off x="1786" y="3464"/>
              <a:ext cx="4" cy="3"/>
            </a:xfrm>
            <a:custGeom>
              <a:avLst/>
              <a:gdLst>
                <a:gd name="T0" fmla="*/ 1 w 3"/>
                <a:gd name="T1" fmla="*/ 3 h 2"/>
                <a:gd name="T2" fmla="*/ 0 w 3"/>
                <a:gd name="T3" fmla="*/ 3 h 2"/>
                <a:gd name="T4" fmla="*/ 1 w 3"/>
                <a:gd name="T5" fmla="*/ 2 h 2"/>
                <a:gd name="T6" fmla="*/ 3 w 3"/>
                <a:gd name="T7" fmla="*/ 0 h 2"/>
                <a:gd name="T8" fmla="*/ 1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2"/>
                  </a:cubicBezTo>
                  <a:cubicBezTo>
                    <a:pt x="0" y="1"/>
                    <a:pt x="0" y="1"/>
                    <a:pt x="1" y="1"/>
                  </a:cubicBezTo>
                  <a:cubicBezTo>
                    <a:pt x="1" y="0"/>
                    <a:pt x="2" y="0"/>
                    <a:pt x="2" y="0"/>
                  </a:cubicBezTo>
                  <a:cubicBezTo>
                    <a:pt x="3"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9" name="Freeform 3376"/>
            <p:cNvSpPr>
              <a:spLocks noChangeAspect="1"/>
            </p:cNvSpPr>
            <p:nvPr/>
          </p:nvSpPr>
          <p:spPr bwMode="auto">
            <a:xfrm>
              <a:off x="1796" y="3454"/>
              <a:ext cx="2" cy="3"/>
            </a:xfrm>
            <a:custGeom>
              <a:avLst/>
              <a:gdLst>
                <a:gd name="T0" fmla="*/ 1 w 2"/>
                <a:gd name="T1" fmla="*/ 2 h 3"/>
                <a:gd name="T2" fmla="*/ 1 w 2"/>
                <a:gd name="T3" fmla="*/ 3 h 3"/>
                <a:gd name="T4" fmla="*/ 0 w 2"/>
                <a:gd name="T5" fmla="*/ 2 h 3"/>
                <a:gd name="T6" fmla="*/ 1 w 2"/>
                <a:gd name="T7" fmla="*/ 0 h 3"/>
                <a:gd name="T8" fmla="*/ 1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0" name="Oval 3377"/>
            <p:cNvSpPr>
              <a:spLocks noChangeAspect="1" noChangeArrowheads="1"/>
            </p:cNvSpPr>
            <p:nvPr/>
          </p:nvSpPr>
          <p:spPr bwMode="auto">
            <a:xfrm>
              <a:off x="1795" y="3457"/>
              <a:ext cx="1"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1" name="Freeform 3378"/>
            <p:cNvSpPr>
              <a:spLocks noChangeAspect="1"/>
            </p:cNvSpPr>
            <p:nvPr/>
          </p:nvSpPr>
          <p:spPr bwMode="auto">
            <a:xfrm>
              <a:off x="1795" y="3440"/>
              <a:ext cx="2" cy="4"/>
            </a:xfrm>
            <a:custGeom>
              <a:avLst/>
              <a:gdLst>
                <a:gd name="T0" fmla="*/ 2 w 2"/>
                <a:gd name="T1" fmla="*/ 3 h 3"/>
                <a:gd name="T2" fmla="*/ 2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2" y="3"/>
                  </a:cubicBezTo>
                  <a:cubicBezTo>
                    <a:pt x="1" y="3"/>
                    <a:pt x="1" y="3"/>
                    <a:pt x="0" y="2"/>
                  </a:cubicBezTo>
                  <a:cubicBezTo>
                    <a:pt x="0" y="2"/>
                    <a:pt x="0" y="1"/>
                    <a:pt x="1" y="1"/>
                  </a:cubicBezTo>
                  <a:cubicBezTo>
                    <a:pt x="1"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2" name="Freeform 3379"/>
            <p:cNvSpPr>
              <a:spLocks noChangeAspect="1"/>
            </p:cNvSpPr>
            <p:nvPr/>
          </p:nvSpPr>
          <p:spPr bwMode="auto">
            <a:xfrm>
              <a:off x="1793" y="3470"/>
              <a:ext cx="3" cy="3"/>
            </a:xfrm>
            <a:custGeom>
              <a:avLst/>
              <a:gdLst>
                <a:gd name="T0" fmla="*/ 2 w 2"/>
                <a:gd name="T1" fmla="*/ 0 h 2"/>
                <a:gd name="T2" fmla="*/ 3 w 2"/>
                <a:gd name="T3" fmla="*/ 2 h 2"/>
                <a:gd name="T4" fmla="*/ 2 w 2"/>
                <a:gd name="T5" fmla="*/ 2 h 2"/>
                <a:gd name="T6" fmla="*/ 0 w 2"/>
                <a:gd name="T7" fmla="*/ 0 h 2"/>
                <a:gd name="T8" fmla="*/ 2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2" y="0"/>
                    <a:pt x="2" y="1"/>
                    <a:pt x="2" y="1"/>
                  </a:cubicBezTo>
                  <a:cubicBezTo>
                    <a:pt x="2" y="2"/>
                    <a:pt x="1" y="2"/>
                    <a:pt x="1" y="1"/>
                  </a:cubicBezTo>
                  <a:cubicBezTo>
                    <a:pt x="0" y="1"/>
                    <a:pt x="0" y="1"/>
                    <a:pt x="0" y="0"/>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3" name="Freeform 3380"/>
            <p:cNvSpPr>
              <a:spLocks noChangeAspect="1"/>
            </p:cNvSpPr>
            <p:nvPr/>
          </p:nvSpPr>
          <p:spPr bwMode="auto">
            <a:xfrm>
              <a:off x="1792" y="3467"/>
              <a:ext cx="4" cy="2"/>
            </a:xfrm>
            <a:custGeom>
              <a:avLst/>
              <a:gdLst>
                <a:gd name="T0" fmla="*/ 3 w 3"/>
                <a:gd name="T1" fmla="*/ 0 h 2"/>
                <a:gd name="T2" fmla="*/ 3 w 3"/>
                <a:gd name="T3" fmla="*/ 1 h 2"/>
                <a:gd name="T4" fmla="*/ 1 w 3"/>
                <a:gd name="T5" fmla="*/ 1 h 2"/>
                <a:gd name="T6" fmla="*/ 0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2" y="1"/>
                  </a:cubicBezTo>
                  <a:cubicBezTo>
                    <a:pt x="2" y="2"/>
                    <a:pt x="2" y="2"/>
                    <a:pt x="1" y="1"/>
                  </a:cubicBezTo>
                  <a:cubicBezTo>
                    <a:pt x="1" y="1"/>
                    <a:pt x="0" y="1"/>
                    <a:pt x="0" y="0"/>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4" name="Freeform 3381"/>
            <p:cNvSpPr>
              <a:spLocks noChangeAspect="1"/>
            </p:cNvSpPr>
            <p:nvPr/>
          </p:nvSpPr>
          <p:spPr bwMode="auto">
            <a:xfrm>
              <a:off x="1792" y="3463"/>
              <a:ext cx="4" cy="3"/>
            </a:xfrm>
            <a:custGeom>
              <a:avLst/>
              <a:gdLst>
                <a:gd name="T0" fmla="*/ 3 w 3"/>
                <a:gd name="T1" fmla="*/ 0 h 2"/>
                <a:gd name="T2" fmla="*/ 4 w 3"/>
                <a:gd name="T3" fmla="*/ 2 h 2"/>
                <a:gd name="T4" fmla="*/ 3 w 3"/>
                <a:gd name="T5" fmla="*/ 3 h 2"/>
                <a:gd name="T6" fmla="*/ 0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3" y="0"/>
                    <a:pt x="3" y="1"/>
                    <a:pt x="3" y="1"/>
                  </a:cubicBezTo>
                  <a:cubicBezTo>
                    <a:pt x="3" y="2"/>
                    <a:pt x="2" y="2"/>
                    <a:pt x="2" y="2"/>
                  </a:cubicBezTo>
                  <a:cubicBezTo>
                    <a:pt x="1" y="1"/>
                    <a:pt x="0" y="1"/>
                    <a:pt x="0" y="0"/>
                  </a:cubicBezTo>
                  <a:cubicBezTo>
                    <a:pt x="1"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5" name="Oval 3382"/>
            <p:cNvSpPr>
              <a:spLocks noChangeAspect="1" noChangeArrowheads="1"/>
            </p:cNvSpPr>
            <p:nvPr/>
          </p:nvSpPr>
          <p:spPr bwMode="auto">
            <a:xfrm>
              <a:off x="1775" y="3457"/>
              <a:ext cx="2"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6" name="Freeform 3383"/>
            <p:cNvSpPr>
              <a:spLocks noChangeAspect="1"/>
            </p:cNvSpPr>
            <p:nvPr/>
          </p:nvSpPr>
          <p:spPr bwMode="auto">
            <a:xfrm>
              <a:off x="1775" y="3433"/>
              <a:ext cx="4" cy="4"/>
            </a:xfrm>
            <a:custGeom>
              <a:avLst/>
              <a:gdLst>
                <a:gd name="T0" fmla="*/ 3 w 3"/>
                <a:gd name="T1" fmla="*/ 3 h 3"/>
                <a:gd name="T2" fmla="*/ 0 w 3"/>
                <a:gd name="T3" fmla="*/ 3 h 3"/>
                <a:gd name="T4" fmla="*/ 1 w 3"/>
                <a:gd name="T5" fmla="*/ 1 h 3"/>
                <a:gd name="T6" fmla="*/ 3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3"/>
                    <a:pt x="1" y="3"/>
                    <a:pt x="0" y="2"/>
                  </a:cubicBezTo>
                  <a:cubicBezTo>
                    <a:pt x="0" y="2"/>
                    <a:pt x="1" y="1"/>
                    <a:pt x="1" y="1"/>
                  </a:cubicBezTo>
                  <a:cubicBezTo>
                    <a:pt x="1" y="1"/>
                    <a:pt x="2" y="0"/>
                    <a:pt x="2" y="1"/>
                  </a:cubicBezTo>
                  <a:cubicBezTo>
                    <a:pt x="3"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7" name="Freeform 3384"/>
            <p:cNvSpPr>
              <a:spLocks noChangeAspect="1"/>
            </p:cNvSpPr>
            <p:nvPr/>
          </p:nvSpPr>
          <p:spPr bwMode="auto">
            <a:xfrm>
              <a:off x="1805" y="3518"/>
              <a:ext cx="4" cy="4"/>
            </a:xfrm>
            <a:custGeom>
              <a:avLst/>
              <a:gdLst>
                <a:gd name="T0" fmla="*/ 4 w 3"/>
                <a:gd name="T1" fmla="*/ 3 h 3"/>
                <a:gd name="T2" fmla="*/ 1 w 3"/>
                <a:gd name="T3" fmla="*/ 4 h 3"/>
                <a:gd name="T4" fmla="*/ 0 w 3"/>
                <a:gd name="T5" fmla="*/ 3 h 3"/>
                <a:gd name="T6" fmla="*/ 1 w 3"/>
                <a:gd name="T7" fmla="*/ 0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2" y="3"/>
                    <a:pt x="1" y="3"/>
                  </a:cubicBezTo>
                  <a:cubicBezTo>
                    <a:pt x="0" y="3"/>
                    <a:pt x="0" y="2"/>
                    <a:pt x="0" y="2"/>
                  </a:cubicBezTo>
                  <a:cubicBezTo>
                    <a:pt x="0" y="1"/>
                    <a:pt x="0" y="0"/>
                    <a:pt x="1"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8" name="Freeform 3385"/>
            <p:cNvSpPr>
              <a:spLocks noChangeAspect="1"/>
            </p:cNvSpPr>
            <p:nvPr/>
          </p:nvSpPr>
          <p:spPr bwMode="auto">
            <a:xfrm>
              <a:off x="1781" y="3539"/>
              <a:ext cx="3" cy="2"/>
            </a:xfrm>
            <a:custGeom>
              <a:avLst/>
              <a:gdLst>
                <a:gd name="T0" fmla="*/ 3 w 2"/>
                <a:gd name="T1" fmla="*/ 1 h 2"/>
                <a:gd name="T2" fmla="*/ 2 w 2"/>
                <a:gd name="T3" fmla="*/ 2 h 2"/>
                <a:gd name="T4" fmla="*/ 0 w 2"/>
                <a:gd name="T5" fmla="*/ 2 h 2"/>
                <a:gd name="T6" fmla="*/ 0 w 2"/>
                <a:gd name="T7" fmla="*/ 0 h 2"/>
                <a:gd name="T8" fmla="*/ 3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1" y="2"/>
                  </a:cubicBezTo>
                  <a:cubicBezTo>
                    <a:pt x="1" y="2"/>
                    <a:pt x="0" y="2"/>
                    <a:pt x="0" y="2"/>
                  </a:cubicBezTo>
                  <a:cubicBezTo>
                    <a:pt x="0" y="1"/>
                    <a:pt x="0" y="0"/>
                    <a:pt x="0" y="0"/>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9" name="Freeform 3386"/>
            <p:cNvSpPr>
              <a:spLocks noChangeAspect="1"/>
            </p:cNvSpPr>
            <p:nvPr/>
          </p:nvSpPr>
          <p:spPr bwMode="auto">
            <a:xfrm>
              <a:off x="1780" y="3543"/>
              <a:ext cx="3" cy="3"/>
            </a:xfrm>
            <a:custGeom>
              <a:avLst/>
              <a:gdLst>
                <a:gd name="T0" fmla="*/ 2 w 2"/>
                <a:gd name="T1" fmla="*/ 2 h 3"/>
                <a:gd name="T2" fmla="*/ 2 w 2"/>
                <a:gd name="T3" fmla="*/ 3 h 3"/>
                <a:gd name="T4" fmla="*/ 0 w 2"/>
                <a:gd name="T5" fmla="*/ 2 h 3"/>
                <a:gd name="T6" fmla="*/ 2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1"/>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0" name="Freeform 3387"/>
            <p:cNvSpPr>
              <a:spLocks noChangeAspect="1"/>
            </p:cNvSpPr>
            <p:nvPr/>
          </p:nvSpPr>
          <p:spPr bwMode="auto">
            <a:xfrm>
              <a:off x="1784" y="3537"/>
              <a:ext cx="2" cy="3"/>
            </a:xfrm>
            <a:custGeom>
              <a:avLst/>
              <a:gdLst>
                <a:gd name="T0" fmla="*/ 2 w 2"/>
                <a:gd name="T1" fmla="*/ 2 h 3"/>
                <a:gd name="T2" fmla="*/ 1 w 2"/>
                <a:gd name="T3" fmla="*/ 3 h 3"/>
                <a:gd name="T4" fmla="*/ 0 w 2"/>
                <a:gd name="T5" fmla="*/ 2 h 3"/>
                <a:gd name="T6" fmla="*/ 1 w 2"/>
                <a:gd name="T7" fmla="*/ 1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0" y="2"/>
                  </a:cubicBezTo>
                  <a:cubicBezTo>
                    <a:pt x="0" y="1"/>
                    <a:pt x="0"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1" name="Freeform 3388"/>
            <p:cNvSpPr>
              <a:spLocks noChangeAspect="1"/>
            </p:cNvSpPr>
            <p:nvPr/>
          </p:nvSpPr>
          <p:spPr bwMode="auto">
            <a:xfrm>
              <a:off x="1785" y="3533"/>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1" y="2"/>
                    <a:pt x="1"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2" name="Freeform 3389"/>
            <p:cNvSpPr>
              <a:spLocks noChangeAspect="1"/>
            </p:cNvSpPr>
            <p:nvPr/>
          </p:nvSpPr>
          <p:spPr bwMode="auto">
            <a:xfrm>
              <a:off x="1786" y="3541"/>
              <a:ext cx="3" cy="4"/>
            </a:xfrm>
            <a:custGeom>
              <a:avLst/>
              <a:gdLst>
                <a:gd name="T0" fmla="*/ 3 w 2"/>
                <a:gd name="T1" fmla="*/ 3 h 3"/>
                <a:gd name="T2" fmla="*/ 2 w 2"/>
                <a:gd name="T3" fmla="*/ 4 h 3"/>
                <a:gd name="T4" fmla="*/ 0 w 2"/>
                <a:gd name="T5" fmla="*/ 3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3" name="Oval 3390"/>
            <p:cNvSpPr>
              <a:spLocks noChangeAspect="1" noChangeArrowheads="1"/>
            </p:cNvSpPr>
            <p:nvPr/>
          </p:nvSpPr>
          <p:spPr bwMode="auto">
            <a:xfrm>
              <a:off x="1785" y="3523"/>
              <a:ext cx="1"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4" name="Freeform 3391"/>
            <p:cNvSpPr>
              <a:spLocks noChangeAspect="1"/>
            </p:cNvSpPr>
            <p:nvPr/>
          </p:nvSpPr>
          <p:spPr bwMode="auto">
            <a:xfrm>
              <a:off x="1781" y="3514"/>
              <a:ext cx="4" cy="2"/>
            </a:xfrm>
            <a:custGeom>
              <a:avLst/>
              <a:gdLst>
                <a:gd name="T0" fmla="*/ 1 w 3"/>
                <a:gd name="T1" fmla="*/ 1 h 2"/>
                <a:gd name="T2" fmla="*/ 0 w 3"/>
                <a:gd name="T3" fmla="*/ 1 h 2"/>
                <a:gd name="T4" fmla="*/ 1 w 3"/>
                <a:gd name="T5" fmla="*/ 0 h 2"/>
                <a:gd name="T6" fmla="*/ 4 w 3"/>
                <a:gd name="T7" fmla="*/ 0 h 2"/>
                <a:gd name="T8" fmla="*/ 1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1"/>
                  </a:moveTo>
                  <a:cubicBezTo>
                    <a:pt x="1" y="2"/>
                    <a:pt x="0" y="2"/>
                    <a:pt x="0" y="1"/>
                  </a:cubicBezTo>
                  <a:cubicBezTo>
                    <a:pt x="0" y="1"/>
                    <a:pt x="1" y="0"/>
                    <a:pt x="1" y="0"/>
                  </a:cubicBezTo>
                  <a:cubicBezTo>
                    <a:pt x="2" y="0"/>
                    <a:pt x="3" y="0"/>
                    <a:pt x="3" y="0"/>
                  </a:cubicBezTo>
                  <a:cubicBezTo>
                    <a:pt x="3" y="1"/>
                    <a:pt x="2"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5" name="Freeform 3392"/>
            <p:cNvSpPr>
              <a:spLocks noChangeAspect="1"/>
            </p:cNvSpPr>
            <p:nvPr/>
          </p:nvSpPr>
          <p:spPr bwMode="auto">
            <a:xfrm>
              <a:off x="1790" y="3500"/>
              <a:ext cx="2" cy="4"/>
            </a:xfrm>
            <a:custGeom>
              <a:avLst/>
              <a:gdLst>
                <a:gd name="T0" fmla="*/ 1 w 2"/>
                <a:gd name="T1" fmla="*/ 4 h 3"/>
                <a:gd name="T2" fmla="*/ 0 w 2"/>
                <a:gd name="T3" fmla="*/ 4 h 3"/>
                <a:gd name="T4" fmla="*/ 0 w 2"/>
                <a:gd name="T5" fmla="*/ 1 h 3"/>
                <a:gd name="T6" fmla="*/ 2 w 2"/>
                <a:gd name="T7" fmla="*/ 1 h 3"/>
                <a:gd name="T8" fmla="*/ 1 w 2"/>
                <a:gd name="T9" fmla="*/ 4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3"/>
                  </a:moveTo>
                  <a:cubicBezTo>
                    <a:pt x="1" y="3"/>
                    <a:pt x="1" y="3"/>
                    <a:pt x="0" y="3"/>
                  </a:cubicBezTo>
                  <a:cubicBezTo>
                    <a:pt x="0" y="2"/>
                    <a:pt x="0" y="2"/>
                    <a:pt x="0" y="1"/>
                  </a:cubicBezTo>
                  <a:cubicBezTo>
                    <a:pt x="1" y="1"/>
                    <a:pt x="1" y="0"/>
                    <a:pt x="2" y="1"/>
                  </a:cubicBezTo>
                  <a:cubicBezTo>
                    <a:pt x="2" y="1"/>
                    <a:pt x="2"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6" name="Freeform 3393"/>
            <p:cNvSpPr>
              <a:spLocks noChangeAspect="1"/>
            </p:cNvSpPr>
            <p:nvPr/>
          </p:nvSpPr>
          <p:spPr bwMode="auto">
            <a:xfrm>
              <a:off x="1787" y="3563"/>
              <a:ext cx="4" cy="2"/>
            </a:xfrm>
            <a:custGeom>
              <a:avLst/>
              <a:gdLst>
                <a:gd name="T0" fmla="*/ 3 w 3"/>
                <a:gd name="T1" fmla="*/ 1 h 2"/>
                <a:gd name="T2" fmla="*/ 3 w 3"/>
                <a:gd name="T3" fmla="*/ 2 h 2"/>
                <a:gd name="T4" fmla="*/ 1 w 3"/>
                <a:gd name="T5" fmla="*/ 2 h 2"/>
                <a:gd name="T6" fmla="*/ 0 w 3"/>
                <a:gd name="T7" fmla="*/ 0 h 2"/>
                <a:gd name="T8" fmla="*/ 3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2"/>
                    <a:pt x="2" y="2"/>
                  </a:cubicBezTo>
                  <a:cubicBezTo>
                    <a:pt x="2" y="2"/>
                    <a:pt x="1" y="2"/>
                    <a:pt x="1" y="2"/>
                  </a:cubicBezTo>
                  <a:cubicBezTo>
                    <a:pt x="0" y="1"/>
                    <a:pt x="0" y="1"/>
                    <a:pt x="0"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7" name="Freeform 3394"/>
            <p:cNvSpPr>
              <a:spLocks noChangeAspect="1"/>
            </p:cNvSpPr>
            <p:nvPr/>
          </p:nvSpPr>
          <p:spPr bwMode="auto">
            <a:xfrm>
              <a:off x="1807" y="3589"/>
              <a:ext cx="2" cy="4"/>
            </a:xfrm>
            <a:custGeom>
              <a:avLst/>
              <a:gdLst>
                <a:gd name="T0" fmla="*/ 2 w 2"/>
                <a:gd name="T1" fmla="*/ 1 h 3"/>
                <a:gd name="T2" fmla="*/ 1 w 2"/>
                <a:gd name="T3" fmla="*/ 4 h 3"/>
                <a:gd name="T4" fmla="*/ 0 w 2"/>
                <a:gd name="T5" fmla="*/ 3 h 3"/>
                <a:gd name="T6" fmla="*/ 0 w 2"/>
                <a:gd name="T7" fmla="*/ 0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1" y="3"/>
                  </a:cubicBezTo>
                  <a:cubicBezTo>
                    <a:pt x="1" y="3"/>
                    <a:pt x="0" y="2"/>
                    <a:pt x="0" y="2"/>
                  </a:cubicBezTo>
                  <a:cubicBezTo>
                    <a:pt x="0" y="1"/>
                    <a:pt x="0" y="0"/>
                    <a:pt x="0" y="0"/>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8" name="Freeform 3395"/>
            <p:cNvSpPr>
              <a:spLocks noChangeAspect="1"/>
            </p:cNvSpPr>
            <p:nvPr/>
          </p:nvSpPr>
          <p:spPr bwMode="auto">
            <a:xfrm>
              <a:off x="1796" y="3570"/>
              <a:ext cx="2" cy="4"/>
            </a:xfrm>
            <a:custGeom>
              <a:avLst/>
              <a:gdLst>
                <a:gd name="T0" fmla="*/ 2 w 2"/>
                <a:gd name="T1" fmla="*/ 3 h 3"/>
                <a:gd name="T2" fmla="*/ 1 w 2"/>
                <a:gd name="T3" fmla="*/ 3 h 3"/>
                <a:gd name="T4" fmla="*/ 1 w 2"/>
                <a:gd name="T5" fmla="*/ 1 h 3"/>
                <a:gd name="T6" fmla="*/ 2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2"/>
                  </a:cubicBezTo>
                  <a:cubicBezTo>
                    <a:pt x="0" y="2"/>
                    <a:pt x="0" y="2"/>
                    <a:pt x="1" y="1"/>
                  </a:cubicBezTo>
                  <a:cubicBezTo>
                    <a:pt x="1" y="1"/>
                    <a:pt x="1" y="0"/>
                    <a:pt x="2"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9" name="Freeform 3396"/>
            <p:cNvSpPr>
              <a:spLocks noChangeAspect="1"/>
            </p:cNvSpPr>
            <p:nvPr/>
          </p:nvSpPr>
          <p:spPr bwMode="auto">
            <a:xfrm>
              <a:off x="1801" y="3609"/>
              <a:ext cx="3" cy="2"/>
            </a:xfrm>
            <a:custGeom>
              <a:avLst/>
              <a:gdLst>
                <a:gd name="T0" fmla="*/ 1 w 3"/>
                <a:gd name="T1" fmla="*/ 2 h 2"/>
                <a:gd name="T2" fmla="*/ 0 w 3"/>
                <a:gd name="T3" fmla="*/ 1 h 2"/>
                <a:gd name="T4" fmla="*/ 1 w 3"/>
                <a:gd name="T5" fmla="*/ 0 h 2"/>
                <a:gd name="T6" fmla="*/ 3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1"/>
                    <a:pt x="0" y="1"/>
                  </a:cubicBezTo>
                  <a:cubicBezTo>
                    <a:pt x="0" y="0"/>
                    <a:pt x="1" y="0"/>
                    <a:pt x="1" y="0"/>
                  </a:cubicBezTo>
                  <a:cubicBezTo>
                    <a:pt x="2" y="0"/>
                    <a:pt x="3" y="0"/>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0" name="Freeform 3397"/>
            <p:cNvSpPr>
              <a:spLocks noChangeAspect="1"/>
            </p:cNvSpPr>
            <p:nvPr/>
          </p:nvSpPr>
          <p:spPr bwMode="auto">
            <a:xfrm>
              <a:off x="1919" y="3678"/>
              <a:ext cx="4" cy="4"/>
            </a:xfrm>
            <a:custGeom>
              <a:avLst/>
              <a:gdLst>
                <a:gd name="T0" fmla="*/ 3 w 3"/>
                <a:gd name="T1" fmla="*/ 3 h 3"/>
                <a:gd name="T2" fmla="*/ 1 w 3"/>
                <a:gd name="T3" fmla="*/ 3 h 3"/>
                <a:gd name="T4" fmla="*/ 1 w 3"/>
                <a:gd name="T5" fmla="*/ 1 h 3"/>
                <a:gd name="T6" fmla="*/ 3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1" y="3"/>
                    <a:pt x="1" y="2"/>
                  </a:cubicBezTo>
                  <a:cubicBezTo>
                    <a:pt x="0" y="2"/>
                    <a:pt x="1" y="1"/>
                    <a:pt x="1" y="1"/>
                  </a:cubicBezTo>
                  <a:cubicBezTo>
                    <a:pt x="1" y="1"/>
                    <a:pt x="2" y="0"/>
                    <a:pt x="2" y="0"/>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1" name="Freeform 3398"/>
            <p:cNvSpPr>
              <a:spLocks noChangeAspect="1"/>
            </p:cNvSpPr>
            <p:nvPr/>
          </p:nvSpPr>
          <p:spPr bwMode="auto">
            <a:xfrm>
              <a:off x="1912" y="3694"/>
              <a:ext cx="4" cy="2"/>
            </a:xfrm>
            <a:custGeom>
              <a:avLst/>
              <a:gdLst>
                <a:gd name="T0" fmla="*/ 1 w 3"/>
                <a:gd name="T1" fmla="*/ 2 h 2"/>
                <a:gd name="T2" fmla="*/ 0 w 3"/>
                <a:gd name="T3" fmla="*/ 2 h 2"/>
                <a:gd name="T4" fmla="*/ 1 w 3"/>
                <a:gd name="T5" fmla="*/ 0 h 2"/>
                <a:gd name="T6" fmla="*/ 3 w 3"/>
                <a:gd name="T7" fmla="*/ 0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2"/>
                  </a:cubicBezTo>
                  <a:cubicBezTo>
                    <a:pt x="0" y="1"/>
                    <a:pt x="0" y="0"/>
                    <a:pt x="1" y="0"/>
                  </a:cubicBezTo>
                  <a:cubicBezTo>
                    <a:pt x="1" y="0"/>
                    <a:pt x="2" y="0"/>
                    <a:pt x="2" y="0"/>
                  </a:cubicBezTo>
                  <a:cubicBezTo>
                    <a:pt x="3" y="1"/>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2" name="Freeform 3399"/>
            <p:cNvSpPr>
              <a:spLocks noChangeAspect="1"/>
            </p:cNvSpPr>
            <p:nvPr/>
          </p:nvSpPr>
          <p:spPr bwMode="auto">
            <a:xfrm>
              <a:off x="3476" y="975"/>
              <a:ext cx="1" cy="2"/>
            </a:xfrm>
            <a:custGeom>
              <a:avLst/>
              <a:gdLst>
                <a:gd name="T0" fmla="*/ 1 w 1"/>
                <a:gd name="T1" fmla="*/ 1 h 2"/>
                <a:gd name="T2" fmla="*/ 0 w 1"/>
                <a:gd name="T3" fmla="*/ 2 h 2"/>
                <a:gd name="T4" fmla="*/ 0 w 1"/>
                <a:gd name="T5" fmla="*/ 1 h 2"/>
                <a:gd name="T6" fmla="*/ 0 w 1"/>
                <a:gd name="T7" fmla="*/ 0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1"/>
                    <a:pt x="0" y="1"/>
                  </a:cubicBezTo>
                  <a:cubicBezTo>
                    <a:pt x="0" y="1"/>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3" name="Freeform 3400"/>
            <p:cNvSpPr>
              <a:spLocks noChangeAspect="1"/>
            </p:cNvSpPr>
            <p:nvPr/>
          </p:nvSpPr>
          <p:spPr bwMode="auto">
            <a:xfrm>
              <a:off x="3534" y="969"/>
              <a:ext cx="1" cy="4"/>
            </a:xfrm>
            <a:custGeom>
              <a:avLst/>
              <a:gdLst>
                <a:gd name="T0" fmla="*/ 1 w 1"/>
                <a:gd name="T1" fmla="*/ 3 h 3"/>
                <a:gd name="T2" fmla="*/ 0 w 1"/>
                <a:gd name="T3" fmla="*/ 3 h 3"/>
                <a:gd name="T4" fmla="*/ 0 w 1"/>
                <a:gd name="T5" fmla="*/ 1 h 3"/>
                <a:gd name="T6" fmla="*/ 1 w 1"/>
                <a:gd name="T7" fmla="*/ 0 h 3"/>
                <a:gd name="T8" fmla="*/ 1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2"/>
                  </a:cubicBezTo>
                  <a:cubicBezTo>
                    <a:pt x="0" y="2"/>
                    <a:pt x="0" y="2"/>
                    <a:pt x="0" y="1"/>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4" name="Freeform 3401"/>
            <p:cNvSpPr>
              <a:spLocks noChangeAspect="1"/>
            </p:cNvSpPr>
            <p:nvPr/>
          </p:nvSpPr>
          <p:spPr bwMode="auto">
            <a:xfrm>
              <a:off x="3546" y="964"/>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5" name="Freeform 3402"/>
            <p:cNvSpPr>
              <a:spLocks noChangeAspect="1"/>
            </p:cNvSpPr>
            <p:nvPr/>
          </p:nvSpPr>
          <p:spPr bwMode="auto">
            <a:xfrm>
              <a:off x="3541" y="961"/>
              <a:ext cx="2" cy="2"/>
            </a:xfrm>
            <a:custGeom>
              <a:avLst/>
              <a:gdLst>
                <a:gd name="T0" fmla="*/ 2 w 2"/>
                <a:gd name="T1" fmla="*/ 1 h 2"/>
                <a:gd name="T2" fmla="*/ 2 w 2"/>
                <a:gd name="T3" fmla="*/ 2 h 2"/>
                <a:gd name="T4" fmla="*/ 1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2" y="2"/>
                  </a:cubicBezTo>
                  <a:cubicBezTo>
                    <a:pt x="1" y="2"/>
                    <a:pt x="1" y="2"/>
                    <a:pt x="1" y="1"/>
                  </a:cubicBezTo>
                  <a:cubicBezTo>
                    <a:pt x="0" y="1"/>
                    <a:pt x="0" y="0"/>
                    <a:pt x="1"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6" name="Freeform 3403"/>
            <p:cNvSpPr>
              <a:spLocks noChangeAspect="1"/>
            </p:cNvSpPr>
            <p:nvPr/>
          </p:nvSpPr>
          <p:spPr bwMode="auto">
            <a:xfrm>
              <a:off x="3546" y="959"/>
              <a:ext cx="3" cy="3"/>
            </a:xfrm>
            <a:custGeom>
              <a:avLst/>
              <a:gdLst>
                <a:gd name="T0" fmla="*/ 2 w 3"/>
                <a:gd name="T1" fmla="*/ 2 h 2"/>
                <a:gd name="T2" fmla="*/ 2 w 3"/>
                <a:gd name="T3" fmla="*/ 3 h 2"/>
                <a:gd name="T4" fmla="*/ 1 w 3"/>
                <a:gd name="T5" fmla="*/ 3 h 2"/>
                <a:gd name="T6" fmla="*/ 1 w 3"/>
                <a:gd name="T7" fmla="*/ 0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3" y="1"/>
                    <a:pt x="3" y="2"/>
                    <a:pt x="2" y="2"/>
                  </a:cubicBezTo>
                  <a:cubicBezTo>
                    <a:pt x="2" y="2"/>
                    <a:pt x="1" y="2"/>
                    <a:pt x="1" y="2"/>
                  </a:cubicBezTo>
                  <a:cubicBezTo>
                    <a:pt x="1" y="1"/>
                    <a:pt x="0" y="0"/>
                    <a:pt x="1" y="0"/>
                  </a:cubicBezTo>
                  <a:cubicBezTo>
                    <a:pt x="2"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7" name="Freeform 3404"/>
            <p:cNvSpPr>
              <a:spLocks noChangeAspect="1"/>
            </p:cNvSpPr>
            <p:nvPr/>
          </p:nvSpPr>
          <p:spPr bwMode="auto">
            <a:xfrm>
              <a:off x="3612" y="940"/>
              <a:ext cx="3" cy="4"/>
            </a:xfrm>
            <a:custGeom>
              <a:avLst/>
              <a:gdLst>
                <a:gd name="T0" fmla="*/ 2 w 3"/>
                <a:gd name="T1" fmla="*/ 1 h 3"/>
                <a:gd name="T2" fmla="*/ 2 w 3"/>
                <a:gd name="T3" fmla="*/ 3 h 3"/>
                <a:gd name="T4" fmla="*/ 1 w 3"/>
                <a:gd name="T5" fmla="*/ 3 h 3"/>
                <a:gd name="T6" fmla="*/ 1 w 3"/>
                <a:gd name="T7" fmla="*/ 0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2"/>
                    <a:pt x="2" y="2"/>
                  </a:cubicBezTo>
                  <a:cubicBezTo>
                    <a:pt x="2" y="3"/>
                    <a:pt x="1" y="2"/>
                    <a:pt x="1" y="2"/>
                  </a:cubicBezTo>
                  <a:cubicBezTo>
                    <a:pt x="1" y="1"/>
                    <a:pt x="0" y="1"/>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8" name="Freeform 3405"/>
            <p:cNvSpPr>
              <a:spLocks noChangeAspect="1"/>
            </p:cNvSpPr>
            <p:nvPr/>
          </p:nvSpPr>
          <p:spPr bwMode="auto">
            <a:xfrm>
              <a:off x="3629" y="933"/>
              <a:ext cx="3" cy="2"/>
            </a:xfrm>
            <a:custGeom>
              <a:avLst/>
              <a:gdLst>
                <a:gd name="T0" fmla="*/ 2 w 3"/>
                <a:gd name="T1" fmla="*/ 2 h 2"/>
                <a:gd name="T2" fmla="*/ 1 w 3"/>
                <a:gd name="T3" fmla="*/ 2 h 2"/>
                <a:gd name="T4" fmla="*/ 1 w 3"/>
                <a:gd name="T5" fmla="*/ 1 h 2"/>
                <a:gd name="T6" fmla="*/ 2 w 3"/>
                <a:gd name="T7" fmla="*/ 0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1" y="2"/>
                  </a:cubicBezTo>
                  <a:cubicBezTo>
                    <a:pt x="0" y="1"/>
                    <a:pt x="0" y="1"/>
                    <a:pt x="1" y="1"/>
                  </a:cubicBezTo>
                  <a:cubicBezTo>
                    <a:pt x="1" y="0"/>
                    <a:pt x="2" y="0"/>
                    <a:pt x="2" y="0"/>
                  </a:cubicBezTo>
                  <a:cubicBezTo>
                    <a:pt x="3"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9" name="Freeform 3406"/>
            <p:cNvSpPr>
              <a:spLocks noChangeAspect="1"/>
            </p:cNvSpPr>
            <p:nvPr/>
          </p:nvSpPr>
          <p:spPr bwMode="auto">
            <a:xfrm>
              <a:off x="3539" y="964"/>
              <a:ext cx="2" cy="4"/>
            </a:xfrm>
            <a:custGeom>
              <a:avLst/>
              <a:gdLst>
                <a:gd name="T0" fmla="*/ 2 w 2"/>
                <a:gd name="T1" fmla="*/ 4 h 3"/>
                <a:gd name="T2" fmla="*/ 1 w 2"/>
                <a:gd name="T3" fmla="*/ 4 h 3"/>
                <a:gd name="T4" fmla="*/ 1 w 2"/>
                <a:gd name="T5" fmla="*/ 3 h 3"/>
                <a:gd name="T6" fmla="*/ 2 w 2"/>
                <a:gd name="T7" fmla="*/ 1 h 3"/>
                <a:gd name="T8" fmla="*/ 2 w 2"/>
                <a:gd name="T9" fmla="*/ 4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3"/>
                  </a:moveTo>
                  <a:cubicBezTo>
                    <a:pt x="1" y="3"/>
                    <a:pt x="1" y="3"/>
                    <a:pt x="1" y="3"/>
                  </a:cubicBezTo>
                  <a:cubicBezTo>
                    <a:pt x="0" y="3"/>
                    <a:pt x="0" y="2"/>
                    <a:pt x="1" y="2"/>
                  </a:cubicBezTo>
                  <a:cubicBezTo>
                    <a:pt x="1" y="1"/>
                    <a:pt x="1" y="0"/>
                    <a:pt x="2" y="1"/>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0" name="Freeform 3407"/>
            <p:cNvSpPr>
              <a:spLocks noChangeAspect="1"/>
            </p:cNvSpPr>
            <p:nvPr/>
          </p:nvSpPr>
          <p:spPr bwMode="auto">
            <a:xfrm>
              <a:off x="3595" y="981"/>
              <a:ext cx="4" cy="2"/>
            </a:xfrm>
            <a:custGeom>
              <a:avLst/>
              <a:gdLst>
                <a:gd name="T0" fmla="*/ 3 w 3"/>
                <a:gd name="T1" fmla="*/ 1 h 2"/>
                <a:gd name="T2" fmla="*/ 4 w 3"/>
                <a:gd name="T3" fmla="*/ 2 h 2"/>
                <a:gd name="T4" fmla="*/ 1 w 3"/>
                <a:gd name="T5" fmla="*/ 2 h 2"/>
                <a:gd name="T6" fmla="*/ 1 w 3"/>
                <a:gd name="T7" fmla="*/ 0 h 2"/>
                <a:gd name="T8" fmla="*/ 3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3" y="1"/>
                    <a:pt x="3" y="2"/>
                    <a:pt x="3" y="2"/>
                  </a:cubicBezTo>
                  <a:cubicBezTo>
                    <a:pt x="2" y="2"/>
                    <a:pt x="2" y="2"/>
                    <a:pt x="1" y="2"/>
                  </a:cubicBezTo>
                  <a:cubicBezTo>
                    <a:pt x="1" y="2"/>
                    <a:pt x="0" y="1"/>
                    <a:pt x="1"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1" name="Freeform 3408"/>
            <p:cNvSpPr>
              <a:spLocks noChangeAspect="1"/>
            </p:cNvSpPr>
            <p:nvPr/>
          </p:nvSpPr>
          <p:spPr bwMode="auto">
            <a:xfrm>
              <a:off x="3607" y="973"/>
              <a:ext cx="4" cy="2"/>
            </a:xfrm>
            <a:custGeom>
              <a:avLst/>
              <a:gdLst>
                <a:gd name="T0" fmla="*/ 3 w 3"/>
                <a:gd name="T1" fmla="*/ 0 h 2"/>
                <a:gd name="T2" fmla="*/ 3 w 3"/>
                <a:gd name="T3" fmla="*/ 2 h 2"/>
                <a:gd name="T4" fmla="*/ 1 w 3"/>
                <a:gd name="T5" fmla="*/ 2 h 2"/>
                <a:gd name="T6" fmla="*/ 0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1"/>
                    <a:pt x="3" y="1"/>
                    <a:pt x="2" y="2"/>
                  </a:cubicBezTo>
                  <a:cubicBezTo>
                    <a:pt x="2" y="2"/>
                    <a:pt x="1" y="2"/>
                    <a:pt x="1" y="2"/>
                  </a:cubicBezTo>
                  <a:cubicBezTo>
                    <a:pt x="1" y="1"/>
                    <a:pt x="0" y="1"/>
                    <a:pt x="0" y="0"/>
                  </a:cubicBezTo>
                  <a:cubicBezTo>
                    <a:pt x="1"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2" name="Freeform 3409"/>
            <p:cNvSpPr>
              <a:spLocks noChangeAspect="1"/>
            </p:cNvSpPr>
            <p:nvPr/>
          </p:nvSpPr>
          <p:spPr bwMode="auto">
            <a:xfrm>
              <a:off x="5085" y="1702"/>
              <a:ext cx="2" cy="3"/>
            </a:xfrm>
            <a:custGeom>
              <a:avLst/>
              <a:gdLst>
                <a:gd name="T0" fmla="*/ 2 w 2"/>
                <a:gd name="T1" fmla="*/ 2 h 2"/>
                <a:gd name="T2" fmla="*/ 1 w 2"/>
                <a:gd name="T3" fmla="*/ 3 h 2"/>
                <a:gd name="T4" fmla="*/ 0 w 2"/>
                <a:gd name="T5" fmla="*/ 2 h 2"/>
                <a:gd name="T6" fmla="*/ 1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2" y="2"/>
                    <a:pt x="1" y="2"/>
                  </a:cubicBezTo>
                  <a:cubicBezTo>
                    <a:pt x="0" y="2"/>
                    <a:pt x="0" y="1"/>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3" name="Freeform 3410"/>
            <p:cNvSpPr>
              <a:spLocks noChangeAspect="1"/>
            </p:cNvSpPr>
            <p:nvPr/>
          </p:nvSpPr>
          <p:spPr bwMode="auto">
            <a:xfrm>
              <a:off x="5057" y="1766"/>
              <a:ext cx="1" cy="2"/>
            </a:xfrm>
            <a:custGeom>
              <a:avLst/>
              <a:gdLst>
                <a:gd name="T0" fmla="*/ 1 w 1"/>
                <a:gd name="T1" fmla="*/ 1 h 2"/>
                <a:gd name="T2" fmla="*/ 0 w 1"/>
                <a:gd name="T3" fmla="*/ 2 h 2"/>
                <a:gd name="T4" fmla="*/ 0 w 1"/>
                <a:gd name="T5" fmla="*/ 1 h 2"/>
                <a:gd name="T6" fmla="*/ 0 w 1"/>
                <a:gd name="T7" fmla="*/ 0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1"/>
                    <a:pt x="0" y="1"/>
                  </a:cubicBezTo>
                  <a:cubicBezTo>
                    <a:pt x="0" y="1"/>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4" name="Freeform 3411"/>
            <p:cNvSpPr>
              <a:spLocks noChangeAspect="1"/>
            </p:cNvSpPr>
            <p:nvPr/>
          </p:nvSpPr>
          <p:spPr bwMode="auto">
            <a:xfrm>
              <a:off x="5007" y="1248"/>
              <a:ext cx="2" cy="3"/>
            </a:xfrm>
            <a:custGeom>
              <a:avLst/>
              <a:gdLst>
                <a:gd name="T0" fmla="*/ 1 w 2"/>
                <a:gd name="T1" fmla="*/ 2 h 3"/>
                <a:gd name="T2" fmla="*/ 1 w 2"/>
                <a:gd name="T3" fmla="*/ 3 h 3"/>
                <a:gd name="T4" fmla="*/ 0 w 2"/>
                <a:gd name="T5" fmla="*/ 2 h 3"/>
                <a:gd name="T6" fmla="*/ 1 w 2"/>
                <a:gd name="T7" fmla="*/ 0 h 3"/>
                <a:gd name="T8" fmla="*/ 1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5" name="Freeform 3412"/>
            <p:cNvSpPr>
              <a:spLocks noChangeAspect="1"/>
            </p:cNvSpPr>
            <p:nvPr/>
          </p:nvSpPr>
          <p:spPr bwMode="auto">
            <a:xfrm>
              <a:off x="4993" y="1240"/>
              <a:ext cx="2" cy="4"/>
            </a:xfrm>
            <a:custGeom>
              <a:avLst/>
              <a:gdLst>
                <a:gd name="T0" fmla="*/ 2 w 1"/>
                <a:gd name="T1" fmla="*/ 3 h 3"/>
                <a:gd name="T2" fmla="*/ 0 w 1"/>
                <a:gd name="T3" fmla="*/ 4 h 3"/>
                <a:gd name="T4" fmla="*/ 0 w 1"/>
                <a:gd name="T5" fmla="*/ 1 h 3"/>
                <a:gd name="T6" fmla="*/ 2 w 1"/>
                <a:gd name="T7" fmla="*/ 0 h 3"/>
                <a:gd name="T8" fmla="*/ 2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3"/>
                  </a:cubicBezTo>
                  <a:cubicBezTo>
                    <a:pt x="0" y="2"/>
                    <a:pt x="0" y="2"/>
                    <a:pt x="0" y="1"/>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6" name="Freeform 3413"/>
            <p:cNvSpPr>
              <a:spLocks noChangeAspect="1"/>
            </p:cNvSpPr>
            <p:nvPr/>
          </p:nvSpPr>
          <p:spPr bwMode="auto">
            <a:xfrm>
              <a:off x="4991" y="1234"/>
              <a:ext cx="4" cy="4"/>
            </a:xfrm>
            <a:custGeom>
              <a:avLst/>
              <a:gdLst>
                <a:gd name="T0" fmla="*/ 3 w 3"/>
                <a:gd name="T1" fmla="*/ 3 h 3"/>
                <a:gd name="T2" fmla="*/ 1 w 3"/>
                <a:gd name="T3" fmla="*/ 4 h 3"/>
                <a:gd name="T4" fmla="*/ 0 w 3"/>
                <a:gd name="T5" fmla="*/ 3 h 3"/>
                <a:gd name="T6" fmla="*/ 1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3"/>
                    <a:pt x="2" y="3"/>
                    <a:pt x="1" y="3"/>
                  </a:cubicBezTo>
                  <a:cubicBezTo>
                    <a:pt x="0" y="3"/>
                    <a:pt x="0" y="2"/>
                    <a:pt x="0" y="2"/>
                  </a:cubicBezTo>
                  <a:cubicBezTo>
                    <a:pt x="0" y="1"/>
                    <a:pt x="0" y="0"/>
                    <a:pt x="1" y="1"/>
                  </a:cubicBezTo>
                  <a:cubicBezTo>
                    <a:pt x="3" y="1"/>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7" name="Freeform 3414"/>
            <p:cNvSpPr>
              <a:spLocks noChangeAspect="1"/>
            </p:cNvSpPr>
            <p:nvPr/>
          </p:nvSpPr>
          <p:spPr bwMode="auto">
            <a:xfrm>
              <a:off x="4741" y="1085"/>
              <a:ext cx="2" cy="4"/>
            </a:xfrm>
            <a:custGeom>
              <a:avLst/>
              <a:gdLst>
                <a:gd name="T0" fmla="*/ 2 w 1"/>
                <a:gd name="T1" fmla="*/ 3 h 3"/>
                <a:gd name="T2" fmla="*/ 2 w 1"/>
                <a:gd name="T3" fmla="*/ 4 h 3"/>
                <a:gd name="T4" fmla="*/ 0 w 1"/>
                <a:gd name="T5" fmla="*/ 1 h 3"/>
                <a:gd name="T6" fmla="*/ 2 w 1"/>
                <a:gd name="T7" fmla="*/ 0 h 3"/>
                <a:gd name="T8" fmla="*/ 2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1" y="3"/>
                  </a:cubicBezTo>
                  <a:cubicBezTo>
                    <a:pt x="0" y="3"/>
                    <a:pt x="0" y="2"/>
                    <a:pt x="0" y="1"/>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8" name="Freeform 3415"/>
            <p:cNvSpPr>
              <a:spLocks noChangeAspect="1"/>
            </p:cNvSpPr>
            <p:nvPr/>
          </p:nvSpPr>
          <p:spPr bwMode="auto">
            <a:xfrm>
              <a:off x="4309" y="1083"/>
              <a:ext cx="3" cy="2"/>
            </a:xfrm>
            <a:custGeom>
              <a:avLst/>
              <a:gdLst>
                <a:gd name="T0" fmla="*/ 3 w 2"/>
                <a:gd name="T1" fmla="*/ 1 h 2"/>
                <a:gd name="T2" fmla="*/ 3 w 2"/>
                <a:gd name="T3" fmla="*/ 2 h 2"/>
                <a:gd name="T4" fmla="*/ 2 w 2"/>
                <a:gd name="T5" fmla="*/ 2 h 2"/>
                <a:gd name="T6" fmla="*/ 0 w 2"/>
                <a:gd name="T7" fmla="*/ 0 h 2"/>
                <a:gd name="T8" fmla="*/ 3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2" y="2"/>
                  </a:cubicBezTo>
                  <a:cubicBezTo>
                    <a:pt x="2" y="2"/>
                    <a:pt x="1" y="2"/>
                    <a:pt x="1" y="2"/>
                  </a:cubicBezTo>
                  <a:cubicBezTo>
                    <a:pt x="0" y="1"/>
                    <a:pt x="0" y="0"/>
                    <a:pt x="0" y="0"/>
                  </a:cubicBezTo>
                  <a:cubicBezTo>
                    <a:pt x="1" y="0"/>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9" name="Freeform 3416"/>
            <p:cNvSpPr>
              <a:spLocks noChangeAspect="1"/>
            </p:cNvSpPr>
            <p:nvPr/>
          </p:nvSpPr>
          <p:spPr bwMode="auto">
            <a:xfrm>
              <a:off x="4014" y="993"/>
              <a:ext cx="2" cy="4"/>
            </a:xfrm>
            <a:custGeom>
              <a:avLst/>
              <a:gdLst>
                <a:gd name="T0" fmla="*/ 2 w 2"/>
                <a:gd name="T1" fmla="*/ 3 h 3"/>
                <a:gd name="T2" fmla="*/ 1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0" y="1"/>
                    <a:pt x="1"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0" name="Freeform 3417"/>
            <p:cNvSpPr>
              <a:spLocks noChangeAspect="1"/>
            </p:cNvSpPr>
            <p:nvPr/>
          </p:nvSpPr>
          <p:spPr bwMode="auto">
            <a:xfrm>
              <a:off x="4007" y="986"/>
              <a:ext cx="3" cy="2"/>
            </a:xfrm>
            <a:custGeom>
              <a:avLst/>
              <a:gdLst>
                <a:gd name="T0" fmla="*/ 2 w 3"/>
                <a:gd name="T1" fmla="*/ 0 h 2"/>
                <a:gd name="T2" fmla="*/ 2 w 3"/>
                <a:gd name="T3" fmla="*/ 1 h 2"/>
                <a:gd name="T4" fmla="*/ 1 w 3"/>
                <a:gd name="T5" fmla="*/ 2 h 2"/>
                <a:gd name="T6" fmla="*/ 0 w 3"/>
                <a:gd name="T7" fmla="*/ 1 h 2"/>
                <a:gd name="T8" fmla="*/ 2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2" y="1"/>
                  </a:cubicBezTo>
                  <a:cubicBezTo>
                    <a:pt x="2" y="2"/>
                    <a:pt x="2" y="2"/>
                    <a:pt x="1" y="2"/>
                  </a:cubicBezTo>
                  <a:cubicBezTo>
                    <a:pt x="1" y="2"/>
                    <a:pt x="0" y="1"/>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1" name="Freeform 3418"/>
            <p:cNvSpPr>
              <a:spLocks noChangeAspect="1"/>
            </p:cNvSpPr>
            <p:nvPr/>
          </p:nvSpPr>
          <p:spPr bwMode="auto">
            <a:xfrm>
              <a:off x="4022" y="994"/>
              <a:ext cx="4" cy="3"/>
            </a:xfrm>
            <a:custGeom>
              <a:avLst/>
              <a:gdLst>
                <a:gd name="T0" fmla="*/ 3 w 3"/>
                <a:gd name="T1" fmla="*/ 0 h 2"/>
                <a:gd name="T2" fmla="*/ 4 w 3"/>
                <a:gd name="T3" fmla="*/ 2 h 2"/>
                <a:gd name="T4" fmla="*/ 3 w 3"/>
                <a:gd name="T5" fmla="*/ 3 h 2"/>
                <a:gd name="T6" fmla="*/ 0 w 3"/>
                <a:gd name="T7" fmla="*/ 2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0"/>
                    <a:pt x="3" y="1"/>
                  </a:cubicBezTo>
                  <a:cubicBezTo>
                    <a:pt x="3" y="1"/>
                    <a:pt x="2" y="2"/>
                    <a:pt x="2" y="2"/>
                  </a:cubicBezTo>
                  <a:cubicBezTo>
                    <a:pt x="1" y="1"/>
                    <a:pt x="0" y="1"/>
                    <a:pt x="0" y="1"/>
                  </a:cubicBezTo>
                  <a:cubicBezTo>
                    <a:pt x="1"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2" name="Freeform 3419"/>
            <p:cNvSpPr>
              <a:spLocks noChangeAspect="1"/>
            </p:cNvSpPr>
            <p:nvPr/>
          </p:nvSpPr>
          <p:spPr bwMode="auto">
            <a:xfrm>
              <a:off x="4218" y="1048"/>
              <a:ext cx="2" cy="4"/>
            </a:xfrm>
            <a:custGeom>
              <a:avLst/>
              <a:gdLst>
                <a:gd name="T0" fmla="*/ 1 w 2"/>
                <a:gd name="T1" fmla="*/ 4 h 3"/>
                <a:gd name="T2" fmla="*/ 0 w 2"/>
                <a:gd name="T3" fmla="*/ 4 h 3"/>
                <a:gd name="T4" fmla="*/ 0 w 2"/>
                <a:gd name="T5" fmla="*/ 3 h 3"/>
                <a:gd name="T6" fmla="*/ 2 w 2"/>
                <a:gd name="T7" fmla="*/ 1 h 3"/>
                <a:gd name="T8" fmla="*/ 1 w 2"/>
                <a:gd name="T9" fmla="*/ 4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3"/>
                  </a:moveTo>
                  <a:cubicBezTo>
                    <a:pt x="1" y="3"/>
                    <a:pt x="0" y="3"/>
                    <a:pt x="0" y="3"/>
                  </a:cubicBezTo>
                  <a:cubicBezTo>
                    <a:pt x="0" y="2"/>
                    <a:pt x="0" y="2"/>
                    <a:pt x="0" y="2"/>
                  </a:cubicBezTo>
                  <a:cubicBezTo>
                    <a:pt x="0" y="1"/>
                    <a:pt x="1" y="0"/>
                    <a:pt x="2" y="1"/>
                  </a:cubicBezTo>
                  <a:cubicBezTo>
                    <a:pt x="2" y="1"/>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3" name="Freeform 3420"/>
            <p:cNvSpPr>
              <a:spLocks noChangeAspect="1"/>
            </p:cNvSpPr>
            <p:nvPr/>
          </p:nvSpPr>
          <p:spPr bwMode="auto">
            <a:xfrm>
              <a:off x="4026" y="1042"/>
              <a:ext cx="1" cy="3"/>
            </a:xfrm>
            <a:custGeom>
              <a:avLst/>
              <a:gdLst>
                <a:gd name="T0" fmla="*/ 1 w 1"/>
                <a:gd name="T1" fmla="*/ 2 h 2"/>
                <a:gd name="T2" fmla="*/ 0 w 1"/>
                <a:gd name="T3" fmla="*/ 3 h 2"/>
                <a:gd name="T4" fmla="*/ 0 w 1"/>
                <a:gd name="T5" fmla="*/ 2 h 2"/>
                <a:gd name="T6" fmla="*/ 0 w 1"/>
                <a:gd name="T7" fmla="*/ 0 h 2"/>
                <a:gd name="T8" fmla="*/ 1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1"/>
                    <a:pt x="0" y="1"/>
                  </a:cubicBezTo>
                  <a:cubicBezTo>
                    <a:pt x="0" y="1"/>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4" name="Freeform 3421"/>
            <p:cNvSpPr>
              <a:spLocks noChangeAspect="1"/>
            </p:cNvSpPr>
            <p:nvPr/>
          </p:nvSpPr>
          <p:spPr bwMode="auto">
            <a:xfrm>
              <a:off x="4098" y="1081"/>
              <a:ext cx="2" cy="3"/>
            </a:xfrm>
            <a:custGeom>
              <a:avLst/>
              <a:gdLst>
                <a:gd name="T0" fmla="*/ 2 w 2"/>
                <a:gd name="T1" fmla="*/ 2 h 3"/>
                <a:gd name="T2" fmla="*/ 1 w 2"/>
                <a:gd name="T3" fmla="*/ 3 h 3"/>
                <a:gd name="T4" fmla="*/ 0 w 2"/>
                <a:gd name="T5" fmla="*/ 2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5" name="Freeform 3422"/>
            <p:cNvSpPr>
              <a:spLocks noChangeAspect="1"/>
            </p:cNvSpPr>
            <p:nvPr/>
          </p:nvSpPr>
          <p:spPr bwMode="auto">
            <a:xfrm>
              <a:off x="4045" y="1031"/>
              <a:ext cx="4" cy="3"/>
            </a:xfrm>
            <a:custGeom>
              <a:avLst/>
              <a:gdLst>
                <a:gd name="T0" fmla="*/ 3 w 3"/>
                <a:gd name="T1" fmla="*/ 2 h 2"/>
                <a:gd name="T2" fmla="*/ 3 w 3"/>
                <a:gd name="T3" fmla="*/ 3 h 2"/>
                <a:gd name="T4" fmla="*/ 1 w 3"/>
                <a:gd name="T5" fmla="*/ 2 h 2"/>
                <a:gd name="T6" fmla="*/ 1 w 3"/>
                <a:gd name="T7" fmla="*/ 0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3" y="1"/>
                    <a:pt x="3" y="2"/>
                    <a:pt x="2" y="2"/>
                  </a:cubicBezTo>
                  <a:cubicBezTo>
                    <a:pt x="2" y="2"/>
                    <a:pt x="1" y="2"/>
                    <a:pt x="1" y="1"/>
                  </a:cubicBezTo>
                  <a:cubicBezTo>
                    <a:pt x="1" y="1"/>
                    <a:pt x="0" y="0"/>
                    <a:pt x="1" y="0"/>
                  </a:cubicBezTo>
                  <a:cubicBezTo>
                    <a:pt x="2"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6" name="Freeform 3423"/>
            <p:cNvSpPr>
              <a:spLocks noChangeAspect="1"/>
            </p:cNvSpPr>
            <p:nvPr/>
          </p:nvSpPr>
          <p:spPr bwMode="auto">
            <a:xfrm>
              <a:off x="4073" y="1075"/>
              <a:ext cx="2" cy="2"/>
            </a:xfrm>
            <a:custGeom>
              <a:avLst/>
              <a:gdLst>
                <a:gd name="T0" fmla="*/ 1 w 2"/>
                <a:gd name="T1" fmla="*/ 2 h 2"/>
                <a:gd name="T2" fmla="*/ 0 w 2"/>
                <a:gd name="T3" fmla="*/ 2 h 2"/>
                <a:gd name="T4" fmla="*/ 1 w 2"/>
                <a:gd name="T5" fmla="*/ 0 h 2"/>
                <a:gd name="T6" fmla="*/ 2 w 2"/>
                <a:gd name="T7" fmla="*/ 0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2"/>
                  </a:cubicBezTo>
                  <a:cubicBezTo>
                    <a:pt x="0" y="1"/>
                    <a:pt x="0" y="1"/>
                    <a:pt x="1" y="0"/>
                  </a:cubicBezTo>
                  <a:cubicBezTo>
                    <a:pt x="1" y="0"/>
                    <a:pt x="2" y="0"/>
                    <a:pt x="2" y="0"/>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7" name="Freeform 3424"/>
            <p:cNvSpPr>
              <a:spLocks noChangeAspect="1"/>
            </p:cNvSpPr>
            <p:nvPr/>
          </p:nvSpPr>
          <p:spPr bwMode="auto">
            <a:xfrm>
              <a:off x="4086" y="1073"/>
              <a:ext cx="4" cy="3"/>
            </a:xfrm>
            <a:custGeom>
              <a:avLst/>
              <a:gdLst>
                <a:gd name="T0" fmla="*/ 3 w 3"/>
                <a:gd name="T1" fmla="*/ 3 h 2"/>
                <a:gd name="T2" fmla="*/ 0 w 3"/>
                <a:gd name="T3" fmla="*/ 3 h 2"/>
                <a:gd name="T4" fmla="*/ 1 w 3"/>
                <a:gd name="T5" fmla="*/ 2 h 2"/>
                <a:gd name="T6" fmla="*/ 3 w 3"/>
                <a:gd name="T7" fmla="*/ 0 h 2"/>
                <a:gd name="T8" fmla="*/ 3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0" y="2"/>
                  </a:cubicBezTo>
                  <a:cubicBezTo>
                    <a:pt x="0" y="1"/>
                    <a:pt x="0" y="1"/>
                    <a:pt x="1" y="1"/>
                  </a:cubicBezTo>
                  <a:cubicBezTo>
                    <a:pt x="1" y="0"/>
                    <a:pt x="2" y="0"/>
                    <a:pt x="2" y="0"/>
                  </a:cubicBezTo>
                  <a:cubicBezTo>
                    <a:pt x="3"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8" name="Freeform 3425"/>
            <p:cNvSpPr>
              <a:spLocks noChangeAspect="1"/>
            </p:cNvSpPr>
            <p:nvPr/>
          </p:nvSpPr>
          <p:spPr bwMode="auto">
            <a:xfrm>
              <a:off x="3955" y="1133"/>
              <a:ext cx="3" cy="4"/>
            </a:xfrm>
            <a:custGeom>
              <a:avLst/>
              <a:gdLst>
                <a:gd name="T0" fmla="*/ 3 w 2"/>
                <a:gd name="T1" fmla="*/ 3 h 3"/>
                <a:gd name="T2" fmla="*/ 2 w 2"/>
                <a:gd name="T3" fmla="*/ 4 h 3"/>
                <a:gd name="T4" fmla="*/ 0 w 2"/>
                <a:gd name="T5" fmla="*/ 3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9" name="Freeform 3426"/>
            <p:cNvSpPr>
              <a:spLocks noChangeAspect="1"/>
            </p:cNvSpPr>
            <p:nvPr/>
          </p:nvSpPr>
          <p:spPr bwMode="auto">
            <a:xfrm>
              <a:off x="3948" y="1148"/>
              <a:ext cx="4" cy="2"/>
            </a:xfrm>
            <a:custGeom>
              <a:avLst/>
              <a:gdLst>
                <a:gd name="T0" fmla="*/ 3 w 3"/>
                <a:gd name="T1" fmla="*/ 0 h 2"/>
                <a:gd name="T2" fmla="*/ 4 w 3"/>
                <a:gd name="T3" fmla="*/ 1 h 2"/>
                <a:gd name="T4" fmla="*/ 3 w 3"/>
                <a:gd name="T5" fmla="*/ 2 h 2"/>
                <a:gd name="T6" fmla="*/ 0 w 3"/>
                <a:gd name="T7" fmla="*/ 1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0"/>
                    <a:pt x="3" y="1"/>
                  </a:cubicBezTo>
                  <a:cubicBezTo>
                    <a:pt x="3" y="1"/>
                    <a:pt x="2" y="2"/>
                    <a:pt x="2" y="2"/>
                  </a:cubicBezTo>
                  <a:cubicBezTo>
                    <a:pt x="1" y="2"/>
                    <a:pt x="0" y="2"/>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0" name="Freeform 3427"/>
            <p:cNvSpPr>
              <a:spLocks noChangeAspect="1"/>
            </p:cNvSpPr>
            <p:nvPr/>
          </p:nvSpPr>
          <p:spPr bwMode="auto">
            <a:xfrm>
              <a:off x="3926" y="1144"/>
              <a:ext cx="3" cy="4"/>
            </a:xfrm>
            <a:custGeom>
              <a:avLst/>
              <a:gdLst>
                <a:gd name="T0" fmla="*/ 3 w 2"/>
                <a:gd name="T1" fmla="*/ 1 h 3"/>
                <a:gd name="T2" fmla="*/ 2 w 2"/>
                <a:gd name="T3" fmla="*/ 3 h 3"/>
                <a:gd name="T4" fmla="*/ 0 w 2"/>
                <a:gd name="T5" fmla="*/ 3 h 3"/>
                <a:gd name="T6" fmla="*/ 0 w 2"/>
                <a:gd name="T7" fmla="*/ 0 h 3"/>
                <a:gd name="T8" fmla="*/ 3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1" y="2"/>
                  </a:cubicBezTo>
                  <a:cubicBezTo>
                    <a:pt x="1" y="3"/>
                    <a:pt x="0" y="2"/>
                    <a:pt x="0" y="2"/>
                  </a:cubicBezTo>
                  <a:cubicBezTo>
                    <a:pt x="0" y="1"/>
                    <a:pt x="0" y="0"/>
                    <a:pt x="0"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1" name="Freeform 3428"/>
            <p:cNvSpPr>
              <a:spLocks noChangeAspect="1"/>
            </p:cNvSpPr>
            <p:nvPr/>
          </p:nvSpPr>
          <p:spPr bwMode="auto">
            <a:xfrm>
              <a:off x="3888" y="1132"/>
              <a:ext cx="2" cy="4"/>
            </a:xfrm>
            <a:custGeom>
              <a:avLst/>
              <a:gdLst>
                <a:gd name="T0" fmla="*/ 2 w 2"/>
                <a:gd name="T1" fmla="*/ 3 h 3"/>
                <a:gd name="T2" fmla="*/ 1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0" y="1"/>
                    <a:pt x="1"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2" name="Freeform 3429"/>
            <p:cNvSpPr>
              <a:spLocks noChangeAspect="1"/>
            </p:cNvSpPr>
            <p:nvPr/>
          </p:nvSpPr>
          <p:spPr bwMode="auto">
            <a:xfrm>
              <a:off x="3853" y="1166"/>
              <a:ext cx="4" cy="2"/>
            </a:xfrm>
            <a:custGeom>
              <a:avLst/>
              <a:gdLst>
                <a:gd name="T0" fmla="*/ 1 w 3"/>
                <a:gd name="T1" fmla="*/ 2 h 2"/>
                <a:gd name="T2" fmla="*/ 0 w 3"/>
                <a:gd name="T3" fmla="*/ 1 h 2"/>
                <a:gd name="T4" fmla="*/ 1 w 3"/>
                <a:gd name="T5" fmla="*/ 0 h 2"/>
                <a:gd name="T6" fmla="*/ 4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1"/>
                  </a:cubicBezTo>
                  <a:cubicBezTo>
                    <a:pt x="0" y="0"/>
                    <a:pt x="1" y="0"/>
                    <a:pt x="1" y="0"/>
                  </a:cubicBezTo>
                  <a:cubicBezTo>
                    <a:pt x="2" y="0"/>
                    <a:pt x="3" y="0"/>
                    <a:pt x="3" y="1"/>
                  </a:cubicBezTo>
                  <a:cubicBezTo>
                    <a:pt x="3" y="1"/>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3" name="Freeform 3430"/>
            <p:cNvSpPr>
              <a:spLocks noChangeAspect="1"/>
            </p:cNvSpPr>
            <p:nvPr/>
          </p:nvSpPr>
          <p:spPr bwMode="auto">
            <a:xfrm>
              <a:off x="3748" y="1274"/>
              <a:ext cx="3" cy="2"/>
            </a:xfrm>
            <a:custGeom>
              <a:avLst/>
              <a:gdLst>
                <a:gd name="T0" fmla="*/ 2 w 3"/>
                <a:gd name="T1" fmla="*/ 0 h 2"/>
                <a:gd name="T2" fmla="*/ 2 w 3"/>
                <a:gd name="T3" fmla="*/ 1 h 2"/>
                <a:gd name="T4" fmla="*/ 1 w 3"/>
                <a:gd name="T5" fmla="*/ 2 h 2"/>
                <a:gd name="T6" fmla="*/ 0 w 3"/>
                <a:gd name="T7" fmla="*/ 0 h 2"/>
                <a:gd name="T8" fmla="*/ 2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2" y="1"/>
                  </a:cubicBezTo>
                  <a:cubicBezTo>
                    <a:pt x="2" y="2"/>
                    <a:pt x="1" y="2"/>
                    <a:pt x="1" y="2"/>
                  </a:cubicBezTo>
                  <a:cubicBezTo>
                    <a:pt x="1" y="1"/>
                    <a:pt x="0" y="1"/>
                    <a:pt x="0" y="0"/>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4" name="Freeform 3431"/>
            <p:cNvSpPr>
              <a:spLocks noChangeAspect="1"/>
            </p:cNvSpPr>
            <p:nvPr/>
          </p:nvSpPr>
          <p:spPr bwMode="auto">
            <a:xfrm>
              <a:off x="3768" y="1157"/>
              <a:ext cx="25" cy="17"/>
            </a:xfrm>
            <a:custGeom>
              <a:avLst/>
              <a:gdLst>
                <a:gd name="T0" fmla="*/ 8 w 21"/>
                <a:gd name="T1" fmla="*/ 0 h 14"/>
                <a:gd name="T2" fmla="*/ 13 w 21"/>
                <a:gd name="T3" fmla="*/ 2 h 14"/>
                <a:gd name="T4" fmla="*/ 14 w 21"/>
                <a:gd name="T5" fmla="*/ 9 h 14"/>
                <a:gd name="T6" fmla="*/ 18 w 21"/>
                <a:gd name="T7" fmla="*/ 7 h 14"/>
                <a:gd name="T8" fmla="*/ 23 w 21"/>
                <a:gd name="T9" fmla="*/ 13 h 14"/>
                <a:gd name="T10" fmla="*/ 12 w 21"/>
                <a:gd name="T11" fmla="*/ 15 h 14"/>
                <a:gd name="T12" fmla="*/ 5 w 21"/>
                <a:gd name="T13" fmla="*/ 16 h 14"/>
                <a:gd name="T14" fmla="*/ 4 w 21"/>
                <a:gd name="T15" fmla="*/ 15 h 14"/>
                <a:gd name="T16" fmla="*/ 1 w 21"/>
                <a:gd name="T17" fmla="*/ 16 h 14"/>
                <a:gd name="T18" fmla="*/ 1 w 21"/>
                <a:gd name="T19" fmla="*/ 10 h 14"/>
                <a:gd name="T20" fmla="*/ 1 w 21"/>
                <a:gd name="T21" fmla="*/ 4 h 14"/>
                <a:gd name="T22" fmla="*/ 8 w 21"/>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14"/>
                <a:gd name="T38" fmla="*/ 21 w 21"/>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14">
                  <a:moveTo>
                    <a:pt x="7" y="0"/>
                  </a:moveTo>
                  <a:cubicBezTo>
                    <a:pt x="9" y="0"/>
                    <a:pt x="10" y="1"/>
                    <a:pt x="11" y="2"/>
                  </a:cubicBezTo>
                  <a:cubicBezTo>
                    <a:pt x="12" y="4"/>
                    <a:pt x="11" y="6"/>
                    <a:pt x="12" y="7"/>
                  </a:cubicBezTo>
                  <a:cubicBezTo>
                    <a:pt x="13" y="8"/>
                    <a:pt x="14" y="5"/>
                    <a:pt x="15" y="6"/>
                  </a:cubicBezTo>
                  <a:cubicBezTo>
                    <a:pt x="17" y="7"/>
                    <a:pt x="21" y="9"/>
                    <a:pt x="19" y="11"/>
                  </a:cubicBezTo>
                  <a:cubicBezTo>
                    <a:pt x="18" y="13"/>
                    <a:pt x="13" y="11"/>
                    <a:pt x="10" y="12"/>
                  </a:cubicBezTo>
                  <a:cubicBezTo>
                    <a:pt x="8" y="12"/>
                    <a:pt x="6" y="13"/>
                    <a:pt x="4" y="13"/>
                  </a:cubicBezTo>
                  <a:cubicBezTo>
                    <a:pt x="4" y="13"/>
                    <a:pt x="4" y="12"/>
                    <a:pt x="3" y="12"/>
                  </a:cubicBezTo>
                  <a:cubicBezTo>
                    <a:pt x="2" y="12"/>
                    <a:pt x="1" y="14"/>
                    <a:pt x="1" y="13"/>
                  </a:cubicBezTo>
                  <a:cubicBezTo>
                    <a:pt x="0" y="12"/>
                    <a:pt x="1" y="9"/>
                    <a:pt x="1" y="8"/>
                  </a:cubicBezTo>
                  <a:cubicBezTo>
                    <a:pt x="1" y="6"/>
                    <a:pt x="0" y="4"/>
                    <a:pt x="1" y="3"/>
                  </a:cubicBezTo>
                  <a:cubicBezTo>
                    <a:pt x="2" y="1"/>
                    <a:pt x="5" y="0"/>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5" name="Freeform 3432"/>
            <p:cNvSpPr>
              <a:spLocks noChangeAspect="1"/>
            </p:cNvSpPr>
            <p:nvPr/>
          </p:nvSpPr>
          <p:spPr bwMode="auto">
            <a:xfrm>
              <a:off x="3829" y="1172"/>
              <a:ext cx="7" cy="8"/>
            </a:xfrm>
            <a:custGeom>
              <a:avLst/>
              <a:gdLst>
                <a:gd name="T0" fmla="*/ 5 w 6"/>
                <a:gd name="T1" fmla="*/ 1 h 7"/>
                <a:gd name="T2" fmla="*/ 5 w 6"/>
                <a:gd name="T3" fmla="*/ 7 h 7"/>
                <a:gd name="T4" fmla="*/ 1 w 6"/>
                <a:gd name="T5" fmla="*/ 3 h 7"/>
                <a:gd name="T6" fmla="*/ 1 w 6"/>
                <a:gd name="T7" fmla="*/ 0 h 7"/>
                <a:gd name="T8" fmla="*/ 5 w 6"/>
                <a:gd name="T9" fmla="*/ 1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4" y="1"/>
                  </a:moveTo>
                  <a:cubicBezTo>
                    <a:pt x="5" y="2"/>
                    <a:pt x="6" y="5"/>
                    <a:pt x="4" y="6"/>
                  </a:cubicBezTo>
                  <a:cubicBezTo>
                    <a:pt x="3" y="7"/>
                    <a:pt x="1" y="5"/>
                    <a:pt x="1" y="3"/>
                  </a:cubicBezTo>
                  <a:cubicBezTo>
                    <a:pt x="0" y="3"/>
                    <a:pt x="0" y="1"/>
                    <a:pt x="1" y="0"/>
                  </a:cubicBezTo>
                  <a:cubicBezTo>
                    <a:pt x="2" y="0"/>
                    <a:pt x="4"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6" name="Freeform 3433"/>
            <p:cNvSpPr>
              <a:spLocks noChangeAspect="1"/>
            </p:cNvSpPr>
            <p:nvPr/>
          </p:nvSpPr>
          <p:spPr bwMode="auto">
            <a:xfrm>
              <a:off x="3884" y="1168"/>
              <a:ext cx="12" cy="15"/>
            </a:xfrm>
            <a:custGeom>
              <a:avLst/>
              <a:gdLst>
                <a:gd name="T0" fmla="*/ 8 w 10"/>
                <a:gd name="T1" fmla="*/ 1 h 12"/>
                <a:gd name="T2" fmla="*/ 5 w 10"/>
                <a:gd name="T3" fmla="*/ 0 h 12"/>
                <a:gd name="T4" fmla="*/ 0 w 10"/>
                <a:gd name="T5" fmla="*/ 10 h 12"/>
                <a:gd name="T6" fmla="*/ 6 w 10"/>
                <a:gd name="T7" fmla="*/ 15 h 12"/>
                <a:gd name="T8" fmla="*/ 11 w 10"/>
                <a:gd name="T9" fmla="*/ 14 h 12"/>
                <a:gd name="T10" fmla="*/ 10 w 10"/>
                <a:gd name="T11" fmla="*/ 10 h 12"/>
                <a:gd name="T12" fmla="*/ 10 w 10"/>
                <a:gd name="T13" fmla="*/ 5 h 12"/>
                <a:gd name="T14" fmla="*/ 8 w 10"/>
                <a:gd name="T15" fmla="*/ 1 h 12"/>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2"/>
                <a:gd name="T26" fmla="*/ 10 w 1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2">
                  <a:moveTo>
                    <a:pt x="7" y="1"/>
                  </a:moveTo>
                  <a:cubicBezTo>
                    <a:pt x="6" y="0"/>
                    <a:pt x="5" y="0"/>
                    <a:pt x="4" y="0"/>
                  </a:cubicBezTo>
                  <a:cubicBezTo>
                    <a:pt x="2" y="2"/>
                    <a:pt x="0" y="5"/>
                    <a:pt x="0" y="8"/>
                  </a:cubicBezTo>
                  <a:cubicBezTo>
                    <a:pt x="1" y="10"/>
                    <a:pt x="3" y="11"/>
                    <a:pt x="5" y="12"/>
                  </a:cubicBezTo>
                  <a:cubicBezTo>
                    <a:pt x="6" y="12"/>
                    <a:pt x="8" y="12"/>
                    <a:pt x="9" y="11"/>
                  </a:cubicBezTo>
                  <a:cubicBezTo>
                    <a:pt x="10" y="10"/>
                    <a:pt x="8" y="9"/>
                    <a:pt x="8" y="8"/>
                  </a:cubicBezTo>
                  <a:cubicBezTo>
                    <a:pt x="8" y="6"/>
                    <a:pt x="8" y="5"/>
                    <a:pt x="8" y="4"/>
                  </a:cubicBezTo>
                  <a:cubicBezTo>
                    <a:pt x="7" y="3"/>
                    <a:pt x="8" y="2"/>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7" name="Freeform 3434"/>
            <p:cNvSpPr>
              <a:spLocks noChangeAspect="1"/>
            </p:cNvSpPr>
            <p:nvPr/>
          </p:nvSpPr>
          <p:spPr bwMode="auto">
            <a:xfrm>
              <a:off x="3865" y="1183"/>
              <a:ext cx="18" cy="13"/>
            </a:xfrm>
            <a:custGeom>
              <a:avLst/>
              <a:gdLst>
                <a:gd name="T0" fmla="*/ 8 w 15"/>
                <a:gd name="T1" fmla="*/ 1 h 11"/>
                <a:gd name="T2" fmla="*/ 17 w 15"/>
                <a:gd name="T3" fmla="*/ 2 h 11"/>
                <a:gd name="T4" fmla="*/ 16 w 15"/>
                <a:gd name="T5" fmla="*/ 6 h 11"/>
                <a:gd name="T6" fmla="*/ 11 w 15"/>
                <a:gd name="T7" fmla="*/ 11 h 11"/>
                <a:gd name="T8" fmla="*/ 2 w 15"/>
                <a:gd name="T9" fmla="*/ 13 h 11"/>
                <a:gd name="T10" fmla="*/ 1 w 15"/>
                <a:gd name="T11" fmla="*/ 11 h 11"/>
                <a:gd name="T12" fmla="*/ 6 w 15"/>
                <a:gd name="T13" fmla="*/ 5 h 11"/>
                <a:gd name="T14" fmla="*/ 8 w 15"/>
                <a:gd name="T15" fmla="*/ 1 h 1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1"/>
                <a:gd name="T26" fmla="*/ 15 w 15"/>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1">
                  <a:moveTo>
                    <a:pt x="7" y="1"/>
                  </a:moveTo>
                  <a:cubicBezTo>
                    <a:pt x="9" y="0"/>
                    <a:pt x="12" y="1"/>
                    <a:pt x="14" y="2"/>
                  </a:cubicBezTo>
                  <a:cubicBezTo>
                    <a:pt x="15" y="3"/>
                    <a:pt x="14" y="4"/>
                    <a:pt x="13" y="5"/>
                  </a:cubicBezTo>
                  <a:cubicBezTo>
                    <a:pt x="12" y="7"/>
                    <a:pt x="11" y="9"/>
                    <a:pt x="9" y="9"/>
                  </a:cubicBezTo>
                  <a:cubicBezTo>
                    <a:pt x="7" y="11"/>
                    <a:pt x="4" y="11"/>
                    <a:pt x="2" y="11"/>
                  </a:cubicBezTo>
                  <a:cubicBezTo>
                    <a:pt x="1" y="11"/>
                    <a:pt x="0" y="9"/>
                    <a:pt x="1" y="9"/>
                  </a:cubicBezTo>
                  <a:cubicBezTo>
                    <a:pt x="1" y="7"/>
                    <a:pt x="3" y="5"/>
                    <a:pt x="5" y="4"/>
                  </a:cubicBezTo>
                  <a:cubicBezTo>
                    <a:pt x="5" y="3"/>
                    <a:pt x="6" y="1"/>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8" name="Freeform 3435"/>
            <p:cNvSpPr>
              <a:spLocks noChangeAspect="1"/>
            </p:cNvSpPr>
            <p:nvPr/>
          </p:nvSpPr>
          <p:spPr bwMode="auto">
            <a:xfrm>
              <a:off x="3908" y="1106"/>
              <a:ext cx="10" cy="13"/>
            </a:xfrm>
            <a:custGeom>
              <a:avLst/>
              <a:gdLst>
                <a:gd name="T0" fmla="*/ 7 w 8"/>
                <a:gd name="T1" fmla="*/ 1 h 11"/>
                <a:gd name="T2" fmla="*/ 9 w 8"/>
                <a:gd name="T3" fmla="*/ 7 h 11"/>
                <a:gd name="T4" fmla="*/ 6 w 8"/>
                <a:gd name="T5" fmla="*/ 12 h 11"/>
                <a:gd name="T6" fmla="*/ 3 w 8"/>
                <a:gd name="T7" fmla="*/ 7 h 11"/>
                <a:gd name="T8" fmla="*/ 7 w 8"/>
                <a:gd name="T9" fmla="*/ 1 h 11"/>
                <a:gd name="T10" fmla="*/ 0 60000 65536"/>
                <a:gd name="T11" fmla="*/ 0 60000 65536"/>
                <a:gd name="T12" fmla="*/ 0 60000 65536"/>
                <a:gd name="T13" fmla="*/ 0 60000 65536"/>
                <a:gd name="T14" fmla="*/ 0 60000 65536"/>
                <a:gd name="T15" fmla="*/ 0 w 8"/>
                <a:gd name="T16" fmla="*/ 0 h 11"/>
                <a:gd name="T17" fmla="*/ 8 w 8"/>
                <a:gd name="T18" fmla="*/ 11 h 11"/>
              </a:gdLst>
              <a:ahLst/>
              <a:cxnLst>
                <a:cxn ang="T10">
                  <a:pos x="T0" y="T1"/>
                </a:cxn>
                <a:cxn ang="T11">
                  <a:pos x="T2" y="T3"/>
                </a:cxn>
                <a:cxn ang="T12">
                  <a:pos x="T4" y="T5"/>
                </a:cxn>
                <a:cxn ang="T13">
                  <a:pos x="T6" y="T7"/>
                </a:cxn>
                <a:cxn ang="T14">
                  <a:pos x="T8" y="T9"/>
                </a:cxn>
              </a:cxnLst>
              <a:rect l="T15" t="T16" r="T17" b="T18"/>
              <a:pathLst>
                <a:path w="8" h="11">
                  <a:moveTo>
                    <a:pt x="6" y="1"/>
                  </a:moveTo>
                  <a:cubicBezTo>
                    <a:pt x="7" y="0"/>
                    <a:pt x="8" y="4"/>
                    <a:pt x="7" y="6"/>
                  </a:cubicBezTo>
                  <a:cubicBezTo>
                    <a:pt x="7" y="7"/>
                    <a:pt x="6" y="11"/>
                    <a:pt x="5" y="10"/>
                  </a:cubicBezTo>
                  <a:cubicBezTo>
                    <a:pt x="5" y="8"/>
                    <a:pt x="3" y="6"/>
                    <a:pt x="2" y="6"/>
                  </a:cubicBezTo>
                  <a:cubicBezTo>
                    <a:pt x="0" y="7"/>
                    <a:pt x="4" y="2"/>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9" name="Freeform 3436"/>
            <p:cNvSpPr>
              <a:spLocks noChangeAspect="1"/>
            </p:cNvSpPr>
            <p:nvPr/>
          </p:nvSpPr>
          <p:spPr bwMode="auto">
            <a:xfrm>
              <a:off x="4063" y="1059"/>
              <a:ext cx="12" cy="11"/>
            </a:xfrm>
            <a:custGeom>
              <a:avLst/>
              <a:gdLst>
                <a:gd name="T0" fmla="*/ 8 w 10"/>
                <a:gd name="T1" fmla="*/ 0 h 9"/>
                <a:gd name="T2" fmla="*/ 12 w 10"/>
                <a:gd name="T3" fmla="*/ 1 h 9"/>
                <a:gd name="T4" fmla="*/ 7 w 10"/>
                <a:gd name="T5" fmla="*/ 11 h 9"/>
                <a:gd name="T6" fmla="*/ 5 w 10"/>
                <a:gd name="T7" fmla="*/ 9 h 9"/>
                <a:gd name="T8" fmla="*/ 0 w 10"/>
                <a:gd name="T9" fmla="*/ 7 h 9"/>
                <a:gd name="T10" fmla="*/ 7 w 10"/>
                <a:gd name="T11" fmla="*/ 4 h 9"/>
                <a:gd name="T12" fmla="*/ 8 w 10"/>
                <a:gd name="T13" fmla="*/ 0 h 9"/>
                <a:gd name="T14" fmla="*/ 0 60000 65536"/>
                <a:gd name="T15" fmla="*/ 0 60000 65536"/>
                <a:gd name="T16" fmla="*/ 0 60000 65536"/>
                <a:gd name="T17" fmla="*/ 0 60000 65536"/>
                <a:gd name="T18" fmla="*/ 0 60000 65536"/>
                <a:gd name="T19" fmla="*/ 0 60000 65536"/>
                <a:gd name="T20" fmla="*/ 0 60000 65536"/>
                <a:gd name="T21" fmla="*/ 0 w 10"/>
                <a:gd name="T22" fmla="*/ 0 h 9"/>
                <a:gd name="T23" fmla="*/ 10 w 1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9">
                  <a:moveTo>
                    <a:pt x="7" y="0"/>
                  </a:moveTo>
                  <a:cubicBezTo>
                    <a:pt x="8" y="0"/>
                    <a:pt x="10" y="0"/>
                    <a:pt x="10" y="1"/>
                  </a:cubicBezTo>
                  <a:cubicBezTo>
                    <a:pt x="10" y="4"/>
                    <a:pt x="8" y="7"/>
                    <a:pt x="6" y="9"/>
                  </a:cubicBezTo>
                  <a:cubicBezTo>
                    <a:pt x="5" y="9"/>
                    <a:pt x="5" y="7"/>
                    <a:pt x="4" y="7"/>
                  </a:cubicBezTo>
                  <a:cubicBezTo>
                    <a:pt x="3" y="6"/>
                    <a:pt x="0" y="8"/>
                    <a:pt x="0" y="6"/>
                  </a:cubicBezTo>
                  <a:cubicBezTo>
                    <a:pt x="1" y="4"/>
                    <a:pt x="4" y="4"/>
                    <a:pt x="6" y="3"/>
                  </a:cubicBezTo>
                  <a:cubicBezTo>
                    <a:pt x="7" y="2"/>
                    <a:pt x="6" y="1"/>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0" name="Freeform 3437"/>
            <p:cNvSpPr>
              <a:spLocks noChangeAspect="1"/>
            </p:cNvSpPr>
            <p:nvPr/>
          </p:nvSpPr>
          <p:spPr bwMode="auto">
            <a:xfrm>
              <a:off x="4082" y="1082"/>
              <a:ext cx="15" cy="7"/>
            </a:xfrm>
            <a:custGeom>
              <a:avLst/>
              <a:gdLst>
                <a:gd name="T0" fmla="*/ 4 w 12"/>
                <a:gd name="T1" fmla="*/ 0 h 6"/>
                <a:gd name="T2" fmla="*/ 1 w 12"/>
                <a:gd name="T3" fmla="*/ 5 h 6"/>
                <a:gd name="T4" fmla="*/ 10 w 12"/>
                <a:gd name="T5" fmla="*/ 7 h 6"/>
                <a:gd name="T6" fmla="*/ 15 w 12"/>
                <a:gd name="T7" fmla="*/ 6 h 6"/>
                <a:gd name="T8" fmla="*/ 10 w 12"/>
                <a:gd name="T9" fmla="*/ 2 h 6"/>
                <a:gd name="T10" fmla="*/ 4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3" y="0"/>
                  </a:moveTo>
                  <a:cubicBezTo>
                    <a:pt x="2" y="1"/>
                    <a:pt x="0" y="3"/>
                    <a:pt x="1" y="4"/>
                  </a:cubicBezTo>
                  <a:cubicBezTo>
                    <a:pt x="3" y="5"/>
                    <a:pt x="6" y="6"/>
                    <a:pt x="8" y="6"/>
                  </a:cubicBezTo>
                  <a:cubicBezTo>
                    <a:pt x="10" y="6"/>
                    <a:pt x="12" y="6"/>
                    <a:pt x="12" y="5"/>
                  </a:cubicBezTo>
                  <a:cubicBezTo>
                    <a:pt x="12" y="3"/>
                    <a:pt x="10" y="2"/>
                    <a:pt x="8" y="2"/>
                  </a:cubicBezTo>
                  <a:cubicBezTo>
                    <a:pt x="7" y="1"/>
                    <a:pt x="5"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1" name="Freeform 3438"/>
            <p:cNvSpPr>
              <a:spLocks noChangeAspect="1"/>
            </p:cNvSpPr>
            <p:nvPr/>
          </p:nvSpPr>
          <p:spPr bwMode="auto">
            <a:xfrm>
              <a:off x="4211" y="1030"/>
              <a:ext cx="15" cy="7"/>
            </a:xfrm>
            <a:custGeom>
              <a:avLst/>
              <a:gdLst>
                <a:gd name="T0" fmla="*/ 13 w 13"/>
                <a:gd name="T1" fmla="*/ 0 h 6"/>
                <a:gd name="T2" fmla="*/ 15 w 13"/>
                <a:gd name="T3" fmla="*/ 4 h 6"/>
                <a:gd name="T4" fmla="*/ 13 w 13"/>
                <a:gd name="T5" fmla="*/ 7 h 6"/>
                <a:gd name="T6" fmla="*/ 8 w 13"/>
                <a:gd name="T7" fmla="*/ 6 h 6"/>
                <a:gd name="T8" fmla="*/ 1 w 13"/>
                <a:gd name="T9" fmla="*/ 5 h 6"/>
                <a:gd name="T10" fmla="*/ 0 w 13"/>
                <a:gd name="T11" fmla="*/ 2 h 6"/>
                <a:gd name="T12" fmla="*/ 5 w 13"/>
                <a:gd name="T13" fmla="*/ 1 h 6"/>
                <a:gd name="T14" fmla="*/ 8 w 13"/>
                <a:gd name="T15" fmla="*/ 1 h 6"/>
                <a:gd name="T16" fmla="*/ 13 w 13"/>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
                <a:gd name="T29" fmla="*/ 13 w 13"/>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
                  <a:moveTo>
                    <a:pt x="11" y="0"/>
                  </a:moveTo>
                  <a:cubicBezTo>
                    <a:pt x="12" y="0"/>
                    <a:pt x="13" y="2"/>
                    <a:pt x="13" y="3"/>
                  </a:cubicBezTo>
                  <a:cubicBezTo>
                    <a:pt x="13" y="4"/>
                    <a:pt x="12" y="6"/>
                    <a:pt x="11" y="6"/>
                  </a:cubicBezTo>
                  <a:cubicBezTo>
                    <a:pt x="9" y="6"/>
                    <a:pt x="8" y="5"/>
                    <a:pt x="7" y="5"/>
                  </a:cubicBezTo>
                  <a:cubicBezTo>
                    <a:pt x="5" y="4"/>
                    <a:pt x="3" y="5"/>
                    <a:pt x="1" y="4"/>
                  </a:cubicBezTo>
                  <a:cubicBezTo>
                    <a:pt x="0" y="4"/>
                    <a:pt x="0" y="2"/>
                    <a:pt x="0" y="2"/>
                  </a:cubicBezTo>
                  <a:cubicBezTo>
                    <a:pt x="1" y="1"/>
                    <a:pt x="3" y="1"/>
                    <a:pt x="4" y="1"/>
                  </a:cubicBezTo>
                  <a:cubicBezTo>
                    <a:pt x="5" y="1"/>
                    <a:pt x="6" y="1"/>
                    <a:pt x="7" y="1"/>
                  </a:cubicBezTo>
                  <a:cubicBezTo>
                    <a:pt x="9" y="1"/>
                    <a:pt x="10" y="0"/>
                    <a:pt x="1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2" name="Freeform 3439"/>
            <p:cNvSpPr>
              <a:spLocks noChangeAspect="1"/>
            </p:cNvSpPr>
            <p:nvPr/>
          </p:nvSpPr>
          <p:spPr bwMode="auto">
            <a:xfrm>
              <a:off x="4204" y="1025"/>
              <a:ext cx="8" cy="6"/>
            </a:xfrm>
            <a:custGeom>
              <a:avLst/>
              <a:gdLst>
                <a:gd name="T0" fmla="*/ 5 w 7"/>
                <a:gd name="T1" fmla="*/ 0 h 5"/>
                <a:gd name="T2" fmla="*/ 8 w 7"/>
                <a:gd name="T3" fmla="*/ 2 h 5"/>
                <a:gd name="T4" fmla="*/ 5 w 7"/>
                <a:gd name="T5" fmla="*/ 4 h 5"/>
                <a:gd name="T6" fmla="*/ 2 w 7"/>
                <a:gd name="T7" fmla="*/ 6 h 5"/>
                <a:gd name="T8" fmla="*/ 0 w 7"/>
                <a:gd name="T9" fmla="*/ 4 h 5"/>
                <a:gd name="T10" fmla="*/ 2 w 7"/>
                <a:gd name="T11" fmla="*/ 1 h 5"/>
                <a:gd name="T12" fmla="*/ 5 w 7"/>
                <a:gd name="T13" fmla="*/ 0 h 5"/>
                <a:gd name="T14" fmla="*/ 0 60000 65536"/>
                <a:gd name="T15" fmla="*/ 0 60000 65536"/>
                <a:gd name="T16" fmla="*/ 0 60000 65536"/>
                <a:gd name="T17" fmla="*/ 0 60000 65536"/>
                <a:gd name="T18" fmla="*/ 0 60000 65536"/>
                <a:gd name="T19" fmla="*/ 0 60000 65536"/>
                <a:gd name="T20" fmla="*/ 0 60000 65536"/>
                <a:gd name="T21" fmla="*/ 0 w 7"/>
                <a:gd name="T22" fmla="*/ 0 h 5"/>
                <a:gd name="T23" fmla="*/ 7 w 7"/>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5">
                  <a:moveTo>
                    <a:pt x="4" y="0"/>
                  </a:moveTo>
                  <a:cubicBezTo>
                    <a:pt x="5" y="0"/>
                    <a:pt x="7" y="1"/>
                    <a:pt x="7" y="2"/>
                  </a:cubicBezTo>
                  <a:cubicBezTo>
                    <a:pt x="7" y="3"/>
                    <a:pt x="5" y="2"/>
                    <a:pt x="4" y="3"/>
                  </a:cubicBezTo>
                  <a:cubicBezTo>
                    <a:pt x="3" y="3"/>
                    <a:pt x="3" y="5"/>
                    <a:pt x="2" y="5"/>
                  </a:cubicBezTo>
                  <a:cubicBezTo>
                    <a:pt x="1" y="5"/>
                    <a:pt x="0" y="4"/>
                    <a:pt x="0" y="3"/>
                  </a:cubicBezTo>
                  <a:cubicBezTo>
                    <a:pt x="0" y="2"/>
                    <a:pt x="2" y="2"/>
                    <a:pt x="2" y="1"/>
                  </a:cubicBezTo>
                  <a:cubicBezTo>
                    <a:pt x="3" y="1"/>
                    <a:pt x="3"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3" name="Freeform 3440"/>
            <p:cNvSpPr>
              <a:spLocks noChangeAspect="1"/>
            </p:cNvSpPr>
            <p:nvPr/>
          </p:nvSpPr>
          <p:spPr bwMode="auto">
            <a:xfrm>
              <a:off x="4124" y="993"/>
              <a:ext cx="69" cy="48"/>
            </a:xfrm>
            <a:custGeom>
              <a:avLst/>
              <a:gdLst>
                <a:gd name="T0" fmla="*/ 64 w 57"/>
                <a:gd name="T1" fmla="*/ 22 h 40"/>
                <a:gd name="T2" fmla="*/ 65 w 57"/>
                <a:gd name="T3" fmla="*/ 35 h 40"/>
                <a:gd name="T4" fmla="*/ 40 w 57"/>
                <a:gd name="T5" fmla="*/ 40 h 40"/>
                <a:gd name="T6" fmla="*/ 19 w 57"/>
                <a:gd name="T7" fmla="*/ 40 h 40"/>
                <a:gd name="T8" fmla="*/ 5 w 57"/>
                <a:gd name="T9" fmla="*/ 47 h 40"/>
                <a:gd name="T10" fmla="*/ 1 w 57"/>
                <a:gd name="T11" fmla="*/ 44 h 40"/>
                <a:gd name="T12" fmla="*/ 1 w 57"/>
                <a:gd name="T13" fmla="*/ 29 h 40"/>
                <a:gd name="T14" fmla="*/ 6 w 57"/>
                <a:gd name="T15" fmla="*/ 23 h 40"/>
                <a:gd name="T16" fmla="*/ 11 w 57"/>
                <a:gd name="T17" fmla="*/ 24 h 40"/>
                <a:gd name="T18" fmla="*/ 8 w 57"/>
                <a:gd name="T19" fmla="*/ 16 h 40"/>
                <a:gd name="T20" fmla="*/ 16 w 57"/>
                <a:gd name="T21" fmla="*/ 5 h 40"/>
                <a:gd name="T22" fmla="*/ 22 w 57"/>
                <a:gd name="T23" fmla="*/ 13 h 40"/>
                <a:gd name="T24" fmla="*/ 23 w 57"/>
                <a:gd name="T25" fmla="*/ 2 h 40"/>
                <a:gd name="T26" fmla="*/ 29 w 57"/>
                <a:gd name="T27" fmla="*/ 2 h 40"/>
                <a:gd name="T28" fmla="*/ 31 w 57"/>
                <a:gd name="T29" fmla="*/ 13 h 40"/>
                <a:gd name="T30" fmla="*/ 36 w 57"/>
                <a:gd name="T31" fmla="*/ 7 h 40"/>
                <a:gd name="T32" fmla="*/ 40 w 57"/>
                <a:gd name="T33" fmla="*/ 12 h 40"/>
                <a:gd name="T34" fmla="*/ 44 w 57"/>
                <a:gd name="T35" fmla="*/ 10 h 40"/>
                <a:gd name="T36" fmla="*/ 54 w 57"/>
                <a:gd name="T37" fmla="*/ 19 h 40"/>
                <a:gd name="T38" fmla="*/ 56 w 57"/>
                <a:gd name="T39" fmla="*/ 16 h 40"/>
                <a:gd name="T40" fmla="*/ 64 w 57"/>
                <a:gd name="T41" fmla="*/ 22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40"/>
                <a:gd name="T65" fmla="*/ 57 w 57"/>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40">
                  <a:moveTo>
                    <a:pt x="53" y="18"/>
                  </a:moveTo>
                  <a:cubicBezTo>
                    <a:pt x="55" y="21"/>
                    <a:pt x="57" y="27"/>
                    <a:pt x="54" y="29"/>
                  </a:cubicBezTo>
                  <a:cubicBezTo>
                    <a:pt x="48" y="30"/>
                    <a:pt x="40" y="31"/>
                    <a:pt x="33" y="33"/>
                  </a:cubicBezTo>
                  <a:cubicBezTo>
                    <a:pt x="28" y="35"/>
                    <a:pt x="22" y="32"/>
                    <a:pt x="16" y="33"/>
                  </a:cubicBezTo>
                  <a:cubicBezTo>
                    <a:pt x="12" y="34"/>
                    <a:pt x="8" y="38"/>
                    <a:pt x="4" y="39"/>
                  </a:cubicBezTo>
                  <a:cubicBezTo>
                    <a:pt x="3" y="40"/>
                    <a:pt x="1" y="38"/>
                    <a:pt x="1" y="37"/>
                  </a:cubicBezTo>
                  <a:cubicBezTo>
                    <a:pt x="0" y="33"/>
                    <a:pt x="0" y="28"/>
                    <a:pt x="1" y="24"/>
                  </a:cubicBezTo>
                  <a:cubicBezTo>
                    <a:pt x="1" y="22"/>
                    <a:pt x="3" y="20"/>
                    <a:pt x="5" y="19"/>
                  </a:cubicBezTo>
                  <a:cubicBezTo>
                    <a:pt x="6" y="19"/>
                    <a:pt x="8" y="21"/>
                    <a:pt x="9" y="20"/>
                  </a:cubicBezTo>
                  <a:cubicBezTo>
                    <a:pt x="10" y="17"/>
                    <a:pt x="7" y="15"/>
                    <a:pt x="7" y="13"/>
                  </a:cubicBezTo>
                  <a:cubicBezTo>
                    <a:pt x="8" y="10"/>
                    <a:pt x="10" y="5"/>
                    <a:pt x="13" y="4"/>
                  </a:cubicBezTo>
                  <a:cubicBezTo>
                    <a:pt x="16" y="4"/>
                    <a:pt x="15" y="12"/>
                    <a:pt x="18" y="11"/>
                  </a:cubicBezTo>
                  <a:cubicBezTo>
                    <a:pt x="20" y="10"/>
                    <a:pt x="17" y="4"/>
                    <a:pt x="19" y="2"/>
                  </a:cubicBezTo>
                  <a:cubicBezTo>
                    <a:pt x="20" y="0"/>
                    <a:pt x="23" y="0"/>
                    <a:pt x="24" y="2"/>
                  </a:cubicBezTo>
                  <a:cubicBezTo>
                    <a:pt x="26" y="4"/>
                    <a:pt x="24" y="10"/>
                    <a:pt x="26" y="11"/>
                  </a:cubicBezTo>
                  <a:cubicBezTo>
                    <a:pt x="28" y="13"/>
                    <a:pt x="28" y="6"/>
                    <a:pt x="30" y="6"/>
                  </a:cubicBezTo>
                  <a:cubicBezTo>
                    <a:pt x="32" y="5"/>
                    <a:pt x="32" y="9"/>
                    <a:pt x="33" y="10"/>
                  </a:cubicBezTo>
                  <a:cubicBezTo>
                    <a:pt x="35" y="10"/>
                    <a:pt x="35" y="7"/>
                    <a:pt x="36" y="8"/>
                  </a:cubicBezTo>
                  <a:cubicBezTo>
                    <a:pt x="40" y="9"/>
                    <a:pt x="41" y="14"/>
                    <a:pt x="45" y="16"/>
                  </a:cubicBezTo>
                  <a:cubicBezTo>
                    <a:pt x="46" y="16"/>
                    <a:pt x="45" y="13"/>
                    <a:pt x="46" y="13"/>
                  </a:cubicBezTo>
                  <a:cubicBezTo>
                    <a:pt x="49" y="14"/>
                    <a:pt x="52" y="16"/>
                    <a:pt x="53" y="1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4" name="Freeform 3441"/>
            <p:cNvSpPr>
              <a:spLocks noChangeAspect="1"/>
            </p:cNvSpPr>
            <p:nvPr/>
          </p:nvSpPr>
          <p:spPr bwMode="auto">
            <a:xfrm>
              <a:off x="4028" y="970"/>
              <a:ext cx="94" cy="49"/>
            </a:xfrm>
            <a:custGeom>
              <a:avLst/>
              <a:gdLst>
                <a:gd name="T0" fmla="*/ 78 w 78"/>
                <a:gd name="T1" fmla="*/ 8 h 41"/>
                <a:gd name="T2" fmla="*/ 88 w 78"/>
                <a:gd name="T3" fmla="*/ 16 h 41"/>
                <a:gd name="T4" fmla="*/ 89 w 78"/>
                <a:gd name="T5" fmla="*/ 26 h 41"/>
                <a:gd name="T6" fmla="*/ 80 w 78"/>
                <a:gd name="T7" fmla="*/ 25 h 41"/>
                <a:gd name="T8" fmla="*/ 80 w 78"/>
                <a:gd name="T9" fmla="*/ 30 h 41"/>
                <a:gd name="T10" fmla="*/ 92 w 78"/>
                <a:gd name="T11" fmla="*/ 38 h 41"/>
                <a:gd name="T12" fmla="*/ 92 w 78"/>
                <a:gd name="T13" fmla="*/ 47 h 41"/>
                <a:gd name="T14" fmla="*/ 69 w 78"/>
                <a:gd name="T15" fmla="*/ 47 h 41"/>
                <a:gd name="T16" fmla="*/ 54 w 78"/>
                <a:gd name="T17" fmla="*/ 41 h 41"/>
                <a:gd name="T18" fmla="*/ 42 w 78"/>
                <a:gd name="T19" fmla="*/ 37 h 41"/>
                <a:gd name="T20" fmla="*/ 36 w 78"/>
                <a:gd name="T21" fmla="*/ 33 h 41"/>
                <a:gd name="T22" fmla="*/ 30 w 78"/>
                <a:gd name="T23" fmla="*/ 36 h 41"/>
                <a:gd name="T24" fmla="*/ 16 w 78"/>
                <a:gd name="T25" fmla="*/ 30 h 41"/>
                <a:gd name="T26" fmla="*/ 16 w 78"/>
                <a:gd name="T27" fmla="*/ 24 h 41"/>
                <a:gd name="T28" fmla="*/ 1 w 78"/>
                <a:gd name="T29" fmla="*/ 23 h 41"/>
                <a:gd name="T30" fmla="*/ 1 w 78"/>
                <a:gd name="T31" fmla="*/ 19 h 41"/>
                <a:gd name="T32" fmla="*/ 17 w 78"/>
                <a:gd name="T33" fmla="*/ 16 h 41"/>
                <a:gd name="T34" fmla="*/ 18 w 78"/>
                <a:gd name="T35" fmla="*/ 8 h 41"/>
                <a:gd name="T36" fmla="*/ 28 w 78"/>
                <a:gd name="T37" fmla="*/ 5 h 41"/>
                <a:gd name="T38" fmla="*/ 41 w 78"/>
                <a:gd name="T39" fmla="*/ 4 h 41"/>
                <a:gd name="T40" fmla="*/ 49 w 78"/>
                <a:gd name="T41" fmla="*/ 0 h 41"/>
                <a:gd name="T42" fmla="*/ 60 w 78"/>
                <a:gd name="T43" fmla="*/ 6 h 41"/>
                <a:gd name="T44" fmla="*/ 60 w 78"/>
                <a:gd name="T45" fmla="*/ 12 h 41"/>
                <a:gd name="T46" fmla="*/ 57 w 78"/>
                <a:gd name="T47" fmla="*/ 18 h 41"/>
                <a:gd name="T48" fmla="*/ 60 w 78"/>
                <a:gd name="T49" fmla="*/ 18 h 41"/>
                <a:gd name="T50" fmla="*/ 65 w 78"/>
                <a:gd name="T51" fmla="*/ 12 h 41"/>
                <a:gd name="T52" fmla="*/ 66 w 78"/>
                <a:gd name="T53" fmla="*/ 6 h 41"/>
                <a:gd name="T54" fmla="*/ 72 w 78"/>
                <a:gd name="T55" fmla="*/ 6 h 41"/>
                <a:gd name="T56" fmla="*/ 75 w 78"/>
                <a:gd name="T57" fmla="*/ 8 h 41"/>
                <a:gd name="T58" fmla="*/ 78 w 78"/>
                <a:gd name="T59" fmla="*/ 8 h 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8"/>
                <a:gd name="T91" fmla="*/ 0 h 41"/>
                <a:gd name="T92" fmla="*/ 78 w 78"/>
                <a:gd name="T93" fmla="*/ 41 h 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8" h="41">
                  <a:moveTo>
                    <a:pt x="65" y="7"/>
                  </a:moveTo>
                  <a:cubicBezTo>
                    <a:pt x="68" y="8"/>
                    <a:pt x="71" y="10"/>
                    <a:pt x="73" y="13"/>
                  </a:cubicBezTo>
                  <a:cubicBezTo>
                    <a:pt x="75" y="15"/>
                    <a:pt x="76" y="20"/>
                    <a:pt x="74" y="22"/>
                  </a:cubicBezTo>
                  <a:cubicBezTo>
                    <a:pt x="73" y="24"/>
                    <a:pt x="69" y="20"/>
                    <a:pt x="66" y="21"/>
                  </a:cubicBezTo>
                  <a:cubicBezTo>
                    <a:pt x="65" y="22"/>
                    <a:pt x="65" y="24"/>
                    <a:pt x="66" y="25"/>
                  </a:cubicBezTo>
                  <a:cubicBezTo>
                    <a:pt x="69" y="28"/>
                    <a:pt x="73" y="29"/>
                    <a:pt x="76" y="32"/>
                  </a:cubicBezTo>
                  <a:cubicBezTo>
                    <a:pt x="77" y="34"/>
                    <a:pt x="78" y="38"/>
                    <a:pt x="76" y="39"/>
                  </a:cubicBezTo>
                  <a:cubicBezTo>
                    <a:pt x="70" y="41"/>
                    <a:pt x="63" y="40"/>
                    <a:pt x="57" y="39"/>
                  </a:cubicBezTo>
                  <a:cubicBezTo>
                    <a:pt x="53" y="38"/>
                    <a:pt x="49" y="36"/>
                    <a:pt x="45" y="34"/>
                  </a:cubicBezTo>
                  <a:cubicBezTo>
                    <a:pt x="41" y="33"/>
                    <a:pt x="38" y="33"/>
                    <a:pt x="35" y="31"/>
                  </a:cubicBezTo>
                  <a:cubicBezTo>
                    <a:pt x="33" y="30"/>
                    <a:pt x="32" y="28"/>
                    <a:pt x="30" y="28"/>
                  </a:cubicBezTo>
                  <a:cubicBezTo>
                    <a:pt x="28" y="27"/>
                    <a:pt x="26" y="30"/>
                    <a:pt x="25" y="30"/>
                  </a:cubicBezTo>
                  <a:cubicBezTo>
                    <a:pt x="20" y="29"/>
                    <a:pt x="16" y="28"/>
                    <a:pt x="13" y="25"/>
                  </a:cubicBezTo>
                  <a:cubicBezTo>
                    <a:pt x="11" y="24"/>
                    <a:pt x="14" y="20"/>
                    <a:pt x="13" y="20"/>
                  </a:cubicBezTo>
                  <a:cubicBezTo>
                    <a:pt x="9" y="18"/>
                    <a:pt x="4" y="20"/>
                    <a:pt x="1" y="19"/>
                  </a:cubicBezTo>
                  <a:cubicBezTo>
                    <a:pt x="0" y="19"/>
                    <a:pt x="0" y="17"/>
                    <a:pt x="1" y="16"/>
                  </a:cubicBezTo>
                  <a:cubicBezTo>
                    <a:pt x="5" y="15"/>
                    <a:pt x="10" y="16"/>
                    <a:pt x="14" y="13"/>
                  </a:cubicBezTo>
                  <a:cubicBezTo>
                    <a:pt x="16" y="12"/>
                    <a:pt x="13" y="9"/>
                    <a:pt x="15" y="7"/>
                  </a:cubicBezTo>
                  <a:cubicBezTo>
                    <a:pt x="17" y="5"/>
                    <a:pt x="20" y="5"/>
                    <a:pt x="23" y="4"/>
                  </a:cubicBezTo>
                  <a:cubicBezTo>
                    <a:pt x="27" y="3"/>
                    <a:pt x="30" y="4"/>
                    <a:pt x="34" y="3"/>
                  </a:cubicBezTo>
                  <a:cubicBezTo>
                    <a:pt x="37" y="3"/>
                    <a:pt x="39" y="0"/>
                    <a:pt x="41" y="0"/>
                  </a:cubicBezTo>
                  <a:cubicBezTo>
                    <a:pt x="44" y="1"/>
                    <a:pt x="48" y="2"/>
                    <a:pt x="50" y="5"/>
                  </a:cubicBezTo>
                  <a:cubicBezTo>
                    <a:pt x="51" y="6"/>
                    <a:pt x="50" y="8"/>
                    <a:pt x="50" y="10"/>
                  </a:cubicBezTo>
                  <a:cubicBezTo>
                    <a:pt x="49" y="12"/>
                    <a:pt x="47" y="13"/>
                    <a:pt x="47" y="15"/>
                  </a:cubicBezTo>
                  <a:cubicBezTo>
                    <a:pt x="47" y="16"/>
                    <a:pt x="49" y="16"/>
                    <a:pt x="50" y="15"/>
                  </a:cubicBezTo>
                  <a:cubicBezTo>
                    <a:pt x="52" y="14"/>
                    <a:pt x="53" y="12"/>
                    <a:pt x="54" y="10"/>
                  </a:cubicBezTo>
                  <a:cubicBezTo>
                    <a:pt x="55" y="9"/>
                    <a:pt x="53" y="6"/>
                    <a:pt x="55" y="5"/>
                  </a:cubicBezTo>
                  <a:cubicBezTo>
                    <a:pt x="56" y="4"/>
                    <a:pt x="58" y="5"/>
                    <a:pt x="60" y="5"/>
                  </a:cubicBezTo>
                  <a:cubicBezTo>
                    <a:pt x="61" y="6"/>
                    <a:pt x="61" y="7"/>
                    <a:pt x="62" y="7"/>
                  </a:cubicBezTo>
                  <a:cubicBezTo>
                    <a:pt x="63" y="8"/>
                    <a:pt x="64" y="6"/>
                    <a:pt x="65"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5" name="Freeform 3442"/>
            <p:cNvSpPr>
              <a:spLocks noChangeAspect="1"/>
            </p:cNvSpPr>
            <p:nvPr/>
          </p:nvSpPr>
          <p:spPr bwMode="auto">
            <a:xfrm>
              <a:off x="4003" y="937"/>
              <a:ext cx="75" cy="39"/>
            </a:xfrm>
            <a:custGeom>
              <a:avLst/>
              <a:gdLst>
                <a:gd name="T0" fmla="*/ 46 w 62"/>
                <a:gd name="T1" fmla="*/ 1 h 33"/>
                <a:gd name="T2" fmla="*/ 65 w 62"/>
                <a:gd name="T3" fmla="*/ 14 h 33"/>
                <a:gd name="T4" fmla="*/ 75 w 62"/>
                <a:gd name="T5" fmla="*/ 15 h 33"/>
                <a:gd name="T6" fmla="*/ 69 w 62"/>
                <a:gd name="T7" fmla="*/ 20 h 33"/>
                <a:gd name="T8" fmla="*/ 74 w 62"/>
                <a:gd name="T9" fmla="*/ 30 h 33"/>
                <a:gd name="T10" fmla="*/ 63 w 62"/>
                <a:gd name="T11" fmla="*/ 33 h 33"/>
                <a:gd name="T12" fmla="*/ 51 w 62"/>
                <a:gd name="T13" fmla="*/ 35 h 33"/>
                <a:gd name="T14" fmla="*/ 38 w 62"/>
                <a:gd name="T15" fmla="*/ 37 h 33"/>
                <a:gd name="T16" fmla="*/ 29 w 62"/>
                <a:gd name="T17" fmla="*/ 39 h 33"/>
                <a:gd name="T18" fmla="*/ 12 w 62"/>
                <a:gd name="T19" fmla="*/ 37 h 33"/>
                <a:gd name="T20" fmla="*/ 0 w 62"/>
                <a:gd name="T21" fmla="*/ 33 h 33"/>
                <a:gd name="T22" fmla="*/ 0 w 62"/>
                <a:gd name="T23" fmla="*/ 31 h 33"/>
                <a:gd name="T24" fmla="*/ 11 w 62"/>
                <a:gd name="T25" fmla="*/ 26 h 33"/>
                <a:gd name="T26" fmla="*/ 11 w 62"/>
                <a:gd name="T27" fmla="*/ 20 h 33"/>
                <a:gd name="T28" fmla="*/ 25 w 62"/>
                <a:gd name="T29" fmla="*/ 12 h 33"/>
                <a:gd name="T30" fmla="*/ 36 w 62"/>
                <a:gd name="T31" fmla="*/ 11 h 33"/>
                <a:gd name="T32" fmla="*/ 40 w 62"/>
                <a:gd name="T33" fmla="*/ 6 h 33"/>
                <a:gd name="T34" fmla="*/ 40 w 62"/>
                <a:gd name="T35" fmla="*/ 2 h 33"/>
                <a:gd name="T36" fmla="*/ 46 w 62"/>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33"/>
                <a:gd name="T59" fmla="*/ 62 w 62"/>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33">
                  <a:moveTo>
                    <a:pt x="38" y="1"/>
                  </a:moveTo>
                  <a:cubicBezTo>
                    <a:pt x="44" y="4"/>
                    <a:pt x="49" y="9"/>
                    <a:pt x="54" y="12"/>
                  </a:cubicBezTo>
                  <a:cubicBezTo>
                    <a:pt x="57" y="13"/>
                    <a:pt x="61" y="11"/>
                    <a:pt x="62" y="13"/>
                  </a:cubicBezTo>
                  <a:cubicBezTo>
                    <a:pt x="62" y="15"/>
                    <a:pt x="57" y="15"/>
                    <a:pt x="57" y="17"/>
                  </a:cubicBezTo>
                  <a:cubicBezTo>
                    <a:pt x="57" y="20"/>
                    <a:pt x="62" y="23"/>
                    <a:pt x="61" y="25"/>
                  </a:cubicBezTo>
                  <a:cubicBezTo>
                    <a:pt x="60" y="28"/>
                    <a:pt x="55" y="27"/>
                    <a:pt x="52" y="28"/>
                  </a:cubicBezTo>
                  <a:cubicBezTo>
                    <a:pt x="49" y="28"/>
                    <a:pt x="46" y="29"/>
                    <a:pt x="42" y="30"/>
                  </a:cubicBezTo>
                  <a:cubicBezTo>
                    <a:pt x="38" y="31"/>
                    <a:pt x="34" y="31"/>
                    <a:pt x="31" y="31"/>
                  </a:cubicBezTo>
                  <a:cubicBezTo>
                    <a:pt x="28" y="31"/>
                    <a:pt x="26" y="33"/>
                    <a:pt x="24" y="33"/>
                  </a:cubicBezTo>
                  <a:cubicBezTo>
                    <a:pt x="19" y="33"/>
                    <a:pt x="15" y="32"/>
                    <a:pt x="10" y="31"/>
                  </a:cubicBezTo>
                  <a:cubicBezTo>
                    <a:pt x="7" y="30"/>
                    <a:pt x="3" y="30"/>
                    <a:pt x="0" y="28"/>
                  </a:cubicBezTo>
                  <a:cubicBezTo>
                    <a:pt x="0" y="28"/>
                    <a:pt x="0" y="26"/>
                    <a:pt x="0" y="26"/>
                  </a:cubicBezTo>
                  <a:cubicBezTo>
                    <a:pt x="3" y="24"/>
                    <a:pt x="7" y="24"/>
                    <a:pt x="9" y="22"/>
                  </a:cubicBezTo>
                  <a:cubicBezTo>
                    <a:pt x="11" y="21"/>
                    <a:pt x="8" y="19"/>
                    <a:pt x="9" y="17"/>
                  </a:cubicBezTo>
                  <a:cubicBezTo>
                    <a:pt x="13" y="14"/>
                    <a:pt x="17" y="12"/>
                    <a:pt x="21" y="10"/>
                  </a:cubicBezTo>
                  <a:cubicBezTo>
                    <a:pt x="24" y="9"/>
                    <a:pt x="27" y="10"/>
                    <a:pt x="30" y="9"/>
                  </a:cubicBezTo>
                  <a:cubicBezTo>
                    <a:pt x="32" y="8"/>
                    <a:pt x="32" y="7"/>
                    <a:pt x="33" y="5"/>
                  </a:cubicBezTo>
                  <a:cubicBezTo>
                    <a:pt x="34" y="4"/>
                    <a:pt x="32" y="3"/>
                    <a:pt x="33" y="2"/>
                  </a:cubicBezTo>
                  <a:cubicBezTo>
                    <a:pt x="35" y="1"/>
                    <a:pt x="37" y="0"/>
                    <a:pt x="38"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6" name="Freeform 3443"/>
            <p:cNvSpPr>
              <a:spLocks noChangeAspect="1"/>
            </p:cNvSpPr>
            <p:nvPr/>
          </p:nvSpPr>
          <p:spPr bwMode="auto">
            <a:xfrm>
              <a:off x="4000" y="976"/>
              <a:ext cx="34" cy="16"/>
            </a:xfrm>
            <a:custGeom>
              <a:avLst/>
              <a:gdLst>
                <a:gd name="T0" fmla="*/ 4 w 29"/>
                <a:gd name="T1" fmla="*/ 0 h 13"/>
                <a:gd name="T2" fmla="*/ 1 w 29"/>
                <a:gd name="T3" fmla="*/ 2 h 13"/>
                <a:gd name="T4" fmla="*/ 16 w 29"/>
                <a:gd name="T5" fmla="*/ 10 h 13"/>
                <a:gd name="T6" fmla="*/ 16 w 29"/>
                <a:gd name="T7" fmla="*/ 15 h 13"/>
                <a:gd name="T8" fmla="*/ 26 w 29"/>
                <a:gd name="T9" fmla="*/ 12 h 13"/>
                <a:gd name="T10" fmla="*/ 34 w 29"/>
                <a:gd name="T11" fmla="*/ 7 h 13"/>
                <a:gd name="T12" fmla="*/ 25 w 29"/>
                <a:gd name="T13" fmla="*/ 1 h 13"/>
                <a:gd name="T14" fmla="*/ 14 w 29"/>
                <a:gd name="T15" fmla="*/ 1 h 13"/>
                <a:gd name="T16" fmla="*/ 7 w 29"/>
                <a:gd name="T17" fmla="*/ 0 h 13"/>
                <a:gd name="T18" fmla="*/ 4 w 29"/>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3"/>
                <a:gd name="T32" fmla="*/ 29 w 29"/>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3">
                  <a:moveTo>
                    <a:pt x="3" y="0"/>
                  </a:moveTo>
                  <a:cubicBezTo>
                    <a:pt x="2" y="0"/>
                    <a:pt x="0" y="1"/>
                    <a:pt x="1" y="2"/>
                  </a:cubicBezTo>
                  <a:cubicBezTo>
                    <a:pt x="5" y="5"/>
                    <a:pt x="10" y="5"/>
                    <a:pt x="14" y="8"/>
                  </a:cubicBezTo>
                  <a:cubicBezTo>
                    <a:pt x="15" y="9"/>
                    <a:pt x="12" y="12"/>
                    <a:pt x="14" y="12"/>
                  </a:cubicBezTo>
                  <a:cubicBezTo>
                    <a:pt x="16" y="13"/>
                    <a:pt x="19" y="11"/>
                    <a:pt x="22" y="10"/>
                  </a:cubicBezTo>
                  <a:cubicBezTo>
                    <a:pt x="24" y="9"/>
                    <a:pt x="29" y="9"/>
                    <a:pt x="29" y="6"/>
                  </a:cubicBezTo>
                  <a:cubicBezTo>
                    <a:pt x="29" y="3"/>
                    <a:pt x="24" y="2"/>
                    <a:pt x="21" y="1"/>
                  </a:cubicBezTo>
                  <a:cubicBezTo>
                    <a:pt x="18" y="0"/>
                    <a:pt x="15" y="1"/>
                    <a:pt x="12" y="1"/>
                  </a:cubicBezTo>
                  <a:cubicBezTo>
                    <a:pt x="10" y="1"/>
                    <a:pt x="8" y="0"/>
                    <a:pt x="6" y="0"/>
                  </a:cubicBezTo>
                  <a:cubicBezTo>
                    <a:pt x="5" y="0"/>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7" name="Freeform 3444"/>
            <p:cNvSpPr>
              <a:spLocks noChangeAspect="1"/>
            </p:cNvSpPr>
            <p:nvPr/>
          </p:nvSpPr>
          <p:spPr bwMode="auto">
            <a:xfrm>
              <a:off x="4307" y="1135"/>
              <a:ext cx="18" cy="12"/>
            </a:xfrm>
            <a:custGeom>
              <a:avLst/>
              <a:gdLst>
                <a:gd name="T0" fmla="*/ 4 w 15"/>
                <a:gd name="T1" fmla="*/ 0 h 10"/>
                <a:gd name="T2" fmla="*/ 2 w 15"/>
                <a:gd name="T3" fmla="*/ 2 h 10"/>
                <a:gd name="T4" fmla="*/ 4 w 15"/>
                <a:gd name="T5" fmla="*/ 7 h 10"/>
                <a:gd name="T6" fmla="*/ 0 w 15"/>
                <a:gd name="T7" fmla="*/ 7 h 10"/>
                <a:gd name="T8" fmla="*/ 4 w 15"/>
                <a:gd name="T9" fmla="*/ 11 h 10"/>
                <a:gd name="T10" fmla="*/ 13 w 15"/>
                <a:gd name="T11" fmla="*/ 12 h 10"/>
                <a:gd name="T12" fmla="*/ 18 w 15"/>
                <a:gd name="T13" fmla="*/ 5 h 10"/>
                <a:gd name="T14" fmla="*/ 16 w 15"/>
                <a:gd name="T15" fmla="*/ 2 h 10"/>
                <a:gd name="T16" fmla="*/ 8 w 15"/>
                <a:gd name="T17" fmla="*/ 1 h 10"/>
                <a:gd name="T18" fmla="*/ 4 w 15"/>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0"/>
                <a:gd name="T32" fmla="*/ 15 w 1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0">
                  <a:moveTo>
                    <a:pt x="3" y="0"/>
                  </a:moveTo>
                  <a:cubicBezTo>
                    <a:pt x="2" y="0"/>
                    <a:pt x="2" y="1"/>
                    <a:pt x="2" y="2"/>
                  </a:cubicBezTo>
                  <a:cubicBezTo>
                    <a:pt x="2" y="3"/>
                    <a:pt x="4" y="5"/>
                    <a:pt x="3" y="6"/>
                  </a:cubicBezTo>
                  <a:cubicBezTo>
                    <a:pt x="3" y="7"/>
                    <a:pt x="0" y="5"/>
                    <a:pt x="0" y="6"/>
                  </a:cubicBezTo>
                  <a:cubicBezTo>
                    <a:pt x="0" y="7"/>
                    <a:pt x="1" y="9"/>
                    <a:pt x="3" y="9"/>
                  </a:cubicBezTo>
                  <a:cubicBezTo>
                    <a:pt x="5" y="9"/>
                    <a:pt x="9" y="10"/>
                    <a:pt x="11" y="10"/>
                  </a:cubicBezTo>
                  <a:cubicBezTo>
                    <a:pt x="13" y="10"/>
                    <a:pt x="14" y="7"/>
                    <a:pt x="15" y="4"/>
                  </a:cubicBezTo>
                  <a:cubicBezTo>
                    <a:pt x="15" y="3"/>
                    <a:pt x="14" y="2"/>
                    <a:pt x="13" y="2"/>
                  </a:cubicBezTo>
                  <a:cubicBezTo>
                    <a:pt x="11" y="1"/>
                    <a:pt x="9" y="1"/>
                    <a:pt x="7" y="1"/>
                  </a:cubicBezTo>
                  <a:cubicBezTo>
                    <a:pt x="6" y="1"/>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8" name="Freeform 3445"/>
            <p:cNvSpPr>
              <a:spLocks noChangeAspect="1"/>
            </p:cNvSpPr>
            <p:nvPr/>
          </p:nvSpPr>
          <p:spPr bwMode="auto">
            <a:xfrm>
              <a:off x="4606" y="1099"/>
              <a:ext cx="7" cy="15"/>
            </a:xfrm>
            <a:custGeom>
              <a:avLst/>
              <a:gdLst>
                <a:gd name="T0" fmla="*/ 1 w 6"/>
                <a:gd name="T1" fmla="*/ 1 h 13"/>
                <a:gd name="T2" fmla="*/ 6 w 6"/>
                <a:gd name="T3" fmla="*/ 8 h 13"/>
                <a:gd name="T4" fmla="*/ 6 w 6"/>
                <a:gd name="T5" fmla="*/ 14 h 13"/>
                <a:gd name="T6" fmla="*/ 2 w 6"/>
                <a:gd name="T7" fmla="*/ 14 h 13"/>
                <a:gd name="T8" fmla="*/ 0 w 6"/>
                <a:gd name="T9" fmla="*/ 5 h 13"/>
                <a:gd name="T10" fmla="*/ 1 w 6"/>
                <a:gd name="T11" fmla="*/ 1 h 13"/>
                <a:gd name="T12" fmla="*/ 0 60000 65536"/>
                <a:gd name="T13" fmla="*/ 0 60000 65536"/>
                <a:gd name="T14" fmla="*/ 0 60000 65536"/>
                <a:gd name="T15" fmla="*/ 0 60000 65536"/>
                <a:gd name="T16" fmla="*/ 0 60000 65536"/>
                <a:gd name="T17" fmla="*/ 0 60000 65536"/>
                <a:gd name="T18" fmla="*/ 0 w 6"/>
                <a:gd name="T19" fmla="*/ 0 h 13"/>
                <a:gd name="T20" fmla="*/ 6 w 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 h="13">
                  <a:moveTo>
                    <a:pt x="1" y="1"/>
                  </a:moveTo>
                  <a:cubicBezTo>
                    <a:pt x="3" y="2"/>
                    <a:pt x="4" y="4"/>
                    <a:pt x="5" y="7"/>
                  </a:cubicBezTo>
                  <a:cubicBezTo>
                    <a:pt x="5" y="8"/>
                    <a:pt x="6" y="11"/>
                    <a:pt x="5" y="12"/>
                  </a:cubicBezTo>
                  <a:cubicBezTo>
                    <a:pt x="4" y="13"/>
                    <a:pt x="2" y="13"/>
                    <a:pt x="2" y="12"/>
                  </a:cubicBezTo>
                  <a:cubicBezTo>
                    <a:pt x="1" y="9"/>
                    <a:pt x="1" y="7"/>
                    <a:pt x="0" y="4"/>
                  </a:cubicBezTo>
                  <a:cubicBezTo>
                    <a:pt x="0" y="3"/>
                    <a:pt x="0"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9" name="Freeform 3446"/>
            <p:cNvSpPr>
              <a:spLocks noChangeAspect="1"/>
            </p:cNvSpPr>
            <p:nvPr/>
          </p:nvSpPr>
          <p:spPr bwMode="auto">
            <a:xfrm>
              <a:off x="4677" y="1142"/>
              <a:ext cx="13" cy="13"/>
            </a:xfrm>
            <a:custGeom>
              <a:avLst/>
              <a:gdLst>
                <a:gd name="T0" fmla="*/ 2 w 11"/>
                <a:gd name="T1" fmla="*/ 1 h 11"/>
                <a:gd name="T2" fmla="*/ 0 w 11"/>
                <a:gd name="T3" fmla="*/ 5 h 11"/>
                <a:gd name="T4" fmla="*/ 4 w 11"/>
                <a:gd name="T5" fmla="*/ 12 h 11"/>
                <a:gd name="T6" fmla="*/ 9 w 11"/>
                <a:gd name="T7" fmla="*/ 12 h 11"/>
                <a:gd name="T8" fmla="*/ 13 w 11"/>
                <a:gd name="T9" fmla="*/ 8 h 11"/>
                <a:gd name="T10" fmla="*/ 11 w 11"/>
                <a:gd name="T11" fmla="*/ 2 h 11"/>
                <a:gd name="T12" fmla="*/ 8 w 11"/>
                <a:gd name="T13" fmla="*/ 1 h 11"/>
                <a:gd name="T14" fmla="*/ 2 w 11"/>
                <a:gd name="T15" fmla="*/ 1 h 11"/>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1"/>
                <a:gd name="T26" fmla="*/ 11 w 11"/>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1">
                  <a:moveTo>
                    <a:pt x="2" y="1"/>
                  </a:moveTo>
                  <a:cubicBezTo>
                    <a:pt x="1" y="1"/>
                    <a:pt x="0" y="3"/>
                    <a:pt x="0" y="4"/>
                  </a:cubicBezTo>
                  <a:cubicBezTo>
                    <a:pt x="1" y="6"/>
                    <a:pt x="2" y="9"/>
                    <a:pt x="3" y="10"/>
                  </a:cubicBezTo>
                  <a:cubicBezTo>
                    <a:pt x="5" y="11"/>
                    <a:pt x="6" y="11"/>
                    <a:pt x="8" y="10"/>
                  </a:cubicBezTo>
                  <a:cubicBezTo>
                    <a:pt x="9" y="9"/>
                    <a:pt x="10" y="9"/>
                    <a:pt x="11" y="7"/>
                  </a:cubicBezTo>
                  <a:cubicBezTo>
                    <a:pt x="11" y="5"/>
                    <a:pt x="10" y="4"/>
                    <a:pt x="9" y="2"/>
                  </a:cubicBezTo>
                  <a:cubicBezTo>
                    <a:pt x="9" y="1"/>
                    <a:pt x="8" y="1"/>
                    <a:pt x="7" y="1"/>
                  </a:cubicBezTo>
                  <a:cubicBezTo>
                    <a:pt x="5" y="1"/>
                    <a:pt x="4"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0" name="Freeform 3447"/>
            <p:cNvSpPr>
              <a:spLocks noChangeAspect="1"/>
            </p:cNvSpPr>
            <p:nvPr/>
          </p:nvSpPr>
          <p:spPr bwMode="auto">
            <a:xfrm>
              <a:off x="4680" y="1153"/>
              <a:ext cx="46" cy="20"/>
            </a:xfrm>
            <a:custGeom>
              <a:avLst/>
              <a:gdLst>
                <a:gd name="T0" fmla="*/ 1 w 38"/>
                <a:gd name="T1" fmla="*/ 13 h 17"/>
                <a:gd name="T2" fmla="*/ 1 w 38"/>
                <a:gd name="T3" fmla="*/ 16 h 17"/>
                <a:gd name="T4" fmla="*/ 13 w 38"/>
                <a:gd name="T5" fmla="*/ 14 h 17"/>
                <a:gd name="T6" fmla="*/ 38 w 38"/>
                <a:gd name="T7" fmla="*/ 18 h 17"/>
                <a:gd name="T8" fmla="*/ 44 w 38"/>
                <a:gd name="T9" fmla="*/ 19 h 17"/>
                <a:gd name="T10" fmla="*/ 46 w 38"/>
                <a:gd name="T11" fmla="*/ 13 h 17"/>
                <a:gd name="T12" fmla="*/ 36 w 38"/>
                <a:gd name="T13" fmla="*/ 5 h 17"/>
                <a:gd name="T14" fmla="*/ 18 w 38"/>
                <a:gd name="T15" fmla="*/ 1 h 17"/>
                <a:gd name="T16" fmla="*/ 10 w 38"/>
                <a:gd name="T17" fmla="*/ 2 h 17"/>
                <a:gd name="T18" fmla="*/ 10 w 38"/>
                <a:gd name="T19" fmla="*/ 9 h 17"/>
                <a:gd name="T20" fmla="*/ 1 w 38"/>
                <a:gd name="T21" fmla="*/ 13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17"/>
                <a:gd name="T35" fmla="*/ 38 w 38"/>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17">
                  <a:moveTo>
                    <a:pt x="1" y="11"/>
                  </a:moveTo>
                  <a:cubicBezTo>
                    <a:pt x="0" y="12"/>
                    <a:pt x="0" y="14"/>
                    <a:pt x="1" y="14"/>
                  </a:cubicBezTo>
                  <a:cubicBezTo>
                    <a:pt x="5" y="14"/>
                    <a:pt x="8" y="11"/>
                    <a:pt x="11" y="12"/>
                  </a:cubicBezTo>
                  <a:cubicBezTo>
                    <a:pt x="18" y="12"/>
                    <a:pt x="24" y="14"/>
                    <a:pt x="31" y="15"/>
                  </a:cubicBezTo>
                  <a:cubicBezTo>
                    <a:pt x="33" y="15"/>
                    <a:pt x="34" y="17"/>
                    <a:pt x="36" y="16"/>
                  </a:cubicBezTo>
                  <a:cubicBezTo>
                    <a:pt x="37" y="15"/>
                    <a:pt x="38" y="13"/>
                    <a:pt x="38" y="11"/>
                  </a:cubicBezTo>
                  <a:cubicBezTo>
                    <a:pt x="36" y="8"/>
                    <a:pt x="33" y="5"/>
                    <a:pt x="30" y="4"/>
                  </a:cubicBezTo>
                  <a:cubicBezTo>
                    <a:pt x="25" y="2"/>
                    <a:pt x="20" y="1"/>
                    <a:pt x="15" y="1"/>
                  </a:cubicBezTo>
                  <a:cubicBezTo>
                    <a:pt x="12" y="0"/>
                    <a:pt x="9" y="1"/>
                    <a:pt x="8" y="2"/>
                  </a:cubicBezTo>
                  <a:cubicBezTo>
                    <a:pt x="6" y="4"/>
                    <a:pt x="9" y="7"/>
                    <a:pt x="8" y="8"/>
                  </a:cubicBezTo>
                  <a:cubicBezTo>
                    <a:pt x="6" y="10"/>
                    <a:pt x="3" y="9"/>
                    <a:pt x="1" y="1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1" name="Freeform 3448"/>
            <p:cNvSpPr>
              <a:spLocks noChangeAspect="1"/>
            </p:cNvSpPr>
            <p:nvPr/>
          </p:nvSpPr>
          <p:spPr bwMode="auto">
            <a:xfrm>
              <a:off x="4623" y="1088"/>
              <a:ext cx="105" cy="49"/>
            </a:xfrm>
            <a:custGeom>
              <a:avLst/>
              <a:gdLst>
                <a:gd name="T0" fmla="*/ 18 w 88"/>
                <a:gd name="T1" fmla="*/ 0 h 41"/>
                <a:gd name="T2" fmla="*/ 35 w 88"/>
                <a:gd name="T3" fmla="*/ 12 h 41"/>
                <a:gd name="T4" fmla="*/ 41 w 88"/>
                <a:gd name="T5" fmla="*/ 12 h 41"/>
                <a:gd name="T6" fmla="*/ 43 w 88"/>
                <a:gd name="T7" fmla="*/ 17 h 41"/>
                <a:gd name="T8" fmla="*/ 49 w 88"/>
                <a:gd name="T9" fmla="*/ 17 h 41"/>
                <a:gd name="T10" fmla="*/ 48 w 88"/>
                <a:gd name="T11" fmla="*/ 7 h 41"/>
                <a:gd name="T12" fmla="*/ 51 w 88"/>
                <a:gd name="T13" fmla="*/ 6 h 41"/>
                <a:gd name="T14" fmla="*/ 51 w 88"/>
                <a:gd name="T15" fmla="*/ 4 h 41"/>
                <a:gd name="T16" fmla="*/ 63 w 88"/>
                <a:gd name="T17" fmla="*/ 11 h 41"/>
                <a:gd name="T18" fmla="*/ 73 w 88"/>
                <a:gd name="T19" fmla="*/ 12 h 41"/>
                <a:gd name="T20" fmla="*/ 79 w 88"/>
                <a:gd name="T21" fmla="*/ 10 h 41"/>
                <a:gd name="T22" fmla="*/ 89 w 88"/>
                <a:gd name="T23" fmla="*/ 13 h 41"/>
                <a:gd name="T24" fmla="*/ 104 w 88"/>
                <a:gd name="T25" fmla="*/ 19 h 41"/>
                <a:gd name="T26" fmla="*/ 99 w 88"/>
                <a:gd name="T27" fmla="*/ 24 h 41"/>
                <a:gd name="T28" fmla="*/ 104 w 88"/>
                <a:gd name="T29" fmla="*/ 30 h 41"/>
                <a:gd name="T30" fmla="*/ 95 w 88"/>
                <a:gd name="T31" fmla="*/ 36 h 41"/>
                <a:gd name="T32" fmla="*/ 75 w 88"/>
                <a:gd name="T33" fmla="*/ 27 h 41"/>
                <a:gd name="T34" fmla="*/ 73 w 88"/>
                <a:gd name="T35" fmla="*/ 23 h 41"/>
                <a:gd name="T36" fmla="*/ 74 w 88"/>
                <a:gd name="T37" fmla="*/ 18 h 41"/>
                <a:gd name="T38" fmla="*/ 70 w 88"/>
                <a:gd name="T39" fmla="*/ 16 h 41"/>
                <a:gd name="T40" fmla="*/ 64 w 88"/>
                <a:gd name="T41" fmla="*/ 19 h 41"/>
                <a:gd name="T42" fmla="*/ 69 w 88"/>
                <a:gd name="T43" fmla="*/ 29 h 41"/>
                <a:gd name="T44" fmla="*/ 84 w 88"/>
                <a:gd name="T45" fmla="*/ 35 h 41"/>
                <a:gd name="T46" fmla="*/ 91 w 88"/>
                <a:gd name="T47" fmla="*/ 38 h 41"/>
                <a:gd name="T48" fmla="*/ 92 w 88"/>
                <a:gd name="T49" fmla="*/ 42 h 41"/>
                <a:gd name="T50" fmla="*/ 78 w 88"/>
                <a:gd name="T51" fmla="*/ 38 h 41"/>
                <a:gd name="T52" fmla="*/ 76 w 88"/>
                <a:gd name="T53" fmla="*/ 41 h 41"/>
                <a:gd name="T54" fmla="*/ 70 w 88"/>
                <a:gd name="T55" fmla="*/ 39 h 41"/>
                <a:gd name="T56" fmla="*/ 69 w 88"/>
                <a:gd name="T57" fmla="*/ 36 h 41"/>
                <a:gd name="T58" fmla="*/ 62 w 88"/>
                <a:gd name="T59" fmla="*/ 38 h 41"/>
                <a:gd name="T60" fmla="*/ 49 w 88"/>
                <a:gd name="T61" fmla="*/ 42 h 41"/>
                <a:gd name="T62" fmla="*/ 43 w 88"/>
                <a:gd name="T63" fmla="*/ 37 h 41"/>
                <a:gd name="T64" fmla="*/ 41 w 88"/>
                <a:gd name="T65" fmla="*/ 41 h 41"/>
                <a:gd name="T66" fmla="*/ 42 w 88"/>
                <a:gd name="T67" fmla="*/ 44 h 41"/>
                <a:gd name="T68" fmla="*/ 38 w 88"/>
                <a:gd name="T69" fmla="*/ 49 h 41"/>
                <a:gd name="T70" fmla="*/ 27 w 88"/>
                <a:gd name="T71" fmla="*/ 45 h 41"/>
                <a:gd name="T72" fmla="*/ 17 w 88"/>
                <a:gd name="T73" fmla="*/ 37 h 41"/>
                <a:gd name="T74" fmla="*/ 8 w 88"/>
                <a:gd name="T75" fmla="*/ 33 h 41"/>
                <a:gd name="T76" fmla="*/ 1 w 88"/>
                <a:gd name="T77" fmla="*/ 29 h 41"/>
                <a:gd name="T78" fmla="*/ 2 w 88"/>
                <a:gd name="T79" fmla="*/ 25 h 41"/>
                <a:gd name="T80" fmla="*/ 7 w 88"/>
                <a:gd name="T81" fmla="*/ 24 h 41"/>
                <a:gd name="T82" fmla="*/ 1 w 88"/>
                <a:gd name="T83" fmla="*/ 18 h 41"/>
                <a:gd name="T84" fmla="*/ 6 w 88"/>
                <a:gd name="T85" fmla="*/ 17 h 41"/>
                <a:gd name="T86" fmla="*/ 5 w 88"/>
                <a:gd name="T87" fmla="*/ 12 h 41"/>
                <a:gd name="T88" fmla="*/ 11 w 88"/>
                <a:gd name="T89" fmla="*/ 7 h 41"/>
                <a:gd name="T90" fmla="*/ 11 w 88"/>
                <a:gd name="T91" fmla="*/ 2 h 41"/>
                <a:gd name="T92" fmla="*/ 14 w 88"/>
                <a:gd name="T93" fmla="*/ 2 h 41"/>
                <a:gd name="T94" fmla="*/ 18 w 88"/>
                <a:gd name="T95" fmla="*/ 0 h 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
                <a:gd name="T145" fmla="*/ 0 h 41"/>
                <a:gd name="T146" fmla="*/ 88 w 88"/>
                <a:gd name="T147" fmla="*/ 41 h 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 h="41">
                  <a:moveTo>
                    <a:pt x="15" y="0"/>
                  </a:moveTo>
                  <a:cubicBezTo>
                    <a:pt x="20" y="3"/>
                    <a:pt x="24" y="7"/>
                    <a:pt x="29" y="10"/>
                  </a:cubicBezTo>
                  <a:cubicBezTo>
                    <a:pt x="30" y="11"/>
                    <a:pt x="33" y="9"/>
                    <a:pt x="34" y="10"/>
                  </a:cubicBezTo>
                  <a:cubicBezTo>
                    <a:pt x="36" y="11"/>
                    <a:pt x="35" y="13"/>
                    <a:pt x="36" y="14"/>
                  </a:cubicBezTo>
                  <a:cubicBezTo>
                    <a:pt x="38" y="15"/>
                    <a:pt x="40" y="15"/>
                    <a:pt x="41" y="14"/>
                  </a:cubicBezTo>
                  <a:cubicBezTo>
                    <a:pt x="42" y="11"/>
                    <a:pt x="39" y="9"/>
                    <a:pt x="40" y="6"/>
                  </a:cubicBezTo>
                  <a:cubicBezTo>
                    <a:pt x="40" y="5"/>
                    <a:pt x="42" y="6"/>
                    <a:pt x="43" y="5"/>
                  </a:cubicBezTo>
                  <a:cubicBezTo>
                    <a:pt x="44" y="4"/>
                    <a:pt x="42" y="3"/>
                    <a:pt x="43" y="3"/>
                  </a:cubicBezTo>
                  <a:cubicBezTo>
                    <a:pt x="47" y="4"/>
                    <a:pt x="50" y="7"/>
                    <a:pt x="53" y="9"/>
                  </a:cubicBezTo>
                  <a:cubicBezTo>
                    <a:pt x="56" y="10"/>
                    <a:pt x="58" y="10"/>
                    <a:pt x="61" y="10"/>
                  </a:cubicBezTo>
                  <a:cubicBezTo>
                    <a:pt x="63" y="10"/>
                    <a:pt x="64" y="7"/>
                    <a:pt x="66" y="8"/>
                  </a:cubicBezTo>
                  <a:cubicBezTo>
                    <a:pt x="69" y="8"/>
                    <a:pt x="72" y="10"/>
                    <a:pt x="75" y="11"/>
                  </a:cubicBezTo>
                  <a:cubicBezTo>
                    <a:pt x="79" y="13"/>
                    <a:pt x="84" y="13"/>
                    <a:pt x="87" y="16"/>
                  </a:cubicBezTo>
                  <a:cubicBezTo>
                    <a:pt x="88" y="17"/>
                    <a:pt x="83" y="18"/>
                    <a:pt x="83" y="20"/>
                  </a:cubicBezTo>
                  <a:cubicBezTo>
                    <a:pt x="83" y="22"/>
                    <a:pt x="87" y="23"/>
                    <a:pt x="87" y="25"/>
                  </a:cubicBezTo>
                  <a:cubicBezTo>
                    <a:pt x="86" y="27"/>
                    <a:pt x="83" y="30"/>
                    <a:pt x="80" y="30"/>
                  </a:cubicBezTo>
                  <a:cubicBezTo>
                    <a:pt x="74" y="29"/>
                    <a:pt x="68" y="26"/>
                    <a:pt x="63" y="23"/>
                  </a:cubicBezTo>
                  <a:cubicBezTo>
                    <a:pt x="61" y="22"/>
                    <a:pt x="61" y="20"/>
                    <a:pt x="61" y="19"/>
                  </a:cubicBezTo>
                  <a:cubicBezTo>
                    <a:pt x="61" y="17"/>
                    <a:pt x="62" y="16"/>
                    <a:pt x="62" y="15"/>
                  </a:cubicBezTo>
                  <a:cubicBezTo>
                    <a:pt x="62" y="14"/>
                    <a:pt x="60" y="13"/>
                    <a:pt x="59" y="13"/>
                  </a:cubicBezTo>
                  <a:cubicBezTo>
                    <a:pt x="57" y="13"/>
                    <a:pt x="55" y="14"/>
                    <a:pt x="54" y="16"/>
                  </a:cubicBezTo>
                  <a:cubicBezTo>
                    <a:pt x="54" y="19"/>
                    <a:pt x="56" y="22"/>
                    <a:pt x="58" y="24"/>
                  </a:cubicBezTo>
                  <a:cubicBezTo>
                    <a:pt x="62" y="27"/>
                    <a:pt x="66" y="27"/>
                    <a:pt x="70" y="29"/>
                  </a:cubicBezTo>
                  <a:cubicBezTo>
                    <a:pt x="72" y="30"/>
                    <a:pt x="74" y="31"/>
                    <a:pt x="76" y="32"/>
                  </a:cubicBezTo>
                  <a:cubicBezTo>
                    <a:pt x="77" y="33"/>
                    <a:pt x="78" y="35"/>
                    <a:pt x="77" y="35"/>
                  </a:cubicBezTo>
                  <a:cubicBezTo>
                    <a:pt x="73" y="35"/>
                    <a:pt x="69" y="33"/>
                    <a:pt x="65" y="32"/>
                  </a:cubicBezTo>
                  <a:cubicBezTo>
                    <a:pt x="64" y="32"/>
                    <a:pt x="65" y="34"/>
                    <a:pt x="64" y="34"/>
                  </a:cubicBezTo>
                  <a:cubicBezTo>
                    <a:pt x="62" y="34"/>
                    <a:pt x="60" y="34"/>
                    <a:pt x="59" y="33"/>
                  </a:cubicBezTo>
                  <a:cubicBezTo>
                    <a:pt x="58" y="32"/>
                    <a:pt x="59" y="30"/>
                    <a:pt x="58" y="30"/>
                  </a:cubicBezTo>
                  <a:cubicBezTo>
                    <a:pt x="56" y="30"/>
                    <a:pt x="54" y="31"/>
                    <a:pt x="52" y="32"/>
                  </a:cubicBezTo>
                  <a:cubicBezTo>
                    <a:pt x="48" y="33"/>
                    <a:pt x="45" y="35"/>
                    <a:pt x="41" y="35"/>
                  </a:cubicBezTo>
                  <a:cubicBezTo>
                    <a:pt x="39" y="35"/>
                    <a:pt x="38" y="31"/>
                    <a:pt x="36" y="31"/>
                  </a:cubicBezTo>
                  <a:cubicBezTo>
                    <a:pt x="35" y="31"/>
                    <a:pt x="34" y="32"/>
                    <a:pt x="34" y="34"/>
                  </a:cubicBezTo>
                  <a:cubicBezTo>
                    <a:pt x="34" y="35"/>
                    <a:pt x="35" y="36"/>
                    <a:pt x="35" y="37"/>
                  </a:cubicBezTo>
                  <a:cubicBezTo>
                    <a:pt x="35" y="39"/>
                    <a:pt x="34" y="41"/>
                    <a:pt x="32" y="41"/>
                  </a:cubicBezTo>
                  <a:cubicBezTo>
                    <a:pt x="29" y="41"/>
                    <a:pt x="26" y="39"/>
                    <a:pt x="23" y="38"/>
                  </a:cubicBezTo>
                  <a:cubicBezTo>
                    <a:pt x="20" y="36"/>
                    <a:pt x="17" y="33"/>
                    <a:pt x="14" y="31"/>
                  </a:cubicBezTo>
                  <a:cubicBezTo>
                    <a:pt x="11" y="30"/>
                    <a:pt x="9" y="29"/>
                    <a:pt x="7" y="28"/>
                  </a:cubicBezTo>
                  <a:cubicBezTo>
                    <a:pt x="5" y="27"/>
                    <a:pt x="2" y="26"/>
                    <a:pt x="1" y="24"/>
                  </a:cubicBezTo>
                  <a:cubicBezTo>
                    <a:pt x="0" y="23"/>
                    <a:pt x="1" y="22"/>
                    <a:pt x="2" y="21"/>
                  </a:cubicBezTo>
                  <a:cubicBezTo>
                    <a:pt x="3" y="20"/>
                    <a:pt x="6" y="21"/>
                    <a:pt x="6" y="20"/>
                  </a:cubicBezTo>
                  <a:cubicBezTo>
                    <a:pt x="5" y="18"/>
                    <a:pt x="1" y="18"/>
                    <a:pt x="1" y="15"/>
                  </a:cubicBezTo>
                  <a:cubicBezTo>
                    <a:pt x="1" y="14"/>
                    <a:pt x="4" y="15"/>
                    <a:pt x="5" y="14"/>
                  </a:cubicBezTo>
                  <a:cubicBezTo>
                    <a:pt x="6" y="13"/>
                    <a:pt x="3" y="11"/>
                    <a:pt x="4" y="10"/>
                  </a:cubicBezTo>
                  <a:cubicBezTo>
                    <a:pt x="5" y="8"/>
                    <a:pt x="8" y="8"/>
                    <a:pt x="9" y="6"/>
                  </a:cubicBezTo>
                  <a:cubicBezTo>
                    <a:pt x="9" y="5"/>
                    <a:pt x="8" y="3"/>
                    <a:pt x="9" y="2"/>
                  </a:cubicBezTo>
                  <a:cubicBezTo>
                    <a:pt x="10" y="1"/>
                    <a:pt x="11" y="2"/>
                    <a:pt x="12" y="2"/>
                  </a:cubicBezTo>
                  <a:cubicBezTo>
                    <a:pt x="13" y="2"/>
                    <a:pt x="14" y="0"/>
                    <a:pt x="1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2" name="Freeform 3449"/>
            <p:cNvSpPr>
              <a:spLocks noChangeAspect="1"/>
            </p:cNvSpPr>
            <p:nvPr/>
          </p:nvSpPr>
          <p:spPr bwMode="auto">
            <a:xfrm>
              <a:off x="4757" y="1072"/>
              <a:ext cx="10" cy="6"/>
            </a:xfrm>
            <a:custGeom>
              <a:avLst/>
              <a:gdLst>
                <a:gd name="T0" fmla="*/ 1 w 8"/>
                <a:gd name="T1" fmla="*/ 4 h 5"/>
                <a:gd name="T2" fmla="*/ 1 w 8"/>
                <a:gd name="T3" fmla="*/ 6 h 5"/>
                <a:gd name="T4" fmla="*/ 9 w 8"/>
                <a:gd name="T5" fmla="*/ 5 h 5"/>
                <a:gd name="T6" fmla="*/ 9 w 8"/>
                <a:gd name="T7" fmla="*/ 1 h 5"/>
                <a:gd name="T8" fmla="*/ 5 w 8"/>
                <a:gd name="T9" fmla="*/ 1 h 5"/>
                <a:gd name="T10" fmla="*/ 1 w 8"/>
                <a:gd name="T11" fmla="*/ 4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1" y="3"/>
                  </a:moveTo>
                  <a:cubicBezTo>
                    <a:pt x="0" y="3"/>
                    <a:pt x="0" y="5"/>
                    <a:pt x="1" y="5"/>
                  </a:cubicBezTo>
                  <a:cubicBezTo>
                    <a:pt x="3" y="5"/>
                    <a:pt x="5" y="5"/>
                    <a:pt x="7" y="4"/>
                  </a:cubicBezTo>
                  <a:cubicBezTo>
                    <a:pt x="8" y="4"/>
                    <a:pt x="8" y="2"/>
                    <a:pt x="7" y="1"/>
                  </a:cubicBezTo>
                  <a:cubicBezTo>
                    <a:pt x="6" y="0"/>
                    <a:pt x="5" y="1"/>
                    <a:pt x="4" y="1"/>
                  </a:cubicBezTo>
                  <a:cubicBezTo>
                    <a:pt x="3" y="2"/>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3" name="Freeform 3450"/>
            <p:cNvSpPr>
              <a:spLocks noChangeAspect="1"/>
            </p:cNvSpPr>
            <p:nvPr/>
          </p:nvSpPr>
          <p:spPr bwMode="auto">
            <a:xfrm>
              <a:off x="4740" y="1102"/>
              <a:ext cx="65" cy="30"/>
            </a:xfrm>
            <a:custGeom>
              <a:avLst/>
              <a:gdLst>
                <a:gd name="T0" fmla="*/ 1 w 54"/>
                <a:gd name="T1" fmla="*/ 1 h 25"/>
                <a:gd name="T2" fmla="*/ 1 w 54"/>
                <a:gd name="T3" fmla="*/ 13 h 25"/>
                <a:gd name="T4" fmla="*/ 10 w 54"/>
                <a:gd name="T5" fmla="*/ 20 h 25"/>
                <a:gd name="T6" fmla="*/ 25 w 54"/>
                <a:gd name="T7" fmla="*/ 24 h 25"/>
                <a:gd name="T8" fmla="*/ 36 w 54"/>
                <a:gd name="T9" fmla="*/ 30 h 25"/>
                <a:gd name="T10" fmla="*/ 51 w 54"/>
                <a:gd name="T11" fmla="*/ 29 h 25"/>
                <a:gd name="T12" fmla="*/ 61 w 54"/>
                <a:gd name="T13" fmla="*/ 25 h 25"/>
                <a:gd name="T14" fmla="*/ 61 w 54"/>
                <a:gd name="T15" fmla="*/ 19 h 25"/>
                <a:gd name="T16" fmla="*/ 65 w 54"/>
                <a:gd name="T17" fmla="*/ 14 h 25"/>
                <a:gd name="T18" fmla="*/ 61 w 54"/>
                <a:gd name="T19" fmla="*/ 13 h 25"/>
                <a:gd name="T20" fmla="*/ 60 w 54"/>
                <a:gd name="T21" fmla="*/ 14 h 25"/>
                <a:gd name="T22" fmla="*/ 46 w 54"/>
                <a:gd name="T23" fmla="*/ 12 h 25"/>
                <a:gd name="T24" fmla="*/ 35 w 54"/>
                <a:gd name="T25" fmla="*/ 16 h 25"/>
                <a:gd name="T26" fmla="*/ 30 w 54"/>
                <a:gd name="T27" fmla="*/ 11 h 25"/>
                <a:gd name="T28" fmla="*/ 24 w 54"/>
                <a:gd name="T29" fmla="*/ 11 h 25"/>
                <a:gd name="T30" fmla="*/ 19 w 54"/>
                <a:gd name="T31" fmla="*/ 8 h 25"/>
                <a:gd name="T32" fmla="*/ 12 w 54"/>
                <a:gd name="T33" fmla="*/ 12 h 25"/>
                <a:gd name="T34" fmla="*/ 4 w 54"/>
                <a:gd name="T35" fmla="*/ 5 h 25"/>
                <a:gd name="T36" fmla="*/ 1 w 54"/>
                <a:gd name="T37" fmla="*/ 1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25"/>
                <a:gd name="T59" fmla="*/ 54 w 54"/>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25">
                  <a:moveTo>
                    <a:pt x="1" y="1"/>
                  </a:moveTo>
                  <a:cubicBezTo>
                    <a:pt x="0" y="4"/>
                    <a:pt x="1" y="9"/>
                    <a:pt x="1" y="11"/>
                  </a:cubicBezTo>
                  <a:cubicBezTo>
                    <a:pt x="3" y="14"/>
                    <a:pt x="5" y="15"/>
                    <a:pt x="8" y="17"/>
                  </a:cubicBezTo>
                  <a:cubicBezTo>
                    <a:pt x="11" y="17"/>
                    <a:pt x="16" y="19"/>
                    <a:pt x="21" y="20"/>
                  </a:cubicBezTo>
                  <a:cubicBezTo>
                    <a:pt x="24" y="21"/>
                    <a:pt x="26" y="24"/>
                    <a:pt x="30" y="25"/>
                  </a:cubicBezTo>
                  <a:cubicBezTo>
                    <a:pt x="34" y="25"/>
                    <a:pt x="38" y="25"/>
                    <a:pt x="42" y="24"/>
                  </a:cubicBezTo>
                  <a:cubicBezTo>
                    <a:pt x="45" y="23"/>
                    <a:pt x="49" y="23"/>
                    <a:pt x="51" y="21"/>
                  </a:cubicBezTo>
                  <a:cubicBezTo>
                    <a:pt x="53" y="20"/>
                    <a:pt x="51" y="17"/>
                    <a:pt x="51" y="16"/>
                  </a:cubicBezTo>
                  <a:cubicBezTo>
                    <a:pt x="52" y="14"/>
                    <a:pt x="54" y="13"/>
                    <a:pt x="54" y="12"/>
                  </a:cubicBezTo>
                  <a:cubicBezTo>
                    <a:pt x="54" y="11"/>
                    <a:pt x="52" y="11"/>
                    <a:pt x="51" y="11"/>
                  </a:cubicBezTo>
                  <a:cubicBezTo>
                    <a:pt x="51" y="11"/>
                    <a:pt x="50" y="12"/>
                    <a:pt x="50" y="12"/>
                  </a:cubicBezTo>
                  <a:cubicBezTo>
                    <a:pt x="46" y="12"/>
                    <a:pt x="42" y="10"/>
                    <a:pt x="38" y="10"/>
                  </a:cubicBezTo>
                  <a:cubicBezTo>
                    <a:pt x="35" y="10"/>
                    <a:pt x="32" y="13"/>
                    <a:pt x="29" y="13"/>
                  </a:cubicBezTo>
                  <a:cubicBezTo>
                    <a:pt x="27" y="12"/>
                    <a:pt x="27" y="9"/>
                    <a:pt x="25" y="9"/>
                  </a:cubicBezTo>
                  <a:cubicBezTo>
                    <a:pt x="24" y="8"/>
                    <a:pt x="22" y="9"/>
                    <a:pt x="20" y="9"/>
                  </a:cubicBezTo>
                  <a:cubicBezTo>
                    <a:pt x="19" y="9"/>
                    <a:pt x="18" y="7"/>
                    <a:pt x="16" y="7"/>
                  </a:cubicBezTo>
                  <a:cubicBezTo>
                    <a:pt x="14" y="8"/>
                    <a:pt x="12" y="11"/>
                    <a:pt x="10" y="10"/>
                  </a:cubicBezTo>
                  <a:cubicBezTo>
                    <a:pt x="7" y="10"/>
                    <a:pt x="5" y="7"/>
                    <a:pt x="3" y="4"/>
                  </a:cubicBezTo>
                  <a:cubicBezTo>
                    <a:pt x="2" y="3"/>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4" name="Freeform 3451"/>
            <p:cNvSpPr>
              <a:spLocks noChangeAspect="1"/>
            </p:cNvSpPr>
            <p:nvPr/>
          </p:nvSpPr>
          <p:spPr bwMode="auto">
            <a:xfrm>
              <a:off x="4659" y="1214"/>
              <a:ext cx="14" cy="5"/>
            </a:xfrm>
            <a:custGeom>
              <a:avLst/>
              <a:gdLst>
                <a:gd name="T0" fmla="*/ 1 w 12"/>
                <a:gd name="T1" fmla="*/ 0 h 4"/>
                <a:gd name="T2" fmla="*/ 0 w 12"/>
                <a:gd name="T3" fmla="*/ 1 h 4"/>
                <a:gd name="T4" fmla="*/ 11 w 12"/>
                <a:gd name="T5" fmla="*/ 5 h 4"/>
                <a:gd name="T6" fmla="*/ 14 w 12"/>
                <a:gd name="T7" fmla="*/ 3 h 4"/>
                <a:gd name="T8" fmla="*/ 11 w 12"/>
                <a:gd name="T9" fmla="*/ 1 h 4"/>
                <a:gd name="T10" fmla="*/ 1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 y="0"/>
                  </a:moveTo>
                  <a:cubicBezTo>
                    <a:pt x="1" y="0"/>
                    <a:pt x="0" y="1"/>
                    <a:pt x="0" y="1"/>
                  </a:cubicBezTo>
                  <a:cubicBezTo>
                    <a:pt x="3" y="3"/>
                    <a:pt x="6" y="4"/>
                    <a:pt x="9" y="4"/>
                  </a:cubicBezTo>
                  <a:cubicBezTo>
                    <a:pt x="10" y="4"/>
                    <a:pt x="12" y="4"/>
                    <a:pt x="12" y="2"/>
                  </a:cubicBezTo>
                  <a:cubicBezTo>
                    <a:pt x="12" y="1"/>
                    <a:pt x="10" y="1"/>
                    <a:pt x="9" y="1"/>
                  </a:cubicBezTo>
                  <a:cubicBezTo>
                    <a:pt x="6" y="0"/>
                    <a:pt x="4"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5" name="Freeform 3452"/>
            <p:cNvSpPr>
              <a:spLocks noChangeAspect="1"/>
            </p:cNvSpPr>
            <p:nvPr/>
          </p:nvSpPr>
          <p:spPr bwMode="auto">
            <a:xfrm>
              <a:off x="5083" y="1258"/>
              <a:ext cx="22" cy="12"/>
            </a:xfrm>
            <a:custGeom>
              <a:avLst/>
              <a:gdLst>
                <a:gd name="T0" fmla="*/ 5 w 18"/>
                <a:gd name="T1" fmla="*/ 0 h 10"/>
                <a:gd name="T2" fmla="*/ 0 w 18"/>
                <a:gd name="T3" fmla="*/ 1 h 10"/>
                <a:gd name="T4" fmla="*/ 7 w 18"/>
                <a:gd name="T5" fmla="*/ 7 h 10"/>
                <a:gd name="T6" fmla="*/ 17 w 18"/>
                <a:gd name="T7" fmla="*/ 12 h 10"/>
                <a:gd name="T8" fmla="*/ 21 w 18"/>
                <a:gd name="T9" fmla="*/ 10 h 10"/>
                <a:gd name="T10" fmla="*/ 18 w 18"/>
                <a:gd name="T11" fmla="*/ 4 h 10"/>
                <a:gd name="T12" fmla="*/ 5 w 18"/>
                <a:gd name="T13" fmla="*/ 0 h 10"/>
                <a:gd name="T14" fmla="*/ 0 60000 65536"/>
                <a:gd name="T15" fmla="*/ 0 60000 65536"/>
                <a:gd name="T16" fmla="*/ 0 60000 65536"/>
                <a:gd name="T17" fmla="*/ 0 60000 65536"/>
                <a:gd name="T18" fmla="*/ 0 60000 65536"/>
                <a:gd name="T19" fmla="*/ 0 60000 65536"/>
                <a:gd name="T20" fmla="*/ 0 60000 65536"/>
                <a:gd name="T21" fmla="*/ 0 w 18"/>
                <a:gd name="T22" fmla="*/ 0 h 10"/>
                <a:gd name="T23" fmla="*/ 18 w 18"/>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0">
                  <a:moveTo>
                    <a:pt x="4" y="0"/>
                  </a:moveTo>
                  <a:cubicBezTo>
                    <a:pt x="2" y="0"/>
                    <a:pt x="0" y="0"/>
                    <a:pt x="0" y="1"/>
                  </a:cubicBezTo>
                  <a:cubicBezTo>
                    <a:pt x="1" y="4"/>
                    <a:pt x="4" y="4"/>
                    <a:pt x="6" y="6"/>
                  </a:cubicBezTo>
                  <a:cubicBezTo>
                    <a:pt x="9" y="7"/>
                    <a:pt x="11" y="9"/>
                    <a:pt x="14" y="10"/>
                  </a:cubicBezTo>
                  <a:cubicBezTo>
                    <a:pt x="15" y="10"/>
                    <a:pt x="17" y="9"/>
                    <a:pt x="17" y="8"/>
                  </a:cubicBezTo>
                  <a:cubicBezTo>
                    <a:pt x="18" y="6"/>
                    <a:pt x="17" y="4"/>
                    <a:pt x="15" y="3"/>
                  </a:cubicBezTo>
                  <a:cubicBezTo>
                    <a:pt x="12" y="1"/>
                    <a:pt x="7"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6" name="Freeform 3453"/>
            <p:cNvSpPr>
              <a:spLocks noChangeAspect="1"/>
            </p:cNvSpPr>
            <p:nvPr/>
          </p:nvSpPr>
          <p:spPr bwMode="auto">
            <a:xfrm>
              <a:off x="5211" y="1215"/>
              <a:ext cx="49" cy="27"/>
            </a:xfrm>
            <a:custGeom>
              <a:avLst/>
              <a:gdLst>
                <a:gd name="T0" fmla="*/ 6 w 41"/>
                <a:gd name="T1" fmla="*/ 4 h 22"/>
                <a:gd name="T2" fmla="*/ 0 w 41"/>
                <a:gd name="T3" fmla="*/ 15 h 22"/>
                <a:gd name="T4" fmla="*/ 7 w 41"/>
                <a:gd name="T5" fmla="*/ 26 h 22"/>
                <a:gd name="T6" fmla="*/ 14 w 41"/>
                <a:gd name="T7" fmla="*/ 22 h 22"/>
                <a:gd name="T8" fmla="*/ 25 w 41"/>
                <a:gd name="T9" fmla="*/ 20 h 22"/>
                <a:gd name="T10" fmla="*/ 37 w 41"/>
                <a:gd name="T11" fmla="*/ 20 h 22"/>
                <a:gd name="T12" fmla="*/ 47 w 41"/>
                <a:gd name="T13" fmla="*/ 17 h 22"/>
                <a:gd name="T14" fmla="*/ 47 w 41"/>
                <a:gd name="T15" fmla="*/ 10 h 22"/>
                <a:gd name="T16" fmla="*/ 31 w 41"/>
                <a:gd name="T17" fmla="*/ 2 h 22"/>
                <a:gd name="T18" fmla="*/ 25 w 41"/>
                <a:gd name="T19" fmla="*/ 0 h 22"/>
                <a:gd name="T20" fmla="*/ 17 w 41"/>
                <a:gd name="T21" fmla="*/ 2 h 22"/>
                <a:gd name="T22" fmla="*/ 6 w 41"/>
                <a:gd name="T23" fmla="*/ 4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22"/>
                <a:gd name="T38" fmla="*/ 41 w 41"/>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22">
                  <a:moveTo>
                    <a:pt x="5" y="3"/>
                  </a:moveTo>
                  <a:cubicBezTo>
                    <a:pt x="4" y="6"/>
                    <a:pt x="1" y="9"/>
                    <a:pt x="0" y="12"/>
                  </a:cubicBezTo>
                  <a:cubicBezTo>
                    <a:pt x="1" y="15"/>
                    <a:pt x="3" y="18"/>
                    <a:pt x="6" y="21"/>
                  </a:cubicBezTo>
                  <a:cubicBezTo>
                    <a:pt x="8" y="22"/>
                    <a:pt x="10" y="19"/>
                    <a:pt x="12" y="18"/>
                  </a:cubicBezTo>
                  <a:cubicBezTo>
                    <a:pt x="15" y="17"/>
                    <a:pt x="18" y="16"/>
                    <a:pt x="21" y="16"/>
                  </a:cubicBezTo>
                  <a:cubicBezTo>
                    <a:pt x="24" y="16"/>
                    <a:pt x="27" y="16"/>
                    <a:pt x="31" y="16"/>
                  </a:cubicBezTo>
                  <a:cubicBezTo>
                    <a:pt x="34" y="15"/>
                    <a:pt x="37" y="16"/>
                    <a:pt x="39" y="14"/>
                  </a:cubicBezTo>
                  <a:cubicBezTo>
                    <a:pt x="41" y="13"/>
                    <a:pt x="41" y="9"/>
                    <a:pt x="39" y="8"/>
                  </a:cubicBezTo>
                  <a:cubicBezTo>
                    <a:pt x="36" y="5"/>
                    <a:pt x="31" y="4"/>
                    <a:pt x="26" y="2"/>
                  </a:cubicBezTo>
                  <a:cubicBezTo>
                    <a:pt x="24" y="1"/>
                    <a:pt x="23" y="0"/>
                    <a:pt x="21" y="0"/>
                  </a:cubicBezTo>
                  <a:cubicBezTo>
                    <a:pt x="18" y="0"/>
                    <a:pt x="16" y="1"/>
                    <a:pt x="14" y="2"/>
                  </a:cubicBezTo>
                  <a:cubicBezTo>
                    <a:pt x="11" y="2"/>
                    <a:pt x="8" y="2"/>
                    <a:pt x="5"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7" name="Freeform 3454"/>
            <p:cNvSpPr>
              <a:spLocks noChangeAspect="1"/>
            </p:cNvSpPr>
            <p:nvPr/>
          </p:nvSpPr>
          <p:spPr bwMode="auto">
            <a:xfrm>
              <a:off x="5187" y="1603"/>
              <a:ext cx="19" cy="18"/>
            </a:xfrm>
            <a:custGeom>
              <a:avLst/>
              <a:gdLst>
                <a:gd name="T0" fmla="*/ 4 w 16"/>
                <a:gd name="T1" fmla="*/ 0 h 15"/>
                <a:gd name="T2" fmla="*/ 8 w 16"/>
                <a:gd name="T3" fmla="*/ 1 h 15"/>
                <a:gd name="T4" fmla="*/ 8 w 16"/>
                <a:gd name="T5" fmla="*/ 5 h 15"/>
                <a:gd name="T6" fmla="*/ 19 w 16"/>
                <a:gd name="T7" fmla="*/ 14 h 15"/>
                <a:gd name="T8" fmla="*/ 18 w 16"/>
                <a:gd name="T9" fmla="*/ 17 h 15"/>
                <a:gd name="T10" fmla="*/ 8 w 16"/>
                <a:gd name="T11" fmla="*/ 10 h 15"/>
                <a:gd name="T12" fmla="*/ 0 w 16"/>
                <a:gd name="T13" fmla="*/ 4 h 15"/>
                <a:gd name="T14" fmla="*/ 4 w 16"/>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5"/>
                <a:gd name="T26" fmla="*/ 16 w 16"/>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5">
                  <a:moveTo>
                    <a:pt x="3" y="0"/>
                  </a:moveTo>
                  <a:cubicBezTo>
                    <a:pt x="4" y="0"/>
                    <a:pt x="6" y="0"/>
                    <a:pt x="7" y="1"/>
                  </a:cubicBezTo>
                  <a:cubicBezTo>
                    <a:pt x="7" y="2"/>
                    <a:pt x="6" y="3"/>
                    <a:pt x="7" y="4"/>
                  </a:cubicBezTo>
                  <a:cubicBezTo>
                    <a:pt x="9" y="7"/>
                    <a:pt x="13" y="9"/>
                    <a:pt x="16" y="12"/>
                  </a:cubicBezTo>
                  <a:cubicBezTo>
                    <a:pt x="16" y="13"/>
                    <a:pt x="16" y="15"/>
                    <a:pt x="15" y="14"/>
                  </a:cubicBezTo>
                  <a:cubicBezTo>
                    <a:pt x="12" y="13"/>
                    <a:pt x="10" y="10"/>
                    <a:pt x="7" y="8"/>
                  </a:cubicBezTo>
                  <a:cubicBezTo>
                    <a:pt x="5" y="6"/>
                    <a:pt x="2" y="6"/>
                    <a:pt x="0" y="3"/>
                  </a:cubicBezTo>
                  <a:cubicBezTo>
                    <a:pt x="0" y="2"/>
                    <a:pt x="2" y="1"/>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8" name="Freeform 3455"/>
            <p:cNvSpPr>
              <a:spLocks noChangeAspect="1"/>
            </p:cNvSpPr>
            <p:nvPr/>
          </p:nvSpPr>
          <p:spPr bwMode="auto">
            <a:xfrm>
              <a:off x="5214" y="1616"/>
              <a:ext cx="11" cy="8"/>
            </a:xfrm>
            <a:custGeom>
              <a:avLst/>
              <a:gdLst>
                <a:gd name="T0" fmla="*/ 4 w 9"/>
                <a:gd name="T1" fmla="*/ 0 h 7"/>
                <a:gd name="T2" fmla="*/ 0 w 9"/>
                <a:gd name="T3" fmla="*/ 2 h 7"/>
                <a:gd name="T4" fmla="*/ 9 w 9"/>
                <a:gd name="T5" fmla="*/ 7 h 7"/>
                <a:gd name="T6" fmla="*/ 11 w 9"/>
                <a:gd name="T7" fmla="*/ 6 h 7"/>
                <a:gd name="T8" fmla="*/ 4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3" y="0"/>
                  </a:moveTo>
                  <a:cubicBezTo>
                    <a:pt x="2" y="0"/>
                    <a:pt x="0" y="1"/>
                    <a:pt x="0" y="2"/>
                  </a:cubicBezTo>
                  <a:cubicBezTo>
                    <a:pt x="2" y="4"/>
                    <a:pt x="5" y="5"/>
                    <a:pt x="7" y="6"/>
                  </a:cubicBezTo>
                  <a:cubicBezTo>
                    <a:pt x="8" y="7"/>
                    <a:pt x="9" y="6"/>
                    <a:pt x="9" y="5"/>
                  </a:cubicBezTo>
                  <a:cubicBezTo>
                    <a:pt x="7" y="3"/>
                    <a:pt x="5" y="1"/>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9" name="Freeform 3456"/>
            <p:cNvSpPr>
              <a:spLocks noChangeAspect="1"/>
            </p:cNvSpPr>
            <p:nvPr/>
          </p:nvSpPr>
          <p:spPr bwMode="auto">
            <a:xfrm>
              <a:off x="5073" y="1705"/>
              <a:ext cx="12" cy="17"/>
            </a:xfrm>
            <a:custGeom>
              <a:avLst/>
              <a:gdLst>
                <a:gd name="T0" fmla="*/ 11 w 10"/>
                <a:gd name="T1" fmla="*/ 0 h 14"/>
                <a:gd name="T2" fmla="*/ 7 w 10"/>
                <a:gd name="T3" fmla="*/ 0 h 14"/>
                <a:gd name="T4" fmla="*/ 4 w 10"/>
                <a:gd name="T5" fmla="*/ 9 h 14"/>
                <a:gd name="T6" fmla="*/ 0 w 10"/>
                <a:gd name="T7" fmla="*/ 11 h 14"/>
                <a:gd name="T8" fmla="*/ 4 w 10"/>
                <a:gd name="T9" fmla="*/ 17 h 14"/>
                <a:gd name="T10" fmla="*/ 10 w 10"/>
                <a:gd name="T11" fmla="*/ 10 h 14"/>
                <a:gd name="T12" fmla="*/ 12 w 10"/>
                <a:gd name="T13" fmla="*/ 5 h 14"/>
                <a:gd name="T14" fmla="*/ 11 w 10"/>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4"/>
                <a:gd name="T26" fmla="*/ 10 w 10"/>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4">
                  <a:moveTo>
                    <a:pt x="9" y="0"/>
                  </a:moveTo>
                  <a:cubicBezTo>
                    <a:pt x="8" y="0"/>
                    <a:pt x="7" y="0"/>
                    <a:pt x="6" y="0"/>
                  </a:cubicBezTo>
                  <a:cubicBezTo>
                    <a:pt x="5" y="2"/>
                    <a:pt x="5" y="5"/>
                    <a:pt x="3" y="7"/>
                  </a:cubicBezTo>
                  <a:cubicBezTo>
                    <a:pt x="3" y="8"/>
                    <a:pt x="0" y="8"/>
                    <a:pt x="0" y="9"/>
                  </a:cubicBezTo>
                  <a:cubicBezTo>
                    <a:pt x="0" y="11"/>
                    <a:pt x="1" y="14"/>
                    <a:pt x="3" y="14"/>
                  </a:cubicBezTo>
                  <a:cubicBezTo>
                    <a:pt x="6" y="13"/>
                    <a:pt x="6" y="10"/>
                    <a:pt x="8" y="8"/>
                  </a:cubicBezTo>
                  <a:cubicBezTo>
                    <a:pt x="9" y="6"/>
                    <a:pt x="10" y="5"/>
                    <a:pt x="10" y="4"/>
                  </a:cubicBezTo>
                  <a:cubicBezTo>
                    <a:pt x="10" y="2"/>
                    <a:pt x="10" y="1"/>
                    <a:pt x="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0" name="Freeform 3457"/>
            <p:cNvSpPr>
              <a:spLocks noChangeAspect="1"/>
            </p:cNvSpPr>
            <p:nvPr/>
          </p:nvSpPr>
          <p:spPr bwMode="auto">
            <a:xfrm>
              <a:off x="4987" y="1812"/>
              <a:ext cx="24" cy="24"/>
            </a:xfrm>
            <a:custGeom>
              <a:avLst/>
              <a:gdLst>
                <a:gd name="T0" fmla="*/ 23 w 20"/>
                <a:gd name="T1" fmla="*/ 0 h 20"/>
                <a:gd name="T2" fmla="*/ 23 w 20"/>
                <a:gd name="T3" fmla="*/ 4 h 20"/>
                <a:gd name="T4" fmla="*/ 19 w 20"/>
                <a:gd name="T5" fmla="*/ 4 h 20"/>
                <a:gd name="T6" fmla="*/ 12 w 20"/>
                <a:gd name="T7" fmla="*/ 12 h 20"/>
                <a:gd name="T8" fmla="*/ 8 w 20"/>
                <a:gd name="T9" fmla="*/ 13 h 20"/>
                <a:gd name="T10" fmla="*/ 1 w 20"/>
                <a:gd name="T11" fmla="*/ 24 h 20"/>
                <a:gd name="T12" fmla="*/ 0 w 20"/>
                <a:gd name="T13" fmla="*/ 20 h 20"/>
                <a:gd name="T14" fmla="*/ 5 w 20"/>
                <a:gd name="T15" fmla="*/ 14 h 20"/>
                <a:gd name="T16" fmla="*/ 10 w 20"/>
                <a:gd name="T17" fmla="*/ 4 h 20"/>
                <a:gd name="T18" fmla="*/ 16 w 20"/>
                <a:gd name="T19" fmla="*/ 6 h 20"/>
                <a:gd name="T20" fmla="*/ 23 w 20"/>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20"/>
                <a:gd name="T35" fmla="*/ 20 w 20"/>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20">
                  <a:moveTo>
                    <a:pt x="19" y="0"/>
                  </a:moveTo>
                  <a:cubicBezTo>
                    <a:pt x="20" y="0"/>
                    <a:pt x="20" y="2"/>
                    <a:pt x="19" y="3"/>
                  </a:cubicBezTo>
                  <a:cubicBezTo>
                    <a:pt x="19" y="4"/>
                    <a:pt x="17" y="3"/>
                    <a:pt x="16" y="3"/>
                  </a:cubicBezTo>
                  <a:cubicBezTo>
                    <a:pt x="14" y="5"/>
                    <a:pt x="12" y="8"/>
                    <a:pt x="10" y="10"/>
                  </a:cubicBezTo>
                  <a:cubicBezTo>
                    <a:pt x="9" y="11"/>
                    <a:pt x="8" y="10"/>
                    <a:pt x="7" y="11"/>
                  </a:cubicBezTo>
                  <a:cubicBezTo>
                    <a:pt x="5" y="13"/>
                    <a:pt x="4" y="17"/>
                    <a:pt x="1" y="20"/>
                  </a:cubicBezTo>
                  <a:cubicBezTo>
                    <a:pt x="0" y="20"/>
                    <a:pt x="0" y="18"/>
                    <a:pt x="0" y="17"/>
                  </a:cubicBezTo>
                  <a:cubicBezTo>
                    <a:pt x="1" y="15"/>
                    <a:pt x="3" y="13"/>
                    <a:pt x="4" y="12"/>
                  </a:cubicBezTo>
                  <a:cubicBezTo>
                    <a:pt x="5" y="9"/>
                    <a:pt x="5" y="5"/>
                    <a:pt x="8" y="3"/>
                  </a:cubicBezTo>
                  <a:cubicBezTo>
                    <a:pt x="9" y="2"/>
                    <a:pt x="12" y="5"/>
                    <a:pt x="13" y="5"/>
                  </a:cubicBezTo>
                  <a:cubicBezTo>
                    <a:pt x="16" y="4"/>
                    <a:pt x="16" y="0"/>
                    <a:pt x="1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1" name="Freeform 3458"/>
            <p:cNvSpPr>
              <a:spLocks noChangeAspect="1"/>
            </p:cNvSpPr>
            <p:nvPr/>
          </p:nvSpPr>
          <p:spPr bwMode="auto">
            <a:xfrm>
              <a:off x="4969" y="1833"/>
              <a:ext cx="14" cy="16"/>
            </a:xfrm>
            <a:custGeom>
              <a:avLst/>
              <a:gdLst>
                <a:gd name="T0" fmla="*/ 9 w 11"/>
                <a:gd name="T1" fmla="*/ 1 h 13"/>
                <a:gd name="T2" fmla="*/ 14 w 11"/>
                <a:gd name="T3" fmla="*/ 2 h 13"/>
                <a:gd name="T4" fmla="*/ 10 w 11"/>
                <a:gd name="T5" fmla="*/ 7 h 13"/>
                <a:gd name="T6" fmla="*/ 4 w 11"/>
                <a:gd name="T7" fmla="*/ 16 h 13"/>
                <a:gd name="T8" fmla="*/ 0 w 11"/>
                <a:gd name="T9" fmla="*/ 14 h 13"/>
                <a:gd name="T10" fmla="*/ 8 w 11"/>
                <a:gd name="T11" fmla="*/ 4 h 13"/>
                <a:gd name="T12" fmla="*/ 9 w 11"/>
                <a:gd name="T13" fmla="*/ 1 h 13"/>
                <a:gd name="T14" fmla="*/ 0 60000 65536"/>
                <a:gd name="T15" fmla="*/ 0 60000 65536"/>
                <a:gd name="T16" fmla="*/ 0 60000 65536"/>
                <a:gd name="T17" fmla="*/ 0 60000 65536"/>
                <a:gd name="T18" fmla="*/ 0 60000 65536"/>
                <a:gd name="T19" fmla="*/ 0 60000 65536"/>
                <a:gd name="T20" fmla="*/ 0 60000 65536"/>
                <a:gd name="T21" fmla="*/ 0 w 11"/>
                <a:gd name="T22" fmla="*/ 0 h 13"/>
                <a:gd name="T23" fmla="*/ 11 w 1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3">
                  <a:moveTo>
                    <a:pt x="7" y="1"/>
                  </a:moveTo>
                  <a:cubicBezTo>
                    <a:pt x="9" y="0"/>
                    <a:pt x="11" y="1"/>
                    <a:pt x="11" y="2"/>
                  </a:cubicBezTo>
                  <a:cubicBezTo>
                    <a:pt x="11" y="4"/>
                    <a:pt x="9" y="4"/>
                    <a:pt x="8" y="6"/>
                  </a:cubicBezTo>
                  <a:cubicBezTo>
                    <a:pt x="6" y="8"/>
                    <a:pt x="5" y="11"/>
                    <a:pt x="3" y="13"/>
                  </a:cubicBezTo>
                  <a:cubicBezTo>
                    <a:pt x="2" y="13"/>
                    <a:pt x="0" y="12"/>
                    <a:pt x="0" y="11"/>
                  </a:cubicBezTo>
                  <a:cubicBezTo>
                    <a:pt x="1" y="8"/>
                    <a:pt x="4" y="6"/>
                    <a:pt x="6" y="3"/>
                  </a:cubicBezTo>
                  <a:cubicBezTo>
                    <a:pt x="6" y="2"/>
                    <a:pt x="7" y="1"/>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2" name="Freeform 3459"/>
            <p:cNvSpPr>
              <a:spLocks noChangeAspect="1"/>
            </p:cNvSpPr>
            <p:nvPr/>
          </p:nvSpPr>
          <p:spPr bwMode="auto">
            <a:xfrm>
              <a:off x="4864" y="1624"/>
              <a:ext cx="13" cy="16"/>
            </a:xfrm>
            <a:custGeom>
              <a:avLst/>
              <a:gdLst>
                <a:gd name="T0" fmla="*/ 6 w 11"/>
                <a:gd name="T1" fmla="*/ 1 h 13"/>
                <a:gd name="T2" fmla="*/ 8 w 11"/>
                <a:gd name="T3" fmla="*/ 7 h 13"/>
                <a:gd name="T4" fmla="*/ 12 w 11"/>
                <a:gd name="T5" fmla="*/ 7 h 13"/>
                <a:gd name="T6" fmla="*/ 12 w 11"/>
                <a:gd name="T7" fmla="*/ 15 h 13"/>
                <a:gd name="T8" fmla="*/ 7 w 11"/>
                <a:gd name="T9" fmla="*/ 15 h 13"/>
                <a:gd name="T10" fmla="*/ 7 w 11"/>
                <a:gd name="T11" fmla="*/ 10 h 13"/>
                <a:gd name="T12" fmla="*/ 0 w 11"/>
                <a:gd name="T13" fmla="*/ 4 h 13"/>
                <a:gd name="T14" fmla="*/ 4 w 11"/>
                <a:gd name="T15" fmla="*/ 4 h 13"/>
                <a:gd name="T16" fmla="*/ 6 w 11"/>
                <a:gd name="T17" fmla="*/ 1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3"/>
                <a:gd name="T29" fmla="*/ 11 w 1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3">
                  <a:moveTo>
                    <a:pt x="5" y="1"/>
                  </a:moveTo>
                  <a:cubicBezTo>
                    <a:pt x="7" y="2"/>
                    <a:pt x="6" y="4"/>
                    <a:pt x="7" y="6"/>
                  </a:cubicBezTo>
                  <a:cubicBezTo>
                    <a:pt x="7" y="6"/>
                    <a:pt x="9" y="5"/>
                    <a:pt x="10" y="6"/>
                  </a:cubicBezTo>
                  <a:cubicBezTo>
                    <a:pt x="11" y="8"/>
                    <a:pt x="11" y="11"/>
                    <a:pt x="10" y="12"/>
                  </a:cubicBezTo>
                  <a:cubicBezTo>
                    <a:pt x="9" y="13"/>
                    <a:pt x="7" y="12"/>
                    <a:pt x="6" y="12"/>
                  </a:cubicBezTo>
                  <a:cubicBezTo>
                    <a:pt x="6" y="11"/>
                    <a:pt x="7" y="9"/>
                    <a:pt x="6" y="8"/>
                  </a:cubicBezTo>
                  <a:cubicBezTo>
                    <a:pt x="5" y="6"/>
                    <a:pt x="1" y="5"/>
                    <a:pt x="0" y="3"/>
                  </a:cubicBezTo>
                  <a:cubicBezTo>
                    <a:pt x="0" y="2"/>
                    <a:pt x="2" y="3"/>
                    <a:pt x="3" y="3"/>
                  </a:cubicBezTo>
                  <a:cubicBezTo>
                    <a:pt x="4" y="2"/>
                    <a:pt x="5"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3" name="Freeform 3460"/>
            <p:cNvSpPr>
              <a:spLocks noChangeAspect="1"/>
            </p:cNvSpPr>
            <p:nvPr/>
          </p:nvSpPr>
          <p:spPr bwMode="auto">
            <a:xfrm>
              <a:off x="4865" y="1641"/>
              <a:ext cx="70" cy="166"/>
            </a:xfrm>
            <a:custGeom>
              <a:avLst/>
              <a:gdLst>
                <a:gd name="T0" fmla="*/ 13 w 58"/>
                <a:gd name="T1" fmla="*/ 1 h 138"/>
                <a:gd name="T2" fmla="*/ 22 w 58"/>
                <a:gd name="T3" fmla="*/ 18 h 138"/>
                <a:gd name="T4" fmla="*/ 27 w 58"/>
                <a:gd name="T5" fmla="*/ 31 h 138"/>
                <a:gd name="T6" fmla="*/ 29 w 58"/>
                <a:gd name="T7" fmla="*/ 47 h 138"/>
                <a:gd name="T8" fmla="*/ 31 w 58"/>
                <a:gd name="T9" fmla="*/ 45 h 138"/>
                <a:gd name="T10" fmla="*/ 46 w 58"/>
                <a:gd name="T11" fmla="*/ 73 h 138"/>
                <a:gd name="T12" fmla="*/ 60 w 58"/>
                <a:gd name="T13" fmla="*/ 93 h 138"/>
                <a:gd name="T14" fmla="*/ 65 w 58"/>
                <a:gd name="T15" fmla="*/ 103 h 138"/>
                <a:gd name="T16" fmla="*/ 70 w 58"/>
                <a:gd name="T17" fmla="*/ 106 h 138"/>
                <a:gd name="T18" fmla="*/ 69 w 58"/>
                <a:gd name="T19" fmla="*/ 111 h 138"/>
                <a:gd name="T20" fmla="*/ 68 w 58"/>
                <a:gd name="T21" fmla="*/ 108 h 138"/>
                <a:gd name="T22" fmla="*/ 63 w 58"/>
                <a:gd name="T23" fmla="*/ 103 h 138"/>
                <a:gd name="T24" fmla="*/ 57 w 58"/>
                <a:gd name="T25" fmla="*/ 96 h 138"/>
                <a:gd name="T26" fmla="*/ 47 w 58"/>
                <a:gd name="T27" fmla="*/ 93 h 138"/>
                <a:gd name="T28" fmla="*/ 41 w 58"/>
                <a:gd name="T29" fmla="*/ 97 h 138"/>
                <a:gd name="T30" fmla="*/ 41 w 58"/>
                <a:gd name="T31" fmla="*/ 118 h 138"/>
                <a:gd name="T32" fmla="*/ 40 w 58"/>
                <a:gd name="T33" fmla="*/ 124 h 138"/>
                <a:gd name="T34" fmla="*/ 51 w 58"/>
                <a:gd name="T35" fmla="*/ 132 h 138"/>
                <a:gd name="T36" fmla="*/ 56 w 58"/>
                <a:gd name="T37" fmla="*/ 144 h 138"/>
                <a:gd name="T38" fmla="*/ 62 w 58"/>
                <a:gd name="T39" fmla="*/ 147 h 138"/>
                <a:gd name="T40" fmla="*/ 64 w 58"/>
                <a:gd name="T41" fmla="*/ 158 h 138"/>
                <a:gd name="T42" fmla="*/ 63 w 58"/>
                <a:gd name="T43" fmla="*/ 159 h 138"/>
                <a:gd name="T44" fmla="*/ 60 w 58"/>
                <a:gd name="T45" fmla="*/ 153 h 138"/>
                <a:gd name="T46" fmla="*/ 52 w 58"/>
                <a:gd name="T47" fmla="*/ 150 h 138"/>
                <a:gd name="T48" fmla="*/ 49 w 58"/>
                <a:gd name="T49" fmla="*/ 153 h 138"/>
                <a:gd name="T50" fmla="*/ 48 w 58"/>
                <a:gd name="T51" fmla="*/ 164 h 138"/>
                <a:gd name="T52" fmla="*/ 46 w 58"/>
                <a:gd name="T53" fmla="*/ 165 h 138"/>
                <a:gd name="T54" fmla="*/ 42 w 58"/>
                <a:gd name="T55" fmla="*/ 156 h 138"/>
                <a:gd name="T56" fmla="*/ 40 w 58"/>
                <a:gd name="T57" fmla="*/ 150 h 138"/>
                <a:gd name="T58" fmla="*/ 40 w 58"/>
                <a:gd name="T59" fmla="*/ 141 h 138"/>
                <a:gd name="T60" fmla="*/ 35 w 58"/>
                <a:gd name="T61" fmla="*/ 132 h 138"/>
                <a:gd name="T62" fmla="*/ 35 w 58"/>
                <a:gd name="T63" fmla="*/ 120 h 138"/>
                <a:gd name="T64" fmla="*/ 28 w 58"/>
                <a:gd name="T65" fmla="*/ 113 h 138"/>
                <a:gd name="T66" fmla="*/ 28 w 58"/>
                <a:gd name="T67" fmla="*/ 107 h 138"/>
                <a:gd name="T68" fmla="*/ 27 w 58"/>
                <a:gd name="T69" fmla="*/ 91 h 138"/>
                <a:gd name="T70" fmla="*/ 19 w 58"/>
                <a:gd name="T71" fmla="*/ 61 h 138"/>
                <a:gd name="T72" fmla="*/ 19 w 58"/>
                <a:gd name="T73" fmla="*/ 52 h 138"/>
                <a:gd name="T74" fmla="*/ 10 w 58"/>
                <a:gd name="T75" fmla="*/ 42 h 138"/>
                <a:gd name="T76" fmla="*/ 8 w 58"/>
                <a:gd name="T77" fmla="*/ 38 h 138"/>
                <a:gd name="T78" fmla="*/ 5 w 58"/>
                <a:gd name="T79" fmla="*/ 36 h 138"/>
                <a:gd name="T80" fmla="*/ 4 w 58"/>
                <a:gd name="T81" fmla="*/ 18 h 138"/>
                <a:gd name="T82" fmla="*/ 0 w 58"/>
                <a:gd name="T83" fmla="*/ 7 h 138"/>
                <a:gd name="T84" fmla="*/ 4 w 58"/>
                <a:gd name="T85" fmla="*/ 4 h 138"/>
                <a:gd name="T86" fmla="*/ 8 w 58"/>
                <a:gd name="T87" fmla="*/ 7 h 138"/>
                <a:gd name="T88" fmla="*/ 10 w 58"/>
                <a:gd name="T89" fmla="*/ 1 h 138"/>
                <a:gd name="T90" fmla="*/ 13 w 58"/>
                <a:gd name="T91" fmla="*/ 1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8"/>
                <a:gd name="T139" fmla="*/ 0 h 138"/>
                <a:gd name="T140" fmla="*/ 58 w 58"/>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8" h="138">
                  <a:moveTo>
                    <a:pt x="11" y="1"/>
                  </a:moveTo>
                  <a:cubicBezTo>
                    <a:pt x="14" y="5"/>
                    <a:pt x="16" y="10"/>
                    <a:pt x="18" y="15"/>
                  </a:cubicBezTo>
                  <a:cubicBezTo>
                    <a:pt x="19" y="19"/>
                    <a:pt x="21" y="22"/>
                    <a:pt x="22" y="26"/>
                  </a:cubicBezTo>
                  <a:cubicBezTo>
                    <a:pt x="23" y="30"/>
                    <a:pt x="22" y="35"/>
                    <a:pt x="24" y="39"/>
                  </a:cubicBezTo>
                  <a:cubicBezTo>
                    <a:pt x="24" y="39"/>
                    <a:pt x="25" y="36"/>
                    <a:pt x="26" y="37"/>
                  </a:cubicBezTo>
                  <a:cubicBezTo>
                    <a:pt x="31" y="44"/>
                    <a:pt x="34" y="53"/>
                    <a:pt x="38" y="61"/>
                  </a:cubicBezTo>
                  <a:cubicBezTo>
                    <a:pt x="41" y="66"/>
                    <a:pt x="46" y="71"/>
                    <a:pt x="50" y="77"/>
                  </a:cubicBezTo>
                  <a:cubicBezTo>
                    <a:pt x="51" y="80"/>
                    <a:pt x="52" y="83"/>
                    <a:pt x="54" y="86"/>
                  </a:cubicBezTo>
                  <a:cubicBezTo>
                    <a:pt x="55" y="87"/>
                    <a:pt x="57" y="86"/>
                    <a:pt x="58" y="88"/>
                  </a:cubicBezTo>
                  <a:cubicBezTo>
                    <a:pt x="58" y="89"/>
                    <a:pt x="58" y="91"/>
                    <a:pt x="57" y="92"/>
                  </a:cubicBezTo>
                  <a:cubicBezTo>
                    <a:pt x="57" y="92"/>
                    <a:pt x="56" y="90"/>
                    <a:pt x="56" y="90"/>
                  </a:cubicBezTo>
                  <a:cubicBezTo>
                    <a:pt x="55" y="88"/>
                    <a:pt x="53" y="87"/>
                    <a:pt x="52" y="86"/>
                  </a:cubicBezTo>
                  <a:cubicBezTo>
                    <a:pt x="50" y="84"/>
                    <a:pt x="49" y="81"/>
                    <a:pt x="47" y="80"/>
                  </a:cubicBezTo>
                  <a:cubicBezTo>
                    <a:pt x="45" y="78"/>
                    <a:pt x="42" y="77"/>
                    <a:pt x="39" y="77"/>
                  </a:cubicBezTo>
                  <a:cubicBezTo>
                    <a:pt x="37" y="78"/>
                    <a:pt x="35" y="79"/>
                    <a:pt x="34" y="81"/>
                  </a:cubicBezTo>
                  <a:cubicBezTo>
                    <a:pt x="33" y="86"/>
                    <a:pt x="34" y="92"/>
                    <a:pt x="34" y="98"/>
                  </a:cubicBezTo>
                  <a:cubicBezTo>
                    <a:pt x="33" y="99"/>
                    <a:pt x="32" y="101"/>
                    <a:pt x="33" y="103"/>
                  </a:cubicBezTo>
                  <a:cubicBezTo>
                    <a:pt x="35" y="106"/>
                    <a:pt x="40" y="107"/>
                    <a:pt x="42" y="110"/>
                  </a:cubicBezTo>
                  <a:cubicBezTo>
                    <a:pt x="44" y="112"/>
                    <a:pt x="44" y="117"/>
                    <a:pt x="46" y="120"/>
                  </a:cubicBezTo>
                  <a:cubicBezTo>
                    <a:pt x="47" y="121"/>
                    <a:pt x="50" y="120"/>
                    <a:pt x="51" y="122"/>
                  </a:cubicBezTo>
                  <a:cubicBezTo>
                    <a:pt x="52" y="124"/>
                    <a:pt x="53" y="128"/>
                    <a:pt x="53" y="131"/>
                  </a:cubicBezTo>
                  <a:cubicBezTo>
                    <a:pt x="53" y="132"/>
                    <a:pt x="52" y="132"/>
                    <a:pt x="52" y="132"/>
                  </a:cubicBezTo>
                  <a:cubicBezTo>
                    <a:pt x="51" y="131"/>
                    <a:pt x="51" y="128"/>
                    <a:pt x="50" y="127"/>
                  </a:cubicBezTo>
                  <a:cubicBezTo>
                    <a:pt x="48" y="125"/>
                    <a:pt x="46" y="125"/>
                    <a:pt x="43" y="125"/>
                  </a:cubicBezTo>
                  <a:cubicBezTo>
                    <a:pt x="42" y="125"/>
                    <a:pt x="41" y="126"/>
                    <a:pt x="41" y="127"/>
                  </a:cubicBezTo>
                  <a:cubicBezTo>
                    <a:pt x="40" y="130"/>
                    <a:pt x="40" y="133"/>
                    <a:pt x="40" y="136"/>
                  </a:cubicBezTo>
                  <a:cubicBezTo>
                    <a:pt x="39" y="136"/>
                    <a:pt x="38" y="138"/>
                    <a:pt x="38" y="137"/>
                  </a:cubicBezTo>
                  <a:cubicBezTo>
                    <a:pt x="36" y="135"/>
                    <a:pt x="36" y="133"/>
                    <a:pt x="35" y="130"/>
                  </a:cubicBezTo>
                  <a:cubicBezTo>
                    <a:pt x="34" y="129"/>
                    <a:pt x="33" y="127"/>
                    <a:pt x="33" y="125"/>
                  </a:cubicBezTo>
                  <a:cubicBezTo>
                    <a:pt x="32" y="122"/>
                    <a:pt x="33" y="120"/>
                    <a:pt x="33" y="117"/>
                  </a:cubicBezTo>
                  <a:cubicBezTo>
                    <a:pt x="32" y="115"/>
                    <a:pt x="29" y="113"/>
                    <a:pt x="29" y="110"/>
                  </a:cubicBezTo>
                  <a:cubicBezTo>
                    <a:pt x="28" y="107"/>
                    <a:pt x="30" y="103"/>
                    <a:pt x="29" y="100"/>
                  </a:cubicBezTo>
                  <a:cubicBezTo>
                    <a:pt x="28" y="98"/>
                    <a:pt x="25" y="97"/>
                    <a:pt x="23" y="94"/>
                  </a:cubicBezTo>
                  <a:cubicBezTo>
                    <a:pt x="22" y="93"/>
                    <a:pt x="23" y="91"/>
                    <a:pt x="23" y="89"/>
                  </a:cubicBezTo>
                  <a:cubicBezTo>
                    <a:pt x="22" y="85"/>
                    <a:pt x="23" y="80"/>
                    <a:pt x="22" y="76"/>
                  </a:cubicBezTo>
                  <a:cubicBezTo>
                    <a:pt x="21" y="68"/>
                    <a:pt x="17" y="60"/>
                    <a:pt x="16" y="51"/>
                  </a:cubicBezTo>
                  <a:cubicBezTo>
                    <a:pt x="15" y="49"/>
                    <a:pt x="17" y="46"/>
                    <a:pt x="16" y="43"/>
                  </a:cubicBezTo>
                  <a:cubicBezTo>
                    <a:pt x="14" y="40"/>
                    <a:pt x="10" y="38"/>
                    <a:pt x="8" y="35"/>
                  </a:cubicBezTo>
                  <a:cubicBezTo>
                    <a:pt x="7" y="34"/>
                    <a:pt x="8" y="33"/>
                    <a:pt x="7" y="32"/>
                  </a:cubicBezTo>
                  <a:cubicBezTo>
                    <a:pt x="7" y="31"/>
                    <a:pt x="5" y="31"/>
                    <a:pt x="4" y="30"/>
                  </a:cubicBezTo>
                  <a:cubicBezTo>
                    <a:pt x="3" y="25"/>
                    <a:pt x="4" y="20"/>
                    <a:pt x="3" y="15"/>
                  </a:cubicBezTo>
                  <a:cubicBezTo>
                    <a:pt x="3" y="12"/>
                    <a:pt x="0" y="9"/>
                    <a:pt x="0" y="6"/>
                  </a:cubicBezTo>
                  <a:cubicBezTo>
                    <a:pt x="0" y="5"/>
                    <a:pt x="1" y="3"/>
                    <a:pt x="3" y="3"/>
                  </a:cubicBezTo>
                  <a:cubicBezTo>
                    <a:pt x="4" y="3"/>
                    <a:pt x="5" y="6"/>
                    <a:pt x="7" y="6"/>
                  </a:cubicBezTo>
                  <a:cubicBezTo>
                    <a:pt x="8" y="5"/>
                    <a:pt x="7" y="2"/>
                    <a:pt x="8" y="1"/>
                  </a:cubicBezTo>
                  <a:cubicBezTo>
                    <a:pt x="8" y="0"/>
                    <a:pt x="10" y="0"/>
                    <a:pt x="1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4" name="Freeform 3461"/>
            <p:cNvSpPr>
              <a:spLocks noChangeAspect="1"/>
            </p:cNvSpPr>
            <p:nvPr/>
          </p:nvSpPr>
          <p:spPr bwMode="auto">
            <a:xfrm>
              <a:off x="3839" y="950"/>
              <a:ext cx="19" cy="9"/>
            </a:xfrm>
            <a:custGeom>
              <a:avLst/>
              <a:gdLst>
                <a:gd name="T0" fmla="*/ 4 w 16"/>
                <a:gd name="T1" fmla="*/ 0 h 8"/>
                <a:gd name="T2" fmla="*/ 1 w 16"/>
                <a:gd name="T3" fmla="*/ 6 h 8"/>
                <a:gd name="T4" fmla="*/ 12 w 16"/>
                <a:gd name="T5" fmla="*/ 9 h 8"/>
                <a:gd name="T6" fmla="*/ 18 w 16"/>
                <a:gd name="T7" fmla="*/ 7 h 8"/>
                <a:gd name="T8" fmla="*/ 15 w 16"/>
                <a:gd name="T9" fmla="*/ 3 h 8"/>
                <a:gd name="T10" fmla="*/ 4 w 16"/>
                <a:gd name="T11" fmla="*/ 0 h 8"/>
                <a:gd name="T12" fmla="*/ 0 60000 65536"/>
                <a:gd name="T13" fmla="*/ 0 60000 65536"/>
                <a:gd name="T14" fmla="*/ 0 60000 65536"/>
                <a:gd name="T15" fmla="*/ 0 60000 65536"/>
                <a:gd name="T16" fmla="*/ 0 60000 65536"/>
                <a:gd name="T17" fmla="*/ 0 60000 65536"/>
                <a:gd name="T18" fmla="*/ 0 w 16"/>
                <a:gd name="T19" fmla="*/ 0 h 8"/>
                <a:gd name="T20" fmla="*/ 16 w 16"/>
                <a:gd name="T21" fmla="*/ 8 h 8"/>
              </a:gdLst>
              <a:ahLst/>
              <a:cxnLst>
                <a:cxn ang="T12">
                  <a:pos x="T0" y="T1"/>
                </a:cxn>
                <a:cxn ang="T13">
                  <a:pos x="T2" y="T3"/>
                </a:cxn>
                <a:cxn ang="T14">
                  <a:pos x="T4" y="T5"/>
                </a:cxn>
                <a:cxn ang="T15">
                  <a:pos x="T6" y="T7"/>
                </a:cxn>
                <a:cxn ang="T16">
                  <a:pos x="T8" y="T9"/>
                </a:cxn>
                <a:cxn ang="T17">
                  <a:pos x="T10" y="T11"/>
                </a:cxn>
              </a:cxnLst>
              <a:rect l="T18" t="T19" r="T20" b="T21"/>
              <a:pathLst>
                <a:path w="16" h="8">
                  <a:moveTo>
                    <a:pt x="3" y="0"/>
                  </a:moveTo>
                  <a:cubicBezTo>
                    <a:pt x="1" y="1"/>
                    <a:pt x="0" y="4"/>
                    <a:pt x="1" y="5"/>
                  </a:cubicBezTo>
                  <a:cubicBezTo>
                    <a:pt x="4" y="7"/>
                    <a:pt x="7" y="8"/>
                    <a:pt x="10" y="8"/>
                  </a:cubicBezTo>
                  <a:cubicBezTo>
                    <a:pt x="12" y="8"/>
                    <a:pt x="15" y="8"/>
                    <a:pt x="15" y="6"/>
                  </a:cubicBezTo>
                  <a:cubicBezTo>
                    <a:pt x="16" y="5"/>
                    <a:pt x="14" y="3"/>
                    <a:pt x="13" y="3"/>
                  </a:cubicBezTo>
                  <a:cubicBezTo>
                    <a:pt x="10" y="1"/>
                    <a:pt x="6"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5" name="Freeform 3462"/>
            <p:cNvSpPr>
              <a:spLocks noChangeAspect="1"/>
            </p:cNvSpPr>
            <p:nvPr/>
          </p:nvSpPr>
          <p:spPr bwMode="auto">
            <a:xfrm>
              <a:off x="3637" y="940"/>
              <a:ext cx="35" cy="22"/>
            </a:xfrm>
            <a:custGeom>
              <a:avLst/>
              <a:gdLst>
                <a:gd name="T0" fmla="*/ 30 w 29"/>
                <a:gd name="T1" fmla="*/ 2 h 18"/>
                <a:gd name="T2" fmla="*/ 33 w 29"/>
                <a:gd name="T3" fmla="*/ 13 h 18"/>
                <a:gd name="T4" fmla="*/ 21 w 29"/>
                <a:gd name="T5" fmla="*/ 18 h 18"/>
                <a:gd name="T6" fmla="*/ 7 w 29"/>
                <a:gd name="T7" fmla="*/ 21 h 18"/>
                <a:gd name="T8" fmla="*/ 1 w 29"/>
                <a:gd name="T9" fmla="*/ 13 h 18"/>
                <a:gd name="T10" fmla="*/ 11 w 29"/>
                <a:gd name="T11" fmla="*/ 10 h 18"/>
                <a:gd name="T12" fmla="*/ 21 w 29"/>
                <a:gd name="T13" fmla="*/ 9 h 18"/>
                <a:gd name="T14" fmla="*/ 21 w 29"/>
                <a:gd name="T15" fmla="*/ 2 h 18"/>
                <a:gd name="T16" fmla="*/ 30 w 29"/>
                <a:gd name="T17" fmla="*/ 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18"/>
                <a:gd name="T29" fmla="*/ 29 w 29"/>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18">
                  <a:moveTo>
                    <a:pt x="25" y="2"/>
                  </a:moveTo>
                  <a:cubicBezTo>
                    <a:pt x="28" y="4"/>
                    <a:pt x="29" y="9"/>
                    <a:pt x="27" y="11"/>
                  </a:cubicBezTo>
                  <a:cubicBezTo>
                    <a:pt x="25" y="14"/>
                    <a:pt x="20" y="14"/>
                    <a:pt x="17" y="15"/>
                  </a:cubicBezTo>
                  <a:cubicBezTo>
                    <a:pt x="13" y="16"/>
                    <a:pt x="10" y="18"/>
                    <a:pt x="6" y="17"/>
                  </a:cubicBezTo>
                  <a:cubicBezTo>
                    <a:pt x="4" y="17"/>
                    <a:pt x="0" y="14"/>
                    <a:pt x="1" y="11"/>
                  </a:cubicBezTo>
                  <a:cubicBezTo>
                    <a:pt x="2" y="9"/>
                    <a:pt x="6" y="9"/>
                    <a:pt x="9" y="8"/>
                  </a:cubicBezTo>
                  <a:cubicBezTo>
                    <a:pt x="12" y="8"/>
                    <a:pt x="15" y="8"/>
                    <a:pt x="17" y="7"/>
                  </a:cubicBezTo>
                  <a:cubicBezTo>
                    <a:pt x="18" y="6"/>
                    <a:pt x="16" y="3"/>
                    <a:pt x="17" y="2"/>
                  </a:cubicBezTo>
                  <a:cubicBezTo>
                    <a:pt x="19" y="1"/>
                    <a:pt x="23" y="0"/>
                    <a:pt x="25"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6" name="Freeform 3463"/>
            <p:cNvSpPr>
              <a:spLocks noChangeAspect="1"/>
            </p:cNvSpPr>
            <p:nvPr/>
          </p:nvSpPr>
          <p:spPr bwMode="auto">
            <a:xfrm>
              <a:off x="3511" y="965"/>
              <a:ext cx="22" cy="10"/>
            </a:xfrm>
            <a:custGeom>
              <a:avLst/>
              <a:gdLst>
                <a:gd name="T0" fmla="*/ 7 w 18"/>
                <a:gd name="T1" fmla="*/ 0 h 8"/>
                <a:gd name="T2" fmla="*/ 21 w 18"/>
                <a:gd name="T3" fmla="*/ 6 h 8"/>
                <a:gd name="T4" fmla="*/ 17 w 18"/>
                <a:gd name="T5" fmla="*/ 10 h 8"/>
                <a:gd name="T6" fmla="*/ 1 w 18"/>
                <a:gd name="T7" fmla="*/ 10 h 8"/>
                <a:gd name="T8" fmla="*/ 1 w 18"/>
                <a:gd name="T9" fmla="*/ 6 h 8"/>
                <a:gd name="T10" fmla="*/ 7 w 18"/>
                <a:gd name="T11" fmla="*/ 0 h 8"/>
                <a:gd name="T12" fmla="*/ 0 60000 65536"/>
                <a:gd name="T13" fmla="*/ 0 60000 65536"/>
                <a:gd name="T14" fmla="*/ 0 60000 65536"/>
                <a:gd name="T15" fmla="*/ 0 60000 65536"/>
                <a:gd name="T16" fmla="*/ 0 60000 65536"/>
                <a:gd name="T17" fmla="*/ 0 60000 65536"/>
                <a:gd name="T18" fmla="*/ 0 w 18"/>
                <a:gd name="T19" fmla="*/ 0 h 8"/>
                <a:gd name="T20" fmla="*/ 18 w 18"/>
                <a:gd name="T21" fmla="*/ 8 h 8"/>
              </a:gdLst>
              <a:ahLst/>
              <a:cxnLst>
                <a:cxn ang="T12">
                  <a:pos x="T0" y="T1"/>
                </a:cxn>
                <a:cxn ang="T13">
                  <a:pos x="T2" y="T3"/>
                </a:cxn>
                <a:cxn ang="T14">
                  <a:pos x="T4" y="T5"/>
                </a:cxn>
                <a:cxn ang="T15">
                  <a:pos x="T6" y="T7"/>
                </a:cxn>
                <a:cxn ang="T16">
                  <a:pos x="T8" y="T9"/>
                </a:cxn>
                <a:cxn ang="T17">
                  <a:pos x="T10" y="T11"/>
                </a:cxn>
              </a:cxnLst>
              <a:rect l="T18" t="T19" r="T20" b="T21"/>
              <a:pathLst>
                <a:path w="18" h="8">
                  <a:moveTo>
                    <a:pt x="6" y="0"/>
                  </a:moveTo>
                  <a:cubicBezTo>
                    <a:pt x="10" y="0"/>
                    <a:pt x="14" y="2"/>
                    <a:pt x="17" y="5"/>
                  </a:cubicBezTo>
                  <a:cubicBezTo>
                    <a:pt x="18" y="6"/>
                    <a:pt x="15" y="8"/>
                    <a:pt x="14" y="8"/>
                  </a:cubicBezTo>
                  <a:cubicBezTo>
                    <a:pt x="10" y="8"/>
                    <a:pt x="5" y="8"/>
                    <a:pt x="1" y="8"/>
                  </a:cubicBezTo>
                  <a:cubicBezTo>
                    <a:pt x="0" y="8"/>
                    <a:pt x="0" y="6"/>
                    <a:pt x="1" y="5"/>
                  </a:cubicBezTo>
                  <a:cubicBezTo>
                    <a:pt x="3" y="4"/>
                    <a:pt x="5" y="2"/>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7" name="Freeform 3464"/>
            <p:cNvSpPr>
              <a:spLocks noChangeAspect="1"/>
            </p:cNvSpPr>
            <p:nvPr/>
          </p:nvSpPr>
          <p:spPr bwMode="auto">
            <a:xfrm>
              <a:off x="3569" y="963"/>
              <a:ext cx="30" cy="12"/>
            </a:xfrm>
            <a:custGeom>
              <a:avLst/>
              <a:gdLst>
                <a:gd name="T0" fmla="*/ 2 w 25"/>
                <a:gd name="T1" fmla="*/ 1 h 10"/>
                <a:gd name="T2" fmla="*/ 23 w 25"/>
                <a:gd name="T3" fmla="*/ 1 h 10"/>
                <a:gd name="T4" fmla="*/ 29 w 25"/>
                <a:gd name="T5" fmla="*/ 6 h 10"/>
                <a:gd name="T6" fmla="*/ 20 w 25"/>
                <a:gd name="T7" fmla="*/ 6 h 10"/>
                <a:gd name="T8" fmla="*/ 20 w 25"/>
                <a:gd name="T9" fmla="*/ 11 h 10"/>
                <a:gd name="T10" fmla="*/ 12 w 25"/>
                <a:gd name="T11" fmla="*/ 12 h 10"/>
                <a:gd name="T12" fmla="*/ 4 w 25"/>
                <a:gd name="T13" fmla="*/ 7 h 10"/>
                <a:gd name="T14" fmla="*/ 2 w 25"/>
                <a:gd name="T15" fmla="*/ 1 h 10"/>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10"/>
                <a:gd name="T26" fmla="*/ 25 w 25"/>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10">
                  <a:moveTo>
                    <a:pt x="2" y="1"/>
                  </a:moveTo>
                  <a:cubicBezTo>
                    <a:pt x="7" y="0"/>
                    <a:pt x="14" y="0"/>
                    <a:pt x="19" y="1"/>
                  </a:cubicBezTo>
                  <a:cubicBezTo>
                    <a:pt x="21" y="1"/>
                    <a:pt x="25" y="3"/>
                    <a:pt x="24" y="5"/>
                  </a:cubicBezTo>
                  <a:cubicBezTo>
                    <a:pt x="23" y="7"/>
                    <a:pt x="19" y="4"/>
                    <a:pt x="17" y="5"/>
                  </a:cubicBezTo>
                  <a:cubicBezTo>
                    <a:pt x="16" y="6"/>
                    <a:pt x="18" y="8"/>
                    <a:pt x="17" y="9"/>
                  </a:cubicBezTo>
                  <a:cubicBezTo>
                    <a:pt x="15" y="8"/>
                    <a:pt x="12" y="9"/>
                    <a:pt x="10" y="10"/>
                  </a:cubicBezTo>
                  <a:cubicBezTo>
                    <a:pt x="7" y="10"/>
                    <a:pt x="4" y="9"/>
                    <a:pt x="3" y="6"/>
                  </a:cubicBezTo>
                  <a:cubicBezTo>
                    <a:pt x="2" y="5"/>
                    <a:pt x="0" y="2"/>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8" name="Freeform 3465"/>
            <p:cNvSpPr>
              <a:spLocks noChangeAspect="1"/>
            </p:cNvSpPr>
            <p:nvPr/>
          </p:nvSpPr>
          <p:spPr bwMode="auto">
            <a:xfrm>
              <a:off x="3597" y="951"/>
              <a:ext cx="38" cy="19"/>
            </a:xfrm>
            <a:custGeom>
              <a:avLst/>
              <a:gdLst>
                <a:gd name="T0" fmla="*/ 13 w 31"/>
                <a:gd name="T1" fmla="*/ 2 h 16"/>
                <a:gd name="T2" fmla="*/ 26 w 31"/>
                <a:gd name="T3" fmla="*/ 2 h 16"/>
                <a:gd name="T4" fmla="*/ 36 w 31"/>
                <a:gd name="T5" fmla="*/ 2 h 16"/>
                <a:gd name="T6" fmla="*/ 36 w 31"/>
                <a:gd name="T7" fmla="*/ 10 h 16"/>
                <a:gd name="T8" fmla="*/ 29 w 31"/>
                <a:gd name="T9" fmla="*/ 18 h 16"/>
                <a:gd name="T10" fmla="*/ 16 w 31"/>
                <a:gd name="T11" fmla="*/ 14 h 16"/>
                <a:gd name="T12" fmla="*/ 6 w 31"/>
                <a:gd name="T13" fmla="*/ 18 h 16"/>
                <a:gd name="T14" fmla="*/ 1 w 31"/>
                <a:gd name="T15" fmla="*/ 13 h 16"/>
                <a:gd name="T16" fmla="*/ 2 w 31"/>
                <a:gd name="T17" fmla="*/ 4 h 16"/>
                <a:gd name="T18" fmla="*/ 13 w 31"/>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16"/>
                <a:gd name="T32" fmla="*/ 31 w 31"/>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16">
                  <a:moveTo>
                    <a:pt x="11" y="2"/>
                  </a:moveTo>
                  <a:cubicBezTo>
                    <a:pt x="14" y="2"/>
                    <a:pt x="17" y="2"/>
                    <a:pt x="21" y="2"/>
                  </a:cubicBezTo>
                  <a:cubicBezTo>
                    <a:pt x="24" y="2"/>
                    <a:pt x="27" y="0"/>
                    <a:pt x="29" y="2"/>
                  </a:cubicBezTo>
                  <a:cubicBezTo>
                    <a:pt x="31" y="3"/>
                    <a:pt x="30" y="6"/>
                    <a:pt x="29" y="8"/>
                  </a:cubicBezTo>
                  <a:cubicBezTo>
                    <a:pt x="26" y="10"/>
                    <a:pt x="25" y="14"/>
                    <a:pt x="24" y="15"/>
                  </a:cubicBezTo>
                  <a:cubicBezTo>
                    <a:pt x="20" y="16"/>
                    <a:pt x="17" y="12"/>
                    <a:pt x="13" y="12"/>
                  </a:cubicBezTo>
                  <a:cubicBezTo>
                    <a:pt x="10" y="12"/>
                    <a:pt x="8" y="15"/>
                    <a:pt x="5" y="15"/>
                  </a:cubicBezTo>
                  <a:cubicBezTo>
                    <a:pt x="3" y="15"/>
                    <a:pt x="1" y="13"/>
                    <a:pt x="1" y="11"/>
                  </a:cubicBezTo>
                  <a:cubicBezTo>
                    <a:pt x="0" y="8"/>
                    <a:pt x="0" y="5"/>
                    <a:pt x="2" y="3"/>
                  </a:cubicBezTo>
                  <a:cubicBezTo>
                    <a:pt x="4" y="1"/>
                    <a:pt x="8" y="3"/>
                    <a:pt x="1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9" name="Freeform 3466"/>
            <p:cNvSpPr>
              <a:spLocks noChangeAspect="1"/>
            </p:cNvSpPr>
            <p:nvPr/>
          </p:nvSpPr>
          <p:spPr bwMode="auto">
            <a:xfrm>
              <a:off x="3555" y="968"/>
              <a:ext cx="17" cy="11"/>
            </a:xfrm>
            <a:custGeom>
              <a:avLst/>
              <a:gdLst>
                <a:gd name="T0" fmla="*/ 1 w 14"/>
                <a:gd name="T1" fmla="*/ 1 h 9"/>
                <a:gd name="T2" fmla="*/ 1 w 14"/>
                <a:gd name="T3" fmla="*/ 7 h 9"/>
                <a:gd name="T4" fmla="*/ 15 w 14"/>
                <a:gd name="T5" fmla="*/ 10 h 9"/>
                <a:gd name="T6" fmla="*/ 15 w 14"/>
                <a:gd name="T7" fmla="*/ 1 h 9"/>
                <a:gd name="T8" fmla="*/ 1 w 14"/>
                <a:gd name="T9" fmla="*/ 1 h 9"/>
                <a:gd name="T10" fmla="*/ 0 60000 65536"/>
                <a:gd name="T11" fmla="*/ 0 60000 65536"/>
                <a:gd name="T12" fmla="*/ 0 60000 65536"/>
                <a:gd name="T13" fmla="*/ 0 60000 65536"/>
                <a:gd name="T14" fmla="*/ 0 60000 65536"/>
                <a:gd name="T15" fmla="*/ 0 w 14"/>
                <a:gd name="T16" fmla="*/ 0 h 9"/>
                <a:gd name="T17" fmla="*/ 14 w 14"/>
                <a:gd name="T18" fmla="*/ 9 h 9"/>
              </a:gdLst>
              <a:ahLst/>
              <a:cxnLst>
                <a:cxn ang="T10">
                  <a:pos x="T0" y="T1"/>
                </a:cxn>
                <a:cxn ang="T11">
                  <a:pos x="T2" y="T3"/>
                </a:cxn>
                <a:cxn ang="T12">
                  <a:pos x="T4" y="T5"/>
                </a:cxn>
                <a:cxn ang="T13">
                  <a:pos x="T6" y="T7"/>
                </a:cxn>
                <a:cxn ang="T14">
                  <a:pos x="T8" y="T9"/>
                </a:cxn>
              </a:cxnLst>
              <a:rect l="T15" t="T16" r="T17" b="T18"/>
              <a:pathLst>
                <a:path w="14" h="9">
                  <a:moveTo>
                    <a:pt x="1" y="1"/>
                  </a:moveTo>
                  <a:cubicBezTo>
                    <a:pt x="1" y="1"/>
                    <a:pt x="0" y="5"/>
                    <a:pt x="1" y="6"/>
                  </a:cubicBezTo>
                  <a:cubicBezTo>
                    <a:pt x="4" y="8"/>
                    <a:pt x="8" y="9"/>
                    <a:pt x="12" y="8"/>
                  </a:cubicBezTo>
                  <a:cubicBezTo>
                    <a:pt x="14" y="7"/>
                    <a:pt x="14" y="2"/>
                    <a:pt x="12" y="1"/>
                  </a:cubicBezTo>
                  <a:cubicBezTo>
                    <a:pt x="9" y="0"/>
                    <a:pt x="4"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0" name="Freeform 3467"/>
            <p:cNvSpPr>
              <a:spLocks noChangeAspect="1"/>
            </p:cNvSpPr>
            <p:nvPr/>
          </p:nvSpPr>
          <p:spPr bwMode="auto">
            <a:xfrm>
              <a:off x="3534" y="944"/>
              <a:ext cx="43" cy="12"/>
            </a:xfrm>
            <a:custGeom>
              <a:avLst/>
              <a:gdLst>
                <a:gd name="T0" fmla="*/ 4 w 36"/>
                <a:gd name="T1" fmla="*/ 1 h 10"/>
                <a:gd name="T2" fmla="*/ 1 w 36"/>
                <a:gd name="T3" fmla="*/ 5 h 10"/>
                <a:gd name="T4" fmla="*/ 8 w 36"/>
                <a:gd name="T5" fmla="*/ 7 h 10"/>
                <a:gd name="T6" fmla="*/ 18 w 36"/>
                <a:gd name="T7" fmla="*/ 8 h 10"/>
                <a:gd name="T8" fmla="*/ 29 w 36"/>
                <a:gd name="T9" fmla="*/ 10 h 10"/>
                <a:gd name="T10" fmla="*/ 35 w 36"/>
                <a:gd name="T11" fmla="*/ 11 h 10"/>
                <a:gd name="T12" fmla="*/ 39 w 36"/>
                <a:gd name="T13" fmla="*/ 12 h 10"/>
                <a:gd name="T14" fmla="*/ 42 w 36"/>
                <a:gd name="T15" fmla="*/ 10 h 10"/>
                <a:gd name="T16" fmla="*/ 32 w 36"/>
                <a:gd name="T17" fmla="*/ 6 h 10"/>
                <a:gd name="T18" fmla="*/ 22 w 36"/>
                <a:gd name="T19" fmla="*/ 4 h 10"/>
                <a:gd name="T20" fmla="*/ 16 w 36"/>
                <a:gd name="T21" fmla="*/ 5 h 10"/>
                <a:gd name="T22" fmla="*/ 8 w 36"/>
                <a:gd name="T23" fmla="*/ 1 h 10"/>
                <a:gd name="T24" fmla="*/ 4 w 36"/>
                <a:gd name="T25" fmla="*/ 1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10"/>
                <a:gd name="T41" fmla="*/ 36 w 36"/>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10">
                  <a:moveTo>
                    <a:pt x="3" y="1"/>
                  </a:moveTo>
                  <a:cubicBezTo>
                    <a:pt x="2" y="1"/>
                    <a:pt x="0" y="3"/>
                    <a:pt x="1" y="4"/>
                  </a:cubicBezTo>
                  <a:cubicBezTo>
                    <a:pt x="2" y="5"/>
                    <a:pt x="5" y="5"/>
                    <a:pt x="7" y="6"/>
                  </a:cubicBezTo>
                  <a:cubicBezTo>
                    <a:pt x="10" y="7"/>
                    <a:pt x="12" y="7"/>
                    <a:pt x="15" y="7"/>
                  </a:cubicBezTo>
                  <a:cubicBezTo>
                    <a:pt x="18" y="8"/>
                    <a:pt x="21" y="8"/>
                    <a:pt x="24" y="8"/>
                  </a:cubicBezTo>
                  <a:cubicBezTo>
                    <a:pt x="26" y="8"/>
                    <a:pt x="28" y="8"/>
                    <a:pt x="29" y="9"/>
                  </a:cubicBezTo>
                  <a:cubicBezTo>
                    <a:pt x="31" y="9"/>
                    <a:pt x="32" y="10"/>
                    <a:pt x="33" y="10"/>
                  </a:cubicBezTo>
                  <a:cubicBezTo>
                    <a:pt x="34" y="10"/>
                    <a:pt x="36" y="9"/>
                    <a:pt x="35" y="8"/>
                  </a:cubicBezTo>
                  <a:cubicBezTo>
                    <a:pt x="33" y="6"/>
                    <a:pt x="30" y="6"/>
                    <a:pt x="27" y="5"/>
                  </a:cubicBezTo>
                  <a:cubicBezTo>
                    <a:pt x="24" y="4"/>
                    <a:pt x="21" y="3"/>
                    <a:pt x="18" y="3"/>
                  </a:cubicBezTo>
                  <a:cubicBezTo>
                    <a:pt x="17" y="3"/>
                    <a:pt x="15" y="4"/>
                    <a:pt x="13" y="4"/>
                  </a:cubicBezTo>
                  <a:cubicBezTo>
                    <a:pt x="11" y="3"/>
                    <a:pt x="9" y="2"/>
                    <a:pt x="7" y="1"/>
                  </a:cubicBezTo>
                  <a:cubicBezTo>
                    <a:pt x="5" y="1"/>
                    <a:pt x="4"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1" name="Freeform 3468"/>
            <p:cNvSpPr>
              <a:spLocks noChangeAspect="1"/>
            </p:cNvSpPr>
            <p:nvPr/>
          </p:nvSpPr>
          <p:spPr bwMode="auto">
            <a:xfrm>
              <a:off x="3528" y="957"/>
              <a:ext cx="9" cy="11"/>
            </a:xfrm>
            <a:custGeom>
              <a:avLst/>
              <a:gdLst>
                <a:gd name="T0" fmla="*/ 1 w 8"/>
                <a:gd name="T1" fmla="*/ 1 h 9"/>
                <a:gd name="T2" fmla="*/ 2 w 8"/>
                <a:gd name="T3" fmla="*/ 7 h 9"/>
                <a:gd name="T4" fmla="*/ 8 w 8"/>
                <a:gd name="T5" fmla="*/ 10 h 9"/>
                <a:gd name="T6" fmla="*/ 6 w 8"/>
                <a:gd name="T7" fmla="*/ 2 h 9"/>
                <a:gd name="T8" fmla="*/ 1 w 8"/>
                <a:gd name="T9" fmla="*/ 1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1" y="1"/>
                  </a:moveTo>
                  <a:cubicBezTo>
                    <a:pt x="0" y="3"/>
                    <a:pt x="1" y="5"/>
                    <a:pt x="2" y="6"/>
                  </a:cubicBezTo>
                  <a:cubicBezTo>
                    <a:pt x="3" y="7"/>
                    <a:pt x="6" y="9"/>
                    <a:pt x="7" y="8"/>
                  </a:cubicBezTo>
                  <a:cubicBezTo>
                    <a:pt x="8" y="6"/>
                    <a:pt x="7" y="3"/>
                    <a:pt x="5" y="2"/>
                  </a:cubicBezTo>
                  <a:cubicBezTo>
                    <a:pt x="4"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2" name="Freeform 3469"/>
            <p:cNvSpPr>
              <a:spLocks noChangeAspect="1"/>
            </p:cNvSpPr>
            <p:nvPr/>
          </p:nvSpPr>
          <p:spPr bwMode="auto">
            <a:xfrm>
              <a:off x="3597" y="975"/>
              <a:ext cx="6" cy="7"/>
            </a:xfrm>
            <a:custGeom>
              <a:avLst/>
              <a:gdLst>
                <a:gd name="T0" fmla="*/ 4 w 5"/>
                <a:gd name="T1" fmla="*/ 0 h 6"/>
                <a:gd name="T2" fmla="*/ 6 w 5"/>
                <a:gd name="T3" fmla="*/ 5 h 6"/>
                <a:gd name="T4" fmla="*/ 4 w 5"/>
                <a:gd name="T5" fmla="*/ 6 h 6"/>
                <a:gd name="T6" fmla="*/ 0 w 5"/>
                <a:gd name="T7" fmla="*/ 2 h 6"/>
                <a:gd name="T8" fmla="*/ 4 w 5"/>
                <a:gd name="T9" fmla="*/ 0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0"/>
                  </a:moveTo>
                  <a:cubicBezTo>
                    <a:pt x="4" y="1"/>
                    <a:pt x="5" y="3"/>
                    <a:pt x="5" y="4"/>
                  </a:cubicBezTo>
                  <a:cubicBezTo>
                    <a:pt x="5" y="5"/>
                    <a:pt x="4" y="6"/>
                    <a:pt x="3" y="5"/>
                  </a:cubicBezTo>
                  <a:cubicBezTo>
                    <a:pt x="1" y="5"/>
                    <a:pt x="0" y="4"/>
                    <a:pt x="0" y="2"/>
                  </a:cubicBezTo>
                  <a:cubicBezTo>
                    <a:pt x="0" y="1"/>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3" name="Freeform 3470"/>
            <p:cNvSpPr>
              <a:spLocks noChangeAspect="1"/>
            </p:cNvSpPr>
            <p:nvPr/>
          </p:nvSpPr>
          <p:spPr bwMode="auto">
            <a:xfrm>
              <a:off x="3530" y="951"/>
              <a:ext cx="22" cy="6"/>
            </a:xfrm>
            <a:custGeom>
              <a:avLst/>
              <a:gdLst>
                <a:gd name="T0" fmla="*/ 1 w 18"/>
                <a:gd name="T1" fmla="*/ 1 h 5"/>
                <a:gd name="T2" fmla="*/ 1 w 18"/>
                <a:gd name="T3" fmla="*/ 4 h 5"/>
                <a:gd name="T4" fmla="*/ 17 w 18"/>
                <a:gd name="T5" fmla="*/ 6 h 5"/>
                <a:gd name="T6" fmla="*/ 21 w 18"/>
                <a:gd name="T7" fmla="*/ 5 h 5"/>
                <a:gd name="T8" fmla="*/ 17 w 18"/>
                <a:gd name="T9" fmla="*/ 4 h 5"/>
                <a:gd name="T10" fmla="*/ 6 w 18"/>
                <a:gd name="T11" fmla="*/ 1 h 5"/>
                <a:gd name="T12" fmla="*/ 1 w 18"/>
                <a:gd name="T13" fmla="*/ 1 h 5"/>
                <a:gd name="T14" fmla="*/ 0 60000 65536"/>
                <a:gd name="T15" fmla="*/ 0 60000 65536"/>
                <a:gd name="T16" fmla="*/ 0 60000 65536"/>
                <a:gd name="T17" fmla="*/ 0 60000 65536"/>
                <a:gd name="T18" fmla="*/ 0 60000 65536"/>
                <a:gd name="T19" fmla="*/ 0 60000 65536"/>
                <a:gd name="T20" fmla="*/ 0 60000 65536"/>
                <a:gd name="T21" fmla="*/ 0 w 18"/>
                <a:gd name="T22" fmla="*/ 0 h 5"/>
                <a:gd name="T23" fmla="*/ 18 w 18"/>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5">
                  <a:moveTo>
                    <a:pt x="1" y="1"/>
                  </a:moveTo>
                  <a:cubicBezTo>
                    <a:pt x="0" y="1"/>
                    <a:pt x="0" y="3"/>
                    <a:pt x="1" y="3"/>
                  </a:cubicBezTo>
                  <a:cubicBezTo>
                    <a:pt x="5" y="4"/>
                    <a:pt x="9" y="5"/>
                    <a:pt x="14" y="5"/>
                  </a:cubicBezTo>
                  <a:cubicBezTo>
                    <a:pt x="15" y="5"/>
                    <a:pt x="17" y="5"/>
                    <a:pt x="17" y="4"/>
                  </a:cubicBezTo>
                  <a:cubicBezTo>
                    <a:pt x="18" y="3"/>
                    <a:pt x="15" y="3"/>
                    <a:pt x="14" y="3"/>
                  </a:cubicBezTo>
                  <a:cubicBezTo>
                    <a:pt x="11" y="2"/>
                    <a:pt x="8" y="1"/>
                    <a:pt x="5" y="1"/>
                  </a:cubicBezTo>
                  <a:cubicBezTo>
                    <a:pt x="4"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4" name="Freeform 3471"/>
            <p:cNvSpPr>
              <a:spLocks noChangeAspect="1"/>
            </p:cNvSpPr>
            <p:nvPr/>
          </p:nvSpPr>
          <p:spPr bwMode="auto">
            <a:xfrm>
              <a:off x="3547" y="934"/>
              <a:ext cx="65" cy="15"/>
            </a:xfrm>
            <a:custGeom>
              <a:avLst/>
              <a:gdLst>
                <a:gd name="T0" fmla="*/ 1 w 54"/>
                <a:gd name="T1" fmla="*/ 3 h 12"/>
                <a:gd name="T2" fmla="*/ 1 w 54"/>
                <a:gd name="T3" fmla="*/ 6 h 12"/>
                <a:gd name="T4" fmla="*/ 6 w 54"/>
                <a:gd name="T5" fmla="*/ 8 h 12"/>
                <a:gd name="T6" fmla="*/ 12 w 54"/>
                <a:gd name="T7" fmla="*/ 6 h 12"/>
                <a:gd name="T8" fmla="*/ 16 w 54"/>
                <a:gd name="T9" fmla="*/ 8 h 12"/>
                <a:gd name="T10" fmla="*/ 23 w 54"/>
                <a:gd name="T11" fmla="*/ 8 h 12"/>
                <a:gd name="T12" fmla="*/ 29 w 54"/>
                <a:gd name="T13" fmla="*/ 10 h 12"/>
                <a:gd name="T14" fmla="*/ 36 w 54"/>
                <a:gd name="T15" fmla="*/ 14 h 12"/>
                <a:gd name="T16" fmla="*/ 46 w 54"/>
                <a:gd name="T17" fmla="*/ 14 h 12"/>
                <a:gd name="T18" fmla="*/ 58 w 54"/>
                <a:gd name="T19" fmla="*/ 14 h 12"/>
                <a:gd name="T20" fmla="*/ 65 w 54"/>
                <a:gd name="T21" fmla="*/ 11 h 12"/>
                <a:gd name="T22" fmla="*/ 55 w 54"/>
                <a:gd name="T23" fmla="*/ 6 h 12"/>
                <a:gd name="T24" fmla="*/ 43 w 54"/>
                <a:gd name="T25" fmla="*/ 6 h 12"/>
                <a:gd name="T26" fmla="*/ 28 w 54"/>
                <a:gd name="T27" fmla="*/ 1 h 12"/>
                <a:gd name="T28" fmla="*/ 17 w 54"/>
                <a:gd name="T29" fmla="*/ 1 h 12"/>
                <a:gd name="T30" fmla="*/ 11 w 54"/>
                <a:gd name="T31" fmla="*/ 0 h 12"/>
                <a:gd name="T32" fmla="*/ 10 w 54"/>
                <a:gd name="T33" fmla="*/ 4 h 12"/>
                <a:gd name="T34" fmla="*/ 5 w 54"/>
                <a:gd name="T35" fmla="*/ 3 h 12"/>
                <a:gd name="T36" fmla="*/ 1 w 54"/>
                <a:gd name="T37" fmla="*/ 3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2"/>
                <a:gd name="T59" fmla="*/ 54 w 54"/>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2">
                  <a:moveTo>
                    <a:pt x="1" y="2"/>
                  </a:moveTo>
                  <a:cubicBezTo>
                    <a:pt x="0" y="2"/>
                    <a:pt x="0" y="4"/>
                    <a:pt x="1" y="5"/>
                  </a:cubicBezTo>
                  <a:cubicBezTo>
                    <a:pt x="2" y="6"/>
                    <a:pt x="4" y="6"/>
                    <a:pt x="5" y="6"/>
                  </a:cubicBezTo>
                  <a:cubicBezTo>
                    <a:pt x="7" y="6"/>
                    <a:pt x="8" y="5"/>
                    <a:pt x="10" y="5"/>
                  </a:cubicBezTo>
                  <a:cubicBezTo>
                    <a:pt x="11" y="5"/>
                    <a:pt x="12" y="6"/>
                    <a:pt x="13" y="6"/>
                  </a:cubicBezTo>
                  <a:cubicBezTo>
                    <a:pt x="15" y="6"/>
                    <a:pt x="17" y="6"/>
                    <a:pt x="19" y="6"/>
                  </a:cubicBezTo>
                  <a:cubicBezTo>
                    <a:pt x="20" y="6"/>
                    <a:pt x="22" y="7"/>
                    <a:pt x="24" y="8"/>
                  </a:cubicBezTo>
                  <a:cubicBezTo>
                    <a:pt x="26" y="9"/>
                    <a:pt x="28" y="10"/>
                    <a:pt x="30" y="11"/>
                  </a:cubicBezTo>
                  <a:cubicBezTo>
                    <a:pt x="33" y="11"/>
                    <a:pt x="35" y="10"/>
                    <a:pt x="38" y="11"/>
                  </a:cubicBezTo>
                  <a:cubicBezTo>
                    <a:pt x="41" y="11"/>
                    <a:pt x="45" y="12"/>
                    <a:pt x="48" y="11"/>
                  </a:cubicBezTo>
                  <a:cubicBezTo>
                    <a:pt x="50" y="11"/>
                    <a:pt x="54" y="11"/>
                    <a:pt x="54" y="9"/>
                  </a:cubicBezTo>
                  <a:cubicBezTo>
                    <a:pt x="53" y="6"/>
                    <a:pt x="49" y="6"/>
                    <a:pt x="46" y="5"/>
                  </a:cubicBezTo>
                  <a:cubicBezTo>
                    <a:pt x="43" y="4"/>
                    <a:pt x="39" y="5"/>
                    <a:pt x="36" y="5"/>
                  </a:cubicBezTo>
                  <a:cubicBezTo>
                    <a:pt x="31" y="4"/>
                    <a:pt x="27" y="2"/>
                    <a:pt x="23" y="1"/>
                  </a:cubicBezTo>
                  <a:cubicBezTo>
                    <a:pt x="20" y="1"/>
                    <a:pt x="17" y="1"/>
                    <a:pt x="14" y="1"/>
                  </a:cubicBezTo>
                  <a:cubicBezTo>
                    <a:pt x="12" y="1"/>
                    <a:pt x="10" y="0"/>
                    <a:pt x="9" y="0"/>
                  </a:cubicBezTo>
                  <a:cubicBezTo>
                    <a:pt x="8" y="0"/>
                    <a:pt x="9" y="2"/>
                    <a:pt x="8" y="3"/>
                  </a:cubicBezTo>
                  <a:cubicBezTo>
                    <a:pt x="7" y="3"/>
                    <a:pt x="6" y="3"/>
                    <a:pt x="4" y="2"/>
                  </a:cubicBezTo>
                  <a:cubicBezTo>
                    <a:pt x="3" y="2"/>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5" name="Freeform 3472"/>
            <p:cNvSpPr>
              <a:spLocks noChangeAspect="1"/>
            </p:cNvSpPr>
            <p:nvPr/>
          </p:nvSpPr>
          <p:spPr bwMode="auto">
            <a:xfrm>
              <a:off x="3630" y="925"/>
              <a:ext cx="18" cy="7"/>
            </a:xfrm>
            <a:custGeom>
              <a:avLst/>
              <a:gdLst>
                <a:gd name="T0" fmla="*/ 10 w 15"/>
                <a:gd name="T1" fmla="*/ 1 h 6"/>
                <a:gd name="T2" fmla="*/ 7 w 15"/>
                <a:gd name="T3" fmla="*/ 2 h 6"/>
                <a:gd name="T4" fmla="*/ 1 w 15"/>
                <a:gd name="T5" fmla="*/ 2 h 6"/>
                <a:gd name="T6" fmla="*/ 6 w 15"/>
                <a:gd name="T7" fmla="*/ 5 h 6"/>
                <a:gd name="T8" fmla="*/ 11 w 15"/>
                <a:gd name="T9" fmla="*/ 7 h 6"/>
                <a:gd name="T10" fmla="*/ 17 w 15"/>
                <a:gd name="T11" fmla="*/ 4 h 6"/>
                <a:gd name="T12" fmla="*/ 14 w 15"/>
                <a:gd name="T13" fmla="*/ 0 h 6"/>
                <a:gd name="T14" fmla="*/ 10 w 15"/>
                <a:gd name="T15" fmla="*/ 1 h 6"/>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6"/>
                <a:gd name="T26" fmla="*/ 15 w 15"/>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6">
                  <a:moveTo>
                    <a:pt x="8" y="1"/>
                  </a:moveTo>
                  <a:cubicBezTo>
                    <a:pt x="7" y="2"/>
                    <a:pt x="7" y="2"/>
                    <a:pt x="6" y="2"/>
                  </a:cubicBezTo>
                  <a:cubicBezTo>
                    <a:pt x="4" y="2"/>
                    <a:pt x="2" y="1"/>
                    <a:pt x="1" y="2"/>
                  </a:cubicBezTo>
                  <a:cubicBezTo>
                    <a:pt x="0" y="4"/>
                    <a:pt x="3" y="3"/>
                    <a:pt x="5" y="4"/>
                  </a:cubicBezTo>
                  <a:cubicBezTo>
                    <a:pt x="6" y="5"/>
                    <a:pt x="7" y="6"/>
                    <a:pt x="9" y="6"/>
                  </a:cubicBezTo>
                  <a:cubicBezTo>
                    <a:pt x="11" y="6"/>
                    <a:pt x="13" y="5"/>
                    <a:pt x="14" y="3"/>
                  </a:cubicBezTo>
                  <a:cubicBezTo>
                    <a:pt x="15" y="2"/>
                    <a:pt x="13" y="0"/>
                    <a:pt x="12" y="0"/>
                  </a:cubicBezTo>
                  <a:cubicBezTo>
                    <a:pt x="10" y="0"/>
                    <a:pt x="9" y="1"/>
                    <a:pt x="8"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6" name="Freeform 3473"/>
            <p:cNvSpPr>
              <a:spLocks noChangeAspect="1"/>
            </p:cNvSpPr>
            <p:nvPr/>
          </p:nvSpPr>
          <p:spPr bwMode="auto">
            <a:xfrm>
              <a:off x="3612" y="939"/>
              <a:ext cx="20" cy="13"/>
            </a:xfrm>
            <a:custGeom>
              <a:avLst/>
              <a:gdLst>
                <a:gd name="T0" fmla="*/ 1 w 17"/>
                <a:gd name="T1" fmla="*/ 11 h 11"/>
                <a:gd name="T2" fmla="*/ 6 w 17"/>
                <a:gd name="T3" fmla="*/ 7 h 11"/>
                <a:gd name="T4" fmla="*/ 9 w 17"/>
                <a:gd name="T5" fmla="*/ 1 h 11"/>
                <a:gd name="T6" fmla="*/ 18 w 17"/>
                <a:gd name="T7" fmla="*/ 1 h 11"/>
                <a:gd name="T8" fmla="*/ 14 w 17"/>
                <a:gd name="T9" fmla="*/ 5 h 11"/>
                <a:gd name="T10" fmla="*/ 11 w 17"/>
                <a:gd name="T11" fmla="*/ 9 h 11"/>
                <a:gd name="T12" fmla="*/ 7 w 17"/>
                <a:gd name="T13" fmla="*/ 12 h 11"/>
                <a:gd name="T14" fmla="*/ 1 w 17"/>
                <a:gd name="T15" fmla="*/ 11 h 11"/>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1"/>
                <a:gd name="T26" fmla="*/ 17 w 1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1">
                  <a:moveTo>
                    <a:pt x="1" y="9"/>
                  </a:moveTo>
                  <a:cubicBezTo>
                    <a:pt x="0" y="8"/>
                    <a:pt x="4" y="7"/>
                    <a:pt x="5" y="6"/>
                  </a:cubicBezTo>
                  <a:cubicBezTo>
                    <a:pt x="6" y="5"/>
                    <a:pt x="6" y="2"/>
                    <a:pt x="8" y="1"/>
                  </a:cubicBezTo>
                  <a:cubicBezTo>
                    <a:pt x="10" y="0"/>
                    <a:pt x="13" y="0"/>
                    <a:pt x="15" y="1"/>
                  </a:cubicBezTo>
                  <a:cubicBezTo>
                    <a:pt x="17" y="2"/>
                    <a:pt x="13" y="3"/>
                    <a:pt x="12" y="4"/>
                  </a:cubicBezTo>
                  <a:cubicBezTo>
                    <a:pt x="11" y="6"/>
                    <a:pt x="10" y="7"/>
                    <a:pt x="9" y="8"/>
                  </a:cubicBezTo>
                  <a:cubicBezTo>
                    <a:pt x="8" y="9"/>
                    <a:pt x="7" y="10"/>
                    <a:pt x="6" y="10"/>
                  </a:cubicBezTo>
                  <a:cubicBezTo>
                    <a:pt x="4" y="10"/>
                    <a:pt x="1" y="11"/>
                    <a:pt x="1" y="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7" name="Freeform 3474"/>
            <p:cNvSpPr>
              <a:spLocks noChangeAspect="1"/>
            </p:cNvSpPr>
            <p:nvPr/>
          </p:nvSpPr>
          <p:spPr bwMode="auto">
            <a:xfrm>
              <a:off x="3553" y="956"/>
              <a:ext cx="14" cy="5"/>
            </a:xfrm>
            <a:custGeom>
              <a:avLst/>
              <a:gdLst>
                <a:gd name="T0" fmla="*/ 1 w 12"/>
                <a:gd name="T1" fmla="*/ 1 h 4"/>
                <a:gd name="T2" fmla="*/ 1 w 12"/>
                <a:gd name="T3" fmla="*/ 4 h 4"/>
                <a:gd name="T4" fmla="*/ 13 w 12"/>
                <a:gd name="T5" fmla="*/ 4 h 4"/>
                <a:gd name="T6" fmla="*/ 14 w 12"/>
                <a:gd name="T7" fmla="*/ 1 h 4"/>
                <a:gd name="T8" fmla="*/ 6 w 12"/>
                <a:gd name="T9" fmla="*/ 0 h 4"/>
                <a:gd name="T10" fmla="*/ 1 w 12"/>
                <a:gd name="T11" fmla="*/ 1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 y="1"/>
                  </a:moveTo>
                  <a:cubicBezTo>
                    <a:pt x="0" y="1"/>
                    <a:pt x="0" y="3"/>
                    <a:pt x="1" y="3"/>
                  </a:cubicBezTo>
                  <a:cubicBezTo>
                    <a:pt x="4" y="4"/>
                    <a:pt x="7" y="4"/>
                    <a:pt x="11" y="3"/>
                  </a:cubicBezTo>
                  <a:cubicBezTo>
                    <a:pt x="12" y="3"/>
                    <a:pt x="12" y="1"/>
                    <a:pt x="12" y="1"/>
                  </a:cubicBezTo>
                  <a:cubicBezTo>
                    <a:pt x="10" y="0"/>
                    <a:pt x="7" y="0"/>
                    <a:pt x="5" y="0"/>
                  </a:cubicBezTo>
                  <a:cubicBezTo>
                    <a:pt x="3" y="0"/>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8" name="Freeform 3475"/>
            <p:cNvSpPr>
              <a:spLocks noChangeAspect="1"/>
            </p:cNvSpPr>
            <p:nvPr/>
          </p:nvSpPr>
          <p:spPr bwMode="auto">
            <a:xfrm>
              <a:off x="3579" y="951"/>
              <a:ext cx="12" cy="6"/>
            </a:xfrm>
            <a:custGeom>
              <a:avLst/>
              <a:gdLst>
                <a:gd name="T0" fmla="*/ 1 w 10"/>
                <a:gd name="T1" fmla="*/ 2 h 5"/>
                <a:gd name="T2" fmla="*/ 0 w 10"/>
                <a:gd name="T3" fmla="*/ 5 h 5"/>
                <a:gd name="T4" fmla="*/ 7 w 10"/>
                <a:gd name="T5" fmla="*/ 5 h 5"/>
                <a:gd name="T6" fmla="*/ 12 w 10"/>
                <a:gd name="T7" fmla="*/ 4 h 5"/>
                <a:gd name="T8" fmla="*/ 10 w 10"/>
                <a:gd name="T9" fmla="*/ 0 h 5"/>
                <a:gd name="T10" fmla="*/ 4 w 10"/>
                <a:gd name="T11" fmla="*/ 1 h 5"/>
                <a:gd name="T12" fmla="*/ 1 w 10"/>
                <a:gd name="T13" fmla="*/ 2 h 5"/>
                <a:gd name="T14" fmla="*/ 0 60000 65536"/>
                <a:gd name="T15" fmla="*/ 0 60000 65536"/>
                <a:gd name="T16" fmla="*/ 0 60000 65536"/>
                <a:gd name="T17" fmla="*/ 0 60000 65536"/>
                <a:gd name="T18" fmla="*/ 0 60000 65536"/>
                <a:gd name="T19" fmla="*/ 0 60000 65536"/>
                <a:gd name="T20" fmla="*/ 0 60000 65536"/>
                <a:gd name="T21" fmla="*/ 0 w 10"/>
                <a:gd name="T22" fmla="*/ 0 h 5"/>
                <a:gd name="T23" fmla="*/ 10 w 10"/>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5">
                  <a:moveTo>
                    <a:pt x="1" y="2"/>
                  </a:moveTo>
                  <a:cubicBezTo>
                    <a:pt x="0" y="2"/>
                    <a:pt x="0" y="3"/>
                    <a:pt x="0" y="4"/>
                  </a:cubicBezTo>
                  <a:cubicBezTo>
                    <a:pt x="2" y="5"/>
                    <a:pt x="4" y="5"/>
                    <a:pt x="6" y="4"/>
                  </a:cubicBezTo>
                  <a:cubicBezTo>
                    <a:pt x="7" y="4"/>
                    <a:pt x="9" y="4"/>
                    <a:pt x="10" y="3"/>
                  </a:cubicBezTo>
                  <a:cubicBezTo>
                    <a:pt x="10" y="2"/>
                    <a:pt x="9" y="0"/>
                    <a:pt x="8" y="0"/>
                  </a:cubicBezTo>
                  <a:cubicBezTo>
                    <a:pt x="6" y="0"/>
                    <a:pt x="5" y="0"/>
                    <a:pt x="3" y="1"/>
                  </a:cubicBezTo>
                  <a:cubicBezTo>
                    <a:pt x="2" y="1"/>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9" name="Freeform 3476"/>
            <p:cNvSpPr>
              <a:spLocks noChangeAspect="1"/>
            </p:cNvSpPr>
            <p:nvPr/>
          </p:nvSpPr>
          <p:spPr bwMode="auto">
            <a:xfrm>
              <a:off x="3558" y="944"/>
              <a:ext cx="21" cy="8"/>
            </a:xfrm>
            <a:custGeom>
              <a:avLst/>
              <a:gdLst>
                <a:gd name="T0" fmla="*/ 0 w 18"/>
                <a:gd name="T1" fmla="*/ 0 h 7"/>
                <a:gd name="T2" fmla="*/ 0 w 18"/>
                <a:gd name="T3" fmla="*/ 1 h 7"/>
                <a:gd name="T4" fmla="*/ 13 w 18"/>
                <a:gd name="T5" fmla="*/ 6 h 7"/>
                <a:gd name="T6" fmla="*/ 19 w 18"/>
                <a:gd name="T7" fmla="*/ 8 h 7"/>
                <a:gd name="T8" fmla="*/ 21 w 18"/>
                <a:gd name="T9" fmla="*/ 7 h 7"/>
                <a:gd name="T10" fmla="*/ 11 w 18"/>
                <a:gd name="T11" fmla="*/ 2 h 7"/>
                <a:gd name="T12" fmla="*/ 0 w 18"/>
                <a:gd name="T13" fmla="*/ 0 h 7"/>
                <a:gd name="T14" fmla="*/ 0 60000 65536"/>
                <a:gd name="T15" fmla="*/ 0 60000 65536"/>
                <a:gd name="T16" fmla="*/ 0 60000 65536"/>
                <a:gd name="T17" fmla="*/ 0 60000 65536"/>
                <a:gd name="T18" fmla="*/ 0 60000 65536"/>
                <a:gd name="T19" fmla="*/ 0 60000 65536"/>
                <a:gd name="T20" fmla="*/ 0 60000 65536"/>
                <a:gd name="T21" fmla="*/ 0 w 18"/>
                <a:gd name="T22" fmla="*/ 0 h 7"/>
                <a:gd name="T23" fmla="*/ 18 w 1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7">
                  <a:moveTo>
                    <a:pt x="0" y="0"/>
                  </a:moveTo>
                  <a:cubicBezTo>
                    <a:pt x="0" y="0"/>
                    <a:pt x="0" y="1"/>
                    <a:pt x="0" y="1"/>
                  </a:cubicBezTo>
                  <a:cubicBezTo>
                    <a:pt x="4" y="3"/>
                    <a:pt x="8" y="3"/>
                    <a:pt x="11" y="5"/>
                  </a:cubicBezTo>
                  <a:cubicBezTo>
                    <a:pt x="13" y="5"/>
                    <a:pt x="15" y="7"/>
                    <a:pt x="16" y="7"/>
                  </a:cubicBezTo>
                  <a:cubicBezTo>
                    <a:pt x="17" y="7"/>
                    <a:pt x="18" y="6"/>
                    <a:pt x="18" y="6"/>
                  </a:cubicBezTo>
                  <a:cubicBezTo>
                    <a:pt x="15" y="4"/>
                    <a:pt x="12" y="3"/>
                    <a:pt x="9" y="2"/>
                  </a:cubicBezTo>
                  <a:cubicBezTo>
                    <a:pt x="6" y="1"/>
                    <a:pt x="3" y="0"/>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0" name="Freeform 3477"/>
            <p:cNvSpPr>
              <a:spLocks noChangeAspect="1"/>
            </p:cNvSpPr>
            <p:nvPr/>
          </p:nvSpPr>
          <p:spPr bwMode="auto">
            <a:xfrm>
              <a:off x="3443" y="950"/>
              <a:ext cx="61" cy="29"/>
            </a:xfrm>
            <a:custGeom>
              <a:avLst/>
              <a:gdLst>
                <a:gd name="T0" fmla="*/ 60 w 51"/>
                <a:gd name="T1" fmla="*/ 6 h 24"/>
                <a:gd name="T2" fmla="*/ 60 w 51"/>
                <a:gd name="T3" fmla="*/ 10 h 24"/>
                <a:gd name="T4" fmla="*/ 53 w 51"/>
                <a:gd name="T5" fmla="*/ 12 h 24"/>
                <a:gd name="T6" fmla="*/ 42 w 51"/>
                <a:gd name="T7" fmla="*/ 12 h 24"/>
                <a:gd name="T8" fmla="*/ 36 w 51"/>
                <a:gd name="T9" fmla="*/ 17 h 24"/>
                <a:gd name="T10" fmla="*/ 26 w 51"/>
                <a:gd name="T11" fmla="*/ 15 h 24"/>
                <a:gd name="T12" fmla="*/ 23 w 51"/>
                <a:gd name="T13" fmla="*/ 18 h 24"/>
                <a:gd name="T14" fmla="*/ 29 w 51"/>
                <a:gd name="T15" fmla="*/ 23 h 24"/>
                <a:gd name="T16" fmla="*/ 23 w 51"/>
                <a:gd name="T17" fmla="*/ 23 h 24"/>
                <a:gd name="T18" fmla="*/ 18 w 51"/>
                <a:gd name="T19" fmla="*/ 25 h 24"/>
                <a:gd name="T20" fmla="*/ 14 w 51"/>
                <a:gd name="T21" fmla="*/ 25 h 24"/>
                <a:gd name="T22" fmla="*/ 10 w 51"/>
                <a:gd name="T23" fmla="*/ 28 h 24"/>
                <a:gd name="T24" fmla="*/ 13 w 51"/>
                <a:gd name="T25" fmla="*/ 22 h 24"/>
                <a:gd name="T26" fmla="*/ 14 w 51"/>
                <a:gd name="T27" fmla="*/ 19 h 24"/>
                <a:gd name="T28" fmla="*/ 7 w 51"/>
                <a:gd name="T29" fmla="*/ 21 h 24"/>
                <a:gd name="T30" fmla="*/ 5 w 51"/>
                <a:gd name="T31" fmla="*/ 25 h 24"/>
                <a:gd name="T32" fmla="*/ 0 w 51"/>
                <a:gd name="T33" fmla="*/ 19 h 24"/>
                <a:gd name="T34" fmla="*/ 4 w 51"/>
                <a:gd name="T35" fmla="*/ 16 h 24"/>
                <a:gd name="T36" fmla="*/ 7 w 51"/>
                <a:gd name="T37" fmla="*/ 18 h 24"/>
                <a:gd name="T38" fmla="*/ 14 w 51"/>
                <a:gd name="T39" fmla="*/ 17 h 24"/>
                <a:gd name="T40" fmla="*/ 11 w 51"/>
                <a:gd name="T41" fmla="*/ 15 h 24"/>
                <a:gd name="T42" fmla="*/ 14 w 51"/>
                <a:gd name="T43" fmla="*/ 13 h 24"/>
                <a:gd name="T44" fmla="*/ 11 w 51"/>
                <a:gd name="T45" fmla="*/ 12 h 24"/>
                <a:gd name="T46" fmla="*/ 17 w 51"/>
                <a:gd name="T47" fmla="*/ 10 h 24"/>
                <a:gd name="T48" fmla="*/ 22 w 51"/>
                <a:gd name="T49" fmla="*/ 12 h 24"/>
                <a:gd name="T50" fmla="*/ 28 w 51"/>
                <a:gd name="T51" fmla="*/ 10 h 24"/>
                <a:gd name="T52" fmla="*/ 29 w 51"/>
                <a:gd name="T53" fmla="*/ 7 h 24"/>
                <a:gd name="T54" fmla="*/ 25 w 51"/>
                <a:gd name="T55" fmla="*/ 5 h 24"/>
                <a:gd name="T56" fmla="*/ 26 w 51"/>
                <a:gd name="T57" fmla="*/ 2 h 24"/>
                <a:gd name="T58" fmla="*/ 38 w 51"/>
                <a:gd name="T59" fmla="*/ 0 h 24"/>
                <a:gd name="T60" fmla="*/ 42 w 51"/>
                <a:gd name="T61" fmla="*/ 2 h 24"/>
                <a:gd name="T62" fmla="*/ 47 w 51"/>
                <a:gd name="T63" fmla="*/ 1 h 24"/>
                <a:gd name="T64" fmla="*/ 48 w 51"/>
                <a:gd name="T65" fmla="*/ 2 h 24"/>
                <a:gd name="T66" fmla="*/ 41 w 51"/>
                <a:gd name="T67" fmla="*/ 6 h 24"/>
                <a:gd name="T68" fmla="*/ 42 w 51"/>
                <a:gd name="T69" fmla="*/ 7 h 24"/>
                <a:gd name="T70" fmla="*/ 51 w 51"/>
                <a:gd name="T71" fmla="*/ 5 h 24"/>
                <a:gd name="T72" fmla="*/ 60 w 51"/>
                <a:gd name="T73" fmla="*/ 6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1"/>
                <a:gd name="T112" fmla="*/ 0 h 24"/>
                <a:gd name="T113" fmla="*/ 51 w 5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1" h="24">
                  <a:moveTo>
                    <a:pt x="50" y="5"/>
                  </a:moveTo>
                  <a:cubicBezTo>
                    <a:pt x="51" y="6"/>
                    <a:pt x="51" y="8"/>
                    <a:pt x="50" y="8"/>
                  </a:cubicBezTo>
                  <a:cubicBezTo>
                    <a:pt x="48" y="9"/>
                    <a:pt x="46" y="10"/>
                    <a:pt x="44" y="10"/>
                  </a:cubicBezTo>
                  <a:cubicBezTo>
                    <a:pt x="41" y="10"/>
                    <a:pt x="38" y="9"/>
                    <a:pt x="35" y="10"/>
                  </a:cubicBezTo>
                  <a:cubicBezTo>
                    <a:pt x="33" y="11"/>
                    <a:pt x="32" y="14"/>
                    <a:pt x="30" y="14"/>
                  </a:cubicBezTo>
                  <a:cubicBezTo>
                    <a:pt x="27" y="14"/>
                    <a:pt x="25" y="12"/>
                    <a:pt x="22" y="12"/>
                  </a:cubicBezTo>
                  <a:cubicBezTo>
                    <a:pt x="21" y="13"/>
                    <a:pt x="18" y="14"/>
                    <a:pt x="19" y="15"/>
                  </a:cubicBezTo>
                  <a:cubicBezTo>
                    <a:pt x="19" y="17"/>
                    <a:pt x="24" y="17"/>
                    <a:pt x="24" y="19"/>
                  </a:cubicBezTo>
                  <a:cubicBezTo>
                    <a:pt x="24" y="20"/>
                    <a:pt x="20" y="19"/>
                    <a:pt x="19" y="19"/>
                  </a:cubicBezTo>
                  <a:cubicBezTo>
                    <a:pt x="18" y="20"/>
                    <a:pt x="16" y="21"/>
                    <a:pt x="15" y="21"/>
                  </a:cubicBezTo>
                  <a:cubicBezTo>
                    <a:pt x="14" y="21"/>
                    <a:pt x="13" y="21"/>
                    <a:pt x="12" y="21"/>
                  </a:cubicBezTo>
                  <a:cubicBezTo>
                    <a:pt x="10" y="21"/>
                    <a:pt x="8" y="24"/>
                    <a:pt x="8" y="23"/>
                  </a:cubicBezTo>
                  <a:cubicBezTo>
                    <a:pt x="7" y="21"/>
                    <a:pt x="10" y="19"/>
                    <a:pt x="11" y="18"/>
                  </a:cubicBezTo>
                  <a:cubicBezTo>
                    <a:pt x="11" y="17"/>
                    <a:pt x="13" y="16"/>
                    <a:pt x="12" y="16"/>
                  </a:cubicBezTo>
                  <a:cubicBezTo>
                    <a:pt x="10" y="16"/>
                    <a:pt x="8" y="16"/>
                    <a:pt x="6" y="17"/>
                  </a:cubicBezTo>
                  <a:cubicBezTo>
                    <a:pt x="5" y="18"/>
                    <a:pt x="5" y="21"/>
                    <a:pt x="4" y="21"/>
                  </a:cubicBezTo>
                  <a:cubicBezTo>
                    <a:pt x="2" y="21"/>
                    <a:pt x="0" y="18"/>
                    <a:pt x="0" y="16"/>
                  </a:cubicBezTo>
                  <a:cubicBezTo>
                    <a:pt x="0" y="15"/>
                    <a:pt x="2" y="13"/>
                    <a:pt x="3" y="13"/>
                  </a:cubicBezTo>
                  <a:cubicBezTo>
                    <a:pt x="4" y="13"/>
                    <a:pt x="5" y="14"/>
                    <a:pt x="6" y="15"/>
                  </a:cubicBezTo>
                  <a:cubicBezTo>
                    <a:pt x="8" y="15"/>
                    <a:pt x="10" y="15"/>
                    <a:pt x="12" y="14"/>
                  </a:cubicBezTo>
                  <a:cubicBezTo>
                    <a:pt x="13" y="13"/>
                    <a:pt x="9" y="13"/>
                    <a:pt x="9" y="12"/>
                  </a:cubicBezTo>
                  <a:cubicBezTo>
                    <a:pt x="9" y="11"/>
                    <a:pt x="12" y="12"/>
                    <a:pt x="12" y="11"/>
                  </a:cubicBezTo>
                  <a:cubicBezTo>
                    <a:pt x="11" y="10"/>
                    <a:pt x="8" y="10"/>
                    <a:pt x="9" y="10"/>
                  </a:cubicBezTo>
                  <a:cubicBezTo>
                    <a:pt x="10" y="8"/>
                    <a:pt x="12" y="8"/>
                    <a:pt x="14" y="8"/>
                  </a:cubicBezTo>
                  <a:cubicBezTo>
                    <a:pt x="15" y="8"/>
                    <a:pt x="16" y="10"/>
                    <a:pt x="18" y="10"/>
                  </a:cubicBezTo>
                  <a:cubicBezTo>
                    <a:pt x="20" y="10"/>
                    <a:pt x="22" y="10"/>
                    <a:pt x="23" y="8"/>
                  </a:cubicBezTo>
                  <a:cubicBezTo>
                    <a:pt x="24" y="8"/>
                    <a:pt x="24" y="7"/>
                    <a:pt x="24" y="6"/>
                  </a:cubicBezTo>
                  <a:cubicBezTo>
                    <a:pt x="24" y="5"/>
                    <a:pt x="22" y="5"/>
                    <a:pt x="21" y="4"/>
                  </a:cubicBezTo>
                  <a:cubicBezTo>
                    <a:pt x="21" y="3"/>
                    <a:pt x="22" y="2"/>
                    <a:pt x="22" y="2"/>
                  </a:cubicBezTo>
                  <a:cubicBezTo>
                    <a:pt x="25" y="1"/>
                    <a:pt x="29" y="0"/>
                    <a:pt x="32" y="0"/>
                  </a:cubicBezTo>
                  <a:cubicBezTo>
                    <a:pt x="33" y="0"/>
                    <a:pt x="34" y="2"/>
                    <a:pt x="35" y="2"/>
                  </a:cubicBezTo>
                  <a:cubicBezTo>
                    <a:pt x="36" y="2"/>
                    <a:pt x="37" y="1"/>
                    <a:pt x="39" y="1"/>
                  </a:cubicBezTo>
                  <a:cubicBezTo>
                    <a:pt x="39" y="1"/>
                    <a:pt x="40" y="2"/>
                    <a:pt x="40" y="2"/>
                  </a:cubicBezTo>
                  <a:cubicBezTo>
                    <a:pt x="38" y="4"/>
                    <a:pt x="35" y="3"/>
                    <a:pt x="34" y="5"/>
                  </a:cubicBezTo>
                  <a:cubicBezTo>
                    <a:pt x="33" y="5"/>
                    <a:pt x="34" y="6"/>
                    <a:pt x="35" y="6"/>
                  </a:cubicBezTo>
                  <a:cubicBezTo>
                    <a:pt x="37" y="6"/>
                    <a:pt x="40" y="4"/>
                    <a:pt x="43" y="4"/>
                  </a:cubicBezTo>
                  <a:cubicBezTo>
                    <a:pt x="45" y="4"/>
                    <a:pt x="48" y="4"/>
                    <a:pt x="50"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1" name="Freeform 3478"/>
            <p:cNvSpPr>
              <a:spLocks noChangeAspect="1"/>
            </p:cNvSpPr>
            <p:nvPr/>
          </p:nvSpPr>
          <p:spPr bwMode="auto">
            <a:xfrm>
              <a:off x="3419" y="951"/>
              <a:ext cx="46" cy="14"/>
            </a:xfrm>
            <a:custGeom>
              <a:avLst/>
              <a:gdLst>
                <a:gd name="T0" fmla="*/ 26 w 39"/>
                <a:gd name="T1" fmla="*/ 0 h 12"/>
                <a:gd name="T2" fmla="*/ 42 w 39"/>
                <a:gd name="T3" fmla="*/ 1 h 12"/>
                <a:gd name="T4" fmla="*/ 46 w 39"/>
                <a:gd name="T5" fmla="*/ 6 h 12"/>
                <a:gd name="T6" fmla="*/ 41 w 39"/>
                <a:gd name="T7" fmla="*/ 6 h 12"/>
                <a:gd name="T8" fmla="*/ 33 w 39"/>
                <a:gd name="T9" fmla="*/ 4 h 12"/>
                <a:gd name="T10" fmla="*/ 29 w 39"/>
                <a:gd name="T11" fmla="*/ 8 h 12"/>
                <a:gd name="T12" fmla="*/ 25 w 39"/>
                <a:gd name="T13" fmla="*/ 7 h 12"/>
                <a:gd name="T14" fmla="*/ 18 w 39"/>
                <a:gd name="T15" fmla="*/ 13 h 12"/>
                <a:gd name="T16" fmla="*/ 13 w 39"/>
                <a:gd name="T17" fmla="*/ 14 h 12"/>
                <a:gd name="T18" fmla="*/ 12 w 39"/>
                <a:gd name="T19" fmla="*/ 12 h 12"/>
                <a:gd name="T20" fmla="*/ 7 w 39"/>
                <a:gd name="T21" fmla="*/ 11 h 12"/>
                <a:gd name="T22" fmla="*/ 1 w 39"/>
                <a:gd name="T23" fmla="*/ 11 h 12"/>
                <a:gd name="T24" fmla="*/ 4 w 39"/>
                <a:gd name="T25" fmla="*/ 8 h 12"/>
                <a:gd name="T26" fmla="*/ 15 w 39"/>
                <a:gd name="T27" fmla="*/ 8 h 12"/>
                <a:gd name="T28" fmla="*/ 22 w 39"/>
                <a:gd name="T29" fmla="*/ 4 h 12"/>
                <a:gd name="T30" fmla="*/ 26 w 39"/>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9"/>
                <a:gd name="T49" fmla="*/ 0 h 12"/>
                <a:gd name="T50" fmla="*/ 39 w 39"/>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9" h="12">
                  <a:moveTo>
                    <a:pt x="22" y="0"/>
                  </a:moveTo>
                  <a:cubicBezTo>
                    <a:pt x="26" y="0"/>
                    <a:pt x="31" y="0"/>
                    <a:pt x="36" y="1"/>
                  </a:cubicBezTo>
                  <a:cubicBezTo>
                    <a:pt x="37" y="2"/>
                    <a:pt x="39" y="3"/>
                    <a:pt x="39" y="5"/>
                  </a:cubicBezTo>
                  <a:cubicBezTo>
                    <a:pt x="39" y="6"/>
                    <a:pt x="36" y="6"/>
                    <a:pt x="35" y="5"/>
                  </a:cubicBezTo>
                  <a:cubicBezTo>
                    <a:pt x="32" y="5"/>
                    <a:pt x="30" y="3"/>
                    <a:pt x="28" y="3"/>
                  </a:cubicBezTo>
                  <a:cubicBezTo>
                    <a:pt x="26" y="3"/>
                    <a:pt x="26" y="6"/>
                    <a:pt x="25" y="7"/>
                  </a:cubicBezTo>
                  <a:cubicBezTo>
                    <a:pt x="24" y="7"/>
                    <a:pt x="22" y="6"/>
                    <a:pt x="21" y="6"/>
                  </a:cubicBezTo>
                  <a:cubicBezTo>
                    <a:pt x="19" y="7"/>
                    <a:pt x="17" y="9"/>
                    <a:pt x="15" y="11"/>
                  </a:cubicBezTo>
                  <a:cubicBezTo>
                    <a:pt x="13" y="11"/>
                    <a:pt x="12" y="12"/>
                    <a:pt x="11" y="12"/>
                  </a:cubicBezTo>
                  <a:cubicBezTo>
                    <a:pt x="10" y="12"/>
                    <a:pt x="11" y="10"/>
                    <a:pt x="10" y="10"/>
                  </a:cubicBezTo>
                  <a:cubicBezTo>
                    <a:pt x="9" y="9"/>
                    <a:pt x="7" y="9"/>
                    <a:pt x="6" y="9"/>
                  </a:cubicBezTo>
                  <a:cubicBezTo>
                    <a:pt x="4" y="9"/>
                    <a:pt x="2" y="10"/>
                    <a:pt x="1" y="9"/>
                  </a:cubicBezTo>
                  <a:cubicBezTo>
                    <a:pt x="0" y="8"/>
                    <a:pt x="2" y="7"/>
                    <a:pt x="3" y="7"/>
                  </a:cubicBezTo>
                  <a:cubicBezTo>
                    <a:pt x="7" y="6"/>
                    <a:pt x="10" y="7"/>
                    <a:pt x="13" y="7"/>
                  </a:cubicBezTo>
                  <a:cubicBezTo>
                    <a:pt x="15" y="6"/>
                    <a:pt x="17" y="5"/>
                    <a:pt x="19" y="3"/>
                  </a:cubicBezTo>
                  <a:cubicBezTo>
                    <a:pt x="20" y="2"/>
                    <a:pt x="20" y="1"/>
                    <a:pt x="2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2" name="Freeform 3479"/>
            <p:cNvSpPr>
              <a:spLocks noChangeAspect="1"/>
            </p:cNvSpPr>
            <p:nvPr/>
          </p:nvSpPr>
          <p:spPr bwMode="auto">
            <a:xfrm>
              <a:off x="3482" y="938"/>
              <a:ext cx="7" cy="9"/>
            </a:xfrm>
            <a:custGeom>
              <a:avLst/>
              <a:gdLst>
                <a:gd name="T0" fmla="*/ 2 w 6"/>
                <a:gd name="T1" fmla="*/ 1 h 8"/>
                <a:gd name="T2" fmla="*/ 7 w 6"/>
                <a:gd name="T3" fmla="*/ 3 h 8"/>
                <a:gd name="T4" fmla="*/ 4 w 6"/>
                <a:gd name="T5" fmla="*/ 7 h 8"/>
                <a:gd name="T6" fmla="*/ 2 w 6"/>
                <a:gd name="T7" fmla="*/ 9 h 8"/>
                <a:gd name="T8" fmla="*/ 2 w 6"/>
                <a:gd name="T9" fmla="*/ 1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2" y="1"/>
                  </a:moveTo>
                  <a:cubicBezTo>
                    <a:pt x="3" y="0"/>
                    <a:pt x="6" y="2"/>
                    <a:pt x="6" y="3"/>
                  </a:cubicBezTo>
                  <a:cubicBezTo>
                    <a:pt x="6" y="5"/>
                    <a:pt x="4" y="5"/>
                    <a:pt x="3" y="6"/>
                  </a:cubicBezTo>
                  <a:cubicBezTo>
                    <a:pt x="3" y="7"/>
                    <a:pt x="2" y="8"/>
                    <a:pt x="2" y="8"/>
                  </a:cubicBezTo>
                  <a:cubicBezTo>
                    <a:pt x="1" y="6"/>
                    <a:pt x="0" y="3"/>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3" name="Freeform 3480"/>
            <p:cNvSpPr>
              <a:spLocks noChangeAspect="1"/>
            </p:cNvSpPr>
            <p:nvPr/>
          </p:nvSpPr>
          <p:spPr bwMode="auto">
            <a:xfrm>
              <a:off x="3479" y="967"/>
              <a:ext cx="7" cy="8"/>
            </a:xfrm>
            <a:custGeom>
              <a:avLst/>
              <a:gdLst>
                <a:gd name="T0" fmla="*/ 0 w 6"/>
                <a:gd name="T1" fmla="*/ 3 h 7"/>
                <a:gd name="T2" fmla="*/ 4 w 6"/>
                <a:gd name="T3" fmla="*/ 0 h 7"/>
                <a:gd name="T4" fmla="*/ 7 w 6"/>
                <a:gd name="T5" fmla="*/ 1 h 7"/>
                <a:gd name="T6" fmla="*/ 6 w 6"/>
                <a:gd name="T7" fmla="*/ 7 h 7"/>
                <a:gd name="T8" fmla="*/ 1 w 6"/>
                <a:gd name="T9" fmla="*/ 8 h 7"/>
                <a:gd name="T10" fmla="*/ 0 w 6"/>
                <a:gd name="T11" fmla="*/ 3 h 7"/>
                <a:gd name="T12" fmla="*/ 0 60000 65536"/>
                <a:gd name="T13" fmla="*/ 0 60000 65536"/>
                <a:gd name="T14" fmla="*/ 0 60000 65536"/>
                <a:gd name="T15" fmla="*/ 0 60000 65536"/>
                <a:gd name="T16" fmla="*/ 0 60000 65536"/>
                <a:gd name="T17" fmla="*/ 0 60000 65536"/>
                <a:gd name="T18" fmla="*/ 0 w 6"/>
                <a:gd name="T19" fmla="*/ 0 h 7"/>
                <a:gd name="T20" fmla="*/ 6 w 6"/>
                <a:gd name="T21" fmla="*/ 7 h 7"/>
              </a:gdLst>
              <a:ahLst/>
              <a:cxnLst>
                <a:cxn ang="T12">
                  <a:pos x="T0" y="T1"/>
                </a:cxn>
                <a:cxn ang="T13">
                  <a:pos x="T2" y="T3"/>
                </a:cxn>
                <a:cxn ang="T14">
                  <a:pos x="T4" y="T5"/>
                </a:cxn>
                <a:cxn ang="T15">
                  <a:pos x="T6" y="T7"/>
                </a:cxn>
                <a:cxn ang="T16">
                  <a:pos x="T8" y="T9"/>
                </a:cxn>
                <a:cxn ang="T17">
                  <a:pos x="T10" y="T11"/>
                </a:cxn>
              </a:cxnLst>
              <a:rect l="T18" t="T19" r="T20" b="T21"/>
              <a:pathLst>
                <a:path w="6" h="7">
                  <a:moveTo>
                    <a:pt x="0" y="3"/>
                  </a:moveTo>
                  <a:cubicBezTo>
                    <a:pt x="0" y="2"/>
                    <a:pt x="2" y="1"/>
                    <a:pt x="3" y="0"/>
                  </a:cubicBezTo>
                  <a:cubicBezTo>
                    <a:pt x="4" y="0"/>
                    <a:pt x="6" y="0"/>
                    <a:pt x="6" y="1"/>
                  </a:cubicBezTo>
                  <a:cubicBezTo>
                    <a:pt x="6" y="2"/>
                    <a:pt x="6" y="5"/>
                    <a:pt x="5" y="6"/>
                  </a:cubicBezTo>
                  <a:cubicBezTo>
                    <a:pt x="4" y="7"/>
                    <a:pt x="2" y="7"/>
                    <a:pt x="1" y="7"/>
                  </a:cubicBezTo>
                  <a:cubicBezTo>
                    <a:pt x="0" y="6"/>
                    <a:pt x="0" y="5"/>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4" name="Freeform 3481"/>
            <p:cNvSpPr>
              <a:spLocks noChangeAspect="1"/>
            </p:cNvSpPr>
            <p:nvPr/>
          </p:nvSpPr>
          <p:spPr bwMode="auto">
            <a:xfrm>
              <a:off x="3483" y="973"/>
              <a:ext cx="21" cy="10"/>
            </a:xfrm>
            <a:custGeom>
              <a:avLst/>
              <a:gdLst>
                <a:gd name="T0" fmla="*/ 1 w 17"/>
                <a:gd name="T1" fmla="*/ 6 h 9"/>
                <a:gd name="T2" fmla="*/ 5 w 17"/>
                <a:gd name="T3" fmla="*/ 9 h 9"/>
                <a:gd name="T4" fmla="*/ 20 w 17"/>
                <a:gd name="T5" fmla="*/ 9 h 9"/>
                <a:gd name="T6" fmla="*/ 20 w 17"/>
                <a:gd name="T7" fmla="*/ 7 h 9"/>
                <a:gd name="T8" fmla="*/ 16 w 17"/>
                <a:gd name="T9" fmla="*/ 3 h 9"/>
                <a:gd name="T10" fmla="*/ 12 w 17"/>
                <a:gd name="T11" fmla="*/ 1 h 9"/>
                <a:gd name="T12" fmla="*/ 9 w 17"/>
                <a:gd name="T13" fmla="*/ 7 h 9"/>
                <a:gd name="T14" fmla="*/ 1 w 17"/>
                <a:gd name="T15" fmla="*/ 6 h 9"/>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9"/>
                <a:gd name="T26" fmla="*/ 17 w 1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9">
                  <a:moveTo>
                    <a:pt x="1" y="5"/>
                  </a:moveTo>
                  <a:cubicBezTo>
                    <a:pt x="0" y="6"/>
                    <a:pt x="3" y="7"/>
                    <a:pt x="4" y="8"/>
                  </a:cubicBezTo>
                  <a:cubicBezTo>
                    <a:pt x="8" y="8"/>
                    <a:pt x="12" y="9"/>
                    <a:pt x="16" y="8"/>
                  </a:cubicBezTo>
                  <a:cubicBezTo>
                    <a:pt x="17" y="8"/>
                    <a:pt x="16" y="7"/>
                    <a:pt x="16" y="6"/>
                  </a:cubicBezTo>
                  <a:cubicBezTo>
                    <a:pt x="15" y="5"/>
                    <a:pt x="14" y="4"/>
                    <a:pt x="13" y="3"/>
                  </a:cubicBezTo>
                  <a:cubicBezTo>
                    <a:pt x="12" y="3"/>
                    <a:pt x="11" y="0"/>
                    <a:pt x="10" y="1"/>
                  </a:cubicBezTo>
                  <a:cubicBezTo>
                    <a:pt x="8" y="2"/>
                    <a:pt x="9" y="5"/>
                    <a:pt x="7" y="6"/>
                  </a:cubicBezTo>
                  <a:cubicBezTo>
                    <a:pt x="5" y="7"/>
                    <a:pt x="3" y="5"/>
                    <a:pt x="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5" name="Freeform 3482"/>
            <p:cNvSpPr>
              <a:spLocks noChangeAspect="1"/>
            </p:cNvSpPr>
            <p:nvPr/>
          </p:nvSpPr>
          <p:spPr bwMode="auto">
            <a:xfrm>
              <a:off x="1889" y="3621"/>
              <a:ext cx="57" cy="54"/>
            </a:xfrm>
            <a:custGeom>
              <a:avLst/>
              <a:gdLst>
                <a:gd name="T0" fmla="*/ 29 w 47"/>
                <a:gd name="T1" fmla="*/ 53 h 45"/>
                <a:gd name="T2" fmla="*/ 44 w 47"/>
                <a:gd name="T3" fmla="*/ 54 h 45"/>
                <a:gd name="T4" fmla="*/ 56 w 47"/>
                <a:gd name="T5" fmla="*/ 48 h 45"/>
                <a:gd name="T6" fmla="*/ 56 w 47"/>
                <a:gd name="T7" fmla="*/ 44 h 45"/>
                <a:gd name="T8" fmla="*/ 45 w 47"/>
                <a:gd name="T9" fmla="*/ 43 h 45"/>
                <a:gd name="T10" fmla="*/ 33 w 47"/>
                <a:gd name="T11" fmla="*/ 36 h 45"/>
                <a:gd name="T12" fmla="*/ 17 w 47"/>
                <a:gd name="T13" fmla="*/ 25 h 45"/>
                <a:gd name="T14" fmla="*/ 8 w 47"/>
                <a:gd name="T15" fmla="*/ 17 h 45"/>
                <a:gd name="T16" fmla="*/ 5 w 47"/>
                <a:gd name="T17" fmla="*/ 12 h 45"/>
                <a:gd name="T18" fmla="*/ 7 w 47"/>
                <a:gd name="T19" fmla="*/ 8 h 45"/>
                <a:gd name="T20" fmla="*/ 4 w 47"/>
                <a:gd name="T21" fmla="*/ 1 h 45"/>
                <a:gd name="T22" fmla="*/ 0 w 47"/>
                <a:gd name="T23" fmla="*/ 0 h 45"/>
                <a:gd name="T24" fmla="*/ 7 w 47"/>
                <a:gd name="T25" fmla="*/ 48 h 45"/>
                <a:gd name="T26" fmla="*/ 12 w 47"/>
                <a:gd name="T27" fmla="*/ 48 h 45"/>
                <a:gd name="T28" fmla="*/ 17 w 47"/>
                <a:gd name="T29" fmla="*/ 50 h 45"/>
                <a:gd name="T30" fmla="*/ 24 w 47"/>
                <a:gd name="T31" fmla="*/ 50 h 45"/>
                <a:gd name="T32" fmla="*/ 29 w 47"/>
                <a:gd name="T33" fmla="*/ 5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45"/>
                <a:gd name="T53" fmla="*/ 47 w 47"/>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45">
                  <a:moveTo>
                    <a:pt x="24" y="44"/>
                  </a:moveTo>
                  <a:cubicBezTo>
                    <a:pt x="28" y="44"/>
                    <a:pt x="32" y="45"/>
                    <a:pt x="36" y="45"/>
                  </a:cubicBezTo>
                  <a:cubicBezTo>
                    <a:pt x="40" y="44"/>
                    <a:pt x="43" y="43"/>
                    <a:pt x="46" y="40"/>
                  </a:cubicBezTo>
                  <a:cubicBezTo>
                    <a:pt x="47" y="40"/>
                    <a:pt x="47" y="38"/>
                    <a:pt x="46" y="37"/>
                  </a:cubicBezTo>
                  <a:cubicBezTo>
                    <a:pt x="43" y="36"/>
                    <a:pt x="40" y="37"/>
                    <a:pt x="37" y="36"/>
                  </a:cubicBezTo>
                  <a:cubicBezTo>
                    <a:pt x="33" y="35"/>
                    <a:pt x="30" y="32"/>
                    <a:pt x="27" y="30"/>
                  </a:cubicBezTo>
                  <a:cubicBezTo>
                    <a:pt x="22" y="27"/>
                    <a:pt x="18" y="25"/>
                    <a:pt x="14" y="21"/>
                  </a:cubicBezTo>
                  <a:cubicBezTo>
                    <a:pt x="11" y="19"/>
                    <a:pt x="9" y="16"/>
                    <a:pt x="7" y="14"/>
                  </a:cubicBezTo>
                  <a:cubicBezTo>
                    <a:pt x="6" y="13"/>
                    <a:pt x="4" y="12"/>
                    <a:pt x="4" y="10"/>
                  </a:cubicBezTo>
                  <a:cubicBezTo>
                    <a:pt x="4" y="9"/>
                    <a:pt x="7" y="9"/>
                    <a:pt x="6" y="7"/>
                  </a:cubicBezTo>
                  <a:cubicBezTo>
                    <a:pt x="6" y="5"/>
                    <a:pt x="5" y="3"/>
                    <a:pt x="3" y="1"/>
                  </a:cubicBezTo>
                  <a:cubicBezTo>
                    <a:pt x="2" y="1"/>
                    <a:pt x="1" y="0"/>
                    <a:pt x="0" y="0"/>
                  </a:cubicBezTo>
                  <a:cubicBezTo>
                    <a:pt x="2" y="13"/>
                    <a:pt x="4" y="27"/>
                    <a:pt x="6" y="40"/>
                  </a:cubicBezTo>
                  <a:cubicBezTo>
                    <a:pt x="7" y="40"/>
                    <a:pt x="9" y="40"/>
                    <a:pt x="10" y="40"/>
                  </a:cubicBezTo>
                  <a:cubicBezTo>
                    <a:pt x="12" y="41"/>
                    <a:pt x="13" y="42"/>
                    <a:pt x="14" y="42"/>
                  </a:cubicBezTo>
                  <a:cubicBezTo>
                    <a:pt x="16" y="42"/>
                    <a:pt x="18" y="42"/>
                    <a:pt x="20" y="42"/>
                  </a:cubicBezTo>
                  <a:cubicBezTo>
                    <a:pt x="21" y="43"/>
                    <a:pt x="23" y="43"/>
                    <a:pt x="24" y="4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6" name="Freeform 3483"/>
            <p:cNvSpPr>
              <a:spLocks noChangeAspect="1"/>
            </p:cNvSpPr>
            <p:nvPr/>
          </p:nvSpPr>
          <p:spPr bwMode="auto">
            <a:xfrm>
              <a:off x="1906" y="3671"/>
              <a:ext cx="13" cy="8"/>
            </a:xfrm>
            <a:custGeom>
              <a:avLst/>
              <a:gdLst>
                <a:gd name="T0" fmla="*/ 12 w 11"/>
                <a:gd name="T1" fmla="*/ 2 h 7"/>
                <a:gd name="T2" fmla="*/ 12 w 11"/>
                <a:gd name="T3" fmla="*/ 8 h 7"/>
                <a:gd name="T4" fmla="*/ 7 w 11"/>
                <a:gd name="T5" fmla="*/ 6 h 7"/>
                <a:gd name="T6" fmla="*/ 1 w 11"/>
                <a:gd name="T7" fmla="*/ 7 h 7"/>
                <a:gd name="T8" fmla="*/ 0 w 11"/>
                <a:gd name="T9" fmla="*/ 3 h 7"/>
                <a:gd name="T10" fmla="*/ 0 w 11"/>
                <a:gd name="T11" fmla="*/ 0 h 7"/>
                <a:gd name="T12" fmla="*/ 7 w 11"/>
                <a:gd name="T13" fmla="*/ 0 h 7"/>
                <a:gd name="T14" fmla="*/ 12 w 11"/>
                <a:gd name="T15" fmla="*/ 2 h 7"/>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7"/>
                <a:gd name="T26" fmla="*/ 11 w 11"/>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7">
                  <a:moveTo>
                    <a:pt x="10" y="2"/>
                  </a:moveTo>
                  <a:cubicBezTo>
                    <a:pt x="10" y="3"/>
                    <a:pt x="11" y="6"/>
                    <a:pt x="10" y="7"/>
                  </a:cubicBezTo>
                  <a:cubicBezTo>
                    <a:pt x="9" y="7"/>
                    <a:pt x="7" y="5"/>
                    <a:pt x="6" y="5"/>
                  </a:cubicBezTo>
                  <a:cubicBezTo>
                    <a:pt x="4" y="4"/>
                    <a:pt x="3" y="6"/>
                    <a:pt x="1" y="6"/>
                  </a:cubicBezTo>
                  <a:cubicBezTo>
                    <a:pt x="0" y="5"/>
                    <a:pt x="0" y="4"/>
                    <a:pt x="0" y="3"/>
                  </a:cubicBezTo>
                  <a:cubicBezTo>
                    <a:pt x="0" y="2"/>
                    <a:pt x="0" y="1"/>
                    <a:pt x="0" y="0"/>
                  </a:cubicBezTo>
                  <a:cubicBezTo>
                    <a:pt x="2" y="0"/>
                    <a:pt x="4" y="0"/>
                    <a:pt x="6" y="0"/>
                  </a:cubicBezTo>
                  <a:cubicBezTo>
                    <a:pt x="7" y="1"/>
                    <a:pt x="9" y="1"/>
                    <a:pt x="1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7" name="Freeform 3484"/>
            <p:cNvSpPr>
              <a:spLocks noChangeAspect="1"/>
            </p:cNvSpPr>
            <p:nvPr/>
          </p:nvSpPr>
          <p:spPr bwMode="auto">
            <a:xfrm>
              <a:off x="1833" y="3598"/>
              <a:ext cx="48" cy="49"/>
            </a:xfrm>
            <a:custGeom>
              <a:avLst/>
              <a:gdLst>
                <a:gd name="T0" fmla="*/ 48 w 40"/>
                <a:gd name="T1" fmla="*/ 14 h 41"/>
                <a:gd name="T2" fmla="*/ 43 w 40"/>
                <a:gd name="T3" fmla="*/ 18 h 41"/>
                <a:gd name="T4" fmla="*/ 30 w 40"/>
                <a:gd name="T5" fmla="*/ 22 h 41"/>
                <a:gd name="T6" fmla="*/ 28 w 40"/>
                <a:gd name="T7" fmla="*/ 32 h 41"/>
                <a:gd name="T8" fmla="*/ 30 w 40"/>
                <a:gd name="T9" fmla="*/ 45 h 41"/>
                <a:gd name="T10" fmla="*/ 23 w 40"/>
                <a:gd name="T11" fmla="*/ 49 h 41"/>
                <a:gd name="T12" fmla="*/ 13 w 40"/>
                <a:gd name="T13" fmla="*/ 41 h 41"/>
                <a:gd name="T14" fmla="*/ 10 w 40"/>
                <a:gd name="T15" fmla="*/ 36 h 41"/>
                <a:gd name="T16" fmla="*/ 13 w 40"/>
                <a:gd name="T17" fmla="*/ 33 h 41"/>
                <a:gd name="T18" fmla="*/ 13 w 40"/>
                <a:gd name="T19" fmla="*/ 38 h 41"/>
                <a:gd name="T20" fmla="*/ 17 w 40"/>
                <a:gd name="T21" fmla="*/ 37 h 41"/>
                <a:gd name="T22" fmla="*/ 20 w 40"/>
                <a:gd name="T23" fmla="*/ 31 h 41"/>
                <a:gd name="T24" fmla="*/ 24 w 40"/>
                <a:gd name="T25" fmla="*/ 24 h 41"/>
                <a:gd name="T26" fmla="*/ 19 w 40"/>
                <a:gd name="T27" fmla="*/ 22 h 41"/>
                <a:gd name="T28" fmla="*/ 18 w 40"/>
                <a:gd name="T29" fmla="*/ 19 h 41"/>
                <a:gd name="T30" fmla="*/ 6 w 40"/>
                <a:gd name="T31" fmla="*/ 19 h 41"/>
                <a:gd name="T32" fmla="*/ 5 w 40"/>
                <a:gd name="T33" fmla="*/ 22 h 41"/>
                <a:gd name="T34" fmla="*/ 1 w 40"/>
                <a:gd name="T35" fmla="*/ 18 h 41"/>
                <a:gd name="T36" fmla="*/ 1 w 40"/>
                <a:gd name="T37" fmla="*/ 16 h 41"/>
                <a:gd name="T38" fmla="*/ 5 w 40"/>
                <a:gd name="T39" fmla="*/ 13 h 41"/>
                <a:gd name="T40" fmla="*/ 4 w 40"/>
                <a:gd name="T41" fmla="*/ 8 h 41"/>
                <a:gd name="T42" fmla="*/ 1 w 40"/>
                <a:gd name="T43" fmla="*/ 5 h 41"/>
                <a:gd name="T44" fmla="*/ 5 w 40"/>
                <a:gd name="T45" fmla="*/ 0 h 41"/>
                <a:gd name="T46" fmla="*/ 11 w 40"/>
                <a:gd name="T47" fmla="*/ 11 h 41"/>
                <a:gd name="T48" fmla="*/ 37 w 40"/>
                <a:gd name="T49" fmla="*/ 11 h 41"/>
                <a:gd name="T50" fmla="*/ 48 w 40"/>
                <a:gd name="T51" fmla="*/ 14 h 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1"/>
                <a:gd name="T80" fmla="*/ 40 w 40"/>
                <a:gd name="T81" fmla="*/ 41 h 4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1">
                  <a:moveTo>
                    <a:pt x="40" y="12"/>
                  </a:moveTo>
                  <a:cubicBezTo>
                    <a:pt x="39" y="13"/>
                    <a:pt x="38" y="15"/>
                    <a:pt x="36" y="15"/>
                  </a:cubicBezTo>
                  <a:cubicBezTo>
                    <a:pt x="33" y="17"/>
                    <a:pt x="28" y="16"/>
                    <a:pt x="25" y="18"/>
                  </a:cubicBezTo>
                  <a:cubicBezTo>
                    <a:pt x="23" y="20"/>
                    <a:pt x="23" y="24"/>
                    <a:pt x="23" y="27"/>
                  </a:cubicBezTo>
                  <a:cubicBezTo>
                    <a:pt x="22" y="31"/>
                    <a:pt x="26" y="35"/>
                    <a:pt x="25" y="38"/>
                  </a:cubicBezTo>
                  <a:cubicBezTo>
                    <a:pt x="24" y="40"/>
                    <a:pt x="21" y="41"/>
                    <a:pt x="19" y="41"/>
                  </a:cubicBezTo>
                  <a:cubicBezTo>
                    <a:pt x="16" y="39"/>
                    <a:pt x="13" y="36"/>
                    <a:pt x="11" y="34"/>
                  </a:cubicBezTo>
                  <a:cubicBezTo>
                    <a:pt x="10" y="33"/>
                    <a:pt x="8" y="32"/>
                    <a:pt x="8" y="30"/>
                  </a:cubicBezTo>
                  <a:cubicBezTo>
                    <a:pt x="8" y="29"/>
                    <a:pt x="10" y="28"/>
                    <a:pt x="11" y="28"/>
                  </a:cubicBezTo>
                  <a:cubicBezTo>
                    <a:pt x="12" y="29"/>
                    <a:pt x="11" y="31"/>
                    <a:pt x="11" y="32"/>
                  </a:cubicBezTo>
                  <a:cubicBezTo>
                    <a:pt x="12" y="33"/>
                    <a:pt x="14" y="32"/>
                    <a:pt x="14" y="31"/>
                  </a:cubicBezTo>
                  <a:cubicBezTo>
                    <a:pt x="16" y="30"/>
                    <a:pt x="17" y="28"/>
                    <a:pt x="17" y="26"/>
                  </a:cubicBezTo>
                  <a:cubicBezTo>
                    <a:pt x="18" y="24"/>
                    <a:pt x="20" y="22"/>
                    <a:pt x="20" y="20"/>
                  </a:cubicBezTo>
                  <a:cubicBezTo>
                    <a:pt x="20" y="19"/>
                    <a:pt x="17" y="19"/>
                    <a:pt x="16" y="18"/>
                  </a:cubicBezTo>
                  <a:cubicBezTo>
                    <a:pt x="15" y="18"/>
                    <a:pt x="15" y="16"/>
                    <a:pt x="15" y="16"/>
                  </a:cubicBezTo>
                  <a:cubicBezTo>
                    <a:pt x="12" y="15"/>
                    <a:pt x="8" y="15"/>
                    <a:pt x="5" y="16"/>
                  </a:cubicBezTo>
                  <a:cubicBezTo>
                    <a:pt x="4" y="16"/>
                    <a:pt x="5" y="18"/>
                    <a:pt x="4" y="18"/>
                  </a:cubicBezTo>
                  <a:cubicBezTo>
                    <a:pt x="3" y="18"/>
                    <a:pt x="2" y="16"/>
                    <a:pt x="1" y="15"/>
                  </a:cubicBezTo>
                  <a:cubicBezTo>
                    <a:pt x="0" y="15"/>
                    <a:pt x="0" y="14"/>
                    <a:pt x="1" y="13"/>
                  </a:cubicBezTo>
                  <a:cubicBezTo>
                    <a:pt x="2" y="12"/>
                    <a:pt x="4" y="13"/>
                    <a:pt x="4" y="11"/>
                  </a:cubicBezTo>
                  <a:cubicBezTo>
                    <a:pt x="5" y="10"/>
                    <a:pt x="3" y="8"/>
                    <a:pt x="3" y="7"/>
                  </a:cubicBezTo>
                  <a:cubicBezTo>
                    <a:pt x="2" y="6"/>
                    <a:pt x="1" y="5"/>
                    <a:pt x="1" y="4"/>
                  </a:cubicBezTo>
                  <a:cubicBezTo>
                    <a:pt x="1" y="3"/>
                    <a:pt x="3" y="2"/>
                    <a:pt x="4" y="0"/>
                  </a:cubicBezTo>
                  <a:cubicBezTo>
                    <a:pt x="5" y="3"/>
                    <a:pt x="6" y="8"/>
                    <a:pt x="9" y="9"/>
                  </a:cubicBezTo>
                  <a:cubicBezTo>
                    <a:pt x="16" y="11"/>
                    <a:pt x="23" y="8"/>
                    <a:pt x="31" y="9"/>
                  </a:cubicBezTo>
                  <a:cubicBezTo>
                    <a:pt x="34" y="9"/>
                    <a:pt x="37" y="11"/>
                    <a:pt x="40" y="1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8" name="Freeform 3485"/>
            <p:cNvSpPr>
              <a:spLocks noChangeAspect="1"/>
            </p:cNvSpPr>
            <p:nvPr/>
          </p:nvSpPr>
          <p:spPr bwMode="auto">
            <a:xfrm>
              <a:off x="1877" y="3671"/>
              <a:ext cx="34" cy="20"/>
            </a:xfrm>
            <a:custGeom>
              <a:avLst/>
              <a:gdLst>
                <a:gd name="T0" fmla="*/ 1 w 28"/>
                <a:gd name="T1" fmla="*/ 7 h 17"/>
                <a:gd name="T2" fmla="*/ 16 w 28"/>
                <a:gd name="T3" fmla="*/ 2 h 17"/>
                <a:gd name="T4" fmla="*/ 24 w 28"/>
                <a:gd name="T5" fmla="*/ 1 h 17"/>
                <a:gd name="T6" fmla="*/ 23 w 28"/>
                <a:gd name="T7" fmla="*/ 5 h 17"/>
                <a:gd name="T8" fmla="*/ 17 w 28"/>
                <a:gd name="T9" fmla="*/ 5 h 17"/>
                <a:gd name="T10" fmla="*/ 26 w 28"/>
                <a:gd name="T11" fmla="*/ 6 h 17"/>
                <a:gd name="T12" fmla="*/ 23 w 28"/>
                <a:gd name="T13" fmla="*/ 8 h 17"/>
                <a:gd name="T14" fmla="*/ 30 w 28"/>
                <a:gd name="T15" fmla="*/ 12 h 17"/>
                <a:gd name="T16" fmla="*/ 32 w 28"/>
                <a:gd name="T17" fmla="*/ 19 h 17"/>
                <a:gd name="T18" fmla="*/ 27 w 28"/>
                <a:gd name="T19" fmla="*/ 14 h 17"/>
                <a:gd name="T20" fmla="*/ 21 w 28"/>
                <a:gd name="T21" fmla="*/ 14 h 17"/>
                <a:gd name="T22" fmla="*/ 19 w 28"/>
                <a:gd name="T23" fmla="*/ 7 h 17"/>
                <a:gd name="T24" fmla="*/ 16 w 28"/>
                <a:gd name="T25" fmla="*/ 8 h 17"/>
                <a:gd name="T26" fmla="*/ 11 w 28"/>
                <a:gd name="T27" fmla="*/ 8 h 17"/>
                <a:gd name="T28" fmla="*/ 16 w 28"/>
                <a:gd name="T29" fmla="*/ 15 h 17"/>
                <a:gd name="T30" fmla="*/ 10 w 28"/>
                <a:gd name="T31" fmla="*/ 15 h 17"/>
                <a:gd name="T32" fmla="*/ 7 w 28"/>
                <a:gd name="T33" fmla="*/ 8 h 17"/>
                <a:gd name="T34" fmla="*/ 1 w 28"/>
                <a:gd name="T35" fmla="*/ 7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
                <a:gd name="T55" fmla="*/ 0 h 17"/>
                <a:gd name="T56" fmla="*/ 28 w 28"/>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 h="17">
                  <a:moveTo>
                    <a:pt x="1" y="6"/>
                  </a:moveTo>
                  <a:cubicBezTo>
                    <a:pt x="4" y="3"/>
                    <a:pt x="9" y="3"/>
                    <a:pt x="13" y="2"/>
                  </a:cubicBezTo>
                  <a:cubicBezTo>
                    <a:pt x="15" y="1"/>
                    <a:pt x="18" y="0"/>
                    <a:pt x="20" y="1"/>
                  </a:cubicBezTo>
                  <a:cubicBezTo>
                    <a:pt x="21" y="1"/>
                    <a:pt x="20" y="3"/>
                    <a:pt x="19" y="4"/>
                  </a:cubicBezTo>
                  <a:cubicBezTo>
                    <a:pt x="17" y="4"/>
                    <a:pt x="12" y="2"/>
                    <a:pt x="14" y="4"/>
                  </a:cubicBezTo>
                  <a:cubicBezTo>
                    <a:pt x="16" y="5"/>
                    <a:pt x="19" y="4"/>
                    <a:pt x="21" y="5"/>
                  </a:cubicBezTo>
                  <a:cubicBezTo>
                    <a:pt x="22" y="6"/>
                    <a:pt x="18" y="6"/>
                    <a:pt x="19" y="7"/>
                  </a:cubicBezTo>
                  <a:cubicBezTo>
                    <a:pt x="20" y="9"/>
                    <a:pt x="23" y="8"/>
                    <a:pt x="25" y="10"/>
                  </a:cubicBezTo>
                  <a:cubicBezTo>
                    <a:pt x="26" y="11"/>
                    <a:pt x="28" y="15"/>
                    <a:pt x="26" y="16"/>
                  </a:cubicBezTo>
                  <a:cubicBezTo>
                    <a:pt x="25" y="17"/>
                    <a:pt x="24" y="13"/>
                    <a:pt x="22" y="12"/>
                  </a:cubicBezTo>
                  <a:cubicBezTo>
                    <a:pt x="21" y="11"/>
                    <a:pt x="18" y="13"/>
                    <a:pt x="17" y="12"/>
                  </a:cubicBezTo>
                  <a:cubicBezTo>
                    <a:pt x="16" y="10"/>
                    <a:pt x="17" y="8"/>
                    <a:pt x="16" y="6"/>
                  </a:cubicBezTo>
                  <a:cubicBezTo>
                    <a:pt x="15" y="5"/>
                    <a:pt x="14" y="7"/>
                    <a:pt x="13" y="7"/>
                  </a:cubicBezTo>
                  <a:cubicBezTo>
                    <a:pt x="12" y="7"/>
                    <a:pt x="9" y="6"/>
                    <a:pt x="9" y="7"/>
                  </a:cubicBezTo>
                  <a:cubicBezTo>
                    <a:pt x="9" y="9"/>
                    <a:pt x="13" y="11"/>
                    <a:pt x="13" y="13"/>
                  </a:cubicBezTo>
                  <a:cubicBezTo>
                    <a:pt x="12" y="14"/>
                    <a:pt x="9" y="14"/>
                    <a:pt x="8" y="13"/>
                  </a:cubicBezTo>
                  <a:cubicBezTo>
                    <a:pt x="7" y="11"/>
                    <a:pt x="8" y="9"/>
                    <a:pt x="6" y="7"/>
                  </a:cubicBezTo>
                  <a:cubicBezTo>
                    <a:pt x="5" y="6"/>
                    <a:pt x="0" y="7"/>
                    <a:pt x="1"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9" name="Freeform 3486"/>
            <p:cNvSpPr>
              <a:spLocks noChangeAspect="1"/>
            </p:cNvSpPr>
            <p:nvPr/>
          </p:nvSpPr>
          <p:spPr bwMode="auto">
            <a:xfrm>
              <a:off x="1821" y="3636"/>
              <a:ext cx="24" cy="18"/>
            </a:xfrm>
            <a:custGeom>
              <a:avLst/>
              <a:gdLst>
                <a:gd name="T0" fmla="*/ 10 w 20"/>
                <a:gd name="T1" fmla="*/ 0 h 15"/>
                <a:gd name="T2" fmla="*/ 18 w 20"/>
                <a:gd name="T3" fmla="*/ 5 h 15"/>
                <a:gd name="T4" fmla="*/ 23 w 20"/>
                <a:gd name="T5" fmla="*/ 10 h 15"/>
                <a:gd name="T6" fmla="*/ 20 w 20"/>
                <a:gd name="T7" fmla="*/ 16 h 15"/>
                <a:gd name="T8" fmla="*/ 16 w 20"/>
                <a:gd name="T9" fmla="*/ 12 h 15"/>
                <a:gd name="T10" fmla="*/ 14 w 20"/>
                <a:gd name="T11" fmla="*/ 18 h 15"/>
                <a:gd name="T12" fmla="*/ 12 w 20"/>
                <a:gd name="T13" fmla="*/ 13 h 15"/>
                <a:gd name="T14" fmla="*/ 8 w 20"/>
                <a:gd name="T15" fmla="*/ 14 h 15"/>
                <a:gd name="T16" fmla="*/ 7 w 20"/>
                <a:gd name="T17" fmla="*/ 7 h 15"/>
                <a:gd name="T18" fmla="*/ 0 w 20"/>
                <a:gd name="T19" fmla="*/ 1 h 15"/>
                <a:gd name="T20" fmla="*/ 2 w 20"/>
                <a:gd name="T21" fmla="*/ 0 h 15"/>
                <a:gd name="T22" fmla="*/ 8 w 20"/>
                <a:gd name="T23" fmla="*/ 2 h 15"/>
                <a:gd name="T24" fmla="*/ 10 w 2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5"/>
                <a:gd name="T41" fmla="*/ 20 w 2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5">
                  <a:moveTo>
                    <a:pt x="8" y="0"/>
                  </a:moveTo>
                  <a:cubicBezTo>
                    <a:pt x="11" y="1"/>
                    <a:pt x="13" y="2"/>
                    <a:pt x="15" y="4"/>
                  </a:cubicBezTo>
                  <a:cubicBezTo>
                    <a:pt x="17" y="5"/>
                    <a:pt x="19" y="6"/>
                    <a:pt x="19" y="8"/>
                  </a:cubicBezTo>
                  <a:cubicBezTo>
                    <a:pt x="20" y="10"/>
                    <a:pt x="19" y="12"/>
                    <a:pt x="17" y="13"/>
                  </a:cubicBezTo>
                  <a:cubicBezTo>
                    <a:pt x="16" y="13"/>
                    <a:pt x="15" y="10"/>
                    <a:pt x="13" y="10"/>
                  </a:cubicBezTo>
                  <a:cubicBezTo>
                    <a:pt x="12" y="11"/>
                    <a:pt x="13" y="14"/>
                    <a:pt x="12" y="15"/>
                  </a:cubicBezTo>
                  <a:cubicBezTo>
                    <a:pt x="10" y="15"/>
                    <a:pt x="11" y="12"/>
                    <a:pt x="10" y="11"/>
                  </a:cubicBezTo>
                  <a:cubicBezTo>
                    <a:pt x="9" y="11"/>
                    <a:pt x="7" y="13"/>
                    <a:pt x="7" y="12"/>
                  </a:cubicBezTo>
                  <a:cubicBezTo>
                    <a:pt x="5" y="10"/>
                    <a:pt x="7" y="8"/>
                    <a:pt x="6" y="6"/>
                  </a:cubicBezTo>
                  <a:cubicBezTo>
                    <a:pt x="5" y="4"/>
                    <a:pt x="2" y="3"/>
                    <a:pt x="0" y="1"/>
                  </a:cubicBezTo>
                  <a:cubicBezTo>
                    <a:pt x="0" y="1"/>
                    <a:pt x="1" y="0"/>
                    <a:pt x="2" y="0"/>
                  </a:cubicBezTo>
                  <a:cubicBezTo>
                    <a:pt x="4" y="0"/>
                    <a:pt x="5" y="1"/>
                    <a:pt x="7" y="2"/>
                  </a:cubicBezTo>
                  <a:cubicBezTo>
                    <a:pt x="8" y="2"/>
                    <a:pt x="8" y="0"/>
                    <a:pt x="8"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0" name="Freeform 3487"/>
            <p:cNvSpPr>
              <a:spLocks noChangeAspect="1"/>
            </p:cNvSpPr>
            <p:nvPr/>
          </p:nvSpPr>
          <p:spPr bwMode="auto">
            <a:xfrm>
              <a:off x="1864" y="3637"/>
              <a:ext cx="9" cy="18"/>
            </a:xfrm>
            <a:custGeom>
              <a:avLst/>
              <a:gdLst>
                <a:gd name="T0" fmla="*/ 3 w 7"/>
                <a:gd name="T1" fmla="*/ 1 h 15"/>
                <a:gd name="T2" fmla="*/ 5 w 7"/>
                <a:gd name="T3" fmla="*/ 13 h 15"/>
                <a:gd name="T4" fmla="*/ 6 w 7"/>
                <a:gd name="T5" fmla="*/ 18 h 15"/>
                <a:gd name="T6" fmla="*/ 0 w 7"/>
                <a:gd name="T7" fmla="*/ 12 h 15"/>
                <a:gd name="T8" fmla="*/ 1 w 7"/>
                <a:gd name="T9" fmla="*/ 8 h 15"/>
                <a:gd name="T10" fmla="*/ 3 w 7"/>
                <a:gd name="T11" fmla="*/ 1 h 15"/>
                <a:gd name="T12" fmla="*/ 0 60000 65536"/>
                <a:gd name="T13" fmla="*/ 0 60000 65536"/>
                <a:gd name="T14" fmla="*/ 0 60000 65536"/>
                <a:gd name="T15" fmla="*/ 0 60000 65536"/>
                <a:gd name="T16" fmla="*/ 0 60000 65536"/>
                <a:gd name="T17" fmla="*/ 0 60000 65536"/>
                <a:gd name="T18" fmla="*/ 0 w 7"/>
                <a:gd name="T19" fmla="*/ 0 h 15"/>
                <a:gd name="T20" fmla="*/ 7 w 7"/>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7" h="15">
                  <a:moveTo>
                    <a:pt x="2" y="1"/>
                  </a:moveTo>
                  <a:cubicBezTo>
                    <a:pt x="4" y="4"/>
                    <a:pt x="3" y="8"/>
                    <a:pt x="4" y="11"/>
                  </a:cubicBezTo>
                  <a:cubicBezTo>
                    <a:pt x="4" y="12"/>
                    <a:pt x="7" y="15"/>
                    <a:pt x="5" y="15"/>
                  </a:cubicBezTo>
                  <a:cubicBezTo>
                    <a:pt x="3" y="14"/>
                    <a:pt x="2" y="12"/>
                    <a:pt x="0" y="10"/>
                  </a:cubicBezTo>
                  <a:cubicBezTo>
                    <a:pt x="0" y="9"/>
                    <a:pt x="1" y="8"/>
                    <a:pt x="1" y="7"/>
                  </a:cubicBezTo>
                  <a:cubicBezTo>
                    <a:pt x="1" y="5"/>
                    <a:pt x="0"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1" name="Freeform 3488"/>
            <p:cNvSpPr>
              <a:spLocks noChangeAspect="1"/>
            </p:cNvSpPr>
            <p:nvPr/>
          </p:nvSpPr>
          <p:spPr bwMode="auto">
            <a:xfrm>
              <a:off x="1845" y="3646"/>
              <a:ext cx="10" cy="11"/>
            </a:xfrm>
            <a:custGeom>
              <a:avLst/>
              <a:gdLst>
                <a:gd name="T0" fmla="*/ 1 w 8"/>
                <a:gd name="T1" fmla="*/ 4 h 9"/>
                <a:gd name="T2" fmla="*/ 7 w 8"/>
                <a:gd name="T3" fmla="*/ 1 h 9"/>
                <a:gd name="T4" fmla="*/ 9 w 8"/>
                <a:gd name="T5" fmla="*/ 10 h 9"/>
                <a:gd name="T6" fmla="*/ 3 w 8"/>
                <a:gd name="T7" fmla="*/ 9 h 9"/>
                <a:gd name="T8" fmla="*/ 1 w 8"/>
                <a:gd name="T9" fmla="*/ 4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1" y="3"/>
                  </a:moveTo>
                  <a:cubicBezTo>
                    <a:pt x="2" y="1"/>
                    <a:pt x="5" y="0"/>
                    <a:pt x="6" y="1"/>
                  </a:cubicBezTo>
                  <a:cubicBezTo>
                    <a:pt x="8" y="3"/>
                    <a:pt x="8" y="6"/>
                    <a:pt x="7" y="8"/>
                  </a:cubicBezTo>
                  <a:cubicBezTo>
                    <a:pt x="6" y="9"/>
                    <a:pt x="3" y="8"/>
                    <a:pt x="2" y="7"/>
                  </a:cubicBezTo>
                  <a:cubicBezTo>
                    <a:pt x="1" y="6"/>
                    <a:pt x="0" y="4"/>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2" name="Freeform 3489"/>
            <p:cNvSpPr>
              <a:spLocks noChangeAspect="1"/>
            </p:cNvSpPr>
            <p:nvPr/>
          </p:nvSpPr>
          <p:spPr bwMode="auto">
            <a:xfrm>
              <a:off x="1856" y="3649"/>
              <a:ext cx="8" cy="9"/>
            </a:xfrm>
            <a:custGeom>
              <a:avLst/>
              <a:gdLst>
                <a:gd name="T0" fmla="*/ 2 w 7"/>
                <a:gd name="T1" fmla="*/ 1 h 7"/>
                <a:gd name="T2" fmla="*/ 7 w 7"/>
                <a:gd name="T3" fmla="*/ 5 h 7"/>
                <a:gd name="T4" fmla="*/ 7 w 7"/>
                <a:gd name="T5" fmla="*/ 9 h 7"/>
                <a:gd name="T6" fmla="*/ 2 w 7"/>
                <a:gd name="T7" fmla="*/ 5 h 7"/>
                <a:gd name="T8" fmla="*/ 2 w 7"/>
                <a:gd name="T9" fmla="*/ 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2" y="1"/>
                  </a:moveTo>
                  <a:cubicBezTo>
                    <a:pt x="3" y="0"/>
                    <a:pt x="5" y="2"/>
                    <a:pt x="6" y="4"/>
                  </a:cubicBezTo>
                  <a:cubicBezTo>
                    <a:pt x="6" y="5"/>
                    <a:pt x="7" y="7"/>
                    <a:pt x="6" y="7"/>
                  </a:cubicBezTo>
                  <a:cubicBezTo>
                    <a:pt x="4" y="7"/>
                    <a:pt x="3" y="6"/>
                    <a:pt x="2" y="4"/>
                  </a:cubicBezTo>
                  <a:cubicBezTo>
                    <a:pt x="1" y="3"/>
                    <a:pt x="0"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3" name="Freeform 3490"/>
            <p:cNvSpPr>
              <a:spLocks noChangeAspect="1"/>
            </p:cNvSpPr>
            <p:nvPr/>
          </p:nvSpPr>
          <p:spPr bwMode="auto">
            <a:xfrm>
              <a:off x="1851" y="3658"/>
              <a:ext cx="12" cy="6"/>
            </a:xfrm>
            <a:custGeom>
              <a:avLst/>
              <a:gdLst>
                <a:gd name="T0" fmla="*/ 11 w 10"/>
                <a:gd name="T1" fmla="*/ 2 h 5"/>
                <a:gd name="T2" fmla="*/ 11 w 10"/>
                <a:gd name="T3" fmla="*/ 6 h 5"/>
                <a:gd name="T4" fmla="*/ 1 w 10"/>
                <a:gd name="T5" fmla="*/ 5 h 5"/>
                <a:gd name="T6" fmla="*/ 1 w 10"/>
                <a:gd name="T7" fmla="*/ 1 h 5"/>
                <a:gd name="T8" fmla="*/ 11 w 10"/>
                <a:gd name="T9" fmla="*/ 2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9" y="2"/>
                  </a:moveTo>
                  <a:cubicBezTo>
                    <a:pt x="9" y="3"/>
                    <a:pt x="10" y="4"/>
                    <a:pt x="9" y="5"/>
                  </a:cubicBezTo>
                  <a:cubicBezTo>
                    <a:pt x="6" y="5"/>
                    <a:pt x="3" y="5"/>
                    <a:pt x="1" y="4"/>
                  </a:cubicBezTo>
                  <a:cubicBezTo>
                    <a:pt x="0" y="4"/>
                    <a:pt x="0" y="1"/>
                    <a:pt x="1" y="1"/>
                  </a:cubicBezTo>
                  <a:cubicBezTo>
                    <a:pt x="3" y="0"/>
                    <a:pt x="6" y="1"/>
                    <a:pt x="9"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4" name="Freeform 3491"/>
            <p:cNvSpPr>
              <a:spLocks noChangeAspect="1"/>
            </p:cNvSpPr>
            <p:nvPr/>
          </p:nvSpPr>
          <p:spPr bwMode="auto">
            <a:xfrm>
              <a:off x="1864" y="3671"/>
              <a:ext cx="11" cy="8"/>
            </a:xfrm>
            <a:custGeom>
              <a:avLst/>
              <a:gdLst>
                <a:gd name="T0" fmla="*/ 6 w 9"/>
                <a:gd name="T1" fmla="*/ 0 h 7"/>
                <a:gd name="T2" fmla="*/ 1 w 9"/>
                <a:gd name="T3" fmla="*/ 3 h 7"/>
                <a:gd name="T4" fmla="*/ 9 w 9"/>
                <a:gd name="T5" fmla="*/ 8 h 7"/>
                <a:gd name="T6" fmla="*/ 7 w 9"/>
                <a:gd name="T7" fmla="*/ 5 h 7"/>
                <a:gd name="T8" fmla="*/ 9 w 9"/>
                <a:gd name="T9" fmla="*/ 1 h 7"/>
                <a:gd name="T10" fmla="*/ 6 w 9"/>
                <a:gd name="T11" fmla="*/ 0 h 7"/>
                <a:gd name="T12" fmla="*/ 0 60000 65536"/>
                <a:gd name="T13" fmla="*/ 0 60000 65536"/>
                <a:gd name="T14" fmla="*/ 0 60000 65536"/>
                <a:gd name="T15" fmla="*/ 0 60000 65536"/>
                <a:gd name="T16" fmla="*/ 0 60000 65536"/>
                <a:gd name="T17" fmla="*/ 0 60000 65536"/>
                <a:gd name="T18" fmla="*/ 0 w 9"/>
                <a:gd name="T19" fmla="*/ 0 h 7"/>
                <a:gd name="T20" fmla="*/ 9 w 9"/>
                <a:gd name="T21" fmla="*/ 7 h 7"/>
              </a:gdLst>
              <a:ahLst/>
              <a:cxnLst>
                <a:cxn ang="T12">
                  <a:pos x="T0" y="T1"/>
                </a:cxn>
                <a:cxn ang="T13">
                  <a:pos x="T2" y="T3"/>
                </a:cxn>
                <a:cxn ang="T14">
                  <a:pos x="T4" y="T5"/>
                </a:cxn>
                <a:cxn ang="T15">
                  <a:pos x="T6" y="T7"/>
                </a:cxn>
                <a:cxn ang="T16">
                  <a:pos x="T8" y="T9"/>
                </a:cxn>
                <a:cxn ang="T17">
                  <a:pos x="T10" y="T11"/>
                </a:cxn>
              </a:cxnLst>
              <a:rect l="T18" t="T19" r="T20" b="T21"/>
              <a:pathLst>
                <a:path w="9" h="7">
                  <a:moveTo>
                    <a:pt x="5" y="0"/>
                  </a:moveTo>
                  <a:cubicBezTo>
                    <a:pt x="4" y="0"/>
                    <a:pt x="0" y="1"/>
                    <a:pt x="1" y="3"/>
                  </a:cubicBezTo>
                  <a:cubicBezTo>
                    <a:pt x="1" y="5"/>
                    <a:pt x="5" y="6"/>
                    <a:pt x="7" y="7"/>
                  </a:cubicBezTo>
                  <a:cubicBezTo>
                    <a:pt x="9" y="7"/>
                    <a:pt x="6" y="5"/>
                    <a:pt x="6" y="4"/>
                  </a:cubicBezTo>
                  <a:cubicBezTo>
                    <a:pt x="6" y="3"/>
                    <a:pt x="7" y="2"/>
                    <a:pt x="7" y="1"/>
                  </a:cubicBezTo>
                  <a:cubicBezTo>
                    <a:pt x="7" y="0"/>
                    <a:pt x="6"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5" name="Freeform 3492"/>
            <p:cNvSpPr>
              <a:spLocks noChangeAspect="1"/>
            </p:cNvSpPr>
            <p:nvPr/>
          </p:nvSpPr>
          <p:spPr bwMode="auto">
            <a:xfrm>
              <a:off x="1877" y="3670"/>
              <a:ext cx="10" cy="5"/>
            </a:xfrm>
            <a:custGeom>
              <a:avLst/>
              <a:gdLst>
                <a:gd name="T0" fmla="*/ 1 w 8"/>
                <a:gd name="T1" fmla="*/ 1 h 4"/>
                <a:gd name="T2" fmla="*/ 1 w 8"/>
                <a:gd name="T3" fmla="*/ 5 h 4"/>
                <a:gd name="T4" fmla="*/ 9 w 8"/>
                <a:gd name="T5" fmla="*/ 3 h 4"/>
                <a:gd name="T6" fmla="*/ 7 w 8"/>
                <a:gd name="T7" fmla="*/ 1 h 4"/>
                <a:gd name="T8" fmla="*/ 1 w 8"/>
                <a:gd name="T9" fmla="*/ 1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1" y="1"/>
                  </a:moveTo>
                  <a:cubicBezTo>
                    <a:pt x="0" y="2"/>
                    <a:pt x="0" y="4"/>
                    <a:pt x="1" y="4"/>
                  </a:cubicBezTo>
                  <a:cubicBezTo>
                    <a:pt x="3" y="4"/>
                    <a:pt x="6" y="3"/>
                    <a:pt x="7" y="2"/>
                  </a:cubicBezTo>
                  <a:cubicBezTo>
                    <a:pt x="8" y="2"/>
                    <a:pt x="6" y="1"/>
                    <a:pt x="6" y="1"/>
                  </a:cubicBezTo>
                  <a:cubicBezTo>
                    <a:pt x="4"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6" name="Freeform 3493"/>
            <p:cNvSpPr>
              <a:spLocks noChangeAspect="1"/>
            </p:cNvSpPr>
            <p:nvPr/>
          </p:nvSpPr>
          <p:spPr bwMode="auto">
            <a:xfrm>
              <a:off x="1832" y="3618"/>
              <a:ext cx="20" cy="19"/>
            </a:xfrm>
            <a:custGeom>
              <a:avLst/>
              <a:gdLst>
                <a:gd name="T0" fmla="*/ 18 w 17"/>
                <a:gd name="T1" fmla="*/ 0 h 16"/>
                <a:gd name="T2" fmla="*/ 19 w 17"/>
                <a:gd name="T3" fmla="*/ 5 h 16"/>
                <a:gd name="T4" fmla="*/ 12 w 17"/>
                <a:gd name="T5" fmla="*/ 11 h 16"/>
                <a:gd name="T6" fmla="*/ 7 w 17"/>
                <a:gd name="T7" fmla="*/ 10 h 16"/>
                <a:gd name="T8" fmla="*/ 7 w 17"/>
                <a:gd name="T9" fmla="*/ 15 h 16"/>
                <a:gd name="T10" fmla="*/ 8 w 17"/>
                <a:gd name="T11" fmla="*/ 18 h 16"/>
                <a:gd name="T12" fmla="*/ 5 w 17"/>
                <a:gd name="T13" fmla="*/ 15 h 16"/>
                <a:gd name="T14" fmla="*/ 1 w 17"/>
                <a:gd name="T15" fmla="*/ 12 h 16"/>
                <a:gd name="T16" fmla="*/ 2 w 17"/>
                <a:gd name="T17" fmla="*/ 5 h 16"/>
                <a:gd name="T18" fmla="*/ 9 w 17"/>
                <a:gd name="T19" fmla="*/ 2 h 16"/>
                <a:gd name="T20" fmla="*/ 15 w 17"/>
                <a:gd name="T21" fmla="*/ 2 h 16"/>
                <a:gd name="T22" fmla="*/ 18 w 17"/>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16"/>
                <a:gd name="T38" fmla="*/ 17 w 1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16">
                  <a:moveTo>
                    <a:pt x="15" y="0"/>
                  </a:moveTo>
                  <a:cubicBezTo>
                    <a:pt x="16" y="1"/>
                    <a:pt x="17" y="3"/>
                    <a:pt x="16" y="4"/>
                  </a:cubicBezTo>
                  <a:cubicBezTo>
                    <a:pt x="15" y="6"/>
                    <a:pt x="12" y="8"/>
                    <a:pt x="10" y="9"/>
                  </a:cubicBezTo>
                  <a:cubicBezTo>
                    <a:pt x="9" y="9"/>
                    <a:pt x="7" y="7"/>
                    <a:pt x="6" y="8"/>
                  </a:cubicBezTo>
                  <a:cubicBezTo>
                    <a:pt x="5" y="9"/>
                    <a:pt x="6" y="11"/>
                    <a:pt x="6" y="13"/>
                  </a:cubicBezTo>
                  <a:cubicBezTo>
                    <a:pt x="6" y="14"/>
                    <a:pt x="8" y="15"/>
                    <a:pt x="7" y="15"/>
                  </a:cubicBezTo>
                  <a:cubicBezTo>
                    <a:pt x="6" y="16"/>
                    <a:pt x="5" y="14"/>
                    <a:pt x="4" y="13"/>
                  </a:cubicBezTo>
                  <a:cubicBezTo>
                    <a:pt x="3" y="13"/>
                    <a:pt x="1" y="12"/>
                    <a:pt x="1" y="10"/>
                  </a:cubicBezTo>
                  <a:cubicBezTo>
                    <a:pt x="0" y="8"/>
                    <a:pt x="0" y="6"/>
                    <a:pt x="2" y="4"/>
                  </a:cubicBezTo>
                  <a:cubicBezTo>
                    <a:pt x="3" y="2"/>
                    <a:pt x="6" y="2"/>
                    <a:pt x="8" y="2"/>
                  </a:cubicBezTo>
                  <a:cubicBezTo>
                    <a:pt x="10" y="1"/>
                    <a:pt x="11" y="2"/>
                    <a:pt x="13" y="2"/>
                  </a:cubicBezTo>
                  <a:cubicBezTo>
                    <a:pt x="14" y="1"/>
                    <a:pt x="14" y="0"/>
                    <a:pt x="1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7" name="Freeform 3494"/>
            <p:cNvSpPr>
              <a:spLocks noChangeAspect="1"/>
            </p:cNvSpPr>
            <p:nvPr/>
          </p:nvSpPr>
          <p:spPr bwMode="auto">
            <a:xfrm>
              <a:off x="1804" y="3618"/>
              <a:ext cx="27" cy="15"/>
            </a:xfrm>
            <a:custGeom>
              <a:avLst/>
              <a:gdLst>
                <a:gd name="T0" fmla="*/ 1 w 22"/>
                <a:gd name="T1" fmla="*/ 1 h 12"/>
                <a:gd name="T2" fmla="*/ 4 w 22"/>
                <a:gd name="T3" fmla="*/ 6 h 12"/>
                <a:gd name="T4" fmla="*/ 11 w 22"/>
                <a:gd name="T5" fmla="*/ 13 h 12"/>
                <a:gd name="T6" fmla="*/ 26 w 22"/>
                <a:gd name="T7" fmla="*/ 15 h 12"/>
                <a:gd name="T8" fmla="*/ 26 w 22"/>
                <a:gd name="T9" fmla="*/ 13 h 12"/>
                <a:gd name="T10" fmla="*/ 16 w 22"/>
                <a:gd name="T11" fmla="*/ 8 h 12"/>
                <a:gd name="T12" fmla="*/ 7 w 22"/>
                <a:gd name="T13" fmla="*/ 6 h 12"/>
                <a:gd name="T14" fmla="*/ 4 w 22"/>
                <a:gd name="T15" fmla="*/ 3 h 12"/>
                <a:gd name="T16" fmla="*/ 1 w 22"/>
                <a:gd name="T17" fmla="*/ 1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2"/>
                <a:gd name="T29" fmla="*/ 22 w 2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2">
                  <a:moveTo>
                    <a:pt x="1" y="1"/>
                  </a:moveTo>
                  <a:cubicBezTo>
                    <a:pt x="0" y="3"/>
                    <a:pt x="2" y="4"/>
                    <a:pt x="3" y="5"/>
                  </a:cubicBezTo>
                  <a:cubicBezTo>
                    <a:pt x="4" y="7"/>
                    <a:pt x="7" y="9"/>
                    <a:pt x="9" y="10"/>
                  </a:cubicBezTo>
                  <a:cubicBezTo>
                    <a:pt x="13" y="11"/>
                    <a:pt x="17" y="12"/>
                    <a:pt x="21" y="12"/>
                  </a:cubicBezTo>
                  <a:cubicBezTo>
                    <a:pt x="22" y="12"/>
                    <a:pt x="21" y="10"/>
                    <a:pt x="21" y="10"/>
                  </a:cubicBezTo>
                  <a:cubicBezTo>
                    <a:pt x="18" y="8"/>
                    <a:pt x="16" y="7"/>
                    <a:pt x="13" y="6"/>
                  </a:cubicBezTo>
                  <a:cubicBezTo>
                    <a:pt x="11" y="6"/>
                    <a:pt x="8" y="6"/>
                    <a:pt x="6" y="5"/>
                  </a:cubicBezTo>
                  <a:cubicBezTo>
                    <a:pt x="5" y="4"/>
                    <a:pt x="5" y="3"/>
                    <a:pt x="3" y="2"/>
                  </a:cubicBezTo>
                  <a:cubicBezTo>
                    <a:pt x="3" y="1"/>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8" name="Freeform 3495"/>
            <p:cNvSpPr>
              <a:spLocks noChangeAspect="1"/>
            </p:cNvSpPr>
            <p:nvPr/>
          </p:nvSpPr>
          <p:spPr bwMode="auto">
            <a:xfrm>
              <a:off x="1820" y="3604"/>
              <a:ext cx="14" cy="23"/>
            </a:xfrm>
            <a:custGeom>
              <a:avLst/>
              <a:gdLst>
                <a:gd name="T0" fmla="*/ 12 w 12"/>
                <a:gd name="T1" fmla="*/ 0 h 19"/>
                <a:gd name="T2" fmla="*/ 14 w 12"/>
                <a:gd name="T3" fmla="*/ 5 h 19"/>
                <a:gd name="T4" fmla="*/ 11 w 12"/>
                <a:gd name="T5" fmla="*/ 11 h 19"/>
                <a:gd name="T6" fmla="*/ 11 w 12"/>
                <a:gd name="T7" fmla="*/ 18 h 19"/>
                <a:gd name="T8" fmla="*/ 11 w 12"/>
                <a:gd name="T9" fmla="*/ 23 h 19"/>
                <a:gd name="T10" fmla="*/ 4 w 12"/>
                <a:gd name="T11" fmla="*/ 18 h 19"/>
                <a:gd name="T12" fmla="*/ 2 w 12"/>
                <a:gd name="T13" fmla="*/ 15 h 19"/>
                <a:gd name="T14" fmla="*/ 1 w 12"/>
                <a:gd name="T15" fmla="*/ 6 h 19"/>
                <a:gd name="T16" fmla="*/ 8 w 12"/>
                <a:gd name="T17" fmla="*/ 5 h 19"/>
                <a:gd name="T18" fmla="*/ 12 w 12"/>
                <a:gd name="T19" fmla="*/ 5 h 19"/>
                <a:gd name="T20" fmla="*/ 12 w 12"/>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9"/>
                <a:gd name="T35" fmla="*/ 12 w 12"/>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9">
                  <a:moveTo>
                    <a:pt x="10" y="0"/>
                  </a:moveTo>
                  <a:cubicBezTo>
                    <a:pt x="11" y="0"/>
                    <a:pt x="12" y="3"/>
                    <a:pt x="12" y="4"/>
                  </a:cubicBezTo>
                  <a:cubicBezTo>
                    <a:pt x="12" y="6"/>
                    <a:pt x="9" y="7"/>
                    <a:pt x="9" y="9"/>
                  </a:cubicBezTo>
                  <a:cubicBezTo>
                    <a:pt x="8" y="11"/>
                    <a:pt x="9" y="13"/>
                    <a:pt x="9" y="15"/>
                  </a:cubicBezTo>
                  <a:cubicBezTo>
                    <a:pt x="9" y="16"/>
                    <a:pt x="10" y="19"/>
                    <a:pt x="9" y="19"/>
                  </a:cubicBezTo>
                  <a:cubicBezTo>
                    <a:pt x="6" y="19"/>
                    <a:pt x="4" y="17"/>
                    <a:pt x="3" y="15"/>
                  </a:cubicBezTo>
                  <a:cubicBezTo>
                    <a:pt x="2" y="15"/>
                    <a:pt x="2" y="13"/>
                    <a:pt x="2" y="12"/>
                  </a:cubicBezTo>
                  <a:cubicBezTo>
                    <a:pt x="2" y="10"/>
                    <a:pt x="0" y="7"/>
                    <a:pt x="1" y="5"/>
                  </a:cubicBezTo>
                  <a:cubicBezTo>
                    <a:pt x="2" y="4"/>
                    <a:pt x="5" y="5"/>
                    <a:pt x="7" y="4"/>
                  </a:cubicBezTo>
                  <a:cubicBezTo>
                    <a:pt x="8" y="4"/>
                    <a:pt x="9" y="5"/>
                    <a:pt x="10" y="4"/>
                  </a:cubicBezTo>
                  <a:cubicBezTo>
                    <a:pt x="11" y="3"/>
                    <a:pt x="9" y="1"/>
                    <a:pt x="1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9" name="Freeform 3496"/>
            <p:cNvSpPr>
              <a:spLocks noChangeAspect="1"/>
            </p:cNvSpPr>
            <p:nvPr/>
          </p:nvSpPr>
          <p:spPr bwMode="auto">
            <a:xfrm>
              <a:off x="1807" y="3594"/>
              <a:ext cx="6" cy="7"/>
            </a:xfrm>
            <a:custGeom>
              <a:avLst/>
              <a:gdLst>
                <a:gd name="T0" fmla="*/ 1 w 5"/>
                <a:gd name="T1" fmla="*/ 2 h 6"/>
                <a:gd name="T2" fmla="*/ 6 w 5"/>
                <a:gd name="T3" fmla="*/ 7 h 6"/>
                <a:gd name="T4" fmla="*/ 6 w 5"/>
                <a:gd name="T5" fmla="*/ 5 h 6"/>
                <a:gd name="T6" fmla="*/ 4 w 5"/>
                <a:gd name="T7" fmla="*/ 0 h 6"/>
                <a:gd name="T8" fmla="*/ 1 w 5"/>
                <a:gd name="T9" fmla="*/ 2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1" y="2"/>
                  </a:moveTo>
                  <a:cubicBezTo>
                    <a:pt x="1" y="4"/>
                    <a:pt x="3" y="5"/>
                    <a:pt x="5" y="6"/>
                  </a:cubicBezTo>
                  <a:cubicBezTo>
                    <a:pt x="5" y="6"/>
                    <a:pt x="5" y="5"/>
                    <a:pt x="5" y="4"/>
                  </a:cubicBezTo>
                  <a:cubicBezTo>
                    <a:pt x="5" y="3"/>
                    <a:pt x="4" y="1"/>
                    <a:pt x="3" y="0"/>
                  </a:cubicBezTo>
                  <a:cubicBezTo>
                    <a:pt x="2" y="0"/>
                    <a:pt x="0"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0" name="Freeform 3497"/>
            <p:cNvSpPr>
              <a:spLocks noChangeAspect="1"/>
            </p:cNvSpPr>
            <p:nvPr/>
          </p:nvSpPr>
          <p:spPr bwMode="auto">
            <a:xfrm>
              <a:off x="1795" y="3576"/>
              <a:ext cx="8" cy="11"/>
            </a:xfrm>
            <a:custGeom>
              <a:avLst/>
              <a:gdLst>
                <a:gd name="T0" fmla="*/ 1 w 7"/>
                <a:gd name="T1" fmla="*/ 0 h 9"/>
                <a:gd name="T2" fmla="*/ 7 w 7"/>
                <a:gd name="T3" fmla="*/ 2 h 9"/>
                <a:gd name="T4" fmla="*/ 8 w 7"/>
                <a:gd name="T5" fmla="*/ 10 h 9"/>
                <a:gd name="T6" fmla="*/ 3 w 7"/>
                <a:gd name="T7" fmla="*/ 10 h 9"/>
                <a:gd name="T8" fmla="*/ 1 w 7"/>
                <a:gd name="T9" fmla="*/ 6 h 9"/>
                <a:gd name="T10" fmla="*/ 1 w 7"/>
                <a:gd name="T11" fmla="*/ 0 h 9"/>
                <a:gd name="T12" fmla="*/ 0 60000 65536"/>
                <a:gd name="T13" fmla="*/ 0 60000 65536"/>
                <a:gd name="T14" fmla="*/ 0 60000 65536"/>
                <a:gd name="T15" fmla="*/ 0 60000 65536"/>
                <a:gd name="T16" fmla="*/ 0 60000 65536"/>
                <a:gd name="T17" fmla="*/ 0 60000 65536"/>
                <a:gd name="T18" fmla="*/ 0 w 7"/>
                <a:gd name="T19" fmla="*/ 0 h 9"/>
                <a:gd name="T20" fmla="*/ 7 w 7"/>
                <a:gd name="T21" fmla="*/ 9 h 9"/>
              </a:gdLst>
              <a:ahLst/>
              <a:cxnLst>
                <a:cxn ang="T12">
                  <a:pos x="T0" y="T1"/>
                </a:cxn>
                <a:cxn ang="T13">
                  <a:pos x="T2" y="T3"/>
                </a:cxn>
                <a:cxn ang="T14">
                  <a:pos x="T4" y="T5"/>
                </a:cxn>
                <a:cxn ang="T15">
                  <a:pos x="T6" y="T7"/>
                </a:cxn>
                <a:cxn ang="T16">
                  <a:pos x="T8" y="T9"/>
                </a:cxn>
                <a:cxn ang="T17">
                  <a:pos x="T10" y="T11"/>
                </a:cxn>
              </a:cxnLst>
              <a:rect l="T18" t="T19" r="T20" b="T21"/>
              <a:pathLst>
                <a:path w="7" h="9">
                  <a:moveTo>
                    <a:pt x="1" y="0"/>
                  </a:moveTo>
                  <a:cubicBezTo>
                    <a:pt x="3" y="0"/>
                    <a:pt x="5" y="1"/>
                    <a:pt x="6" y="2"/>
                  </a:cubicBezTo>
                  <a:cubicBezTo>
                    <a:pt x="7" y="4"/>
                    <a:pt x="7" y="6"/>
                    <a:pt x="7" y="8"/>
                  </a:cubicBezTo>
                  <a:cubicBezTo>
                    <a:pt x="6" y="9"/>
                    <a:pt x="4" y="8"/>
                    <a:pt x="3" y="8"/>
                  </a:cubicBezTo>
                  <a:cubicBezTo>
                    <a:pt x="2" y="7"/>
                    <a:pt x="2" y="6"/>
                    <a:pt x="1" y="5"/>
                  </a:cubicBezTo>
                  <a:cubicBezTo>
                    <a:pt x="1" y="3"/>
                    <a:pt x="0" y="1"/>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1" name="Freeform 3498"/>
            <p:cNvSpPr>
              <a:spLocks noChangeAspect="1"/>
            </p:cNvSpPr>
            <p:nvPr/>
          </p:nvSpPr>
          <p:spPr bwMode="auto">
            <a:xfrm>
              <a:off x="1783" y="3534"/>
              <a:ext cx="16" cy="30"/>
            </a:xfrm>
            <a:custGeom>
              <a:avLst/>
              <a:gdLst>
                <a:gd name="T0" fmla="*/ 11 w 14"/>
                <a:gd name="T1" fmla="*/ 1 h 25"/>
                <a:gd name="T2" fmla="*/ 16 w 14"/>
                <a:gd name="T3" fmla="*/ 26 h 25"/>
                <a:gd name="T4" fmla="*/ 13 w 14"/>
                <a:gd name="T5" fmla="*/ 30 h 25"/>
                <a:gd name="T6" fmla="*/ 9 w 14"/>
                <a:gd name="T7" fmla="*/ 26 h 25"/>
                <a:gd name="T8" fmla="*/ 10 w 14"/>
                <a:gd name="T9" fmla="*/ 18 h 25"/>
                <a:gd name="T10" fmla="*/ 8 w 14"/>
                <a:gd name="T11" fmla="*/ 18 h 25"/>
                <a:gd name="T12" fmla="*/ 7 w 14"/>
                <a:gd name="T13" fmla="*/ 23 h 25"/>
                <a:gd name="T14" fmla="*/ 7 w 14"/>
                <a:gd name="T15" fmla="*/ 25 h 25"/>
                <a:gd name="T16" fmla="*/ 3 w 14"/>
                <a:gd name="T17" fmla="*/ 19 h 25"/>
                <a:gd name="T18" fmla="*/ 1 w 14"/>
                <a:gd name="T19" fmla="*/ 12 h 25"/>
                <a:gd name="T20" fmla="*/ 6 w 14"/>
                <a:gd name="T21" fmla="*/ 13 h 25"/>
                <a:gd name="T22" fmla="*/ 7 w 14"/>
                <a:gd name="T23" fmla="*/ 16 h 25"/>
                <a:gd name="T24" fmla="*/ 8 w 14"/>
                <a:gd name="T25" fmla="*/ 8 h 25"/>
                <a:gd name="T26" fmla="*/ 7 w 14"/>
                <a:gd name="T27" fmla="*/ 2 h 25"/>
                <a:gd name="T28" fmla="*/ 11 w 14"/>
                <a:gd name="T29" fmla="*/ 1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25"/>
                <a:gd name="T47" fmla="*/ 14 w 14"/>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25">
                  <a:moveTo>
                    <a:pt x="10" y="1"/>
                  </a:moveTo>
                  <a:cubicBezTo>
                    <a:pt x="12" y="8"/>
                    <a:pt x="13" y="15"/>
                    <a:pt x="14" y="22"/>
                  </a:cubicBezTo>
                  <a:cubicBezTo>
                    <a:pt x="14" y="23"/>
                    <a:pt x="12" y="25"/>
                    <a:pt x="11" y="25"/>
                  </a:cubicBezTo>
                  <a:cubicBezTo>
                    <a:pt x="9" y="25"/>
                    <a:pt x="8" y="23"/>
                    <a:pt x="8" y="22"/>
                  </a:cubicBezTo>
                  <a:cubicBezTo>
                    <a:pt x="8" y="20"/>
                    <a:pt x="10" y="18"/>
                    <a:pt x="9" y="15"/>
                  </a:cubicBezTo>
                  <a:cubicBezTo>
                    <a:pt x="9" y="15"/>
                    <a:pt x="8" y="14"/>
                    <a:pt x="7" y="15"/>
                  </a:cubicBezTo>
                  <a:cubicBezTo>
                    <a:pt x="6" y="16"/>
                    <a:pt x="6" y="17"/>
                    <a:pt x="6" y="19"/>
                  </a:cubicBezTo>
                  <a:cubicBezTo>
                    <a:pt x="6" y="20"/>
                    <a:pt x="7" y="22"/>
                    <a:pt x="6" y="21"/>
                  </a:cubicBezTo>
                  <a:cubicBezTo>
                    <a:pt x="4" y="20"/>
                    <a:pt x="3" y="18"/>
                    <a:pt x="3" y="16"/>
                  </a:cubicBezTo>
                  <a:cubicBezTo>
                    <a:pt x="2" y="15"/>
                    <a:pt x="0" y="12"/>
                    <a:pt x="1" y="10"/>
                  </a:cubicBezTo>
                  <a:cubicBezTo>
                    <a:pt x="1" y="9"/>
                    <a:pt x="4" y="11"/>
                    <a:pt x="5" y="11"/>
                  </a:cubicBezTo>
                  <a:cubicBezTo>
                    <a:pt x="5" y="12"/>
                    <a:pt x="6" y="13"/>
                    <a:pt x="6" y="13"/>
                  </a:cubicBezTo>
                  <a:cubicBezTo>
                    <a:pt x="7" y="11"/>
                    <a:pt x="7" y="9"/>
                    <a:pt x="7" y="7"/>
                  </a:cubicBezTo>
                  <a:cubicBezTo>
                    <a:pt x="7" y="6"/>
                    <a:pt x="5" y="4"/>
                    <a:pt x="6" y="2"/>
                  </a:cubicBezTo>
                  <a:cubicBezTo>
                    <a:pt x="6" y="1"/>
                    <a:pt x="9" y="0"/>
                    <a:pt x="1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2" name="Freeform 3499"/>
            <p:cNvSpPr>
              <a:spLocks noChangeAspect="1"/>
            </p:cNvSpPr>
            <p:nvPr/>
          </p:nvSpPr>
          <p:spPr bwMode="auto">
            <a:xfrm>
              <a:off x="1779" y="3521"/>
              <a:ext cx="6" cy="16"/>
            </a:xfrm>
            <a:custGeom>
              <a:avLst/>
              <a:gdLst>
                <a:gd name="T0" fmla="*/ 2 w 5"/>
                <a:gd name="T1" fmla="*/ 1 h 13"/>
                <a:gd name="T2" fmla="*/ 0 w 5"/>
                <a:gd name="T3" fmla="*/ 1 h 13"/>
                <a:gd name="T4" fmla="*/ 2 w 5"/>
                <a:gd name="T5" fmla="*/ 7 h 13"/>
                <a:gd name="T6" fmla="*/ 2 w 5"/>
                <a:gd name="T7" fmla="*/ 15 h 13"/>
                <a:gd name="T8" fmla="*/ 5 w 5"/>
                <a:gd name="T9" fmla="*/ 14 h 13"/>
                <a:gd name="T10" fmla="*/ 6 w 5"/>
                <a:gd name="T11" fmla="*/ 10 h 13"/>
                <a:gd name="T12" fmla="*/ 2 w 5"/>
                <a:gd name="T13" fmla="*/ 1 h 13"/>
                <a:gd name="T14" fmla="*/ 0 60000 65536"/>
                <a:gd name="T15" fmla="*/ 0 60000 65536"/>
                <a:gd name="T16" fmla="*/ 0 60000 65536"/>
                <a:gd name="T17" fmla="*/ 0 60000 65536"/>
                <a:gd name="T18" fmla="*/ 0 60000 65536"/>
                <a:gd name="T19" fmla="*/ 0 60000 65536"/>
                <a:gd name="T20" fmla="*/ 0 60000 65536"/>
                <a:gd name="T21" fmla="*/ 0 w 5"/>
                <a:gd name="T22" fmla="*/ 0 h 13"/>
                <a:gd name="T23" fmla="*/ 5 w 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3">
                  <a:moveTo>
                    <a:pt x="2" y="1"/>
                  </a:moveTo>
                  <a:cubicBezTo>
                    <a:pt x="2" y="0"/>
                    <a:pt x="0" y="0"/>
                    <a:pt x="0" y="1"/>
                  </a:cubicBezTo>
                  <a:cubicBezTo>
                    <a:pt x="0" y="3"/>
                    <a:pt x="2" y="4"/>
                    <a:pt x="2" y="6"/>
                  </a:cubicBezTo>
                  <a:cubicBezTo>
                    <a:pt x="2" y="8"/>
                    <a:pt x="1" y="10"/>
                    <a:pt x="2" y="12"/>
                  </a:cubicBezTo>
                  <a:cubicBezTo>
                    <a:pt x="2" y="13"/>
                    <a:pt x="3" y="12"/>
                    <a:pt x="4" y="11"/>
                  </a:cubicBezTo>
                  <a:cubicBezTo>
                    <a:pt x="4" y="10"/>
                    <a:pt x="5" y="9"/>
                    <a:pt x="5" y="8"/>
                  </a:cubicBezTo>
                  <a:cubicBezTo>
                    <a:pt x="4" y="5"/>
                    <a:pt x="4" y="3"/>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3" name="Freeform 3500"/>
            <p:cNvSpPr>
              <a:spLocks noChangeAspect="1"/>
            </p:cNvSpPr>
            <p:nvPr/>
          </p:nvSpPr>
          <p:spPr bwMode="auto">
            <a:xfrm>
              <a:off x="1787" y="3526"/>
              <a:ext cx="6" cy="7"/>
            </a:xfrm>
            <a:custGeom>
              <a:avLst/>
              <a:gdLst>
                <a:gd name="T0" fmla="*/ 0 w 5"/>
                <a:gd name="T1" fmla="*/ 4 h 6"/>
                <a:gd name="T2" fmla="*/ 5 w 5"/>
                <a:gd name="T3" fmla="*/ 7 h 6"/>
                <a:gd name="T4" fmla="*/ 5 w 5"/>
                <a:gd name="T5" fmla="*/ 4 h 6"/>
                <a:gd name="T6" fmla="*/ 4 w 5"/>
                <a:gd name="T7" fmla="*/ 0 h 6"/>
                <a:gd name="T8" fmla="*/ 0 w 5"/>
                <a:gd name="T9" fmla="*/ 4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3"/>
                  </a:moveTo>
                  <a:cubicBezTo>
                    <a:pt x="1" y="4"/>
                    <a:pt x="3" y="6"/>
                    <a:pt x="4" y="6"/>
                  </a:cubicBezTo>
                  <a:cubicBezTo>
                    <a:pt x="5" y="6"/>
                    <a:pt x="4" y="4"/>
                    <a:pt x="4" y="3"/>
                  </a:cubicBezTo>
                  <a:cubicBezTo>
                    <a:pt x="4" y="2"/>
                    <a:pt x="4" y="0"/>
                    <a:pt x="3" y="0"/>
                  </a:cubicBezTo>
                  <a:cubicBezTo>
                    <a:pt x="2" y="0"/>
                    <a:pt x="0" y="2"/>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4" name="Freeform 3501"/>
            <p:cNvSpPr>
              <a:spLocks noChangeAspect="1"/>
            </p:cNvSpPr>
            <p:nvPr/>
          </p:nvSpPr>
          <p:spPr bwMode="auto">
            <a:xfrm>
              <a:off x="1780" y="3398"/>
              <a:ext cx="15" cy="34"/>
            </a:xfrm>
            <a:custGeom>
              <a:avLst/>
              <a:gdLst>
                <a:gd name="T0" fmla="*/ 6 w 12"/>
                <a:gd name="T1" fmla="*/ 1 h 28"/>
                <a:gd name="T2" fmla="*/ 3 w 12"/>
                <a:gd name="T3" fmla="*/ 10 h 28"/>
                <a:gd name="T4" fmla="*/ 5 w 12"/>
                <a:gd name="T5" fmla="*/ 22 h 28"/>
                <a:gd name="T6" fmla="*/ 1 w 12"/>
                <a:gd name="T7" fmla="*/ 32 h 28"/>
                <a:gd name="T8" fmla="*/ 11 w 12"/>
                <a:gd name="T9" fmla="*/ 33 h 28"/>
                <a:gd name="T10" fmla="*/ 13 w 12"/>
                <a:gd name="T11" fmla="*/ 26 h 28"/>
                <a:gd name="T12" fmla="*/ 11 w 12"/>
                <a:gd name="T13" fmla="*/ 21 h 28"/>
                <a:gd name="T14" fmla="*/ 14 w 12"/>
                <a:gd name="T15" fmla="*/ 19 h 28"/>
                <a:gd name="T16" fmla="*/ 10 w 12"/>
                <a:gd name="T17" fmla="*/ 15 h 28"/>
                <a:gd name="T18" fmla="*/ 13 w 12"/>
                <a:gd name="T19" fmla="*/ 12 h 28"/>
                <a:gd name="T20" fmla="*/ 15 w 12"/>
                <a:gd name="T21" fmla="*/ 10 h 28"/>
                <a:gd name="T22" fmla="*/ 11 w 12"/>
                <a:gd name="T23" fmla="*/ 2 h 28"/>
                <a:gd name="T24" fmla="*/ 6 w 12"/>
                <a:gd name="T25" fmla="*/ 1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8"/>
                <a:gd name="T41" fmla="*/ 12 w 12"/>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8">
                  <a:moveTo>
                    <a:pt x="5" y="1"/>
                  </a:moveTo>
                  <a:cubicBezTo>
                    <a:pt x="3" y="3"/>
                    <a:pt x="3" y="6"/>
                    <a:pt x="2" y="8"/>
                  </a:cubicBezTo>
                  <a:cubicBezTo>
                    <a:pt x="2" y="11"/>
                    <a:pt x="4" y="14"/>
                    <a:pt x="4" y="18"/>
                  </a:cubicBezTo>
                  <a:cubicBezTo>
                    <a:pt x="4" y="21"/>
                    <a:pt x="0" y="23"/>
                    <a:pt x="1" y="26"/>
                  </a:cubicBezTo>
                  <a:cubicBezTo>
                    <a:pt x="2" y="28"/>
                    <a:pt x="6" y="28"/>
                    <a:pt x="9" y="27"/>
                  </a:cubicBezTo>
                  <a:cubicBezTo>
                    <a:pt x="10" y="26"/>
                    <a:pt x="10" y="23"/>
                    <a:pt x="10" y="21"/>
                  </a:cubicBezTo>
                  <a:cubicBezTo>
                    <a:pt x="11" y="20"/>
                    <a:pt x="9" y="18"/>
                    <a:pt x="9" y="17"/>
                  </a:cubicBezTo>
                  <a:cubicBezTo>
                    <a:pt x="10" y="16"/>
                    <a:pt x="11" y="16"/>
                    <a:pt x="11" y="16"/>
                  </a:cubicBezTo>
                  <a:cubicBezTo>
                    <a:pt x="11" y="14"/>
                    <a:pt x="9" y="14"/>
                    <a:pt x="8" y="12"/>
                  </a:cubicBezTo>
                  <a:cubicBezTo>
                    <a:pt x="8" y="11"/>
                    <a:pt x="9" y="10"/>
                    <a:pt x="10" y="10"/>
                  </a:cubicBezTo>
                  <a:cubicBezTo>
                    <a:pt x="10" y="9"/>
                    <a:pt x="12" y="9"/>
                    <a:pt x="12" y="8"/>
                  </a:cubicBezTo>
                  <a:cubicBezTo>
                    <a:pt x="12" y="6"/>
                    <a:pt x="11" y="4"/>
                    <a:pt x="9" y="2"/>
                  </a:cubicBezTo>
                  <a:cubicBezTo>
                    <a:pt x="8" y="1"/>
                    <a:pt x="6"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5" name="Freeform 3502"/>
            <p:cNvSpPr>
              <a:spLocks noChangeAspect="1"/>
            </p:cNvSpPr>
            <p:nvPr/>
          </p:nvSpPr>
          <p:spPr bwMode="auto">
            <a:xfrm>
              <a:off x="1802" y="3451"/>
              <a:ext cx="8" cy="10"/>
            </a:xfrm>
            <a:custGeom>
              <a:avLst/>
              <a:gdLst>
                <a:gd name="T0" fmla="*/ 2 w 7"/>
                <a:gd name="T1" fmla="*/ 9 h 8"/>
                <a:gd name="T2" fmla="*/ 6 w 7"/>
                <a:gd name="T3" fmla="*/ 6 h 8"/>
                <a:gd name="T4" fmla="*/ 7 w 7"/>
                <a:gd name="T5" fmla="*/ 1 h 8"/>
                <a:gd name="T6" fmla="*/ 2 w 7"/>
                <a:gd name="T7" fmla="*/ 0 h 8"/>
                <a:gd name="T8" fmla="*/ 0 w 7"/>
                <a:gd name="T9" fmla="*/ 4 h 8"/>
                <a:gd name="T10" fmla="*/ 1 w 7"/>
                <a:gd name="T11" fmla="*/ 7 h 8"/>
                <a:gd name="T12" fmla="*/ 2 w 7"/>
                <a:gd name="T13" fmla="*/ 9 h 8"/>
                <a:gd name="T14" fmla="*/ 0 60000 65536"/>
                <a:gd name="T15" fmla="*/ 0 60000 65536"/>
                <a:gd name="T16" fmla="*/ 0 60000 65536"/>
                <a:gd name="T17" fmla="*/ 0 60000 65536"/>
                <a:gd name="T18" fmla="*/ 0 60000 65536"/>
                <a:gd name="T19" fmla="*/ 0 60000 65536"/>
                <a:gd name="T20" fmla="*/ 0 60000 65536"/>
                <a:gd name="T21" fmla="*/ 0 w 7"/>
                <a:gd name="T22" fmla="*/ 0 h 8"/>
                <a:gd name="T23" fmla="*/ 7 w 7"/>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8">
                  <a:moveTo>
                    <a:pt x="2" y="7"/>
                  </a:moveTo>
                  <a:cubicBezTo>
                    <a:pt x="4" y="7"/>
                    <a:pt x="5" y="6"/>
                    <a:pt x="5" y="5"/>
                  </a:cubicBezTo>
                  <a:cubicBezTo>
                    <a:pt x="6" y="4"/>
                    <a:pt x="7" y="2"/>
                    <a:pt x="6" y="1"/>
                  </a:cubicBezTo>
                  <a:cubicBezTo>
                    <a:pt x="5" y="0"/>
                    <a:pt x="4" y="0"/>
                    <a:pt x="2" y="0"/>
                  </a:cubicBezTo>
                  <a:cubicBezTo>
                    <a:pt x="1" y="0"/>
                    <a:pt x="0" y="2"/>
                    <a:pt x="0" y="3"/>
                  </a:cubicBezTo>
                  <a:cubicBezTo>
                    <a:pt x="0" y="4"/>
                    <a:pt x="0" y="5"/>
                    <a:pt x="1" y="6"/>
                  </a:cubicBezTo>
                  <a:cubicBezTo>
                    <a:pt x="1" y="7"/>
                    <a:pt x="2" y="8"/>
                    <a:pt x="2"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6" name="Freeform 3503"/>
            <p:cNvSpPr>
              <a:spLocks noChangeAspect="1"/>
            </p:cNvSpPr>
            <p:nvPr/>
          </p:nvSpPr>
          <p:spPr bwMode="auto">
            <a:xfrm>
              <a:off x="1801" y="3468"/>
              <a:ext cx="6" cy="6"/>
            </a:xfrm>
            <a:custGeom>
              <a:avLst/>
              <a:gdLst>
                <a:gd name="T0" fmla="*/ 0 w 5"/>
                <a:gd name="T1" fmla="*/ 1 h 5"/>
                <a:gd name="T2" fmla="*/ 1 w 5"/>
                <a:gd name="T3" fmla="*/ 5 h 5"/>
                <a:gd name="T4" fmla="*/ 5 w 5"/>
                <a:gd name="T5" fmla="*/ 4 h 5"/>
                <a:gd name="T6" fmla="*/ 2 w 5"/>
                <a:gd name="T7" fmla="*/ 1 h 5"/>
                <a:gd name="T8" fmla="*/ 0 w 5"/>
                <a:gd name="T9" fmla="*/ 1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0" y="1"/>
                  </a:moveTo>
                  <a:cubicBezTo>
                    <a:pt x="0" y="2"/>
                    <a:pt x="0" y="4"/>
                    <a:pt x="1" y="4"/>
                  </a:cubicBezTo>
                  <a:cubicBezTo>
                    <a:pt x="2" y="5"/>
                    <a:pt x="4" y="4"/>
                    <a:pt x="4" y="3"/>
                  </a:cubicBezTo>
                  <a:cubicBezTo>
                    <a:pt x="5" y="2"/>
                    <a:pt x="3" y="1"/>
                    <a:pt x="2" y="1"/>
                  </a:cubicBezTo>
                  <a:cubicBezTo>
                    <a:pt x="2" y="1"/>
                    <a:pt x="0"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7" name="Freeform 3504"/>
            <p:cNvSpPr>
              <a:spLocks noChangeAspect="1"/>
            </p:cNvSpPr>
            <p:nvPr/>
          </p:nvSpPr>
          <p:spPr bwMode="auto">
            <a:xfrm>
              <a:off x="1786" y="3452"/>
              <a:ext cx="7" cy="6"/>
            </a:xfrm>
            <a:custGeom>
              <a:avLst/>
              <a:gdLst>
                <a:gd name="T0" fmla="*/ 1 w 6"/>
                <a:gd name="T1" fmla="*/ 1 h 5"/>
                <a:gd name="T2" fmla="*/ 6 w 6"/>
                <a:gd name="T3" fmla="*/ 2 h 5"/>
                <a:gd name="T4" fmla="*/ 1 w 6"/>
                <a:gd name="T5" fmla="*/ 5 h 5"/>
                <a:gd name="T6" fmla="*/ 1 w 6"/>
                <a:gd name="T7" fmla="*/ 1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1" y="1"/>
                  </a:moveTo>
                  <a:cubicBezTo>
                    <a:pt x="2" y="0"/>
                    <a:pt x="5" y="1"/>
                    <a:pt x="5" y="2"/>
                  </a:cubicBezTo>
                  <a:cubicBezTo>
                    <a:pt x="6" y="4"/>
                    <a:pt x="3" y="5"/>
                    <a:pt x="1" y="4"/>
                  </a:cubicBezTo>
                  <a:cubicBezTo>
                    <a:pt x="0" y="4"/>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8" name="Freeform 3505"/>
            <p:cNvSpPr>
              <a:spLocks noChangeAspect="1"/>
            </p:cNvSpPr>
            <p:nvPr/>
          </p:nvSpPr>
          <p:spPr bwMode="auto">
            <a:xfrm>
              <a:off x="1468" y="2637"/>
              <a:ext cx="12" cy="23"/>
            </a:xfrm>
            <a:custGeom>
              <a:avLst/>
              <a:gdLst>
                <a:gd name="T0" fmla="*/ 0 w 10"/>
                <a:gd name="T1" fmla="*/ 2 h 19"/>
                <a:gd name="T2" fmla="*/ 2 w 10"/>
                <a:gd name="T3" fmla="*/ 0 h 19"/>
                <a:gd name="T4" fmla="*/ 11 w 10"/>
                <a:gd name="T5" fmla="*/ 11 h 19"/>
                <a:gd name="T6" fmla="*/ 12 w 10"/>
                <a:gd name="T7" fmla="*/ 17 h 19"/>
                <a:gd name="T8" fmla="*/ 8 w 10"/>
                <a:gd name="T9" fmla="*/ 22 h 19"/>
                <a:gd name="T10" fmla="*/ 4 w 10"/>
                <a:gd name="T11" fmla="*/ 19 h 19"/>
                <a:gd name="T12" fmla="*/ 2 w 10"/>
                <a:gd name="T13" fmla="*/ 17 h 19"/>
                <a:gd name="T14" fmla="*/ 6 w 10"/>
                <a:gd name="T15" fmla="*/ 13 h 19"/>
                <a:gd name="T16" fmla="*/ 4 w 10"/>
                <a:gd name="T17" fmla="*/ 7 h 19"/>
                <a:gd name="T18" fmla="*/ 0 w 10"/>
                <a:gd name="T19" fmla="*/ 2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9"/>
                <a:gd name="T32" fmla="*/ 10 w 10"/>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9">
                  <a:moveTo>
                    <a:pt x="0" y="2"/>
                  </a:moveTo>
                  <a:cubicBezTo>
                    <a:pt x="0" y="1"/>
                    <a:pt x="1" y="0"/>
                    <a:pt x="2" y="0"/>
                  </a:cubicBezTo>
                  <a:cubicBezTo>
                    <a:pt x="5" y="3"/>
                    <a:pt x="7" y="6"/>
                    <a:pt x="9" y="9"/>
                  </a:cubicBezTo>
                  <a:cubicBezTo>
                    <a:pt x="10" y="11"/>
                    <a:pt x="10" y="12"/>
                    <a:pt x="10" y="14"/>
                  </a:cubicBezTo>
                  <a:cubicBezTo>
                    <a:pt x="10" y="15"/>
                    <a:pt x="9" y="17"/>
                    <a:pt x="7" y="18"/>
                  </a:cubicBezTo>
                  <a:cubicBezTo>
                    <a:pt x="6" y="19"/>
                    <a:pt x="4" y="18"/>
                    <a:pt x="3" y="16"/>
                  </a:cubicBezTo>
                  <a:cubicBezTo>
                    <a:pt x="2" y="16"/>
                    <a:pt x="2" y="15"/>
                    <a:pt x="2" y="14"/>
                  </a:cubicBezTo>
                  <a:cubicBezTo>
                    <a:pt x="3" y="13"/>
                    <a:pt x="5" y="12"/>
                    <a:pt x="5" y="11"/>
                  </a:cubicBezTo>
                  <a:cubicBezTo>
                    <a:pt x="5" y="9"/>
                    <a:pt x="4" y="8"/>
                    <a:pt x="3" y="6"/>
                  </a:cubicBezTo>
                  <a:cubicBezTo>
                    <a:pt x="2" y="5"/>
                    <a:pt x="0" y="4"/>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9" name="Freeform 3506"/>
            <p:cNvSpPr>
              <a:spLocks noChangeAspect="1"/>
            </p:cNvSpPr>
            <p:nvPr/>
          </p:nvSpPr>
          <p:spPr bwMode="auto">
            <a:xfrm>
              <a:off x="2074" y="2651"/>
              <a:ext cx="9" cy="14"/>
            </a:xfrm>
            <a:custGeom>
              <a:avLst/>
              <a:gdLst>
                <a:gd name="T0" fmla="*/ 0 w 7"/>
                <a:gd name="T1" fmla="*/ 14 h 12"/>
                <a:gd name="T2" fmla="*/ 1 w 7"/>
                <a:gd name="T3" fmla="*/ 14 h 12"/>
                <a:gd name="T4" fmla="*/ 6 w 7"/>
                <a:gd name="T5" fmla="*/ 8 h 12"/>
                <a:gd name="T6" fmla="*/ 9 w 7"/>
                <a:gd name="T7" fmla="*/ 1 h 12"/>
                <a:gd name="T8" fmla="*/ 5 w 7"/>
                <a:gd name="T9" fmla="*/ 4 h 12"/>
                <a:gd name="T10" fmla="*/ 4 w 7"/>
                <a:gd name="T11" fmla="*/ 9 h 12"/>
                <a:gd name="T12" fmla="*/ 0 w 7"/>
                <a:gd name="T13" fmla="*/ 14 h 12"/>
                <a:gd name="T14" fmla="*/ 0 60000 65536"/>
                <a:gd name="T15" fmla="*/ 0 60000 65536"/>
                <a:gd name="T16" fmla="*/ 0 60000 65536"/>
                <a:gd name="T17" fmla="*/ 0 60000 65536"/>
                <a:gd name="T18" fmla="*/ 0 60000 65536"/>
                <a:gd name="T19" fmla="*/ 0 60000 65536"/>
                <a:gd name="T20" fmla="*/ 0 60000 65536"/>
                <a:gd name="T21" fmla="*/ 0 w 7"/>
                <a:gd name="T22" fmla="*/ 0 h 12"/>
                <a:gd name="T23" fmla="*/ 7 w 7"/>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2">
                  <a:moveTo>
                    <a:pt x="0" y="12"/>
                  </a:moveTo>
                  <a:cubicBezTo>
                    <a:pt x="0" y="12"/>
                    <a:pt x="1" y="12"/>
                    <a:pt x="1" y="12"/>
                  </a:cubicBezTo>
                  <a:cubicBezTo>
                    <a:pt x="3" y="11"/>
                    <a:pt x="4" y="9"/>
                    <a:pt x="5" y="7"/>
                  </a:cubicBezTo>
                  <a:cubicBezTo>
                    <a:pt x="6" y="5"/>
                    <a:pt x="7" y="3"/>
                    <a:pt x="7" y="1"/>
                  </a:cubicBezTo>
                  <a:cubicBezTo>
                    <a:pt x="7" y="0"/>
                    <a:pt x="5" y="2"/>
                    <a:pt x="4" y="3"/>
                  </a:cubicBezTo>
                  <a:cubicBezTo>
                    <a:pt x="3" y="5"/>
                    <a:pt x="3" y="6"/>
                    <a:pt x="3" y="8"/>
                  </a:cubicBezTo>
                  <a:cubicBezTo>
                    <a:pt x="2" y="9"/>
                    <a:pt x="0" y="10"/>
                    <a:pt x="0" y="1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0" name="Freeform 3507"/>
            <p:cNvSpPr>
              <a:spLocks noChangeAspect="1"/>
            </p:cNvSpPr>
            <p:nvPr/>
          </p:nvSpPr>
          <p:spPr bwMode="auto">
            <a:xfrm>
              <a:off x="2096" y="2635"/>
              <a:ext cx="10" cy="6"/>
            </a:xfrm>
            <a:custGeom>
              <a:avLst/>
              <a:gdLst>
                <a:gd name="T0" fmla="*/ 1 w 8"/>
                <a:gd name="T1" fmla="*/ 1 h 5"/>
                <a:gd name="T2" fmla="*/ 1 w 8"/>
                <a:gd name="T3" fmla="*/ 5 h 5"/>
                <a:gd name="T4" fmla="*/ 7 w 8"/>
                <a:gd name="T5" fmla="*/ 5 h 5"/>
                <a:gd name="T6" fmla="*/ 10 w 8"/>
                <a:gd name="T7" fmla="*/ 1 h 5"/>
                <a:gd name="T8" fmla="*/ 6 w 8"/>
                <a:gd name="T9" fmla="*/ 1 h 5"/>
                <a:gd name="T10" fmla="*/ 1 w 8"/>
                <a:gd name="T11" fmla="*/ 1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1" y="1"/>
                  </a:moveTo>
                  <a:cubicBezTo>
                    <a:pt x="0" y="2"/>
                    <a:pt x="0" y="4"/>
                    <a:pt x="1" y="4"/>
                  </a:cubicBezTo>
                  <a:cubicBezTo>
                    <a:pt x="2" y="5"/>
                    <a:pt x="4" y="5"/>
                    <a:pt x="6" y="4"/>
                  </a:cubicBezTo>
                  <a:cubicBezTo>
                    <a:pt x="7" y="4"/>
                    <a:pt x="8" y="2"/>
                    <a:pt x="8" y="1"/>
                  </a:cubicBezTo>
                  <a:cubicBezTo>
                    <a:pt x="7" y="0"/>
                    <a:pt x="6" y="1"/>
                    <a:pt x="5" y="1"/>
                  </a:cubicBezTo>
                  <a:cubicBezTo>
                    <a:pt x="4"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1" name="Freeform 3508"/>
            <p:cNvSpPr>
              <a:spLocks noChangeAspect="1"/>
            </p:cNvSpPr>
            <p:nvPr/>
          </p:nvSpPr>
          <p:spPr bwMode="auto">
            <a:xfrm>
              <a:off x="2091" y="2636"/>
              <a:ext cx="5" cy="6"/>
            </a:xfrm>
            <a:custGeom>
              <a:avLst/>
              <a:gdLst>
                <a:gd name="T0" fmla="*/ 0 w 4"/>
                <a:gd name="T1" fmla="*/ 2 h 5"/>
                <a:gd name="T2" fmla="*/ 3 w 4"/>
                <a:gd name="T3" fmla="*/ 5 h 5"/>
                <a:gd name="T4" fmla="*/ 4 w 4"/>
                <a:gd name="T5" fmla="*/ 0 h 5"/>
                <a:gd name="T6" fmla="*/ 0 w 4"/>
                <a:gd name="T7" fmla="*/ 2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2"/>
                  </a:moveTo>
                  <a:cubicBezTo>
                    <a:pt x="0" y="3"/>
                    <a:pt x="1" y="5"/>
                    <a:pt x="2" y="4"/>
                  </a:cubicBezTo>
                  <a:cubicBezTo>
                    <a:pt x="3" y="4"/>
                    <a:pt x="4" y="1"/>
                    <a:pt x="3" y="0"/>
                  </a:cubicBezTo>
                  <a:cubicBezTo>
                    <a:pt x="2" y="0"/>
                    <a:pt x="0" y="1"/>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2" name="Freeform 3509"/>
            <p:cNvSpPr>
              <a:spLocks noChangeAspect="1"/>
            </p:cNvSpPr>
            <p:nvPr/>
          </p:nvSpPr>
          <p:spPr bwMode="auto">
            <a:xfrm>
              <a:off x="1882" y="2450"/>
              <a:ext cx="12" cy="6"/>
            </a:xfrm>
            <a:custGeom>
              <a:avLst/>
              <a:gdLst>
                <a:gd name="T0" fmla="*/ 4 w 10"/>
                <a:gd name="T1" fmla="*/ 1 h 5"/>
                <a:gd name="T2" fmla="*/ 1 w 10"/>
                <a:gd name="T3" fmla="*/ 5 h 5"/>
                <a:gd name="T4" fmla="*/ 10 w 10"/>
                <a:gd name="T5" fmla="*/ 5 h 5"/>
                <a:gd name="T6" fmla="*/ 11 w 10"/>
                <a:gd name="T7" fmla="*/ 1 h 5"/>
                <a:gd name="T8" fmla="*/ 6 w 10"/>
                <a:gd name="T9" fmla="*/ 1 h 5"/>
                <a:gd name="T10" fmla="*/ 4 w 10"/>
                <a:gd name="T11" fmla="*/ 1 h 5"/>
                <a:gd name="T12" fmla="*/ 0 60000 65536"/>
                <a:gd name="T13" fmla="*/ 0 60000 65536"/>
                <a:gd name="T14" fmla="*/ 0 60000 65536"/>
                <a:gd name="T15" fmla="*/ 0 60000 65536"/>
                <a:gd name="T16" fmla="*/ 0 60000 65536"/>
                <a:gd name="T17" fmla="*/ 0 60000 65536"/>
                <a:gd name="T18" fmla="*/ 0 w 10"/>
                <a:gd name="T19" fmla="*/ 0 h 5"/>
                <a:gd name="T20" fmla="*/ 10 w 10"/>
                <a:gd name="T21" fmla="*/ 5 h 5"/>
              </a:gdLst>
              <a:ahLst/>
              <a:cxnLst>
                <a:cxn ang="T12">
                  <a:pos x="T0" y="T1"/>
                </a:cxn>
                <a:cxn ang="T13">
                  <a:pos x="T2" y="T3"/>
                </a:cxn>
                <a:cxn ang="T14">
                  <a:pos x="T4" y="T5"/>
                </a:cxn>
                <a:cxn ang="T15">
                  <a:pos x="T6" y="T7"/>
                </a:cxn>
                <a:cxn ang="T16">
                  <a:pos x="T8" y="T9"/>
                </a:cxn>
                <a:cxn ang="T17">
                  <a:pos x="T10" y="T11"/>
                </a:cxn>
              </a:cxnLst>
              <a:rect l="T18" t="T19" r="T20" b="T21"/>
              <a:pathLst>
                <a:path w="10" h="5">
                  <a:moveTo>
                    <a:pt x="3" y="1"/>
                  </a:moveTo>
                  <a:cubicBezTo>
                    <a:pt x="2" y="1"/>
                    <a:pt x="0" y="3"/>
                    <a:pt x="1" y="4"/>
                  </a:cubicBezTo>
                  <a:cubicBezTo>
                    <a:pt x="3" y="5"/>
                    <a:pt x="6" y="5"/>
                    <a:pt x="8" y="4"/>
                  </a:cubicBezTo>
                  <a:cubicBezTo>
                    <a:pt x="9" y="4"/>
                    <a:pt x="10" y="2"/>
                    <a:pt x="9" y="1"/>
                  </a:cubicBezTo>
                  <a:cubicBezTo>
                    <a:pt x="8" y="0"/>
                    <a:pt x="7" y="1"/>
                    <a:pt x="5" y="1"/>
                  </a:cubicBezTo>
                  <a:cubicBezTo>
                    <a:pt x="4" y="1"/>
                    <a:pt x="3"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3" name="Freeform 3510"/>
            <p:cNvSpPr>
              <a:spLocks noChangeAspect="1"/>
            </p:cNvSpPr>
            <p:nvPr/>
          </p:nvSpPr>
          <p:spPr bwMode="auto">
            <a:xfrm>
              <a:off x="1922" y="2456"/>
              <a:ext cx="13" cy="13"/>
            </a:xfrm>
            <a:custGeom>
              <a:avLst/>
              <a:gdLst>
                <a:gd name="T0" fmla="*/ 6 w 11"/>
                <a:gd name="T1" fmla="*/ 1 h 11"/>
                <a:gd name="T2" fmla="*/ 5 w 11"/>
                <a:gd name="T3" fmla="*/ 5 h 11"/>
                <a:gd name="T4" fmla="*/ 6 w 11"/>
                <a:gd name="T5" fmla="*/ 8 h 11"/>
                <a:gd name="T6" fmla="*/ 0 w 11"/>
                <a:gd name="T7" fmla="*/ 11 h 11"/>
                <a:gd name="T8" fmla="*/ 1 w 11"/>
                <a:gd name="T9" fmla="*/ 12 h 11"/>
                <a:gd name="T10" fmla="*/ 11 w 11"/>
                <a:gd name="T11" fmla="*/ 11 h 11"/>
                <a:gd name="T12" fmla="*/ 13 w 11"/>
                <a:gd name="T13" fmla="*/ 9 h 11"/>
                <a:gd name="T14" fmla="*/ 13 w 11"/>
                <a:gd name="T15" fmla="*/ 2 h 11"/>
                <a:gd name="T16" fmla="*/ 13 w 11"/>
                <a:gd name="T17" fmla="*/ 0 h 11"/>
                <a:gd name="T18" fmla="*/ 6 w 11"/>
                <a:gd name="T19" fmla="*/ 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1"/>
                <a:gd name="T32" fmla="*/ 11 w 11"/>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1">
                  <a:moveTo>
                    <a:pt x="5" y="1"/>
                  </a:moveTo>
                  <a:cubicBezTo>
                    <a:pt x="4" y="1"/>
                    <a:pt x="4" y="3"/>
                    <a:pt x="4" y="4"/>
                  </a:cubicBezTo>
                  <a:cubicBezTo>
                    <a:pt x="5" y="5"/>
                    <a:pt x="6" y="7"/>
                    <a:pt x="5" y="7"/>
                  </a:cubicBezTo>
                  <a:cubicBezTo>
                    <a:pt x="4" y="9"/>
                    <a:pt x="2" y="8"/>
                    <a:pt x="0" y="9"/>
                  </a:cubicBezTo>
                  <a:cubicBezTo>
                    <a:pt x="0" y="9"/>
                    <a:pt x="0" y="10"/>
                    <a:pt x="1" y="10"/>
                  </a:cubicBezTo>
                  <a:cubicBezTo>
                    <a:pt x="3" y="11"/>
                    <a:pt x="6" y="10"/>
                    <a:pt x="9" y="9"/>
                  </a:cubicBezTo>
                  <a:cubicBezTo>
                    <a:pt x="9" y="9"/>
                    <a:pt x="11" y="9"/>
                    <a:pt x="11" y="8"/>
                  </a:cubicBezTo>
                  <a:cubicBezTo>
                    <a:pt x="11" y="6"/>
                    <a:pt x="11" y="4"/>
                    <a:pt x="11" y="2"/>
                  </a:cubicBezTo>
                  <a:cubicBezTo>
                    <a:pt x="11" y="2"/>
                    <a:pt x="11" y="1"/>
                    <a:pt x="11" y="0"/>
                  </a:cubicBezTo>
                  <a:cubicBezTo>
                    <a:pt x="9" y="0"/>
                    <a:pt x="6"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4" name="Freeform 3511"/>
            <p:cNvSpPr>
              <a:spLocks noChangeAspect="1"/>
            </p:cNvSpPr>
            <p:nvPr/>
          </p:nvSpPr>
          <p:spPr bwMode="auto">
            <a:xfrm>
              <a:off x="1846" y="2316"/>
              <a:ext cx="29" cy="11"/>
            </a:xfrm>
            <a:custGeom>
              <a:avLst/>
              <a:gdLst>
                <a:gd name="T0" fmla="*/ 1 w 24"/>
                <a:gd name="T1" fmla="*/ 1 h 9"/>
                <a:gd name="T2" fmla="*/ 0 w 24"/>
                <a:gd name="T3" fmla="*/ 5 h 9"/>
                <a:gd name="T4" fmla="*/ 2 w 24"/>
                <a:gd name="T5" fmla="*/ 10 h 9"/>
                <a:gd name="T6" fmla="*/ 12 w 24"/>
                <a:gd name="T7" fmla="*/ 10 h 9"/>
                <a:gd name="T8" fmla="*/ 22 w 24"/>
                <a:gd name="T9" fmla="*/ 10 h 9"/>
                <a:gd name="T10" fmla="*/ 28 w 24"/>
                <a:gd name="T11" fmla="*/ 4 h 9"/>
                <a:gd name="T12" fmla="*/ 19 w 24"/>
                <a:gd name="T13" fmla="*/ 2 h 9"/>
                <a:gd name="T14" fmla="*/ 8 w 24"/>
                <a:gd name="T15" fmla="*/ 1 h 9"/>
                <a:gd name="T16" fmla="*/ 1 w 24"/>
                <a:gd name="T17" fmla="*/ 1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9"/>
                <a:gd name="T29" fmla="*/ 24 w 2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9">
                  <a:moveTo>
                    <a:pt x="1" y="1"/>
                  </a:moveTo>
                  <a:cubicBezTo>
                    <a:pt x="0" y="1"/>
                    <a:pt x="0" y="3"/>
                    <a:pt x="0" y="4"/>
                  </a:cubicBezTo>
                  <a:cubicBezTo>
                    <a:pt x="0" y="6"/>
                    <a:pt x="1" y="8"/>
                    <a:pt x="2" y="8"/>
                  </a:cubicBezTo>
                  <a:cubicBezTo>
                    <a:pt x="5" y="9"/>
                    <a:pt x="7" y="8"/>
                    <a:pt x="10" y="8"/>
                  </a:cubicBezTo>
                  <a:cubicBezTo>
                    <a:pt x="13" y="8"/>
                    <a:pt x="16" y="9"/>
                    <a:pt x="18" y="8"/>
                  </a:cubicBezTo>
                  <a:cubicBezTo>
                    <a:pt x="20" y="7"/>
                    <a:pt x="24" y="5"/>
                    <a:pt x="23" y="3"/>
                  </a:cubicBezTo>
                  <a:cubicBezTo>
                    <a:pt x="22" y="1"/>
                    <a:pt x="18" y="2"/>
                    <a:pt x="16" y="2"/>
                  </a:cubicBezTo>
                  <a:cubicBezTo>
                    <a:pt x="13" y="1"/>
                    <a:pt x="10" y="1"/>
                    <a:pt x="7" y="1"/>
                  </a:cubicBezTo>
                  <a:cubicBezTo>
                    <a:pt x="5" y="0"/>
                    <a:pt x="3"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5" name="Freeform 3512"/>
            <p:cNvSpPr>
              <a:spLocks noChangeAspect="1"/>
            </p:cNvSpPr>
            <p:nvPr/>
          </p:nvSpPr>
          <p:spPr bwMode="auto">
            <a:xfrm>
              <a:off x="1749" y="2270"/>
              <a:ext cx="13" cy="9"/>
            </a:xfrm>
            <a:custGeom>
              <a:avLst/>
              <a:gdLst>
                <a:gd name="T0" fmla="*/ 8 w 11"/>
                <a:gd name="T1" fmla="*/ 4 h 7"/>
                <a:gd name="T2" fmla="*/ 12 w 11"/>
                <a:gd name="T3" fmla="*/ 0 h 7"/>
                <a:gd name="T4" fmla="*/ 12 w 11"/>
                <a:gd name="T5" fmla="*/ 4 h 7"/>
                <a:gd name="T6" fmla="*/ 9 w 11"/>
                <a:gd name="T7" fmla="*/ 8 h 7"/>
                <a:gd name="T8" fmla="*/ 2 w 11"/>
                <a:gd name="T9" fmla="*/ 8 h 7"/>
                <a:gd name="T10" fmla="*/ 0 w 11"/>
                <a:gd name="T11" fmla="*/ 6 h 7"/>
                <a:gd name="T12" fmla="*/ 4 w 11"/>
                <a:gd name="T13" fmla="*/ 3 h 7"/>
                <a:gd name="T14" fmla="*/ 8 w 11"/>
                <a:gd name="T15" fmla="*/ 4 h 7"/>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7"/>
                <a:gd name="T26" fmla="*/ 11 w 11"/>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7">
                  <a:moveTo>
                    <a:pt x="7" y="3"/>
                  </a:moveTo>
                  <a:cubicBezTo>
                    <a:pt x="8" y="2"/>
                    <a:pt x="9" y="0"/>
                    <a:pt x="10" y="0"/>
                  </a:cubicBezTo>
                  <a:cubicBezTo>
                    <a:pt x="11" y="0"/>
                    <a:pt x="10" y="2"/>
                    <a:pt x="10" y="3"/>
                  </a:cubicBezTo>
                  <a:cubicBezTo>
                    <a:pt x="9" y="4"/>
                    <a:pt x="9" y="6"/>
                    <a:pt x="8" y="6"/>
                  </a:cubicBezTo>
                  <a:cubicBezTo>
                    <a:pt x="6" y="7"/>
                    <a:pt x="4" y="7"/>
                    <a:pt x="2" y="6"/>
                  </a:cubicBezTo>
                  <a:cubicBezTo>
                    <a:pt x="1" y="6"/>
                    <a:pt x="0" y="5"/>
                    <a:pt x="0" y="5"/>
                  </a:cubicBezTo>
                  <a:cubicBezTo>
                    <a:pt x="1" y="3"/>
                    <a:pt x="2" y="2"/>
                    <a:pt x="3" y="2"/>
                  </a:cubicBezTo>
                  <a:cubicBezTo>
                    <a:pt x="5" y="2"/>
                    <a:pt x="6" y="3"/>
                    <a:pt x="7"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6" name="Freeform 3513"/>
            <p:cNvSpPr>
              <a:spLocks noChangeAspect="1"/>
            </p:cNvSpPr>
            <p:nvPr/>
          </p:nvSpPr>
          <p:spPr bwMode="auto">
            <a:xfrm>
              <a:off x="1735" y="2294"/>
              <a:ext cx="46" cy="31"/>
            </a:xfrm>
            <a:custGeom>
              <a:avLst/>
              <a:gdLst>
                <a:gd name="T0" fmla="*/ 44 w 39"/>
                <a:gd name="T1" fmla="*/ 31 h 26"/>
                <a:gd name="T2" fmla="*/ 45 w 39"/>
                <a:gd name="T3" fmla="*/ 29 h 26"/>
                <a:gd name="T4" fmla="*/ 39 w 39"/>
                <a:gd name="T5" fmla="*/ 23 h 26"/>
                <a:gd name="T6" fmla="*/ 44 w 39"/>
                <a:gd name="T7" fmla="*/ 18 h 26"/>
                <a:gd name="T8" fmla="*/ 42 w 39"/>
                <a:gd name="T9" fmla="*/ 14 h 26"/>
                <a:gd name="T10" fmla="*/ 45 w 39"/>
                <a:gd name="T11" fmla="*/ 11 h 26"/>
                <a:gd name="T12" fmla="*/ 44 w 39"/>
                <a:gd name="T13" fmla="*/ 2 h 26"/>
                <a:gd name="T14" fmla="*/ 37 w 39"/>
                <a:gd name="T15" fmla="*/ 4 h 26"/>
                <a:gd name="T16" fmla="*/ 32 w 39"/>
                <a:gd name="T17" fmla="*/ 1 h 26"/>
                <a:gd name="T18" fmla="*/ 21 w 39"/>
                <a:gd name="T19" fmla="*/ 1 h 26"/>
                <a:gd name="T20" fmla="*/ 18 w 39"/>
                <a:gd name="T21" fmla="*/ 6 h 26"/>
                <a:gd name="T22" fmla="*/ 19 w 39"/>
                <a:gd name="T23" fmla="*/ 8 h 26"/>
                <a:gd name="T24" fmla="*/ 26 w 39"/>
                <a:gd name="T25" fmla="*/ 8 h 26"/>
                <a:gd name="T26" fmla="*/ 27 w 39"/>
                <a:gd name="T27" fmla="*/ 17 h 26"/>
                <a:gd name="T28" fmla="*/ 34 w 39"/>
                <a:gd name="T29" fmla="*/ 23 h 26"/>
                <a:gd name="T30" fmla="*/ 28 w 39"/>
                <a:gd name="T31" fmla="*/ 23 h 26"/>
                <a:gd name="T32" fmla="*/ 11 w 39"/>
                <a:gd name="T33" fmla="*/ 21 h 26"/>
                <a:gd name="T34" fmla="*/ 5 w 39"/>
                <a:gd name="T35" fmla="*/ 20 h 26"/>
                <a:gd name="T36" fmla="*/ 0 w 39"/>
                <a:gd name="T37" fmla="*/ 24 h 26"/>
                <a:gd name="T38" fmla="*/ 5 w 39"/>
                <a:gd name="T39" fmla="*/ 27 h 26"/>
                <a:gd name="T40" fmla="*/ 12 w 39"/>
                <a:gd name="T41" fmla="*/ 30 h 26"/>
                <a:gd name="T42" fmla="*/ 22 w 39"/>
                <a:gd name="T43" fmla="*/ 27 h 26"/>
                <a:gd name="T44" fmla="*/ 29 w 39"/>
                <a:gd name="T45" fmla="*/ 29 h 26"/>
                <a:gd name="T46" fmla="*/ 37 w 39"/>
                <a:gd name="T47" fmla="*/ 27 h 26"/>
                <a:gd name="T48" fmla="*/ 44 w 39"/>
                <a:gd name="T49" fmla="*/ 31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9"/>
                <a:gd name="T76" fmla="*/ 0 h 26"/>
                <a:gd name="T77" fmla="*/ 39 w 39"/>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9" h="26">
                  <a:moveTo>
                    <a:pt x="37" y="26"/>
                  </a:moveTo>
                  <a:cubicBezTo>
                    <a:pt x="37" y="26"/>
                    <a:pt x="38" y="25"/>
                    <a:pt x="38" y="24"/>
                  </a:cubicBezTo>
                  <a:cubicBezTo>
                    <a:pt x="37" y="22"/>
                    <a:pt x="34" y="21"/>
                    <a:pt x="33" y="19"/>
                  </a:cubicBezTo>
                  <a:cubicBezTo>
                    <a:pt x="33" y="18"/>
                    <a:pt x="36" y="17"/>
                    <a:pt x="37" y="15"/>
                  </a:cubicBezTo>
                  <a:cubicBezTo>
                    <a:pt x="37" y="14"/>
                    <a:pt x="36" y="13"/>
                    <a:pt x="36" y="12"/>
                  </a:cubicBezTo>
                  <a:cubicBezTo>
                    <a:pt x="37" y="11"/>
                    <a:pt x="38" y="11"/>
                    <a:pt x="38" y="9"/>
                  </a:cubicBezTo>
                  <a:cubicBezTo>
                    <a:pt x="39" y="7"/>
                    <a:pt x="38" y="5"/>
                    <a:pt x="37" y="2"/>
                  </a:cubicBezTo>
                  <a:cubicBezTo>
                    <a:pt x="35" y="3"/>
                    <a:pt x="33" y="4"/>
                    <a:pt x="31" y="3"/>
                  </a:cubicBezTo>
                  <a:cubicBezTo>
                    <a:pt x="30" y="3"/>
                    <a:pt x="29" y="1"/>
                    <a:pt x="27" y="1"/>
                  </a:cubicBezTo>
                  <a:cubicBezTo>
                    <a:pt x="24" y="0"/>
                    <a:pt x="21" y="0"/>
                    <a:pt x="18" y="1"/>
                  </a:cubicBezTo>
                  <a:cubicBezTo>
                    <a:pt x="17" y="2"/>
                    <a:pt x="15" y="4"/>
                    <a:pt x="15" y="5"/>
                  </a:cubicBezTo>
                  <a:cubicBezTo>
                    <a:pt x="14" y="6"/>
                    <a:pt x="16" y="7"/>
                    <a:pt x="16" y="7"/>
                  </a:cubicBezTo>
                  <a:cubicBezTo>
                    <a:pt x="18" y="7"/>
                    <a:pt x="20" y="6"/>
                    <a:pt x="22" y="7"/>
                  </a:cubicBezTo>
                  <a:cubicBezTo>
                    <a:pt x="23" y="9"/>
                    <a:pt x="22" y="12"/>
                    <a:pt x="23" y="14"/>
                  </a:cubicBezTo>
                  <a:cubicBezTo>
                    <a:pt x="25" y="16"/>
                    <a:pt x="29" y="16"/>
                    <a:pt x="29" y="19"/>
                  </a:cubicBezTo>
                  <a:cubicBezTo>
                    <a:pt x="29" y="20"/>
                    <a:pt x="25" y="19"/>
                    <a:pt x="24" y="19"/>
                  </a:cubicBezTo>
                  <a:cubicBezTo>
                    <a:pt x="19" y="19"/>
                    <a:pt x="14" y="19"/>
                    <a:pt x="9" y="18"/>
                  </a:cubicBezTo>
                  <a:cubicBezTo>
                    <a:pt x="7" y="18"/>
                    <a:pt x="6" y="16"/>
                    <a:pt x="4" y="17"/>
                  </a:cubicBezTo>
                  <a:cubicBezTo>
                    <a:pt x="2" y="17"/>
                    <a:pt x="0" y="19"/>
                    <a:pt x="0" y="20"/>
                  </a:cubicBezTo>
                  <a:cubicBezTo>
                    <a:pt x="0" y="22"/>
                    <a:pt x="3" y="23"/>
                    <a:pt x="4" y="23"/>
                  </a:cubicBezTo>
                  <a:cubicBezTo>
                    <a:pt x="6" y="24"/>
                    <a:pt x="8" y="25"/>
                    <a:pt x="10" y="25"/>
                  </a:cubicBezTo>
                  <a:cubicBezTo>
                    <a:pt x="13" y="25"/>
                    <a:pt x="16" y="24"/>
                    <a:pt x="19" y="23"/>
                  </a:cubicBezTo>
                  <a:cubicBezTo>
                    <a:pt x="21" y="23"/>
                    <a:pt x="23" y="24"/>
                    <a:pt x="25" y="24"/>
                  </a:cubicBezTo>
                  <a:cubicBezTo>
                    <a:pt x="27" y="24"/>
                    <a:pt x="29" y="22"/>
                    <a:pt x="31" y="23"/>
                  </a:cubicBezTo>
                  <a:cubicBezTo>
                    <a:pt x="33" y="24"/>
                    <a:pt x="34" y="25"/>
                    <a:pt x="37" y="2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7" name="Freeform 3514"/>
            <p:cNvSpPr>
              <a:spLocks noChangeAspect="1"/>
            </p:cNvSpPr>
            <p:nvPr/>
          </p:nvSpPr>
          <p:spPr bwMode="auto">
            <a:xfrm>
              <a:off x="1675" y="2318"/>
              <a:ext cx="34" cy="15"/>
            </a:xfrm>
            <a:custGeom>
              <a:avLst/>
              <a:gdLst>
                <a:gd name="T0" fmla="*/ 22 w 29"/>
                <a:gd name="T1" fmla="*/ 1 h 12"/>
                <a:gd name="T2" fmla="*/ 33 w 29"/>
                <a:gd name="T3" fmla="*/ 9 h 12"/>
                <a:gd name="T4" fmla="*/ 33 w 29"/>
                <a:gd name="T5" fmla="*/ 13 h 12"/>
                <a:gd name="T6" fmla="*/ 23 w 29"/>
                <a:gd name="T7" fmla="*/ 11 h 12"/>
                <a:gd name="T8" fmla="*/ 19 w 29"/>
                <a:gd name="T9" fmla="*/ 15 h 12"/>
                <a:gd name="T10" fmla="*/ 7 w 29"/>
                <a:gd name="T11" fmla="*/ 9 h 12"/>
                <a:gd name="T12" fmla="*/ 0 w 29"/>
                <a:gd name="T13" fmla="*/ 5 h 12"/>
                <a:gd name="T14" fmla="*/ 5 w 29"/>
                <a:gd name="T15" fmla="*/ 0 h 12"/>
                <a:gd name="T16" fmla="*/ 18 w 29"/>
                <a:gd name="T17" fmla="*/ 1 h 12"/>
                <a:gd name="T18" fmla="*/ 22 w 29"/>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2"/>
                <a:gd name="T32" fmla="*/ 29 w 29"/>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2">
                  <a:moveTo>
                    <a:pt x="19" y="1"/>
                  </a:moveTo>
                  <a:cubicBezTo>
                    <a:pt x="22" y="2"/>
                    <a:pt x="25" y="4"/>
                    <a:pt x="28" y="7"/>
                  </a:cubicBezTo>
                  <a:cubicBezTo>
                    <a:pt x="29" y="7"/>
                    <a:pt x="29" y="10"/>
                    <a:pt x="28" y="10"/>
                  </a:cubicBezTo>
                  <a:cubicBezTo>
                    <a:pt x="25" y="11"/>
                    <a:pt x="22" y="8"/>
                    <a:pt x="20" y="9"/>
                  </a:cubicBezTo>
                  <a:cubicBezTo>
                    <a:pt x="18" y="9"/>
                    <a:pt x="18" y="12"/>
                    <a:pt x="16" y="12"/>
                  </a:cubicBezTo>
                  <a:cubicBezTo>
                    <a:pt x="12" y="11"/>
                    <a:pt x="9" y="8"/>
                    <a:pt x="6" y="7"/>
                  </a:cubicBezTo>
                  <a:cubicBezTo>
                    <a:pt x="4" y="6"/>
                    <a:pt x="1" y="6"/>
                    <a:pt x="0" y="4"/>
                  </a:cubicBezTo>
                  <a:cubicBezTo>
                    <a:pt x="0" y="2"/>
                    <a:pt x="3" y="1"/>
                    <a:pt x="4" y="0"/>
                  </a:cubicBezTo>
                  <a:cubicBezTo>
                    <a:pt x="8" y="0"/>
                    <a:pt x="12" y="1"/>
                    <a:pt x="15" y="1"/>
                  </a:cubicBezTo>
                  <a:cubicBezTo>
                    <a:pt x="17" y="1"/>
                    <a:pt x="18" y="0"/>
                    <a:pt x="1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8" name="Freeform 3515"/>
            <p:cNvSpPr>
              <a:spLocks noChangeAspect="1"/>
            </p:cNvSpPr>
            <p:nvPr/>
          </p:nvSpPr>
          <p:spPr bwMode="auto">
            <a:xfrm>
              <a:off x="1583" y="2235"/>
              <a:ext cx="161" cy="63"/>
            </a:xfrm>
            <a:custGeom>
              <a:avLst/>
              <a:gdLst>
                <a:gd name="T0" fmla="*/ 155 w 134"/>
                <a:gd name="T1" fmla="*/ 52 h 52"/>
                <a:gd name="T2" fmla="*/ 160 w 134"/>
                <a:gd name="T3" fmla="*/ 55 h 52"/>
                <a:gd name="T4" fmla="*/ 150 w 134"/>
                <a:gd name="T5" fmla="*/ 58 h 52"/>
                <a:gd name="T6" fmla="*/ 138 w 134"/>
                <a:gd name="T7" fmla="*/ 62 h 52"/>
                <a:gd name="T8" fmla="*/ 120 w 134"/>
                <a:gd name="T9" fmla="*/ 61 h 52"/>
                <a:gd name="T10" fmla="*/ 115 w 134"/>
                <a:gd name="T11" fmla="*/ 63 h 52"/>
                <a:gd name="T12" fmla="*/ 105 w 134"/>
                <a:gd name="T13" fmla="*/ 62 h 52"/>
                <a:gd name="T14" fmla="*/ 106 w 134"/>
                <a:gd name="T15" fmla="*/ 59 h 52"/>
                <a:gd name="T16" fmla="*/ 114 w 134"/>
                <a:gd name="T17" fmla="*/ 52 h 52"/>
                <a:gd name="T18" fmla="*/ 112 w 134"/>
                <a:gd name="T19" fmla="*/ 48 h 52"/>
                <a:gd name="T20" fmla="*/ 101 w 134"/>
                <a:gd name="T21" fmla="*/ 47 h 52"/>
                <a:gd name="T22" fmla="*/ 94 w 134"/>
                <a:gd name="T23" fmla="*/ 41 h 52"/>
                <a:gd name="T24" fmla="*/ 93 w 134"/>
                <a:gd name="T25" fmla="*/ 30 h 52"/>
                <a:gd name="T26" fmla="*/ 83 w 134"/>
                <a:gd name="T27" fmla="*/ 30 h 52"/>
                <a:gd name="T28" fmla="*/ 71 w 134"/>
                <a:gd name="T29" fmla="*/ 27 h 52"/>
                <a:gd name="T30" fmla="*/ 66 w 134"/>
                <a:gd name="T31" fmla="*/ 21 h 52"/>
                <a:gd name="T32" fmla="*/ 58 w 134"/>
                <a:gd name="T33" fmla="*/ 22 h 52"/>
                <a:gd name="T34" fmla="*/ 50 w 134"/>
                <a:gd name="T35" fmla="*/ 19 h 52"/>
                <a:gd name="T36" fmla="*/ 41 w 134"/>
                <a:gd name="T37" fmla="*/ 18 h 52"/>
                <a:gd name="T38" fmla="*/ 43 w 134"/>
                <a:gd name="T39" fmla="*/ 16 h 52"/>
                <a:gd name="T40" fmla="*/ 47 w 134"/>
                <a:gd name="T41" fmla="*/ 13 h 52"/>
                <a:gd name="T42" fmla="*/ 36 w 134"/>
                <a:gd name="T43" fmla="*/ 10 h 52"/>
                <a:gd name="T44" fmla="*/ 24 w 134"/>
                <a:gd name="T45" fmla="*/ 15 h 52"/>
                <a:gd name="T46" fmla="*/ 14 w 134"/>
                <a:gd name="T47" fmla="*/ 21 h 52"/>
                <a:gd name="T48" fmla="*/ 7 w 134"/>
                <a:gd name="T49" fmla="*/ 27 h 52"/>
                <a:gd name="T50" fmla="*/ 0 w 134"/>
                <a:gd name="T51" fmla="*/ 24 h 52"/>
                <a:gd name="T52" fmla="*/ 6 w 134"/>
                <a:gd name="T53" fmla="*/ 21 h 52"/>
                <a:gd name="T54" fmla="*/ 10 w 134"/>
                <a:gd name="T55" fmla="*/ 12 h 52"/>
                <a:gd name="T56" fmla="*/ 24 w 134"/>
                <a:gd name="T57" fmla="*/ 5 h 52"/>
                <a:gd name="T58" fmla="*/ 41 w 134"/>
                <a:gd name="T59" fmla="*/ 0 h 52"/>
                <a:gd name="T60" fmla="*/ 55 w 134"/>
                <a:gd name="T61" fmla="*/ 2 h 52"/>
                <a:gd name="T62" fmla="*/ 65 w 134"/>
                <a:gd name="T63" fmla="*/ 4 h 52"/>
                <a:gd name="T64" fmla="*/ 68 w 134"/>
                <a:gd name="T65" fmla="*/ 6 h 52"/>
                <a:gd name="T66" fmla="*/ 76 w 134"/>
                <a:gd name="T67" fmla="*/ 7 h 52"/>
                <a:gd name="T68" fmla="*/ 82 w 134"/>
                <a:gd name="T69" fmla="*/ 16 h 52"/>
                <a:gd name="T70" fmla="*/ 96 w 134"/>
                <a:gd name="T71" fmla="*/ 17 h 52"/>
                <a:gd name="T72" fmla="*/ 102 w 134"/>
                <a:gd name="T73" fmla="*/ 25 h 52"/>
                <a:gd name="T74" fmla="*/ 105 w 134"/>
                <a:gd name="T75" fmla="*/ 24 h 52"/>
                <a:gd name="T76" fmla="*/ 99 w 134"/>
                <a:gd name="T77" fmla="*/ 17 h 52"/>
                <a:gd name="T78" fmla="*/ 101 w 134"/>
                <a:gd name="T79" fmla="*/ 16 h 52"/>
                <a:gd name="T80" fmla="*/ 109 w 134"/>
                <a:gd name="T81" fmla="*/ 24 h 52"/>
                <a:gd name="T82" fmla="*/ 109 w 134"/>
                <a:gd name="T83" fmla="*/ 28 h 52"/>
                <a:gd name="T84" fmla="*/ 117 w 134"/>
                <a:gd name="T85" fmla="*/ 29 h 52"/>
                <a:gd name="T86" fmla="*/ 127 w 134"/>
                <a:gd name="T87" fmla="*/ 35 h 52"/>
                <a:gd name="T88" fmla="*/ 131 w 134"/>
                <a:gd name="T89" fmla="*/ 40 h 52"/>
                <a:gd name="T90" fmla="*/ 139 w 134"/>
                <a:gd name="T91" fmla="*/ 41 h 52"/>
                <a:gd name="T92" fmla="*/ 135 w 134"/>
                <a:gd name="T93" fmla="*/ 47 h 52"/>
                <a:gd name="T94" fmla="*/ 145 w 134"/>
                <a:gd name="T95" fmla="*/ 46 h 52"/>
                <a:gd name="T96" fmla="*/ 154 w 134"/>
                <a:gd name="T97" fmla="*/ 48 h 52"/>
                <a:gd name="T98" fmla="*/ 155 w 134"/>
                <a:gd name="T99" fmla="*/ 52 h 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4"/>
                <a:gd name="T151" fmla="*/ 0 h 52"/>
                <a:gd name="T152" fmla="*/ 134 w 134"/>
                <a:gd name="T153" fmla="*/ 52 h 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4" h="52">
                  <a:moveTo>
                    <a:pt x="129" y="43"/>
                  </a:moveTo>
                  <a:cubicBezTo>
                    <a:pt x="130" y="44"/>
                    <a:pt x="134" y="44"/>
                    <a:pt x="133" y="45"/>
                  </a:cubicBezTo>
                  <a:cubicBezTo>
                    <a:pt x="131" y="47"/>
                    <a:pt x="127" y="47"/>
                    <a:pt x="125" y="48"/>
                  </a:cubicBezTo>
                  <a:cubicBezTo>
                    <a:pt x="122" y="49"/>
                    <a:pt x="119" y="51"/>
                    <a:pt x="115" y="51"/>
                  </a:cubicBezTo>
                  <a:cubicBezTo>
                    <a:pt x="110" y="51"/>
                    <a:pt x="105" y="50"/>
                    <a:pt x="100" y="50"/>
                  </a:cubicBezTo>
                  <a:cubicBezTo>
                    <a:pt x="99" y="50"/>
                    <a:pt x="97" y="52"/>
                    <a:pt x="96" y="52"/>
                  </a:cubicBezTo>
                  <a:cubicBezTo>
                    <a:pt x="93" y="52"/>
                    <a:pt x="90" y="52"/>
                    <a:pt x="87" y="51"/>
                  </a:cubicBezTo>
                  <a:cubicBezTo>
                    <a:pt x="87" y="51"/>
                    <a:pt x="88" y="50"/>
                    <a:pt x="88" y="49"/>
                  </a:cubicBezTo>
                  <a:cubicBezTo>
                    <a:pt x="90" y="47"/>
                    <a:pt x="94" y="46"/>
                    <a:pt x="95" y="43"/>
                  </a:cubicBezTo>
                  <a:cubicBezTo>
                    <a:pt x="95" y="42"/>
                    <a:pt x="94" y="41"/>
                    <a:pt x="93" y="40"/>
                  </a:cubicBezTo>
                  <a:cubicBezTo>
                    <a:pt x="90" y="39"/>
                    <a:pt x="87" y="40"/>
                    <a:pt x="84" y="39"/>
                  </a:cubicBezTo>
                  <a:cubicBezTo>
                    <a:pt x="82" y="38"/>
                    <a:pt x="79" y="36"/>
                    <a:pt x="78" y="34"/>
                  </a:cubicBezTo>
                  <a:cubicBezTo>
                    <a:pt x="77" y="31"/>
                    <a:pt x="79" y="28"/>
                    <a:pt x="77" y="25"/>
                  </a:cubicBezTo>
                  <a:cubicBezTo>
                    <a:pt x="76" y="23"/>
                    <a:pt x="72" y="25"/>
                    <a:pt x="69" y="25"/>
                  </a:cubicBezTo>
                  <a:cubicBezTo>
                    <a:pt x="66" y="24"/>
                    <a:pt x="62" y="24"/>
                    <a:pt x="59" y="22"/>
                  </a:cubicBezTo>
                  <a:cubicBezTo>
                    <a:pt x="57" y="21"/>
                    <a:pt x="57" y="18"/>
                    <a:pt x="55" y="17"/>
                  </a:cubicBezTo>
                  <a:cubicBezTo>
                    <a:pt x="53" y="17"/>
                    <a:pt x="50" y="18"/>
                    <a:pt x="48" y="18"/>
                  </a:cubicBezTo>
                  <a:cubicBezTo>
                    <a:pt x="46" y="18"/>
                    <a:pt x="44" y="16"/>
                    <a:pt x="42" y="16"/>
                  </a:cubicBezTo>
                  <a:cubicBezTo>
                    <a:pt x="40" y="15"/>
                    <a:pt x="36" y="16"/>
                    <a:pt x="34" y="15"/>
                  </a:cubicBezTo>
                  <a:cubicBezTo>
                    <a:pt x="33" y="15"/>
                    <a:pt x="35" y="14"/>
                    <a:pt x="36" y="13"/>
                  </a:cubicBezTo>
                  <a:cubicBezTo>
                    <a:pt x="37" y="12"/>
                    <a:pt x="40" y="12"/>
                    <a:pt x="39" y="11"/>
                  </a:cubicBezTo>
                  <a:cubicBezTo>
                    <a:pt x="37" y="9"/>
                    <a:pt x="33" y="8"/>
                    <a:pt x="30" y="8"/>
                  </a:cubicBezTo>
                  <a:cubicBezTo>
                    <a:pt x="27" y="9"/>
                    <a:pt x="24" y="11"/>
                    <a:pt x="20" y="12"/>
                  </a:cubicBezTo>
                  <a:cubicBezTo>
                    <a:pt x="17" y="14"/>
                    <a:pt x="14" y="15"/>
                    <a:pt x="12" y="17"/>
                  </a:cubicBezTo>
                  <a:cubicBezTo>
                    <a:pt x="9" y="18"/>
                    <a:pt x="8" y="22"/>
                    <a:pt x="6" y="22"/>
                  </a:cubicBezTo>
                  <a:cubicBezTo>
                    <a:pt x="4" y="23"/>
                    <a:pt x="1" y="22"/>
                    <a:pt x="0" y="20"/>
                  </a:cubicBezTo>
                  <a:cubicBezTo>
                    <a:pt x="0" y="19"/>
                    <a:pt x="4" y="19"/>
                    <a:pt x="5" y="17"/>
                  </a:cubicBezTo>
                  <a:cubicBezTo>
                    <a:pt x="6" y="15"/>
                    <a:pt x="6" y="11"/>
                    <a:pt x="8" y="10"/>
                  </a:cubicBezTo>
                  <a:cubicBezTo>
                    <a:pt x="12" y="7"/>
                    <a:pt x="16" y="6"/>
                    <a:pt x="20" y="4"/>
                  </a:cubicBezTo>
                  <a:cubicBezTo>
                    <a:pt x="24" y="3"/>
                    <a:pt x="29" y="1"/>
                    <a:pt x="34" y="0"/>
                  </a:cubicBezTo>
                  <a:cubicBezTo>
                    <a:pt x="38" y="0"/>
                    <a:pt x="42" y="1"/>
                    <a:pt x="46" y="2"/>
                  </a:cubicBezTo>
                  <a:cubicBezTo>
                    <a:pt x="48" y="2"/>
                    <a:pt x="51" y="2"/>
                    <a:pt x="54" y="3"/>
                  </a:cubicBezTo>
                  <a:cubicBezTo>
                    <a:pt x="55" y="3"/>
                    <a:pt x="56" y="4"/>
                    <a:pt x="57" y="5"/>
                  </a:cubicBezTo>
                  <a:cubicBezTo>
                    <a:pt x="59" y="5"/>
                    <a:pt x="61" y="4"/>
                    <a:pt x="63" y="6"/>
                  </a:cubicBezTo>
                  <a:cubicBezTo>
                    <a:pt x="66" y="7"/>
                    <a:pt x="65" y="12"/>
                    <a:pt x="68" y="13"/>
                  </a:cubicBezTo>
                  <a:cubicBezTo>
                    <a:pt x="72" y="15"/>
                    <a:pt x="76" y="13"/>
                    <a:pt x="80" y="14"/>
                  </a:cubicBezTo>
                  <a:cubicBezTo>
                    <a:pt x="82" y="15"/>
                    <a:pt x="83" y="19"/>
                    <a:pt x="85" y="21"/>
                  </a:cubicBezTo>
                  <a:cubicBezTo>
                    <a:pt x="86" y="21"/>
                    <a:pt x="88" y="20"/>
                    <a:pt x="87" y="20"/>
                  </a:cubicBezTo>
                  <a:cubicBezTo>
                    <a:pt x="86" y="17"/>
                    <a:pt x="83" y="16"/>
                    <a:pt x="82" y="14"/>
                  </a:cubicBezTo>
                  <a:cubicBezTo>
                    <a:pt x="82" y="13"/>
                    <a:pt x="83" y="12"/>
                    <a:pt x="84" y="13"/>
                  </a:cubicBezTo>
                  <a:cubicBezTo>
                    <a:pt x="86" y="15"/>
                    <a:pt x="89" y="17"/>
                    <a:pt x="91" y="20"/>
                  </a:cubicBezTo>
                  <a:cubicBezTo>
                    <a:pt x="92" y="21"/>
                    <a:pt x="90" y="22"/>
                    <a:pt x="91" y="23"/>
                  </a:cubicBezTo>
                  <a:cubicBezTo>
                    <a:pt x="92" y="24"/>
                    <a:pt x="95" y="23"/>
                    <a:pt x="97" y="24"/>
                  </a:cubicBezTo>
                  <a:cubicBezTo>
                    <a:pt x="100" y="25"/>
                    <a:pt x="103" y="27"/>
                    <a:pt x="106" y="29"/>
                  </a:cubicBezTo>
                  <a:cubicBezTo>
                    <a:pt x="107" y="30"/>
                    <a:pt x="108" y="32"/>
                    <a:pt x="109" y="33"/>
                  </a:cubicBezTo>
                  <a:cubicBezTo>
                    <a:pt x="111" y="34"/>
                    <a:pt x="115" y="32"/>
                    <a:pt x="116" y="34"/>
                  </a:cubicBezTo>
                  <a:cubicBezTo>
                    <a:pt x="117" y="36"/>
                    <a:pt x="110" y="38"/>
                    <a:pt x="112" y="39"/>
                  </a:cubicBezTo>
                  <a:cubicBezTo>
                    <a:pt x="115" y="41"/>
                    <a:pt x="118" y="38"/>
                    <a:pt x="121" y="38"/>
                  </a:cubicBezTo>
                  <a:cubicBezTo>
                    <a:pt x="124" y="38"/>
                    <a:pt x="126" y="39"/>
                    <a:pt x="128" y="40"/>
                  </a:cubicBezTo>
                  <a:cubicBezTo>
                    <a:pt x="128" y="41"/>
                    <a:pt x="128" y="43"/>
                    <a:pt x="129" y="4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9" name="Freeform 3516"/>
            <p:cNvSpPr>
              <a:spLocks noChangeAspect="1"/>
            </p:cNvSpPr>
            <p:nvPr/>
          </p:nvSpPr>
          <p:spPr bwMode="auto">
            <a:xfrm>
              <a:off x="1607" y="2261"/>
              <a:ext cx="11" cy="9"/>
            </a:xfrm>
            <a:custGeom>
              <a:avLst/>
              <a:gdLst>
                <a:gd name="T0" fmla="*/ 6 w 9"/>
                <a:gd name="T1" fmla="*/ 0 h 8"/>
                <a:gd name="T2" fmla="*/ 10 w 9"/>
                <a:gd name="T3" fmla="*/ 7 h 8"/>
                <a:gd name="T4" fmla="*/ 1 w 9"/>
                <a:gd name="T5" fmla="*/ 8 h 8"/>
                <a:gd name="T6" fmla="*/ 2 w 9"/>
                <a:gd name="T7" fmla="*/ 5 h 8"/>
                <a:gd name="T8" fmla="*/ 1 w 9"/>
                <a:gd name="T9" fmla="*/ 1 h 8"/>
                <a:gd name="T10" fmla="*/ 6 w 9"/>
                <a:gd name="T11" fmla="*/ 0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5" y="0"/>
                  </a:moveTo>
                  <a:cubicBezTo>
                    <a:pt x="6" y="2"/>
                    <a:pt x="9" y="4"/>
                    <a:pt x="8" y="6"/>
                  </a:cubicBezTo>
                  <a:cubicBezTo>
                    <a:pt x="7" y="8"/>
                    <a:pt x="3" y="8"/>
                    <a:pt x="1" y="7"/>
                  </a:cubicBezTo>
                  <a:cubicBezTo>
                    <a:pt x="0" y="7"/>
                    <a:pt x="2" y="5"/>
                    <a:pt x="2" y="4"/>
                  </a:cubicBezTo>
                  <a:cubicBezTo>
                    <a:pt x="2" y="3"/>
                    <a:pt x="1" y="2"/>
                    <a:pt x="1" y="1"/>
                  </a:cubicBezTo>
                  <a:cubicBezTo>
                    <a:pt x="2" y="0"/>
                    <a:pt x="4"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0" name="Freeform 3517"/>
            <p:cNvSpPr>
              <a:spLocks noChangeAspect="1"/>
            </p:cNvSpPr>
            <p:nvPr/>
          </p:nvSpPr>
          <p:spPr bwMode="auto">
            <a:xfrm>
              <a:off x="1684" y="2202"/>
              <a:ext cx="9" cy="14"/>
            </a:xfrm>
            <a:custGeom>
              <a:avLst/>
              <a:gdLst>
                <a:gd name="T0" fmla="*/ 6 w 7"/>
                <a:gd name="T1" fmla="*/ 1 h 12"/>
                <a:gd name="T2" fmla="*/ 4 w 7"/>
                <a:gd name="T3" fmla="*/ 1 h 12"/>
                <a:gd name="T4" fmla="*/ 0 w 7"/>
                <a:gd name="T5" fmla="*/ 9 h 12"/>
                <a:gd name="T6" fmla="*/ 4 w 7"/>
                <a:gd name="T7" fmla="*/ 13 h 12"/>
                <a:gd name="T8" fmla="*/ 9 w 7"/>
                <a:gd name="T9" fmla="*/ 11 h 12"/>
                <a:gd name="T10" fmla="*/ 6 w 7"/>
                <a:gd name="T11" fmla="*/ 1 h 12"/>
                <a:gd name="T12" fmla="*/ 0 60000 65536"/>
                <a:gd name="T13" fmla="*/ 0 60000 65536"/>
                <a:gd name="T14" fmla="*/ 0 60000 65536"/>
                <a:gd name="T15" fmla="*/ 0 60000 65536"/>
                <a:gd name="T16" fmla="*/ 0 60000 65536"/>
                <a:gd name="T17" fmla="*/ 0 60000 65536"/>
                <a:gd name="T18" fmla="*/ 0 w 7"/>
                <a:gd name="T19" fmla="*/ 0 h 12"/>
                <a:gd name="T20" fmla="*/ 7 w 7"/>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7" h="12">
                  <a:moveTo>
                    <a:pt x="5" y="1"/>
                  </a:moveTo>
                  <a:cubicBezTo>
                    <a:pt x="5" y="0"/>
                    <a:pt x="3" y="0"/>
                    <a:pt x="3" y="1"/>
                  </a:cubicBezTo>
                  <a:cubicBezTo>
                    <a:pt x="1" y="3"/>
                    <a:pt x="0" y="5"/>
                    <a:pt x="0" y="8"/>
                  </a:cubicBezTo>
                  <a:cubicBezTo>
                    <a:pt x="0" y="9"/>
                    <a:pt x="1" y="11"/>
                    <a:pt x="3" y="11"/>
                  </a:cubicBezTo>
                  <a:cubicBezTo>
                    <a:pt x="5" y="12"/>
                    <a:pt x="6" y="10"/>
                    <a:pt x="7" y="9"/>
                  </a:cubicBezTo>
                  <a:cubicBezTo>
                    <a:pt x="7" y="6"/>
                    <a:pt x="7" y="3"/>
                    <a:pt x="5" y="1"/>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1" name="Freeform 3518"/>
            <p:cNvSpPr>
              <a:spLocks noChangeAspect="1"/>
            </p:cNvSpPr>
            <p:nvPr/>
          </p:nvSpPr>
          <p:spPr bwMode="auto">
            <a:xfrm>
              <a:off x="1675" y="2172"/>
              <a:ext cx="20" cy="5"/>
            </a:xfrm>
            <a:custGeom>
              <a:avLst/>
              <a:gdLst>
                <a:gd name="T0" fmla="*/ 18 w 17"/>
                <a:gd name="T1" fmla="*/ 0 h 4"/>
                <a:gd name="T2" fmla="*/ 19 w 17"/>
                <a:gd name="T3" fmla="*/ 3 h 4"/>
                <a:gd name="T4" fmla="*/ 13 w 17"/>
                <a:gd name="T5" fmla="*/ 3 h 4"/>
                <a:gd name="T6" fmla="*/ 5 w 17"/>
                <a:gd name="T7" fmla="*/ 5 h 4"/>
                <a:gd name="T8" fmla="*/ 1 w 17"/>
                <a:gd name="T9" fmla="*/ 1 h 4"/>
                <a:gd name="T10" fmla="*/ 7 w 17"/>
                <a:gd name="T11" fmla="*/ 1 h 4"/>
                <a:gd name="T12" fmla="*/ 14 w 17"/>
                <a:gd name="T13" fmla="*/ 0 h 4"/>
                <a:gd name="T14" fmla="*/ 18 w 17"/>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4"/>
                <a:gd name="T26" fmla="*/ 17 w 17"/>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4">
                  <a:moveTo>
                    <a:pt x="15" y="0"/>
                  </a:moveTo>
                  <a:cubicBezTo>
                    <a:pt x="16" y="1"/>
                    <a:pt x="17" y="2"/>
                    <a:pt x="16" y="2"/>
                  </a:cubicBezTo>
                  <a:cubicBezTo>
                    <a:pt x="15" y="3"/>
                    <a:pt x="13" y="2"/>
                    <a:pt x="11" y="2"/>
                  </a:cubicBezTo>
                  <a:cubicBezTo>
                    <a:pt x="9" y="2"/>
                    <a:pt x="7" y="4"/>
                    <a:pt x="4" y="4"/>
                  </a:cubicBezTo>
                  <a:cubicBezTo>
                    <a:pt x="3" y="4"/>
                    <a:pt x="0" y="2"/>
                    <a:pt x="1" y="1"/>
                  </a:cubicBezTo>
                  <a:cubicBezTo>
                    <a:pt x="2" y="0"/>
                    <a:pt x="4" y="1"/>
                    <a:pt x="6" y="1"/>
                  </a:cubicBezTo>
                  <a:cubicBezTo>
                    <a:pt x="8" y="1"/>
                    <a:pt x="10" y="0"/>
                    <a:pt x="12" y="0"/>
                  </a:cubicBezTo>
                  <a:cubicBezTo>
                    <a:pt x="13" y="0"/>
                    <a:pt x="14" y="0"/>
                    <a:pt x="1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2" name="Freeform 3519"/>
            <p:cNvSpPr>
              <a:spLocks noChangeAspect="1"/>
            </p:cNvSpPr>
            <p:nvPr/>
          </p:nvSpPr>
          <p:spPr bwMode="auto">
            <a:xfrm>
              <a:off x="1697" y="2168"/>
              <a:ext cx="9" cy="23"/>
            </a:xfrm>
            <a:custGeom>
              <a:avLst/>
              <a:gdLst>
                <a:gd name="T0" fmla="*/ 1 w 7"/>
                <a:gd name="T1" fmla="*/ 1 h 19"/>
                <a:gd name="T2" fmla="*/ 3 w 7"/>
                <a:gd name="T3" fmla="*/ 6 h 19"/>
                <a:gd name="T4" fmla="*/ 6 w 7"/>
                <a:gd name="T5" fmla="*/ 7 h 19"/>
                <a:gd name="T6" fmla="*/ 4 w 7"/>
                <a:gd name="T7" fmla="*/ 16 h 19"/>
                <a:gd name="T8" fmla="*/ 1 w 7"/>
                <a:gd name="T9" fmla="*/ 19 h 19"/>
                <a:gd name="T10" fmla="*/ 4 w 7"/>
                <a:gd name="T11" fmla="*/ 22 h 19"/>
                <a:gd name="T12" fmla="*/ 5 w 7"/>
                <a:gd name="T13" fmla="*/ 18 h 19"/>
                <a:gd name="T14" fmla="*/ 9 w 7"/>
                <a:gd name="T15" fmla="*/ 8 h 19"/>
                <a:gd name="T16" fmla="*/ 9 w 7"/>
                <a:gd name="T17" fmla="*/ 6 h 19"/>
                <a:gd name="T18" fmla="*/ 5 w 7"/>
                <a:gd name="T19" fmla="*/ 4 h 19"/>
                <a:gd name="T20" fmla="*/ 1 w 7"/>
                <a:gd name="T21" fmla="*/ 1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9"/>
                <a:gd name="T35" fmla="*/ 7 w 7"/>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9">
                  <a:moveTo>
                    <a:pt x="1" y="1"/>
                  </a:moveTo>
                  <a:cubicBezTo>
                    <a:pt x="0" y="2"/>
                    <a:pt x="1" y="4"/>
                    <a:pt x="2" y="5"/>
                  </a:cubicBezTo>
                  <a:cubicBezTo>
                    <a:pt x="3" y="6"/>
                    <a:pt x="5" y="5"/>
                    <a:pt x="5" y="6"/>
                  </a:cubicBezTo>
                  <a:cubicBezTo>
                    <a:pt x="6" y="9"/>
                    <a:pt x="4" y="11"/>
                    <a:pt x="3" y="13"/>
                  </a:cubicBezTo>
                  <a:cubicBezTo>
                    <a:pt x="3" y="14"/>
                    <a:pt x="1" y="15"/>
                    <a:pt x="1" y="16"/>
                  </a:cubicBezTo>
                  <a:cubicBezTo>
                    <a:pt x="1" y="17"/>
                    <a:pt x="2" y="19"/>
                    <a:pt x="3" y="18"/>
                  </a:cubicBezTo>
                  <a:cubicBezTo>
                    <a:pt x="4" y="18"/>
                    <a:pt x="4" y="16"/>
                    <a:pt x="4" y="15"/>
                  </a:cubicBezTo>
                  <a:cubicBezTo>
                    <a:pt x="5" y="12"/>
                    <a:pt x="6" y="10"/>
                    <a:pt x="7" y="7"/>
                  </a:cubicBezTo>
                  <a:cubicBezTo>
                    <a:pt x="7" y="6"/>
                    <a:pt x="7" y="6"/>
                    <a:pt x="7" y="5"/>
                  </a:cubicBezTo>
                  <a:cubicBezTo>
                    <a:pt x="6" y="4"/>
                    <a:pt x="5" y="4"/>
                    <a:pt x="4" y="3"/>
                  </a:cubicBezTo>
                  <a:cubicBezTo>
                    <a:pt x="3" y="2"/>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3" name="Freeform 3520"/>
            <p:cNvSpPr>
              <a:spLocks noChangeAspect="1"/>
            </p:cNvSpPr>
            <p:nvPr/>
          </p:nvSpPr>
          <p:spPr bwMode="auto">
            <a:xfrm>
              <a:off x="1708" y="2197"/>
              <a:ext cx="9" cy="14"/>
            </a:xfrm>
            <a:custGeom>
              <a:avLst/>
              <a:gdLst>
                <a:gd name="T0" fmla="*/ 0 w 7"/>
                <a:gd name="T1" fmla="*/ 1 h 12"/>
                <a:gd name="T2" fmla="*/ 6 w 7"/>
                <a:gd name="T3" fmla="*/ 6 h 12"/>
                <a:gd name="T4" fmla="*/ 8 w 7"/>
                <a:gd name="T5" fmla="*/ 13 h 12"/>
                <a:gd name="T6" fmla="*/ 9 w 7"/>
                <a:gd name="T7" fmla="*/ 12 h 12"/>
                <a:gd name="T8" fmla="*/ 8 w 7"/>
                <a:gd name="T9" fmla="*/ 5 h 12"/>
                <a:gd name="T10" fmla="*/ 4 w 7"/>
                <a:gd name="T11" fmla="*/ 0 h 12"/>
                <a:gd name="T12" fmla="*/ 0 w 7"/>
                <a:gd name="T13" fmla="*/ 1 h 12"/>
                <a:gd name="T14" fmla="*/ 0 60000 65536"/>
                <a:gd name="T15" fmla="*/ 0 60000 65536"/>
                <a:gd name="T16" fmla="*/ 0 60000 65536"/>
                <a:gd name="T17" fmla="*/ 0 60000 65536"/>
                <a:gd name="T18" fmla="*/ 0 60000 65536"/>
                <a:gd name="T19" fmla="*/ 0 60000 65536"/>
                <a:gd name="T20" fmla="*/ 0 60000 65536"/>
                <a:gd name="T21" fmla="*/ 0 w 7"/>
                <a:gd name="T22" fmla="*/ 0 h 12"/>
                <a:gd name="T23" fmla="*/ 7 w 7"/>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2">
                  <a:moveTo>
                    <a:pt x="0" y="1"/>
                  </a:moveTo>
                  <a:cubicBezTo>
                    <a:pt x="1" y="3"/>
                    <a:pt x="4" y="3"/>
                    <a:pt x="5" y="5"/>
                  </a:cubicBezTo>
                  <a:cubicBezTo>
                    <a:pt x="6" y="7"/>
                    <a:pt x="5" y="9"/>
                    <a:pt x="6" y="11"/>
                  </a:cubicBezTo>
                  <a:cubicBezTo>
                    <a:pt x="6" y="12"/>
                    <a:pt x="7" y="11"/>
                    <a:pt x="7" y="10"/>
                  </a:cubicBezTo>
                  <a:cubicBezTo>
                    <a:pt x="7" y="8"/>
                    <a:pt x="7" y="6"/>
                    <a:pt x="6" y="4"/>
                  </a:cubicBezTo>
                  <a:cubicBezTo>
                    <a:pt x="6" y="2"/>
                    <a:pt x="4" y="1"/>
                    <a:pt x="3" y="0"/>
                  </a:cubicBezTo>
                  <a:cubicBezTo>
                    <a:pt x="2" y="0"/>
                    <a:pt x="0"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4" name="Freeform 3521"/>
            <p:cNvSpPr>
              <a:spLocks noChangeAspect="1"/>
            </p:cNvSpPr>
            <p:nvPr/>
          </p:nvSpPr>
          <p:spPr bwMode="auto">
            <a:xfrm>
              <a:off x="1735" y="1836"/>
              <a:ext cx="8" cy="6"/>
            </a:xfrm>
            <a:custGeom>
              <a:avLst/>
              <a:gdLst>
                <a:gd name="T0" fmla="*/ 7 w 7"/>
                <a:gd name="T1" fmla="*/ 1 h 5"/>
                <a:gd name="T2" fmla="*/ 7 w 7"/>
                <a:gd name="T3" fmla="*/ 4 h 5"/>
                <a:gd name="T4" fmla="*/ 3 w 7"/>
                <a:gd name="T5" fmla="*/ 5 h 5"/>
                <a:gd name="T6" fmla="*/ 0 w 7"/>
                <a:gd name="T7" fmla="*/ 2 h 5"/>
                <a:gd name="T8" fmla="*/ 2 w 7"/>
                <a:gd name="T9" fmla="*/ 0 h 5"/>
                <a:gd name="T10" fmla="*/ 7 w 7"/>
                <a:gd name="T11" fmla="*/ 1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6" y="1"/>
                  </a:moveTo>
                  <a:cubicBezTo>
                    <a:pt x="7" y="1"/>
                    <a:pt x="7" y="3"/>
                    <a:pt x="6" y="3"/>
                  </a:cubicBezTo>
                  <a:cubicBezTo>
                    <a:pt x="5" y="4"/>
                    <a:pt x="4" y="5"/>
                    <a:pt x="3" y="4"/>
                  </a:cubicBezTo>
                  <a:cubicBezTo>
                    <a:pt x="2" y="4"/>
                    <a:pt x="0" y="3"/>
                    <a:pt x="0" y="2"/>
                  </a:cubicBezTo>
                  <a:cubicBezTo>
                    <a:pt x="0" y="1"/>
                    <a:pt x="1" y="0"/>
                    <a:pt x="2" y="0"/>
                  </a:cubicBezTo>
                  <a:cubicBezTo>
                    <a:pt x="3" y="0"/>
                    <a:pt x="5"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5" name="Freeform 3522"/>
            <p:cNvSpPr>
              <a:spLocks noChangeAspect="1"/>
            </p:cNvSpPr>
            <p:nvPr/>
          </p:nvSpPr>
          <p:spPr bwMode="auto">
            <a:xfrm>
              <a:off x="1655" y="1798"/>
              <a:ext cx="23" cy="8"/>
            </a:xfrm>
            <a:custGeom>
              <a:avLst/>
              <a:gdLst>
                <a:gd name="T0" fmla="*/ 23 w 19"/>
                <a:gd name="T1" fmla="*/ 4 h 6"/>
                <a:gd name="T2" fmla="*/ 18 w 19"/>
                <a:gd name="T3" fmla="*/ 8 h 6"/>
                <a:gd name="T4" fmla="*/ 13 w 19"/>
                <a:gd name="T5" fmla="*/ 7 h 6"/>
                <a:gd name="T6" fmla="*/ 5 w 19"/>
                <a:gd name="T7" fmla="*/ 4 h 6"/>
                <a:gd name="T8" fmla="*/ 0 w 19"/>
                <a:gd name="T9" fmla="*/ 1 h 6"/>
                <a:gd name="T10" fmla="*/ 5 w 19"/>
                <a:gd name="T11" fmla="*/ 1 h 6"/>
                <a:gd name="T12" fmla="*/ 8 w 19"/>
                <a:gd name="T13" fmla="*/ 3 h 6"/>
                <a:gd name="T14" fmla="*/ 11 w 19"/>
                <a:gd name="T15" fmla="*/ 1 h 6"/>
                <a:gd name="T16" fmla="*/ 18 w 19"/>
                <a:gd name="T17" fmla="*/ 3 h 6"/>
                <a:gd name="T18" fmla="*/ 23 w 19"/>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6"/>
                <a:gd name="T32" fmla="*/ 19 w 1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6">
                  <a:moveTo>
                    <a:pt x="19" y="3"/>
                  </a:moveTo>
                  <a:cubicBezTo>
                    <a:pt x="19" y="5"/>
                    <a:pt x="17" y="6"/>
                    <a:pt x="15" y="6"/>
                  </a:cubicBezTo>
                  <a:cubicBezTo>
                    <a:pt x="14" y="6"/>
                    <a:pt x="12" y="5"/>
                    <a:pt x="11" y="5"/>
                  </a:cubicBezTo>
                  <a:cubicBezTo>
                    <a:pt x="8" y="4"/>
                    <a:pt x="6" y="4"/>
                    <a:pt x="4" y="3"/>
                  </a:cubicBezTo>
                  <a:cubicBezTo>
                    <a:pt x="3" y="3"/>
                    <a:pt x="0" y="2"/>
                    <a:pt x="0" y="1"/>
                  </a:cubicBezTo>
                  <a:cubicBezTo>
                    <a:pt x="0" y="0"/>
                    <a:pt x="3" y="1"/>
                    <a:pt x="4" y="1"/>
                  </a:cubicBezTo>
                  <a:cubicBezTo>
                    <a:pt x="5" y="1"/>
                    <a:pt x="6" y="2"/>
                    <a:pt x="7" y="2"/>
                  </a:cubicBezTo>
                  <a:cubicBezTo>
                    <a:pt x="8" y="2"/>
                    <a:pt x="9" y="2"/>
                    <a:pt x="9" y="1"/>
                  </a:cubicBezTo>
                  <a:cubicBezTo>
                    <a:pt x="11" y="1"/>
                    <a:pt x="13" y="1"/>
                    <a:pt x="15" y="2"/>
                  </a:cubicBezTo>
                  <a:cubicBezTo>
                    <a:pt x="16" y="2"/>
                    <a:pt x="19" y="2"/>
                    <a:pt x="19"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6" name="Freeform 3523"/>
            <p:cNvSpPr>
              <a:spLocks noChangeAspect="1"/>
            </p:cNvSpPr>
            <p:nvPr/>
          </p:nvSpPr>
          <p:spPr bwMode="auto">
            <a:xfrm>
              <a:off x="1647" y="1796"/>
              <a:ext cx="5" cy="4"/>
            </a:xfrm>
            <a:custGeom>
              <a:avLst/>
              <a:gdLst>
                <a:gd name="T0" fmla="*/ 3 w 4"/>
                <a:gd name="T1" fmla="*/ 0 h 3"/>
                <a:gd name="T2" fmla="*/ 0 w 4"/>
                <a:gd name="T3" fmla="*/ 1 h 3"/>
                <a:gd name="T4" fmla="*/ 3 w 4"/>
                <a:gd name="T5" fmla="*/ 4 h 3"/>
                <a:gd name="T6" fmla="*/ 5 w 4"/>
                <a:gd name="T7" fmla="*/ 1 h 3"/>
                <a:gd name="T8" fmla="*/ 3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0"/>
                  </a:moveTo>
                  <a:cubicBezTo>
                    <a:pt x="1" y="0"/>
                    <a:pt x="0" y="1"/>
                    <a:pt x="0" y="1"/>
                  </a:cubicBezTo>
                  <a:cubicBezTo>
                    <a:pt x="0" y="3"/>
                    <a:pt x="1" y="3"/>
                    <a:pt x="2" y="3"/>
                  </a:cubicBezTo>
                  <a:cubicBezTo>
                    <a:pt x="3" y="3"/>
                    <a:pt x="4" y="2"/>
                    <a:pt x="4" y="1"/>
                  </a:cubicBezTo>
                  <a:cubicBezTo>
                    <a:pt x="4" y="0"/>
                    <a:pt x="3"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7" name="Freeform 3524"/>
            <p:cNvSpPr>
              <a:spLocks noChangeAspect="1"/>
            </p:cNvSpPr>
            <p:nvPr/>
          </p:nvSpPr>
          <p:spPr bwMode="auto">
            <a:xfrm>
              <a:off x="1576" y="1753"/>
              <a:ext cx="10" cy="7"/>
            </a:xfrm>
            <a:custGeom>
              <a:avLst/>
              <a:gdLst>
                <a:gd name="T0" fmla="*/ 1 w 8"/>
                <a:gd name="T1" fmla="*/ 5 h 6"/>
                <a:gd name="T2" fmla="*/ 3 w 8"/>
                <a:gd name="T3" fmla="*/ 7 h 6"/>
                <a:gd name="T4" fmla="*/ 10 w 8"/>
                <a:gd name="T5" fmla="*/ 2 h 6"/>
                <a:gd name="T6" fmla="*/ 9 w 8"/>
                <a:gd name="T7" fmla="*/ 1 h 6"/>
                <a:gd name="T8" fmla="*/ 1 w 8"/>
                <a:gd name="T9" fmla="*/ 5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1" y="4"/>
                  </a:moveTo>
                  <a:cubicBezTo>
                    <a:pt x="0" y="5"/>
                    <a:pt x="1" y="6"/>
                    <a:pt x="2" y="6"/>
                  </a:cubicBezTo>
                  <a:cubicBezTo>
                    <a:pt x="4" y="5"/>
                    <a:pt x="6" y="3"/>
                    <a:pt x="8" y="2"/>
                  </a:cubicBezTo>
                  <a:cubicBezTo>
                    <a:pt x="8" y="1"/>
                    <a:pt x="7" y="0"/>
                    <a:pt x="7" y="1"/>
                  </a:cubicBezTo>
                  <a:cubicBezTo>
                    <a:pt x="5" y="1"/>
                    <a:pt x="3"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8" name="Freeform 3525"/>
            <p:cNvSpPr>
              <a:spLocks noChangeAspect="1"/>
            </p:cNvSpPr>
            <p:nvPr/>
          </p:nvSpPr>
          <p:spPr bwMode="auto">
            <a:xfrm>
              <a:off x="1594" y="1740"/>
              <a:ext cx="4" cy="3"/>
            </a:xfrm>
            <a:custGeom>
              <a:avLst/>
              <a:gdLst>
                <a:gd name="T0" fmla="*/ 1 w 3"/>
                <a:gd name="T1" fmla="*/ 0 h 3"/>
                <a:gd name="T2" fmla="*/ 1 w 3"/>
                <a:gd name="T3" fmla="*/ 3 h 3"/>
                <a:gd name="T4" fmla="*/ 4 w 3"/>
                <a:gd name="T5" fmla="*/ 3 h 3"/>
                <a:gd name="T6" fmla="*/ 4 w 3"/>
                <a:gd name="T7" fmla="*/ 1 h 3"/>
                <a:gd name="T8" fmla="*/ 1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0"/>
                  </a:moveTo>
                  <a:cubicBezTo>
                    <a:pt x="1" y="1"/>
                    <a:pt x="0" y="2"/>
                    <a:pt x="1" y="3"/>
                  </a:cubicBezTo>
                  <a:cubicBezTo>
                    <a:pt x="1" y="3"/>
                    <a:pt x="2" y="3"/>
                    <a:pt x="3" y="3"/>
                  </a:cubicBezTo>
                  <a:cubicBezTo>
                    <a:pt x="3" y="2"/>
                    <a:pt x="3" y="2"/>
                    <a:pt x="3" y="1"/>
                  </a:cubicBezTo>
                  <a:cubicBezTo>
                    <a:pt x="3" y="1"/>
                    <a:pt x="2"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9" name="Freeform 3526"/>
            <p:cNvSpPr>
              <a:spLocks noChangeAspect="1"/>
            </p:cNvSpPr>
            <p:nvPr/>
          </p:nvSpPr>
          <p:spPr bwMode="auto">
            <a:xfrm>
              <a:off x="1622" y="1760"/>
              <a:ext cx="5" cy="4"/>
            </a:xfrm>
            <a:custGeom>
              <a:avLst/>
              <a:gdLst>
                <a:gd name="T0" fmla="*/ 1 w 4"/>
                <a:gd name="T1" fmla="*/ 1 h 3"/>
                <a:gd name="T2" fmla="*/ 1 w 4"/>
                <a:gd name="T3" fmla="*/ 4 h 3"/>
                <a:gd name="T4" fmla="*/ 4 w 4"/>
                <a:gd name="T5" fmla="*/ 3 h 3"/>
                <a:gd name="T6" fmla="*/ 5 w 4"/>
                <a:gd name="T7" fmla="*/ 1 h 3"/>
                <a:gd name="T8" fmla="*/ 1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1" y="1"/>
                  </a:moveTo>
                  <a:cubicBezTo>
                    <a:pt x="0" y="1"/>
                    <a:pt x="0" y="2"/>
                    <a:pt x="1" y="3"/>
                  </a:cubicBezTo>
                  <a:cubicBezTo>
                    <a:pt x="2" y="3"/>
                    <a:pt x="3" y="3"/>
                    <a:pt x="3" y="2"/>
                  </a:cubicBezTo>
                  <a:cubicBezTo>
                    <a:pt x="4" y="2"/>
                    <a:pt x="4" y="1"/>
                    <a:pt x="4" y="1"/>
                  </a:cubicBezTo>
                  <a:cubicBezTo>
                    <a:pt x="3" y="0"/>
                    <a:pt x="2"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0" name="Freeform 3527"/>
            <p:cNvSpPr>
              <a:spLocks noChangeAspect="1"/>
            </p:cNvSpPr>
            <p:nvPr/>
          </p:nvSpPr>
          <p:spPr bwMode="auto">
            <a:xfrm>
              <a:off x="1971" y="1777"/>
              <a:ext cx="26" cy="31"/>
            </a:xfrm>
            <a:custGeom>
              <a:avLst/>
              <a:gdLst>
                <a:gd name="T0" fmla="*/ 13 w 22"/>
                <a:gd name="T1" fmla="*/ 0 h 26"/>
                <a:gd name="T2" fmla="*/ 17 w 22"/>
                <a:gd name="T3" fmla="*/ 7 h 26"/>
                <a:gd name="T4" fmla="*/ 11 w 22"/>
                <a:gd name="T5" fmla="*/ 18 h 26"/>
                <a:gd name="T6" fmla="*/ 7 w 22"/>
                <a:gd name="T7" fmla="*/ 25 h 26"/>
                <a:gd name="T8" fmla="*/ 13 w 22"/>
                <a:gd name="T9" fmla="*/ 25 h 26"/>
                <a:gd name="T10" fmla="*/ 17 w 22"/>
                <a:gd name="T11" fmla="*/ 17 h 26"/>
                <a:gd name="T12" fmla="*/ 24 w 22"/>
                <a:gd name="T13" fmla="*/ 17 h 26"/>
                <a:gd name="T14" fmla="*/ 20 w 22"/>
                <a:gd name="T15" fmla="*/ 25 h 26"/>
                <a:gd name="T16" fmla="*/ 12 w 22"/>
                <a:gd name="T17" fmla="*/ 31 h 26"/>
                <a:gd name="T18" fmla="*/ 5 w 22"/>
                <a:gd name="T19" fmla="*/ 29 h 26"/>
                <a:gd name="T20" fmla="*/ 1 w 22"/>
                <a:gd name="T21" fmla="*/ 23 h 26"/>
                <a:gd name="T22" fmla="*/ 1 w 22"/>
                <a:gd name="T23" fmla="*/ 14 h 26"/>
                <a:gd name="T24" fmla="*/ 9 w 22"/>
                <a:gd name="T25" fmla="*/ 2 h 26"/>
                <a:gd name="T26" fmla="*/ 13 w 22"/>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26"/>
                <a:gd name="T44" fmla="*/ 22 w 22"/>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26">
                  <a:moveTo>
                    <a:pt x="11" y="0"/>
                  </a:moveTo>
                  <a:cubicBezTo>
                    <a:pt x="13" y="1"/>
                    <a:pt x="15" y="4"/>
                    <a:pt x="14" y="6"/>
                  </a:cubicBezTo>
                  <a:cubicBezTo>
                    <a:pt x="14" y="10"/>
                    <a:pt x="11" y="12"/>
                    <a:pt x="9" y="15"/>
                  </a:cubicBezTo>
                  <a:cubicBezTo>
                    <a:pt x="8" y="17"/>
                    <a:pt x="6" y="19"/>
                    <a:pt x="6" y="21"/>
                  </a:cubicBezTo>
                  <a:cubicBezTo>
                    <a:pt x="7" y="22"/>
                    <a:pt x="10" y="22"/>
                    <a:pt x="11" y="21"/>
                  </a:cubicBezTo>
                  <a:cubicBezTo>
                    <a:pt x="12" y="20"/>
                    <a:pt x="12" y="16"/>
                    <a:pt x="14" y="14"/>
                  </a:cubicBezTo>
                  <a:cubicBezTo>
                    <a:pt x="15" y="13"/>
                    <a:pt x="19" y="12"/>
                    <a:pt x="20" y="14"/>
                  </a:cubicBezTo>
                  <a:cubicBezTo>
                    <a:pt x="22" y="16"/>
                    <a:pt x="19" y="19"/>
                    <a:pt x="17" y="21"/>
                  </a:cubicBezTo>
                  <a:cubicBezTo>
                    <a:pt x="15" y="23"/>
                    <a:pt x="13" y="25"/>
                    <a:pt x="10" y="26"/>
                  </a:cubicBezTo>
                  <a:cubicBezTo>
                    <a:pt x="8" y="26"/>
                    <a:pt x="6" y="25"/>
                    <a:pt x="4" y="24"/>
                  </a:cubicBezTo>
                  <a:cubicBezTo>
                    <a:pt x="3" y="23"/>
                    <a:pt x="1" y="21"/>
                    <a:pt x="1" y="19"/>
                  </a:cubicBezTo>
                  <a:cubicBezTo>
                    <a:pt x="0" y="17"/>
                    <a:pt x="0" y="14"/>
                    <a:pt x="1" y="12"/>
                  </a:cubicBezTo>
                  <a:cubicBezTo>
                    <a:pt x="3" y="8"/>
                    <a:pt x="5" y="5"/>
                    <a:pt x="8" y="2"/>
                  </a:cubicBezTo>
                  <a:cubicBezTo>
                    <a:pt x="9" y="1"/>
                    <a:pt x="10" y="0"/>
                    <a:pt x="1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1" name="Freeform 3528"/>
            <p:cNvSpPr>
              <a:spLocks noChangeAspect="1"/>
            </p:cNvSpPr>
            <p:nvPr/>
          </p:nvSpPr>
          <p:spPr bwMode="auto">
            <a:xfrm>
              <a:off x="1931" y="1774"/>
              <a:ext cx="34" cy="24"/>
            </a:xfrm>
            <a:custGeom>
              <a:avLst/>
              <a:gdLst>
                <a:gd name="T0" fmla="*/ 32 w 28"/>
                <a:gd name="T1" fmla="*/ 13 h 20"/>
                <a:gd name="T2" fmla="*/ 27 w 28"/>
                <a:gd name="T3" fmla="*/ 17 h 20"/>
                <a:gd name="T4" fmla="*/ 27 w 28"/>
                <a:gd name="T5" fmla="*/ 23 h 20"/>
                <a:gd name="T6" fmla="*/ 19 w 28"/>
                <a:gd name="T7" fmla="*/ 22 h 20"/>
                <a:gd name="T8" fmla="*/ 19 w 28"/>
                <a:gd name="T9" fmla="*/ 17 h 20"/>
                <a:gd name="T10" fmla="*/ 13 w 28"/>
                <a:gd name="T11" fmla="*/ 19 h 20"/>
                <a:gd name="T12" fmla="*/ 6 w 28"/>
                <a:gd name="T13" fmla="*/ 14 h 20"/>
                <a:gd name="T14" fmla="*/ 1 w 28"/>
                <a:gd name="T15" fmla="*/ 12 h 20"/>
                <a:gd name="T16" fmla="*/ 1 w 28"/>
                <a:gd name="T17" fmla="*/ 5 h 20"/>
                <a:gd name="T18" fmla="*/ 5 w 28"/>
                <a:gd name="T19" fmla="*/ 1 h 20"/>
                <a:gd name="T20" fmla="*/ 5 w 28"/>
                <a:gd name="T21" fmla="*/ 8 h 20"/>
                <a:gd name="T22" fmla="*/ 9 w 28"/>
                <a:gd name="T23" fmla="*/ 12 h 20"/>
                <a:gd name="T24" fmla="*/ 16 w 28"/>
                <a:gd name="T25" fmla="*/ 14 h 20"/>
                <a:gd name="T26" fmla="*/ 23 w 28"/>
                <a:gd name="T27" fmla="*/ 13 h 20"/>
                <a:gd name="T28" fmla="*/ 32 w 28"/>
                <a:gd name="T29" fmla="*/ 13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0"/>
                <a:gd name="T47" fmla="*/ 28 w 28"/>
                <a:gd name="T48" fmla="*/ 20 h 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0">
                  <a:moveTo>
                    <a:pt x="26" y="11"/>
                  </a:moveTo>
                  <a:cubicBezTo>
                    <a:pt x="28" y="13"/>
                    <a:pt x="23" y="13"/>
                    <a:pt x="22" y="14"/>
                  </a:cubicBezTo>
                  <a:cubicBezTo>
                    <a:pt x="21" y="16"/>
                    <a:pt x="23" y="18"/>
                    <a:pt x="22" y="19"/>
                  </a:cubicBezTo>
                  <a:cubicBezTo>
                    <a:pt x="20" y="20"/>
                    <a:pt x="18" y="19"/>
                    <a:pt x="16" y="18"/>
                  </a:cubicBezTo>
                  <a:cubicBezTo>
                    <a:pt x="16" y="17"/>
                    <a:pt x="17" y="15"/>
                    <a:pt x="16" y="14"/>
                  </a:cubicBezTo>
                  <a:cubicBezTo>
                    <a:pt x="14" y="14"/>
                    <a:pt x="13" y="16"/>
                    <a:pt x="11" y="16"/>
                  </a:cubicBezTo>
                  <a:cubicBezTo>
                    <a:pt x="8" y="16"/>
                    <a:pt x="7" y="13"/>
                    <a:pt x="5" y="12"/>
                  </a:cubicBezTo>
                  <a:cubicBezTo>
                    <a:pt x="3" y="11"/>
                    <a:pt x="2" y="11"/>
                    <a:pt x="1" y="10"/>
                  </a:cubicBezTo>
                  <a:cubicBezTo>
                    <a:pt x="0" y="8"/>
                    <a:pt x="1" y="6"/>
                    <a:pt x="1" y="4"/>
                  </a:cubicBezTo>
                  <a:cubicBezTo>
                    <a:pt x="2" y="3"/>
                    <a:pt x="3" y="0"/>
                    <a:pt x="4" y="1"/>
                  </a:cubicBezTo>
                  <a:cubicBezTo>
                    <a:pt x="5" y="2"/>
                    <a:pt x="3" y="5"/>
                    <a:pt x="4" y="7"/>
                  </a:cubicBezTo>
                  <a:cubicBezTo>
                    <a:pt x="4" y="8"/>
                    <a:pt x="5" y="9"/>
                    <a:pt x="7" y="10"/>
                  </a:cubicBezTo>
                  <a:cubicBezTo>
                    <a:pt x="9" y="11"/>
                    <a:pt x="11" y="11"/>
                    <a:pt x="13" y="12"/>
                  </a:cubicBezTo>
                  <a:cubicBezTo>
                    <a:pt x="15" y="12"/>
                    <a:pt x="17" y="11"/>
                    <a:pt x="19" y="11"/>
                  </a:cubicBezTo>
                  <a:cubicBezTo>
                    <a:pt x="22" y="11"/>
                    <a:pt x="25" y="9"/>
                    <a:pt x="26" y="1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2" name="Freeform 3529"/>
            <p:cNvSpPr>
              <a:spLocks noChangeAspect="1"/>
            </p:cNvSpPr>
            <p:nvPr/>
          </p:nvSpPr>
          <p:spPr bwMode="auto">
            <a:xfrm>
              <a:off x="1936" y="1716"/>
              <a:ext cx="40" cy="18"/>
            </a:xfrm>
            <a:custGeom>
              <a:avLst/>
              <a:gdLst>
                <a:gd name="T0" fmla="*/ 1 w 33"/>
                <a:gd name="T1" fmla="*/ 2 h 15"/>
                <a:gd name="T2" fmla="*/ 2 w 33"/>
                <a:gd name="T3" fmla="*/ 0 h 15"/>
                <a:gd name="T4" fmla="*/ 23 w 33"/>
                <a:gd name="T5" fmla="*/ 4 h 15"/>
                <a:gd name="T6" fmla="*/ 36 w 33"/>
                <a:gd name="T7" fmla="*/ 11 h 15"/>
                <a:gd name="T8" fmla="*/ 39 w 33"/>
                <a:gd name="T9" fmla="*/ 16 h 15"/>
                <a:gd name="T10" fmla="*/ 23 w 33"/>
                <a:gd name="T11" fmla="*/ 14 h 15"/>
                <a:gd name="T12" fmla="*/ 11 w 33"/>
                <a:gd name="T13" fmla="*/ 7 h 15"/>
                <a:gd name="T14" fmla="*/ 1 w 33"/>
                <a:gd name="T15" fmla="*/ 2 h 15"/>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15"/>
                <a:gd name="T26" fmla="*/ 33 w 33"/>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15">
                  <a:moveTo>
                    <a:pt x="1" y="2"/>
                  </a:moveTo>
                  <a:cubicBezTo>
                    <a:pt x="0" y="1"/>
                    <a:pt x="1" y="0"/>
                    <a:pt x="2" y="0"/>
                  </a:cubicBezTo>
                  <a:cubicBezTo>
                    <a:pt x="7" y="0"/>
                    <a:pt x="13" y="2"/>
                    <a:pt x="19" y="3"/>
                  </a:cubicBezTo>
                  <a:cubicBezTo>
                    <a:pt x="23" y="5"/>
                    <a:pt x="27" y="7"/>
                    <a:pt x="30" y="9"/>
                  </a:cubicBezTo>
                  <a:cubicBezTo>
                    <a:pt x="32" y="10"/>
                    <a:pt x="33" y="13"/>
                    <a:pt x="32" y="13"/>
                  </a:cubicBezTo>
                  <a:cubicBezTo>
                    <a:pt x="28" y="15"/>
                    <a:pt x="23" y="13"/>
                    <a:pt x="19" y="12"/>
                  </a:cubicBezTo>
                  <a:cubicBezTo>
                    <a:pt x="16" y="11"/>
                    <a:pt x="13" y="8"/>
                    <a:pt x="9" y="6"/>
                  </a:cubicBezTo>
                  <a:cubicBezTo>
                    <a:pt x="7" y="4"/>
                    <a:pt x="3" y="3"/>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3" name="Freeform 3530"/>
            <p:cNvSpPr>
              <a:spLocks noChangeAspect="1"/>
            </p:cNvSpPr>
            <p:nvPr/>
          </p:nvSpPr>
          <p:spPr bwMode="auto">
            <a:xfrm>
              <a:off x="1966" y="1760"/>
              <a:ext cx="7" cy="11"/>
            </a:xfrm>
            <a:custGeom>
              <a:avLst/>
              <a:gdLst>
                <a:gd name="T0" fmla="*/ 6 w 6"/>
                <a:gd name="T1" fmla="*/ 1 h 9"/>
                <a:gd name="T2" fmla="*/ 0 w 6"/>
                <a:gd name="T3" fmla="*/ 11 h 9"/>
                <a:gd name="T4" fmla="*/ 4 w 6"/>
                <a:gd name="T5" fmla="*/ 10 h 9"/>
                <a:gd name="T6" fmla="*/ 7 w 6"/>
                <a:gd name="T7" fmla="*/ 1 h 9"/>
                <a:gd name="T8" fmla="*/ 6 w 6"/>
                <a:gd name="T9" fmla="*/ 1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5" y="1"/>
                  </a:moveTo>
                  <a:cubicBezTo>
                    <a:pt x="3" y="3"/>
                    <a:pt x="1" y="6"/>
                    <a:pt x="0" y="9"/>
                  </a:cubicBezTo>
                  <a:cubicBezTo>
                    <a:pt x="0" y="9"/>
                    <a:pt x="2" y="9"/>
                    <a:pt x="3" y="8"/>
                  </a:cubicBezTo>
                  <a:cubicBezTo>
                    <a:pt x="4" y="6"/>
                    <a:pt x="5" y="4"/>
                    <a:pt x="6" y="1"/>
                  </a:cubicBezTo>
                  <a:cubicBezTo>
                    <a:pt x="6" y="1"/>
                    <a:pt x="5"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4" name="Freeform 3531"/>
            <p:cNvSpPr>
              <a:spLocks noChangeAspect="1"/>
            </p:cNvSpPr>
            <p:nvPr/>
          </p:nvSpPr>
          <p:spPr bwMode="auto">
            <a:xfrm>
              <a:off x="2005" y="1681"/>
              <a:ext cx="99" cy="105"/>
            </a:xfrm>
            <a:custGeom>
              <a:avLst/>
              <a:gdLst>
                <a:gd name="T0" fmla="*/ 63 w 83"/>
                <a:gd name="T1" fmla="*/ 2 h 88"/>
                <a:gd name="T2" fmla="*/ 56 w 83"/>
                <a:gd name="T3" fmla="*/ 7 h 88"/>
                <a:gd name="T4" fmla="*/ 55 w 83"/>
                <a:gd name="T5" fmla="*/ 16 h 88"/>
                <a:gd name="T6" fmla="*/ 44 w 83"/>
                <a:gd name="T7" fmla="*/ 30 h 88"/>
                <a:gd name="T8" fmla="*/ 43 w 83"/>
                <a:gd name="T9" fmla="*/ 38 h 88"/>
                <a:gd name="T10" fmla="*/ 50 w 83"/>
                <a:gd name="T11" fmla="*/ 29 h 88"/>
                <a:gd name="T12" fmla="*/ 56 w 83"/>
                <a:gd name="T13" fmla="*/ 35 h 88"/>
                <a:gd name="T14" fmla="*/ 50 w 83"/>
                <a:gd name="T15" fmla="*/ 39 h 88"/>
                <a:gd name="T16" fmla="*/ 63 w 83"/>
                <a:gd name="T17" fmla="*/ 47 h 88"/>
                <a:gd name="T18" fmla="*/ 69 w 83"/>
                <a:gd name="T19" fmla="*/ 47 h 88"/>
                <a:gd name="T20" fmla="*/ 74 w 83"/>
                <a:gd name="T21" fmla="*/ 45 h 88"/>
                <a:gd name="T22" fmla="*/ 79 w 83"/>
                <a:gd name="T23" fmla="*/ 44 h 88"/>
                <a:gd name="T24" fmla="*/ 86 w 83"/>
                <a:gd name="T25" fmla="*/ 45 h 88"/>
                <a:gd name="T26" fmla="*/ 78 w 83"/>
                <a:gd name="T27" fmla="*/ 56 h 88"/>
                <a:gd name="T28" fmla="*/ 79 w 83"/>
                <a:gd name="T29" fmla="*/ 66 h 88"/>
                <a:gd name="T30" fmla="*/ 88 w 83"/>
                <a:gd name="T31" fmla="*/ 62 h 88"/>
                <a:gd name="T32" fmla="*/ 88 w 83"/>
                <a:gd name="T33" fmla="*/ 67 h 88"/>
                <a:gd name="T34" fmla="*/ 79 w 83"/>
                <a:gd name="T35" fmla="*/ 72 h 88"/>
                <a:gd name="T36" fmla="*/ 81 w 83"/>
                <a:gd name="T37" fmla="*/ 75 h 88"/>
                <a:gd name="T38" fmla="*/ 79 w 83"/>
                <a:gd name="T39" fmla="*/ 81 h 88"/>
                <a:gd name="T40" fmla="*/ 82 w 83"/>
                <a:gd name="T41" fmla="*/ 80 h 88"/>
                <a:gd name="T42" fmla="*/ 91 w 83"/>
                <a:gd name="T43" fmla="*/ 73 h 88"/>
                <a:gd name="T44" fmla="*/ 92 w 83"/>
                <a:gd name="T45" fmla="*/ 76 h 88"/>
                <a:gd name="T46" fmla="*/ 88 w 83"/>
                <a:gd name="T47" fmla="*/ 87 h 88"/>
                <a:gd name="T48" fmla="*/ 95 w 83"/>
                <a:gd name="T49" fmla="*/ 80 h 88"/>
                <a:gd name="T50" fmla="*/ 93 w 83"/>
                <a:gd name="T51" fmla="*/ 91 h 88"/>
                <a:gd name="T52" fmla="*/ 88 w 83"/>
                <a:gd name="T53" fmla="*/ 103 h 88"/>
                <a:gd name="T54" fmla="*/ 80 w 83"/>
                <a:gd name="T55" fmla="*/ 103 h 88"/>
                <a:gd name="T56" fmla="*/ 80 w 83"/>
                <a:gd name="T57" fmla="*/ 94 h 88"/>
                <a:gd name="T58" fmla="*/ 72 w 83"/>
                <a:gd name="T59" fmla="*/ 101 h 88"/>
                <a:gd name="T60" fmla="*/ 76 w 83"/>
                <a:gd name="T61" fmla="*/ 88 h 88"/>
                <a:gd name="T62" fmla="*/ 75 w 83"/>
                <a:gd name="T63" fmla="*/ 79 h 88"/>
                <a:gd name="T64" fmla="*/ 70 w 83"/>
                <a:gd name="T65" fmla="*/ 78 h 88"/>
                <a:gd name="T66" fmla="*/ 68 w 83"/>
                <a:gd name="T67" fmla="*/ 88 h 88"/>
                <a:gd name="T68" fmla="*/ 60 w 83"/>
                <a:gd name="T69" fmla="*/ 91 h 88"/>
                <a:gd name="T70" fmla="*/ 54 w 83"/>
                <a:gd name="T71" fmla="*/ 98 h 88"/>
                <a:gd name="T72" fmla="*/ 45 w 83"/>
                <a:gd name="T73" fmla="*/ 98 h 88"/>
                <a:gd name="T74" fmla="*/ 57 w 83"/>
                <a:gd name="T75" fmla="*/ 88 h 88"/>
                <a:gd name="T76" fmla="*/ 61 w 83"/>
                <a:gd name="T77" fmla="*/ 80 h 88"/>
                <a:gd name="T78" fmla="*/ 52 w 83"/>
                <a:gd name="T79" fmla="*/ 85 h 88"/>
                <a:gd name="T80" fmla="*/ 44 w 83"/>
                <a:gd name="T81" fmla="*/ 79 h 88"/>
                <a:gd name="T82" fmla="*/ 27 w 83"/>
                <a:gd name="T83" fmla="*/ 82 h 88"/>
                <a:gd name="T84" fmla="*/ 13 w 83"/>
                <a:gd name="T85" fmla="*/ 80 h 88"/>
                <a:gd name="T86" fmla="*/ 4 w 83"/>
                <a:gd name="T87" fmla="*/ 82 h 88"/>
                <a:gd name="T88" fmla="*/ 0 w 83"/>
                <a:gd name="T89" fmla="*/ 75 h 88"/>
                <a:gd name="T90" fmla="*/ 11 w 83"/>
                <a:gd name="T91" fmla="*/ 66 h 88"/>
                <a:gd name="T92" fmla="*/ 18 w 83"/>
                <a:gd name="T93" fmla="*/ 61 h 88"/>
                <a:gd name="T94" fmla="*/ 5 w 83"/>
                <a:gd name="T95" fmla="*/ 61 h 88"/>
                <a:gd name="T96" fmla="*/ 13 w 83"/>
                <a:gd name="T97" fmla="*/ 54 h 88"/>
                <a:gd name="T98" fmla="*/ 23 w 83"/>
                <a:gd name="T99" fmla="*/ 53 h 88"/>
                <a:gd name="T100" fmla="*/ 21 w 83"/>
                <a:gd name="T101" fmla="*/ 47 h 88"/>
                <a:gd name="T102" fmla="*/ 21 w 83"/>
                <a:gd name="T103" fmla="*/ 42 h 88"/>
                <a:gd name="T104" fmla="*/ 31 w 83"/>
                <a:gd name="T105" fmla="*/ 31 h 88"/>
                <a:gd name="T106" fmla="*/ 36 w 83"/>
                <a:gd name="T107" fmla="*/ 20 h 88"/>
                <a:gd name="T108" fmla="*/ 43 w 83"/>
                <a:gd name="T109" fmla="*/ 8 h 88"/>
                <a:gd name="T110" fmla="*/ 52 w 83"/>
                <a:gd name="T111" fmla="*/ 1 h 88"/>
                <a:gd name="T112" fmla="*/ 58 w 83"/>
                <a:gd name="T113" fmla="*/ 1 h 88"/>
                <a:gd name="T114" fmla="*/ 63 w 83"/>
                <a:gd name="T115" fmla="*/ 2 h 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88"/>
                <a:gd name="T176" fmla="*/ 83 w 83"/>
                <a:gd name="T177" fmla="*/ 88 h 8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88">
                  <a:moveTo>
                    <a:pt x="53" y="2"/>
                  </a:moveTo>
                  <a:cubicBezTo>
                    <a:pt x="52" y="4"/>
                    <a:pt x="48" y="4"/>
                    <a:pt x="47" y="6"/>
                  </a:cubicBezTo>
                  <a:cubicBezTo>
                    <a:pt x="46" y="8"/>
                    <a:pt x="48" y="11"/>
                    <a:pt x="46" y="13"/>
                  </a:cubicBezTo>
                  <a:cubicBezTo>
                    <a:pt x="44" y="18"/>
                    <a:pt x="40" y="21"/>
                    <a:pt x="37" y="25"/>
                  </a:cubicBezTo>
                  <a:cubicBezTo>
                    <a:pt x="36" y="27"/>
                    <a:pt x="34" y="32"/>
                    <a:pt x="36" y="32"/>
                  </a:cubicBezTo>
                  <a:cubicBezTo>
                    <a:pt x="39" y="31"/>
                    <a:pt x="39" y="25"/>
                    <a:pt x="42" y="24"/>
                  </a:cubicBezTo>
                  <a:cubicBezTo>
                    <a:pt x="44" y="24"/>
                    <a:pt x="47" y="27"/>
                    <a:pt x="47" y="29"/>
                  </a:cubicBezTo>
                  <a:cubicBezTo>
                    <a:pt x="47" y="31"/>
                    <a:pt x="40" y="31"/>
                    <a:pt x="42" y="33"/>
                  </a:cubicBezTo>
                  <a:cubicBezTo>
                    <a:pt x="44" y="37"/>
                    <a:pt x="49" y="37"/>
                    <a:pt x="53" y="39"/>
                  </a:cubicBezTo>
                  <a:cubicBezTo>
                    <a:pt x="55" y="39"/>
                    <a:pt x="56" y="40"/>
                    <a:pt x="58" y="39"/>
                  </a:cubicBezTo>
                  <a:cubicBezTo>
                    <a:pt x="60" y="35"/>
                    <a:pt x="61" y="39"/>
                    <a:pt x="62" y="38"/>
                  </a:cubicBezTo>
                  <a:cubicBezTo>
                    <a:pt x="63" y="38"/>
                    <a:pt x="64" y="37"/>
                    <a:pt x="66" y="37"/>
                  </a:cubicBezTo>
                  <a:cubicBezTo>
                    <a:pt x="68" y="37"/>
                    <a:pt x="73" y="36"/>
                    <a:pt x="72" y="38"/>
                  </a:cubicBezTo>
                  <a:cubicBezTo>
                    <a:pt x="72" y="42"/>
                    <a:pt x="67" y="43"/>
                    <a:pt x="65" y="47"/>
                  </a:cubicBezTo>
                  <a:cubicBezTo>
                    <a:pt x="64" y="49"/>
                    <a:pt x="63" y="53"/>
                    <a:pt x="66" y="55"/>
                  </a:cubicBezTo>
                  <a:cubicBezTo>
                    <a:pt x="68" y="56"/>
                    <a:pt x="71" y="52"/>
                    <a:pt x="74" y="52"/>
                  </a:cubicBezTo>
                  <a:cubicBezTo>
                    <a:pt x="76" y="52"/>
                    <a:pt x="75" y="55"/>
                    <a:pt x="74" y="56"/>
                  </a:cubicBezTo>
                  <a:cubicBezTo>
                    <a:pt x="72" y="58"/>
                    <a:pt x="68" y="58"/>
                    <a:pt x="66" y="60"/>
                  </a:cubicBezTo>
                  <a:cubicBezTo>
                    <a:pt x="66" y="61"/>
                    <a:pt x="68" y="62"/>
                    <a:pt x="68" y="63"/>
                  </a:cubicBezTo>
                  <a:cubicBezTo>
                    <a:pt x="68" y="65"/>
                    <a:pt x="65" y="67"/>
                    <a:pt x="66" y="68"/>
                  </a:cubicBezTo>
                  <a:cubicBezTo>
                    <a:pt x="66" y="69"/>
                    <a:pt x="68" y="68"/>
                    <a:pt x="69" y="67"/>
                  </a:cubicBezTo>
                  <a:cubicBezTo>
                    <a:pt x="71" y="65"/>
                    <a:pt x="73" y="62"/>
                    <a:pt x="76" y="61"/>
                  </a:cubicBezTo>
                  <a:cubicBezTo>
                    <a:pt x="77" y="61"/>
                    <a:pt x="77" y="63"/>
                    <a:pt x="77" y="64"/>
                  </a:cubicBezTo>
                  <a:cubicBezTo>
                    <a:pt x="76" y="67"/>
                    <a:pt x="71" y="71"/>
                    <a:pt x="74" y="73"/>
                  </a:cubicBezTo>
                  <a:cubicBezTo>
                    <a:pt x="76" y="74"/>
                    <a:pt x="78" y="65"/>
                    <a:pt x="80" y="67"/>
                  </a:cubicBezTo>
                  <a:cubicBezTo>
                    <a:pt x="83" y="69"/>
                    <a:pt x="79" y="73"/>
                    <a:pt x="78" y="76"/>
                  </a:cubicBezTo>
                  <a:cubicBezTo>
                    <a:pt x="77" y="79"/>
                    <a:pt x="77" y="84"/>
                    <a:pt x="74" y="86"/>
                  </a:cubicBezTo>
                  <a:cubicBezTo>
                    <a:pt x="73" y="88"/>
                    <a:pt x="69" y="88"/>
                    <a:pt x="67" y="86"/>
                  </a:cubicBezTo>
                  <a:cubicBezTo>
                    <a:pt x="65" y="84"/>
                    <a:pt x="69" y="79"/>
                    <a:pt x="67" y="79"/>
                  </a:cubicBezTo>
                  <a:cubicBezTo>
                    <a:pt x="64" y="79"/>
                    <a:pt x="62" y="88"/>
                    <a:pt x="60" y="85"/>
                  </a:cubicBezTo>
                  <a:cubicBezTo>
                    <a:pt x="58" y="82"/>
                    <a:pt x="63" y="78"/>
                    <a:pt x="64" y="74"/>
                  </a:cubicBezTo>
                  <a:cubicBezTo>
                    <a:pt x="64" y="71"/>
                    <a:pt x="64" y="68"/>
                    <a:pt x="63" y="66"/>
                  </a:cubicBezTo>
                  <a:cubicBezTo>
                    <a:pt x="62" y="65"/>
                    <a:pt x="60" y="64"/>
                    <a:pt x="59" y="65"/>
                  </a:cubicBezTo>
                  <a:cubicBezTo>
                    <a:pt x="58" y="68"/>
                    <a:pt x="59" y="72"/>
                    <a:pt x="57" y="74"/>
                  </a:cubicBezTo>
                  <a:cubicBezTo>
                    <a:pt x="55" y="76"/>
                    <a:pt x="52" y="75"/>
                    <a:pt x="50" y="76"/>
                  </a:cubicBezTo>
                  <a:cubicBezTo>
                    <a:pt x="48" y="78"/>
                    <a:pt x="47" y="81"/>
                    <a:pt x="45" y="82"/>
                  </a:cubicBezTo>
                  <a:cubicBezTo>
                    <a:pt x="43" y="83"/>
                    <a:pt x="37" y="84"/>
                    <a:pt x="38" y="82"/>
                  </a:cubicBezTo>
                  <a:cubicBezTo>
                    <a:pt x="39" y="78"/>
                    <a:pt x="45" y="78"/>
                    <a:pt x="48" y="74"/>
                  </a:cubicBezTo>
                  <a:cubicBezTo>
                    <a:pt x="50" y="73"/>
                    <a:pt x="53" y="69"/>
                    <a:pt x="51" y="67"/>
                  </a:cubicBezTo>
                  <a:cubicBezTo>
                    <a:pt x="49" y="66"/>
                    <a:pt x="47" y="71"/>
                    <a:pt x="44" y="71"/>
                  </a:cubicBezTo>
                  <a:cubicBezTo>
                    <a:pt x="41" y="71"/>
                    <a:pt x="40" y="66"/>
                    <a:pt x="37" y="66"/>
                  </a:cubicBezTo>
                  <a:cubicBezTo>
                    <a:pt x="32" y="65"/>
                    <a:pt x="28" y="69"/>
                    <a:pt x="23" y="69"/>
                  </a:cubicBezTo>
                  <a:cubicBezTo>
                    <a:pt x="19" y="69"/>
                    <a:pt x="15" y="67"/>
                    <a:pt x="11" y="67"/>
                  </a:cubicBezTo>
                  <a:cubicBezTo>
                    <a:pt x="8" y="67"/>
                    <a:pt x="6" y="70"/>
                    <a:pt x="3" y="69"/>
                  </a:cubicBezTo>
                  <a:cubicBezTo>
                    <a:pt x="1" y="68"/>
                    <a:pt x="0" y="65"/>
                    <a:pt x="0" y="63"/>
                  </a:cubicBezTo>
                  <a:cubicBezTo>
                    <a:pt x="2" y="59"/>
                    <a:pt x="6" y="58"/>
                    <a:pt x="9" y="55"/>
                  </a:cubicBezTo>
                  <a:cubicBezTo>
                    <a:pt x="11" y="54"/>
                    <a:pt x="17" y="53"/>
                    <a:pt x="15" y="51"/>
                  </a:cubicBezTo>
                  <a:cubicBezTo>
                    <a:pt x="12" y="49"/>
                    <a:pt x="6" y="54"/>
                    <a:pt x="4" y="51"/>
                  </a:cubicBezTo>
                  <a:cubicBezTo>
                    <a:pt x="2" y="48"/>
                    <a:pt x="8" y="46"/>
                    <a:pt x="11" y="45"/>
                  </a:cubicBezTo>
                  <a:cubicBezTo>
                    <a:pt x="13" y="44"/>
                    <a:pt x="17" y="46"/>
                    <a:pt x="19" y="44"/>
                  </a:cubicBezTo>
                  <a:cubicBezTo>
                    <a:pt x="21" y="43"/>
                    <a:pt x="19" y="41"/>
                    <a:pt x="18" y="39"/>
                  </a:cubicBezTo>
                  <a:cubicBezTo>
                    <a:pt x="18" y="38"/>
                    <a:pt x="17" y="36"/>
                    <a:pt x="18" y="35"/>
                  </a:cubicBezTo>
                  <a:cubicBezTo>
                    <a:pt x="20" y="32"/>
                    <a:pt x="23" y="30"/>
                    <a:pt x="26" y="26"/>
                  </a:cubicBezTo>
                  <a:cubicBezTo>
                    <a:pt x="28" y="23"/>
                    <a:pt x="29" y="20"/>
                    <a:pt x="30" y="17"/>
                  </a:cubicBezTo>
                  <a:cubicBezTo>
                    <a:pt x="32" y="13"/>
                    <a:pt x="33" y="10"/>
                    <a:pt x="36" y="7"/>
                  </a:cubicBezTo>
                  <a:cubicBezTo>
                    <a:pt x="38" y="4"/>
                    <a:pt x="41" y="3"/>
                    <a:pt x="44" y="1"/>
                  </a:cubicBezTo>
                  <a:cubicBezTo>
                    <a:pt x="46" y="1"/>
                    <a:pt x="47" y="1"/>
                    <a:pt x="49" y="1"/>
                  </a:cubicBezTo>
                  <a:cubicBezTo>
                    <a:pt x="50" y="1"/>
                    <a:pt x="54" y="0"/>
                    <a:pt x="5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5" name="Freeform 3532"/>
            <p:cNvSpPr>
              <a:spLocks noChangeAspect="1"/>
            </p:cNvSpPr>
            <p:nvPr/>
          </p:nvSpPr>
          <p:spPr bwMode="auto">
            <a:xfrm>
              <a:off x="1779" y="1894"/>
              <a:ext cx="30" cy="12"/>
            </a:xfrm>
            <a:custGeom>
              <a:avLst/>
              <a:gdLst>
                <a:gd name="T0" fmla="*/ 1 w 25"/>
                <a:gd name="T1" fmla="*/ 8 h 10"/>
                <a:gd name="T2" fmla="*/ 1 w 25"/>
                <a:gd name="T3" fmla="*/ 11 h 10"/>
                <a:gd name="T4" fmla="*/ 7 w 25"/>
                <a:gd name="T5" fmla="*/ 11 h 10"/>
                <a:gd name="T6" fmla="*/ 22 w 25"/>
                <a:gd name="T7" fmla="*/ 6 h 10"/>
                <a:gd name="T8" fmla="*/ 29 w 25"/>
                <a:gd name="T9" fmla="*/ 4 h 10"/>
                <a:gd name="T10" fmla="*/ 26 w 25"/>
                <a:gd name="T11" fmla="*/ 4 h 10"/>
                <a:gd name="T12" fmla="*/ 20 w 25"/>
                <a:gd name="T13" fmla="*/ 4 h 10"/>
                <a:gd name="T14" fmla="*/ 24 w 25"/>
                <a:gd name="T15" fmla="*/ 1 h 10"/>
                <a:gd name="T16" fmla="*/ 20 w 25"/>
                <a:gd name="T17" fmla="*/ 1 h 10"/>
                <a:gd name="T18" fmla="*/ 11 w 25"/>
                <a:gd name="T19" fmla="*/ 4 h 10"/>
                <a:gd name="T20" fmla="*/ 6 w 25"/>
                <a:gd name="T21" fmla="*/ 5 h 10"/>
                <a:gd name="T22" fmla="*/ 1 w 25"/>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10"/>
                <a:gd name="T38" fmla="*/ 25 w 25"/>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10">
                  <a:moveTo>
                    <a:pt x="1" y="7"/>
                  </a:moveTo>
                  <a:cubicBezTo>
                    <a:pt x="1" y="7"/>
                    <a:pt x="0" y="8"/>
                    <a:pt x="1" y="9"/>
                  </a:cubicBezTo>
                  <a:cubicBezTo>
                    <a:pt x="2" y="10"/>
                    <a:pt x="4" y="10"/>
                    <a:pt x="6" y="9"/>
                  </a:cubicBezTo>
                  <a:cubicBezTo>
                    <a:pt x="10" y="8"/>
                    <a:pt x="14" y="7"/>
                    <a:pt x="18" y="5"/>
                  </a:cubicBezTo>
                  <a:cubicBezTo>
                    <a:pt x="20" y="5"/>
                    <a:pt x="22" y="4"/>
                    <a:pt x="24" y="3"/>
                  </a:cubicBezTo>
                  <a:cubicBezTo>
                    <a:pt x="25" y="3"/>
                    <a:pt x="22" y="3"/>
                    <a:pt x="22" y="3"/>
                  </a:cubicBezTo>
                  <a:cubicBezTo>
                    <a:pt x="20" y="3"/>
                    <a:pt x="18" y="4"/>
                    <a:pt x="17" y="3"/>
                  </a:cubicBezTo>
                  <a:cubicBezTo>
                    <a:pt x="17" y="2"/>
                    <a:pt x="21" y="2"/>
                    <a:pt x="20" y="1"/>
                  </a:cubicBezTo>
                  <a:cubicBezTo>
                    <a:pt x="20" y="0"/>
                    <a:pt x="18" y="1"/>
                    <a:pt x="17" y="1"/>
                  </a:cubicBezTo>
                  <a:cubicBezTo>
                    <a:pt x="14" y="2"/>
                    <a:pt x="12" y="2"/>
                    <a:pt x="9" y="3"/>
                  </a:cubicBezTo>
                  <a:cubicBezTo>
                    <a:pt x="8" y="3"/>
                    <a:pt x="6" y="3"/>
                    <a:pt x="5" y="4"/>
                  </a:cubicBezTo>
                  <a:cubicBezTo>
                    <a:pt x="4" y="5"/>
                    <a:pt x="2" y="5"/>
                    <a:pt x="1"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6" name="Freeform 3533"/>
            <p:cNvSpPr>
              <a:spLocks noChangeAspect="1"/>
            </p:cNvSpPr>
            <p:nvPr/>
          </p:nvSpPr>
          <p:spPr bwMode="auto">
            <a:xfrm>
              <a:off x="1732" y="1575"/>
              <a:ext cx="18" cy="18"/>
            </a:xfrm>
            <a:custGeom>
              <a:avLst/>
              <a:gdLst>
                <a:gd name="T0" fmla="*/ 11 w 15"/>
                <a:gd name="T1" fmla="*/ 1 h 15"/>
                <a:gd name="T2" fmla="*/ 8 w 15"/>
                <a:gd name="T3" fmla="*/ 7 h 15"/>
                <a:gd name="T4" fmla="*/ 6 w 15"/>
                <a:gd name="T5" fmla="*/ 6 h 15"/>
                <a:gd name="T6" fmla="*/ 1 w 15"/>
                <a:gd name="T7" fmla="*/ 16 h 15"/>
                <a:gd name="T8" fmla="*/ 10 w 15"/>
                <a:gd name="T9" fmla="*/ 14 h 15"/>
                <a:gd name="T10" fmla="*/ 16 w 15"/>
                <a:gd name="T11" fmla="*/ 11 h 15"/>
                <a:gd name="T12" fmla="*/ 18 w 15"/>
                <a:gd name="T13" fmla="*/ 5 h 15"/>
                <a:gd name="T14" fmla="*/ 14 w 15"/>
                <a:gd name="T15" fmla="*/ 0 h 15"/>
                <a:gd name="T16" fmla="*/ 11 w 15"/>
                <a:gd name="T17" fmla="*/ 1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5"/>
                <a:gd name="T29" fmla="*/ 15 w 15"/>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5">
                  <a:moveTo>
                    <a:pt x="9" y="1"/>
                  </a:moveTo>
                  <a:cubicBezTo>
                    <a:pt x="8" y="2"/>
                    <a:pt x="8" y="5"/>
                    <a:pt x="7" y="6"/>
                  </a:cubicBezTo>
                  <a:cubicBezTo>
                    <a:pt x="7" y="6"/>
                    <a:pt x="5" y="4"/>
                    <a:pt x="5" y="5"/>
                  </a:cubicBezTo>
                  <a:cubicBezTo>
                    <a:pt x="3" y="7"/>
                    <a:pt x="0" y="10"/>
                    <a:pt x="1" y="13"/>
                  </a:cubicBezTo>
                  <a:cubicBezTo>
                    <a:pt x="2" y="15"/>
                    <a:pt x="6" y="12"/>
                    <a:pt x="8" y="12"/>
                  </a:cubicBezTo>
                  <a:cubicBezTo>
                    <a:pt x="10" y="11"/>
                    <a:pt x="12" y="10"/>
                    <a:pt x="13" y="9"/>
                  </a:cubicBezTo>
                  <a:cubicBezTo>
                    <a:pt x="14" y="7"/>
                    <a:pt x="15" y="5"/>
                    <a:pt x="15" y="4"/>
                  </a:cubicBezTo>
                  <a:cubicBezTo>
                    <a:pt x="15" y="2"/>
                    <a:pt x="13" y="1"/>
                    <a:pt x="12" y="0"/>
                  </a:cubicBezTo>
                  <a:cubicBezTo>
                    <a:pt x="11" y="0"/>
                    <a:pt x="10" y="0"/>
                    <a:pt x="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7" name="Freeform 3534"/>
            <p:cNvSpPr>
              <a:spLocks noChangeAspect="1"/>
            </p:cNvSpPr>
            <p:nvPr/>
          </p:nvSpPr>
          <p:spPr bwMode="auto">
            <a:xfrm>
              <a:off x="1695" y="1647"/>
              <a:ext cx="18" cy="11"/>
            </a:xfrm>
            <a:custGeom>
              <a:avLst/>
              <a:gdLst>
                <a:gd name="T0" fmla="*/ 16 w 15"/>
                <a:gd name="T1" fmla="*/ 4 h 9"/>
                <a:gd name="T2" fmla="*/ 18 w 15"/>
                <a:gd name="T3" fmla="*/ 10 h 9"/>
                <a:gd name="T4" fmla="*/ 13 w 15"/>
                <a:gd name="T5" fmla="*/ 10 h 9"/>
                <a:gd name="T6" fmla="*/ 7 w 15"/>
                <a:gd name="T7" fmla="*/ 9 h 9"/>
                <a:gd name="T8" fmla="*/ 1 w 15"/>
                <a:gd name="T9" fmla="*/ 6 h 9"/>
                <a:gd name="T10" fmla="*/ 4 w 15"/>
                <a:gd name="T11" fmla="*/ 1 h 9"/>
                <a:gd name="T12" fmla="*/ 12 w 15"/>
                <a:gd name="T13" fmla="*/ 0 h 9"/>
                <a:gd name="T14" fmla="*/ 16 w 15"/>
                <a:gd name="T15" fmla="*/ 4 h 9"/>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9"/>
                <a:gd name="T26" fmla="*/ 15 w 15"/>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9">
                  <a:moveTo>
                    <a:pt x="13" y="3"/>
                  </a:moveTo>
                  <a:cubicBezTo>
                    <a:pt x="14" y="4"/>
                    <a:pt x="15" y="6"/>
                    <a:pt x="15" y="8"/>
                  </a:cubicBezTo>
                  <a:cubicBezTo>
                    <a:pt x="14" y="9"/>
                    <a:pt x="12" y="9"/>
                    <a:pt x="11" y="8"/>
                  </a:cubicBezTo>
                  <a:cubicBezTo>
                    <a:pt x="9" y="8"/>
                    <a:pt x="7" y="7"/>
                    <a:pt x="6" y="7"/>
                  </a:cubicBezTo>
                  <a:cubicBezTo>
                    <a:pt x="4" y="6"/>
                    <a:pt x="2" y="6"/>
                    <a:pt x="1" y="5"/>
                  </a:cubicBezTo>
                  <a:cubicBezTo>
                    <a:pt x="0" y="4"/>
                    <a:pt x="1" y="2"/>
                    <a:pt x="3" y="1"/>
                  </a:cubicBezTo>
                  <a:cubicBezTo>
                    <a:pt x="5" y="0"/>
                    <a:pt x="8" y="0"/>
                    <a:pt x="10" y="0"/>
                  </a:cubicBezTo>
                  <a:cubicBezTo>
                    <a:pt x="12" y="0"/>
                    <a:pt x="13" y="2"/>
                    <a:pt x="1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8" name="Freeform 3535"/>
            <p:cNvSpPr>
              <a:spLocks noChangeAspect="1"/>
            </p:cNvSpPr>
            <p:nvPr/>
          </p:nvSpPr>
          <p:spPr bwMode="auto">
            <a:xfrm>
              <a:off x="1911" y="1479"/>
              <a:ext cx="10" cy="11"/>
            </a:xfrm>
            <a:custGeom>
              <a:avLst/>
              <a:gdLst>
                <a:gd name="T0" fmla="*/ 6 w 8"/>
                <a:gd name="T1" fmla="*/ 0 h 9"/>
                <a:gd name="T2" fmla="*/ 9 w 8"/>
                <a:gd name="T3" fmla="*/ 5 h 9"/>
                <a:gd name="T4" fmla="*/ 3 w 8"/>
                <a:gd name="T5" fmla="*/ 11 h 9"/>
                <a:gd name="T6" fmla="*/ 1 w 8"/>
                <a:gd name="T7" fmla="*/ 9 h 9"/>
                <a:gd name="T8" fmla="*/ 6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5" y="0"/>
                  </a:moveTo>
                  <a:cubicBezTo>
                    <a:pt x="6" y="0"/>
                    <a:pt x="8" y="2"/>
                    <a:pt x="7" y="4"/>
                  </a:cubicBezTo>
                  <a:cubicBezTo>
                    <a:pt x="7" y="6"/>
                    <a:pt x="4" y="8"/>
                    <a:pt x="2" y="9"/>
                  </a:cubicBezTo>
                  <a:cubicBezTo>
                    <a:pt x="1" y="9"/>
                    <a:pt x="0" y="8"/>
                    <a:pt x="1" y="7"/>
                  </a:cubicBezTo>
                  <a:cubicBezTo>
                    <a:pt x="1" y="5"/>
                    <a:pt x="2" y="1"/>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9" name="Freeform 3536"/>
            <p:cNvSpPr>
              <a:spLocks noChangeAspect="1"/>
            </p:cNvSpPr>
            <p:nvPr/>
          </p:nvSpPr>
          <p:spPr bwMode="auto">
            <a:xfrm>
              <a:off x="1959" y="1455"/>
              <a:ext cx="7" cy="11"/>
            </a:xfrm>
            <a:custGeom>
              <a:avLst/>
              <a:gdLst>
                <a:gd name="T0" fmla="*/ 0 w 6"/>
                <a:gd name="T1" fmla="*/ 2 h 9"/>
                <a:gd name="T2" fmla="*/ 4 w 6"/>
                <a:gd name="T3" fmla="*/ 10 h 9"/>
                <a:gd name="T4" fmla="*/ 7 w 6"/>
                <a:gd name="T5" fmla="*/ 7 h 9"/>
                <a:gd name="T6" fmla="*/ 7 w 6"/>
                <a:gd name="T7" fmla="*/ 4 h 9"/>
                <a:gd name="T8" fmla="*/ 5 w 6"/>
                <a:gd name="T9" fmla="*/ 1 h 9"/>
                <a:gd name="T10" fmla="*/ 1 w 6"/>
                <a:gd name="T11" fmla="*/ 1 h 9"/>
                <a:gd name="T12" fmla="*/ 0 w 6"/>
                <a:gd name="T13" fmla="*/ 2 h 9"/>
                <a:gd name="T14" fmla="*/ 0 60000 65536"/>
                <a:gd name="T15" fmla="*/ 0 60000 65536"/>
                <a:gd name="T16" fmla="*/ 0 60000 65536"/>
                <a:gd name="T17" fmla="*/ 0 60000 65536"/>
                <a:gd name="T18" fmla="*/ 0 60000 65536"/>
                <a:gd name="T19" fmla="*/ 0 60000 65536"/>
                <a:gd name="T20" fmla="*/ 0 60000 65536"/>
                <a:gd name="T21" fmla="*/ 0 w 6"/>
                <a:gd name="T22" fmla="*/ 0 h 9"/>
                <a:gd name="T23" fmla="*/ 6 w 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9">
                  <a:moveTo>
                    <a:pt x="0" y="2"/>
                  </a:moveTo>
                  <a:cubicBezTo>
                    <a:pt x="0" y="4"/>
                    <a:pt x="1" y="7"/>
                    <a:pt x="3" y="8"/>
                  </a:cubicBezTo>
                  <a:cubicBezTo>
                    <a:pt x="4" y="9"/>
                    <a:pt x="5" y="7"/>
                    <a:pt x="6" y="6"/>
                  </a:cubicBezTo>
                  <a:cubicBezTo>
                    <a:pt x="6" y="5"/>
                    <a:pt x="6" y="4"/>
                    <a:pt x="6" y="3"/>
                  </a:cubicBezTo>
                  <a:cubicBezTo>
                    <a:pt x="6" y="2"/>
                    <a:pt x="5" y="1"/>
                    <a:pt x="4" y="1"/>
                  </a:cubicBezTo>
                  <a:cubicBezTo>
                    <a:pt x="3" y="0"/>
                    <a:pt x="2" y="0"/>
                    <a:pt x="1" y="1"/>
                  </a:cubicBezTo>
                  <a:cubicBezTo>
                    <a:pt x="1" y="1"/>
                    <a:pt x="0" y="1"/>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0" name="Freeform 3537"/>
            <p:cNvSpPr>
              <a:spLocks noChangeAspect="1"/>
            </p:cNvSpPr>
            <p:nvPr/>
          </p:nvSpPr>
          <p:spPr bwMode="auto">
            <a:xfrm>
              <a:off x="1801" y="1411"/>
              <a:ext cx="9" cy="7"/>
            </a:xfrm>
            <a:custGeom>
              <a:avLst/>
              <a:gdLst>
                <a:gd name="T0" fmla="*/ 1 w 8"/>
                <a:gd name="T1" fmla="*/ 0 h 6"/>
                <a:gd name="T2" fmla="*/ 0 w 8"/>
                <a:gd name="T3" fmla="*/ 2 h 6"/>
                <a:gd name="T4" fmla="*/ 7 w 8"/>
                <a:gd name="T5" fmla="*/ 7 h 6"/>
                <a:gd name="T6" fmla="*/ 8 w 8"/>
                <a:gd name="T7" fmla="*/ 1 h 6"/>
                <a:gd name="T8" fmla="*/ 1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1" y="0"/>
                  </a:moveTo>
                  <a:cubicBezTo>
                    <a:pt x="0" y="0"/>
                    <a:pt x="0" y="1"/>
                    <a:pt x="0" y="2"/>
                  </a:cubicBezTo>
                  <a:cubicBezTo>
                    <a:pt x="2" y="4"/>
                    <a:pt x="3" y="6"/>
                    <a:pt x="6" y="6"/>
                  </a:cubicBezTo>
                  <a:cubicBezTo>
                    <a:pt x="7" y="6"/>
                    <a:pt x="8" y="2"/>
                    <a:pt x="7" y="1"/>
                  </a:cubicBezTo>
                  <a:cubicBezTo>
                    <a:pt x="6" y="0"/>
                    <a:pt x="3"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1" name="Freeform 3538"/>
            <p:cNvSpPr>
              <a:spLocks noChangeAspect="1"/>
            </p:cNvSpPr>
            <p:nvPr/>
          </p:nvSpPr>
          <p:spPr bwMode="auto">
            <a:xfrm>
              <a:off x="1783" y="1414"/>
              <a:ext cx="13" cy="11"/>
            </a:xfrm>
            <a:custGeom>
              <a:avLst/>
              <a:gdLst>
                <a:gd name="T0" fmla="*/ 2 w 11"/>
                <a:gd name="T1" fmla="*/ 0 h 9"/>
                <a:gd name="T2" fmla="*/ 0 w 11"/>
                <a:gd name="T3" fmla="*/ 2 h 9"/>
                <a:gd name="T4" fmla="*/ 7 w 11"/>
                <a:gd name="T5" fmla="*/ 11 h 9"/>
                <a:gd name="T6" fmla="*/ 13 w 11"/>
                <a:gd name="T7" fmla="*/ 7 h 9"/>
                <a:gd name="T8" fmla="*/ 12 w 11"/>
                <a:gd name="T9" fmla="*/ 1 h 9"/>
                <a:gd name="T10" fmla="*/ 7 w 11"/>
                <a:gd name="T11" fmla="*/ 0 h 9"/>
                <a:gd name="T12" fmla="*/ 2 w 11"/>
                <a:gd name="T13" fmla="*/ 0 h 9"/>
                <a:gd name="T14" fmla="*/ 0 60000 65536"/>
                <a:gd name="T15" fmla="*/ 0 60000 65536"/>
                <a:gd name="T16" fmla="*/ 0 60000 65536"/>
                <a:gd name="T17" fmla="*/ 0 60000 65536"/>
                <a:gd name="T18" fmla="*/ 0 60000 65536"/>
                <a:gd name="T19" fmla="*/ 0 60000 65536"/>
                <a:gd name="T20" fmla="*/ 0 60000 65536"/>
                <a:gd name="T21" fmla="*/ 0 w 11"/>
                <a:gd name="T22" fmla="*/ 0 h 9"/>
                <a:gd name="T23" fmla="*/ 11 w 1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9">
                  <a:moveTo>
                    <a:pt x="2" y="0"/>
                  </a:moveTo>
                  <a:cubicBezTo>
                    <a:pt x="1" y="1"/>
                    <a:pt x="0" y="1"/>
                    <a:pt x="0" y="2"/>
                  </a:cubicBezTo>
                  <a:cubicBezTo>
                    <a:pt x="2" y="5"/>
                    <a:pt x="3" y="8"/>
                    <a:pt x="6" y="9"/>
                  </a:cubicBezTo>
                  <a:cubicBezTo>
                    <a:pt x="8" y="9"/>
                    <a:pt x="10" y="7"/>
                    <a:pt x="11" y="6"/>
                  </a:cubicBezTo>
                  <a:cubicBezTo>
                    <a:pt x="11" y="5"/>
                    <a:pt x="11" y="3"/>
                    <a:pt x="10" y="1"/>
                  </a:cubicBezTo>
                  <a:cubicBezTo>
                    <a:pt x="10" y="0"/>
                    <a:pt x="8" y="0"/>
                    <a:pt x="6" y="0"/>
                  </a:cubicBezTo>
                  <a:cubicBezTo>
                    <a:pt x="5" y="0"/>
                    <a:pt x="3"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2" name="Freeform 3539"/>
            <p:cNvSpPr>
              <a:spLocks noChangeAspect="1"/>
            </p:cNvSpPr>
            <p:nvPr/>
          </p:nvSpPr>
          <p:spPr bwMode="auto">
            <a:xfrm>
              <a:off x="1753" y="1438"/>
              <a:ext cx="14" cy="22"/>
            </a:xfrm>
            <a:custGeom>
              <a:avLst/>
              <a:gdLst>
                <a:gd name="T0" fmla="*/ 11 w 12"/>
                <a:gd name="T1" fmla="*/ 1 h 18"/>
                <a:gd name="T2" fmla="*/ 13 w 12"/>
                <a:gd name="T3" fmla="*/ 4 h 18"/>
                <a:gd name="T4" fmla="*/ 13 w 12"/>
                <a:gd name="T5" fmla="*/ 10 h 18"/>
                <a:gd name="T6" fmla="*/ 6 w 12"/>
                <a:gd name="T7" fmla="*/ 21 h 18"/>
                <a:gd name="T8" fmla="*/ 1 w 12"/>
                <a:gd name="T9" fmla="*/ 17 h 18"/>
                <a:gd name="T10" fmla="*/ 1 w 12"/>
                <a:gd name="T11" fmla="*/ 9 h 18"/>
                <a:gd name="T12" fmla="*/ 7 w 12"/>
                <a:gd name="T13" fmla="*/ 1 h 18"/>
                <a:gd name="T14" fmla="*/ 11 w 12"/>
                <a:gd name="T15" fmla="*/ 1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9" y="1"/>
                  </a:moveTo>
                  <a:cubicBezTo>
                    <a:pt x="10" y="1"/>
                    <a:pt x="11" y="2"/>
                    <a:pt x="11" y="3"/>
                  </a:cubicBezTo>
                  <a:cubicBezTo>
                    <a:pt x="12" y="5"/>
                    <a:pt x="12" y="7"/>
                    <a:pt x="11" y="8"/>
                  </a:cubicBezTo>
                  <a:cubicBezTo>
                    <a:pt x="10" y="11"/>
                    <a:pt x="8" y="15"/>
                    <a:pt x="5" y="17"/>
                  </a:cubicBezTo>
                  <a:cubicBezTo>
                    <a:pt x="3" y="18"/>
                    <a:pt x="2" y="15"/>
                    <a:pt x="1" y="14"/>
                  </a:cubicBezTo>
                  <a:cubicBezTo>
                    <a:pt x="0" y="12"/>
                    <a:pt x="0" y="9"/>
                    <a:pt x="1" y="7"/>
                  </a:cubicBezTo>
                  <a:cubicBezTo>
                    <a:pt x="2" y="5"/>
                    <a:pt x="4" y="3"/>
                    <a:pt x="6" y="1"/>
                  </a:cubicBezTo>
                  <a:cubicBezTo>
                    <a:pt x="7" y="1"/>
                    <a:pt x="8" y="0"/>
                    <a:pt x="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3" name="Freeform 3540"/>
            <p:cNvSpPr>
              <a:spLocks noChangeAspect="1"/>
            </p:cNvSpPr>
            <p:nvPr/>
          </p:nvSpPr>
          <p:spPr bwMode="auto">
            <a:xfrm>
              <a:off x="1705" y="1428"/>
              <a:ext cx="30" cy="20"/>
            </a:xfrm>
            <a:custGeom>
              <a:avLst/>
              <a:gdLst>
                <a:gd name="T0" fmla="*/ 26 w 25"/>
                <a:gd name="T1" fmla="*/ 0 h 17"/>
                <a:gd name="T2" fmla="*/ 30 w 25"/>
                <a:gd name="T3" fmla="*/ 1 h 17"/>
                <a:gd name="T4" fmla="*/ 29 w 25"/>
                <a:gd name="T5" fmla="*/ 5 h 17"/>
                <a:gd name="T6" fmla="*/ 19 w 25"/>
                <a:gd name="T7" fmla="*/ 12 h 17"/>
                <a:gd name="T8" fmla="*/ 13 w 25"/>
                <a:gd name="T9" fmla="*/ 19 h 17"/>
                <a:gd name="T10" fmla="*/ 7 w 25"/>
                <a:gd name="T11" fmla="*/ 16 h 17"/>
                <a:gd name="T12" fmla="*/ 2 w 25"/>
                <a:gd name="T13" fmla="*/ 20 h 17"/>
                <a:gd name="T14" fmla="*/ 1 w 25"/>
                <a:gd name="T15" fmla="*/ 18 h 17"/>
                <a:gd name="T16" fmla="*/ 1 w 25"/>
                <a:gd name="T17" fmla="*/ 13 h 17"/>
                <a:gd name="T18" fmla="*/ 10 w 25"/>
                <a:gd name="T19" fmla="*/ 4 h 17"/>
                <a:gd name="T20" fmla="*/ 11 w 25"/>
                <a:gd name="T21" fmla="*/ 0 h 17"/>
                <a:gd name="T22" fmla="*/ 16 w 25"/>
                <a:gd name="T23" fmla="*/ 4 h 17"/>
                <a:gd name="T24" fmla="*/ 20 w 25"/>
                <a:gd name="T25" fmla="*/ 1 h 17"/>
                <a:gd name="T26" fmla="*/ 23 w 25"/>
                <a:gd name="T27" fmla="*/ 1 h 17"/>
                <a:gd name="T28" fmla="*/ 26 w 25"/>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
                <a:gd name="T46" fmla="*/ 0 h 17"/>
                <a:gd name="T47" fmla="*/ 25 w 25"/>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 h="17">
                  <a:moveTo>
                    <a:pt x="22" y="0"/>
                  </a:moveTo>
                  <a:cubicBezTo>
                    <a:pt x="23" y="0"/>
                    <a:pt x="25" y="0"/>
                    <a:pt x="25" y="1"/>
                  </a:cubicBezTo>
                  <a:cubicBezTo>
                    <a:pt x="25" y="2"/>
                    <a:pt x="25" y="4"/>
                    <a:pt x="24" y="4"/>
                  </a:cubicBezTo>
                  <a:cubicBezTo>
                    <a:pt x="22" y="7"/>
                    <a:pt x="19" y="8"/>
                    <a:pt x="16" y="10"/>
                  </a:cubicBezTo>
                  <a:cubicBezTo>
                    <a:pt x="14" y="11"/>
                    <a:pt x="13" y="14"/>
                    <a:pt x="11" y="16"/>
                  </a:cubicBezTo>
                  <a:cubicBezTo>
                    <a:pt x="9" y="16"/>
                    <a:pt x="8" y="14"/>
                    <a:pt x="6" y="14"/>
                  </a:cubicBezTo>
                  <a:cubicBezTo>
                    <a:pt x="4" y="15"/>
                    <a:pt x="4" y="17"/>
                    <a:pt x="2" y="17"/>
                  </a:cubicBezTo>
                  <a:cubicBezTo>
                    <a:pt x="1" y="17"/>
                    <a:pt x="1" y="16"/>
                    <a:pt x="1" y="15"/>
                  </a:cubicBezTo>
                  <a:cubicBezTo>
                    <a:pt x="0" y="14"/>
                    <a:pt x="0" y="12"/>
                    <a:pt x="1" y="11"/>
                  </a:cubicBezTo>
                  <a:cubicBezTo>
                    <a:pt x="2" y="8"/>
                    <a:pt x="6" y="6"/>
                    <a:pt x="8" y="3"/>
                  </a:cubicBezTo>
                  <a:cubicBezTo>
                    <a:pt x="8" y="2"/>
                    <a:pt x="8" y="0"/>
                    <a:pt x="9" y="0"/>
                  </a:cubicBezTo>
                  <a:cubicBezTo>
                    <a:pt x="11" y="0"/>
                    <a:pt x="11" y="3"/>
                    <a:pt x="13" y="3"/>
                  </a:cubicBezTo>
                  <a:cubicBezTo>
                    <a:pt x="14" y="3"/>
                    <a:pt x="16" y="1"/>
                    <a:pt x="17" y="1"/>
                  </a:cubicBezTo>
                  <a:cubicBezTo>
                    <a:pt x="18" y="1"/>
                    <a:pt x="19" y="1"/>
                    <a:pt x="19" y="1"/>
                  </a:cubicBezTo>
                  <a:cubicBezTo>
                    <a:pt x="20" y="1"/>
                    <a:pt x="21" y="0"/>
                    <a:pt x="2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4" name="Freeform 3541"/>
            <p:cNvSpPr>
              <a:spLocks noChangeAspect="1"/>
            </p:cNvSpPr>
            <p:nvPr/>
          </p:nvSpPr>
          <p:spPr bwMode="auto">
            <a:xfrm>
              <a:off x="1666" y="1354"/>
              <a:ext cx="97" cy="71"/>
            </a:xfrm>
            <a:custGeom>
              <a:avLst/>
              <a:gdLst>
                <a:gd name="T0" fmla="*/ 90 w 81"/>
                <a:gd name="T1" fmla="*/ 46 h 59"/>
                <a:gd name="T2" fmla="*/ 92 w 81"/>
                <a:gd name="T3" fmla="*/ 51 h 59"/>
                <a:gd name="T4" fmla="*/ 90 w 81"/>
                <a:gd name="T5" fmla="*/ 52 h 59"/>
                <a:gd name="T6" fmla="*/ 96 w 81"/>
                <a:gd name="T7" fmla="*/ 53 h 59"/>
                <a:gd name="T8" fmla="*/ 95 w 81"/>
                <a:gd name="T9" fmla="*/ 55 h 59"/>
                <a:gd name="T10" fmla="*/ 85 w 81"/>
                <a:gd name="T11" fmla="*/ 59 h 59"/>
                <a:gd name="T12" fmla="*/ 78 w 81"/>
                <a:gd name="T13" fmla="*/ 58 h 59"/>
                <a:gd name="T14" fmla="*/ 77 w 81"/>
                <a:gd name="T15" fmla="*/ 55 h 59"/>
                <a:gd name="T16" fmla="*/ 73 w 81"/>
                <a:gd name="T17" fmla="*/ 57 h 59"/>
                <a:gd name="T18" fmla="*/ 68 w 81"/>
                <a:gd name="T19" fmla="*/ 54 h 59"/>
                <a:gd name="T20" fmla="*/ 67 w 81"/>
                <a:gd name="T21" fmla="*/ 55 h 59"/>
                <a:gd name="T22" fmla="*/ 63 w 81"/>
                <a:gd name="T23" fmla="*/ 53 h 59"/>
                <a:gd name="T24" fmla="*/ 65 w 81"/>
                <a:gd name="T25" fmla="*/ 51 h 59"/>
                <a:gd name="T26" fmla="*/ 60 w 81"/>
                <a:gd name="T27" fmla="*/ 49 h 59"/>
                <a:gd name="T28" fmla="*/ 57 w 81"/>
                <a:gd name="T29" fmla="*/ 49 h 59"/>
                <a:gd name="T30" fmla="*/ 57 w 81"/>
                <a:gd name="T31" fmla="*/ 45 h 59"/>
                <a:gd name="T32" fmla="*/ 50 w 81"/>
                <a:gd name="T33" fmla="*/ 46 h 59"/>
                <a:gd name="T34" fmla="*/ 48 w 81"/>
                <a:gd name="T35" fmla="*/ 54 h 59"/>
                <a:gd name="T36" fmla="*/ 41 w 81"/>
                <a:gd name="T37" fmla="*/ 58 h 59"/>
                <a:gd name="T38" fmla="*/ 37 w 81"/>
                <a:gd name="T39" fmla="*/ 59 h 59"/>
                <a:gd name="T40" fmla="*/ 34 w 81"/>
                <a:gd name="T41" fmla="*/ 65 h 59"/>
                <a:gd name="T42" fmla="*/ 25 w 81"/>
                <a:gd name="T43" fmla="*/ 70 h 59"/>
                <a:gd name="T44" fmla="*/ 20 w 81"/>
                <a:gd name="T45" fmla="*/ 70 h 59"/>
                <a:gd name="T46" fmla="*/ 20 w 81"/>
                <a:gd name="T47" fmla="*/ 60 h 59"/>
                <a:gd name="T48" fmla="*/ 22 w 81"/>
                <a:gd name="T49" fmla="*/ 55 h 59"/>
                <a:gd name="T50" fmla="*/ 19 w 81"/>
                <a:gd name="T51" fmla="*/ 53 h 59"/>
                <a:gd name="T52" fmla="*/ 17 w 81"/>
                <a:gd name="T53" fmla="*/ 55 h 59"/>
                <a:gd name="T54" fmla="*/ 11 w 81"/>
                <a:gd name="T55" fmla="*/ 55 h 59"/>
                <a:gd name="T56" fmla="*/ 4 w 81"/>
                <a:gd name="T57" fmla="*/ 59 h 59"/>
                <a:gd name="T58" fmla="*/ 0 w 81"/>
                <a:gd name="T59" fmla="*/ 57 h 59"/>
                <a:gd name="T60" fmla="*/ 7 w 81"/>
                <a:gd name="T61" fmla="*/ 48 h 59"/>
                <a:gd name="T62" fmla="*/ 16 w 81"/>
                <a:gd name="T63" fmla="*/ 45 h 59"/>
                <a:gd name="T64" fmla="*/ 17 w 81"/>
                <a:gd name="T65" fmla="*/ 34 h 59"/>
                <a:gd name="T66" fmla="*/ 22 w 81"/>
                <a:gd name="T67" fmla="*/ 23 h 59"/>
                <a:gd name="T68" fmla="*/ 24 w 81"/>
                <a:gd name="T69" fmla="*/ 13 h 59"/>
                <a:gd name="T70" fmla="*/ 29 w 81"/>
                <a:gd name="T71" fmla="*/ 6 h 59"/>
                <a:gd name="T72" fmla="*/ 35 w 81"/>
                <a:gd name="T73" fmla="*/ 1 h 59"/>
                <a:gd name="T74" fmla="*/ 37 w 81"/>
                <a:gd name="T75" fmla="*/ 5 h 59"/>
                <a:gd name="T76" fmla="*/ 40 w 81"/>
                <a:gd name="T77" fmla="*/ 8 h 59"/>
                <a:gd name="T78" fmla="*/ 36 w 81"/>
                <a:gd name="T79" fmla="*/ 11 h 59"/>
                <a:gd name="T80" fmla="*/ 38 w 81"/>
                <a:gd name="T81" fmla="*/ 19 h 59"/>
                <a:gd name="T82" fmla="*/ 41 w 81"/>
                <a:gd name="T83" fmla="*/ 19 h 59"/>
                <a:gd name="T84" fmla="*/ 44 w 81"/>
                <a:gd name="T85" fmla="*/ 12 h 59"/>
                <a:gd name="T86" fmla="*/ 49 w 81"/>
                <a:gd name="T87" fmla="*/ 18 h 59"/>
                <a:gd name="T88" fmla="*/ 50 w 81"/>
                <a:gd name="T89" fmla="*/ 19 h 59"/>
                <a:gd name="T90" fmla="*/ 59 w 81"/>
                <a:gd name="T91" fmla="*/ 22 h 59"/>
                <a:gd name="T92" fmla="*/ 60 w 81"/>
                <a:gd name="T93" fmla="*/ 25 h 59"/>
                <a:gd name="T94" fmla="*/ 77 w 81"/>
                <a:gd name="T95" fmla="*/ 34 h 59"/>
                <a:gd name="T96" fmla="*/ 77 w 81"/>
                <a:gd name="T97" fmla="*/ 40 h 59"/>
                <a:gd name="T98" fmla="*/ 78 w 81"/>
                <a:gd name="T99" fmla="*/ 43 h 59"/>
                <a:gd name="T100" fmla="*/ 73 w 81"/>
                <a:gd name="T101" fmla="*/ 48 h 59"/>
                <a:gd name="T102" fmla="*/ 79 w 81"/>
                <a:gd name="T103" fmla="*/ 48 h 59"/>
                <a:gd name="T104" fmla="*/ 81 w 81"/>
                <a:gd name="T105" fmla="*/ 46 h 59"/>
                <a:gd name="T106" fmla="*/ 87 w 81"/>
                <a:gd name="T107" fmla="*/ 48 h 59"/>
                <a:gd name="T108" fmla="*/ 90 w 81"/>
                <a:gd name="T109" fmla="*/ 46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1"/>
                <a:gd name="T166" fmla="*/ 0 h 59"/>
                <a:gd name="T167" fmla="*/ 81 w 81"/>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1" h="59">
                  <a:moveTo>
                    <a:pt x="75" y="38"/>
                  </a:moveTo>
                  <a:cubicBezTo>
                    <a:pt x="77" y="38"/>
                    <a:pt x="77" y="40"/>
                    <a:pt x="77" y="42"/>
                  </a:cubicBezTo>
                  <a:cubicBezTo>
                    <a:pt x="77" y="43"/>
                    <a:pt x="74" y="43"/>
                    <a:pt x="75" y="43"/>
                  </a:cubicBezTo>
                  <a:cubicBezTo>
                    <a:pt x="76" y="44"/>
                    <a:pt x="79" y="43"/>
                    <a:pt x="80" y="44"/>
                  </a:cubicBezTo>
                  <a:cubicBezTo>
                    <a:pt x="81" y="44"/>
                    <a:pt x="80" y="45"/>
                    <a:pt x="79" y="46"/>
                  </a:cubicBezTo>
                  <a:cubicBezTo>
                    <a:pt x="77" y="47"/>
                    <a:pt x="74" y="49"/>
                    <a:pt x="71" y="49"/>
                  </a:cubicBezTo>
                  <a:cubicBezTo>
                    <a:pt x="69" y="50"/>
                    <a:pt x="67" y="49"/>
                    <a:pt x="65" y="48"/>
                  </a:cubicBezTo>
                  <a:cubicBezTo>
                    <a:pt x="64" y="48"/>
                    <a:pt x="64" y="47"/>
                    <a:pt x="64" y="46"/>
                  </a:cubicBezTo>
                  <a:cubicBezTo>
                    <a:pt x="63" y="46"/>
                    <a:pt x="62" y="47"/>
                    <a:pt x="61" y="47"/>
                  </a:cubicBezTo>
                  <a:cubicBezTo>
                    <a:pt x="60" y="46"/>
                    <a:pt x="59" y="45"/>
                    <a:pt x="57" y="45"/>
                  </a:cubicBezTo>
                  <a:cubicBezTo>
                    <a:pt x="56" y="45"/>
                    <a:pt x="57" y="47"/>
                    <a:pt x="56" y="46"/>
                  </a:cubicBezTo>
                  <a:cubicBezTo>
                    <a:pt x="55" y="46"/>
                    <a:pt x="54" y="45"/>
                    <a:pt x="53" y="44"/>
                  </a:cubicBezTo>
                  <a:cubicBezTo>
                    <a:pt x="53" y="43"/>
                    <a:pt x="55" y="42"/>
                    <a:pt x="54" y="42"/>
                  </a:cubicBezTo>
                  <a:cubicBezTo>
                    <a:pt x="53" y="41"/>
                    <a:pt x="51" y="41"/>
                    <a:pt x="50" y="41"/>
                  </a:cubicBezTo>
                  <a:cubicBezTo>
                    <a:pt x="49" y="41"/>
                    <a:pt x="48" y="42"/>
                    <a:pt x="48" y="41"/>
                  </a:cubicBezTo>
                  <a:cubicBezTo>
                    <a:pt x="48" y="40"/>
                    <a:pt x="50" y="38"/>
                    <a:pt x="48" y="37"/>
                  </a:cubicBezTo>
                  <a:cubicBezTo>
                    <a:pt x="46" y="36"/>
                    <a:pt x="44" y="36"/>
                    <a:pt x="42" y="38"/>
                  </a:cubicBezTo>
                  <a:cubicBezTo>
                    <a:pt x="40" y="40"/>
                    <a:pt x="41" y="43"/>
                    <a:pt x="40" y="45"/>
                  </a:cubicBezTo>
                  <a:cubicBezTo>
                    <a:pt x="38" y="47"/>
                    <a:pt x="36" y="47"/>
                    <a:pt x="34" y="48"/>
                  </a:cubicBezTo>
                  <a:cubicBezTo>
                    <a:pt x="33" y="48"/>
                    <a:pt x="32" y="48"/>
                    <a:pt x="31" y="49"/>
                  </a:cubicBezTo>
                  <a:cubicBezTo>
                    <a:pt x="29" y="50"/>
                    <a:pt x="29" y="53"/>
                    <a:pt x="28" y="54"/>
                  </a:cubicBezTo>
                  <a:cubicBezTo>
                    <a:pt x="26" y="56"/>
                    <a:pt x="23" y="57"/>
                    <a:pt x="21" y="58"/>
                  </a:cubicBezTo>
                  <a:cubicBezTo>
                    <a:pt x="20" y="59"/>
                    <a:pt x="18" y="59"/>
                    <a:pt x="17" y="58"/>
                  </a:cubicBezTo>
                  <a:cubicBezTo>
                    <a:pt x="16" y="55"/>
                    <a:pt x="17" y="53"/>
                    <a:pt x="17" y="50"/>
                  </a:cubicBezTo>
                  <a:cubicBezTo>
                    <a:pt x="17" y="49"/>
                    <a:pt x="18" y="47"/>
                    <a:pt x="18" y="46"/>
                  </a:cubicBezTo>
                  <a:cubicBezTo>
                    <a:pt x="18" y="45"/>
                    <a:pt x="17" y="44"/>
                    <a:pt x="16" y="44"/>
                  </a:cubicBezTo>
                  <a:cubicBezTo>
                    <a:pt x="15" y="44"/>
                    <a:pt x="15" y="46"/>
                    <a:pt x="14" y="46"/>
                  </a:cubicBezTo>
                  <a:cubicBezTo>
                    <a:pt x="12" y="47"/>
                    <a:pt x="11" y="46"/>
                    <a:pt x="9" y="46"/>
                  </a:cubicBezTo>
                  <a:cubicBezTo>
                    <a:pt x="7" y="47"/>
                    <a:pt x="5" y="49"/>
                    <a:pt x="3" y="49"/>
                  </a:cubicBezTo>
                  <a:cubicBezTo>
                    <a:pt x="2" y="49"/>
                    <a:pt x="0" y="48"/>
                    <a:pt x="0" y="47"/>
                  </a:cubicBezTo>
                  <a:cubicBezTo>
                    <a:pt x="1" y="44"/>
                    <a:pt x="3" y="42"/>
                    <a:pt x="6" y="40"/>
                  </a:cubicBezTo>
                  <a:cubicBezTo>
                    <a:pt x="8" y="39"/>
                    <a:pt x="12" y="40"/>
                    <a:pt x="13" y="37"/>
                  </a:cubicBezTo>
                  <a:cubicBezTo>
                    <a:pt x="15" y="35"/>
                    <a:pt x="14" y="31"/>
                    <a:pt x="14" y="28"/>
                  </a:cubicBezTo>
                  <a:cubicBezTo>
                    <a:pt x="15" y="25"/>
                    <a:pt x="17" y="22"/>
                    <a:pt x="18" y="19"/>
                  </a:cubicBezTo>
                  <a:cubicBezTo>
                    <a:pt x="18" y="16"/>
                    <a:pt x="19" y="14"/>
                    <a:pt x="20" y="11"/>
                  </a:cubicBezTo>
                  <a:cubicBezTo>
                    <a:pt x="21" y="9"/>
                    <a:pt x="22" y="7"/>
                    <a:pt x="24" y="5"/>
                  </a:cubicBezTo>
                  <a:cubicBezTo>
                    <a:pt x="25" y="4"/>
                    <a:pt x="26" y="1"/>
                    <a:pt x="29" y="1"/>
                  </a:cubicBezTo>
                  <a:cubicBezTo>
                    <a:pt x="30" y="0"/>
                    <a:pt x="30" y="3"/>
                    <a:pt x="31" y="4"/>
                  </a:cubicBezTo>
                  <a:cubicBezTo>
                    <a:pt x="32" y="5"/>
                    <a:pt x="33" y="6"/>
                    <a:pt x="33" y="7"/>
                  </a:cubicBezTo>
                  <a:cubicBezTo>
                    <a:pt x="32" y="8"/>
                    <a:pt x="30" y="8"/>
                    <a:pt x="30" y="9"/>
                  </a:cubicBezTo>
                  <a:cubicBezTo>
                    <a:pt x="30" y="11"/>
                    <a:pt x="31" y="14"/>
                    <a:pt x="32" y="16"/>
                  </a:cubicBezTo>
                  <a:cubicBezTo>
                    <a:pt x="32" y="16"/>
                    <a:pt x="34" y="17"/>
                    <a:pt x="34" y="16"/>
                  </a:cubicBezTo>
                  <a:cubicBezTo>
                    <a:pt x="35" y="14"/>
                    <a:pt x="35" y="11"/>
                    <a:pt x="37" y="10"/>
                  </a:cubicBezTo>
                  <a:cubicBezTo>
                    <a:pt x="39" y="10"/>
                    <a:pt x="40" y="13"/>
                    <a:pt x="41" y="15"/>
                  </a:cubicBezTo>
                  <a:cubicBezTo>
                    <a:pt x="42" y="15"/>
                    <a:pt x="42" y="16"/>
                    <a:pt x="42" y="16"/>
                  </a:cubicBezTo>
                  <a:cubicBezTo>
                    <a:pt x="44" y="17"/>
                    <a:pt x="47" y="17"/>
                    <a:pt x="49" y="18"/>
                  </a:cubicBezTo>
                  <a:cubicBezTo>
                    <a:pt x="50" y="18"/>
                    <a:pt x="49" y="20"/>
                    <a:pt x="50" y="21"/>
                  </a:cubicBezTo>
                  <a:cubicBezTo>
                    <a:pt x="54" y="24"/>
                    <a:pt x="60" y="24"/>
                    <a:pt x="64" y="28"/>
                  </a:cubicBezTo>
                  <a:cubicBezTo>
                    <a:pt x="65" y="29"/>
                    <a:pt x="63" y="31"/>
                    <a:pt x="64" y="33"/>
                  </a:cubicBezTo>
                  <a:cubicBezTo>
                    <a:pt x="64" y="34"/>
                    <a:pt x="66" y="35"/>
                    <a:pt x="65" y="36"/>
                  </a:cubicBezTo>
                  <a:cubicBezTo>
                    <a:pt x="65" y="38"/>
                    <a:pt x="61" y="38"/>
                    <a:pt x="61" y="40"/>
                  </a:cubicBezTo>
                  <a:cubicBezTo>
                    <a:pt x="61" y="42"/>
                    <a:pt x="64" y="40"/>
                    <a:pt x="66" y="40"/>
                  </a:cubicBezTo>
                  <a:cubicBezTo>
                    <a:pt x="67" y="40"/>
                    <a:pt x="67" y="38"/>
                    <a:pt x="68" y="38"/>
                  </a:cubicBezTo>
                  <a:cubicBezTo>
                    <a:pt x="70" y="38"/>
                    <a:pt x="71" y="40"/>
                    <a:pt x="73" y="40"/>
                  </a:cubicBezTo>
                  <a:cubicBezTo>
                    <a:pt x="74" y="40"/>
                    <a:pt x="74" y="38"/>
                    <a:pt x="75" y="3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5" name="Freeform 3542"/>
            <p:cNvSpPr>
              <a:spLocks noChangeAspect="1"/>
            </p:cNvSpPr>
            <p:nvPr/>
          </p:nvSpPr>
          <p:spPr bwMode="auto">
            <a:xfrm>
              <a:off x="1715" y="1351"/>
              <a:ext cx="16" cy="13"/>
            </a:xfrm>
            <a:custGeom>
              <a:avLst/>
              <a:gdLst>
                <a:gd name="T0" fmla="*/ 1 w 13"/>
                <a:gd name="T1" fmla="*/ 1 h 11"/>
                <a:gd name="T2" fmla="*/ 1 w 13"/>
                <a:gd name="T3" fmla="*/ 4 h 11"/>
                <a:gd name="T4" fmla="*/ 4 w 13"/>
                <a:gd name="T5" fmla="*/ 4 h 11"/>
                <a:gd name="T6" fmla="*/ 4 w 13"/>
                <a:gd name="T7" fmla="*/ 8 h 11"/>
                <a:gd name="T8" fmla="*/ 7 w 13"/>
                <a:gd name="T9" fmla="*/ 9 h 11"/>
                <a:gd name="T10" fmla="*/ 7 w 13"/>
                <a:gd name="T11" fmla="*/ 12 h 11"/>
                <a:gd name="T12" fmla="*/ 15 w 13"/>
                <a:gd name="T13" fmla="*/ 11 h 11"/>
                <a:gd name="T14" fmla="*/ 12 w 13"/>
                <a:gd name="T15" fmla="*/ 8 h 11"/>
                <a:gd name="T16" fmla="*/ 10 w 13"/>
                <a:gd name="T17" fmla="*/ 6 h 11"/>
                <a:gd name="T18" fmla="*/ 6 w 13"/>
                <a:gd name="T19" fmla="*/ 1 h 11"/>
                <a:gd name="T20" fmla="*/ 1 w 13"/>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1"/>
                <a:gd name="T35" fmla="*/ 13 w 13"/>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1">
                  <a:moveTo>
                    <a:pt x="1" y="1"/>
                  </a:moveTo>
                  <a:cubicBezTo>
                    <a:pt x="0" y="1"/>
                    <a:pt x="0" y="2"/>
                    <a:pt x="1" y="3"/>
                  </a:cubicBezTo>
                  <a:cubicBezTo>
                    <a:pt x="1" y="3"/>
                    <a:pt x="3" y="2"/>
                    <a:pt x="3" y="3"/>
                  </a:cubicBezTo>
                  <a:cubicBezTo>
                    <a:pt x="4" y="4"/>
                    <a:pt x="2" y="6"/>
                    <a:pt x="3" y="7"/>
                  </a:cubicBezTo>
                  <a:cubicBezTo>
                    <a:pt x="4" y="8"/>
                    <a:pt x="5" y="7"/>
                    <a:pt x="6" y="8"/>
                  </a:cubicBezTo>
                  <a:cubicBezTo>
                    <a:pt x="6" y="8"/>
                    <a:pt x="5" y="10"/>
                    <a:pt x="6" y="10"/>
                  </a:cubicBezTo>
                  <a:cubicBezTo>
                    <a:pt x="8" y="10"/>
                    <a:pt x="10" y="11"/>
                    <a:pt x="12" y="9"/>
                  </a:cubicBezTo>
                  <a:cubicBezTo>
                    <a:pt x="13" y="9"/>
                    <a:pt x="11" y="8"/>
                    <a:pt x="10" y="7"/>
                  </a:cubicBezTo>
                  <a:cubicBezTo>
                    <a:pt x="9" y="6"/>
                    <a:pt x="9" y="6"/>
                    <a:pt x="8" y="5"/>
                  </a:cubicBezTo>
                  <a:cubicBezTo>
                    <a:pt x="7" y="4"/>
                    <a:pt x="6" y="2"/>
                    <a:pt x="5" y="1"/>
                  </a:cubicBezTo>
                  <a:cubicBezTo>
                    <a:pt x="4"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6" name="Freeform 3543"/>
            <p:cNvSpPr>
              <a:spLocks noChangeAspect="1"/>
            </p:cNvSpPr>
            <p:nvPr/>
          </p:nvSpPr>
          <p:spPr bwMode="auto">
            <a:xfrm>
              <a:off x="1690" y="1296"/>
              <a:ext cx="9" cy="16"/>
            </a:xfrm>
            <a:custGeom>
              <a:avLst/>
              <a:gdLst>
                <a:gd name="T0" fmla="*/ 5 w 7"/>
                <a:gd name="T1" fmla="*/ 0 h 14"/>
                <a:gd name="T2" fmla="*/ 8 w 7"/>
                <a:gd name="T3" fmla="*/ 3 h 14"/>
                <a:gd name="T4" fmla="*/ 8 w 7"/>
                <a:gd name="T5" fmla="*/ 13 h 14"/>
                <a:gd name="T6" fmla="*/ 5 w 7"/>
                <a:gd name="T7" fmla="*/ 16 h 14"/>
                <a:gd name="T8" fmla="*/ 3 w 7"/>
                <a:gd name="T9" fmla="*/ 14 h 14"/>
                <a:gd name="T10" fmla="*/ 3 w 7"/>
                <a:gd name="T11" fmla="*/ 9 h 14"/>
                <a:gd name="T12" fmla="*/ 0 w 7"/>
                <a:gd name="T13" fmla="*/ 5 h 14"/>
                <a:gd name="T14" fmla="*/ 3 w 7"/>
                <a:gd name="T15" fmla="*/ 2 h 14"/>
                <a:gd name="T16" fmla="*/ 5 w 7"/>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4"/>
                <a:gd name="T29" fmla="*/ 7 w 7"/>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4">
                  <a:moveTo>
                    <a:pt x="4" y="0"/>
                  </a:moveTo>
                  <a:cubicBezTo>
                    <a:pt x="5" y="0"/>
                    <a:pt x="6" y="2"/>
                    <a:pt x="6" y="3"/>
                  </a:cubicBezTo>
                  <a:cubicBezTo>
                    <a:pt x="7" y="6"/>
                    <a:pt x="7" y="8"/>
                    <a:pt x="6" y="11"/>
                  </a:cubicBezTo>
                  <a:cubicBezTo>
                    <a:pt x="6" y="12"/>
                    <a:pt x="5" y="14"/>
                    <a:pt x="4" y="14"/>
                  </a:cubicBezTo>
                  <a:cubicBezTo>
                    <a:pt x="3" y="14"/>
                    <a:pt x="2" y="13"/>
                    <a:pt x="2" y="12"/>
                  </a:cubicBezTo>
                  <a:cubicBezTo>
                    <a:pt x="1" y="10"/>
                    <a:pt x="2" y="9"/>
                    <a:pt x="2" y="8"/>
                  </a:cubicBezTo>
                  <a:cubicBezTo>
                    <a:pt x="1" y="7"/>
                    <a:pt x="0" y="6"/>
                    <a:pt x="0" y="4"/>
                  </a:cubicBezTo>
                  <a:cubicBezTo>
                    <a:pt x="0" y="3"/>
                    <a:pt x="1" y="3"/>
                    <a:pt x="2" y="2"/>
                  </a:cubicBezTo>
                  <a:cubicBezTo>
                    <a:pt x="3" y="2"/>
                    <a:pt x="3"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7" name="Freeform 3544"/>
            <p:cNvSpPr>
              <a:spLocks noChangeAspect="1"/>
            </p:cNvSpPr>
            <p:nvPr/>
          </p:nvSpPr>
          <p:spPr bwMode="auto">
            <a:xfrm>
              <a:off x="1528" y="1252"/>
              <a:ext cx="59" cy="42"/>
            </a:xfrm>
            <a:custGeom>
              <a:avLst/>
              <a:gdLst>
                <a:gd name="T0" fmla="*/ 57 w 49"/>
                <a:gd name="T1" fmla="*/ 28 h 35"/>
                <a:gd name="T2" fmla="*/ 58 w 49"/>
                <a:gd name="T3" fmla="*/ 30 h 35"/>
                <a:gd name="T4" fmla="*/ 52 w 49"/>
                <a:gd name="T5" fmla="*/ 34 h 35"/>
                <a:gd name="T6" fmla="*/ 46 w 49"/>
                <a:gd name="T7" fmla="*/ 37 h 35"/>
                <a:gd name="T8" fmla="*/ 41 w 49"/>
                <a:gd name="T9" fmla="*/ 42 h 35"/>
                <a:gd name="T10" fmla="*/ 33 w 49"/>
                <a:gd name="T11" fmla="*/ 40 h 35"/>
                <a:gd name="T12" fmla="*/ 18 w 49"/>
                <a:gd name="T13" fmla="*/ 32 h 35"/>
                <a:gd name="T14" fmla="*/ 16 w 49"/>
                <a:gd name="T15" fmla="*/ 31 h 35"/>
                <a:gd name="T16" fmla="*/ 13 w 49"/>
                <a:gd name="T17" fmla="*/ 31 h 35"/>
                <a:gd name="T18" fmla="*/ 10 w 49"/>
                <a:gd name="T19" fmla="*/ 28 h 35"/>
                <a:gd name="T20" fmla="*/ 7 w 49"/>
                <a:gd name="T21" fmla="*/ 30 h 35"/>
                <a:gd name="T22" fmla="*/ 0 w 49"/>
                <a:gd name="T23" fmla="*/ 26 h 35"/>
                <a:gd name="T24" fmla="*/ 6 w 49"/>
                <a:gd name="T25" fmla="*/ 22 h 35"/>
                <a:gd name="T26" fmla="*/ 10 w 49"/>
                <a:gd name="T27" fmla="*/ 24 h 35"/>
                <a:gd name="T28" fmla="*/ 16 w 49"/>
                <a:gd name="T29" fmla="*/ 22 h 35"/>
                <a:gd name="T30" fmla="*/ 20 w 49"/>
                <a:gd name="T31" fmla="*/ 17 h 35"/>
                <a:gd name="T32" fmla="*/ 22 w 49"/>
                <a:gd name="T33" fmla="*/ 10 h 35"/>
                <a:gd name="T34" fmla="*/ 24 w 49"/>
                <a:gd name="T35" fmla="*/ 14 h 35"/>
                <a:gd name="T36" fmla="*/ 30 w 49"/>
                <a:gd name="T37" fmla="*/ 13 h 35"/>
                <a:gd name="T38" fmla="*/ 25 w 49"/>
                <a:gd name="T39" fmla="*/ 10 h 35"/>
                <a:gd name="T40" fmla="*/ 25 w 49"/>
                <a:gd name="T41" fmla="*/ 5 h 35"/>
                <a:gd name="T42" fmla="*/ 30 w 49"/>
                <a:gd name="T43" fmla="*/ 0 h 35"/>
                <a:gd name="T44" fmla="*/ 36 w 49"/>
                <a:gd name="T45" fmla="*/ 6 h 35"/>
                <a:gd name="T46" fmla="*/ 36 w 49"/>
                <a:gd name="T47" fmla="*/ 10 h 35"/>
                <a:gd name="T48" fmla="*/ 41 w 49"/>
                <a:gd name="T49" fmla="*/ 11 h 35"/>
                <a:gd name="T50" fmla="*/ 47 w 49"/>
                <a:gd name="T51" fmla="*/ 18 h 35"/>
                <a:gd name="T52" fmla="*/ 47 w 49"/>
                <a:gd name="T53" fmla="*/ 24 h 35"/>
                <a:gd name="T54" fmla="*/ 49 w 49"/>
                <a:gd name="T55" fmla="*/ 24 h 35"/>
                <a:gd name="T56" fmla="*/ 49 w 49"/>
                <a:gd name="T57" fmla="*/ 30 h 35"/>
                <a:gd name="T58" fmla="*/ 57 w 49"/>
                <a:gd name="T59" fmla="*/ 28 h 3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35"/>
                <a:gd name="T92" fmla="*/ 49 w 49"/>
                <a:gd name="T93" fmla="*/ 35 h 3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35">
                  <a:moveTo>
                    <a:pt x="47" y="23"/>
                  </a:moveTo>
                  <a:cubicBezTo>
                    <a:pt x="47" y="23"/>
                    <a:pt x="49" y="25"/>
                    <a:pt x="48" y="25"/>
                  </a:cubicBezTo>
                  <a:cubicBezTo>
                    <a:pt x="47" y="27"/>
                    <a:pt x="44" y="27"/>
                    <a:pt x="43" y="28"/>
                  </a:cubicBezTo>
                  <a:cubicBezTo>
                    <a:pt x="41" y="29"/>
                    <a:pt x="40" y="30"/>
                    <a:pt x="38" y="31"/>
                  </a:cubicBezTo>
                  <a:cubicBezTo>
                    <a:pt x="37" y="32"/>
                    <a:pt x="36" y="34"/>
                    <a:pt x="34" y="35"/>
                  </a:cubicBezTo>
                  <a:cubicBezTo>
                    <a:pt x="32" y="35"/>
                    <a:pt x="29" y="34"/>
                    <a:pt x="27" y="33"/>
                  </a:cubicBezTo>
                  <a:cubicBezTo>
                    <a:pt x="23" y="32"/>
                    <a:pt x="19" y="29"/>
                    <a:pt x="15" y="27"/>
                  </a:cubicBezTo>
                  <a:cubicBezTo>
                    <a:pt x="14" y="27"/>
                    <a:pt x="14" y="26"/>
                    <a:pt x="13" y="26"/>
                  </a:cubicBezTo>
                  <a:cubicBezTo>
                    <a:pt x="13" y="25"/>
                    <a:pt x="12" y="26"/>
                    <a:pt x="11" y="26"/>
                  </a:cubicBezTo>
                  <a:cubicBezTo>
                    <a:pt x="10" y="25"/>
                    <a:pt x="9" y="23"/>
                    <a:pt x="8" y="23"/>
                  </a:cubicBezTo>
                  <a:cubicBezTo>
                    <a:pt x="7" y="23"/>
                    <a:pt x="7" y="25"/>
                    <a:pt x="6" y="25"/>
                  </a:cubicBezTo>
                  <a:cubicBezTo>
                    <a:pt x="4" y="25"/>
                    <a:pt x="1" y="24"/>
                    <a:pt x="0" y="22"/>
                  </a:cubicBezTo>
                  <a:cubicBezTo>
                    <a:pt x="0" y="20"/>
                    <a:pt x="3" y="18"/>
                    <a:pt x="5" y="18"/>
                  </a:cubicBezTo>
                  <a:cubicBezTo>
                    <a:pt x="6" y="18"/>
                    <a:pt x="7" y="20"/>
                    <a:pt x="8" y="20"/>
                  </a:cubicBezTo>
                  <a:cubicBezTo>
                    <a:pt x="9" y="20"/>
                    <a:pt x="11" y="19"/>
                    <a:pt x="13" y="18"/>
                  </a:cubicBezTo>
                  <a:cubicBezTo>
                    <a:pt x="14" y="17"/>
                    <a:pt x="16" y="16"/>
                    <a:pt x="17" y="14"/>
                  </a:cubicBezTo>
                  <a:cubicBezTo>
                    <a:pt x="18" y="12"/>
                    <a:pt x="16" y="9"/>
                    <a:pt x="18" y="8"/>
                  </a:cubicBezTo>
                  <a:cubicBezTo>
                    <a:pt x="19" y="7"/>
                    <a:pt x="19" y="11"/>
                    <a:pt x="20" y="12"/>
                  </a:cubicBezTo>
                  <a:cubicBezTo>
                    <a:pt x="22" y="12"/>
                    <a:pt x="24" y="13"/>
                    <a:pt x="25" y="11"/>
                  </a:cubicBezTo>
                  <a:cubicBezTo>
                    <a:pt x="25" y="10"/>
                    <a:pt x="22" y="10"/>
                    <a:pt x="21" y="8"/>
                  </a:cubicBezTo>
                  <a:cubicBezTo>
                    <a:pt x="21" y="7"/>
                    <a:pt x="21" y="5"/>
                    <a:pt x="21" y="4"/>
                  </a:cubicBezTo>
                  <a:cubicBezTo>
                    <a:pt x="22" y="2"/>
                    <a:pt x="24" y="0"/>
                    <a:pt x="25" y="0"/>
                  </a:cubicBezTo>
                  <a:cubicBezTo>
                    <a:pt x="28" y="1"/>
                    <a:pt x="29" y="3"/>
                    <a:pt x="30" y="5"/>
                  </a:cubicBezTo>
                  <a:cubicBezTo>
                    <a:pt x="31" y="6"/>
                    <a:pt x="30" y="7"/>
                    <a:pt x="30" y="8"/>
                  </a:cubicBezTo>
                  <a:cubicBezTo>
                    <a:pt x="31" y="9"/>
                    <a:pt x="33" y="8"/>
                    <a:pt x="34" y="9"/>
                  </a:cubicBezTo>
                  <a:cubicBezTo>
                    <a:pt x="36" y="11"/>
                    <a:pt x="38" y="13"/>
                    <a:pt x="39" y="15"/>
                  </a:cubicBezTo>
                  <a:cubicBezTo>
                    <a:pt x="39" y="17"/>
                    <a:pt x="38" y="19"/>
                    <a:pt x="39" y="20"/>
                  </a:cubicBezTo>
                  <a:cubicBezTo>
                    <a:pt x="39" y="21"/>
                    <a:pt x="41" y="19"/>
                    <a:pt x="41" y="20"/>
                  </a:cubicBezTo>
                  <a:cubicBezTo>
                    <a:pt x="42" y="21"/>
                    <a:pt x="40" y="24"/>
                    <a:pt x="41" y="25"/>
                  </a:cubicBezTo>
                  <a:cubicBezTo>
                    <a:pt x="43" y="26"/>
                    <a:pt x="45" y="23"/>
                    <a:pt x="47" y="2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8" name="Freeform 3545"/>
            <p:cNvSpPr>
              <a:spLocks noChangeAspect="1"/>
            </p:cNvSpPr>
            <p:nvPr/>
          </p:nvSpPr>
          <p:spPr bwMode="auto">
            <a:xfrm>
              <a:off x="1580" y="1260"/>
              <a:ext cx="8" cy="10"/>
            </a:xfrm>
            <a:custGeom>
              <a:avLst/>
              <a:gdLst>
                <a:gd name="T0" fmla="*/ 7 w 7"/>
                <a:gd name="T1" fmla="*/ 9 h 9"/>
                <a:gd name="T2" fmla="*/ 7 w 7"/>
                <a:gd name="T3" fmla="*/ 4 h 9"/>
                <a:gd name="T4" fmla="*/ 5 w 7"/>
                <a:gd name="T5" fmla="*/ 1 h 9"/>
                <a:gd name="T6" fmla="*/ 0 w 7"/>
                <a:gd name="T7" fmla="*/ 1 h 9"/>
                <a:gd name="T8" fmla="*/ 1 w 7"/>
                <a:gd name="T9" fmla="*/ 2 h 9"/>
                <a:gd name="T10" fmla="*/ 5 w 7"/>
                <a:gd name="T11" fmla="*/ 6 h 9"/>
                <a:gd name="T12" fmla="*/ 5 w 7"/>
                <a:gd name="T13" fmla="*/ 8 h 9"/>
                <a:gd name="T14" fmla="*/ 7 w 7"/>
                <a:gd name="T15" fmla="*/ 9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6" y="8"/>
                  </a:moveTo>
                  <a:cubicBezTo>
                    <a:pt x="7" y="7"/>
                    <a:pt x="7" y="5"/>
                    <a:pt x="6" y="4"/>
                  </a:cubicBezTo>
                  <a:cubicBezTo>
                    <a:pt x="6" y="2"/>
                    <a:pt x="5" y="1"/>
                    <a:pt x="4" y="1"/>
                  </a:cubicBezTo>
                  <a:cubicBezTo>
                    <a:pt x="3" y="0"/>
                    <a:pt x="1" y="0"/>
                    <a:pt x="0" y="1"/>
                  </a:cubicBezTo>
                  <a:cubicBezTo>
                    <a:pt x="0" y="1"/>
                    <a:pt x="1" y="2"/>
                    <a:pt x="1" y="2"/>
                  </a:cubicBezTo>
                  <a:cubicBezTo>
                    <a:pt x="2" y="3"/>
                    <a:pt x="3" y="3"/>
                    <a:pt x="4" y="5"/>
                  </a:cubicBezTo>
                  <a:cubicBezTo>
                    <a:pt x="4" y="5"/>
                    <a:pt x="3" y="6"/>
                    <a:pt x="4" y="7"/>
                  </a:cubicBezTo>
                  <a:cubicBezTo>
                    <a:pt x="4" y="8"/>
                    <a:pt x="5" y="9"/>
                    <a:pt x="6" y="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9" name="Freeform 3546"/>
            <p:cNvSpPr>
              <a:spLocks noChangeAspect="1"/>
            </p:cNvSpPr>
            <p:nvPr/>
          </p:nvSpPr>
          <p:spPr bwMode="auto">
            <a:xfrm>
              <a:off x="1514" y="1276"/>
              <a:ext cx="7" cy="11"/>
            </a:xfrm>
            <a:custGeom>
              <a:avLst/>
              <a:gdLst>
                <a:gd name="T0" fmla="*/ 5 w 6"/>
                <a:gd name="T1" fmla="*/ 1 h 9"/>
                <a:gd name="T2" fmla="*/ 7 w 6"/>
                <a:gd name="T3" fmla="*/ 6 h 9"/>
                <a:gd name="T4" fmla="*/ 2 w 6"/>
                <a:gd name="T5" fmla="*/ 10 h 9"/>
                <a:gd name="T6" fmla="*/ 2 w 6"/>
                <a:gd name="T7" fmla="*/ 2 h 9"/>
                <a:gd name="T8" fmla="*/ 5 w 6"/>
                <a:gd name="T9" fmla="*/ 1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1"/>
                  </a:moveTo>
                  <a:cubicBezTo>
                    <a:pt x="5" y="2"/>
                    <a:pt x="6" y="4"/>
                    <a:pt x="6" y="5"/>
                  </a:cubicBezTo>
                  <a:cubicBezTo>
                    <a:pt x="5" y="7"/>
                    <a:pt x="3" y="9"/>
                    <a:pt x="2" y="8"/>
                  </a:cubicBezTo>
                  <a:cubicBezTo>
                    <a:pt x="0" y="7"/>
                    <a:pt x="1" y="4"/>
                    <a:pt x="2" y="2"/>
                  </a:cubicBezTo>
                  <a:cubicBezTo>
                    <a:pt x="2" y="1"/>
                    <a:pt x="3"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0" name="Freeform 3547"/>
            <p:cNvSpPr>
              <a:spLocks noChangeAspect="1"/>
            </p:cNvSpPr>
            <p:nvPr/>
          </p:nvSpPr>
          <p:spPr bwMode="auto">
            <a:xfrm>
              <a:off x="1491" y="1284"/>
              <a:ext cx="8" cy="7"/>
            </a:xfrm>
            <a:custGeom>
              <a:avLst/>
              <a:gdLst>
                <a:gd name="T0" fmla="*/ 7 w 7"/>
                <a:gd name="T1" fmla="*/ 1 h 6"/>
                <a:gd name="T2" fmla="*/ 6 w 7"/>
                <a:gd name="T3" fmla="*/ 6 h 6"/>
                <a:gd name="T4" fmla="*/ 0 w 7"/>
                <a:gd name="T5" fmla="*/ 5 h 6"/>
                <a:gd name="T6" fmla="*/ 2 w 7"/>
                <a:gd name="T7" fmla="*/ 2 h 6"/>
                <a:gd name="T8" fmla="*/ 7 w 7"/>
                <a:gd name="T9" fmla="*/ 1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1"/>
                  </a:moveTo>
                  <a:cubicBezTo>
                    <a:pt x="7" y="2"/>
                    <a:pt x="6" y="4"/>
                    <a:pt x="5" y="5"/>
                  </a:cubicBezTo>
                  <a:cubicBezTo>
                    <a:pt x="4" y="6"/>
                    <a:pt x="2" y="5"/>
                    <a:pt x="0" y="4"/>
                  </a:cubicBezTo>
                  <a:cubicBezTo>
                    <a:pt x="0" y="4"/>
                    <a:pt x="1" y="2"/>
                    <a:pt x="2" y="2"/>
                  </a:cubicBezTo>
                  <a:cubicBezTo>
                    <a:pt x="3" y="1"/>
                    <a:pt x="5"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1" name="Freeform 3548"/>
            <p:cNvSpPr>
              <a:spLocks noChangeAspect="1"/>
            </p:cNvSpPr>
            <p:nvPr/>
          </p:nvSpPr>
          <p:spPr bwMode="auto">
            <a:xfrm>
              <a:off x="1454" y="1288"/>
              <a:ext cx="8" cy="8"/>
            </a:xfrm>
            <a:custGeom>
              <a:avLst/>
              <a:gdLst>
                <a:gd name="T0" fmla="*/ 1 w 7"/>
                <a:gd name="T1" fmla="*/ 0 h 6"/>
                <a:gd name="T2" fmla="*/ 7 w 7"/>
                <a:gd name="T3" fmla="*/ 3 h 6"/>
                <a:gd name="T4" fmla="*/ 5 w 7"/>
                <a:gd name="T5" fmla="*/ 7 h 6"/>
                <a:gd name="T6" fmla="*/ 0 w 7"/>
                <a:gd name="T7" fmla="*/ 1 h 6"/>
                <a:gd name="T8" fmla="*/ 1 w 7"/>
                <a:gd name="T9" fmla="*/ 0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1" y="0"/>
                  </a:moveTo>
                  <a:cubicBezTo>
                    <a:pt x="3" y="0"/>
                    <a:pt x="5" y="1"/>
                    <a:pt x="6" y="2"/>
                  </a:cubicBezTo>
                  <a:cubicBezTo>
                    <a:pt x="7" y="3"/>
                    <a:pt x="5" y="6"/>
                    <a:pt x="4" y="5"/>
                  </a:cubicBezTo>
                  <a:cubicBezTo>
                    <a:pt x="2" y="5"/>
                    <a:pt x="1" y="3"/>
                    <a:pt x="0" y="1"/>
                  </a:cubicBezTo>
                  <a:cubicBezTo>
                    <a:pt x="0" y="1"/>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2" name="Freeform 3549"/>
            <p:cNvSpPr>
              <a:spLocks noChangeAspect="1"/>
            </p:cNvSpPr>
            <p:nvPr/>
          </p:nvSpPr>
          <p:spPr bwMode="auto">
            <a:xfrm>
              <a:off x="1573" y="1261"/>
              <a:ext cx="6" cy="6"/>
            </a:xfrm>
            <a:custGeom>
              <a:avLst/>
              <a:gdLst>
                <a:gd name="T0" fmla="*/ 0 w 5"/>
                <a:gd name="T1" fmla="*/ 1 h 5"/>
                <a:gd name="T2" fmla="*/ 5 w 5"/>
                <a:gd name="T3" fmla="*/ 2 h 5"/>
                <a:gd name="T4" fmla="*/ 4 w 5"/>
                <a:gd name="T5" fmla="*/ 6 h 5"/>
                <a:gd name="T6" fmla="*/ 0 w 5"/>
                <a:gd name="T7" fmla="*/ 1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1"/>
                  </a:moveTo>
                  <a:cubicBezTo>
                    <a:pt x="1" y="0"/>
                    <a:pt x="4" y="1"/>
                    <a:pt x="4" y="2"/>
                  </a:cubicBezTo>
                  <a:cubicBezTo>
                    <a:pt x="5" y="3"/>
                    <a:pt x="4" y="5"/>
                    <a:pt x="3" y="5"/>
                  </a:cubicBezTo>
                  <a:cubicBezTo>
                    <a:pt x="1" y="4"/>
                    <a:pt x="0" y="2"/>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3" name="Freeform 3550"/>
            <p:cNvSpPr>
              <a:spLocks noChangeAspect="1"/>
            </p:cNvSpPr>
            <p:nvPr/>
          </p:nvSpPr>
          <p:spPr bwMode="auto">
            <a:xfrm>
              <a:off x="1044" y="1270"/>
              <a:ext cx="6" cy="9"/>
            </a:xfrm>
            <a:custGeom>
              <a:avLst/>
              <a:gdLst>
                <a:gd name="T0" fmla="*/ 2 w 5"/>
                <a:gd name="T1" fmla="*/ 1 h 7"/>
                <a:gd name="T2" fmla="*/ 5 w 5"/>
                <a:gd name="T3" fmla="*/ 8 h 7"/>
                <a:gd name="T4" fmla="*/ 1 w 5"/>
                <a:gd name="T5" fmla="*/ 6 h 7"/>
                <a:gd name="T6" fmla="*/ 2 w 5"/>
                <a:gd name="T7" fmla="*/ 1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2" y="1"/>
                  </a:moveTo>
                  <a:cubicBezTo>
                    <a:pt x="4" y="1"/>
                    <a:pt x="5" y="4"/>
                    <a:pt x="4" y="6"/>
                  </a:cubicBezTo>
                  <a:cubicBezTo>
                    <a:pt x="4" y="7"/>
                    <a:pt x="1" y="6"/>
                    <a:pt x="1" y="5"/>
                  </a:cubicBezTo>
                  <a:cubicBezTo>
                    <a:pt x="0" y="3"/>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4" name="Freeform 3551"/>
            <p:cNvSpPr>
              <a:spLocks noChangeAspect="1"/>
            </p:cNvSpPr>
            <p:nvPr/>
          </p:nvSpPr>
          <p:spPr bwMode="auto">
            <a:xfrm>
              <a:off x="1050" y="1269"/>
              <a:ext cx="8" cy="11"/>
            </a:xfrm>
            <a:custGeom>
              <a:avLst/>
              <a:gdLst>
                <a:gd name="T0" fmla="*/ 5 w 6"/>
                <a:gd name="T1" fmla="*/ 1 h 9"/>
                <a:gd name="T2" fmla="*/ 8 w 6"/>
                <a:gd name="T3" fmla="*/ 9 h 9"/>
                <a:gd name="T4" fmla="*/ 1 w 6"/>
                <a:gd name="T5" fmla="*/ 10 h 9"/>
                <a:gd name="T6" fmla="*/ 1 w 6"/>
                <a:gd name="T7" fmla="*/ 2 h 9"/>
                <a:gd name="T8" fmla="*/ 5 w 6"/>
                <a:gd name="T9" fmla="*/ 1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1"/>
                  </a:moveTo>
                  <a:cubicBezTo>
                    <a:pt x="5" y="2"/>
                    <a:pt x="6" y="5"/>
                    <a:pt x="6" y="7"/>
                  </a:cubicBezTo>
                  <a:cubicBezTo>
                    <a:pt x="5" y="8"/>
                    <a:pt x="2" y="9"/>
                    <a:pt x="1" y="8"/>
                  </a:cubicBezTo>
                  <a:cubicBezTo>
                    <a:pt x="0" y="6"/>
                    <a:pt x="0" y="4"/>
                    <a:pt x="1" y="2"/>
                  </a:cubicBezTo>
                  <a:cubicBezTo>
                    <a:pt x="1" y="1"/>
                    <a:pt x="3"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5" name="Freeform 3552"/>
            <p:cNvSpPr>
              <a:spLocks noChangeAspect="1"/>
            </p:cNvSpPr>
            <p:nvPr/>
          </p:nvSpPr>
          <p:spPr bwMode="auto">
            <a:xfrm>
              <a:off x="1056" y="1260"/>
              <a:ext cx="21" cy="16"/>
            </a:xfrm>
            <a:custGeom>
              <a:avLst/>
              <a:gdLst>
                <a:gd name="T0" fmla="*/ 15 w 17"/>
                <a:gd name="T1" fmla="*/ 0 h 14"/>
                <a:gd name="T2" fmla="*/ 21 w 17"/>
                <a:gd name="T3" fmla="*/ 5 h 14"/>
                <a:gd name="T4" fmla="*/ 12 w 17"/>
                <a:gd name="T5" fmla="*/ 11 h 14"/>
                <a:gd name="T6" fmla="*/ 5 w 17"/>
                <a:gd name="T7" fmla="*/ 15 h 14"/>
                <a:gd name="T8" fmla="*/ 1 w 17"/>
                <a:gd name="T9" fmla="*/ 10 h 14"/>
                <a:gd name="T10" fmla="*/ 2 w 17"/>
                <a:gd name="T11" fmla="*/ 6 h 14"/>
                <a:gd name="T12" fmla="*/ 11 w 17"/>
                <a:gd name="T13" fmla="*/ 6 h 14"/>
                <a:gd name="T14" fmla="*/ 15 w 1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4"/>
                <a:gd name="T26" fmla="*/ 17 w 1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4">
                  <a:moveTo>
                    <a:pt x="12" y="0"/>
                  </a:moveTo>
                  <a:cubicBezTo>
                    <a:pt x="14" y="0"/>
                    <a:pt x="17" y="2"/>
                    <a:pt x="17" y="4"/>
                  </a:cubicBezTo>
                  <a:cubicBezTo>
                    <a:pt x="16" y="7"/>
                    <a:pt x="13" y="8"/>
                    <a:pt x="10" y="10"/>
                  </a:cubicBezTo>
                  <a:cubicBezTo>
                    <a:pt x="8" y="11"/>
                    <a:pt x="6" y="14"/>
                    <a:pt x="4" y="13"/>
                  </a:cubicBezTo>
                  <a:cubicBezTo>
                    <a:pt x="2" y="13"/>
                    <a:pt x="1" y="11"/>
                    <a:pt x="1" y="9"/>
                  </a:cubicBezTo>
                  <a:cubicBezTo>
                    <a:pt x="0" y="8"/>
                    <a:pt x="1" y="6"/>
                    <a:pt x="2" y="5"/>
                  </a:cubicBezTo>
                  <a:cubicBezTo>
                    <a:pt x="4" y="4"/>
                    <a:pt x="7" y="6"/>
                    <a:pt x="9" y="5"/>
                  </a:cubicBezTo>
                  <a:cubicBezTo>
                    <a:pt x="10" y="4"/>
                    <a:pt x="10" y="0"/>
                    <a:pt x="1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6" name="Freeform 3553"/>
            <p:cNvSpPr>
              <a:spLocks noChangeAspect="1"/>
            </p:cNvSpPr>
            <p:nvPr/>
          </p:nvSpPr>
          <p:spPr bwMode="auto">
            <a:xfrm>
              <a:off x="1669" y="1149"/>
              <a:ext cx="361" cy="305"/>
            </a:xfrm>
            <a:custGeom>
              <a:avLst/>
              <a:gdLst>
                <a:gd name="T0" fmla="*/ 264 w 301"/>
                <a:gd name="T1" fmla="*/ 259 h 254"/>
                <a:gd name="T2" fmla="*/ 263 w 301"/>
                <a:gd name="T3" fmla="*/ 279 h 254"/>
                <a:gd name="T4" fmla="*/ 275 w 301"/>
                <a:gd name="T5" fmla="*/ 303 h 254"/>
                <a:gd name="T6" fmla="*/ 227 w 301"/>
                <a:gd name="T7" fmla="*/ 282 h 254"/>
                <a:gd name="T8" fmla="*/ 213 w 301"/>
                <a:gd name="T9" fmla="*/ 265 h 254"/>
                <a:gd name="T10" fmla="*/ 195 w 301"/>
                <a:gd name="T11" fmla="*/ 250 h 254"/>
                <a:gd name="T12" fmla="*/ 180 w 301"/>
                <a:gd name="T13" fmla="*/ 243 h 254"/>
                <a:gd name="T14" fmla="*/ 176 w 301"/>
                <a:gd name="T15" fmla="*/ 238 h 254"/>
                <a:gd name="T16" fmla="*/ 138 w 301"/>
                <a:gd name="T17" fmla="*/ 247 h 254"/>
                <a:gd name="T18" fmla="*/ 140 w 301"/>
                <a:gd name="T19" fmla="*/ 219 h 254"/>
                <a:gd name="T20" fmla="*/ 186 w 301"/>
                <a:gd name="T21" fmla="*/ 215 h 254"/>
                <a:gd name="T22" fmla="*/ 217 w 301"/>
                <a:gd name="T23" fmla="*/ 169 h 254"/>
                <a:gd name="T24" fmla="*/ 198 w 301"/>
                <a:gd name="T25" fmla="*/ 134 h 254"/>
                <a:gd name="T26" fmla="*/ 183 w 301"/>
                <a:gd name="T27" fmla="*/ 130 h 254"/>
                <a:gd name="T28" fmla="*/ 178 w 301"/>
                <a:gd name="T29" fmla="*/ 119 h 254"/>
                <a:gd name="T30" fmla="*/ 157 w 301"/>
                <a:gd name="T31" fmla="*/ 95 h 254"/>
                <a:gd name="T32" fmla="*/ 132 w 301"/>
                <a:gd name="T33" fmla="*/ 92 h 254"/>
                <a:gd name="T34" fmla="*/ 116 w 301"/>
                <a:gd name="T35" fmla="*/ 107 h 254"/>
                <a:gd name="T36" fmla="*/ 95 w 301"/>
                <a:gd name="T37" fmla="*/ 106 h 254"/>
                <a:gd name="T38" fmla="*/ 47 w 301"/>
                <a:gd name="T39" fmla="*/ 101 h 254"/>
                <a:gd name="T40" fmla="*/ 34 w 301"/>
                <a:gd name="T41" fmla="*/ 97 h 254"/>
                <a:gd name="T42" fmla="*/ 19 w 301"/>
                <a:gd name="T43" fmla="*/ 73 h 254"/>
                <a:gd name="T44" fmla="*/ 2 w 301"/>
                <a:gd name="T45" fmla="*/ 62 h 254"/>
                <a:gd name="T46" fmla="*/ 61 w 301"/>
                <a:gd name="T47" fmla="*/ 1 h 254"/>
                <a:gd name="T48" fmla="*/ 54 w 301"/>
                <a:gd name="T49" fmla="*/ 30 h 254"/>
                <a:gd name="T50" fmla="*/ 50 w 301"/>
                <a:gd name="T51" fmla="*/ 71 h 254"/>
                <a:gd name="T52" fmla="*/ 70 w 301"/>
                <a:gd name="T53" fmla="*/ 68 h 254"/>
                <a:gd name="T54" fmla="*/ 79 w 301"/>
                <a:gd name="T55" fmla="*/ 48 h 254"/>
                <a:gd name="T56" fmla="*/ 74 w 301"/>
                <a:gd name="T57" fmla="*/ 25 h 254"/>
                <a:gd name="T58" fmla="*/ 79 w 301"/>
                <a:gd name="T59" fmla="*/ 12 h 254"/>
                <a:gd name="T60" fmla="*/ 131 w 301"/>
                <a:gd name="T61" fmla="*/ 8 h 254"/>
                <a:gd name="T62" fmla="*/ 124 w 301"/>
                <a:gd name="T63" fmla="*/ 48 h 254"/>
                <a:gd name="T64" fmla="*/ 150 w 301"/>
                <a:gd name="T65" fmla="*/ 42 h 254"/>
                <a:gd name="T66" fmla="*/ 155 w 301"/>
                <a:gd name="T67" fmla="*/ 41 h 254"/>
                <a:gd name="T68" fmla="*/ 191 w 301"/>
                <a:gd name="T69" fmla="*/ 35 h 254"/>
                <a:gd name="T70" fmla="*/ 201 w 301"/>
                <a:gd name="T71" fmla="*/ 48 h 254"/>
                <a:gd name="T72" fmla="*/ 211 w 301"/>
                <a:gd name="T73" fmla="*/ 59 h 254"/>
                <a:gd name="T74" fmla="*/ 221 w 301"/>
                <a:gd name="T75" fmla="*/ 74 h 254"/>
                <a:gd name="T76" fmla="*/ 252 w 301"/>
                <a:gd name="T77" fmla="*/ 70 h 254"/>
                <a:gd name="T78" fmla="*/ 245 w 301"/>
                <a:gd name="T79" fmla="*/ 83 h 254"/>
                <a:gd name="T80" fmla="*/ 239 w 301"/>
                <a:gd name="T81" fmla="*/ 96 h 254"/>
                <a:gd name="T82" fmla="*/ 264 w 301"/>
                <a:gd name="T83" fmla="*/ 84 h 254"/>
                <a:gd name="T84" fmla="*/ 266 w 301"/>
                <a:gd name="T85" fmla="*/ 96 h 254"/>
                <a:gd name="T86" fmla="*/ 264 w 301"/>
                <a:gd name="T87" fmla="*/ 109 h 254"/>
                <a:gd name="T88" fmla="*/ 271 w 301"/>
                <a:gd name="T89" fmla="*/ 113 h 254"/>
                <a:gd name="T90" fmla="*/ 279 w 301"/>
                <a:gd name="T91" fmla="*/ 120 h 254"/>
                <a:gd name="T92" fmla="*/ 283 w 301"/>
                <a:gd name="T93" fmla="*/ 133 h 254"/>
                <a:gd name="T94" fmla="*/ 293 w 301"/>
                <a:gd name="T95" fmla="*/ 145 h 254"/>
                <a:gd name="T96" fmla="*/ 303 w 301"/>
                <a:gd name="T97" fmla="*/ 162 h 254"/>
                <a:gd name="T98" fmla="*/ 325 w 301"/>
                <a:gd name="T99" fmla="*/ 168 h 254"/>
                <a:gd name="T100" fmla="*/ 331 w 301"/>
                <a:gd name="T101" fmla="*/ 184 h 254"/>
                <a:gd name="T102" fmla="*/ 356 w 301"/>
                <a:gd name="T103" fmla="*/ 181 h 254"/>
                <a:gd name="T104" fmla="*/ 348 w 301"/>
                <a:gd name="T105" fmla="*/ 201 h 254"/>
                <a:gd name="T106" fmla="*/ 329 w 301"/>
                <a:gd name="T107" fmla="*/ 208 h 254"/>
                <a:gd name="T108" fmla="*/ 308 w 301"/>
                <a:gd name="T109" fmla="*/ 216 h 254"/>
                <a:gd name="T110" fmla="*/ 300 w 301"/>
                <a:gd name="T111" fmla="*/ 198 h 254"/>
                <a:gd name="T112" fmla="*/ 273 w 301"/>
                <a:gd name="T113" fmla="*/ 193 h 254"/>
                <a:gd name="T114" fmla="*/ 277 w 301"/>
                <a:gd name="T115" fmla="*/ 213 h 254"/>
                <a:gd name="T116" fmla="*/ 301 w 301"/>
                <a:gd name="T117" fmla="*/ 243 h 254"/>
                <a:gd name="T118" fmla="*/ 296 w 301"/>
                <a:gd name="T119" fmla="*/ 279 h 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1"/>
                <a:gd name="T181" fmla="*/ 0 h 254"/>
                <a:gd name="T182" fmla="*/ 301 w 301"/>
                <a:gd name="T183" fmla="*/ 254 h 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1" h="254">
                  <a:moveTo>
                    <a:pt x="248" y="236"/>
                  </a:moveTo>
                  <a:cubicBezTo>
                    <a:pt x="245" y="237"/>
                    <a:pt x="243" y="234"/>
                    <a:pt x="241" y="233"/>
                  </a:cubicBezTo>
                  <a:cubicBezTo>
                    <a:pt x="239" y="232"/>
                    <a:pt x="238" y="230"/>
                    <a:pt x="236" y="229"/>
                  </a:cubicBezTo>
                  <a:cubicBezTo>
                    <a:pt x="235" y="229"/>
                    <a:pt x="234" y="231"/>
                    <a:pt x="233" y="230"/>
                  </a:cubicBezTo>
                  <a:cubicBezTo>
                    <a:pt x="231" y="230"/>
                    <a:pt x="231" y="227"/>
                    <a:pt x="230" y="227"/>
                  </a:cubicBezTo>
                  <a:cubicBezTo>
                    <a:pt x="228" y="225"/>
                    <a:pt x="225" y="226"/>
                    <a:pt x="224" y="224"/>
                  </a:cubicBezTo>
                  <a:cubicBezTo>
                    <a:pt x="222" y="222"/>
                    <a:pt x="223" y="217"/>
                    <a:pt x="220" y="216"/>
                  </a:cubicBezTo>
                  <a:cubicBezTo>
                    <a:pt x="217" y="215"/>
                    <a:pt x="221" y="222"/>
                    <a:pt x="218" y="222"/>
                  </a:cubicBezTo>
                  <a:cubicBezTo>
                    <a:pt x="215" y="222"/>
                    <a:pt x="215" y="217"/>
                    <a:pt x="213" y="216"/>
                  </a:cubicBezTo>
                  <a:cubicBezTo>
                    <a:pt x="212" y="215"/>
                    <a:pt x="211" y="216"/>
                    <a:pt x="209" y="216"/>
                  </a:cubicBezTo>
                  <a:cubicBezTo>
                    <a:pt x="208" y="216"/>
                    <a:pt x="206" y="214"/>
                    <a:pt x="206" y="216"/>
                  </a:cubicBezTo>
                  <a:cubicBezTo>
                    <a:pt x="207" y="219"/>
                    <a:pt x="210" y="222"/>
                    <a:pt x="213" y="225"/>
                  </a:cubicBezTo>
                  <a:cubicBezTo>
                    <a:pt x="214" y="226"/>
                    <a:pt x="217" y="227"/>
                    <a:pt x="219" y="228"/>
                  </a:cubicBezTo>
                  <a:cubicBezTo>
                    <a:pt x="220" y="229"/>
                    <a:pt x="218" y="231"/>
                    <a:pt x="219" y="232"/>
                  </a:cubicBezTo>
                  <a:cubicBezTo>
                    <a:pt x="221" y="234"/>
                    <a:pt x="225" y="234"/>
                    <a:pt x="227" y="236"/>
                  </a:cubicBezTo>
                  <a:cubicBezTo>
                    <a:pt x="229" y="238"/>
                    <a:pt x="229" y="241"/>
                    <a:pt x="231" y="242"/>
                  </a:cubicBezTo>
                  <a:cubicBezTo>
                    <a:pt x="232" y="243"/>
                    <a:pt x="234" y="242"/>
                    <a:pt x="235" y="243"/>
                  </a:cubicBezTo>
                  <a:cubicBezTo>
                    <a:pt x="236" y="244"/>
                    <a:pt x="237" y="246"/>
                    <a:pt x="236" y="247"/>
                  </a:cubicBezTo>
                  <a:cubicBezTo>
                    <a:pt x="235" y="248"/>
                    <a:pt x="232" y="246"/>
                    <a:pt x="232" y="247"/>
                  </a:cubicBezTo>
                  <a:cubicBezTo>
                    <a:pt x="232" y="249"/>
                    <a:pt x="236" y="251"/>
                    <a:pt x="235" y="252"/>
                  </a:cubicBezTo>
                  <a:cubicBezTo>
                    <a:pt x="234" y="254"/>
                    <a:pt x="231" y="253"/>
                    <a:pt x="229" y="252"/>
                  </a:cubicBezTo>
                  <a:cubicBezTo>
                    <a:pt x="227" y="252"/>
                    <a:pt x="225" y="250"/>
                    <a:pt x="223" y="249"/>
                  </a:cubicBezTo>
                  <a:cubicBezTo>
                    <a:pt x="221" y="248"/>
                    <a:pt x="218" y="246"/>
                    <a:pt x="215" y="245"/>
                  </a:cubicBezTo>
                  <a:cubicBezTo>
                    <a:pt x="213" y="244"/>
                    <a:pt x="210" y="245"/>
                    <a:pt x="207" y="245"/>
                  </a:cubicBezTo>
                  <a:cubicBezTo>
                    <a:pt x="205" y="244"/>
                    <a:pt x="202" y="244"/>
                    <a:pt x="200" y="243"/>
                  </a:cubicBezTo>
                  <a:cubicBezTo>
                    <a:pt x="198" y="242"/>
                    <a:pt x="197" y="239"/>
                    <a:pt x="195" y="237"/>
                  </a:cubicBezTo>
                  <a:cubicBezTo>
                    <a:pt x="194" y="236"/>
                    <a:pt x="194" y="233"/>
                    <a:pt x="193" y="233"/>
                  </a:cubicBezTo>
                  <a:cubicBezTo>
                    <a:pt x="191" y="233"/>
                    <a:pt x="190" y="235"/>
                    <a:pt x="189" y="235"/>
                  </a:cubicBezTo>
                  <a:cubicBezTo>
                    <a:pt x="187" y="235"/>
                    <a:pt x="186" y="234"/>
                    <a:pt x="184" y="233"/>
                  </a:cubicBezTo>
                  <a:cubicBezTo>
                    <a:pt x="183" y="232"/>
                    <a:pt x="181" y="232"/>
                    <a:pt x="180" y="231"/>
                  </a:cubicBezTo>
                  <a:cubicBezTo>
                    <a:pt x="179" y="230"/>
                    <a:pt x="181" y="229"/>
                    <a:pt x="180" y="228"/>
                  </a:cubicBezTo>
                  <a:cubicBezTo>
                    <a:pt x="179" y="228"/>
                    <a:pt x="178" y="229"/>
                    <a:pt x="177" y="229"/>
                  </a:cubicBezTo>
                  <a:cubicBezTo>
                    <a:pt x="175" y="228"/>
                    <a:pt x="174" y="226"/>
                    <a:pt x="173" y="225"/>
                  </a:cubicBezTo>
                  <a:cubicBezTo>
                    <a:pt x="172" y="224"/>
                    <a:pt x="168" y="223"/>
                    <a:pt x="170" y="222"/>
                  </a:cubicBezTo>
                  <a:cubicBezTo>
                    <a:pt x="172" y="220"/>
                    <a:pt x="175" y="222"/>
                    <a:pt x="178" y="221"/>
                  </a:cubicBezTo>
                  <a:cubicBezTo>
                    <a:pt x="179" y="221"/>
                    <a:pt x="179" y="219"/>
                    <a:pt x="178" y="218"/>
                  </a:cubicBezTo>
                  <a:cubicBezTo>
                    <a:pt x="177" y="217"/>
                    <a:pt x="175" y="217"/>
                    <a:pt x="174" y="217"/>
                  </a:cubicBezTo>
                  <a:cubicBezTo>
                    <a:pt x="172" y="216"/>
                    <a:pt x="172" y="214"/>
                    <a:pt x="171" y="214"/>
                  </a:cubicBezTo>
                  <a:cubicBezTo>
                    <a:pt x="170" y="213"/>
                    <a:pt x="170" y="216"/>
                    <a:pt x="169" y="216"/>
                  </a:cubicBezTo>
                  <a:cubicBezTo>
                    <a:pt x="168" y="215"/>
                    <a:pt x="168" y="213"/>
                    <a:pt x="167" y="212"/>
                  </a:cubicBezTo>
                  <a:cubicBezTo>
                    <a:pt x="166" y="211"/>
                    <a:pt x="164" y="213"/>
                    <a:pt x="163" y="212"/>
                  </a:cubicBezTo>
                  <a:cubicBezTo>
                    <a:pt x="162" y="211"/>
                    <a:pt x="163" y="209"/>
                    <a:pt x="163" y="208"/>
                  </a:cubicBezTo>
                  <a:cubicBezTo>
                    <a:pt x="162" y="206"/>
                    <a:pt x="159" y="206"/>
                    <a:pt x="158" y="205"/>
                  </a:cubicBezTo>
                  <a:cubicBezTo>
                    <a:pt x="158" y="203"/>
                    <a:pt x="159" y="200"/>
                    <a:pt x="159" y="198"/>
                  </a:cubicBezTo>
                  <a:cubicBezTo>
                    <a:pt x="159" y="198"/>
                    <a:pt x="157" y="198"/>
                    <a:pt x="157" y="198"/>
                  </a:cubicBezTo>
                  <a:cubicBezTo>
                    <a:pt x="155" y="200"/>
                    <a:pt x="155" y="202"/>
                    <a:pt x="154" y="204"/>
                  </a:cubicBezTo>
                  <a:cubicBezTo>
                    <a:pt x="153" y="205"/>
                    <a:pt x="154" y="203"/>
                    <a:pt x="154" y="202"/>
                  </a:cubicBezTo>
                  <a:cubicBezTo>
                    <a:pt x="154" y="201"/>
                    <a:pt x="156" y="198"/>
                    <a:pt x="155" y="197"/>
                  </a:cubicBezTo>
                  <a:cubicBezTo>
                    <a:pt x="153" y="197"/>
                    <a:pt x="152" y="201"/>
                    <a:pt x="150" y="202"/>
                  </a:cubicBezTo>
                  <a:cubicBezTo>
                    <a:pt x="149" y="202"/>
                    <a:pt x="150" y="200"/>
                    <a:pt x="150" y="199"/>
                  </a:cubicBezTo>
                  <a:cubicBezTo>
                    <a:pt x="150" y="197"/>
                    <a:pt x="151" y="195"/>
                    <a:pt x="150" y="194"/>
                  </a:cubicBezTo>
                  <a:cubicBezTo>
                    <a:pt x="149" y="194"/>
                    <a:pt x="149" y="197"/>
                    <a:pt x="148" y="197"/>
                  </a:cubicBezTo>
                  <a:cubicBezTo>
                    <a:pt x="147" y="196"/>
                    <a:pt x="148" y="194"/>
                    <a:pt x="147" y="193"/>
                  </a:cubicBezTo>
                  <a:cubicBezTo>
                    <a:pt x="145" y="192"/>
                    <a:pt x="144" y="191"/>
                    <a:pt x="142" y="191"/>
                  </a:cubicBezTo>
                  <a:cubicBezTo>
                    <a:pt x="141" y="192"/>
                    <a:pt x="141" y="195"/>
                    <a:pt x="142" y="196"/>
                  </a:cubicBezTo>
                  <a:cubicBezTo>
                    <a:pt x="143" y="197"/>
                    <a:pt x="147" y="196"/>
                    <a:pt x="147" y="198"/>
                  </a:cubicBezTo>
                  <a:cubicBezTo>
                    <a:pt x="147" y="200"/>
                    <a:pt x="145" y="202"/>
                    <a:pt x="143" y="202"/>
                  </a:cubicBezTo>
                  <a:cubicBezTo>
                    <a:pt x="141" y="202"/>
                    <a:pt x="140" y="200"/>
                    <a:pt x="138" y="200"/>
                  </a:cubicBezTo>
                  <a:cubicBezTo>
                    <a:pt x="136" y="199"/>
                    <a:pt x="134" y="197"/>
                    <a:pt x="132" y="198"/>
                  </a:cubicBezTo>
                  <a:cubicBezTo>
                    <a:pt x="131" y="199"/>
                    <a:pt x="133" y="201"/>
                    <a:pt x="132" y="202"/>
                  </a:cubicBezTo>
                  <a:cubicBezTo>
                    <a:pt x="130" y="203"/>
                    <a:pt x="127" y="202"/>
                    <a:pt x="125" y="203"/>
                  </a:cubicBezTo>
                  <a:cubicBezTo>
                    <a:pt x="124" y="203"/>
                    <a:pt x="125" y="205"/>
                    <a:pt x="124" y="206"/>
                  </a:cubicBezTo>
                  <a:cubicBezTo>
                    <a:pt x="122" y="207"/>
                    <a:pt x="118" y="206"/>
                    <a:pt x="115" y="206"/>
                  </a:cubicBezTo>
                  <a:cubicBezTo>
                    <a:pt x="113" y="205"/>
                    <a:pt x="112" y="203"/>
                    <a:pt x="110" y="202"/>
                  </a:cubicBezTo>
                  <a:cubicBezTo>
                    <a:pt x="109" y="202"/>
                    <a:pt x="107" y="203"/>
                    <a:pt x="106" y="202"/>
                  </a:cubicBezTo>
                  <a:cubicBezTo>
                    <a:pt x="105" y="200"/>
                    <a:pt x="104" y="197"/>
                    <a:pt x="104" y="194"/>
                  </a:cubicBezTo>
                  <a:cubicBezTo>
                    <a:pt x="104" y="192"/>
                    <a:pt x="105" y="190"/>
                    <a:pt x="107" y="189"/>
                  </a:cubicBezTo>
                  <a:cubicBezTo>
                    <a:pt x="110" y="187"/>
                    <a:pt x="113" y="189"/>
                    <a:pt x="115" y="188"/>
                  </a:cubicBezTo>
                  <a:cubicBezTo>
                    <a:pt x="116" y="187"/>
                    <a:pt x="115" y="186"/>
                    <a:pt x="116" y="184"/>
                  </a:cubicBezTo>
                  <a:cubicBezTo>
                    <a:pt x="116" y="184"/>
                    <a:pt x="116" y="182"/>
                    <a:pt x="117" y="182"/>
                  </a:cubicBezTo>
                  <a:cubicBezTo>
                    <a:pt x="120" y="182"/>
                    <a:pt x="122" y="182"/>
                    <a:pt x="125" y="182"/>
                  </a:cubicBezTo>
                  <a:cubicBezTo>
                    <a:pt x="127" y="182"/>
                    <a:pt x="128" y="183"/>
                    <a:pt x="129" y="183"/>
                  </a:cubicBezTo>
                  <a:cubicBezTo>
                    <a:pt x="131" y="183"/>
                    <a:pt x="133" y="182"/>
                    <a:pt x="135" y="183"/>
                  </a:cubicBezTo>
                  <a:cubicBezTo>
                    <a:pt x="137" y="183"/>
                    <a:pt x="139" y="184"/>
                    <a:pt x="141" y="184"/>
                  </a:cubicBezTo>
                  <a:cubicBezTo>
                    <a:pt x="142" y="184"/>
                    <a:pt x="144" y="183"/>
                    <a:pt x="145" y="183"/>
                  </a:cubicBezTo>
                  <a:cubicBezTo>
                    <a:pt x="146" y="183"/>
                    <a:pt x="148" y="184"/>
                    <a:pt x="149" y="183"/>
                  </a:cubicBezTo>
                  <a:cubicBezTo>
                    <a:pt x="151" y="182"/>
                    <a:pt x="152" y="180"/>
                    <a:pt x="155" y="179"/>
                  </a:cubicBezTo>
                  <a:cubicBezTo>
                    <a:pt x="156" y="179"/>
                    <a:pt x="159" y="181"/>
                    <a:pt x="160" y="180"/>
                  </a:cubicBezTo>
                  <a:cubicBezTo>
                    <a:pt x="161" y="178"/>
                    <a:pt x="160" y="175"/>
                    <a:pt x="158" y="173"/>
                  </a:cubicBezTo>
                  <a:cubicBezTo>
                    <a:pt x="157" y="172"/>
                    <a:pt x="153" y="171"/>
                    <a:pt x="153" y="169"/>
                  </a:cubicBezTo>
                  <a:cubicBezTo>
                    <a:pt x="153" y="167"/>
                    <a:pt x="156" y="164"/>
                    <a:pt x="158" y="162"/>
                  </a:cubicBezTo>
                  <a:cubicBezTo>
                    <a:pt x="162" y="159"/>
                    <a:pt x="167" y="157"/>
                    <a:pt x="170" y="154"/>
                  </a:cubicBezTo>
                  <a:cubicBezTo>
                    <a:pt x="172" y="152"/>
                    <a:pt x="173" y="149"/>
                    <a:pt x="175" y="147"/>
                  </a:cubicBezTo>
                  <a:cubicBezTo>
                    <a:pt x="176" y="145"/>
                    <a:pt x="181" y="144"/>
                    <a:pt x="181" y="141"/>
                  </a:cubicBezTo>
                  <a:cubicBezTo>
                    <a:pt x="182" y="138"/>
                    <a:pt x="178" y="136"/>
                    <a:pt x="177" y="133"/>
                  </a:cubicBezTo>
                  <a:cubicBezTo>
                    <a:pt x="176" y="131"/>
                    <a:pt x="176" y="129"/>
                    <a:pt x="177" y="127"/>
                  </a:cubicBezTo>
                  <a:cubicBezTo>
                    <a:pt x="177" y="126"/>
                    <a:pt x="178" y="125"/>
                    <a:pt x="178" y="124"/>
                  </a:cubicBezTo>
                  <a:cubicBezTo>
                    <a:pt x="176" y="123"/>
                    <a:pt x="174" y="123"/>
                    <a:pt x="172" y="122"/>
                  </a:cubicBezTo>
                  <a:cubicBezTo>
                    <a:pt x="171" y="122"/>
                    <a:pt x="169" y="121"/>
                    <a:pt x="168" y="120"/>
                  </a:cubicBezTo>
                  <a:cubicBezTo>
                    <a:pt x="167" y="119"/>
                    <a:pt x="168" y="117"/>
                    <a:pt x="168" y="116"/>
                  </a:cubicBezTo>
                  <a:cubicBezTo>
                    <a:pt x="167" y="114"/>
                    <a:pt x="167" y="112"/>
                    <a:pt x="165" y="112"/>
                  </a:cubicBezTo>
                  <a:cubicBezTo>
                    <a:pt x="164" y="112"/>
                    <a:pt x="166" y="115"/>
                    <a:pt x="165" y="117"/>
                  </a:cubicBezTo>
                  <a:cubicBezTo>
                    <a:pt x="164" y="118"/>
                    <a:pt x="162" y="118"/>
                    <a:pt x="161" y="117"/>
                  </a:cubicBezTo>
                  <a:cubicBezTo>
                    <a:pt x="159" y="116"/>
                    <a:pt x="160" y="113"/>
                    <a:pt x="159" y="111"/>
                  </a:cubicBezTo>
                  <a:cubicBezTo>
                    <a:pt x="159" y="111"/>
                    <a:pt x="157" y="112"/>
                    <a:pt x="157" y="112"/>
                  </a:cubicBezTo>
                  <a:cubicBezTo>
                    <a:pt x="156" y="110"/>
                    <a:pt x="156" y="109"/>
                    <a:pt x="157" y="107"/>
                  </a:cubicBezTo>
                  <a:cubicBezTo>
                    <a:pt x="157" y="106"/>
                    <a:pt x="160" y="104"/>
                    <a:pt x="158" y="104"/>
                  </a:cubicBezTo>
                  <a:cubicBezTo>
                    <a:pt x="156" y="105"/>
                    <a:pt x="155" y="107"/>
                    <a:pt x="153" y="108"/>
                  </a:cubicBezTo>
                  <a:cubicBezTo>
                    <a:pt x="153" y="108"/>
                    <a:pt x="152" y="105"/>
                    <a:pt x="152" y="106"/>
                  </a:cubicBezTo>
                  <a:cubicBezTo>
                    <a:pt x="151" y="107"/>
                    <a:pt x="153" y="110"/>
                    <a:pt x="151" y="111"/>
                  </a:cubicBezTo>
                  <a:cubicBezTo>
                    <a:pt x="147" y="114"/>
                    <a:pt x="142" y="116"/>
                    <a:pt x="137" y="116"/>
                  </a:cubicBezTo>
                  <a:cubicBezTo>
                    <a:pt x="135" y="116"/>
                    <a:pt x="136" y="112"/>
                    <a:pt x="137" y="111"/>
                  </a:cubicBezTo>
                  <a:cubicBezTo>
                    <a:pt x="138" y="109"/>
                    <a:pt x="140" y="107"/>
                    <a:pt x="142" y="106"/>
                  </a:cubicBezTo>
                  <a:cubicBezTo>
                    <a:pt x="144" y="104"/>
                    <a:pt x="148" y="105"/>
                    <a:pt x="150" y="103"/>
                  </a:cubicBezTo>
                  <a:cubicBezTo>
                    <a:pt x="152" y="102"/>
                    <a:pt x="149" y="100"/>
                    <a:pt x="148" y="99"/>
                  </a:cubicBezTo>
                  <a:cubicBezTo>
                    <a:pt x="147" y="98"/>
                    <a:pt x="144" y="99"/>
                    <a:pt x="143" y="97"/>
                  </a:cubicBezTo>
                  <a:cubicBezTo>
                    <a:pt x="142" y="96"/>
                    <a:pt x="145" y="92"/>
                    <a:pt x="143" y="92"/>
                  </a:cubicBezTo>
                  <a:cubicBezTo>
                    <a:pt x="141" y="90"/>
                    <a:pt x="137" y="95"/>
                    <a:pt x="135" y="94"/>
                  </a:cubicBezTo>
                  <a:cubicBezTo>
                    <a:pt x="133" y="92"/>
                    <a:pt x="138" y="89"/>
                    <a:pt x="137" y="87"/>
                  </a:cubicBezTo>
                  <a:cubicBezTo>
                    <a:pt x="137" y="85"/>
                    <a:pt x="134" y="88"/>
                    <a:pt x="132" y="89"/>
                  </a:cubicBezTo>
                  <a:cubicBezTo>
                    <a:pt x="131" y="90"/>
                    <a:pt x="130" y="94"/>
                    <a:pt x="130" y="92"/>
                  </a:cubicBezTo>
                  <a:cubicBezTo>
                    <a:pt x="129" y="88"/>
                    <a:pt x="132" y="83"/>
                    <a:pt x="131" y="79"/>
                  </a:cubicBezTo>
                  <a:cubicBezTo>
                    <a:pt x="130" y="77"/>
                    <a:pt x="128" y="82"/>
                    <a:pt x="126" y="82"/>
                  </a:cubicBezTo>
                  <a:cubicBezTo>
                    <a:pt x="124" y="82"/>
                    <a:pt x="124" y="79"/>
                    <a:pt x="122" y="78"/>
                  </a:cubicBezTo>
                  <a:cubicBezTo>
                    <a:pt x="121" y="77"/>
                    <a:pt x="119" y="77"/>
                    <a:pt x="118" y="76"/>
                  </a:cubicBezTo>
                  <a:cubicBezTo>
                    <a:pt x="118" y="74"/>
                    <a:pt x="122" y="69"/>
                    <a:pt x="119" y="70"/>
                  </a:cubicBezTo>
                  <a:cubicBezTo>
                    <a:pt x="117" y="70"/>
                    <a:pt x="117" y="75"/>
                    <a:pt x="115" y="76"/>
                  </a:cubicBezTo>
                  <a:cubicBezTo>
                    <a:pt x="113" y="77"/>
                    <a:pt x="114" y="72"/>
                    <a:pt x="112" y="72"/>
                  </a:cubicBezTo>
                  <a:cubicBezTo>
                    <a:pt x="110" y="72"/>
                    <a:pt x="109" y="76"/>
                    <a:pt x="110" y="77"/>
                  </a:cubicBezTo>
                  <a:cubicBezTo>
                    <a:pt x="112" y="80"/>
                    <a:pt x="117" y="78"/>
                    <a:pt x="119" y="81"/>
                  </a:cubicBezTo>
                  <a:cubicBezTo>
                    <a:pt x="121" y="83"/>
                    <a:pt x="120" y="87"/>
                    <a:pt x="118" y="88"/>
                  </a:cubicBezTo>
                  <a:cubicBezTo>
                    <a:pt x="115" y="90"/>
                    <a:pt x="110" y="90"/>
                    <a:pt x="106" y="89"/>
                  </a:cubicBezTo>
                  <a:cubicBezTo>
                    <a:pt x="105" y="89"/>
                    <a:pt x="105" y="85"/>
                    <a:pt x="103" y="85"/>
                  </a:cubicBezTo>
                  <a:cubicBezTo>
                    <a:pt x="98" y="83"/>
                    <a:pt x="93" y="83"/>
                    <a:pt x="87" y="83"/>
                  </a:cubicBezTo>
                  <a:cubicBezTo>
                    <a:pt x="86" y="83"/>
                    <a:pt x="89" y="85"/>
                    <a:pt x="90" y="85"/>
                  </a:cubicBezTo>
                  <a:cubicBezTo>
                    <a:pt x="92" y="87"/>
                    <a:pt x="95" y="87"/>
                    <a:pt x="97" y="89"/>
                  </a:cubicBezTo>
                  <a:cubicBezTo>
                    <a:pt x="98" y="90"/>
                    <a:pt x="95" y="91"/>
                    <a:pt x="93" y="91"/>
                  </a:cubicBezTo>
                  <a:cubicBezTo>
                    <a:pt x="90" y="90"/>
                    <a:pt x="88" y="87"/>
                    <a:pt x="85" y="86"/>
                  </a:cubicBezTo>
                  <a:cubicBezTo>
                    <a:pt x="83" y="84"/>
                    <a:pt x="81" y="81"/>
                    <a:pt x="79" y="80"/>
                  </a:cubicBezTo>
                  <a:cubicBezTo>
                    <a:pt x="77" y="79"/>
                    <a:pt x="75" y="79"/>
                    <a:pt x="73" y="79"/>
                  </a:cubicBezTo>
                  <a:cubicBezTo>
                    <a:pt x="72" y="79"/>
                    <a:pt x="75" y="80"/>
                    <a:pt x="76" y="81"/>
                  </a:cubicBezTo>
                  <a:cubicBezTo>
                    <a:pt x="78" y="83"/>
                    <a:pt x="82" y="84"/>
                    <a:pt x="83" y="87"/>
                  </a:cubicBezTo>
                  <a:cubicBezTo>
                    <a:pt x="83" y="88"/>
                    <a:pt x="80" y="88"/>
                    <a:pt x="79" y="88"/>
                  </a:cubicBezTo>
                  <a:cubicBezTo>
                    <a:pt x="74" y="88"/>
                    <a:pt x="70" y="86"/>
                    <a:pt x="66" y="86"/>
                  </a:cubicBezTo>
                  <a:cubicBezTo>
                    <a:pt x="62" y="86"/>
                    <a:pt x="58" y="87"/>
                    <a:pt x="55" y="86"/>
                  </a:cubicBezTo>
                  <a:cubicBezTo>
                    <a:pt x="53" y="85"/>
                    <a:pt x="56" y="81"/>
                    <a:pt x="54" y="80"/>
                  </a:cubicBezTo>
                  <a:cubicBezTo>
                    <a:pt x="52" y="80"/>
                    <a:pt x="53" y="84"/>
                    <a:pt x="52" y="85"/>
                  </a:cubicBezTo>
                  <a:cubicBezTo>
                    <a:pt x="49" y="86"/>
                    <a:pt x="46" y="83"/>
                    <a:pt x="43" y="84"/>
                  </a:cubicBezTo>
                  <a:cubicBezTo>
                    <a:pt x="42" y="84"/>
                    <a:pt x="46" y="86"/>
                    <a:pt x="45" y="86"/>
                  </a:cubicBezTo>
                  <a:cubicBezTo>
                    <a:pt x="43" y="87"/>
                    <a:pt x="41" y="85"/>
                    <a:pt x="39" y="84"/>
                  </a:cubicBezTo>
                  <a:cubicBezTo>
                    <a:pt x="38" y="83"/>
                    <a:pt x="36" y="82"/>
                    <a:pt x="35" y="80"/>
                  </a:cubicBezTo>
                  <a:cubicBezTo>
                    <a:pt x="34" y="79"/>
                    <a:pt x="36" y="76"/>
                    <a:pt x="35" y="76"/>
                  </a:cubicBezTo>
                  <a:cubicBezTo>
                    <a:pt x="33" y="76"/>
                    <a:pt x="35" y="79"/>
                    <a:pt x="33" y="80"/>
                  </a:cubicBezTo>
                  <a:cubicBezTo>
                    <a:pt x="33" y="81"/>
                    <a:pt x="31" y="80"/>
                    <a:pt x="31" y="80"/>
                  </a:cubicBezTo>
                  <a:cubicBezTo>
                    <a:pt x="30" y="79"/>
                    <a:pt x="31" y="77"/>
                    <a:pt x="30" y="76"/>
                  </a:cubicBezTo>
                  <a:cubicBezTo>
                    <a:pt x="30" y="76"/>
                    <a:pt x="29" y="76"/>
                    <a:pt x="28" y="76"/>
                  </a:cubicBezTo>
                  <a:cubicBezTo>
                    <a:pt x="28" y="78"/>
                    <a:pt x="30" y="80"/>
                    <a:pt x="28" y="81"/>
                  </a:cubicBezTo>
                  <a:cubicBezTo>
                    <a:pt x="26" y="81"/>
                    <a:pt x="23" y="79"/>
                    <a:pt x="20" y="78"/>
                  </a:cubicBezTo>
                  <a:cubicBezTo>
                    <a:pt x="19" y="78"/>
                    <a:pt x="18" y="80"/>
                    <a:pt x="17" y="80"/>
                  </a:cubicBezTo>
                  <a:cubicBezTo>
                    <a:pt x="16" y="79"/>
                    <a:pt x="17" y="77"/>
                    <a:pt x="16" y="76"/>
                  </a:cubicBezTo>
                  <a:cubicBezTo>
                    <a:pt x="14" y="74"/>
                    <a:pt x="11" y="73"/>
                    <a:pt x="10" y="71"/>
                  </a:cubicBezTo>
                  <a:cubicBezTo>
                    <a:pt x="8" y="69"/>
                    <a:pt x="8" y="66"/>
                    <a:pt x="7" y="63"/>
                  </a:cubicBezTo>
                  <a:cubicBezTo>
                    <a:pt x="7" y="63"/>
                    <a:pt x="6" y="61"/>
                    <a:pt x="7" y="61"/>
                  </a:cubicBezTo>
                  <a:cubicBezTo>
                    <a:pt x="10" y="61"/>
                    <a:pt x="13" y="61"/>
                    <a:pt x="16" y="61"/>
                  </a:cubicBezTo>
                  <a:cubicBezTo>
                    <a:pt x="19" y="62"/>
                    <a:pt x="20" y="64"/>
                    <a:pt x="23" y="65"/>
                  </a:cubicBezTo>
                  <a:cubicBezTo>
                    <a:pt x="25" y="65"/>
                    <a:pt x="30" y="67"/>
                    <a:pt x="31" y="64"/>
                  </a:cubicBezTo>
                  <a:cubicBezTo>
                    <a:pt x="31" y="61"/>
                    <a:pt x="26" y="61"/>
                    <a:pt x="24" y="59"/>
                  </a:cubicBezTo>
                  <a:cubicBezTo>
                    <a:pt x="23" y="59"/>
                    <a:pt x="24" y="57"/>
                    <a:pt x="23" y="57"/>
                  </a:cubicBezTo>
                  <a:cubicBezTo>
                    <a:pt x="21" y="57"/>
                    <a:pt x="18" y="58"/>
                    <a:pt x="16" y="58"/>
                  </a:cubicBezTo>
                  <a:cubicBezTo>
                    <a:pt x="11" y="58"/>
                    <a:pt x="6" y="58"/>
                    <a:pt x="1" y="56"/>
                  </a:cubicBezTo>
                  <a:cubicBezTo>
                    <a:pt x="0" y="56"/>
                    <a:pt x="1" y="54"/>
                    <a:pt x="2" y="52"/>
                  </a:cubicBezTo>
                  <a:cubicBezTo>
                    <a:pt x="3" y="49"/>
                    <a:pt x="4" y="46"/>
                    <a:pt x="5" y="43"/>
                  </a:cubicBezTo>
                  <a:cubicBezTo>
                    <a:pt x="6" y="41"/>
                    <a:pt x="8" y="40"/>
                    <a:pt x="9" y="37"/>
                  </a:cubicBezTo>
                  <a:cubicBezTo>
                    <a:pt x="10" y="35"/>
                    <a:pt x="8" y="32"/>
                    <a:pt x="9" y="30"/>
                  </a:cubicBezTo>
                  <a:cubicBezTo>
                    <a:pt x="10" y="27"/>
                    <a:pt x="14" y="26"/>
                    <a:pt x="16" y="23"/>
                  </a:cubicBezTo>
                  <a:cubicBezTo>
                    <a:pt x="19" y="20"/>
                    <a:pt x="20" y="16"/>
                    <a:pt x="23" y="13"/>
                  </a:cubicBezTo>
                  <a:cubicBezTo>
                    <a:pt x="27" y="9"/>
                    <a:pt x="32" y="6"/>
                    <a:pt x="37" y="4"/>
                  </a:cubicBezTo>
                  <a:cubicBezTo>
                    <a:pt x="41" y="2"/>
                    <a:pt x="46" y="1"/>
                    <a:pt x="51" y="1"/>
                  </a:cubicBezTo>
                  <a:cubicBezTo>
                    <a:pt x="55" y="0"/>
                    <a:pt x="59" y="1"/>
                    <a:pt x="63" y="1"/>
                  </a:cubicBezTo>
                  <a:cubicBezTo>
                    <a:pt x="65" y="1"/>
                    <a:pt x="67" y="0"/>
                    <a:pt x="68" y="1"/>
                  </a:cubicBezTo>
                  <a:cubicBezTo>
                    <a:pt x="69" y="2"/>
                    <a:pt x="68" y="4"/>
                    <a:pt x="67" y="5"/>
                  </a:cubicBezTo>
                  <a:cubicBezTo>
                    <a:pt x="65" y="6"/>
                    <a:pt x="61" y="7"/>
                    <a:pt x="59" y="8"/>
                  </a:cubicBezTo>
                  <a:cubicBezTo>
                    <a:pt x="57" y="9"/>
                    <a:pt x="54" y="10"/>
                    <a:pt x="53" y="12"/>
                  </a:cubicBezTo>
                  <a:cubicBezTo>
                    <a:pt x="51" y="14"/>
                    <a:pt x="52" y="17"/>
                    <a:pt x="51" y="19"/>
                  </a:cubicBezTo>
                  <a:cubicBezTo>
                    <a:pt x="49" y="22"/>
                    <a:pt x="46" y="23"/>
                    <a:pt x="45" y="25"/>
                  </a:cubicBezTo>
                  <a:cubicBezTo>
                    <a:pt x="45" y="28"/>
                    <a:pt x="48" y="30"/>
                    <a:pt x="48" y="32"/>
                  </a:cubicBezTo>
                  <a:cubicBezTo>
                    <a:pt x="48" y="35"/>
                    <a:pt x="45" y="37"/>
                    <a:pt x="45" y="39"/>
                  </a:cubicBezTo>
                  <a:cubicBezTo>
                    <a:pt x="44" y="41"/>
                    <a:pt x="44" y="44"/>
                    <a:pt x="45" y="45"/>
                  </a:cubicBezTo>
                  <a:cubicBezTo>
                    <a:pt x="47" y="48"/>
                    <a:pt x="51" y="50"/>
                    <a:pt x="53" y="52"/>
                  </a:cubicBezTo>
                  <a:cubicBezTo>
                    <a:pt x="54" y="53"/>
                    <a:pt x="57" y="53"/>
                    <a:pt x="56" y="54"/>
                  </a:cubicBezTo>
                  <a:cubicBezTo>
                    <a:pt x="55" y="56"/>
                    <a:pt x="51" y="56"/>
                    <a:pt x="49" y="57"/>
                  </a:cubicBezTo>
                  <a:cubicBezTo>
                    <a:pt x="46" y="58"/>
                    <a:pt x="44" y="58"/>
                    <a:pt x="42" y="59"/>
                  </a:cubicBezTo>
                  <a:cubicBezTo>
                    <a:pt x="40" y="60"/>
                    <a:pt x="38" y="62"/>
                    <a:pt x="38" y="64"/>
                  </a:cubicBezTo>
                  <a:cubicBezTo>
                    <a:pt x="38" y="65"/>
                    <a:pt x="41" y="63"/>
                    <a:pt x="42" y="62"/>
                  </a:cubicBezTo>
                  <a:cubicBezTo>
                    <a:pt x="45" y="62"/>
                    <a:pt x="47" y="60"/>
                    <a:pt x="50" y="59"/>
                  </a:cubicBezTo>
                  <a:cubicBezTo>
                    <a:pt x="51" y="59"/>
                    <a:pt x="53" y="58"/>
                    <a:pt x="54" y="59"/>
                  </a:cubicBezTo>
                  <a:cubicBezTo>
                    <a:pt x="55" y="61"/>
                    <a:pt x="53" y="63"/>
                    <a:pt x="53" y="65"/>
                  </a:cubicBezTo>
                  <a:cubicBezTo>
                    <a:pt x="53" y="66"/>
                    <a:pt x="55" y="67"/>
                    <a:pt x="55" y="66"/>
                  </a:cubicBezTo>
                  <a:cubicBezTo>
                    <a:pt x="57" y="63"/>
                    <a:pt x="57" y="60"/>
                    <a:pt x="58" y="57"/>
                  </a:cubicBezTo>
                  <a:cubicBezTo>
                    <a:pt x="58" y="56"/>
                    <a:pt x="59" y="55"/>
                    <a:pt x="60" y="54"/>
                  </a:cubicBezTo>
                  <a:cubicBezTo>
                    <a:pt x="61" y="52"/>
                    <a:pt x="62" y="50"/>
                    <a:pt x="61" y="49"/>
                  </a:cubicBezTo>
                  <a:cubicBezTo>
                    <a:pt x="59" y="46"/>
                    <a:pt x="56" y="46"/>
                    <a:pt x="53" y="45"/>
                  </a:cubicBezTo>
                  <a:cubicBezTo>
                    <a:pt x="52" y="44"/>
                    <a:pt x="49" y="42"/>
                    <a:pt x="50" y="41"/>
                  </a:cubicBezTo>
                  <a:cubicBezTo>
                    <a:pt x="51" y="38"/>
                    <a:pt x="54" y="35"/>
                    <a:pt x="57" y="34"/>
                  </a:cubicBezTo>
                  <a:cubicBezTo>
                    <a:pt x="58" y="33"/>
                    <a:pt x="60" y="36"/>
                    <a:pt x="61" y="37"/>
                  </a:cubicBezTo>
                  <a:cubicBezTo>
                    <a:pt x="63" y="38"/>
                    <a:pt x="64" y="40"/>
                    <a:pt x="66" y="40"/>
                  </a:cubicBezTo>
                  <a:cubicBezTo>
                    <a:pt x="67" y="41"/>
                    <a:pt x="67" y="38"/>
                    <a:pt x="66" y="38"/>
                  </a:cubicBezTo>
                  <a:cubicBezTo>
                    <a:pt x="65" y="36"/>
                    <a:pt x="62" y="37"/>
                    <a:pt x="61" y="35"/>
                  </a:cubicBezTo>
                  <a:cubicBezTo>
                    <a:pt x="60" y="34"/>
                    <a:pt x="63" y="32"/>
                    <a:pt x="62" y="31"/>
                  </a:cubicBezTo>
                  <a:cubicBezTo>
                    <a:pt x="62" y="30"/>
                    <a:pt x="59" y="32"/>
                    <a:pt x="58" y="31"/>
                  </a:cubicBezTo>
                  <a:cubicBezTo>
                    <a:pt x="57" y="31"/>
                    <a:pt x="57" y="29"/>
                    <a:pt x="57" y="28"/>
                  </a:cubicBezTo>
                  <a:cubicBezTo>
                    <a:pt x="57" y="24"/>
                    <a:pt x="55" y="20"/>
                    <a:pt x="57" y="18"/>
                  </a:cubicBezTo>
                  <a:cubicBezTo>
                    <a:pt x="58" y="16"/>
                    <a:pt x="60" y="20"/>
                    <a:pt x="62" y="21"/>
                  </a:cubicBezTo>
                  <a:cubicBezTo>
                    <a:pt x="65" y="22"/>
                    <a:pt x="68" y="25"/>
                    <a:pt x="71" y="25"/>
                  </a:cubicBezTo>
                  <a:cubicBezTo>
                    <a:pt x="72" y="25"/>
                    <a:pt x="72" y="23"/>
                    <a:pt x="71" y="22"/>
                  </a:cubicBezTo>
                  <a:cubicBezTo>
                    <a:pt x="68" y="20"/>
                    <a:pt x="64" y="20"/>
                    <a:pt x="61" y="17"/>
                  </a:cubicBezTo>
                  <a:cubicBezTo>
                    <a:pt x="60" y="16"/>
                    <a:pt x="64" y="16"/>
                    <a:pt x="65" y="16"/>
                  </a:cubicBezTo>
                  <a:cubicBezTo>
                    <a:pt x="68" y="16"/>
                    <a:pt x="71" y="19"/>
                    <a:pt x="73" y="17"/>
                  </a:cubicBezTo>
                  <a:cubicBezTo>
                    <a:pt x="75" y="15"/>
                    <a:pt x="69" y="16"/>
                    <a:pt x="67" y="14"/>
                  </a:cubicBezTo>
                  <a:cubicBezTo>
                    <a:pt x="66" y="13"/>
                    <a:pt x="65" y="11"/>
                    <a:pt x="66" y="10"/>
                  </a:cubicBezTo>
                  <a:cubicBezTo>
                    <a:pt x="68" y="9"/>
                    <a:pt x="69" y="12"/>
                    <a:pt x="71" y="12"/>
                  </a:cubicBezTo>
                  <a:cubicBezTo>
                    <a:pt x="72" y="11"/>
                    <a:pt x="73" y="8"/>
                    <a:pt x="74" y="8"/>
                  </a:cubicBezTo>
                  <a:cubicBezTo>
                    <a:pt x="76" y="7"/>
                    <a:pt x="78" y="9"/>
                    <a:pt x="80" y="9"/>
                  </a:cubicBezTo>
                  <a:cubicBezTo>
                    <a:pt x="81" y="8"/>
                    <a:pt x="79" y="6"/>
                    <a:pt x="80" y="6"/>
                  </a:cubicBezTo>
                  <a:cubicBezTo>
                    <a:pt x="85" y="4"/>
                    <a:pt x="89" y="2"/>
                    <a:pt x="94" y="2"/>
                  </a:cubicBezTo>
                  <a:cubicBezTo>
                    <a:pt x="99" y="1"/>
                    <a:pt x="104" y="1"/>
                    <a:pt x="108" y="3"/>
                  </a:cubicBezTo>
                  <a:cubicBezTo>
                    <a:pt x="109" y="3"/>
                    <a:pt x="109" y="6"/>
                    <a:pt x="109" y="7"/>
                  </a:cubicBezTo>
                  <a:cubicBezTo>
                    <a:pt x="109" y="9"/>
                    <a:pt x="107" y="11"/>
                    <a:pt x="108" y="13"/>
                  </a:cubicBezTo>
                  <a:cubicBezTo>
                    <a:pt x="109" y="15"/>
                    <a:pt x="112" y="14"/>
                    <a:pt x="113" y="16"/>
                  </a:cubicBezTo>
                  <a:cubicBezTo>
                    <a:pt x="114" y="17"/>
                    <a:pt x="112" y="19"/>
                    <a:pt x="112" y="21"/>
                  </a:cubicBezTo>
                  <a:cubicBezTo>
                    <a:pt x="112" y="23"/>
                    <a:pt x="114" y="24"/>
                    <a:pt x="113" y="25"/>
                  </a:cubicBezTo>
                  <a:cubicBezTo>
                    <a:pt x="110" y="29"/>
                    <a:pt x="104" y="30"/>
                    <a:pt x="101" y="34"/>
                  </a:cubicBezTo>
                  <a:cubicBezTo>
                    <a:pt x="100" y="35"/>
                    <a:pt x="106" y="32"/>
                    <a:pt x="107" y="34"/>
                  </a:cubicBezTo>
                  <a:cubicBezTo>
                    <a:pt x="108" y="36"/>
                    <a:pt x="104" y="38"/>
                    <a:pt x="103" y="40"/>
                  </a:cubicBezTo>
                  <a:cubicBezTo>
                    <a:pt x="103" y="41"/>
                    <a:pt x="103" y="44"/>
                    <a:pt x="105" y="44"/>
                  </a:cubicBezTo>
                  <a:cubicBezTo>
                    <a:pt x="107" y="43"/>
                    <a:pt x="108" y="40"/>
                    <a:pt x="110" y="38"/>
                  </a:cubicBezTo>
                  <a:cubicBezTo>
                    <a:pt x="111" y="37"/>
                    <a:pt x="111" y="36"/>
                    <a:pt x="113" y="35"/>
                  </a:cubicBezTo>
                  <a:cubicBezTo>
                    <a:pt x="114" y="35"/>
                    <a:pt x="115" y="37"/>
                    <a:pt x="116" y="36"/>
                  </a:cubicBezTo>
                  <a:cubicBezTo>
                    <a:pt x="117" y="35"/>
                    <a:pt x="115" y="32"/>
                    <a:pt x="116" y="32"/>
                  </a:cubicBezTo>
                  <a:cubicBezTo>
                    <a:pt x="118" y="32"/>
                    <a:pt x="118" y="35"/>
                    <a:pt x="120" y="36"/>
                  </a:cubicBezTo>
                  <a:cubicBezTo>
                    <a:pt x="122" y="37"/>
                    <a:pt x="125" y="33"/>
                    <a:pt x="125" y="35"/>
                  </a:cubicBezTo>
                  <a:cubicBezTo>
                    <a:pt x="126" y="37"/>
                    <a:pt x="122" y="40"/>
                    <a:pt x="123" y="43"/>
                  </a:cubicBezTo>
                  <a:cubicBezTo>
                    <a:pt x="124" y="45"/>
                    <a:pt x="127" y="44"/>
                    <a:pt x="128" y="43"/>
                  </a:cubicBezTo>
                  <a:cubicBezTo>
                    <a:pt x="129" y="42"/>
                    <a:pt x="125" y="39"/>
                    <a:pt x="127" y="38"/>
                  </a:cubicBezTo>
                  <a:cubicBezTo>
                    <a:pt x="128" y="37"/>
                    <a:pt x="130" y="40"/>
                    <a:pt x="132" y="41"/>
                  </a:cubicBezTo>
                  <a:cubicBezTo>
                    <a:pt x="133" y="42"/>
                    <a:pt x="134" y="45"/>
                    <a:pt x="134" y="44"/>
                  </a:cubicBezTo>
                  <a:cubicBezTo>
                    <a:pt x="134" y="42"/>
                    <a:pt x="133" y="40"/>
                    <a:pt x="132" y="38"/>
                  </a:cubicBezTo>
                  <a:cubicBezTo>
                    <a:pt x="131" y="36"/>
                    <a:pt x="128" y="35"/>
                    <a:pt x="129" y="34"/>
                  </a:cubicBezTo>
                  <a:cubicBezTo>
                    <a:pt x="131" y="33"/>
                    <a:pt x="133" y="36"/>
                    <a:pt x="135" y="36"/>
                  </a:cubicBezTo>
                  <a:cubicBezTo>
                    <a:pt x="137" y="37"/>
                    <a:pt x="140" y="38"/>
                    <a:pt x="143" y="37"/>
                  </a:cubicBezTo>
                  <a:cubicBezTo>
                    <a:pt x="144" y="37"/>
                    <a:pt x="141" y="36"/>
                    <a:pt x="140" y="35"/>
                  </a:cubicBezTo>
                  <a:cubicBezTo>
                    <a:pt x="137" y="34"/>
                    <a:pt x="133" y="35"/>
                    <a:pt x="132" y="32"/>
                  </a:cubicBezTo>
                  <a:cubicBezTo>
                    <a:pt x="132" y="30"/>
                    <a:pt x="136" y="28"/>
                    <a:pt x="138" y="27"/>
                  </a:cubicBezTo>
                  <a:cubicBezTo>
                    <a:pt x="140" y="26"/>
                    <a:pt x="143" y="24"/>
                    <a:pt x="145" y="25"/>
                  </a:cubicBezTo>
                  <a:cubicBezTo>
                    <a:pt x="150" y="25"/>
                    <a:pt x="155" y="27"/>
                    <a:pt x="159" y="29"/>
                  </a:cubicBezTo>
                  <a:cubicBezTo>
                    <a:pt x="160" y="29"/>
                    <a:pt x="161" y="32"/>
                    <a:pt x="162" y="31"/>
                  </a:cubicBezTo>
                  <a:cubicBezTo>
                    <a:pt x="163" y="31"/>
                    <a:pt x="162" y="27"/>
                    <a:pt x="163" y="28"/>
                  </a:cubicBezTo>
                  <a:cubicBezTo>
                    <a:pt x="167" y="29"/>
                    <a:pt x="170" y="31"/>
                    <a:pt x="171" y="35"/>
                  </a:cubicBezTo>
                  <a:cubicBezTo>
                    <a:pt x="172" y="37"/>
                    <a:pt x="168" y="38"/>
                    <a:pt x="166" y="39"/>
                  </a:cubicBezTo>
                  <a:cubicBezTo>
                    <a:pt x="164" y="41"/>
                    <a:pt x="162" y="42"/>
                    <a:pt x="161" y="44"/>
                  </a:cubicBezTo>
                  <a:cubicBezTo>
                    <a:pt x="161" y="45"/>
                    <a:pt x="162" y="46"/>
                    <a:pt x="162" y="46"/>
                  </a:cubicBezTo>
                  <a:cubicBezTo>
                    <a:pt x="164" y="44"/>
                    <a:pt x="165" y="41"/>
                    <a:pt x="168" y="40"/>
                  </a:cubicBezTo>
                  <a:cubicBezTo>
                    <a:pt x="171" y="39"/>
                    <a:pt x="175" y="37"/>
                    <a:pt x="177" y="40"/>
                  </a:cubicBezTo>
                  <a:cubicBezTo>
                    <a:pt x="179" y="42"/>
                    <a:pt x="175" y="44"/>
                    <a:pt x="173" y="46"/>
                  </a:cubicBezTo>
                  <a:cubicBezTo>
                    <a:pt x="171" y="47"/>
                    <a:pt x="168" y="47"/>
                    <a:pt x="168" y="48"/>
                  </a:cubicBezTo>
                  <a:cubicBezTo>
                    <a:pt x="167" y="50"/>
                    <a:pt x="172" y="48"/>
                    <a:pt x="172" y="49"/>
                  </a:cubicBezTo>
                  <a:cubicBezTo>
                    <a:pt x="172" y="51"/>
                    <a:pt x="169" y="53"/>
                    <a:pt x="169" y="55"/>
                  </a:cubicBezTo>
                  <a:cubicBezTo>
                    <a:pt x="169" y="56"/>
                    <a:pt x="171" y="56"/>
                    <a:pt x="172" y="56"/>
                  </a:cubicBezTo>
                  <a:cubicBezTo>
                    <a:pt x="174" y="54"/>
                    <a:pt x="174" y="51"/>
                    <a:pt x="176" y="49"/>
                  </a:cubicBezTo>
                  <a:cubicBezTo>
                    <a:pt x="178" y="47"/>
                    <a:pt x="181" y="43"/>
                    <a:pt x="181" y="45"/>
                  </a:cubicBezTo>
                  <a:cubicBezTo>
                    <a:pt x="182" y="48"/>
                    <a:pt x="178" y="50"/>
                    <a:pt x="177" y="53"/>
                  </a:cubicBezTo>
                  <a:cubicBezTo>
                    <a:pt x="176" y="54"/>
                    <a:pt x="175" y="58"/>
                    <a:pt x="176" y="58"/>
                  </a:cubicBezTo>
                  <a:cubicBezTo>
                    <a:pt x="179" y="56"/>
                    <a:pt x="179" y="48"/>
                    <a:pt x="182" y="50"/>
                  </a:cubicBezTo>
                  <a:cubicBezTo>
                    <a:pt x="185" y="51"/>
                    <a:pt x="179" y="56"/>
                    <a:pt x="180" y="59"/>
                  </a:cubicBezTo>
                  <a:cubicBezTo>
                    <a:pt x="182" y="61"/>
                    <a:pt x="183" y="53"/>
                    <a:pt x="185" y="54"/>
                  </a:cubicBezTo>
                  <a:cubicBezTo>
                    <a:pt x="187" y="56"/>
                    <a:pt x="181" y="63"/>
                    <a:pt x="184" y="62"/>
                  </a:cubicBezTo>
                  <a:cubicBezTo>
                    <a:pt x="188" y="62"/>
                    <a:pt x="189" y="57"/>
                    <a:pt x="190" y="54"/>
                  </a:cubicBezTo>
                  <a:cubicBezTo>
                    <a:pt x="192" y="52"/>
                    <a:pt x="192" y="48"/>
                    <a:pt x="194" y="47"/>
                  </a:cubicBezTo>
                  <a:cubicBezTo>
                    <a:pt x="196" y="46"/>
                    <a:pt x="200" y="47"/>
                    <a:pt x="202" y="49"/>
                  </a:cubicBezTo>
                  <a:cubicBezTo>
                    <a:pt x="203" y="50"/>
                    <a:pt x="199" y="54"/>
                    <a:pt x="201" y="54"/>
                  </a:cubicBezTo>
                  <a:cubicBezTo>
                    <a:pt x="202" y="55"/>
                    <a:pt x="202" y="50"/>
                    <a:pt x="204" y="50"/>
                  </a:cubicBezTo>
                  <a:cubicBezTo>
                    <a:pt x="207" y="50"/>
                    <a:pt x="209" y="53"/>
                    <a:pt x="210" y="55"/>
                  </a:cubicBezTo>
                  <a:cubicBezTo>
                    <a:pt x="211" y="55"/>
                    <a:pt x="211" y="57"/>
                    <a:pt x="210" y="58"/>
                  </a:cubicBezTo>
                  <a:cubicBezTo>
                    <a:pt x="209" y="59"/>
                    <a:pt x="207" y="60"/>
                    <a:pt x="205" y="61"/>
                  </a:cubicBezTo>
                  <a:cubicBezTo>
                    <a:pt x="203" y="62"/>
                    <a:pt x="200" y="60"/>
                    <a:pt x="198" y="61"/>
                  </a:cubicBezTo>
                  <a:cubicBezTo>
                    <a:pt x="196" y="62"/>
                    <a:pt x="196" y="65"/>
                    <a:pt x="195" y="67"/>
                  </a:cubicBezTo>
                  <a:cubicBezTo>
                    <a:pt x="194" y="69"/>
                    <a:pt x="191" y="72"/>
                    <a:pt x="193" y="73"/>
                  </a:cubicBezTo>
                  <a:cubicBezTo>
                    <a:pt x="195" y="74"/>
                    <a:pt x="197" y="70"/>
                    <a:pt x="199" y="69"/>
                  </a:cubicBezTo>
                  <a:cubicBezTo>
                    <a:pt x="201" y="67"/>
                    <a:pt x="204" y="66"/>
                    <a:pt x="206" y="67"/>
                  </a:cubicBezTo>
                  <a:cubicBezTo>
                    <a:pt x="208" y="67"/>
                    <a:pt x="203" y="70"/>
                    <a:pt x="204" y="69"/>
                  </a:cubicBezTo>
                  <a:cubicBezTo>
                    <a:pt x="206" y="68"/>
                    <a:pt x="208" y="67"/>
                    <a:pt x="210" y="65"/>
                  </a:cubicBezTo>
                  <a:cubicBezTo>
                    <a:pt x="211" y="64"/>
                    <a:pt x="212" y="61"/>
                    <a:pt x="213" y="61"/>
                  </a:cubicBezTo>
                  <a:cubicBezTo>
                    <a:pt x="215" y="62"/>
                    <a:pt x="215" y="65"/>
                    <a:pt x="214" y="67"/>
                  </a:cubicBezTo>
                  <a:cubicBezTo>
                    <a:pt x="213" y="69"/>
                    <a:pt x="210" y="71"/>
                    <a:pt x="207" y="72"/>
                  </a:cubicBezTo>
                  <a:cubicBezTo>
                    <a:pt x="205" y="73"/>
                    <a:pt x="202" y="73"/>
                    <a:pt x="200" y="74"/>
                  </a:cubicBezTo>
                  <a:cubicBezTo>
                    <a:pt x="198" y="75"/>
                    <a:pt x="197" y="77"/>
                    <a:pt x="196" y="79"/>
                  </a:cubicBezTo>
                  <a:cubicBezTo>
                    <a:pt x="196" y="80"/>
                    <a:pt x="198" y="80"/>
                    <a:pt x="199" y="80"/>
                  </a:cubicBezTo>
                  <a:cubicBezTo>
                    <a:pt x="200" y="79"/>
                    <a:pt x="200" y="76"/>
                    <a:pt x="202" y="75"/>
                  </a:cubicBezTo>
                  <a:cubicBezTo>
                    <a:pt x="203" y="74"/>
                    <a:pt x="205" y="75"/>
                    <a:pt x="205" y="76"/>
                  </a:cubicBezTo>
                  <a:cubicBezTo>
                    <a:pt x="206" y="78"/>
                    <a:pt x="203" y="80"/>
                    <a:pt x="203" y="82"/>
                  </a:cubicBezTo>
                  <a:cubicBezTo>
                    <a:pt x="203" y="83"/>
                    <a:pt x="205" y="82"/>
                    <a:pt x="206" y="81"/>
                  </a:cubicBezTo>
                  <a:cubicBezTo>
                    <a:pt x="207" y="79"/>
                    <a:pt x="207" y="75"/>
                    <a:pt x="209" y="73"/>
                  </a:cubicBezTo>
                  <a:cubicBezTo>
                    <a:pt x="212" y="70"/>
                    <a:pt x="216" y="68"/>
                    <a:pt x="220" y="67"/>
                  </a:cubicBezTo>
                  <a:cubicBezTo>
                    <a:pt x="221" y="66"/>
                    <a:pt x="221" y="69"/>
                    <a:pt x="220" y="70"/>
                  </a:cubicBezTo>
                  <a:cubicBezTo>
                    <a:pt x="218" y="72"/>
                    <a:pt x="214" y="73"/>
                    <a:pt x="212" y="75"/>
                  </a:cubicBezTo>
                  <a:cubicBezTo>
                    <a:pt x="211" y="76"/>
                    <a:pt x="212" y="78"/>
                    <a:pt x="213" y="77"/>
                  </a:cubicBezTo>
                  <a:cubicBezTo>
                    <a:pt x="218" y="75"/>
                    <a:pt x="222" y="71"/>
                    <a:pt x="227" y="69"/>
                  </a:cubicBezTo>
                  <a:cubicBezTo>
                    <a:pt x="228" y="69"/>
                    <a:pt x="228" y="71"/>
                    <a:pt x="229" y="72"/>
                  </a:cubicBezTo>
                  <a:cubicBezTo>
                    <a:pt x="231" y="73"/>
                    <a:pt x="235" y="73"/>
                    <a:pt x="235" y="75"/>
                  </a:cubicBezTo>
                  <a:cubicBezTo>
                    <a:pt x="236" y="77"/>
                    <a:pt x="232" y="78"/>
                    <a:pt x="230" y="79"/>
                  </a:cubicBezTo>
                  <a:cubicBezTo>
                    <a:pt x="228" y="80"/>
                    <a:pt x="225" y="79"/>
                    <a:pt x="222" y="80"/>
                  </a:cubicBezTo>
                  <a:cubicBezTo>
                    <a:pt x="220" y="81"/>
                    <a:pt x="218" y="83"/>
                    <a:pt x="216" y="85"/>
                  </a:cubicBezTo>
                  <a:cubicBezTo>
                    <a:pt x="215" y="85"/>
                    <a:pt x="215" y="87"/>
                    <a:pt x="216" y="87"/>
                  </a:cubicBezTo>
                  <a:cubicBezTo>
                    <a:pt x="220" y="86"/>
                    <a:pt x="222" y="84"/>
                    <a:pt x="226" y="83"/>
                  </a:cubicBezTo>
                  <a:cubicBezTo>
                    <a:pt x="227" y="82"/>
                    <a:pt x="231" y="80"/>
                    <a:pt x="231" y="81"/>
                  </a:cubicBezTo>
                  <a:cubicBezTo>
                    <a:pt x="230" y="84"/>
                    <a:pt x="227" y="85"/>
                    <a:pt x="224" y="87"/>
                  </a:cubicBezTo>
                  <a:cubicBezTo>
                    <a:pt x="223" y="88"/>
                    <a:pt x="221" y="88"/>
                    <a:pt x="220" y="89"/>
                  </a:cubicBezTo>
                  <a:cubicBezTo>
                    <a:pt x="219" y="89"/>
                    <a:pt x="220" y="91"/>
                    <a:pt x="220" y="91"/>
                  </a:cubicBezTo>
                  <a:cubicBezTo>
                    <a:pt x="224" y="90"/>
                    <a:pt x="227" y="88"/>
                    <a:pt x="230" y="86"/>
                  </a:cubicBezTo>
                  <a:cubicBezTo>
                    <a:pt x="233" y="85"/>
                    <a:pt x="235" y="82"/>
                    <a:pt x="238" y="80"/>
                  </a:cubicBezTo>
                  <a:cubicBezTo>
                    <a:pt x="239" y="80"/>
                    <a:pt x="240" y="81"/>
                    <a:pt x="241" y="81"/>
                  </a:cubicBezTo>
                  <a:cubicBezTo>
                    <a:pt x="243" y="83"/>
                    <a:pt x="246" y="85"/>
                    <a:pt x="248" y="87"/>
                  </a:cubicBezTo>
                  <a:cubicBezTo>
                    <a:pt x="249" y="88"/>
                    <a:pt x="250" y="91"/>
                    <a:pt x="248" y="91"/>
                  </a:cubicBezTo>
                  <a:cubicBezTo>
                    <a:pt x="244" y="92"/>
                    <a:pt x="240" y="90"/>
                    <a:pt x="235" y="91"/>
                  </a:cubicBezTo>
                  <a:cubicBezTo>
                    <a:pt x="232" y="91"/>
                    <a:pt x="229" y="92"/>
                    <a:pt x="226" y="94"/>
                  </a:cubicBezTo>
                  <a:cubicBezTo>
                    <a:pt x="225" y="95"/>
                    <a:pt x="229" y="94"/>
                    <a:pt x="230" y="95"/>
                  </a:cubicBezTo>
                  <a:cubicBezTo>
                    <a:pt x="233" y="95"/>
                    <a:pt x="236" y="97"/>
                    <a:pt x="239" y="97"/>
                  </a:cubicBezTo>
                  <a:cubicBezTo>
                    <a:pt x="243" y="98"/>
                    <a:pt x="247" y="97"/>
                    <a:pt x="250" y="98"/>
                  </a:cubicBezTo>
                  <a:cubicBezTo>
                    <a:pt x="252" y="99"/>
                    <a:pt x="253" y="100"/>
                    <a:pt x="253" y="101"/>
                  </a:cubicBezTo>
                  <a:cubicBezTo>
                    <a:pt x="253" y="102"/>
                    <a:pt x="251" y="103"/>
                    <a:pt x="251" y="103"/>
                  </a:cubicBezTo>
                  <a:cubicBezTo>
                    <a:pt x="248" y="103"/>
                    <a:pt x="245" y="103"/>
                    <a:pt x="243" y="103"/>
                  </a:cubicBezTo>
                  <a:cubicBezTo>
                    <a:pt x="240" y="102"/>
                    <a:pt x="237" y="100"/>
                    <a:pt x="233" y="100"/>
                  </a:cubicBezTo>
                  <a:cubicBezTo>
                    <a:pt x="231" y="100"/>
                    <a:pt x="228" y="101"/>
                    <a:pt x="226" y="102"/>
                  </a:cubicBezTo>
                  <a:cubicBezTo>
                    <a:pt x="225" y="103"/>
                    <a:pt x="224" y="106"/>
                    <a:pt x="226" y="106"/>
                  </a:cubicBezTo>
                  <a:cubicBezTo>
                    <a:pt x="228" y="107"/>
                    <a:pt x="231" y="104"/>
                    <a:pt x="234" y="104"/>
                  </a:cubicBezTo>
                  <a:cubicBezTo>
                    <a:pt x="235" y="104"/>
                    <a:pt x="238" y="104"/>
                    <a:pt x="238" y="105"/>
                  </a:cubicBezTo>
                  <a:cubicBezTo>
                    <a:pt x="239" y="107"/>
                    <a:pt x="236" y="107"/>
                    <a:pt x="235" y="108"/>
                  </a:cubicBezTo>
                  <a:cubicBezTo>
                    <a:pt x="233" y="108"/>
                    <a:pt x="230" y="106"/>
                    <a:pt x="230" y="108"/>
                  </a:cubicBezTo>
                  <a:cubicBezTo>
                    <a:pt x="231" y="110"/>
                    <a:pt x="238" y="110"/>
                    <a:pt x="236" y="111"/>
                  </a:cubicBezTo>
                  <a:cubicBezTo>
                    <a:pt x="233" y="113"/>
                    <a:pt x="228" y="110"/>
                    <a:pt x="224" y="111"/>
                  </a:cubicBezTo>
                  <a:cubicBezTo>
                    <a:pt x="223" y="112"/>
                    <a:pt x="223" y="114"/>
                    <a:pt x="224" y="114"/>
                  </a:cubicBezTo>
                  <a:cubicBezTo>
                    <a:pt x="227" y="115"/>
                    <a:pt x="231" y="112"/>
                    <a:pt x="233" y="114"/>
                  </a:cubicBezTo>
                  <a:cubicBezTo>
                    <a:pt x="235" y="116"/>
                    <a:pt x="224" y="116"/>
                    <a:pt x="226" y="117"/>
                  </a:cubicBezTo>
                  <a:cubicBezTo>
                    <a:pt x="232" y="119"/>
                    <a:pt x="239" y="116"/>
                    <a:pt x="245" y="118"/>
                  </a:cubicBezTo>
                  <a:cubicBezTo>
                    <a:pt x="249" y="119"/>
                    <a:pt x="236" y="117"/>
                    <a:pt x="235" y="120"/>
                  </a:cubicBezTo>
                  <a:cubicBezTo>
                    <a:pt x="234" y="122"/>
                    <a:pt x="242" y="119"/>
                    <a:pt x="244" y="121"/>
                  </a:cubicBezTo>
                  <a:cubicBezTo>
                    <a:pt x="245" y="123"/>
                    <a:pt x="238" y="123"/>
                    <a:pt x="238" y="126"/>
                  </a:cubicBezTo>
                  <a:cubicBezTo>
                    <a:pt x="238" y="128"/>
                    <a:pt x="242" y="123"/>
                    <a:pt x="244" y="123"/>
                  </a:cubicBezTo>
                  <a:cubicBezTo>
                    <a:pt x="245" y="124"/>
                    <a:pt x="242" y="127"/>
                    <a:pt x="244" y="127"/>
                  </a:cubicBezTo>
                  <a:cubicBezTo>
                    <a:pt x="246" y="128"/>
                    <a:pt x="249" y="122"/>
                    <a:pt x="251" y="124"/>
                  </a:cubicBezTo>
                  <a:cubicBezTo>
                    <a:pt x="253" y="126"/>
                    <a:pt x="247" y="129"/>
                    <a:pt x="249" y="132"/>
                  </a:cubicBezTo>
                  <a:cubicBezTo>
                    <a:pt x="250" y="133"/>
                    <a:pt x="252" y="127"/>
                    <a:pt x="253" y="128"/>
                  </a:cubicBezTo>
                  <a:cubicBezTo>
                    <a:pt x="255" y="130"/>
                    <a:pt x="251" y="136"/>
                    <a:pt x="253" y="135"/>
                  </a:cubicBezTo>
                  <a:cubicBezTo>
                    <a:pt x="256" y="135"/>
                    <a:pt x="255" y="127"/>
                    <a:pt x="258" y="128"/>
                  </a:cubicBezTo>
                  <a:cubicBezTo>
                    <a:pt x="261" y="128"/>
                    <a:pt x="256" y="137"/>
                    <a:pt x="258" y="136"/>
                  </a:cubicBezTo>
                  <a:cubicBezTo>
                    <a:pt x="262" y="136"/>
                    <a:pt x="260" y="130"/>
                    <a:pt x="262" y="127"/>
                  </a:cubicBezTo>
                  <a:cubicBezTo>
                    <a:pt x="263" y="126"/>
                    <a:pt x="266" y="127"/>
                    <a:pt x="266" y="128"/>
                  </a:cubicBezTo>
                  <a:cubicBezTo>
                    <a:pt x="267" y="131"/>
                    <a:pt x="262" y="132"/>
                    <a:pt x="263" y="134"/>
                  </a:cubicBezTo>
                  <a:cubicBezTo>
                    <a:pt x="264" y="137"/>
                    <a:pt x="269" y="135"/>
                    <a:pt x="271" y="137"/>
                  </a:cubicBezTo>
                  <a:cubicBezTo>
                    <a:pt x="272" y="137"/>
                    <a:pt x="272" y="139"/>
                    <a:pt x="271" y="140"/>
                  </a:cubicBezTo>
                  <a:cubicBezTo>
                    <a:pt x="270" y="141"/>
                    <a:pt x="266" y="139"/>
                    <a:pt x="265" y="141"/>
                  </a:cubicBezTo>
                  <a:cubicBezTo>
                    <a:pt x="264" y="143"/>
                    <a:pt x="267" y="145"/>
                    <a:pt x="268" y="145"/>
                  </a:cubicBezTo>
                  <a:cubicBezTo>
                    <a:pt x="271" y="146"/>
                    <a:pt x="273" y="142"/>
                    <a:pt x="276" y="142"/>
                  </a:cubicBezTo>
                  <a:cubicBezTo>
                    <a:pt x="277" y="142"/>
                    <a:pt x="278" y="144"/>
                    <a:pt x="279" y="144"/>
                  </a:cubicBezTo>
                  <a:cubicBezTo>
                    <a:pt x="281" y="144"/>
                    <a:pt x="283" y="140"/>
                    <a:pt x="284" y="142"/>
                  </a:cubicBezTo>
                  <a:cubicBezTo>
                    <a:pt x="284" y="144"/>
                    <a:pt x="281" y="146"/>
                    <a:pt x="280" y="148"/>
                  </a:cubicBezTo>
                  <a:cubicBezTo>
                    <a:pt x="279" y="150"/>
                    <a:pt x="276" y="151"/>
                    <a:pt x="276" y="153"/>
                  </a:cubicBezTo>
                  <a:cubicBezTo>
                    <a:pt x="276" y="154"/>
                    <a:pt x="278" y="154"/>
                    <a:pt x="279" y="154"/>
                  </a:cubicBezTo>
                  <a:cubicBezTo>
                    <a:pt x="280" y="153"/>
                    <a:pt x="280" y="149"/>
                    <a:pt x="282" y="150"/>
                  </a:cubicBezTo>
                  <a:cubicBezTo>
                    <a:pt x="284" y="150"/>
                    <a:pt x="282" y="154"/>
                    <a:pt x="283" y="155"/>
                  </a:cubicBezTo>
                  <a:cubicBezTo>
                    <a:pt x="285" y="155"/>
                    <a:pt x="284" y="150"/>
                    <a:pt x="286" y="150"/>
                  </a:cubicBezTo>
                  <a:cubicBezTo>
                    <a:pt x="287" y="150"/>
                    <a:pt x="288" y="154"/>
                    <a:pt x="289" y="153"/>
                  </a:cubicBezTo>
                  <a:cubicBezTo>
                    <a:pt x="291" y="153"/>
                    <a:pt x="289" y="149"/>
                    <a:pt x="290" y="149"/>
                  </a:cubicBezTo>
                  <a:cubicBezTo>
                    <a:pt x="292" y="148"/>
                    <a:pt x="295" y="150"/>
                    <a:pt x="297" y="151"/>
                  </a:cubicBezTo>
                  <a:cubicBezTo>
                    <a:pt x="298" y="152"/>
                    <a:pt x="301" y="154"/>
                    <a:pt x="300" y="156"/>
                  </a:cubicBezTo>
                  <a:cubicBezTo>
                    <a:pt x="298" y="158"/>
                    <a:pt x="292" y="155"/>
                    <a:pt x="292" y="158"/>
                  </a:cubicBezTo>
                  <a:cubicBezTo>
                    <a:pt x="292" y="160"/>
                    <a:pt x="299" y="159"/>
                    <a:pt x="299" y="162"/>
                  </a:cubicBezTo>
                  <a:cubicBezTo>
                    <a:pt x="299" y="164"/>
                    <a:pt x="295" y="163"/>
                    <a:pt x="292" y="163"/>
                  </a:cubicBezTo>
                  <a:cubicBezTo>
                    <a:pt x="290" y="163"/>
                    <a:pt x="288" y="162"/>
                    <a:pt x="286" y="163"/>
                  </a:cubicBezTo>
                  <a:cubicBezTo>
                    <a:pt x="285" y="163"/>
                    <a:pt x="282" y="164"/>
                    <a:pt x="283" y="165"/>
                  </a:cubicBezTo>
                  <a:cubicBezTo>
                    <a:pt x="284" y="167"/>
                    <a:pt x="288" y="166"/>
                    <a:pt x="290" y="167"/>
                  </a:cubicBezTo>
                  <a:cubicBezTo>
                    <a:pt x="291" y="168"/>
                    <a:pt x="288" y="169"/>
                    <a:pt x="287" y="169"/>
                  </a:cubicBezTo>
                  <a:cubicBezTo>
                    <a:pt x="285" y="169"/>
                    <a:pt x="280" y="167"/>
                    <a:pt x="280" y="169"/>
                  </a:cubicBezTo>
                  <a:cubicBezTo>
                    <a:pt x="281" y="172"/>
                    <a:pt x="288" y="172"/>
                    <a:pt x="288" y="176"/>
                  </a:cubicBezTo>
                  <a:cubicBezTo>
                    <a:pt x="288" y="178"/>
                    <a:pt x="283" y="174"/>
                    <a:pt x="281" y="175"/>
                  </a:cubicBezTo>
                  <a:cubicBezTo>
                    <a:pt x="280" y="175"/>
                    <a:pt x="282" y="177"/>
                    <a:pt x="282" y="177"/>
                  </a:cubicBezTo>
                  <a:cubicBezTo>
                    <a:pt x="280" y="178"/>
                    <a:pt x="277" y="178"/>
                    <a:pt x="275" y="177"/>
                  </a:cubicBezTo>
                  <a:cubicBezTo>
                    <a:pt x="274" y="177"/>
                    <a:pt x="275" y="172"/>
                    <a:pt x="274" y="173"/>
                  </a:cubicBezTo>
                  <a:cubicBezTo>
                    <a:pt x="272" y="175"/>
                    <a:pt x="272" y="179"/>
                    <a:pt x="272" y="181"/>
                  </a:cubicBezTo>
                  <a:cubicBezTo>
                    <a:pt x="272" y="184"/>
                    <a:pt x="274" y="189"/>
                    <a:pt x="271" y="191"/>
                  </a:cubicBezTo>
                  <a:cubicBezTo>
                    <a:pt x="270" y="193"/>
                    <a:pt x="268" y="190"/>
                    <a:pt x="266" y="188"/>
                  </a:cubicBezTo>
                  <a:cubicBezTo>
                    <a:pt x="265" y="187"/>
                    <a:pt x="264" y="184"/>
                    <a:pt x="263" y="184"/>
                  </a:cubicBezTo>
                  <a:cubicBezTo>
                    <a:pt x="261" y="183"/>
                    <a:pt x="261" y="187"/>
                    <a:pt x="260" y="187"/>
                  </a:cubicBezTo>
                  <a:cubicBezTo>
                    <a:pt x="258" y="187"/>
                    <a:pt x="258" y="185"/>
                    <a:pt x="257" y="183"/>
                  </a:cubicBezTo>
                  <a:cubicBezTo>
                    <a:pt x="257" y="182"/>
                    <a:pt x="258" y="181"/>
                    <a:pt x="257" y="180"/>
                  </a:cubicBezTo>
                  <a:cubicBezTo>
                    <a:pt x="257" y="179"/>
                    <a:pt x="255" y="179"/>
                    <a:pt x="255" y="177"/>
                  </a:cubicBezTo>
                  <a:cubicBezTo>
                    <a:pt x="254" y="175"/>
                    <a:pt x="254" y="173"/>
                    <a:pt x="255" y="172"/>
                  </a:cubicBezTo>
                  <a:cubicBezTo>
                    <a:pt x="256" y="169"/>
                    <a:pt x="260" y="170"/>
                    <a:pt x="261" y="168"/>
                  </a:cubicBezTo>
                  <a:cubicBezTo>
                    <a:pt x="262" y="167"/>
                    <a:pt x="263" y="163"/>
                    <a:pt x="262" y="163"/>
                  </a:cubicBezTo>
                  <a:cubicBezTo>
                    <a:pt x="258" y="164"/>
                    <a:pt x="256" y="167"/>
                    <a:pt x="253" y="169"/>
                  </a:cubicBezTo>
                  <a:cubicBezTo>
                    <a:pt x="252" y="169"/>
                    <a:pt x="250" y="171"/>
                    <a:pt x="250" y="170"/>
                  </a:cubicBezTo>
                  <a:cubicBezTo>
                    <a:pt x="249" y="168"/>
                    <a:pt x="251" y="166"/>
                    <a:pt x="250" y="165"/>
                  </a:cubicBezTo>
                  <a:cubicBezTo>
                    <a:pt x="249" y="164"/>
                    <a:pt x="246" y="166"/>
                    <a:pt x="244" y="165"/>
                  </a:cubicBezTo>
                  <a:cubicBezTo>
                    <a:pt x="243" y="165"/>
                    <a:pt x="241" y="164"/>
                    <a:pt x="240" y="162"/>
                  </a:cubicBezTo>
                  <a:cubicBezTo>
                    <a:pt x="239" y="161"/>
                    <a:pt x="241" y="158"/>
                    <a:pt x="240" y="157"/>
                  </a:cubicBezTo>
                  <a:cubicBezTo>
                    <a:pt x="237" y="156"/>
                    <a:pt x="233" y="156"/>
                    <a:pt x="231" y="158"/>
                  </a:cubicBezTo>
                  <a:cubicBezTo>
                    <a:pt x="230" y="160"/>
                    <a:pt x="235" y="161"/>
                    <a:pt x="235" y="164"/>
                  </a:cubicBezTo>
                  <a:cubicBezTo>
                    <a:pt x="235" y="165"/>
                    <a:pt x="233" y="165"/>
                    <a:pt x="231" y="164"/>
                  </a:cubicBezTo>
                  <a:cubicBezTo>
                    <a:pt x="230" y="163"/>
                    <a:pt x="229" y="160"/>
                    <a:pt x="228" y="161"/>
                  </a:cubicBezTo>
                  <a:cubicBezTo>
                    <a:pt x="226" y="162"/>
                    <a:pt x="228" y="164"/>
                    <a:pt x="228" y="166"/>
                  </a:cubicBezTo>
                  <a:cubicBezTo>
                    <a:pt x="229" y="168"/>
                    <a:pt x="234" y="169"/>
                    <a:pt x="233" y="171"/>
                  </a:cubicBezTo>
                  <a:cubicBezTo>
                    <a:pt x="232" y="173"/>
                    <a:pt x="227" y="173"/>
                    <a:pt x="225" y="172"/>
                  </a:cubicBezTo>
                  <a:cubicBezTo>
                    <a:pt x="223" y="170"/>
                    <a:pt x="224" y="166"/>
                    <a:pt x="221" y="165"/>
                  </a:cubicBezTo>
                  <a:cubicBezTo>
                    <a:pt x="220" y="165"/>
                    <a:pt x="220" y="168"/>
                    <a:pt x="221" y="170"/>
                  </a:cubicBezTo>
                  <a:cubicBezTo>
                    <a:pt x="221" y="172"/>
                    <a:pt x="222" y="176"/>
                    <a:pt x="224" y="177"/>
                  </a:cubicBezTo>
                  <a:cubicBezTo>
                    <a:pt x="226" y="178"/>
                    <a:pt x="229" y="176"/>
                    <a:pt x="231" y="177"/>
                  </a:cubicBezTo>
                  <a:cubicBezTo>
                    <a:pt x="233" y="180"/>
                    <a:pt x="232" y="184"/>
                    <a:pt x="233" y="187"/>
                  </a:cubicBezTo>
                  <a:cubicBezTo>
                    <a:pt x="233" y="190"/>
                    <a:pt x="231" y="193"/>
                    <a:pt x="233" y="195"/>
                  </a:cubicBezTo>
                  <a:cubicBezTo>
                    <a:pt x="234" y="196"/>
                    <a:pt x="235" y="191"/>
                    <a:pt x="237" y="191"/>
                  </a:cubicBezTo>
                  <a:cubicBezTo>
                    <a:pt x="239" y="191"/>
                    <a:pt x="241" y="193"/>
                    <a:pt x="243" y="194"/>
                  </a:cubicBezTo>
                  <a:cubicBezTo>
                    <a:pt x="244" y="195"/>
                    <a:pt x="247" y="194"/>
                    <a:pt x="248" y="195"/>
                  </a:cubicBezTo>
                  <a:cubicBezTo>
                    <a:pt x="249" y="197"/>
                    <a:pt x="246" y="200"/>
                    <a:pt x="247" y="202"/>
                  </a:cubicBezTo>
                  <a:cubicBezTo>
                    <a:pt x="248" y="203"/>
                    <a:pt x="250" y="201"/>
                    <a:pt x="251" y="202"/>
                  </a:cubicBezTo>
                  <a:cubicBezTo>
                    <a:pt x="252" y="203"/>
                    <a:pt x="251" y="205"/>
                    <a:pt x="251" y="206"/>
                  </a:cubicBezTo>
                  <a:cubicBezTo>
                    <a:pt x="251" y="208"/>
                    <a:pt x="252" y="210"/>
                    <a:pt x="253" y="212"/>
                  </a:cubicBezTo>
                  <a:cubicBezTo>
                    <a:pt x="255" y="216"/>
                    <a:pt x="258" y="218"/>
                    <a:pt x="259" y="222"/>
                  </a:cubicBezTo>
                  <a:cubicBezTo>
                    <a:pt x="259" y="224"/>
                    <a:pt x="256" y="224"/>
                    <a:pt x="254" y="223"/>
                  </a:cubicBezTo>
                  <a:cubicBezTo>
                    <a:pt x="252" y="222"/>
                    <a:pt x="250" y="217"/>
                    <a:pt x="249" y="219"/>
                  </a:cubicBezTo>
                  <a:cubicBezTo>
                    <a:pt x="248" y="224"/>
                    <a:pt x="252" y="228"/>
                    <a:pt x="252" y="233"/>
                  </a:cubicBezTo>
                  <a:cubicBezTo>
                    <a:pt x="251" y="234"/>
                    <a:pt x="248" y="231"/>
                    <a:pt x="247" y="232"/>
                  </a:cubicBezTo>
                  <a:cubicBezTo>
                    <a:pt x="246" y="233"/>
                    <a:pt x="249" y="236"/>
                    <a:pt x="248" y="23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7" name="Freeform 3554"/>
            <p:cNvSpPr>
              <a:spLocks noChangeAspect="1"/>
            </p:cNvSpPr>
            <p:nvPr/>
          </p:nvSpPr>
          <p:spPr bwMode="auto">
            <a:xfrm>
              <a:off x="1820" y="1294"/>
              <a:ext cx="31" cy="30"/>
            </a:xfrm>
            <a:custGeom>
              <a:avLst/>
              <a:gdLst>
                <a:gd name="T0" fmla="*/ 29 w 26"/>
                <a:gd name="T1" fmla="*/ 2 h 25"/>
                <a:gd name="T2" fmla="*/ 31 w 26"/>
                <a:gd name="T3" fmla="*/ 5 h 25"/>
                <a:gd name="T4" fmla="*/ 29 w 26"/>
                <a:gd name="T5" fmla="*/ 20 h 25"/>
                <a:gd name="T6" fmla="*/ 17 w 26"/>
                <a:gd name="T7" fmla="*/ 29 h 25"/>
                <a:gd name="T8" fmla="*/ 4 w 26"/>
                <a:gd name="T9" fmla="*/ 28 h 25"/>
                <a:gd name="T10" fmla="*/ 0 w 26"/>
                <a:gd name="T11" fmla="*/ 23 h 25"/>
                <a:gd name="T12" fmla="*/ 4 w 26"/>
                <a:gd name="T13" fmla="*/ 11 h 25"/>
                <a:gd name="T14" fmla="*/ 11 w 26"/>
                <a:gd name="T15" fmla="*/ 2 h 25"/>
                <a:gd name="T16" fmla="*/ 20 w 26"/>
                <a:gd name="T17" fmla="*/ 0 h 25"/>
                <a:gd name="T18" fmla="*/ 29 w 26"/>
                <a:gd name="T19" fmla="*/ 2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5"/>
                <a:gd name="T32" fmla="*/ 26 w 26"/>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5">
                  <a:moveTo>
                    <a:pt x="24" y="2"/>
                  </a:moveTo>
                  <a:cubicBezTo>
                    <a:pt x="25" y="2"/>
                    <a:pt x="26" y="3"/>
                    <a:pt x="26" y="4"/>
                  </a:cubicBezTo>
                  <a:cubicBezTo>
                    <a:pt x="25" y="9"/>
                    <a:pt x="26" y="14"/>
                    <a:pt x="24" y="17"/>
                  </a:cubicBezTo>
                  <a:cubicBezTo>
                    <a:pt x="22" y="21"/>
                    <a:pt x="18" y="23"/>
                    <a:pt x="14" y="24"/>
                  </a:cubicBezTo>
                  <a:cubicBezTo>
                    <a:pt x="11" y="25"/>
                    <a:pt x="6" y="24"/>
                    <a:pt x="3" y="23"/>
                  </a:cubicBezTo>
                  <a:cubicBezTo>
                    <a:pt x="1" y="23"/>
                    <a:pt x="0" y="21"/>
                    <a:pt x="0" y="19"/>
                  </a:cubicBezTo>
                  <a:cubicBezTo>
                    <a:pt x="0" y="16"/>
                    <a:pt x="1" y="12"/>
                    <a:pt x="3" y="9"/>
                  </a:cubicBezTo>
                  <a:cubicBezTo>
                    <a:pt x="4" y="7"/>
                    <a:pt x="6" y="4"/>
                    <a:pt x="9" y="2"/>
                  </a:cubicBezTo>
                  <a:cubicBezTo>
                    <a:pt x="11" y="1"/>
                    <a:pt x="14" y="0"/>
                    <a:pt x="17" y="0"/>
                  </a:cubicBezTo>
                  <a:cubicBezTo>
                    <a:pt x="19" y="0"/>
                    <a:pt x="22" y="1"/>
                    <a:pt x="2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8" name="Freeform 3555"/>
            <p:cNvSpPr>
              <a:spLocks noChangeAspect="1"/>
            </p:cNvSpPr>
            <p:nvPr/>
          </p:nvSpPr>
          <p:spPr bwMode="auto">
            <a:xfrm>
              <a:off x="1853" y="1298"/>
              <a:ext cx="20" cy="13"/>
            </a:xfrm>
            <a:custGeom>
              <a:avLst/>
              <a:gdLst>
                <a:gd name="T0" fmla="*/ 3 w 16"/>
                <a:gd name="T1" fmla="*/ 2 h 11"/>
                <a:gd name="T2" fmla="*/ 1 w 16"/>
                <a:gd name="T3" fmla="*/ 5 h 11"/>
                <a:gd name="T4" fmla="*/ 3 w 16"/>
                <a:gd name="T5" fmla="*/ 12 h 11"/>
                <a:gd name="T6" fmla="*/ 11 w 16"/>
                <a:gd name="T7" fmla="*/ 11 h 11"/>
                <a:gd name="T8" fmla="*/ 17 w 16"/>
                <a:gd name="T9" fmla="*/ 12 h 11"/>
                <a:gd name="T10" fmla="*/ 19 w 16"/>
                <a:gd name="T11" fmla="*/ 5 h 11"/>
                <a:gd name="T12" fmla="*/ 12 w 16"/>
                <a:gd name="T13" fmla="*/ 2 h 11"/>
                <a:gd name="T14" fmla="*/ 7 w 16"/>
                <a:gd name="T15" fmla="*/ 0 h 11"/>
                <a:gd name="T16" fmla="*/ 3 w 16"/>
                <a:gd name="T17" fmla="*/ 2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1"/>
                <a:gd name="T29" fmla="*/ 16 w 16"/>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1">
                  <a:moveTo>
                    <a:pt x="2" y="2"/>
                  </a:moveTo>
                  <a:cubicBezTo>
                    <a:pt x="1" y="2"/>
                    <a:pt x="1" y="3"/>
                    <a:pt x="1" y="4"/>
                  </a:cubicBezTo>
                  <a:cubicBezTo>
                    <a:pt x="1" y="6"/>
                    <a:pt x="0" y="9"/>
                    <a:pt x="2" y="10"/>
                  </a:cubicBezTo>
                  <a:cubicBezTo>
                    <a:pt x="4" y="11"/>
                    <a:pt x="7" y="9"/>
                    <a:pt x="9" y="9"/>
                  </a:cubicBezTo>
                  <a:cubicBezTo>
                    <a:pt x="11" y="9"/>
                    <a:pt x="13" y="11"/>
                    <a:pt x="14" y="10"/>
                  </a:cubicBezTo>
                  <a:cubicBezTo>
                    <a:pt x="16" y="9"/>
                    <a:pt x="16" y="6"/>
                    <a:pt x="15" y="4"/>
                  </a:cubicBezTo>
                  <a:cubicBezTo>
                    <a:pt x="14" y="2"/>
                    <a:pt x="12" y="3"/>
                    <a:pt x="10" y="2"/>
                  </a:cubicBezTo>
                  <a:cubicBezTo>
                    <a:pt x="9" y="2"/>
                    <a:pt x="8" y="1"/>
                    <a:pt x="6" y="0"/>
                  </a:cubicBezTo>
                  <a:cubicBezTo>
                    <a:pt x="4" y="0"/>
                    <a:pt x="3"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9" name="Freeform 3556"/>
            <p:cNvSpPr>
              <a:spLocks noChangeAspect="1"/>
            </p:cNvSpPr>
            <p:nvPr/>
          </p:nvSpPr>
          <p:spPr bwMode="auto">
            <a:xfrm>
              <a:off x="1851" y="1285"/>
              <a:ext cx="6" cy="11"/>
            </a:xfrm>
            <a:custGeom>
              <a:avLst/>
              <a:gdLst>
                <a:gd name="T0" fmla="*/ 1 w 5"/>
                <a:gd name="T1" fmla="*/ 1 h 9"/>
                <a:gd name="T2" fmla="*/ 0 w 5"/>
                <a:gd name="T3" fmla="*/ 5 h 9"/>
                <a:gd name="T4" fmla="*/ 2 w 5"/>
                <a:gd name="T5" fmla="*/ 10 h 9"/>
                <a:gd name="T6" fmla="*/ 5 w 5"/>
                <a:gd name="T7" fmla="*/ 7 h 9"/>
                <a:gd name="T8" fmla="*/ 5 w 5"/>
                <a:gd name="T9" fmla="*/ 2 h 9"/>
                <a:gd name="T10" fmla="*/ 1 w 5"/>
                <a:gd name="T11" fmla="*/ 1 h 9"/>
                <a:gd name="T12" fmla="*/ 0 60000 65536"/>
                <a:gd name="T13" fmla="*/ 0 60000 65536"/>
                <a:gd name="T14" fmla="*/ 0 60000 65536"/>
                <a:gd name="T15" fmla="*/ 0 60000 65536"/>
                <a:gd name="T16" fmla="*/ 0 60000 65536"/>
                <a:gd name="T17" fmla="*/ 0 60000 65536"/>
                <a:gd name="T18" fmla="*/ 0 w 5"/>
                <a:gd name="T19" fmla="*/ 0 h 9"/>
                <a:gd name="T20" fmla="*/ 5 w 5"/>
                <a:gd name="T21" fmla="*/ 9 h 9"/>
              </a:gdLst>
              <a:ahLst/>
              <a:cxnLst>
                <a:cxn ang="T12">
                  <a:pos x="T0" y="T1"/>
                </a:cxn>
                <a:cxn ang="T13">
                  <a:pos x="T2" y="T3"/>
                </a:cxn>
                <a:cxn ang="T14">
                  <a:pos x="T4" y="T5"/>
                </a:cxn>
                <a:cxn ang="T15">
                  <a:pos x="T6" y="T7"/>
                </a:cxn>
                <a:cxn ang="T16">
                  <a:pos x="T8" y="T9"/>
                </a:cxn>
                <a:cxn ang="T17">
                  <a:pos x="T10" y="T11"/>
                </a:cxn>
              </a:cxnLst>
              <a:rect l="T18" t="T19" r="T20" b="T21"/>
              <a:pathLst>
                <a:path w="5" h="9">
                  <a:moveTo>
                    <a:pt x="1" y="1"/>
                  </a:moveTo>
                  <a:cubicBezTo>
                    <a:pt x="0" y="1"/>
                    <a:pt x="0" y="3"/>
                    <a:pt x="0" y="4"/>
                  </a:cubicBezTo>
                  <a:cubicBezTo>
                    <a:pt x="0" y="5"/>
                    <a:pt x="1" y="8"/>
                    <a:pt x="2" y="8"/>
                  </a:cubicBezTo>
                  <a:cubicBezTo>
                    <a:pt x="3" y="9"/>
                    <a:pt x="4" y="7"/>
                    <a:pt x="4" y="6"/>
                  </a:cubicBezTo>
                  <a:cubicBezTo>
                    <a:pt x="5" y="4"/>
                    <a:pt x="4" y="3"/>
                    <a:pt x="4" y="2"/>
                  </a:cubicBezTo>
                  <a:cubicBezTo>
                    <a:pt x="3"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0" name="Freeform 3557"/>
            <p:cNvSpPr>
              <a:spLocks noChangeAspect="1"/>
            </p:cNvSpPr>
            <p:nvPr/>
          </p:nvSpPr>
          <p:spPr bwMode="auto">
            <a:xfrm>
              <a:off x="1793" y="1267"/>
              <a:ext cx="23" cy="18"/>
            </a:xfrm>
            <a:custGeom>
              <a:avLst/>
              <a:gdLst>
                <a:gd name="T0" fmla="*/ 18 w 19"/>
                <a:gd name="T1" fmla="*/ 0 h 15"/>
                <a:gd name="T2" fmla="*/ 23 w 19"/>
                <a:gd name="T3" fmla="*/ 2 h 15"/>
                <a:gd name="T4" fmla="*/ 15 w 19"/>
                <a:gd name="T5" fmla="*/ 8 h 15"/>
                <a:gd name="T6" fmla="*/ 10 w 19"/>
                <a:gd name="T7" fmla="*/ 16 h 15"/>
                <a:gd name="T8" fmla="*/ 2 w 19"/>
                <a:gd name="T9" fmla="*/ 17 h 15"/>
                <a:gd name="T10" fmla="*/ 0 w 19"/>
                <a:gd name="T11" fmla="*/ 13 h 15"/>
                <a:gd name="T12" fmla="*/ 8 w 19"/>
                <a:gd name="T13" fmla="*/ 7 h 15"/>
                <a:gd name="T14" fmla="*/ 15 w 19"/>
                <a:gd name="T15" fmla="*/ 2 h 15"/>
                <a:gd name="T16" fmla="*/ 18 w 19"/>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5"/>
                <a:gd name="T29" fmla="*/ 19 w 19"/>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5">
                  <a:moveTo>
                    <a:pt x="15" y="0"/>
                  </a:moveTo>
                  <a:cubicBezTo>
                    <a:pt x="17" y="0"/>
                    <a:pt x="19" y="1"/>
                    <a:pt x="19" y="2"/>
                  </a:cubicBezTo>
                  <a:cubicBezTo>
                    <a:pt x="17" y="5"/>
                    <a:pt x="14" y="5"/>
                    <a:pt x="12" y="7"/>
                  </a:cubicBezTo>
                  <a:cubicBezTo>
                    <a:pt x="11" y="9"/>
                    <a:pt x="10" y="11"/>
                    <a:pt x="8" y="13"/>
                  </a:cubicBezTo>
                  <a:cubicBezTo>
                    <a:pt x="6" y="14"/>
                    <a:pt x="4" y="15"/>
                    <a:pt x="2" y="14"/>
                  </a:cubicBezTo>
                  <a:cubicBezTo>
                    <a:pt x="1" y="14"/>
                    <a:pt x="0" y="12"/>
                    <a:pt x="0" y="11"/>
                  </a:cubicBezTo>
                  <a:cubicBezTo>
                    <a:pt x="2" y="9"/>
                    <a:pt x="5" y="8"/>
                    <a:pt x="7" y="6"/>
                  </a:cubicBezTo>
                  <a:cubicBezTo>
                    <a:pt x="8" y="5"/>
                    <a:pt x="10" y="3"/>
                    <a:pt x="12" y="2"/>
                  </a:cubicBezTo>
                  <a:cubicBezTo>
                    <a:pt x="13" y="1"/>
                    <a:pt x="14" y="0"/>
                    <a:pt x="1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1" name="Freeform 3558"/>
            <p:cNvSpPr>
              <a:spLocks noChangeAspect="1"/>
            </p:cNvSpPr>
            <p:nvPr/>
          </p:nvSpPr>
          <p:spPr bwMode="auto">
            <a:xfrm>
              <a:off x="1807" y="1258"/>
              <a:ext cx="16" cy="8"/>
            </a:xfrm>
            <a:custGeom>
              <a:avLst/>
              <a:gdLst>
                <a:gd name="T0" fmla="*/ 1 w 14"/>
                <a:gd name="T1" fmla="*/ 5 h 6"/>
                <a:gd name="T2" fmla="*/ 11 w 14"/>
                <a:gd name="T3" fmla="*/ 1 h 6"/>
                <a:gd name="T4" fmla="*/ 16 w 14"/>
                <a:gd name="T5" fmla="*/ 3 h 6"/>
                <a:gd name="T6" fmla="*/ 9 w 14"/>
                <a:gd name="T7" fmla="*/ 5 h 6"/>
                <a:gd name="T8" fmla="*/ 1 w 14"/>
                <a:gd name="T9" fmla="*/ 5 h 6"/>
                <a:gd name="T10" fmla="*/ 0 60000 65536"/>
                <a:gd name="T11" fmla="*/ 0 60000 65536"/>
                <a:gd name="T12" fmla="*/ 0 60000 65536"/>
                <a:gd name="T13" fmla="*/ 0 60000 65536"/>
                <a:gd name="T14" fmla="*/ 0 60000 65536"/>
                <a:gd name="T15" fmla="*/ 0 w 14"/>
                <a:gd name="T16" fmla="*/ 0 h 6"/>
                <a:gd name="T17" fmla="*/ 14 w 14"/>
                <a:gd name="T18" fmla="*/ 6 h 6"/>
              </a:gdLst>
              <a:ahLst/>
              <a:cxnLst>
                <a:cxn ang="T10">
                  <a:pos x="T0" y="T1"/>
                </a:cxn>
                <a:cxn ang="T11">
                  <a:pos x="T2" y="T3"/>
                </a:cxn>
                <a:cxn ang="T12">
                  <a:pos x="T4" y="T5"/>
                </a:cxn>
                <a:cxn ang="T13">
                  <a:pos x="T6" y="T7"/>
                </a:cxn>
                <a:cxn ang="T14">
                  <a:pos x="T8" y="T9"/>
                </a:cxn>
              </a:cxnLst>
              <a:rect l="T15" t="T16" r="T17" b="T18"/>
              <a:pathLst>
                <a:path w="14" h="6">
                  <a:moveTo>
                    <a:pt x="1" y="4"/>
                  </a:moveTo>
                  <a:cubicBezTo>
                    <a:pt x="3" y="1"/>
                    <a:pt x="7" y="1"/>
                    <a:pt x="10" y="1"/>
                  </a:cubicBezTo>
                  <a:cubicBezTo>
                    <a:pt x="12" y="0"/>
                    <a:pt x="14" y="1"/>
                    <a:pt x="14" y="2"/>
                  </a:cubicBezTo>
                  <a:cubicBezTo>
                    <a:pt x="13" y="4"/>
                    <a:pt x="10" y="4"/>
                    <a:pt x="8" y="4"/>
                  </a:cubicBezTo>
                  <a:cubicBezTo>
                    <a:pt x="6" y="4"/>
                    <a:pt x="0" y="6"/>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2" name="Freeform 3559"/>
            <p:cNvSpPr>
              <a:spLocks noChangeAspect="1"/>
            </p:cNvSpPr>
            <p:nvPr/>
          </p:nvSpPr>
          <p:spPr bwMode="auto">
            <a:xfrm>
              <a:off x="1786" y="1257"/>
              <a:ext cx="13" cy="6"/>
            </a:xfrm>
            <a:custGeom>
              <a:avLst/>
              <a:gdLst>
                <a:gd name="T0" fmla="*/ 1 w 11"/>
                <a:gd name="T1" fmla="*/ 2 h 5"/>
                <a:gd name="T2" fmla="*/ 5 w 11"/>
                <a:gd name="T3" fmla="*/ 6 h 5"/>
                <a:gd name="T4" fmla="*/ 13 w 11"/>
                <a:gd name="T5" fmla="*/ 4 h 5"/>
                <a:gd name="T6" fmla="*/ 11 w 11"/>
                <a:gd name="T7" fmla="*/ 1 h 5"/>
                <a:gd name="T8" fmla="*/ 1 w 11"/>
                <a:gd name="T9" fmla="*/ 2 h 5"/>
                <a:gd name="T10" fmla="*/ 0 60000 65536"/>
                <a:gd name="T11" fmla="*/ 0 60000 65536"/>
                <a:gd name="T12" fmla="*/ 0 60000 65536"/>
                <a:gd name="T13" fmla="*/ 0 60000 65536"/>
                <a:gd name="T14" fmla="*/ 0 60000 65536"/>
                <a:gd name="T15" fmla="*/ 0 w 11"/>
                <a:gd name="T16" fmla="*/ 0 h 5"/>
                <a:gd name="T17" fmla="*/ 11 w 11"/>
                <a:gd name="T18" fmla="*/ 5 h 5"/>
              </a:gdLst>
              <a:ahLst/>
              <a:cxnLst>
                <a:cxn ang="T10">
                  <a:pos x="T0" y="T1"/>
                </a:cxn>
                <a:cxn ang="T11">
                  <a:pos x="T2" y="T3"/>
                </a:cxn>
                <a:cxn ang="T12">
                  <a:pos x="T4" y="T5"/>
                </a:cxn>
                <a:cxn ang="T13">
                  <a:pos x="T6" y="T7"/>
                </a:cxn>
                <a:cxn ang="T14">
                  <a:pos x="T8" y="T9"/>
                </a:cxn>
              </a:cxnLst>
              <a:rect l="T15" t="T16" r="T17" b="T18"/>
              <a:pathLst>
                <a:path w="11" h="5">
                  <a:moveTo>
                    <a:pt x="1" y="2"/>
                  </a:moveTo>
                  <a:cubicBezTo>
                    <a:pt x="0" y="3"/>
                    <a:pt x="2" y="5"/>
                    <a:pt x="4" y="5"/>
                  </a:cubicBezTo>
                  <a:cubicBezTo>
                    <a:pt x="6" y="5"/>
                    <a:pt x="9" y="4"/>
                    <a:pt x="11" y="3"/>
                  </a:cubicBezTo>
                  <a:cubicBezTo>
                    <a:pt x="11" y="2"/>
                    <a:pt x="10" y="1"/>
                    <a:pt x="9" y="1"/>
                  </a:cubicBezTo>
                  <a:cubicBezTo>
                    <a:pt x="6" y="1"/>
                    <a:pt x="3" y="0"/>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3" name="Freeform 3560"/>
            <p:cNvSpPr>
              <a:spLocks noChangeAspect="1"/>
            </p:cNvSpPr>
            <p:nvPr/>
          </p:nvSpPr>
          <p:spPr bwMode="auto">
            <a:xfrm>
              <a:off x="1798" y="1293"/>
              <a:ext cx="9" cy="9"/>
            </a:xfrm>
            <a:custGeom>
              <a:avLst/>
              <a:gdLst>
                <a:gd name="T0" fmla="*/ 1 w 7"/>
                <a:gd name="T1" fmla="*/ 3 h 7"/>
                <a:gd name="T2" fmla="*/ 1 w 7"/>
                <a:gd name="T3" fmla="*/ 8 h 7"/>
                <a:gd name="T4" fmla="*/ 5 w 7"/>
                <a:gd name="T5" fmla="*/ 6 h 7"/>
                <a:gd name="T6" fmla="*/ 8 w 7"/>
                <a:gd name="T7" fmla="*/ 3 h 7"/>
                <a:gd name="T8" fmla="*/ 1 w 7"/>
                <a:gd name="T9" fmla="*/ 3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1" y="2"/>
                  </a:moveTo>
                  <a:cubicBezTo>
                    <a:pt x="0" y="3"/>
                    <a:pt x="0" y="5"/>
                    <a:pt x="1" y="6"/>
                  </a:cubicBezTo>
                  <a:cubicBezTo>
                    <a:pt x="1" y="7"/>
                    <a:pt x="3" y="6"/>
                    <a:pt x="4" y="5"/>
                  </a:cubicBezTo>
                  <a:cubicBezTo>
                    <a:pt x="5" y="4"/>
                    <a:pt x="7" y="3"/>
                    <a:pt x="6" y="2"/>
                  </a:cubicBezTo>
                  <a:cubicBezTo>
                    <a:pt x="5" y="0"/>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4" name="Freeform 3561"/>
            <p:cNvSpPr>
              <a:spLocks noChangeAspect="1"/>
            </p:cNvSpPr>
            <p:nvPr/>
          </p:nvSpPr>
          <p:spPr bwMode="auto">
            <a:xfrm>
              <a:off x="1695" y="1248"/>
              <a:ext cx="14" cy="7"/>
            </a:xfrm>
            <a:custGeom>
              <a:avLst/>
              <a:gdLst>
                <a:gd name="T0" fmla="*/ 2 w 12"/>
                <a:gd name="T1" fmla="*/ 1 h 6"/>
                <a:gd name="T2" fmla="*/ 6 w 12"/>
                <a:gd name="T3" fmla="*/ 6 h 6"/>
                <a:gd name="T4" fmla="*/ 13 w 12"/>
                <a:gd name="T5" fmla="*/ 6 h 6"/>
                <a:gd name="T6" fmla="*/ 12 w 12"/>
                <a:gd name="T7" fmla="*/ 1 h 6"/>
                <a:gd name="T8" fmla="*/ 2 w 12"/>
                <a:gd name="T9" fmla="*/ 1 h 6"/>
                <a:gd name="T10" fmla="*/ 0 60000 65536"/>
                <a:gd name="T11" fmla="*/ 0 60000 65536"/>
                <a:gd name="T12" fmla="*/ 0 60000 65536"/>
                <a:gd name="T13" fmla="*/ 0 60000 65536"/>
                <a:gd name="T14" fmla="*/ 0 60000 65536"/>
                <a:gd name="T15" fmla="*/ 0 w 12"/>
                <a:gd name="T16" fmla="*/ 0 h 6"/>
                <a:gd name="T17" fmla="*/ 12 w 12"/>
                <a:gd name="T18" fmla="*/ 6 h 6"/>
              </a:gdLst>
              <a:ahLst/>
              <a:cxnLst>
                <a:cxn ang="T10">
                  <a:pos x="T0" y="T1"/>
                </a:cxn>
                <a:cxn ang="T11">
                  <a:pos x="T2" y="T3"/>
                </a:cxn>
                <a:cxn ang="T12">
                  <a:pos x="T4" y="T5"/>
                </a:cxn>
                <a:cxn ang="T13">
                  <a:pos x="T6" y="T7"/>
                </a:cxn>
                <a:cxn ang="T14">
                  <a:pos x="T8" y="T9"/>
                </a:cxn>
              </a:cxnLst>
              <a:rect l="T15" t="T16" r="T17" b="T18"/>
              <a:pathLst>
                <a:path w="12" h="6">
                  <a:moveTo>
                    <a:pt x="2" y="1"/>
                  </a:moveTo>
                  <a:cubicBezTo>
                    <a:pt x="0" y="2"/>
                    <a:pt x="4" y="5"/>
                    <a:pt x="5" y="5"/>
                  </a:cubicBezTo>
                  <a:cubicBezTo>
                    <a:pt x="7" y="6"/>
                    <a:pt x="9" y="6"/>
                    <a:pt x="11" y="5"/>
                  </a:cubicBezTo>
                  <a:cubicBezTo>
                    <a:pt x="12" y="4"/>
                    <a:pt x="11" y="2"/>
                    <a:pt x="10" y="1"/>
                  </a:cubicBezTo>
                  <a:cubicBezTo>
                    <a:pt x="7" y="0"/>
                    <a:pt x="4"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5" name="Freeform 3562"/>
            <p:cNvSpPr>
              <a:spLocks noChangeAspect="1"/>
            </p:cNvSpPr>
            <p:nvPr/>
          </p:nvSpPr>
          <p:spPr bwMode="auto">
            <a:xfrm>
              <a:off x="1802" y="1149"/>
              <a:ext cx="61" cy="31"/>
            </a:xfrm>
            <a:custGeom>
              <a:avLst/>
              <a:gdLst>
                <a:gd name="T0" fmla="*/ 25 w 51"/>
                <a:gd name="T1" fmla="*/ 6 h 26"/>
                <a:gd name="T2" fmla="*/ 39 w 51"/>
                <a:gd name="T3" fmla="*/ 5 h 26"/>
                <a:gd name="T4" fmla="*/ 50 w 51"/>
                <a:gd name="T5" fmla="*/ 12 h 26"/>
                <a:gd name="T6" fmla="*/ 56 w 51"/>
                <a:gd name="T7" fmla="*/ 16 h 26"/>
                <a:gd name="T8" fmla="*/ 61 w 51"/>
                <a:gd name="T9" fmla="*/ 24 h 26"/>
                <a:gd name="T10" fmla="*/ 60 w 51"/>
                <a:gd name="T11" fmla="*/ 27 h 26"/>
                <a:gd name="T12" fmla="*/ 49 w 51"/>
                <a:gd name="T13" fmla="*/ 24 h 26"/>
                <a:gd name="T14" fmla="*/ 33 w 51"/>
                <a:gd name="T15" fmla="*/ 25 h 26"/>
                <a:gd name="T16" fmla="*/ 19 w 51"/>
                <a:gd name="T17" fmla="*/ 30 h 26"/>
                <a:gd name="T18" fmla="*/ 12 w 51"/>
                <a:gd name="T19" fmla="*/ 30 h 26"/>
                <a:gd name="T20" fmla="*/ 7 w 51"/>
                <a:gd name="T21" fmla="*/ 24 h 26"/>
                <a:gd name="T22" fmla="*/ 8 w 51"/>
                <a:gd name="T23" fmla="*/ 17 h 26"/>
                <a:gd name="T24" fmla="*/ 7 w 51"/>
                <a:gd name="T25" fmla="*/ 16 h 26"/>
                <a:gd name="T26" fmla="*/ 0 w 51"/>
                <a:gd name="T27" fmla="*/ 14 h 26"/>
                <a:gd name="T28" fmla="*/ 5 w 51"/>
                <a:gd name="T29" fmla="*/ 1 h 26"/>
                <a:gd name="T30" fmla="*/ 10 w 51"/>
                <a:gd name="T31" fmla="*/ 1 h 26"/>
                <a:gd name="T32" fmla="*/ 25 w 51"/>
                <a:gd name="T33" fmla="*/ 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26"/>
                <a:gd name="T53" fmla="*/ 51 w 51"/>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26">
                  <a:moveTo>
                    <a:pt x="21" y="5"/>
                  </a:moveTo>
                  <a:cubicBezTo>
                    <a:pt x="25" y="6"/>
                    <a:pt x="29" y="3"/>
                    <a:pt x="33" y="4"/>
                  </a:cubicBezTo>
                  <a:cubicBezTo>
                    <a:pt x="37" y="4"/>
                    <a:pt x="39" y="8"/>
                    <a:pt x="42" y="10"/>
                  </a:cubicBezTo>
                  <a:cubicBezTo>
                    <a:pt x="43" y="11"/>
                    <a:pt x="46" y="12"/>
                    <a:pt x="47" y="13"/>
                  </a:cubicBezTo>
                  <a:cubicBezTo>
                    <a:pt x="49" y="15"/>
                    <a:pt x="50" y="18"/>
                    <a:pt x="51" y="20"/>
                  </a:cubicBezTo>
                  <a:cubicBezTo>
                    <a:pt x="51" y="21"/>
                    <a:pt x="51" y="23"/>
                    <a:pt x="50" y="23"/>
                  </a:cubicBezTo>
                  <a:cubicBezTo>
                    <a:pt x="47" y="23"/>
                    <a:pt x="44" y="21"/>
                    <a:pt x="41" y="20"/>
                  </a:cubicBezTo>
                  <a:cubicBezTo>
                    <a:pt x="36" y="20"/>
                    <a:pt x="32" y="20"/>
                    <a:pt x="28" y="21"/>
                  </a:cubicBezTo>
                  <a:cubicBezTo>
                    <a:pt x="24" y="21"/>
                    <a:pt x="20" y="24"/>
                    <a:pt x="16" y="25"/>
                  </a:cubicBezTo>
                  <a:cubicBezTo>
                    <a:pt x="14" y="25"/>
                    <a:pt x="12" y="26"/>
                    <a:pt x="10" y="25"/>
                  </a:cubicBezTo>
                  <a:cubicBezTo>
                    <a:pt x="8" y="24"/>
                    <a:pt x="7" y="22"/>
                    <a:pt x="6" y="20"/>
                  </a:cubicBezTo>
                  <a:cubicBezTo>
                    <a:pt x="6" y="18"/>
                    <a:pt x="7" y="16"/>
                    <a:pt x="7" y="14"/>
                  </a:cubicBezTo>
                  <a:cubicBezTo>
                    <a:pt x="7" y="14"/>
                    <a:pt x="6" y="13"/>
                    <a:pt x="6" y="13"/>
                  </a:cubicBezTo>
                  <a:cubicBezTo>
                    <a:pt x="4" y="12"/>
                    <a:pt x="1" y="14"/>
                    <a:pt x="0" y="12"/>
                  </a:cubicBezTo>
                  <a:cubicBezTo>
                    <a:pt x="0" y="8"/>
                    <a:pt x="2" y="5"/>
                    <a:pt x="4" y="1"/>
                  </a:cubicBezTo>
                  <a:cubicBezTo>
                    <a:pt x="5" y="0"/>
                    <a:pt x="7" y="1"/>
                    <a:pt x="8" y="1"/>
                  </a:cubicBezTo>
                  <a:cubicBezTo>
                    <a:pt x="13" y="2"/>
                    <a:pt x="17" y="5"/>
                    <a:pt x="2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6" name="Freeform 3563"/>
            <p:cNvSpPr>
              <a:spLocks noChangeAspect="1"/>
            </p:cNvSpPr>
            <p:nvPr/>
          </p:nvSpPr>
          <p:spPr bwMode="auto">
            <a:xfrm>
              <a:off x="1606" y="1139"/>
              <a:ext cx="78" cy="61"/>
            </a:xfrm>
            <a:custGeom>
              <a:avLst/>
              <a:gdLst>
                <a:gd name="T0" fmla="*/ 74 w 65"/>
                <a:gd name="T1" fmla="*/ 6 h 50"/>
                <a:gd name="T2" fmla="*/ 78 w 65"/>
                <a:gd name="T3" fmla="*/ 7 h 50"/>
                <a:gd name="T4" fmla="*/ 68 w 65"/>
                <a:gd name="T5" fmla="*/ 16 h 50"/>
                <a:gd name="T6" fmla="*/ 58 w 65"/>
                <a:gd name="T7" fmla="*/ 27 h 50"/>
                <a:gd name="T8" fmla="*/ 46 w 65"/>
                <a:gd name="T9" fmla="*/ 39 h 50"/>
                <a:gd name="T10" fmla="*/ 28 w 65"/>
                <a:gd name="T11" fmla="*/ 35 h 50"/>
                <a:gd name="T12" fmla="*/ 20 w 65"/>
                <a:gd name="T13" fmla="*/ 37 h 50"/>
                <a:gd name="T14" fmla="*/ 20 w 65"/>
                <a:gd name="T15" fmla="*/ 39 h 50"/>
                <a:gd name="T16" fmla="*/ 26 w 65"/>
                <a:gd name="T17" fmla="*/ 41 h 50"/>
                <a:gd name="T18" fmla="*/ 28 w 65"/>
                <a:gd name="T19" fmla="*/ 46 h 50"/>
                <a:gd name="T20" fmla="*/ 14 w 65"/>
                <a:gd name="T21" fmla="*/ 60 h 50"/>
                <a:gd name="T22" fmla="*/ 11 w 65"/>
                <a:gd name="T23" fmla="*/ 59 h 50"/>
                <a:gd name="T24" fmla="*/ 1 w 65"/>
                <a:gd name="T25" fmla="*/ 59 h 50"/>
                <a:gd name="T26" fmla="*/ 4 w 65"/>
                <a:gd name="T27" fmla="*/ 54 h 50"/>
                <a:gd name="T28" fmla="*/ 4 w 65"/>
                <a:gd name="T29" fmla="*/ 44 h 50"/>
                <a:gd name="T30" fmla="*/ 0 w 65"/>
                <a:gd name="T31" fmla="*/ 39 h 50"/>
                <a:gd name="T32" fmla="*/ 4 w 65"/>
                <a:gd name="T33" fmla="*/ 23 h 50"/>
                <a:gd name="T34" fmla="*/ 4 w 65"/>
                <a:gd name="T35" fmla="*/ 20 h 50"/>
                <a:gd name="T36" fmla="*/ 6 w 65"/>
                <a:gd name="T37" fmla="*/ 12 h 50"/>
                <a:gd name="T38" fmla="*/ 16 w 65"/>
                <a:gd name="T39" fmla="*/ 15 h 50"/>
                <a:gd name="T40" fmla="*/ 18 w 65"/>
                <a:gd name="T41" fmla="*/ 13 h 50"/>
                <a:gd name="T42" fmla="*/ 11 w 65"/>
                <a:gd name="T43" fmla="*/ 6 h 50"/>
                <a:gd name="T44" fmla="*/ 17 w 65"/>
                <a:gd name="T45" fmla="*/ 4 h 50"/>
                <a:gd name="T46" fmla="*/ 31 w 65"/>
                <a:gd name="T47" fmla="*/ 1 h 50"/>
                <a:gd name="T48" fmla="*/ 34 w 65"/>
                <a:gd name="T49" fmla="*/ 4 h 50"/>
                <a:gd name="T50" fmla="*/ 38 w 65"/>
                <a:gd name="T51" fmla="*/ 1 h 50"/>
                <a:gd name="T52" fmla="*/ 52 w 65"/>
                <a:gd name="T53" fmla="*/ 2 h 50"/>
                <a:gd name="T54" fmla="*/ 53 w 65"/>
                <a:gd name="T55" fmla="*/ 6 h 50"/>
                <a:gd name="T56" fmla="*/ 59 w 65"/>
                <a:gd name="T57" fmla="*/ 2 h 50"/>
                <a:gd name="T58" fmla="*/ 74 w 65"/>
                <a:gd name="T59" fmla="*/ 6 h 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5"/>
                <a:gd name="T91" fmla="*/ 0 h 50"/>
                <a:gd name="T92" fmla="*/ 65 w 65"/>
                <a:gd name="T93" fmla="*/ 50 h 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5" h="50">
                  <a:moveTo>
                    <a:pt x="62" y="5"/>
                  </a:moveTo>
                  <a:cubicBezTo>
                    <a:pt x="63" y="5"/>
                    <a:pt x="65" y="5"/>
                    <a:pt x="65" y="6"/>
                  </a:cubicBezTo>
                  <a:cubicBezTo>
                    <a:pt x="63" y="9"/>
                    <a:pt x="60" y="11"/>
                    <a:pt x="57" y="13"/>
                  </a:cubicBezTo>
                  <a:cubicBezTo>
                    <a:pt x="54" y="16"/>
                    <a:pt x="51" y="19"/>
                    <a:pt x="48" y="22"/>
                  </a:cubicBezTo>
                  <a:cubicBezTo>
                    <a:pt x="45" y="26"/>
                    <a:pt x="42" y="31"/>
                    <a:pt x="38" y="32"/>
                  </a:cubicBezTo>
                  <a:cubicBezTo>
                    <a:pt x="33" y="33"/>
                    <a:pt x="28" y="30"/>
                    <a:pt x="23" y="29"/>
                  </a:cubicBezTo>
                  <a:cubicBezTo>
                    <a:pt x="21" y="29"/>
                    <a:pt x="19" y="29"/>
                    <a:pt x="17" y="30"/>
                  </a:cubicBezTo>
                  <a:cubicBezTo>
                    <a:pt x="16" y="30"/>
                    <a:pt x="17" y="31"/>
                    <a:pt x="17" y="32"/>
                  </a:cubicBezTo>
                  <a:cubicBezTo>
                    <a:pt x="18" y="33"/>
                    <a:pt x="21" y="33"/>
                    <a:pt x="22" y="34"/>
                  </a:cubicBezTo>
                  <a:cubicBezTo>
                    <a:pt x="23" y="35"/>
                    <a:pt x="24" y="36"/>
                    <a:pt x="23" y="38"/>
                  </a:cubicBezTo>
                  <a:cubicBezTo>
                    <a:pt x="21" y="42"/>
                    <a:pt x="16" y="46"/>
                    <a:pt x="12" y="49"/>
                  </a:cubicBezTo>
                  <a:cubicBezTo>
                    <a:pt x="11" y="50"/>
                    <a:pt x="10" y="49"/>
                    <a:pt x="9" y="48"/>
                  </a:cubicBezTo>
                  <a:cubicBezTo>
                    <a:pt x="7" y="48"/>
                    <a:pt x="4" y="49"/>
                    <a:pt x="1" y="48"/>
                  </a:cubicBezTo>
                  <a:cubicBezTo>
                    <a:pt x="0" y="47"/>
                    <a:pt x="2" y="46"/>
                    <a:pt x="3" y="44"/>
                  </a:cubicBezTo>
                  <a:cubicBezTo>
                    <a:pt x="3" y="42"/>
                    <a:pt x="4" y="39"/>
                    <a:pt x="3" y="36"/>
                  </a:cubicBezTo>
                  <a:cubicBezTo>
                    <a:pt x="3" y="34"/>
                    <a:pt x="0" y="34"/>
                    <a:pt x="0" y="32"/>
                  </a:cubicBezTo>
                  <a:cubicBezTo>
                    <a:pt x="0" y="28"/>
                    <a:pt x="2" y="23"/>
                    <a:pt x="3" y="19"/>
                  </a:cubicBezTo>
                  <a:cubicBezTo>
                    <a:pt x="3" y="18"/>
                    <a:pt x="3" y="17"/>
                    <a:pt x="3" y="16"/>
                  </a:cubicBezTo>
                  <a:cubicBezTo>
                    <a:pt x="4" y="14"/>
                    <a:pt x="3" y="11"/>
                    <a:pt x="5" y="10"/>
                  </a:cubicBezTo>
                  <a:cubicBezTo>
                    <a:pt x="8" y="9"/>
                    <a:pt x="10" y="12"/>
                    <a:pt x="13" y="12"/>
                  </a:cubicBezTo>
                  <a:cubicBezTo>
                    <a:pt x="14" y="12"/>
                    <a:pt x="15" y="11"/>
                    <a:pt x="15" y="11"/>
                  </a:cubicBezTo>
                  <a:cubicBezTo>
                    <a:pt x="13" y="8"/>
                    <a:pt x="9" y="8"/>
                    <a:pt x="9" y="5"/>
                  </a:cubicBezTo>
                  <a:cubicBezTo>
                    <a:pt x="9" y="3"/>
                    <a:pt x="12" y="4"/>
                    <a:pt x="14" y="3"/>
                  </a:cubicBezTo>
                  <a:cubicBezTo>
                    <a:pt x="18" y="2"/>
                    <a:pt x="22" y="1"/>
                    <a:pt x="26" y="1"/>
                  </a:cubicBezTo>
                  <a:cubicBezTo>
                    <a:pt x="27" y="1"/>
                    <a:pt x="27" y="3"/>
                    <a:pt x="28" y="3"/>
                  </a:cubicBezTo>
                  <a:cubicBezTo>
                    <a:pt x="29" y="3"/>
                    <a:pt x="30" y="1"/>
                    <a:pt x="32" y="1"/>
                  </a:cubicBezTo>
                  <a:cubicBezTo>
                    <a:pt x="35" y="0"/>
                    <a:pt x="39" y="0"/>
                    <a:pt x="43" y="2"/>
                  </a:cubicBezTo>
                  <a:cubicBezTo>
                    <a:pt x="44" y="2"/>
                    <a:pt x="43" y="5"/>
                    <a:pt x="44" y="5"/>
                  </a:cubicBezTo>
                  <a:cubicBezTo>
                    <a:pt x="46" y="5"/>
                    <a:pt x="47" y="2"/>
                    <a:pt x="49" y="2"/>
                  </a:cubicBezTo>
                  <a:cubicBezTo>
                    <a:pt x="54" y="1"/>
                    <a:pt x="58" y="3"/>
                    <a:pt x="62"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7" name="Freeform 3564"/>
            <p:cNvSpPr>
              <a:spLocks noChangeAspect="1"/>
            </p:cNvSpPr>
            <p:nvPr/>
          </p:nvSpPr>
          <p:spPr bwMode="auto">
            <a:xfrm>
              <a:off x="1519" y="1147"/>
              <a:ext cx="76" cy="69"/>
            </a:xfrm>
            <a:custGeom>
              <a:avLst/>
              <a:gdLst>
                <a:gd name="T0" fmla="*/ 52 w 64"/>
                <a:gd name="T1" fmla="*/ 26 h 58"/>
                <a:gd name="T2" fmla="*/ 56 w 64"/>
                <a:gd name="T3" fmla="*/ 20 h 58"/>
                <a:gd name="T4" fmla="*/ 69 w 64"/>
                <a:gd name="T5" fmla="*/ 14 h 58"/>
                <a:gd name="T6" fmla="*/ 66 w 64"/>
                <a:gd name="T7" fmla="*/ 10 h 58"/>
                <a:gd name="T8" fmla="*/ 74 w 64"/>
                <a:gd name="T9" fmla="*/ 4 h 58"/>
                <a:gd name="T10" fmla="*/ 70 w 64"/>
                <a:gd name="T11" fmla="*/ 0 h 58"/>
                <a:gd name="T12" fmla="*/ 56 w 64"/>
                <a:gd name="T13" fmla="*/ 4 h 58"/>
                <a:gd name="T14" fmla="*/ 46 w 64"/>
                <a:gd name="T15" fmla="*/ 6 h 58"/>
                <a:gd name="T16" fmla="*/ 39 w 64"/>
                <a:gd name="T17" fmla="*/ 4 h 58"/>
                <a:gd name="T18" fmla="*/ 34 w 64"/>
                <a:gd name="T19" fmla="*/ 5 h 58"/>
                <a:gd name="T20" fmla="*/ 31 w 64"/>
                <a:gd name="T21" fmla="*/ 2 h 58"/>
                <a:gd name="T22" fmla="*/ 24 w 64"/>
                <a:gd name="T23" fmla="*/ 6 h 58"/>
                <a:gd name="T24" fmla="*/ 30 w 64"/>
                <a:gd name="T25" fmla="*/ 10 h 58"/>
                <a:gd name="T26" fmla="*/ 28 w 64"/>
                <a:gd name="T27" fmla="*/ 12 h 58"/>
                <a:gd name="T28" fmla="*/ 19 w 64"/>
                <a:gd name="T29" fmla="*/ 8 h 58"/>
                <a:gd name="T30" fmla="*/ 18 w 64"/>
                <a:gd name="T31" fmla="*/ 12 h 58"/>
                <a:gd name="T32" fmla="*/ 26 w 64"/>
                <a:gd name="T33" fmla="*/ 17 h 58"/>
                <a:gd name="T34" fmla="*/ 33 w 64"/>
                <a:gd name="T35" fmla="*/ 17 h 58"/>
                <a:gd name="T36" fmla="*/ 28 w 64"/>
                <a:gd name="T37" fmla="*/ 23 h 58"/>
                <a:gd name="T38" fmla="*/ 32 w 64"/>
                <a:gd name="T39" fmla="*/ 27 h 58"/>
                <a:gd name="T40" fmla="*/ 24 w 64"/>
                <a:gd name="T41" fmla="*/ 35 h 58"/>
                <a:gd name="T42" fmla="*/ 15 w 64"/>
                <a:gd name="T43" fmla="*/ 33 h 58"/>
                <a:gd name="T44" fmla="*/ 10 w 64"/>
                <a:gd name="T45" fmla="*/ 26 h 58"/>
                <a:gd name="T46" fmla="*/ 5 w 64"/>
                <a:gd name="T47" fmla="*/ 26 h 58"/>
                <a:gd name="T48" fmla="*/ 0 w 64"/>
                <a:gd name="T49" fmla="*/ 33 h 58"/>
                <a:gd name="T50" fmla="*/ 2 w 64"/>
                <a:gd name="T51" fmla="*/ 42 h 58"/>
                <a:gd name="T52" fmla="*/ 10 w 64"/>
                <a:gd name="T53" fmla="*/ 45 h 58"/>
                <a:gd name="T54" fmla="*/ 15 w 64"/>
                <a:gd name="T55" fmla="*/ 46 h 58"/>
                <a:gd name="T56" fmla="*/ 24 w 64"/>
                <a:gd name="T57" fmla="*/ 52 h 58"/>
                <a:gd name="T58" fmla="*/ 26 w 64"/>
                <a:gd name="T59" fmla="*/ 58 h 58"/>
                <a:gd name="T60" fmla="*/ 32 w 64"/>
                <a:gd name="T61" fmla="*/ 61 h 58"/>
                <a:gd name="T62" fmla="*/ 33 w 64"/>
                <a:gd name="T63" fmla="*/ 68 h 58"/>
                <a:gd name="T64" fmla="*/ 39 w 64"/>
                <a:gd name="T65" fmla="*/ 68 h 58"/>
                <a:gd name="T66" fmla="*/ 43 w 64"/>
                <a:gd name="T67" fmla="*/ 69 h 58"/>
                <a:gd name="T68" fmla="*/ 49 w 64"/>
                <a:gd name="T69" fmla="*/ 64 h 58"/>
                <a:gd name="T70" fmla="*/ 47 w 64"/>
                <a:gd name="T71" fmla="*/ 58 h 58"/>
                <a:gd name="T72" fmla="*/ 52 w 64"/>
                <a:gd name="T73" fmla="*/ 61 h 58"/>
                <a:gd name="T74" fmla="*/ 62 w 64"/>
                <a:gd name="T75" fmla="*/ 61 h 58"/>
                <a:gd name="T76" fmla="*/ 69 w 64"/>
                <a:gd name="T77" fmla="*/ 56 h 58"/>
                <a:gd name="T78" fmla="*/ 68 w 64"/>
                <a:gd name="T79" fmla="*/ 46 h 58"/>
                <a:gd name="T80" fmla="*/ 75 w 64"/>
                <a:gd name="T81" fmla="*/ 40 h 58"/>
                <a:gd name="T82" fmla="*/ 74 w 64"/>
                <a:gd name="T83" fmla="*/ 36 h 58"/>
                <a:gd name="T84" fmla="*/ 65 w 64"/>
                <a:gd name="T85" fmla="*/ 36 h 58"/>
                <a:gd name="T86" fmla="*/ 68 w 64"/>
                <a:gd name="T87" fmla="*/ 31 h 58"/>
                <a:gd name="T88" fmla="*/ 65 w 64"/>
                <a:gd name="T89" fmla="*/ 25 h 58"/>
                <a:gd name="T90" fmla="*/ 59 w 64"/>
                <a:gd name="T91" fmla="*/ 23 h 58"/>
                <a:gd name="T92" fmla="*/ 52 w 64"/>
                <a:gd name="T93" fmla="*/ 2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4"/>
                <a:gd name="T142" fmla="*/ 0 h 58"/>
                <a:gd name="T143" fmla="*/ 64 w 64"/>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4" h="58">
                  <a:moveTo>
                    <a:pt x="44" y="22"/>
                  </a:moveTo>
                  <a:cubicBezTo>
                    <a:pt x="42" y="21"/>
                    <a:pt x="45" y="18"/>
                    <a:pt x="47" y="17"/>
                  </a:cubicBezTo>
                  <a:cubicBezTo>
                    <a:pt x="50" y="14"/>
                    <a:pt x="55" y="15"/>
                    <a:pt x="58" y="12"/>
                  </a:cubicBezTo>
                  <a:cubicBezTo>
                    <a:pt x="59" y="11"/>
                    <a:pt x="56" y="9"/>
                    <a:pt x="56" y="8"/>
                  </a:cubicBezTo>
                  <a:cubicBezTo>
                    <a:pt x="58" y="6"/>
                    <a:pt x="62" y="5"/>
                    <a:pt x="62" y="3"/>
                  </a:cubicBezTo>
                  <a:cubicBezTo>
                    <a:pt x="63" y="1"/>
                    <a:pt x="60" y="0"/>
                    <a:pt x="59" y="0"/>
                  </a:cubicBezTo>
                  <a:cubicBezTo>
                    <a:pt x="55" y="1"/>
                    <a:pt x="51" y="3"/>
                    <a:pt x="47" y="3"/>
                  </a:cubicBezTo>
                  <a:cubicBezTo>
                    <a:pt x="44" y="4"/>
                    <a:pt x="42" y="6"/>
                    <a:pt x="39" y="5"/>
                  </a:cubicBezTo>
                  <a:cubicBezTo>
                    <a:pt x="37" y="5"/>
                    <a:pt x="35" y="3"/>
                    <a:pt x="33" y="3"/>
                  </a:cubicBezTo>
                  <a:cubicBezTo>
                    <a:pt x="32" y="2"/>
                    <a:pt x="31" y="4"/>
                    <a:pt x="29" y="4"/>
                  </a:cubicBezTo>
                  <a:cubicBezTo>
                    <a:pt x="28" y="4"/>
                    <a:pt x="27" y="2"/>
                    <a:pt x="26" y="2"/>
                  </a:cubicBezTo>
                  <a:cubicBezTo>
                    <a:pt x="24" y="3"/>
                    <a:pt x="20" y="3"/>
                    <a:pt x="20" y="5"/>
                  </a:cubicBezTo>
                  <a:cubicBezTo>
                    <a:pt x="20" y="7"/>
                    <a:pt x="24" y="6"/>
                    <a:pt x="25" y="8"/>
                  </a:cubicBezTo>
                  <a:cubicBezTo>
                    <a:pt x="26" y="8"/>
                    <a:pt x="25" y="10"/>
                    <a:pt x="24" y="10"/>
                  </a:cubicBezTo>
                  <a:cubicBezTo>
                    <a:pt x="21" y="10"/>
                    <a:pt x="20" y="7"/>
                    <a:pt x="16" y="7"/>
                  </a:cubicBezTo>
                  <a:cubicBezTo>
                    <a:pt x="15" y="7"/>
                    <a:pt x="14" y="9"/>
                    <a:pt x="15" y="10"/>
                  </a:cubicBezTo>
                  <a:cubicBezTo>
                    <a:pt x="17" y="12"/>
                    <a:pt x="19" y="13"/>
                    <a:pt x="22" y="14"/>
                  </a:cubicBezTo>
                  <a:cubicBezTo>
                    <a:pt x="24" y="15"/>
                    <a:pt x="27" y="12"/>
                    <a:pt x="28" y="14"/>
                  </a:cubicBezTo>
                  <a:cubicBezTo>
                    <a:pt x="28" y="16"/>
                    <a:pt x="24" y="17"/>
                    <a:pt x="24" y="19"/>
                  </a:cubicBezTo>
                  <a:cubicBezTo>
                    <a:pt x="23" y="21"/>
                    <a:pt x="28" y="22"/>
                    <a:pt x="27" y="23"/>
                  </a:cubicBezTo>
                  <a:cubicBezTo>
                    <a:pt x="26" y="26"/>
                    <a:pt x="23" y="28"/>
                    <a:pt x="20" y="29"/>
                  </a:cubicBezTo>
                  <a:cubicBezTo>
                    <a:pt x="18" y="30"/>
                    <a:pt x="15" y="30"/>
                    <a:pt x="13" y="28"/>
                  </a:cubicBezTo>
                  <a:cubicBezTo>
                    <a:pt x="11" y="27"/>
                    <a:pt x="10" y="23"/>
                    <a:pt x="8" y="22"/>
                  </a:cubicBezTo>
                  <a:cubicBezTo>
                    <a:pt x="7" y="21"/>
                    <a:pt x="5" y="21"/>
                    <a:pt x="4" y="22"/>
                  </a:cubicBezTo>
                  <a:cubicBezTo>
                    <a:pt x="2" y="23"/>
                    <a:pt x="0" y="26"/>
                    <a:pt x="0" y="28"/>
                  </a:cubicBezTo>
                  <a:cubicBezTo>
                    <a:pt x="0" y="31"/>
                    <a:pt x="1" y="33"/>
                    <a:pt x="2" y="35"/>
                  </a:cubicBezTo>
                  <a:cubicBezTo>
                    <a:pt x="4" y="36"/>
                    <a:pt x="6" y="38"/>
                    <a:pt x="8" y="38"/>
                  </a:cubicBezTo>
                  <a:cubicBezTo>
                    <a:pt x="9" y="39"/>
                    <a:pt x="12" y="38"/>
                    <a:pt x="13" y="39"/>
                  </a:cubicBezTo>
                  <a:cubicBezTo>
                    <a:pt x="16" y="40"/>
                    <a:pt x="18" y="42"/>
                    <a:pt x="20" y="44"/>
                  </a:cubicBezTo>
                  <a:cubicBezTo>
                    <a:pt x="21" y="45"/>
                    <a:pt x="21" y="48"/>
                    <a:pt x="22" y="49"/>
                  </a:cubicBezTo>
                  <a:cubicBezTo>
                    <a:pt x="24" y="51"/>
                    <a:pt x="26" y="50"/>
                    <a:pt x="27" y="51"/>
                  </a:cubicBezTo>
                  <a:cubicBezTo>
                    <a:pt x="28" y="53"/>
                    <a:pt x="27" y="56"/>
                    <a:pt x="28" y="57"/>
                  </a:cubicBezTo>
                  <a:cubicBezTo>
                    <a:pt x="29" y="58"/>
                    <a:pt x="31" y="57"/>
                    <a:pt x="33" y="57"/>
                  </a:cubicBezTo>
                  <a:cubicBezTo>
                    <a:pt x="34" y="57"/>
                    <a:pt x="35" y="58"/>
                    <a:pt x="36" y="58"/>
                  </a:cubicBezTo>
                  <a:cubicBezTo>
                    <a:pt x="38" y="57"/>
                    <a:pt x="40" y="56"/>
                    <a:pt x="41" y="54"/>
                  </a:cubicBezTo>
                  <a:cubicBezTo>
                    <a:pt x="42" y="52"/>
                    <a:pt x="39" y="50"/>
                    <a:pt x="40" y="49"/>
                  </a:cubicBezTo>
                  <a:cubicBezTo>
                    <a:pt x="41" y="47"/>
                    <a:pt x="42" y="51"/>
                    <a:pt x="44" y="51"/>
                  </a:cubicBezTo>
                  <a:cubicBezTo>
                    <a:pt x="46" y="52"/>
                    <a:pt x="49" y="52"/>
                    <a:pt x="52" y="51"/>
                  </a:cubicBezTo>
                  <a:cubicBezTo>
                    <a:pt x="54" y="51"/>
                    <a:pt x="57" y="50"/>
                    <a:pt x="58" y="47"/>
                  </a:cubicBezTo>
                  <a:cubicBezTo>
                    <a:pt x="59" y="45"/>
                    <a:pt x="56" y="42"/>
                    <a:pt x="57" y="39"/>
                  </a:cubicBezTo>
                  <a:cubicBezTo>
                    <a:pt x="58" y="37"/>
                    <a:pt x="62" y="36"/>
                    <a:pt x="63" y="34"/>
                  </a:cubicBezTo>
                  <a:cubicBezTo>
                    <a:pt x="64" y="33"/>
                    <a:pt x="64" y="30"/>
                    <a:pt x="62" y="30"/>
                  </a:cubicBezTo>
                  <a:cubicBezTo>
                    <a:pt x="60" y="28"/>
                    <a:pt x="57" y="31"/>
                    <a:pt x="55" y="30"/>
                  </a:cubicBezTo>
                  <a:cubicBezTo>
                    <a:pt x="54" y="29"/>
                    <a:pt x="57" y="27"/>
                    <a:pt x="57" y="26"/>
                  </a:cubicBezTo>
                  <a:cubicBezTo>
                    <a:pt x="57" y="24"/>
                    <a:pt x="56" y="22"/>
                    <a:pt x="55" y="21"/>
                  </a:cubicBezTo>
                  <a:cubicBezTo>
                    <a:pt x="54" y="20"/>
                    <a:pt x="51" y="19"/>
                    <a:pt x="50" y="19"/>
                  </a:cubicBezTo>
                  <a:cubicBezTo>
                    <a:pt x="47" y="19"/>
                    <a:pt x="46" y="24"/>
                    <a:pt x="44" y="2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8" name="Freeform 3565"/>
            <p:cNvSpPr>
              <a:spLocks noChangeAspect="1"/>
            </p:cNvSpPr>
            <p:nvPr/>
          </p:nvSpPr>
          <p:spPr bwMode="auto">
            <a:xfrm>
              <a:off x="1563" y="1139"/>
              <a:ext cx="25" cy="11"/>
            </a:xfrm>
            <a:custGeom>
              <a:avLst/>
              <a:gdLst>
                <a:gd name="T0" fmla="*/ 4 w 21"/>
                <a:gd name="T1" fmla="*/ 9 h 9"/>
                <a:gd name="T2" fmla="*/ 1 w 21"/>
                <a:gd name="T3" fmla="*/ 10 h 9"/>
                <a:gd name="T4" fmla="*/ 7 w 21"/>
                <a:gd name="T5" fmla="*/ 11 h 9"/>
                <a:gd name="T6" fmla="*/ 15 w 21"/>
                <a:gd name="T7" fmla="*/ 9 h 9"/>
                <a:gd name="T8" fmla="*/ 21 w 21"/>
                <a:gd name="T9" fmla="*/ 6 h 9"/>
                <a:gd name="T10" fmla="*/ 23 w 21"/>
                <a:gd name="T11" fmla="*/ 2 h 9"/>
                <a:gd name="T12" fmla="*/ 17 w 21"/>
                <a:gd name="T13" fmla="*/ 4 h 9"/>
                <a:gd name="T14" fmla="*/ 8 w 21"/>
                <a:gd name="T15" fmla="*/ 6 h 9"/>
                <a:gd name="T16" fmla="*/ 4 w 21"/>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9"/>
                <a:gd name="T29" fmla="*/ 21 w 21"/>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9">
                  <a:moveTo>
                    <a:pt x="3" y="7"/>
                  </a:moveTo>
                  <a:cubicBezTo>
                    <a:pt x="2" y="7"/>
                    <a:pt x="0" y="8"/>
                    <a:pt x="1" y="8"/>
                  </a:cubicBezTo>
                  <a:cubicBezTo>
                    <a:pt x="3" y="9"/>
                    <a:pt x="4" y="9"/>
                    <a:pt x="6" y="9"/>
                  </a:cubicBezTo>
                  <a:cubicBezTo>
                    <a:pt x="8" y="8"/>
                    <a:pt x="11" y="8"/>
                    <a:pt x="13" y="7"/>
                  </a:cubicBezTo>
                  <a:cubicBezTo>
                    <a:pt x="15" y="7"/>
                    <a:pt x="16" y="6"/>
                    <a:pt x="18" y="5"/>
                  </a:cubicBezTo>
                  <a:cubicBezTo>
                    <a:pt x="19" y="4"/>
                    <a:pt x="21" y="2"/>
                    <a:pt x="19" y="2"/>
                  </a:cubicBezTo>
                  <a:cubicBezTo>
                    <a:pt x="18" y="0"/>
                    <a:pt x="16" y="2"/>
                    <a:pt x="14" y="3"/>
                  </a:cubicBezTo>
                  <a:cubicBezTo>
                    <a:pt x="11" y="4"/>
                    <a:pt x="9" y="4"/>
                    <a:pt x="7" y="5"/>
                  </a:cubicBezTo>
                  <a:cubicBezTo>
                    <a:pt x="6" y="6"/>
                    <a:pt x="4" y="6"/>
                    <a:pt x="3"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9" name="Freeform 3566"/>
            <p:cNvSpPr>
              <a:spLocks noChangeAspect="1"/>
            </p:cNvSpPr>
            <p:nvPr/>
          </p:nvSpPr>
          <p:spPr bwMode="auto">
            <a:xfrm>
              <a:off x="1588" y="1164"/>
              <a:ext cx="9" cy="10"/>
            </a:xfrm>
            <a:custGeom>
              <a:avLst/>
              <a:gdLst>
                <a:gd name="T0" fmla="*/ 6 w 7"/>
                <a:gd name="T1" fmla="*/ 1 h 9"/>
                <a:gd name="T2" fmla="*/ 9 w 7"/>
                <a:gd name="T3" fmla="*/ 4 h 9"/>
                <a:gd name="T4" fmla="*/ 6 w 7"/>
                <a:gd name="T5" fmla="*/ 9 h 9"/>
                <a:gd name="T6" fmla="*/ 1 w 7"/>
                <a:gd name="T7" fmla="*/ 9 h 9"/>
                <a:gd name="T8" fmla="*/ 1 w 7"/>
                <a:gd name="T9" fmla="*/ 3 h 9"/>
                <a:gd name="T10" fmla="*/ 6 w 7"/>
                <a:gd name="T11" fmla="*/ 1 h 9"/>
                <a:gd name="T12" fmla="*/ 0 60000 65536"/>
                <a:gd name="T13" fmla="*/ 0 60000 65536"/>
                <a:gd name="T14" fmla="*/ 0 60000 65536"/>
                <a:gd name="T15" fmla="*/ 0 60000 65536"/>
                <a:gd name="T16" fmla="*/ 0 60000 65536"/>
                <a:gd name="T17" fmla="*/ 0 60000 65536"/>
                <a:gd name="T18" fmla="*/ 0 w 7"/>
                <a:gd name="T19" fmla="*/ 0 h 9"/>
                <a:gd name="T20" fmla="*/ 7 w 7"/>
                <a:gd name="T21" fmla="*/ 9 h 9"/>
              </a:gdLst>
              <a:ahLst/>
              <a:cxnLst>
                <a:cxn ang="T12">
                  <a:pos x="T0" y="T1"/>
                </a:cxn>
                <a:cxn ang="T13">
                  <a:pos x="T2" y="T3"/>
                </a:cxn>
                <a:cxn ang="T14">
                  <a:pos x="T4" y="T5"/>
                </a:cxn>
                <a:cxn ang="T15">
                  <a:pos x="T6" y="T7"/>
                </a:cxn>
                <a:cxn ang="T16">
                  <a:pos x="T8" y="T9"/>
                </a:cxn>
                <a:cxn ang="T17">
                  <a:pos x="T10" y="T11"/>
                </a:cxn>
              </a:cxnLst>
              <a:rect l="T18" t="T19" r="T20" b="T21"/>
              <a:pathLst>
                <a:path w="7" h="9">
                  <a:moveTo>
                    <a:pt x="5" y="1"/>
                  </a:moveTo>
                  <a:cubicBezTo>
                    <a:pt x="6" y="1"/>
                    <a:pt x="7" y="3"/>
                    <a:pt x="7" y="4"/>
                  </a:cubicBezTo>
                  <a:cubicBezTo>
                    <a:pt x="7" y="6"/>
                    <a:pt x="6" y="7"/>
                    <a:pt x="5" y="8"/>
                  </a:cubicBezTo>
                  <a:cubicBezTo>
                    <a:pt x="4" y="8"/>
                    <a:pt x="2" y="9"/>
                    <a:pt x="1" y="8"/>
                  </a:cubicBezTo>
                  <a:cubicBezTo>
                    <a:pt x="0" y="6"/>
                    <a:pt x="0" y="4"/>
                    <a:pt x="1" y="3"/>
                  </a:cubicBezTo>
                  <a:cubicBezTo>
                    <a:pt x="2" y="1"/>
                    <a:pt x="3"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0" name="Freeform 3567"/>
            <p:cNvSpPr>
              <a:spLocks noChangeAspect="1"/>
            </p:cNvSpPr>
            <p:nvPr/>
          </p:nvSpPr>
          <p:spPr bwMode="auto">
            <a:xfrm>
              <a:off x="1607" y="1100"/>
              <a:ext cx="45" cy="30"/>
            </a:xfrm>
            <a:custGeom>
              <a:avLst/>
              <a:gdLst>
                <a:gd name="T0" fmla="*/ 44 w 37"/>
                <a:gd name="T1" fmla="*/ 16 h 25"/>
                <a:gd name="T2" fmla="*/ 41 w 37"/>
                <a:gd name="T3" fmla="*/ 28 h 25"/>
                <a:gd name="T4" fmla="*/ 38 w 37"/>
                <a:gd name="T5" fmla="*/ 30 h 25"/>
                <a:gd name="T6" fmla="*/ 26 w 37"/>
                <a:gd name="T7" fmla="*/ 29 h 25"/>
                <a:gd name="T8" fmla="*/ 19 w 37"/>
                <a:gd name="T9" fmla="*/ 29 h 25"/>
                <a:gd name="T10" fmla="*/ 17 w 37"/>
                <a:gd name="T11" fmla="*/ 25 h 25"/>
                <a:gd name="T12" fmla="*/ 13 w 37"/>
                <a:gd name="T13" fmla="*/ 26 h 25"/>
                <a:gd name="T14" fmla="*/ 9 w 37"/>
                <a:gd name="T15" fmla="*/ 24 h 25"/>
                <a:gd name="T16" fmla="*/ 9 w 37"/>
                <a:gd name="T17" fmla="*/ 20 h 25"/>
                <a:gd name="T18" fmla="*/ 5 w 37"/>
                <a:gd name="T19" fmla="*/ 20 h 25"/>
                <a:gd name="T20" fmla="*/ 4 w 37"/>
                <a:gd name="T21" fmla="*/ 18 h 25"/>
                <a:gd name="T22" fmla="*/ 0 w 37"/>
                <a:gd name="T23" fmla="*/ 18 h 25"/>
                <a:gd name="T24" fmla="*/ 4 w 37"/>
                <a:gd name="T25" fmla="*/ 13 h 25"/>
                <a:gd name="T26" fmla="*/ 12 w 37"/>
                <a:gd name="T27" fmla="*/ 8 h 25"/>
                <a:gd name="T28" fmla="*/ 22 w 37"/>
                <a:gd name="T29" fmla="*/ 1 h 25"/>
                <a:gd name="T30" fmla="*/ 29 w 37"/>
                <a:gd name="T31" fmla="*/ 0 h 25"/>
                <a:gd name="T32" fmla="*/ 39 w 37"/>
                <a:gd name="T33" fmla="*/ 4 h 25"/>
                <a:gd name="T34" fmla="*/ 45 w 37"/>
                <a:gd name="T35" fmla="*/ 10 h 25"/>
                <a:gd name="T36" fmla="*/ 44 w 37"/>
                <a:gd name="T37" fmla="*/ 16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25"/>
                <a:gd name="T59" fmla="*/ 37 w 37"/>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25">
                  <a:moveTo>
                    <a:pt x="36" y="13"/>
                  </a:moveTo>
                  <a:cubicBezTo>
                    <a:pt x="35" y="16"/>
                    <a:pt x="35" y="20"/>
                    <a:pt x="34" y="23"/>
                  </a:cubicBezTo>
                  <a:cubicBezTo>
                    <a:pt x="34" y="24"/>
                    <a:pt x="32" y="24"/>
                    <a:pt x="31" y="25"/>
                  </a:cubicBezTo>
                  <a:cubicBezTo>
                    <a:pt x="28" y="25"/>
                    <a:pt x="25" y="25"/>
                    <a:pt x="21" y="24"/>
                  </a:cubicBezTo>
                  <a:cubicBezTo>
                    <a:pt x="20" y="24"/>
                    <a:pt x="18" y="24"/>
                    <a:pt x="16" y="24"/>
                  </a:cubicBezTo>
                  <a:cubicBezTo>
                    <a:pt x="15" y="23"/>
                    <a:pt x="15" y="21"/>
                    <a:pt x="14" y="21"/>
                  </a:cubicBezTo>
                  <a:cubicBezTo>
                    <a:pt x="13" y="21"/>
                    <a:pt x="12" y="22"/>
                    <a:pt x="11" y="22"/>
                  </a:cubicBezTo>
                  <a:cubicBezTo>
                    <a:pt x="9" y="22"/>
                    <a:pt x="8" y="21"/>
                    <a:pt x="7" y="20"/>
                  </a:cubicBezTo>
                  <a:cubicBezTo>
                    <a:pt x="6" y="19"/>
                    <a:pt x="8" y="17"/>
                    <a:pt x="7" y="17"/>
                  </a:cubicBezTo>
                  <a:cubicBezTo>
                    <a:pt x="6" y="16"/>
                    <a:pt x="5" y="17"/>
                    <a:pt x="4" y="17"/>
                  </a:cubicBezTo>
                  <a:cubicBezTo>
                    <a:pt x="3" y="17"/>
                    <a:pt x="3" y="15"/>
                    <a:pt x="3" y="15"/>
                  </a:cubicBezTo>
                  <a:cubicBezTo>
                    <a:pt x="2" y="15"/>
                    <a:pt x="0" y="16"/>
                    <a:pt x="0" y="15"/>
                  </a:cubicBezTo>
                  <a:cubicBezTo>
                    <a:pt x="0" y="13"/>
                    <a:pt x="1" y="12"/>
                    <a:pt x="3" y="11"/>
                  </a:cubicBezTo>
                  <a:cubicBezTo>
                    <a:pt x="5" y="9"/>
                    <a:pt x="8" y="8"/>
                    <a:pt x="10" y="7"/>
                  </a:cubicBezTo>
                  <a:cubicBezTo>
                    <a:pt x="13" y="5"/>
                    <a:pt x="15" y="2"/>
                    <a:pt x="18" y="1"/>
                  </a:cubicBezTo>
                  <a:cubicBezTo>
                    <a:pt x="20" y="0"/>
                    <a:pt x="22" y="0"/>
                    <a:pt x="24" y="0"/>
                  </a:cubicBezTo>
                  <a:cubicBezTo>
                    <a:pt x="27" y="0"/>
                    <a:pt x="30" y="1"/>
                    <a:pt x="32" y="3"/>
                  </a:cubicBezTo>
                  <a:cubicBezTo>
                    <a:pt x="34" y="4"/>
                    <a:pt x="36" y="6"/>
                    <a:pt x="37" y="8"/>
                  </a:cubicBezTo>
                  <a:cubicBezTo>
                    <a:pt x="37" y="10"/>
                    <a:pt x="36" y="11"/>
                    <a:pt x="36" y="1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1" name="Freeform 3568"/>
            <p:cNvSpPr>
              <a:spLocks noChangeAspect="1"/>
            </p:cNvSpPr>
            <p:nvPr/>
          </p:nvSpPr>
          <p:spPr bwMode="auto">
            <a:xfrm>
              <a:off x="1636" y="1090"/>
              <a:ext cx="7" cy="9"/>
            </a:xfrm>
            <a:custGeom>
              <a:avLst/>
              <a:gdLst>
                <a:gd name="T0" fmla="*/ 1 w 6"/>
                <a:gd name="T1" fmla="*/ 1 h 7"/>
                <a:gd name="T2" fmla="*/ 1 w 6"/>
                <a:gd name="T3" fmla="*/ 6 h 7"/>
                <a:gd name="T4" fmla="*/ 6 w 6"/>
                <a:gd name="T5" fmla="*/ 8 h 7"/>
                <a:gd name="T6" fmla="*/ 6 w 6"/>
                <a:gd name="T7" fmla="*/ 1 h 7"/>
                <a:gd name="T8" fmla="*/ 1 w 6"/>
                <a:gd name="T9" fmla="*/ 1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1" y="1"/>
                  </a:moveTo>
                  <a:cubicBezTo>
                    <a:pt x="0" y="2"/>
                    <a:pt x="0" y="4"/>
                    <a:pt x="1" y="5"/>
                  </a:cubicBezTo>
                  <a:cubicBezTo>
                    <a:pt x="2" y="6"/>
                    <a:pt x="4" y="7"/>
                    <a:pt x="5" y="6"/>
                  </a:cubicBezTo>
                  <a:cubicBezTo>
                    <a:pt x="6" y="5"/>
                    <a:pt x="6" y="2"/>
                    <a:pt x="5" y="1"/>
                  </a:cubicBezTo>
                  <a:cubicBezTo>
                    <a:pt x="4" y="0"/>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2" name="Freeform 3569"/>
            <p:cNvSpPr>
              <a:spLocks noChangeAspect="1"/>
            </p:cNvSpPr>
            <p:nvPr/>
          </p:nvSpPr>
          <p:spPr bwMode="auto">
            <a:xfrm>
              <a:off x="1604" y="1099"/>
              <a:ext cx="15" cy="10"/>
            </a:xfrm>
            <a:custGeom>
              <a:avLst/>
              <a:gdLst>
                <a:gd name="T0" fmla="*/ 15 w 13"/>
                <a:gd name="T1" fmla="*/ 2 h 9"/>
                <a:gd name="T2" fmla="*/ 13 w 13"/>
                <a:gd name="T3" fmla="*/ 4 h 9"/>
                <a:gd name="T4" fmla="*/ 9 w 13"/>
                <a:gd name="T5" fmla="*/ 2 h 9"/>
                <a:gd name="T6" fmla="*/ 6 w 13"/>
                <a:gd name="T7" fmla="*/ 8 h 9"/>
                <a:gd name="T8" fmla="*/ 1 w 13"/>
                <a:gd name="T9" fmla="*/ 9 h 9"/>
                <a:gd name="T10" fmla="*/ 2 w 13"/>
                <a:gd name="T11" fmla="*/ 3 h 9"/>
                <a:gd name="T12" fmla="*/ 7 w 13"/>
                <a:gd name="T13" fmla="*/ 2 h 9"/>
                <a:gd name="T14" fmla="*/ 12 w 13"/>
                <a:gd name="T15" fmla="*/ 0 h 9"/>
                <a:gd name="T16" fmla="*/ 15 w 13"/>
                <a:gd name="T17" fmla="*/ 2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13" y="2"/>
                  </a:moveTo>
                  <a:cubicBezTo>
                    <a:pt x="13" y="3"/>
                    <a:pt x="12" y="4"/>
                    <a:pt x="11" y="4"/>
                  </a:cubicBezTo>
                  <a:cubicBezTo>
                    <a:pt x="10" y="4"/>
                    <a:pt x="9" y="2"/>
                    <a:pt x="8" y="2"/>
                  </a:cubicBezTo>
                  <a:cubicBezTo>
                    <a:pt x="6" y="3"/>
                    <a:pt x="7" y="6"/>
                    <a:pt x="5" y="7"/>
                  </a:cubicBezTo>
                  <a:cubicBezTo>
                    <a:pt x="4" y="8"/>
                    <a:pt x="2" y="9"/>
                    <a:pt x="1" y="8"/>
                  </a:cubicBezTo>
                  <a:cubicBezTo>
                    <a:pt x="0" y="7"/>
                    <a:pt x="1" y="5"/>
                    <a:pt x="2" y="3"/>
                  </a:cubicBezTo>
                  <a:cubicBezTo>
                    <a:pt x="3" y="2"/>
                    <a:pt x="5" y="3"/>
                    <a:pt x="6" y="2"/>
                  </a:cubicBezTo>
                  <a:cubicBezTo>
                    <a:pt x="7" y="2"/>
                    <a:pt x="8" y="0"/>
                    <a:pt x="10" y="0"/>
                  </a:cubicBezTo>
                  <a:cubicBezTo>
                    <a:pt x="11" y="0"/>
                    <a:pt x="12" y="1"/>
                    <a:pt x="1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3" name="Freeform 3570"/>
            <p:cNvSpPr>
              <a:spLocks noChangeAspect="1"/>
            </p:cNvSpPr>
            <p:nvPr/>
          </p:nvSpPr>
          <p:spPr bwMode="auto">
            <a:xfrm>
              <a:off x="1460" y="1149"/>
              <a:ext cx="37" cy="27"/>
            </a:xfrm>
            <a:custGeom>
              <a:avLst/>
              <a:gdLst>
                <a:gd name="T0" fmla="*/ 35 w 31"/>
                <a:gd name="T1" fmla="*/ 5 h 22"/>
                <a:gd name="T2" fmla="*/ 37 w 31"/>
                <a:gd name="T3" fmla="*/ 9 h 22"/>
                <a:gd name="T4" fmla="*/ 24 w 31"/>
                <a:gd name="T5" fmla="*/ 21 h 22"/>
                <a:gd name="T6" fmla="*/ 23 w 31"/>
                <a:gd name="T7" fmla="*/ 26 h 22"/>
                <a:gd name="T8" fmla="*/ 18 w 31"/>
                <a:gd name="T9" fmla="*/ 20 h 22"/>
                <a:gd name="T10" fmla="*/ 10 w 31"/>
                <a:gd name="T11" fmla="*/ 12 h 22"/>
                <a:gd name="T12" fmla="*/ 1 w 31"/>
                <a:gd name="T13" fmla="*/ 9 h 22"/>
                <a:gd name="T14" fmla="*/ 5 w 31"/>
                <a:gd name="T15" fmla="*/ 5 h 22"/>
                <a:gd name="T16" fmla="*/ 13 w 31"/>
                <a:gd name="T17" fmla="*/ 4 h 22"/>
                <a:gd name="T18" fmla="*/ 20 w 31"/>
                <a:gd name="T19" fmla="*/ 4 h 22"/>
                <a:gd name="T20" fmla="*/ 26 w 31"/>
                <a:gd name="T21" fmla="*/ 0 h 22"/>
                <a:gd name="T22" fmla="*/ 35 w 31"/>
                <a:gd name="T23" fmla="*/ 5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22"/>
                <a:gd name="T38" fmla="*/ 31 w 31"/>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22">
                  <a:moveTo>
                    <a:pt x="29" y="4"/>
                  </a:moveTo>
                  <a:cubicBezTo>
                    <a:pt x="30" y="4"/>
                    <a:pt x="31" y="6"/>
                    <a:pt x="31" y="7"/>
                  </a:cubicBezTo>
                  <a:cubicBezTo>
                    <a:pt x="28" y="11"/>
                    <a:pt x="23" y="14"/>
                    <a:pt x="20" y="17"/>
                  </a:cubicBezTo>
                  <a:cubicBezTo>
                    <a:pt x="20" y="18"/>
                    <a:pt x="21" y="22"/>
                    <a:pt x="19" y="21"/>
                  </a:cubicBezTo>
                  <a:cubicBezTo>
                    <a:pt x="17" y="21"/>
                    <a:pt x="16" y="18"/>
                    <a:pt x="15" y="16"/>
                  </a:cubicBezTo>
                  <a:cubicBezTo>
                    <a:pt x="13" y="14"/>
                    <a:pt x="11" y="11"/>
                    <a:pt x="8" y="10"/>
                  </a:cubicBezTo>
                  <a:cubicBezTo>
                    <a:pt x="6" y="8"/>
                    <a:pt x="3" y="9"/>
                    <a:pt x="1" y="7"/>
                  </a:cubicBezTo>
                  <a:cubicBezTo>
                    <a:pt x="0" y="6"/>
                    <a:pt x="3" y="5"/>
                    <a:pt x="4" y="4"/>
                  </a:cubicBezTo>
                  <a:cubicBezTo>
                    <a:pt x="6" y="3"/>
                    <a:pt x="9" y="3"/>
                    <a:pt x="11" y="3"/>
                  </a:cubicBezTo>
                  <a:cubicBezTo>
                    <a:pt x="13" y="2"/>
                    <a:pt x="15" y="3"/>
                    <a:pt x="17" y="3"/>
                  </a:cubicBezTo>
                  <a:cubicBezTo>
                    <a:pt x="19" y="3"/>
                    <a:pt x="20" y="0"/>
                    <a:pt x="22" y="0"/>
                  </a:cubicBezTo>
                  <a:cubicBezTo>
                    <a:pt x="25" y="1"/>
                    <a:pt x="27" y="2"/>
                    <a:pt x="29"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4" name="Freeform 3571"/>
            <p:cNvSpPr>
              <a:spLocks noChangeAspect="1"/>
            </p:cNvSpPr>
            <p:nvPr/>
          </p:nvSpPr>
          <p:spPr bwMode="auto">
            <a:xfrm>
              <a:off x="1289" y="1160"/>
              <a:ext cx="233" cy="131"/>
            </a:xfrm>
            <a:custGeom>
              <a:avLst/>
              <a:gdLst>
                <a:gd name="T0" fmla="*/ 189 w 194"/>
                <a:gd name="T1" fmla="*/ 37 h 109"/>
                <a:gd name="T2" fmla="*/ 190 w 194"/>
                <a:gd name="T3" fmla="*/ 60 h 109"/>
                <a:gd name="T4" fmla="*/ 211 w 194"/>
                <a:gd name="T5" fmla="*/ 76 h 109"/>
                <a:gd name="T6" fmla="*/ 231 w 194"/>
                <a:gd name="T7" fmla="*/ 87 h 109"/>
                <a:gd name="T8" fmla="*/ 221 w 194"/>
                <a:gd name="T9" fmla="*/ 96 h 109"/>
                <a:gd name="T10" fmla="*/ 203 w 194"/>
                <a:gd name="T11" fmla="*/ 97 h 109"/>
                <a:gd name="T12" fmla="*/ 193 w 194"/>
                <a:gd name="T13" fmla="*/ 100 h 109"/>
                <a:gd name="T14" fmla="*/ 198 w 194"/>
                <a:gd name="T15" fmla="*/ 111 h 109"/>
                <a:gd name="T16" fmla="*/ 211 w 194"/>
                <a:gd name="T17" fmla="*/ 109 h 109"/>
                <a:gd name="T18" fmla="*/ 187 w 194"/>
                <a:gd name="T19" fmla="*/ 123 h 109"/>
                <a:gd name="T20" fmla="*/ 169 w 194"/>
                <a:gd name="T21" fmla="*/ 120 h 109"/>
                <a:gd name="T22" fmla="*/ 156 w 194"/>
                <a:gd name="T23" fmla="*/ 113 h 109"/>
                <a:gd name="T24" fmla="*/ 153 w 194"/>
                <a:gd name="T25" fmla="*/ 106 h 109"/>
                <a:gd name="T26" fmla="*/ 126 w 194"/>
                <a:gd name="T27" fmla="*/ 119 h 109"/>
                <a:gd name="T28" fmla="*/ 107 w 194"/>
                <a:gd name="T29" fmla="*/ 126 h 109"/>
                <a:gd name="T30" fmla="*/ 79 w 194"/>
                <a:gd name="T31" fmla="*/ 130 h 109"/>
                <a:gd name="T32" fmla="*/ 52 w 194"/>
                <a:gd name="T33" fmla="*/ 119 h 109"/>
                <a:gd name="T34" fmla="*/ 34 w 194"/>
                <a:gd name="T35" fmla="*/ 111 h 109"/>
                <a:gd name="T36" fmla="*/ 17 w 194"/>
                <a:gd name="T37" fmla="*/ 103 h 109"/>
                <a:gd name="T38" fmla="*/ 20 w 194"/>
                <a:gd name="T39" fmla="*/ 88 h 109"/>
                <a:gd name="T40" fmla="*/ 50 w 194"/>
                <a:gd name="T41" fmla="*/ 83 h 109"/>
                <a:gd name="T42" fmla="*/ 79 w 194"/>
                <a:gd name="T43" fmla="*/ 85 h 109"/>
                <a:gd name="T44" fmla="*/ 91 w 194"/>
                <a:gd name="T45" fmla="*/ 81 h 109"/>
                <a:gd name="T46" fmla="*/ 56 w 194"/>
                <a:gd name="T47" fmla="*/ 71 h 109"/>
                <a:gd name="T48" fmla="*/ 23 w 194"/>
                <a:gd name="T49" fmla="*/ 73 h 109"/>
                <a:gd name="T50" fmla="*/ 8 w 194"/>
                <a:gd name="T51" fmla="*/ 65 h 109"/>
                <a:gd name="T52" fmla="*/ 35 w 194"/>
                <a:gd name="T53" fmla="*/ 56 h 109"/>
                <a:gd name="T54" fmla="*/ 50 w 194"/>
                <a:gd name="T55" fmla="*/ 52 h 109"/>
                <a:gd name="T56" fmla="*/ 20 w 194"/>
                <a:gd name="T57" fmla="*/ 56 h 109"/>
                <a:gd name="T58" fmla="*/ 11 w 194"/>
                <a:gd name="T59" fmla="*/ 56 h 109"/>
                <a:gd name="T60" fmla="*/ 5 w 194"/>
                <a:gd name="T61" fmla="*/ 49 h 109"/>
                <a:gd name="T62" fmla="*/ 13 w 194"/>
                <a:gd name="T63" fmla="*/ 37 h 109"/>
                <a:gd name="T64" fmla="*/ 16 w 194"/>
                <a:gd name="T65" fmla="*/ 25 h 109"/>
                <a:gd name="T66" fmla="*/ 47 w 194"/>
                <a:gd name="T67" fmla="*/ 8 h 109"/>
                <a:gd name="T68" fmla="*/ 74 w 194"/>
                <a:gd name="T69" fmla="*/ 1 h 109"/>
                <a:gd name="T70" fmla="*/ 78 w 194"/>
                <a:gd name="T71" fmla="*/ 14 h 109"/>
                <a:gd name="T72" fmla="*/ 70 w 194"/>
                <a:gd name="T73" fmla="*/ 23 h 109"/>
                <a:gd name="T74" fmla="*/ 84 w 194"/>
                <a:gd name="T75" fmla="*/ 19 h 109"/>
                <a:gd name="T76" fmla="*/ 112 w 194"/>
                <a:gd name="T77" fmla="*/ 17 h 109"/>
                <a:gd name="T78" fmla="*/ 101 w 194"/>
                <a:gd name="T79" fmla="*/ 31 h 109"/>
                <a:gd name="T80" fmla="*/ 113 w 194"/>
                <a:gd name="T81" fmla="*/ 31 h 109"/>
                <a:gd name="T82" fmla="*/ 127 w 194"/>
                <a:gd name="T83" fmla="*/ 24 h 109"/>
                <a:gd name="T84" fmla="*/ 131 w 194"/>
                <a:gd name="T85" fmla="*/ 11 h 109"/>
                <a:gd name="T86" fmla="*/ 142 w 194"/>
                <a:gd name="T87" fmla="*/ 36 h 109"/>
                <a:gd name="T88" fmla="*/ 160 w 194"/>
                <a:gd name="T89" fmla="*/ 43 h 109"/>
                <a:gd name="T90" fmla="*/ 156 w 194"/>
                <a:gd name="T91" fmla="*/ 14 h 109"/>
                <a:gd name="T92" fmla="*/ 171 w 194"/>
                <a:gd name="T93" fmla="*/ 6 h 109"/>
                <a:gd name="T94" fmla="*/ 191 w 194"/>
                <a:gd name="T95" fmla="*/ 14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94"/>
                <a:gd name="T145" fmla="*/ 0 h 109"/>
                <a:gd name="T146" fmla="*/ 194 w 194"/>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94" h="109">
                  <a:moveTo>
                    <a:pt x="159" y="12"/>
                  </a:moveTo>
                  <a:cubicBezTo>
                    <a:pt x="160" y="14"/>
                    <a:pt x="159" y="17"/>
                    <a:pt x="159" y="20"/>
                  </a:cubicBezTo>
                  <a:cubicBezTo>
                    <a:pt x="159" y="24"/>
                    <a:pt x="157" y="27"/>
                    <a:pt x="157" y="31"/>
                  </a:cubicBezTo>
                  <a:cubicBezTo>
                    <a:pt x="158" y="34"/>
                    <a:pt x="160" y="36"/>
                    <a:pt x="162" y="38"/>
                  </a:cubicBezTo>
                  <a:cubicBezTo>
                    <a:pt x="162" y="40"/>
                    <a:pt x="163" y="41"/>
                    <a:pt x="162" y="42"/>
                  </a:cubicBezTo>
                  <a:cubicBezTo>
                    <a:pt x="162" y="45"/>
                    <a:pt x="158" y="47"/>
                    <a:pt x="158" y="50"/>
                  </a:cubicBezTo>
                  <a:cubicBezTo>
                    <a:pt x="158" y="54"/>
                    <a:pt x="161" y="56"/>
                    <a:pt x="164" y="59"/>
                  </a:cubicBezTo>
                  <a:cubicBezTo>
                    <a:pt x="166" y="61"/>
                    <a:pt x="169" y="62"/>
                    <a:pt x="172" y="63"/>
                  </a:cubicBezTo>
                  <a:cubicBezTo>
                    <a:pt x="173" y="64"/>
                    <a:pt x="175" y="62"/>
                    <a:pt x="176" y="63"/>
                  </a:cubicBezTo>
                  <a:cubicBezTo>
                    <a:pt x="179" y="64"/>
                    <a:pt x="181" y="67"/>
                    <a:pt x="184" y="69"/>
                  </a:cubicBezTo>
                  <a:cubicBezTo>
                    <a:pt x="185" y="70"/>
                    <a:pt x="185" y="72"/>
                    <a:pt x="186" y="72"/>
                  </a:cubicBezTo>
                  <a:cubicBezTo>
                    <a:pt x="188" y="73"/>
                    <a:pt x="191" y="71"/>
                    <a:pt x="192" y="72"/>
                  </a:cubicBezTo>
                  <a:cubicBezTo>
                    <a:pt x="194" y="73"/>
                    <a:pt x="193" y="76"/>
                    <a:pt x="192" y="78"/>
                  </a:cubicBezTo>
                  <a:cubicBezTo>
                    <a:pt x="191" y="80"/>
                    <a:pt x="190" y="83"/>
                    <a:pt x="188" y="83"/>
                  </a:cubicBezTo>
                  <a:cubicBezTo>
                    <a:pt x="186" y="84"/>
                    <a:pt x="185" y="81"/>
                    <a:pt x="184" y="80"/>
                  </a:cubicBezTo>
                  <a:cubicBezTo>
                    <a:pt x="182" y="80"/>
                    <a:pt x="182" y="83"/>
                    <a:pt x="181" y="83"/>
                  </a:cubicBezTo>
                  <a:cubicBezTo>
                    <a:pt x="179" y="82"/>
                    <a:pt x="178" y="80"/>
                    <a:pt x="176" y="80"/>
                  </a:cubicBezTo>
                  <a:cubicBezTo>
                    <a:pt x="174" y="79"/>
                    <a:pt x="171" y="79"/>
                    <a:pt x="169" y="81"/>
                  </a:cubicBezTo>
                  <a:cubicBezTo>
                    <a:pt x="168" y="82"/>
                    <a:pt x="171" y="84"/>
                    <a:pt x="169" y="85"/>
                  </a:cubicBezTo>
                  <a:cubicBezTo>
                    <a:pt x="167" y="86"/>
                    <a:pt x="165" y="84"/>
                    <a:pt x="164" y="83"/>
                  </a:cubicBezTo>
                  <a:cubicBezTo>
                    <a:pt x="163" y="83"/>
                    <a:pt x="161" y="82"/>
                    <a:pt x="161" y="83"/>
                  </a:cubicBezTo>
                  <a:cubicBezTo>
                    <a:pt x="161" y="84"/>
                    <a:pt x="162" y="85"/>
                    <a:pt x="162" y="87"/>
                  </a:cubicBezTo>
                  <a:cubicBezTo>
                    <a:pt x="163" y="89"/>
                    <a:pt x="161" y="92"/>
                    <a:pt x="162" y="94"/>
                  </a:cubicBezTo>
                  <a:cubicBezTo>
                    <a:pt x="162" y="95"/>
                    <a:pt x="164" y="93"/>
                    <a:pt x="165" y="92"/>
                  </a:cubicBezTo>
                  <a:cubicBezTo>
                    <a:pt x="167" y="91"/>
                    <a:pt x="167" y="90"/>
                    <a:pt x="169" y="89"/>
                  </a:cubicBezTo>
                  <a:cubicBezTo>
                    <a:pt x="170" y="88"/>
                    <a:pt x="172" y="88"/>
                    <a:pt x="174" y="88"/>
                  </a:cubicBezTo>
                  <a:cubicBezTo>
                    <a:pt x="175" y="89"/>
                    <a:pt x="176" y="90"/>
                    <a:pt x="176" y="91"/>
                  </a:cubicBezTo>
                  <a:cubicBezTo>
                    <a:pt x="176" y="93"/>
                    <a:pt x="176" y="96"/>
                    <a:pt x="175" y="98"/>
                  </a:cubicBezTo>
                  <a:cubicBezTo>
                    <a:pt x="173" y="100"/>
                    <a:pt x="169" y="101"/>
                    <a:pt x="167" y="101"/>
                  </a:cubicBezTo>
                  <a:cubicBezTo>
                    <a:pt x="163" y="102"/>
                    <a:pt x="160" y="103"/>
                    <a:pt x="156" y="102"/>
                  </a:cubicBezTo>
                  <a:cubicBezTo>
                    <a:pt x="153" y="102"/>
                    <a:pt x="150" y="101"/>
                    <a:pt x="147" y="100"/>
                  </a:cubicBezTo>
                  <a:cubicBezTo>
                    <a:pt x="146" y="100"/>
                    <a:pt x="145" y="100"/>
                    <a:pt x="144" y="100"/>
                  </a:cubicBezTo>
                  <a:cubicBezTo>
                    <a:pt x="143" y="100"/>
                    <a:pt x="141" y="101"/>
                    <a:pt x="141" y="100"/>
                  </a:cubicBezTo>
                  <a:cubicBezTo>
                    <a:pt x="140" y="99"/>
                    <a:pt x="142" y="96"/>
                    <a:pt x="141" y="95"/>
                  </a:cubicBezTo>
                  <a:cubicBezTo>
                    <a:pt x="140" y="94"/>
                    <a:pt x="138" y="95"/>
                    <a:pt x="136" y="94"/>
                  </a:cubicBezTo>
                  <a:cubicBezTo>
                    <a:pt x="134" y="94"/>
                    <a:pt x="132" y="95"/>
                    <a:pt x="130" y="94"/>
                  </a:cubicBezTo>
                  <a:cubicBezTo>
                    <a:pt x="129" y="94"/>
                    <a:pt x="129" y="93"/>
                    <a:pt x="128" y="92"/>
                  </a:cubicBezTo>
                  <a:cubicBezTo>
                    <a:pt x="128" y="91"/>
                    <a:pt x="129" y="90"/>
                    <a:pt x="128" y="89"/>
                  </a:cubicBezTo>
                  <a:cubicBezTo>
                    <a:pt x="128" y="89"/>
                    <a:pt x="127" y="88"/>
                    <a:pt x="127" y="88"/>
                  </a:cubicBezTo>
                  <a:cubicBezTo>
                    <a:pt x="124" y="89"/>
                    <a:pt x="122" y="91"/>
                    <a:pt x="120" y="92"/>
                  </a:cubicBezTo>
                  <a:cubicBezTo>
                    <a:pt x="117" y="94"/>
                    <a:pt x="116" y="96"/>
                    <a:pt x="113" y="98"/>
                  </a:cubicBezTo>
                  <a:cubicBezTo>
                    <a:pt x="111" y="99"/>
                    <a:pt x="108" y="99"/>
                    <a:pt x="105" y="99"/>
                  </a:cubicBezTo>
                  <a:cubicBezTo>
                    <a:pt x="104" y="100"/>
                    <a:pt x="102" y="99"/>
                    <a:pt x="100" y="99"/>
                  </a:cubicBezTo>
                  <a:cubicBezTo>
                    <a:pt x="97" y="100"/>
                    <a:pt x="96" y="102"/>
                    <a:pt x="94" y="103"/>
                  </a:cubicBezTo>
                  <a:cubicBezTo>
                    <a:pt x="92" y="104"/>
                    <a:pt x="90" y="105"/>
                    <a:pt x="89" y="105"/>
                  </a:cubicBezTo>
                  <a:cubicBezTo>
                    <a:pt x="87" y="106"/>
                    <a:pt x="85" y="107"/>
                    <a:pt x="82" y="107"/>
                  </a:cubicBezTo>
                  <a:cubicBezTo>
                    <a:pt x="79" y="107"/>
                    <a:pt x="76" y="106"/>
                    <a:pt x="73" y="107"/>
                  </a:cubicBezTo>
                  <a:cubicBezTo>
                    <a:pt x="71" y="107"/>
                    <a:pt x="68" y="108"/>
                    <a:pt x="66" y="108"/>
                  </a:cubicBezTo>
                  <a:cubicBezTo>
                    <a:pt x="61" y="108"/>
                    <a:pt x="56" y="109"/>
                    <a:pt x="51" y="108"/>
                  </a:cubicBezTo>
                  <a:cubicBezTo>
                    <a:pt x="49" y="108"/>
                    <a:pt x="47" y="106"/>
                    <a:pt x="45" y="105"/>
                  </a:cubicBezTo>
                  <a:cubicBezTo>
                    <a:pt x="44" y="103"/>
                    <a:pt x="43" y="101"/>
                    <a:pt x="43" y="99"/>
                  </a:cubicBezTo>
                  <a:cubicBezTo>
                    <a:pt x="43" y="98"/>
                    <a:pt x="45" y="96"/>
                    <a:pt x="45" y="94"/>
                  </a:cubicBezTo>
                  <a:cubicBezTo>
                    <a:pt x="44" y="93"/>
                    <a:pt x="41" y="93"/>
                    <a:pt x="40" y="92"/>
                  </a:cubicBezTo>
                  <a:cubicBezTo>
                    <a:pt x="36" y="92"/>
                    <a:pt x="32" y="93"/>
                    <a:pt x="28" y="92"/>
                  </a:cubicBezTo>
                  <a:cubicBezTo>
                    <a:pt x="25" y="92"/>
                    <a:pt x="23" y="91"/>
                    <a:pt x="20" y="90"/>
                  </a:cubicBezTo>
                  <a:cubicBezTo>
                    <a:pt x="18" y="89"/>
                    <a:pt x="16" y="90"/>
                    <a:pt x="15" y="89"/>
                  </a:cubicBezTo>
                  <a:cubicBezTo>
                    <a:pt x="14" y="88"/>
                    <a:pt x="15" y="87"/>
                    <a:pt x="14" y="86"/>
                  </a:cubicBezTo>
                  <a:cubicBezTo>
                    <a:pt x="13" y="83"/>
                    <a:pt x="10" y="82"/>
                    <a:pt x="9" y="80"/>
                  </a:cubicBezTo>
                  <a:cubicBezTo>
                    <a:pt x="9" y="78"/>
                    <a:pt x="8" y="77"/>
                    <a:pt x="9" y="76"/>
                  </a:cubicBezTo>
                  <a:cubicBezTo>
                    <a:pt x="11" y="74"/>
                    <a:pt x="14" y="74"/>
                    <a:pt x="17" y="73"/>
                  </a:cubicBezTo>
                  <a:cubicBezTo>
                    <a:pt x="20" y="72"/>
                    <a:pt x="23" y="72"/>
                    <a:pt x="26" y="71"/>
                  </a:cubicBezTo>
                  <a:cubicBezTo>
                    <a:pt x="30" y="71"/>
                    <a:pt x="33" y="71"/>
                    <a:pt x="36" y="71"/>
                  </a:cubicBezTo>
                  <a:cubicBezTo>
                    <a:pt x="38" y="70"/>
                    <a:pt x="40" y="69"/>
                    <a:pt x="42" y="69"/>
                  </a:cubicBezTo>
                  <a:cubicBezTo>
                    <a:pt x="46" y="68"/>
                    <a:pt x="49" y="69"/>
                    <a:pt x="52" y="69"/>
                  </a:cubicBezTo>
                  <a:cubicBezTo>
                    <a:pt x="54" y="69"/>
                    <a:pt x="56" y="69"/>
                    <a:pt x="57" y="69"/>
                  </a:cubicBezTo>
                  <a:cubicBezTo>
                    <a:pt x="60" y="70"/>
                    <a:pt x="63" y="71"/>
                    <a:pt x="66" y="71"/>
                  </a:cubicBezTo>
                  <a:cubicBezTo>
                    <a:pt x="67" y="71"/>
                    <a:pt x="68" y="70"/>
                    <a:pt x="69" y="70"/>
                  </a:cubicBezTo>
                  <a:cubicBezTo>
                    <a:pt x="71" y="69"/>
                    <a:pt x="74" y="70"/>
                    <a:pt x="76" y="70"/>
                  </a:cubicBezTo>
                  <a:cubicBezTo>
                    <a:pt x="77" y="70"/>
                    <a:pt x="77" y="68"/>
                    <a:pt x="76" y="67"/>
                  </a:cubicBezTo>
                  <a:cubicBezTo>
                    <a:pt x="73" y="66"/>
                    <a:pt x="69" y="65"/>
                    <a:pt x="65" y="64"/>
                  </a:cubicBezTo>
                  <a:cubicBezTo>
                    <a:pt x="61" y="63"/>
                    <a:pt x="57" y="62"/>
                    <a:pt x="53" y="61"/>
                  </a:cubicBezTo>
                  <a:cubicBezTo>
                    <a:pt x="51" y="60"/>
                    <a:pt x="49" y="59"/>
                    <a:pt x="47" y="59"/>
                  </a:cubicBezTo>
                  <a:cubicBezTo>
                    <a:pt x="44" y="60"/>
                    <a:pt x="43" y="62"/>
                    <a:pt x="40" y="63"/>
                  </a:cubicBezTo>
                  <a:cubicBezTo>
                    <a:pt x="36" y="64"/>
                    <a:pt x="33" y="63"/>
                    <a:pt x="29" y="63"/>
                  </a:cubicBezTo>
                  <a:cubicBezTo>
                    <a:pt x="25" y="62"/>
                    <a:pt x="22" y="61"/>
                    <a:pt x="19" y="61"/>
                  </a:cubicBezTo>
                  <a:cubicBezTo>
                    <a:pt x="16" y="60"/>
                    <a:pt x="14" y="61"/>
                    <a:pt x="12" y="61"/>
                  </a:cubicBezTo>
                  <a:cubicBezTo>
                    <a:pt x="10" y="60"/>
                    <a:pt x="8" y="59"/>
                    <a:pt x="7" y="57"/>
                  </a:cubicBezTo>
                  <a:cubicBezTo>
                    <a:pt x="6" y="56"/>
                    <a:pt x="6" y="55"/>
                    <a:pt x="7" y="54"/>
                  </a:cubicBezTo>
                  <a:cubicBezTo>
                    <a:pt x="9" y="52"/>
                    <a:pt x="12" y="51"/>
                    <a:pt x="15" y="50"/>
                  </a:cubicBezTo>
                  <a:cubicBezTo>
                    <a:pt x="17" y="49"/>
                    <a:pt x="20" y="48"/>
                    <a:pt x="23" y="48"/>
                  </a:cubicBezTo>
                  <a:cubicBezTo>
                    <a:pt x="25" y="47"/>
                    <a:pt x="27" y="48"/>
                    <a:pt x="29" y="47"/>
                  </a:cubicBezTo>
                  <a:cubicBezTo>
                    <a:pt x="31" y="47"/>
                    <a:pt x="32" y="46"/>
                    <a:pt x="34" y="46"/>
                  </a:cubicBezTo>
                  <a:cubicBezTo>
                    <a:pt x="36" y="45"/>
                    <a:pt x="38" y="46"/>
                    <a:pt x="40" y="45"/>
                  </a:cubicBezTo>
                  <a:cubicBezTo>
                    <a:pt x="41" y="45"/>
                    <a:pt x="43" y="44"/>
                    <a:pt x="42" y="43"/>
                  </a:cubicBezTo>
                  <a:cubicBezTo>
                    <a:pt x="40" y="42"/>
                    <a:pt x="38" y="43"/>
                    <a:pt x="35" y="43"/>
                  </a:cubicBezTo>
                  <a:cubicBezTo>
                    <a:pt x="33" y="43"/>
                    <a:pt x="30" y="44"/>
                    <a:pt x="28" y="44"/>
                  </a:cubicBezTo>
                  <a:cubicBezTo>
                    <a:pt x="24" y="45"/>
                    <a:pt x="21" y="47"/>
                    <a:pt x="17" y="47"/>
                  </a:cubicBezTo>
                  <a:cubicBezTo>
                    <a:pt x="17" y="47"/>
                    <a:pt x="17" y="45"/>
                    <a:pt x="16" y="45"/>
                  </a:cubicBezTo>
                  <a:cubicBezTo>
                    <a:pt x="14" y="45"/>
                    <a:pt x="14" y="47"/>
                    <a:pt x="13" y="47"/>
                  </a:cubicBezTo>
                  <a:cubicBezTo>
                    <a:pt x="11" y="48"/>
                    <a:pt x="9" y="48"/>
                    <a:pt x="9" y="47"/>
                  </a:cubicBezTo>
                  <a:cubicBezTo>
                    <a:pt x="9" y="45"/>
                    <a:pt x="13" y="45"/>
                    <a:pt x="13" y="42"/>
                  </a:cubicBezTo>
                  <a:cubicBezTo>
                    <a:pt x="14" y="42"/>
                    <a:pt x="12" y="41"/>
                    <a:pt x="11" y="41"/>
                  </a:cubicBezTo>
                  <a:cubicBezTo>
                    <a:pt x="9" y="40"/>
                    <a:pt x="6" y="41"/>
                    <a:pt x="4" y="41"/>
                  </a:cubicBezTo>
                  <a:cubicBezTo>
                    <a:pt x="3" y="41"/>
                    <a:pt x="1" y="42"/>
                    <a:pt x="1" y="41"/>
                  </a:cubicBezTo>
                  <a:cubicBezTo>
                    <a:pt x="0" y="39"/>
                    <a:pt x="0" y="37"/>
                    <a:pt x="1" y="36"/>
                  </a:cubicBezTo>
                  <a:cubicBezTo>
                    <a:pt x="4" y="33"/>
                    <a:pt x="8" y="33"/>
                    <a:pt x="11" y="31"/>
                  </a:cubicBezTo>
                  <a:cubicBezTo>
                    <a:pt x="12" y="30"/>
                    <a:pt x="15" y="28"/>
                    <a:pt x="16" y="26"/>
                  </a:cubicBezTo>
                  <a:cubicBezTo>
                    <a:pt x="16" y="25"/>
                    <a:pt x="15" y="24"/>
                    <a:pt x="14" y="24"/>
                  </a:cubicBezTo>
                  <a:cubicBezTo>
                    <a:pt x="14" y="23"/>
                    <a:pt x="12" y="22"/>
                    <a:pt x="13" y="21"/>
                  </a:cubicBezTo>
                  <a:cubicBezTo>
                    <a:pt x="14" y="18"/>
                    <a:pt x="17" y="17"/>
                    <a:pt x="19" y="15"/>
                  </a:cubicBezTo>
                  <a:cubicBezTo>
                    <a:pt x="21" y="14"/>
                    <a:pt x="23" y="14"/>
                    <a:pt x="25" y="13"/>
                  </a:cubicBezTo>
                  <a:cubicBezTo>
                    <a:pt x="29" y="11"/>
                    <a:pt x="34" y="9"/>
                    <a:pt x="39" y="7"/>
                  </a:cubicBezTo>
                  <a:cubicBezTo>
                    <a:pt x="41" y="6"/>
                    <a:pt x="43" y="6"/>
                    <a:pt x="46" y="5"/>
                  </a:cubicBezTo>
                  <a:cubicBezTo>
                    <a:pt x="49" y="4"/>
                    <a:pt x="52" y="2"/>
                    <a:pt x="55" y="1"/>
                  </a:cubicBezTo>
                  <a:cubicBezTo>
                    <a:pt x="57" y="0"/>
                    <a:pt x="60" y="0"/>
                    <a:pt x="62" y="1"/>
                  </a:cubicBezTo>
                  <a:cubicBezTo>
                    <a:pt x="64" y="1"/>
                    <a:pt x="66" y="1"/>
                    <a:pt x="67" y="3"/>
                  </a:cubicBezTo>
                  <a:cubicBezTo>
                    <a:pt x="67" y="5"/>
                    <a:pt x="65" y="7"/>
                    <a:pt x="65" y="10"/>
                  </a:cubicBezTo>
                  <a:cubicBezTo>
                    <a:pt x="64" y="10"/>
                    <a:pt x="66" y="12"/>
                    <a:pt x="65" y="12"/>
                  </a:cubicBezTo>
                  <a:cubicBezTo>
                    <a:pt x="64" y="13"/>
                    <a:pt x="62" y="13"/>
                    <a:pt x="61" y="14"/>
                  </a:cubicBezTo>
                  <a:cubicBezTo>
                    <a:pt x="59" y="15"/>
                    <a:pt x="56" y="16"/>
                    <a:pt x="55" y="19"/>
                  </a:cubicBezTo>
                  <a:cubicBezTo>
                    <a:pt x="55" y="20"/>
                    <a:pt x="57" y="19"/>
                    <a:pt x="58" y="19"/>
                  </a:cubicBezTo>
                  <a:cubicBezTo>
                    <a:pt x="60" y="19"/>
                    <a:pt x="62" y="17"/>
                    <a:pt x="64" y="17"/>
                  </a:cubicBezTo>
                  <a:cubicBezTo>
                    <a:pt x="66" y="17"/>
                    <a:pt x="69" y="19"/>
                    <a:pt x="71" y="19"/>
                  </a:cubicBezTo>
                  <a:cubicBezTo>
                    <a:pt x="72" y="18"/>
                    <a:pt x="70" y="17"/>
                    <a:pt x="70" y="16"/>
                  </a:cubicBezTo>
                  <a:cubicBezTo>
                    <a:pt x="72" y="13"/>
                    <a:pt x="73" y="9"/>
                    <a:pt x="76" y="8"/>
                  </a:cubicBezTo>
                  <a:cubicBezTo>
                    <a:pt x="79" y="7"/>
                    <a:pt x="82" y="10"/>
                    <a:pt x="85" y="11"/>
                  </a:cubicBezTo>
                  <a:cubicBezTo>
                    <a:pt x="88" y="12"/>
                    <a:pt x="91" y="12"/>
                    <a:pt x="93" y="14"/>
                  </a:cubicBezTo>
                  <a:cubicBezTo>
                    <a:pt x="94" y="15"/>
                    <a:pt x="94" y="17"/>
                    <a:pt x="93" y="18"/>
                  </a:cubicBezTo>
                  <a:cubicBezTo>
                    <a:pt x="90" y="21"/>
                    <a:pt x="85" y="23"/>
                    <a:pt x="82" y="26"/>
                  </a:cubicBezTo>
                  <a:cubicBezTo>
                    <a:pt x="81" y="26"/>
                    <a:pt x="84" y="26"/>
                    <a:pt x="84" y="26"/>
                  </a:cubicBezTo>
                  <a:cubicBezTo>
                    <a:pt x="86" y="26"/>
                    <a:pt x="87" y="27"/>
                    <a:pt x="89" y="27"/>
                  </a:cubicBezTo>
                  <a:cubicBezTo>
                    <a:pt x="90" y="26"/>
                    <a:pt x="89" y="24"/>
                    <a:pt x="90" y="24"/>
                  </a:cubicBezTo>
                  <a:cubicBezTo>
                    <a:pt x="91" y="24"/>
                    <a:pt x="92" y="26"/>
                    <a:pt x="94" y="26"/>
                  </a:cubicBezTo>
                  <a:cubicBezTo>
                    <a:pt x="95" y="25"/>
                    <a:pt x="95" y="22"/>
                    <a:pt x="96" y="21"/>
                  </a:cubicBezTo>
                  <a:cubicBezTo>
                    <a:pt x="98" y="19"/>
                    <a:pt x="99" y="18"/>
                    <a:pt x="101" y="18"/>
                  </a:cubicBezTo>
                  <a:cubicBezTo>
                    <a:pt x="103" y="18"/>
                    <a:pt x="104" y="21"/>
                    <a:pt x="106" y="20"/>
                  </a:cubicBezTo>
                  <a:cubicBezTo>
                    <a:pt x="108" y="19"/>
                    <a:pt x="108" y="17"/>
                    <a:pt x="108" y="15"/>
                  </a:cubicBezTo>
                  <a:cubicBezTo>
                    <a:pt x="108" y="13"/>
                    <a:pt x="104" y="12"/>
                    <a:pt x="105" y="10"/>
                  </a:cubicBezTo>
                  <a:cubicBezTo>
                    <a:pt x="105" y="9"/>
                    <a:pt x="107" y="9"/>
                    <a:pt x="109" y="9"/>
                  </a:cubicBezTo>
                  <a:cubicBezTo>
                    <a:pt x="112" y="10"/>
                    <a:pt x="115" y="11"/>
                    <a:pt x="117" y="13"/>
                  </a:cubicBezTo>
                  <a:cubicBezTo>
                    <a:pt x="119" y="16"/>
                    <a:pt x="122" y="19"/>
                    <a:pt x="122" y="22"/>
                  </a:cubicBezTo>
                  <a:cubicBezTo>
                    <a:pt x="122" y="25"/>
                    <a:pt x="118" y="27"/>
                    <a:pt x="118" y="30"/>
                  </a:cubicBezTo>
                  <a:cubicBezTo>
                    <a:pt x="118" y="33"/>
                    <a:pt x="121" y="36"/>
                    <a:pt x="123" y="38"/>
                  </a:cubicBezTo>
                  <a:cubicBezTo>
                    <a:pt x="124" y="39"/>
                    <a:pt x="125" y="40"/>
                    <a:pt x="127" y="40"/>
                  </a:cubicBezTo>
                  <a:cubicBezTo>
                    <a:pt x="129" y="40"/>
                    <a:pt x="132" y="38"/>
                    <a:pt x="133" y="36"/>
                  </a:cubicBezTo>
                  <a:cubicBezTo>
                    <a:pt x="134" y="35"/>
                    <a:pt x="133" y="33"/>
                    <a:pt x="132" y="31"/>
                  </a:cubicBezTo>
                  <a:cubicBezTo>
                    <a:pt x="131" y="30"/>
                    <a:pt x="129" y="30"/>
                    <a:pt x="128" y="28"/>
                  </a:cubicBezTo>
                  <a:cubicBezTo>
                    <a:pt x="128" y="23"/>
                    <a:pt x="130" y="17"/>
                    <a:pt x="130" y="12"/>
                  </a:cubicBezTo>
                  <a:cubicBezTo>
                    <a:pt x="131" y="9"/>
                    <a:pt x="131" y="5"/>
                    <a:pt x="132" y="2"/>
                  </a:cubicBezTo>
                  <a:cubicBezTo>
                    <a:pt x="133" y="1"/>
                    <a:pt x="135" y="1"/>
                    <a:pt x="136" y="2"/>
                  </a:cubicBezTo>
                  <a:cubicBezTo>
                    <a:pt x="138" y="2"/>
                    <a:pt x="140" y="5"/>
                    <a:pt x="142" y="5"/>
                  </a:cubicBezTo>
                  <a:cubicBezTo>
                    <a:pt x="144" y="5"/>
                    <a:pt x="143" y="2"/>
                    <a:pt x="144" y="2"/>
                  </a:cubicBezTo>
                  <a:cubicBezTo>
                    <a:pt x="147" y="3"/>
                    <a:pt x="150" y="6"/>
                    <a:pt x="153" y="8"/>
                  </a:cubicBezTo>
                  <a:cubicBezTo>
                    <a:pt x="155" y="9"/>
                    <a:pt x="158" y="10"/>
                    <a:pt x="159" y="1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5" name="Freeform 3572"/>
            <p:cNvSpPr>
              <a:spLocks noChangeAspect="1"/>
            </p:cNvSpPr>
            <p:nvPr/>
          </p:nvSpPr>
          <p:spPr bwMode="auto">
            <a:xfrm>
              <a:off x="1202" y="1129"/>
              <a:ext cx="153" cy="95"/>
            </a:xfrm>
            <a:custGeom>
              <a:avLst/>
              <a:gdLst>
                <a:gd name="T0" fmla="*/ 153 w 128"/>
                <a:gd name="T1" fmla="*/ 28 h 79"/>
                <a:gd name="T2" fmla="*/ 151 w 128"/>
                <a:gd name="T3" fmla="*/ 23 h 79"/>
                <a:gd name="T4" fmla="*/ 141 w 128"/>
                <a:gd name="T5" fmla="*/ 19 h 79"/>
                <a:gd name="T6" fmla="*/ 133 w 128"/>
                <a:gd name="T7" fmla="*/ 11 h 79"/>
                <a:gd name="T8" fmla="*/ 123 w 128"/>
                <a:gd name="T9" fmla="*/ 8 h 79"/>
                <a:gd name="T10" fmla="*/ 116 w 128"/>
                <a:gd name="T11" fmla="*/ 11 h 79"/>
                <a:gd name="T12" fmla="*/ 110 w 128"/>
                <a:gd name="T13" fmla="*/ 16 h 79"/>
                <a:gd name="T14" fmla="*/ 106 w 128"/>
                <a:gd name="T15" fmla="*/ 14 h 79"/>
                <a:gd name="T16" fmla="*/ 106 w 128"/>
                <a:gd name="T17" fmla="*/ 11 h 79"/>
                <a:gd name="T18" fmla="*/ 103 w 128"/>
                <a:gd name="T19" fmla="*/ 10 h 79"/>
                <a:gd name="T20" fmla="*/ 100 w 128"/>
                <a:gd name="T21" fmla="*/ 13 h 79"/>
                <a:gd name="T22" fmla="*/ 98 w 128"/>
                <a:gd name="T23" fmla="*/ 10 h 79"/>
                <a:gd name="T24" fmla="*/ 87 w 128"/>
                <a:gd name="T25" fmla="*/ 6 h 79"/>
                <a:gd name="T26" fmla="*/ 80 w 128"/>
                <a:gd name="T27" fmla="*/ 1 h 79"/>
                <a:gd name="T28" fmla="*/ 69 w 128"/>
                <a:gd name="T29" fmla="*/ 5 h 79"/>
                <a:gd name="T30" fmla="*/ 53 w 128"/>
                <a:gd name="T31" fmla="*/ 5 h 79"/>
                <a:gd name="T32" fmla="*/ 37 w 128"/>
                <a:gd name="T33" fmla="*/ 5 h 79"/>
                <a:gd name="T34" fmla="*/ 35 w 128"/>
                <a:gd name="T35" fmla="*/ 6 h 79"/>
                <a:gd name="T36" fmla="*/ 38 w 128"/>
                <a:gd name="T37" fmla="*/ 16 h 79"/>
                <a:gd name="T38" fmla="*/ 39 w 128"/>
                <a:gd name="T39" fmla="*/ 22 h 79"/>
                <a:gd name="T40" fmla="*/ 38 w 128"/>
                <a:gd name="T41" fmla="*/ 25 h 79"/>
                <a:gd name="T42" fmla="*/ 35 w 128"/>
                <a:gd name="T43" fmla="*/ 30 h 79"/>
                <a:gd name="T44" fmla="*/ 25 w 128"/>
                <a:gd name="T45" fmla="*/ 37 h 79"/>
                <a:gd name="T46" fmla="*/ 23 w 128"/>
                <a:gd name="T47" fmla="*/ 38 h 79"/>
                <a:gd name="T48" fmla="*/ 26 w 128"/>
                <a:gd name="T49" fmla="*/ 42 h 79"/>
                <a:gd name="T50" fmla="*/ 23 w 128"/>
                <a:gd name="T51" fmla="*/ 46 h 79"/>
                <a:gd name="T52" fmla="*/ 19 w 128"/>
                <a:gd name="T53" fmla="*/ 46 h 79"/>
                <a:gd name="T54" fmla="*/ 17 w 128"/>
                <a:gd name="T55" fmla="*/ 54 h 79"/>
                <a:gd name="T56" fmla="*/ 13 w 128"/>
                <a:gd name="T57" fmla="*/ 54 h 79"/>
                <a:gd name="T58" fmla="*/ 6 w 128"/>
                <a:gd name="T59" fmla="*/ 65 h 79"/>
                <a:gd name="T60" fmla="*/ 4 w 128"/>
                <a:gd name="T61" fmla="*/ 69 h 79"/>
                <a:gd name="T62" fmla="*/ 0 w 128"/>
                <a:gd name="T63" fmla="*/ 71 h 79"/>
                <a:gd name="T64" fmla="*/ 4 w 128"/>
                <a:gd name="T65" fmla="*/ 72 h 79"/>
                <a:gd name="T66" fmla="*/ 12 w 128"/>
                <a:gd name="T67" fmla="*/ 71 h 79"/>
                <a:gd name="T68" fmla="*/ 18 w 128"/>
                <a:gd name="T69" fmla="*/ 73 h 79"/>
                <a:gd name="T70" fmla="*/ 23 w 128"/>
                <a:gd name="T71" fmla="*/ 77 h 79"/>
                <a:gd name="T72" fmla="*/ 25 w 128"/>
                <a:gd name="T73" fmla="*/ 83 h 79"/>
                <a:gd name="T74" fmla="*/ 27 w 128"/>
                <a:gd name="T75" fmla="*/ 91 h 79"/>
                <a:gd name="T76" fmla="*/ 35 w 128"/>
                <a:gd name="T77" fmla="*/ 95 h 79"/>
                <a:gd name="T78" fmla="*/ 38 w 128"/>
                <a:gd name="T79" fmla="*/ 91 h 79"/>
                <a:gd name="T80" fmla="*/ 49 w 128"/>
                <a:gd name="T81" fmla="*/ 87 h 79"/>
                <a:gd name="T82" fmla="*/ 50 w 128"/>
                <a:gd name="T83" fmla="*/ 83 h 79"/>
                <a:gd name="T84" fmla="*/ 53 w 128"/>
                <a:gd name="T85" fmla="*/ 87 h 79"/>
                <a:gd name="T86" fmla="*/ 60 w 128"/>
                <a:gd name="T87" fmla="*/ 85 h 79"/>
                <a:gd name="T88" fmla="*/ 66 w 128"/>
                <a:gd name="T89" fmla="*/ 83 h 79"/>
                <a:gd name="T90" fmla="*/ 71 w 128"/>
                <a:gd name="T91" fmla="*/ 73 h 79"/>
                <a:gd name="T92" fmla="*/ 71 w 128"/>
                <a:gd name="T93" fmla="*/ 67 h 79"/>
                <a:gd name="T94" fmla="*/ 78 w 128"/>
                <a:gd name="T95" fmla="*/ 64 h 79"/>
                <a:gd name="T96" fmla="*/ 87 w 128"/>
                <a:gd name="T97" fmla="*/ 61 h 79"/>
                <a:gd name="T98" fmla="*/ 94 w 128"/>
                <a:gd name="T99" fmla="*/ 57 h 79"/>
                <a:gd name="T100" fmla="*/ 96 w 128"/>
                <a:gd name="T101" fmla="*/ 51 h 79"/>
                <a:gd name="T102" fmla="*/ 110 w 128"/>
                <a:gd name="T103" fmla="*/ 44 h 79"/>
                <a:gd name="T104" fmla="*/ 122 w 128"/>
                <a:gd name="T105" fmla="*/ 40 h 79"/>
                <a:gd name="T106" fmla="*/ 131 w 128"/>
                <a:gd name="T107" fmla="*/ 35 h 79"/>
                <a:gd name="T108" fmla="*/ 139 w 128"/>
                <a:gd name="T109" fmla="*/ 32 h 79"/>
                <a:gd name="T110" fmla="*/ 148 w 128"/>
                <a:gd name="T111" fmla="*/ 31 h 79"/>
                <a:gd name="T112" fmla="*/ 153 w 128"/>
                <a:gd name="T113" fmla="*/ 28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8"/>
                <a:gd name="T172" fmla="*/ 0 h 79"/>
                <a:gd name="T173" fmla="*/ 128 w 128"/>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8" h="79">
                  <a:moveTo>
                    <a:pt x="128" y="23"/>
                  </a:moveTo>
                  <a:cubicBezTo>
                    <a:pt x="128" y="21"/>
                    <a:pt x="127" y="20"/>
                    <a:pt x="126" y="19"/>
                  </a:cubicBezTo>
                  <a:cubicBezTo>
                    <a:pt x="124" y="18"/>
                    <a:pt x="121" y="18"/>
                    <a:pt x="118" y="16"/>
                  </a:cubicBezTo>
                  <a:cubicBezTo>
                    <a:pt x="116" y="14"/>
                    <a:pt x="114" y="10"/>
                    <a:pt x="111" y="9"/>
                  </a:cubicBezTo>
                  <a:cubicBezTo>
                    <a:pt x="109" y="7"/>
                    <a:pt x="106" y="7"/>
                    <a:pt x="103" y="7"/>
                  </a:cubicBezTo>
                  <a:cubicBezTo>
                    <a:pt x="101" y="7"/>
                    <a:pt x="99" y="8"/>
                    <a:pt x="97" y="9"/>
                  </a:cubicBezTo>
                  <a:cubicBezTo>
                    <a:pt x="95" y="10"/>
                    <a:pt x="94" y="12"/>
                    <a:pt x="92" y="13"/>
                  </a:cubicBezTo>
                  <a:cubicBezTo>
                    <a:pt x="91" y="13"/>
                    <a:pt x="89" y="13"/>
                    <a:pt x="89" y="12"/>
                  </a:cubicBezTo>
                  <a:cubicBezTo>
                    <a:pt x="88" y="11"/>
                    <a:pt x="90" y="10"/>
                    <a:pt x="89" y="9"/>
                  </a:cubicBezTo>
                  <a:cubicBezTo>
                    <a:pt x="89" y="8"/>
                    <a:pt x="87" y="8"/>
                    <a:pt x="86" y="8"/>
                  </a:cubicBezTo>
                  <a:cubicBezTo>
                    <a:pt x="85" y="8"/>
                    <a:pt x="85" y="11"/>
                    <a:pt x="84" y="11"/>
                  </a:cubicBezTo>
                  <a:cubicBezTo>
                    <a:pt x="83" y="11"/>
                    <a:pt x="83" y="9"/>
                    <a:pt x="82" y="8"/>
                  </a:cubicBezTo>
                  <a:cubicBezTo>
                    <a:pt x="79" y="7"/>
                    <a:pt x="76" y="7"/>
                    <a:pt x="73" y="5"/>
                  </a:cubicBezTo>
                  <a:cubicBezTo>
                    <a:pt x="71" y="4"/>
                    <a:pt x="70" y="1"/>
                    <a:pt x="67" y="1"/>
                  </a:cubicBezTo>
                  <a:cubicBezTo>
                    <a:pt x="64" y="0"/>
                    <a:pt x="61" y="3"/>
                    <a:pt x="58" y="4"/>
                  </a:cubicBezTo>
                  <a:cubicBezTo>
                    <a:pt x="54" y="4"/>
                    <a:pt x="49" y="4"/>
                    <a:pt x="44" y="4"/>
                  </a:cubicBezTo>
                  <a:cubicBezTo>
                    <a:pt x="40" y="4"/>
                    <a:pt x="35" y="4"/>
                    <a:pt x="31" y="4"/>
                  </a:cubicBezTo>
                  <a:cubicBezTo>
                    <a:pt x="30" y="4"/>
                    <a:pt x="29" y="4"/>
                    <a:pt x="29" y="5"/>
                  </a:cubicBezTo>
                  <a:cubicBezTo>
                    <a:pt x="29" y="8"/>
                    <a:pt x="31" y="10"/>
                    <a:pt x="32" y="13"/>
                  </a:cubicBezTo>
                  <a:cubicBezTo>
                    <a:pt x="32" y="15"/>
                    <a:pt x="33" y="16"/>
                    <a:pt x="33" y="18"/>
                  </a:cubicBezTo>
                  <a:cubicBezTo>
                    <a:pt x="33" y="19"/>
                    <a:pt x="33" y="20"/>
                    <a:pt x="32" y="21"/>
                  </a:cubicBezTo>
                  <a:cubicBezTo>
                    <a:pt x="31" y="22"/>
                    <a:pt x="30" y="23"/>
                    <a:pt x="29" y="25"/>
                  </a:cubicBezTo>
                  <a:cubicBezTo>
                    <a:pt x="27" y="27"/>
                    <a:pt x="24" y="29"/>
                    <a:pt x="21" y="31"/>
                  </a:cubicBezTo>
                  <a:cubicBezTo>
                    <a:pt x="21" y="31"/>
                    <a:pt x="19" y="31"/>
                    <a:pt x="19" y="32"/>
                  </a:cubicBezTo>
                  <a:cubicBezTo>
                    <a:pt x="19" y="33"/>
                    <a:pt x="22" y="33"/>
                    <a:pt x="22" y="35"/>
                  </a:cubicBezTo>
                  <a:cubicBezTo>
                    <a:pt x="22" y="36"/>
                    <a:pt x="20" y="37"/>
                    <a:pt x="19" y="38"/>
                  </a:cubicBezTo>
                  <a:cubicBezTo>
                    <a:pt x="18" y="39"/>
                    <a:pt x="17" y="37"/>
                    <a:pt x="16" y="38"/>
                  </a:cubicBezTo>
                  <a:cubicBezTo>
                    <a:pt x="15" y="40"/>
                    <a:pt x="16" y="43"/>
                    <a:pt x="14" y="45"/>
                  </a:cubicBezTo>
                  <a:cubicBezTo>
                    <a:pt x="13" y="46"/>
                    <a:pt x="12" y="45"/>
                    <a:pt x="11" y="45"/>
                  </a:cubicBezTo>
                  <a:cubicBezTo>
                    <a:pt x="8" y="48"/>
                    <a:pt x="7" y="51"/>
                    <a:pt x="5" y="54"/>
                  </a:cubicBezTo>
                  <a:cubicBezTo>
                    <a:pt x="4" y="56"/>
                    <a:pt x="4" y="57"/>
                    <a:pt x="3" y="57"/>
                  </a:cubicBezTo>
                  <a:cubicBezTo>
                    <a:pt x="2" y="58"/>
                    <a:pt x="0" y="58"/>
                    <a:pt x="0" y="59"/>
                  </a:cubicBezTo>
                  <a:cubicBezTo>
                    <a:pt x="0" y="60"/>
                    <a:pt x="2" y="60"/>
                    <a:pt x="3" y="60"/>
                  </a:cubicBezTo>
                  <a:cubicBezTo>
                    <a:pt x="5" y="60"/>
                    <a:pt x="7" y="58"/>
                    <a:pt x="10" y="59"/>
                  </a:cubicBezTo>
                  <a:cubicBezTo>
                    <a:pt x="12" y="59"/>
                    <a:pt x="13" y="60"/>
                    <a:pt x="15" y="61"/>
                  </a:cubicBezTo>
                  <a:cubicBezTo>
                    <a:pt x="16" y="62"/>
                    <a:pt x="18" y="63"/>
                    <a:pt x="19" y="64"/>
                  </a:cubicBezTo>
                  <a:cubicBezTo>
                    <a:pt x="20" y="66"/>
                    <a:pt x="21" y="67"/>
                    <a:pt x="21" y="69"/>
                  </a:cubicBezTo>
                  <a:cubicBezTo>
                    <a:pt x="22" y="71"/>
                    <a:pt x="21" y="74"/>
                    <a:pt x="23" y="76"/>
                  </a:cubicBezTo>
                  <a:cubicBezTo>
                    <a:pt x="24" y="78"/>
                    <a:pt x="27" y="79"/>
                    <a:pt x="29" y="79"/>
                  </a:cubicBezTo>
                  <a:cubicBezTo>
                    <a:pt x="30" y="79"/>
                    <a:pt x="30" y="77"/>
                    <a:pt x="32" y="76"/>
                  </a:cubicBezTo>
                  <a:cubicBezTo>
                    <a:pt x="34" y="74"/>
                    <a:pt x="38" y="74"/>
                    <a:pt x="41" y="72"/>
                  </a:cubicBezTo>
                  <a:cubicBezTo>
                    <a:pt x="41" y="71"/>
                    <a:pt x="41" y="69"/>
                    <a:pt x="42" y="69"/>
                  </a:cubicBezTo>
                  <a:cubicBezTo>
                    <a:pt x="43" y="69"/>
                    <a:pt x="43" y="72"/>
                    <a:pt x="44" y="72"/>
                  </a:cubicBezTo>
                  <a:cubicBezTo>
                    <a:pt x="46" y="72"/>
                    <a:pt x="48" y="72"/>
                    <a:pt x="50" y="71"/>
                  </a:cubicBezTo>
                  <a:cubicBezTo>
                    <a:pt x="52" y="71"/>
                    <a:pt x="54" y="71"/>
                    <a:pt x="55" y="69"/>
                  </a:cubicBezTo>
                  <a:cubicBezTo>
                    <a:pt x="57" y="67"/>
                    <a:pt x="59" y="64"/>
                    <a:pt x="59" y="61"/>
                  </a:cubicBezTo>
                  <a:cubicBezTo>
                    <a:pt x="60" y="59"/>
                    <a:pt x="59" y="58"/>
                    <a:pt x="59" y="56"/>
                  </a:cubicBezTo>
                  <a:cubicBezTo>
                    <a:pt x="61" y="55"/>
                    <a:pt x="63" y="54"/>
                    <a:pt x="65" y="53"/>
                  </a:cubicBezTo>
                  <a:cubicBezTo>
                    <a:pt x="67" y="52"/>
                    <a:pt x="71" y="53"/>
                    <a:pt x="73" y="51"/>
                  </a:cubicBezTo>
                  <a:cubicBezTo>
                    <a:pt x="75" y="50"/>
                    <a:pt x="77" y="48"/>
                    <a:pt x="79" y="47"/>
                  </a:cubicBezTo>
                  <a:cubicBezTo>
                    <a:pt x="80" y="45"/>
                    <a:pt x="79" y="43"/>
                    <a:pt x="80" y="42"/>
                  </a:cubicBezTo>
                  <a:cubicBezTo>
                    <a:pt x="84" y="40"/>
                    <a:pt x="88" y="39"/>
                    <a:pt x="92" y="37"/>
                  </a:cubicBezTo>
                  <a:cubicBezTo>
                    <a:pt x="95" y="36"/>
                    <a:pt x="98" y="35"/>
                    <a:pt x="102" y="33"/>
                  </a:cubicBezTo>
                  <a:cubicBezTo>
                    <a:pt x="105" y="32"/>
                    <a:pt x="107" y="30"/>
                    <a:pt x="110" y="29"/>
                  </a:cubicBezTo>
                  <a:cubicBezTo>
                    <a:pt x="112" y="28"/>
                    <a:pt x="114" y="27"/>
                    <a:pt x="116" y="27"/>
                  </a:cubicBezTo>
                  <a:cubicBezTo>
                    <a:pt x="119" y="26"/>
                    <a:pt x="122" y="27"/>
                    <a:pt x="124" y="26"/>
                  </a:cubicBezTo>
                  <a:cubicBezTo>
                    <a:pt x="126" y="25"/>
                    <a:pt x="127" y="24"/>
                    <a:pt x="128" y="2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6" name="Freeform 3573"/>
            <p:cNvSpPr>
              <a:spLocks noChangeAspect="1"/>
            </p:cNvSpPr>
            <p:nvPr/>
          </p:nvSpPr>
          <p:spPr bwMode="auto">
            <a:xfrm>
              <a:off x="1339" y="1065"/>
              <a:ext cx="164" cy="72"/>
            </a:xfrm>
            <a:custGeom>
              <a:avLst/>
              <a:gdLst>
                <a:gd name="T0" fmla="*/ 140 w 137"/>
                <a:gd name="T1" fmla="*/ 29 h 60"/>
                <a:gd name="T2" fmla="*/ 128 w 137"/>
                <a:gd name="T3" fmla="*/ 31 h 60"/>
                <a:gd name="T4" fmla="*/ 128 w 137"/>
                <a:gd name="T5" fmla="*/ 20 h 60"/>
                <a:gd name="T6" fmla="*/ 127 w 137"/>
                <a:gd name="T7" fmla="*/ 12 h 60"/>
                <a:gd name="T8" fmla="*/ 126 w 137"/>
                <a:gd name="T9" fmla="*/ 0 h 60"/>
                <a:gd name="T10" fmla="*/ 108 w 137"/>
                <a:gd name="T11" fmla="*/ 11 h 60"/>
                <a:gd name="T12" fmla="*/ 108 w 137"/>
                <a:gd name="T13" fmla="*/ 19 h 60"/>
                <a:gd name="T14" fmla="*/ 104 w 137"/>
                <a:gd name="T15" fmla="*/ 28 h 60"/>
                <a:gd name="T16" fmla="*/ 115 w 137"/>
                <a:gd name="T17" fmla="*/ 32 h 60"/>
                <a:gd name="T18" fmla="*/ 107 w 137"/>
                <a:gd name="T19" fmla="*/ 37 h 60"/>
                <a:gd name="T20" fmla="*/ 92 w 137"/>
                <a:gd name="T21" fmla="*/ 35 h 60"/>
                <a:gd name="T22" fmla="*/ 87 w 137"/>
                <a:gd name="T23" fmla="*/ 31 h 60"/>
                <a:gd name="T24" fmla="*/ 75 w 137"/>
                <a:gd name="T25" fmla="*/ 31 h 60"/>
                <a:gd name="T26" fmla="*/ 72 w 137"/>
                <a:gd name="T27" fmla="*/ 20 h 60"/>
                <a:gd name="T28" fmla="*/ 62 w 137"/>
                <a:gd name="T29" fmla="*/ 17 h 60"/>
                <a:gd name="T30" fmla="*/ 56 w 137"/>
                <a:gd name="T31" fmla="*/ 13 h 60"/>
                <a:gd name="T32" fmla="*/ 47 w 137"/>
                <a:gd name="T33" fmla="*/ 11 h 60"/>
                <a:gd name="T34" fmla="*/ 32 w 137"/>
                <a:gd name="T35" fmla="*/ 17 h 60"/>
                <a:gd name="T36" fmla="*/ 42 w 137"/>
                <a:gd name="T37" fmla="*/ 19 h 60"/>
                <a:gd name="T38" fmla="*/ 29 w 137"/>
                <a:gd name="T39" fmla="*/ 19 h 60"/>
                <a:gd name="T40" fmla="*/ 17 w 137"/>
                <a:gd name="T41" fmla="*/ 29 h 60"/>
                <a:gd name="T42" fmla="*/ 37 w 137"/>
                <a:gd name="T43" fmla="*/ 28 h 60"/>
                <a:gd name="T44" fmla="*/ 29 w 137"/>
                <a:gd name="T45" fmla="*/ 30 h 60"/>
                <a:gd name="T46" fmla="*/ 14 w 137"/>
                <a:gd name="T47" fmla="*/ 31 h 60"/>
                <a:gd name="T48" fmla="*/ 8 w 137"/>
                <a:gd name="T49" fmla="*/ 38 h 60"/>
                <a:gd name="T50" fmla="*/ 30 w 137"/>
                <a:gd name="T51" fmla="*/ 35 h 60"/>
                <a:gd name="T52" fmla="*/ 29 w 137"/>
                <a:gd name="T53" fmla="*/ 38 h 60"/>
                <a:gd name="T54" fmla="*/ 7 w 137"/>
                <a:gd name="T55" fmla="*/ 42 h 60"/>
                <a:gd name="T56" fmla="*/ 1 w 137"/>
                <a:gd name="T57" fmla="*/ 47 h 60"/>
                <a:gd name="T58" fmla="*/ 18 w 137"/>
                <a:gd name="T59" fmla="*/ 47 h 60"/>
                <a:gd name="T60" fmla="*/ 28 w 137"/>
                <a:gd name="T61" fmla="*/ 53 h 60"/>
                <a:gd name="T62" fmla="*/ 34 w 137"/>
                <a:gd name="T63" fmla="*/ 48 h 60"/>
                <a:gd name="T64" fmla="*/ 43 w 137"/>
                <a:gd name="T65" fmla="*/ 50 h 60"/>
                <a:gd name="T66" fmla="*/ 47 w 137"/>
                <a:gd name="T67" fmla="*/ 44 h 60"/>
                <a:gd name="T68" fmla="*/ 50 w 137"/>
                <a:gd name="T69" fmla="*/ 47 h 60"/>
                <a:gd name="T70" fmla="*/ 62 w 137"/>
                <a:gd name="T71" fmla="*/ 49 h 60"/>
                <a:gd name="T72" fmla="*/ 69 w 137"/>
                <a:gd name="T73" fmla="*/ 49 h 60"/>
                <a:gd name="T74" fmla="*/ 81 w 137"/>
                <a:gd name="T75" fmla="*/ 47 h 60"/>
                <a:gd name="T76" fmla="*/ 77 w 137"/>
                <a:gd name="T77" fmla="*/ 54 h 60"/>
                <a:gd name="T78" fmla="*/ 60 w 137"/>
                <a:gd name="T79" fmla="*/ 55 h 60"/>
                <a:gd name="T80" fmla="*/ 51 w 137"/>
                <a:gd name="T81" fmla="*/ 58 h 60"/>
                <a:gd name="T82" fmla="*/ 40 w 137"/>
                <a:gd name="T83" fmla="*/ 65 h 60"/>
                <a:gd name="T84" fmla="*/ 62 w 137"/>
                <a:gd name="T85" fmla="*/ 71 h 60"/>
                <a:gd name="T86" fmla="*/ 83 w 137"/>
                <a:gd name="T87" fmla="*/ 65 h 60"/>
                <a:gd name="T88" fmla="*/ 103 w 137"/>
                <a:gd name="T89" fmla="*/ 56 h 60"/>
                <a:gd name="T90" fmla="*/ 120 w 137"/>
                <a:gd name="T91" fmla="*/ 56 h 60"/>
                <a:gd name="T92" fmla="*/ 130 w 137"/>
                <a:gd name="T93" fmla="*/ 58 h 60"/>
                <a:gd name="T94" fmla="*/ 148 w 137"/>
                <a:gd name="T95" fmla="*/ 50 h 60"/>
                <a:gd name="T96" fmla="*/ 158 w 137"/>
                <a:gd name="T97" fmla="*/ 42 h 60"/>
                <a:gd name="T98" fmla="*/ 158 w 137"/>
                <a:gd name="T99" fmla="*/ 26 h 60"/>
                <a:gd name="T100" fmla="*/ 145 w 137"/>
                <a:gd name="T101" fmla="*/ 26 h 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7"/>
                <a:gd name="T154" fmla="*/ 0 h 60"/>
                <a:gd name="T155" fmla="*/ 137 w 137"/>
                <a:gd name="T156" fmla="*/ 60 h 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7" h="60">
                  <a:moveTo>
                    <a:pt x="119" y="29"/>
                  </a:moveTo>
                  <a:cubicBezTo>
                    <a:pt x="117" y="30"/>
                    <a:pt x="118" y="25"/>
                    <a:pt x="117" y="24"/>
                  </a:cubicBezTo>
                  <a:cubicBezTo>
                    <a:pt x="116" y="23"/>
                    <a:pt x="114" y="22"/>
                    <a:pt x="113" y="23"/>
                  </a:cubicBezTo>
                  <a:cubicBezTo>
                    <a:pt x="111" y="23"/>
                    <a:pt x="109" y="27"/>
                    <a:pt x="107" y="26"/>
                  </a:cubicBezTo>
                  <a:cubicBezTo>
                    <a:pt x="106" y="24"/>
                    <a:pt x="110" y="22"/>
                    <a:pt x="110" y="20"/>
                  </a:cubicBezTo>
                  <a:cubicBezTo>
                    <a:pt x="110" y="18"/>
                    <a:pt x="107" y="19"/>
                    <a:pt x="107" y="17"/>
                  </a:cubicBezTo>
                  <a:cubicBezTo>
                    <a:pt x="106" y="16"/>
                    <a:pt x="108" y="15"/>
                    <a:pt x="108" y="14"/>
                  </a:cubicBezTo>
                  <a:cubicBezTo>
                    <a:pt x="108" y="13"/>
                    <a:pt x="106" y="12"/>
                    <a:pt x="106" y="10"/>
                  </a:cubicBezTo>
                  <a:cubicBezTo>
                    <a:pt x="106" y="8"/>
                    <a:pt x="108" y="6"/>
                    <a:pt x="108" y="3"/>
                  </a:cubicBezTo>
                  <a:cubicBezTo>
                    <a:pt x="108" y="2"/>
                    <a:pt x="107" y="0"/>
                    <a:pt x="105" y="0"/>
                  </a:cubicBezTo>
                  <a:cubicBezTo>
                    <a:pt x="103" y="0"/>
                    <a:pt x="101" y="3"/>
                    <a:pt x="98" y="4"/>
                  </a:cubicBezTo>
                  <a:cubicBezTo>
                    <a:pt x="96" y="6"/>
                    <a:pt x="93" y="7"/>
                    <a:pt x="90" y="9"/>
                  </a:cubicBezTo>
                  <a:cubicBezTo>
                    <a:pt x="88" y="10"/>
                    <a:pt x="86" y="12"/>
                    <a:pt x="86" y="14"/>
                  </a:cubicBezTo>
                  <a:cubicBezTo>
                    <a:pt x="86" y="16"/>
                    <a:pt x="89" y="15"/>
                    <a:pt x="90" y="16"/>
                  </a:cubicBezTo>
                  <a:cubicBezTo>
                    <a:pt x="92" y="17"/>
                    <a:pt x="95" y="18"/>
                    <a:pt x="94" y="20"/>
                  </a:cubicBezTo>
                  <a:cubicBezTo>
                    <a:pt x="93" y="22"/>
                    <a:pt x="88" y="20"/>
                    <a:pt x="87" y="23"/>
                  </a:cubicBezTo>
                  <a:cubicBezTo>
                    <a:pt x="86" y="24"/>
                    <a:pt x="90" y="24"/>
                    <a:pt x="91" y="24"/>
                  </a:cubicBezTo>
                  <a:cubicBezTo>
                    <a:pt x="93" y="25"/>
                    <a:pt x="95" y="25"/>
                    <a:pt x="96" y="27"/>
                  </a:cubicBezTo>
                  <a:cubicBezTo>
                    <a:pt x="97" y="28"/>
                    <a:pt x="96" y="30"/>
                    <a:pt x="95" y="31"/>
                  </a:cubicBezTo>
                  <a:cubicBezTo>
                    <a:pt x="93" y="32"/>
                    <a:pt x="91" y="31"/>
                    <a:pt x="89" y="31"/>
                  </a:cubicBezTo>
                  <a:cubicBezTo>
                    <a:pt x="87" y="31"/>
                    <a:pt x="85" y="31"/>
                    <a:pt x="83" y="31"/>
                  </a:cubicBezTo>
                  <a:cubicBezTo>
                    <a:pt x="81" y="30"/>
                    <a:pt x="79" y="29"/>
                    <a:pt x="77" y="29"/>
                  </a:cubicBezTo>
                  <a:cubicBezTo>
                    <a:pt x="75" y="29"/>
                    <a:pt x="74" y="32"/>
                    <a:pt x="72" y="31"/>
                  </a:cubicBezTo>
                  <a:cubicBezTo>
                    <a:pt x="71" y="30"/>
                    <a:pt x="75" y="28"/>
                    <a:pt x="73" y="26"/>
                  </a:cubicBezTo>
                  <a:cubicBezTo>
                    <a:pt x="72" y="25"/>
                    <a:pt x="70" y="26"/>
                    <a:pt x="68" y="26"/>
                  </a:cubicBezTo>
                  <a:cubicBezTo>
                    <a:pt x="66" y="26"/>
                    <a:pt x="63" y="28"/>
                    <a:pt x="63" y="26"/>
                  </a:cubicBezTo>
                  <a:cubicBezTo>
                    <a:pt x="63" y="25"/>
                    <a:pt x="68" y="25"/>
                    <a:pt x="67" y="23"/>
                  </a:cubicBezTo>
                  <a:cubicBezTo>
                    <a:pt x="67" y="20"/>
                    <a:pt x="63" y="19"/>
                    <a:pt x="60" y="17"/>
                  </a:cubicBezTo>
                  <a:cubicBezTo>
                    <a:pt x="59" y="16"/>
                    <a:pt x="59" y="14"/>
                    <a:pt x="57" y="14"/>
                  </a:cubicBezTo>
                  <a:cubicBezTo>
                    <a:pt x="56" y="13"/>
                    <a:pt x="54" y="14"/>
                    <a:pt x="52" y="14"/>
                  </a:cubicBezTo>
                  <a:cubicBezTo>
                    <a:pt x="50" y="15"/>
                    <a:pt x="47" y="17"/>
                    <a:pt x="46" y="15"/>
                  </a:cubicBezTo>
                  <a:cubicBezTo>
                    <a:pt x="44" y="15"/>
                    <a:pt x="47" y="13"/>
                    <a:pt x="47" y="11"/>
                  </a:cubicBezTo>
                  <a:cubicBezTo>
                    <a:pt x="47" y="11"/>
                    <a:pt x="48" y="9"/>
                    <a:pt x="47" y="9"/>
                  </a:cubicBezTo>
                  <a:cubicBezTo>
                    <a:pt x="44" y="9"/>
                    <a:pt x="42" y="9"/>
                    <a:pt x="39" y="9"/>
                  </a:cubicBezTo>
                  <a:cubicBezTo>
                    <a:pt x="37" y="10"/>
                    <a:pt x="34" y="10"/>
                    <a:pt x="32" y="11"/>
                  </a:cubicBezTo>
                  <a:cubicBezTo>
                    <a:pt x="30" y="12"/>
                    <a:pt x="27" y="12"/>
                    <a:pt x="27" y="14"/>
                  </a:cubicBezTo>
                  <a:cubicBezTo>
                    <a:pt x="27" y="16"/>
                    <a:pt x="30" y="15"/>
                    <a:pt x="32" y="16"/>
                  </a:cubicBezTo>
                  <a:cubicBezTo>
                    <a:pt x="33" y="16"/>
                    <a:pt x="36" y="15"/>
                    <a:pt x="35" y="16"/>
                  </a:cubicBezTo>
                  <a:cubicBezTo>
                    <a:pt x="35" y="17"/>
                    <a:pt x="33" y="18"/>
                    <a:pt x="32" y="18"/>
                  </a:cubicBezTo>
                  <a:cubicBezTo>
                    <a:pt x="29" y="18"/>
                    <a:pt x="27" y="15"/>
                    <a:pt x="24" y="16"/>
                  </a:cubicBezTo>
                  <a:cubicBezTo>
                    <a:pt x="21" y="16"/>
                    <a:pt x="18" y="18"/>
                    <a:pt x="16" y="20"/>
                  </a:cubicBezTo>
                  <a:cubicBezTo>
                    <a:pt x="15" y="21"/>
                    <a:pt x="12" y="24"/>
                    <a:pt x="14" y="24"/>
                  </a:cubicBezTo>
                  <a:cubicBezTo>
                    <a:pt x="17" y="26"/>
                    <a:pt x="20" y="23"/>
                    <a:pt x="23" y="23"/>
                  </a:cubicBezTo>
                  <a:cubicBezTo>
                    <a:pt x="26" y="23"/>
                    <a:pt x="29" y="22"/>
                    <a:pt x="31" y="23"/>
                  </a:cubicBezTo>
                  <a:cubicBezTo>
                    <a:pt x="32" y="23"/>
                    <a:pt x="33" y="25"/>
                    <a:pt x="32" y="25"/>
                  </a:cubicBezTo>
                  <a:cubicBezTo>
                    <a:pt x="30" y="26"/>
                    <a:pt x="27" y="25"/>
                    <a:pt x="24" y="25"/>
                  </a:cubicBezTo>
                  <a:cubicBezTo>
                    <a:pt x="22" y="25"/>
                    <a:pt x="20" y="26"/>
                    <a:pt x="18" y="26"/>
                  </a:cubicBezTo>
                  <a:cubicBezTo>
                    <a:pt x="16" y="27"/>
                    <a:pt x="13" y="26"/>
                    <a:pt x="12" y="26"/>
                  </a:cubicBezTo>
                  <a:cubicBezTo>
                    <a:pt x="10" y="27"/>
                    <a:pt x="8" y="28"/>
                    <a:pt x="7" y="30"/>
                  </a:cubicBezTo>
                  <a:cubicBezTo>
                    <a:pt x="7" y="30"/>
                    <a:pt x="7" y="32"/>
                    <a:pt x="7" y="32"/>
                  </a:cubicBezTo>
                  <a:cubicBezTo>
                    <a:pt x="10" y="32"/>
                    <a:pt x="13" y="32"/>
                    <a:pt x="16" y="32"/>
                  </a:cubicBezTo>
                  <a:cubicBezTo>
                    <a:pt x="19" y="31"/>
                    <a:pt x="22" y="29"/>
                    <a:pt x="25" y="29"/>
                  </a:cubicBezTo>
                  <a:cubicBezTo>
                    <a:pt x="26" y="29"/>
                    <a:pt x="29" y="29"/>
                    <a:pt x="29" y="30"/>
                  </a:cubicBezTo>
                  <a:cubicBezTo>
                    <a:pt x="28" y="32"/>
                    <a:pt x="25" y="31"/>
                    <a:pt x="24" y="32"/>
                  </a:cubicBezTo>
                  <a:cubicBezTo>
                    <a:pt x="21" y="33"/>
                    <a:pt x="17" y="35"/>
                    <a:pt x="14" y="35"/>
                  </a:cubicBezTo>
                  <a:cubicBezTo>
                    <a:pt x="11" y="36"/>
                    <a:pt x="9" y="35"/>
                    <a:pt x="6" y="35"/>
                  </a:cubicBezTo>
                  <a:cubicBezTo>
                    <a:pt x="4" y="35"/>
                    <a:pt x="3" y="35"/>
                    <a:pt x="1" y="36"/>
                  </a:cubicBezTo>
                  <a:cubicBezTo>
                    <a:pt x="0" y="37"/>
                    <a:pt x="0" y="39"/>
                    <a:pt x="1" y="39"/>
                  </a:cubicBezTo>
                  <a:cubicBezTo>
                    <a:pt x="3" y="41"/>
                    <a:pt x="6" y="42"/>
                    <a:pt x="9" y="42"/>
                  </a:cubicBezTo>
                  <a:cubicBezTo>
                    <a:pt x="11" y="42"/>
                    <a:pt x="13" y="39"/>
                    <a:pt x="15" y="39"/>
                  </a:cubicBezTo>
                  <a:cubicBezTo>
                    <a:pt x="16" y="40"/>
                    <a:pt x="16" y="43"/>
                    <a:pt x="18" y="44"/>
                  </a:cubicBezTo>
                  <a:cubicBezTo>
                    <a:pt x="19" y="45"/>
                    <a:pt x="21" y="45"/>
                    <a:pt x="23" y="44"/>
                  </a:cubicBezTo>
                  <a:cubicBezTo>
                    <a:pt x="24" y="43"/>
                    <a:pt x="22" y="41"/>
                    <a:pt x="23" y="40"/>
                  </a:cubicBezTo>
                  <a:cubicBezTo>
                    <a:pt x="24" y="39"/>
                    <a:pt x="27" y="39"/>
                    <a:pt x="28" y="40"/>
                  </a:cubicBezTo>
                  <a:cubicBezTo>
                    <a:pt x="29" y="42"/>
                    <a:pt x="25" y="45"/>
                    <a:pt x="27" y="45"/>
                  </a:cubicBezTo>
                  <a:cubicBezTo>
                    <a:pt x="30" y="46"/>
                    <a:pt x="34" y="44"/>
                    <a:pt x="36" y="42"/>
                  </a:cubicBezTo>
                  <a:cubicBezTo>
                    <a:pt x="37" y="41"/>
                    <a:pt x="36" y="39"/>
                    <a:pt x="37" y="37"/>
                  </a:cubicBezTo>
                  <a:cubicBezTo>
                    <a:pt x="37" y="36"/>
                    <a:pt x="38" y="37"/>
                    <a:pt x="39" y="37"/>
                  </a:cubicBezTo>
                  <a:cubicBezTo>
                    <a:pt x="41" y="37"/>
                    <a:pt x="42" y="35"/>
                    <a:pt x="44" y="36"/>
                  </a:cubicBezTo>
                  <a:cubicBezTo>
                    <a:pt x="45" y="36"/>
                    <a:pt x="42" y="38"/>
                    <a:pt x="42" y="39"/>
                  </a:cubicBezTo>
                  <a:cubicBezTo>
                    <a:pt x="41" y="39"/>
                    <a:pt x="39" y="41"/>
                    <a:pt x="40" y="42"/>
                  </a:cubicBezTo>
                  <a:cubicBezTo>
                    <a:pt x="44" y="43"/>
                    <a:pt x="48" y="42"/>
                    <a:pt x="52" y="41"/>
                  </a:cubicBezTo>
                  <a:cubicBezTo>
                    <a:pt x="54" y="41"/>
                    <a:pt x="54" y="39"/>
                    <a:pt x="56" y="39"/>
                  </a:cubicBezTo>
                  <a:cubicBezTo>
                    <a:pt x="57" y="39"/>
                    <a:pt x="57" y="41"/>
                    <a:pt x="58" y="41"/>
                  </a:cubicBezTo>
                  <a:cubicBezTo>
                    <a:pt x="59" y="41"/>
                    <a:pt x="60" y="41"/>
                    <a:pt x="61" y="41"/>
                  </a:cubicBezTo>
                  <a:cubicBezTo>
                    <a:pt x="64" y="40"/>
                    <a:pt x="66" y="39"/>
                    <a:pt x="68" y="39"/>
                  </a:cubicBezTo>
                  <a:cubicBezTo>
                    <a:pt x="69" y="39"/>
                    <a:pt x="72" y="39"/>
                    <a:pt x="71" y="40"/>
                  </a:cubicBezTo>
                  <a:cubicBezTo>
                    <a:pt x="70" y="42"/>
                    <a:pt x="67" y="44"/>
                    <a:pt x="64" y="45"/>
                  </a:cubicBezTo>
                  <a:cubicBezTo>
                    <a:pt x="62" y="46"/>
                    <a:pt x="60" y="44"/>
                    <a:pt x="57" y="45"/>
                  </a:cubicBezTo>
                  <a:cubicBezTo>
                    <a:pt x="55" y="45"/>
                    <a:pt x="52" y="45"/>
                    <a:pt x="50" y="46"/>
                  </a:cubicBezTo>
                  <a:cubicBezTo>
                    <a:pt x="48" y="47"/>
                    <a:pt x="47" y="48"/>
                    <a:pt x="45" y="48"/>
                  </a:cubicBezTo>
                  <a:cubicBezTo>
                    <a:pt x="44" y="48"/>
                    <a:pt x="43" y="48"/>
                    <a:pt x="43" y="48"/>
                  </a:cubicBezTo>
                  <a:cubicBezTo>
                    <a:pt x="39" y="49"/>
                    <a:pt x="36" y="50"/>
                    <a:pt x="33" y="52"/>
                  </a:cubicBezTo>
                  <a:cubicBezTo>
                    <a:pt x="33" y="52"/>
                    <a:pt x="33" y="54"/>
                    <a:pt x="33" y="54"/>
                  </a:cubicBezTo>
                  <a:cubicBezTo>
                    <a:pt x="35" y="57"/>
                    <a:pt x="38" y="59"/>
                    <a:pt x="40" y="59"/>
                  </a:cubicBezTo>
                  <a:cubicBezTo>
                    <a:pt x="44" y="60"/>
                    <a:pt x="48" y="60"/>
                    <a:pt x="52" y="59"/>
                  </a:cubicBezTo>
                  <a:cubicBezTo>
                    <a:pt x="55" y="59"/>
                    <a:pt x="57" y="56"/>
                    <a:pt x="61" y="55"/>
                  </a:cubicBezTo>
                  <a:cubicBezTo>
                    <a:pt x="63" y="54"/>
                    <a:pt x="66" y="55"/>
                    <a:pt x="69" y="54"/>
                  </a:cubicBezTo>
                  <a:cubicBezTo>
                    <a:pt x="71" y="53"/>
                    <a:pt x="71" y="49"/>
                    <a:pt x="73" y="48"/>
                  </a:cubicBezTo>
                  <a:cubicBezTo>
                    <a:pt x="78" y="47"/>
                    <a:pt x="82" y="48"/>
                    <a:pt x="86" y="47"/>
                  </a:cubicBezTo>
                  <a:cubicBezTo>
                    <a:pt x="90" y="46"/>
                    <a:pt x="92" y="42"/>
                    <a:pt x="95" y="42"/>
                  </a:cubicBezTo>
                  <a:cubicBezTo>
                    <a:pt x="97" y="42"/>
                    <a:pt x="98" y="47"/>
                    <a:pt x="100" y="47"/>
                  </a:cubicBezTo>
                  <a:cubicBezTo>
                    <a:pt x="102" y="47"/>
                    <a:pt x="103" y="43"/>
                    <a:pt x="106" y="43"/>
                  </a:cubicBezTo>
                  <a:cubicBezTo>
                    <a:pt x="108" y="43"/>
                    <a:pt x="107" y="48"/>
                    <a:pt x="109" y="48"/>
                  </a:cubicBezTo>
                  <a:cubicBezTo>
                    <a:pt x="112" y="48"/>
                    <a:pt x="114" y="44"/>
                    <a:pt x="116" y="43"/>
                  </a:cubicBezTo>
                  <a:cubicBezTo>
                    <a:pt x="119" y="42"/>
                    <a:pt x="122" y="43"/>
                    <a:pt x="124" y="42"/>
                  </a:cubicBezTo>
                  <a:cubicBezTo>
                    <a:pt x="126" y="41"/>
                    <a:pt x="125" y="38"/>
                    <a:pt x="126" y="37"/>
                  </a:cubicBezTo>
                  <a:cubicBezTo>
                    <a:pt x="127" y="35"/>
                    <a:pt x="131" y="37"/>
                    <a:pt x="132" y="35"/>
                  </a:cubicBezTo>
                  <a:cubicBezTo>
                    <a:pt x="133" y="32"/>
                    <a:pt x="135" y="29"/>
                    <a:pt x="136" y="25"/>
                  </a:cubicBezTo>
                  <a:cubicBezTo>
                    <a:pt x="137" y="24"/>
                    <a:pt x="133" y="23"/>
                    <a:pt x="132" y="22"/>
                  </a:cubicBezTo>
                  <a:cubicBezTo>
                    <a:pt x="129" y="21"/>
                    <a:pt x="127" y="18"/>
                    <a:pt x="125" y="18"/>
                  </a:cubicBezTo>
                  <a:cubicBezTo>
                    <a:pt x="123" y="18"/>
                    <a:pt x="122" y="20"/>
                    <a:pt x="121" y="22"/>
                  </a:cubicBezTo>
                  <a:cubicBezTo>
                    <a:pt x="120" y="24"/>
                    <a:pt x="122" y="28"/>
                    <a:pt x="119" y="2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7" name="Freeform 3574"/>
            <p:cNvSpPr>
              <a:spLocks noChangeAspect="1"/>
            </p:cNvSpPr>
            <p:nvPr/>
          </p:nvSpPr>
          <p:spPr bwMode="auto">
            <a:xfrm>
              <a:off x="1280" y="1047"/>
              <a:ext cx="105" cy="50"/>
            </a:xfrm>
            <a:custGeom>
              <a:avLst/>
              <a:gdLst>
                <a:gd name="T0" fmla="*/ 92 w 88"/>
                <a:gd name="T1" fmla="*/ 0 h 42"/>
                <a:gd name="T2" fmla="*/ 104 w 88"/>
                <a:gd name="T3" fmla="*/ 7 h 42"/>
                <a:gd name="T4" fmla="*/ 103 w 88"/>
                <a:gd name="T5" fmla="*/ 10 h 42"/>
                <a:gd name="T6" fmla="*/ 95 w 88"/>
                <a:gd name="T7" fmla="*/ 12 h 42"/>
                <a:gd name="T8" fmla="*/ 92 w 88"/>
                <a:gd name="T9" fmla="*/ 12 h 42"/>
                <a:gd name="T10" fmla="*/ 94 w 88"/>
                <a:gd name="T11" fmla="*/ 20 h 42"/>
                <a:gd name="T12" fmla="*/ 88 w 88"/>
                <a:gd name="T13" fmla="*/ 20 h 42"/>
                <a:gd name="T14" fmla="*/ 91 w 88"/>
                <a:gd name="T15" fmla="*/ 25 h 42"/>
                <a:gd name="T16" fmla="*/ 79 w 88"/>
                <a:gd name="T17" fmla="*/ 26 h 42"/>
                <a:gd name="T18" fmla="*/ 74 w 88"/>
                <a:gd name="T19" fmla="*/ 35 h 42"/>
                <a:gd name="T20" fmla="*/ 67 w 88"/>
                <a:gd name="T21" fmla="*/ 37 h 42"/>
                <a:gd name="T22" fmla="*/ 62 w 88"/>
                <a:gd name="T23" fmla="*/ 31 h 42"/>
                <a:gd name="T24" fmla="*/ 66 w 88"/>
                <a:gd name="T25" fmla="*/ 25 h 42"/>
                <a:gd name="T26" fmla="*/ 68 w 88"/>
                <a:gd name="T27" fmla="*/ 21 h 42"/>
                <a:gd name="T28" fmla="*/ 62 w 88"/>
                <a:gd name="T29" fmla="*/ 23 h 42"/>
                <a:gd name="T30" fmla="*/ 56 w 88"/>
                <a:gd name="T31" fmla="*/ 29 h 42"/>
                <a:gd name="T32" fmla="*/ 51 w 88"/>
                <a:gd name="T33" fmla="*/ 30 h 42"/>
                <a:gd name="T34" fmla="*/ 56 w 88"/>
                <a:gd name="T35" fmla="*/ 36 h 42"/>
                <a:gd name="T36" fmla="*/ 48 w 88"/>
                <a:gd name="T37" fmla="*/ 39 h 42"/>
                <a:gd name="T38" fmla="*/ 45 w 88"/>
                <a:gd name="T39" fmla="*/ 38 h 42"/>
                <a:gd name="T40" fmla="*/ 44 w 88"/>
                <a:gd name="T41" fmla="*/ 36 h 42"/>
                <a:gd name="T42" fmla="*/ 43 w 88"/>
                <a:gd name="T43" fmla="*/ 38 h 42"/>
                <a:gd name="T44" fmla="*/ 37 w 88"/>
                <a:gd name="T45" fmla="*/ 48 h 42"/>
                <a:gd name="T46" fmla="*/ 29 w 88"/>
                <a:gd name="T47" fmla="*/ 48 h 42"/>
                <a:gd name="T48" fmla="*/ 29 w 88"/>
                <a:gd name="T49" fmla="*/ 38 h 42"/>
                <a:gd name="T50" fmla="*/ 26 w 88"/>
                <a:gd name="T51" fmla="*/ 37 h 42"/>
                <a:gd name="T52" fmla="*/ 23 w 88"/>
                <a:gd name="T53" fmla="*/ 45 h 42"/>
                <a:gd name="T54" fmla="*/ 19 w 88"/>
                <a:gd name="T55" fmla="*/ 45 h 42"/>
                <a:gd name="T56" fmla="*/ 12 w 88"/>
                <a:gd name="T57" fmla="*/ 42 h 42"/>
                <a:gd name="T58" fmla="*/ 5 w 88"/>
                <a:gd name="T59" fmla="*/ 46 h 42"/>
                <a:gd name="T60" fmla="*/ 0 w 88"/>
                <a:gd name="T61" fmla="*/ 43 h 42"/>
                <a:gd name="T62" fmla="*/ 5 w 88"/>
                <a:gd name="T63" fmla="*/ 36 h 42"/>
                <a:gd name="T64" fmla="*/ 14 w 88"/>
                <a:gd name="T65" fmla="*/ 32 h 42"/>
                <a:gd name="T66" fmla="*/ 19 w 88"/>
                <a:gd name="T67" fmla="*/ 33 h 42"/>
                <a:gd name="T68" fmla="*/ 26 w 88"/>
                <a:gd name="T69" fmla="*/ 25 h 42"/>
                <a:gd name="T70" fmla="*/ 37 w 88"/>
                <a:gd name="T71" fmla="*/ 20 h 42"/>
                <a:gd name="T72" fmla="*/ 51 w 88"/>
                <a:gd name="T73" fmla="*/ 11 h 42"/>
                <a:gd name="T74" fmla="*/ 56 w 88"/>
                <a:gd name="T75" fmla="*/ 6 h 42"/>
                <a:gd name="T76" fmla="*/ 67 w 88"/>
                <a:gd name="T77" fmla="*/ 5 h 42"/>
                <a:gd name="T78" fmla="*/ 74 w 88"/>
                <a:gd name="T79" fmla="*/ 5 h 42"/>
                <a:gd name="T80" fmla="*/ 81 w 88"/>
                <a:gd name="T81" fmla="*/ 8 h 42"/>
                <a:gd name="T82" fmla="*/ 86 w 88"/>
                <a:gd name="T83" fmla="*/ 7 h 42"/>
                <a:gd name="T84" fmla="*/ 86 w 88"/>
                <a:gd name="T85" fmla="*/ 2 h 42"/>
                <a:gd name="T86" fmla="*/ 92 w 88"/>
                <a:gd name="T87" fmla="*/ 0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8"/>
                <a:gd name="T133" fmla="*/ 0 h 42"/>
                <a:gd name="T134" fmla="*/ 88 w 8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8" h="42">
                  <a:moveTo>
                    <a:pt x="77" y="0"/>
                  </a:moveTo>
                  <a:cubicBezTo>
                    <a:pt x="81" y="1"/>
                    <a:pt x="85" y="3"/>
                    <a:pt x="87" y="6"/>
                  </a:cubicBezTo>
                  <a:cubicBezTo>
                    <a:pt x="88" y="6"/>
                    <a:pt x="87" y="8"/>
                    <a:pt x="86" y="8"/>
                  </a:cubicBezTo>
                  <a:cubicBezTo>
                    <a:pt x="84" y="9"/>
                    <a:pt x="82" y="10"/>
                    <a:pt x="80" y="10"/>
                  </a:cubicBezTo>
                  <a:cubicBezTo>
                    <a:pt x="79" y="11"/>
                    <a:pt x="77" y="9"/>
                    <a:pt x="77" y="10"/>
                  </a:cubicBezTo>
                  <a:cubicBezTo>
                    <a:pt x="77" y="13"/>
                    <a:pt x="80" y="15"/>
                    <a:pt x="79" y="17"/>
                  </a:cubicBezTo>
                  <a:cubicBezTo>
                    <a:pt x="79" y="19"/>
                    <a:pt x="75" y="16"/>
                    <a:pt x="74" y="17"/>
                  </a:cubicBezTo>
                  <a:cubicBezTo>
                    <a:pt x="73" y="18"/>
                    <a:pt x="77" y="20"/>
                    <a:pt x="76" y="21"/>
                  </a:cubicBezTo>
                  <a:cubicBezTo>
                    <a:pt x="74" y="23"/>
                    <a:pt x="69" y="21"/>
                    <a:pt x="66" y="22"/>
                  </a:cubicBezTo>
                  <a:cubicBezTo>
                    <a:pt x="64" y="24"/>
                    <a:pt x="64" y="27"/>
                    <a:pt x="62" y="29"/>
                  </a:cubicBezTo>
                  <a:cubicBezTo>
                    <a:pt x="60" y="30"/>
                    <a:pt x="58" y="31"/>
                    <a:pt x="56" y="31"/>
                  </a:cubicBezTo>
                  <a:cubicBezTo>
                    <a:pt x="54" y="30"/>
                    <a:pt x="53" y="28"/>
                    <a:pt x="52" y="26"/>
                  </a:cubicBezTo>
                  <a:cubicBezTo>
                    <a:pt x="52" y="24"/>
                    <a:pt x="54" y="23"/>
                    <a:pt x="55" y="21"/>
                  </a:cubicBezTo>
                  <a:cubicBezTo>
                    <a:pt x="56" y="20"/>
                    <a:pt x="58" y="18"/>
                    <a:pt x="57" y="18"/>
                  </a:cubicBezTo>
                  <a:cubicBezTo>
                    <a:pt x="56" y="17"/>
                    <a:pt x="54" y="18"/>
                    <a:pt x="52" y="19"/>
                  </a:cubicBezTo>
                  <a:cubicBezTo>
                    <a:pt x="50" y="21"/>
                    <a:pt x="49" y="23"/>
                    <a:pt x="47" y="24"/>
                  </a:cubicBezTo>
                  <a:cubicBezTo>
                    <a:pt x="46" y="25"/>
                    <a:pt x="43" y="24"/>
                    <a:pt x="43" y="25"/>
                  </a:cubicBezTo>
                  <a:cubicBezTo>
                    <a:pt x="43" y="27"/>
                    <a:pt x="47" y="28"/>
                    <a:pt x="47" y="30"/>
                  </a:cubicBezTo>
                  <a:cubicBezTo>
                    <a:pt x="46" y="32"/>
                    <a:pt x="42" y="33"/>
                    <a:pt x="40" y="33"/>
                  </a:cubicBezTo>
                  <a:cubicBezTo>
                    <a:pt x="39" y="34"/>
                    <a:pt x="39" y="32"/>
                    <a:pt x="38" y="32"/>
                  </a:cubicBezTo>
                  <a:cubicBezTo>
                    <a:pt x="38" y="31"/>
                    <a:pt x="38" y="29"/>
                    <a:pt x="37" y="30"/>
                  </a:cubicBezTo>
                  <a:cubicBezTo>
                    <a:pt x="36" y="30"/>
                    <a:pt x="36" y="32"/>
                    <a:pt x="36" y="32"/>
                  </a:cubicBezTo>
                  <a:cubicBezTo>
                    <a:pt x="34" y="35"/>
                    <a:pt x="34" y="38"/>
                    <a:pt x="31" y="40"/>
                  </a:cubicBezTo>
                  <a:cubicBezTo>
                    <a:pt x="29" y="41"/>
                    <a:pt x="25" y="42"/>
                    <a:pt x="24" y="40"/>
                  </a:cubicBezTo>
                  <a:cubicBezTo>
                    <a:pt x="22" y="38"/>
                    <a:pt x="25" y="35"/>
                    <a:pt x="24" y="32"/>
                  </a:cubicBezTo>
                  <a:cubicBezTo>
                    <a:pt x="24" y="31"/>
                    <a:pt x="22" y="31"/>
                    <a:pt x="22" y="31"/>
                  </a:cubicBezTo>
                  <a:cubicBezTo>
                    <a:pt x="20" y="33"/>
                    <a:pt x="21" y="36"/>
                    <a:pt x="19" y="38"/>
                  </a:cubicBezTo>
                  <a:cubicBezTo>
                    <a:pt x="18" y="39"/>
                    <a:pt x="17" y="39"/>
                    <a:pt x="16" y="38"/>
                  </a:cubicBezTo>
                  <a:cubicBezTo>
                    <a:pt x="13" y="38"/>
                    <a:pt x="12" y="35"/>
                    <a:pt x="10" y="35"/>
                  </a:cubicBezTo>
                  <a:cubicBezTo>
                    <a:pt x="7" y="35"/>
                    <a:pt x="6" y="39"/>
                    <a:pt x="4" y="39"/>
                  </a:cubicBezTo>
                  <a:cubicBezTo>
                    <a:pt x="2" y="40"/>
                    <a:pt x="0" y="38"/>
                    <a:pt x="0" y="36"/>
                  </a:cubicBezTo>
                  <a:cubicBezTo>
                    <a:pt x="0" y="34"/>
                    <a:pt x="2" y="31"/>
                    <a:pt x="4" y="30"/>
                  </a:cubicBezTo>
                  <a:cubicBezTo>
                    <a:pt x="7" y="28"/>
                    <a:pt x="9" y="27"/>
                    <a:pt x="12" y="27"/>
                  </a:cubicBezTo>
                  <a:cubicBezTo>
                    <a:pt x="13" y="27"/>
                    <a:pt x="15" y="29"/>
                    <a:pt x="16" y="28"/>
                  </a:cubicBezTo>
                  <a:cubicBezTo>
                    <a:pt x="19" y="27"/>
                    <a:pt x="20" y="23"/>
                    <a:pt x="22" y="21"/>
                  </a:cubicBezTo>
                  <a:cubicBezTo>
                    <a:pt x="25" y="19"/>
                    <a:pt x="28" y="19"/>
                    <a:pt x="31" y="17"/>
                  </a:cubicBezTo>
                  <a:cubicBezTo>
                    <a:pt x="35" y="15"/>
                    <a:pt x="39" y="12"/>
                    <a:pt x="43" y="9"/>
                  </a:cubicBezTo>
                  <a:cubicBezTo>
                    <a:pt x="44" y="8"/>
                    <a:pt x="45" y="6"/>
                    <a:pt x="47" y="5"/>
                  </a:cubicBezTo>
                  <a:cubicBezTo>
                    <a:pt x="50" y="4"/>
                    <a:pt x="53" y="4"/>
                    <a:pt x="56" y="4"/>
                  </a:cubicBezTo>
                  <a:cubicBezTo>
                    <a:pt x="58" y="3"/>
                    <a:pt x="60" y="3"/>
                    <a:pt x="62" y="4"/>
                  </a:cubicBezTo>
                  <a:cubicBezTo>
                    <a:pt x="64" y="4"/>
                    <a:pt x="66" y="7"/>
                    <a:pt x="68" y="7"/>
                  </a:cubicBezTo>
                  <a:cubicBezTo>
                    <a:pt x="70" y="8"/>
                    <a:pt x="71" y="7"/>
                    <a:pt x="72" y="6"/>
                  </a:cubicBezTo>
                  <a:cubicBezTo>
                    <a:pt x="73" y="5"/>
                    <a:pt x="71" y="3"/>
                    <a:pt x="72" y="2"/>
                  </a:cubicBezTo>
                  <a:cubicBezTo>
                    <a:pt x="73" y="0"/>
                    <a:pt x="75" y="0"/>
                    <a:pt x="7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8" name="Freeform 3575"/>
            <p:cNvSpPr>
              <a:spLocks noChangeAspect="1"/>
            </p:cNvSpPr>
            <p:nvPr/>
          </p:nvSpPr>
          <p:spPr bwMode="auto">
            <a:xfrm>
              <a:off x="1321" y="1088"/>
              <a:ext cx="25" cy="18"/>
            </a:xfrm>
            <a:custGeom>
              <a:avLst/>
              <a:gdLst>
                <a:gd name="T0" fmla="*/ 1 w 21"/>
                <a:gd name="T1" fmla="*/ 11 h 15"/>
                <a:gd name="T2" fmla="*/ 1 w 21"/>
                <a:gd name="T3" fmla="*/ 13 h 15"/>
                <a:gd name="T4" fmla="*/ 10 w 21"/>
                <a:gd name="T5" fmla="*/ 18 h 15"/>
                <a:gd name="T6" fmla="*/ 14 w 21"/>
                <a:gd name="T7" fmla="*/ 12 h 15"/>
                <a:gd name="T8" fmla="*/ 25 w 21"/>
                <a:gd name="T9" fmla="*/ 4 h 15"/>
                <a:gd name="T10" fmla="*/ 24 w 21"/>
                <a:gd name="T11" fmla="*/ 1 h 15"/>
                <a:gd name="T12" fmla="*/ 18 w 21"/>
                <a:gd name="T13" fmla="*/ 4 h 15"/>
                <a:gd name="T14" fmla="*/ 10 w 21"/>
                <a:gd name="T15" fmla="*/ 6 h 15"/>
                <a:gd name="T16" fmla="*/ 1 w 21"/>
                <a:gd name="T17" fmla="*/ 11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5"/>
                <a:gd name="T29" fmla="*/ 21 w 21"/>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5">
                  <a:moveTo>
                    <a:pt x="1" y="9"/>
                  </a:moveTo>
                  <a:cubicBezTo>
                    <a:pt x="0" y="9"/>
                    <a:pt x="0" y="11"/>
                    <a:pt x="1" y="11"/>
                  </a:cubicBezTo>
                  <a:cubicBezTo>
                    <a:pt x="3" y="13"/>
                    <a:pt x="5" y="15"/>
                    <a:pt x="8" y="15"/>
                  </a:cubicBezTo>
                  <a:cubicBezTo>
                    <a:pt x="10" y="15"/>
                    <a:pt x="11" y="12"/>
                    <a:pt x="12" y="10"/>
                  </a:cubicBezTo>
                  <a:cubicBezTo>
                    <a:pt x="15" y="8"/>
                    <a:pt x="19" y="6"/>
                    <a:pt x="21" y="3"/>
                  </a:cubicBezTo>
                  <a:cubicBezTo>
                    <a:pt x="21" y="2"/>
                    <a:pt x="21" y="1"/>
                    <a:pt x="20" y="1"/>
                  </a:cubicBezTo>
                  <a:cubicBezTo>
                    <a:pt x="18" y="0"/>
                    <a:pt x="17" y="2"/>
                    <a:pt x="15" y="3"/>
                  </a:cubicBezTo>
                  <a:cubicBezTo>
                    <a:pt x="13" y="4"/>
                    <a:pt x="10" y="4"/>
                    <a:pt x="8" y="5"/>
                  </a:cubicBezTo>
                  <a:cubicBezTo>
                    <a:pt x="5" y="6"/>
                    <a:pt x="3" y="7"/>
                    <a:pt x="1" y="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9" name="Freeform 3576"/>
            <p:cNvSpPr>
              <a:spLocks noChangeAspect="1"/>
            </p:cNvSpPr>
            <p:nvPr/>
          </p:nvSpPr>
          <p:spPr bwMode="auto">
            <a:xfrm>
              <a:off x="1387" y="1065"/>
              <a:ext cx="19" cy="6"/>
            </a:xfrm>
            <a:custGeom>
              <a:avLst/>
              <a:gdLst>
                <a:gd name="T0" fmla="*/ 2 w 16"/>
                <a:gd name="T1" fmla="*/ 0 h 5"/>
                <a:gd name="T2" fmla="*/ 1 w 16"/>
                <a:gd name="T3" fmla="*/ 4 h 5"/>
                <a:gd name="T4" fmla="*/ 15 w 16"/>
                <a:gd name="T5" fmla="*/ 6 h 5"/>
                <a:gd name="T6" fmla="*/ 19 w 16"/>
                <a:gd name="T7" fmla="*/ 2 h 5"/>
                <a:gd name="T8" fmla="*/ 13 w 16"/>
                <a:gd name="T9" fmla="*/ 1 h 5"/>
                <a:gd name="T10" fmla="*/ 7 w 16"/>
                <a:gd name="T11" fmla="*/ 1 h 5"/>
                <a:gd name="T12" fmla="*/ 2 w 16"/>
                <a:gd name="T13" fmla="*/ 0 h 5"/>
                <a:gd name="T14" fmla="*/ 0 60000 65536"/>
                <a:gd name="T15" fmla="*/ 0 60000 65536"/>
                <a:gd name="T16" fmla="*/ 0 60000 65536"/>
                <a:gd name="T17" fmla="*/ 0 60000 65536"/>
                <a:gd name="T18" fmla="*/ 0 60000 65536"/>
                <a:gd name="T19" fmla="*/ 0 60000 65536"/>
                <a:gd name="T20" fmla="*/ 0 60000 65536"/>
                <a:gd name="T21" fmla="*/ 0 w 16"/>
                <a:gd name="T22" fmla="*/ 0 h 5"/>
                <a:gd name="T23" fmla="*/ 16 w 16"/>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5">
                  <a:moveTo>
                    <a:pt x="2" y="0"/>
                  </a:moveTo>
                  <a:cubicBezTo>
                    <a:pt x="1" y="1"/>
                    <a:pt x="0" y="3"/>
                    <a:pt x="1" y="3"/>
                  </a:cubicBezTo>
                  <a:cubicBezTo>
                    <a:pt x="4" y="5"/>
                    <a:pt x="9" y="5"/>
                    <a:pt x="13" y="5"/>
                  </a:cubicBezTo>
                  <a:cubicBezTo>
                    <a:pt x="14" y="5"/>
                    <a:pt x="16" y="3"/>
                    <a:pt x="16" y="2"/>
                  </a:cubicBezTo>
                  <a:cubicBezTo>
                    <a:pt x="15" y="1"/>
                    <a:pt x="13" y="1"/>
                    <a:pt x="11" y="1"/>
                  </a:cubicBezTo>
                  <a:cubicBezTo>
                    <a:pt x="9" y="0"/>
                    <a:pt x="7" y="1"/>
                    <a:pt x="6" y="1"/>
                  </a:cubicBezTo>
                  <a:cubicBezTo>
                    <a:pt x="4" y="1"/>
                    <a:pt x="3"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0" name="Freeform 3577"/>
            <p:cNvSpPr>
              <a:spLocks noChangeAspect="1"/>
            </p:cNvSpPr>
            <p:nvPr/>
          </p:nvSpPr>
          <p:spPr bwMode="auto">
            <a:xfrm>
              <a:off x="1395" y="1033"/>
              <a:ext cx="17" cy="12"/>
            </a:xfrm>
            <a:custGeom>
              <a:avLst/>
              <a:gdLst>
                <a:gd name="T0" fmla="*/ 0 w 14"/>
                <a:gd name="T1" fmla="*/ 2 h 10"/>
                <a:gd name="T2" fmla="*/ 0 w 14"/>
                <a:gd name="T3" fmla="*/ 5 h 10"/>
                <a:gd name="T4" fmla="*/ 7 w 14"/>
                <a:gd name="T5" fmla="*/ 8 h 10"/>
                <a:gd name="T6" fmla="*/ 10 w 14"/>
                <a:gd name="T7" fmla="*/ 12 h 10"/>
                <a:gd name="T8" fmla="*/ 16 w 14"/>
                <a:gd name="T9" fmla="*/ 8 h 10"/>
                <a:gd name="T10" fmla="*/ 13 w 14"/>
                <a:gd name="T11" fmla="*/ 4 h 10"/>
                <a:gd name="T12" fmla="*/ 11 w 14"/>
                <a:gd name="T13" fmla="*/ 1 h 10"/>
                <a:gd name="T14" fmla="*/ 4 w 14"/>
                <a:gd name="T15" fmla="*/ 1 h 10"/>
                <a:gd name="T16" fmla="*/ 0 w 14"/>
                <a:gd name="T17" fmla="*/ 2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0"/>
                <a:gd name="T29" fmla="*/ 14 w 14"/>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0">
                  <a:moveTo>
                    <a:pt x="0" y="2"/>
                  </a:moveTo>
                  <a:cubicBezTo>
                    <a:pt x="0" y="3"/>
                    <a:pt x="0" y="4"/>
                    <a:pt x="0" y="4"/>
                  </a:cubicBezTo>
                  <a:cubicBezTo>
                    <a:pt x="2" y="6"/>
                    <a:pt x="4" y="6"/>
                    <a:pt x="6" y="7"/>
                  </a:cubicBezTo>
                  <a:cubicBezTo>
                    <a:pt x="7" y="8"/>
                    <a:pt x="7" y="10"/>
                    <a:pt x="8" y="10"/>
                  </a:cubicBezTo>
                  <a:cubicBezTo>
                    <a:pt x="10" y="9"/>
                    <a:pt x="13" y="9"/>
                    <a:pt x="13" y="7"/>
                  </a:cubicBezTo>
                  <a:cubicBezTo>
                    <a:pt x="14" y="6"/>
                    <a:pt x="12" y="4"/>
                    <a:pt x="11" y="3"/>
                  </a:cubicBezTo>
                  <a:cubicBezTo>
                    <a:pt x="10" y="2"/>
                    <a:pt x="10" y="1"/>
                    <a:pt x="9" y="1"/>
                  </a:cubicBezTo>
                  <a:cubicBezTo>
                    <a:pt x="7" y="0"/>
                    <a:pt x="5" y="1"/>
                    <a:pt x="3" y="1"/>
                  </a:cubicBezTo>
                  <a:cubicBezTo>
                    <a:pt x="2" y="1"/>
                    <a:pt x="1" y="1"/>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1" name="Freeform 3578"/>
            <p:cNvSpPr>
              <a:spLocks noChangeAspect="1"/>
            </p:cNvSpPr>
            <p:nvPr/>
          </p:nvSpPr>
          <p:spPr bwMode="auto">
            <a:xfrm>
              <a:off x="1414" y="1030"/>
              <a:ext cx="51" cy="25"/>
            </a:xfrm>
            <a:custGeom>
              <a:avLst/>
              <a:gdLst>
                <a:gd name="T0" fmla="*/ 2 w 42"/>
                <a:gd name="T1" fmla="*/ 7 h 21"/>
                <a:gd name="T2" fmla="*/ 0 w 42"/>
                <a:gd name="T3" fmla="*/ 17 h 21"/>
                <a:gd name="T4" fmla="*/ 6 w 42"/>
                <a:gd name="T5" fmla="*/ 23 h 21"/>
                <a:gd name="T6" fmla="*/ 12 w 42"/>
                <a:gd name="T7" fmla="*/ 25 h 21"/>
                <a:gd name="T8" fmla="*/ 23 w 42"/>
                <a:gd name="T9" fmla="*/ 20 h 21"/>
                <a:gd name="T10" fmla="*/ 29 w 42"/>
                <a:gd name="T11" fmla="*/ 21 h 21"/>
                <a:gd name="T12" fmla="*/ 34 w 42"/>
                <a:gd name="T13" fmla="*/ 20 h 21"/>
                <a:gd name="T14" fmla="*/ 41 w 42"/>
                <a:gd name="T15" fmla="*/ 17 h 21"/>
                <a:gd name="T16" fmla="*/ 41 w 42"/>
                <a:gd name="T17" fmla="*/ 13 h 21"/>
                <a:gd name="T18" fmla="*/ 34 w 42"/>
                <a:gd name="T19" fmla="*/ 12 h 21"/>
                <a:gd name="T20" fmla="*/ 29 w 42"/>
                <a:gd name="T21" fmla="*/ 11 h 21"/>
                <a:gd name="T22" fmla="*/ 36 w 42"/>
                <a:gd name="T23" fmla="*/ 7 h 21"/>
                <a:gd name="T24" fmla="*/ 46 w 42"/>
                <a:gd name="T25" fmla="*/ 7 h 21"/>
                <a:gd name="T26" fmla="*/ 50 w 42"/>
                <a:gd name="T27" fmla="*/ 2 h 21"/>
                <a:gd name="T28" fmla="*/ 45 w 42"/>
                <a:gd name="T29" fmla="*/ 0 h 21"/>
                <a:gd name="T30" fmla="*/ 32 w 42"/>
                <a:gd name="T31" fmla="*/ 1 h 21"/>
                <a:gd name="T32" fmla="*/ 19 w 42"/>
                <a:gd name="T33" fmla="*/ 4 h 21"/>
                <a:gd name="T34" fmla="*/ 11 w 42"/>
                <a:gd name="T35" fmla="*/ 6 h 21"/>
                <a:gd name="T36" fmla="*/ 2 w 42"/>
                <a:gd name="T37" fmla="*/ 7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21"/>
                <a:gd name="T59" fmla="*/ 42 w 4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21">
                  <a:moveTo>
                    <a:pt x="2" y="6"/>
                  </a:moveTo>
                  <a:cubicBezTo>
                    <a:pt x="0" y="8"/>
                    <a:pt x="0" y="11"/>
                    <a:pt x="0" y="14"/>
                  </a:cubicBezTo>
                  <a:cubicBezTo>
                    <a:pt x="1" y="16"/>
                    <a:pt x="3" y="18"/>
                    <a:pt x="5" y="19"/>
                  </a:cubicBezTo>
                  <a:cubicBezTo>
                    <a:pt x="7" y="20"/>
                    <a:pt x="9" y="21"/>
                    <a:pt x="10" y="21"/>
                  </a:cubicBezTo>
                  <a:cubicBezTo>
                    <a:pt x="13" y="20"/>
                    <a:pt x="16" y="17"/>
                    <a:pt x="19" y="17"/>
                  </a:cubicBezTo>
                  <a:cubicBezTo>
                    <a:pt x="21" y="17"/>
                    <a:pt x="22" y="18"/>
                    <a:pt x="24" y="18"/>
                  </a:cubicBezTo>
                  <a:cubicBezTo>
                    <a:pt x="26" y="19"/>
                    <a:pt x="27" y="18"/>
                    <a:pt x="28" y="17"/>
                  </a:cubicBezTo>
                  <a:cubicBezTo>
                    <a:pt x="30" y="17"/>
                    <a:pt x="32" y="16"/>
                    <a:pt x="34" y="14"/>
                  </a:cubicBezTo>
                  <a:cubicBezTo>
                    <a:pt x="34" y="13"/>
                    <a:pt x="35" y="12"/>
                    <a:pt x="34" y="11"/>
                  </a:cubicBezTo>
                  <a:cubicBezTo>
                    <a:pt x="32" y="10"/>
                    <a:pt x="30" y="11"/>
                    <a:pt x="28" y="10"/>
                  </a:cubicBezTo>
                  <a:cubicBezTo>
                    <a:pt x="27" y="10"/>
                    <a:pt x="23" y="10"/>
                    <a:pt x="24" y="9"/>
                  </a:cubicBezTo>
                  <a:cubicBezTo>
                    <a:pt x="25" y="7"/>
                    <a:pt x="28" y="7"/>
                    <a:pt x="30" y="6"/>
                  </a:cubicBezTo>
                  <a:cubicBezTo>
                    <a:pt x="33" y="6"/>
                    <a:pt x="35" y="6"/>
                    <a:pt x="38" y="6"/>
                  </a:cubicBezTo>
                  <a:cubicBezTo>
                    <a:pt x="39" y="5"/>
                    <a:pt x="42" y="4"/>
                    <a:pt x="41" y="2"/>
                  </a:cubicBezTo>
                  <a:cubicBezTo>
                    <a:pt x="41" y="1"/>
                    <a:pt x="39" y="1"/>
                    <a:pt x="37" y="0"/>
                  </a:cubicBezTo>
                  <a:cubicBezTo>
                    <a:pt x="33" y="0"/>
                    <a:pt x="30" y="1"/>
                    <a:pt x="26" y="1"/>
                  </a:cubicBezTo>
                  <a:cubicBezTo>
                    <a:pt x="23" y="2"/>
                    <a:pt x="20" y="2"/>
                    <a:pt x="16" y="3"/>
                  </a:cubicBezTo>
                  <a:cubicBezTo>
                    <a:pt x="14" y="4"/>
                    <a:pt x="11" y="4"/>
                    <a:pt x="9" y="5"/>
                  </a:cubicBezTo>
                  <a:cubicBezTo>
                    <a:pt x="6" y="6"/>
                    <a:pt x="4" y="5"/>
                    <a:pt x="2"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2" name="Freeform 3579"/>
            <p:cNvSpPr>
              <a:spLocks noChangeAspect="1"/>
            </p:cNvSpPr>
            <p:nvPr/>
          </p:nvSpPr>
          <p:spPr bwMode="auto">
            <a:xfrm>
              <a:off x="1420" y="1011"/>
              <a:ext cx="48" cy="16"/>
            </a:xfrm>
            <a:custGeom>
              <a:avLst/>
              <a:gdLst>
                <a:gd name="T0" fmla="*/ 42 w 40"/>
                <a:gd name="T1" fmla="*/ 1 h 13"/>
                <a:gd name="T2" fmla="*/ 47 w 40"/>
                <a:gd name="T3" fmla="*/ 7 h 13"/>
                <a:gd name="T4" fmla="*/ 47 w 40"/>
                <a:gd name="T5" fmla="*/ 15 h 13"/>
                <a:gd name="T6" fmla="*/ 42 w 40"/>
                <a:gd name="T7" fmla="*/ 15 h 13"/>
                <a:gd name="T8" fmla="*/ 36 w 40"/>
                <a:gd name="T9" fmla="*/ 15 h 13"/>
                <a:gd name="T10" fmla="*/ 29 w 40"/>
                <a:gd name="T11" fmla="*/ 12 h 13"/>
                <a:gd name="T12" fmla="*/ 25 w 40"/>
                <a:gd name="T13" fmla="*/ 16 h 13"/>
                <a:gd name="T14" fmla="*/ 20 w 40"/>
                <a:gd name="T15" fmla="*/ 15 h 13"/>
                <a:gd name="T16" fmla="*/ 16 w 40"/>
                <a:gd name="T17" fmla="*/ 11 h 13"/>
                <a:gd name="T18" fmla="*/ 7 w 40"/>
                <a:gd name="T19" fmla="*/ 15 h 13"/>
                <a:gd name="T20" fmla="*/ 1 w 40"/>
                <a:gd name="T21" fmla="*/ 15 h 13"/>
                <a:gd name="T22" fmla="*/ 2 w 40"/>
                <a:gd name="T23" fmla="*/ 10 h 13"/>
                <a:gd name="T24" fmla="*/ 18 w 40"/>
                <a:gd name="T25" fmla="*/ 6 h 13"/>
                <a:gd name="T26" fmla="*/ 25 w 40"/>
                <a:gd name="T27" fmla="*/ 6 h 13"/>
                <a:gd name="T28" fmla="*/ 34 w 40"/>
                <a:gd name="T29" fmla="*/ 1 h 13"/>
                <a:gd name="T30" fmla="*/ 42 w 40"/>
                <a:gd name="T31" fmla="*/ 1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0"/>
                <a:gd name="T49" fmla="*/ 0 h 13"/>
                <a:gd name="T50" fmla="*/ 40 w 40"/>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0" h="13">
                  <a:moveTo>
                    <a:pt x="35" y="1"/>
                  </a:moveTo>
                  <a:cubicBezTo>
                    <a:pt x="37" y="2"/>
                    <a:pt x="39" y="4"/>
                    <a:pt x="39" y="6"/>
                  </a:cubicBezTo>
                  <a:cubicBezTo>
                    <a:pt x="40" y="8"/>
                    <a:pt x="40" y="11"/>
                    <a:pt x="39" y="12"/>
                  </a:cubicBezTo>
                  <a:cubicBezTo>
                    <a:pt x="38" y="13"/>
                    <a:pt x="36" y="12"/>
                    <a:pt x="35" y="12"/>
                  </a:cubicBezTo>
                  <a:cubicBezTo>
                    <a:pt x="33" y="12"/>
                    <a:pt x="31" y="13"/>
                    <a:pt x="30" y="12"/>
                  </a:cubicBezTo>
                  <a:cubicBezTo>
                    <a:pt x="28" y="12"/>
                    <a:pt x="26" y="9"/>
                    <a:pt x="24" y="10"/>
                  </a:cubicBezTo>
                  <a:cubicBezTo>
                    <a:pt x="23" y="10"/>
                    <a:pt x="22" y="12"/>
                    <a:pt x="21" y="13"/>
                  </a:cubicBezTo>
                  <a:cubicBezTo>
                    <a:pt x="19" y="13"/>
                    <a:pt x="18" y="12"/>
                    <a:pt x="17" y="12"/>
                  </a:cubicBezTo>
                  <a:cubicBezTo>
                    <a:pt x="15" y="11"/>
                    <a:pt x="15" y="9"/>
                    <a:pt x="13" y="9"/>
                  </a:cubicBezTo>
                  <a:cubicBezTo>
                    <a:pt x="10" y="9"/>
                    <a:pt x="9" y="11"/>
                    <a:pt x="6" y="12"/>
                  </a:cubicBezTo>
                  <a:cubicBezTo>
                    <a:pt x="5" y="13"/>
                    <a:pt x="2" y="13"/>
                    <a:pt x="1" y="12"/>
                  </a:cubicBezTo>
                  <a:cubicBezTo>
                    <a:pt x="0" y="11"/>
                    <a:pt x="1" y="9"/>
                    <a:pt x="2" y="8"/>
                  </a:cubicBezTo>
                  <a:cubicBezTo>
                    <a:pt x="6" y="6"/>
                    <a:pt x="11" y="6"/>
                    <a:pt x="15" y="5"/>
                  </a:cubicBezTo>
                  <a:cubicBezTo>
                    <a:pt x="17" y="5"/>
                    <a:pt x="19" y="5"/>
                    <a:pt x="21" y="5"/>
                  </a:cubicBezTo>
                  <a:cubicBezTo>
                    <a:pt x="24" y="4"/>
                    <a:pt x="26" y="2"/>
                    <a:pt x="28" y="1"/>
                  </a:cubicBezTo>
                  <a:cubicBezTo>
                    <a:pt x="30" y="0"/>
                    <a:pt x="33" y="0"/>
                    <a:pt x="3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3" name="Freeform 3580"/>
            <p:cNvSpPr>
              <a:spLocks noChangeAspect="1"/>
            </p:cNvSpPr>
            <p:nvPr/>
          </p:nvSpPr>
          <p:spPr bwMode="auto">
            <a:xfrm>
              <a:off x="1501" y="1105"/>
              <a:ext cx="18" cy="14"/>
            </a:xfrm>
            <a:custGeom>
              <a:avLst/>
              <a:gdLst>
                <a:gd name="T0" fmla="*/ 8 w 15"/>
                <a:gd name="T1" fmla="*/ 1 h 12"/>
                <a:gd name="T2" fmla="*/ 14 w 15"/>
                <a:gd name="T3" fmla="*/ 1 h 12"/>
                <a:gd name="T4" fmla="*/ 17 w 15"/>
                <a:gd name="T5" fmla="*/ 9 h 12"/>
                <a:gd name="T6" fmla="*/ 11 w 15"/>
                <a:gd name="T7" fmla="*/ 14 h 12"/>
                <a:gd name="T8" fmla="*/ 5 w 15"/>
                <a:gd name="T9" fmla="*/ 12 h 12"/>
                <a:gd name="T10" fmla="*/ 0 w 15"/>
                <a:gd name="T11" fmla="*/ 9 h 12"/>
                <a:gd name="T12" fmla="*/ 5 w 15"/>
                <a:gd name="T13" fmla="*/ 2 h 12"/>
                <a:gd name="T14" fmla="*/ 8 w 15"/>
                <a:gd name="T15" fmla="*/ 1 h 12"/>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2"/>
                <a:gd name="T26" fmla="*/ 15 w 15"/>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2">
                  <a:moveTo>
                    <a:pt x="7" y="1"/>
                  </a:moveTo>
                  <a:cubicBezTo>
                    <a:pt x="9" y="1"/>
                    <a:pt x="11" y="0"/>
                    <a:pt x="12" y="1"/>
                  </a:cubicBezTo>
                  <a:cubicBezTo>
                    <a:pt x="14" y="3"/>
                    <a:pt x="15" y="6"/>
                    <a:pt x="14" y="8"/>
                  </a:cubicBezTo>
                  <a:cubicBezTo>
                    <a:pt x="14" y="10"/>
                    <a:pt x="11" y="11"/>
                    <a:pt x="9" y="12"/>
                  </a:cubicBezTo>
                  <a:cubicBezTo>
                    <a:pt x="7" y="12"/>
                    <a:pt x="5" y="11"/>
                    <a:pt x="4" y="10"/>
                  </a:cubicBezTo>
                  <a:cubicBezTo>
                    <a:pt x="2" y="9"/>
                    <a:pt x="0" y="9"/>
                    <a:pt x="0" y="8"/>
                  </a:cubicBezTo>
                  <a:cubicBezTo>
                    <a:pt x="1" y="5"/>
                    <a:pt x="3" y="3"/>
                    <a:pt x="4" y="2"/>
                  </a:cubicBezTo>
                  <a:cubicBezTo>
                    <a:pt x="5" y="1"/>
                    <a:pt x="6" y="1"/>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4" name="Freeform 3581"/>
            <p:cNvSpPr>
              <a:spLocks noChangeAspect="1"/>
            </p:cNvSpPr>
            <p:nvPr/>
          </p:nvSpPr>
          <p:spPr bwMode="auto">
            <a:xfrm>
              <a:off x="1508" y="1040"/>
              <a:ext cx="18" cy="20"/>
            </a:xfrm>
            <a:custGeom>
              <a:avLst/>
              <a:gdLst>
                <a:gd name="T0" fmla="*/ 4 w 15"/>
                <a:gd name="T1" fmla="*/ 1 h 17"/>
                <a:gd name="T2" fmla="*/ 12 w 15"/>
                <a:gd name="T3" fmla="*/ 7 h 17"/>
                <a:gd name="T4" fmla="*/ 18 w 15"/>
                <a:gd name="T5" fmla="*/ 15 h 17"/>
                <a:gd name="T6" fmla="*/ 12 w 15"/>
                <a:gd name="T7" fmla="*/ 19 h 17"/>
                <a:gd name="T8" fmla="*/ 6 w 15"/>
                <a:gd name="T9" fmla="*/ 13 h 17"/>
                <a:gd name="T10" fmla="*/ 0 w 15"/>
                <a:gd name="T11" fmla="*/ 4 h 17"/>
                <a:gd name="T12" fmla="*/ 0 w 15"/>
                <a:gd name="T13" fmla="*/ 1 h 17"/>
                <a:gd name="T14" fmla="*/ 4 w 15"/>
                <a:gd name="T15" fmla="*/ 1 h 1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7"/>
                <a:gd name="T26" fmla="*/ 15 w 15"/>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7">
                  <a:moveTo>
                    <a:pt x="3" y="1"/>
                  </a:moveTo>
                  <a:cubicBezTo>
                    <a:pt x="6" y="2"/>
                    <a:pt x="8" y="4"/>
                    <a:pt x="10" y="6"/>
                  </a:cubicBezTo>
                  <a:cubicBezTo>
                    <a:pt x="12" y="8"/>
                    <a:pt x="15" y="10"/>
                    <a:pt x="15" y="13"/>
                  </a:cubicBezTo>
                  <a:cubicBezTo>
                    <a:pt x="15" y="15"/>
                    <a:pt x="11" y="17"/>
                    <a:pt x="10" y="16"/>
                  </a:cubicBezTo>
                  <a:cubicBezTo>
                    <a:pt x="7" y="16"/>
                    <a:pt x="6" y="13"/>
                    <a:pt x="5" y="11"/>
                  </a:cubicBezTo>
                  <a:cubicBezTo>
                    <a:pt x="3" y="8"/>
                    <a:pt x="1" y="6"/>
                    <a:pt x="0" y="3"/>
                  </a:cubicBezTo>
                  <a:cubicBezTo>
                    <a:pt x="0" y="2"/>
                    <a:pt x="0" y="1"/>
                    <a:pt x="0" y="1"/>
                  </a:cubicBezTo>
                  <a:cubicBezTo>
                    <a:pt x="1" y="0"/>
                    <a:pt x="3"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5" name="Freeform 3582"/>
            <p:cNvSpPr>
              <a:spLocks noChangeAspect="1"/>
            </p:cNvSpPr>
            <p:nvPr/>
          </p:nvSpPr>
          <p:spPr bwMode="auto">
            <a:xfrm>
              <a:off x="1515" y="1069"/>
              <a:ext cx="23" cy="12"/>
            </a:xfrm>
            <a:custGeom>
              <a:avLst/>
              <a:gdLst>
                <a:gd name="T0" fmla="*/ 13 w 19"/>
                <a:gd name="T1" fmla="*/ 2 h 10"/>
                <a:gd name="T2" fmla="*/ 22 w 19"/>
                <a:gd name="T3" fmla="*/ 10 h 10"/>
                <a:gd name="T4" fmla="*/ 16 w 19"/>
                <a:gd name="T5" fmla="*/ 12 h 10"/>
                <a:gd name="T6" fmla="*/ 7 w 19"/>
                <a:gd name="T7" fmla="*/ 10 h 10"/>
                <a:gd name="T8" fmla="*/ 1 w 19"/>
                <a:gd name="T9" fmla="*/ 2 h 10"/>
                <a:gd name="T10" fmla="*/ 13 w 19"/>
                <a:gd name="T11" fmla="*/ 2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1" y="2"/>
                  </a:moveTo>
                  <a:cubicBezTo>
                    <a:pt x="14" y="3"/>
                    <a:pt x="18" y="5"/>
                    <a:pt x="18" y="8"/>
                  </a:cubicBezTo>
                  <a:cubicBezTo>
                    <a:pt x="19" y="10"/>
                    <a:pt x="15" y="10"/>
                    <a:pt x="13" y="10"/>
                  </a:cubicBezTo>
                  <a:cubicBezTo>
                    <a:pt x="11" y="10"/>
                    <a:pt x="8" y="10"/>
                    <a:pt x="6" y="8"/>
                  </a:cubicBezTo>
                  <a:cubicBezTo>
                    <a:pt x="4" y="7"/>
                    <a:pt x="0" y="4"/>
                    <a:pt x="1" y="2"/>
                  </a:cubicBezTo>
                  <a:cubicBezTo>
                    <a:pt x="4" y="0"/>
                    <a:pt x="8" y="1"/>
                    <a:pt x="1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6" name="Freeform 3583"/>
            <p:cNvSpPr>
              <a:spLocks noChangeAspect="1"/>
            </p:cNvSpPr>
            <p:nvPr/>
          </p:nvSpPr>
          <p:spPr bwMode="auto">
            <a:xfrm>
              <a:off x="1517" y="1081"/>
              <a:ext cx="26" cy="7"/>
            </a:xfrm>
            <a:custGeom>
              <a:avLst/>
              <a:gdLst>
                <a:gd name="T0" fmla="*/ 24 w 21"/>
                <a:gd name="T1" fmla="*/ 0 h 6"/>
                <a:gd name="T2" fmla="*/ 26 w 21"/>
                <a:gd name="T3" fmla="*/ 1 h 6"/>
                <a:gd name="T4" fmla="*/ 20 w 21"/>
                <a:gd name="T5" fmla="*/ 6 h 6"/>
                <a:gd name="T6" fmla="*/ 7 w 21"/>
                <a:gd name="T7" fmla="*/ 7 h 6"/>
                <a:gd name="T8" fmla="*/ 1 w 21"/>
                <a:gd name="T9" fmla="*/ 6 h 6"/>
                <a:gd name="T10" fmla="*/ 1 w 21"/>
                <a:gd name="T11" fmla="*/ 2 h 6"/>
                <a:gd name="T12" fmla="*/ 15 w 21"/>
                <a:gd name="T13" fmla="*/ 1 h 6"/>
                <a:gd name="T14" fmla="*/ 24 w 21"/>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6"/>
                <a:gd name="T26" fmla="*/ 21 w 21"/>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6">
                  <a:moveTo>
                    <a:pt x="19" y="0"/>
                  </a:moveTo>
                  <a:cubicBezTo>
                    <a:pt x="20" y="0"/>
                    <a:pt x="21" y="1"/>
                    <a:pt x="21" y="1"/>
                  </a:cubicBezTo>
                  <a:cubicBezTo>
                    <a:pt x="20" y="3"/>
                    <a:pt x="18" y="4"/>
                    <a:pt x="16" y="5"/>
                  </a:cubicBezTo>
                  <a:cubicBezTo>
                    <a:pt x="13" y="6"/>
                    <a:pt x="9" y="6"/>
                    <a:pt x="6" y="6"/>
                  </a:cubicBezTo>
                  <a:cubicBezTo>
                    <a:pt x="4" y="6"/>
                    <a:pt x="2" y="6"/>
                    <a:pt x="1" y="5"/>
                  </a:cubicBezTo>
                  <a:cubicBezTo>
                    <a:pt x="0" y="4"/>
                    <a:pt x="0" y="2"/>
                    <a:pt x="1" y="2"/>
                  </a:cubicBezTo>
                  <a:cubicBezTo>
                    <a:pt x="4" y="0"/>
                    <a:pt x="8" y="2"/>
                    <a:pt x="12" y="1"/>
                  </a:cubicBezTo>
                  <a:cubicBezTo>
                    <a:pt x="14" y="1"/>
                    <a:pt x="17" y="0"/>
                    <a:pt x="1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7" name="Freeform 3584"/>
            <p:cNvSpPr>
              <a:spLocks noChangeAspect="1"/>
            </p:cNvSpPr>
            <p:nvPr/>
          </p:nvSpPr>
          <p:spPr bwMode="auto">
            <a:xfrm>
              <a:off x="1521" y="1088"/>
              <a:ext cx="23" cy="7"/>
            </a:xfrm>
            <a:custGeom>
              <a:avLst/>
              <a:gdLst>
                <a:gd name="T0" fmla="*/ 10 w 19"/>
                <a:gd name="T1" fmla="*/ 2 h 6"/>
                <a:gd name="T2" fmla="*/ 18 w 19"/>
                <a:gd name="T3" fmla="*/ 0 h 6"/>
                <a:gd name="T4" fmla="*/ 22 w 19"/>
                <a:gd name="T5" fmla="*/ 1 h 6"/>
                <a:gd name="T6" fmla="*/ 12 w 19"/>
                <a:gd name="T7" fmla="*/ 4 h 6"/>
                <a:gd name="T8" fmla="*/ 5 w 19"/>
                <a:gd name="T9" fmla="*/ 7 h 6"/>
                <a:gd name="T10" fmla="*/ 1 w 19"/>
                <a:gd name="T11" fmla="*/ 5 h 6"/>
                <a:gd name="T12" fmla="*/ 10 w 19"/>
                <a:gd name="T13" fmla="*/ 2 h 6"/>
                <a:gd name="T14" fmla="*/ 0 60000 65536"/>
                <a:gd name="T15" fmla="*/ 0 60000 65536"/>
                <a:gd name="T16" fmla="*/ 0 60000 65536"/>
                <a:gd name="T17" fmla="*/ 0 60000 65536"/>
                <a:gd name="T18" fmla="*/ 0 60000 65536"/>
                <a:gd name="T19" fmla="*/ 0 60000 65536"/>
                <a:gd name="T20" fmla="*/ 0 60000 65536"/>
                <a:gd name="T21" fmla="*/ 0 w 19"/>
                <a:gd name="T22" fmla="*/ 0 h 6"/>
                <a:gd name="T23" fmla="*/ 19 w 1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6">
                  <a:moveTo>
                    <a:pt x="8" y="2"/>
                  </a:moveTo>
                  <a:cubicBezTo>
                    <a:pt x="10" y="2"/>
                    <a:pt x="13" y="0"/>
                    <a:pt x="15" y="0"/>
                  </a:cubicBezTo>
                  <a:cubicBezTo>
                    <a:pt x="16" y="0"/>
                    <a:pt x="19" y="0"/>
                    <a:pt x="18" y="1"/>
                  </a:cubicBezTo>
                  <a:cubicBezTo>
                    <a:pt x="16" y="2"/>
                    <a:pt x="13" y="2"/>
                    <a:pt x="10" y="3"/>
                  </a:cubicBezTo>
                  <a:cubicBezTo>
                    <a:pt x="8" y="4"/>
                    <a:pt x="6" y="6"/>
                    <a:pt x="4" y="6"/>
                  </a:cubicBezTo>
                  <a:cubicBezTo>
                    <a:pt x="3" y="6"/>
                    <a:pt x="0" y="4"/>
                    <a:pt x="1" y="4"/>
                  </a:cubicBezTo>
                  <a:cubicBezTo>
                    <a:pt x="3" y="2"/>
                    <a:pt x="6" y="3"/>
                    <a:pt x="8"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8" name="Freeform 3585"/>
            <p:cNvSpPr>
              <a:spLocks noChangeAspect="1"/>
            </p:cNvSpPr>
            <p:nvPr/>
          </p:nvSpPr>
          <p:spPr bwMode="auto">
            <a:xfrm>
              <a:off x="1529" y="1091"/>
              <a:ext cx="17" cy="9"/>
            </a:xfrm>
            <a:custGeom>
              <a:avLst/>
              <a:gdLst>
                <a:gd name="T0" fmla="*/ 0 w 14"/>
                <a:gd name="T1" fmla="*/ 6 h 7"/>
                <a:gd name="T2" fmla="*/ 5 w 14"/>
                <a:gd name="T3" fmla="*/ 8 h 7"/>
                <a:gd name="T4" fmla="*/ 11 w 14"/>
                <a:gd name="T5" fmla="*/ 4 h 7"/>
                <a:gd name="T6" fmla="*/ 17 w 14"/>
                <a:gd name="T7" fmla="*/ 1 h 7"/>
                <a:gd name="T8" fmla="*/ 15 w 14"/>
                <a:gd name="T9" fmla="*/ 0 h 7"/>
                <a:gd name="T10" fmla="*/ 5 w 14"/>
                <a:gd name="T11" fmla="*/ 3 h 7"/>
                <a:gd name="T12" fmla="*/ 0 w 14"/>
                <a:gd name="T13" fmla="*/ 6 h 7"/>
                <a:gd name="T14" fmla="*/ 0 60000 65536"/>
                <a:gd name="T15" fmla="*/ 0 60000 65536"/>
                <a:gd name="T16" fmla="*/ 0 60000 65536"/>
                <a:gd name="T17" fmla="*/ 0 60000 65536"/>
                <a:gd name="T18" fmla="*/ 0 60000 65536"/>
                <a:gd name="T19" fmla="*/ 0 60000 65536"/>
                <a:gd name="T20" fmla="*/ 0 60000 65536"/>
                <a:gd name="T21" fmla="*/ 0 w 14"/>
                <a:gd name="T22" fmla="*/ 0 h 7"/>
                <a:gd name="T23" fmla="*/ 14 w 1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7">
                  <a:moveTo>
                    <a:pt x="0" y="5"/>
                  </a:moveTo>
                  <a:cubicBezTo>
                    <a:pt x="0" y="7"/>
                    <a:pt x="3" y="6"/>
                    <a:pt x="4" y="6"/>
                  </a:cubicBezTo>
                  <a:cubicBezTo>
                    <a:pt x="6" y="5"/>
                    <a:pt x="7" y="4"/>
                    <a:pt x="9" y="3"/>
                  </a:cubicBezTo>
                  <a:cubicBezTo>
                    <a:pt x="11" y="2"/>
                    <a:pt x="13" y="2"/>
                    <a:pt x="14" y="1"/>
                  </a:cubicBezTo>
                  <a:cubicBezTo>
                    <a:pt x="14" y="0"/>
                    <a:pt x="13" y="0"/>
                    <a:pt x="12" y="0"/>
                  </a:cubicBezTo>
                  <a:cubicBezTo>
                    <a:pt x="9" y="0"/>
                    <a:pt x="6" y="1"/>
                    <a:pt x="4" y="2"/>
                  </a:cubicBezTo>
                  <a:cubicBezTo>
                    <a:pt x="2" y="3"/>
                    <a:pt x="0" y="4"/>
                    <a:pt x="0"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9" name="Freeform 3586"/>
            <p:cNvSpPr>
              <a:spLocks noChangeAspect="1"/>
            </p:cNvSpPr>
            <p:nvPr/>
          </p:nvSpPr>
          <p:spPr bwMode="auto">
            <a:xfrm>
              <a:off x="1534" y="1071"/>
              <a:ext cx="71" cy="48"/>
            </a:xfrm>
            <a:custGeom>
              <a:avLst/>
              <a:gdLst>
                <a:gd name="T0" fmla="*/ 26 w 59"/>
                <a:gd name="T1" fmla="*/ 34 h 40"/>
                <a:gd name="T2" fmla="*/ 24 w 59"/>
                <a:gd name="T3" fmla="*/ 37 h 40"/>
                <a:gd name="T4" fmla="*/ 28 w 59"/>
                <a:gd name="T5" fmla="*/ 40 h 40"/>
                <a:gd name="T6" fmla="*/ 24 w 59"/>
                <a:gd name="T7" fmla="*/ 41 h 40"/>
                <a:gd name="T8" fmla="*/ 25 w 59"/>
                <a:gd name="T9" fmla="*/ 47 h 40"/>
                <a:gd name="T10" fmla="*/ 31 w 59"/>
                <a:gd name="T11" fmla="*/ 47 h 40"/>
                <a:gd name="T12" fmla="*/ 36 w 59"/>
                <a:gd name="T13" fmla="*/ 44 h 40"/>
                <a:gd name="T14" fmla="*/ 40 w 59"/>
                <a:gd name="T15" fmla="*/ 47 h 40"/>
                <a:gd name="T16" fmla="*/ 46 w 59"/>
                <a:gd name="T17" fmla="*/ 47 h 40"/>
                <a:gd name="T18" fmla="*/ 55 w 59"/>
                <a:gd name="T19" fmla="*/ 46 h 40"/>
                <a:gd name="T20" fmla="*/ 55 w 59"/>
                <a:gd name="T21" fmla="*/ 42 h 40"/>
                <a:gd name="T22" fmla="*/ 60 w 59"/>
                <a:gd name="T23" fmla="*/ 43 h 40"/>
                <a:gd name="T24" fmla="*/ 58 w 59"/>
                <a:gd name="T25" fmla="*/ 38 h 40"/>
                <a:gd name="T26" fmla="*/ 58 w 59"/>
                <a:gd name="T27" fmla="*/ 34 h 40"/>
                <a:gd name="T28" fmla="*/ 61 w 59"/>
                <a:gd name="T29" fmla="*/ 31 h 40"/>
                <a:gd name="T30" fmla="*/ 66 w 59"/>
                <a:gd name="T31" fmla="*/ 35 h 40"/>
                <a:gd name="T32" fmla="*/ 69 w 59"/>
                <a:gd name="T33" fmla="*/ 29 h 40"/>
                <a:gd name="T34" fmla="*/ 65 w 59"/>
                <a:gd name="T35" fmla="*/ 25 h 40"/>
                <a:gd name="T36" fmla="*/ 69 w 59"/>
                <a:gd name="T37" fmla="*/ 17 h 40"/>
                <a:gd name="T38" fmla="*/ 70 w 59"/>
                <a:gd name="T39" fmla="*/ 11 h 40"/>
                <a:gd name="T40" fmla="*/ 71 w 59"/>
                <a:gd name="T41" fmla="*/ 5 h 40"/>
                <a:gd name="T42" fmla="*/ 65 w 59"/>
                <a:gd name="T43" fmla="*/ 0 h 40"/>
                <a:gd name="T44" fmla="*/ 60 w 59"/>
                <a:gd name="T45" fmla="*/ 1 h 40"/>
                <a:gd name="T46" fmla="*/ 57 w 59"/>
                <a:gd name="T47" fmla="*/ 6 h 40"/>
                <a:gd name="T48" fmla="*/ 47 w 59"/>
                <a:gd name="T49" fmla="*/ 1 h 40"/>
                <a:gd name="T50" fmla="*/ 34 w 59"/>
                <a:gd name="T51" fmla="*/ 2 h 40"/>
                <a:gd name="T52" fmla="*/ 31 w 59"/>
                <a:gd name="T53" fmla="*/ 7 h 40"/>
                <a:gd name="T54" fmla="*/ 36 w 59"/>
                <a:gd name="T55" fmla="*/ 8 h 40"/>
                <a:gd name="T56" fmla="*/ 35 w 59"/>
                <a:gd name="T57" fmla="*/ 12 h 40"/>
                <a:gd name="T58" fmla="*/ 41 w 59"/>
                <a:gd name="T59" fmla="*/ 12 h 40"/>
                <a:gd name="T60" fmla="*/ 39 w 59"/>
                <a:gd name="T61" fmla="*/ 17 h 40"/>
                <a:gd name="T62" fmla="*/ 42 w 59"/>
                <a:gd name="T63" fmla="*/ 22 h 40"/>
                <a:gd name="T64" fmla="*/ 32 w 59"/>
                <a:gd name="T65" fmla="*/ 18 h 40"/>
                <a:gd name="T66" fmla="*/ 26 w 59"/>
                <a:gd name="T67" fmla="*/ 8 h 40"/>
                <a:gd name="T68" fmla="*/ 18 w 59"/>
                <a:gd name="T69" fmla="*/ 6 h 40"/>
                <a:gd name="T70" fmla="*/ 13 w 59"/>
                <a:gd name="T71" fmla="*/ 12 h 40"/>
                <a:gd name="T72" fmla="*/ 19 w 59"/>
                <a:gd name="T73" fmla="*/ 14 h 40"/>
                <a:gd name="T74" fmla="*/ 16 w 59"/>
                <a:gd name="T75" fmla="*/ 18 h 40"/>
                <a:gd name="T76" fmla="*/ 20 w 59"/>
                <a:gd name="T77" fmla="*/ 18 h 40"/>
                <a:gd name="T78" fmla="*/ 22 w 59"/>
                <a:gd name="T79" fmla="*/ 24 h 40"/>
                <a:gd name="T80" fmla="*/ 14 w 59"/>
                <a:gd name="T81" fmla="*/ 23 h 40"/>
                <a:gd name="T82" fmla="*/ 7 w 59"/>
                <a:gd name="T83" fmla="*/ 28 h 40"/>
                <a:gd name="T84" fmla="*/ 1 w 59"/>
                <a:gd name="T85" fmla="*/ 29 h 40"/>
                <a:gd name="T86" fmla="*/ 1 w 59"/>
                <a:gd name="T87" fmla="*/ 34 h 40"/>
                <a:gd name="T88" fmla="*/ 13 w 59"/>
                <a:gd name="T89" fmla="*/ 31 h 40"/>
                <a:gd name="T90" fmla="*/ 18 w 59"/>
                <a:gd name="T91" fmla="*/ 29 h 40"/>
                <a:gd name="T92" fmla="*/ 26 w 59"/>
                <a:gd name="T93" fmla="*/ 29 h 40"/>
                <a:gd name="T94" fmla="*/ 34 w 59"/>
                <a:gd name="T95" fmla="*/ 26 h 40"/>
                <a:gd name="T96" fmla="*/ 43 w 59"/>
                <a:gd name="T97" fmla="*/ 26 h 40"/>
                <a:gd name="T98" fmla="*/ 39 w 59"/>
                <a:gd name="T99" fmla="*/ 29 h 40"/>
                <a:gd name="T100" fmla="*/ 34 w 59"/>
                <a:gd name="T101" fmla="*/ 32 h 40"/>
                <a:gd name="T102" fmla="*/ 26 w 59"/>
                <a:gd name="T103" fmla="*/ 34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40"/>
                <a:gd name="T158" fmla="*/ 59 w 59"/>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40">
                  <a:moveTo>
                    <a:pt x="22" y="28"/>
                  </a:moveTo>
                  <a:cubicBezTo>
                    <a:pt x="21" y="28"/>
                    <a:pt x="19" y="31"/>
                    <a:pt x="20" y="31"/>
                  </a:cubicBezTo>
                  <a:cubicBezTo>
                    <a:pt x="20" y="33"/>
                    <a:pt x="23" y="32"/>
                    <a:pt x="23" y="33"/>
                  </a:cubicBezTo>
                  <a:cubicBezTo>
                    <a:pt x="23" y="34"/>
                    <a:pt x="21" y="33"/>
                    <a:pt x="20" y="34"/>
                  </a:cubicBezTo>
                  <a:cubicBezTo>
                    <a:pt x="20" y="35"/>
                    <a:pt x="19" y="38"/>
                    <a:pt x="21" y="39"/>
                  </a:cubicBezTo>
                  <a:cubicBezTo>
                    <a:pt x="22" y="40"/>
                    <a:pt x="25" y="40"/>
                    <a:pt x="26" y="39"/>
                  </a:cubicBezTo>
                  <a:cubicBezTo>
                    <a:pt x="28" y="39"/>
                    <a:pt x="28" y="37"/>
                    <a:pt x="30" y="37"/>
                  </a:cubicBezTo>
                  <a:cubicBezTo>
                    <a:pt x="31" y="37"/>
                    <a:pt x="32" y="39"/>
                    <a:pt x="33" y="39"/>
                  </a:cubicBezTo>
                  <a:cubicBezTo>
                    <a:pt x="34" y="39"/>
                    <a:pt x="36" y="39"/>
                    <a:pt x="38" y="39"/>
                  </a:cubicBezTo>
                  <a:cubicBezTo>
                    <a:pt x="40" y="39"/>
                    <a:pt x="43" y="39"/>
                    <a:pt x="46" y="38"/>
                  </a:cubicBezTo>
                  <a:cubicBezTo>
                    <a:pt x="47" y="38"/>
                    <a:pt x="45" y="36"/>
                    <a:pt x="46" y="35"/>
                  </a:cubicBezTo>
                  <a:cubicBezTo>
                    <a:pt x="47" y="35"/>
                    <a:pt x="49" y="37"/>
                    <a:pt x="50" y="36"/>
                  </a:cubicBezTo>
                  <a:cubicBezTo>
                    <a:pt x="51" y="35"/>
                    <a:pt x="48" y="34"/>
                    <a:pt x="48" y="32"/>
                  </a:cubicBezTo>
                  <a:cubicBezTo>
                    <a:pt x="48" y="31"/>
                    <a:pt x="48" y="29"/>
                    <a:pt x="48" y="28"/>
                  </a:cubicBezTo>
                  <a:cubicBezTo>
                    <a:pt x="49" y="27"/>
                    <a:pt x="50" y="25"/>
                    <a:pt x="51" y="26"/>
                  </a:cubicBezTo>
                  <a:cubicBezTo>
                    <a:pt x="53" y="26"/>
                    <a:pt x="54" y="30"/>
                    <a:pt x="55" y="29"/>
                  </a:cubicBezTo>
                  <a:cubicBezTo>
                    <a:pt x="57" y="29"/>
                    <a:pt x="57" y="26"/>
                    <a:pt x="57" y="24"/>
                  </a:cubicBezTo>
                  <a:cubicBezTo>
                    <a:pt x="57" y="22"/>
                    <a:pt x="54" y="22"/>
                    <a:pt x="54" y="21"/>
                  </a:cubicBezTo>
                  <a:cubicBezTo>
                    <a:pt x="54" y="18"/>
                    <a:pt x="56" y="17"/>
                    <a:pt x="57" y="14"/>
                  </a:cubicBezTo>
                  <a:cubicBezTo>
                    <a:pt x="57" y="13"/>
                    <a:pt x="58" y="11"/>
                    <a:pt x="58" y="9"/>
                  </a:cubicBezTo>
                  <a:cubicBezTo>
                    <a:pt x="58" y="7"/>
                    <a:pt x="59" y="5"/>
                    <a:pt x="59" y="4"/>
                  </a:cubicBezTo>
                  <a:cubicBezTo>
                    <a:pt x="58" y="2"/>
                    <a:pt x="56" y="1"/>
                    <a:pt x="54" y="0"/>
                  </a:cubicBezTo>
                  <a:cubicBezTo>
                    <a:pt x="53" y="0"/>
                    <a:pt x="51" y="1"/>
                    <a:pt x="50" y="1"/>
                  </a:cubicBezTo>
                  <a:cubicBezTo>
                    <a:pt x="49" y="2"/>
                    <a:pt x="48" y="5"/>
                    <a:pt x="47" y="5"/>
                  </a:cubicBezTo>
                  <a:cubicBezTo>
                    <a:pt x="44" y="5"/>
                    <a:pt x="42" y="1"/>
                    <a:pt x="39" y="1"/>
                  </a:cubicBezTo>
                  <a:cubicBezTo>
                    <a:pt x="36" y="0"/>
                    <a:pt x="32" y="1"/>
                    <a:pt x="28" y="2"/>
                  </a:cubicBezTo>
                  <a:cubicBezTo>
                    <a:pt x="27" y="3"/>
                    <a:pt x="25" y="4"/>
                    <a:pt x="26" y="6"/>
                  </a:cubicBezTo>
                  <a:cubicBezTo>
                    <a:pt x="26" y="7"/>
                    <a:pt x="29" y="6"/>
                    <a:pt x="30" y="7"/>
                  </a:cubicBezTo>
                  <a:cubicBezTo>
                    <a:pt x="31" y="8"/>
                    <a:pt x="28" y="9"/>
                    <a:pt x="29" y="10"/>
                  </a:cubicBezTo>
                  <a:cubicBezTo>
                    <a:pt x="30" y="11"/>
                    <a:pt x="33" y="9"/>
                    <a:pt x="34" y="10"/>
                  </a:cubicBezTo>
                  <a:cubicBezTo>
                    <a:pt x="35" y="11"/>
                    <a:pt x="32" y="12"/>
                    <a:pt x="32" y="14"/>
                  </a:cubicBezTo>
                  <a:cubicBezTo>
                    <a:pt x="32" y="15"/>
                    <a:pt x="36" y="17"/>
                    <a:pt x="35" y="18"/>
                  </a:cubicBezTo>
                  <a:cubicBezTo>
                    <a:pt x="32" y="18"/>
                    <a:pt x="29" y="17"/>
                    <a:pt x="27" y="15"/>
                  </a:cubicBezTo>
                  <a:cubicBezTo>
                    <a:pt x="25" y="13"/>
                    <a:pt x="25" y="9"/>
                    <a:pt x="22" y="7"/>
                  </a:cubicBezTo>
                  <a:cubicBezTo>
                    <a:pt x="20" y="6"/>
                    <a:pt x="18" y="5"/>
                    <a:pt x="15" y="5"/>
                  </a:cubicBezTo>
                  <a:cubicBezTo>
                    <a:pt x="13" y="6"/>
                    <a:pt x="10" y="8"/>
                    <a:pt x="11" y="10"/>
                  </a:cubicBezTo>
                  <a:cubicBezTo>
                    <a:pt x="11" y="12"/>
                    <a:pt x="15" y="10"/>
                    <a:pt x="16" y="12"/>
                  </a:cubicBezTo>
                  <a:cubicBezTo>
                    <a:pt x="16" y="13"/>
                    <a:pt x="12" y="14"/>
                    <a:pt x="13" y="15"/>
                  </a:cubicBezTo>
                  <a:cubicBezTo>
                    <a:pt x="14" y="17"/>
                    <a:pt x="16" y="14"/>
                    <a:pt x="17" y="15"/>
                  </a:cubicBezTo>
                  <a:cubicBezTo>
                    <a:pt x="19" y="16"/>
                    <a:pt x="19" y="19"/>
                    <a:pt x="18" y="20"/>
                  </a:cubicBezTo>
                  <a:cubicBezTo>
                    <a:pt x="16" y="21"/>
                    <a:pt x="14" y="18"/>
                    <a:pt x="12" y="19"/>
                  </a:cubicBezTo>
                  <a:cubicBezTo>
                    <a:pt x="10" y="19"/>
                    <a:pt x="8" y="22"/>
                    <a:pt x="6" y="23"/>
                  </a:cubicBezTo>
                  <a:cubicBezTo>
                    <a:pt x="5" y="24"/>
                    <a:pt x="2" y="23"/>
                    <a:pt x="1" y="24"/>
                  </a:cubicBezTo>
                  <a:cubicBezTo>
                    <a:pt x="0" y="25"/>
                    <a:pt x="0" y="28"/>
                    <a:pt x="1" y="28"/>
                  </a:cubicBezTo>
                  <a:cubicBezTo>
                    <a:pt x="5" y="29"/>
                    <a:pt x="8" y="27"/>
                    <a:pt x="11" y="26"/>
                  </a:cubicBezTo>
                  <a:cubicBezTo>
                    <a:pt x="13" y="25"/>
                    <a:pt x="14" y="24"/>
                    <a:pt x="15" y="24"/>
                  </a:cubicBezTo>
                  <a:cubicBezTo>
                    <a:pt x="17" y="24"/>
                    <a:pt x="20" y="24"/>
                    <a:pt x="22" y="24"/>
                  </a:cubicBezTo>
                  <a:cubicBezTo>
                    <a:pt x="24" y="24"/>
                    <a:pt x="26" y="23"/>
                    <a:pt x="28" y="22"/>
                  </a:cubicBezTo>
                  <a:cubicBezTo>
                    <a:pt x="31" y="22"/>
                    <a:pt x="33" y="21"/>
                    <a:pt x="36" y="22"/>
                  </a:cubicBezTo>
                  <a:cubicBezTo>
                    <a:pt x="37" y="23"/>
                    <a:pt x="33" y="23"/>
                    <a:pt x="32" y="24"/>
                  </a:cubicBezTo>
                  <a:cubicBezTo>
                    <a:pt x="30" y="25"/>
                    <a:pt x="30" y="27"/>
                    <a:pt x="28" y="27"/>
                  </a:cubicBezTo>
                  <a:cubicBezTo>
                    <a:pt x="26" y="28"/>
                    <a:pt x="24" y="28"/>
                    <a:pt x="22" y="2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0" name="Freeform 3587"/>
            <p:cNvSpPr>
              <a:spLocks noChangeAspect="1"/>
            </p:cNvSpPr>
            <p:nvPr/>
          </p:nvSpPr>
          <p:spPr bwMode="auto">
            <a:xfrm>
              <a:off x="1557" y="1069"/>
              <a:ext cx="16" cy="6"/>
            </a:xfrm>
            <a:custGeom>
              <a:avLst/>
              <a:gdLst>
                <a:gd name="T0" fmla="*/ 0 w 13"/>
                <a:gd name="T1" fmla="*/ 5 h 5"/>
                <a:gd name="T2" fmla="*/ 0 w 13"/>
                <a:gd name="T3" fmla="*/ 6 h 5"/>
                <a:gd name="T4" fmla="*/ 6 w 13"/>
                <a:gd name="T5" fmla="*/ 6 h 5"/>
                <a:gd name="T6" fmla="*/ 15 w 13"/>
                <a:gd name="T7" fmla="*/ 1 h 5"/>
                <a:gd name="T8" fmla="*/ 12 w 13"/>
                <a:gd name="T9" fmla="*/ 1 h 5"/>
                <a:gd name="T10" fmla="*/ 6 w 13"/>
                <a:gd name="T11" fmla="*/ 1 h 5"/>
                <a:gd name="T12" fmla="*/ 4 w 13"/>
                <a:gd name="T13" fmla="*/ 4 h 5"/>
                <a:gd name="T14" fmla="*/ 0 w 13"/>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5"/>
                <a:gd name="T26" fmla="*/ 13 w 1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5">
                  <a:moveTo>
                    <a:pt x="0" y="4"/>
                  </a:moveTo>
                  <a:cubicBezTo>
                    <a:pt x="0" y="4"/>
                    <a:pt x="0" y="5"/>
                    <a:pt x="0" y="5"/>
                  </a:cubicBezTo>
                  <a:cubicBezTo>
                    <a:pt x="2" y="5"/>
                    <a:pt x="3" y="5"/>
                    <a:pt x="5" y="5"/>
                  </a:cubicBezTo>
                  <a:cubicBezTo>
                    <a:pt x="7" y="4"/>
                    <a:pt x="10" y="3"/>
                    <a:pt x="12" y="1"/>
                  </a:cubicBezTo>
                  <a:cubicBezTo>
                    <a:pt x="13" y="1"/>
                    <a:pt x="11" y="1"/>
                    <a:pt x="10" y="1"/>
                  </a:cubicBezTo>
                  <a:cubicBezTo>
                    <a:pt x="9" y="1"/>
                    <a:pt x="7" y="0"/>
                    <a:pt x="5" y="1"/>
                  </a:cubicBezTo>
                  <a:cubicBezTo>
                    <a:pt x="4" y="1"/>
                    <a:pt x="4" y="3"/>
                    <a:pt x="3" y="3"/>
                  </a:cubicBezTo>
                  <a:cubicBezTo>
                    <a:pt x="2" y="4"/>
                    <a:pt x="1" y="3"/>
                    <a:pt x="0"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1" name="Freeform 3588"/>
            <p:cNvSpPr>
              <a:spLocks noChangeAspect="1"/>
            </p:cNvSpPr>
            <p:nvPr/>
          </p:nvSpPr>
          <p:spPr bwMode="auto">
            <a:xfrm>
              <a:off x="1555" y="1035"/>
              <a:ext cx="19" cy="7"/>
            </a:xfrm>
            <a:custGeom>
              <a:avLst/>
              <a:gdLst>
                <a:gd name="T0" fmla="*/ 0 w 16"/>
                <a:gd name="T1" fmla="*/ 4 h 6"/>
                <a:gd name="T2" fmla="*/ 6 w 16"/>
                <a:gd name="T3" fmla="*/ 7 h 6"/>
                <a:gd name="T4" fmla="*/ 13 w 16"/>
                <a:gd name="T5" fmla="*/ 4 h 6"/>
                <a:gd name="T6" fmla="*/ 18 w 16"/>
                <a:gd name="T7" fmla="*/ 5 h 6"/>
                <a:gd name="T8" fmla="*/ 12 w 16"/>
                <a:gd name="T9" fmla="*/ 1 h 6"/>
                <a:gd name="T10" fmla="*/ 6 w 16"/>
                <a:gd name="T11" fmla="*/ 1 h 6"/>
                <a:gd name="T12" fmla="*/ 0 w 16"/>
                <a:gd name="T13" fmla="*/ 4 h 6"/>
                <a:gd name="T14" fmla="*/ 0 60000 65536"/>
                <a:gd name="T15" fmla="*/ 0 60000 65536"/>
                <a:gd name="T16" fmla="*/ 0 60000 65536"/>
                <a:gd name="T17" fmla="*/ 0 60000 65536"/>
                <a:gd name="T18" fmla="*/ 0 60000 65536"/>
                <a:gd name="T19" fmla="*/ 0 60000 65536"/>
                <a:gd name="T20" fmla="*/ 0 60000 65536"/>
                <a:gd name="T21" fmla="*/ 0 w 16"/>
                <a:gd name="T22" fmla="*/ 0 h 6"/>
                <a:gd name="T23" fmla="*/ 16 w 16"/>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
                  <a:moveTo>
                    <a:pt x="0" y="3"/>
                  </a:moveTo>
                  <a:cubicBezTo>
                    <a:pt x="0" y="5"/>
                    <a:pt x="3" y="6"/>
                    <a:pt x="5" y="6"/>
                  </a:cubicBezTo>
                  <a:cubicBezTo>
                    <a:pt x="7" y="6"/>
                    <a:pt x="9" y="4"/>
                    <a:pt x="11" y="3"/>
                  </a:cubicBezTo>
                  <a:cubicBezTo>
                    <a:pt x="13" y="3"/>
                    <a:pt x="16" y="5"/>
                    <a:pt x="15" y="4"/>
                  </a:cubicBezTo>
                  <a:cubicBezTo>
                    <a:pt x="14" y="2"/>
                    <a:pt x="12" y="1"/>
                    <a:pt x="10" y="1"/>
                  </a:cubicBezTo>
                  <a:cubicBezTo>
                    <a:pt x="9" y="0"/>
                    <a:pt x="7" y="0"/>
                    <a:pt x="5" y="1"/>
                  </a:cubicBezTo>
                  <a:cubicBezTo>
                    <a:pt x="3" y="1"/>
                    <a:pt x="0" y="1"/>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2" name="Freeform 3589"/>
            <p:cNvSpPr>
              <a:spLocks noChangeAspect="1"/>
            </p:cNvSpPr>
            <p:nvPr/>
          </p:nvSpPr>
          <p:spPr bwMode="auto">
            <a:xfrm>
              <a:off x="1521" y="992"/>
              <a:ext cx="78" cy="50"/>
            </a:xfrm>
            <a:custGeom>
              <a:avLst/>
              <a:gdLst>
                <a:gd name="T0" fmla="*/ 68 w 65"/>
                <a:gd name="T1" fmla="*/ 33 h 42"/>
                <a:gd name="T2" fmla="*/ 77 w 65"/>
                <a:gd name="T3" fmla="*/ 39 h 42"/>
                <a:gd name="T4" fmla="*/ 73 w 65"/>
                <a:gd name="T5" fmla="*/ 45 h 42"/>
                <a:gd name="T6" fmla="*/ 62 w 65"/>
                <a:gd name="T7" fmla="*/ 49 h 42"/>
                <a:gd name="T8" fmla="*/ 56 w 65"/>
                <a:gd name="T9" fmla="*/ 44 h 42"/>
                <a:gd name="T10" fmla="*/ 52 w 65"/>
                <a:gd name="T11" fmla="*/ 36 h 42"/>
                <a:gd name="T12" fmla="*/ 44 w 65"/>
                <a:gd name="T13" fmla="*/ 35 h 42"/>
                <a:gd name="T14" fmla="*/ 34 w 65"/>
                <a:gd name="T15" fmla="*/ 35 h 42"/>
                <a:gd name="T16" fmla="*/ 29 w 65"/>
                <a:gd name="T17" fmla="*/ 31 h 42"/>
                <a:gd name="T18" fmla="*/ 16 w 65"/>
                <a:gd name="T19" fmla="*/ 36 h 42"/>
                <a:gd name="T20" fmla="*/ 6 w 65"/>
                <a:gd name="T21" fmla="*/ 30 h 42"/>
                <a:gd name="T22" fmla="*/ 8 w 65"/>
                <a:gd name="T23" fmla="*/ 25 h 42"/>
                <a:gd name="T24" fmla="*/ 19 w 65"/>
                <a:gd name="T25" fmla="*/ 27 h 42"/>
                <a:gd name="T26" fmla="*/ 26 w 65"/>
                <a:gd name="T27" fmla="*/ 27 h 42"/>
                <a:gd name="T28" fmla="*/ 25 w 65"/>
                <a:gd name="T29" fmla="*/ 23 h 42"/>
                <a:gd name="T30" fmla="*/ 28 w 65"/>
                <a:gd name="T31" fmla="*/ 20 h 42"/>
                <a:gd name="T32" fmla="*/ 18 w 65"/>
                <a:gd name="T33" fmla="*/ 19 h 42"/>
                <a:gd name="T34" fmla="*/ 20 w 65"/>
                <a:gd name="T35" fmla="*/ 15 h 42"/>
                <a:gd name="T36" fmla="*/ 16 w 65"/>
                <a:gd name="T37" fmla="*/ 15 h 42"/>
                <a:gd name="T38" fmla="*/ 10 w 65"/>
                <a:gd name="T39" fmla="*/ 19 h 42"/>
                <a:gd name="T40" fmla="*/ 11 w 65"/>
                <a:gd name="T41" fmla="*/ 13 h 42"/>
                <a:gd name="T42" fmla="*/ 10 w 65"/>
                <a:gd name="T43" fmla="*/ 12 h 42"/>
                <a:gd name="T44" fmla="*/ 5 w 65"/>
                <a:gd name="T45" fmla="*/ 15 h 42"/>
                <a:gd name="T46" fmla="*/ 0 w 65"/>
                <a:gd name="T47" fmla="*/ 8 h 42"/>
                <a:gd name="T48" fmla="*/ 6 w 65"/>
                <a:gd name="T49" fmla="*/ 5 h 42"/>
                <a:gd name="T50" fmla="*/ 6 w 65"/>
                <a:gd name="T51" fmla="*/ 1 h 42"/>
                <a:gd name="T52" fmla="*/ 13 w 65"/>
                <a:gd name="T53" fmla="*/ 5 h 42"/>
                <a:gd name="T54" fmla="*/ 24 w 65"/>
                <a:gd name="T55" fmla="*/ 0 h 42"/>
                <a:gd name="T56" fmla="*/ 35 w 65"/>
                <a:gd name="T57" fmla="*/ 2 h 42"/>
                <a:gd name="T58" fmla="*/ 38 w 65"/>
                <a:gd name="T59" fmla="*/ 11 h 42"/>
                <a:gd name="T60" fmla="*/ 40 w 65"/>
                <a:gd name="T61" fmla="*/ 14 h 42"/>
                <a:gd name="T62" fmla="*/ 48 w 65"/>
                <a:gd name="T63" fmla="*/ 11 h 42"/>
                <a:gd name="T64" fmla="*/ 56 w 65"/>
                <a:gd name="T65" fmla="*/ 17 h 42"/>
                <a:gd name="T66" fmla="*/ 56 w 65"/>
                <a:gd name="T67" fmla="*/ 20 h 42"/>
                <a:gd name="T68" fmla="*/ 66 w 65"/>
                <a:gd name="T69" fmla="*/ 19 h 42"/>
                <a:gd name="T70" fmla="*/ 71 w 65"/>
                <a:gd name="T71" fmla="*/ 26 h 42"/>
                <a:gd name="T72" fmla="*/ 68 w 65"/>
                <a:gd name="T73" fmla="*/ 33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42"/>
                <a:gd name="T113" fmla="*/ 65 w 65"/>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42">
                  <a:moveTo>
                    <a:pt x="57" y="28"/>
                  </a:moveTo>
                  <a:cubicBezTo>
                    <a:pt x="59" y="30"/>
                    <a:pt x="63" y="30"/>
                    <a:pt x="64" y="33"/>
                  </a:cubicBezTo>
                  <a:cubicBezTo>
                    <a:pt x="65" y="35"/>
                    <a:pt x="63" y="38"/>
                    <a:pt x="61" y="38"/>
                  </a:cubicBezTo>
                  <a:cubicBezTo>
                    <a:pt x="58" y="38"/>
                    <a:pt x="54" y="39"/>
                    <a:pt x="52" y="41"/>
                  </a:cubicBezTo>
                  <a:cubicBezTo>
                    <a:pt x="50" y="42"/>
                    <a:pt x="48" y="38"/>
                    <a:pt x="47" y="37"/>
                  </a:cubicBezTo>
                  <a:cubicBezTo>
                    <a:pt x="45" y="35"/>
                    <a:pt x="45" y="31"/>
                    <a:pt x="43" y="30"/>
                  </a:cubicBezTo>
                  <a:cubicBezTo>
                    <a:pt x="42" y="28"/>
                    <a:pt x="39" y="29"/>
                    <a:pt x="37" y="29"/>
                  </a:cubicBezTo>
                  <a:cubicBezTo>
                    <a:pt x="34" y="29"/>
                    <a:pt x="31" y="29"/>
                    <a:pt x="28" y="29"/>
                  </a:cubicBezTo>
                  <a:cubicBezTo>
                    <a:pt x="26" y="28"/>
                    <a:pt x="26" y="26"/>
                    <a:pt x="24" y="26"/>
                  </a:cubicBezTo>
                  <a:cubicBezTo>
                    <a:pt x="20" y="27"/>
                    <a:pt x="17" y="30"/>
                    <a:pt x="13" y="30"/>
                  </a:cubicBezTo>
                  <a:cubicBezTo>
                    <a:pt x="10" y="30"/>
                    <a:pt x="7" y="27"/>
                    <a:pt x="5" y="25"/>
                  </a:cubicBezTo>
                  <a:cubicBezTo>
                    <a:pt x="4" y="24"/>
                    <a:pt x="5" y="21"/>
                    <a:pt x="7" y="21"/>
                  </a:cubicBezTo>
                  <a:cubicBezTo>
                    <a:pt x="10" y="21"/>
                    <a:pt x="13" y="23"/>
                    <a:pt x="16" y="23"/>
                  </a:cubicBezTo>
                  <a:cubicBezTo>
                    <a:pt x="18" y="24"/>
                    <a:pt x="20" y="24"/>
                    <a:pt x="22" y="23"/>
                  </a:cubicBezTo>
                  <a:cubicBezTo>
                    <a:pt x="23" y="22"/>
                    <a:pt x="21" y="20"/>
                    <a:pt x="21" y="19"/>
                  </a:cubicBezTo>
                  <a:cubicBezTo>
                    <a:pt x="21" y="18"/>
                    <a:pt x="24" y="17"/>
                    <a:pt x="23" y="17"/>
                  </a:cubicBezTo>
                  <a:cubicBezTo>
                    <a:pt x="20" y="16"/>
                    <a:pt x="17" y="18"/>
                    <a:pt x="15" y="16"/>
                  </a:cubicBezTo>
                  <a:cubicBezTo>
                    <a:pt x="14" y="15"/>
                    <a:pt x="17" y="14"/>
                    <a:pt x="17" y="13"/>
                  </a:cubicBezTo>
                  <a:cubicBezTo>
                    <a:pt x="17" y="12"/>
                    <a:pt x="15" y="12"/>
                    <a:pt x="13" y="13"/>
                  </a:cubicBezTo>
                  <a:cubicBezTo>
                    <a:pt x="11" y="14"/>
                    <a:pt x="10" y="17"/>
                    <a:pt x="8" y="16"/>
                  </a:cubicBezTo>
                  <a:cubicBezTo>
                    <a:pt x="6" y="16"/>
                    <a:pt x="9" y="13"/>
                    <a:pt x="9" y="11"/>
                  </a:cubicBezTo>
                  <a:cubicBezTo>
                    <a:pt x="9" y="10"/>
                    <a:pt x="9" y="9"/>
                    <a:pt x="8" y="10"/>
                  </a:cubicBezTo>
                  <a:cubicBezTo>
                    <a:pt x="6" y="10"/>
                    <a:pt x="5" y="13"/>
                    <a:pt x="4" y="13"/>
                  </a:cubicBezTo>
                  <a:cubicBezTo>
                    <a:pt x="2" y="12"/>
                    <a:pt x="0" y="9"/>
                    <a:pt x="0" y="7"/>
                  </a:cubicBezTo>
                  <a:cubicBezTo>
                    <a:pt x="1" y="5"/>
                    <a:pt x="4" y="6"/>
                    <a:pt x="5" y="4"/>
                  </a:cubicBezTo>
                  <a:cubicBezTo>
                    <a:pt x="6" y="3"/>
                    <a:pt x="4" y="1"/>
                    <a:pt x="5" y="1"/>
                  </a:cubicBezTo>
                  <a:cubicBezTo>
                    <a:pt x="7" y="1"/>
                    <a:pt x="8" y="4"/>
                    <a:pt x="11" y="4"/>
                  </a:cubicBezTo>
                  <a:cubicBezTo>
                    <a:pt x="14" y="4"/>
                    <a:pt x="17" y="0"/>
                    <a:pt x="20" y="0"/>
                  </a:cubicBezTo>
                  <a:cubicBezTo>
                    <a:pt x="23" y="0"/>
                    <a:pt x="26" y="0"/>
                    <a:pt x="29" y="2"/>
                  </a:cubicBezTo>
                  <a:cubicBezTo>
                    <a:pt x="31" y="4"/>
                    <a:pt x="31" y="6"/>
                    <a:pt x="32" y="9"/>
                  </a:cubicBezTo>
                  <a:cubicBezTo>
                    <a:pt x="33" y="10"/>
                    <a:pt x="32" y="12"/>
                    <a:pt x="33" y="12"/>
                  </a:cubicBezTo>
                  <a:cubicBezTo>
                    <a:pt x="35" y="12"/>
                    <a:pt x="38" y="9"/>
                    <a:pt x="40" y="9"/>
                  </a:cubicBezTo>
                  <a:cubicBezTo>
                    <a:pt x="43" y="9"/>
                    <a:pt x="45" y="12"/>
                    <a:pt x="47" y="14"/>
                  </a:cubicBezTo>
                  <a:cubicBezTo>
                    <a:pt x="48" y="15"/>
                    <a:pt x="47" y="16"/>
                    <a:pt x="47" y="17"/>
                  </a:cubicBezTo>
                  <a:cubicBezTo>
                    <a:pt x="50" y="17"/>
                    <a:pt x="53" y="15"/>
                    <a:pt x="55" y="16"/>
                  </a:cubicBezTo>
                  <a:cubicBezTo>
                    <a:pt x="57" y="17"/>
                    <a:pt x="58" y="20"/>
                    <a:pt x="59" y="22"/>
                  </a:cubicBezTo>
                  <a:cubicBezTo>
                    <a:pt x="59" y="24"/>
                    <a:pt x="56" y="26"/>
                    <a:pt x="57" y="2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3" name="Freeform 3590"/>
            <p:cNvSpPr>
              <a:spLocks noChangeAspect="1"/>
            </p:cNvSpPr>
            <p:nvPr/>
          </p:nvSpPr>
          <p:spPr bwMode="auto">
            <a:xfrm>
              <a:off x="1607" y="970"/>
              <a:ext cx="18" cy="16"/>
            </a:xfrm>
            <a:custGeom>
              <a:avLst/>
              <a:gdLst>
                <a:gd name="T0" fmla="*/ 6 w 15"/>
                <a:gd name="T1" fmla="*/ 1 h 13"/>
                <a:gd name="T2" fmla="*/ 1 w 15"/>
                <a:gd name="T3" fmla="*/ 10 h 13"/>
                <a:gd name="T4" fmla="*/ 8 w 15"/>
                <a:gd name="T5" fmla="*/ 12 h 13"/>
                <a:gd name="T6" fmla="*/ 12 w 15"/>
                <a:gd name="T7" fmla="*/ 16 h 13"/>
                <a:gd name="T8" fmla="*/ 16 w 15"/>
                <a:gd name="T9" fmla="*/ 12 h 13"/>
                <a:gd name="T10" fmla="*/ 16 w 15"/>
                <a:gd name="T11" fmla="*/ 4 h 13"/>
                <a:gd name="T12" fmla="*/ 10 w 15"/>
                <a:gd name="T13" fmla="*/ 4 h 13"/>
                <a:gd name="T14" fmla="*/ 6 w 15"/>
                <a:gd name="T15" fmla="*/ 1 h 13"/>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3"/>
                <a:gd name="T26" fmla="*/ 15 w 15"/>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3">
                  <a:moveTo>
                    <a:pt x="5" y="1"/>
                  </a:moveTo>
                  <a:cubicBezTo>
                    <a:pt x="2" y="2"/>
                    <a:pt x="0" y="5"/>
                    <a:pt x="1" y="8"/>
                  </a:cubicBezTo>
                  <a:cubicBezTo>
                    <a:pt x="1" y="10"/>
                    <a:pt x="5" y="9"/>
                    <a:pt x="7" y="10"/>
                  </a:cubicBezTo>
                  <a:cubicBezTo>
                    <a:pt x="8" y="11"/>
                    <a:pt x="9" y="13"/>
                    <a:pt x="10" y="13"/>
                  </a:cubicBezTo>
                  <a:cubicBezTo>
                    <a:pt x="12" y="13"/>
                    <a:pt x="13" y="11"/>
                    <a:pt x="13" y="10"/>
                  </a:cubicBezTo>
                  <a:cubicBezTo>
                    <a:pt x="14" y="8"/>
                    <a:pt x="15" y="5"/>
                    <a:pt x="13" y="3"/>
                  </a:cubicBezTo>
                  <a:cubicBezTo>
                    <a:pt x="12" y="2"/>
                    <a:pt x="10" y="4"/>
                    <a:pt x="8" y="3"/>
                  </a:cubicBezTo>
                  <a:cubicBezTo>
                    <a:pt x="7" y="3"/>
                    <a:pt x="6"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4" name="Freeform 3591"/>
            <p:cNvSpPr>
              <a:spLocks noChangeAspect="1"/>
            </p:cNvSpPr>
            <p:nvPr/>
          </p:nvSpPr>
          <p:spPr bwMode="auto">
            <a:xfrm>
              <a:off x="1612" y="1007"/>
              <a:ext cx="42" cy="35"/>
            </a:xfrm>
            <a:custGeom>
              <a:avLst/>
              <a:gdLst>
                <a:gd name="T0" fmla="*/ 6 w 35"/>
                <a:gd name="T1" fmla="*/ 0 h 29"/>
                <a:gd name="T2" fmla="*/ 22 w 35"/>
                <a:gd name="T3" fmla="*/ 5 h 29"/>
                <a:gd name="T4" fmla="*/ 28 w 35"/>
                <a:gd name="T5" fmla="*/ 8 h 29"/>
                <a:gd name="T6" fmla="*/ 34 w 35"/>
                <a:gd name="T7" fmla="*/ 11 h 29"/>
                <a:gd name="T8" fmla="*/ 41 w 35"/>
                <a:gd name="T9" fmla="*/ 16 h 29"/>
                <a:gd name="T10" fmla="*/ 36 w 35"/>
                <a:gd name="T11" fmla="*/ 21 h 29"/>
                <a:gd name="T12" fmla="*/ 37 w 35"/>
                <a:gd name="T13" fmla="*/ 28 h 29"/>
                <a:gd name="T14" fmla="*/ 24 w 35"/>
                <a:gd name="T15" fmla="*/ 33 h 29"/>
                <a:gd name="T16" fmla="*/ 18 w 35"/>
                <a:gd name="T17" fmla="*/ 30 h 29"/>
                <a:gd name="T18" fmla="*/ 10 w 35"/>
                <a:gd name="T19" fmla="*/ 35 h 29"/>
                <a:gd name="T20" fmla="*/ 8 w 35"/>
                <a:gd name="T21" fmla="*/ 29 h 29"/>
                <a:gd name="T22" fmla="*/ 4 w 35"/>
                <a:gd name="T23" fmla="*/ 24 h 29"/>
                <a:gd name="T24" fmla="*/ 0 w 35"/>
                <a:gd name="T25" fmla="*/ 12 h 29"/>
                <a:gd name="T26" fmla="*/ 2 w 35"/>
                <a:gd name="T27" fmla="*/ 2 h 29"/>
                <a:gd name="T28" fmla="*/ 6 w 35"/>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29"/>
                <a:gd name="T47" fmla="*/ 35 w 35"/>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29">
                  <a:moveTo>
                    <a:pt x="5" y="0"/>
                  </a:moveTo>
                  <a:cubicBezTo>
                    <a:pt x="10" y="0"/>
                    <a:pt x="14" y="2"/>
                    <a:pt x="18" y="4"/>
                  </a:cubicBezTo>
                  <a:cubicBezTo>
                    <a:pt x="20" y="5"/>
                    <a:pt x="21" y="6"/>
                    <a:pt x="23" y="7"/>
                  </a:cubicBezTo>
                  <a:cubicBezTo>
                    <a:pt x="25" y="8"/>
                    <a:pt x="26" y="9"/>
                    <a:pt x="28" y="9"/>
                  </a:cubicBezTo>
                  <a:cubicBezTo>
                    <a:pt x="30" y="10"/>
                    <a:pt x="33" y="10"/>
                    <a:pt x="34" y="13"/>
                  </a:cubicBezTo>
                  <a:cubicBezTo>
                    <a:pt x="35" y="14"/>
                    <a:pt x="31" y="15"/>
                    <a:pt x="30" y="17"/>
                  </a:cubicBezTo>
                  <a:cubicBezTo>
                    <a:pt x="30" y="19"/>
                    <a:pt x="32" y="22"/>
                    <a:pt x="31" y="23"/>
                  </a:cubicBezTo>
                  <a:cubicBezTo>
                    <a:pt x="28" y="26"/>
                    <a:pt x="24" y="26"/>
                    <a:pt x="20" y="27"/>
                  </a:cubicBezTo>
                  <a:cubicBezTo>
                    <a:pt x="18" y="27"/>
                    <a:pt x="16" y="25"/>
                    <a:pt x="15" y="25"/>
                  </a:cubicBezTo>
                  <a:cubicBezTo>
                    <a:pt x="12" y="26"/>
                    <a:pt x="11" y="29"/>
                    <a:pt x="8" y="29"/>
                  </a:cubicBezTo>
                  <a:cubicBezTo>
                    <a:pt x="7" y="29"/>
                    <a:pt x="8" y="26"/>
                    <a:pt x="7" y="24"/>
                  </a:cubicBezTo>
                  <a:cubicBezTo>
                    <a:pt x="6" y="23"/>
                    <a:pt x="4" y="22"/>
                    <a:pt x="3" y="20"/>
                  </a:cubicBezTo>
                  <a:cubicBezTo>
                    <a:pt x="1" y="17"/>
                    <a:pt x="0" y="14"/>
                    <a:pt x="0" y="10"/>
                  </a:cubicBezTo>
                  <a:cubicBezTo>
                    <a:pt x="0" y="8"/>
                    <a:pt x="1" y="5"/>
                    <a:pt x="2" y="2"/>
                  </a:cubicBezTo>
                  <a:cubicBezTo>
                    <a:pt x="2" y="1"/>
                    <a:pt x="4"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5" name="Freeform 3592"/>
            <p:cNvSpPr>
              <a:spLocks noChangeAspect="1"/>
            </p:cNvSpPr>
            <p:nvPr/>
          </p:nvSpPr>
          <p:spPr bwMode="auto">
            <a:xfrm>
              <a:off x="1630" y="1043"/>
              <a:ext cx="42" cy="11"/>
            </a:xfrm>
            <a:custGeom>
              <a:avLst/>
              <a:gdLst>
                <a:gd name="T0" fmla="*/ 11 w 35"/>
                <a:gd name="T1" fmla="*/ 0 h 9"/>
                <a:gd name="T2" fmla="*/ 1 w 35"/>
                <a:gd name="T3" fmla="*/ 2 h 9"/>
                <a:gd name="T4" fmla="*/ 2 w 35"/>
                <a:gd name="T5" fmla="*/ 9 h 9"/>
                <a:gd name="T6" fmla="*/ 22 w 35"/>
                <a:gd name="T7" fmla="*/ 9 h 9"/>
                <a:gd name="T8" fmla="*/ 35 w 35"/>
                <a:gd name="T9" fmla="*/ 10 h 9"/>
                <a:gd name="T10" fmla="*/ 38 w 35"/>
                <a:gd name="T11" fmla="*/ 5 h 9"/>
                <a:gd name="T12" fmla="*/ 41 w 35"/>
                <a:gd name="T13" fmla="*/ 2 h 9"/>
                <a:gd name="T14" fmla="*/ 36 w 35"/>
                <a:gd name="T15" fmla="*/ 0 h 9"/>
                <a:gd name="T16" fmla="*/ 30 w 35"/>
                <a:gd name="T17" fmla="*/ 1 h 9"/>
                <a:gd name="T18" fmla="*/ 16 w 35"/>
                <a:gd name="T19" fmla="*/ 0 h 9"/>
                <a:gd name="T20" fmla="*/ 11 w 35"/>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9"/>
                <a:gd name="T35" fmla="*/ 35 w 35"/>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9">
                  <a:moveTo>
                    <a:pt x="9" y="0"/>
                  </a:moveTo>
                  <a:cubicBezTo>
                    <a:pt x="6" y="0"/>
                    <a:pt x="3" y="0"/>
                    <a:pt x="1" y="2"/>
                  </a:cubicBezTo>
                  <a:cubicBezTo>
                    <a:pt x="0" y="3"/>
                    <a:pt x="0" y="6"/>
                    <a:pt x="2" y="7"/>
                  </a:cubicBezTo>
                  <a:cubicBezTo>
                    <a:pt x="7" y="8"/>
                    <a:pt x="13" y="7"/>
                    <a:pt x="18" y="7"/>
                  </a:cubicBezTo>
                  <a:cubicBezTo>
                    <a:pt x="22" y="7"/>
                    <a:pt x="25" y="9"/>
                    <a:pt x="29" y="8"/>
                  </a:cubicBezTo>
                  <a:cubicBezTo>
                    <a:pt x="30" y="7"/>
                    <a:pt x="31" y="5"/>
                    <a:pt x="32" y="4"/>
                  </a:cubicBezTo>
                  <a:cubicBezTo>
                    <a:pt x="33" y="3"/>
                    <a:pt x="35" y="3"/>
                    <a:pt x="34" y="2"/>
                  </a:cubicBezTo>
                  <a:cubicBezTo>
                    <a:pt x="34" y="0"/>
                    <a:pt x="32" y="0"/>
                    <a:pt x="30" y="0"/>
                  </a:cubicBezTo>
                  <a:cubicBezTo>
                    <a:pt x="28" y="0"/>
                    <a:pt x="27" y="1"/>
                    <a:pt x="25" y="1"/>
                  </a:cubicBezTo>
                  <a:cubicBezTo>
                    <a:pt x="21" y="1"/>
                    <a:pt x="17" y="0"/>
                    <a:pt x="13" y="0"/>
                  </a:cubicBezTo>
                  <a:cubicBezTo>
                    <a:pt x="11" y="0"/>
                    <a:pt x="10" y="0"/>
                    <a:pt x="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6" name="Freeform 3593"/>
            <p:cNvSpPr>
              <a:spLocks noChangeAspect="1"/>
            </p:cNvSpPr>
            <p:nvPr/>
          </p:nvSpPr>
          <p:spPr bwMode="auto">
            <a:xfrm>
              <a:off x="1696" y="1046"/>
              <a:ext cx="15" cy="11"/>
            </a:xfrm>
            <a:custGeom>
              <a:avLst/>
              <a:gdLst>
                <a:gd name="T0" fmla="*/ 4 w 12"/>
                <a:gd name="T1" fmla="*/ 1 h 9"/>
                <a:gd name="T2" fmla="*/ 0 w 12"/>
                <a:gd name="T3" fmla="*/ 5 h 9"/>
                <a:gd name="T4" fmla="*/ 5 w 12"/>
                <a:gd name="T5" fmla="*/ 10 h 9"/>
                <a:gd name="T6" fmla="*/ 11 w 12"/>
                <a:gd name="T7" fmla="*/ 10 h 9"/>
                <a:gd name="T8" fmla="*/ 14 w 12"/>
                <a:gd name="T9" fmla="*/ 4 h 9"/>
                <a:gd name="T10" fmla="*/ 8 w 12"/>
                <a:gd name="T11" fmla="*/ 2 h 9"/>
                <a:gd name="T12" fmla="*/ 4 w 12"/>
                <a:gd name="T13" fmla="*/ 1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3" y="1"/>
                  </a:moveTo>
                  <a:cubicBezTo>
                    <a:pt x="2" y="1"/>
                    <a:pt x="0" y="3"/>
                    <a:pt x="0" y="4"/>
                  </a:cubicBezTo>
                  <a:cubicBezTo>
                    <a:pt x="0" y="6"/>
                    <a:pt x="2" y="8"/>
                    <a:pt x="4" y="8"/>
                  </a:cubicBezTo>
                  <a:cubicBezTo>
                    <a:pt x="5" y="9"/>
                    <a:pt x="8" y="9"/>
                    <a:pt x="9" y="8"/>
                  </a:cubicBezTo>
                  <a:cubicBezTo>
                    <a:pt x="11" y="7"/>
                    <a:pt x="12" y="5"/>
                    <a:pt x="11" y="3"/>
                  </a:cubicBezTo>
                  <a:cubicBezTo>
                    <a:pt x="10" y="2"/>
                    <a:pt x="8" y="2"/>
                    <a:pt x="6" y="2"/>
                  </a:cubicBezTo>
                  <a:cubicBezTo>
                    <a:pt x="5" y="1"/>
                    <a:pt x="4"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7" name="Freeform 3594"/>
            <p:cNvSpPr>
              <a:spLocks noChangeAspect="1"/>
            </p:cNvSpPr>
            <p:nvPr/>
          </p:nvSpPr>
          <p:spPr bwMode="auto">
            <a:xfrm>
              <a:off x="1615" y="1061"/>
              <a:ext cx="212" cy="76"/>
            </a:xfrm>
            <a:custGeom>
              <a:avLst/>
              <a:gdLst>
                <a:gd name="T0" fmla="*/ 205 w 177"/>
                <a:gd name="T1" fmla="*/ 42 h 63"/>
                <a:gd name="T2" fmla="*/ 210 w 177"/>
                <a:gd name="T3" fmla="*/ 51 h 63"/>
                <a:gd name="T4" fmla="*/ 202 w 177"/>
                <a:gd name="T5" fmla="*/ 59 h 63"/>
                <a:gd name="T6" fmla="*/ 210 w 177"/>
                <a:gd name="T7" fmla="*/ 62 h 63"/>
                <a:gd name="T8" fmla="*/ 200 w 177"/>
                <a:gd name="T9" fmla="*/ 62 h 63"/>
                <a:gd name="T10" fmla="*/ 201 w 177"/>
                <a:gd name="T11" fmla="*/ 70 h 63"/>
                <a:gd name="T12" fmla="*/ 187 w 177"/>
                <a:gd name="T13" fmla="*/ 69 h 63"/>
                <a:gd name="T14" fmla="*/ 168 w 177"/>
                <a:gd name="T15" fmla="*/ 72 h 63"/>
                <a:gd name="T16" fmla="*/ 158 w 177"/>
                <a:gd name="T17" fmla="*/ 71 h 63"/>
                <a:gd name="T18" fmla="*/ 140 w 177"/>
                <a:gd name="T19" fmla="*/ 71 h 63"/>
                <a:gd name="T20" fmla="*/ 135 w 177"/>
                <a:gd name="T21" fmla="*/ 71 h 63"/>
                <a:gd name="T22" fmla="*/ 128 w 177"/>
                <a:gd name="T23" fmla="*/ 74 h 63"/>
                <a:gd name="T24" fmla="*/ 121 w 177"/>
                <a:gd name="T25" fmla="*/ 72 h 63"/>
                <a:gd name="T26" fmla="*/ 115 w 177"/>
                <a:gd name="T27" fmla="*/ 74 h 63"/>
                <a:gd name="T28" fmla="*/ 93 w 177"/>
                <a:gd name="T29" fmla="*/ 63 h 63"/>
                <a:gd name="T30" fmla="*/ 86 w 177"/>
                <a:gd name="T31" fmla="*/ 65 h 63"/>
                <a:gd name="T32" fmla="*/ 72 w 177"/>
                <a:gd name="T33" fmla="*/ 70 h 63"/>
                <a:gd name="T34" fmla="*/ 60 w 177"/>
                <a:gd name="T35" fmla="*/ 69 h 63"/>
                <a:gd name="T36" fmla="*/ 50 w 177"/>
                <a:gd name="T37" fmla="*/ 55 h 63"/>
                <a:gd name="T38" fmla="*/ 50 w 177"/>
                <a:gd name="T39" fmla="*/ 52 h 63"/>
                <a:gd name="T40" fmla="*/ 56 w 177"/>
                <a:gd name="T41" fmla="*/ 41 h 63"/>
                <a:gd name="T42" fmla="*/ 50 w 177"/>
                <a:gd name="T43" fmla="*/ 29 h 63"/>
                <a:gd name="T44" fmla="*/ 42 w 177"/>
                <a:gd name="T45" fmla="*/ 24 h 63"/>
                <a:gd name="T46" fmla="*/ 20 w 177"/>
                <a:gd name="T47" fmla="*/ 24 h 63"/>
                <a:gd name="T48" fmla="*/ 22 w 177"/>
                <a:gd name="T49" fmla="*/ 19 h 63"/>
                <a:gd name="T50" fmla="*/ 8 w 177"/>
                <a:gd name="T51" fmla="*/ 16 h 63"/>
                <a:gd name="T52" fmla="*/ 4 w 177"/>
                <a:gd name="T53" fmla="*/ 13 h 63"/>
                <a:gd name="T54" fmla="*/ 6 w 177"/>
                <a:gd name="T55" fmla="*/ 8 h 63"/>
                <a:gd name="T56" fmla="*/ 10 w 177"/>
                <a:gd name="T57" fmla="*/ 1 h 63"/>
                <a:gd name="T58" fmla="*/ 29 w 177"/>
                <a:gd name="T59" fmla="*/ 1 h 63"/>
                <a:gd name="T60" fmla="*/ 43 w 177"/>
                <a:gd name="T61" fmla="*/ 4 h 63"/>
                <a:gd name="T62" fmla="*/ 48 w 177"/>
                <a:gd name="T63" fmla="*/ 11 h 63"/>
                <a:gd name="T64" fmla="*/ 52 w 177"/>
                <a:gd name="T65" fmla="*/ 12 h 63"/>
                <a:gd name="T66" fmla="*/ 72 w 177"/>
                <a:gd name="T67" fmla="*/ 10 h 63"/>
                <a:gd name="T68" fmla="*/ 80 w 177"/>
                <a:gd name="T69" fmla="*/ 18 h 63"/>
                <a:gd name="T70" fmla="*/ 71 w 177"/>
                <a:gd name="T71" fmla="*/ 18 h 63"/>
                <a:gd name="T72" fmla="*/ 91 w 177"/>
                <a:gd name="T73" fmla="*/ 21 h 63"/>
                <a:gd name="T74" fmla="*/ 93 w 177"/>
                <a:gd name="T75" fmla="*/ 27 h 63"/>
                <a:gd name="T76" fmla="*/ 66 w 177"/>
                <a:gd name="T77" fmla="*/ 21 h 63"/>
                <a:gd name="T78" fmla="*/ 77 w 177"/>
                <a:gd name="T79" fmla="*/ 29 h 63"/>
                <a:gd name="T80" fmla="*/ 71 w 177"/>
                <a:gd name="T81" fmla="*/ 35 h 63"/>
                <a:gd name="T82" fmla="*/ 85 w 177"/>
                <a:gd name="T83" fmla="*/ 35 h 63"/>
                <a:gd name="T84" fmla="*/ 87 w 177"/>
                <a:gd name="T85" fmla="*/ 41 h 63"/>
                <a:gd name="T86" fmla="*/ 84 w 177"/>
                <a:gd name="T87" fmla="*/ 45 h 63"/>
                <a:gd name="T88" fmla="*/ 91 w 177"/>
                <a:gd name="T89" fmla="*/ 48 h 63"/>
                <a:gd name="T90" fmla="*/ 95 w 177"/>
                <a:gd name="T91" fmla="*/ 43 h 63"/>
                <a:gd name="T92" fmla="*/ 104 w 177"/>
                <a:gd name="T93" fmla="*/ 46 h 63"/>
                <a:gd name="T94" fmla="*/ 111 w 177"/>
                <a:gd name="T95" fmla="*/ 46 h 63"/>
                <a:gd name="T96" fmla="*/ 125 w 177"/>
                <a:gd name="T97" fmla="*/ 47 h 63"/>
                <a:gd name="T98" fmla="*/ 135 w 177"/>
                <a:gd name="T99" fmla="*/ 49 h 63"/>
                <a:gd name="T100" fmla="*/ 144 w 177"/>
                <a:gd name="T101" fmla="*/ 41 h 63"/>
                <a:gd name="T102" fmla="*/ 162 w 177"/>
                <a:gd name="T103" fmla="*/ 35 h 63"/>
                <a:gd name="T104" fmla="*/ 181 w 177"/>
                <a:gd name="T105" fmla="*/ 34 h 63"/>
                <a:gd name="T106" fmla="*/ 196 w 177"/>
                <a:gd name="T107" fmla="*/ 37 h 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7"/>
                <a:gd name="T163" fmla="*/ 0 h 63"/>
                <a:gd name="T164" fmla="*/ 177 w 177"/>
                <a:gd name="T165" fmla="*/ 63 h 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7" h="63">
                  <a:moveTo>
                    <a:pt x="173" y="33"/>
                  </a:moveTo>
                  <a:cubicBezTo>
                    <a:pt x="174" y="33"/>
                    <a:pt x="170" y="35"/>
                    <a:pt x="171" y="35"/>
                  </a:cubicBezTo>
                  <a:cubicBezTo>
                    <a:pt x="173" y="36"/>
                    <a:pt x="176" y="34"/>
                    <a:pt x="176" y="35"/>
                  </a:cubicBezTo>
                  <a:cubicBezTo>
                    <a:pt x="177" y="37"/>
                    <a:pt x="176" y="40"/>
                    <a:pt x="175" y="42"/>
                  </a:cubicBezTo>
                  <a:cubicBezTo>
                    <a:pt x="173" y="44"/>
                    <a:pt x="169" y="44"/>
                    <a:pt x="168" y="46"/>
                  </a:cubicBezTo>
                  <a:cubicBezTo>
                    <a:pt x="167" y="47"/>
                    <a:pt x="168" y="49"/>
                    <a:pt x="169" y="49"/>
                  </a:cubicBezTo>
                  <a:cubicBezTo>
                    <a:pt x="171" y="49"/>
                    <a:pt x="173" y="45"/>
                    <a:pt x="174" y="46"/>
                  </a:cubicBezTo>
                  <a:cubicBezTo>
                    <a:pt x="176" y="46"/>
                    <a:pt x="176" y="49"/>
                    <a:pt x="175" y="51"/>
                  </a:cubicBezTo>
                  <a:cubicBezTo>
                    <a:pt x="174" y="52"/>
                    <a:pt x="172" y="54"/>
                    <a:pt x="171" y="54"/>
                  </a:cubicBezTo>
                  <a:cubicBezTo>
                    <a:pt x="169" y="54"/>
                    <a:pt x="169" y="50"/>
                    <a:pt x="167" y="51"/>
                  </a:cubicBezTo>
                  <a:cubicBezTo>
                    <a:pt x="166" y="51"/>
                    <a:pt x="167" y="53"/>
                    <a:pt x="167" y="54"/>
                  </a:cubicBezTo>
                  <a:cubicBezTo>
                    <a:pt x="168" y="55"/>
                    <a:pt x="169" y="57"/>
                    <a:pt x="168" y="58"/>
                  </a:cubicBezTo>
                  <a:cubicBezTo>
                    <a:pt x="167" y="59"/>
                    <a:pt x="164" y="58"/>
                    <a:pt x="162" y="58"/>
                  </a:cubicBezTo>
                  <a:cubicBezTo>
                    <a:pt x="160" y="58"/>
                    <a:pt x="158" y="57"/>
                    <a:pt x="156" y="57"/>
                  </a:cubicBezTo>
                  <a:cubicBezTo>
                    <a:pt x="154" y="57"/>
                    <a:pt x="152" y="59"/>
                    <a:pt x="150" y="60"/>
                  </a:cubicBezTo>
                  <a:cubicBezTo>
                    <a:pt x="147" y="60"/>
                    <a:pt x="143" y="61"/>
                    <a:pt x="140" y="60"/>
                  </a:cubicBezTo>
                  <a:cubicBezTo>
                    <a:pt x="137" y="58"/>
                    <a:pt x="138" y="52"/>
                    <a:pt x="135" y="52"/>
                  </a:cubicBezTo>
                  <a:cubicBezTo>
                    <a:pt x="133" y="52"/>
                    <a:pt x="135" y="58"/>
                    <a:pt x="132" y="59"/>
                  </a:cubicBezTo>
                  <a:cubicBezTo>
                    <a:pt x="130" y="61"/>
                    <a:pt x="126" y="59"/>
                    <a:pt x="123" y="59"/>
                  </a:cubicBezTo>
                  <a:cubicBezTo>
                    <a:pt x="121" y="59"/>
                    <a:pt x="119" y="60"/>
                    <a:pt x="117" y="59"/>
                  </a:cubicBezTo>
                  <a:cubicBezTo>
                    <a:pt x="116" y="59"/>
                    <a:pt x="116" y="56"/>
                    <a:pt x="115" y="56"/>
                  </a:cubicBezTo>
                  <a:cubicBezTo>
                    <a:pt x="114" y="56"/>
                    <a:pt x="114" y="59"/>
                    <a:pt x="113" y="59"/>
                  </a:cubicBezTo>
                  <a:cubicBezTo>
                    <a:pt x="111" y="59"/>
                    <a:pt x="111" y="55"/>
                    <a:pt x="110" y="56"/>
                  </a:cubicBezTo>
                  <a:cubicBezTo>
                    <a:pt x="108" y="57"/>
                    <a:pt x="109" y="61"/>
                    <a:pt x="107" y="61"/>
                  </a:cubicBezTo>
                  <a:cubicBezTo>
                    <a:pt x="105" y="61"/>
                    <a:pt x="105" y="58"/>
                    <a:pt x="103" y="58"/>
                  </a:cubicBezTo>
                  <a:cubicBezTo>
                    <a:pt x="102" y="57"/>
                    <a:pt x="102" y="60"/>
                    <a:pt x="101" y="60"/>
                  </a:cubicBezTo>
                  <a:cubicBezTo>
                    <a:pt x="99" y="60"/>
                    <a:pt x="98" y="57"/>
                    <a:pt x="96" y="58"/>
                  </a:cubicBezTo>
                  <a:cubicBezTo>
                    <a:pt x="95" y="58"/>
                    <a:pt x="97" y="61"/>
                    <a:pt x="96" y="61"/>
                  </a:cubicBezTo>
                  <a:cubicBezTo>
                    <a:pt x="90" y="62"/>
                    <a:pt x="83" y="63"/>
                    <a:pt x="78" y="61"/>
                  </a:cubicBezTo>
                  <a:cubicBezTo>
                    <a:pt x="76" y="60"/>
                    <a:pt x="80" y="54"/>
                    <a:pt x="78" y="52"/>
                  </a:cubicBezTo>
                  <a:cubicBezTo>
                    <a:pt x="76" y="51"/>
                    <a:pt x="76" y="56"/>
                    <a:pt x="74" y="56"/>
                  </a:cubicBezTo>
                  <a:cubicBezTo>
                    <a:pt x="73" y="57"/>
                    <a:pt x="73" y="53"/>
                    <a:pt x="72" y="54"/>
                  </a:cubicBezTo>
                  <a:cubicBezTo>
                    <a:pt x="70" y="54"/>
                    <a:pt x="72" y="58"/>
                    <a:pt x="70" y="58"/>
                  </a:cubicBezTo>
                  <a:cubicBezTo>
                    <a:pt x="67" y="59"/>
                    <a:pt x="63" y="59"/>
                    <a:pt x="60" y="58"/>
                  </a:cubicBezTo>
                  <a:cubicBezTo>
                    <a:pt x="57" y="57"/>
                    <a:pt x="56" y="52"/>
                    <a:pt x="53" y="52"/>
                  </a:cubicBezTo>
                  <a:cubicBezTo>
                    <a:pt x="52" y="52"/>
                    <a:pt x="52" y="57"/>
                    <a:pt x="50" y="57"/>
                  </a:cubicBezTo>
                  <a:cubicBezTo>
                    <a:pt x="48" y="57"/>
                    <a:pt x="45" y="55"/>
                    <a:pt x="43" y="53"/>
                  </a:cubicBezTo>
                  <a:cubicBezTo>
                    <a:pt x="42" y="51"/>
                    <a:pt x="42" y="48"/>
                    <a:pt x="42" y="46"/>
                  </a:cubicBezTo>
                  <a:cubicBezTo>
                    <a:pt x="43" y="45"/>
                    <a:pt x="45" y="45"/>
                    <a:pt x="45" y="44"/>
                  </a:cubicBezTo>
                  <a:cubicBezTo>
                    <a:pt x="45" y="43"/>
                    <a:pt x="42" y="44"/>
                    <a:pt x="42" y="43"/>
                  </a:cubicBezTo>
                  <a:cubicBezTo>
                    <a:pt x="41" y="41"/>
                    <a:pt x="42" y="38"/>
                    <a:pt x="43" y="36"/>
                  </a:cubicBezTo>
                  <a:cubicBezTo>
                    <a:pt x="44" y="35"/>
                    <a:pt x="46" y="35"/>
                    <a:pt x="47" y="34"/>
                  </a:cubicBezTo>
                  <a:cubicBezTo>
                    <a:pt x="47" y="32"/>
                    <a:pt x="47" y="30"/>
                    <a:pt x="47" y="29"/>
                  </a:cubicBezTo>
                  <a:cubicBezTo>
                    <a:pt x="46" y="27"/>
                    <a:pt x="44" y="26"/>
                    <a:pt x="42" y="24"/>
                  </a:cubicBezTo>
                  <a:cubicBezTo>
                    <a:pt x="41" y="23"/>
                    <a:pt x="42" y="20"/>
                    <a:pt x="41" y="19"/>
                  </a:cubicBezTo>
                  <a:cubicBezTo>
                    <a:pt x="39" y="18"/>
                    <a:pt x="37" y="20"/>
                    <a:pt x="35" y="20"/>
                  </a:cubicBezTo>
                  <a:cubicBezTo>
                    <a:pt x="30" y="19"/>
                    <a:pt x="25" y="18"/>
                    <a:pt x="20" y="18"/>
                  </a:cubicBezTo>
                  <a:cubicBezTo>
                    <a:pt x="19" y="18"/>
                    <a:pt x="18" y="20"/>
                    <a:pt x="17" y="20"/>
                  </a:cubicBezTo>
                  <a:cubicBezTo>
                    <a:pt x="16" y="20"/>
                    <a:pt x="14" y="19"/>
                    <a:pt x="14" y="18"/>
                  </a:cubicBezTo>
                  <a:cubicBezTo>
                    <a:pt x="15" y="17"/>
                    <a:pt x="19" y="17"/>
                    <a:pt x="18" y="16"/>
                  </a:cubicBezTo>
                  <a:cubicBezTo>
                    <a:pt x="16" y="14"/>
                    <a:pt x="13" y="16"/>
                    <a:pt x="10" y="15"/>
                  </a:cubicBezTo>
                  <a:cubicBezTo>
                    <a:pt x="9" y="15"/>
                    <a:pt x="7" y="15"/>
                    <a:pt x="7" y="13"/>
                  </a:cubicBezTo>
                  <a:cubicBezTo>
                    <a:pt x="6" y="12"/>
                    <a:pt x="10" y="12"/>
                    <a:pt x="9" y="12"/>
                  </a:cubicBezTo>
                  <a:cubicBezTo>
                    <a:pt x="8" y="10"/>
                    <a:pt x="5" y="12"/>
                    <a:pt x="3" y="11"/>
                  </a:cubicBezTo>
                  <a:cubicBezTo>
                    <a:pt x="2" y="10"/>
                    <a:pt x="0" y="9"/>
                    <a:pt x="0" y="8"/>
                  </a:cubicBezTo>
                  <a:cubicBezTo>
                    <a:pt x="1" y="6"/>
                    <a:pt x="5" y="9"/>
                    <a:pt x="5" y="7"/>
                  </a:cubicBezTo>
                  <a:cubicBezTo>
                    <a:pt x="6" y="6"/>
                    <a:pt x="1" y="5"/>
                    <a:pt x="2" y="4"/>
                  </a:cubicBezTo>
                  <a:cubicBezTo>
                    <a:pt x="3" y="2"/>
                    <a:pt x="6" y="2"/>
                    <a:pt x="8" y="1"/>
                  </a:cubicBezTo>
                  <a:cubicBezTo>
                    <a:pt x="10" y="1"/>
                    <a:pt x="13" y="0"/>
                    <a:pt x="15" y="0"/>
                  </a:cubicBezTo>
                  <a:cubicBezTo>
                    <a:pt x="18" y="0"/>
                    <a:pt x="21" y="0"/>
                    <a:pt x="24" y="1"/>
                  </a:cubicBezTo>
                  <a:cubicBezTo>
                    <a:pt x="27" y="2"/>
                    <a:pt x="29" y="4"/>
                    <a:pt x="32" y="4"/>
                  </a:cubicBezTo>
                  <a:cubicBezTo>
                    <a:pt x="33" y="4"/>
                    <a:pt x="34" y="3"/>
                    <a:pt x="36" y="3"/>
                  </a:cubicBezTo>
                  <a:cubicBezTo>
                    <a:pt x="37" y="4"/>
                    <a:pt x="39" y="5"/>
                    <a:pt x="40" y="6"/>
                  </a:cubicBezTo>
                  <a:cubicBezTo>
                    <a:pt x="41" y="7"/>
                    <a:pt x="40" y="8"/>
                    <a:pt x="40" y="9"/>
                  </a:cubicBezTo>
                  <a:cubicBezTo>
                    <a:pt x="39" y="11"/>
                    <a:pt x="35" y="14"/>
                    <a:pt x="37" y="15"/>
                  </a:cubicBezTo>
                  <a:cubicBezTo>
                    <a:pt x="40" y="15"/>
                    <a:pt x="41" y="11"/>
                    <a:pt x="43" y="10"/>
                  </a:cubicBezTo>
                  <a:cubicBezTo>
                    <a:pt x="45" y="9"/>
                    <a:pt x="48" y="11"/>
                    <a:pt x="50" y="11"/>
                  </a:cubicBezTo>
                  <a:cubicBezTo>
                    <a:pt x="53" y="11"/>
                    <a:pt x="56" y="8"/>
                    <a:pt x="60" y="8"/>
                  </a:cubicBezTo>
                  <a:cubicBezTo>
                    <a:pt x="63" y="8"/>
                    <a:pt x="66" y="11"/>
                    <a:pt x="68" y="13"/>
                  </a:cubicBezTo>
                  <a:cubicBezTo>
                    <a:pt x="69" y="14"/>
                    <a:pt x="67" y="15"/>
                    <a:pt x="67" y="15"/>
                  </a:cubicBezTo>
                  <a:cubicBezTo>
                    <a:pt x="64" y="15"/>
                    <a:pt x="62" y="13"/>
                    <a:pt x="59" y="13"/>
                  </a:cubicBezTo>
                  <a:cubicBezTo>
                    <a:pt x="59" y="13"/>
                    <a:pt x="59" y="15"/>
                    <a:pt x="59" y="15"/>
                  </a:cubicBezTo>
                  <a:cubicBezTo>
                    <a:pt x="64" y="17"/>
                    <a:pt x="68" y="17"/>
                    <a:pt x="72" y="17"/>
                  </a:cubicBezTo>
                  <a:cubicBezTo>
                    <a:pt x="74" y="17"/>
                    <a:pt x="75" y="17"/>
                    <a:pt x="76" y="17"/>
                  </a:cubicBezTo>
                  <a:cubicBezTo>
                    <a:pt x="77" y="17"/>
                    <a:pt x="79" y="17"/>
                    <a:pt x="79" y="17"/>
                  </a:cubicBezTo>
                  <a:cubicBezTo>
                    <a:pt x="80" y="19"/>
                    <a:pt x="80" y="21"/>
                    <a:pt x="78" y="22"/>
                  </a:cubicBezTo>
                  <a:cubicBezTo>
                    <a:pt x="75" y="23"/>
                    <a:pt x="71" y="22"/>
                    <a:pt x="67" y="21"/>
                  </a:cubicBezTo>
                  <a:cubicBezTo>
                    <a:pt x="63" y="21"/>
                    <a:pt x="59" y="18"/>
                    <a:pt x="55" y="17"/>
                  </a:cubicBezTo>
                  <a:cubicBezTo>
                    <a:pt x="55" y="17"/>
                    <a:pt x="55" y="19"/>
                    <a:pt x="55" y="20"/>
                  </a:cubicBezTo>
                  <a:cubicBezTo>
                    <a:pt x="58" y="22"/>
                    <a:pt x="63" y="21"/>
                    <a:pt x="64" y="24"/>
                  </a:cubicBezTo>
                  <a:cubicBezTo>
                    <a:pt x="65" y="26"/>
                    <a:pt x="59" y="25"/>
                    <a:pt x="57" y="27"/>
                  </a:cubicBezTo>
                  <a:cubicBezTo>
                    <a:pt x="56" y="27"/>
                    <a:pt x="58" y="29"/>
                    <a:pt x="59" y="29"/>
                  </a:cubicBezTo>
                  <a:cubicBezTo>
                    <a:pt x="62" y="29"/>
                    <a:pt x="65" y="26"/>
                    <a:pt x="68" y="26"/>
                  </a:cubicBezTo>
                  <a:cubicBezTo>
                    <a:pt x="70" y="26"/>
                    <a:pt x="70" y="28"/>
                    <a:pt x="71" y="29"/>
                  </a:cubicBezTo>
                  <a:cubicBezTo>
                    <a:pt x="73" y="30"/>
                    <a:pt x="76" y="29"/>
                    <a:pt x="77" y="31"/>
                  </a:cubicBezTo>
                  <a:cubicBezTo>
                    <a:pt x="77" y="32"/>
                    <a:pt x="75" y="34"/>
                    <a:pt x="73" y="34"/>
                  </a:cubicBezTo>
                  <a:cubicBezTo>
                    <a:pt x="72" y="35"/>
                    <a:pt x="71" y="34"/>
                    <a:pt x="70" y="35"/>
                  </a:cubicBezTo>
                  <a:cubicBezTo>
                    <a:pt x="70" y="35"/>
                    <a:pt x="70" y="37"/>
                    <a:pt x="70" y="37"/>
                  </a:cubicBezTo>
                  <a:cubicBezTo>
                    <a:pt x="72" y="37"/>
                    <a:pt x="74" y="35"/>
                    <a:pt x="75" y="36"/>
                  </a:cubicBezTo>
                  <a:cubicBezTo>
                    <a:pt x="77" y="37"/>
                    <a:pt x="75" y="39"/>
                    <a:pt x="76" y="40"/>
                  </a:cubicBezTo>
                  <a:cubicBezTo>
                    <a:pt x="77" y="40"/>
                    <a:pt x="79" y="41"/>
                    <a:pt x="79" y="40"/>
                  </a:cubicBezTo>
                  <a:cubicBezTo>
                    <a:pt x="80" y="39"/>
                    <a:pt x="79" y="37"/>
                    <a:pt x="79" y="36"/>
                  </a:cubicBezTo>
                  <a:cubicBezTo>
                    <a:pt x="80" y="35"/>
                    <a:pt x="81" y="34"/>
                    <a:pt x="82" y="34"/>
                  </a:cubicBezTo>
                  <a:cubicBezTo>
                    <a:pt x="84" y="35"/>
                    <a:pt x="85" y="38"/>
                    <a:pt x="87" y="38"/>
                  </a:cubicBezTo>
                  <a:cubicBezTo>
                    <a:pt x="89" y="39"/>
                    <a:pt x="89" y="36"/>
                    <a:pt x="90" y="36"/>
                  </a:cubicBezTo>
                  <a:cubicBezTo>
                    <a:pt x="91" y="36"/>
                    <a:pt x="92" y="38"/>
                    <a:pt x="93" y="38"/>
                  </a:cubicBezTo>
                  <a:cubicBezTo>
                    <a:pt x="94" y="37"/>
                    <a:pt x="94" y="34"/>
                    <a:pt x="95" y="34"/>
                  </a:cubicBezTo>
                  <a:cubicBezTo>
                    <a:pt x="98" y="35"/>
                    <a:pt x="101" y="37"/>
                    <a:pt x="104" y="39"/>
                  </a:cubicBezTo>
                  <a:cubicBezTo>
                    <a:pt x="104" y="39"/>
                    <a:pt x="103" y="41"/>
                    <a:pt x="104" y="41"/>
                  </a:cubicBezTo>
                  <a:cubicBezTo>
                    <a:pt x="107" y="42"/>
                    <a:pt x="111" y="43"/>
                    <a:pt x="113" y="41"/>
                  </a:cubicBezTo>
                  <a:cubicBezTo>
                    <a:pt x="114" y="40"/>
                    <a:pt x="107" y="38"/>
                    <a:pt x="108" y="37"/>
                  </a:cubicBezTo>
                  <a:cubicBezTo>
                    <a:pt x="111" y="34"/>
                    <a:pt x="116" y="35"/>
                    <a:pt x="120" y="34"/>
                  </a:cubicBezTo>
                  <a:cubicBezTo>
                    <a:pt x="124" y="33"/>
                    <a:pt x="129" y="31"/>
                    <a:pt x="133" y="30"/>
                  </a:cubicBezTo>
                  <a:cubicBezTo>
                    <a:pt x="134" y="29"/>
                    <a:pt x="135" y="29"/>
                    <a:pt x="135" y="29"/>
                  </a:cubicBezTo>
                  <a:cubicBezTo>
                    <a:pt x="137" y="29"/>
                    <a:pt x="139" y="30"/>
                    <a:pt x="141" y="30"/>
                  </a:cubicBezTo>
                  <a:cubicBezTo>
                    <a:pt x="144" y="30"/>
                    <a:pt x="148" y="28"/>
                    <a:pt x="151" y="28"/>
                  </a:cubicBezTo>
                  <a:cubicBezTo>
                    <a:pt x="155" y="28"/>
                    <a:pt x="160" y="28"/>
                    <a:pt x="164" y="29"/>
                  </a:cubicBezTo>
                  <a:cubicBezTo>
                    <a:pt x="165" y="29"/>
                    <a:pt x="164" y="31"/>
                    <a:pt x="164" y="31"/>
                  </a:cubicBezTo>
                  <a:cubicBezTo>
                    <a:pt x="167" y="32"/>
                    <a:pt x="171" y="31"/>
                    <a:pt x="173" y="3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8" name="Freeform 3595"/>
            <p:cNvSpPr>
              <a:spLocks noChangeAspect="1"/>
            </p:cNvSpPr>
            <p:nvPr/>
          </p:nvSpPr>
          <p:spPr bwMode="auto">
            <a:xfrm>
              <a:off x="1697" y="1064"/>
              <a:ext cx="9" cy="15"/>
            </a:xfrm>
            <a:custGeom>
              <a:avLst/>
              <a:gdLst>
                <a:gd name="T0" fmla="*/ 0 w 7"/>
                <a:gd name="T1" fmla="*/ 2 h 13"/>
                <a:gd name="T2" fmla="*/ 8 w 7"/>
                <a:gd name="T3" fmla="*/ 1 h 13"/>
                <a:gd name="T4" fmla="*/ 6 w 7"/>
                <a:gd name="T5" fmla="*/ 14 h 13"/>
                <a:gd name="T6" fmla="*/ 4 w 7"/>
                <a:gd name="T7" fmla="*/ 13 h 13"/>
                <a:gd name="T8" fmla="*/ 0 w 7"/>
                <a:gd name="T9" fmla="*/ 2 h 13"/>
                <a:gd name="T10" fmla="*/ 0 60000 65536"/>
                <a:gd name="T11" fmla="*/ 0 60000 65536"/>
                <a:gd name="T12" fmla="*/ 0 60000 65536"/>
                <a:gd name="T13" fmla="*/ 0 60000 65536"/>
                <a:gd name="T14" fmla="*/ 0 60000 65536"/>
                <a:gd name="T15" fmla="*/ 0 w 7"/>
                <a:gd name="T16" fmla="*/ 0 h 13"/>
                <a:gd name="T17" fmla="*/ 7 w 7"/>
                <a:gd name="T18" fmla="*/ 13 h 13"/>
              </a:gdLst>
              <a:ahLst/>
              <a:cxnLst>
                <a:cxn ang="T10">
                  <a:pos x="T0" y="T1"/>
                </a:cxn>
                <a:cxn ang="T11">
                  <a:pos x="T2" y="T3"/>
                </a:cxn>
                <a:cxn ang="T12">
                  <a:pos x="T4" y="T5"/>
                </a:cxn>
                <a:cxn ang="T13">
                  <a:pos x="T6" y="T7"/>
                </a:cxn>
                <a:cxn ang="T14">
                  <a:pos x="T8" y="T9"/>
                </a:cxn>
              </a:cxnLst>
              <a:rect l="T15" t="T16" r="T17" b="T18"/>
              <a:pathLst>
                <a:path w="7" h="13">
                  <a:moveTo>
                    <a:pt x="0" y="2"/>
                  </a:moveTo>
                  <a:cubicBezTo>
                    <a:pt x="1" y="2"/>
                    <a:pt x="5" y="0"/>
                    <a:pt x="6" y="1"/>
                  </a:cubicBezTo>
                  <a:cubicBezTo>
                    <a:pt x="6" y="4"/>
                    <a:pt x="7" y="8"/>
                    <a:pt x="5" y="12"/>
                  </a:cubicBezTo>
                  <a:cubicBezTo>
                    <a:pt x="5" y="13"/>
                    <a:pt x="3" y="12"/>
                    <a:pt x="3" y="11"/>
                  </a:cubicBezTo>
                  <a:cubicBezTo>
                    <a:pt x="1" y="8"/>
                    <a:pt x="0" y="5"/>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9" name="Freeform 3596"/>
            <p:cNvSpPr>
              <a:spLocks noChangeAspect="1"/>
            </p:cNvSpPr>
            <p:nvPr/>
          </p:nvSpPr>
          <p:spPr bwMode="auto">
            <a:xfrm>
              <a:off x="1651" y="928"/>
              <a:ext cx="135" cy="105"/>
            </a:xfrm>
            <a:custGeom>
              <a:avLst/>
              <a:gdLst>
                <a:gd name="T0" fmla="*/ 63 w 113"/>
                <a:gd name="T1" fmla="*/ 5 h 87"/>
                <a:gd name="T2" fmla="*/ 81 w 113"/>
                <a:gd name="T3" fmla="*/ 31 h 87"/>
                <a:gd name="T4" fmla="*/ 100 w 113"/>
                <a:gd name="T5" fmla="*/ 43 h 87"/>
                <a:gd name="T6" fmla="*/ 111 w 113"/>
                <a:gd name="T7" fmla="*/ 37 h 87"/>
                <a:gd name="T8" fmla="*/ 111 w 113"/>
                <a:gd name="T9" fmla="*/ 49 h 87"/>
                <a:gd name="T10" fmla="*/ 118 w 113"/>
                <a:gd name="T11" fmla="*/ 54 h 87"/>
                <a:gd name="T12" fmla="*/ 127 w 113"/>
                <a:gd name="T13" fmla="*/ 58 h 87"/>
                <a:gd name="T14" fmla="*/ 112 w 113"/>
                <a:gd name="T15" fmla="*/ 74 h 87"/>
                <a:gd name="T16" fmla="*/ 104 w 113"/>
                <a:gd name="T17" fmla="*/ 76 h 87"/>
                <a:gd name="T18" fmla="*/ 92 w 113"/>
                <a:gd name="T19" fmla="*/ 76 h 87"/>
                <a:gd name="T20" fmla="*/ 90 w 113"/>
                <a:gd name="T21" fmla="*/ 92 h 87"/>
                <a:gd name="T22" fmla="*/ 79 w 113"/>
                <a:gd name="T23" fmla="*/ 99 h 87"/>
                <a:gd name="T24" fmla="*/ 63 w 113"/>
                <a:gd name="T25" fmla="*/ 92 h 87"/>
                <a:gd name="T26" fmla="*/ 59 w 113"/>
                <a:gd name="T27" fmla="*/ 97 h 87"/>
                <a:gd name="T28" fmla="*/ 42 w 113"/>
                <a:gd name="T29" fmla="*/ 101 h 87"/>
                <a:gd name="T30" fmla="*/ 41 w 113"/>
                <a:gd name="T31" fmla="*/ 92 h 87"/>
                <a:gd name="T32" fmla="*/ 29 w 113"/>
                <a:gd name="T33" fmla="*/ 84 h 87"/>
                <a:gd name="T34" fmla="*/ 24 w 113"/>
                <a:gd name="T35" fmla="*/ 78 h 87"/>
                <a:gd name="T36" fmla="*/ 54 w 113"/>
                <a:gd name="T37" fmla="*/ 70 h 87"/>
                <a:gd name="T38" fmla="*/ 47 w 113"/>
                <a:gd name="T39" fmla="*/ 68 h 87"/>
                <a:gd name="T40" fmla="*/ 41 w 113"/>
                <a:gd name="T41" fmla="*/ 62 h 87"/>
                <a:gd name="T42" fmla="*/ 25 w 113"/>
                <a:gd name="T43" fmla="*/ 64 h 87"/>
                <a:gd name="T44" fmla="*/ 8 w 113"/>
                <a:gd name="T45" fmla="*/ 59 h 87"/>
                <a:gd name="T46" fmla="*/ 20 w 113"/>
                <a:gd name="T47" fmla="*/ 54 h 87"/>
                <a:gd name="T48" fmla="*/ 1 w 113"/>
                <a:gd name="T49" fmla="*/ 47 h 87"/>
                <a:gd name="T50" fmla="*/ 24 w 113"/>
                <a:gd name="T51" fmla="*/ 47 h 87"/>
                <a:gd name="T52" fmla="*/ 17 w 113"/>
                <a:gd name="T53" fmla="*/ 42 h 87"/>
                <a:gd name="T54" fmla="*/ 11 w 113"/>
                <a:gd name="T55" fmla="*/ 33 h 87"/>
                <a:gd name="T56" fmla="*/ 35 w 113"/>
                <a:gd name="T57" fmla="*/ 30 h 87"/>
                <a:gd name="T58" fmla="*/ 22 w 113"/>
                <a:gd name="T59" fmla="*/ 22 h 87"/>
                <a:gd name="T60" fmla="*/ 38 w 113"/>
                <a:gd name="T61" fmla="*/ 17 h 87"/>
                <a:gd name="T62" fmla="*/ 49 w 113"/>
                <a:gd name="T63" fmla="*/ 10 h 87"/>
                <a:gd name="T64" fmla="*/ 33 w 113"/>
                <a:gd name="T65" fmla="*/ 5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87"/>
                <a:gd name="T101" fmla="*/ 113 w 11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87">
                  <a:moveTo>
                    <a:pt x="31" y="2"/>
                  </a:moveTo>
                  <a:cubicBezTo>
                    <a:pt x="39" y="2"/>
                    <a:pt x="47" y="0"/>
                    <a:pt x="53" y="4"/>
                  </a:cubicBezTo>
                  <a:cubicBezTo>
                    <a:pt x="59" y="7"/>
                    <a:pt x="59" y="16"/>
                    <a:pt x="62" y="21"/>
                  </a:cubicBezTo>
                  <a:cubicBezTo>
                    <a:pt x="64" y="23"/>
                    <a:pt x="66" y="25"/>
                    <a:pt x="68" y="26"/>
                  </a:cubicBezTo>
                  <a:cubicBezTo>
                    <a:pt x="71" y="27"/>
                    <a:pt x="74" y="25"/>
                    <a:pt x="76" y="26"/>
                  </a:cubicBezTo>
                  <a:cubicBezTo>
                    <a:pt x="80" y="28"/>
                    <a:pt x="80" y="35"/>
                    <a:pt x="84" y="36"/>
                  </a:cubicBezTo>
                  <a:cubicBezTo>
                    <a:pt x="86" y="37"/>
                    <a:pt x="83" y="30"/>
                    <a:pt x="85" y="29"/>
                  </a:cubicBezTo>
                  <a:cubicBezTo>
                    <a:pt x="88" y="28"/>
                    <a:pt x="92" y="28"/>
                    <a:pt x="93" y="31"/>
                  </a:cubicBezTo>
                  <a:cubicBezTo>
                    <a:pt x="94" y="33"/>
                    <a:pt x="89" y="34"/>
                    <a:pt x="89" y="36"/>
                  </a:cubicBezTo>
                  <a:cubicBezTo>
                    <a:pt x="89" y="38"/>
                    <a:pt x="94" y="39"/>
                    <a:pt x="93" y="41"/>
                  </a:cubicBezTo>
                  <a:cubicBezTo>
                    <a:pt x="93" y="44"/>
                    <a:pt x="84" y="47"/>
                    <a:pt x="87" y="49"/>
                  </a:cubicBezTo>
                  <a:cubicBezTo>
                    <a:pt x="90" y="51"/>
                    <a:pt x="94" y="45"/>
                    <a:pt x="99" y="45"/>
                  </a:cubicBezTo>
                  <a:cubicBezTo>
                    <a:pt x="100" y="45"/>
                    <a:pt x="101" y="48"/>
                    <a:pt x="103" y="48"/>
                  </a:cubicBezTo>
                  <a:cubicBezTo>
                    <a:pt x="104" y="49"/>
                    <a:pt x="105" y="47"/>
                    <a:pt x="106" y="48"/>
                  </a:cubicBezTo>
                  <a:cubicBezTo>
                    <a:pt x="108" y="50"/>
                    <a:pt x="113" y="54"/>
                    <a:pt x="111" y="56"/>
                  </a:cubicBezTo>
                  <a:cubicBezTo>
                    <a:pt x="107" y="60"/>
                    <a:pt x="100" y="59"/>
                    <a:pt x="94" y="61"/>
                  </a:cubicBezTo>
                  <a:cubicBezTo>
                    <a:pt x="92" y="62"/>
                    <a:pt x="91" y="64"/>
                    <a:pt x="90" y="65"/>
                  </a:cubicBezTo>
                  <a:cubicBezTo>
                    <a:pt x="89" y="65"/>
                    <a:pt x="88" y="62"/>
                    <a:pt x="87" y="63"/>
                  </a:cubicBezTo>
                  <a:cubicBezTo>
                    <a:pt x="84" y="66"/>
                    <a:pt x="84" y="73"/>
                    <a:pt x="80" y="73"/>
                  </a:cubicBezTo>
                  <a:cubicBezTo>
                    <a:pt x="76" y="73"/>
                    <a:pt x="79" y="66"/>
                    <a:pt x="77" y="63"/>
                  </a:cubicBezTo>
                  <a:cubicBezTo>
                    <a:pt x="76" y="62"/>
                    <a:pt x="75" y="65"/>
                    <a:pt x="75" y="66"/>
                  </a:cubicBezTo>
                  <a:cubicBezTo>
                    <a:pt x="74" y="70"/>
                    <a:pt x="77" y="74"/>
                    <a:pt x="75" y="76"/>
                  </a:cubicBezTo>
                  <a:cubicBezTo>
                    <a:pt x="74" y="78"/>
                    <a:pt x="71" y="73"/>
                    <a:pt x="69" y="74"/>
                  </a:cubicBezTo>
                  <a:cubicBezTo>
                    <a:pt x="66" y="76"/>
                    <a:pt x="69" y="82"/>
                    <a:pt x="66" y="82"/>
                  </a:cubicBezTo>
                  <a:cubicBezTo>
                    <a:pt x="62" y="83"/>
                    <a:pt x="60" y="78"/>
                    <a:pt x="57" y="76"/>
                  </a:cubicBezTo>
                  <a:cubicBezTo>
                    <a:pt x="55" y="75"/>
                    <a:pt x="52" y="74"/>
                    <a:pt x="53" y="76"/>
                  </a:cubicBezTo>
                  <a:cubicBezTo>
                    <a:pt x="54" y="79"/>
                    <a:pt x="62" y="80"/>
                    <a:pt x="60" y="83"/>
                  </a:cubicBezTo>
                  <a:cubicBezTo>
                    <a:pt x="58" y="86"/>
                    <a:pt x="53" y="79"/>
                    <a:pt x="49" y="80"/>
                  </a:cubicBezTo>
                  <a:cubicBezTo>
                    <a:pt x="47" y="80"/>
                    <a:pt x="51" y="85"/>
                    <a:pt x="49" y="86"/>
                  </a:cubicBezTo>
                  <a:cubicBezTo>
                    <a:pt x="45" y="87"/>
                    <a:pt x="40" y="85"/>
                    <a:pt x="35" y="84"/>
                  </a:cubicBezTo>
                  <a:cubicBezTo>
                    <a:pt x="32" y="83"/>
                    <a:pt x="26" y="83"/>
                    <a:pt x="26" y="79"/>
                  </a:cubicBezTo>
                  <a:cubicBezTo>
                    <a:pt x="25" y="76"/>
                    <a:pt x="35" y="79"/>
                    <a:pt x="34" y="76"/>
                  </a:cubicBezTo>
                  <a:cubicBezTo>
                    <a:pt x="34" y="73"/>
                    <a:pt x="28" y="76"/>
                    <a:pt x="25" y="74"/>
                  </a:cubicBezTo>
                  <a:cubicBezTo>
                    <a:pt x="24" y="73"/>
                    <a:pt x="24" y="72"/>
                    <a:pt x="24" y="70"/>
                  </a:cubicBezTo>
                  <a:cubicBezTo>
                    <a:pt x="24" y="69"/>
                    <a:pt x="27" y="69"/>
                    <a:pt x="26" y="68"/>
                  </a:cubicBezTo>
                  <a:cubicBezTo>
                    <a:pt x="25" y="66"/>
                    <a:pt x="19" y="67"/>
                    <a:pt x="20" y="65"/>
                  </a:cubicBezTo>
                  <a:cubicBezTo>
                    <a:pt x="22" y="61"/>
                    <a:pt x="27" y="59"/>
                    <a:pt x="31" y="58"/>
                  </a:cubicBezTo>
                  <a:cubicBezTo>
                    <a:pt x="35" y="57"/>
                    <a:pt x="40" y="58"/>
                    <a:pt x="45" y="58"/>
                  </a:cubicBezTo>
                  <a:cubicBezTo>
                    <a:pt x="46" y="58"/>
                    <a:pt x="50" y="57"/>
                    <a:pt x="49" y="56"/>
                  </a:cubicBezTo>
                  <a:cubicBezTo>
                    <a:pt x="46" y="55"/>
                    <a:pt x="42" y="57"/>
                    <a:pt x="39" y="56"/>
                  </a:cubicBezTo>
                  <a:cubicBezTo>
                    <a:pt x="38" y="55"/>
                    <a:pt x="42" y="54"/>
                    <a:pt x="41" y="52"/>
                  </a:cubicBezTo>
                  <a:cubicBezTo>
                    <a:pt x="40" y="51"/>
                    <a:pt x="37" y="50"/>
                    <a:pt x="34" y="51"/>
                  </a:cubicBezTo>
                  <a:cubicBezTo>
                    <a:pt x="31" y="51"/>
                    <a:pt x="29" y="54"/>
                    <a:pt x="26" y="55"/>
                  </a:cubicBezTo>
                  <a:cubicBezTo>
                    <a:pt x="24" y="55"/>
                    <a:pt x="23" y="53"/>
                    <a:pt x="21" y="53"/>
                  </a:cubicBezTo>
                  <a:cubicBezTo>
                    <a:pt x="18" y="53"/>
                    <a:pt x="15" y="57"/>
                    <a:pt x="12" y="56"/>
                  </a:cubicBezTo>
                  <a:cubicBezTo>
                    <a:pt x="9" y="55"/>
                    <a:pt x="5" y="51"/>
                    <a:pt x="7" y="49"/>
                  </a:cubicBezTo>
                  <a:cubicBezTo>
                    <a:pt x="10" y="46"/>
                    <a:pt x="16" y="49"/>
                    <a:pt x="20" y="48"/>
                  </a:cubicBezTo>
                  <a:cubicBezTo>
                    <a:pt x="22" y="47"/>
                    <a:pt x="19" y="45"/>
                    <a:pt x="17" y="45"/>
                  </a:cubicBezTo>
                  <a:cubicBezTo>
                    <a:pt x="14" y="45"/>
                    <a:pt x="10" y="48"/>
                    <a:pt x="6" y="47"/>
                  </a:cubicBezTo>
                  <a:cubicBezTo>
                    <a:pt x="3" y="46"/>
                    <a:pt x="2" y="42"/>
                    <a:pt x="1" y="39"/>
                  </a:cubicBezTo>
                  <a:cubicBezTo>
                    <a:pt x="0" y="38"/>
                    <a:pt x="0" y="35"/>
                    <a:pt x="2" y="35"/>
                  </a:cubicBezTo>
                  <a:cubicBezTo>
                    <a:pt x="8" y="35"/>
                    <a:pt x="14" y="40"/>
                    <a:pt x="20" y="39"/>
                  </a:cubicBezTo>
                  <a:cubicBezTo>
                    <a:pt x="22" y="39"/>
                    <a:pt x="25" y="35"/>
                    <a:pt x="23" y="34"/>
                  </a:cubicBezTo>
                  <a:cubicBezTo>
                    <a:pt x="20" y="32"/>
                    <a:pt x="17" y="35"/>
                    <a:pt x="14" y="35"/>
                  </a:cubicBezTo>
                  <a:cubicBezTo>
                    <a:pt x="11" y="34"/>
                    <a:pt x="9" y="33"/>
                    <a:pt x="8" y="31"/>
                  </a:cubicBezTo>
                  <a:cubicBezTo>
                    <a:pt x="7" y="30"/>
                    <a:pt x="8" y="28"/>
                    <a:pt x="9" y="27"/>
                  </a:cubicBezTo>
                  <a:cubicBezTo>
                    <a:pt x="12" y="25"/>
                    <a:pt x="16" y="25"/>
                    <a:pt x="20" y="25"/>
                  </a:cubicBezTo>
                  <a:cubicBezTo>
                    <a:pt x="23" y="25"/>
                    <a:pt x="27" y="27"/>
                    <a:pt x="29" y="25"/>
                  </a:cubicBezTo>
                  <a:cubicBezTo>
                    <a:pt x="30" y="23"/>
                    <a:pt x="26" y="22"/>
                    <a:pt x="24" y="21"/>
                  </a:cubicBezTo>
                  <a:cubicBezTo>
                    <a:pt x="22" y="20"/>
                    <a:pt x="18" y="20"/>
                    <a:pt x="18" y="18"/>
                  </a:cubicBezTo>
                  <a:cubicBezTo>
                    <a:pt x="19" y="15"/>
                    <a:pt x="22" y="13"/>
                    <a:pt x="25" y="13"/>
                  </a:cubicBezTo>
                  <a:cubicBezTo>
                    <a:pt x="28" y="12"/>
                    <a:pt x="30" y="15"/>
                    <a:pt x="32" y="14"/>
                  </a:cubicBezTo>
                  <a:cubicBezTo>
                    <a:pt x="36" y="14"/>
                    <a:pt x="40" y="12"/>
                    <a:pt x="43" y="10"/>
                  </a:cubicBezTo>
                  <a:cubicBezTo>
                    <a:pt x="44" y="9"/>
                    <a:pt x="42" y="8"/>
                    <a:pt x="41" y="8"/>
                  </a:cubicBezTo>
                  <a:cubicBezTo>
                    <a:pt x="37" y="7"/>
                    <a:pt x="33" y="9"/>
                    <a:pt x="29" y="8"/>
                  </a:cubicBezTo>
                  <a:cubicBezTo>
                    <a:pt x="28" y="8"/>
                    <a:pt x="28" y="5"/>
                    <a:pt x="28" y="4"/>
                  </a:cubicBezTo>
                  <a:cubicBezTo>
                    <a:pt x="28" y="3"/>
                    <a:pt x="30" y="2"/>
                    <a:pt x="3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0" name="Freeform 3597"/>
            <p:cNvSpPr>
              <a:spLocks noChangeAspect="1"/>
            </p:cNvSpPr>
            <p:nvPr/>
          </p:nvSpPr>
          <p:spPr bwMode="auto">
            <a:xfrm>
              <a:off x="1707" y="875"/>
              <a:ext cx="394" cy="214"/>
            </a:xfrm>
            <a:custGeom>
              <a:avLst/>
              <a:gdLst>
                <a:gd name="T0" fmla="*/ 68 w 328"/>
                <a:gd name="T1" fmla="*/ 99 h 178"/>
                <a:gd name="T2" fmla="*/ 88 w 328"/>
                <a:gd name="T3" fmla="*/ 120 h 178"/>
                <a:gd name="T4" fmla="*/ 77 w 328"/>
                <a:gd name="T5" fmla="*/ 130 h 178"/>
                <a:gd name="T6" fmla="*/ 100 w 328"/>
                <a:gd name="T7" fmla="*/ 137 h 178"/>
                <a:gd name="T8" fmla="*/ 70 w 328"/>
                <a:gd name="T9" fmla="*/ 133 h 178"/>
                <a:gd name="T10" fmla="*/ 40 w 328"/>
                <a:gd name="T11" fmla="*/ 155 h 178"/>
                <a:gd name="T12" fmla="*/ 71 w 328"/>
                <a:gd name="T13" fmla="*/ 145 h 178"/>
                <a:gd name="T14" fmla="*/ 60 w 328"/>
                <a:gd name="T15" fmla="*/ 164 h 178"/>
                <a:gd name="T16" fmla="*/ 68 w 328"/>
                <a:gd name="T17" fmla="*/ 174 h 178"/>
                <a:gd name="T18" fmla="*/ 96 w 328"/>
                <a:gd name="T19" fmla="*/ 167 h 178"/>
                <a:gd name="T20" fmla="*/ 54 w 328"/>
                <a:gd name="T21" fmla="*/ 177 h 178"/>
                <a:gd name="T22" fmla="*/ 30 w 328"/>
                <a:gd name="T23" fmla="*/ 176 h 178"/>
                <a:gd name="T24" fmla="*/ 22 w 328"/>
                <a:gd name="T25" fmla="*/ 185 h 178"/>
                <a:gd name="T26" fmla="*/ 11 w 328"/>
                <a:gd name="T27" fmla="*/ 201 h 178"/>
                <a:gd name="T28" fmla="*/ 20 w 328"/>
                <a:gd name="T29" fmla="*/ 208 h 178"/>
                <a:gd name="T30" fmla="*/ 48 w 328"/>
                <a:gd name="T31" fmla="*/ 208 h 178"/>
                <a:gd name="T32" fmla="*/ 60 w 328"/>
                <a:gd name="T33" fmla="*/ 206 h 178"/>
                <a:gd name="T34" fmla="*/ 85 w 328"/>
                <a:gd name="T35" fmla="*/ 198 h 178"/>
                <a:gd name="T36" fmla="*/ 94 w 328"/>
                <a:gd name="T37" fmla="*/ 196 h 178"/>
                <a:gd name="T38" fmla="*/ 108 w 328"/>
                <a:gd name="T39" fmla="*/ 213 h 178"/>
                <a:gd name="T40" fmla="*/ 151 w 328"/>
                <a:gd name="T41" fmla="*/ 198 h 178"/>
                <a:gd name="T42" fmla="*/ 131 w 328"/>
                <a:gd name="T43" fmla="*/ 182 h 178"/>
                <a:gd name="T44" fmla="*/ 103 w 328"/>
                <a:gd name="T45" fmla="*/ 180 h 178"/>
                <a:gd name="T46" fmla="*/ 126 w 328"/>
                <a:gd name="T47" fmla="*/ 179 h 178"/>
                <a:gd name="T48" fmla="*/ 172 w 328"/>
                <a:gd name="T49" fmla="*/ 161 h 178"/>
                <a:gd name="T50" fmla="*/ 199 w 328"/>
                <a:gd name="T51" fmla="*/ 142 h 178"/>
                <a:gd name="T52" fmla="*/ 171 w 328"/>
                <a:gd name="T53" fmla="*/ 127 h 178"/>
                <a:gd name="T54" fmla="*/ 209 w 328"/>
                <a:gd name="T55" fmla="*/ 129 h 178"/>
                <a:gd name="T56" fmla="*/ 209 w 328"/>
                <a:gd name="T57" fmla="*/ 115 h 178"/>
                <a:gd name="T58" fmla="*/ 225 w 328"/>
                <a:gd name="T59" fmla="*/ 106 h 178"/>
                <a:gd name="T60" fmla="*/ 245 w 328"/>
                <a:gd name="T61" fmla="*/ 96 h 178"/>
                <a:gd name="T62" fmla="*/ 308 w 328"/>
                <a:gd name="T63" fmla="*/ 72 h 178"/>
                <a:gd name="T64" fmla="*/ 332 w 328"/>
                <a:gd name="T65" fmla="*/ 54 h 178"/>
                <a:gd name="T66" fmla="*/ 342 w 328"/>
                <a:gd name="T67" fmla="*/ 47 h 178"/>
                <a:gd name="T68" fmla="*/ 384 w 328"/>
                <a:gd name="T69" fmla="*/ 22 h 178"/>
                <a:gd name="T70" fmla="*/ 342 w 328"/>
                <a:gd name="T71" fmla="*/ 11 h 178"/>
                <a:gd name="T72" fmla="*/ 324 w 328"/>
                <a:gd name="T73" fmla="*/ 6 h 178"/>
                <a:gd name="T74" fmla="*/ 268 w 328"/>
                <a:gd name="T75" fmla="*/ 7 h 178"/>
                <a:gd name="T76" fmla="*/ 240 w 328"/>
                <a:gd name="T77" fmla="*/ 14 h 178"/>
                <a:gd name="T78" fmla="*/ 192 w 328"/>
                <a:gd name="T79" fmla="*/ 2 h 178"/>
                <a:gd name="T80" fmla="*/ 174 w 328"/>
                <a:gd name="T81" fmla="*/ 12 h 178"/>
                <a:gd name="T82" fmla="*/ 155 w 328"/>
                <a:gd name="T83" fmla="*/ 18 h 178"/>
                <a:gd name="T84" fmla="*/ 133 w 328"/>
                <a:gd name="T85" fmla="*/ 18 h 178"/>
                <a:gd name="T86" fmla="*/ 150 w 328"/>
                <a:gd name="T87" fmla="*/ 35 h 178"/>
                <a:gd name="T88" fmla="*/ 121 w 328"/>
                <a:gd name="T89" fmla="*/ 35 h 178"/>
                <a:gd name="T90" fmla="*/ 78 w 328"/>
                <a:gd name="T91" fmla="*/ 23 h 178"/>
                <a:gd name="T92" fmla="*/ 70 w 328"/>
                <a:gd name="T93" fmla="*/ 38 h 178"/>
                <a:gd name="T94" fmla="*/ 84 w 328"/>
                <a:gd name="T95" fmla="*/ 60 h 178"/>
                <a:gd name="T96" fmla="*/ 42 w 328"/>
                <a:gd name="T97" fmla="*/ 70 h 178"/>
                <a:gd name="T98" fmla="*/ 91 w 328"/>
                <a:gd name="T99" fmla="*/ 66 h 178"/>
                <a:gd name="T100" fmla="*/ 76 w 328"/>
                <a:gd name="T101" fmla="*/ 79 h 178"/>
                <a:gd name="T102" fmla="*/ 108 w 328"/>
                <a:gd name="T103" fmla="*/ 81 h 178"/>
                <a:gd name="T104" fmla="*/ 127 w 328"/>
                <a:gd name="T105" fmla="*/ 85 h 178"/>
                <a:gd name="T106" fmla="*/ 183 w 328"/>
                <a:gd name="T107" fmla="*/ 54 h 178"/>
                <a:gd name="T108" fmla="*/ 197 w 328"/>
                <a:gd name="T109" fmla="*/ 71 h 178"/>
                <a:gd name="T110" fmla="*/ 145 w 328"/>
                <a:gd name="T111" fmla="*/ 82 h 178"/>
                <a:gd name="T112" fmla="*/ 141 w 328"/>
                <a:gd name="T113" fmla="*/ 88 h 178"/>
                <a:gd name="T114" fmla="*/ 123 w 328"/>
                <a:gd name="T115" fmla="*/ 107 h 178"/>
                <a:gd name="T116" fmla="*/ 118 w 328"/>
                <a:gd name="T117" fmla="*/ 111 h 1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178"/>
                <a:gd name="T179" fmla="*/ 328 w 328"/>
                <a:gd name="T180" fmla="*/ 178 h 1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178">
                  <a:moveTo>
                    <a:pt x="82" y="78"/>
                  </a:moveTo>
                  <a:cubicBezTo>
                    <a:pt x="78" y="76"/>
                    <a:pt x="75" y="76"/>
                    <a:pt x="71" y="76"/>
                  </a:cubicBezTo>
                  <a:cubicBezTo>
                    <a:pt x="67" y="76"/>
                    <a:pt x="63" y="74"/>
                    <a:pt x="58" y="75"/>
                  </a:cubicBezTo>
                  <a:cubicBezTo>
                    <a:pt x="57" y="75"/>
                    <a:pt x="56" y="77"/>
                    <a:pt x="55" y="78"/>
                  </a:cubicBezTo>
                  <a:cubicBezTo>
                    <a:pt x="55" y="79"/>
                    <a:pt x="57" y="81"/>
                    <a:pt x="57" y="82"/>
                  </a:cubicBezTo>
                  <a:cubicBezTo>
                    <a:pt x="57" y="83"/>
                    <a:pt x="55" y="83"/>
                    <a:pt x="54" y="84"/>
                  </a:cubicBezTo>
                  <a:cubicBezTo>
                    <a:pt x="54" y="85"/>
                    <a:pt x="53" y="87"/>
                    <a:pt x="54" y="88"/>
                  </a:cubicBezTo>
                  <a:cubicBezTo>
                    <a:pt x="57" y="90"/>
                    <a:pt x="60" y="90"/>
                    <a:pt x="63" y="91"/>
                  </a:cubicBezTo>
                  <a:cubicBezTo>
                    <a:pt x="65" y="92"/>
                    <a:pt x="67" y="93"/>
                    <a:pt x="69" y="95"/>
                  </a:cubicBezTo>
                  <a:cubicBezTo>
                    <a:pt x="70" y="96"/>
                    <a:pt x="71" y="98"/>
                    <a:pt x="73" y="100"/>
                  </a:cubicBezTo>
                  <a:cubicBezTo>
                    <a:pt x="74" y="101"/>
                    <a:pt x="76" y="102"/>
                    <a:pt x="78" y="104"/>
                  </a:cubicBezTo>
                  <a:cubicBezTo>
                    <a:pt x="79" y="105"/>
                    <a:pt x="82" y="107"/>
                    <a:pt x="80" y="107"/>
                  </a:cubicBezTo>
                  <a:cubicBezTo>
                    <a:pt x="78" y="108"/>
                    <a:pt x="75" y="106"/>
                    <a:pt x="72" y="105"/>
                  </a:cubicBezTo>
                  <a:cubicBezTo>
                    <a:pt x="70" y="105"/>
                    <a:pt x="67" y="104"/>
                    <a:pt x="65" y="104"/>
                  </a:cubicBezTo>
                  <a:cubicBezTo>
                    <a:pt x="64" y="105"/>
                    <a:pt x="63" y="107"/>
                    <a:pt x="64" y="108"/>
                  </a:cubicBezTo>
                  <a:cubicBezTo>
                    <a:pt x="66" y="110"/>
                    <a:pt x="69" y="111"/>
                    <a:pt x="71" y="111"/>
                  </a:cubicBezTo>
                  <a:cubicBezTo>
                    <a:pt x="76" y="111"/>
                    <a:pt x="81" y="110"/>
                    <a:pt x="86" y="110"/>
                  </a:cubicBezTo>
                  <a:cubicBezTo>
                    <a:pt x="89" y="110"/>
                    <a:pt x="92" y="109"/>
                    <a:pt x="95" y="110"/>
                  </a:cubicBezTo>
                  <a:cubicBezTo>
                    <a:pt x="96" y="110"/>
                    <a:pt x="96" y="113"/>
                    <a:pt x="95" y="113"/>
                  </a:cubicBezTo>
                  <a:cubicBezTo>
                    <a:pt x="91" y="115"/>
                    <a:pt x="87" y="113"/>
                    <a:pt x="83" y="114"/>
                  </a:cubicBezTo>
                  <a:cubicBezTo>
                    <a:pt x="82" y="115"/>
                    <a:pt x="87" y="115"/>
                    <a:pt x="88" y="117"/>
                  </a:cubicBezTo>
                  <a:cubicBezTo>
                    <a:pt x="88" y="117"/>
                    <a:pt x="88" y="119"/>
                    <a:pt x="87" y="119"/>
                  </a:cubicBezTo>
                  <a:cubicBezTo>
                    <a:pt x="84" y="119"/>
                    <a:pt x="81" y="116"/>
                    <a:pt x="77" y="115"/>
                  </a:cubicBezTo>
                  <a:cubicBezTo>
                    <a:pt x="73" y="114"/>
                    <a:pt x="69" y="115"/>
                    <a:pt x="66" y="114"/>
                  </a:cubicBezTo>
                  <a:cubicBezTo>
                    <a:pt x="63" y="113"/>
                    <a:pt x="61" y="111"/>
                    <a:pt x="58" y="111"/>
                  </a:cubicBezTo>
                  <a:cubicBezTo>
                    <a:pt x="57" y="111"/>
                    <a:pt x="55" y="112"/>
                    <a:pt x="53" y="113"/>
                  </a:cubicBezTo>
                  <a:cubicBezTo>
                    <a:pt x="49" y="114"/>
                    <a:pt x="44" y="113"/>
                    <a:pt x="40" y="114"/>
                  </a:cubicBezTo>
                  <a:cubicBezTo>
                    <a:pt x="39" y="115"/>
                    <a:pt x="40" y="118"/>
                    <a:pt x="40" y="119"/>
                  </a:cubicBezTo>
                  <a:cubicBezTo>
                    <a:pt x="38" y="121"/>
                    <a:pt x="35" y="121"/>
                    <a:pt x="33" y="123"/>
                  </a:cubicBezTo>
                  <a:cubicBezTo>
                    <a:pt x="32" y="125"/>
                    <a:pt x="32" y="127"/>
                    <a:pt x="33" y="129"/>
                  </a:cubicBezTo>
                  <a:cubicBezTo>
                    <a:pt x="35" y="130"/>
                    <a:pt x="37" y="130"/>
                    <a:pt x="39" y="130"/>
                  </a:cubicBezTo>
                  <a:cubicBezTo>
                    <a:pt x="41" y="130"/>
                    <a:pt x="42" y="128"/>
                    <a:pt x="44" y="128"/>
                  </a:cubicBezTo>
                  <a:cubicBezTo>
                    <a:pt x="45" y="128"/>
                    <a:pt x="44" y="130"/>
                    <a:pt x="45" y="130"/>
                  </a:cubicBezTo>
                  <a:cubicBezTo>
                    <a:pt x="47" y="130"/>
                    <a:pt x="49" y="129"/>
                    <a:pt x="51" y="128"/>
                  </a:cubicBezTo>
                  <a:cubicBezTo>
                    <a:pt x="54" y="126"/>
                    <a:pt x="56" y="123"/>
                    <a:pt x="59" y="121"/>
                  </a:cubicBezTo>
                  <a:cubicBezTo>
                    <a:pt x="60" y="120"/>
                    <a:pt x="61" y="120"/>
                    <a:pt x="61" y="121"/>
                  </a:cubicBezTo>
                  <a:cubicBezTo>
                    <a:pt x="61" y="123"/>
                    <a:pt x="58" y="125"/>
                    <a:pt x="58" y="126"/>
                  </a:cubicBezTo>
                  <a:cubicBezTo>
                    <a:pt x="59" y="128"/>
                    <a:pt x="65" y="126"/>
                    <a:pt x="64" y="128"/>
                  </a:cubicBezTo>
                  <a:cubicBezTo>
                    <a:pt x="62" y="129"/>
                    <a:pt x="58" y="127"/>
                    <a:pt x="56" y="129"/>
                  </a:cubicBezTo>
                  <a:cubicBezTo>
                    <a:pt x="53" y="130"/>
                    <a:pt x="51" y="133"/>
                    <a:pt x="50" y="136"/>
                  </a:cubicBezTo>
                  <a:cubicBezTo>
                    <a:pt x="50" y="137"/>
                    <a:pt x="53" y="135"/>
                    <a:pt x="53" y="136"/>
                  </a:cubicBezTo>
                  <a:cubicBezTo>
                    <a:pt x="54" y="137"/>
                    <a:pt x="53" y="138"/>
                    <a:pt x="53" y="139"/>
                  </a:cubicBezTo>
                  <a:cubicBezTo>
                    <a:pt x="53" y="140"/>
                    <a:pt x="52" y="141"/>
                    <a:pt x="53" y="142"/>
                  </a:cubicBezTo>
                  <a:cubicBezTo>
                    <a:pt x="53" y="143"/>
                    <a:pt x="55" y="141"/>
                    <a:pt x="55" y="142"/>
                  </a:cubicBezTo>
                  <a:cubicBezTo>
                    <a:pt x="56" y="143"/>
                    <a:pt x="56" y="145"/>
                    <a:pt x="57" y="145"/>
                  </a:cubicBezTo>
                  <a:cubicBezTo>
                    <a:pt x="59" y="146"/>
                    <a:pt x="62" y="146"/>
                    <a:pt x="64" y="146"/>
                  </a:cubicBezTo>
                  <a:cubicBezTo>
                    <a:pt x="68" y="145"/>
                    <a:pt x="71" y="143"/>
                    <a:pt x="74" y="142"/>
                  </a:cubicBezTo>
                  <a:cubicBezTo>
                    <a:pt x="77" y="139"/>
                    <a:pt x="80" y="135"/>
                    <a:pt x="84" y="132"/>
                  </a:cubicBezTo>
                  <a:cubicBezTo>
                    <a:pt x="84" y="132"/>
                    <a:pt x="86" y="131"/>
                    <a:pt x="86" y="132"/>
                  </a:cubicBezTo>
                  <a:cubicBezTo>
                    <a:pt x="85" y="135"/>
                    <a:pt x="82" y="137"/>
                    <a:pt x="80" y="139"/>
                  </a:cubicBezTo>
                  <a:cubicBezTo>
                    <a:pt x="78" y="141"/>
                    <a:pt x="76" y="143"/>
                    <a:pt x="74" y="145"/>
                  </a:cubicBezTo>
                  <a:cubicBezTo>
                    <a:pt x="73" y="146"/>
                    <a:pt x="71" y="147"/>
                    <a:pt x="69" y="148"/>
                  </a:cubicBezTo>
                  <a:cubicBezTo>
                    <a:pt x="66" y="148"/>
                    <a:pt x="62" y="147"/>
                    <a:pt x="59" y="148"/>
                  </a:cubicBezTo>
                  <a:cubicBezTo>
                    <a:pt x="58" y="149"/>
                    <a:pt x="60" y="152"/>
                    <a:pt x="59" y="151"/>
                  </a:cubicBezTo>
                  <a:cubicBezTo>
                    <a:pt x="54" y="151"/>
                    <a:pt x="49" y="150"/>
                    <a:pt x="45" y="147"/>
                  </a:cubicBezTo>
                  <a:cubicBezTo>
                    <a:pt x="42" y="145"/>
                    <a:pt x="42" y="139"/>
                    <a:pt x="39" y="136"/>
                  </a:cubicBezTo>
                  <a:cubicBezTo>
                    <a:pt x="37" y="134"/>
                    <a:pt x="34" y="135"/>
                    <a:pt x="32" y="135"/>
                  </a:cubicBezTo>
                  <a:cubicBezTo>
                    <a:pt x="28" y="136"/>
                    <a:pt x="25" y="136"/>
                    <a:pt x="22" y="138"/>
                  </a:cubicBezTo>
                  <a:cubicBezTo>
                    <a:pt x="20" y="139"/>
                    <a:pt x="21" y="142"/>
                    <a:pt x="22" y="143"/>
                  </a:cubicBezTo>
                  <a:cubicBezTo>
                    <a:pt x="22" y="145"/>
                    <a:pt x="24" y="145"/>
                    <a:pt x="25" y="146"/>
                  </a:cubicBezTo>
                  <a:cubicBezTo>
                    <a:pt x="25" y="147"/>
                    <a:pt x="25" y="149"/>
                    <a:pt x="26" y="149"/>
                  </a:cubicBezTo>
                  <a:cubicBezTo>
                    <a:pt x="28" y="150"/>
                    <a:pt x="30" y="148"/>
                    <a:pt x="31" y="149"/>
                  </a:cubicBezTo>
                  <a:cubicBezTo>
                    <a:pt x="32" y="150"/>
                    <a:pt x="34" y="151"/>
                    <a:pt x="33" y="153"/>
                  </a:cubicBezTo>
                  <a:cubicBezTo>
                    <a:pt x="32" y="154"/>
                    <a:pt x="30" y="153"/>
                    <a:pt x="29" y="153"/>
                  </a:cubicBezTo>
                  <a:cubicBezTo>
                    <a:pt x="25" y="154"/>
                    <a:pt x="21" y="153"/>
                    <a:pt x="18" y="154"/>
                  </a:cubicBezTo>
                  <a:cubicBezTo>
                    <a:pt x="16" y="154"/>
                    <a:pt x="14" y="155"/>
                    <a:pt x="13" y="155"/>
                  </a:cubicBezTo>
                  <a:cubicBezTo>
                    <a:pt x="9" y="157"/>
                    <a:pt x="4" y="158"/>
                    <a:pt x="1" y="161"/>
                  </a:cubicBezTo>
                  <a:cubicBezTo>
                    <a:pt x="0" y="163"/>
                    <a:pt x="0" y="165"/>
                    <a:pt x="1" y="167"/>
                  </a:cubicBezTo>
                  <a:cubicBezTo>
                    <a:pt x="2" y="169"/>
                    <a:pt x="5" y="172"/>
                    <a:pt x="8" y="172"/>
                  </a:cubicBezTo>
                  <a:cubicBezTo>
                    <a:pt x="9" y="172"/>
                    <a:pt x="8" y="167"/>
                    <a:pt x="9" y="167"/>
                  </a:cubicBezTo>
                  <a:cubicBezTo>
                    <a:pt x="11" y="168"/>
                    <a:pt x="9" y="174"/>
                    <a:pt x="10" y="172"/>
                  </a:cubicBezTo>
                  <a:cubicBezTo>
                    <a:pt x="12" y="170"/>
                    <a:pt x="10" y="167"/>
                    <a:pt x="12" y="164"/>
                  </a:cubicBezTo>
                  <a:cubicBezTo>
                    <a:pt x="12" y="164"/>
                    <a:pt x="13" y="165"/>
                    <a:pt x="13" y="166"/>
                  </a:cubicBezTo>
                  <a:cubicBezTo>
                    <a:pt x="14" y="168"/>
                    <a:pt x="12" y="171"/>
                    <a:pt x="13" y="173"/>
                  </a:cubicBezTo>
                  <a:cubicBezTo>
                    <a:pt x="13" y="174"/>
                    <a:pt x="16" y="174"/>
                    <a:pt x="17" y="173"/>
                  </a:cubicBezTo>
                  <a:cubicBezTo>
                    <a:pt x="19" y="172"/>
                    <a:pt x="21" y="169"/>
                    <a:pt x="23" y="169"/>
                  </a:cubicBezTo>
                  <a:cubicBezTo>
                    <a:pt x="25" y="169"/>
                    <a:pt x="26" y="173"/>
                    <a:pt x="27" y="173"/>
                  </a:cubicBezTo>
                  <a:cubicBezTo>
                    <a:pt x="30" y="173"/>
                    <a:pt x="31" y="169"/>
                    <a:pt x="33" y="169"/>
                  </a:cubicBezTo>
                  <a:cubicBezTo>
                    <a:pt x="34" y="169"/>
                    <a:pt x="32" y="172"/>
                    <a:pt x="33" y="173"/>
                  </a:cubicBezTo>
                  <a:cubicBezTo>
                    <a:pt x="35" y="174"/>
                    <a:pt x="38" y="173"/>
                    <a:pt x="40" y="173"/>
                  </a:cubicBezTo>
                  <a:cubicBezTo>
                    <a:pt x="41" y="174"/>
                    <a:pt x="41" y="176"/>
                    <a:pt x="42" y="176"/>
                  </a:cubicBezTo>
                  <a:cubicBezTo>
                    <a:pt x="45" y="176"/>
                    <a:pt x="48" y="176"/>
                    <a:pt x="51" y="175"/>
                  </a:cubicBezTo>
                  <a:cubicBezTo>
                    <a:pt x="52" y="174"/>
                    <a:pt x="48" y="174"/>
                    <a:pt x="48" y="173"/>
                  </a:cubicBezTo>
                  <a:cubicBezTo>
                    <a:pt x="47" y="172"/>
                    <a:pt x="47" y="170"/>
                    <a:pt x="48" y="169"/>
                  </a:cubicBezTo>
                  <a:cubicBezTo>
                    <a:pt x="49" y="169"/>
                    <a:pt x="49" y="171"/>
                    <a:pt x="50" y="171"/>
                  </a:cubicBezTo>
                  <a:cubicBezTo>
                    <a:pt x="53" y="171"/>
                    <a:pt x="55" y="169"/>
                    <a:pt x="58" y="169"/>
                  </a:cubicBezTo>
                  <a:cubicBezTo>
                    <a:pt x="59" y="169"/>
                    <a:pt x="59" y="171"/>
                    <a:pt x="60" y="171"/>
                  </a:cubicBezTo>
                  <a:cubicBezTo>
                    <a:pt x="63" y="172"/>
                    <a:pt x="66" y="173"/>
                    <a:pt x="69" y="171"/>
                  </a:cubicBezTo>
                  <a:cubicBezTo>
                    <a:pt x="70" y="170"/>
                    <a:pt x="68" y="166"/>
                    <a:pt x="69" y="164"/>
                  </a:cubicBezTo>
                  <a:cubicBezTo>
                    <a:pt x="70" y="164"/>
                    <a:pt x="71" y="164"/>
                    <a:pt x="71" y="165"/>
                  </a:cubicBezTo>
                  <a:cubicBezTo>
                    <a:pt x="72" y="167"/>
                    <a:pt x="71" y="171"/>
                    <a:pt x="72" y="173"/>
                  </a:cubicBezTo>
                  <a:cubicBezTo>
                    <a:pt x="73" y="174"/>
                    <a:pt x="76" y="173"/>
                    <a:pt x="77" y="173"/>
                  </a:cubicBezTo>
                  <a:cubicBezTo>
                    <a:pt x="79" y="172"/>
                    <a:pt x="81" y="170"/>
                    <a:pt x="81" y="168"/>
                  </a:cubicBezTo>
                  <a:cubicBezTo>
                    <a:pt x="81" y="167"/>
                    <a:pt x="79" y="167"/>
                    <a:pt x="78" y="166"/>
                  </a:cubicBezTo>
                  <a:cubicBezTo>
                    <a:pt x="78" y="165"/>
                    <a:pt x="77" y="163"/>
                    <a:pt x="78" y="163"/>
                  </a:cubicBezTo>
                  <a:cubicBezTo>
                    <a:pt x="80" y="163"/>
                    <a:pt x="83" y="164"/>
                    <a:pt x="84" y="166"/>
                  </a:cubicBezTo>
                  <a:cubicBezTo>
                    <a:pt x="85" y="167"/>
                    <a:pt x="82" y="170"/>
                    <a:pt x="83" y="171"/>
                  </a:cubicBezTo>
                  <a:cubicBezTo>
                    <a:pt x="85" y="173"/>
                    <a:pt x="88" y="171"/>
                    <a:pt x="90" y="171"/>
                  </a:cubicBezTo>
                  <a:cubicBezTo>
                    <a:pt x="91" y="171"/>
                    <a:pt x="93" y="171"/>
                    <a:pt x="93" y="172"/>
                  </a:cubicBezTo>
                  <a:cubicBezTo>
                    <a:pt x="93" y="173"/>
                    <a:pt x="88" y="176"/>
                    <a:pt x="90" y="177"/>
                  </a:cubicBezTo>
                  <a:cubicBezTo>
                    <a:pt x="93" y="178"/>
                    <a:pt x="95" y="175"/>
                    <a:pt x="98" y="175"/>
                  </a:cubicBezTo>
                  <a:cubicBezTo>
                    <a:pt x="101" y="174"/>
                    <a:pt x="105" y="174"/>
                    <a:pt x="108" y="173"/>
                  </a:cubicBezTo>
                  <a:cubicBezTo>
                    <a:pt x="110" y="173"/>
                    <a:pt x="112" y="169"/>
                    <a:pt x="114" y="169"/>
                  </a:cubicBezTo>
                  <a:cubicBezTo>
                    <a:pt x="116" y="169"/>
                    <a:pt x="116" y="174"/>
                    <a:pt x="117" y="173"/>
                  </a:cubicBezTo>
                  <a:cubicBezTo>
                    <a:pt x="121" y="172"/>
                    <a:pt x="124" y="168"/>
                    <a:pt x="126" y="165"/>
                  </a:cubicBezTo>
                  <a:cubicBezTo>
                    <a:pt x="127" y="162"/>
                    <a:pt x="128" y="157"/>
                    <a:pt x="126" y="157"/>
                  </a:cubicBezTo>
                  <a:cubicBezTo>
                    <a:pt x="122" y="156"/>
                    <a:pt x="120" y="162"/>
                    <a:pt x="116" y="163"/>
                  </a:cubicBezTo>
                  <a:cubicBezTo>
                    <a:pt x="114" y="163"/>
                    <a:pt x="113" y="160"/>
                    <a:pt x="113" y="159"/>
                  </a:cubicBezTo>
                  <a:cubicBezTo>
                    <a:pt x="113" y="157"/>
                    <a:pt x="116" y="155"/>
                    <a:pt x="115" y="154"/>
                  </a:cubicBezTo>
                  <a:cubicBezTo>
                    <a:pt x="114" y="152"/>
                    <a:pt x="111" y="151"/>
                    <a:pt x="109" y="151"/>
                  </a:cubicBezTo>
                  <a:cubicBezTo>
                    <a:pt x="107" y="151"/>
                    <a:pt x="106" y="153"/>
                    <a:pt x="104" y="153"/>
                  </a:cubicBezTo>
                  <a:cubicBezTo>
                    <a:pt x="104" y="153"/>
                    <a:pt x="105" y="151"/>
                    <a:pt x="104" y="151"/>
                  </a:cubicBezTo>
                  <a:cubicBezTo>
                    <a:pt x="101" y="150"/>
                    <a:pt x="98" y="149"/>
                    <a:pt x="95" y="150"/>
                  </a:cubicBezTo>
                  <a:cubicBezTo>
                    <a:pt x="92" y="150"/>
                    <a:pt x="90" y="154"/>
                    <a:pt x="87" y="154"/>
                  </a:cubicBezTo>
                  <a:cubicBezTo>
                    <a:pt x="85" y="154"/>
                    <a:pt x="85" y="151"/>
                    <a:pt x="86" y="150"/>
                  </a:cubicBezTo>
                  <a:cubicBezTo>
                    <a:pt x="87" y="148"/>
                    <a:pt x="90" y="150"/>
                    <a:pt x="92" y="148"/>
                  </a:cubicBezTo>
                  <a:cubicBezTo>
                    <a:pt x="92" y="148"/>
                    <a:pt x="89" y="148"/>
                    <a:pt x="89" y="147"/>
                  </a:cubicBezTo>
                  <a:cubicBezTo>
                    <a:pt x="88" y="146"/>
                    <a:pt x="88" y="142"/>
                    <a:pt x="90" y="142"/>
                  </a:cubicBezTo>
                  <a:cubicBezTo>
                    <a:pt x="92" y="142"/>
                    <a:pt x="93" y="146"/>
                    <a:pt x="95" y="147"/>
                  </a:cubicBezTo>
                  <a:cubicBezTo>
                    <a:pt x="98" y="148"/>
                    <a:pt x="102" y="149"/>
                    <a:pt x="105" y="149"/>
                  </a:cubicBezTo>
                  <a:cubicBezTo>
                    <a:pt x="109" y="150"/>
                    <a:pt x="113" y="150"/>
                    <a:pt x="117" y="150"/>
                  </a:cubicBezTo>
                  <a:cubicBezTo>
                    <a:pt x="121" y="149"/>
                    <a:pt x="126" y="148"/>
                    <a:pt x="129" y="145"/>
                  </a:cubicBezTo>
                  <a:cubicBezTo>
                    <a:pt x="130" y="144"/>
                    <a:pt x="127" y="142"/>
                    <a:pt x="127" y="140"/>
                  </a:cubicBezTo>
                  <a:cubicBezTo>
                    <a:pt x="128" y="138"/>
                    <a:pt x="130" y="134"/>
                    <a:pt x="132" y="133"/>
                  </a:cubicBezTo>
                  <a:cubicBezTo>
                    <a:pt x="136" y="132"/>
                    <a:pt x="140" y="134"/>
                    <a:pt x="143" y="134"/>
                  </a:cubicBezTo>
                  <a:cubicBezTo>
                    <a:pt x="145" y="134"/>
                    <a:pt x="147" y="132"/>
                    <a:pt x="149" y="132"/>
                  </a:cubicBezTo>
                  <a:cubicBezTo>
                    <a:pt x="151" y="132"/>
                    <a:pt x="152" y="134"/>
                    <a:pt x="153" y="134"/>
                  </a:cubicBezTo>
                  <a:cubicBezTo>
                    <a:pt x="157" y="131"/>
                    <a:pt x="163" y="128"/>
                    <a:pt x="163" y="123"/>
                  </a:cubicBezTo>
                  <a:cubicBezTo>
                    <a:pt x="162" y="119"/>
                    <a:pt x="148" y="122"/>
                    <a:pt x="151" y="118"/>
                  </a:cubicBezTo>
                  <a:cubicBezTo>
                    <a:pt x="154" y="114"/>
                    <a:pt x="162" y="121"/>
                    <a:pt x="166" y="118"/>
                  </a:cubicBezTo>
                  <a:cubicBezTo>
                    <a:pt x="169" y="117"/>
                    <a:pt x="171" y="113"/>
                    <a:pt x="169" y="111"/>
                  </a:cubicBezTo>
                  <a:cubicBezTo>
                    <a:pt x="167" y="108"/>
                    <a:pt x="162" y="111"/>
                    <a:pt x="158" y="110"/>
                  </a:cubicBezTo>
                  <a:cubicBezTo>
                    <a:pt x="158" y="109"/>
                    <a:pt x="159" y="107"/>
                    <a:pt x="158" y="107"/>
                  </a:cubicBezTo>
                  <a:cubicBezTo>
                    <a:pt x="154" y="106"/>
                    <a:pt x="149" y="108"/>
                    <a:pt x="145" y="107"/>
                  </a:cubicBezTo>
                  <a:cubicBezTo>
                    <a:pt x="143" y="107"/>
                    <a:pt x="141" y="106"/>
                    <a:pt x="142" y="106"/>
                  </a:cubicBezTo>
                  <a:cubicBezTo>
                    <a:pt x="146" y="105"/>
                    <a:pt x="154" y="108"/>
                    <a:pt x="154" y="104"/>
                  </a:cubicBezTo>
                  <a:cubicBezTo>
                    <a:pt x="155" y="100"/>
                    <a:pt x="146" y="104"/>
                    <a:pt x="142" y="102"/>
                  </a:cubicBezTo>
                  <a:cubicBezTo>
                    <a:pt x="140" y="101"/>
                    <a:pt x="148" y="102"/>
                    <a:pt x="151" y="102"/>
                  </a:cubicBezTo>
                  <a:cubicBezTo>
                    <a:pt x="154" y="102"/>
                    <a:pt x="158" y="103"/>
                    <a:pt x="161" y="104"/>
                  </a:cubicBezTo>
                  <a:cubicBezTo>
                    <a:pt x="166" y="105"/>
                    <a:pt x="170" y="108"/>
                    <a:pt x="174" y="107"/>
                  </a:cubicBezTo>
                  <a:cubicBezTo>
                    <a:pt x="176" y="106"/>
                    <a:pt x="174" y="101"/>
                    <a:pt x="172" y="101"/>
                  </a:cubicBezTo>
                  <a:cubicBezTo>
                    <a:pt x="167" y="99"/>
                    <a:pt x="160" y="102"/>
                    <a:pt x="154" y="100"/>
                  </a:cubicBezTo>
                  <a:cubicBezTo>
                    <a:pt x="152" y="100"/>
                    <a:pt x="153" y="96"/>
                    <a:pt x="154" y="96"/>
                  </a:cubicBezTo>
                  <a:cubicBezTo>
                    <a:pt x="156" y="95"/>
                    <a:pt x="159" y="96"/>
                    <a:pt x="162" y="96"/>
                  </a:cubicBezTo>
                  <a:cubicBezTo>
                    <a:pt x="166" y="96"/>
                    <a:pt x="170" y="96"/>
                    <a:pt x="174" y="96"/>
                  </a:cubicBezTo>
                  <a:cubicBezTo>
                    <a:pt x="177" y="96"/>
                    <a:pt x="181" y="96"/>
                    <a:pt x="184" y="95"/>
                  </a:cubicBezTo>
                  <a:cubicBezTo>
                    <a:pt x="186" y="94"/>
                    <a:pt x="185" y="90"/>
                    <a:pt x="184" y="90"/>
                  </a:cubicBezTo>
                  <a:cubicBezTo>
                    <a:pt x="180" y="88"/>
                    <a:pt x="175" y="91"/>
                    <a:pt x="171" y="89"/>
                  </a:cubicBezTo>
                  <a:cubicBezTo>
                    <a:pt x="169" y="88"/>
                    <a:pt x="173" y="85"/>
                    <a:pt x="175" y="85"/>
                  </a:cubicBezTo>
                  <a:cubicBezTo>
                    <a:pt x="179" y="84"/>
                    <a:pt x="183" y="86"/>
                    <a:pt x="187" y="88"/>
                  </a:cubicBezTo>
                  <a:cubicBezTo>
                    <a:pt x="190" y="89"/>
                    <a:pt x="192" y="93"/>
                    <a:pt x="195" y="93"/>
                  </a:cubicBezTo>
                  <a:cubicBezTo>
                    <a:pt x="201" y="93"/>
                    <a:pt x="206" y="91"/>
                    <a:pt x="210" y="89"/>
                  </a:cubicBezTo>
                  <a:cubicBezTo>
                    <a:pt x="212" y="88"/>
                    <a:pt x="216" y="85"/>
                    <a:pt x="214" y="83"/>
                  </a:cubicBezTo>
                  <a:cubicBezTo>
                    <a:pt x="212" y="81"/>
                    <a:pt x="207" y="83"/>
                    <a:pt x="204" y="82"/>
                  </a:cubicBezTo>
                  <a:cubicBezTo>
                    <a:pt x="204" y="82"/>
                    <a:pt x="204" y="80"/>
                    <a:pt x="204" y="80"/>
                  </a:cubicBezTo>
                  <a:cubicBezTo>
                    <a:pt x="210" y="79"/>
                    <a:pt x="217" y="82"/>
                    <a:pt x="222" y="79"/>
                  </a:cubicBezTo>
                  <a:cubicBezTo>
                    <a:pt x="225" y="77"/>
                    <a:pt x="214" y="75"/>
                    <a:pt x="217" y="73"/>
                  </a:cubicBezTo>
                  <a:cubicBezTo>
                    <a:pt x="220" y="72"/>
                    <a:pt x="223" y="76"/>
                    <a:pt x="227" y="76"/>
                  </a:cubicBezTo>
                  <a:cubicBezTo>
                    <a:pt x="230" y="76"/>
                    <a:pt x="232" y="73"/>
                    <a:pt x="235" y="71"/>
                  </a:cubicBezTo>
                  <a:cubicBezTo>
                    <a:pt x="242" y="68"/>
                    <a:pt x="249" y="64"/>
                    <a:pt x="256" y="60"/>
                  </a:cubicBezTo>
                  <a:cubicBezTo>
                    <a:pt x="261" y="57"/>
                    <a:pt x="266" y="54"/>
                    <a:pt x="271" y="52"/>
                  </a:cubicBezTo>
                  <a:cubicBezTo>
                    <a:pt x="274" y="51"/>
                    <a:pt x="277" y="51"/>
                    <a:pt x="280" y="50"/>
                  </a:cubicBezTo>
                  <a:cubicBezTo>
                    <a:pt x="283" y="49"/>
                    <a:pt x="286" y="47"/>
                    <a:pt x="287" y="45"/>
                  </a:cubicBezTo>
                  <a:cubicBezTo>
                    <a:pt x="288" y="43"/>
                    <a:pt x="284" y="45"/>
                    <a:pt x="283" y="45"/>
                  </a:cubicBezTo>
                  <a:cubicBezTo>
                    <a:pt x="280" y="45"/>
                    <a:pt x="278" y="45"/>
                    <a:pt x="276" y="45"/>
                  </a:cubicBezTo>
                  <a:cubicBezTo>
                    <a:pt x="270" y="46"/>
                    <a:pt x="264" y="48"/>
                    <a:pt x="258" y="49"/>
                  </a:cubicBezTo>
                  <a:cubicBezTo>
                    <a:pt x="250" y="51"/>
                    <a:pt x="242" y="52"/>
                    <a:pt x="233" y="53"/>
                  </a:cubicBezTo>
                  <a:cubicBezTo>
                    <a:pt x="232" y="53"/>
                    <a:pt x="234" y="51"/>
                    <a:pt x="236" y="50"/>
                  </a:cubicBezTo>
                  <a:cubicBezTo>
                    <a:pt x="246" y="47"/>
                    <a:pt x="257" y="45"/>
                    <a:pt x="268" y="43"/>
                  </a:cubicBezTo>
                  <a:cubicBezTo>
                    <a:pt x="274" y="41"/>
                    <a:pt x="280" y="40"/>
                    <a:pt x="285" y="39"/>
                  </a:cubicBezTo>
                  <a:cubicBezTo>
                    <a:pt x="289" y="38"/>
                    <a:pt x="294" y="38"/>
                    <a:pt x="297" y="37"/>
                  </a:cubicBezTo>
                  <a:cubicBezTo>
                    <a:pt x="302" y="35"/>
                    <a:pt x="306" y="33"/>
                    <a:pt x="310" y="31"/>
                  </a:cubicBezTo>
                  <a:cubicBezTo>
                    <a:pt x="314" y="29"/>
                    <a:pt x="319" y="27"/>
                    <a:pt x="322" y="25"/>
                  </a:cubicBezTo>
                  <a:cubicBezTo>
                    <a:pt x="325" y="23"/>
                    <a:pt x="328" y="20"/>
                    <a:pt x="327" y="18"/>
                  </a:cubicBezTo>
                  <a:cubicBezTo>
                    <a:pt x="327" y="16"/>
                    <a:pt x="323" y="18"/>
                    <a:pt x="320" y="18"/>
                  </a:cubicBezTo>
                  <a:cubicBezTo>
                    <a:pt x="317" y="17"/>
                    <a:pt x="313" y="14"/>
                    <a:pt x="310" y="13"/>
                  </a:cubicBezTo>
                  <a:cubicBezTo>
                    <a:pt x="305" y="12"/>
                    <a:pt x="301" y="13"/>
                    <a:pt x="296" y="12"/>
                  </a:cubicBezTo>
                  <a:cubicBezTo>
                    <a:pt x="295" y="12"/>
                    <a:pt x="293" y="10"/>
                    <a:pt x="292" y="9"/>
                  </a:cubicBezTo>
                  <a:cubicBezTo>
                    <a:pt x="291" y="8"/>
                    <a:pt x="292" y="5"/>
                    <a:pt x="291" y="5"/>
                  </a:cubicBezTo>
                  <a:cubicBezTo>
                    <a:pt x="288" y="5"/>
                    <a:pt x="287" y="8"/>
                    <a:pt x="285" y="9"/>
                  </a:cubicBezTo>
                  <a:cubicBezTo>
                    <a:pt x="282" y="10"/>
                    <a:pt x="279" y="10"/>
                    <a:pt x="276" y="11"/>
                  </a:cubicBezTo>
                  <a:cubicBezTo>
                    <a:pt x="267" y="12"/>
                    <a:pt x="257" y="14"/>
                    <a:pt x="248" y="14"/>
                  </a:cubicBezTo>
                  <a:cubicBezTo>
                    <a:pt x="246" y="14"/>
                    <a:pt x="250" y="11"/>
                    <a:pt x="252" y="11"/>
                  </a:cubicBezTo>
                  <a:cubicBezTo>
                    <a:pt x="258" y="9"/>
                    <a:pt x="265" y="9"/>
                    <a:pt x="272" y="7"/>
                  </a:cubicBezTo>
                  <a:cubicBezTo>
                    <a:pt x="273" y="7"/>
                    <a:pt x="271" y="5"/>
                    <a:pt x="270" y="5"/>
                  </a:cubicBezTo>
                  <a:cubicBezTo>
                    <a:pt x="264" y="4"/>
                    <a:pt x="258" y="4"/>
                    <a:pt x="253" y="4"/>
                  </a:cubicBezTo>
                  <a:cubicBezTo>
                    <a:pt x="248" y="4"/>
                    <a:pt x="244" y="3"/>
                    <a:pt x="240" y="3"/>
                  </a:cubicBezTo>
                  <a:cubicBezTo>
                    <a:pt x="238" y="2"/>
                    <a:pt x="236" y="0"/>
                    <a:pt x="234" y="0"/>
                  </a:cubicBezTo>
                  <a:cubicBezTo>
                    <a:pt x="230" y="0"/>
                    <a:pt x="225" y="0"/>
                    <a:pt x="222" y="1"/>
                  </a:cubicBezTo>
                  <a:cubicBezTo>
                    <a:pt x="220" y="2"/>
                    <a:pt x="225" y="5"/>
                    <a:pt x="223" y="6"/>
                  </a:cubicBezTo>
                  <a:cubicBezTo>
                    <a:pt x="221" y="7"/>
                    <a:pt x="218" y="6"/>
                    <a:pt x="216" y="5"/>
                  </a:cubicBezTo>
                  <a:cubicBezTo>
                    <a:pt x="214" y="5"/>
                    <a:pt x="213" y="2"/>
                    <a:pt x="211" y="2"/>
                  </a:cubicBezTo>
                  <a:cubicBezTo>
                    <a:pt x="208" y="1"/>
                    <a:pt x="204" y="3"/>
                    <a:pt x="200" y="4"/>
                  </a:cubicBezTo>
                  <a:cubicBezTo>
                    <a:pt x="199" y="4"/>
                    <a:pt x="197" y="5"/>
                    <a:pt x="197" y="7"/>
                  </a:cubicBezTo>
                  <a:cubicBezTo>
                    <a:pt x="197" y="9"/>
                    <a:pt x="201" y="10"/>
                    <a:pt x="200" y="12"/>
                  </a:cubicBezTo>
                  <a:cubicBezTo>
                    <a:pt x="200" y="14"/>
                    <a:pt x="197" y="14"/>
                    <a:pt x="196" y="13"/>
                  </a:cubicBezTo>
                  <a:cubicBezTo>
                    <a:pt x="193" y="11"/>
                    <a:pt x="191" y="8"/>
                    <a:pt x="188" y="6"/>
                  </a:cubicBezTo>
                  <a:cubicBezTo>
                    <a:pt x="187" y="4"/>
                    <a:pt x="185" y="3"/>
                    <a:pt x="183" y="2"/>
                  </a:cubicBezTo>
                  <a:cubicBezTo>
                    <a:pt x="179" y="1"/>
                    <a:pt x="176" y="2"/>
                    <a:pt x="172" y="2"/>
                  </a:cubicBezTo>
                  <a:cubicBezTo>
                    <a:pt x="168" y="2"/>
                    <a:pt x="164" y="1"/>
                    <a:pt x="160" y="2"/>
                  </a:cubicBezTo>
                  <a:cubicBezTo>
                    <a:pt x="159" y="3"/>
                    <a:pt x="157" y="5"/>
                    <a:pt x="158" y="6"/>
                  </a:cubicBezTo>
                  <a:cubicBezTo>
                    <a:pt x="163" y="10"/>
                    <a:pt x="171" y="11"/>
                    <a:pt x="176" y="16"/>
                  </a:cubicBezTo>
                  <a:cubicBezTo>
                    <a:pt x="178" y="18"/>
                    <a:pt x="172" y="18"/>
                    <a:pt x="170" y="17"/>
                  </a:cubicBezTo>
                  <a:cubicBezTo>
                    <a:pt x="164" y="15"/>
                    <a:pt x="158" y="9"/>
                    <a:pt x="152" y="7"/>
                  </a:cubicBezTo>
                  <a:cubicBezTo>
                    <a:pt x="149" y="6"/>
                    <a:pt x="147" y="10"/>
                    <a:pt x="145" y="10"/>
                  </a:cubicBezTo>
                  <a:cubicBezTo>
                    <a:pt x="142" y="10"/>
                    <a:pt x="140" y="8"/>
                    <a:pt x="137" y="7"/>
                  </a:cubicBezTo>
                  <a:cubicBezTo>
                    <a:pt x="136" y="6"/>
                    <a:pt x="134" y="4"/>
                    <a:pt x="132" y="4"/>
                  </a:cubicBezTo>
                  <a:cubicBezTo>
                    <a:pt x="130" y="5"/>
                    <a:pt x="128" y="7"/>
                    <a:pt x="129" y="8"/>
                  </a:cubicBezTo>
                  <a:cubicBezTo>
                    <a:pt x="129" y="11"/>
                    <a:pt x="134" y="12"/>
                    <a:pt x="134" y="15"/>
                  </a:cubicBezTo>
                  <a:cubicBezTo>
                    <a:pt x="134" y="17"/>
                    <a:pt x="130" y="16"/>
                    <a:pt x="129" y="15"/>
                  </a:cubicBezTo>
                  <a:cubicBezTo>
                    <a:pt x="127" y="14"/>
                    <a:pt x="127" y="10"/>
                    <a:pt x="124" y="9"/>
                  </a:cubicBezTo>
                  <a:cubicBezTo>
                    <a:pt x="122" y="8"/>
                    <a:pt x="116" y="6"/>
                    <a:pt x="115" y="9"/>
                  </a:cubicBezTo>
                  <a:cubicBezTo>
                    <a:pt x="114" y="12"/>
                    <a:pt x="120" y="14"/>
                    <a:pt x="122" y="17"/>
                  </a:cubicBezTo>
                  <a:cubicBezTo>
                    <a:pt x="123" y="17"/>
                    <a:pt x="122" y="19"/>
                    <a:pt x="121" y="19"/>
                  </a:cubicBezTo>
                  <a:cubicBezTo>
                    <a:pt x="117" y="18"/>
                    <a:pt x="114" y="15"/>
                    <a:pt x="111" y="15"/>
                  </a:cubicBezTo>
                  <a:cubicBezTo>
                    <a:pt x="109" y="15"/>
                    <a:pt x="107" y="16"/>
                    <a:pt x="106" y="18"/>
                  </a:cubicBezTo>
                  <a:cubicBezTo>
                    <a:pt x="106" y="18"/>
                    <a:pt x="108" y="19"/>
                    <a:pt x="107" y="20"/>
                  </a:cubicBezTo>
                  <a:cubicBezTo>
                    <a:pt x="106" y="21"/>
                    <a:pt x="104" y="19"/>
                    <a:pt x="103" y="20"/>
                  </a:cubicBezTo>
                  <a:cubicBezTo>
                    <a:pt x="103" y="22"/>
                    <a:pt x="105" y="23"/>
                    <a:pt x="106" y="23"/>
                  </a:cubicBezTo>
                  <a:cubicBezTo>
                    <a:pt x="112" y="26"/>
                    <a:pt x="119" y="27"/>
                    <a:pt x="125" y="29"/>
                  </a:cubicBezTo>
                  <a:cubicBezTo>
                    <a:pt x="126" y="30"/>
                    <a:pt x="126" y="32"/>
                    <a:pt x="125" y="32"/>
                  </a:cubicBezTo>
                  <a:cubicBezTo>
                    <a:pt x="119" y="32"/>
                    <a:pt x="114" y="31"/>
                    <a:pt x="108" y="30"/>
                  </a:cubicBezTo>
                  <a:cubicBezTo>
                    <a:pt x="106" y="29"/>
                    <a:pt x="104" y="26"/>
                    <a:pt x="102" y="25"/>
                  </a:cubicBezTo>
                  <a:cubicBezTo>
                    <a:pt x="101" y="25"/>
                    <a:pt x="99" y="24"/>
                    <a:pt x="99" y="25"/>
                  </a:cubicBezTo>
                  <a:cubicBezTo>
                    <a:pt x="99" y="27"/>
                    <a:pt x="103" y="28"/>
                    <a:pt x="101" y="29"/>
                  </a:cubicBezTo>
                  <a:cubicBezTo>
                    <a:pt x="99" y="31"/>
                    <a:pt x="96" y="31"/>
                    <a:pt x="94" y="29"/>
                  </a:cubicBezTo>
                  <a:cubicBezTo>
                    <a:pt x="92" y="29"/>
                    <a:pt x="94" y="26"/>
                    <a:pt x="94" y="25"/>
                  </a:cubicBezTo>
                  <a:cubicBezTo>
                    <a:pt x="92" y="24"/>
                    <a:pt x="90" y="23"/>
                    <a:pt x="88" y="22"/>
                  </a:cubicBezTo>
                  <a:cubicBezTo>
                    <a:pt x="84" y="21"/>
                    <a:pt x="79" y="20"/>
                    <a:pt x="75" y="19"/>
                  </a:cubicBezTo>
                  <a:cubicBezTo>
                    <a:pt x="71" y="19"/>
                    <a:pt x="68" y="18"/>
                    <a:pt x="65" y="19"/>
                  </a:cubicBezTo>
                  <a:cubicBezTo>
                    <a:pt x="62" y="19"/>
                    <a:pt x="60" y="19"/>
                    <a:pt x="58" y="21"/>
                  </a:cubicBezTo>
                  <a:cubicBezTo>
                    <a:pt x="57" y="22"/>
                    <a:pt x="58" y="25"/>
                    <a:pt x="59" y="26"/>
                  </a:cubicBezTo>
                  <a:cubicBezTo>
                    <a:pt x="61" y="27"/>
                    <a:pt x="65" y="27"/>
                    <a:pt x="67" y="28"/>
                  </a:cubicBezTo>
                  <a:cubicBezTo>
                    <a:pt x="70" y="29"/>
                    <a:pt x="78" y="30"/>
                    <a:pt x="75" y="31"/>
                  </a:cubicBezTo>
                  <a:cubicBezTo>
                    <a:pt x="70" y="33"/>
                    <a:pt x="64" y="32"/>
                    <a:pt x="58" y="32"/>
                  </a:cubicBezTo>
                  <a:cubicBezTo>
                    <a:pt x="54" y="32"/>
                    <a:pt x="51" y="32"/>
                    <a:pt x="48" y="33"/>
                  </a:cubicBezTo>
                  <a:cubicBezTo>
                    <a:pt x="45" y="35"/>
                    <a:pt x="44" y="37"/>
                    <a:pt x="43" y="40"/>
                  </a:cubicBezTo>
                  <a:cubicBezTo>
                    <a:pt x="41" y="42"/>
                    <a:pt x="39" y="46"/>
                    <a:pt x="41" y="48"/>
                  </a:cubicBezTo>
                  <a:cubicBezTo>
                    <a:pt x="44" y="52"/>
                    <a:pt x="50" y="54"/>
                    <a:pt x="56" y="54"/>
                  </a:cubicBezTo>
                  <a:cubicBezTo>
                    <a:pt x="61" y="55"/>
                    <a:pt x="65" y="51"/>
                    <a:pt x="70" y="50"/>
                  </a:cubicBezTo>
                  <a:cubicBezTo>
                    <a:pt x="72" y="50"/>
                    <a:pt x="78" y="49"/>
                    <a:pt x="77" y="50"/>
                  </a:cubicBezTo>
                  <a:cubicBezTo>
                    <a:pt x="73" y="53"/>
                    <a:pt x="68" y="53"/>
                    <a:pt x="64" y="55"/>
                  </a:cubicBezTo>
                  <a:cubicBezTo>
                    <a:pt x="61" y="56"/>
                    <a:pt x="58" y="58"/>
                    <a:pt x="55" y="59"/>
                  </a:cubicBezTo>
                  <a:cubicBezTo>
                    <a:pt x="51" y="59"/>
                    <a:pt x="47" y="58"/>
                    <a:pt x="43" y="58"/>
                  </a:cubicBezTo>
                  <a:cubicBezTo>
                    <a:pt x="40" y="58"/>
                    <a:pt x="37" y="57"/>
                    <a:pt x="35" y="58"/>
                  </a:cubicBezTo>
                  <a:cubicBezTo>
                    <a:pt x="34" y="58"/>
                    <a:pt x="33" y="61"/>
                    <a:pt x="34" y="61"/>
                  </a:cubicBezTo>
                  <a:cubicBezTo>
                    <a:pt x="38" y="64"/>
                    <a:pt x="44" y="66"/>
                    <a:pt x="49" y="68"/>
                  </a:cubicBezTo>
                  <a:cubicBezTo>
                    <a:pt x="51" y="69"/>
                    <a:pt x="53" y="69"/>
                    <a:pt x="55" y="68"/>
                  </a:cubicBezTo>
                  <a:cubicBezTo>
                    <a:pt x="60" y="65"/>
                    <a:pt x="63" y="60"/>
                    <a:pt x="68" y="57"/>
                  </a:cubicBezTo>
                  <a:cubicBezTo>
                    <a:pt x="70" y="55"/>
                    <a:pt x="73" y="55"/>
                    <a:pt x="76" y="55"/>
                  </a:cubicBezTo>
                  <a:cubicBezTo>
                    <a:pt x="82" y="55"/>
                    <a:pt x="88" y="54"/>
                    <a:pt x="94" y="54"/>
                  </a:cubicBezTo>
                  <a:cubicBezTo>
                    <a:pt x="96" y="54"/>
                    <a:pt x="100" y="54"/>
                    <a:pt x="99" y="55"/>
                  </a:cubicBezTo>
                  <a:cubicBezTo>
                    <a:pt x="96" y="57"/>
                    <a:pt x="92" y="56"/>
                    <a:pt x="89" y="56"/>
                  </a:cubicBezTo>
                  <a:cubicBezTo>
                    <a:pt x="84" y="57"/>
                    <a:pt x="79" y="56"/>
                    <a:pt x="75" y="58"/>
                  </a:cubicBezTo>
                  <a:cubicBezTo>
                    <a:pt x="70" y="59"/>
                    <a:pt x="66" y="62"/>
                    <a:pt x="63" y="66"/>
                  </a:cubicBezTo>
                  <a:cubicBezTo>
                    <a:pt x="62" y="67"/>
                    <a:pt x="62" y="70"/>
                    <a:pt x="63" y="70"/>
                  </a:cubicBezTo>
                  <a:cubicBezTo>
                    <a:pt x="66" y="72"/>
                    <a:pt x="70" y="70"/>
                    <a:pt x="74" y="71"/>
                  </a:cubicBezTo>
                  <a:cubicBezTo>
                    <a:pt x="76" y="71"/>
                    <a:pt x="78" y="74"/>
                    <a:pt x="81" y="73"/>
                  </a:cubicBezTo>
                  <a:cubicBezTo>
                    <a:pt x="83" y="71"/>
                    <a:pt x="82" y="67"/>
                    <a:pt x="85" y="65"/>
                  </a:cubicBezTo>
                  <a:cubicBezTo>
                    <a:pt x="86" y="65"/>
                    <a:pt x="88" y="67"/>
                    <a:pt x="90" y="67"/>
                  </a:cubicBezTo>
                  <a:cubicBezTo>
                    <a:pt x="93" y="67"/>
                    <a:pt x="96" y="65"/>
                    <a:pt x="100" y="66"/>
                  </a:cubicBezTo>
                  <a:cubicBezTo>
                    <a:pt x="101" y="66"/>
                    <a:pt x="98" y="68"/>
                    <a:pt x="97" y="68"/>
                  </a:cubicBezTo>
                  <a:cubicBezTo>
                    <a:pt x="95" y="69"/>
                    <a:pt x="91" y="68"/>
                    <a:pt x="89" y="70"/>
                  </a:cubicBezTo>
                  <a:cubicBezTo>
                    <a:pt x="88" y="70"/>
                    <a:pt x="89" y="72"/>
                    <a:pt x="90" y="72"/>
                  </a:cubicBezTo>
                  <a:cubicBezTo>
                    <a:pt x="95" y="72"/>
                    <a:pt x="101" y="72"/>
                    <a:pt x="106" y="71"/>
                  </a:cubicBezTo>
                  <a:cubicBezTo>
                    <a:pt x="113" y="68"/>
                    <a:pt x="121" y="66"/>
                    <a:pt x="127" y="60"/>
                  </a:cubicBezTo>
                  <a:cubicBezTo>
                    <a:pt x="129" y="59"/>
                    <a:pt x="126" y="54"/>
                    <a:pt x="127" y="52"/>
                  </a:cubicBezTo>
                  <a:cubicBezTo>
                    <a:pt x="128" y="50"/>
                    <a:pt x="131" y="52"/>
                    <a:pt x="132" y="52"/>
                  </a:cubicBezTo>
                  <a:cubicBezTo>
                    <a:pt x="137" y="50"/>
                    <a:pt x="141" y="47"/>
                    <a:pt x="146" y="45"/>
                  </a:cubicBezTo>
                  <a:cubicBezTo>
                    <a:pt x="148" y="45"/>
                    <a:pt x="150" y="44"/>
                    <a:pt x="152" y="45"/>
                  </a:cubicBezTo>
                  <a:cubicBezTo>
                    <a:pt x="153" y="47"/>
                    <a:pt x="149" y="46"/>
                    <a:pt x="147" y="47"/>
                  </a:cubicBezTo>
                  <a:cubicBezTo>
                    <a:pt x="143" y="49"/>
                    <a:pt x="139" y="52"/>
                    <a:pt x="136" y="54"/>
                  </a:cubicBezTo>
                  <a:cubicBezTo>
                    <a:pt x="134" y="56"/>
                    <a:pt x="128" y="60"/>
                    <a:pt x="131" y="62"/>
                  </a:cubicBezTo>
                  <a:cubicBezTo>
                    <a:pt x="135" y="64"/>
                    <a:pt x="140" y="60"/>
                    <a:pt x="145" y="60"/>
                  </a:cubicBezTo>
                  <a:cubicBezTo>
                    <a:pt x="151" y="59"/>
                    <a:pt x="158" y="59"/>
                    <a:pt x="164" y="59"/>
                  </a:cubicBezTo>
                  <a:cubicBezTo>
                    <a:pt x="166" y="59"/>
                    <a:pt x="172" y="57"/>
                    <a:pt x="171" y="59"/>
                  </a:cubicBezTo>
                  <a:cubicBezTo>
                    <a:pt x="168" y="62"/>
                    <a:pt x="164" y="62"/>
                    <a:pt x="161" y="63"/>
                  </a:cubicBezTo>
                  <a:cubicBezTo>
                    <a:pt x="156" y="64"/>
                    <a:pt x="150" y="62"/>
                    <a:pt x="145" y="63"/>
                  </a:cubicBezTo>
                  <a:cubicBezTo>
                    <a:pt x="140" y="63"/>
                    <a:pt x="136" y="64"/>
                    <a:pt x="131" y="65"/>
                  </a:cubicBezTo>
                  <a:cubicBezTo>
                    <a:pt x="128" y="66"/>
                    <a:pt x="124" y="66"/>
                    <a:pt x="121" y="68"/>
                  </a:cubicBezTo>
                  <a:cubicBezTo>
                    <a:pt x="120" y="68"/>
                    <a:pt x="122" y="70"/>
                    <a:pt x="123" y="70"/>
                  </a:cubicBezTo>
                  <a:cubicBezTo>
                    <a:pt x="127" y="70"/>
                    <a:pt x="131" y="68"/>
                    <a:pt x="135" y="68"/>
                  </a:cubicBezTo>
                  <a:cubicBezTo>
                    <a:pt x="136" y="68"/>
                    <a:pt x="139" y="69"/>
                    <a:pt x="138" y="70"/>
                  </a:cubicBezTo>
                  <a:cubicBezTo>
                    <a:pt x="135" y="71"/>
                    <a:pt x="131" y="71"/>
                    <a:pt x="128" y="72"/>
                  </a:cubicBezTo>
                  <a:cubicBezTo>
                    <a:pt x="125" y="73"/>
                    <a:pt x="121" y="73"/>
                    <a:pt x="117" y="73"/>
                  </a:cubicBezTo>
                  <a:cubicBezTo>
                    <a:pt x="113" y="74"/>
                    <a:pt x="110" y="74"/>
                    <a:pt x="106" y="75"/>
                  </a:cubicBezTo>
                  <a:cubicBezTo>
                    <a:pt x="101" y="75"/>
                    <a:pt x="95" y="74"/>
                    <a:pt x="90" y="76"/>
                  </a:cubicBezTo>
                  <a:cubicBezTo>
                    <a:pt x="89" y="76"/>
                    <a:pt x="92" y="77"/>
                    <a:pt x="94" y="78"/>
                  </a:cubicBezTo>
                  <a:cubicBezTo>
                    <a:pt x="96" y="80"/>
                    <a:pt x="99" y="82"/>
                    <a:pt x="101" y="84"/>
                  </a:cubicBezTo>
                  <a:cubicBezTo>
                    <a:pt x="102" y="85"/>
                    <a:pt x="101" y="88"/>
                    <a:pt x="102" y="89"/>
                  </a:cubicBezTo>
                  <a:cubicBezTo>
                    <a:pt x="108" y="91"/>
                    <a:pt x="115" y="90"/>
                    <a:pt x="121" y="91"/>
                  </a:cubicBezTo>
                  <a:cubicBezTo>
                    <a:pt x="123" y="91"/>
                    <a:pt x="127" y="91"/>
                    <a:pt x="126" y="92"/>
                  </a:cubicBezTo>
                  <a:cubicBezTo>
                    <a:pt x="121" y="93"/>
                    <a:pt x="117" y="92"/>
                    <a:pt x="112" y="93"/>
                  </a:cubicBezTo>
                  <a:cubicBezTo>
                    <a:pt x="109" y="93"/>
                    <a:pt x="106" y="94"/>
                    <a:pt x="102" y="94"/>
                  </a:cubicBezTo>
                  <a:cubicBezTo>
                    <a:pt x="101" y="94"/>
                    <a:pt x="99" y="93"/>
                    <a:pt x="98" y="92"/>
                  </a:cubicBezTo>
                  <a:cubicBezTo>
                    <a:pt x="95" y="89"/>
                    <a:pt x="93" y="86"/>
                    <a:pt x="90" y="83"/>
                  </a:cubicBezTo>
                  <a:cubicBezTo>
                    <a:pt x="87" y="81"/>
                    <a:pt x="85" y="79"/>
                    <a:pt x="82" y="7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1" name="Freeform 3598"/>
            <p:cNvSpPr>
              <a:spLocks noChangeAspect="1"/>
            </p:cNvSpPr>
            <p:nvPr/>
          </p:nvSpPr>
          <p:spPr bwMode="auto">
            <a:xfrm>
              <a:off x="1826" y="1084"/>
              <a:ext cx="13" cy="15"/>
            </a:xfrm>
            <a:custGeom>
              <a:avLst/>
              <a:gdLst>
                <a:gd name="T0" fmla="*/ 11 w 11"/>
                <a:gd name="T1" fmla="*/ 1 h 12"/>
                <a:gd name="T2" fmla="*/ 1 w 11"/>
                <a:gd name="T3" fmla="*/ 11 h 12"/>
                <a:gd name="T4" fmla="*/ 4 w 11"/>
                <a:gd name="T5" fmla="*/ 15 h 12"/>
                <a:gd name="T6" fmla="*/ 7 w 11"/>
                <a:gd name="T7" fmla="*/ 10 h 12"/>
                <a:gd name="T8" fmla="*/ 12 w 11"/>
                <a:gd name="T9" fmla="*/ 13 h 12"/>
                <a:gd name="T10" fmla="*/ 9 w 11"/>
                <a:gd name="T11" fmla="*/ 8 h 12"/>
                <a:gd name="T12" fmla="*/ 13 w 11"/>
                <a:gd name="T13" fmla="*/ 3 h 12"/>
                <a:gd name="T14" fmla="*/ 11 w 11"/>
                <a:gd name="T15" fmla="*/ 1 h 12"/>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2"/>
                <a:gd name="T26" fmla="*/ 11 w 11"/>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2">
                  <a:moveTo>
                    <a:pt x="9" y="1"/>
                  </a:moveTo>
                  <a:cubicBezTo>
                    <a:pt x="6" y="3"/>
                    <a:pt x="3" y="6"/>
                    <a:pt x="1" y="9"/>
                  </a:cubicBezTo>
                  <a:cubicBezTo>
                    <a:pt x="0" y="10"/>
                    <a:pt x="2" y="12"/>
                    <a:pt x="3" y="12"/>
                  </a:cubicBezTo>
                  <a:cubicBezTo>
                    <a:pt x="4" y="11"/>
                    <a:pt x="5" y="9"/>
                    <a:pt x="6" y="8"/>
                  </a:cubicBezTo>
                  <a:cubicBezTo>
                    <a:pt x="7" y="8"/>
                    <a:pt x="9" y="11"/>
                    <a:pt x="10" y="10"/>
                  </a:cubicBezTo>
                  <a:cubicBezTo>
                    <a:pt x="11" y="9"/>
                    <a:pt x="8" y="8"/>
                    <a:pt x="8" y="6"/>
                  </a:cubicBezTo>
                  <a:cubicBezTo>
                    <a:pt x="9" y="5"/>
                    <a:pt x="11" y="4"/>
                    <a:pt x="11" y="2"/>
                  </a:cubicBezTo>
                  <a:cubicBezTo>
                    <a:pt x="11" y="1"/>
                    <a:pt x="10" y="0"/>
                    <a:pt x="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2" name="Freeform 3599"/>
            <p:cNvSpPr>
              <a:spLocks noChangeAspect="1"/>
            </p:cNvSpPr>
            <p:nvPr/>
          </p:nvSpPr>
          <p:spPr bwMode="auto">
            <a:xfrm>
              <a:off x="1763" y="1001"/>
              <a:ext cx="16" cy="9"/>
            </a:xfrm>
            <a:custGeom>
              <a:avLst/>
              <a:gdLst>
                <a:gd name="T0" fmla="*/ 10 w 13"/>
                <a:gd name="T1" fmla="*/ 0 h 7"/>
                <a:gd name="T2" fmla="*/ 15 w 13"/>
                <a:gd name="T3" fmla="*/ 3 h 7"/>
                <a:gd name="T4" fmla="*/ 5 w 13"/>
                <a:gd name="T5" fmla="*/ 6 h 7"/>
                <a:gd name="T6" fmla="*/ 1 w 13"/>
                <a:gd name="T7" fmla="*/ 8 h 7"/>
                <a:gd name="T8" fmla="*/ 4 w 13"/>
                <a:gd name="T9" fmla="*/ 3 h 7"/>
                <a:gd name="T10" fmla="*/ 1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8" y="0"/>
                  </a:moveTo>
                  <a:cubicBezTo>
                    <a:pt x="10" y="0"/>
                    <a:pt x="13" y="1"/>
                    <a:pt x="12" y="2"/>
                  </a:cubicBezTo>
                  <a:cubicBezTo>
                    <a:pt x="10" y="4"/>
                    <a:pt x="7" y="4"/>
                    <a:pt x="4" y="5"/>
                  </a:cubicBezTo>
                  <a:cubicBezTo>
                    <a:pt x="3" y="5"/>
                    <a:pt x="1" y="7"/>
                    <a:pt x="1" y="6"/>
                  </a:cubicBezTo>
                  <a:cubicBezTo>
                    <a:pt x="0" y="4"/>
                    <a:pt x="2" y="3"/>
                    <a:pt x="3" y="2"/>
                  </a:cubicBezTo>
                  <a:cubicBezTo>
                    <a:pt x="5" y="1"/>
                    <a:pt x="6" y="0"/>
                    <a:pt x="8"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3" name="Freeform 3600"/>
            <p:cNvSpPr>
              <a:spLocks noChangeAspect="1"/>
            </p:cNvSpPr>
            <p:nvPr/>
          </p:nvSpPr>
          <p:spPr bwMode="auto">
            <a:xfrm>
              <a:off x="1659" y="953"/>
              <a:ext cx="16" cy="4"/>
            </a:xfrm>
            <a:custGeom>
              <a:avLst/>
              <a:gdLst>
                <a:gd name="T0" fmla="*/ 12 w 13"/>
                <a:gd name="T1" fmla="*/ 0 h 3"/>
                <a:gd name="T2" fmla="*/ 15 w 13"/>
                <a:gd name="T3" fmla="*/ 3 h 3"/>
                <a:gd name="T4" fmla="*/ 7 w 13"/>
                <a:gd name="T5" fmla="*/ 3 h 3"/>
                <a:gd name="T6" fmla="*/ 1 w 13"/>
                <a:gd name="T7" fmla="*/ 3 h 3"/>
                <a:gd name="T8" fmla="*/ 5 w 13"/>
                <a:gd name="T9" fmla="*/ 0 h 3"/>
                <a:gd name="T10" fmla="*/ 12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0" y="0"/>
                  </a:moveTo>
                  <a:cubicBezTo>
                    <a:pt x="11" y="0"/>
                    <a:pt x="13" y="2"/>
                    <a:pt x="12" y="2"/>
                  </a:cubicBezTo>
                  <a:cubicBezTo>
                    <a:pt x="11" y="3"/>
                    <a:pt x="8" y="2"/>
                    <a:pt x="6" y="2"/>
                  </a:cubicBezTo>
                  <a:cubicBezTo>
                    <a:pt x="5" y="2"/>
                    <a:pt x="2" y="3"/>
                    <a:pt x="1" y="2"/>
                  </a:cubicBezTo>
                  <a:cubicBezTo>
                    <a:pt x="0" y="1"/>
                    <a:pt x="3" y="0"/>
                    <a:pt x="4" y="0"/>
                  </a:cubicBezTo>
                  <a:cubicBezTo>
                    <a:pt x="6" y="0"/>
                    <a:pt x="8" y="0"/>
                    <a:pt x="1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4" name="Freeform 3601"/>
            <p:cNvSpPr>
              <a:spLocks noChangeAspect="1"/>
            </p:cNvSpPr>
            <p:nvPr/>
          </p:nvSpPr>
          <p:spPr bwMode="auto">
            <a:xfrm>
              <a:off x="1933" y="862"/>
              <a:ext cx="774" cy="639"/>
            </a:xfrm>
            <a:custGeom>
              <a:avLst/>
              <a:gdLst>
                <a:gd name="T0" fmla="*/ 702 w 645"/>
                <a:gd name="T1" fmla="*/ 88 h 532"/>
                <a:gd name="T2" fmla="*/ 726 w 645"/>
                <a:gd name="T3" fmla="*/ 98 h 532"/>
                <a:gd name="T4" fmla="*/ 685 w 645"/>
                <a:gd name="T5" fmla="*/ 112 h 532"/>
                <a:gd name="T6" fmla="*/ 683 w 645"/>
                <a:gd name="T7" fmla="*/ 136 h 532"/>
                <a:gd name="T8" fmla="*/ 661 w 645"/>
                <a:gd name="T9" fmla="*/ 174 h 532"/>
                <a:gd name="T10" fmla="*/ 684 w 645"/>
                <a:gd name="T11" fmla="*/ 193 h 532"/>
                <a:gd name="T12" fmla="*/ 665 w 645"/>
                <a:gd name="T13" fmla="*/ 207 h 532"/>
                <a:gd name="T14" fmla="*/ 671 w 645"/>
                <a:gd name="T15" fmla="*/ 223 h 532"/>
                <a:gd name="T16" fmla="*/ 674 w 645"/>
                <a:gd name="T17" fmla="*/ 251 h 532"/>
                <a:gd name="T18" fmla="*/ 646 w 645"/>
                <a:gd name="T19" fmla="*/ 256 h 532"/>
                <a:gd name="T20" fmla="*/ 678 w 645"/>
                <a:gd name="T21" fmla="*/ 274 h 532"/>
                <a:gd name="T22" fmla="*/ 641 w 645"/>
                <a:gd name="T23" fmla="*/ 291 h 532"/>
                <a:gd name="T24" fmla="*/ 637 w 645"/>
                <a:gd name="T25" fmla="*/ 303 h 532"/>
                <a:gd name="T26" fmla="*/ 598 w 645"/>
                <a:gd name="T27" fmla="*/ 297 h 532"/>
                <a:gd name="T28" fmla="*/ 594 w 645"/>
                <a:gd name="T29" fmla="*/ 310 h 532"/>
                <a:gd name="T30" fmla="*/ 599 w 645"/>
                <a:gd name="T31" fmla="*/ 324 h 532"/>
                <a:gd name="T32" fmla="*/ 629 w 645"/>
                <a:gd name="T33" fmla="*/ 340 h 532"/>
                <a:gd name="T34" fmla="*/ 640 w 645"/>
                <a:gd name="T35" fmla="*/ 362 h 532"/>
                <a:gd name="T36" fmla="*/ 622 w 645"/>
                <a:gd name="T37" fmla="*/ 376 h 532"/>
                <a:gd name="T38" fmla="*/ 554 w 645"/>
                <a:gd name="T39" fmla="*/ 336 h 532"/>
                <a:gd name="T40" fmla="*/ 584 w 645"/>
                <a:gd name="T41" fmla="*/ 359 h 532"/>
                <a:gd name="T42" fmla="*/ 540 w 645"/>
                <a:gd name="T43" fmla="*/ 380 h 532"/>
                <a:gd name="T44" fmla="*/ 580 w 645"/>
                <a:gd name="T45" fmla="*/ 383 h 532"/>
                <a:gd name="T46" fmla="*/ 598 w 645"/>
                <a:gd name="T47" fmla="*/ 405 h 532"/>
                <a:gd name="T48" fmla="*/ 487 w 645"/>
                <a:gd name="T49" fmla="*/ 429 h 532"/>
                <a:gd name="T50" fmla="*/ 434 w 645"/>
                <a:gd name="T51" fmla="*/ 492 h 532"/>
                <a:gd name="T52" fmla="*/ 406 w 645"/>
                <a:gd name="T53" fmla="*/ 500 h 532"/>
                <a:gd name="T54" fmla="*/ 377 w 645"/>
                <a:gd name="T55" fmla="*/ 531 h 532"/>
                <a:gd name="T56" fmla="*/ 344 w 645"/>
                <a:gd name="T57" fmla="*/ 590 h 532"/>
                <a:gd name="T58" fmla="*/ 299 w 645"/>
                <a:gd name="T59" fmla="*/ 614 h 532"/>
                <a:gd name="T60" fmla="*/ 238 w 645"/>
                <a:gd name="T61" fmla="*/ 565 h 532"/>
                <a:gd name="T62" fmla="*/ 210 w 645"/>
                <a:gd name="T63" fmla="*/ 494 h 532"/>
                <a:gd name="T64" fmla="*/ 208 w 645"/>
                <a:gd name="T65" fmla="*/ 437 h 532"/>
                <a:gd name="T66" fmla="*/ 253 w 645"/>
                <a:gd name="T67" fmla="*/ 392 h 532"/>
                <a:gd name="T68" fmla="*/ 222 w 645"/>
                <a:gd name="T69" fmla="*/ 370 h 532"/>
                <a:gd name="T70" fmla="*/ 217 w 645"/>
                <a:gd name="T71" fmla="*/ 352 h 532"/>
                <a:gd name="T72" fmla="*/ 193 w 645"/>
                <a:gd name="T73" fmla="*/ 270 h 532"/>
                <a:gd name="T74" fmla="*/ 85 w 645"/>
                <a:gd name="T75" fmla="*/ 221 h 532"/>
                <a:gd name="T76" fmla="*/ 50 w 645"/>
                <a:gd name="T77" fmla="*/ 211 h 532"/>
                <a:gd name="T78" fmla="*/ 34 w 645"/>
                <a:gd name="T79" fmla="*/ 195 h 532"/>
                <a:gd name="T80" fmla="*/ 65 w 645"/>
                <a:gd name="T81" fmla="*/ 181 h 532"/>
                <a:gd name="T82" fmla="*/ 37 w 645"/>
                <a:gd name="T83" fmla="*/ 148 h 532"/>
                <a:gd name="T84" fmla="*/ 122 w 645"/>
                <a:gd name="T85" fmla="*/ 106 h 532"/>
                <a:gd name="T86" fmla="*/ 132 w 645"/>
                <a:gd name="T87" fmla="*/ 79 h 532"/>
                <a:gd name="T88" fmla="*/ 254 w 645"/>
                <a:gd name="T89" fmla="*/ 43 h 532"/>
                <a:gd name="T90" fmla="*/ 300 w 645"/>
                <a:gd name="T91" fmla="*/ 55 h 532"/>
                <a:gd name="T92" fmla="*/ 362 w 645"/>
                <a:gd name="T93" fmla="*/ 61 h 532"/>
                <a:gd name="T94" fmla="*/ 388 w 645"/>
                <a:gd name="T95" fmla="*/ 32 h 532"/>
                <a:gd name="T96" fmla="*/ 407 w 645"/>
                <a:gd name="T97" fmla="*/ 20 h 532"/>
                <a:gd name="T98" fmla="*/ 458 w 645"/>
                <a:gd name="T99" fmla="*/ 11 h 532"/>
                <a:gd name="T100" fmla="*/ 592 w 645"/>
                <a:gd name="T101" fmla="*/ 7 h 532"/>
                <a:gd name="T102" fmla="*/ 522 w 645"/>
                <a:gd name="T103" fmla="*/ 25 h 532"/>
                <a:gd name="T104" fmla="*/ 655 w 645"/>
                <a:gd name="T105" fmla="*/ 30 h 532"/>
                <a:gd name="T106" fmla="*/ 508 w 645"/>
                <a:gd name="T107" fmla="*/ 55 h 532"/>
                <a:gd name="T108" fmla="*/ 622 w 645"/>
                <a:gd name="T109" fmla="*/ 52 h 532"/>
                <a:gd name="T110" fmla="*/ 634 w 645"/>
                <a:gd name="T111" fmla="*/ 85 h 532"/>
                <a:gd name="T112" fmla="*/ 701 w 645"/>
                <a:gd name="T113" fmla="*/ 66 h 5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45"/>
                <a:gd name="T172" fmla="*/ 0 h 532"/>
                <a:gd name="T173" fmla="*/ 645 w 645"/>
                <a:gd name="T174" fmla="*/ 532 h 5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45" h="532">
                  <a:moveTo>
                    <a:pt x="645" y="54"/>
                  </a:moveTo>
                  <a:cubicBezTo>
                    <a:pt x="638" y="61"/>
                    <a:pt x="627" y="60"/>
                    <a:pt x="618" y="65"/>
                  </a:cubicBezTo>
                  <a:cubicBezTo>
                    <a:pt x="616" y="66"/>
                    <a:pt x="619" y="70"/>
                    <a:pt x="616" y="70"/>
                  </a:cubicBezTo>
                  <a:cubicBezTo>
                    <a:pt x="610" y="72"/>
                    <a:pt x="605" y="74"/>
                    <a:pt x="601" y="75"/>
                  </a:cubicBezTo>
                  <a:cubicBezTo>
                    <a:pt x="596" y="76"/>
                    <a:pt x="590" y="73"/>
                    <a:pt x="585" y="73"/>
                  </a:cubicBezTo>
                  <a:cubicBezTo>
                    <a:pt x="579" y="80"/>
                    <a:pt x="567" y="73"/>
                    <a:pt x="558" y="76"/>
                  </a:cubicBezTo>
                  <a:cubicBezTo>
                    <a:pt x="556" y="76"/>
                    <a:pt x="556" y="80"/>
                    <a:pt x="558" y="80"/>
                  </a:cubicBezTo>
                  <a:cubicBezTo>
                    <a:pt x="563" y="78"/>
                    <a:pt x="569" y="81"/>
                    <a:pt x="574" y="80"/>
                  </a:cubicBezTo>
                  <a:cubicBezTo>
                    <a:pt x="579" y="80"/>
                    <a:pt x="583" y="78"/>
                    <a:pt x="588" y="78"/>
                  </a:cubicBezTo>
                  <a:cubicBezTo>
                    <a:pt x="594" y="78"/>
                    <a:pt x="601" y="79"/>
                    <a:pt x="605" y="82"/>
                  </a:cubicBezTo>
                  <a:cubicBezTo>
                    <a:pt x="601" y="86"/>
                    <a:pt x="594" y="87"/>
                    <a:pt x="589" y="88"/>
                  </a:cubicBezTo>
                  <a:cubicBezTo>
                    <a:pt x="584" y="89"/>
                    <a:pt x="579" y="88"/>
                    <a:pt x="574" y="88"/>
                  </a:cubicBezTo>
                  <a:cubicBezTo>
                    <a:pt x="571" y="88"/>
                    <a:pt x="566" y="86"/>
                    <a:pt x="563" y="88"/>
                  </a:cubicBezTo>
                  <a:cubicBezTo>
                    <a:pt x="560" y="90"/>
                    <a:pt x="555" y="95"/>
                    <a:pt x="558" y="97"/>
                  </a:cubicBezTo>
                  <a:cubicBezTo>
                    <a:pt x="562" y="99"/>
                    <a:pt x="566" y="93"/>
                    <a:pt x="571" y="93"/>
                  </a:cubicBezTo>
                  <a:cubicBezTo>
                    <a:pt x="576" y="92"/>
                    <a:pt x="583" y="89"/>
                    <a:pt x="586" y="92"/>
                  </a:cubicBezTo>
                  <a:cubicBezTo>
                    <a:pt x="589" y="94"/>
                    <a:pt x="583" y="99"/>
                    <a:pt x="580" y="100"/>
                  </a:cubicBezTo>
                  <a:cubicBezTo>
                    <a:pt x="578" y="101"/>
                    <a:pt x="574" y="98"/>
                    <a:pt x="571" y="99"/>
                  </a:cubicBezTo>
                  <a:cubicBezTo>
                    <a:pt x="568" y="101"/>
                    <a:pt x="566" y="105"/>
                    <a:pt x="565" y="109"/>
                  </a:cubicBezTo>
                  <a:cubicBezTo>
                    <a:pt x="565" y="111"/>
                    <a:pt x="570" y="111"/>
                    <a:pt x="569" y="113"/>
                  </a:cubicBezTo>
                  <a:cubicBezTo>
                    <a:pt x="567" y="117"/>
                    <a:pt x="564" y="120"/>
                    <a:pt x="560" y="122"/>
                  </a:cubicBezTo>
                  <a:cubicBezTo>
                    <a:pt x="558" y="123"/>
                    <a:pt x="554" y="119"/>
                    <a:pt x="553" y="121"/>
                  </a:cubicBezTo>
                  <a:cubicBezTo>
                    <a:pt x="550" y="126"/>
                    <a:pt x="549" y="132"/>
                    <a:pt x="547" y="137"/>
                  </a:cubicBezTo>
                  <a:cubicBezTo>
                    <a:pt x="546" y="141"/>
                    <a:pt x="542" y="144"/>
                    <a:pt x="542" y="148"/>
                  </a:cubicBezTo>
                  <a:cubicBezTo>
                    <a:pt x="542" y="151"/>
                    <a:pt x="548" y="145"/>
                    <a:pt x="551" y="145"/>
                  </a:cubicBezTo>
                  <a:cubicBezTo>
                    <a:pt x="557" y="145"/>
                    <a:pt x="562" y="147"/>
                    <a:pt x="568" y="150"/>
                  </a:cubicBezTo>
                  <a:cubicBezTo>
                    <a:pt x="569" y="151"/>
                    <a:pt x="570" y="154"/>
                    <a:pt x="568" y="154"/>
                  </a:cubicBezTo>
                  <a:cubicBezTo>
                    <a:pt x="563" y="154"/>
                    <a:pt x="558" y="149"/>
                    <a:pt x="553" y="150"/>
                  </a:cubicBezTo>
                  <a:cubicBezTo>
                    <a:pt x="551" y="150"/>
                    <a:pt x="552" y="155"/>
                    <a:pt x="554" y="156"/>
                  </a:cubicBezTo>
                  <a:cubicBezTo>
                    <a:pt x="559" y="159"/>
                    <a:pt x="564" y="160"/>
                    <a:pt x="570" y="161"/>
                  </a:cubicBezTo>
                  <a:cubicBezTo>
                    <a:pt x="572" y="162"/>
                    <a:pt x="574" y="158"/>
                    <a:pt x="576" y="160"/>
                  </a:cubicBezTo>
                  <a:cubicBezTo>
                    <a:pt x="578" y="163"/>
                    <a:pt x="580" y="170"/>
                    <a:pt x="577" y="171"/>
                  </a:cubicBezTo>
                  <a:cubicBezTo>
                    <a:pt x="570" y="172"/>
                    <a:pt x="564" y="170"/>
                    <a:pt x="557" y="169"/>
                  </a:cubicBezTo>
                  <a:cubicBezTo>
                    <a:pt x="553" y="169"/>
                    <a:pt x="542" y="167"/>
                    <a:pt x="539" y="168"/>
                  </a:cubicBezTo>
                  <a:cubicBezTo>
                    <a:pt x="537" y="169"/>
                    <a:pt x="551" y="170"/>
                    <a:pt x="554" y="172"/>
                  </a:cubicBezTo>
                  <a:cubicBezTo>
                    <a:pt x="555" y="173"/>
                    <a:pt x="545" y="174"/>
                    <a:pt x="542" y="175"/>
                  </a:cubicBezTo>
                  <a:cubicBezTo>
                    <a:pt x="539" y="175"/>
                    <a:pt x="540" y="172"/>
                    <a:pt x="537" y="172"/>
                  </a:cubicBezTo>
                  <a:cubicBezTo>
                    <a:pt x="534" y="172"/>
                    <a:pt x="530" y="173"/>
                    <a:pt x="531" y="175"/>
                  </a:cubicBezTo>
                  <a:cubicBezTo>
                    <a:pt x="532" y="179"/>
                    <a:pt x="541" y="180"/>
                    <a:pt x="541" y="184"/>
                  </a:cubicBezTo>
                  <a:cubicBezTo>
                    <a:pt x="547" y="186"/>
                    <a:pt x="554" y="184"/>
                    <a:pt x="559" y="186"/>
                  </a:cubicBezTo>
                  <a:cubicBezTo>
                    <a:pt x="561" y="187"/>
                    <a:pt x="559" y="190"/>
                    <a:pt x="557" y="191"/>
                  </a:cubicBezTo>
                  <a:cubicBezTo>
                    <a:pt x="551" y="191"/>
                    <a:pt x="546" y="189"/>
                    <a:pt x="540" y="190"/>
                  </a:cubicBezTo>
                  <a:cubicBezTo>
                    <a:pt x="539" y="191"/>
                    <a:pt x="539" y="193"/>
                    <a:pt x="540" y="194"/>
                  </a:cubicBezTo>
                  <a:cubicBezTo>
                    <a:pt x="546" y="196"/>
                    <a:pt x="556" y="192"/>
                    <a:pt x="561" y="196"/>
                  </a:cubicBezTo>
                  <a:cubicBezTo>
                    <a:pt x="564" y="198"/>
                    <a:pt x="564" y="206"/>
                    <a:pt x="562" y="209"/>
                  </a:cubicBezTo>
                  <a:cubicBezTo>
                    <a:pt x="559" y="212"/>
                    <a:pt x="555" y="207"/>
                    <a:pt x="551" y="205"/>
                  </a:cubicBezTo>
                  <a:cubicBezTo>
                    <a:pt x="546" y="203"/>
                    <a:pt x="542" y="199"/>
                    <a:pt x="536" y="198"/>
                  </a:cubicBezTo>
                  <a:cubicBezTo>
                    <a:pt x="534" y="198"/>
                    <a:pt x="531" y="201"/>
                    <a:pt x="532" y="202"/>
                  </a:cubicBezTo>
                  <a:cubicBezTo>
                    <a:pt x="537" y="206"/>
                    <a:pt x="547" y="204"/>
                    <a:pt x="550" y="210"/>
                  </a:cubicBezTo>
                  <a:cubicBezTo>
                    <a:pt x="552" y="214"/>
                    <a:pt x="539" y="209"/>
                    <a:pt x="538" y="213"/>
                  </a:cubicBezTo>
                  <a:cubicBezTo>
                    <a:pt x="537" y="217"/>
                    <a:pt x="546" y="211"/>
                    <a:pt x="549" y="213"/>
                  </a:cubicBezTo>
                  <a:cubicBezTo>
                    <a:pt x="551" y="214"/>
                    <a:pt x="549" y="217"/>
                    <a:pt x="549" y="219"/>
                  </a:cubicBezTo>
                  <a:cubicBezTo>
                    <a:pt x="548" y="220"/>
                    <a:pt x="545" y="222"/>
                    <a:pt x="546" y="222"/>
                  </a:cubicBezTo>
                  <a:cubicBezTo>
                    <a:pt x="551" y="224"/>
                    <a:pt x="557" y="222"/>
                    <a:pt x="562" y="224"/>
                  </a:cubicBezTo>
                  <a:cubicBezTo>
                    <a:pt x="563" y="224"/>
                    <a:pt x="565" y="227"/>
                    <a:pt x="565" y="228"/>
                  </a:cubicBezTo>
                  <a:cubicBezTo>
                    <a:pt x="564" y="230"/>
                    <a:pt x="561" y="231"/>
                    <a:pt x="559" y="231"/>
                  </a:cubicBezTo>
                  <a:cubicBezTo>
                    <a:pt x="554" y="230"/>
                    <a:pt x="550" y="227"/>
                    <a:pt x="546" y="226"/>
                  </a:cubicBezTo>
                  <a:cubicBezTo>
                    <a:pt x="543" y="225"/>
                    <a:pt x="539" y="226"/>
                    <a:pt x="536" y="225"/>
                  </a:cubicBezTo>
                  <a:cubicBezTo>
                    <a:pt x="534" y="225"/>
                    <a:pt x="533" y="228"/>
                    <a:pt x="533" y="230"/>
                  </a:cubicBezTo>
                  <a:cubicBezTo>
                    <a:pt x="532" y="234"/>
                    <a:pt x="531" y="239"/>
                    <a:pt x="534" y="242"/>
                  </a:cubicBezTo>
                  <a:cubicBezTo>
                    <a:pt x="536" y="244"/>
                    <a:pt x="534" y="235"/>
                    <a:pt x="537" y="235"/>
                  </a:cubicBezTo>
                  <a:cubicBezTo>
                    <a:pt x="542" y="235"/>
                    <a:pt x="544" y="239"/>
                    <a:pt x="551" y="240"/>
                  </a:cubicBezTo>
                  <a:cubicBezTo>
                    <a:pt x="552" y="242"/>
                    <a:pt x="549" y="246"/>
                    <a:pt x="549" y="248"/>
                  </a:cubicBezTo>
                  <a:cubicBezTo>
                    <a:pt x="545" y="250"/>
                    <a:pt x="541" y="248"/>
                    <a:pt x="537" y="249"/>
                  </a:cubicBezTo>
                  <a:cubicBezTo>
                    <a:pt x="535" y="250"/>
                    <a:pt x="533" y="253"/>
                    <a:pt x="531" y="252"/>
                  </a:cubicBezTo>
                  <a:cubicBezTo>
                    <a:pt x="524" y="252"/>
                    <a:pt x="516" y="249"/>
                    <a:pt x="510" y="246"/>
                  </a:cubicBezTo>
                  <a:cubicBezTo>
                    <a:pt x="508" y="245"/>
                    <a:pt x="510" y="241"/>
                    <a:pt x="507" y="241"/>
                  </a:cubicBezTo>
                  <a:cubicBezTo>
                    <a:pt x="505" y="241"/>
                    <a:pt x="505" y="247"/>
                    <a:pt x="503" y="246"/>
                  </a:cubicBezTo>
                  <a:cubicBezTo>
                    <a:pt x="499" y="246"/>
                    <a:pt x="498" y="238"/>
                    <a:pt x="494" y="238"/>
                  </a:cubicBezTo>
                  <a:cubicBezTo>
                    <a:pt x="492" y="241"/>
                    <a:pt x="497" y="244"/>
                    <a:pt x="498" y="247"/>
                  </a:cubicBezTo>
                  <a:cubicBezTo>
                    <a:pt x="498" y="248"/>
                    <a:pt x="493" y="250"/>
                    <a:pt x="490" y="253"/>
                  </a:cubicBezTo>
                  <a:cubicBezTo>
                    <a:pt x="485" y="256"/>
                    <a:pt x="478" y="246"/>
                    <a:pt x="473" y="249"/>
                  </a:cubicBezTo>
                  <a:cubicBezTo>
                    <a:pt x="470" y="251"/>
                    <a:pt x="478" y="252"/>
                    <a:pt x="484" y="254"/>
                  </a:cubicBezTo>
                  <a:cubicBezTo>
                    <a:pt x="480" y="255"/>
                    <a:pt x="474" y="253"/>
                    <a:pt x="472" y="256"/>
                  </a:cubicBezTo>
                  <a:cubicBezTo>
                    <a:pt x="478" y="257"/>
                    <a:pt x="490" y="256"/>
                    <a:pt x="495" y="258"/>
                  </a:cubicBezTo>
                  <a:cubicBezTo>
                    <a:pt x="497" y="258"/>
                    <a:pt x="495" y="260"/>
                    <a:pt x="494" y="261"/>
                  </a:cubicBezTo>
                  <a:cubicBezTo>
                    <a:pt x="488" y="262"/>
                    <a:pt x="478" y="259"/>
                    <a:pt x="472" y="261"/>
                  </a:cubicBezTo>
                  <a:cubicBezTo>
                    <a:pt x="474" y="264"/>
                    <a:pt x="478" y="263"/>
                    <a:pt x="480" y="264"/>
                  </a:cubicBezTo>
                  <a:cubicBezTo>
                    <a:pt x="483" y="264"/>
                    <a:pt x="480" y="268"/>
                    <a:pt x="491" y="264"/>
                  </a:cubicBezTo>
                  <a:cubicBezTo>
                    <a:pt x="495" y="265"/>
                    <a:pt x="501" y="266"/>
                    <a:pt x="499" y="270"/>
                  </a:cubicBezTo>
                  <a:cubicBezTo>
                    <a:pt x="496" y="274"/>
                    <a:pt x="489" y="270"/>
                    <a:pt x="484" y="271"/>
                  </a:cubicBezTo>
                  <a:cubicBezTo>
                    <a:pt x="483" y="274"/>
                    <a:pt x="490" y="272"/>
                    <a:pt x="491" y="274"/>
                  </a:cubicBezTo>
                  <a:cubicBezTo>
                    <a:pt x="492" y="275"/>
                    <a:pt x="488" y="278"/>
                    <a:pt x="490" y="278"/>
                  </a:cubicBezTo>
                  <a:cubicBezTo>
                    <a:pt x="493" y="279"/>
                    <a:pt x="496" y="273"/>
                    <a:pt x="498" y="273"/>
                  </a:cubicBezTo>
                  <a:cubicBezTo>
                    <a:pt x="508" y="275"/>
                    <a:pt x="516" y="278"/>
                    <a:pt x="524" y="283"/>
                  </a:cubicBezTo>
                  <a:cubicBezTo>
                    <a:pt x="526" y="284"/>
                    <a:pt x="519" y="286"/>
                    <a:pt x="518" y="289"/>
                  </a:cubicBezTo>
                  <a:cubicBezTo>
                    <a:pt x="519" y="292"/>
                    <a:pt x="529" y="286"/>
                    <a:pt x="530" y="288"/>
                  </a:cubicBezTo>
                  <a:cubicBezTo>
                    <a:pt x="532" y="291"/>
                    <a:pt x="523" y="296"/>
                    <a:pt x="525" y="299"/>
                  </a:cubicBezTo>
                  <a:cubicBezTo>
                    <a:pt x="527" y="301"/>
                    <a:pt x="530" y="294"/>
                    <a:pt x="533" y="295"/>
                  </a:cubicBezTo>
                  <a:cubicBezTo>
                    <a:pt x="535" y="295"/>
                    <a:pt x="534" y="299"/>
                    <a:pt x="533" y="301"/>
                  </a:cubicBezTo>
                  <a:cubicBezTo>
                    <a:pt x="532" y="302"/>
                    <a:pt x="527" y="299"/>
                    <a:pt x="528" y="301"/>
                  </a:cubicBezTo>
                  <a:cubicBezTo>
                    <a:pt x="528" y="305"/>
                    <a:pt x="535" y="307"/>
                    <a:pt x="534" y="311"/>
                  </a:cubicBezTo>
                  <a:cubicBezTo>
                    <a:pt x="534" y="313"/>
                    <a:pt x="529" y="314"/>
                    <a:pt x="526" y="313"/>
                  </a:cubicBezTo>
                  <a:cubicBezTo>
                    <a:pt x="523" y="312"/>
                    <a:pt x="525" y="305"/>
                    <a:pt x="522" y="305"/>
                  </a:cubicBezTo>
                  <a:cubicBezTo>
                    <a:pt x="519" y="305"/>
                    <a:pt x="521" y="312"/>
                    <a:pt x="518" y="313"/>
                  </a:cubicBezTo>
                  <a:cubicBezTo>
                    <a:pt x="514" y="314"/>
                    <a:pt x="509" y="312"/>
                    <a:pt x="506" y="309"/>
                  </a:cubicBezTo>
                  <a:cubicBezTo>
                    <a:pt x="502" y="305"/>
                    <a:pt x="503" y="298"/>
                    <a:pt x="499" y="294"/>
                  </a:cubicBezTo>
                  <a:cubicBezTo>
                    <a:pt x="497" y="292"/>
                    <a:pt x="494" y="294"/>
                    <a:pt x="491" y="293"/>
                  </a:cubicBezTo>
                  <a:cubicBezTo>
                    <a:pt x="486" y="292"/>
                    <a:pt x="479" y="289"/>
                    <a:pt x="474" y="287"/>
                  </a:cubicBezTo>
                  <a:cubicBezTo>
                    <a:pt x="470" y="285"/>
                    <a:pt x="467" y="280"/>
                    <a:pt x="462" y="280"/>
                  </a:cubicBezTo>
                  <a:cubicBezTo>
                    <a:pt x="460" y="280"/>
                    <a:pt x="466" y="285"/>
                    <a:pt x="465" y="286"/>
                  </a:cubicBezTo>
                  <a:cubicBezTo>
                    <a:pt x="464" y="288"/>
                    <a:pt x="460" y="288"/>
                    <a:pt x="461" y="289"/>
                  </a:cubicBezTo>
                  <a:cubicBezTo>
                    <a:pt x="464" y="291"/>
                    <a:pt x="468" y="292"/>
                    <a:pt x="472" y="293"/>
                  </a:cubicBezTo>
                  <a:cubicBezTo>
                    <a:pt x="477" y="294"/>
                    <a:pt x="481" y="293"/>
                    <a:pt x="485" y="294"/>
                  </a:cubicBezTo>
                  <a:cubicBezTo>
                    <a:pt x="487" y="295"/>
                    <a:pt x="488" y="298"/>
                    <a:pt x="487" y="299"/>
                  </a:cubicBezTo>
                  <a:cubicBezTo>
                    <a:pt x="482" y="301"/>
                    <a:pt x="474" y="303"/>
                    <a:pt x="469" y="303"/>
                  </a:cubicBezTo>
                  <a:cubicBezTo>
                    <a:pt x="467" y="303"/>
                    <a:pt x="468" y="299"/>
                    <a:pt x="466" y="299"/>
                  </a:cubicBezTo>
                  <a:cubicBezTo>
                    <a:pt x="463" y="300"/>
                    <a:pt x="459" y="302"/>
                    <a:pt x="458" y="305"/>
                  </a:cubicBezTo>
                  <a:cubicBezTo>
                    <a:pt x="464" y="306"/>
                    <a:pt x="461" y="309"/>
                    <a:pt x="460" y="311"/>
                  </a:cubicBezTo>
                  <a:cubicBezTo>
                    <a:pt x="458" y="314"/>
                    <a:pt x="447" y="314"/>
                    <a:pt x="450" y="316"/>
                  </a:cubicBezTo>
                  <a:cubicBezTo>
                    <a:pt x="455" y="316"/>
                    <a:pt x="462" y="316"/>
                    <a:pt x="468" y="316"/>
                  </a:cubicBezTo>
                  <a:cubicBezTo>
                    <a:pt x="469" y="316"/>
                    <a:pt x="479" y="316"/>
                    <a:pt x="478" y="317"/>
                  </a:cubicBezTo>
                  <a:cubicBezTo>
                    <a:pt x="474" y="319"/>
                    <a:pt x="458" y="318"/>
                    <a:pt x="456" y="323"/>
                  </a:cubicBezTo>
                  <a:cubicBezTo>
                    <a:pt x="460" y="324"/>
                    <a:pt x="466" y="324"/>
                    <a:pt x="468" y="325"/>
                  </a:cubicBezTo>
                  <a:cubicBezTo>
                    <a:pt x="471" y="321"/>
                    <a:pt x="478" y="320"/>
                    <a:pt x="483" y="319"/>
                  </a:cubicBezTo>
                  <a:cubicBezTo>
                    <a:pt x="488" y="318"/>
                    <a:pt x="493" y="318"/>
                    <a:pt x="497" y="318"/>
                  </a:cubicBezTo>
                  <a:cubicBezTo>
                    <a:pt x="505" y="319"/>
                    <a:pt x="513" y="321"/>
                    <a:pt x="521" y="322"/>
                  </a:cubicBezTo>
                  <a:cubicBezTo>
                    <a:pt x="523" y="323"/>
                    <a:pt x="529" y="320"/>
                    <a:pt x="527" y="323"/>
                  </a:cubicBezTo>
                  <a:cubicBezTo>
                    <a:pt x="521" y="328"/>
                    <a:pt x="515" y="327"/>
                    <a:pt x="508" y="330"/>
                  </a:cubicBezTo>
                  <a:cubicBezTo>
                    <a:pt x="508" y="335"/>
                    <a:pt x="501" y="334"/>
                    <a:pt x="498" y="337"/>
                  </a:cubicBezTo>
                  <a:cubicBezTo>
                    <a:pt x="493" y="342"/>
                    <a:pt x="488" y="348"/>
                    <a:pt x="481" y="351"/>
                  </a:cubicBezTo>
                  <a:cubicBezTo>
                    <a:pt x="472" y="355"/>
                    <a:pt x="461" y="355"/>
                    <a:pt x="451" y="357"/>
                  </a:cubicBezTo>
                  <a:cubicBezTo>
                    <a:pt x="444" y="359"/>
                    <a:pt x="437" y="362"/>
                    <a:pt x="430" y="363"/>
                  </a:cubicBezTo>
                  <a:cubicBezTo>
                    <a:pt x="426" y="364"/>
                    <a:pt x="422" y="364"/>
                    <a:pt x="418" y="363"/>
                  </a:cubicBezTo>
                  <a:cubicBezTo>
                    <a:pt x="414" y="362"/>
                    <a:pt x="410" y="356"/>
                    <a:pt x="406" y="357"/>
                  </a:cubicBezTo>
                  <a:cubicBezTo>
                    <a:pt x="403" y="358"/>
                    <a:pt x="413" y="363"/>
                    <a:pt x="411" y="366"/>
                  </a:cubicBezTo>
                  <a:cubicBezTo>
                    <a:pt x="409" y="370"/>
                    <a:pt x="400" y="369"/>
                    <a:pt x="397" y="373"/>
                  </a:cubicBezTo>
                  <a:cubicBezTo>
                    <a:pt x="391" y="379"/>
                    <a:pt x="391" y="389"/>
                    <a:pt x="386" y="395"/>
                  </a:cubicBezTo>
                  <a:cubicBezTo>
                    <a:pt x="382" y="400"/>
                    <a:pt x="375" y="400"/>
                    <a:pt x="370" y="403"/>
                  </a:cubicBezTo>
                  <a:cubicBezTo>
                    <a:pt x="367" y="405"/>
                    <a:pt x="366" y="411"/>
                    <a:pt x="362" y="410"/>
                  </a:cubicBezTo>
                  <a:cubicBezTo>
                    <a:pt x="358" y="409"/>
                    <a:pt x="348" y="413"/>
                    <a:pt x="344" y="410"/>
                  </a:cubicBezTo>
                  <a:cubicBezTo>
                    <a:pt x="342" y="408"/>
                    <a:pt x="354" y="404"/>
                    <a:pt x="352" y="402"/>
                  </a:cubicBezTo>
                  <a:cubicBezTo>
                    <a:pt x="349" y="399"/>
                    <a:pt x="344" y="400"/>
                    <a:pt x="341" y="402"/>
                  </a:cubicBezTo>
                  <a:cubicBezTo>
                    <a:pt x="338" y="404"/>
                    <a:pt x="339" y="408"/>
                    <a:pt x="338" y="411"/>
                  </a:cubicBezTo>
                  <a:cubicBezTo>
                    <a:pt x="338" y="413"/>
                    <a:pt x="339" y="415"/>
                    <a:pt x="338" y="416"/>
                  </a:cubicBezTo>
                  <a:cubicBezTo>
                    <a:pt x="335" y="417"/>
                    <a:pt x="330" y="415"/>
                    <a:pt x="327" y="416"/>
                  </a:cubicBezTo>
                  <a:cubicBezTo>
                    <a:pt x="323" y="416"/>
                    <a:pt x="318" y="416"/>
                    <a:pt x="316" y="419"/>
                  </a:cubicBezTo>
                  <a:cubicBezTo>
                    <a:pt x="315" y="421"/>
                    <a:pt x="321" y="424"/>
                    <a:pt x="319" y="425"/>
                  </a:cubicBezTo>
                  <a:cubicBezTo>
                    <a:pt x="316" y="428"/>
                    <a:pt x="308" y="423"/>
                    <a:pt x="307" y="427"/>
                  </a:cubicBezTo>
                  <a:cubicBezTo>
                    <a:pt x="305" y="432"/>
                    <a:pt x="316" y="437"/>
                    <a:pt x="314" y="442"/>
                  </a:cubicBezTo>
                  <a:cubicBezTo>
                    <a:pt x="313" y="446"/>
                    <a:pt x="303" y="438"/>
                    <a:pt x="302" y="442"/>
                  </a:cubicBezTo>
                  <a:cubicBezTo>
                    <a:pt x="300" y="447"/>
                    <a:pt x="310" y="450"/>
                    <a:pt x="309" y="456"/>
                  </a:cubicBezTo>
                  <a:cubicBezTo>
                    <a:pt x="309" y="460"/>
                    <a:pt x="302" y="459"/>
                    <a:pt x="299" y="462"/>
                  </a:cubicBezTo>
                  <a:cubicBezTo>
                    <a:pt x="295" y="466"/>
                    <a:pt x="292" y="470"/>
                    <a:pt x="290" y="474"/>
                  </a:cubicBezTo>
                  <a:cubicBezTo>
                    <a:pt x="288" y="480"/>
                    <a:pt x="289" y="486"/>
                    <a:pt x="287" y="491"/>
                  </a:cubicBezTo>
                  <a:cubicBezTo>
                    <a:pt x="285" y="496"/>
                    <a:pt x="280" y="499"/>
                    <a:pt x="278" y="503"/>
                  </a:cubicBezTo>
                  <a:cubicBezTo>
                    <a:pt x="276" y="507"/>
                    <a:pt x="275" y="512"/>
                    <a:pt x="274" y="517"/>
                  </a:cubicBezTo>
                  <a:cubicBezTo>
                    <a:pt x="273" y="521"/>
                    <a:pt x="275" y="527"/>
                    <a:pt x="271" y="530"/>
                  </a:cubicBezTo>
                  <a:cubicBezTo>
                    <a:pt x="266" y="532"/>
                    <a:pt x="259" y="531"/>
                    <a:pt x="254" y="527"/>
                  </a:cubicBezTo>
                  <a:cubicBezTo>
                    <a:pt x="250" y="524"/>
                    <a:pt x="252" y="516"/>
                    <a:pt x="249" y="511"/>
                  </a:cubicBezTo>
                  <a:cubicBezTo>
                    <a:pt x="247" y="509"/>
                    <a:pt x="244" y="511"/>
                    <a:pt x="241" y="511"/>
                  </a:cubicBezTo>
                  <a:cubicBezTo>
                    <a:pt x="235" y="511"/>
                    <a:pt x="227" y="515"/>
                    <a:pt x="221" y="512"/>
                  </a:cubicBezTo>
                  <a:cubicBezTo>
                    <a:pt x="216" y="510"/>
                    <a:pt x="214" y="504"/>
                    <a:pt x="211" y="499"/>
                  </a:cubicBezTo>
                  <a:cubicBezTo>
                    <a:pt x="206" y="493"/>
                    <a:pt x="200" y="488"/>
                    <a:pt x="197" y="481"/>
                  </a:cubicBezTo>
                  <a:cubicBezTo>
                    <a:pt x="195" y="478"/>
                    <a:pt x="199" y="474"/>
                    <a:pt x="198" y="470"/>
                  </a:cubicBezTo>
                  <a:cubicBezTo>
                    <a:pt x="197" y="467"/>
                    <a:pt x="193" y="466"/>
                    <a:pt x="192" y="463"/>
                  </a:cubicBezTo>
                  <a:cubicBezTo>
                    <a:pt x="189" y="460"/>
                    <a:pt x="189" y="456"/>
                    <a:pt x="187" y="452"/>
                  </a:cubicBezTo>
                  <a:cubicBezTo>
                    <a:pt x="185" y="447"/>
                    <a:pt x="182" y="442"/>
                    <a:pt x="181" y="437"/>
                  </a:cubicBezTo>
                  <a:cubicBezTo>
                    <a:pt x="180" y="431"/>
                    <a:pt x="184" y="426"/>
                    <a:pt x="182" y="421"/>
                  </a:cubicBezTo>
                  <a:cubicBezTo>
                    <a:pt x="182" y="417"/>
                    <a:pt x="177" y="415"/>
                    <a:pt x="175" y="411"/>
                  </a:cubicBezTo>
                  <a:cubicBezTo>
                    <a:pt x="173" y="408"/>
                    <a:pt x="171" y="404"/>
                    <a:pt x="172" y="400"/>
                  </a:cubicBezTo>
                  <a:cubicBezTo>
                    <a:pt x="173" y="396"/>
                    <a:pt x="180" y="394"/>
                    <a:pt x="179" y="390"/>
                  </a:cubicBezTo>
                  <a:cubicBezTo>
                    <a:pt x="179" y="386"/>
                    <a:pt x="172" y="388"/>
                    <a:pt x="170" y="385"/>
                  </a:cubicBezTo>
                  <a:cubicBezTo>
                    <a:pt x="169" y="382"/>
                    <a:pt x="170" y="379"/>
                    <a:pt x="170" y="376"/>
                  </a:cubicBezTo>
                  <a:cubicBezTo>
                    <a:pt x="171" y="372"/>
                    <a:pt x="170" y="367"/>
                    <a:pt x="173" y="364"/>
                  </a:cubicBezTo>
                  <a:cubicBezTo>
                    <a:pt x="175" y="362"/>
                    <a:pt x="181" y="365"/>
                    <a:pt x="184" y="363"/>
                  </a:cubicBezTo>
                  <a:cubicBezTo>
                    <a:pt x="186" y="361"/>
                    <a:pt x="184" y="356"/>
                    <a:pt x="187" y="354"/>
                  </a:cubicBezTo>
                  <a:cubicBezTo>
                    <a:pt x="192" y="352"/>
                    <a:pt x="198" y="357"/>
                    <a:pt x="202" y="354"/>
                  </a:cubicBezTo>
                  <a:cubicBezTo>
                    <a:pt x="206" y="351"/>
                    <a:pt x="206" y="344"/>
                    <a:pt x="207" y="339"/>
                  </a:cubicBezTo>
                  <a:cubicBezTo>
                    <a:pt x="209" y="335"/>
                    <a:pt x="212" y="330"/>
                    <a:pt x="211" y="326"/>
                  </a:cubicBezTo>
                  <a:cubicBezTo>
                    <a:pt x="211" y="324"/>
                    <a:pt x="208" y="323"/>
                    <a:pt x="206" y="323"/>
                  </a:cubicBezTo>
                  <a:cubicBezTo>
                    <a:pt x="202" y="322"/>
                    <a:pt x="198" y="323"/>
                    <a:pt x="195" y="322"/>
                  </a:cubicBezTo>
                  <a:cubicBezTo>
                    <a:pt x="188" y="321"/>
                    <a:pt x="182" y="319"/>
                    <a:pt x="176" y="317"/>
                  </a:cubicBezTo>
                  <a:cubicBezTo>
                    <a:pt x="174" y="315"/>
                    <a:pt x="168" y="312"/>
                    <a:pt x="170" y="310"/>
                  </a:cubicBezTo>
                  <a:cubicBezTo>
                    <a:pt x="174" y="306"/>
                    <a:pt x="180" y="308"/>
                    <a:pt x="185" y="308"/>
                  </a:cubicBezTo>
                  <a:cubicBezTo>
                    <a:pt x="195" y="310"/>
                    <a:pt x="204" y="320"/>
                    <a:pt x="213" y="317"/>
                  </a:cubicBezTo>
                  <a:cubicBezTo>
                    <a:pt x="219" y="315"/>
                    <a:pt x="208" y="306"/>
                    <a:pt x="204" y="302"/>
                  </a:cubicBezTo>
                  <a:cubicBezTo>
                    <a:pt x="201" y="298"/>
                    <a:pt x="196" y="296"/>
                    <a:pt x="193" y="293"/>
                  </a:cubicBezTo>
                  <a:cubicBezTo>
                    <a:pt x="190" y="291"/>
                    <a:pt x="190" y="285"/>
                    <a:pt x="186" y="285"/>
                  </a:cubicBezTo>
                  <a:cubicBezTo>
                    <a:pt x="183" y="285"/>
                    <a:pt x="184" y="292"/>
                    <a:pt x="181" y="293"/>
                  </a:cubicBezTo>
                  <a:cubicBezTo>
                    <a:pt x="174" y="293"/>
                    <a:pt x="166" y="292"/>
                    <a:pt x="161" y="287"/>
                  </a:cubicBezTo>
                  <a:cubicBezTo>
                    <a:pt x="158" y="284"/>
                    <a:pt x="162" y="279"/>
                    <a:pt x="164" y="275"/>
                  </a:cubicBezTo>
                  <a:cubicBezTo>
                    <a:pt x="165" y="271"/>
                    <a:pt x="171" y="268"/>
                    <a:pt x="171" y="264"/>
                  </a:cubicBezTo>
                  <a:cubicBezTo>
                    <a:pt x="172" y="258"/>
                    <a:pt x="169" y="253"/>
                    <a:pt x="167" y="247"/>
                  </a:cubicBezTo>
                  <a:cubicBezTo>
                    <a:pt x="165" y="240"/>
                    <a:pt x="164" y="232"/>
                    <a:pt x="161" y="225"/>
                  </a:cubicBezTo>
                  <a:cubicBezTo>
                    <a:pt x="156" y="217"/>
                    <a:pt x="148" y="212"/>
                    <a:pt x="142" y="204"/>
                  </a:cubicBezTo>
                  <a:cubicBezTo>
                    <a:pt x="141" y="202"/>
                    <a:pt x="142" y="198"/>
                    <a:pt x="139" y="197"/>
                  </a:cubicBezTo>
                  <a:cubicBezTo>
                    <a:pt x="133" y="193"/>
                    <a:pt x="125" y="191"/>
                    <a:pt x="118" y="189"/>
                  </a:cubicBezTo>
                  <a:cubicBezTo>
                    <a:pt x="110" y="187"/>
                    <a:pt x="102" y="184"/>
                    <a:pt x="93" y="183"/>
                  </a:cubicBezTo>
                  <a:cubicBezTo>
                    <a:pt x="86" y="182"/>
                    <a:pt x="79" y="183"/>
                    <a:pt x="71" y="184"/>
                  </a:cubicBezTo>
                  <a:cubicBezTo>
                    <a:pt x="67" y="184"/>
                    <a:pt x="61" y="183"/>
                    <a:pt x="57" y="185"/>
                  </a:cubicBezTo>
                  <a:cubicBezTo>
                    <a:pt x="55" y="186"/>
                    <a:pt x="58" y="191"/>
                    <a:pt x="56" y="191"/>
                  </a:cubicBezTo>
                  <a:cubicBezTo>
                    <a:pt x="49" y="193"/>
                    <a:pt x="41" y="192"/>
                    <a:pt x="34" y="189"/>
                  </a:cubicBezTo>
                  <a:cubicBezTo>
                    <a:pt x="31" y="188"/>
                    <a:pt x="28" y="184"/>
                    <a:pt x="29" y="182"/>
                  </a:cubicBezTo>
                  <a:cubicBezTo>
                    <a:pt x="32" y="178"/>
                    <a:pt x="43" y="181"/>
                    <a:pt x="42" y="176"/>
                  </a:cubicBezTo>
                  <a:cubicBezTo>
                    <a:pt x="41" y="171"/>
                    <a:pt x="32" y="175"/>
                    <a:pt x="28" y="173"/>
                  </a:cubicBezTo>
                  <a:cubicBezTo>
                    <a:pt x="26" y="172"/>
                    <a:pt x="27" y="168"/>
                    <a:pt x="25" y="168"/>
                  </a:cubicBezTo>
                  <a:cubicBezTo>
                    <a:pt x="22" y="168"/>
                    <a:pt x="20" y="175"/>
                    <a:pt x="17" y="174"/>
                  </a:cubicBezTo>
                  <a:cubicBezTo>
                    <a:pt x="14" y="173"/>
                    <a:pt x="11" y="168"/>
                    <a:pt x="13" y="166"/>
                  </a:cubicBezTo>
                  <a:cubicBezTo>
                    <a:pt x="17" y="162"/>
                    <a:pt x="23" y="162"/>
                    <a:pt x="28" y="162"/>
                  </a:cubicBezTo>
                  <a:cubicBezTo>
                    <a:pt x="34" y="161"/>
                    <a:pt x="40" y="163"/>
                    <a:pt x="47" y="163"/>
                  </a:cubicBezTo>
                  <a:cubicBezTo>
                    <a:pt x="54" y="164"/>
                    <a:pt x="62" y="167"/>
                    <a:pt x="68" y="163"/>
                  </a:cubicBezTo>
                  <a:cubicBezTo>
                    <a:pt x="71" y="162"/>
                    <a:pt x="63" y="158"/>
                    <a:pt x="64" y="155"/>
                  </a:cubicBezTo>
                  <a:cubicBezTo>
                    <a:pt x="65" y="151"/>
                    <a:pt x="77" y="149"/>
                    <a:pt x="74" y="148"/>
                  </a:cubicBezTo>
                  <a:cubicBezTo>
                    <a:pt x="68" y="145"/>
                    <a:pt x="61" y="150"/>
                    <a:pt x="54" y="151"/>
                  </a:cubicBezTo>
                  <a:cubicBezTo>
                    <a:pt x="49" y="151"/>
                    <a:pt x="43" y="152"/>
                    <a:pt x="37" y="151"/>
                  </a:cubicBezTo>
                  <a:cubicBezTo>
                    <a:pt x="31" y="151"/>
                    <a:pt x="24" y="150"/>
                    <a:pt x="18" y="148"/>
                  </a:cubicBezTo>
                  <a:cubicBezTo>
                    <a:pt x="12" y="147"/>
                    <a:pt x="6" y="145"/>
                    <a:pt x="2" y="140"/>
                  </a:cubicBezTo>
                  <a:cubicBezTo>
                    <a:pt x="0" y="138"/>
                    <a:pt x="0" y="132"/>
                    <a:pt x="3" y="131"/>
                  </a:cubicBezTo>
                  <a:cubicBezTo>
                    <a:pt x="11" y="126"/>
                    <a:pt x="22" y="125"/>
                    <a:pt x="31" y="123"/>
                  </a:cubicBezTo>
                  <a:cubicBezTo>
                    <a:pt x="36" y="121"/>
                    <a:pt x="41" y="119"/>
                    <a:pt x="47" y="118"/>
                  </a:cubicBezTo>
                  <a:cubicBezTo>
                    <a:pt x="56" y="117"/>
                    <a:pt x="66" y="119"/>
                    <a:pt x="75" y="116"/>
                  </a:cubicBezTo>
                  <a:cubicBezTo>
                    <a:pt x="81" y="114"/>
                    <a:pt x="86" y="110"/>
                    <a:pt x="90" y="105"/>
                  </a:cubicBezTo>
                  <a:cubicBezTo>
                    <a:pt x="92" y="103"/>
                    <a:pt x="89" y="100"/>
                    <a:pt x="90" y="98"/>
                  </a:cubicBezTo>
                  <a:cubicBezTo>
                    <a:pt x="93" y="94"/>
                    <a:pt x="104" y="92"/>
                    <a:pt x="102" y="88"/>
                  </a:cubicBezTo>
                  <a:cubicBezTo>
                    <a:pt x="99" y="83"/>
                    <a:pt x="92" y="90"/>
                    <a:pt x="87" y="91"/>
                  </a:cubicBezTo>
                  <a:cubicBezTo>
                    <a:pt x="83" y="91"/>
                    <a:pt x="80" y="91"/>
                    <a:pt x="77" y="91"/>
                  </a:cubicBezTo>
                  <a:cubicBezTo>
                    <a:pt x="74" y="91"/>
                    <a:pt x="66" y="91"/>
                    <a:pt x="68" y="89"/>
                  </a:cubicBezTo>
                  <a:cubicBezTo>
                    <a:pt x="73" y="82"/>
                    <a:pt x="82" y="80"/>
                    <a:pt x="89" y="77"/>
                  </a:cubicBezTo>
                  <a:cubicBezTo>
                    <a:pt x="96" y="73"/>
                    <a:pt x="102" y="68"/>
                    <a:pt x="110" y="66"/>
                  </a:cubicBezTo>
                  <a:cubicBezTo>
                    <a:pt x="115" y="64"/>
                    <a:pt x="122" y="68"/>
                    <a:pt x="127" y="65"/>
                  </a:cubicBezTo>
                  <a:cubicBezTo>
                    <a:pt x="134" y="62"/>
                    <a:pt x="138" y="54"/>
                    <a:pt x="145" y="50"/>
                  </a:cubicBezTo>
                  <a:cubicBezTo>
                    <a:pt x="153" y="46"/>
                    <a:pt x="163" y="44"/>
                    <a:pt x="172" y="41"/>
                  </a:cubicBezTo>
                  <a:cubicBezTo>
                    <a:pt x="181" y="39"/>
                    <a:pt x="189" y="36"/>
                    <a:pt x="198" y="35"/>
                  </a:cubicBezTo>
                  <a:cubicBezTo>
                    <a:pt x="203" y="34"/>
                    <a:pt x="209" y="32"/>
                    <a:pt x="212" y="36"/>
                  </a:cubicBezTo>
                  <a:cubicBezTo>
                    <a:pt x="215" y="40"/>
                    <a:pt x="208" y="48"/>
                    <a:pt x="213" y="51"/>
                  </a:cubicBezTo>
                  <a:cubicBezTo>
                    <a:pt x="216" y="53"/>
                    <a:pt x="217" y="42"/>
                    <a:pt x="221" y="42"/>
                  </a:cubicBezTo>
                  <a:cubicBezTo>
                    <a:pt x="229" y="42"/>
                    <a:pt x="234" y="50"/>
                    <a:pt x="241" y="52"/>
                  </a:cubicBezTo>
                  <a:cubicBezTo>
                    <a:pt x="243" y="52"/>
                    <a:pt x="238" y="47"/>
                    <a:pt x="240" y="46"/>
                  </a:cubicBezTo>
                  <a:cubicBezTo>
                    <a:pt x="243" y="44"/>
                    <a:pt x="250" y="50"/>
                    <a:pt x="250" y="46"/>
                  </a:cubicBezTo>
                  <a:cubicBezTo>
                    <a:pt x="250" y="40"/>
                    <a:pt x="238" y="38"/>
                    <a:pt x="240" y="32"/>
                  </a:cubicBezTo>
                  <a:cubicBezTo>
                    <a:pt x="241" y="27"/>
                    <a:pt x="250" y="32"/>
                    <a:pt x="255" y="33"/>
                  </a:cubicBezTo>
                  <a:cubicBezTo>
                    <a:pt x="264" y="35"/>
                    <a:pt x="274" y="36"/>
                    <a:pt x="282" y="40"/>
                  </a:cubicBezTo>
                  <a:cubicBezTo>
                    <a:pt x="286" y="42"/>
                    <a:pt x="287" y="48"/>
                    <a:pt x="291" y="49"/>
                  </a:cubicBezTo>
                  <a:cubicBezTo>
                    <a:pt x="294" y="51"/>
                    <a:pt x="299" y="53"/>
                    <a:pt x="302" y="51"/>
                  </a:cubicBezTo>
                  <a:cubicBezTo>
                    <a:pt x="304" y="50"/>
                    <a:pt x="300" y="45"/>
                    <a:pt x="300" y="43"/>
                  </a:cubicBezTo>
                  <a:cubicBezTo>
                    <a:pt x="301" y="40"/>
                    <a:pt x="301" y="37"/>
                    <a:pt x="303" y="37"/>
                  </a:cubicBezTo>
                  <a:cubicBezTo>
                    <a:pt x="306" y="35"/>
                    <a:pt x="319" y="40"/>
                    <a:pt x="317" y="37"/>
                  </a:cubicBezTo>
                  <a:cubicBezTo>
                    <a:pt x="312" y="32"/>
                    <a:pt x="292" y="32"/>
                    <a:pt x="296" y="27"/>
                  </a:cubicBezTo>
                  <a:cubicBezTo>
                    <a:pt x="303" y="26"/>
                    <a:pt x="314" y="27"/>
                    <a:pt x="323" y="27"/>
                  </a:cubicBezTo>
                  <a:cubicBezTo>
                    <a:pt x="328" y="26"/>
                    <a:pt x="344" y="26"/>
                    <a:pt x="339" y="25"/>
                  </a:cubicBezTo>
                  <a:cubicBezTo>
                    <a:pt x="330" y="23"/>
                    <a:pt x="320" y="26"/>
                    <a:pt x="312" y="24"/>
                  </a:cubicBezTo>
                  <a:cubicBezTo>
                    <a:pt x="306" y="22"/>
                    <a:pt x="291" y="20"/>
                    <a:pt x="293" y="14"/>
                  </a:cubicBezTo>
                  <a:cubicBezTo>
                    <a:pt x="301" y="12"/>
                    <a:pt x="313" y="17"/>
                    <a:pt x="319" y="11"/>
                  </a:cubicBezTo>
                  <a:cubicBezTo>
                    <a:pt x="327" y="11"/>
                    <a:pt x="331" y="16"/>
                    <a:pt x="339" y="17"/>
                  </a:cubicBezTo>
                  <a:cubicBezTo>
                    <a:pt x="345" y="18"/>
                    <a:pt x="351" y="18"/>
                    <a:pt x="358" y="18"/>
                  </a:cubicBezTo>
                  <a:cubicBezTo>
                    <a:pt x="362" y="17"/>
                    <a:pt x="369" y="18"/>
                    <a:pt x="370" y="14"/>
                  </a:cubicBezTo>
                  <a:cubicBezTo>
                    <a:pt x="372" y="11"/>
                    <a:pt x="359" y="15"/>
                    <a:pt x="361" y="12"/>
                  </a:cubicBezTo>
                  <a:cubicBezTo>
                    <a:pt x="364" y="7"/>
                    <a:pt x="368" y="6"/>
                    <a:pt x="373" y="6"/>
                  </a:cubicBezTo>
                  <a:cubicBezTo>
                    <a:pt x="376" y="5"/>
                    <a:pt x="380" y="9"/>
                    <a:pt x="382" y="9"/>
                  </a:cubicBezTo>
                  <a:cubicBezTo>
                    <a:pt x="385" y="8"/>
                    <a:pt x="378" y="4"/>
                    <a:pt x="381" y="3"/>
                  </a:cubicBezTo>
                  <a:cubicBezTo>
                    <a:pt x="388" y="1"/>
                    <a:pt x="403" y="2"/>
                    <a:pt x="410" y="2"/>
                  </a:cubicBezTo>
                  <a:cubicBezTo>
                    <a:pt x="416" y="2"/>
                    <a:pt x="422" y="2"/>
                    <a:pt x="429" y="2"/>
                  </a:cubicBezTo>
                  <a:cubicBezTo>
                    <a:pt x="440" y="2"/>
                    <a:pt x="451" y="0"/>
                    <a:pt x="463" y="1"/>
                  </a:cubicBezTo>
                  <a:cubicBezTo>
                    <a:pt x="473" y="2"/>
                    <a:pt x="483" y="3"/>
                    <a:pt x="493" y="6"/>
                  </a:cubicBezTo>
                  <a:cubicBezTo>
                    <a:pt x="497" y="7"/>
                    <a:pt x="507" y="11"/>
                    <a:pt x="507" y="15"/>
                  </a:cubicBezTo>
                  <a:cubicBezTo>
                    <a:pt x="503" y="19"/>
                    <a:pt x="496" y="18"/>
                    <a:pt x="492" y="19"/>
                  </a:cubicBezTo>
                  <a:cubicBezTo>
                    <a:pt x="485" y="21"/>
                    <a:pt x="477" y="19"/>
                    <a:pt x="470" y="19"/>
                  </a:cubicBezTo>
                  <a:cubicBezTo>
                    <a:pt x="461" y="19"/>
                    <a:pt x="453" y="19"/>
                    <a:pt x="444" y="19"/>
                  </a:cubicBezTo>
                  <a:cubicBezTo>
                    <a:pt x="441" y="19"/>
                    <a:pt x="432" y="20"/>
                    <a:pt x="435" y="21"/>
                  </a:cubicBezTo>
                  <a:cubicBezTo>
                    <a:pt x="444" y="22"/>
                    <a:pt x="453" y="22"/>
                    <a:pt x="462" y="22"/>
                  </a:cubicBezTo>
                  <a:cubicBezTo>
                    <a:pt x="475" y="23"/>
                    <a:pt x="488" y="24"/>
                    <a:pt x="500" y="24"/>
                  </a:cubicBezTo>
                  <a:cubicBezTo>
                    <a:pt x="506" y="24"/>
                    <a:pt x="511" y="20"/>
                    <a:pt x="517" y="20"/>
                  </a:cubicBezTo>
                  <a:cubicBezTo>
                    <a:pt x="523" y="20"/>
                    <a:pt x="529" y="20"/>
                    <a:pt x="534" y="20"/>
                  </a:cubicBezTo>
                  <a:cubicBezTo>
                    <a:pt x="538" y="21"/>
                    <a:pt x="544" y="21"/>
                    <a:pt x="546" y="25"/>
                  </a:cubicBezTo>
                  <a:cubicBezTo>
                    <a:pt x="545" y="31"/>
                    <a:pt x="537" y="32"/>
                    <a:pt x="531" y="34"/>
                  </a:cubicBezTo>
                  <a:cubicBezTo>
                    <a:pt x="524" y="36"/>
                    <a:pt x="517" y="35"/>
                    <a:pt x="509" y="36"/>
                  </a:cubicBezTo>
                  <a:cubicBezTo>
                    <a:pt x="502" y="37"/>
                    <a:pt x="495" y="39"/>
                    <a:pt x="488" y="40"/>
                  </a:cubicBezTo>
                  <a:cubicBezTo>
                    <a:pt x="475" y="40"/>
                    <a:pt x="463" y="38"/>
                    <a:pt x="450" y="40"/>
                  </a:cubicBezTo>
                  <a:cubicBezTo>
                    <a:pt x="441" y="40"/>
                    <a:pt x="431" y="43"/>
                    <a:pt x="423" y="46"/>
                  </a:cubicBezTo>
                  <a:cubicBezTo>
                    <a:pt x="420" y="46"/>
                    <a:pt x="416" y="50"/>
                    <a:pt x="418" y="51"/>
                  </a:cubicBezTo>
                  <a:cubicBezTo>
                    <a:pt x="431" y="54"/>
                    <a:pt x="444" y="53"/>
                    <a:pt x="457" y="53"/>
                  </a:cubicBezTo>
                  <a:cubicBezTo>
                    <a:pt x="469" y="54"/>
                    <a:pt x="482" y="55"/>
                    <a:pt x="494" y="55"/>
                  </a:cubicBezTo>
                  <a:cubicBezTo>
                    <a:pt x="501" y="54"/>
                    <a:pt x="507" y="53"/>
                    <a:pt x="513" y="50"/>
                  </a:cubicBezTo>
                  <a:cubicBezTo>
                    <a:pt x="516" y="49"/>
                    <a:pt x="516" y="45"/>
                    <a:pt x="518" y="43"/>
                  </a:cubicBezTo>
                  <a:cubicBezTo>
                    <a:pt x="523" y="41"/>
                    <a:pt x="529" y="39"/>
                    <a:pt x="534" y="41"/>
                  </a:cubicBezTo>
                  <a:cubicBezTo>
                    <a:pt x="537" y="43"/>
                    <a:pt x="540" y="48"/>
                    <a:pt x="539" y="52"/>
                  </a:cubicBezTo>
                  <a:cubicBezTo>
                    <a:pt x="537" y="57"/>
                    <a:pt x="530" y="60"/>
                    <a:pt x="525" y="64"/>
                  </a:cubicBezTo>
                  <a:cubicBezTo>
                    <a:pt x="519" y="79"/>
                    <a:pt x="507" y="80"/>
                    <a:pt x="500" y="89"/>
                  </a:cubicBezTo>
                  <a:cubicBezTo>
                    <a:pt x="507" y="90"/>
                    <a:pt x="519" y="77"/>
                    <a:pt x="528" y="71"/>
                  </a:cubicBezTo>
                  <a:cubicBezTo>
                    <a:pt x="537" y="66"/>
                    <a:pt x="544" y="62"/>
                    <a:pt x="552" y="56"/>
                  </a:cubicBezTo>
                  <a:cubicBezTo>
                    <a:pt x="555" y="54"/>
                    <a:pt x="556" y="49"/>
                    <a:pt x="559" y="50"/>
                  </a:cubicBezTo>
                  <a:cubicBezTo>
                    <a:pt x="563" y="50"/>
                    <a:pt x="557" y="57"/>
                    <a:pt x="560" y="58"/>
                  </a:cubicBezTo>
                  <a:cubicBezTo>
                    <a:pt x="564" y="60"/>
                    <a:pt x="567" y="54"/>
                    <a:pt x="571" y="54"/>
                  </a:cubicBezTo>
                  <a:cubicBezTo>
                    <a:pt x="574" y="54"/>
                    <a:pt x="581" y="57"/>
                    <a:pt x="584" y="55"/>
                  </a:cubicBezTo>
                  <a:cubicBezTo>
                    <a:pt x="591" y="54"/>
                    <a:pt x="595" y="47"/>
                    <a:pt x="602" y="46"/>
                  </a:cubicBezTo>
                  <a:cubicBezTo>
                    <a:pt x="609" y="44"/>
                    <a:pt x="617" y="46"/>
                    <a:pt x="624" y="47"/>
                  </a:cubicBezTo>
                  <a:cubicBezTo>
                    <a:pt x="631" y="48"/>
                    <a:pt x="635" y="50"/>
                    <a:pt x="645" y="5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5" name="Freeform 3602"/>
            <p:cNvSpPr>
              <a:spLocks noChangeAspect="1"/>
            </p:cNvSpPr>
            <p:nvPr/>
          </p:nvSpPr>
          <p:spPr bwMode="auto">
            <a:xfrm>
              <a:off x="2127" y="1243"/>
              <a:ext cx="42" cy="30"/>
            </a:xfrm>
            <a:custGeom>
              <a:avLst/>
              <a:gdLst>
                <a:gd name="T0" fmla="*/ 7 w 35"/>
                <a:gd name="T1" fmla="*/ 0 h 25"/>
                <a:gd name="T2" fmla="*/ 23 w 35"/>
                <a:gd name="T3" fmla="*/ 4 h 25"/>
                <a:gd name="T4" fmla="*/ 34 w 35"/>
                <a:gd name="T5" fmla="*/ 11 h 25"/>
                <a:gd name="T6" fmla="*/ 41 w 35"/>
                <a:gd name="T7" fmla="*/ 14 h 25"/>
                <a:gd name="T8" fmla="*/ 36 w 35"/>
                <a:gd name="T9" fmla="*/ 25 h 25"/>
                <a:gd name="T10" fmla="*/ 18 w 35"/>
                <a:gd name="T11" fmla="*/ 29 h 25"/>
                <a:gd name="T12" fmla="*/ 10 w 35"/>
                <a:gd name="T13" fmla="*/ 26 h 25"/>
                <a:gd name="T14" fmla="*/ 18 w 35"/>
                <a:gd name="T15" fmla="*/ 22 h 25"/>
                <a:gd name="T16" fmla="*/ 2 w 35"/>
                <a:gd name="T17" fmla="*/ 19 h 25"/>
                <a:gd name="T18" fmla="*/ 4 w 35"/>
                <a:gd name="T19" fmla="*/ 14 h 25"/>
                <a:gd name="T20" fmla="*/ 4 w 35"/>
                <a:gd name="T21" fmla="*/ 10 h 25"/>
                <a:gd name="T22" fmla="*/ 8 w 35"/>
                <a:gd name="T23" fmla="*/ 10 h 25"/>
                <a:gd name="T24" fmla="*/ 4 w 35"/>
                <a:gd name="T25" fmla="*/ 5 h 25"/>
                <a:gd name="T26" fmla="*/ 7 w 35"/>
                <a:gd name="T27" fmla="*/ 0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25"/>
                <a:gd name="T44" fmla="*/ 35 w 35"/>
                <a:gd name="T45" fmla="*/ 25 h 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25">
                  <a:moveTo>
                    <a:pt x="6" y="0"/>
                  </a:moveTo>
                  <a:cubicBezTo>
                    <a:pt x="11" y="0"/>
                    <a:pt x="15" y="1"/>
                    <a:pt x="19" y="3"/>
                  </a:cubicBezTo>
                  <a:cubicBezTo>
                    <a:pt x="22" y="4"/>
                    <a:pt x="24" y="7"/>
                    <a:pt x="28" y="9"/>
                  </a:cubicBezTo>
                  <a:cubicBezTo>
                    <a:pt x="30" y="11"/>
                    <a:pt x="34" y="10"/>
                    <a:pt x="34" y="12"/>
                  </a:cubicBezTo>
                  <a:cubicBezTo>
                    <a:pt x="35" y="15"/>
                    <a:pt x="33" y="19"/>
                    <a:pt x="30" y="21"/>
                  </a:cubicBezTo>
                  <a:cubicBezTo>
                    <a:pt x="26" y="24"/>
                    <a:pt x="20" y="24"/>
                    <a:pt x="15" y="24"/>
                  </a:cubicBezTo>
                  <a:cubicBezTo>
                    <a:pt x="13" y="25"/>
                    <a:pt x="8" y="25"/>
                    <a:pt x="8" y="22"/>
                  </a:cubicBezTo>
                  <a:cubicBezTo>
                    <a:pt x="8" y="20"/>
                    <a:pt x="17" y="20"/>
                    <a:pt x="15" y="18"/>
                  </a:cubicBezTo>
                  <a:cubicBezTo>
                    <a:pt x="12" y="15"/>
                    <a:pt x="6" y="18"/>
                    <a:pt x="2" y="16"/>
                  </a:cubicBezTo>
                  <a:cubicBezTo>
                    <a:pt x="0" y="15"/>
                    <a:pt x="3" y="13"/>
                    <a:pt x="3" y="12"/>
                  </a:cubicBezTo>
                  <a:cubicBezTo>
                    <a:pt x="3" y="10"/>
                    <a:pt x="3" y="9"/>
                    <a:pt x="3" y="8"/>
                  </a:cubicBezTo>
                  <a:cubicBezTo>
                    <a:pt x="4" y="7"/>
                    <a:pt x="7" y="9"/>
                    <a:pt x="7" y="8"/>
                  </a:cubicBezTo>
                  <a:cubicBezTo>
                    <a:pt x="7" y="6"/>
                    <a:pt x="3" y="6"/>
                    <a:pt x="3" y="4"/>
                  </a:cubicBezTo>
                  <a:cubicBezTo>
                    <a:pt x="3" y="2"/>
                    <a:pt x="5" y="0"/>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6" name="Freeform 3603"/>
            <p:cNvSpPr>
              <a:spLocks noChangeAspect="1"/>
            </p:cNvSpPr>
            <p:nvPr/>
          </p:nvSpPr>
          <p:spPr bwMode="auto">
            <a:xfrm>
              <a:off x="1976" y="1049"/>
              <a:ext cx="35" cy="9"/>
            </a:xfrm>
            <a:custGeom>
              <a:avLst/>
              <a:gdLst>
                <a:gd name="T0" fmla="*/ 6 w 29"/>
                <a:gd name="T1" fmla="*/ 1 h 7"/>
                <a:gd name="T2" fmla="*/ 1 w 29"/>
                <a:gd name="T3" fmla="*/ 4 h 7"/>
                <a:gd name="T4" fmla="*/ 12 w 29"/>
                <a:gd name="T5" fmla="*/ 6 h 7"/>
                <a:gd name="T6" fmla="*/ 25 w 29"/>
                <a:gd name="T7" fmla="*/ 8 h 7"/>
                <a:gd name="T8" fmla="*/ 35 w 29"/>
                <a:gd name="T9" fmla="*/ 9 h 7"/>
                <a:gd name="T10" fmla="*/ 35 w 29"/>
                <a:gd name="T11" fmla="*/ 6 h 7"/>
                <a:gd name="T12" fmla="*/ 24 w 29"/>
                <a:gd name="T13" fmla="*/ 1 h 7"/>
                <a:gd name="T14" fmla="*/ 13 w 29"/>
                <a:gd name="T15" fmla="*/ 3 h 7"/>
                <a:gd name="T16" fmla="*/ 6 w 29"/>
                <a:gd name="T17" fmla="*/ 1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
                <a:gd name="T29" fmla="*/ 29 w 29"/>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
                  <a:moveTo>
                    <a:pt x="5" y="1"/>
                  </a:moveTo>
                  <a:cubicBezTo>
                    <a:pt x="4" y="2"/>
                    <a:pt x="0" y="2"/>
                    <a:pt x="1" y="3"/>
                  </a:cubicBezTo>
                  <a:cubicBezTo>
                    <a:pt x="4" y="5"/>
                    <a:pt x="7" y="4"/>
                    <a:pt x="10" y="5"/>
                  </a:cubicBezTo>
                  <a:cubicBezTo>
                    <a:pt x="14" y="5"/>
                    <a:pt x="17" y="6"/>
                    <a:pt x="21" y="6"/>
                  </a:cubicBezTo>
                  <a:cubicBezTo>
                    <a:pt x="24" y="6"/>
                    <a:pt x="26" y="7"/>
                    <a:pt x="29" y="7"/>
                  </a:cubicBezTo>
                  <a:cubicBezTo>
                    <a:pt x="29" y="6"/>
                    <a:pt x="29" y="5"/>
                    <a:pt x="29" y="5"/>
                  </a:cubicBezTo>
                  <a:cubicBezTo>
                    <a:pt x="26" y="3"/>
                    <a:pt x="23" y="1"/>
                    <a:pt x="20" y="1"/>
                  </a:cubicBezTo>
                  <a:cubicBezTo>
                    <a:pt x="17" y="0"/>
                    <a:pt x="14" y="2"/>
                    <a:pt x="11" y="2"/>
                  </a:cubicBezTo>
                  <a:cubicBezTo>
                    <a:pt x="9" y="2"/>
                    <a:pt x="7" y="1"/>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7" name="Freeform 3604"/>
            <p:cNvSpPr>
              <a:spLocks noChangeAspect="1"/>
            </p:cNvSpPr>
            <p:nvPr/>
          </p:nvSpPr>
          <p:spPr bwMode="auto">
            <a:xfrm>
              <a:off x="1946" y="1048"/>
              <a:ext cx="17" cy="5"/>
            </a:xfrm>
            <a:custGeom>
              <a:avLst/>
              <a:gdLst>
                <a:gd name="T0" fmla="*/ 9 w 14"/>
                <a:gd name="T1" fmla="*/ 1 h 4"/>
                <a:gd name="T2" fmla="*/ 16 w 14"/>
                <a:gd name="T3" fmla="*/ 3 h 4"/>
                <a:gd name="T4" fmla="*/ 16 w 14"/>
                <a:gd name="T5" fmla="*/ 5 h 4"/>
                <a:gd name="T6" fmla="*/ 5 w 14"/>
                <a:gd name="T7" fmla="*/ 5 h 4"/>
                <a:gd name="T8" fmla="*/ 1 w 14"/>
                <a:gd name="T9" fmla="*/ 3 h 4"/>
                <a:gd name="T10" fmla="*/ 9 w 14"/>
                <a:gd name="T11" fmla="*/ 1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7" y="1"/>
                  </a:moveTo>
                  <a:cubicBezTo>
                    <a:pt x="9" y="1"/>
                    <a:pt x="11" y="1"/>
                    <a:pt x="13" y="2"/>
                  </a:cubicBezTo>
                  <a:cubicBezTo>
                    <a:pt x="14" y="2"/>
                    <a:pt x="14" y="4"/>
                    <a:pt x="13" y="4"/>
                  </a:cubicBezTo>
                  <a:cubicBezTo>
                    <a:pt x="10" y="4"/>
                    <a:pt x="7" y="4"/>
                    <a:pt x="4" y="4"/>
                  </a:cubicBezTo>
                  <a:cubicBezTo>
                    <a:pt x="3" y="4"/>
                    <a:pt x="0" y="2"/>
                    <a:pt x="1" y="2"/>
                  </a:cubicBezTo>
                  <a:cubicBezTo>
                    <a:pt x="2" y="0"/>
                    <a:pt x="5" y="1"/>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8" name="Freeform 3605"/>
            <p:cNvSpPr>
              <a:spLocks noChangeAspect="1"/>
            </p:cNvSpPr>
            <p:nvPr/>
          </p:nvSpPr>
          <p:spPr bwMode="auto">
            <a:xfrm>
              <a:off x="1929" y="1052"/>
              <a:ext cx="16" cy="5"/>
            </a:xfrm>
            <a:custGeom>
              <a:avLst/>
              <a:gdLst>
                <a:gd name="T0" fmla="*/ 4 w 13"/>
                <a:gd name="T1" fmla="*/ 0 h 4"/>
                <a:gd name="T2" fmla="*/ 12 w 13"/>
                <a:gd name="T3" fmla="*/ 1 h 4"/>
                <a:gd name="T4" fmla="*/ 16 w 13"/>
                <a:gd name="T5" fmla="*/ 3 h 4"/>
                <a:gd name="T6" fmla="*/ 12 w 13"/>
                <a:gd name="T7" fmla="*/ 5 h 4"/>
                <a:gd name="T8" fmla="*/ 5 w 13"/>
                <a:gd name="T9" fmla="*/ 3 h 4"/>
                <a:gd name="T10" fmla="*/ 0 w 13"/>
                <a:gd name="T11" fmla="*/ 1 h 4"/>
                <a:gd name="T12" fmla="*/ 4 w 13"/>
                <a:gd name="T13" fmla="*/ 0 h 4"/>
                <a:gd name="T14" fmla="*/ 0 60000 65536"/>
                <a:gd name="T15" fmla="*/ 0 60000 65536"/>
                <a:gd name="T16" fmla="*/ 0 60000 65536"/>
                <a:gd name="T17" fmla="*/ 0 60000 65536"/>
                <a:gd name="T18" fmla="*/ 0 60000 65536"/>
                <a:gd name="T19" fmla="*/ 0 60000 65536"/>
                <a:gd name="T20" fmla="*/ 0 60000 65536"/>
                <a:gd name="T21" fmla="*/ 0 w 13"/>
                <a:gd name="T22" fmla="*/ 0 h 4"/>
                <a:gd name="T23" fmla="*/ 13 w 1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4">
                  <a:moveTo>
                    <a:pt x="3" y="0"/>
                  </a:moveTo>
                  <a:cubicBezTo>
                    <a:pt x="5" y="0"/>
                    <a:pt x="8" y="0"/>
                    <a:pt x="10" y="1"/>
                  </a:cubicBezTo>
                  <a:cubicBezTo>
                    <a:pt x="11" y="1"/>
                    <a:pt x="13" y="1"/>
                    <a:pt x="13" y="2"/>
                  </a:cubicBezTo>
                  <a:cubicBezTo>
                    <a:pt x="13" y="3"/>
                    <a:pt x="11" y="4"/>
                    <a:pt x="10" y="4"/>
                  </a:cubicBezTo>
                  <a:cubicBezTo>
                    <a:pt x="8" y="4"/>
                    <a:pt x="6" y="3"/>
                    <a:pt x="4" y="2"/>
                  </a:cubicBezTo>
                  <a:cubicBezTo>
                    <a:pt x="3" y="2"/>
                    <a:pt x="1" y="2"/>
                    <a:pt x="0" y="1"/>
                  </a:cubicBezTo>
                  <a:cubicBezTo>
                    <a:pt x="0"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9" name="Freeform 3606"/>
            <p:cNvSpPr>
              <a:spLocks noChangeAspect="1"/>
            </p:cNvSpPr>
            <p:nvPr/>
          </p:nvSpPr>
          <p:spPr bwMode="auto">
            <a:xfrm>
              <a:off x="2192" y="901"/>
              <a:ext cx="22" cy="14"/>
            </a:xfrm>
            <a:custGeom>
              <a:avLst/>
              <a:gdLst>
                <a:gd name="T0" fmla="*/ 1 w 18"/>
                <a:gd name="T1" fmla="*/ 0 h 12"/>
                <a:gd name="T2" fmla="*/ 1 w 18"/>
                <a:gd name="T3" fmla="*/ 6 h 12"/>
                <a:gd name="T4" fmla="*/ 16 w 18"/>
                <a:gd name="T5" fmla="*/ 12 h 12"/>
                <a:gd name="T6" fmla="*/ 22 w 18"/>
                <a:gd name="T7" fmla="*/ 12 h 12"/>
                <a:gd name="T8" fmla="*/ 17 w 18"/>
                <a:gd name="T9" fmla="*/ 8 h 12"/>
                <a:gd name="T10" fmla="*/ 9 w 18"/>
                <a:gd name="T11" fmla="*/ 5 h 12"/>
                <a:gd name="T12" fmla="*/ 1 w 18"/>
                <a:gd name="T13" fmla="*/ 0 h 12"/>
                <a:gd name="T14" fmla="*/ 0 60000 65536"/>
                <a:gd name="T15" fmla="*/ 0 60000 65536"/>
                <a:gd name="T16" fmla="*/ 0 60000 65536"/>
                <a:gd name="T17" fmla="*/ 0 60000 65536"/>
                <a:gd name="T18" fmla="*/ 0 60000 65536"/>
                <a:gd name="T19" fmla="*/ 0 60000 65536"/>
                <a:gd name="T20" fmla="*/ 0 60000 65536"/>
                <a:gd name="T21" fmla="*/ 0 w 18"/>
                <a:gd name="T22" fmla="*/ 0 h 12"/>
                <a:gd name="T23" fmla="*/ 18 w 18"/>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2">
                  <a:moveTo>
                    <a:pt x="1" y="0"/>
                  </a:moveTo>
                  <a:cubicBezTo>
                    <a:pt x="0" y="1"/>
                    <a:pt x="0" y="4"/>
                    <a:pt x="1" y="5"/>
                  </a:cubicBezTo>
                  <a:cubicBezTo>
                    <a:pt x="5" y="8"/>
                    <a:pt x="9" y="9"/>
                    <a:pt x="13" y="10"/>
                  </a:cubicBezTo>
                  <a:cubicBezTo>
                    <a:pt x="14" y="11"/>
                    <a:pt x="17" y="12"/>
                    <a:pt x="18" y="10"/>
                  </a:cubicBezTo>
                  <a:cubicBezTo>
                    <a:pt x="18" y="9"/>
                    <a:pt x="16" y="8"/>
                    <a:pt x="14" y="7"/>
                  </a:cubicBezTo>
                  <a:cubicBezTo>
                    <a:pt x="12" y="6"/>
                    <a:pt x="10" y="5"/>
                    <a:pt x="7" y="4"/>
                  </a:cubicBezTo>
                  <a:cubicBezTo>
                    <a:pt x="5" y="3"/>
                    <a:pt x="4"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0" name="Freeform 3607"/>
            <p:cNvSpPr>
              <a:spLocks noChangeAspect="1"/>
            </p:cNvSpPr>
            <p:nvPr/>
          </p:nvSpPr>
          <p:spPr bwMode="auto">
            <a:xfrm>
              <a:off x="2259" y="897"/>
              <a:ext cx="35" cy="17"/>
            </a:xfrm>
            <a:custGeom>
              <a:avLst/>
              <a:gdLst>
                <a:gd name="T0" fmla="*/ 2 w 29"/>
                <a:gd name="T1" fmla="*/ 0 h 14"/>
                <a:gd name="T2" fmla="*/ 10 w 29"/>
                <a:gd name="T3" fmla="*/ 0 h 14"/>
                <a:gd name="T4" fmla="*/ 21 w 29"/>
                <a:gd name="T5" fmla="*/ 1 h 14"/>
                <a:gd name="T6" fmla="*/ 34 w 29"/>
                <a:gd name="T7" fmla="*/ 5 h 14"/>
                <a:gd name="T8" fmla="*/ 35 w 29"/>
                <a:gd name="T9" fmla="*/ 7 h 14"/>
                <a:gd name="T10" fmla="*/ 29 w 29"/>
                <a:gd name="T11" fmla="*/ 10 h 14"/>
                <a:gd name="T12" fmla="*/ 31 w 29"/>
                <a:gd name="T13" fmla="*/ 13 h 14"/>
                <a:gd name="T14" fmla="*/ 28 w 29"/>
                <a:gd name="T15" fmla="*/ 17 h 14"/>
                <a:gd name="T16" fmla="*/ 8 w 29"/>
                <a:gd name="T17" fmla="*/ 6 h 14"/>
                <a:gd name="T18" fmla="*/ 1 w 29"/>
                <a:gd name="T19" fmla="*/ 1 h 14"/>
                <a:gd name="T20" fmla="*/ 2 w 29"/>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14"/>
                <a:gd name="T35" fmla="*/ 29 w 29"/>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14">
                  <a:moveTo>
                    <a:pt x="2" y="0"/>
                  </a:moveTo>
                  <a:cubicBezTo>
                    <a:pt x="4" y="0"/>
                    <a:pt x="6" y="0"/>
                    <a:pt x="8" y="0"/>
                  </a:cubicBezTo>
                  <a:cubicBezTo>
                    <a:pt x="11" y="0"/>
                    <a:pt x="14" y="0"/>
                    <a:pt x="17" y="1"/>
                  </a:cubicBezTo>
                  <a:cubicBezTo>
                    <a:pt x="21" y="2"/>
                    <a:pt x="24" y="3"/>
                    <a:pt x="28" y="4"/>
                  </a:cubicBezTo>
                  <a:cubicBezTo>
                    <a:pt x="28" y="4"/>
                    <a:pt x="29" y="5"/>
                    <a:pt x="29" y="6"/>
                  </a:cubicBezTo>
                  <a:cubicBezTo>
                    <a:pt x="28" y="7"/>
                    <a:pt x="25" y="6"/>
                    <a:pt x="24" y="8"/>
                  </a:cubicBezTo>
                  <a:cubicBezTo>
                    <a:pt x="23" y="9"/>
                    <a:pt x="26" y="10"/>
                    <a:pt x="26" y="11"/>
                  </a:cubicBezTo>
                  <a:cubicBezTo>
                    <a:pt x="25" y="12"/>
                    <a:pt x="24" y="14"/>
                    <a:pt x="23" y="14"/>
                  </a:cubicBezTo>
                  <a:cubicBezTo>
                    <a:pt x="17" y="12"/>
                    <a:pt x="12" y="8"/>
                    <a:pt x="7" y="5"/>
                  </a:cubicBezTo>
                  <a:cubicBezTo>
                    <a:pt x="5" y="4"/>
                    <a:pt x="2" y="3"/>
                    <a:pt x="1" y="1"/>
                  </a:cubicBezTo>
                  <a:cubicBezTo>
                    <a:pt x="0" y="1"/>
                    <a:pt x="1" y="1"/>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1" name="Freeform 3608"/>
            <p:cNvSpPr>
              <a:spLocks noChangeAspect="1"/>
            </p:cNvSpPr>
            <p:nvPr/>
          </p:nvSpPr>
          <p:spPr bwMode="auto">
            <a:xfrm>
              <a:off x="2251" y="887"/>
              <a:ext cx="8" cy="8"/>
            </a:xfrm>
            <a:custGeom>
              <a:avLst/>
              <a:gdLst>
                <a:gd name="T0" fmla="*/ 1 w 7"/>
                <a:gd name="T1" fmla="*/ 0 h 6"/>
                <a:gd name="T2" fmla="*/ 1 w 7"/>
                <a:gd name="T3" fmla="*/ 5 h 6"/>
                <a:gd name="T4" fmla="*/ 8 w 7"/>
                <a:gd name="T5" fmla="*/ 5 h 6"/>
                <a:gd name="T6" fmla="*/ 1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1" y="0"/>
                  </a:moveTo>
                  <a:cubicBezTo>
                    <a:pt x="0" y="1"/>
                    <a:pt x="0" y="3"/>
                    <a:pt x="1" y="4"/>
                  </a:cubicBezTo>
                  <a:cubicBezTo>
                    <a:pt x="3" y="5"/>
                    <a:pt x="7" y="6"/>
                    <a:pt x="7" y="4"/>
                  </a:cubicBezTo>
                  <a:cubicBezTo>
                    <a:pt x="7" y="1"/>
                    <a:pt x="4"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2" name="Freeform 3609"/>
            <p:cNvSpPr>
              <a:spLocks noChangeAspect="1"/>
            </p:cNvSpPr>
            <p:nvPr/>
          </p:nvSpPr>
          <p:spPr bwMode="auto">
            <a:xfrm>
              <a:off x="2268" y="878"/>
              <a:ext cx="24" cy="17"/>
            </a:xfrm>
            <a:custGeom>
              <a:avLst/>
              <a:gdLst>
                <a:gd name="T0" fmla="*/ 1 w 20"/>
                <a:gd name="T1" fmla="*/ 9 h 14"/>
                <a:gd name="T2" fmla="*/ 11 w 20"/>
                <a:gd name="T3" fmla="*/ 17 h 14"/>
                <a:gd name="T4" fmla="*/ 23 w 20"/>
                <a:gd name="T5" fmla="*/ 13 h 14"/>
                <a:gd name="T6" fmla="*/ 16 w 20"/>
                <a:gd name="T7" fmla="*/ 7 h 14"/>
                <a:gd name="T8" fmla="*/ 11 w 20"/>
                <a:gd name="T9" fmla="*/ 1 h 14"/>
                <a:gd name="T10" fmla="*/ 5 w 20"/>
                <a:gd name="T11" fmla="*/ 5 h 14"/>
                <a:gd name="T12" fmla="*/ 8 w 20"/>
                <a:gd name="T13" fmla="*/ 10 h 14"/>
                <a:gd name="T14" fmla="*/ 1 w 20"/>
                <a:gd name="T15" fmla="*/ 9 h 14"/>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4"/>
                <a:gd name="T26" fmla="*/ 20 w 20"/>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4">
                  <a:moveTo>
                    <a:pt x="1" y="7"/>
                  </a:moveTo>
                  <a:cubicBezTo>
                    <a:pt x="2" y="10"/>
                    <a:pt x="6" y="13"/>
                    <a:pt x="9" y="14"/>
                  </a:cubicBezTo>
                  <a:cubicBezTo>
                    <a:pt x="12" y="14"/>
                    <a:pt x="17" y="14"/>
                    <a:pt x="19" y="11"/>
                  </a:cubicBezTo>
                  <a:cubicBezTo>
                    <a:pt x="20" y="9"/>
                    <a:pt x="15" y="8"/>
                    <a:pt x="13" y="6"/>
                  </a:cubicBezTo>
                  <a:cubicBezTo>
                    <a:pt x="12" y="4"/>
                    <a:pt x="11" y="1"/>
                    <a:pt x="9" y="1"/>
                  </a:cubicBezTo>
                  <a:cubicBezTo>
                    <a:pt x="7" y="0"/>
                    <a:pt x="5" y="2"/>
                    <a:pt x="4" y="4"/>
                  </a:cubicBezTo>
                  <a:cubicBezTo>
                    <a:pt x="4" y="6"/>
                    <a:pt x="8" y="7"/>
                    <a:pt x="7" y="8"/>
                  </a:cubicBezTo>
                  <a:cubicBezTo>
                    <a:pt x="5" y="9"/>
                    <a:pt x="0" y="5"/>
                    <a:pt x="1"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3" name="Freeform 3610"/>
            <p:cNvSpPr>
              <a:spLocks noChangeAspect="1"/>
            </p:cNvSpPr>
            <p:nvPr/>
          </p:nvSpPr>
          <p:spPr bwMode="auto">
            <a:xfrm>
              <a:off x="2613" y="1069"/>
              <a:ext cx="6" cy="25"/>
            </a:xfrm>
            <a:custGeom>
              <a:avLst/>
              <a:gdLst>
                <a:gd name="T0" fmla="*/ 2 w 5"/>
                <a:gd name="T1" fmla="*/ 1 h 21"/>
                <a:gd name="T2" fmla="*/ 0 w 5"/>
                <a:gd name="T3" fmla="*/ 7 h 21"/>
                <a:gd name="T4" fmla="*/ 4 w 5"/>
                <a:gd name="T5" fmla="*/ 24 h 21"/>
                <a:gd name="T6" fmla="*/ 6 w 5"/>
                <a:gd name="T7" fmla="*/ 24 h 21"/>
                <a:gd name="T8" fmla="*/ 5 w 5"/>
                <a:gd name="T9" fmla="*/ 5 h 21"/>
                <a:gd name="T10" fmla="*/ 2 w 5"/>
                <a:gd name="T11" fmla="*/ 1 h 21"/>
                <a:gd name="T12" fmla="*/ 0 60000 65536"/>
                <a:gd name="T13" fmla="*/ 0 60000 65536"/>
                <a:gd name="T14" fmla="*/ 0 60000 65536"/>
                <a:gd name="T15" fmla="*/ 0 60000 65536"/>
                <a:gd name="T16" fmla="*/ 0 60000 65536"/>
                <a:gd name="T17" fmla="*/ 0 60000 65536"/>
                <a:gd name="T18" fmla="*/ 0 w 5"/>
                <a:gd name="T19" fmla="*/ 0 h 21"/>
                <a:gd name="T20" fmla="*/ 5 w 5"/>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5" h="21">
                  <a:moveTo>
                    <a:pt x="2" y="1"/>
                  </a:moveTo>
                  <a:cubicBezTo>
                    <a:pt x="0" y="2"/>
                    <a:pt x="0" y="4"/>
                    <a:pt x="0" y="6"/>
                  </a:cubicBezTo>
                  <a:cubicBezTo>
                    <a:pt x="0" y="11"/>
                    <a:pt x="1" y="16"/>
                    <a:pt x="3" y="20"/>
                  </a:cubicBezTo>
                  <a:cubicBezTo>
                    <a:pt x="3" y="21"/>
                    <a:pt x="5" y="20"/>
                    <a:pt x="5" y="20"/>
                  </a:cubicBezTo>
                  <a:cubicBezTo>
                    <a:pt x="5" y="14"/>
                    <a:pt x="5" y="9"/>
                    <a:pt x="4" y="4"/>
                  </a:cubicBezTo>
                  <a:cubicBezTo>
                    <a:pt x="4" y="3"/>
                    <a:pt x="3"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4" name="Freeform 3611"/>
            <p:cNvSpPr>
              <a:spLocks noChangeAspect="1"/>
            </p:cNvSpPr>
            <p:nvPr/>
          </p:nvSpPr>
          <p:spPr bwMode="auto">
            <a:xfrm>
              <a:off x="2614" y="1107"/>
              <a:ext cx="23" cy="14"/>
            </a:xfrm>
            <a:custGeom>
              <a:avLst/>
              <a:gdLst>
                <a:gd name="T0" fmla="*/ 1 w 19"/>
                <a:gd name="T1" fmla="*/ 2 h 12"/>
                <a:gd name="T2" fmla="*/ 1 w 19"/>
                <a:gd name="T3" fmla="*/ 12 h 12"/>
                <a:gd name="T4" fmla="*/ 11 w 19"/>
                <a:gd name="T5" fmla="*/ 12 h 12"/>
                <a:gd name="T6" fmla="*/ 19 w 19"/>
                <a:gd name="T7" fmla="*/ 12 h 12"/>
                <a:gd name="T8" fmla="*/ 23 w 19"/>
                <a:gd name="T9" fmla="*/ 8 h 12"/>
                <a:gd name="T10" fmla="*/ 22 w 19"/>
                <a:gd name="T11" fmla="*/ 6 h 12"/>
                <a:gd name="T12" fmla="*/ 17 w 19"/>
                <a:gd name="T13" fmla="*/ 8 h 12"/>
                <a:gd name="T14" fmla="*/ 12 w 19"/>
                <a:gd name="T15" fmla="*/ 5 h 12"/>
                <a:gd name="T16" fmla="*/ 15 w 19"/>
                <a:gd name="T17" fmla="*/ 2 h 12"/>
                <a:gd name="T18" fmla="*/ 13 w 19"/>
                <a:gd name="T19" fmla="*/ 0 h 12"/>
                <a:gd name="T20" fmla="*/ 10 w 19"/>
                <a:gd name="T21" fmla="*/ 5 h 12"/>
                <a:gd name="T22" fmla="*/ 6 w 19"/>
                <a:gd name="T23" fmla="*/ 1 h 12"/>
                <a:gd name="T24" fmla="*/ 1 w 19"/>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2"/>
                <a:gd name="T41" fmla="*/ 19 w 1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2">
                  <a:moveTo>
                    <a:pt x="1" y="2"/>
                  </a:moveTo>
                  <a:cubicBezTo>
                    <a:pt x="2" y="4"/>
                    <a:pt x="1" y="8"/>
                    <a:pt x="1" y="10"/>
                  </a:cubicBezTo>
                  <a:cubicBezTo>
                    <a:pt x="2" y="12"/>
                    <a:pt x="7" y="10"/>
                    <a:pt x="9" y="10"/>
                  </a:cubicBezTo>
                  <a:cubicBezTo>
                    <a:pt x="11" y="10"/>
                    <a:pt x="14" y="11"/>
                    <a:pt x="16" y="10"/>
                  </a:cubicBezTo>
                  <a:cubicBezTo>
                    <a:pt x="17" y="10"/>
                    <a:pt x="18" y="9"/>
                    <a:pt x="19" y="7"/>
                  </a:cubicBezTo>
                  <a:cubicBezTo>
                    <a:pt x="19" y="7"/>
                    <a:pt x="19" y="5"/>
                    <a:pt x="18" y="5"/>
                  </a:cubicBezTo>
                  <a:cubicBezTo>
                    <a:pt x="17" y="5"/>
                    <a:pt x="16" y="8"/>
                    <a:pt x="14" y="7"/>
                  </a:cubicBezTo>
                  <a:cubicBezTo>
                    <a:pt x="13" y="7"/>
                    <a:pt x="11" y="6"/>
                    <a:pt x="10" y="4"/>
                  </a:cubicBezTo>
                  <a:cubicBezTo>
                    <a:pt x="10" y="3"/>
                    <a:pt x="12" y="3"/>
                    <a:pt x="12" y="2"/>
                  </a:cubicBezTo>
                  <a:cubicBezTo>
                    <a:pt x="12" y="1"/>
                    <a:pt x="12" y="0"/>
                    <a:pt x="11" y="0"/>
                  </a:cubicBezTo>
                  <a:cubicBezTo>
                    <a:pt x="9" y="1"/>
                    <a:pt x="10" y="4"/>
                    <a:pt x="8" y="4"/>
                  </a:cubicBezTo>
                  <a:cubicBezTo>
                    <a:pt x="7" y="4"/>
                    <a:pt x="7" y="1"/>
                    <a:pt x="5" y="1"/>
                  </a:cubicBezTo>
                  <a:cubicBezTo>
                    <a:pt x="4" y="1"/>
                    <a:pt x="0" y="0"/>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5" name="Freeform 3612"/>
            <p:cNvSpPr>
              <a:spLocks noChangeAspect="1"/>
            </p:cNvSpPr>
            <p:nvPr/>
          </p:nvSpPr>
          <p:spPr bwMode="auto">
            <a:xfrm>
              <a:off x="2594" y="1117"/>
              <a:ext cx="8" cy="10"/>
            </a:xfrm>
            <a:custGeom>
              <a:avLst/>
              <a:gdLst>
                <a:gd name="T0" fmla="*/ 2 w 7"/>
                <a:gd name="T1" fmla="*/ 1 h 9"/>
                <a:gd name="T2" fmla="*/ 1 w 7"/>
                <a:gd name="T3" fmla="*/ 9 h 9"/>
                <a:gd name="T4" fmla="*/ 6 w 7"/>
                <a:gd name="T5" fmla="*/ 9 h 9"/>
                <a:gd name="T6" fmla="*/ 8 w 7"/>
                <a:gd name="T7" fmla="*/ 7 h 9"/>
                <a:gd name="T8" fmla="*/ 6 w 7"/>
                <a:gd name="T9" fmla="*/ 4 h 9"/>
                <a:gd name="T10" fmla="*/ 7 w 7"/>
                <a:gd name="T11" fmla="*/ 2 h 9"/>
                <a:gd name="T12" fmla="*/ 2 w 7"/>
                <a:gd name="T13" fmla="*/ 1 h 9"/>
                <a:gd name="T14" fmla="*/ 0 60000 65536"/>
                <a:gd name="T15" fmla="*/ 0 60000 65536"/>
                <a:gd name="T16" fmla="*/ 0 60000 65536"/>
                <a:gd name="T17" fmla="*/ 0 60000 65536"/>
                <a:gd name="T18" fmla="*/ 0 60000 65536"/>
                <a:gd name="T19" fmla="*/ 0 60000 65536"/>
                <a:gd name="T20" fmla="*/ 0 60000 65536"/>
                <a:gd name="T21" fmla="*/ 0 w 7"/>
                <a:gd name="T22" fmla="*/ 0 h 9"/>
                <a:gd name="T23" fmla="*/ 7 w 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9">
                  <a:moveTo>
                    <a:pt x="2" y="1"/>
                  </a:moveTo>
                  <a:cubicBezTo>
                    <a:pt x="1" y="3"/>
                    <a:pt x="0" y="6"/>
                    <a:pt x="1" y="8"/>
                  </a:cubicBezTo>
                  <a:cubicBezTo>
                    <a:pt x="2" y="9"/>
                    <a:pt x="4" y="9"/>
                    <a:pt x="5" y="8"/>
                  </a:cubicBezTo>
                  <a:cubicBezTo>
                    <a:pt x="6" y="8"/>
                    <a:pt x="7" y="7"/>
                    <a:pt x="7" y="6"/>
                  </a:cubicBezTo>
                  <a:cubicBezTo>
                    <a:pt x="7" y="5"/>
                    <a:pt x="6" y="5"/>
                    <a:pt x="5" y="4"/>
                  </a:cubicBezTo>
                  <a:cubicBezTo>
                    <a:pt x="5" y="3"/>
                    <a:pt x="6" y="2"/>
                    <a:pt x="6" y="2"/>
                  </a:cubicBezTo>
                  <a:cubicBezTo>
                    <a:pt x="5" y="1"/>
                    <a:pt x="3"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6" name="Freeform 3613"/>
            <p:cNvSpPr>
              <a:spLocks noChangeAspect="1"/>
            </p:cNvSpPr>
            <p:nvPr/>
          </p:nvSpPr>
          <p:spPr bwMode="auto">
            <a:xfrm>
              <a:off x="2575" y="1135"/>
              <a:ext cx="23" cy="12"/>
            </a:xfrm>
            <a:custGeom>
              <a:avLst/>
              <a:gdLst>
                <a:gd name="T0" fmla="*/ 1 w 19"/>
                <a:gd name="T1" fmla="*/ 1 h 10"/>
                <a:gd name="T2" fmla="*/ 1 w 19"/>
                <a:gd name="T3" fmla="*/ 5 h 10"/>
                <a:gd name="T4" fmla="*/ 8 w 19"/>
                <a:gd name="T5" fmla="*/ 7 h 10"/>
                <a:gd name="T6" fmla="*/ 13 w 19"/>
                <a:gd name="T7" fmla="*/ 10 h 10"/>
                <a:gd name="T8" fmla="*/ 22 w 19"/>
                <a:gd name="T9" fmla="*/ 10 h 10"/>
                <a:gd name="T10" fmla="*/ 19 w 19"/>
                <a:gd name="T11" fmla="*/ 5 h 10"/>
                <a:gd name="T12" fmla="*/ 16 w 19"/>
                <a:gd name="T13" fmla="*/ 2 h 10"/>
                <a:gd name="T14" fmla="*/ 1 w 19"/>
                <a:gd name="T15" fmla="*/ 1 h 10"/>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0"/>
                <a:gd name="T26" fmla="*/ 19 w 1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0">
                  <a:moveTo>
                    <a:pt x="1" y="1"/>
                  </a:moveTo>
                  <a:cubicBezTo>
                    <a:pt x="0" y="1"/>
                    <a:pt x="0" y="3"/>
                    <a:pt x="1" y="4"/>
                  </a:cubicBezTo>
                  <a:cubicBezTo>
                    <a:pt x="2" y="6"/>
                    <a:pt x="5" y="6"/>
                    <a:pt x="7" y="6"/>
                  </a:cubicBezTo>
                  <a:cubicBezTo>
                    <a:pt x="8" y="7"/>
                    <a:pt x="9" y="8"/>
                    <a:pt x="11" y="8"/>
                  </a:cubicBezTo>
                  <a:cubicBezTo>
                    <a:pt x="13" y="9"/>
                    <a:pt x="16" y="10"/>
                    <a:pt x="18" y="8"/>
                  </a:cubicBezTo>
                  <a:cubicBezTo>
                    <a:pt x="19" y="7"/>
                    <a:pt x="17" y="6"/>
                    <a:pt x="16" y="4"/>
                  </a:cubicBezTo>
                  <a:cubicBezTo>
                    <a:pt x="15" y="3"/>
                    <a:pt x="14" y="2"/>
                    <a:pt x="13" y="2"/>
                  </a:cubicBezTo>
                  <a:cubicBezTo>
                    <a:pt x="9" y="1"/>
                    <a:pt x="5"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7" name="Freeform 3614"/>
            <p:cNvSpPr>
              <a:spLocks noChangeAspect="1"/>
            </p:cNvSpPr>
            <p:nvPr/>
          </p:nvSpPr>
          <p:spPr bwMode="auto">
            <a:xfrm>
              <a:off x="2534" y="1177"/>
              <a:ext cx="40" cy="19"/>
            </a:xfrm>
            <a:custGeom>
              <a:avLst/>
              <a:gdLst>
                <a:gd name="T0" fmla="*/ 1 w 33"/>
                <a:gd name="T1" fmla="*/ 1 h 16"/>
                <a:gd name="T2" fmla="*/ 1 w 33"/>
                <a:gd name="T3" fmla="*/ 5 h 16"/>
                <a:gd name="T4" fmla="*/ 11 w 33"/>
                <a:gd name="T5" fmla="*/ 11 h 16"/>
                <a:gd name="T6" fmla="*/ 19 w 33"/>
                <a:gd name="T7" fmla="*/ 12 h 16"/>
                <a:gd name="T8" fmla="*/ 36 w 33"/>
                <a:gd name="T9" fmla="*/ 19 h 16"/>
                <a:gd name="T10" fmla="*/ 36 w 33"/>
                <a:gd name="T11" fmla="*/ 17 h 16"/>
                <a:gd name="T12" fmla="*/ 25 w 33"/>
                <a:gd name="T13" fmla="*/ 11 h 16"/>
                <a:gd name="T14" fmla="*/ 28 w 33"/>
                <a:gd name="T15" fmla="*/ 10 h 16"/>
                <a:gd name="T16" fmla="*/ 39 w 33"/>
                <a:gd name="T17" fmla="*/ 13 h 16"/>
                <a:gd name="T18" fmla="*/ 38 w 33"/>
                <a:gd name="T19" fmla="*/ 10 h 16"/>
                <a:gd name="T20" fmla="*/ 22 w 33"/>
                <a:gd name="T21" fmla="*/ 4 h 16"/>
                <a:gd name="T22" fmla="*/ 11 w 33"/>
                <a:gd name="T23" fmla="*/ 1 h 16"/>
                <a:gd name="T24" fmla="*/ 1 w 33"/>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16"/>
                <a:gd name="T41" fmla="*/ 33 w 33"/>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16">
                  <a:moveTo>
                    <a:pt x="1" y="1"/>
                  </a:moveTo>
                  <a:cubicBezTo>
                    <a:pt x="0" y="1"/>
                    <a:pt x="0" y="3"/>
                    <a:pt x="1" y="4"/>
                  </a:cubicBezTo>
                  <a:cubicBezTo>
                    <a:pt x="3" y="6"/>
                    <a:pt x="6" y="8"/>
                    <a:pt x="9" y="9"/>
                  </a:cubicBezTo>
                  <a:cubicBezTo>
                    <a:pt x="11" y="10"/>
                    <a:pt x="14" y="9"/>
                    <a:pt x="16" y="10"/>
                  </a:cubicBezTo>
                  <a:cubicBezTo>
                    <a:pt x="21" y="12"/>
                    <a:pt x="25" y="15"/>
                    <a:pt x="30" y="16"/>
                  </a:cubicBezTo>
                  <a:cubicBezTo>
                    <a:pt x="30" y="16"/>
                    <a:pt x="30" y="14"/>
                    <a:pt x="30" y="14"/>
                  </a:cubicBezTo>
                  <a:cubicBezTo>
                    <a:pt x="27" y="12"/>
                    <a:pt x="23" y="11"/>
                    <a:pt x="21" y="9"/>
                  </a:cubicBezTo>
                  <a:cubicBezTo>
                    <a:pt x="20" y="8"/>
                    <a:pt x="22" y="8"/>
                    <a:pt x="23" y="8"/>
                  </a:cubicBezTo>
                  <a:cubicBezTo>
                    <a:pt x="26" y="9"/>
                    <a:pt x="29" y="11"/>
                    <a:pt x="32" y="11"/>
                  </a:cubicBezTo>
                  <a:cubicBezTo>
                    <a:pt x="33" y="11"/>
                    <a:pt x="32" y="9"/>
                    <a:pt x="31" y="8"/>
                  </a:cubicBezTo>
                  <a:cubicBezTo>
                    <a:pt x="27" y="6"/>
                    <a:pt x="22" y="4"/>
                    <a:pt x="18" y="3"/>
                  </a:cubicBezTo>
                  <a:cubicBezTo>
                    <a:pt x="15" y="2"/>
                    <a:pt x="12" y="1"/>
                    <a:pt x="9" y="1"/>
                  </a:cubicBezTo>
                  <a:cubicBezTo>
                    <a:pt x="6" y="1"/>
                    <a:pt x="4"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8" name="Freeform 3615"/>
            <p:cNvSpPr>
              <a:spLocks noChangeAspect="1"/>
            </p:cNvSpPr>
            <p:nvPr/>
          </p:nvSpPr>
          <p:spPr bwMode="auto">
            <a:xfrm>
              <a:off x="2522" y="1164"/>
              <a:ext cx="38" cy="7"/>
            </a:xfrm>
            <a:custGeom>
              <a:avLst/>
              <a:gdLst>
                <a:gd name="T0" fmla="*/ 5 w 32"/>
                <a:gd name="T1" fmla="*/ 1 h 6"/>
                <a:gd name="T2" fmla="*/ 1 w 32"/>
                <a:gd name="T3" fmla="*/ 5 h 6"/>
                <a:gd name="T4" fmla="*/ 14 w 32"/>
                <a:gd name="T5" fmla="*/ 7 h 6"/>
                <a:gd name="T6" fmla="*/ 31 w 32"/>
                <a:gd name="T7" fmla="*/ 7 h 6"/>
                <a:gd name="T8" fmla="*/ 37 w 32"/>
                <a:gd name="T9" fmla="*/ 6 h 6"/>
                <a:gd name="T10" fmla="*/ 30 w 32"/>
                <a:gd name="T11" fmla="*/ 5 h 6"/>
                <a:gd name="T12" fmla="*/ 14 w 32"/>
                <a:gd name="T13" fmla="*/ 4 h 6"/>
                <a:gd name="T14" fmla="*/ 13 w 32"/>
                <a:gd name="T15" fmla="*/ 2 h 6"/>
                <a:gd name="T16" fmla="*/ 28 w 32"/>
                <a:gd name="T17" fmla="*/ 4 h 6"/>
                <a:gd name="T18" fmla="*/ 28 w 32"/>
                <a:gd name="T19" fmla="*/ 1 h 6"/>
                <a:gd name="T20" fmla="*/ 14 w 32"/>
                <a:gd name="T21" fmla="*/ 0 h 6"/>
                <a:gd name="T22" fmla="*/ 5 w 32"/>
                <a:gd name="T23" fmla="*/ 1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6"/>
                <a:gd name="T38" fmla="*/ 32 w 32"/>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6">
                  <a:moveTo>
                    <a:pt x="4" y="1"/>
                  </a:moveTo>
                  <a:cubicBezTo>
                    <a:pt x="3" y="2"/>
                    <a:pt x="0" y="4"/>
                    <a:pt x="1" y="4"/>
                  </a:cubicBezTo>
                  <a:cubicBezTo>
                    <a:pt x="5" y="6"/>
                    <a:pt x="9" y="6"/>
                    <a:pt x="12" y="6"/>
                  </a:cubicBezTo>
                  <a:cubicBezTo>
                    <a:pt x="17" y="6"/>
                    <a:pt x="21" y="6"/>
                    <a:pt x="26" y="6"/>
                  </a:cubicBezTo>
                  <a:cubicBezTo>
                    <a:pt x="28" y="6"/>
                    <a:pt x="32" y="6"/>
                    <a:pt x="31" y="5"/>
                  </a:cubicBezTo>
                  <a:cubicBezTo>
                    <a:pt x="29" y="4"/>
                    <a:pt x="27" y="4"/>
                    <a:pt x="25" y="4"/>
                  </a:cubicBezTo>
                  <a:cubicBezTo>
                    <a:pt x="21" y="4"/>
                    <a:pt x="16" y="4"/>
                    <a:pt x="12" y="3"/>
                  </a:cubicBezTo>
                  <a:cubicBezTo>
                    <a:pt x="11" y="3"/>
                    <a:pt x="10" y="2"/>
                    <a:pt x="11" y="2"/>
                  </a:cubicBezTo>
                  <a:cubicBezTo>
                    <a:pt x="15" y="1"/>
                    <a:pt x="20" y="3"/>
                    <a:pt x="24" y="3"/>
                  </a:cubicBezTo>
                  <a:cubicBezTo>
                    <a:pt x="25" y="3"/>
                    <a:pt x="25" y="1"/>
                    <a:pt x="24" y="1"/>
                  </a:cubicBezTo>
                  <a:cubicBezTo>
                    <a:pt x="20" y="0"/>
                    <a:pt x="16" y="0"/>
                    <a:pt x="12" y="0"/>
                  </a:cubicBezTo>
                  <a:cubicBezTo>
                    <a:pt x="9" y="0"/>
                    <a:pt x="6"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9" name="Freeform 3616"/>
            <p:cNvSpPr>
              <a:spLocks noChangeAspect="1"/>
            </p:cNvSpPr>
            <p:nvPr/>
          </p:nvSpPr>
          <p:spPr bwMode="auto">
            <a:xfrm>
              <a:off x="2535" y="1172"/>
              <a:ext cx="37" cy="10"/>
            </a:xfrm>
            <a:custGeom>
              <a:avLst/>
              <a:gdLst>
                <a:gd name="T0" fmla="*/ 1 w 31"/>
                <a:gd name="T1" fmla="*/ 1 h 8"/>
                <a:gd name="T2" fmla="*/ 2 w 31"/>
                <a:gd name="T3" fmla="*/ 4 h 8"/>
                <a:gd name="T4" fmla="*/ 19 w 31"/>
                <a:gd name="T5" fmla="*/ 4 h 8"/>
                <a:gd name="T6" fmla="*/ 27 w 31"/>
                <a:gd name="T7" fmla="*/ 9 h 8"/>
                <a:gd name="T8" fmla="*/ 36 w 31"/>
                <a:gd name="T9" fmla="*/ 9 h 8"/>
                <a:gd name="T10" fmla="*/ 33 w 31"/>
                <a:gd name="T11" fmla="*/ 6 h 8"/>
                <a:gd name="T12" fmla="*/ 35 w 31"/>
                <a:gd name="T13" fmla="*/ 3 h 8"/>
                <a:gd name="T14" fmla="*/ 30 w 31"/>
                <a:gd name="T15" fmla="*/ 0 h 8"/>
                <a:gd name="T16" fmla="*/ 18 w 31"/>
                <a:gd name="T17" fmla="*/ 1 h 8"/>
                <a:gd name="T18" fmla="*/ 1 w 31"/>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8"/>
                <a:gd name="T32" fmla="*/ 31 w 31"/>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8">
                  <a:moveTo>
                    <a:pt x="1" y="1"/>
                  </a:moveTo>
                  <a:cubicBezTo>
                    <a:pt x="0" y="1"/>
                    <a:pt x="2" y="3"/>
                    <a:pt x="2" y="3"/>
                  </a:cubicBezTo>
                  <a:cubicBezTo>
                    <a:pt x="7" y="4"/>
                    <a:pt x="12" y="2"/>
                    <a:pt x="16" y="3"/>
                  </a:cubicBezTo>
                  <a:cubicBezTo>
                    <a:pt x="19" y="4"/>
                    <a:pt x="21" y="6"/>
                    <a:pt x="23" y="7"/>
                  </a:cubicBezTo>
                  <a:cubicBezTo>
                    <a:pt x="25" y="7"/>
                    <a:pt x="28" y="8"/>
                    <a:pt x="30" y="7"/>
                  </a:cubicBezTo>
                  <a:cubicBezTo>
                    <a:pt x="31" y="7"/>
                    <a:pt x="28" y="6"/>
                    <a:pt x="28" y="5"/>
                  </a:cubicBezTo>
                  <a:cubicBezTo>
                    <a:pt x="27" y="4"/>
                    <a:pt x="30" y="3"/>
                    <a:pt x="29" y="2"/>
                  </a:cubicBezTo>
                  <a:cubicBezTo>
                    <a:pt x="28" y="1"/>
                    <a:pt x="27" y="0"/>
                    <a:pt x="25" y="0"/>
                  </a:cubicBezTo>
                  <a:cubicBezTo>
                    <a:pt x="22" y="0"/>
                    <a:pt x="19" y="1"/>
                    <a:pt x="15" y="1"/>
                  </a:cubicBezTo>
                  <a:cubicBezTo>
                    <a:pt x="10" y="1"/>
                    <a:pt x="6"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0" name="Freeform 3617"/>
            <p:cNvSpPr>
              <a:spLocks noChangeAspect="1"/>
            </p:cNvSpPr>
            <p:nvPr/>
          </p:nvSpPr>
          <p:spPr bwMode="auto">
            <a:xfrm>
              <a:off x="2486" y="1225"/>
              <a:ext cx="40" cy="15"/>
            </a:xfrm>
            <a:custGeom>
              <a:avLst/>
              <a:gdLst>
                <a:gd name="T0" fmla="*/ 6 w 33"/>
                <a:gd name="T1" fmla="*/ 10 h 13"/>
                <a:gd name="T2" fmla="*/ 13 w 33"/>
                <a:gd name="T3" fmla="*/ 5 h 13"/>
                <a:gd name="T4" fmla="*/ 22 w 33"/>
                <a:gd name="T5" fmla="*/ 3 h 13"/>
                <a:gd name="T6" fmla="*/ 29 w 33"/>
                <a:gd name="T7" fmla="*/ 0 h 13"/>
                <a:gd name="T8" fmla="*/ 36 w 33"/>
                <a:gd name="T9" fmla="*/ 2 h 13"/>
                <a:gd name="T10" fmla="*/ 34 w 33"/>
                <a:gd name="T11" fmla="*/ 6 h 13"/>
                <a:gd name="T12" fmla="*/ 39 w 33"/>
                <a:gd name="T13" fmla="*/ 10 h 13"/>
                <a:gd name="T14" fmla="*/ 25 w 33"/>
                <a:gd name="T15" fmla="*/ 13 h 13"/>
                <a:gd name="T16" fmla="*/ 22 w 33"/>
                <a:gd name="T17" fmla="*/ 12 h 13"/>
                <a:gd name="T18" fmla="*/ 15 w 33"/>
                <a:gd name="T19" fmla="*/ 14 h 13"/>
                <a:gd name="T20" fmla="*/ 8 w 33"/>
                <a:gd name="T21" fmla="*/ 15 h 13"/>
                <a:gd name="T22" fmla="*/ 1 w 33"/>
                <a:gd name="T23" fmla="*/ 14 h 13"/>
                <a:gd name="T24" fmla="*/ 2 w 33"/>
                <a:gd name="T25" fmla="*/ 12 h 13"/>
                <a:gd name="T26" fmla="*/ 6 w 33"/>
                <a:gd name="T27" fmla="*/ 1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3"/>
                <a:gd name="T44" fmla="*/ 33 w 33"/>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3">
                  <a:moveTo>
                    <a:pt x="5" y="9"/>
                  </a:moveTo>
                  <a:cubicBezTo>
                    <a:pt x="7" y="8"/>
                    <a:pt x="8" y="5"/>
                    <a:pt x="11" y="4"/>
                  </a:cubicBezTo>
                  <a:cubicBezTo>
                    <a:pt x="13" y="3"/>
                    <a:pt x="16" y="4"/>
                    <a:pt x="18" y="3"/>
                  </a:cubicBezTo>
                  <a:cubicBezTo>
                    <a:pt x="20" y="3"/>
                    <a:pt x="22" y="0"/>
                    <a:pt x="24" y="0"/>
                  </a:cubicBezTo>
                  <a:cubicBezTo>
                    <a:pt x="26" y="0"/>
                    <a:pt x="29" y="1"/>
                    <a:pt x="30" y="2"/>
                  </a:cubicBezTo>
                  <a:cubicBezTo>
                    <a:pt x="31" y="3"/>
                    <a:pt x="28" y="4"/>
                    <a:pt x="28" y="5"/>
                  </a:cubicBezTo>
                  <a:cubicBezTo>
                    <a:pt x="29" y="7"/>
                    <a:pt x="33" y="8"/>
                    <a:pt x="32" y="9"/>
                  </a:cubicBezTo>
                  <a:cubicBezTo>
                    <a:pt x="29" y="11"/>
                    <a:pt x="25" y="10"/>
                    <a:pt x="21" y="11"/>
                  </a:cubicBezTo>
                  <a:cubicBezTo>
                    <a:pt x="20" y="11"/>
                    <a:pt x="19" y="10"/>
                    <a:pt x="18" y="10"/>
                  </a:cubicBezTo>
                  <a:cubicBezTo>
                    <a:pt x="16" y="10"/>
                    <a:pt x="14" y="11"/>
                    <a:pt x="12" y="12"/>
                  </a:cubicBezTo>
                  <a:cubicBezTo>
                    <a:pt x="10" y="12"/>
                    <a:pt x="9" y="12"/>
                    <a:pt x="7" y="13"/>
                  </a:cubicBezTo>
                  <a:cubicBezTo>
                    <a:pt x="5" y="13"/>
                    <a:pt x="3" y="13"/>
                    <a:pt x="1" y="12"/>
                  </a:cubicBezTo>
                  <a:cubicBezTo>
                    <a:pt x="0" y="12"/>
                    <a:pt x="1" y="10"/>
                    <a:pt x="2" y="10"/>
                  </a:cubicBezTo>
                  <a:cubicBezTo>
                    <a:pt x="3" y="9"/>
                    <a:pt x="4" y="10"/>
                    <a:pt x="5" y="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1" name="Freeform 3618"/>
            <p:cNvSpPr>
              <a:spLocks noChangeAspect="1"/>
            </p:cNvSpPr>
            <p:nvPr/>
          </p:nvSpPr>
          <p:spPr bwMode="auto">
            <a:xfrm>
              <a:off x="1029" y="1694"/>
              <a:ext cx="59" cy="56"/>
            </a:xfrm>
            <a:custGeom>
              <a:avLst/>
              <a:gdLst>
                <a:gd name="T0" fmla="*/ 4 w 49"/>
                <a:gd name="T1" fmla="*/ 1 h 47"/>
                <a:gd name="T2" fmla="*/ 30 w 49"/>
                <a:gd name="T3" fmla="*/ 12 h 47"/>
                <a:gd name="T4" fmla="*/ 36 w 49"/>
                <a:gd name="T5" fmla="*/ 13 h 47"/>
                <a:gd name="T6" fmla="*/ 41 w 49"/>
                <a:gd name="T7" fmla="*/ 25 h 47"/>
                <a:gd name="T8" fmla="*/ 41 w 49"/>
                <a:gd name="T9" fmla="*/ 30 h 47"/>
                <a:gd name="T10" fmla="*/ 52 w 49"/>
                <a:gd name="T11" fmla="*/ 33 h 47"/>
                <a:gd name="T12" fmla="*/ 57 w 49"/>
                <a:gd name="T13" fmla="*/ 46 h 47"/>
                <a:gd name="T14" fmla="*/ 57 w 49"/>
                <a:gd name="T15" fmla="*/ 54 h 47"/>
                <a:gd name="T16" fmla="*/ 47 w 49"/>
                <a:gd name="T17" fmla="*/ 55 h 47"/>
                <a:gd name="T18" fmla="*/ 35 w 49"/>
                <a:gd name="T19" fmla="*/ 48 h 47"/>
                <a:gd name="T20" fmla="*/ 39 w 49"/>
                <a:gd name="T21" fmla="*/ 42 h 47"/>
                <a:gd name="T22" fmla="*/ 29 w 49"/>
                <a:gd name="T23" fmla="*/ 42 h 47"/>
                <a:gd name="T24" fmla="*/ 24 w 49"/>
                <a:gd name="T25" fmla="*/ 38 h 47"/>
                <a:gd name="T26" fmla="*/ 23 w 49"/>
                <a:gd name="T27" fmla="*/ 32 h 47"/>
                <a:gd name="T28" fmla="*/ 17 w 49"/>
                <a:gd name="T29" fmla="*/ 27 h 47"/>
                <a:gd name="T30" fmla="*/ 12 w 49"/>
                <a:gd name="T31" fmla="*/ 20 h 47"/>
                <a:gd name="T32" fmla="*/ 12 w 49"/>
                <a:gd name="T33" fmla="*/ 15 h 47"/>
                <a:gd name="T34" fmla="*/ 5 w 49"/>
                <a:gd name="T35" fmla="*/ 15 h 47"/>
                <a:gd name="T36" fmla="*/ 8 w 49"/>
                <a:gd name="T37" fmla="*/ 10 h 47"/>
                <a:gd name="T38" fmla="*/ 2 w 49"/>
                <a:gd name="T39" fmla="*/ 7 h 47"/>
                <a:gd name="T40" fmla="*/ 0 w 49"/>
                <a:gd name="T41" fmla="*/ 2 h 47"/>
                <a:gd name="T42" fmla="*/ 4 w 49"/>
                <a:gd name="T43" fmla="*/ 1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47"/>
                <a:gd name="T68" fmla="*/ 49 w 49"/>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47">
                  <a:moveTo>
                    <a:pt x="3" y="1"/>
                  </a:moveTo>
                  <a:cubicBezTo>
                    <a:pt x="11" y="3"/>
                    <a:pt x="18" y="7"/>
                    <a:pt x="25" y="10"/>
                  </a:cubicBezTo>
                  <a:cubicBezTo>
                    <a:pt x="27" y="11"/>
                    <a:pt x="29" y="10"/>
                    <a:pt x="30" y="11"/>
                  </a:cubicBezTo>
                  <a:cubicBezTo>
                    <a:pt x="33" y="14"/>
                    <a:pt x="33" y="18"/>
                    <a:pt x="34" y="21"/>
                  </a:cubicBezTo>
                  <a:cubicBezTo>
                    <a:pt x="34" y="23"/>
                    <a:pt x="33" y="24"/>
                    <a:pt x="34" y="25"/>
                  </a:cubicBezTo>
                  <a:cubicBezTo>
                    <a:pt x="37" y="27"/>
                    <a:pt x="41" y="26"/>
                    <a:pt x="43" y="28"/>
                  </a:cubicBezTo>
                  <a:cubicBezTo>
                    <a:pt x="46" y="31"/>
                    <a:pt x="47" y="35"/>
                    <a:pt x="47" y="39"/>
                  </a:cubicBezTo>
                  <a:cubicBezTo>
                    <a:pt x="48" y="41"/>
                    <a:pt x="49" y="44"/>
                    <a:pt x="47" y="45"/>
                  </a:cubicBezTo>
                  <a:cubicBezTo>
                    <a:pt x="45" y="47"/>
                    <a:pt x="42" y="47"/>
                    <a:pt x="39" y="46"/>
                  </a:cubicBezTo>
                  <a:cubicBezTo>
                    <a:pt x="35" y="45"/>
                    <a:pt x="31" y="43"/>
                    <a:pt x="29" y="40"/>
                  </a:cubicBezTo>
                  <a:cubicBezTo>
                    <a:pt x="28" y="38"/>
                    <a:pt x="33" y="36"/>
                    <a:pt x="32" y="35"/>
                  </a:cubicBezTo>
                  <a:cubicBezTo>
                    <a:pt x="30" y="33"/>
                    <a:pt x="26" y="35"/>
                    <a:pt x="24" y="35"/>
                  </a:cubicBezTo>
                  <a:cubicBezTo>
                    <a:pt x="22" y="34"/>
                    <a:pt x="20" y="33"/>
                    <a:pt x="20" y="32"/>
                  </a:cubicBezTo>
                  <a:cubicBezTo>
                    <a:pt x="19" y="30"/>
                    <a:pt x="20" y="28"/>
                    <a:pt x="19" y="27"/>
                  </a:cubicBezTo>
                  <a:cubicBezTo>
                    <a:pt x="18" y="25"/>
                    <a:pt x="15" y="24"/>
                    <a:pt x="14" y="23"/>
                  </a:cubicBezTo>
                  <a:cubicBezTo>
                    <a:pt x="12" y="21"/>
                    <a:pt x="11" y="19"/>
                    <a:pt x="10" y="17"/>
                  </a:cubicBezTo>
                  <a:cubicBezTo>
                    <a:pt x="9" y="16"/>
                    <a:pt x="11" y="14"/>
                    <a:pt x="10" y="13"/>
                  </a:cubicBezTo>
                  <a:cubicBezTo>
                    <a:pt x="8" y="12"/>
                    <a:pt x="5" y="15"/>
                    <a:pt x="4" y="13"/>
                  </a:cubicBezTo>
                  <a:cubicBezTo>
                    <a:pt x="3" y="12"/>
                    <a:pt x="7" y="10"/>
                    <a:pt x="7" y="8"/>
                  </a:cubicBezTo>
                  <a:cubicBezTo>
                    <a:pt x="6" y="7"/>
                    <a:pt x="3" y="8"/>
                    <a:pt x="2" y="6"/>
                  </a:cubicBezTo>
                  <a:cubicBezTo>
                    <a:pt x="1" y="5"/>
                    <a:pt x="0" y="4"/>
                    <a:pt x="0" y="2"/>
                  </a:cubicBezTo>
                  <a:cubicBezTo>
                    <a:pt x="0" y="2"/>
                    <a:pt x="3"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2" name="Freeform 3619"/>
            <p:cNvSpPr>
              <a:spLocks noChangeAspect="1"/>
            </p:cNvSpPr>
            <p:nvPr/>
          </p:nvSpPr>
          <p:spPr bwMode="auto">
            <a:xfrm>
              <a:off x="977" y="1623"/>
              <a:ext cx="21" cy="23"/>
            </a:xfrm>
            <a:custGeom>
              <a:avLst/>
              <a:gdLst>
                <a:gd name="T0" fmla="*/ 21 w 17"/>
                <a:gd name="T1" fmla="*/ 4 h 19"/>
                <a:gd name="T2" fmla="*/ 16 w 17"/>
                <a:gd name="T3" fmla="*/ 13 h 19"/>
                <a:gd name="T4" fmla="*/ 12 w 17"/>
                <a:gd name="T5" fmla="*/ 22 h 19"/>
                <a:gd name="T6" fmla="*/ 5 w 17"/>
                <a:gd name="T7" fmla="*/ 23 h 19"/>
                <a:gd name="T8" fmla="*/ 1 w 17"/>
                <a:gd name="T9" fmla="*/ 18 h 19"/>
                <a:gd name="T10" fmla="*/ 2 w 17"/>
                <a:gd name="T11" fmla="*/ 7 h 19"/>
                <a:gd name="T12" fmla="*/ 2 w 17"/>
                <a:gd name="T13" fmla="*/ 1 h 19"/>
                <a:gd name="T14" fmla="*/ 15 w 17"/>
                <a:gd name="T15" fmla="*/ 4 h 19"/>
                <a:gd name="T16" fmla="*/ 21 w 17"/>
                <a:gd name="T17" fmla="*/ 4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9"/>
                <a:gd name="T29" fmla="*/ 17 w 1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9">
                  <a:moveTo>
                    <a:pt x="17" y="3"/>
                  </a:moveTo>
                  <a:cubicBezTo>
                    <a:pt x="17" y="6"/>
                    <a:pt x="14" y="8"/>
                    <a:pt x="13" y="11"/>
                  </a:cubicBezTo>
                  <a:cubicBezTo>
                    <a:pt x="12" y="13"/>
                    <a:pt x="12" y="16"/>
                    <a:pt x="10" y="18"/>
                  </a:cubicBezTo>
                  <a:cubicBezTo>
                    <a:pt x="9" y="19"/>
                    <a:pt x="6" y="19"/>
                    <a:pt x="4" y="19"/>
                  </a:cubicBezTo>
                  <a:cubicBezTo>
                    <a:pt x="3" y="18"/>
                    <a:pt x="1" y="17"/>
                    <a:pt x="1" y="15"/>
                  </a:cubicBezTo>
                  <a:cubicBezTo>
                    <a:pt x="1" y="12"/>
                    <a:pt x="2" y="9"/>
                    <a:pt x="2" y="6"/>
                  </a:cubicBezTo>
                  <a:cubicBezTo>
                    <a:pt x="2" y="5"/>
                    <a:pt x="0" y="2"/>
                    <a:pt x="2" y="1"/>
                  </a:cubicBezTo>
                  <a:cubicBezTo>
                    <a:pt x="5" y="0"/>
                    <a:pt x="9" y="2"/>
                    <a:pt x="12" y="3"/>
                  </a:cubicBezTo>
                  <a:cubicBezTo>
                    <a:pt x="13" y="3"/>
                    <a:pt x="16" y="2"/>
                    <a:pt x="17"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3" name="Freeform 3620"/>
            <p:cNvSpPr>
              <a:spLocks noChangeAspect="1"/>
            </p:cNvSpPr>
            <p:nvPr/>
          </p:nvSpPr>
          <p:spPr bwMode="auto">
            <a:xfrm>
              <a:off x="981" y="1645"/>
              <a:ext cx="18" cy="27"/>
            </a:xfrm>
            <a:custGeom>
              <a:avLst/>
              <a:gdLst>
                <a:gd name="T0" fmla="*/ 12 w 15"/>
                <a:gd name="T1" fmla="*/ 1 h 23"/>
                <a:gd name="T2" fmla="*/ 1 w 15"/>
                <a:gd name="T3" fmla="*/ 4 h 23"/>
                <a:gd name="T4" fmla="*/ 6 w 15"/>
                <a:gd name="T5" fmla="*/ 7 h 23"/>
                <a:gd name="T6" fmla="*/ 7 w 15"/>
                <a:gd name="T7" fmla="*/ 15 h 23"/>
                <a:gd name="T8" fmla="*/ 16 w 15"/>
                <a:gd name="T9" fmla="*/ 26 h 23"/>
                <a:gd name="T10" fmla="*/ 17 w 15"/>
                <a:gd name="T11" fmla="*/ 23 h 23"/>
                <a:gd name="T12" fmla="*/ 12 w 15"/>
                <a:gd name="T13" fmla="*/ 18 h 23"/>
                <a:gd name="T14" fmla="*/ 10 w 15"/>
                <a:gd name="T15" fmla="*/ 7 h 23"/>
                <a:gd name="T16" fmla="*/ 12 w 15"/>
                <a:gd name="T17" fmla="*/ 1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
                <a:gd name="T29" fmla="*/ 15 w 15"/>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
                  <a:moveTo>
                    <a:pt x="10" y="1"/>
                  </a:moveTo>
                  <a:cubicBezTo>
                    <a:pt x="7" y="0"/>
                    <a:pt x="3" y="1"/>
                    <a:pt x="1" y="3"/>
                  </a:cubicBezTo>
                  <a:cubicBezTo>
                    <a:pt x="0" y="4"/>
                    <a:pt x="4" y="4"/>
                    <a:pt x="5" y="6"/>
                  </a:cubicBezTo>
                  <a:cubicBezTo>
                    <a:pt x="6" y="8"/>
                    <a:pt x="5" y="11"/>
                    <a:pt x="6" y="13"/>
                  </a:cubicBezTo>
                  <a:cubicBezTo>
                    <a:pt x="8" y="17"/>
                    <a:pt x="10" y="20"/>
                    <a:pt x="13" y="22"/>
                  </a:cubicBezTo>
                  <a:cubicBezTo>
                    <a:pt x="13" y="23"/>
                    <a:pt x="15" y="21"/>
                    <a:pt x="14" y="20"/>
                  </a:cubicBezTo>
                  <a:cubicBezTo>
                    <a:pt x="13" y="18"/>
                    <a:pt x="11" y="17"/>
                    <a:pt x="10" y="15"/>
                  </a:cubicBezTo>
                  <a:cubicBezTo>
                    <a:pt x="9" y="12"/>
                    <a:pt x="8" y="9"/>
                    <a:pt x="8" y="6"/>
                  </a:cubicBezTo>
                  <a:cubicBezTo>
                    <a:pt x="8" y="4"/>
                    <a:pt x="11" y="2"/>
                    <a:pt x="1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4" name="Freeform 3621"/>
            <p:cNvSpPr>
              <a:spLocks noChangeAspect="1"/>
            </p:cNvSpPr>
            <p:nvPr/>
          </p:nvSpPr>
          <p:spPr bwMode="auto">
            <a:xfrm>
              <a:off x="507" y="1404"/>
              <a:ext cx="41" cy="19"/>
            </a:xfrm>
            <a:custGeom>
              <a:avLst/>
              <a:gdLst>
                <a:gd name="T0" fmla="*/ 5 w 34"/>
                <a:gd name="T1" fmla="*/ 2 h 16"/>
                <a:gd name="T2" fmla="*/ 1 w 34"/>
                <a:gd name="T3" fmla="*/ 13 h 16"/>
                <a:gd name="T4" fmla="*/ 10 w 34"/>
                <a:gd name="T5" fmla="*/ 13 h 16"/>
                <a:gd name="T6" fmla="*/ 17 w 34"/>
                <a:gd name="T7" fmla="*/ 12 h 16"/>
                <a:gd name="T8" fmla="*/ 24 w 34"/>
                <a:gd name="T9" fmla="*/ 15 h 16"/>
                <a:gd name="T10" fmla="*/ 30 w 34"/>
                <a:gd name="T11" fmla="*/ 19 h 16"/>
                <a:gd name="T12" fmla="*/ 41 w 34"/>
                <a:gd name="T13" fmla="*/ 13 h 16"/>
                <a:gd name="T14" fmla="*/ 30 w 34"/>
                <a:gd name="T15" fmla="*/ 8 h 16"/>
                <a:gd name="T16" fmla="*/ 28 w 34"/>
                <a:gd name="T17" fmla="*/ 5 h 16"/>
                <a:gd name="T18" fmla="*/ 23 w 34"/>
                <a:gd name="T19" fmla="*/ 5 h 16"/>
                <a:gd name="T20" fmla="*/ 16 w 34"/>
                <a:gd name="T21" fmla="*/ 8 h 16"/>
                <a:gd name="T22" fmla="*/ 7 w 34"/>
                <a:gd name="T23" fmla="*/ 8 h 16"/>
                <a:gd name="T24" fmla="*/ 5 w 34"/>
                <a:gd name="T25" fmla="*/ 2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16"/>
                <a:gd name="T41" fmla="*/ 34 w 3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16">
                  <a:moveTo>
                    <a:pt x="4" y="2"/>
                  </a:moveTo>
                  <a:cubicBezTo>
                    <a:pt x="2" y="4"/>
                    <a:pt x="0" y="8"/>
                    <a:pt x="1" y="11"/>
                  </a:cubicBezTo>
                  <a:cubicBezTo>
                    <a:pt x="2" y="13"/>
                    <a:pt x="6" y="11"/>
                    <a:pt x="8" y="11"/>
                  </a:cubicBezTo>
                  <a:cubicBezTo>
                    <a:pt x="10" y="11"/>
                    <a:pt x="12" y="10"/>
                    <a:pt x="14" y="10"/>
                  </a:cubicBezTo>
                  <a:cubicBezTo>
                    <a:pt x="16" y="11"/>
                    <a:pt x="18" y="12"/>
                    <a:pt x="20" y="13"/>
                  </a:cubicBezTo>
                  <a:cubicBezTo>
                    <a:pt x="21" y="14"/>
                    <a:pt x="23" y="16"/>
                    <a:pt x="25" y="16"/>
                  </a:cubicBezTo>
                  <a:cubicBezTo>
                    <a:pt x="29" y="15"/>
                    <a:pt x="34" y="14"/>
                    <a:pt x="34" y="11"/>
                  </a:cubicBezTo>
                  <a:cubicBezTo>
                    <a:pt x="34" y="7"/>
                    <a:pt x="28" y="9"/>
                    <a:pt x="25" y="7"/>
                  </a:cubicBezTo>
                  <a:cubicBezTo>
                    <a:pt x="24" y="7"/>
                    <a:pt x="24" y="5"/>
                    <a:pt x="23" y="4"/>
                  </a:cubicBezTo>
                  <a:cubicBezTo>
                    <a:pt x="22" y="3"/>
                    <a:pt x="20" y="3"/>
                    <a:pt x="19" y="4"/>
                  </a:cubicBezTo>
                  <a:cubicBezTo>
                    <a:pt x="17" y="4"/>
                    <a:pt x="15" y="6"/>
                    <a:pt x="13" y="7"/>
                  </a:cubicBezTo>
                  <a:cubicBezTo>
                    <a:pt x="11" y="7"/>
                    <a:pt x="8" y="8"/>
                    <a:pt x="6" y="7"/>
                  </a:cubicBezTo>
                  <a:cubicBezTo>
                    <a:pt x="5" y="6"/>
                    <a:pt x="6" y="0"/>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5" name="Freeform 3622"/>
            <p:cNvSpPr>
              <a:spLocks noChangeAspect="1"/>
            </p:cNvSpPr>
            <p:nvPr/>
          </p:nvSpPr>
          <p:spPr bwMode="auto">
            <a:xfrm>
              <a:off x="976" y="1578"/>
              <a:ext cx="22" cy="36"/>
            </a:xfrm>
            <a:custGeom>
              <a:avLst/>
              <a:gdLst>
                <a:gd name="T0" fmla="*/ 13 w 18"/>
                <a:gd name="T1" fmla="*/ 4 h 30"/>
                <a:gd name="T2" fmla="*/ 21 w 18"/>
                <a:gd name="T3" fmla="*/ 17 h 30"/>
                <a:gd name="T4" fmla="*/ 22 w 18"/>
                <a:gd name="T5" fmla="*/ 31 h 30"/>
                <a:gd name="T6" fmla="*/ 20 w 18"/>
                <a:gd name="T7" fmla="*/ 35 h 30"/>
                <a:gd name="T8" fmla="*/ 12 w 18"/>
                <a:gd name="T9" fmla="*/ 26 h 30"/>
                <a:gd name="T10" fmla="*/ 7 w 18"/>
                <a:gd name="T11" fmla="*/ 24 h 30"/>
                <a:gd name="T12" fmla="*/ 10 w 18"/>
                <a:gd name="T13" fmla="*/ 17 h 30"/>
                <a:gd name="T14" fmla="*/ 6 w 18"/>
                <a:gd name="T15" fmla="*/ 14 h 30"/>
                <a:gd name="T16" fmla="*/ 11 w 18"/>
                <a:gd name="T17" fmla="*/ 8 h 30"/>
                <a:gd name="T18" fmla="*/ 1 w 18"/>
                <a:gd name="T19" fmla="*/ 10 h 30"/>
                <a:gd name="T20" fmla="*/ 6 w 18"/>
                <a:gd name="T21" fmla="*/ 1 h 30"/>
                <a:gd name="T22" fmla="*/ 13 w 18"/>
                <a:gd name="T23" fmla="*/ 4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30"/>
                <a:gd name="T38" fmla="*/ 18 w 18"/>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30">
                  <a:moveTo>
                    <a:pt x="11" y="3"/>
                  </a:moveTo>
                  <a:cubicBezTo>
                    <a:pt x="14" y="6"/>
                    <a:pt x="15" y="10"/>
                    <a:pt x="17" y="14"/>
                  </a:cubicBezTo>
                  <a:cubicBezTo>
                    <a:pt x="18" y="18"/>
                    <a:pt x="18" y="22"/>
                    <a:pt x="18" y="26"/>
                  </a:cubicBezTo>
                  <a:cubicBezTo>
                    <a:pt x="18" y="27"/>
                    <a:pt x="17" y="30"/>
                    <a:pt x="16" y="29"/>
                  </a:cubicBezTo>
                  <a:cubicBezTo>
                    <a:pt x="13" y="28"/>
                    <a:pt x="12" y="24"/>
                    <a:pt x="10" y="22"/>
                  </a:cubicBezTo>
                  <a:cubicBezTo>
                    <a:pt x="8" y="21"/>
                    <a:pt x="6" y="22"/>
                    <a:pt x="6" y="20"/>
                  </a:cubicBezTo>
                  <a:cubicBezTo>
                    <a:pt x="5" y="18"/>
                    <a:pt x="8" y="16"/>
                    <a:pt x="8" y="14"/>
                  </a:cubicBezTo>
                  <a:cubicBezTo>
                    <a:pt x="8" y="12"/>
                    <a:pt x="4" y="13"/>
                    <a:pt x="5" y="12"/>
                  </a:cubicBezTo>
                  <a:cubicBezTo>
                    <a:pt x="5" y="10"/>
                    <a:pt x="10" y="9"/>
                    <a:pt x="9" y="7"/>
                  </a:cubicBezTo>
                  <a:cubicBezTo>
                    <a:pt x="7" y="5"/>
                    <a:pt x="3" y="10"/>
                    <a:pt x="1" y="8"/>
                  </a:cubicBezTo>
                  <a:cubicBezTo>
                    <a:pt x="0" y="6"/>
                    <a:pt x="3" y="2"/>
                    <a:pt x="5" y="1"/>
                  </a:cubicBezTo>
                  <a:cubicBezTo>
                    <a:pt x="7" y="0"/>
                    <a:pt x="10" y="1"/>
                    <a:pt x="1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6" name="Freeform 3623"/>
            <p:cNvSpPr>
              <a:spLocks noChangeAspect="1"/>
            </p:cNvSpPr>
            <p:nvPr/>
          </p:nvSpPr>
          <p:spPr bwMode="auto">
            <a:xfrm>
              <a:off x="982" y="1562"/>
              <a:ext cx="18" cy="16"/>
            </a:xfrm>
            <a:custGeom>
              <a:avLst/>
              <a:gdLst>
                <a:gd name="T0" fmla="*/ 1 w 15"/>
                <a:gd name="T1" fmla="*/ 2 h 13"/>
                <a:gd name="T2" fmla="*/ 1 w 15"/>
                <a:gd name="T3" fmla="*/ 15 h 13"/>
                <a:gd name="T4" fmla="*/ 10 w 15"/>
                <a:gd name="T5" fmla="*/ 14 h 13"/>
                <a:gd name="T6" fmla="*/ 10 w 15"/>
                <a:gd name="T7" fmla="*/ 10 h 13"/>
                <a:gd name="T8" fmla="*/ 14 w 15"/>
                <a:gd name="T9" fmla="*/ 12 h 13"/>
                <a:gd name="T10" fmla="*/ 17 w 15"/>
                <a:gd name="T11" fmla="*/ 12 h 13"/>
                <a:gd name="T12" fmla="*/ 12 w 15"/>
                <a:gd name="T13" fmla="*/ 5 h 13"/>
                <a:gd name="T14" fmla="*/ 6 w 15"/>
                <a:gd name="T15" fmla="*/ 4 h 13"/>
                <a:gd name="T16" fmla="*/ 1 w 15"/>
                <a:gd name="T17" fmla="*/ 2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3"/>
                <a:gd name="T29" fmla="*/ 15 w 15"/>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3">
                  <a:moveTo>
                    <a:pt x="1" y="2"/>
                  </a:moveTo>
                  <a:cubicBezTo>
                    <a:pt x="0" y="5"/>
                    <a:pt x="0" y="9"/>
                    <a:pt x="1" y="12"/>
                  </a:cubicBezTo>
                  <a:cubicBezTo>
                    <a:pt x="2" y="13"/>
                    <a:pt x="6" y="12"/>
                    <a:pt x="8" y="11"/>
                  </a:cubicBezTo>
                  <a:cubicBezTo>
                    <a:pt x="9" y="10"/>
                    <a:pt x="6" y="8"/>
                    <a:pt x="8" y="8"/>
                  </a:cubicBezTo>
                  <a:cubicBezTo>
                    <a:pt x="9" y="7"/>
                    <a:pt x="10" y="10"/>
                    <a:pt x="12" y="10"/>
                  </a:cubicBezTo>
                  <a:cubicBezTo>
                    <a:pt x="12" y="10"/>
                    <a:pt x="15" y="11"/>
                    <a:pt x="14" y="10"/>
                  </a:cubicBezTo>
                  <a:cubicBezTo>
                    <a:pt x="14" y="7"/>
                    <a:pt x="12" y="5"/>
                    <a:pt x="10" y="4"/>
                  </a:cubicBezTo>
                  <a:cubicBezTo>
                    <a:pt x="9" y="3"/>
                    <a:pt x="7" y="3"/>
                    <a:pt x="5" y="3"/>
                  </a:cubicBezTo>
                  <a:cubicBezTo>
                    <a:pt x="4" y="3"/>
                    <a:pt x="2" y="0"/>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7" name="Freeform 3624"/>
            <p:cNvSpPr>
              <a:spLocks noChangeAspect="1"/>
            </p:cNvSpPr>
            <p:nvPr/>
          </p:nvSpPr>
          <p:spPr bwMode="auto">
            <a:xfrm>
              <a:off x="972" y="1566"/>
              <a:ext cx="9" cy="18"/>
            </a:xfrm>
            <a:custGeom>
              <a:avLst/>
              <a:gdLst>
                <a:gd name="T0" fmla="*/ 4 w 7"/>
                <a:gd name="T1" fmla="*/ 1 h 15"/>
                <a:gd name="T2" fmla="*/ 3 w 7"/>
                <a:gd name="T3" fmla="*/ 11 h 15"/>
                <a:gd name="T4" fmla="*/ 3 w 7"/>
                <a:gd name="T5" fmla="*/ 18 h 15"/>
                <a:gd name="T6" fmla="*/ 8 w 7"/>
                <a:gd name="T7" fmla="*/ 11 h 15"/>
                <a:gd name="T8" fmla="*/ 8 w 7"/>
                <a:gd name="T9" fmla="*/ 5 h 15"/>
                <a:gd name="T10" fmla="*/ 6 w 7"/>
                <a:gd name="T11" fmla="*/ 1 h 15"/>
                <a:gd name="T12" fmla="*/ 4 w 7"/>
                <a:gd name="T13" fmla="*/ 1 h 15"/>
                <a:gd name="T14" fmla="*/ 0 60000 65536"/>
                <a:gd name="T15" fmla="*/ 0 60000 65536"/>
                <a:gd name="T16" fmla="*/ 0 60000 65536"/>
                <a:gd name="T17" fmla="*/ 0 60000 65536"/>
                <a:gd name="T18" fmla="*/ 0 60000 65536"/>
                <a:gd name="T19" fmla="*/ 0 60000 65536"/>
                <a:gd name="T20" fmla="*/ 0 60000 65536"/>
                <a:gd name="T21" fmla="*/ 0 w 7"/>
                <a:gd name="T22" fmla="*/ 0 h 15"/>
                <a:gd name="T23" fmla="*/ 7 w 7"/>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5">
                  <a:moveTo>
                    <a:pt x="3" y="1"/>
                  </a:moveTo>
                  <a:cubicBezTo>
                    <a:pt x="2" y="4"/>
                    <a:pt x="2" y="6"/>
                    <a:pt x="2" y="9"/>
                  </a:cubicBezTo>
                  <a:cubicBezTo>
                    <a:pt x="2" y="11"/>
                    <a:pt x="0" y="15"/>
                    <a:pt x="2" y="15"/>
                  </a:cubicBezTo>
                  <a:cubicBezTo>
                    <a:pt x="4" y="14"/>
                    <a:pt x="5" y="11"/>
                    <a:pt x="6" y="9"/>
                  </a:cubicBezTo>
                  <a:cubicBezTo>
                    <a:pt x="7" y="7"/>
                    <a:pt x="6" y="5"/>
                    <a:pt x="6" y="4"/>
                  </a:cubicBezTo>
                  <a:cubicBezTo>
                    <a:pt x="6" y="3"/>
                    <a:pt x="6" y="2"/>
                    <a:pt x="5" y="1"/>
                  </a:cubicBezTo>
                  <a:cubicBezTo>
                    <a:pt x="5" y="0"/>
                    <a:pt x="3"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8" name="Freeform 3625"/>
            <p:cNvSpPr>
              <a:spLocks noChangeAspect="1"/>
            </p:cNvSpPr>
            <p:nvPr/>
          </p:nvSpPr>
          <p:spPr bwMode="auto">
            <a:xfrm>
              <a:off x="962" y="1556"/>
              <a:ext cx="10" cy="24"/>
            </a:xfrm>
            <a:custGeom>
              <a:avLst/>
              <a:gdLst>
                <a:gd name="T0" fmla="*/ 1 w 9"/>
                <a:gd name="T1" fmla="*/ 0 h 20"/>
                <a:gd name="T2" fmla="*/ 1 w 9"/>
                <a:gd name="T3" fmla="*/ 4 h 20"/>
                <a:gd name="T4" fmla="*/ 3 w 9"/>
                <a:gd name="T5" fmla="*/ 17 h 20"/>
                <a:gd name="T6" fmla="*/ 6 w 9"/>
                <a:gd name="T7" fmla="*/ 24 h 20"/>
                <a:gd name="T8" fmla="*/ 10 w 9"/>
                <a:gd name="T9" fmla="*/ 16 h 20"/>
                <a:gd name="T10" fmla="*/ 8 w 9"/>
                <a:gd name="T11" fmla="*/ 4 h 20"/>
                <a:gd name="T12" fmla="*/ 4 w 9"/>
                <a:gd name="T13" fmla="*/ 1 h 20"/>
                <a:gd name="T14" fmla="*/ 1 w 9"/>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0"/>
                <a:gd name="T26" fmla="*/ 9 w 9"/>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0">
                  <a:moveTo>
                    <a:pt x="1" y="0"/>
                  </a:moveTo>
                  <a:cubicBezTo>
                    <a:pt x="0" y="1"/>
                    <a:pt x="1" y="2"/>
                    <a:pt x="1" y="3"/>
                  </a:cubicBezTo>
                  <a:cubicBezTo>
                    <a:pt x="1" y="7"/>
                    <a:pt x="3" y="10"/>
                    <a:pt x="3" y="14"/>
                  </a:cubicBezTo>
                  <a:cubicBezTo>
                    <a:pt x="4" y="16"/>
                    <a:pt x="3" y="20"/>
                    <a:pt x="5" y="20"/>
                  </a:cubicBezTo>
                  <a:cubicBezTo>
                    <a:pt x="7" y="19"/>
                    <a:pt x="8" y="15"/>
                    <a:pt x="9" y="13"/>
                  </a:cubicBezTo>
                  <a:cubicBezTo>
                    <a:pt x="9" y="10"/>
                    <a:pt x="8" y="6"/>
                    <a:pt x="7" y="3"/>
                  </a:cubicBezTo>
                  <a:cubicBezTo>
                    <a:pt x="7" y="2"/>
                    <a:pt x="6" y="2"/>
                    <a:pt x="4" y="1"/>
                  </a:cubicBezTo>
                  <a:cubicBezTo>
                    <a:pt x="3" y="0"/>
                    <a:pt x="2"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9" name="Freeform 3626"/>
            <p:cNvSpPr>
              <a:spLocks noChangeAspect="1"/>
            </p:cNvSpPr>
            <p:nvPr/>
          </p:nvSpPr>
          <p:spPr bwMode="auto">
            <a:xfrm>
              <a:off x="951" y="1540"/>
              <a:ext cx="24" cy="18"/>
            </a:xfrm>
            <a:custGeom>
              <a:avLst/>
              <a:gdLst>
                <a:gd name="T0" fmla="*/ 1 w 20"/>
                <a:gd name="T1" fmla="*/ 2 h 15"/>
                <a:gd name="T2" fmla="*/ 1 w 20"/>
                <a:gd name="T3" fmla="*/ 6 h 15"/>
                <a:gd name="T4" fmla="*/ 10 w 20"/>
                <a:gd name="T5" fmla="*/ 17 h 15"/>
                <a:gd name="T6" fmla="*/ 11 w 20"/>
                <a:gd name="T7" fmla="*/ 13 h 15"/>
                <a:gd name="T8" fmla="*/ 11 w 20"/>
                <a:gd name="T9" fmla="*/ 11 h 15"/>
                <a:gd name="T10" fmla="*/ 22 w 20"/>
                <a:gd name="T11" fmla="*/ 14 h 15"/>
                <a:gd name="T12" fmla="*/ 22 w 20"/>
                <a:gd name="T13" fmla="*/ 10 h 15"/>
                <a:gd name="T14" fmla="*/ 13 w 20"/>
                <a:gd name="T15" fmla="*/ 6 h 15"/>
                <a:gd name="T16" fmla="*/ 17 w 20"/>
                <a:gd name="T17" fmla="*/ 6 h 15"/>
                <a:gd name="T18" fmla="*/ 23 w 20"/>
                <a:gd name="T19" fmla="*/ 7 h 15"/>
                <a:gd name="T20" fmla="*/ 22 w 20"/>
                <a:gd name="T21" fmla="*/ 2 h 15"/>
                <a:gd name="T22" fmla="*/ 13 w 20"/>
                <a:gd name="T23" fmla="*/ 0 h 15"/>
                <a:gd name="T24" fmla="*/ 5 w 20"/>
                <a:gd name="T25" fmla="*/ 2 h 15"/>
                <a:gd name="T26" fmla="*/ 1 w 20"/>
                <a:gd name="T27" fmla="*/ 2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15"/>
                <a:gd name="T44" fmla="*/ 20 w 20"/>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15">
                  <a:moveTo>
                    <a:pt x="1" y="2"/>
                  </a:moveTo>
                  <a:cubicBezTo>
                    <a:pt x="0" y="3"/>
                    <a:pt x="0" y="4"/>
                    <a:pt x="1" y="5"/>
                  </a:cubicBezTo>
                  <a:cubicBezTo>
                    <a:pt x="3" y="8"/>
                    <a:pt x="5" y="12"/>
                    <a:pt x="8" y="14"/>
                  </a:cubicBezTo>
                  <a:cubicBezTo>
                    <a:pt x="9" y="15"/>
                    <a:pt x="9" y="12"/>
                    <a:pt x="9" y="11"/>
                  </a:cubicBezTo>
                  <a:cubicBezTo>
                    <a:pt x="9" y="11"/>
                    <a:pt x="8" y="9"/>
                    <a:pt x="9" y="9"/>
                  </a:cubicBezTo>
                  <a:cubicBezTo>
                    <a:pt x="12" y="10"/>
                    <a:pt x="15" y="12"/>
                    <a:pt x="18" y="12"/>
                  </a:cubicBezTo>
                  <a:cubicBezTo>
                    <a:pt x="19" y="12"/>
                    <a:pt x="19" y="9"/>
                    <a:pt x="18" y="8"/>
                  </a:cubicBezTo>
                  <a:cubicBezTo>
                    <a:pt x="16" y="6"/>
                    <a:pt x="13" y="6"/>
                    <a:pt x="11" y="5"/>
                  </a:cubicBezTo>
                  <a:cubicBezTo>
                    <a:pt x="10" y="4"/>
                    <a:pt x="13" y="5"/>
                    <a:pt x="14" y="5"/>
                  </a:cubicBezTo>
                  <a:cubicBezTo>
                    <a:pt x="16" y="5"/>
                    <a:pt x="17" y="7"/>
                    <a:pt x="19" y="6"/>
                  </a:cubicBezTo>
                  <a:cubicBezTo>
                    <a:pt x="20" y="6"/>
                    <a:pt x="19" y="3"/>
                    <a:pt x="18" y="2"/>
                  </a:cubicBezTo>
                  <a:cubicBezTo>
                    <a:pt x="17" y="1"/>
                    <a:pt x="14" y="0"/>
                    <a:pt x="11" y="0"/>
                  </a:cubicBezTo>
                  <a:cubicBezTo>
                    <a:pt x="9" y="0"/>
                    <a:pt x="7" y="2"/>
                    <a:pt x="4" y="2"/>
                  </a:cubicBezTo>
                  <a:cubicBezTo>
                    <a:pt x="3" y="3"/>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0" name="Freeform 3627"/>
            <p:cNvSpPr>
              <a:spLocks noChangeAspect="1"/>
            </p:cNvSpPr>
            <p:nvPr/>
          </p:nvSpPr>
          <p:spPr bwMode="auto">
            <a:xfrm>
              <a:off x="1005" y="1586"/>
              <a:ext cx="12" cy="17"/>
            </a:xfrm>
            <a:custGeom>
              <a:avLst/>
              <a:gdLst>
                <a:gd name="T0" fmla="*/ 4 w 10"/>
                <a:gd name="T1" fmla="*/ 4 h 14"/>
                <a:gd name="T2" fmla="*/ 1 w 10"/>
                <a:gd name="T3" fmla="*/ 12 h 14"/>
                <a:gd name="T4" fmla="*/ 8 w 10"/>
                <a:gd name="T5" fmla="*/ 16 h 14"/>
                <a:gd name="T6" fmla="*/ 12 w 10"/>
                <a:gd name="T7" fmla="*/ 6 h 14"/>
                <a:gd name="T8" fmla="*/ 11 w 10"/>
                <a:gd name="T9" fmla="*/ 1 h 14"/>
                <a:gd name="T10" fmla="*/ 4 w 10"/>
                <a:gd name="T11" fmla="*/ 4 h 14"/>
                <a:gd name="T12" fmla="*/ 0 60000 65536"/>
                <a:gd name="T13" fmla="*/ 0 60000 65536"/>
                <a:gd name="T14" fmla="*/ 0 60000 65536"/>
                <a:gd name="T15" fmla="*/ 0 60000 65536"/>
                <a:gd name="T16" fmla="*/ 0 60000 65536"/>
                <a:gd name="T17" fmla="*/ 0 60000 65536"/>
                <a:gd name="T18" fmla="*/ 0 w 10"/>
                <a:gd name="T19" fmla="*/ 0 h 14"/>
                <a:gd name="T20" fmla="*/ 10 w 10"/>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0" h="14">
                  <a:moveTo>
                    <a:pt x="3" y="3"/>
                  </a:moveTo>
                  <a:cubicBezTo>
                    <a:pt x="1" y="5"/>
                    <a:pt x="0" y="8"/>
                    <a:pt x="1" y="10"/>
                  </a:cubicBezTo>
                  <a:cubicBezTo>
                    <a:pt x="2" y="12"/>
                    <a:pt x="5" y="14"/>
                    <a:pt x="7" y="13"/>
                  </a:cubicBezTo>
                  <a:cubicBezTo>
                    <a:pt x="10" y="12"/>
                    <a:pt x="9" y="8"/>
                    <a:pt x="10" y="5"/>
                  </a:cubicBezTo>
                  <a:cubicBezTo>
                    <a:pt x="10" y="4"/>
                    <a:pt x="10" y="1"/>
                    <a:pt x="9" y="1"/>
                  </a:cubicBezTo>
                  <a:cubicBezTo>
                    <a:pt x="7" y="0"/>
                    <a:pt x="4" y="1"/>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1" name="Freeform 3628"/>
            <p:cNvSpPr>
              <a:spLocks noChangeAspect="1"/>
            </p:cNvSpPr>
            <p:nvPr/>
          </p:nvSpPr>
          <p:spPr bwMode="auto">
            <a:xfrm>
              <a:off x="993" y="1579"/>
              <a:ext cx="7" cy="8"/>
            </a:xfrm>
            <a:custGeom>
              <a:avLst/>
              <a:gdLst>
                <a:gd name="T0" fmla="*/ 4 w 6"/>
                <a:gd name="T1" fmla="*/ 1 h 7"/>
                <a:gd name="T2" fmla="*/ 0 w 6"/>
                <a:gd name="T3" fmla="*/ 3 h 7"/>
                <a:gd name="T4" fmla="*/ 4 w 6"/>
                <a:gd name="T5" fmla="*/ 7 h 7"/>
                <a:gd name="T6" fmla="*/ 7 w 6"/>
                <a:gd name="T7" fmla="*/ 5 h 7"/>
                <a:gd name="T8" fmla="*/ 4 w 6"/>
                <a:gd name="T9" fmla="*/ 1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3" y="1"/>
                  </a:moveTo>
                  <a:cubicBezTo>
                    <a:pt x="2" y="0"/>
                    <a:pt x="0" y="2"/>
                    <a:pt x="0" y="3"/>
                  </a:cubicBezTo>
                  <a:cubicBezTo>
                    <a:pt x="0" y="4"/>
                    <a:pt x="2" y="6"/>
                    <a:pt x="3" y="6"/>
                  </a:cubicBezTo>
                  <a:cubicBezTo>
                    <a:pt x="4" y="7"/>
                    <a:pt x="6" y="5"/>
                    <a:pt x="6" y="4"/>
                  </a:cubicBezTo>
                  <a:cubicBezTo>
                    <a:pt x="6" y="2"/>
                    <a:pt x="5"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2" name="Freeform 3629"/>
            <p:cNvSpPr>
              <a:spLocks noChangeAspect="1"/>
            </p:cNvSpPr>
            <p:nvPr/>
          </p:nvSpPr>
          <p:spPr bwMode="auto">
            <a:xfrm>
              <a:off x="807" y="1488"/>
              <a:ext cx="18" cy="15"/>
            </a:xfrm>
            <a:custGeom>
              <a:avLst/>
              <a:gdLst>
                <a:gd name="T0" fmla="*/ 1 w 15"/>
                <a:gd name="T1" fmla="*/ 12 h 13"/>
                <a:gd name="T2" fmla="*/ 5 w 15"/>
                <a:gd name="T3" fmla="*/ 15 h 13"/>
                <a:gd name="T4" fmla="*/ 18 w 15"/>
                <a:gd name="T5" fmla="*/ 1 h 13"/>
                <a:gd name="T6" fmla="*/ 17 w 15"/>
                <a:gd name="T7" fmla="*/ 0 h 13"/>
                <a:gd name="T8" fmla="*/ 1 w 15"/>
                <a:gd name="T9" fmla="*/ 12 h 13"/>
                <a:gd name="T10" fmla="*/ 0 60000 65536"/>
                <a:gd name="T11" fmla="*/ 0 60000 65536"/>
                <a:gd name="T12" fmla="*/ 0 60000 65536"/>
                <a:gd name="T13" fmla="*/ 0 60000 65536"/>
                <a:gd name="T14" fmla="*/ 0 60000 65536"/>
                <a:gd name="T15" fmla="*/ 0 w 15"/>
                <a:gd name="T16" fmla="*/ 0 h 13"/>
                <a:gd name="T17" fmla="*/ 15 w 15"/>
                <a:gd name="T18" fmla="*/ 13 h 13"/>
              </a:gdLst>
              <a:ahLst/>
              <a:cxnLst>
                <a:cxn ang="T10">
                  <a:pos x="T0" y="T1"/>
                </a:cxn>
                <a:cxn ang="T11">
                  <a:pos x="T2" y="T3"/>
                </a:cxn>
                <a:cxn ang="T12">
                  <a:pos x="T4" y="T5"/>
                </a:cxn>
                <a:cxn ang="T13">
                  <a:pos x="T6" y="T7"/>
                </a:cxn>
                <a:cxn ang="T14">
                  <a:pos x="T8" y="T9"/>
                </a:cxn>
              </a:cxnLst>
              <a:rect l="T15" t="T16" r="T17" b="T18"/>
              <a:pathLst>
                <a:path w="15" h="13">
                  <a:moveTo>
                    <a:pt x="1" y="10"/>
                  </a:moveTo>
                  <a:cubicBezTo>
                    <a:pt x="0" y="11"/>
                    <a:pt x="3" y="13"/>
                    <a:pt x="4" y="13"/>
                  </a:cubicBezTo>
                  <a:cubicBezTo>
                    <a:pt x="8" y="10"/>
                    <a:pt x="11" y="5"/>
                    <a:pt x="15" y="1"/>
                  </a:cubicBezTo>
                  <a:cubicBezTo>
                    <a:pt x="15" y="1"/>
                    <a:pt x="15" y="0"/>
                    <a:pt x="14" y="0"/>
                  </a:cubicBezTo>
                  <a:cubicBezTo>
                    <a:pt x="10" y="3"/>
                    <a:pt x="5" y="6"/>
                    <a:pt x="1" y="1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3" name="Freeform 3630"/>
            <p:cNvSpPr>
              <a:spLocks noChangeAspect="1"/>
            </p:cNvSpPr>
            <p:nvPr/>
          </p:nvSpPr>
          <p:spPr bwMode="auto">
            <a:xfrm>
              <a:off x="693" y="1546"/>
              <a:ext cx="41" cy="26"/>
            </a:xfrm>
            <a:custGeom>
              <a:avLst/>
              <a:gdLst>
                <a:gd name="T0" fmla="*/ 1 w 34"/>
                <a:gd name="T1" fmla="*/ 7 h 21"/>
                <a:gd name="T2" fmla="*/ 0 w 34"/>
                <a:gd name="T3" fmla="*/ 14 h 21"/>
                <a:gd name="T4" fmla="*/ 2 w 34"/>
                <a:gd name="T5" fmla="*/ 20 h 21"/>
                <a:gd name="T6" fmla="*/ 2 w 34"/>
                <a:gd name="T7" fmla="*/ 26 h 21"/>
                <a:gd name="T8" fmla="*/ 8 w 34"/>
                <a:gd name="T9" fmla="*/ 22 h 21"/>
                <a:gd name="T10" fmla="*/ 14 w 34"/>
                <a:gd name="T11" fmla="*/ 25 h 21"/>
                <a:gd name="T12" fmla="*/ 25 w 34"/>
                <a:gd name="T13" fmla="*/ 16 h 21"/>
                <a:gd name="T14" fmla="*/ 39 w 34"/>
                <a:gd name="T15" fmla="*/ 10 h 21"/>
                <a:gd name="T16" fmla="*/ 37 w 34"/>
                <a:gd name="T17" fmla="*/ 1 h 21"/>
                <a:gd name="T18" fmla="*/ 30 w 34"/>
                <a:gd name="T19" fmla="*/ 1 h 21"/>
                <a:gd name="T20" fmla="*/ 23 w 34"/>
                <a:gd name="T21" fmla="*/ 4 h 21"/>
                <a:gd name="T22" fmla="*/ 18 w 34"/>
                <a:gd name="T23" fmla="*/ 1 h 21"/>
                <a:gd name="T24" fmla="*/ 16 w 34"/>
                <a:gd name="T25" fmla="*/ 9 h 21"/>
                <a:gd name="T26" fmla="*/ 13 w 34"/>
                <a:gd name="T27" fmla="*/ 12 h 21"/>
                <a:gd name="T28" fmla="*/ 13 w 34"/>
                <a:gd name="T29" fmla="*/ 6 h 21"/>
                <a:gd name="T30" fmla="*/ 6 w 34"/>
                <a:gd name="T31" fmla="*/ 6 h 21"/>
                <a:gd name="T32" fmla="*/ 1 w 34"/>
                <a:gd name="T33" fmla="*/ 7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21"/>
                <a:gd name="T53" fmla="*/ 34 w 3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21">
                  <a:moveTo>
                    <a:pt x="1" y="6"/>
                  </a:moveTo>
                  <a:cubicBezTo>
                    <a:pt x="0" y="8"/>
                    <a:pt x="0" y="9"/>
                    <a:pt x="0" y="11"/>
                  </a:cubicBezTo>
                  <a:cubicBezTo>
                    <a:pt x="0" y="13"/>
                    <a:pt x="1" y="14"/>
                    <a:pt x="2" y="16"/>
                  </a:cubicBezTo>
                  <a:cubicBezTo>
                    <a:pt x="2" y="17"/>
                    <a:pt x="0" y="20"/>
                    <a:pt x="2" y="21"/>
                  </a:cubicBezTo>
                  <a:cubicBezTo>
                    <a:pt x="4" y="21"/>
                    <a:pt x="5" y="18"/>
                    <a:pt x="7" y="18"/>
                  </a:cubicBezTo>
                  <a:cubicBezTo>
                    <a:pt x="9" y="18"/>
                    <a:pt x="10" y="21"/>
                    <a:pt x="12" y="20"/>
                  </a:cubicBezTo>
                  <a:cubicBezTo>
                    <a:pt x="15" y="19"/>
                    <a:pt x="18" y="15"/>
                    <a:pt x="21" y="13"/>
                  </a:cubicBezTo>
                  <a:cubicBezTo>
                    <a:pt x="25" y="11"/>
                    <a:pt x="30" y="11"/>
                    <a:pt x="32" y="8"/>
                  </a:cubicBezTo>
                  <a:cubicBezTo>
                    <a:pt x="34" y="7"/>
                    <a:pt x="33" y="3"/>
                    <a:pt x="31" y="1"/>
                  </a:cubicBezTo>
                  <a:cubicBezTo>
                    <a:pt x="30" y="0"/>
                    <a:pt x="27" y="0"/>
                    <a:pt x="25" y="1"/>
                  </a:cubicBezTo>
                  <a:cubicBezTo>
                    <a:pt x="23" y="1"/>
                    <a:pt x="21" y="3"/>
                    <a:pt x="19" y="3"/>
                  </a:cubicBezTo>
                  <a:cubicBezTo>
                    <a:pt x="18" y="3"/>
                    <a:pt x="16" y="0"/>
                    <a:pt x="15" y="1"/>
                  </a:cubicBezTo>
                  <a:cubicBezTo>
                    <a:pt x="13" y="2"/>
                    <a:pt x="14" y="5"/>
                    <a:pt x="13" y="7"/>
                  </a:cubicBezTo>
                  <a:cubicBezTo>
                    <a:pt x="13" y="8"/>
                    <a:pt x="13" y="11"/>
                    <a:pt x="11" y="10"/>
                  </a:cubicBezTo>
                  <a:cubicBezTo>
                    <a:pt x="10" y="9"/>
                    <a:pt x="12" y="6"/>
                    <a:pt x="11" y="5"/>
                  </a:cubicBezTo>
                  <a:cubicBezTo>
                    <a:pt x="9" y="4"/>
                    <a:pt x="7" y="5"/>
                    <a:pt x="5" y="5"/>
                  </a:cubicBezTo>
                  <a:cubicBezTo>
                    <a:pt x="4" y="6"/>
                    <a:pt x="2" y="5"/>
                    <a:pt x="1"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4" name="Freeform 3631"/>
            <p:cNvSpPr>
              <a:spLocks noChangeAspect="1"/>
            </p:cNvSpPr>
            <p:nvPr/>
          </p:nvSpPr>
          <p:spPr bwMode="auto">
            <a:xfrm>
              <a:off x="722" y="1534"/>
              <a:ext cx="19" cy="11"/>
            </a:xfrm>
            <a:custGeom>
              <a:avLst/>
              <a:gdLst>
                <a:gd name="T0" fmla="*/ 12 w 16"/>
                <a:gd name="T1" fmla="*/ 0 h 9"/>
                <a:gd name="T2" fmla="*/ 1 w 16"/>
                <a:gd name="T3" fmla="*/ 7 h 9"/>
                <a:gd name="T4" fmla="*/ 6 w 16"/>
                <a:gd name="T5" fmla="*/ 11 h 9"/>
                <a:gd name="T6" fmla="*/ 18 w 16"/>
                <a:gd name="T7" fmla="*/ 6 h 9"/>
                <a:gd name="T8" fmla="*/ 13 w 16"/>
                <a:gd name="T9" fmla="*/ 2 h 9"/>
                <a:gd name="T10" fmla="*/ 12 w 16"/>
                <a:gd name="T11" fmla="*/ 0 h 9"/>
                <a:gd name="T12" fmla="*/ 0 60000 65536"/>
                <a:gd name="T13" fmla="*/ 0 60000 65536"/>
                <a:gd name="T14" fmla="*/ 0 60000 65536"/>
                <a:gd name="T15" fmla="*/ 0 60000 65536"/>
                <a:gd name="T16" fmla="*/ 0 60000 65536"/>
                <a:gd name="T17" fmla="*/ 0 60000 65536"/>
                <a:gd name="T18" fmla="*/ 0 w 16"/>
                <a:gd name="T19" fmla="*/ 0 h 9"/>
                <a:gd name="T20" fmla="*/ 16 w 16"/>
                <a:gd name="T21" fmla="*/ 9 h 9"/>
              </a:gdLst>
              <a:ahLst/>
              <a:cxnLst>
                <a:cxn ang="T12">
                  <a:pos x="T0" y="T1"/>
                </a:cxn>
                <a:cxn ang="T13">
                  <a:pos x="T2" y="T3"/>
                </a:cxn>
                <a:cxn ang="T14">
                  <a:pos x="T4" y="T5"/>
                </a:cxn>
                <a:cxn ang="T15">
                  <a:pos x="T6" y="T7"/>
                </a:cxn>
                <a:cxn ang="T16">
                  <a:pos x="T8" y="T9"/>
                </a:cxn>
                <a:cxn ang="T17">
                  <a:pos x="T10" y="T11"/>
                </a:cxn>
              </a:cxnLst>
              <a:rect l="T18" t="T19" r="T20" b="T21"/>
              <a:pathLst>
                <a:path w="16" h="9">
                  <a:moveTo>
                    <a:pt x="10" y="0"/>
                  </a:moveTo>
                  <a:cubicBezTo>
                    <a:pt x="7" y="2"/>
                    <a:pt x="3" y="3"/>
                    <a:pt x="1" y="6"/>
                  </a:cubicBezTo>
                  <a:cubicBezTo>
                    <a:pt x="0" y="7"/>
                    <a:pt x="3" y="9"/>
                    <a:pt x="5" y="9"/>
                  </a:cubicBezTo>
                  <a:cubicBezTo>
                    <a:pt x="8" y="9"/>
                    <a:pt x="13" y="8"/>
                    <a:pt x="15" y="5"/>
                  </a:cubicBezTo>
                  <a:cubicBezTo>
                    <a:pt x="16" y="4"/>
                    <a:pt x="12" y="3"/>
                    <a:pt x="11" y="2"/>
                  </a:cubicBezTo>
                  <a:cubicBezTo>
                    <a:pt x="10" y="2"/>
                    <a:pt x="10" y="0"/>
                    <a:pt x="1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5" name="Freeform 3632"/>
            <p:cNvSpPr>
              <a:spLocks noChangeAspect="1"/>
            </p:cNvSpPr>
            <p:nvPr/>
          </p:nvSpPr>
          <p:spPr bwMode="auto">
            <a:xfrm>
              <a:off x="533" y="1606"/>
              <a:ext cx="23" cy="15"/>
            </a:xfrm>
            <a:custGeom>
              <a:avLst/>
              <a:gdLst>
                <a:gd name="T0" fmla="*/ 23 w 19"/>
                <a:gd name="T1" fmla="*/ 0 h 12"/>
                <a:gd name="T2" fmla="*/ 23 w 19"/>
                <a:gd name="T3" fmla="*/ 8 h 12"/>
                <a:gd name="T4" fmla="*/ 10 w 19"/>
                <a:gd name="T5" fmla="*/ 10 h 12"/>
                <a:gd name="T6" fmla="*/ 2 w 19"/>
                <a:gd name="T7" fmla="*/ 15 h 12"/>
                <a:gd name="T8" fmla="*/ 1 w 19"/>
                <a:gd name="T9" fmla="*/ 11 h 12"/>
                <a:gd name="T10" fmla="*/ 8 w 19"/>
                <a:gd name="T11" fmla="*/ 4 h 12"/>
                <a:gd name="T12" fmla="*/ 16 w 19"/>
                <a:gd name="T13" fmla="*/ 3 h 12"/>
                <a:gd name="T14" fmla="*/ 23 w 19"/>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2"/>
                <a:gd name="T26" fmla="*/ 19 w 19"/>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2">
                  <a:moveTo>
                    <a:pt x="19" y="0"/>
                  </a:moveTo>
                  <a:cubicBezTo>
                    <a:pt x="19" y="2"/>
                    <a:pt x="19" y="4"/>
                    <a:pt x="19" y="6"/>
                  </a:cubicBezTo>
                  <a:cubicBezTo>
                    <a:pt x="16" y="7"/>
                    <a:pt x="12" y="7"/>
                    <a:pt x="8" y="8"/>
                  </a:cubicBezTo>
                  <a:cubicBezTo>
                    <a:pt x="6" y="9"/>
                    <a:pt x="5" y="12"/>
                    <a:pt x="2" y="12"/>
                  </a:cubicBezTo>
                  <a:cubicBezTo>
                    <a:pt x="1" y="12"/>
                    <a:pt x="0" y="10"/>
                    <a:pt x="1" y="9"/>
                  </a:cubicBezTo>
                  <a:cubicBezTo>
                    <a:pt x="2" y="6"/>
                    <a:pt x="5" y="4"/>
                    <a:pt x="7" y="3"/>
                  </a:cubicBezTo>
                  <a:cubicBezTo>
                    <a:pt x="9" y="2"/>
                    <a:pt x="11" y="2"/>
                    <a:pt x="13" y="2"/>
                  </a:cubicBezTo>
                  <a:cubicBezTo>
                    <a:pt x="15" y="1"/>
                    <a:pt x="17" y="0"/>
                    <a:pt x="1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6" name="Freeform 3633"/>
            <p:cNvSpPr>
              <a:spLocks noChangeAspect="1"/>
            </p:cNvSpPr>
            <p:nvPr/>
          </p:nvSpPr>
          <p:spPr bwMode="auto">
            <a:xfrm>
              <a:off x="485" y="1626"/>
              <a:ext cx="25" cy="18"/>
            </a:xfrm>
            <a:custGeom>
              <a:avLst/>
              <a:gdLst>
                <a:gd name="T0" fmla="*/ 24 w 21"/>
                <a:gd name="T1" fmla="*/ 7 h 15"/>
                <a:gd name="T2" fmla="*/ 1 w 21"/>
                <a:gd name="T3" fmla="*/ 17 h 15"/>
                <a:gd name="T4" fmla="*/ 2 w 21"/>
                <a:gd name="T5" fmla="*/ 13 h 15"/>
                <a:gd name="T6" fmla="*/ 11 w 21"/>
                <a:gd name="T7" fmla="*/ 10 h 15"/>
                <a:gd name="T8" fmla="*/ 17 w 21"/>
                <a:gd name="T9" fmla="*/ 6 h 15"/>
                <a:gd name="T10" fmla="*/ 11 w 21"/>
                <a:gd name="T11" fmla="*/ 2 h 15"/>
                <a:gd name="T12" fmla="*/ 21 w 21"/>
                <a:gd name="T13" fmla="*/ 1 h 15"/>
                <a:gd name="T14" fmla="*/ 20 w 21"/>
                <a:gd name="T15" fmla="*/ 6 h 15"/>
                <a:gd name="T16" fmla="*/ 24 w 21"/>
                <a:gd name="T17" fmla="*/ 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5"/>
                <a:gd name="T29" fmla="*/ 21 w 21"/>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5">
                  <a:moveTo>
                    <a:pt x="20" y="6"/>
                  </a:moveTo>
                  <a:cubicBezTo>
                    <a:pt x="14" y="10"/>
                    <a:pt x="7" y="12"/>
                    <a:pt x="1" y="14"/>
                  </a:cubicBezTo>
                  <a:cubicBezTo>
                    <a:pt x="0" y="15"/>
                    <a:pt x="1" y="12"/>
                    <a:pt x="2" y="11"/>
                  </a:cubicBezTo>
                  <a:cubicBezTo>
                    <a:pt x="4" y="10"/>
                    <a:pt x="7" y="9"/>
                    <a:pt x="9" y="8"/>
                  </a:cubicBezTo>
                  <a:cubicBezTo>
                    <a:pt x="11" y="7"/>
                    <a:pt x="14" y="7"/>
                    <a:pt x="14" y="5"/>
                  </a:cubicBezTo>
                  <a:cubicBezTo>
                    <a:pt x="14" y="3"/>
                    <a:pt x="8" y="3"/>
                    <a:pt x="9" y="2"/>
                  </a:cubicBezTo>
                  <a:cubicBezTo>
                    <a:pt x="11" y="0"/>
                    <a:pt x="15" y="0"/>
                    <a:pt x="18" y="1"/>
                  </a:cubicBezTo>
                  <a:cubicBezTo>
                    <a:pt x="19" y="1"/>
                    <a:pt x="16" y="3"/>
                    <a:pt x="17" y="5"/>
                  </a:cubicBezTo>
                  <a:cubicBezTo>
                    <a:pt x="17" y="6"/>
                    <a:pt x="21" y="6"/>
                    <a:pt x="20"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7" name="Freeform 3634"/>
            <p:cNvSpPr>
              <a:spLocks noChangeAspect="1"/>
            </p:cNvSpPr>
            <p:nvPr/>
          </p:nvSpPr>
          <p:spPr bwMode="auto">
            <a:xfrm>
              <a:off x="465" y="1633"/>
              <a:ext cx="20" cy="17"/>
            </a:xfrm>
            <a:custGeom>
              <a:avLst/>
              <a:gdLst>
                <a:gd name="T0" fmla="*/ 0 w 17"/>
                <a:gd name="T1" fmla="*/ 17 h 14"/>
                <a:gd name="T2" fmla="*/ 12 w 17"/>
                <a:gd name="T3" fmla="*/ 9 h 14"/>
                <a:gd name="T4" fmla="*/ 20 w 17"/>
                <a:gd name="T5" fmla="*/ 2 h 14"/>
                <a:gd name="T6" fmla="*/ 14 w 17"/>
                <a:gd name="T7" fmla="*/ 1 h 14"/>
                <a:gd name="T8" fmla="*/ 12 w 17"/>
                <a:gd name="T9" fmla="*/ 9 h 14"/>
                <a:gd name="T10" fmla="*/ 6 w 17"/>
                <a:gd name="T11" fmla="*/ 9 h 14"/>
                <a:gd name="T12" fmla="*/ 0 w 17"/>
                <a:gd name="T13" fmla="*/ 17 h 14"/>
                <a:gd name="T14" fmla="*/ 0 60000 65536"/>
                <a:gd name="T15" fmla="*/ 0 60000 65536"/>
                <a:gd name="T16" fmla="*/ 0 60000 65536"/>
                <a:gd name="T17" fmla="*/ 0 60000 65536"/>
                <a:gd name="T18" fmla="*/ 0 60000 65536"/>
                <a:gd name="T19" fmla="*/ 0 60000 65536"/>
                <a:gd name="T20" fmla="*/ 0 60000 65536"/>
                <a:gd name="T21" fmla="*/ 0 w 17"/>
                <a:gd name="T22" fmla="*/ 0 h 14"/>
                <a:gd name="T23" fmla="*/ 17 w 17"/>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4">
                  <a:moveTo>
                    <a:pt x="0" y="14"/>
                  </a:moveTo>
                  <a:cubicBezTo>
                    <a:pt x="4" y="14"/>
                    <a:pt x="7" y="10"/>
                    <a:pt x="10" y="7"/>
                  </a:cubicBezTo>
                  <a:cubicBezTo>
                    <a:pt x="13" y="6"/>
                    <a:pt x="16" y="5"/>
                    <a:pt x="17" y="2"/>
                  </a:cubicBezTo>
                  <a:cubicBezTo>
                    <a:pt x="17" y="0"/>
                    <a:pt x="14" y="0"/>
                    <a:pt x="12" y="1"/>
                  </a:cubicBezTo>
                  <a:cubicBezTo>
                    <a:pt x="11" y="2"/>
                    <a:pt x="12" y="5"/>
                    <a:pt x="10" y="7"/>
                  </a:cubicBezTo>
                  <a:cubicBezTo>
                    <a:pt x="9" y="8"/>
                    <a:pt x="6" y="6"/>
                    <a:pt x="5" y="7"/>
                  </a:cubicBezTo>
                  <a:cubicBezTo>
                    <a:pt x="3" y="9"/>
                    <a:pt x="1" y="11"/>
                    <a:pt x="0" y="1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8" name="Freeform 3635"/>
            <p:cNvSpPr>
              <a:spLocks noChangeAspect="1"/>
            </p:cNvSpPr>
            <p:nvPr/>
          </p:nvSpPr>
          <p:spPr bwMode="auto">
            <a:xfrm>
              <a:off x="366" y="1660"/>
              <a:ext cx="23" cy="12"/>
            </a:xfrm>
            <a:custGeom>
              <a:avLst/>
              <a:gdLst>
                <a:gd name="T0" fmla="*/ 21 w 19"/>
                <a:gd name="T1" fmla="*/ 1 h 10"/>
                <a:gd name="T2" fmla="*/ 22 w 19"/>
                <a:gd name="T3" fmla="*/ 6 h 10"/>
                <a:gd name="T4" fmla="*/ 13 w 19"/>
                <a:gd name="T5" fmla="*/ 8 h 10"/>
                <a:gd name="T6" fmla="*/ 2 w 19"/>
                <a:gd name="T7" fmla="*/ 10 h 10"/>
                <a:gd name="T8" fmla="*/ 18 w 19"/>
                <a:gd name="T9" fmla="*/ 4 h 10"/>
                <a:gd name="T10" fmla="*/ 21 w 19"/>
                <a:gd name="T11" fmla="*/ 1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7" y="1"/>
                  </a:moveTo>
                  <a:cubicBezTo>
                    <a:pt x="18" y="1"/>
                    <a:pt x="19" y="4"/>
                    <a:pt x="18" y="5"/>
                  </a:cubicBezTo>
                  <a:cubicBezTo>
                    <a:pt x="17" y="7"/>
                    <a:pt x="13" y="6"/>
                    <a:pt x="11" y="7"/>
                  </a:cubicBezTo>
                  <a:cubicBezTo>
                    <a:pt x="8" y="8"/>
                    <a:pt x="0" y="10"/>
                    <a:pt x="2" y="8"/>
                  </a:cubicBezTo>
                  <a:cubicBezTo>
                    <a:pt x="6" y="5"/>
                    <a:pt x="11" y="5"/>
                    <a:pt x="15" y="3"/>
                  </a:cubicBezTo>
                  <a:cubicBezTo>
                    <a:pt x="16" y="2"/>
                    <a:pt x="16" y="0"/>
                    <a:pt x="1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9" name="Freeform 3636"/>
            <p:cNvSpPr>
              <a:spLocks noChangeAspect="1"/>
            </p:cNvSpPr>
            <p:nvPr/>
          </p:nvSpPr>
          <p:spPr bwMode="auto">
            <a:xfrm>
              <a:off x="353" y="1668"/>
              <a:ext cx="7" cy="7"/>
            </a:xfrm>
            <a:custGeom>
              <a:avLst/>
              <a:gdLst>
                <a:gd name="T0" fmla="*/ 4 w 6"/>
                <a:gd name="T1" fmla="*/ 0 h 6"/>
                <a:gd name="T2" fmla="*/ 1 w 6"/>
                <a:gd name="T3" fmla="*/ 2 h 6"/>
                <a:gd name="T4" fmla="*/ 4 w 6"/>
                <a:gd name="T5" fmla="*/ 6 h 6"/>
                <a:gd name="T6" fmla="*/ 7 w 6"/>
                <a:gd name="T7" fmla="*/ 2 h 6"/>
                <a:gd name="T8" fmla="*/ 4 w 6"/>
                <a:gd name="T9" fmla="*/ 0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3" y="0"/>
                  </a:moveTo>
                  <a:cubicBezTo>
                    <a:pt x="2" y="0"/>
                    <a:pt x="0" y="1"/>
                    <a:pt x="1" y="2"/>
                  </a:cubicBezTo>
                  <a:cubicBezTo>
                    <a:pt x="1" y="4"/>
                    <a:pt x="2" y="6"/>
                    <a:pt x="3" y="5"/>
                  </a:cubicBezTo>
                  <a:cubicBezTo>
                    <a:pt x="5" y="5"/>
                    <a:pt x="6" y="3"/>
                    <a:pt x="6" y="2"/>
                  </a:cubicBezTo>
                  <a:cubicBezTo>
                    <a:pt x="6" y="0"/>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0" name="Freeform 3637"/>
            <p:cNvSpPr>
              <a:spLocks noChangeAspect="1"/>
            </p:cNvSpPr>
            <p:nvPr/>
          </p:nvSpPr>
          <p:spPr bwMode="auto">
            <a:xfrm>
              <a:off x="341" y="1672"/>
              <a:ext cx="12" cy="10"/>
            </a:xfrm>
            <a:custGeom>
              <a:avLst/>
              <a:gdLst>
                <a:gd name="T0" fmla="*/ 6 w 10"/>
                <a:gd name="T1" fmla="*/ 1 h 8"/>
                <a:gd name="T2" fmla="*/ 6 w 10"/>
                <a:gd name="T3" fmla="*/ 4 h 8"/>
                <a:gd name="T4" fmla="*/ 1 w 10"/>
                <a:gd name="T5" fmla="*/ 7 h 8"/>
                <a:gd name="T6" fmla="*/ 8 w 10"/>
                <a:gd name="T7" fmla="*/ 6 h 8"/>
                <a:gd name="T8" fmla="*/ 11 w 10"/>
                <a:gd name="T9" fmla="*/ 1 h 8"/>
                <a:gd name="T10" fmla="*/ 6 w 10"/>
                <a:gd name="T11" fmla="*/ 1 h 8"/>
                <a:gd name="T12" fmla="*/ 0 60000 65536"/>
                <a:gd name="T13" fmla="*/ 0 60000 65536"/>
                <a:gd name="T14" fmla="*/ 0 60000 65536"/>
                <a:gd name="T15" fmla="*/ 0 60000 65536"/>
                <a:gd name="T16" fmla="*/ 0 60000 65536"/>
                <a:gd name="T17" fmla="*/ 0 60000 65536"/>
                <a:gd name="T18" fmla="*/ 0 w 10"/>
                <a:gd name="T19" fmla="*/ 0 h 8"/>
                <a:gd name="T20" fmla="*/ 10 w 10"/>
                <a:gd name="T21" fmla="*/ 8 h 8"/>
              </a:gdLst>
              <a:ahLst/>
              <a:cxnLst>
                <a:cxn ang="T12">
                  <a:pos x="T0" y="T1"/>
                </a:cxn>
                <a:cxn ang="T13">
                  <a:pos x="T2" y="T3"/>
                </a:cxn>
                <a:cxn ang="T14">
                  <a:pos x="T4" y="T5"/>
                </a:cxn>
                <a:cxn ang="T15">
                  <a:pos x="T6" y="T7"/>
                </a:cxn>
                <a:cxn ang="T16">
                  <a:pos x="T8" y="T9"/>
                </a:cxn>
                <a:cxn ang="T17">
                  <a:pos x="T10" y="T11"/>
                </a:cxn>
              </a:cxnLst>
              <a:rect l="T18" t="T19" r="T20" b="T21"/>
              <a:pathLst>
                <a:path w="10" h="8">
                  <a:moveTo>
                    <a:pt x="5" y="1"/>
                  </a:moveTo>
                  <a:cubicBezTo>
                    <a:pt x="4" y="1"/>
                    <a:pt x="5" y="2"/>
                    <a:pt x="5" y="3"/>
                  </a:cubicBezTo>
                  <a:cubicBezTo>
                    <a:pt x="4" y="4"/>
                    <a:pt x="0" y="5"/>
                    <a:pt x="1" y="6"/>
                  </a:cubicBezTo>
                  <a:cubicBezTo>
                    <a:pt x="2" y="8"/>
                    <a:pt x="5" y="6"/>
                    <a:pt x="7" y="5"/>
                  </a:cubicBezTo>
                  <a:cubicBezTo>
                    <a:pt x="8" y="5"/>
                    <a:pt x="10" y="3"/>
                    <a:pt x="9" y="1"/>
                  </a:cubicBezTo>
                  <a:cubicBezTo>
                    <a:pt x="8" y="0"/>
                    <a:pt x="6"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1" name="Freeform 3638"/>
            <p:cNvSpPr>
              <a:spLocks noChangeAspect="1"/>
            </p:cNvSpPr>
            <p:nvPr/>
          </p:nvSpPr>
          <p:spPr bwMode="auto">
            <a:xfrm>
              <a:off x="324" y="1672"/>
              <a:ext cx="9" cy="9"/>
            </a:xfrm>
            <a:custGeom>
              <a:avLst/>
              <a:gdLst>
                <a:gd name="T0" fmla="*/ 6 w 7"/>
                <a:gd name="T1" fmla="*/ 0 h 7"/>
                <a:gd name="T2" fmla="*/ 8 w 7"/>
                <a:gd name="T3" fmla="*/ 4 h 7"/>
                <a:gd name="T4" fmla="*/ 3 w 7"/>
                <a:gd name="T5" fmla="*/ 8 h 7"/>
                <a:gd name="T6" fmla="*/ 0 w 7"/>
                <a:gd name="T7" fmla="*/ 6 h 7"/>
                <a:gd name="T8" fmla="*/ 3 w 7"/>
                <a:gd name="T9" fmla="*/ 3 h 7"/>
                <a:gd name="T10" fmla="*/ 3 w 7"/>
                <a:gd name="T11" fmla="*/ 1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5" y="0"/>
                  </a:moveTo>
                  <a:cubicBezTo>
                    <a:pt x="6" y="1"/>
                    <a:pt x="7" y="2"/>
                    <a:pt x="6" y="3"/>
                  </a:cubicBezTo>
                  <a:cubicBezTo>
                    <a:pt x="6" y="5"/>
                    <a:pt x="4" y="6"/>
                    <a:pt x="2" y="6"/>
                  </a:cubicBezTo>
                  <a:cubicBezTo>
                    <a:pt x="1" y="7"/>
                    <a:pt x="0" y="6"/>
                    <a:pt x="0" y="5"/>
                  </a:cubicBezTo>
                  <a:cubicBezTo>
                    <a:pt x="0" y="4"/>
                    <a:pt x="2" y="3"/>
                    <a:pt x="2" y="2"/>
                  </a:cubicBezTo>
                  <a:cubicBezTo>
                    <a:pt x="2" y="2"/>
                    <a:pt x="2" y="1"/>
                    <a:pt x="2" y="1"/>
                  </a:cubicBezTo>
                  <a:cubicBezTo>
                    <a:pt x="3" y="0"/>
                    <a:pt x="4"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2" name="Freeform 3639"/>
            <p:cNvSpPr>
              <a:spLocks noChangeAspect="1"/>
            </p:cNvSpPr>
            <p:nvPr/>
          </p:nvSpPr>
          <p:spPr bwMode="auto">
            <a:xfrm>
              <a:off x="271" y="1674"/>
              <a:ext cx="11" cy="9"/>
            </a:xfrm>
            <a:custGeom>
              <a:avLst/>
              <a:gdLst>
                <a:gd name="T0" fmla="*/ 2 w 9"/>
                <a:gd name="T1" fmla="*/ 0 h 8"/>
                <a:gd name="T2" fmla="*/ 11 w 9"/>
                <a:gd name="T3" fmla="*/ 8 h 8"/>
                <a:gd name="T4" fmla="*/ 9 w 9"/>
                <a:gd name="T5" fmla="*/ 8 h 8"/>
                <a:gd name="T6" fmla="*/ 0 w 9"/>
                <a:gd name="T7" fmla="*/ 1 h 8"/>
                <a:gd name="T8" fmla="*/ 2 w 9"/>
                <a:gd name="T9" fmla="*/ 0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2" y="0"/>
                  </a:moveTo>
                  <a:cubicBezTo>
                    <a:pt x="5" y="2"/>
                    <a:pt x="7" y="4"/>
                    <a:pt x="9" y="7"/>
                  </a:cubicBezTo>
                  <a:cubicBezTo>
                    <a:pt x="9" y="7"/>
                    <a:pt x="7" y="8"/>
                    <a:pt x="7" y="7"/>
                  </a:cubicBezTo>
                  <a:cubicBezTo>
                    <a:pt x="4" y="6"/>
                    <a:pt x="2" y="4"/>
                    <a:pt x="0" y="1"/>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3" name="Freeform 3640"/>
            <p:cNvSpPr>
              <a:spLocks noChangeAspect="1"/>
            </p:cNvSpPr>
            <p:nvPr/>
          </p:nvSpPr>
          <p:spPr bwMode="auto">
            <a:xfrm>
              <a:off x="250" y="1665"/>
              <a:ext cx="14" cy="7"/>
            </a:xfrm>
            <a:custGeom>
              <a:avLst/>
              <a:gdLst>
                <a:gd name="T0" fmla="*/ 12 w 12"/>
                <a:gd name="T1" fmla="*/ 4 h 6"/>
                <a:gd name="T2" fmla="*/ 13 w 12"/>
                <a:gd name="T3" fmla="*/ 1 h 6"/>
                <a:gd name="T4" fmla="*/ 7 w 12"/>
                <a:gd name="T5" fmla="*/ 2 h 6"/>
                <a:gd name="T6" fmla="*/ 2 w 12"/>
                <a:gd name="T7" fmla="*/ 6 h 6"/>
                <a:gd name="T8" fmla="*/ 12 w 12"/>
                <a:gd name="T9" fmla="*/ 4 h 6"/>
                <a:gd name="T10" fmla="*/ 0 60000 65536"/>
                <a:gd name="T11" fmla="*/ 0 60000 65536"/>
                <a:gd name="T12" fmla="*/ 0 60000 65536"/>
                <a:gd name="T13" fmla="*/ 0 60000 65536"/>
                <a:gd name="T14" fmla="*/ 0 60000 65536"/>
                <a:gd name="T15" fmla="*/ 0 w 12"/>
                <a:gd name="T16" fmla="*/ 0 h 6"/>
                <a:gd name="T17" fmla="*/ 12 w 12"/>
                <a:gd name="T18" fmla="*/ 6 h 6"/>
              </a:gdLst>
              <a:ahLst/>
              <a:cxnLst>
                <a:cxn ang="T10">
                  <a:pos x="T0" y="T1"/>
                </a:cxn>
                <a:cxn ang="T11">
                  <a:pos x="T2" y="T3"/>
                </a:cxn>
                <a:cxn ang="T12">
                  <a:pos x="T4" y="T5"/>
                </a:cxn>
                <a:cxn ang="T13">
                  <a:pos x="T6" y="T7"/>
                </a:cxn>
                <a:cxn ang="T14">
                  <a:pos x="T8" y="T9"/>
                </a:cxn>
              </a:cxnLst>
              <a:rect l="T15" t="T16" r="T17" b="T18"/>
              <a:pathLst>
                <a:path w="12" h="6">
                  <a:moveTo>
                    <a:pt x="10" y="3"/>
                  </a:moveTo>
                  <a:cubicBezTo>
                    <a:pt x="11" y="3"/>
                    <a:pt x="12" y="1"/>
                    <a:pt x="11" y="1"/>
                  </a:cubicBezTo>
                  <a:cubicBezTo>
                    <a:pt x="9" y="0"/>
                    <a:pt x="8" y="1"/>
                    <a:pt x="6" y="2"/>
                  </a:cubicBezTo>
                  <a:cubicBezTo>
                    <a:pt x="5" y="3"/>
                    <a:pt x="0" y="5"/>
                    <a:pt x="2" y="5"/>
                  </a:cubicBezTo>
                  <a:cubicBezTo>
                    <a:pt x="5" y="6"/>
                    <a:pt x="8" y="4"/>
                    <a:pt x="1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4" name="Freeform 3641"/>
            <p:cNvSpPr>
              <a:spLocks noChangeAspect="1"/>
            </p:cNvSpPr>
            <p:nvPr/>
          </p:nvSpPr>
          <p:spPr bwMode="auto">
            <a:xfrm>
              <a:off x="542" y="1486"/>
              <a:ext cx="24" cy="17"/>
            </a:xfrm>
            <a:custGeom>
              <a:avLst/>
              <a:gdLst>
                <a:gd name="T0" fmla="*/ 1 w 20"/>
                <a:gd name="T1" fmla="*/ 5 h 14"/>
                <a:gd name="T2" fmla="*/ 1 w 20"/>
                <a:gd name="T3" fmla="*/ 10 h 14"/>
                <a:gd name="T4" fmla="*/ 12 w 20"/>
                <a:gd name="T5" fmla="*/ 17 h 14"/>
                <a:gd name="T6" fmla="*/ 17 w 20"/>
                <a:gd name="T7" fmla="*/ 13 h 14"/>
                <a:gd name="T8" fmla="*/ 20 w 20"/>
                <a:gd name="T9" fmla="*/ 13 h 14"/>
                <a:gd name="T10" fmla="*/ 24 w 20"/>
                <a:gd name="T11" fmla="*/ 2 h 14"/>
                <a:gd name="T12" fmla="*/ 20 w 20"/>
                <a:gd name="T13" fmla="*/ 1 h 14"/>
                <a:gd name="T14" fmla="*/ 11 w 20"/>
                <a:gd name="T15" fmla="*/ 6 h 14"/>
                <a:gd name="T16" fmla="*/ 1 w 20"/>
                <a:gd name="T17" fmla="*/ 5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4"/>
                <a:gd name="T29" fmla="*/ 20 w 2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4">
                  <a:moveTo>
                    <a:pt x="1" y="4"/>
                  </a:moveTo>
                  <a:cubicBezTo>
                    <a:pt x="0" y="4"/>
                    <a:pt x="1" y="7"/>
                    <a:pt x="1" y="8"/>
                  </a:cubicBezTo>
                  <a:cubicBezTo>
                    <a:pt x="4" y="10"/>
                    <a:pt x="6" y="13"/>
                    <a:pt x="10" y="14"/>
                  </a:cubicBezTo>
                  <a:cubicBezTo>
                    <a:pt x="11" y="14"/>
                    <a:pt x="13" y="12"/>
                    <a:pt x="14" y="11"/>
                  </a:cubicBezTo>
                  <a:cubicBezTo>
                    <a:pt x="15" y="11"/>
                    <a:pt x="17" y="12"/>
                    <a:pt x="17" y="11"/>
                  </a:cubicBezTo>
                  <a:cubicBezTo>
                    <a:pt x="19" y="8"/>
                    <a:pt x="20" y="5"/>
                    <a:pt x="20" y="2"/>
                  </a:cubicBezTo>
                  <a:cubicBezTo>
                    <a:pt x="20" y="1"/>
                    <a:pt x="18" y="0"/>
                    <a:pt x="17" y="1"/>
                  </a:cubicBezTo>
                  <a:cubicBezTo>
                    <a:pt x="14" y="1"/>
                    <a:pt x="12" y="4"/>
                    <a:pt x="9" y="5"/>
                  </a:cubicBezTo>
                  <a:cubicBezTo>
                    <a:pt x="6" y="5"/>
                    <a:pt x="4"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5" name="Freeform 3642"/>
            <p:cNvSpPr>
              <a:spLocks noChangeAspect="1"/>
            </p:cNvSpPr>
            <p:nvPr/>
          </p:nvSpPr>
          <p:spPr bwMode="auto">
            <a:xfrm>
              <a:off x="455" y="2251"/>
              <a:ext cx="11" cy="10"/>
            </a:xfrm>
            <a:custGeom>
              <a:avLst/>
              <a:gdLst>
                <a:gd name="T0" fmla="*/ 1 w 9"/>
                <a:gd name="T1" fmla="*/ 1 h 8"/>
                <a:gd name="T2" fmla="*/ 1 w 9"/>
                <a:gd name="T3" fmla="*/ 7 h 8"/>
                <a:gd name="T4" fmla="*/ 7 w 9"/>
                <a:gd name="T5" fmla="*/ 9 h 8"/>
                <a:gd name="T6" fmla="*/ 9 w 9"/>
                <a:gd name="T7" fmla="*/ 3 h 8"/>
                <a:gd name="T8" fmla="*/ 1 w 9"/>
                <a:gd name="T9" fmla="*/ 1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1" y="1"/>
                  </a:moveTo>
                  <a:cubicBezTo>
                    <a:pt x="0" y="2"/>
                    <a:pt x="0" y="5"/>
                    <a:pt x="1" y="6"/>
                  </a:cubicBezTo>
                  <a:cubicBezTo>
                    <a:pt x="2" y="7"/>
                    <a:pt x="5" y="8"/>
                    <a:pt x="6" y="7"/>
                  </a:cubicBezTo>
                  <a:cubicBezTo>
                    <a:pt x="8" y="6"/>
                    <a:pt x="9" y="3"/>
                    <a:pt x="7" y="2"/>
                  </a:cubicBezTo>
                  <a:cubicBezTo>
                    <a:pt x="6" y="0"/>
                    <a:pt x="3"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6" name="Freeform 3643"/>
            <p:cNvSpPr>
              <a:spLocks noChangeAspect="1"/>
            </p:cNvSpPr>
            <p:nvPr/>
          </p:nvSpPr>
          <p:spPr bwMode="auto">
            <a:xfrm>
              <a:off x="477" y="2261"/>
              <a:ext cx="12" cy="8"/>
            </a:xfrm>
            <a:custGeom>
              <a:avLst/>
              <a:gdLst>
                <a:gd name="T0" fmla="*/ 1 w 10"/>
                <a:gd name="T1" fmla="*/ 2 h 7"/>
                <a:gd name="T2" fmla="*/ 7 w 10"/>
                <a:gd name="T3" fmla="*/ 0 h 7"/>
                <a:gd name="T4" fmla="*/ 12 w 10"/>
                <a:gd name="T5" fmla="*/ 7 h 7"/>
                <a:gd name="T6" fmla="*/ 6 w 10"/>
                <a:gd name="T7" fmla="*/ 7 h 7"/>
                <a:gd name="T8" fmla="*/ 1 w 10"/>
                <a:gd name="T9" fmla="*/ 2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1" y="2"/>
                  </a:moveTo>
                  <a:cubicBezTo>
                    <a:pt x="1" y="0"/>
                    <a:pt x="4" y="0"/>
                    <a:pt x="6" y="0"/>
                  </a:cubicBezTo>
                  <a:cubicBezTo>
                    <a:pt x="8" y="1"/>
                    <a:pt x="10" y="4"/>
                    <a:pt x="10" y="6"/>
                  </a:cubicBezTo>
                  <a:cubicBezTo>
                    <a:pt x="10" y="7"/>
                    <a:pt x="7" y="6"/>
                    <a:pt x="5" y="6"/>
                  </a:cubicBezTo>
                  <a:cubicBezTo>
                    <a:pt x="3" y="5"/>
                    <a:pt x="0" y="4"/>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7" name="Freeform 3644"/>
            <p:cNvSpPr>
              <a:spLocks noChangeAspect="1"/>
            </p:cNvSpPr>
            <p:nvPr/>
          </p:nvSpPr>
          <p:spPr bwMode="auto">
            <a:xfrm>
              <a:off x="499" y="2274"/>
              <a:ext cx="11" cy="8"/>
            </a:xfrm>
            <a:custGeom>
              <a:avLst/>
              <a:gdLst>
                <a:gd name="T0" fmla="*/ 1 w 9"/>
                <a:gd name="T1" fmla="*/ 1 h 7"/>
                <a:gd name="T2" fmla="*/ 7 w 9"/>
                <a:gd name="T3" fmla="*/ 2 h 7"/>
                <a:gd name="T4" fmla="*/ 11 w 9"/>
                <a:gd name="T5" fmla="*/ 7 h 7"/>
                <a:gd name="T6" fmla="*/ 4 w 9"/>
                <a:gd name="T7" fmla="*/ 8 h 7"/>
                <a:gd name="T8" fmla="*/ 1 w 9"/>
                <a:gd name="T9" fmla="*/ 5 h 7"/>
                <a:gd name="T10" fmla="*/ 1 w 9"/>
                <a:gd name="T11" fmla="*/ 1 h 7"/>
                <a:gd name="T12" fmla="*/ 0 60000 65536"/>
                <a:gd name="T13" fmla="*/ 0 60000 65536"/>
                <a:gd name="T14" fmla="*/ 0 60000 65536"/>
                <a:gd name="T15" fmla="*/ 0 60000 65536"/>
                <a:gd name="T16" fmla="*/ 0 60000 65536"/>
                <a:gd name="T17" fmla="*/ 0 60000 65536"/>
                <a:gd name="T18" fmla="*/ 0 w 9"/>
                <a:gd name="T19" fmla="*/ 0 h 7"/>
                <a:gd name="T20" fmla="*/ 9 w 9"/>
                <a:gd name="T21" fmla="*/ 7 h 7"/>
              </a:gdLst>
              <a:ahLst/>
              <a:cxnLst>
                <a:cxn ang="T12">
                  <a:pos x="T0" y="T1"/>
                </a:cxn>
                <a:cxn ang="T13">
                  <a:pos x="T2" y="T3"/>
                </a:cxn>
                <a:cxn ang="T14">
                  <a:pos x="T4" y="T5"/>
                </a:cxn>
                <a:cxn ang="T15">
                  <a:pos x="T6" y="T7"/>
                </a:cxn>
                <a:cxn ang="T16">
                  <a:pos x="T8" y="T9"/>
                </a:cxn>
                <a:cxn ang="T17">
                  <a:pos x="T10" y="T11"/>
                </a:cxn>
              </a:cxnLst>
              <a:rect l="T18" t="T19" r="T20" b="T21"/>
              <a:pathLst>
                <a:path w="9" h="7">
                  <a:moveTo>
                    <a:pt x="1" y="1"/>
                  </a:moveTo>
                  <a:cubicBezTo>
                    <a:pt x="3" y="0"/>
                    <a:pt x="4" y="1"/>
                    <a:pt x="6" y="2"/>
                  </a:cubicBezTo>
                  <a:cubicBezTo>
                    <a:pt x="7" y="3"/>
                    <a:pt x="9" y="4"/>
                    <a:pt x="9" y="6"/>
                  </a:cubicBezTo>
                  <a:cubicBezTo>
                    <a:pt x="8" y="7"/>
                    <a:pt x="5" y="7"/>
                    <a:pt x="3" y="7"/>
                  </a:cubicBezTo>
                  <a:cubicBezTo>
                    <a:pt x="2" y="6"/>
                    <a:pt x="2" y="5"/>
                    <a:pt x="1" y="4"/>
                  </a:cubicBezTo>
                  <a:cubicBezTo>
                    <a:pt x="1" y="3"/>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8" name="Freeform 3645"/>
            <p:cNvSpPr>
              <a:spLocks noChangeAspect="1"/>
            </p:cNvSpPr>
            <p:nvPr/>
          </p:nvSpPr>
          <p:spPr bwMode="auto">
            <a:xfrm>
              <a:off x="505" y="2289"/>
              <a:ext cx="21" cy="23"/>
            </a:xfrm>
            <a:custGeom>
              <a:avLst/>
              <a:gdLst>
                <a:gd name="T0" fmla="*/ 5 w 17"/>
                <a:gd name="T1" fmla="*/ 0 h 19"/>
                <a:gd name="T2" fmla="*/ 6 w 17"/>
                <a:gd name="T3" fmla="*/ 4 h 19"/>
                <a:gd name="T4" fmla="*/ 0 w 17"/>
                <a:gd name="T5" fmla="*/ 10 h 19"/>
                <a:gd name="T6" fmla="*/ 4 w 17"/>
                <a:gd name="T7" fmla="*/ 16 h 19"/>
                <a:gd name="T8" fmla="*/ 4 w 17"/>
                <a:gd name="T9" fmla="*/ 23 h 19"/>
                <a:gd name="T10" fmla="*/ 14 w 17"/>
                <a:gd name="T11" fmla="*/ 17 h 19"/>
                <a:gd name="T12" fmla="*/ 20 w 17"/>
                <a:gd name="T13" fmla="*/ 12 h 19"/>
                <a:gd name="T14" fmla="*/ 17 w 17"/>
                <a:gd name="T15" fmla="*/ 8 h 19"/>
                <a:gd name="T16" fmla="*/ 16 w 17"/>
                <a:gd name="T17" fmla="*/ 5 h 19"/>
                <a:gd name="T18" fmla="*/ 5 w 17"/>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9"/>
                <a:gd name="T32" fmla="*/ 17 w 17"/>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9">
                  <a:moveTo>
                    <a:pt x="4" y="0"/>
                  </a:moveTo>
                  <a:cubicBezTo>
                    <a:pt x="3" y="0"/>
                    <a:pt x="5" y="2"/>
                    <a:pt x="5" y="3"/>
                  </a:cubicBezTo>
                  <a:cubicBezTo>
                    <a:pt x="4" y="5"/>
                    <a:pt x="1" y="6"/>
                    <a:pt x="0" y="8"/>
                  </a:cubicBezTo>
                  <a:cubicBezTo>
                    <a:pt x="0" y="10"/>
                    <a:pt x="2" y="11"/>
                    <a:pt x="3" y="13"/>
                  </a:cubicBezTo>
                  <a:cubicBezTo>
                    <a:pt x="3" y="15"/>
                    <a:pt x="2" y="19"/>
                    <a:pt x="3" y="19"/>
                  </a:cubicBezTo>
                  <a:cubicBezTo>
                    <a:pt x="6" y="19"/>
                    <a:pt x="8" y="16"/>
                    <a:pt x="11" y="14"/>
                  </a:cubicBezTo>
                  <a:cubicBezTo>
                    <a:pt x="13" y="13"/>
                    <a:pt x="15" y="12"/>
                    <a:pt x="16" y="10"/>
                  </a:cubicBezTo>
                  <a:cubicBezTo>
                    <a:pt x="17" y="9"/>
                    <a:pt x="15" y="8"/>
                    <a:pt x="14" y="7"/>
                  </a:cubicBezTo>
                  <a:cubicBezTo>
                    <a:pt x="14" y="6"/>
                    <a:pt x="14" y="4"/>
                    <a:pt x="13" y="4"/>
                  </a:cubicBezTo>
                  <a:cubicBezTo>
                    <a:pt x="10" y="2"/>
                    <a:pt x="8"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9" name="Freeform 3646"/>
            <p:cNvSpPr>
              <a:spLocks noChangeAspect="1"/>
            </p:cNvSpPr>
            <p:nvPr/>
          </p:nvSpPr>
          <p:spPr bwMode="auto">
            <a:xfrm>
              <a:off x="1996" y="3594"/>
              <a:ext cx="24" cy="19"/>
            </a:xfrm>
            <a:custGeom>
              <a:avLst/>
              <a:gdLst>
                <a:gd name="T0" fmla="*/ 7 w 20"/>
                <a:gd name="T1" fmla="*/ 18 h 16"/>
                <a:gd name="T2" fmla="*/ 23 w 20"/>
                <a:gd name="T3" fmla="*/ 2 h 16"/>
                <a:gd name="T4" fmla="*/ 20 w 20"/>
                <a:gd name="T5" fmla="*/ 0 h 16"/>
                <a:gd name="T6" fmla="*/ 13 w 20"/>
                <a:gd name="T7" fmla="*/ 2 h 16"/>
                <a:gd name="T8" fmla="*/ 7 w 20"/>
                <a:gd name="T9" fmla="*/ 1 h 16"/>
                <a:gd name="T10" fmla="*/ 7 w 20"/>
                <a:gd name="T11" fmla="*/ 4 h 16"/>
                <a:gd name="T12" fmla="*/ 5 w 20"/>
                <a:gd name="T13" fmla="*/ 6 h 16"/>
                <a:gd name="T14" fmla="*/ 11 w 20"/>
                <a:gd name="T15" fmla="*/ 7 h 16"/>
                <a:gd name="T16" fmla="*/ 6 w 20"/>
                <a:gd name="T17" fmla="*/ 12 h 16"/>
                <a:gd name="T18" fmla="*/ 0 w 20"/>
                <a:gd name="T19" fmla="*/ 15 h 16"/>
                <a:gd name="T20" fmla="*/ 7 w 20"/>
                <a:gd name="T21" fmla="*/ 18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16"/>
                <a:gd name="T35" fmla="*/ 20 w 20"/>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16">
                  <a:moveTo>
                    <a:pt x="6" y="15"/>
                  </a:moveTo>
                  <a:cubicBezTo>
                    <a:pt x="11" y="12"/>
                    <a:pt x="15" y="7"/>
                    <a:pt x="19" y="2"/>
                  </a:cubicBezTo>
                  <a:cubicBezTo>
                    <a:pt x="20" y="1"/>
                    <a:pt x="18" y="0"/>
                    <a:pt x="17" y="0"/>
                  </a:cubicBezTo>
                  <a:cubicBezTo>
                    <a:pt x="15" y="0"/>
                    <a:pt x="13" y="2"/>
                    <a:pt x="11" y="2"/>
                  </a:cubicBezTo>
                  <a:cubicBezTo>
                    <a:pt x="9" y="2"/>
                    <a:pt x="8" y="1"/>
                    <a:pt x="6" y="1"/>
                  </a:cubicBezTo>
                  <a:cubicBezTo>
                    <a:pt x="6" y="1"/>
                    <a:pt x="7" y="3"/>
                    <a:pt x="6" y="3"/>
                  </a:cubicBezTo>
                  <a:cubicBezTo>
                    <a:pt x="6" y="4"/>
                    <a:pt x="4" y="4"/>
                    <a:pt x="4" y="5"/>
                  </a:cubicBezTo>
                  <a:cubicBezTo>
                    <a:pt x="6" y="6"/>
                    <a:pt x="9" y="4"/>
                    <a:pt x="9" y="6"/>
                  </a:cubicBezTo>
                  <a:cubicBezTo>
                    <a:pt x="10" y="8"/>
                    <a:pt x="6" y="9"/>
                    <a:pt x="5" y="10"/>
                  </a:cubicBezTo>
                  <a:cubicBezTo>
                    <a:pt x="3" y="11"/>
                    <a:pt x="0" y="11"/>
                    <a:pt x="0" y="13"/>
                  </a:cubicBezTo>
                  <a:cubicBezTo>
                    <a:pt x="1" y="15"/>
                    <a:pt x="4" y="16"/>
                    <a:pt x="6" y="1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50" name="Freeform 3647"/>
            <p:cNvSpPr>
              <a:spLocks noChangeAspect="1"/>
            </p:cNvSpPr>
            <p:nvPr/>
          </p:nvSpPr>
          <p:spPr bwMode="auto">
            <a:xfrm>
              <a:off x="2015" y="3594"/>
              <a:ext cx="28" cy="21"/>
            </a:xfrm>
            <a:custGeom>
              <a:avLst/>
              <a:gdLst>
                <a:gd name="T0" fmla="*/ 1 w 23"/>
                <a:gd name="T1" fmla="*/ 11 h 17"/>
                <a:gd name="T2" fmla="*/ 22 w 23"/>
                <a:gd name="T3" fmla="*/ 1 h 17"/>
                <a:gd name="T4" fmla="*/ 28 w 23"/>
                <a:gd name="T5" fmla="*/ 5 h 17"/>
                <a:gd name="T6" fmla="*/ 23 w 23"/>
                <a:gd name="T7" fmla="*/ 9 h 17"/>
                <a:gd name="T8" fmla="*/ 18 w 23"/>
                <a:gd name="T9" fmla="*/ 10 h 17"/>
                <a:gd name="T10" fmla="*/ 12 w 23"/>
                <a:gd name="T11" fmla="*/ 14 h 17"/>
                <a:gd name="T12" fmla="*/ 7 w 23"/>
                <a:gd name="T13" fmla="*/ 15 h 17"/>
                <a:gd name="T14" fmla="*/ 7 w 23"/>
                <a:gd name="T15" fmla="*/ 19 h 17"/>
                <a:gd name="T16" fmla="*/ 1 w 23"/>
                <a:gd name="T17" fmla="*/ 20 h 17"/>
                <a:gd name="T18" fmla="*/ 1 w 23"/>
                <a:gd name="T19" fmla="*/ 1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7"/>
                <a:gd name="T32" fmla="*/ 23 w 23"/>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7">
                  <a:moveTo>
                    <a:pt x="1" y="9"/>
                  </a:moveTo>
                  <a:cubicBezTo>
                    <a:pt x="6" y="5"/>
                    <a:pt x="12" y="2"/>
                    <a:pt x="18" y="1"/>
                  </a:cubicBezTo>
                  <a:cubicBezTo>
                    <a:pt x="20" y="0"/>
                    <a:pt x="22" y="2"/>
                    <a:pt x="23" y="4"/>
                  </a:cubicBezTo>
                  <a:cubicBezTo>
                    <a:pt x="23" y="6"/>
                    <a:pt x="21" y="6"/>
                    <a:pt x="19" y="7"/>
                  </a:cubicBezTo>
                  <a:cubicBezTo>
                    <a:pt x="18" y="7"/>
                    <a:pt x="16" y="7"/>
                    <a:pt x="15" y="8"/>
                  </a:cubicBezTo>
                  <a:cubicBezTo>
                    <a:pt x="13" y="9"/>
                    <a:pt x="12" y="10"/>
                    <a:pt x="10" y="11"/>
                  </a:cubicBezTo>
                  <a:cubicBezTo>
                    <a:pt x="9" y="12"/>
                    <a:pt x="7" y="11"/>
                    <a:pt x="6" y="12"/>
                  </a:cubicBezTo>
                  <a:cubicBezTo>
                    <a:pt x="5" y="12"/>
                    <a:pt x="6" y="14"/>
                    <a:pt x="6" y="15"/>
                  </a:cubicBezTo>
                  <a:cubicBezTo>
                    <a:pt x="4" y="15"/>
                    <a:pt x="2" y="17"/>
                    <a:pt x="1" y="16"/>
                  </a:cubicBezTo>
                  <a:cubicBezTo>
                    <a:pt x="0" y="14"/>
                    <a:pt x="0" y="10"/>
                    <a:pt x="1" y="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51" name="Freeform 3648"/>
            <p:cNvSpPr>
              <a:spLocks noChangeAspect="1"/>
            </p:cNvSpPr>
            <p:nvPr/>
          </p:nvSpPr>
          <p:spPr bwMode="auto">
            <a:xfrm>
              <a:off x="2326" y="3651"/>
              <a:ext cx="32" cy="21"/>
            </a:xfrm>
            <a:custGeom>
              <a:avLst/>
              <a:gdLst>
                <a:gd name="T0" fmla="*/ 32 w 26"/>
                <a:gd name="T1" fmla="*/ 19 h 18"/>
                <a:gd name="T2" fmla="*/ 27 w 26"/>
                <a:gd name="T3" fmla="*/ 11 h 18"/>
                <a:gd name="T4" fmla="*/ 18 w 26"/>
                <a:gd name="T5" fmla="*/ 2 h 18"/>
                <a:gd name="T6" fmla="*/ 7 w 26"/>
                <a:gd name="T7" fmla="*/ 0 h 18"/>
                <a:gd name="T8" fmla="*/ 0 w 26"/>
                <a:gd name="T9" fmla="*/ 0 h 18"/>
                <a:gd name="T10" fmla="*/ 10 w 26"/>
                <a:gd name="T11" fmla="*/ 5 h 18"/>
                <a:gd name="T12" fmla="*/ 23 w 26"/>
                <a:gd name="T13" fmla="*/ 15 h 18"/>
                <a:gd name="T14" fmla="*/ 30 w 26"/>
                <a:gd name="T15" fmla="*/ 21 h 18"/>
                <a:gd name="T16" fmla="*/ 32 w 26"/>
                <a:gd name="T17" fmla="*/ 19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8"/>
                <a:gd name="T29" fmla="*/ 26 w 2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8">
                  <a:moveTo>
                    <a:pt x="26" y="16"/>
                  </a:moveTo>
                  <a:cubicBezTo>
                    <a:pt x="25" y="13"/>
                    <a:pt x="24" y="11"/>
                    <a:pt x="22" y="9"/>
                  </a:cubicBezTo>
                  <a:cubicBezTo>
                    <a:pt x="20" y="6"/>
                    <a:pt x="18" y="4"/>
                    <a:pt x="15" y="2"/>
                  </a:cubicBezTo>
                  <a:cubicBezTo>
                    <a:pt x="12" y="1"/>
                    <a:pt x="9" y="1"/>
                    <a:pt x="6" y="0"/>
                  </a:cubicBezTo>
                  <a:cubicBezTo>
                    <a:pt x="4" y="0"/>
                    <a:pt x="2" y="0"/>
                    <a:pt x="0" y="0"/>
                  </a:cubicBezTo>
                  <a:cubicBezTo>
                    <a:pt x="3" y="2"/>
                    <a:pt x="5" y="2"/>
                    <a:pt x="8" y="4"/>
                  </a:cubicBezTo>
                  <a:cubicBezTo>
                    <a:pt x="12" y="7"/>
                    <a:pt x="16" y="10"/>
                    <a:pt x="19" y="13"/>
                  </a:cubicBezTo>
                  <a:cubicBezTo>
                    <a:pt x="21" y="14"/>
                    <a:pt x="23" y="16"/>
                    <a:pt x="24" y="18"/>
                  </a:cubicBezTo>
                  <a:cubicBezTo>
                    <a:pt x="25" y="17"/>
                    <a:pt x="26" y="17"/>
                    <a:pt x="26" y="1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52" name="Freeform 3649"/>
            <p:cNvSpPr>
              <a:spLocks noChangeAspect="1"/>
            </p:cNvSpPr>
            <p:nvPr/>
          </p:nvSpPr>
          <p:spPr bwMode="auto">
            <a:xfrm>
              <a:off x="4499" y="2570"/>
              <a:ext cx="12" cy="11"/>
            </a:xfrm>
            <a:custGeom>
              <a:avLst/>
              <a:gdLst>
                <a:gd name="T0" fmla="*/ 1 w 10"/>
                <a:gd name="T1" fmla="*/ 4 h 9"/>
                <a:gd name="T2" fmla="*/ 7 w 10"/>
                <a:gd name="T3" fmla="*/ 1 h 9"/>
                <a:gd name="T4" fmla="*/ 11 w 10"/>
                <a:gd name="T5" fmla="*/ 9 h 9"/>
                <a:gd name="T6" fmla="*/ 5 w 10"/>
                <a:gd name="T7" fmla="*/ 7 h 9"/>
                <a:gd name="T8" fmla="*/ 1 w 10"/>
                <a:gd name="T9" fmla="*/ 4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1" y="3"/>
                  </a:moveTo>
                  <a:cubicBezTo>
                    <a:pt x="2" y="1"/>
                    <a:pt x="5" y="0"/>
                    <a:pt x="6" y="1"/>
                  </a:cubicBezTo>
                  <a:cubicBezTo>
                    <a:pt x="8" y="2"/>
                    <a:pt x="10" y="5"/>
                    <a:pt x="9" y="7"/>
                  </a:cubicBezTo>
                  <a:cubicBezTo>
                    <a:pt x="8" y="9"/>
                    <a:pt x="5" y="7"/>
                    <a:pt x="4" y="6"/>
                  </a:cubicBezTo>
                  <a:cubicBezTo>
                    <a:pt x="2" y="5"/>
                    <a:pt x="0" y="4"/>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53" name="Freeform 3650"/>
            <p:cNvSpPr>
              <a:spLocks noChangeAspect="1"/>
            </p:cNvSpPr>
            <p:nvPr/>
          </p:nvSpPr>
          <p:spPr bwMode="auto">
            <a:xfrm>
              <a:off x="4708" y="2483"/>
              <a:ext cx="75" cy="69"/>
            </a:xfrm>
            <a:custGeom>
              <a:avLst/>
              <a:gdLst>
                <a:gd name="T0" fmla="*/ 69 w 63"/>
                <a:gd name="T1" fmla="*/ 56 h 58"/>
                <a:gd name="T2" fmla="*/ 69 w 63"/>
                <a:gd name="T3" fmla="*/ 45 h 58"/>
                <a:gd name="T4" fmla="*/ 75 w 63"/>
                <a:gd name="T5" fmla="*/ 38 h 58"/>
                <a:gd name="T6" fmla="*/ 70 w 63"/>
                <a:gd name="T7" fmla="*/ 29 h 58"/>
                <a:gd name="T8" fmla="*/ 69 w 63"/>
                <a:gd name="T9" fmla="*/ 17 h 58"/>
                <a:gd name="T10" fmla="*/ 64 w 63"/>
                <a:gd name="T11" fmla="*/ 17 h 58"/>
                <a:gd name="T12" fmla="*/ 69 w 63"/>
                <a:gd name="T13" fmla="*/ 11 h 58"/>
                <a:gd name="T14" fmla="*/ 64 w 63"/>
                <a:gd name="T15" fmla="*/ 5 h 58"/>
                <a:gd name="T16" fmla="*/ 57 w 63"/>
                <a:gd name="T17" fmla="*/ 1 h 58"/>
                <a:gd name="T18" fmla="*/ 54 w 63"/>
                <a:gd name="T19" fmla="*/ 8 h 58"/>
                <a:gd name="T20" fmla="*/ 49 w 63"/>
                <a:gd name="T21" fmla="*/ 6 h 58"/>
                <a:gd name="T22" fmla="*/ 48 w 63"/>
                <a:gd name="T23" fmla="*/ 10 h 58"/>
                <a:gd name="T24" fmla="*/ 43 w 63"/>
                <a:gd name="T25" fmla="*/ 8 h 58"/>
                <a:gd name="T26" fmla="*/ 40 w 63"/>
                <a:gd name="T27" fmla="*/ 18 h 58"/>
                <a:gd name="T28" fmla="*/ 36 w 63"/>
                <a:gd name="T29" fmla="*/ 17 h 58"/>
                <a:gd name="T30" fmla="*/ 35 w 63"/>
                <a:gd name="T31" fmla="*/ 24 h 58"/>
                <a:gd name="T32" fmla="*/ 27 w 63"/>
                <a:gd name="T33" fmla="*/ 25 h 58"/>
                <a:gd name="T34" fmla="*/ 30 w 63"/>
                <a:gd name="T35" fmla="*/ 18 h 58"/>
                <a:gd name="T36" fmla="*/ 23 w 63"/>
                <a:gd name="T37" fmla="*/ 17 h 58"/>
                <a:gd name="T38" fmla="*/ 17 w 63"/>
                <a:gd name="T39" fmla="*/ 21 h 58"/>
                <a:gd name="T40" fmla="*/ 10 w 63"/>
                <a:gd name="T41" fmla="*/ 25 h 58"/>
                <a:gd name="T42" fmla="*/ 1 w 63"/>
                <a:gd name="T43" fmla="*/ 37 h 58"/>
                <a:gd name="T44" fmla="*/ 2 w 63"/>
                <a:gd name="T45" fmla="*/ 45 h 58"/>
                <a:gd name="T46" fmla="*/ 13 w 63"/>
                <a:gd name="T47" fmla="*/ 31 h 58"/>
                <a:gd name="T48" fmla="*/ 14 w 63"/>
                <a:gd name="T49" fmla="*/ 36 h 58"/>
                <a:gd name="T50" fmla="*/ 19 w 63"/>
                <a:gd name="T51" fmla="*/ 30 h 58"/>
                <a:gd name="T52" fmla="*/ 24 w 63"/>
                <a:gd name="T53" fmla="*/ 36 h 58"/>
                <a:gd name="T54" fmla="*/ 27 w 63"/>
                <a:gd name="T55" fmla="*/ 30 h 58"/>
                <a:gd name="T56" fmla="*/ 38 w 63"/>
                <a:gd name="T57" fmla="*/ 36 h 58"/>
                <a:gd name="T58" fmla="*/ 32 w 63"/>
                <a:gd name="T59" fmla="*/ 43 h 58"/>
                <a:gd name="T60" fmla="*/ 37 w 63"/>
                <a:gd name="T61" fmla="*/ 56 h 58"/>
                <a:gd name="T62" fmla="*/ 49 w 63"/>
                <a:gd name="T63" fmla="*/ 63 h 58"/>
                <a:gd name="T64" fmla="*/ 54 w 63"/>
                <a:gd name="T65" fmla="*/ 58 h 58"/>
                <a:gd name="T66" fmla="*/ 56 w 63"/>
                <a:gd name="T67" fmla="*/ 68 h 58"/>
                <a:gd name="T68" fmla="*/ 61 w 63"/>
                <a:gd name="T69" fmla="*/ 59 h 58"/>
                <a:gd name="T70" fmla="*/ 57 w 63"/>
                <a:gd name="T71" fmla="*/ 51 h 58"/>
                <a:gd name="T72" fmla="*/ 55 w 63"/>
                <a:gd name="T73" fmla="*/ 44 h 58"/>
                <a:gd name="T74" fmla="*/ 62 w 63"/>
                <a:gd name="T75" fmla="*/ 38 h 58"/>
                <a:gd name="T76" fmla="*/ 64 w 63"/>
                <a:gd name="T77" fmla="*/ 51 h 58"/>
                <a:gd name="T78" fmla="*/ 69 w 63"/>
                <a:gd name="T79" fmla="*/ 56 h 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
                <a:gd name="T121" fmla="*/ 0 h 58"/>
                <a:gd name="T122" fmla="*/ 63 w 63"/>
                <a:gd name="T123" fmla="*/ 58 h 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 h="58">
                  <a:moveTo>
                    <a:pt x="58" y="47"/>
                  </a:moveTo>
                  <a:cubicBezTo>
                    <a:pt x="59" y="44"/>
                    <a:pt x="57" y="41"/>
                    <a:pt x="58" y="38"/>
                  </a:cubicBezTo>
                  <a:cubicBezTo>
                    <a:pt x="59" y="35"/>
                    <a:pt x="63" y="35"/>
                    <a:pt x="63" y="32"/>
                  </a:cubicBezTo>
                  <a:cubicBezTo>
                    <a:pt x="63" y="29"/>
                    <a:pt x="60" y="27"/>
                    <a:pt x="59" y="24"/>
                  </a:cubicBezTo>
                  <a:cubicBezTo>
                    <a:pt x="58" y="21"/>
                    <a:pt x="59" y="17"/>
                    <a:pt x="58" y="14"/>
                  </a:cubicBezTo>
                  <a:cubicBezTo>
                    <a:pt x="57" y="13"/>
                    <a:pt x="54" y="16"/>
                    <a:pt x="54" y="14"/>
                  </a:cubicBezTo>
                  <a:cubicBezTo>
                    <a:pt x="54" y="12"/>
                    <a:pt x="58" y="11"/>
                    <a:pt x="58" y="9"/>
                  </a:cubicBezTo>
                  <a:cubicBezTo>
                    <a:pt x="58" y="7"/>
                    <a:pt x="56" y="5"/>
                    <a:pt x="54" y="4"/>
                  </a:cubicBezTo>
                  <a:cubicBezTo>
                    <a:pt x="53" y="2"/>
                    <a:pt x="50" y="0"/>
                    <a:pt x="48" y="1"/>
                  </a:cubicBezTo>
                  <a:cubicBezTo>
                    <a:pt x="46" y="2"/>
                    <a:pt x="47" y="6"/>
                    <a:pt x="45" y="7"/>
                  </a:cubicBezTo>
                  <a:cubicBezTo>
                    <a:pt x="44" y="8"/>
                    <a:pt x="42" y="5"/>
                    <a:pt x="41" y="5"/>
                  </a:cubicBezTo>
                  <a:cubicBezTo>
                    <a:pt x="40" y="6"/>
                    <a:pt x="41" y="8"/>
                    <a:pt x="40" y="8"/>
                  </a:cubicBezTo>
                  <a:cubicBezTo>
                    <a:pt x="39" y="8"/>
                    <a:pt x="37" y="6"/>
                    <a:pt x="36" y="7"/>
                  </a:cubicBezTo>
                  <a:cubicBezTo>
                    <a:pt x="35" y="9"/>
                    <a:pt x="36" y="12"/>
                    <a:pt x="34" y="15"/>
                  </a:cubicBezTo>
                  <a:cubicBezTo>
                    <a:pt x="33" y="16"/>
                    <a:pt x="31" y="13"/>
                    <a:pt x="30" y="14"/>
                  </a:cubicBezTo>
                  <a:cubicBezTo>
                    <a:pt x="29" y="15"/>
                    <a:pt x="30" y="18"/>
                    <a:pt x="29" y="20"/>
                  </a:cubicBezTo>
                  <a:cubicBezTo>
                    <a:pt x="27" y="21"/>
                    <a:pt x="24" y="23"/>
                    <a:pt x="23" y="21"/>
                  </a:cubicBezTo>
                  <a:cubicBezTo>
                    <a:pt x="21" y="19"/>
                    <a:pt x="26" y="17"/>
                    <a:pt x="25" y="15"/>
                  </a:cubicBezTo>
                  <a:cubicBezTo>
                    <a:pt x="24" y="13"/>
                    <a:pt x="21" y="14"/>
                    <a:pt x="19" y="14"/>
                  </a:cubicBezTo>
                  <a:cubicBezTo>
                    <a:pt x="17" y="15"/>
                    <a:pt x="16" y="17"/>
                    <a:pt x="14" y="18"/>
                  </a:cubicBezTo>
                  <a:cubicBezTo>
                    <a:pt x="12" y="20"/>
                    <a:pt x="9" y="20"/>
                    <a:pt x="8" y="21"/>
                  </a:cubicBezTo>
                  <a:cubicBezTo>
                    <a:pt x="5" y="24"/>
                    <a:pt x="3" y="27"/>
                    <a:pt x="1" y="31"/>
                  </a:cubicBezTo>
                  <a:cubicBezTo>
                    <a:pt x="1" y="33"/>
                    <a:pt x="0" y="39"/>
                    <a:pt x="2" y="38"/>
                  </a:cubicBezTo>
                  <a:cubicBezTo>
                    <a:pt x="6" y="35"/>
                    <a:pt x="7" y="29"/>
                    <a:pt x="11" y="26"/>
                  </a:cubicBezTo>
                  <a:cubicBezTo>
                    <a:pt x="12" y="25"/>
                    <a:pt x="10" y="30"/>
                    <a:pt x="12" y="30"/>
                  </a:cubicBezTo>
                  <a:cubicBezTo>
                    <a:pt x="14" y="30"/>
                    <a:pt x="14" y="25"/>
                    <a:pt x="16" y="25"/>
                  </a:cubicBezTo>
                  <a:cubicBezTo>
                    <a:pt x="18" y="25"/>
                    <a:pt x="18" y="30"/>
                    <a:pt x="20" y="30"/>
                  </a:cubicBezTo>
                  <a:cubicBezTo>
                    <a:pt x="22" y="30"/>
                    <a:pt x="21" y="25"/>
                    <a:pt x="23" y="25"/>
                  </a:cubicBezTo>
                  <a:cubicBezTo>
                    <a:pt x="26" y="25"/>
                    <a:pt x="31" y="27"/>
                    <a:pt x="32" y="30"/>
                  </a:cubicBezTo>
                  <a:cubicBezTo>
                    <a:pt x="33" y="32"/>
                    <a:pt x="28" y="34"/>
                    <a:pt x="27" y="36"/>
                  </a:cubicBezTo>
                  <a:cubicBezTo>
                    <a:pt x="27" y="40"/>
                    <a:pt x="28" y="44"/>
                    <a:pt x="31" y="47"/>
                  </a:cubicBezTo>
                  <a:cubicBezTo>
                    <a:pt x="33" y="50"/>
                    <a:pt x="37" y="52"/>
                    <a:pt x="41" y="53"/>
                  </a:cubicBezTo>
                  <a:cubicBezTo>
                    <a:pt x="43" y="53"/>
                    <a:pt x="43" y="48"/>
                    <a:pt x="45" y="49"/>
                  </a:cubicBezTo>
                  <a:cubicBezTo>
                    <a:pt x="47" y="51"/>
                    <a:pt x="44" y="57"/>
                    <a:pt x="47" y="57"/>
                  </a:cubicBezTo>
                  <a:cubicBezTo>
                    <a:pt x="49" y="58"/>
                    <a:pt x="51" y="53"/>
                    <a:pt x="51" y="50"/>
                  </a:cubicBezTo>
                  <a:cubicBezTo>
                    <a:pt x="51" y="48"/>
                    <a:pt x="49" y="45"/>
                    <a:pt x="48" y="43"/>
                  </a:cubicBezTo>
                  <a:cubicBezTo>
                    <a:pt x="48" y="41"/>
                    <a:pt x="45" y="39"/>
                    <a:pt x="46" y="37"/>
                  </a:cubicBezTo>
                  <a:cubicBezTo>
                    <a:pt x="46" y="35"/>
                    <a:pt x="50" y="30"/>
                    <a:pt x="52" y="32"/>
                  </a:cubicBezTo>
                  <a:cubicBezTo>
                    <a:pt x="55" y="34"/>
                    <a:pt x="53" y="39"/>
                    <a:pt x="54" y="43"/>
                  </a:cubicBezTo>
                  <a:cubicBezTo>
                    <a:pt x="55" y="45"/>
                    <a:pt x="57" y="48"/>
                    <a:pt x="58" y="4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54" name="Freeform 3651"/>
            <p:cNvSpPr>
              <a:spLocks noChangeAspect="1"/>
            </p:cNvSpPr>
            <p:nvPr/>
          </p:nvSpPr>
          <p:spPr bwMode="auto">
            <a:xfrm>
              <a:off x="1562" y="2441"/>
              <a:ext cx="3" cy="3"/>
            </a:xfrm>
            <a:custGeom>
              <a:avLst/>
              <a:gdLst>
                <a:gd name="T0" fmla="*/ 2 w 3"/>
                <a:gd name="T1" fmla="*/ 2 h 3"/>
                <a:gd name="T2" fmla="*/ 3 w 3"/>
                <a:gd name="T3" fmla="*/ 3 h 3"/>
                <a:gd name="T4" fmla="*/ 1 w 3"/>
                <a:gd name="T5" fmla="*/ 2 h 3"/>
                <a:gd name="T6" fmla="*/ 1 w 3"/>
                <a:gd name="T7" fmla="*/ 1 h 3"/>
                <a:gd name="T8" fmla="*/ 2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3" y="2"/>
                    <a:pt x="3" y="2"/>
                    <a:pt x="3" y="3"/>
                  </a:cubicBezTo>
                  <a:cubicBezTo>
                    <a:pt x="2" y="3"/>
                    <a:pt x="2" y="3"/>
                    <a:pt x="1" y="2"/>
                  </a:cubicBezTo>
                  <a:cubicBezTo>
                    <a:pt x="1" y="2"/>
                    <a:pt x="0" y="1"/>
                    <a:pt x="1" y="1"/>
                  </a:cubicBezTo>
                  <a:cubicBezTo>
                    <a:pt x="1"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55" name="Freeform 3652"/>
            <p:cNvSpPr>
              <a:spLocks noChangeAspect="1"/>
            </p:cNvSpPr>
            <p:nvPr/>
          </p:nvSpPr>
          <p:spPr bwMode="auto">
            <a:xfrm>
              <a:off x="1952" y="3666"/>
              <a:ext cx="15" cy="6"/>
            </a:xfrm>
            <a:custGeom>
              <a:avLst/>
              <a:gdLst>
                <a:gd name="T0" fmla="*/ 1 w 13"/>
                <a:gd name="T1" fmla="*/ 4 h 5"/>
                <a:gd name="T2" fmla="*/ 5 w 13"/>
                <a:gd name="T3" fmla="*/ 1 h 5"/>
                <a:gd name="T4" fmla="*/ 14 w 13"/>
                <a:gd name="T5" fmla="*/ 1 h 5"/>
                <a:gd name="T6" fmla="*/ 12 w 13"/>
                <a:gd name="T7" fmla="*/ 4 h 5"/>
                <a:gd name="T8" fmla="*/ 6 w 13"/>
                <a:gd name="T9" fmla="*/ 4 h 5"/>
                <a:gd name="T10" fmla="*/ 3 w 13"/>
                <a:gd name="T11" fmla="*/ 6 h 5"/>
                <a:gd name="T12" fmla="*/ 1 w 13"/>
                <a:gd name="T13" fmla="*/ 4 h 5"/>
                <a:gd name="T14" fmla="*/ 0 60000 65536"/>
                <a:gd name="T15" fmla="*/ 0 60000 65536"/>
                <a:gd name="T16" fmla="*/ 0 60000 65536"/>
                <a:gd name="T17" fmla="*/ 0 60000 65536"/>
                <a:gd name="T18" fmla="*/ 0 60000 65536"/>
                <a:gd name="T19" fmla="*/ 0 60000 65536"/>
                <a:gd name="T20" fmla="*/ 0 60000 65536"/>
                <a:gd name="T21" fmla="*/ 0 w 13"/>
                <a:gd name="T22" fmla="*/ 0 h 5"/>
                <a:gd name="T23" fmla="*/ 13 w 13"/>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5">
                  <a:moveTo>
                    <a:pt x="1" y="3"/>
                  </a:moveTo>
                  <a:cubicBezTo>
                    <a:pt x="1" y="2"/>
                    <a:pt x="3" y="1"/>
                    <a:pt x="4" y="1"/>
                  </a:cubicBezTo>
                  <a:cubicBezTo>
                    <a:pt x="7" y="1"/>
                    <a:pt x="10" y="0"/>
                    <a:pt x="12" y="1"/>
                  </a:cubicBezTo>
                  <a:cubicBezTo>
                    <a:pt x="13" y="2"/>
                    <a:pt x="11" y="3"/>
                    <a:pt x="10" y="3"/>
                  </a:cubicBezTo>
                  <a:cubicBezTo>
                    <a:pt x="8" y="4"/>
                    <a:pt x="7" y="3"/>
                    <a:pt x="5" y="3"/>
                  </a:cubicBezTo>
                  <a:cubicBezTo>
                    <a:pt x="4" y="3"/>
                    <a:pt x="4" y="5"/>
                    <a:pt x="3" y="5"/>
                  </a:cubicBezTo>
                  <a:cubicBezTo>
                    <a:pt x="2" y="4"/>
                    <a:pt x="0" y="4"/>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grpSp>
      <p:graphicFrame>
        <p:nvGraphicFramePr>
          <p:cNvPr id="2" name="Table 1"/>
          <p:cNvGraphicFramePr>
            <a:graphicFrameLocks noGrp="1"/>
          </p:cNvGraphicFramePr>
          <p:nvPr>
            <p:extLst>
              <p:ext uri="{D42A27DB-BD31-4B8C-83A1-F6EECF244321}">
                <p14:modId xmlns:p14="http://schemas.microsoft.com/office/powerpoint/2010/main" val="3790077988"/>
              </p:ext>
            </p:extLst>
          </p:nvPr>
        </p:nvGraphicFramePr>
        <p:xfrm>
          <a:off x="6494017" y="5697802"/>
          <a:ext cx="3662705" cy="670560"/>
        </p:xfrm>
        <a:graphic>
          <a:graphicData uri="http://schemas.openxmlformats.org/drawingml/2006/table">
            <a:tbl>
              <a:tblPr firstRow="1" firstCol="1" bandRow="1">
                <a:tableStyleId>{5C22544A-7EE6-4342-B048-85BDC9FD1C3A}</a:tableStyleId>
              </a:tblPr>
              <a:tblGrid>
                <a:gridCol w="3662705"/>
              </a:tblGrid>
              <a:tr h="0">
                <a:tc>
                  <a:txBody>
                    <a:bodyPr/>
                    <a:lstStyle/>
                    <a:p>
                      <a:pPr hangingPunct="0">
                        <a:spcBef>
                          <a:spcPts val="200"/>
                        </a:spcBef>
                        <a:spcAft>
                          <a:spcPts val="200"/>
                        </a:spcAft>
                      </a:pPr>
                      <a:r>
                        <a:rPr lang="en-GB" sz="1100" dirty="0">
                          <a:solidFill>
                            <a:schemeClr val="tx2"/>
                          </a:solidFill>
                          <a:effectLst/>
                        </a:rPr>
                        <a:t>4-7 February 2013  (Cairo, Egypt)</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65545">
                <a:tc>
                  <a:txBody>
                    <a:bodyPr/>
                    <a:lstStyle/>
                    <a:p>
                      <a:pPr hangingPunct="0">
                        <a:spcBef>
                          <a:spcPts val="200"/>
                        </a:spcBef>
                        <a:spcAft>
                          <a:spcPts val="200"/>
                        </a:spcAft>
                      </a:pPr>
                      <a:r>
                        <a:rPr lang="en-GB" sz="1100">
                          <a:solidFill>
                            <a:schemeClr val="tx2"/>
                          </a:solidFill>
                          <a:effectLst/>
                        </a:rPr>
                        <a:t>20-21 February 2014 (Congo, Brazzaville)</a:t>
                      </a:r>
                      <a:endParaRPr lang="en-US" sz="110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65545">
                <a:tc>
                  <a:txBody>
                    <a:bodyPr/>
                    <a:lstStyle/>
                    <a:p>
                      <a:pPr hangingPunct="0">
                        <a:spcBef>
                          <a:spcPts val="200"/>
                        </a:spcBef>
                        <a:spcAft>
                          <a:spcPts val="200"/>
                        </a:spcAft>
                      </a:pPr>
                      <a:r>
                        <a:rPr lang="en-GB" sz="1100" dirty="0">
                          <a:solidFill>
                            <a:schemeClr val="tx2"/>
                          </a:solidFill>
                          <a:effectLst/>
                        </a:rPr>
                        <a:t>3-5 February 2015 </a:t>
                      </a:r>
                      <a:r>
                        <a:rPr lang="en-GB" sz="1100" dirty="0" smtClean="0">
                          <a:solidFill>
                            <a:schemeClr val="tx2"/>
                          </a:solidFill>
                          <a:effectLst/>
                        </a:rPr>
                        <a:t>(Sao Tome,</a:t>
                      </a:r>
                      <a:r>
                        <a:rPr lang="en-GB" sz="1100" baseline="0" dirty="0" smtClean="0">
                          <a:solidFill>
                            <a:schemeClr val="tx2"/>
                          </a:solidFill>
                          <a:effectLst/>
                        </a:rPr>
                        <a:t> </a:t>
                      </a:r>
                      <a:r>
                        <a:rPr lang="en-GB" sz="1100" dirty="0" smtClean="0">
                          <a:solidFill>
                            <a:schemeClr val="tx2"/>
                          </a:solidFill>
                          <a:effectLst/>
                        </a:rPr>
                        <a:t>Sao </a:t>
                      </a:r>
                      <a:r>
                        <a:rPr lang="en-GB" sz="1100" dirty="0">
                          <a:solidFill>
                            <a:schemeClr val="tx2"/>
                          </a:solidFill>
                          <a:effectLst/>
                        </a:rPr>
                        <a:t>Tome and Principe)</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65545">
                <a:tc>
                  <a:txBody>
                    <a:bodyPr/>
                    <a:lstStyle/>
                    <a:p>
                      <a:pPr hangingPunct="0">
                        <a:spcBef>
                          <a:spcPts val="200"/>
                        </a:spcBef>
                        <a:spcAft>
                          <a:spcPts val="200"/>
                        </a:spcAft>
                      </a:pPr>
                      <a:r>
                        <a:rPr lang="en-GB" sz="1100" dirty="0">
                          <a:solidFill>
                            <a:schemeClr val="tx2"/>
                          </a:solidFill>
                          <a:effectLst/>
                        </a:rPr>
                        <a:t>19-21 January 2016 (Abidjan, Cote d’Ivoire)</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bl>
          </a:graphicData>
        </a:graphic>
      </p:graphicFrame>
      <p:pic>
        <p:nvPicPr>
          <p:cNvPr id="1156" name="Picture 4" descr="Image result for Africa"/>
          <p:cNvPicPr>
            <a:picLocks noChangeAspect="1" noChangeArrowheads="1"/>
          </p:cNvPicPr>
          <p:nvPr/>
        </p:nvPicPr>
        <p:blipFill>
          <a:blip r:embed="rId2">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099277" y="5386532"/>
            <a:ext cx="1151509" cy="1151509"/>
          </a:xfrm>
          <a:prstGeom prst="rect">
            <a:avLst/>
          </a:prstGeom>
          <a:noFill/>
          <a:extLst>
            <a:ext uri="{909E8E84-426E-40DD-AFC4-6F175D3DCCD1}">
              <a14:hiddenFill xmlns:a14="http://schemas.microsoft.com/office/drawing/2010/main">
                <a:solidFill>
                  <a:srgbClr val="FFFFFF"/>
                </a:solidFill>
              </a14:hiddenFill>
            </a:ext>
          </a:extLst>
        </p:spPr>
      </p:pic>
      <p:sp>
        <p:nvSpPr>
          <p:cNvPr id="1157" name="Freeform 2664"/>
          <p:cNvSpPr>
            <a:spLocks noChangeAspect="1"/>
          </p:cNvSpPr>
          <p:nvPr/>
        </p:nvSpPr>
        <p:spPr bwMode="auto">
          <a:xfrm>
            <a:off x="7331614" y="3634721"/>
            <a:ext cx="18029" cy="19349"/>
          </a:xfrm>
          <a:custGeom>
            <a:avLst/>
            <a:gdLst>
              <a:gd name="T0" fmla="*/ 10 w 9"/>
              <a:gd name="T1" fmla="*/ 2 h 11"/>
              <a:gd name="T2" fmla="*/ 7 w 9"/>
              <a:gd name="T3" fmla="*/ 12 h 11"/>
              <a:gd name="T4" fmla="*/ 1 w 9"/>
              <a:gd name="T5" fmla="*/ 9 h 11"/>
              <a:gd name="T6" fmla="*/ 6 w 9"/>
              <a:gd name="T7" fmla="*/ 4 h 11"/>
              <a:gd name="T8" fmla="*/ 10 w 9"/>
              <a:gd name="T9" fmla="*/ 2 h 11"/>
              <a:gd name="T10" fmla="*/ 0 60000 65536"/>
              <a:gd name="T11" fmla="*/ 0 60000 65536"/>
              <a:gd name="T12" fmla="*/ 0 60000 65536"/>
              <a:gd name="T13" fmla="*/ 0 60000 65536"/>
              <a:gd name="T14" fmla="*/ 0 60000 65536"/>
              <a:gd name="T15" fmla="*/ 0 w 9"/>
              <a:gd name="T16" fmla="*/ 0 h 11"/>
              <a:gd name="T17" fmla="*/ 9 w 9"/>
              <a:gd name="T18" fmla="*/ 11 h 11"/>
            </a:gdLst>
            <a:ahLst/>
            <a:cxnLst>
              <a:cxn ang="T10">
                <a:pos x="T0" y="T1"/>
              </a:cxn>
              <a:cxn ang="T11">
                <a:pos x="T2" y="T3"/>
              </a:cxn>
              <a:cxn ang="T12">
                <a:pos x="T4" y="T5"/>
              </a:cxn>
              <a:cxn ang="T13">
                <a:pos x="T6" y="T7"/>
              </a:cxn>
              <a:cxn ang="T14">
                <a:pos x="T8" y="T9"/>
              </a:cxn>
            </a:cxnLst>
            <a:rect l="T15" t="T16" r="T17" b="T18"/>
            <a:pathLst>
              <a:path w="9" h="11">
                <a:moveTo>
                  <a:pt x="8" y="2"/>
                </a:moveTo>
                <a:cubicBezTo>
                  <a:pt x="9" y="4"/>
                  <a:pt x="9" y="8"/>
                  <a:pt x="6" y="10"/>
                </a:cubicBezTo>
                <a:cubicBezTo>
                  <a:pt x="5" y="11"/>
                  <a:pt x="1" y="10"/>
                  <a:pt x="1" y="8"/>
                </a:cubicBezTo>
                <a:cubicBezTo>
                  <a:pt x="0" y="6"/>
                  <a:pt x="3" y="4"/>
                  <a:pt x="5" y="3"/>
                </a:cubicBezTo>
                <a:cubicBezTo>
                  <a:pt x="6" y="2"/>
                  <a:pt x="8" y="0"/>
                  <a:pt x="8" y="2"/>
                </a:cubicBezTo>
                <a:close/>
              </a:path>
            </a:pathLst>
          </a:custGeom>
          <a:solidFill>
            <a:schemeClr val="accent3">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graphicFrame>
        <p:nvGraphicFramePr>
          <p:cNvPr id="3" name="Table 2"/>
          <p:cNvGraphicFramePr>
            <a:graphicFrameLocks noGrp="1"/>
          </p:cNvGraphicFramePr>
          <p:nvPr>
            <p:extLst>
              <p:ext uri="{D42A27DB-BD31-4B8C-83A1-F6EECF244321}">
                <p14:modId xmlns:p14="http://schemas.microsoft.com/office/powerpoint/2010/main" val="239040017"/>
              </p:ext>
            </p:extLst>
          </p:nvPr>
        </p:nvGraphicFramePr>
        <p:xfrm>
          <a:off x="128806" y="4359747"/>
          <a:ext cx="2762964" cy="674090"/>
        </p:xfrm>
        <a:graphic>
          <a:graphicData uri="http://schemas.openxmlformats.org/drawingml/2006/table">
            <a:tbl>
              <a:tblPr firstRow="1" firstCol="1" bandRow="1">
                <a:tableStyleId>{5C22544A-7EE6-4342-B048-85BDC9FD1C3A}</a:tableStyleId>
              </a:tblPr>
              <a:tblGrid>
                <a:gridCol w="2762964"/>
              </a:tblGrid>
              <a:tr h="171170">
                <a:tc>
                  <a:txBody>
                    <a:bodyPr/>
                    <a:lstStyle/>
                    <a:p>
                      <a:pPr hangingPunct="0">
                        <a:spcBef>
                          <a:spcPts val="200"/>
                        </a:spcBef>
                        <a:spcAft>
                          <a:spcPts val="200"/>
                        </a:spcAft>
                      </a:pPr>
                      <a:r>
                        <a:rPr lang="en-GB" sz="1100" dirty="0">
                          <a:solidFill>
                            <a:schemeClr val="tx2"/>
                          </a:solidFill>
                          <a:effectLst/>
                        </a:rPr>
                        <a:t>19-22 March 2013 (Mexico City, Mexico)</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60336">
                <a:tc>
                  <a:txBody>
                    <a:bodyPr/>
                    <a:lstStyle/>
                    <a:p>
                      <a:pPr hangingPunct="0">
                        <a:spcBef>
                          <a:spcPts val="200"/>
                        </a:spcBef>
                        <a:spcAft>
                          <a:spcPts val="200"/>
                        </a:spcAft>
                      </a:pPr>
                      <a:r>
                        <a:rPr lang="en-GB" sz="1100" dirty="0">
                          <a:solidFill>
                            <a:schemeClr val="tx2"/>
                          </a:solidFill>
                          <a:effectLst/>
                        </a:rPr>
                        <a:t>13-14 March 2014 (San Jose, Costa Rica)</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60336">
                <a:tc>
                  <a:txBody>
                    <a:bodyPr/>
                    <a:lstStyle/>
                    <a:p>
                      <a:pPr hangingPunct="0">
                        <a:spcBef>
                          <a:spcPts val="200"/>
                        </a:spcBef>
                        <a:spcAft>
                          <a:spcPts val="200"/>
                        </a:spcAft>
                      </a:pPr>
                      <a:r>
                        <a:rPr lang="en-GB" sz="1100">
                          <a:solidFill>
                            <a:schemeClr val="tx2"/>
                          </a:solidFill>
                          <a:effectLst/>
                        </a:rPr>
                        <a:t>22-24 April 2015 (Nassau, Bahamas)</a:t>
                      </a:r>
                      <a:endParaRPr lang="en-US" sz="110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60336">
                <a:tc>
                  <a:txBody>
                    <a:bodyPr/>
                    <a:lstStyle/>
                    <a:p>
                      <a:pPr hangingPunct="0">
                        <a:spcBef>
                          <a:spcPts val="200"/>
                        </a:spcBef>
                        <a:spcAft>
                          <a:spcPts val="200"/>
                        </a:spcAft>
                      </a:pPr>
                      <a:r>
                        <a:rPr lang="en-GB" sz="1100" dirty="0">
                          <a:solidFill>
                            <a:schemeClr val="tx2"/>
                          </a:solidFill>
                          <a:effectLst/>
                        </a:rPr>
                        <a:t>16-17 June 2016 (Brasilia, </a:t>
                      </a:r>
                      <a:r>
                        <a:rPr lang="en-GB" sz="1100" dirty="0" smtClean="0">
                          <a:solidFill>
                            <a:schemeClr val="tx2"/>
                          </a:solidFill>
                          <a:effectLst/>
                        </a:rPr>
                        <a:t>Brazil)</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bl>
          </a:graphicData>
        </a:graphic>
      </p:graphicFrame>
      <p:graphicFrame>
        <p:nvGraphicFramePr>
          <p:cNvPr id="4" name="Table 3"/>
          <p:cNvGraphicFramePr>
            <a:graphicFrameLocks noGrp="1"/>
          </p:cNvGraphicFramePr>
          <p:nvPr>
            <p:extLst>
              <p:ext uri="{D42A27DB-BD31-4B8C-83A1-F6EECF244321}">
                <p14:modId xmlns:p14="http://schemas.microsoft.com/office/powerpoint/2010/main" val="2958949268"/>
              </p:ext>
            </p:extLst>
          </p:nvPr>
        </p:nvGraphicFramePr>
        <p:xfrm>
          <a:off x="8617844" y="3621602"/>
          <a:ext cx="3485665" cy="724692"/>
        </p:xfrm>
        <a:graphic>
          <a:graphicData uri="http://schemas.openxmlformats.org/drawingml/2006/table">
            <a:tbl>
              <a:tblPr firstRow="1" firstCol="1" bandRow="1">
                <a:tableStyleId>{5C22544A-7EE6-4342-B048-85BDC9FD1C3A}</a:tableStyleId>
              </a:tblPr>
              <a:tblGrid>
                <a:gridCol w="3485665"/>
              </a:tblGrid>
              <a:tr h="181173">
                <a:tc>
                  <a:txBody>
                    <a:bodyPr/>
                    <a:lstStyle/>
                    <a:p>
                      <a:pPr hangingPunct="0">
                        <a:spcBef>
                          <a:spcPts val="200"/>
                        </a:spcBef>
                        <a:spcAft>
                          <a:spcPts val="200"/>
                        </a:spcAft>
                      </a:pPr>
                      <a:r>
                        <a:rPr lang="en-GB" sz="1100" dirty="0">
                          <a:solidFill>
                            <a:schemeClr val="tx2"/>
                          </a:solidFill>
                          <a:effectLst/>
                        </a:rPr>
                        <a:t>8-10 April 2013 (Tokyo, Japan)</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81173">
                <a:tc>
                  <a:txBody>
                    <a:bodyPr/>
                    <a:lstStyle/>
                    <a:p>
                      <a:pPr hangingPunct="0">
                        <a:spcBef>
                          <a:spcPts val="200"/>
                        </a:spcBef>
                        <a:spcAft>
                          <a:spcPts val="200"/>
                        </a:spcAft>
                      </a:pPr>
                      <a:r>
                        <a:rPr lang="en-GB" sz="1100" dirty="0">
                          <a:solidFill>
                            <a:schemeClr val="tx2"/>
                          </a:solidFill>
                          <a:effectLst/>
                        </a:rPr>
                        <a:t>1-2 September 2014 (Yangon, Myanmar)</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81173">
                <a:tc>
                  <a:txBody>
                    <a:bodyPr/>
                    <a:lstStyle/>
                    <a:p>
                      <a:pPr hangingPunct="0">
                        <a:spcBef>
                          <a:spcPts val="200"/>
                        </a:spcBef>
                        <a:spcAft>
                          <a:spcPts val="200"/>
                        </a:spcAft>
                      </a:pPr>
                      <a:r>
                        <a:rPr lang="en-GB" sz="1100" dirty="0">
                          <a:solidFill>
                            <a:schemeClr val="tx2"/>
                          </a:solidFill>
                          <a:effectLst/>
                        </a:rPr>
                        <a:t>29 September – 1 October 2015 (Kuala Lumpur, Malaysia)</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81173">
                <a:tc>
                  <a:txBody>
                    <a:bodyPr/>
                    <a:lstStyle/>
                    <a:p>
                      <a:pPr hangingPunct="0">
                        <a:spcBef>
                          <a:spcPts val="200"/>
                        </a:spcBef>
                        <a:spcAft>
                          <a:spcPts val="200"/>
                        </a:spcAft>
                      </a:pPr>
                      <a:r>
                        <a:rPr lang="en-GB" sz="1100" dirty="0">
                          <a:solidFill>
                            <a:schemeClr val="tx2"/>
                          </a:solidFill>
                          <a:effectLst/>
                        </a:rPr>
                        <a:t>20-23 September (New Delhi, India) </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bl>
          </a:graphicData>
        </a:graphic>
      </p:graphicFrame>
      <p:pic>
        <p:nvPicPr>
          <p:cNvPr id="1158" name="Picture 6" descr="Image result for Asia Pacific globe"/>
          <p:cNvPicPr>
            <a:picLocks noChangeAspect="1" noChangeArrowheads="1"/>
          </p:cNvPicPr>
          <p:nvPr/>
        </p:nvPicPr>
        <p:blipFill>
          <a:blip r:embed="rId3">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0931609" y="2749841"/>
            <a:ext cx="1094818" cy="1094818"/>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8763369" y="3106491"/>
            <a:ext cx="2164375" cy="430887"/>
          </a:xfrm>
          <a:prstGeom prst="rect">
            <a:avLst/>
          </a:prstGeom>
        </p:spPr>
        <p:txBody>
          <a:bodyPr wrap="none">
            <a:spAutoFit/>
          </a:bodyPr>
          <a:lstStyle/>
          <a:p>
            <a:pPr algn="ctr"/>
            <a:r>
              <a:rPr lang="en-US" sz="1100" b="1" dirty="0">
                <a:solidFill>
                  <a:srgbClr val="000000"/>
                </a:solidFill>
                <a:hlinkClick r:id="rId4"/>
              </a:rPr>
              <a:t>ITU-T SG3 Regional Group </a:t>
            </a:r>
            <a:endParaRPr lang="en-US" sz="1100" b="1" dirty="0" smtClean="0">
              <a:solidFill>
                <a:srgbClr val="000000"/>
              </a:solidFill>
              <a:hlinkClick r:id="rId4"/>
            </a:endParaRPr>
          </a:p>
          <a:p>
            <a:pPr algn="ctr"/>
            <a:r>
              <a:rPr lang="en-US" sz="1100" b="1" dirty="0" smtClean="0">
                <a:solidFill>
                  <a:srgbClr val="000000"/>
                </a:solidFill>
                <a:hlinkClick r:id="rId4"/>
              </a:rPr>
              <a:t>for </a:t>
            </a:r>
            <a:r>
              <a:rPr lang="en-US" sz="1100" b="1" dirty="0">
                <a:solidFill>
                  <a:srgbClr val="000000"/>
                </a:solidFill>
                <a:hlinkClick r:id="rId4"/>
              </a:rPr>
              <a:t>Asia and Oceania (SG3 RG-AO)</a:t>
            </a:r>
            <a:endParaRPr lang="en-US" sz="1100" b="1" dirty="0">
              <a:solidFill>
                <a:srgbClr val="000000"/>
              </a:solidFill>
              <a:effectLst/>
            </a:endParaRPr>
          </a:p>
        </p:txBody>
      </p:sp>
      <p:sp>
        <p:nvSpPr>
          <p:cNvPr id="6" name="Rectangle 5"/>
          <p:cNvSpPr/>
          <p:nvPr/>
        </p:nvSpPr>
        <p:spPr>
          <a:xfrm>
            <a:off x="6188707" y="5391432"/>
            <a:ext cx="3095719" cy="261610"/>
          </a:xfrm>
          <a:prstGeom prst="rect">
            <a:avLst/>
          </a:prstGeom>
        </p:spPr>
        <p:txBody>
          <a:bodyPr wrap="none">
            <a:spAutoFit/>
          </a:bodyPr>
          <a:lstStyle/>
          <a:p>
            <a:pPr algn="ctr"/>
            <a:r>
              <a:rPr lang="en-US" sz="1100" b="1" dirty="0">
                <a:solidFill>
                  <a:srgbClr val="000000"/>
                </a:solidFill>
                <a:hlinkClick r:id="rId5"/>
              </a:rPr>
              <a:t>ITU-T SG3 Regional Group for Africa (SG3 RG-AFR)</a:t>
            </a:r>
            <a:endParaRPr lang="en-US" sz="1100" b="1" dirty="0">
              <a:solidFill>
                <a:srgbClr val="000000"/>
              </a:solidFill>
            </a:endParaRPr>
          </a:p>
        </p:txBody>
      </p:sp>
      <p:sp>
        <p:nvSpPr>
          <p:cNvPr id="12" name="Rectangle 11"/>
          <p:cNvSpPr/>
          <p:nvPr/>
        </p:nvSpPr>
        <p:spPr>
          <a:xfrm>
            <a:off x="128806" y="3828967"/>
            <a:ext cx="2940228" cy="430887"/>
          </a:xfrm>
          <a:prstGeom prst="rect">
            <a:avLst/>
          </a:prstGeom>
        </p:spPr>
        <p:txBody>
          <a:bodyPr wrap="none">
            <a:spAutoFit/>
          </a:bodyPr>
          <a:lstStyle/>
          <a:p>
            <a:pPr algn="ctr"/>
            <a:r>
              <a:rPr lang="en-US" sz="1100" b="1" dirty="0">
                <a:solidFill>
                  <a:srgbClr val="000000"/>
                </a:solidFill>
                <a:hlinkClick r:id="rId6"/>
              </a:rPr>
              <a:t>ITU-T SG3 Regional Group for </a:t>
            </a:r>
            <a:endParaRPr lang="en-US" sz="1100" b="1" dirty="0" smtClean="0">
              <a:solidFill>
                <a:srgbClr val="000000"/>
              </a:solidFill>
              <a:hlinkClick r:id="rId6"/>
            </a:endParaRPr>
          </a:p>
          <a:p>
            <a:pPr algn="ctr"/>
            <a:r>
              <a:rPr lang="en-US" sz="1100" b="1" dirty="0" smtClean="0">
                <a:solidFill>
                  <a:srgbClr val="000000"/>
                </a:solidFill>
                <a:hlinkClick r:id="rId6"/>
              </a:rPr>
              <a:t>Latin </a:t>
            </a:r>
            <a:r>
              <a:rPr lang="en-US" sz="1100" b="1" dirty="0">
                <a:solidFill>
                  <a:srgbClr val="000000"/>
                </a:solidFill>
                <a:hlinkClick r:id="rId6"/>
              </a:rPr>
              <a:t>America and the Caribbean (SG3 RG-LAC) </a:t>
            </a:r>
            <a:endParaRPr lang="en-US" sz="1100" b="1" dirty="0">
              <a:solidFill>
                <a:srgbClr val="000000"/>
              </a:solidFill>
            </a:endParaRPr>
          </a:p>
        </p:txBody>
      </p:sp>
      <p:pic>
        <p:nvPicPr>
          <p:cNvPr id="13" name="Picture 12"/>
          <p:cNvPicPr>
            <a:picLocks noChangeAspect="1"/>
          </p:cNvPicPr>
          <p:nvPr/>
        </p:nvPicPr>
        <p:blipFill>
          <a:blip r:embed="rId7">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535205" y="4358902"/>
            <a:ext cx="1114116" cy="1114116"/>
          </a:xfrm>
          <a:prstGeom prst="rect">
            <a:avLst/>
          </a:prstGeom>
        </p:spPr>
      </p:pic>
      <p:graphicFrame>
        <p:nvGraphicFramePr>
          <p:cNvPr id="1159" name="Table 1158"/>
          <p:cNvGraphicFramePr>
            <a:graphicFrameLocks noGrp="1"/>
          </p:cNvGraphicFramePr>
          <p:nvPr>
            <p:extLst>
              <p:ext uri="{D42A27DB-BD31-4B8C-83A1-F6EECF244321}">
                <p14:modId xmlns:p14="http://schemas.microsoft.com/office/powerpoint/2010/main" val="4097748968"/>
              </p:ext>
            </p:extLst>
          </p:nvPr>
        </p:nvGraphicFramePr>
        <p:xfrm>
          <a:off x="1786066" y="1483521"/>
          <a:ext cx="3361656" cy="683776"/>
        </p:xfrm>
        <a:graphic>
          <a:graphicData uri="http://schemas.openxmlformats.org/drawingml/2006/table">
            <a:tbl>
              <a:tblPr firstRow="1" firstCol="1" bandRow="1">
                <a:tableStyleId>{5C22544A-7EE6-4342-B048-85BDC9FD1C3A}</a:tableStyleId>
              </a:tblPr>
              <a:tblGrid>
                <a:gridCol w="3361656"/>
              </a:tblGrid>
              <a:tr h="170944">
                <a:tc>
                  <a:txBody>
                    <a:bodyPr/>
                    <a:lstStyle/>
                    <a:p>
                      <a:pPr hangingPunct="0">
                        <a:spcBef>
                          <a:spcPts val="200"/>
                        </a:spcBef>
                        <a:spcAft>
                          <a:spcPts val="200"/>
                        </a:spcAft>
                      </a:pPr>
                      <a:r>
                        <a:rPr lang="en-GB" sz="1100" dirty="0">
                          <a:solidFill>
                            <a:schemeClr val="tx2"/>
                          </a:solidFill>
                          <a:effectLst/>
                        </a:rPr>
                        <a:t>29-30 October 2013 (</a:t>
                      </a:r>
                      <a:r>
                        <a:rPr lang="en-GB" sz="1100" dirty="0" smtClean="0">
                          <a:solidFill>
                            <a:schemeClr val="tx2"/>
                          </a:solidFill>
                          <a:effectLst/>
                        </a:rPr>
                        <a:t>Manama, </a:t>
                      </a:r>
                      <a:r>
                        <a:rPr lang="en-GB" sz="1100" dirty="0">
                          <a:solidFill>
                            <a:schemeClr val="tx2"/>
                          </a:solidFill>
                          <a:effectLst/>
                        </a:rPr>
                        <a:t>Bahrain)</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70944">
                <a:tc>
                  <a:txBody>
                    <a:bodyPr/>
                    <a:lstStyle/>
                    <a:p>
                      <a:pPr hangingPunct="0">
                        <a:spcBef>
                          <a:spcPts val="200"/>
                        </a:spcBef>
                        <a:spcAft>
                          <a:spcPts val="200"/>
                        </a:spcAft>
                      </a:pPr>
                      <a:r>
                        <a:rPr lang="en-GB" sz="1100">
                          <a:solidFill>
                            <a:schemeClr val="tx2"/>
                          </a:solidFill>
                          <a:effectLst/>
                        </a:rPr>
                        <a:t>24-25 November 2014 (Kuwait City, Kuwait)</a:t>
                      </a:r>
                      <a:endParaRPr lang="en-US" sz="110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70944">
                <a:tc>
                  <a:txBody>
                    <a:bodyPr/>
                    <a:lstStyle/>
                    <a:p>
                      <a:pPr hangingPunct="0">
                        <a:spcBef>
                          <a:spcPts val="200"/>
                        </a:spcBef>
                        <a:spcAft>
                          <a:spcPts val="200"/>
                        </a:spcAft>
                      </a:pPr>
                      <a:r>
                        <a:rPr lang="en-GB" sz="1100">
                          <a:solidFill>
                            <a:schemeClr val="tx2"/>
                          </a:solidFill>
                          <a:effectLst/>
                        </a:rPr>
                        <a:t>30 November – 2 December 2015 (Manama, Bahrain)</a:t>
                      </a:r>
                      <a:endParaRPr lang="en-US" sz="110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70944">
                <a:tc>
                  <a:txBody>
                    <a:bodyPr/>
                    <a:lstStyle/>
                    <a:p>
                      <a:pPr hangingPunct="0">
                        <a:spcBef>
                          <a:spcPts val="200"/>
                        </a:spcBef>
                        <a:spcAft>
                          <a:spcPts val="200"/>
                        </a:spcAft>
                      </a:pPr>
                      <a:r>
                        <a:rPr lang="en-GB" sz="1100" dirty="0">
                          <a:solidFill>
                            <a:schemeClr val="tx2"/>
                          </a:solidFill>
                          <a:effectLst/>
                        </a:rPr>
                        <a:t>26-29 July 2016 (Tunis, Tunisia)</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bl>
          </a:graphicData>
        </a:graphic>
      </p:graphicFrame>
      <p:graphicFrame>
        <p:nvGraphicFramePr>
          <p:cNvPr id="1160" name="Table 1159"/>
          <p:cNvGraphicFramePr>
            <a:graphicFrameLocks noGrp="1"/>
          </p:cNvGraphicFramePr>
          <p:nvPr>
            <p:extLst>
              <p:ext uri="{D42A27DB-BD31-4B8C-83A1-F6EECF244321}">
                <p14:modId xmlns:p14="http://schemas.microsoft.com/office/powerpoint/2010/main" val="2991643800"/>
              </p:ext>
            </p:extLst>
          </p:nvPr>
        </p:nvGraphicFramePr>
        <p:xfrm>
          <a:off x="7769196" y="1558807"/>
          <a:ext cx="3385168" cy="357576"/>
        </p:xfrm>
        <a:graphic>
          <a:graphicData uri="http://schemas.openxmlformats.org/drawingml/2006/table">
            <a:tbl>
              <a:tblPr firstRow="1" firstCol="1" bandRow="1">
                <a:tableStyleId>{5C22544A-7EE6-4342-B048-85BDC9FD1C3A}</a:tableStyleId>
              </a:tblPr>
              <a:tblGrid>
                <a:gridCol w="3385168"/>
              </a:tblGrid>
              <a:tr h="178788">
                <a:tc>
                  <a:txBody>
                    <a:bodyPr/>
                    <a:lstStyle/>
                    <a:p>
                      <a:pPr hangingPunct="0">
                        <a:spcBef>
                          <a:spcPts val="200"/>
                        </a:spcBef>
                        <a:spcAft>
                          <a:spcPts val="200"/>
                        </a:spcAft>
                      </a:pPr>
                      <a:r>
                        <a:rPr lang="en-GB" sz="1100" dirty="0">
                          <a:solidFill>
                            <a:schemeClr val="tx2"/>
                          </a:solidFill>
                          <a:effectLst/>
                        </a:rPr>
                        <a:t>4 December 2015 (Baku, Azerbaijan)</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r h="178788">
                <a:tc>
                  <a:txBody>
                    <a:bodyPr/>
                    <a:lstStyle/>
                    <a:p>
                      <a:pPr hangingPunct="0">
                        <a:spcBef>
                          <a:spcPts val="200"/>
                        </a:spcBef>
                        <a:spcAft>
                          <a:spcPts val="200"/>
                        </a:spcAft>
                      </a:pPr>
                      <a:r>
                        <a:rPr lang="en-GB" sz="1100" dirty="0">
                          <a:solidFill>
                            <a:schemeClr val="tx2"/>
                          </a:solidFill>
                          <a:effectLst/>
                        </a:rPr>
                        <a:t>3-4 August 2016 (Saint Petersburg, Russian Federation)</a:t>
                      </a:r>
                      <a:endParaRPr lang="en-US" sz="1100" dirty="0">
                        <a:solidFill>
                          <a:schemeClr val="tx2"/>
                        </a:solidFill>
                        <a:effectLst/>
                        <a:latin typeface="Times New Roman" panose="02020603050405020304" pitchFamily="18" charset="0"/>
                        <a:ea typeface="SimSun" panose="02010600030101010101" pitchFamily="2" charset="-122"/>
                      </a:endParaRPr>
                    </a:p>
                  </a:txBody>
                  <a:tcPr marL="68580" marR="68580" marT="0" marB="0">
                    <a:solidFill>
                      <a:schemeClr val="bg1"/>
                    </a:solidFill>
                  </a:tcPr>
                </a:tc>
              </a:tr>
            </a:tbl>
          </a:graphicData>
        </a:graphic>
      </p:graphicFrame>
      <p:sp>
        <p:nvSpPr>
          <p:cNvPr id="1161" name="Rectangle 1160"/>
          <p:cNvSpPr/>
          <p:nvPr/>
        </p:nvSpPr>
        <p:spPr>
          <a:xfrm>
            <a:off x="1597886" y="1216536"/>
            <a:ext cx="3709669" cy="261610"/>
          </a:xfrm>
          <a:prstGeom prst="rect">
            <a:avLst/>
          </a:prstGeom>
        </p:spPr>
        <p:txBody>
          <a:bodyPr wrap="none">
            <a:spAutoFit/>
          </a:bodyPr>
          <a:lstStyle/>
          <a:p>
            <a:pPr algn="ctr"/>
            <a:r>
              <a:rPr lang="en-US" sz="1100" b="1" dirty="0">
                <a:solidFill>
                  <a:srgbClr val="000000"/>
                </a:solidFill>
                <a:hlinkClick r:id="rId8"/>
              </a:rPr>
              <a:t>ITU-T SG3 Regional Group for the Arab Region (SG3 RG-ARB)</a:t>
            </a:r>
            <a:endParaRPr lang="en-US" sz="1100" b="1" dirty="0">
              <a:solidFill>
                <a:srgbClr val="000000"/>
              </a:solidFill>
            </a:endParaRPr>
          </a:p>
        </p:txBody>
      </p:sp>
      <p:pic>
        <p:nvPicPr>
          <p:cNvPr id="1162" name="Picture 12" descr="Image result for Arab region globe"/>
          <p:cNvPicPr>
            <a:picLocks noChangeAspect="1" noChangeArrowheads="1"/>
          </p:cNvPicPr>
          <p:nvPr/>
        </p:nvPicPr>
        <p:blipFill>
          <a:blip r:embed="rId9">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12237" y="1308334"/>
            <a:ext cx="1179739" cy="1179739"/>
          </a:xfrm>
          <a:prstGeom prst="rect">
            <a:avLst/>
          </a:prstGeom>
          <a:noFill/>
          <a:extLst>
            <a:ext uri="{909E8E84-426E-40DD-AFC4-6F175D3DCCD1}">
              <a14:hiddenFill xmlns:a14="http://schemas.microsoft.com/office/drawing/2010/main">
                <a:solidFill>
                  <a:srgbClr val="FFFFFF"/>
                </a:solidFill>
              </a14:hiddenFill>
            </a:ext>
          </a:extLst>
        </p:spPr>
      </p:pic>
      <p:sp>
        <p:nvSpPr>
          <p:cNvPr id="1163" name="Rectangle 1162"/>
          <p:cNvSpPr/>
          <p:nvPr/>
        </p:nvSpPr>
        <p:spPr>
          <a:xfrm>
            <a:off x="7372975" y="1252437"/>
            <a:ext cx="3466013" cy="261610"/>
          </a:xfrm>
          <a:prstGeom prst="rect">
            <a:avLst/>
          </a:prstGeom>
        </p:spPr>
        <p:txBody>
          <a:bodyPr wrap="none">
            <a:spAutoFit/>
          </a:bodyPr>
          <a:lstStyle/>
          <a:p>
            <a:pPr algn="ctr"/>
            <a:r>
              <a:rPr lang="en-US" sz="1100" b="1" dirty="0">
                <a:solidFill>
                  <a:srgbClr val="000000"/>
                </a:solidFill>
                <a:hlinkClick r:id="rId10"/>
              </a:rPr>
              <a:t>ITU-T SG3 Regional Group for </a:t>
            </a:r>
            <a:r>
              <a:rPr lang="en-US" sz="1100" b="1" dirty="0" smtClean="0">
                <a:solidFill>
                  <a:srgbClr val="000000"/>
                </a:solidFill>
                <a:hlinkClick r:id="rId10"/>
              </a:rPr>
              <a:t>RCC/CIS</a:t>
            </a:r>
            <a:r>
              <a:rPr lang="en-US" sz="1100" b="1" dirty="0" smtClean="0">
                <a:solidFill>
                  <a:srgbClr val="000000"/>
                </a:solidFill>
              </a:rPr>
              <a:t> </a:t>
            </a:r>
            <a:r>
              <a:rPr lang="en-US" sz="1100" b="1" dirty="0">
                <a:solidFill>
                  <a:srgbClr val="000000"/>
                </a:solidFill>
                <a:hlinkClick r:id="rId10"/>
              </a:rPr>
              <a:t>(SG3RG-RCC/CIS) </a:t>
            </a:r>
            <a:endParaRPr lang="en-US" sz="1100" b="1" dirty="0">
              <a:solidFill>
                <a:srgbClr val="000000"/>
              </a:solidFill>
            </a:endParaRPr>
          </a:p>
        </p:txBody>
      </p:sp>
      <p:pic>
        <p:nvPicPr>
          <p:cNvPr id="1164" name="Picture 10" descr="https://upload.wikimedia.org/wikipedia/commons/thumb/4/46/CIS_%28orthographic_projection%29.svg/220px-CIS_%28orthographic_projection%29.svg.png"/>
          <p:cNvPicPr>
            <a:picLocks noChangeAspect="1" noChangeArrowheads="1"/>
          </p:cNvPicPr>
          <p:nvPr/>
        </p:nvPicPr>
        <p:blipFill>
          <a:blip r:embed="rId11">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298290" y="1167893"/>
            <a:ext cx="1160393" cy="116039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3506104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1"/>
            <a:ext cx="12192000" cy="6858000"/>
          </a:xfrm>
          <a:prstGeom prst="rect">
            <a:avLst/>
          </a:prstGeom>
        </p:spPr>
      </p:pic>
      <p:sp>
        <p:nvSpPr>
          <p:cNvPr id="8" name="Right Triangle 3"/>
          <p:cNvSpPr/>
          <p:nvPr/>
        </p:nvSpPr>
        <p:spPr>
          <a:xfrm rot="5400000">
            <a:off x="2811686" y="-407256"/>
            <a:ext cx="3298317" cy="6478154"/>
          </a:xfrm>
          <a:custGeom>
            <a:avLst/>
            <a:gdLst/>
            <a:ahLst/>
            <a:cxnLst/>
            <a:rect l="l" t="t" r="r" b="b"/>
            <a:pathLst>
              <a:path w="3298317" h="6478154">
                <a:moveTo>
                  <a:pt x="0" y="6478154"/>
                </a:moveTo>
                <a:lnTo>
                  <a:pt x="0" y="0"/>
                </a:lnTo>
                <a:lnTo>
                  <a:pt x="2727291" y="0"/>
                </a:lnTo>
                <a:lnTo>
                  <a:pt x="2727291" y="1196539"/>
                </a:lnTo>
                <a:lnTo>
                  <a:pt x="3298317" y="1767565"/>
                </a:lnTo>
                <a:lnTo>
                  <a:pt x="2727291" y="1767565"/>
                </a:lnTo>
                <a:lnTo>
                  <a:pt x="2727291" y="6478154"/>
                </a:lnTo>
                <a:close/>
              </a:path>
            </a:pathLst>
          </a:custGeom>
          <a:solidFill>
            <a:srgbClr val="6599D9">
              <a:alpha val="7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 name="TextBox 9"/>
          <p:cNvSpPr txBox="1"/>
          <p:nvPr/>
        </p:nvSpPr>
        <p:spPr>
          <a:xfrm>
            <a:off x="577355" y="1477347"/>
            <a:ext cx="6269187" cy="400110"/>
          </a:xfrm>
          <a:prstGeom prst="rect">
            <a:avLst/>
          </a:prstGeom>
          <a:noFill/>
        </p:spPr>
        <p:txBody>
          <a:bodyPr wrap="square" rtlCol="0">
            <a:spAutoFit/>
          </a:bodyPr>
          <a:lstStyle/>
          <a:p>
            <a:pPr algn="ctr"/>
            <a:r>
              <a:rPr lang="en-US" sz="2000" b="1" i="1" dirty="0" smtClean="0">
                <a:solidFill>
                  <a:srgbClr val="FFFFFF"/>
                </a:solidFill>
                <a:latin typeface="Times"/>
                <a:cs typeface="Times"/>
              </a:rPr>
              <a:t>Study Period (2016-2020)</a:t>
            </a:r>
            <a:endParaRPr lang="en-US" sz="2000" b="1" i="1" dirty="0">
              <a:solidFill>
                <a:srgbClr val="FFFFFF"/>
              </a:solidFill>
              <a:latin typeface="Times"/>
              <a:cs typeface="Times"/>
            </a:endParaRPr>
          </a:p>
        </p:txBody>
      </p:sp>
      <p:sp>
        <p:nvSpPr>
          <p:cNvPr id="7" name="TextBox 6"/>
          <p:cNvSpPr txBox="1"/>
          <p:nvPr/>
        </p:nvSpPr>
        <p:spPr>
          <a:xfrm>
            <a:off x="2154852" y="1828706"/>
            <a:ext cx="6075182" cy="824841"/>
          </a:xfrm>
          <a:prstGeom prst="rect">
            <a:avLst/>
          </a:prstGeom>
          <a:noFill/>
        </p:spPr>
        <p:txBody>
          <a:bodyPr wrap="square" rtlCol="0">
            <a:spAutoFit/>
          </a:bodyPr>
          <a:lstStyle>
            <a:defPPr>
              <a:defRPr lang="en-US"/>
            </a:defPPr>
            <a:lvl1pPr algn="ctr">
              <a:lnSpc>
                <a:spcPts val="6000"/>
              </a:lnSpc>
              <a:defRPr sz="4600" spc="-150">
                <a:solidFill>
                  <a:schemeClr val="bg1"/>
                </a:solidFill>
                <a:latin typeface="Arial Black" panose="020B0A04020102020204" pitchFamily="34" charset="0"/>
                <a:cs typeface="Myriad Pro Cond"/>
              </a:defRPr>
            </a:lvl1pPr>
          </a:lstStyle>
          <a:p>
            <a:pPr algn="l"/>
            <a:r>
              <a:rPr lang="en-US" dirty="0"/>
              <a:t>Future work</a:t>
            </a:r>
          </a:p>
        </p:txBody>
      </p:sp>
      <p:cxnSp>
        <p:nvCxnSpPr>
          <p:cNvPr id="6" name="Straight Connector 5"/>
          <p:cNvCxnSpPr>
            <a:cxnSpLocks noChangeAspect="1"/>
          </p:cNvCxnSpPr>
          <p:nvPr/>
        </p:nvCxnSpPr>
        <p:spPr>
          <a:xfrm>
            <a:off x="2269152" y="1533227"/>
            <a:ext cx="0" cy="287998"/>
          </a:xfrm>
          <a:prstGeom prst="line">
            <a:avLst/>
          </a:prstGeom>
          <a:ln w="19050" cmpd="sng">
            <a:solidFill>
              <a:schemeClr val="bg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567768947"/>
      </p:ext>
    </p:extLst>
  </p:cSld>
  <p:clrMapOvr>
    <a:masterClrMapping/>
  </p:clrMapOvr>
  <mc:AlternateContent xmlns:mc="http://schemas.openxmlformats.org/markup-compatibility/2006" xmlns:p14="http://schemas.microsoft.com/office/powerpoint/2010/main">
    <mc:Choice Requires="p14">
      <p:transition spd="slow" p14:dur="2000" advClick="0" advTm="2500">
        <p:fade/>
      </p:transition>
    </mc:Choice>
    <mc:Fallback xmlns="">
      <p:transition xmlns:p14="http://schemas.microsoft.com/office/powerpoint/2010/main" spd="slow" advClick="0"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childTnLst>
                                </p:cTn>
                              </p:par>
                              <p:par>
                                <p:cTn id="15" presetID="10"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788020541"/>
              </p:ext>
            </p:extLst>
          </p:nvPr>
        </p:nvGraphicFramePr>
        <p:xfrm>
          <a:off x="2250784" y="1279968"/>
          <a:ext cx="7690431" cy="4665765"/>
        </p:xfrm>
        <a:graphic>
          <a:graphicData uri="http://schemas.openxmlformats.org/drawingml/2006/table">
            <a:tbl>
              <a:tblPr>
                <a:tableStyleId>{5C22544A-7EE6-4342-B048-85BDC9FD1C3A}</a:tableStyleId>
              </a:tblPr>
              <a:tblGrid>
                <a:gridCol w="620894">
                  <a:extLst>
                    <a:ext uri="{9D8B030D-6E8A-4147-A177-3AD203B41FA5}">
                      <a16:colId xmlns="" xmlns:a16="http://schemas.microsoft.com/office/drawing/2014/main" val="1008454531"/>
                    </a:ext>
                  </a:extLst>
                </a:gridCol>
                <a:gridCol w="7069537">
                  <a:extLst>
                    <a:ext uri="{9D8B030D-6E8A-4147-A177-3AD203B41FA5}">
                      <a16:colId xmlns="" xmlns:a16="http://schemas.microsoft.com/office/drawing/2014/main" val="3747009904"/>
                    </a:ext>
                  </a:extLst>
                </a:gridCol>
              </a:tblGrid>
              <a:tr h="276750">
                <a:tc>
                  <a:txBody>
                    <a:bodyPr/>
                    <a:lstStyle/>
                    <a:p>
                      <a:pPr marL="0" marR="0" algn="ctr" hangingPunct="0">
                        <a:spcBef>
                          <a:spcPts val="0"/>
                        </a:spcBef>
                        <a:spcAft>
                          <a:spcPts val="0"/>
                        </a:spcAft>
                        <a:tabLst>
                          <a:tab pos="720090" algn="l"/>
                          <a:tab pos="1188085" algn="l"/>
                          <a:tab pos="1440180" algn="l"/>
                        </a:tabLst>
                      </a:pPr>
                      <a:endParaRPr lang="en-US" sz="1000" b="1" dirty="0">
                        <a:effectLst/>
                        <a:latin typeface="Times New Roman Bold" panose="02020803070505020304" pitchFamily="18" charset="0"/>
                        <a:ea typeface="Times New Roman" panose="02020603050405020304" pitchFamily="18" charset="0"/>
                        <a:cs typeface="Times New Roman" panose="02020603050405020304" pitchFamily="18" charset="0"/>
                      </a:endParaRPr>
                    </a:p>
                  </a:txBody>
                  <a:tcPr marL="46842" marR="46842" marT="0" marB="0" anchor="ctr"/>
                </a:tc>
                <a:tc>
                  <a:txBody>
                    <a:bodyPr/>
                    <a:lstStyle/>
                    <a:p>
                      <a:pPr marL="0" marR="0" algn="ctr" hangingPunct="0">
                        <a:spcBef>
                          <a:spcPts val="0"/>
                        </a:spcBef>
                        <a:spcAft>
                          <a:spcPts val="0"/>
                        </a:spcAft>
                        <a:tabLst>
                          <a:tab pos="720090" algn="l"/>
                          <a:tab pos="1188085" algn="l"/>
                          <a:tab pos="1440180" algn="l"/>
                        </a:tabLst>
                      </a:pPr>
                      <a:r>
                        <a:rPr lang="en-US" sz="1200" b="1" dirty="0">
                          <a:solidFill>
                            <a:srgbClr val="00B050"/>
                          </a:solidFill>
                          <a:effectLst/>
                        </a:rPr>
                        <a:t>Question title</a:t>
                      </a:r>
                      <a:endParaRPr lang="en-US" sz="1200" b="1" dirty="0">
                        <a:solidFill>
                          <a:srgbClr val="00B050"/>
                        </a:solidFill>
                        <a:effectLst/>
                        <a:latin typeface="Times New Roman Bold" panose="02020803070505020304" pitchFamily="18" charset="0"/>
                        <a:ea typeface="Times New Roman" panose="02020603050405020304" pitchFamily="18" charset="0"/>
                        <a:cs typeface="Times New Roman" panose="02020603050405020304" pitchFamily="18" charset="0"/>
                      </a:endParaRPr>
                    </a:p>
                  </a:txBody>
                  <a:tcPr marL="46842" marR="46842" marT="0" marB="0" anchor="ctr"/>
                </a:tc>
                <a:extLst>
                  <a:ext uri="{0D108BD9-81ED-4DB2-BD59-A6C34878D82A}">
                    <a16:rowId xmlns="" xmlns:a16="http://schemas.microsoft.com/office/drawing/2014/main" val="2972581126"/>
                  </a:ext>
                </a:extLst>
              </a:tr>
              <a:tr h="553500">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A/3</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GB" sz="1050" dirty="0">
                          <a:effectLst/>
                        </a:rPr>
                        <a:t>Development of charging and accounting/settlement mechanisms for international telecommunications services using the Next Generation Networks (NGNs), future networks, and any possible future development, including adaptation of existing D-series Recommendations to the evolving user needs</a:t>
                      </a:r>
                      <a:endParaRPr lang="en-US" sz="1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extLst>
                  <a:ext uri="{0D108BD9-81ED-4DB2-BD59-A6C34878D82A}">
                    <a16:rowId xmlns="" xmlns:a16="http://schemas.microsoft.com/office/drawing/2014/main" val="108270054"/>
                  </a:ext>
                </a:extLst>
              </a:tr>
              <a:tr h="553500">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B/3</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GB" sz="1050" dirty="0">
                          <a:effectLst/>
                        </a:rPr>
                        <a:t>Development of charging and accounting/settlement mechanisms for international telecommunications services, other than those studied in Question 1/3, including adaptation of existing D-series Recommendations to the evolving user needs</a:t>
                      </a:r>
                      <a:endParaRPr lang="en-US" sz="1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extLst>
                  <a:ext uri="{0D108BD9-81ED-4DB2-BD59-A6C34878D82A}">
                    <a16:rowId xmlns="" xmlns:a16="http://schemas.microsoft.com/office/drawing/2014/main" val="44228182"/>
                  </a:ext>
                </a:extLst>
              </a:tr>
              <a:tr h="276750">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C/3</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Study of economic and policy factors relevant to the efficient provision of international telecommunication services</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extLst>
                  <a:ext uri="{0D108BD9-81ED-4DB2-BD59-A6C34878D82A}">
                    <a16:rowId xmlns="" xmlns:a16="http://schemas.microsoft.com/office/drawing/2014/main" val="1505691594"/>
                  </a:ext>
                </a:extLst>
              </a:tr>
              <a:tr h="276750">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D/3</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Regional studies for the development of cost models together with related economic and policy issues</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extLst>
                  <a:ext uri="{0D108BD9-81ED-4DB2-BD59-A6C34878D82A}">
                    <a16:rowId xmlns="" xmlns:a16="http://schemas.microsoft.com/office/drawing/2014/main" val="1952416946"/>
                  </a:ext>
                </a:extLst>
              </a:tr>
              <a:tr h="276750">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E/3</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Terms and definitions for Recommendations dealing with tariff and accounting principles together with related economic and policy issues</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extLst>
                  <a:ext uri="{0D108BD9-81ED-4DB2-BD59-A6C34878D82A}">
                    <a16:rowId xmlns="" xmlns:a16="http://schemas.microsoft.com/office/drawing/2014/main" val="2821665097"/>
                  </a:ext>
                </a:extLst>
              </a:tr>
              <a:tr h="415125">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F/3</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dirty="0">
                          <a:effectLst/>
                        </a:rPr>
                        <a:t>International Internet Connectivity including relevant aspects of IP peering, regional traffic exchange points, cost of provision of services and impact of transition from IPv4 to IPv6</a:t>
                      </a:r>
                      <a:endParaRPr lang="en-US" sz="1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extLst>
                  <a:ext uri="{0D108BD9-81ED-4DB2-BD59-A6C34878D82A}">
                    <a16:rowId xmlns="" xmlns:a16="http://schemas.microsoft.com/office/drawing/2014/main" val="2840790664"/>
                  </a:ext>
                </a:extLst>
              </a:tr>
              <a:tr h="276750">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G/3</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International Mobile Roaming issues (including charging, accounting and settlement mechanisms and roaming at border areas)</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extLst>
                  <a:ext uri="{0D108BD9-81ED-4DB2-BD59-A6C34878D82A}">
                    <a16:rowId xmlns="" xmlns:a16="http://schemas.microsoft.com/office/drawing/2014/main" val="2396069895"/>
                  </a:ext>
                </a:extLst>
              </a:tr>
              <a:tr h="276750">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H/3</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Alternative Calling Procedures and Misappropriation and Misuse of facilities and services including CLI, CPND and OI.</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extLst>
                  <a:ext uri="{0D108BD9-81ED-4DB2-BD59-A6C34878D82A}">
                    <a16:rowId xmlns="" xmlns:a16="http://schemas.microsoft.com/office/drawing/2014/main" val="291064496"/>
                  </a:ext>
                </a:extLst>
              </a:tr>
              <a:tr h="415125">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I/3</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Economic and regulatory impact of the Internet, convergence (services or infrastructure) and new services, such as OTT, on international telecommunication services and networks</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extLst>
                  <a:ext uri="{0D108BD9-81ED-4DB2-BD59-A6C34878D82A}">
                    <a16:rowId xmlns="" xmlns:a16="http://schemas.microsoft.com/office/drawing/2014/main" val="1437578614"/>
                  </a:ext>
                </a:extLst>
              </a:tr>
              <a:tr h="415125">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J/3</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a:effectLst/>
                        </a:rPr>
                        <a:t>Definition of relevant markets, competition policy and identification of operators with SMP as it relates to the economic aspects of the international telecommunication services and networks</a:t>
                      </a:r>
                      <a:endParaRPr lang="en-US" sz="10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extLst>
                  <a:ext uri="{0D108BD9-81ED-4DB2-BD59-A6C34878D82A}">
                    <a16:rowId xmlns="" xmlns:a16="http://schemas.microsoft.com/office/drawing/2014/main" val="2015109542"/>
                  </a:ext>
                </a:extLst>
              </a:tr>
              <a:tr h="230625">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1050" dirty="0">
                          <a:effectLst/>
                        </a:rPr>
                        <a:t>K/3</a:t>
                      </a:r>
                      <a:endParaRPr lang="en-US" sz="10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tc>
                  <a:txBody>
                    <a:bodyPr/>
                    <a:lstStyle/>
                    <a:p>
                      <a:pPr marL="0" marR="0" hangingPunct="0">
                        <a:spcBef>
                          <a:spcPts val="600"/>
                        </a:spcBef>
                        <a:spcAft>
                          <a:spcPts val="600"/>
                        </a:spcAft>
                        <a:tabLst>
                          <a:tab pos="180340" algn="l"/>
                          <a:tab pos="360045" algn="l"/>
                          <a:tab pos="540385" algn="l"/>
                          <a:tab pos="720090" algn="l"/>
                          <a:tab pos="900430" algn="l"/>
                          <a:tab pos="1080135" algn="l"/>
                          <a:tab pos="1188085" algn="l"/>
                          <a:tab pos="1260475" algn="l"/>
                          <a:tab pos="1440180" algn="l"/>
                          <a:tab pos="1620520" algn="l"/>
                          <a:tab pos="1800225" algn="l"/>
                          <a:tab pos="1980565" algn="l"/>
                          <a:tab pos="2160270" algn="l"/>
                          <a:tab pos="2340610" algn="l"/>
                          <a:tab pos="2520315" algn="l"/>
                        </a:tabLst>
                      </a:pPr>
                      <a:r>
                        <a:rPr lang="en-US" sz="2000" b="1" dirty="0">
                          <a:effectLst/>
                        </a:rPr>
                        <a:t>Economic and policy aspects of big data and digital identity in international telecommunications services and networks</a:t>
                      </a:r>
                      <a:endParaRPr lang="en-US" sz="20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46842" marR="46842" marT="0" marB="0"/>
                </a:tc>
                <a:extLst>
                  <a:ext uri="{0D108BD9-81ED-4DB2-BD59-A6C34878D82A}">
                    <a16:rowId xmlns="" xmlns:a16="http://schemas.microsoft.com/office/drawing/2014/main" val="3813885350"/>
                  </a:ext>
                </a:extLst>
              </a:tr>
            </a:tbl>
          </a:graphicData>
        </a:graphic>
      </p:graphicFrame>
      <p:sp>
        <p:nvSpPr>
          <p:cNvPr id="5" name="Title 4"/>
          <p:cNvSpPr txBox="1">
            <a:spLocks/>
          </p:cNvSpPr>
          <p:nvPr/>
        </p:nvSpPr>
        <p:spPr>
          <a:xfrm>
            <a:off x="0" y="348708"/>
            <a:ext cx="12192000" cy="652924"/>
          </a:xfrm>
          <a:prstGeom prst="rect">
            <a:avLst/>
          </a:prstGeom>
          <a:solidFill>
            <a:schemeClr val="tx1">
              <a:lumMod val="50000"/>
              <a:lumOff val="50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defPPr>
              <a:defRPr lang="en-US"/>
            </a:defPPr>
            <a:lvl1pPr algn="ctr">
              <a:spcBef>
                <a:spcPct val="0"/>
              </a:spcBef>
              <a:buNone/>
              <a:defRPr sz="2800" b="1" i="0"/>
            </a:lvl1pPr>
          </a:lstStyle>
          <a:p>
            <a:r>
              <a:rPr lang="en-US" dirty="0" smtClean="0"/>
              <a:t>For the next SP, SG3 submitted 11 Questions to WTSA-16: 10 existing and 1 new</a:t>
            </a:r>
            <a:endParaRPr lang="en-US" dirty="0"/>
          </a:p>
        </p:txBody>
      </p:sp>
      <p:sp>
        <p:nvSpPr>
          <p:cNvPr id="7" name="Rounded Rectangle 6"/>
          <p:cNvSpPr/>
          <p:nvPr/>
        </p:nvSpPr>
        <p:spPr>
          <a:xfrm>
            <a:off x="2812236" y="5296211"/>
            <a:ext cx="6826102" cy="659202"/>
          </a:xfrm>
          <a:prstGeom prst="roundRect">
            <a:avLst>
              <a:gd name="adj" fmla="val 17566"/>
            </a:avLst>
          </a:prstGeom>
          <a:noFill/>
          <a:ln w="57150">
            <a:solidFill>
              <a:srgbClr val="92D050"/>
            </a:solidFill>
          </a:ln>
        </p:spPr>
        <p:style>
          <a:lnRef idx="1">
            <a:schemeClr val="accent3"/>
          </a:lnRef>
          <a:fillRef idx="3">
            <a:schemeClr val="accent3"/>
          </a:fillRef>
          <a:effectRef idx="2">
            <a:schemeClr val="accent3"/>
          </a:effectRef>
          <a:fontRef idx="minor">
            <a:schemeClr val="lt1"/>
          </a:fontRef>
        </p:style>
        <p:txBody>
          <a:bodyPr rtlCol="0" anchor="ctr"/>
          <a:lstStyle/>
          <a:p>
            <a:pPr algn="ctr"/>
            <a:endParaRPr lang="en-US" dirty="0"/>
          </a:p>
        </p:txBody>
      </p:sp>
      <p:sp>
        <p:nvSpPr>
          <p:cNvPr id="6" name="Snip Single Corner Rectangle 5"/>
          <p:cNvSpPr/>
          <p:nvPr/>
        </p:nvSpPr>
        <p:spPr>
          <a:xfrm>
            <a:off x="-1" y="0"/>
            <a:ext cx="2156792"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b="1" dirty="0">
                <a:solidFill>
                  <a:schemeClr val="tx1">
                    <a:lumMod val="50000"/>
                    <a:lumOff val="50000"/>
                  </a:schemeClr>
                </a:solidFill>
              </a:rPr>
              <a:t> </a:t>
            </a:r>
            <a:r>
              <a:rPr lang="en-US" b="1" dirty="0" smtClean="0">
                <a:solidFill>
                  <a:schemeClr val="tx1">
                    <a:lumMod val="50000"/>
                    <a:lumOff val="50000"/>
                  </a:schemeClr>
                </a:solidFill>
              </a:rPr>
              <a:t>Future work </a:t>
            </a:r>
            <a:endParaRPr lang="en-US" b="1" dirty="0">
              <a:solidFill>
                <a:schemeClr val="tx1">
                  <a:lumMod val="50000"/>
                  <a:lumOff val="50000"/>
                </a:schemeClr>
              </a:solidFill>
            </a:endParaRPr>
          </a:p>
        </p:txBody>
      </p:sp>
    </p:spTree>
    <p:extLst>
      <p:ext uri="{BB962C8B-B14F-4D97-AF65-F5344CB8AC3E}">
        <p14:creationId xmlns:p14="http://schemas.microsoft.com/office/powerpoint/2010/main" val="3955078278"/>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524000" y="1001632"/>
            <a:ext cx="9144000" cy="369332"/>
          </a:xfrm>
          <a:prstGeom prst="rect">
            <a:avLst/>
          </a:prstGeom>
          <a:solidFill>
            <a:schemeClr val="bg1"/>
          </a:solidFill>
        </p:spPr>
        <p:txBody>
          <a:bodyPr wrap="square" rtlCol="0">
            <a:spAutoFit/>
          </a:bodyPr>
          <a:lstStyle/>
          <a:p>
            <a:endParaRPr lang="en-US" dirty="0"/>
          </a:p>
        </p:txBody>
      </p:sp>
      <p:sp>
        <p:nvSpPr>
          <p:cNvPr id="4" name="Title 4"/>
          <p:cNvSpPr txBox="1">
            <a:spLocks/>
          </p:cNvSpPr>
          <p:nvPr/>
        </p:nvSpPr>
        <p:spPr>
          <a:xfrm>
            <a:off x="0" y="348708"/>
            <a:ext cx="12192000" cy="652924"/>
          </a:xfrm>
          <a:prstGeom prst="rect">
            <a:avLst/>
          </a:prstGeom>
          <a:solidFill>
            <a:schemeClr val="tx1">
              <a:lumMod val="50000"/>
              <a:lumOff val="50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defPPr>
              <a:defRPr lang="en-US"/>
            </a:defPPr>
            <a:lvl1pPr algn="ctr">
              <a:spcBef>
                <a:spcPct val="0"/>
              </a:spcBef>
              <a:buNone/>
              <a:defRPr sz="2800" b="1" i="0"/>
            </a:lvl1pPr>
          </a:lstStyle>
          <a:p>
            <a:r>
              <a:rPr lang="en-US" dirty="0"/>
              <a:t>New Work Items for SG3 agreed at its last meeting</a:t>
            </a:r>
          </a:p>
        </p:txBody>
      </p:sp>
      <p:graphicFrame>
        <p:nvGraphicFramePr>
          <p:cNvPr id="8" name="Diagram 7"/>
          <p:cNvGraphicFramePr/>
          <p:nvPr>
            <p:extLst>
              <p:ext uri="{D42A27DB-BD31-4B8C-83A1-F6EECF244321}">
                <p14:modId xmlns:p14="http://schemas.microsoft.com/office/powerpoint/2010/main" val="3393861966"/>
              </p:ext>
            </p:extLst>
          </p:nvPr>
        </p:nvGraphicFramePr>
        <p:xfrm>
          <a:off x="2073720" y="215027"/>
          <a:ext cx="8181709" cy="415950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Snip Single Corner Rectangle 5"/>
          <p:cNvSpPr/>
          <p:nvPr/>
        </p:nvSpPr>
        <p:spPr>
          <a:xfrm>
            <a:off x="-1" y="0"/>
            <a:ext cx="2156792"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b="1" dirty="0">
                <a:solidFill>
                  <a:schemeClr val="tx1">
                    <a:lumMod val="50000"/>
                    <a:lumOff val="50000"/>
                  </a:schemeClr>
                </a:solidFill>
              </a:rPr>
              <a:t> </a:t>
            </a:r>
            <a:r>
              <a:rPr lang="en-US" b="1" dirty="0" smtClean="0">
                <a:solidFill>
                  <a:schemeClr val="tx1">
                    <a:lumMod val="50000"/>
                    <a:lumOff val="50000"/>
                  </a:schemeClr>
                </a:solidFill>
              </a:rPr>
              <a:t>Future work </a:t>
            </a:r>
            <a:endParaRPr lang="en-US" b="1" dirty="0">
              <a:solidFill>
                <a:schemeClr val="tx1">
                  <a:lumMod val="50000"/>
                  <a:lumOff val="50000"/>
                </a:schemeClr>
              </a:solidFill>
            </a:endParaRPr>
          </a:p>
        </p:txBody>
      </p:sp>
      <p:graphicFrame>
        <p:nvGraphicFramePr>
          <p:cNvPr id="7" name="Diagram 6"/>
          <p:cNvGraphicFramePr/>
          <p:nvPr>
            <p:extLst>
              <p:ext uri="{D42A27DB-BD31-4B8C-83A1-F6EECF244321}">
                <p14:modId xmlns:p14="http://schemas.microsoft.com/office/powerpoint/2010/main" val="1278822326"/>
              </p:ext>
            </p:extLst>
          </p:nvPr>
        </p:nvGraphicFramePr>
        <p:xfrm>
          <a:off x="2073720" y="3270147"/>
          <a:ext cx="8506876" cy="391214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4049639246"/>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4"/>
          <p:cNvSpPr txBox="1">
            <a:spLocks/>
          </p:cNvSpPr>
          <p:nvPr/>
        </p:nvSpPr>
        <p:spPr>
          <a:xfrm>
            <a:off x="0" y="386416"/>
            <a:ext cx="12192000" cy="652924"/>
          </a:xfrm>
          <a:prstGeom prst="rect">
            <a:avLst/>
          </a:prstGeom>
          <a:solidFill>
            <a:schemeClr val="tx1">
              <a:lumMod val="50000"/>
              <a:lumOff val="50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defPPr>
              <a:defRPr lang="en-US"/>
            </a:defPPr>
            <a:lvl1pPr algn="ctr">
              <a:spcBef>
                <a:spcPct val="0"/>
              </a:spcBef>
              <a:buNone/>
              <a:defRPr sz="2800" b="1" i="0"/>
            </a:lvl1pPr>
          </a:lstStyle>
          <a:p>
            <a:r>
              <a:rPr lang="en-US" dirty="0">
                <a:solidFill>
                  <a:schemeClr val="bg1"/>
                </a:solidFill>
              </a:rPr>
              <a:t>Draft texts for possible future </a:t>
            </a:r>
            <a:r>
              <a:rPr lang="en-US" dirty="0" smtClean="0">
                <a:solidFill>
                  <a:schemeClr val="bg1"/>
                </a:solidFill>
              </a:rPr>
              <a:t>Recommendations from SG3 </a:t>
            </a:r>
            <a:r>
              <a:rPr lang="en-US" dirty="0">
                <a:solidFill>
                  <a:schemeClr val="bg1"/>
                </a:solidFill>
              </a:rPr>
              <a:t>include: </a:t>
            </a:r>
            <a:endParaRPr lang="en-US" dirty="0"/>
          </a:p>
        </p:txBody>
      </p:sp>
      <p:sp>
        <p:nvSpPr>
          <p:cNvPr id="2" name="Rectangle 1"/>
          <p:cNvSpPr/>
          <p:nvPr/>
        </p:nvSpPr>
        <p:spPr>
          <a:xfrm>
            <a:off x="2036064" y="4521838"/>
            <a:ext cx="8443250" cy="1113652"/>
          </a:xfrm>
          <a:prstGeom prst="rect">
            <a:avLst/>
          </a:prstGeom>
          <a:ln>
            <a:noFill/>
          </a:ln>
          <a:effectLst/>
          <a:scene3d>
            <a:camera prst="orthographicFront">
              <a:rot lat="0" lon="0" rev="0"/>
            </a:camera>
            <a:lightRig rig="chilly" dir="t">
              <a:rot lat="0" lon="0" rev="18480000"/>
            </a:lightRig>
          </a:scene3d>
          <a:sp3d prstMaterial="clear">
            <a:bevelT h="63500"/>
          </a:sp3d>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2000" dirty="0"/>
              <a:t>"</a:t>
            </a:r>
            <a:r>
              <a:rPr lang="en-US" sz="2400" b="1" dirty="0">
                <a:solidFill>
                  <a:srgbClr val="7030A0"/>
                </a:solidFill>
              </a:rPr>
              <a:t>Shared use of spectrum and telecommunication infrastructure </a:t>
            </a:r>
            <a:br>
              <a:rPr lang="en-US" sz="2400" b="1" dirty="0">
                <a:solidFill>
                  <a:srgbClr val="7030A0"/>
                </a:solidFill>
              </a:rPr>
            </a:br>
            <a:r>
              <a:rPr lang="en-US" sz="2000" dirty="0"/>
              <a:t>as a regulatory method for lowering the telecommunication tariffs"    </a:t>
            </a:r>
          </a:p>
        </p:txBody>
      </p:sp>
      <p:sp>
        <p:nvSpPr>
          <p:cNvPr id="3" name="Rectangle 2"/>
          <p:cNvSpPr/>
          <p:nvPr/>
        </p:nvSpPr>
        <p:spPr>
          <a:xfrm>
            <a:off x="2036064" y="3207658"/>
            <a:ext cx="8443250" cy="825941"/>
          </a:xfrm>
          <a:prstGeom prst="rect">
            <a:avLst/>
          </a:prstGeom>
          <a:ln>
            <a:noFill/>
          </a:ln>
          <a:effectLst/>
          <a:scene3d>
            <a:camera prst="orthographicFront">
              <a:rot lat="0" lon="0" rev="0"/>
            </a:camera>
            <a:lightRig rig="chilly" dir="t">
              <a:rot lat="0" lon="0" rev="18480000"/>
            </a:lightRig>
          </a:scene3d>
          <a:sp3d prstMaterial="clear">
            <a:bevelT h="63500"/>
          </a:sp3d>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2000" dirty="0"/>
              <a:t>“Costs, Charges and Competition for </a:t>
            </a:r>
            <a:r>
              <a:rPr lang="en-US" sz="2400" b="1" dirty="0">
                <a:solidFill>
                  <a:srgbClr val="7030A0"/>
                </a:solidFill>
              </a:rPr>
              <a:t>Mobile Financial Services </a:t>
            </a:r>
            <a:r>
              <a:rPr lang="en-US" sz="2000" dirty="0"/>
              <a:t>" </a:t>
            </a:r>
          </a:p>
        </p:txBody>
      </p:sp>
      <p:sp>
        <p:nvSpPr>
          <p:cNvPr id="9" name="Rectangle 8"/>
          <p:cNvSpPr/>
          <p:nvPr/>
        </p:nvSpPr>
        <p:spPr>
          <a:xfrm>
            <a:off x="2036064" y="1399801"/>
            <a:ext cx="8443250" cy="1553714"/>
          </a:xfrm>
          <a:prstGeom prst="rect">
            <a:avLst/>
          </a:prstGeom>
          <a:ln>
            <a:noFill/>
          </a:ln>
          <a:effectLst/>
          <a:scene3d>
            <a:camera prst="orthographicFront">
              <a:rot lat="0" lon="0" rev="0"/>
            </a:camera>
            <a:lightRig rig="chilly" dir="t">
              <a:rot lat="0" lon="0" rev="18480000"/>
            </a:lightRig>
          </a:scene3d>
          <a:sp3d prstMaterial="clear">
            <a:bevelT h="63500"/>
          </a:sp3d>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r>
              <a:rPr lang="en-US" sz="2000" dirty="0"/>
              <a:t>“Guidance to Member States in relation to the global growth of </a:t>
            </a:r>
            <a:r>
              <a:rPr lang="en-US" sz="2400" b="1" dirty="0">
                <a:solidFill>
                  <a:srgbClr val="7030A0"/>
                </a:solidFill>
              </a:rPr>
              <a:t>OTTs</a:t>
            </a:r>
            <a:r>
              <a:rPr lang="en-US" sz="2400" dirty="0">
                <a:solidFill>
                  <a:srgbClr val="7030A0"/>
                </a:solidFill>
              </a:rPr>
              <a:t> </a:t>
            </a:r>
            <a:r>
              <a:rPr lang="en-US" sz="2000" dirty="0"/>
              <a:t>in view of ensuring fair competition, consumer protection, dynamic innovation, sustainable investment and infrastructure development, accessibility and affordability of services " </a:t>
            </a:r>
          </a:p>
        </p:txBody>
      </p:sp>
      <p:sp>
        <p:nvSpPr>
          <p:cNvPr id="6" name="Snip Single Corner Rectangle 5"/>
          <p:cNvSpPr/>
          <p:nvPr/>
        </p:nvSpPr>
        <p:spPr>
          <a:xfrm>
            <a:off x="-1" y="0"/>
            <a:ext cx="2156792"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b="1" dirty="0">
                <a:solidFill>
                  <a:schemeClr val="tx1">
                    <a:lumMod val="50000"/>
                    <a:lumOff val="50000"/>
                  </a:schemeClr>
                </a:solidFill>
              </a:rPr>
              <a:t> </a:t>
            </a:r>
            <a:r>
              <a:rPr lang="en-US" b="1" dirty="0" smtClean="0">
                <a:solidFill>
                  <a:schemeClr val="tx1">
                    <a:lumMod val="50000"/>
                    <a:lumOff val="50000"/>
                  </a:schemeClr>
                </a:solidFill>
              </a:rPr>
              <a:t>Future work </a:t>
            </a:r>
            <a:endParaRPr lang="en-US" b="1" dirty="0">
              <a:solidFill>
                <a:schemeClr val="tx1">
                  <a:lumMod val="50000"/>
                  <a:lumOff val="50000"/>
                </a:schemeClr>
              </a:solidFill>
            </a:endParaRPr>
          </a:p>
        </p:txBody>
      </p:sp>
    </p:spTree>
    <p:extLst>
      <p:ext uri="{BB962C8B-B14F-4D97-AF65-F5344CB8AC3E}">
        <p14:creationId xmlns:p14="http://schemas.microsoft.com/office/powerpoint/2010/main" val="333667887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Title 4"/>
          <p:cNvSpPr txBox="1">
            <a:spLocks/>
          </p:cNvSpPr>
          <p:nvPr/>
        </p:nvSpPr>
        <p:spPr>
          <a:xfrm>
            <a:off x="0" y="414391"/>
            <a:ext cx="12192000" cy="652924"/>
          </a:xfrm>
          <a:prstGeom prst="rect">
            <a:avLst/>
          </a:prstGeom>
          <a:solidFill>
            <a:schemeClr val="tx1">
              <a:lumMod val="50000"/>
              <a:lumOff val="50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defPPr>
              <a:defRPr lang="en-US"/>
            </a:defPPr>
            <a:lvl1pPr algn="ctr">
              <a:spcBef>
                <a:spcPct val="0"/>
              </a:spcBef>
              <a:buNone/>
              <a:defRPr sz="2800" b="1" i="0"/>
            </a:lvl1pPr>
          </a:lstStyle>
          <a:p>
            <a:r>
              <a:rPr lang="en-US" dirty="0" smtClean="0">
                <a:solidFill>
                  <a:schemeClr val="bg1"/>
                </a:solidFill>
              </a:rPr>
              <a:t>Draft B</a:t>
            </a:r>
            <a:r>
              <a:rPr lang="en-US" dirty="0" smtClean="0">
                <a:solidFill>
                  <a:schemeClr val="bg1"/>
                </a:solidFill>
              </a:rPr>
              <a:t>aseline </a:t>
            </a:r>
            <a:r>
              <a:rPr lang="en-US" dirty="0" smtClean="0">
                <a:solidFill>
                  <a:schemeClr val="bg1"/>
                </a:solidFill>
              </a:rPr>
              <a:t>text for an SG3 technical report on OTT</a:t>
            </a:r>
            <a:endParaRPr lang="en-US" dirty="0"/>
          </a:p>
        </p:txBody>
      </p:sp>
      <p:sp>
        <p:nvSpPr>
          <p:cNvPr id="6" name="Rectangle 5"/>
          <p:cNvSpPr/>
          <p:nvPr/>
        </p:nvSpPr>
        <p:spPr>
          <a:xfrm>
            <a:off x="247651" y="2184962"/>
            <a:ext cx="5475232" cy="1857368"/>
          </a:xfrm>
          <a:prstGeom prst="rect">
            <a:avLst/>
          </a:prstGeom>
        </p:spPr>
        <p:txBody>
          <a:bodyPr wrap="square">
            <a:spAutoFit/>
          </a:bodyPr>
          <a:lstStyle/>
          <a:p>
            <a:pPr marL="285750" indent="-285750">
              <a:lnSpc>
                <a:spcPct val="107000"/>
              </a:lnSpc>
              <a:spcAft>
                <a:spcPts val="800"/>
              </a:spcAft>
              <a:buFontTx/>
              <a:buChar char="-"/>
            </a:pPr>
            <a:r>
              <a:rPr lang="en-GB" dirty="0" smtClean="0">
                <a:latin typeface="Calibri" panose="020F0502020204030204" pitchFamily="34" charset="0"/>
                <a:ea typeface="SimSun" panose="02010600030101010101" pitchFamily="2" charset="-122"/>
                <a:cs typeface="Arial" panose="020B0604020202020204" pitchFamily="34" charset="0"/>
              </a:rPr>
              <a:t>Note: The report </a:t>
            </a:r>
            <a:r>
              <a:rPr lang="en-GB" dirty="0">
                <a:latin typeface="Calibri" panose="020F0502020204030204" pitchFamily="34" charset="0"/>
                <a:ea typeface="SimSun" panose="02010600030101010101" pitchFamily="2" charset="-122"/>
                <a:cs typeface="Arial" panose="020B0604020202020204" pitchFamily="34" charset="0"/>
              </a:rPr>
              <a:t>seeks to be </a:t>
            </a:r>
            <a:r>
              <a:rPr lang="en-GB" i="1" dirty="0">
                <a:latin typeface="Calibri" panose="020F0502020204030204" pitchFamily="34" charset="0"/>
                <a:ea typeface="SimSun" panose="02010600030101010101" pitchFamily="2" charset="-122"/>
                <a:cs typeface="Arial" panose="020B0604020202020204" pitchFamily="34" charset="0"/>
              </a:rPr>
              <a:t>descriptive</a:t>
            </a:r>
            <a:r>
              <a:rPr lang="en-GB" dirty="0">
                <a:latin typeface="Calibri" panose="020F0502020204030204" pitchFamily="34" charset="0"/>
                <a:ea typeface="SimSun" panose="02010600030101010101" pitchFamily="2" charset="-122"/>
                <a:cs typeface="Arial" panose="020B0604020202020204" pitchFamily="34" charset="0"/>
              </a:rPr>
              <a:t> rather than </a:t>
            </a:r>
            <a:r>
              <a:rPr lang="en-GB" i="1" dirty="0">
                <a:latin typeface="Calibri" panose="020F0502020204030204" pitchFamily="34" charset="0"/>
                <a:ea typeface="SimSun" panose="02010600030101010101" pitchFamily="2" charset="-122"/>
                <a:cs typeface="Arial" panose="020B0604020202020204" pitchFamily="34" charset="0"/>
              </a:rPr>
              <a:t>normative</a:t>
            </a:r>
            <a:r>
              <a:rPr lang="en-GB" dirty="0">
                <a:latin typeface="Calibri" panose="020F0502020204030204" pitchFamily="34" charset="0"/>
                <a:ea typeface="SimSun" panose="02010600030101010101" pitchFamily="2" charset="-122"/>
                <a:cs typeface="Arial" panose="020B0604020202020204" pitchFamily="34" charset="0"/>
              </a:rPr>
              <a:t>. </a:t>
            </a:r>
            <a:r>
              <a:rPr lang="en-GB" dirty="0" smtClean="0">
                <a:latin typeface="Calibri" panose="020F0502020204030204" pitchFamily="34" charset="0"/>
                <a:ea typeface="SimSun" panose="02010600030101010101" pitchFamily="2" charset="-122"/>
                <a:cs typeface="Arial" panose="020B0604020202020204" pitchFamily="34" charset="0"/>
              </a:rPr>
              <a:t>The </a:t>
            </a:r>
            <a:r>
              <a:rPr lang="en-GB" dirty="0" smtClean="0">
                <a:latin typeface="Calibri" panose="020F0502020204030204" pitchFamily="34" charset="0"/>
                <a:ea typeface="SimSun" panose="02010600030101010101" pitchFamily="2" charset="-122"/>
                <a:cs typeface="Arial" panose="020B0604020202020204" pitchFamily="34" charset="0"/>
              </a:rPr>
              <a:t>intention is to </a:t>
            </a:r>
            <a:r>
              <a:rPr lang="en-GB" dirty="0">
                <a:latin typeface="Calibri" panose="020F0502020204030204" pitchFamily="34" charset="0"/>
                <a:ea typeface="SimSun" panose="02010600030101010101" pitchFamily="2" charset="-122"/>
                <a:cs typeface="Arial" panose="020B0604020202020204" pitchFamily="34" charset="0"/>
              </a:rPr>
              <a:t>provide clear statements on the current state of play, and to identify suitable </a:t>
            </a:r>
            <a:r>
              <a:rPr lang="en-GB" i="1" dirty="0">
                <a:latin typeface="Calibri" panose="020F0502020204030204" pitchFamily="34" charset="0"/>
                <a:ea typeface="SimSun" panose="02010600030101010101" pitchFamily="2" charset="-122"/>
                <a:cs typeface="Arial" panose="020B0604020202020204" pitchFamily="34" charset="0"/>
              </a:rPr>
              <a:t>findings</a:t>
            </a:r>
            <a:r>
              <a:rPr lang="en-GB" dirty="0">
                <a:latin typeface="Calibri" panose="020F0502020204030204" pitchFamily="34" charset="0"/>
                <a:ea typeface="SimSun" panose="02010600030101010101" pitchFamily="2" charset="-122"/>
                <a:cs typeface="Arial" panose="020B0604020202020204" pitchFamily="34" charset="0"/>
              </a:rPr>
              <a:t> where </a:t>
            </a:r>
            <a:r>
              <a:rPr lang="en-GB" dirty="0" smtClean="0">
                <a:latin typeface="Calibri" panose="020F0502020204030204" pitchFamily="34" charset="0"/>
                <a:ea typeface="SimSun" panose="02010600030101010101" pitchFamily="2" charset="-122"/>
                <a:cs typeface="Arial" panose="020B0604020202020204" pitchFamily="34" charset="0"/>
              </a:rPr>
              <a:t>appropriate. </a:t>
            </a:r>
            <a:r>
              <a:rPr lang="en-GB" i="1" dirty="0">
                <a:latin typeface="Calibri" panose="020F0502020204030204" pitchFamily="34" charset="0"/>
                <a:ea typeface="SimSun" panose="02010600030101010101" pitchFamily="2" charset="-122"/>
                <a:cs typeface="Arial" panose="020B0604020202020204" pitchFamily="34" charset="0"/>
              </a:rPr>
              <a:t>R</a:t>
            </a:r>
            <a:r>
              <a:rPr lang="en-GB" i="1" dirty="0" smtClean="0">
                <a:latin typeface="Calibri" panose="020F0502020204030204" pitchFamily="34" charset="0"/>
                <a:ea typeface="SimSun" panose="02010600030101010101" pitchFamily="2" charset="-122"/>
                <a:cs typeface="Arial" panose="020B0604020202020204" pitchFamily="34" charset="0"/>
              </a:rPr>
              <a:t>ecommendations</a:t>
            </a:r>
            <a:r>
              <a:rPr lang="en-GB" dirty="0" smtClean="0">
                <a:latin typeface="Calibri" panose="020F0502020204030204" pitchFamily="34" charset="0"/>
                <a:ea typeface="SimSun" panose="02010600030101010101" pitchFamily="2" charset="-122"/>
                <a:cs typeface="Arial" panose="020B0604020202020204" pitchFamily="34" charset="0"/>
              </a:rPr>
              <a:t> </a:t>
            </a:r>
            <a:r>
              <a:rPr lang="en-GB" dirty="0" smtClean="0">
                <a:latin typeface="Calibri" panose="020F0502020204030204" pitchFamily="34" charset="0"/>
                <a:ea typeface="SimSun" panose="02010600030101010101" pitchFamily="2" charset="-122"/>
                <a:cs typeface="Arial" panose="020B0604020202020204" pitchFamily="34" charset="0"/>
              </a:rPr>
              <a:t>are</a:t>
            </a:r>
            <a:r>
              <a:rPr lang="en-GB" dirty="0" smtClean="0">
                <a:latin typeface="Calibri" panose="020F0502020204030204" pitchFamily="34" charset="0"/>
                <a:ea typeface="SimSun" panose="02010600030101010101" pitchFamily="2" charset="-122"/>
                <a:cs typeface="Arial" panose="020B0604020202020204" pitchFamily="34" charset="0"/>
              </a:rPr>
              <a:t> </a:t>
            </a:r>
            <a:r>
              <a:rPr lang="en-GB" dirty="0" smtClean="0">
                <a:latin typeface="Calibri" panose="020F0502020204030204" pitchFamily="34" charset="0"/>
                <a:ea typeface="SimSun" panose="02010600030101010101" pitchFamily="2" charset="-122"/>
                <a:cs typeface="Arial" panose="020B0604020202020204" pitchFamily="34" charset="0"/>
              </a:rPr>
              <a:t>beyond the </a:t>
            </a:r>
            <a:r>
              <a:rPr lang="en-GB" dirty="0">
                <a:latin typeface="Calibri" panose="020F0502020204030204" pitchFamily="34" charset="0"/>
                <a:ea typeface="SimSun" panose="02010600030101010101" pitchFamily="2" charset="-122"/>
                <a:cs typeface="Arial" panose="020B0604020202020204" pitchFamily="34" charset="0"/>
              </a:rPr>
              <a:t>scope of this report.</a:t>
            </a:r>
            <a:endParaRPr lang="en-US" dirty="0">
              <a:effectLst/>
              <a:latin typeface="Calibri" panose="020F0502020204030204" pitchFamily="34" charset="0"/>
              <a:ea typeface="SimSun" panose="02010600030101010101" pitchFamily="2" charset="-122"/>
              <a:cs typeface="Arial" panose="020B0604020202020204" pitchFamily="34" charset="0"/>
            </a:endParaRPr>
          </a:p>
        </p:txBody>
      </p:sp>
      <p:sp>
        <p:nvSpPr>
          <p:cNvPr id="7" name="Rectangle 6"/>
          <p:cNvSpPr/>
          <p:nvPr/>
        </p:nvSpPr>
        <p:spPr>
          <a:xfrm>
            <a:off x="247650" y="1586827"/>
            <a:ext cx="6307048" cy="487506"/>
          </a:xfrm>
          <a:prstGeom prst="rect">
            <a:avLst/>
          </a:prstGeom>
        </p:spPr>
        <p:txBody>
          <a:bodyPr wrap="none">
            <a:spAutoFit/>
          </a:bodyPr>
          <a:lstStyle/>
          <a:p>
            <a:pPr>
              <a:lnSpc>
                <a:spcPct val="107000"/>
              </a:lnSpc>
              <a:spcAft>
                <a:spcPts val="800"/>
              </a:spcAft>
            </a:pPr>
            <a:r>
              <a:rPr lang="en-GB" sz="2400" b="1" dirty="0" smtClean="0">
                <a:solidFill>
                  <a:schemeClr val="accent2">
                    <a:lumMod val="50000"/>
                  </a:schemeClr>
                </a:solidFill>
                <a:latin typeface="Calibri" panose="020F0502020204030204" pitchFamily="34" charset="0"/>
                <a:ea typeface="SimSun" panose="02010600030101010101" pitchFamily="2" charset="-122"/>
                <a:cs typeface="Arial" panose="020B0604020202020204" pitchFamily="34" charset="0"/>
              </a:rPr>
              <a:t>Economic </a:t>
            </a:r>
            <a:r>
              <a:rPr lang="en-GB" sz="2400" b="1" dirty="0">
                <a:solidFill>
                  <a:schemeClr val="accent2">
                    <a:lumMod val="50000"/>
                  </a:schemeClr>
                </a:solidFill>
                <a:latin typeface="Calibri" panose="020F0502020204030204" pitchFamily="34" charset="0"/>
                <a:ea typeface="SimSun" panose="02010600030101010101" pitchFamily="2" charset="-122"/>
                <a:cs typeface="Arial" panose="020B0604020202020204" pitchFamily="34" charset="0"/>
              </a:rPr>
              <a:t>impact of over-the-top (OTT) </a:t>
            </a:r>
            <a:r>
              <a:rPr lang="en-GB" sz="2400" b="1" dirty="0" smtClean="0">
                <a:solidFill>
                  <a:schemeClr val="accent2">
                    <a:lumMod val="50000"/>
                  </a:schemeClr>
                </a:solidFill>
                <a:latin typeface="Calibri" panose="020F0502020204030204" pitchFamily="34" charset="0"/>
                <a:ea typeface="SimSun" panose="02010600030101010101" pitchFamily="2" charset="-122"/>
                <a:cs typeface="Arial" panose="020B0604020202020204" pitchFamily="34" charset="0"/>
              </a:rPr>
              <a:t>services </a:t>
            </a:r>
            <a:endParaRPr lang="en-US" sz="2400" b="1" dirty="0">
              <a:solidFill>
                <a:schemeClr val="accent2">
                  <a:lumMod val="50000"/>
                </a:schemeClr>
              </a:solidFill>
              <a:effectLst/>
              <a:latin typeface="Calibri" panose="020F0502020204030204" pitchFamily="34" charset="0"/>
              <a:ea typeface="SimSun" panose="02010600030101010101" pitchFamily="2" charset="-122"/>
              <a:cs typeface="Arial" panose="020B0604020202020204" pitchFamily="34" charset="0"/>
            </a:endParaRPr>
          </a:p>
        </p:txBody>
      </p:sp>
      <p:pic>
        <p:nvPicPr>
          <p:cNvPr id="2" name="Picture 1"/>
          <p:cNvPicPr>
            <a:picLocks noChangeAspect="1"/>
          </p:cNvPicPr>
          <p:nvPr/>
        </p:nvPicPr>
        <p:blipFill>
          <a:blip r:embed="rId2"/>
          <a:stretch>
            <a:fillRect/>
          </a:stretch>
        </p:blipFill>
        <p:spPr>
          <a:xfrm>
            <a:off x="6839630" y="1470580"/>
            <a:ext cx="4728482" cy="514350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8" name="Snip Single Corner Rectangle 7"/>
          <p:cNvSpPr/>
          <p:nvPr/>
        </p:nvSpPr>
        <p:spPr>
          <a:xfrm>
            <a:off x="-1" y="0"/>
            <a:ext cx="2156792"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b="1" dirty="0">
                <a:solidFill>
                  <a:schemeClr val="tx1">
                    <a:lumMod val="50000"/>
                    <a:lumOff val="50000"/>
                  </a:schemeClr>
                </a:solidFill>
              </a:rPr>
              <a:t> </a:t>
            </a:r>
            <a:r>
              <a:rPr lang="en-US" b="1" dirty="0" smtClean="0">
                <a:solidFill>
                  <a:schemeClr val="tx1">
                    <a:lumMod val="50000"/>
                    <a:lumOff val="50000"/>
                  </a:schemeClr>
                </a:solidFill>
              </a:rPr>
              <a:t>Future work </a:t>
            </a:r>
            <a:endParaRPr lang="en-US" b="1" dirty="0">
              <a:solidFill>
                <a:schemeClr val="tx1">
                  <a:lumMod val="50000"/>
                  <a:lumOff val="50000"/>
                </a:schemeClr>
              </a:solidFill>
            </a:endParaRPr>
          </a:p>
        </p:txBody>
      </p:sp>
    </p:spTree>
    <p:extLst>
      <p:ext uri="{BB962C8B-B14F-4D97-AF65-F5344CB8AC3E}">
        <p14:creationId xmlns:p14="http://schemas.microsoft.com/office/powerpoint/2010/main" val="29342655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481300" y="921128"/>
            <a:ext cx="9183890" cy="5909310"/>
          </a:xfrm>
          <a:prstGeom prst="rect">
            <a:avLst/>
          </a:prstGeom>
          <a:solidFill>
            <a:schemeClr val="bg1"/>
          </a:solidFill>
        </p:spPr>
        <p:txBody>
          <a:bodyPr wrap="square" rtlCol="0">
            <a:spAutoFit/>
          </a:bodyPr>
          <a:lstStyle/>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p:txBody>
      </p:sp>
      <p:sp>
        <p:nvSpPr>
          <p:cNvPr id="13" name="Rectangle 12"/>
          <p:cNvSpPr/>
          <p:nvPr/>
        </p:nvSpPr>
        <p:spPr>
          <a:xfrm>
            <a:off x="0" y="-1"/>
            <a:ext cx="12192000" cy="4132863"/>
          </a:xfrm>
          <a:prstGeom prst="rect">
            <a:avLst/>
          </a:prstGeom>
          <a:solidFill>
            <a:schemeClr val="tx1">
              <a:lumMod val="95000"/>
              <a:lumOff val="5000"/>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95" tIns="91448" rIns="182895" bIns="91448" rtlCol="0" anchor="ctr"/>
          <a:lstStyle/>
          <a:p>
            <a:pPr algn="ctr"/>
            <a:endParaRPr lang="en-US" sz="2701" dirty="0">
              <a:latin typeface="Lato Light"/>
            </a:endParaRPr>
          </a:p>
        </p:txBody>
      </p:sp>
      <p:pic>
        <p:nvPicPr>
          <p:cNvPr id="8" name="Picture 7" descr="hands_ipa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0" y="215205"/>
            <a:ext cx="6684299" cy="8879052"/>
          </a:xfrm>
          <a:prstGeom prst="rect">
            <a:avLst/>
          </a:prstGeom>
        </p:spPr>
      </p:pic>
      <p:graphicFrame>
        <p:nvGraphicFramePr>
          <p:cNvPr id="7" name="Diagram 6"/>
          <p:cNvGraphicFramePr/>
          <p:nvPr>
            <p:extLst>
              <p:ext uri="{D42A27DB-BD31-4B8C-83A1-F6EECF244321}">
                <p14:modId xmlns:p14="http://schemas.microsoft.com/office/powerpoint/2010/main" val="1825418120"/>
              </p:ext>
            </p:extLst>
          </p:nvPr>
        </p:nvGraphicFramePr>
        <p:xfrm>
          <a:off x="6776525" y="3720998"/>
          <a:ext cx="4387619" cy="310944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9" name="Rectangle 8"/>
          <p:cNvSpPr/>
          <p:nvPr/>
        </p:nvSpPr>
        <p:spPr>
          <a:xfrm>
            <a:off x="1241145" y="660650"/>
            <a:ext cx="4202008" cy="4179606"/>
          </a:xfrm>
          <a:prstGeom prst="rect">
            <a:avLst/>
          </a:prstGeom>
          <a:noFill/>
          <a:ln>
            <a:noFill/>
          </a:ln>
          <a:effectLst/>
        </p:spPr>
        <p:style>
          <a:lnRef idx="1">
            <a:schemeClr val="dk1"/>
          </a:lnRef>
          <a:fillRef idx="2">
            <a:schemeClr val="dk1"/>
          </a:fillRef>
          <a:effectRef idx="1">
            <a:schemeClr val="dk1"/>
          </a:effectRef>
          <a:fontRef idx="minor">
            <a:schemeClr val="dk1"/>
          </a:fontRef>
        </p:style>
        <p:txBody>
          <a:bodyPr rot="0" spcFirstLastPara="0" vertOverflow="overflow" horzOverflow="overflow" vert="horz" wrap="square" lIns="91440" tIns="182880" rIns="457200" bIns="182880" numCol="1" spcCol="0" rtlCol="0" fromWordArt="0" anchor="ctr" anchorCtr="0" forceAA="0" compatLnSpc="1">
            <a:prstTxWarp prst="textNoShape">
              <a:avLst/>
            </a:prstTxWarp>
            <a:spAutoFit/>
          </a:bodyPr>
          <a:lstStyle/>
          <a:p>
            <a:pPr lvl="1" algn="just">
              <a:lnSpc>
                <a:spcPct val="120000"/>
              </a:lnSpc>
              <a:spcBef>
                <a:spcPts val="600"/>
              </a:spcBef>
              <a:spcAft>
                <a:spcPts val="600"/>
              </a:spcAft>
            </a:pPr>
            <a:r>
              <a:rPr lang="en-GB" dirty="0" smtClean="0"/>
              <a:t>“</a:t>
            </a:r>
            <a:r>
              <a:rPr lang="en-US" dirty="0"/>
              <a:t>ITU-T Study Group 3 is </a:t>
            </a:r>
            <a:r>
              <a:rPr lang="en-US" b="1" dirty="0">
                <a:solidFill>
                  <a:schemeClr val="tx2">
                    <a:lumMod val="75000"/>
                  </a:schemeClr>
                </a:solidFill>
              </a:rPr>
              <a:t>strengthening the ties </a:t>
            </a:r>
            <a:r>
              <a:rPr lang="en-US" dirty="0"/>
              <a:t>between ITU’s </a:t>
            </a:r>
            <a:r>
              <a:rPr lang="en-US" b="1" dirty="0">
                <a:solidFill>
                  <a:schemeClr val="tx2">
                    <a:lumMod val="75000"/>
                  </a:schemeClr>
                </a:solidFill>
              </a:rPr>
              <a:t>economic and policy deliberations</a:t>
            </a:r>
            <a:r>
              <a:rPr lang="en-US" dirty="0"/>
              <a:t> and its technical standardization </a:t>
            </a:r>
            <a:r>
              <a:rPr lang="en-US" dirty="0" smtClean="0"/>
              <a:t>activity</a:t>
            </a:r>
            <a:r>
              <a:rPr lang="en-GB" dirty="0" smtClean="0"/>
              <a:t>”.</a:t>
            </a:r>
          </a:p>
          <a:p>
            <a:pPr lvl="1" algn="just">
              <a:lnSpc>
                <a:spcPct val="120000"/>
              </a:lnSpc>
              <a:spcBef>
                <a:spcPts val="600"/>
              </a:spcBef>
              <a:spcAft>
                <a:spcPts val="600"/>
              </a:spcAft>
            </a:pPr>
            <a:r>
              <a:rPr lang="en-US" dirty="0"/>
              <a:t>“We are </a:t>
            </a:r>
            <a:r>
              <a:rPr lang="en-US" b="1" dirty="0">
                <a:solidFill>
                  <a:schemeClr val="tx2">
                    <a:lumMod val="75000"/>
                  </a:schemeClr>
                </a:solidFill>
              </a:rPr>
              <a:t>innovating</a:t>
            </a:r>
            <a:r>
              <a:rPr lang="en-US" dirty="0"/>
              <a:t> to provide ITU’s standardization expert groups with </a:t>
            </a:r>
            <a:r>
              <a:rPr lang="en-US" b="1" dirty="0">
                <a:solidFill>
                  <a:schemeClr val="tx2">
                    <a:lumMod val="75000"/>
                  </a:schemeClr>
                </a:solidFill>
              </a:rPr>
              <a:t>economic and policy baselines</a:t>
            </a:r>
            <a:r>
              <a:rPr lang="en-US" dirty="0"/>
              <a:t> to be considered in </a:t>
            </a:r>
            <a:r>
              <a:rPr lang="en-US" b="1" dirty="0">
                <a:solidFill>
                  <a:schemeClr val="tx2">
                    <a:lumMod val="75000"/>
                  </a:schemeClr>
                </a:solidFill>
              </a:rPr>
              <a:t>the development of new technical standards</a:t>
            </a:r>
            <a:r>
              <a:rPr lang="en-US" dirty="0"/>
              <a:t>.”</a:t>
            </a:r>
          </a:p>
        </p:txBody>
      </p:sp>
      <p:sp>
        <p:nvSpPr>
          <p:cNvPr id="10" name="Rectangle 9"/>
          <p:cNvSpPr/>
          <p:nvPr/>
        </p:nvSpPr>
        <p:spPr>
          <a:xfrm>
            <a:off x="1639023" y="4735538"/>
            <a:ext cx="3290786" cy="430887"/>
          </a:xfrm>
          <a:prstGeom prst="rect">
            <a:avLst/>
          </a:prstGeom>
        </p:spPr>
        <p:txBody>
          <a:bodyPr wrap="square">
            <a:spAutoFit/>
          </a:bodyPr>
          <a:lstStyle/>
          <a:p>
            <a:pPr algn="r"/>
            <a:r>
              <a:rPr lang="en-US" sz="1100" b="1" i="1" dirty="0" smtClean="0">
                <a:solidFill>
                  <a:srgbClr val="0070C0"/>
                </a:solidFill>
                <a:latin typeface="Arial" panose="020B0604020202020204" pitchFamily="34" charset="0"/>
                <a:ea typeface="Times New Roman" panose="02020603050405020304" pitchFamily="18" charset="0"/>
              </a:rPr>
              <a:t>Seiichi </a:t>
            </a:r>
            <a:r>
              <a:rPr lang="en-US" sz="1100" b="1" i="1" dirty="0" err="1" smtClean="0">
                <a:solidFill>
                  <a:srgbClr val="0070C0"/>
                </a:solidFill>
                <a:latin typeface="Arial" panose="020B0604020202020204" pitchFamily="34" charset="0"/>
                <a:ea typeface="Times New Roman" panose="02020603050405020304" pitchFamily="18" charset="0"/>
              </a:rPr>
              <a:t>Tsugawa</a:t>
            </a:r>
            <a:endParaRPr lang="en-US" sz="1100" b="1" i="1" dirty="0" smtClean="0">
              <a:solidFill>
                <a:srgbClr val="0070C0"/>
              </a:solidFill>
              <a:latin typeface="Arial" panose="020B0604020202020204" pitchFamily="34" charset="0"/>
              <a:ea typeface="Times New Roman" panose="02020603050405020304" pitchFamily="18" charset="0"/>
            </a:endParaRPr>
          </a:p>
          <a:p>
            <a:pPr algn="r"/>
            <a:r>
              <a:rPr lang="en-US" sz="1100" i="1" dirty="0" smtClean="0">
                <a:solidFill>
                  <a:srgbClr val="0070C0"/>
                </a:solidFill>
                <a:latin typeface="Arial" panose="020B0604020202020204" pitchFamily="34" charset="0"/>
                <a:ea typeface="Times New Roman" panose="02020603050405020304" pitchFamily="18" charset="0"/>
              </a:rPr>
              <a:t>ITU-T Study </a:t>
            </a:r>
            <a:r>
              <a:rPr lang="en-US" sz="1100" i="1" dirty="0">
                <a:solidFill>
                  <a:srgbClr val="0070C0"/>
                </a:solidFill>
                <a:latin typeface="Arial" panose="020B0604020202020204" pitchFamily="34" charset="0"/>
                <a:ea typeface="Times New Roman" panose="02020603050405020304" pitchFamily="18" charset="0"/>
              </a:rPr>
              <a:t>Group </a:t>
            </a:r>
            <a:r>
              <a:rPr lang="en-US" sz="1100" i="1" dirty="0" smtClean="0">
                <a:solidFill>
                  <a:srgbClr val="0070C0"/>
                </a:solidFill>
                <a:latin typeface="Arial" panose="020B0604020202020204" pitchFamily="34" charset="0"/>
                <a:ea typeface="Times New Roman" panose="02020603050405020304" pitchFamily="18" charset="0"/>
              </a:rPr>
              <a:t>3 Chairman</a:t>
            </a:r>
            <a:endParaRPr lang="en-US" sz="1100" i="1" dirty="0">
              <a:solidFill>
                <a:srgbClr val="0070C0"/>
              </a:solidFill>
            </a:endParaRPr>
          </a:p>
        </p:txBody>
      </p:sp>
      <p:sp>
        <p:nvSpPr>
          <p:cNvPr id="2" name="Rectangle 1"/>
          <p:cNvSpPr/>
          <p:nvPr/>
        </p:nvSpPr>
        <p:spPr>
          <a:xfrm>
            <a:off x="7067194" y="512159"/>
            <a:ext cx="3597997" cy="3108543"/>
          </a:xfrm>
          <a:prstGeom prst="rect">
            <a:avLst/>
          </a:prstGeom>
        </p:spPr>
        <p:txBody>
          <a:bodyPr wrap="square">
            <a:spAutoFit/>
          </a:bodyPr>
          <a:lstStyle/>
          <a:p>
            <a:pPr algn="ctr"/>
            <a:r>
              <a:rPr lang="en-US" sz="2800" b="1" dirty="0">
                <a:solidFill>
                  <a:schemeClr val="bg1"/>
                </a:solidFill>
              </a:rPr>
              <a:t>ITU-T SG3 </a:t>
            </a:r>
            <a:r>
              <a:rPr lang="en-US" sz="2800" b="1" dirty="0" smtClean="0">
                <a:solidFill>
                  <a:schemeClr val="bg1"/>
                </a:solidFill>
              </a:rPr>
              <a:t/>
            </a:r>
            <a:br>
              <a:rPr lang="en-US" sz="2800" b="1" dirty="0" smtClean="0">
                <a:solidFill>
                  <a:schemeClr val="bg1"/>
                </a:solidFill>
              </a:rPr>
            </a:br>
            <a:r>
              <a:rPr lang="en-US" sz="2800" b="1" dirty="0" smtClean="0">
                <a:solidFill>
                  <a:schemeClr val="bg1"/>
                </a:solidFill>
              </a:rPr>
              <a:t>is </a:t>
            </a:r>
            <a:r>
              <a:rPr lang="en-US" sz="2800" b="1" dirty="0">
                <a:solidFill>
                  <a:schemeClr val="bg1"/>
                </a:solidFill>
              </a:rPr>
              <a:t>strengthening ties between technology, business and policy</a:t>
            </a:r>
          </a:p>
          <a:p>
            <a:pPr algn="ctr"/>
            <a:r>
              <a:rPr lang="en-US" sz="2800" b="1" dirty="0">
                <a:solidFill>
                  <a:schemeClr val="bg1"/>
                </a:solidFill>
              </a:rPr>
              <a:t>for a new era in international standardization</a:t>
            </a:r>
          </a:p>
        </p:txBody>
      </p:sp>
      <p:sp>
        <p:nvSpPr>
          <p:cNvPr id="3" name="TextBox 2"/>
          <p:cNvSpPr txBox="1"/>
          <p:nvPr/>
        </p:nvSpPr>
        <p:spPr>
          <a:xfrm>
            <a:off x="1839269" y="6330667"/>
            <a:ext cx="3005759" cy="276999"/>
          </a:xfrm>
          <a:prstGeom prst="rect">
            <a:avLst/>
          </a:prstGeom>
          <a:noFill/>
        </p:spPr>
        <p:txBody>
          <a:bodyPr wrap="none" rtlCol="0">
            <a:spAutoFit/>
          </a:bodyPr>
          <a:lstStyle/>
          <a:p>
            <a:pPr algn="ctr"/>
            <a:r>
              <a:rPr lang="en-US" sz="1200" b="1" i="1" dirty="0">
                <a:solidFill>
                  <a:schemeClr val="accent6">
                    <a:lumMod val="50000"/>
                  </a:schemeClr>
                </a:solidFill>
              </a:rPr>
              <a:t>Click </a:t>
            </a:r>
            <a:r>
              <a:rPr lang="en-US" sz="1200" b="1" i="1" dirty="0">
                <a:solidFill>
                  <a:schemeClr val="accent6">
                    <a:lumMod val="50000"/>
                  </a:schemeClr>
                </a:solidFill>
                <a:hlinkClick r:id="rId8"/>
              </a:rPr>
              <a:t>here</a:t>
            </a:r>
            <a:r>
              <a:rPr lang="en-US" sz="1200" b="1" i="1" dirty="0">
                <a:solidFill>
                  <a:schemeClr val="accent6">
                    <a:lumMod val="50000"/>
                  </a:schemeClr>
                </a:solidFill>
              </a:rPr>
              <a:t> for the ITU Press </a:t>
            </a:r>
            <a:r>
              <a:rPr lang="en-US" sz="1200" b="1" i="1" dirty="0" smtClean="0">
                <a:solidFill>
                  <a:schemeClr val="accent6">
                    <a:lumMod val="50000"/>
                  </a:schemeClr>
                </a:solidFill>
              </a:rPr>
              <a:t>Release 09.03.16</a:t>
            </a:r>
            <a:endParaRPr lang="en-US" sz="1200" i="1" dirty="0">
              <a:solidFill>
                <a:schemeClr val="accent6">
                  <a:lumMod val="50000"/>
                </a:schemeClr>
              </a:solidFill>
            </a:endParaRPr>
          </a:p>
        </p:txBody>
      </p:sp>
    </p:spTree>
    <p:extLst>
      <p:ext uri="{BB962C8B-B14F-4D97-AF65-F5344CB8AC3E}">
        <p14:creationId xmlns:p14="http://schemas.microsoft.com/office/powerpoint/2010/main" val="27242270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 descr="208.jpg (1200×7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1999" cy="6858000"/>
          </a:xfrm>
          <a:prstGeom prst="rect">
            <a:avLst/>
          </a:prstGeom>
          <a:noFill/>
          <a:extLst>
            <a:ext uri="{909E8E84-426E-40DD-AFC4-6F175D3DCCD1}">
              <a14:hiddenFill xmlns:a14="http://schemas.microsoft.com/office/drawing/2010/main">
                <a:solidFill>
                  <a:srgbClr val="FFFFFF"/>
                </a:solidFill>
              </a14:hiddenFill>
            </a:ext>
          </a:extLst>
        </p:spPr>
      </p:pic>
      <p:sp>
        <p:nvSpPr>
          <p:cNvPr id="8" name="Right Triangle 3"/>
          <p:cNvSpPr/>
          <p:nvPr/>
        </p:nvSpPr>
        <p:spPr>
          <a:xfrm rot="5400000">
            <a:off x="4252783" y="-942488"/>
            <a:ext cx="3298317" cy="7835299"/>
          </a:xfrm>
          <a:custGeom>
            <a:avLst/>
            <a:gdLst/>
            <a:ahLst/>
            <a:cxnLst/>
            <a:rect l="l" t="t" r="r" b="b"/>
            <a:pathLst>
              <a:path w="3298317" h="6478154">
                <a:moveTo>
                  <a:pt x="0" y="6478154"/>
                </a:moveTo>
                <a:lnTo>
                  <a:pt x="0" y="0"/>
                </a:lnTo>
                <a:lnTo>
                  <a:pt x="2727291" y="0"/>
                </a:lnTo>
                <a:lnTo>
                  <a:pt x="2727291" y="1196539"/>
                </a:lnTo>
                <a:lnTo>
                  <a:pt x="3298317" y="1767565"/>
                </a:lnTo>
                <a:lnTo>
                  <a:pt x="2727291" y="1767565"/>
                </a:lnTo>
                <a:lnTo>
                  <a:pt x="2727291" y="6478154"/>
                </a:lnTo>
                <a:close/>
              </a:path>
            </a:pathLst>
          </a:custGeom>
          <a:solidFill>
            <a:srgbClr val="6599D9">
              <a:alpha val="7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 name="TextBox 9"/>
          <p:cNvSpPr txBox="1"/>
          <p:nvPr/>
        </p:nvSpPr>
        <p:spPr>
          <a:xfrm>
            <a:off x="2653552" y="1454643"/>
            <a:ext cx="3046514" cy="477054"/>
          </a:xfrm>
          <a:prstGeom prst="rect">
            <a:avLst/>
          </a:prstGeom>
          <a:noFill/>
        </p:spPr>
        <p:txBody>
          <a:bodyPr wrap="square" rtlCol="0">
            <a:spAutoFit/>
          </a:bodyPr>
          <a:lstStyle/>
          <a:p>
            <a:r>
              <a:rPr lang="en-US" sz="2500" b="1" i="1" dirty="0">
                <a:solidFill>
                  <a:srgbClr val="FFFFFF"/>
                </a:solidFill>
                <a:latin typeface="Times"/>
                <a:cs typeface="Times"/>
              </a:rPr>
              <a:t>Welcome  </a:t>
            </a:r>
          </a:p>
        </p:txBody>
      </p:sp>
      <p:cxnSp>
        <p:nvCxnSpPr>
          <p:cNvPr id="11" name="Straight Connector 10"/>
          <p:cNvCxnSpPr>
            <a:cxnSpLocks noChangeAspect="1"/>
          </p:cNvCxnSpPr>
          <p:nvPr/>
        </p:nvCxnSpPr>
        <p:spPr>
          <a:xfrm>
            <a:off x="2596471" y="1583922"/>
            <a:ext cx="0" cy="287998"/>
          </a:xfrm>
          <a:prstGeom prst="line">
            <a:avLst/>
          </a:prstGeom>
          <a:ln w="19050" cmpd="sng">
            <a:solidFill>
              <a:schemeClr val="bg1"/>
            </a:solidFill>
          </a:ln>
        </p:spPr>
        <p:style>
          <a:lnRef idx="1">
            <a:schemeClr val="dk1"/>
          </a:lnRef>
          <a:fillRef idx="0">
            <a:schemeClr val="dk1"/>
          </a:fillRef>
          <a:effectRef idx="0">
            <a:schemeClr val="dk1"/>
          </a:effectRef>
          <a:fontRef idx="minor">
            <a:schemeClr val="tx1"/>
          </a:fontRef>
        </p:style>
      </p:cxnSp>
      <p:sp>
        <p:nvSpPr>
          <p:cNvPr id="7" name="TextBox 6"/>
          <p:cNvSpPr txBox="1"/>
          <p:nvPr/>
        </p:nvSpPr>
        <p:spPr>
          <a:xfrm>
            <a:off x="2397449" y="1971890"/>
            <a:ext cx="7422142" cy="861774"/>
          </a:xfrm>
          <a:prstGeom prst="rect">
            <a:avLst/>
          </a:prstGeom>
          <a:noFill/>
        </p:spPr>
        <p:txBody>
          <a:bodyPr wrap="square" rtlCol="0">
            <a:spAutoFit/>
          </a:bodyPr>
          <a:lstStyle/>
          <a:p>
            <a:pPr algn="ctr">
              <a:lnSpc>
                <a:spcPts val="6000"/>
              </a:lnSpc>
            </a:pPr>
            <a:r>
              <a:rPr lang="en-US" sz="4600" spc="-150" dirty="0" smtClean="0">
                <a:solidFill>
                  <a:schemeClr val="bg1"/>
                </a:solidFill>
                <a:latin typeface="Arial Black" panose="020B0A04020102020204" pitchFamily="34" charset="0"/>
                <a:cs typeface="Myriad Pro Cond"/>
              </a:rPr>
              <a:t>Overview of ITU-T </a:t>
            </a:r>
            <a:r>
              <a:rPr lang="en-US" sz="4600" spc="-150" dirty="0">
                <a:solidFill>
                  <a:schemeClr val="bg1"/>
                </a:solidFill>
                <a:latin typeface="Arial Black" panose="020B0A04020102020204" pitchFamily="34" charset="0"/>
                <a:cs typeface="Myriad Pro Cond"/>
              </a:rPr>
              <a:t>SG3</a:t>
            </a:r>
          </a:p>
        </p:txBody>
      </p:sp>
    </p:spTree>
    <p:extLst>
      <p:ext uri="{BB962C8B-B14F-4D97-AF65-F5344CB8AC3E}">
        <p14:creationId xmlns:p14="http://schemas.microsoft.com/office/powerpoint/2010/main" val="2634772114"/>
      </p:ext>
    </p:extLst>
  </p:cSld>
  <p:clrMapOvr>
    <a:masterClrMapping/>
  </p:clrMapOvr>
  <mc:AlternateContent xmlns:mc="http://schemas.openxmlformats.org/markup-compatibility/2006" xmlns:p14="http://schemas.microsoft.com/office/powerpoint/2010/main">
    <mc:Choice Requires="p14">
      <p:transition spd="slow" p14:dur="2000" advClick="0" advTm="2500"/>
    </mc:Choice>
    <mc:Fallback xmlns="">
      <p:transition spd="slow" advClick="0" advTm="25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childTnLst>
                                </p:cTn>
                              </p:par>
                              <p:par>
                                <p:cTn id="12" presetID="10" presetClass="entr" presetSubtype="0" fill="hold"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39096" y="2783674"/>
            <a:ext cx="10933471" cy="4968552"/>
          </a:xfrm>
        </p:spPr>
        <p:txBody>
          <a:bodyPr>
            <a:normAutofit/>
          </a:bodyPr>
          <a:lstStyle/>
          <a:p>
            <a:r>
              <a:rPr lang="en-US" sz="2400" dirty="0">
                <a:solidFill>
                  <a:schemeClr val="tx1"/>
                </a:solidFill>
              </a:rPr>
              <a:t>On tariff issues, </a:t>
            </a:r>
            <a:r>
              <a:rPr lang="en-US" sz="2400" b="1" dirty="0">
                <a:solidFill>
                  <a:schemeClr val="tx1"/>
                </a:solidFill>
              </a:rPr>
              <a:t>ITU-T Study Group 3 </a:t>
            </a:r>
            <a:r>
              <a:rPr lang="en-US" sz="2400" dirty="0">
                <a:solidFill>
                  <a:schemeClr val="tx1"/>
                </a:solidFill>
              </a:rPr>
              <a:t>is the successor of </a:t>
            </a:r>
            <a:r>
              <a:rPr lang="en-US" sz="2400" i="1" dirty="0">
                <a:solidFill>
                  <a:schemeClr val="tx1"/>
                </a:solidFill>
              </a:rPr>
              <a:t>Committees of Rapporteurs  </a:t>
            </a:r>
            <a:r>
              <a:rPr lang="en-US" sz="2400" dirty="0">
                <a:solidFill>
                  <a:schemeClr val="tx1"/>
                </a:solidFill>
              </a:rPr>
              <a:t>(later renamed study groups)  dating back to </a:t>
            </a:r>
            <a:r>
              <a:rPr lang="en-US" sz="2400" b="1" u="sng" dirty="0">
                <a:solidFill>
                  <a:schemeClr val="tx1"/>
                </a:solidFill>
              </a:rPr>
              <a:t>1928</a:t>
            </a:r>
            <a:r>
              <a:rPr lang="en-US" sz="2400" dirty="0">
                <a:solidFill>
                  <a:schemeClr val="tx1"/>
                </a:solidFill>
              </a:rPr>
              <a:t> , and has a long-standing mandate on economic and policy issues. </a:t>
            </a:r>
          </a:p>
          <a:p>
            <a:endParaRPr lang="en-US" sz="2400" dirty="0"/>
          </a:p>
          <a:p>
            <a:endParaRPr lang="en-US" sz="2400" dirty="0"/>
          </a:p>
        </p:txBody>
      </p:sp>
      <p:pic>
        <p:nvPicPr>
          <p:cNvPr id="4" name="Picture 2" descr="http://www.itu.int/en/history/ImagesITUlogo/Logo-timeline.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434830" y="1346943"/>
            <a:ext cx="2157447" cy="93189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9" name="Picture 8"/>
          <p:cNvPicPr>
            <a:picLocks noChangeAspect="1"/>
          </p:cNvPicPr>
          <p:nvPr/>
        </p:nvPicPr>
        <p:blipFill>
          <a:blip r:embed="rId3"/>
          <a:stretch>
            <a:fillRect/>
          </a:stretch>
        </p:blipFill>
        <p:spPr>
          <a:xfrm>
            <a:off x="2258014" y="4435940"/>
            <a:ext cx="7867681" cy="1723922"/>
          </a:xfrm>
          <a:prstGeom prst="rect">
            <a:avLst/>
          </a:prstGeom>
        </p:spPr>
      </p:pic>
      <p:sp>
        <p:nvSpPr>
          <p:cNvPr id="10" name="Oval 9"/>
          <p:cNvSpPr/>
          <p:nvPr/>
        </p:nvSpPr>
        <p:spPr bwMode="auto">
          <a:xfrm>
            <a:off x="5877222" y="5333360"/>
            <a:ext cx="2776123" cy="352913"/>
          </a:xfrm>
          <a:prstGeom prst="ellipse">
            <a:avLst/>
          </a:prstGeom>
          <a:noFill/>
          <a:ln w="28575" cap="flat" cmpd="sng" algn="ctr">
            <a:solidFill>
              <a:srgbClr val="FF33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buClr>
                <a:schemeClr val="tx1"/>
              </a:buClr>
            </a:pPr>
            <a:endParaRPr lang="en-US" sz="1600">
              <a:solidFill>
                <a:schemeClr val="bg1"/>
              </a:solidFill>
              <a:latin typeface="Times New Roman" pitchFamily="18" charset="0"/>
            </a:endParaRPr>
          </a:p>
        </p:txBody>
      </p:sp>
      <p:sp>
        <p:nvSpPr>
          <p:cNvPr id="7" name="Oval 6"/>
          <p:cNvSpPr/>
          <p:nvPr/>
        </p:nvSpPr>
        <p:spPr bwMode="auto">
          <a:xfrm>
            <a:off x="2774545" y="5336442"/>
            <a:ext cx="576064" cy="274695"/>
          </a:xfrm>
          <a:prstGeom prst="ellipse">
            <a:avLst/>
          </a:prstGeom>
          <a:noFill/>
          <a:ln w="28575" cap="flat" cmpd="sng" algn="ctr">
            <a:solidFill>
              <a:srgbClr val="FF33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defTabSz="914400" eaLnBrk="0" fontAlgn="base" hangingPunct="0">
              <a:spcBef>
                <a:spcPct val="0"/>
              </a:spcBef>
              <a:spcAft>
                <a:spcPct val="0"/>
              </a:spcAft>
              <a:buClr>
                <a:schemeClr val="tx1"/>
              </a:buClr>
            </a:pPr>
            <a:endParaRPr lang="en-US" sz="1600">
              <a:solidFill>
                <a:schemeClr val="bg1"/>
              </a:solidFill>
              <a:latin typeface="Times New Roman" pitchFamily="18" charset="0"/>
            </a:endParaRPr>
          </a:p>
        </p:txBody>
      </p:sp>
      <p:sp>
        <p:nvSpPr>
          <p:cNvPr id="8" name="Title 4"/>
          <p:cNvSpPr txBox="1">
            <a:spLocks/>
          </p:cNvSpPr>
          <p:nvPr/>
        </p:nvSpPr>
        <p:spPr>
          <a:xfrm>
            <a:off x="0" y="432072"/>
            <a:ext cx="12192000" cy="628153"/>
          </a:xfrm>
          <a:prstGeom prst="rect">
            <a:avLst/>
          </a:prstGeom>
          <a:solidFill>
            <a:schemeClr val="accent5">
              <a:lumMod val="75000"/>
            </a:schemeClr>
          </a:solidFill>
          <a:ln w="38100" cap="flat" cmpd="sng" algn="ctr">
            <a:noFill/>
            <a:prstDash val="solid"/>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lvl1pPr algn="ctr" defTabSz="457200" rtl="0" eaLnBrk="1" latinLnBrk="0" hangingPunct="1">
              <a:spcBef>
                <a:spcPct val="0"/>
              </a:spcBef>
              <a:buNone/>
              <a:defRPr sz="5400" b="1" i="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en-US" sz="2800" dirty="0"/>
              <a:t>ITU’s long history and solid mandate in this area </a:t>
            </a:r>
          </a:p>
        </p:txBody>
      </p:sp>
      <p:sp>
        <p:nvSpPr>
          <p:cNvPr id="11" name="Snip Single Corner Rectangle 10"/>
          <p:cNvSpPr/>
          <p:nvPr/>
        </p:nvSpPr>
        <p:spPr>
          <a:xfrm>
            <a:off x="0" y="30432"/>
            <a:ext cx="3108960"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r>
              <a:rPr lang="en-US" b="1" dirty="0">
                <a:solidFill>
                  <a:schemeClr val="tx1">
                    <a:lumMod val="50000"/>
                    <a:lumOff val="50000"/>
                  </a:schemeClr>
                </a:solidFill>
              </a:rPr>
              <a:t>Introduction to ITU-T SG3</a:t>
            </a:r>
          </a:p>
        </p:txBody>
      </p:sp>
      <p:sp>
        <p:nvSpPr>
          <p:cNvPr id="5" name="Rectangle 4"/>
          <p:cNvSpPr/>
          <p:nvPr/>
        </p:nvSpPr>
        <p:spPr>
          <a:xfrm>
            <a:off x="639096" y="1346943"/>
            <a:ext cx="7622471" cy="2308324"/>
          </a:xfrm>
          <a:prstGeom prst="rect">
            <a:avLst/>
          </a:prstGeom>
        </p:spPr>
        <p:txBody>
          <a:bodyPr vert="horz" lIns="91440" tIns="45720" rIns="91440" bIns="45720" rtlCol="0">
            <a:normAutofit/>
          </a:bodyPr>
          <a:lstStyle/>
          <a:p>
            <a:pPr marL="342900" indent="-342900">
              <a:spcBef>
                <a:spcPct val="20000"/>
              </a:spcBef>
              <a:buFont typeface="Arial"/>
              <a:buChar char="•"/>
            </a:pPr>
            <a:r>
              <a:rPr lang="en-US" sz="2400" dirty="0"/>
              <a:t>ITU’s work on tariffs and interconnection dates back to the origins of the ITU and as such, it can be said that it is part of the very DNA of the organization.</a:t>
            </a:r>
          </a:p>
        </p:txBody>
      </p:sp>
    </p:spTree>
    <p:extLst>
      <p:ext uri="{BB962C8B-B14F-4D97-AF65-F5344CB8AC3E}">
        <p14:creationId xmlns:p14="http://schemas.microsoft.com/office/powerpoint/2010/main" val="20584592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 name="Title 4"/>
          <p:cNvSpPr txBox="1">
            <a:spLocks/>
          </p:cNvSpPr>
          <p:nvPr/>
        </p:nvSpPr>
        <p:spPr>
          <a:xfrm>
            <a:off x="17615" y="410073"/>
            <a:ext cx="12192000" cy="628153"/>
          </a:xfrm>
          <a:prstGeom prst="rect">
            <a:avLst/>
          </a:prstGeom>
          <a:solidFill>
            <a:schemeClr val="accent5">
              <a:lumMod val="75000"/>
            </a:schemeClr>
          </a:solidFill>
          <a:ln w="38100" cap="flat" cmpd="sng" algn="ctr">
            <a:noFill/>
            <a:prstDash val="solid"/>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lvl1pPr algn="ctr" defTabSz="457200" rtl="0" eaLnBrk="1" latinLnBrk="0" hangingPunct="1">
              <a:spcBef>
                <a:spcPct val="0"/>
              </a:spcBef>
              <a:buNone/>
              <a:defRPr sz="5400" b="1" i="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en-US" sz="2800" dirty="0" smtClean="0"/>
              <a:t>Mandate of SG3 over the past 5 </a:t>
            </a:r>
            <a:r>
              <a:rPr lang="en-US" sz="2800" dirty="0"/>
              <a:t>Study </a:t>
            </a:r>
            <a:r>
              <a:rPr lang="en-US" sz="2800" dirty="0" smtClean="0"/>
              <a:t>Periods (1997-2016)</a:t>
            </a:r>
            <a:endParaRPr lang="en-US" sz="2800" dirty="0"/>
          </a:p>
        </p:txBody>
      </p:sp>
      <p:sp>
        <p:nvSpPr>
          <p:cNvPr id="253" name="Snip Single Corner Rectangle 10"/>
          <p:cNvSpPr/>
          <p:nvPr/>
        </p:nvSpPr>
        <p:spPr>
          <a:xfrm>
            <a:off x="0" y="30432"/>
            <a:ext cx="3108960"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r>
              <a:rPr lang="en-US" b="1" dirty="0">
                <a:solidFill>
                  <a:schemeClr val="tx1">
                    <a:lumMod val="50000"/>
                    <a:lumOff val="50000"/>
                  </a:schemeClr>
                </a:solidFill>
              </a:rPr>
              <a:t>Introduction to ITU-T SG3</a:t>
            </a:r>
          </a:p>
        </p:txBody>
      </p:sp>
      <p:grpSp>
        <p:nvGrpSpPr>
          <p:cNvPr id="16" name="Group 15"/>
          <p:cNvGrpSpPr/>
          <p:nvPr/>
        </p:nvGrpSpPr>
        <p:grpSpPr>
          <a:xfrm>
            <a:off x="302947" y="1414827"/>
            <a:ext cx="11192720" cy="4923939"/>
            <a:chOff x="2747963" y="1800225"/>
            <a:chExt cx="3648075" cy="2495550"/>
          </a:xfrm>
        </p:grpSpPr>
        <p:grpSp>
          <p:nvGrpSpPr>
            <p:cNvPr id="17" name="Group 16"/>
            <p:cNvGrpSpPr/>
            <p:nvPr/>
          </p:nvGrpSpPr>
          <p:grpSpPr>
            <a:xfrm>
              <a:off x="2747963" y="1800225"/>
              <a:ext cx="1549400" cy="2495550"/>
              <a:chOff x="649288" y="1800225"/>
              <a:chExt cx="1549400" cy="2495550"/>
            </a:xfrm>
          </p:grpSpPr>
          <p:sp>
            <p:nvSpPr>
              <p:cNvPr id="28" name="Freeform 285"/>
              <p:cNvSpPr>
                <a:spLocks/>
              </p:cNvSpPr>
              <p:nvPr/>
            </p:nvSpPr>
            <p:spPr bwMode="auto">
              <a:xfrm>
                <a:off x="649288" y="1898650"/>
                <a:ext cx="1549400" cy="2397125"/>
              </a:xfrm>
              <a:custGeom>
                <a:avLst/>
                <a:gdLst>
                  <a:gd name="T0" fmla="*/ 488 w 488"/>
                  <a:gd name="T1" fmla="*/ 710 h 755"/>
                  <a:gd name="T2" fmla="*/ 442 w 488"/>
                  <a:gd name="T3" fmla="*/ 755 h 755"/>
                  <a:gd name="T4" fmla="*/ 45 w 488"/>
                  <a:gd name="T5" fmla="*/ 755 h 755"/>
                  <a:gd name="T6" fmla="*/ 0 w 488"/>
                  <a:gd name="T7" fmla="*/ 710 h 755"/>
                  <a:gd name="T8" fmla="*/ 0 w 488"/>
                  <a:gd name="T9" fmla="*/ 46 h 755"/>
                  <a:gd name="T10" fmla="*/ 45 w 488"/>
                  <a:gd name="T11" fmla="*/ 0 h 755"/>
                  <a:gd name="T12" fmla="*/ 442 w 488"/>
                  <a:gd name="T13" fmla="*/ 0 h 755"/>
                  <a:gd name="T14" fmla="*/ 488 w 488"/>
                  <a:gd name="T15" fmla="*/ 46 h 755"/>
                  <a:gd name="T16" fmla="*/ 488 w 488"/>
                  <a:gd name="T17" fmla="*/ 71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755">
                    <a:moveTo>
                      <a:pt x="488" y="710"/>
                    </a:moveTo>
                    <a:cubicBezTo>
                      <a:pt x="488" y="734"/>
                      <a:pt x="467" y="755"/>
                      <a:pt x="442" y="755"/>
                    </a:cubicBezTo>
                    <a:cubicBezTo>
                      <a:pt x="45" y="755"/>
                      <a:pt x="45" y="755"/>
                      <a:pt x="45" y="755"/>
                    </a:cubicBezTo>
                    <a:cubicBezTo>
                      <a:pt x="21" y="755"/>
                      <a:pt x="0" y="734"/>
                      <a:pt x="0" y="710"/>
                    </a:cubicBezTo>
                    <a:cubicBezTo>
                      <a:pt x="0" y="46"/>
                      <a:pt x="0" y="46"/>
                      <a:pt x="0" y="46"/>
                    </a:cubicBezTo>
                    <a:cubicBezTo>
                      <a:pt x="0" y="21"/>
                      <a:pt x="21" y="0"/>
                      <a:pt x="45" y="0"/>
                    </a:cubicBezTo>
                    <a:cubicBezTo>
                      <a:pt x="442" y="0"/>
                      <a:pt x="442" y="0"/>
                      <a:pt x="442" y="0"/>
                    </a:cubicBezTo>
                    <a:cubicBezTo>
                      <a:pt x="467" y="0"/>
                      <a:pt x="488" y="21"/>
                      <a:pt x="488" y="46"/>
                    </a:cubicBezTo>
                    <a:cubicBezTo>
                      <a:pt x="488" y="710"/>
                      <a:pt x="488" y="710"/>
                      <a:pt x="488" y="710"/>
                    </a:cubicBezTo>
                  </a:path>
                </a:pathLst>
              </a:custGeom>
              <a:solidFill>
                <a:schemeClr val="accent3"/>
              </a:solidFill>
              <a:ln>
                <a:noFill/>
              </a:ln>
              <a:effectLst>
                <a:outerShdw dist="41910" dir="5400000" algn="ctr" rotWithShape="0">
                  <a:prstClr val="black">
                    <a:alpha val="10000"/>
                  </a:prstClr>
                </a:outerShdw>
              </a:effectLst>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29" name="Freeform 287"/>
              <p:cNvSpPr>
                <a:spLocks/>
              </p:cNvSpPr>
              <p:nvPr/>
            </p:nvSpPr>
            <p:spPr bwMode="auto">
              <a:xfrm>
                <a:off x="649288" y="1854200"/>
                <a:ext cx="1549400" cy="2397125"/>
              </a:xfrm>
              <a:custGeom>
                <a:avLst/>
                <a:gdLst>
                  <a:gd name="T0" fmla="*/ 488 w 488"/>
                  <a:gd name="T1" fmla="*/ 710 h 755"/>
                  <a:gd name="T2" fmla="*/ 442 w 488"/>
                  <a:gd name="T3" fmla="*/ 755 h 755"/>
                  <a:gd name="T4" fmla="*/ 45 w 488"/>
                  <a:gd name="T5" fmla="*/ 755 h 755"/>
                  <a:gd name="T6" fmla="*/ 0 w 488"/>
                  <a:gd name="T7" fmla="*/ 710 h 755"/>
                  <a:gd name="T8" fmla="*/ 0 w 488"/>
                  <a:gd name="T9" fmla="*/ 46 h 755"/>
                  <a:gd name="T10" fmla="*/ 45 w 488"/>
                  <a:gd name="T11" fmla="*/ 0 h 755"/>
                  <a:gd name="T12" fmla="*/ 442 w 488"/>
                  <a:gd name="T13" fmla="*/ 0 h 755"/>
                  <a:gd name="T14" fmla="*/ 488 w 488"/>
                  <a:gd name="T15" fmla="*/ 46 h 755"/>
                  <a:gd name="T16" fmla="*/ 488 w 488"/>
                  <a:gd name="T17" fmla="*/ 71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755">
                    <a:moveTo>
                      <a:pt x="488" y="710"/>
                    </a:moveTo>
                    <a:cubicBezTo>
                      <a:pt x="488" y="735"/>
                      <a:pt x="467" y="755"/>
                      <a:pt x="442" y="755"/>
                    </a:cubicBezTo>
                    <a:cubicBezTo>
                      <a:pt x="45" y="755"/>
                      <a:pt x="45" y="755"/>
                      <a:pt x="45" y="755"/>
                    </a:cubicBezTo>
                    <a:cubicBezTo>
                      <a:pt x="21" y="755"/>
                      <a:pt x="0" y="735"/>
                      <a:pt x="0" y="710"/>
                    </a:cubicBezTo>
                    <a:cubicBezTo>
                      <a:pt x="0" y="46"/>
                      <a:pt x="0" y="46"/>
                      <a:pt x="0" y="46"/>
                    </a:cubicBezTo>
                    <a:cubicBezTo>
                      <a:pt x="0" y="21"/>
                      <a:pt x="21" y="0"/>
                      <a:pt x="45" y="0"/>
                    </a:cubicBezTo>
                    <a:cubicBezTo>
                      <a:pt x="442" y="0"/>
                      <a:pt x="442" y="0"/>
                      <a:pt x="442" y="0"/>
                    </a:cubicBezTo>
                    <a:cubicBezTo>
                      <a:pt x="467" y="0"/>
                      <a:pt x="488" y="21"/>
                      <a:pt x="488" y="46"/>
                    </a:cubicBezTo>
                    <a:cubicBezTo>
                      <a:pt x="488" y="710"/>
                      <a:pt x="488" y="710"/>
                      <a:pt x="488" y="710"/>
                    </a:cubicBezTo>
                  </a:path>
                </a:pathLst>
              </a:custGeom>
              <a:solidFill>
                <a:schemeClr val="accent3"/>
              </a:solidFill>
              <a:ln>
                <a:noFill/>
              </a:ln>
              <a:effectLst>
                <a:outerShdw dist="41910" dir="5400000" algn="ctr" rotWithShape="0">
                  <a:prstClr val="black">
                    <a:alpha val="10000"/>
                  </a:prstClr>
                </a:outerShdw>
              </a:effectLst>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30" name="Freeform 289"/>
              <p:cNvSpPr>
                <a:spLocks/>
              </p:cNvSpPr>
              <p:nvPr/>
            </p:nvSpPr>
            <p:spPr bwMode="auto">
              <a:xfrm>
                <a:off x="719138" y="1924050"/>
                <a:ext cx="1409700" cy="2257425"/>
              </a:xfrm>
              <a:custGeom>
                <a:avLst/>
                <a:gdLst>
                  <a:gd name="T0" fmla="*/ 444 w 444"/>
                  <a:gd name="T1" fmla="*/ 677 h 711"/>
                  <a:gd name="T2" fmla="*/ 410 w 444"/>
                  <a:gd name="T3" fmla="*/ 711 h 711"/>
                  <a:gd name="T4" fmla="*/ 34 w 444"/>
                  <a:gd name="T5" fmla="*/ 711 h 711"/>
                  <a:gd name="T6" fmla="*/ 0 w 444"/>
                  <a:gd name="T7" fmla="*/ 677 h 711"/>
                  <a:gd name="T8" fmla="*/ 0 w 444"/>
                  <a:gd name="T9" fmla="*/ 34 h 711"/>
                  <a:gd name="T10" fmla="*/ 34 w 444"/>
                  <a:gd name="T11" fmla="*/ 0 h 711"/>
                  <a:gd name="T12" fmla="*/ 410 w 444"/>
                  <a:gd name="T13" fmla="*/ 0 h 711"/>
                  <a:gd name="T14" fmla="*/ 444 w 444"/>
                  <a:gd name="T15" fmla="*/ 34 h 711"/>
                  <a:gd name="T16" fmla="*/ 444 w 444"/>
                  <a:gd name="T17" fmla="*/ 67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711">
                    <a:moveTo>
                      <a:pt x="444" y="677"/>
                    </a:moveTo>
                    <a:cubicBezTo>
                      <a:pt x="444" y="696"/>
                      <a:pt x="429" y="711"/>
                      <a:pt x="410" y="711"/>
                    </a:cubicBezTo>
                    <a:cubicBezTo>
                      <a:pt x="34" y="711"/>
                      <a:pt x="34" y="711"/>
                      <a:pt x="34" y="711"/>
                    </a:cubicBezTo>
                    <a:cubicBezTo>
                      <a:pt x="15" y="711"/>
                      <a:pt x="0" y="696"/>
                      <a:pt x="0" y="677"/>
                    </a:cubicBezTo>
                    <a:cubicBezTo>
                      <a:pt x="0" y="34"/>
                      <a:pt x="0" y="34"/>
                      <a:pt x="0" y="34"/>
                    </a:cubicBezTo>
                    <a:cubicBezTo>
                      <a:pt x="0" y="15"/>
                      <a:pt x="15" y="0"/>
                      <a:pt x="34" y="0"/>
                    </a:cubicBezTo>
                    <a:cubicBezTo>
                      <a:pt x="410" y="0"/>
                      <a:pt x="410" y="0"/>
                      <a:pt x="410" y="0"/>
                    </a:cubicBezTo>
                    <a:cubicBezTo>
                      <a:pt x="429" y="0"/>
                      <a:pt x="444" y="15"/>
                      <a:pt x="444" y="34"/>
                    </a:cubicBezTo>
                    <a:cubicBezTo>
                      <a:pt x="444" y="677"/>
                      <a:pt x="444" y="677"/>
                      <a:pt x="444" y="677"/>
                    </a:cubicBezTo>
                  </a:path>
                </a:pathLst>
              </a:custGeom>
              <a:solidFill>
                <a:srgbClr val="FFFFFF"/>
              </a:solidFill>
              <a:ln>
                <a:noFill/>
              </a:ln>
              <a:effectLst>
                <a:outerShdw dist="20320" dir="5400000" algn="ctr" rotWithShape="0">
                  <a:prstClr val="black">
                    <a:alpha val="10000"/>
                  </a:prstClr>
                </a:outerShdw>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31" name="Freeform 290"/>
              <p:cNvSpPr>
                <a:spLocks/>
              </p:cNvSpPr>
              <p:nvPr/>
            </p:nvSpPr>
            <p:spPr bwMode="auto">
              <a:xfrm>
                <a:off x="1766888" y="1809750"/>
                <a:ext cx="88900" cy="44450"/>
              </a:xfrm>
              <a:custGeom>
                <a:avLst/>
                <a:gdLst>
                  <a:gd name="T0" fmla="*/ 0 w 28"/>
                  <a:gd name="T1" fmla="*/ 14 h 14"/>
                  <a:gd name="T2" fmla="*/ 14 w 28"/>
                  <a:gd name="T3" fmla="*/ 0 h 14"/>
                  <a:gd name="T4" fmla="*/ 28 w 28"/>
                  <a:gd name="T5" fmla="*/ 14 h 14"/>
                  <a:gd name="T6" fmla="*/ 0 w 28"/>
                  <a:gd name="T7" fmla="*/ 14 h 14"/>
                </a:gdLst>
                <a:ahLst/>
                <a:cxnLst>
                  <a:cxn ang="0">
                    <a:pos x="T0" y="T1"/>
                  </a:cxn>
                  <a:cxn ang="0">
                    <a:pos x="T2" y="T3"/>
                  </a:cxn>
                  <a:cxn ang="0">
                    <a:pos x="T4" y="T5"/>
                  </a:cxn>
                  <a:cxn ang="0">
                    <a:pos x="T6" y="T7"/>
                  </a:cxn>
                </a:cxnLst>
                <a:rect l="0" t="0" r="r" b="b"/>
                <a:pathLst>
                  <a:path w="28" h="14">
                    <a:moveTo>
                      <a:pt x="0" y="14"/>
                    </a:moveTo>
                    <a:cubicBezTo>
                      <a:pt x="0" y="7"/>
                      <a:pt x="6" y="0"/>
                      <a:pt x="14" y="0"/>
                    </a:cubicBezTo>
                    <a:cubicBezTo>
                      <a:pt x="21" y="0"/>
                      <a:pt x="28" y="7"/>
                      <a:pt x="28" y="14"/>
                    </a:cubicBezTo>
                    <a:cubicBezTo>
                      <a:pt x="0" y="14"/>
                      <a:pt x="0" y="14"/>
                      <a:pt x="0" y="14"/>
                    </a:cubicBezTo>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32" name="Freeform 291"/>
              <p:cNvSpPr>
                <a:spLocks/>
              </p:cNvSpPr>
              <p:nvPr/>
            </p:nvSpPr>
            <p:spPr bwMode="auto">
              <a:xfrm>
                <a:off x="1011238" y="1854200"/>
                <a:ext cx="774700" cy="0"/>
              </a:xfrm>
              <a:custGeom>
                <a:avLst/>
                <a:gdLst>
                  <a:gd name="T0" fmla="*/ 0 w 244"/>
                  <a:gd name="T1" fmla="*/ 0 w 244"/>
                  <a:gd name="T2" fmla="*/ 244 w 244"/>
                  <a:gd name="T3" fmla="*/ 244 w 244"/>
                  <a:gd name="T4" fmla="*/ 238 w 244"/>
                  <a:gd name="T5" fmla="*/ 238 w 244"/>
                  <a:gd name="T6" fmla="*/ 0 w 244"/>
                </a:gdLst>
                <a:ahLst/>
                <a:cxnLst>
                  <a:cxn ang="0">
                    <a:pos x="T0" y="0"/>
                  </a:cxn>
                  <a:cxn ang="0">
                    <a:pos x="T1" y="0"/>
                  </a:cxn>
                  <a:cxn ang="0">
                    <a:pos x="T2" y="0"/>
                  </a:cxn>
                  <a:cxn ang="0">
                    <a:pos x="T3" y="0"/>
                  </a:cxn>
                  <a:cxn ang="0">
                    <a:pos x="T4" y="0"/>
                  </a:cxn>
                  <a:cxn ang="0">
                    <a:pos x="T5" y="0"/>
                  </a:cxn>
                  <a:cxn ang="0">
                    <a:pos x="T6" y="0"/>
                  </a:cxn>
                </a:cxnLst>
                <a:rect l="0" t="0" r="r" b="b"/>
                <a:pathLst>
                  <a:path w="244">
                    <a:moveTo>
                      <a:pt x="0" y="0"/>
                    </a:moveTo>
                    <a:cubicBezTo>
                      <a:pt x="0" y="0"/>
                      <a:pt x="0" y="0"/>
                      <a:pt x="0" y="0"/>
                    </a:cubicBezTo>
                    <a:cubicBezTo>
                      <a:pt x="244" y="0"/>
                      <a:pt x="244" y="0"/>
                      <a:pt x="244" y="0"/>
                    </a:cubicBezTo>
                    <a:cubicBezTo>
                      <a:pt x="244" y="0"/>
                      <a:pt x="244" y="0"/>
                      <a:pt x="244" y="0"/>
                    </a:cubicBezTo>
                    <a:cubicBezTo>
                      <a:pt x="238" y="0"/>
                      <a:pt x="238" y="0"/>
                      <a:pt x="238" y="0"/>
                    </a:cubicBezTo>
                    <a:cubicBezTo>
                      <a:pt x="238" y="0"/>
                      <a:pt x="238" y="0"/>
                      <a:pt x="238" y="0"/>
                    </a:cubicBezTo>
                    <a:cubicBezTo>
                      <a:pt x="0" y="0"/>
                      <a:pt x="0" y="0"/>
                      <a:pt x="0" y="0"/>
                    </a:cubicBezTo>
                  </a:path>
                </a:pathLst>
              </a:custGeom>
              <a:solidFill>
                <a:srgbClr val="E6E7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33" name="Rectangle 293"/>
              <p:cNvSpPr>
                <a:spLocks noChangeArrowheads="1"/>
              </p:cNvSpPr>
              <p:nvPr/>
            </p:nvSpPr>
            <p:spPr bwMode="auto">
              <a:xfrm>
                <a:off x="1011238" y="1854200"/>
                <a:ext cx="774700" cy="69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34" name="Freeform 33"/>
              <p:cNvSpPr>
                <a:spLocks/>
              </p:cNvSpPr>
              <p:nvPr/>
            </p:nvSpPr>
            <p:spPr bwMode="auto">
              <a:xfrm>
                <a:off x="1011237" y="1816100"/>
                <a:ext cx="800100" cy="593725"/>
              </a:xfrm>
              <a:custGeom>
                <a:avLst/>
                <a:gdLst>
                  <a:gd name="connsiteX0" fmla="*/ 800100 w 800100"/>
                  <a:gd name="connsiteY0" fmla="*/ 0 h 593725"/>
                  <a:gd name="connsiteX1" fmla="*/ 774700 w 800100"/>
                  <a:gd name="connsiteY1" fmla="*/ 38100 h 593725"/>
                  <a:gd name="connsiteX2" fmla="*/ 774700 w 800100"/>
                  <a:gd name="connsiteY2" fmla="*/ 107950 h 593725"/>
                  <a:gd name="connsiteX3" fmla="*/ 774700 w 800100"/>
                  <a:gd name="connsiteY3" fmla="*/ 555625 h 593725"/>
                  <a:gd name="connsiteX4" fmla="*/ 758825 w 800100"/>
                  <a:gd name="connsiteY4" fmla="*/ 587375 h 593725"/>
                  <a:gd name="connsiteX5" fmla="*/ 736600 w 800100"/>
                  <a:gd name="connsiteY5" fmla="*/ 593725 h 593725"/>
                  <a:gd name="connsiteX6" fmla="*/ 723900 w 800100"/>
                  <a:gd name="connsiteY6" fmla="*/ 590550 h 593725"/>
                  <a:gd name="connsiteX7" fmla="*/ 412750 w 800100"/>
                  <a:gd name="connsiteY7" fmla="*/ 473075 h 593725"/>
                  <a:gd name="connsiteX8" fmla="*/ 387350 w 800100"/>
                  <a:gd name="connsiteY8" fmla="*/ 469900 h 593725"/>
                  <a:gd name="connsiteX9" fmla="*/ 361950 w 800100"/>
                  <a:gd name="connsiteY9" fmla="*/ 473075 h 593725"/>
                  <a:gd name="connsiteX10" fmla="*/ 50800 w 800100"/>
                  <a:gd name="connsiteY10" fmla="*/ 590550 h 593725"/>
                  <a:gd name="connsiteX11" fmla="*/ 38100 w 800100"/>
                  <a:gd name="connsiteY11" fmla="*/ 593725 h 593725"/>
                  <a:gd name="connsiteX12" fmla="*/ 15875 w 800100"/>
                  <a:gd name="connsiteY12" fmla="*/ 587375 h 593725"/>
                  <a:gd name="connsiteX13" fmla="*/ 0 w 800100"/>
                  <a:gd name="connsiteY13" fmla="*/ 555625 h 593725"/>
                  <a:gd name="connsiteX14" fmla="*/ 0 w 800100"/>
                  <a:gd name="connsiteY14" fmla="*/ 107950 h 593725"/>
                  <a:gd name="connsiteX15" fmla="*/ 0 w 800100"/>
                  <a:gd name="connsiteY15" fmla="*/ 38100 h 593725"/>
                  <a:gd name="connsiteX16" fmla="*/ 758825 w 800100"/>
                  <a:gd name="connsiteY16" fmla="*/ 38100 h 593725"/>
                  <a:gd name="connsiteX17" fmla="*/ 800100 w 800100"/>
                  <a:gd name="connsiteY17" fmla="*/ 0 h 59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100" h="593725">
                    <a:moveTo>
                      <a:pt x="800100" y="0"/>
                    </a:moveTo>
                    <a:cubicBezTo>
                      <a:pt x="800100" y="0"/>
                      <a:pt x="774700" y="9525"/>
                      <a:pt x="774700" y="38100"/>
                    </a:cubicBezTo>
                    <a:lnTo>
                      <a:pt x="774700" y="107950"/>
                    </a:lnTo>
                    <a:cubicBezTo>
                      <a:pt x="774700" y="107950"/>
                      <a:pt x="774700" y="107950"/>
                      <a:pt x="774700" y="555625"/>
                    </a:cubicBezTo>
                    <a:cubicBezTo>
                      <a:pt x="774700" y="568325"/>
                      <a:pt x="768350" y="581025"/>
                      <a:pt x="758825" y="587375"/>
                    </a:cubicBezTo>
                    <a:cubicBezTo>
                      <a:pt x="752475" y="590550"/>
                      <a:pt x="746125" y="593725"/>
                      <a:pt x="736600" y="593725"/>
                    </a:cubicBezTo>
                    <a:cubicBezTo>
                      <a:pt x="733425" y="593725"/>
                      <a:pt x="730250" y="593725"/>
                      <a:pt x="723900" y="590550"/>
                    </a:cubicBezTo>
                    <a:cubicBezTo>
                      <a:pt x="723900" y="590550"/>
                      <a:pt x="723900" y="590550"/>
                      <a:pt x="412750" y="473075"/>
                    </a:cubicBezTo>
                    <a:cubicBezTo>
                      <a:pt x="406400" y="469900"/>
                      <a:pt x="396875" y="469900"/>
                      <a:pt x="387350" y="469900"/>
                    </a:cubicBezTo>
                    <a:cubicBezTo>
                      <a:pt x="377825" y="469900"/>
                      <a:pt x="371475" y="469900"/>
                      <a:pt x="361950" y="473075"/>
                    </a:cubicBezTo>
                    <a:cubicBezTo>
                      <a:pt x="361950" y="473075"/>
                      <a:pt x="361950" y="473075"/>
                      <a:pt x="50800" y="590550"/>
                    </a:cubicBezTo>
                    <a:cubicBezTo>
                      <a:pt x="47625" y="593725"/>
                      <a:pt x="41275" y="593725"/>
                      <a:pt x="38100" y="593725"/>
                    </a:cubicBezTo>
                    <a:cubicBezTo>
                      <a:pt x="31750" y="593725"/>
                      <a:pt x="22225" y="590550"/>
                      <a:pt x="15875" y="587375"/>
                    </a:cubicBezTo>
                    <a:cubicBezTo>
                      <a:pt x="6350" y="581025"/>
                      <a:pt x="0" y="568325"/>
                      <a:pt x="0" y="555625"/>
                    </a:cubicBezTo>
                    <a:cubicBezTo>
                      <a:pt x="0" y="555625"/>
                      <a:pt x="0" y="555625"/>
                      <a:pt x="0" y="107950"/>
                    </a:cubicBezTo>
                    <a:lnTo>
                      <a:pt x="0" y="38100"/>
                    </a:lnTo>
                    <a:lnTo>
                      <a:pt x="758825" y="38100"/>
                    </a:lnTo>
                    <a:cubicBezTo>
                      <a:pt x="758825" y="15875"/>
                      <a:pt x="777875" y="0"/>
                      <a:pt x="800100" y="0"/>
                    </a:cubicBezTo>
                    <a:close/>
                  </a:path>
                </a:pathLst>
              </a:custGeom>
              <a:solidFill>
                <a:schemeClr val="bg1">
                  <a:alpha val="10000"/>
                </a:schemeClr>
              </a:solidFill>
              <a:ln>
                <a:noFill/>
              </a:ln>
            </p:spPr>
            <p:txBody>
              <a:bodyPr vert="horz" wrap="square" lIns="91440" tIns="45720" rIns="91440" bIns="45720" numCol="1" anchor="t" anchorCtr="0" compatLnSpc="1">
                <a:prstTxWarp prst="textNoShape">
                  <a:avLst/>
                </a:prstTxWarp>
                <a:noAutofit/>
              </a:bodyPr>
              <a:lstStyle/>
              <a:p>
                <a:endParaRPr lang="en-US" sz="2000" spc="-30">
                  <a:solidFill>
                    <a:schemeClr val="bg2">
                      <a:lumMod val="50000"/>
                    </a:schemeClr>
                  </a:solidFill>
                </a:endParaRPr>
              </a:p>
            </p:txBody>
          </p:sp>
          <p:sp>
            <p:nvSpPr>
              <p:cNvPr id="35" name="Freeform 298"/>
              <p:cNvSpPr>
                <a:spLocks/>
              </p:cNvSpPr>
              <p:nvPr/>
            </p:nvSpPr>
            <p:spPr bwMode="auto">
              <a:xfrm>
                <a:off x="995363" y="1800225"/>
                <a:ext cx="869950" cy="590550"/>
              </a:xfrm>
              <a:custGeom>
                <a:avLst/>
                <a:gdLst>
                  <a:gd name="T0" fmla="*/ 274 w 274"/>
                  <a:gd name="T1" fmla="*/ 17 h 186"/>
                  <a:gd name="T2" fmla="*/ 270 w 274"/>
                  <a:gd name="T3" fmla="*/ 17 h 186"/>
                  <a:gd name="T4" fmla="*/ 257 w 274"/>
                  <a:gd name="T5" fmla="*/ 5 h 186"/>
                  <a:gd name="T6" fmla="*/ 244 w 274"/>
                  <a:gd name="T7" fmla="*/ 17 h 186"/>
                  <a:gd name="T8" fmla="*/ 244 w 274"/>
                  <a:gd name="T9" fmla="*/ 175 h 186"/>
                  <a:gd name="T10" fmla="*/ 239 w 274"/>
                  <a:gd name="T11" fmla="*/ 184 h 186"/>
                  <a:gd name="T12" fmla="*/ 233 w 274"/>
                  <a:gd name="T13" fmla="*/ 186 h 186"/>
                  <a:gd name="T14" fmla="*/ 233 w 274"/>
                  <a:gd name="T15" fmla="*/ 186 h 186"/>
                  <a:gd name="T16" fmla="*/ 228 w 274"/>
                  <a:gd name="T17" fmla="*/ 186 h 186"/>
                  <a:gd name="T18" fmla="*/ 228 w 274"/>
                  <a:gd name="T19" fmla="*/ 185 h 186"/>
                  <a:gd name="T20" fmla="*/ 130 w 274"/>
                  <a:gd name="T21" fmla="*/ 148 h 186"/>
                  <a:gd name="T22" fmla="*/ 114 w 274"/>
                  <a:gd name="T23" fmla="*/ 148 h 186"/>
                  <a:gd name="T24" fmla="*/ 16 w 274"/>
                  <a:gd name="T25" fmla="*/ 186 h 186"/>
                  <a:gd name="T26" fmla="*/ 12 w 274"/>
                  <a:gd name="T27" fmla="*/ 186 h 186"/>
                  <a:gd name="T28" fmla="*/ 7 w 274"/>
                  <a:gd name="T29" fmla="*/ 186 h 186"/>
                  <a:gd name="T30" fmla="*/ 7 w 274"/>
                  <a:gd name="T31" fmla="*/ 185 h 186"/>
                  <a:gd name="T32" fmla="*/ 5 w 274"/>
                  <a:gd name="T33" fmla="*/ 184 h 186"/>
                  <a:gd name="T34" fmla="*/ 0 w 274"/>
                  <a:gd name="T35" fmla="*/ 175 h 186"/>
                  <a:gd name="T36" fmla="*/ 0 w 274"/>
                  <a:gd name="T37" fmla="*/ 131 h 186"/>
                  <a:gd name="T38" fmla="*/ 238 w 274"/>
                  <a:gd name="T39" fmla="*/ 131 h 186"/>
                  <a:gd name="T40" fmla="*/ 238 w 274"/>
                  <a:gd name="T41" fmla="*/ 17 h 186"/>
                  <a:gd name="T42" fmla="*/ 256 w 274"/>
                  <a:gd name="T43" fmla="*/ 0 h 186"/>
                  <a:gd name="T44" fmla="*/ 256 w 274"/>
                  <a:gd name="T45" fmla="*/ 0 h 186"/>
                  <a:gd name="T46" fmla="*/ 257 w 274"/>
                  <a:gd name="T47" fmla="*/ 0 h 186"/>
                  <a:gd name="T48" fmla="*/ 274 w 274"/>
                  <a:gd name="T49" fmla="*/ 1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4" h="186">
                    <a:moveTo>
                      <a:pt x="274" y="17"/>
                    </a:moveTo>
                    <a:cubicBezTo>
                      <a:pt x="270" y="17"/>
                      <a:pt x="270" y="17"/>
                      <a:pt x="270" y="17"/>
                    </a:cubicBezTo>
                    <a:cubicBezTo>
                      <a:pt x="270" y="10"/>
                      <a:pt x="264" y="5"/>
                      <a:pt x="257" y="5"/>
                    </a:cubicBezTo>
                    <a:cubicBezTo>
                      <a:pt x="250" y="5"/>
                      <a:pt x="244" y="10"/>
                      <a:pt x="244" y="17"/>
                    </a:cubicBezTo>
                    <a:cubicBezTo>
                      <a:pt x="244" y="175"/>
                      <a:pt x="244" y="175"/>
                      <a:pt x="244" y="175"/>
                    </a:cubicBezTo>
                    <a:cubicBezTo>
                      <a:pt x="244" y="178"/>
                      <a:pt x="242" y="182"/>
                      <a:pt x="239" y="184"/>
                    </a:cubicBezTo>
                    <a:cubicBezTo>
                      <a:pt x="237" y="185"/>
                      <a:pt x="235" y="186"/>
                      <a:pt x="233" y="186"/>
                    </a:cubicBezTo>
                    <a:cubicBezTo>
                      <a:pt x="233" y="186"/>
                      <a:pt x="233" y="186"/>
                      <a:pt x="233" y="186"/>
                    </a:cubicBezTo>
                    <a:cubicBezTo>
                      <a:pt x="228" y="186"/>
                      <a:pt x="228" y="186"/>
                      <a:pt x="228" y="186"/>
                    </a:cubicBezTo>
                    <a:cubicBezTo>
                      <a:pt x="228" y="185"/>
                      <a:pt x="228" y="185"/>
                      <a:pt x="228" y="185"/>
                    </a:cubicBezTo>
                    <a:cubicBezTo>
                      <a:pt x="130" y="148"/>
                      <a:pt x="130" y="148"/>
                      <a:pt x="130" y="148"/>
                    </a:cubicBezTo>
                    <a:cubicBezTo>
                      <a:pt x="125" y="146"/>
                      <a:pt x="119" y="146"/>
                      <a:pt x="114" y="148"/>
                    </a:cubicBezTo>
                    <a:cubicBezTo>
                      <a:pt x="16" y="186"/>
                      <a:pt x="16" y="186"/>
                      <a:pt x="16" y="186"/>
                    </a:cubicBezTo>
                    <a:cubicBezTo>
                      <a:pt x="15" y="186"/>
                      <a:pt x="13" y="186"/>
                      <a:pt x="12" y="186"/>
                    </a:cubicBezTo>
                    <a:cubicBezTo>
                      <a:pt x="7" y="186"/>
                      <a:pt x="7" y="186"/>
                      <a:pt x="7" y="186"/>
                    </a:cubicBezTo>
                    <a:cubicBezTo>
                      <a:pt x="7" y="185"/>
                      <a:pt x="7" y="185"/>
                      <a:pt x="7" y="185"/>
                    </a:cubicBezTo>
                    <a:cubicBezTo>
                      <a:pt x="6" y="185"/>
                      <a:pt x="6" y="185"/>
                      <a:pt x="5" y="184"/>
                    </a:cubicBezTo>
                    <a:cubicBezTo>
                      <a:pt x="2" y="182"/>
                      <a:pt x="0" y="178"/>
                      <a:pt x="0" y="175"/>
                    </a:cubicBezTo>
                    <a:cubicBezTo>
                      <a:pt x="0" y="131"/>
                      <a:pt x="0" y="131"/>
                      <a:pt x="0" y="131"/>
                    </a:cubicBezTo>
                    <a:cubicBezTo>
                      <a:pt x="238" y="131"/>
                      <a:pt x="238" y="131"/>
                      <a:pt x="238" y="131"/>
                    </a:cubicBezTo>
                    <a:cubicBezTo>
                      <a:pt x="238" y="17"/>
                      <a:pt x="238" y="17"/>
                      <a:pt x="238" y="17"/>
                    </a:cubicBezTo>
                    <a:cubicBezTo>
                      <a:pt x="238" y="8"/>
                      <a:pt x="246" y="0"/>
                      <a:pt x="256" y="0"/>
                    </a:cubicBezTo>
                    <a:cubicBezTo>
                      <a:pt x="256" y="0"/>
                      <a:pt x="256" y="0"/>
                      <a:pt x="256" y="0"/>
                    </a:cubicBezTo>
                    <a:cubicBezTo>
                      <a:pt x="256" y="0"/>
                      <a:pt x="256" y="0"/>
                      <a:pt x="257" y="0"/>
                    </a:cubicBezTo>
                    <a:cubicBezTo>
                      <a:pt x="266" y="0"/>
                      <a:pt x="274" y="8"/>
                      <a:pt x="274" y="17"/>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36" name="Freeform 299"/>
              <p:cNvSpPr>
                <a:spLocks/>
              </p:cNvSpPr>
              <p:nvPr/>
            </p:nvSpPr>
            <p:spPr bwMode="auto">
              <a:xfrm>
                <a:off x="982663" y="1800225"/>
                <a:ext cx="828675" cy="593725"/>
              </a:xfrm>
              <a:custGeom>
                <a:avLst/>
                <a:gdLst>
                  <a:gd name="T0" fmla="*/ 228 w 261"/>
                  <a:gd name="T1" fmla="*/ 186 h 187"/>
                  <a:gd name="T2" fmla="*/ 238 w 261"/>
                  <a:gd name="T3" fmla="*/ 184 h 187"/>
                  <a:gd name="T4" fmla="*/ 243 w 261"/>
                  <a:gd name="T5" fmla="*/ 175 h 187"/>
                  <a:gd name="T6" fmla="*/ 243 w 261"/>
                  <a:gd name="T7" fmla="*/ 17 h 187"/>
                  <a:gd name="T8" fmla="*/ 248 w 261"/>
                  <a:gd name="T9" fmla="*/ 5 h 187"/>
                  <a:gd name="T10" fmla="*/ 261 w 261"/>
                  <a:gd name="T11" fmla="*/ 0 h 187"/>
                  <a:gd name="T12" fmla="*/ 17 w 261"/>
                  <a:gd name="T13" fmla="*/ 0 h 187"/>
                  <a:gd name="T14" fmla="*/ 5 w 261"/>
                  <a:gd name="T15" fmla="*/ 5 h 187"/>
                  <a:gd name="T16" fmla="*/ 0 w 261"/>
                  <a:gd name="T17" fmla="*/ 17 h 187"/>
                  <a:gd name="T18" fmla="*/ 0 w 261"/>
                  <a:gd name="T19" fmla="*/ 175 h 187"/>
                  <a:gd name="T20" fmla="*/ 5 w 261"/>
                  <a:gd name="T21" fmla="*/ 184 h 187"/>
                  <a:gd name="T22" fmla="*/ 15 w 261"/>
                  <a:gd name="T23" fmla="*/ 186 h 187"/>
                  <a:gd name="T24" fmla="*/ 113 w 261"/>
                  <a:gd name="T25" fmla="*/ 148 h 187"/>
                  <a:gd name="T26" fmla="*/ 130 w 261"/>
                  <a:gd name="T27" fmla="*/ 148 h 187"/>
                  <a:gd name="T28" fmla="*/ 228 w 261"/>
                  <a:gd name="T29" fmla="*/ 1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1" h="187">
                    <a:moveTo>
                      <a:pt x="228" y="186"/>
                    </a:moveTo>
                    <a:cubicBezTo>
                      <a:pt x="231" y="187"/>
                      <a:pt x="235" y="186"/>
                      <a:pt x="238" y="184"/>
                    </a:cubicBezTo>
                    <a:cubicBezTo>
                      <a:pt x="241" y="182"/>
                      <a:pt x="243" y="179"/>
                      <a:pt x="243" y="175"/>
                    </a:cubicBezTo>
                    <a:cubicBezTo>
                      <a:pt x="243" y="17"/>
                      <a:pt x="243" y="17"/>
                      <a:pt x="243" y="17"/>
                    </a:cubicBezTo>
                    <a:cubicBezTo>
                      <a:pt x="243" y="13"/>
                      <a:pt x="245" y="8"/>
                      <a:pt x="248" y="5"/>
                    </a:cubicBezTo>
                    <a:cubicBezTo>
                      <a:pt x="252" y="2"/>
                      <a:pt x="256" y="0"/>
                      <a:pt x="261" y="0"/>
                    </a:cubicBezTo>
                    <a:cubicBezTo>
                      <a:pt x="17" y="0"/>
                      <a:pt x="17" y="0"/>
                      <a:pt x="17" y="0"/>
                    </a:cubicBezTo>
                    <a:cubicBezTo>
                      <a:pt x="12" y="0"/>
                      <a:pt x="8" y="2"/>
                      <a:pt x="5" y="5"/>
                    </a:cubicBezTo>
                    <a:cubicBezTo>
                      <a:pt x="1" y="8"/>
                      <a:pt x="0" y="13"/>
                      <a:pt x="0" y="17"/>
                    </a:cubicBezTo>
                    <a:cubicBezTo>
                      <a:pt x="0" y="175"/>
                      <a:pt x="0" y="175"/>
                      <a:pt x="0" y="175"/>
                    </a:cubicBezTo>
                    <a:cubicBezTo>
                      <a:pt x="0" y="179"/>
                      <a:pt x="1" y="182"/>
                      <a:pt x="5" y="184"/>
                    </a:cubicBezTo>
                    <a:cubicBezTo>
                      <a:pt x="8" y="186"/>
                      <a:pt x="12" y="187"/>
                      <a:pt x="15" y="186"/>
                    </a:cubicBezTo>
                    <a:cubicBezTo>
                      <a:pt x="113" y="148"/>
                      <a:pt x="113" y="148"/>
                      <a:pt x="113" y="148"/>
                    </a:cubicBezTo>
                    <a:cubicBezTo>
                      <a:pt x="119" y="146"/>
                      <a:pt x="124" y="146"/>
                      <a:pt x="130" y="148"/>
                    </a:cubicBezTo>
                    <a:lnTo>
                      <a:pt x="228" y="18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grpSp>
        <p:grpSp>
          <p:nvGrpSpPr>
            <p:cNvPr id="18" name="Group 17"/>
            <p:cNvGrpSpPr/>
            <p:nvPr/>
          </p:nvGrpSpPr>
          <p:grpSpPr>
            <a:xfrm>
              <a:off x="4846638" y="1800225"/>
              <a:ext cx="1549400" cy="2495550"/>
              <a:chOff x="649288" y="1800225"/>
              <a:chExt cx="1549400" cy="2495550"/>
            </a:xfrm>
          </p:grpSpPr>
          <p:sp>
            <p:nvSpPr>
              <p:cNvPr id="19" name="Freeform 285"/>
              <p:cNvSpPr>
                <a:spLocks/>
              </p:cNvSpPr>
              <p:nvPr/>
            </p:nvSpPr>
            <p:spPr bwMode="auto">
              <a:xfrm>
                <a:off x="649288" y="1898650"/>
                <a:ext cx="1549400" cy="2397125"/>
              </a:xfrm>
              <a:custGeom>
                <a:avLst/>
                <a:gdLst>
                  <a:gd name="T0" fmla="*/ 488 w 488"/>
                  <a:gd name="T1" fmla="*/ 710 h 755"/>
                  <a:gd name="T2" fmla="*/ 442 w 488"/>
                  <a:gd name="T3" fmla="*/ 755 h 755"/>
                  <a:gd name="T4" fmla="*/ 45 w 488"/>
                  <a:gd name="T5" fmla="*/ 755 h 755"/>
                  <a:gd name="T6" fmla="*/ 0 w 488"/>
                  <a:gd name="T7" fmla="*/ 710 h 755"/>
                  <a:gd name="T8" fmla="*/ 0 w 488"/>
                  <a:gd name="T9" fmla="*/ 46 h 755"/>
                  <a:gd name="T10" fmla="*/ 45 w 488"/>
                  <a:gd name="T11" fmla="*/ 0 h 755"/>
                  <a:gd name="T12" fmla="*/ 442 w 488"/>
                  <a:gd name="T13" fmla="*/ 0 h 755"/>
                  <a:gd name="T14" fmla="*/ 488 w 488"/>
                  <a:gd name="T15" fmla="*/ 46 h 755"/>
                  <a:gd name="T16" fmla="*/ 488 w 488"/>
                  <a:gd name="T17" fmla="*/ 71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755">
                    <a:moveTo>
                      <a:pt x="488" y="710"/>
                    </a:moveTo>
                    <a:cubicBezTo>
                      <a:pt x="488" y="734"/>
                      <a:pt x="467" y="755"/>
                      <a:pt x="442" y="755"/>
                    </a:cubicBezTo>
                    <a:cubicBezTo>
                      <a:pt x="45" y="755"/>
                      <a:pt x="45" y="755"/>
                      <a:pt x="45" y="755"/>
                    </a:cubicBezTo>
                    <a:cubicBezTo>
                      <a:pt x="21" y="755"/>
                      <a:pt x="0" y="734"/>
                      <a:pt x="0" y="710"/>
                    </a:cubicBezTo>
                    <a:cubicBezTo>
                      <a:pt x="0" y="46"/>
                      <a:pt x="0" y="46"/>
                      <a:pt x="0" y="46"/>
                    </a:cubicBezTo>
                    <a:cubicBezTo>
                      <a:pt x="0" y="21"/>
                      <a:pt x="21" y="0"/>
                      <a:pt x="45" y="0"/>
                    </a:cubicBezTo>
                    <a:cubicBezTo>
                      <a:pt x="442" y="0"/>
                      <a:pt x="442" y="0"/>
                      <a:pt x="442" y="0"/>
                    </a:cubicBezTo>
                    <a:cubicBezTo>
                      <a:pt x="467" y="0"/>
                      <a:pt x="488" y="21"/>
                      <a:pt x="488" y="46"/>
                    </a:cubicBezTo>
                    <a:cubicBezTo>
                      <a:pt x="488" y="710"/>
                      <a:pt x="488" y="710"/>
                      <a:pt x="488" y="710"/>
                    </a:cubicBezTo>
                  </a:path>
                </a:pathLst>
              </a:custGeom>
              <a:solidFill>
                <a:schemeClr val="accent4"/>
              </a:solidFill>
              <a:ln>
                <a:noFill/>
              </a:ln>
              <a:effectLst>
                <a:outerShdw dist="41910" dir="5400000" algn="ctr" rotWithShape="0">
                  <a:prstClr val="black">
                    <a:alpha val="10000"/>
                  </a:prstClr>
                </a:outerShdw>
              </a:effectLst>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20" name="Freeform 287"/>
              <p:cNvSpPr>
                <a:spLocks/>
              </p:cNvSpPr>
              <p:nvPr/>
            </p:nvSpPr>
            <p:spPr bwMode="auto">
              <a:xfrm>
                <a:off x="649288" y="1854200"/>
                <a:ext cx="1549400" cy="2397125"/>
              </a:xfrm>
              <a:custGeom>
                <a:avLst/>
                <a:gdLst>
                  <a:gd name="T0" fmla="*/ 488 w 488"/>
                  <a:gd name="T1" fmla="*/ 710 h 755"/>
                  <a:gd name="T2" fmla="*/ 442 w 488"/>
                  <a:gd name="T3" fmla="*/ 755 h 755"/>
                  <a:gd name="T4" fmla="*/ 45 w 488"/>
                  <a:gd name="T5" fmla="*/ 755 h 755"/>
                  <a:gd name="T6" fmla="*/ 0 w 488"/>
                  <a:gd name="T7" fmla="*/ 710 h 755"/>
                  <a:gd name="T8" fmla="*/ 0 w 488"/>
                  <a:gd name="T9" fmla="*/ 46 h 755"/>
                  <a:gd name="T10" fmla="*/ 45 w 488"/>
                  <a:gd name="T11" fmla="*/ 0 h 755"/>
                  <a:gd name="T12" fmla="*/ 442 w 488"/>
                  <a:gd name="T13" fmla="*/ 0 h 755"/>
                  <a:gd name="T14" fmla="*/ 488 w 488"/>
                  <a:gd name="T15" fmla="*/ 46 h 755"/>
                  <a:gd name="T16" fmla="*/ 488 w 488"/>
                  <a:gd name="T17" fmla="*/ 71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8" h="755">
                    <a:moveTo>
                      <a:pt x="488" y="710"/>
                    </a:moveTo>
                    <a:cubicBezTo>
                      <a:pt x="488" y="735"/>
                      <a:pt x="467" y="755"/>
                      <a:pt x="442" y="755"/>
                    </a:cubicBezTo>
                    <a:cubicBezTo>
                      <a:pt x="45" y="755"/>
                      <a:pt x="45" y="755"/>
                      <a:pt x="45" y="755"/>
                    </a:cubicBezTo>
                    <a:cubicBezTo>
                      <a:pt x="21" y="755"/>
                      <a:pt x="0" y="735"/>
                      <a:pt x="0" y="710"/>
                    </a:cubicBezTo>
                    <a:cubicBezTo>
                      <a:pt x="0" y="46"/>
                      <a:pt x="0" y="46"/>
                      <a:pt x="0" y="46"/>
                    </a:cubicBezTo>
                    <a:cubicBezTo>
                      <a:pt x="0" y="21"/>
                      <a:pt x="21" y="0"/>
                      <a:pt x="45" y="0"/>
                    </a:cubicBezTo>
                    <a:cubicBezTo>
                      <a:pt x="442" y="0"/>
                      <a:pt x="442" y="0"/>
                      <a:pt x="442" y="0"/>
                    </a:cubicBezTo>
                    <a:cubicBezTo>
                      <a:pt x="467" y="0"/>
                      <a:pt x="488" y="21"/>
                      <a:pt x="488" y="46"/>
                    </a:cubicBezTo>
                    <a:cubicBezTo>
                      <a:pt x="488" y="710"/>
                      <a:pt x="488" y="710"/>
                      <a:pt x="488" y="710"/>
                    </a:cubicBezTo>
                  </a:path>
                </a:pathLst>
              </a:custGeom>
              <a:solidFill>
                <a:schemeClr val="accent4"/>
              </a:solidFill>
              <a:ln>
                <a:noFill/>
              </a:ln>
              <a:effectLst>
                <a:outerShdw dist="41910" dir="5400000" algn="ctr" rotWithShape="0">
                  <a:prstClr val="black">
                    <a:alpha val="10000"/>
                  </a:prstClr>
                </a:outerShdw>
              </a:effectLst>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21" name="Freeform 289"/>
              <p:cNvSpPr>
                <a:spLocks/>
              </p:cNvSpPr>
              <p:nvPr/>
            </p:nvSpPr>
            <p:spPr bwMode="auto">
              <a:xfrm>
                <a:off x="719138" y="1924050"/>
                <a:ext cx="1409700" cy="2257425"/>
              </a:xfrm>
              <a:custGeom>
                <a:avLst/>
                <a:gdLst>
                  <a:gd name="T0" fmla="*/ 444 w 444"/>
                  <a:gd name="T1" fmla="*/ 677 h 711"/>
                  <a:gd name="T2" fmla="*/ 410 w 444"/>
                  <a:gd name="T3" fmla="*/ 711 h 711"/>
                  <a:gd name="T4" fmla="*/ 34 w 444"/>
                  <a:gd name="T5" fmla="*/ 711 h 711"/>
                  <a:gd name="T6" fmla="*/ 0 w 444"/>
                  <a:gd name="T7" fmla="*/ 677 h 711"/>
                  <a:gd name="T8" fmla="*/ 0 w 444"/>
                  <a:gd name="T9" fmla="*/ 34 h 711"/>
                  <a:gd name="T10" fmla="*/ 34 w 444"/>
                  <a:gd name="T11" fmla="*/ 0 h 711"/>
                  <a:gd name="T12" fmla="*/ 410 w 444"/>
                  <a:gd name="T13" fmla="*/ 0 h 711"/>
                  <a:gd name="T14" fmla="*/ 444 w 444"/>
                  <a:gd name="T15" fmla="*/ 34 h 711"/>
                  <a:gd name="T16" fmla="*/ 444 w 444"/>
                  <a:gd name="T17" fmla="*/ 67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4" h="711">
                    <a:moveTo>
                      <a:pt x="444" y="677"/>
                    </a:moveTo>
                    <a:cubicBezTo>
                      <a:pt x="444" y="696"/>
                      <a:pt x="429" y="711"/>
                      <a:pt x="410" y="711"/>
                    </a:cubicBezTo>
                    <a:cubicBezTo>
                      <a:pt x="34" y="711"/>
                      <a:pt x="34" y="711"/>
                      <a:pt x="34" y="711"/>
                    </a:cubicBezTo>
                    <a:cubicBezTo>
                      <a:pt x="15" y="711"/>
                      <a:pt x="0" y="696"/>
                      <a:pt x="0" y="677"/>
                    </a:cubicBezTo>
                    <a:cubicBezTo>
                      <a:pt x="0" y="34"/>
                      <a:pt x="0" y="34"/>
                      <a:pt x="0" y="34"/>
                    </a:cubicBezTo>
                    <a:cubicBezTo>
                      <a:pt x="0" y="15"/>
                      <a:pt x="15" y="0"/>
                      <a:pt x="34" y="0"/>
                    </a:cubicBezTo>
                    <a:cubicBezTo>
                      <a:pt x="410" y="0"/>
                      <a:pt x="410" y="0"/>
                      <a:pt x="410" y="0"/>
                    </a:cubicBezTo>
                    <a:cubicBezTo>
                      <a:pt x="429" y="0"/>
                      <a:pt x="444" y="15"/>
                      <a:pt x="444" y="34"/>
                    </a:cubicBezTo>
                    <a:cubicBezTo>
                      <a:pt x="444" y="677"/>
                      <a:pt x="444" y="677"/>
                      <a:pt x="444" y="677"/>
                    </a:cubicBezTo>
                  </a:path>
                </a:pathLst>
              </a:custGeom>
              <a:solidFill>
                <a:srgbClr val="FFFFFF"/>
              </a:solidFill>
              <a:ln>
                <a:noFill/>
              </a:ln>
              <a:effectLst>
                <a:outerShdw dist="20320" dir="5400000" algn="ctr" rotWithShape="0">
                  <a:prstClr val="black">
                    <a:alpha val="10000"/>
                  </a:prstClr>
                </a:outerShdw>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22" name="Freeform 290"/>
              <p:cNvSpPr>
                <a:spLocks/>
              </p:cNvSpPr>
              <p:nvPr/>
            </p:nvSpPr>
            <p:spPr bwMode="auto">
              <a:xfrm>
                <a:off x="1766888" y="1809750"/>
                <a:ext cx="88900" cy="44450"/>
              </a:xfrm>
              <a:custGeom>
                <a:avLst/>
                <a:gdLst>
                  <a:gd name="T0" fmla="*/ 0 w 28"/>
                  <a:gd name="T1" fmla="*/ 14 h 14"/>
                  <a:gd name="T2" fmla="*/ 14 w 28"/>
                  <a:gd name="T3" fmla="*/ 0 h 14"/>
                  <a:gd name="T4" fmla="*/ 28 w 28"/>
                  <a:gd name="T5" fmla="*/ 14 h 14"/>
                  <a:gd name="T6" fmla="*/ 0 w 28"/>
                  <a:gd name="T7" fmla="*/ 14 h 14"/>
                </a:gdLst>
                <a:ahLst/>
                <a:cxnLst>
                  <a:cxn ang="0">
                    <a:pos x="T0" y="T1"/>
                  </a:cxn>
                  <a:cxn ang="0">
                    <a:pos x="T2" y="T3"/>
                  </a:cxn>
                  <a:cxn ang="0">
                    <a:pos x="T4" y="T5"/>
                  </a:cxn>
                  <a:cxn ang="0">
                    <a:pos x="T6" y="T7"/>
                  </a:cxn>
                </a:cxnLst>
                <a:rect l="0" t="0" r="r" b="b"/>
                <a:pathLst>
                  <a:path w="28" h="14">
                    <a:moveTo>
                      <a:pt x="0" y="14"/>
                    </a:moveTo>
                    <a:cubicBezTo>
                      <a:pt x="0" y="7"/>
                      <a:pt x="6" y="0"/>
                      <a:pt x="14" y="0"/>
                    </a:cubicBezTo>
                    <a:cubicBezTo>
                      <a:pt x="21" y="0"/>
                      <a:pt x="28" y="7"/>
                      <a:pt x="28" y="14"/>
                    </a:cubicBezTo>
                    <a:cubicBezTo>
                      <a:pt x="0" y="14"/>
                      <a:pt x="0" y="14"/>
                      <a:pt x="0" y="14"/>
                    </a:cubicBezTo>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23" name="Freeform 291"/>
              <p:cNvSpPr>
                <a:spLocks/>
              </p:cNvSpPr>
              <p:nvPr/>
            </p:nvSpPr>
            <p:spPr bwMode="auto">
              <a:xfrm>
                <a:off x="1011238" y="1854200"/>
                <a:ext cx="774700" cy="0"/>
              </a:xfrm>
              <a:custGeom>
                <a:avLst/>
                <a:gdLst>
                  <a:gd name="T0" fmla="*/ 0 w 244"/>
                  <a:gd name="T1" fmla="*/ 0 w 244"/>
                  <a:gd name="T2" fmla="*/ 244 w 244"/>
                  <a:gd name="T3" fmla="*/ 244 w 244"/>
                  <a:gd name="T4" fmla="*/ 238 w 244"/>
                  <a:gd name="T5" fmla="*/ 238 w 244"/>
                  <a:gd name="T6" fmla="*/ 0 w 244"/>
                </a:gdLst>
                <a:ahLst/>
                <a:cxnLst>
                  <a:cxn ang="0">
                    <a:pos x="T0" y="0"/>
                  </a:cxn>
                  <a:cxn ang="0">
                    <a:pos x="T1" y="0"/>
                  </a:cxn>
                  <a:cxn ang="0">
                    <a:pos x="T2" y="0"/>
                  </a:cxn>
                  <a:cxn ang="0">
                    <a:pos x="T3" y="0"/>
                  </a:cxn>
                  <a:cxn ang="0">
                    <a:pos x="T4" y="0"/>
                  </a:cxn>
                  <a:cxn ang="0">
                    <a:pos x="T5" y="0"/>
                  </a:cxn>
                  <a:cxn ang="0">
                    <a:pos x="T6" y="0"/>
                  </a:cxn>
                </a:cxnLst>
                <a:rect l="0" t="0" r="r" b="b"/>
                <a:pathLst>
                  <a:path w="244">
                    <a:moveTo>
                      <a:pt x="0" y="0"/>
                    </a:moveTo>
                    <a:cubicBezTo>
                      <a:pt x="0" y="0"/>
                      <a:pt x="0" y="0"/>
                      <a:pt x="0" y="0"/>
                    </a:cubicBezTo>
                    <a:cubicBezTo>
                      <a:pt x="244" y="0"/>
                      <a:pt x="244" y="0"/>
                      <a:pt x="244" y="0"/>
                    </a:cubicBezTo>
                    <a:cubicBezTo>
                      <a:pt x="244" y="0"/>
                      <a:pt x="244" y="0"/>
                      <a:pt x="244" y="0"/>
                    </a:cubicBezTo>
                    <a:cubicBezTo>
                      <a:pt x="238" y="0"/>
                      <a:pt x="238" y="0"/>
                      <a:pt x="238" y="0"/>
                    </a:cubicBezTo>
                    <a:cubicBezTo>
                      <a:pt x="238" y="0"/>
                      <a:pt x="238" y="0"/>
                      <a:pt x="238" y="0"/>
                    </a:cubicBezTo>
                    <a:cubicBezTo>
                      <a:pt x="0" y="0"/>
                      <a:pt x="0" y="0"/>
                      <a:pt x="0" y="0"/>
                    </a:cubicBezTo>
                  </a:path>
                </a:pathLst>
              </a:custGeom>
              <a:solidFill>
                <a:srgbClr val="E6E7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24" name="Rectangle 293"/>
              <p:cNvSpPr>
                <a:spLocks noChangeArrowheads="1"/>
              </p:cNvSpPr>
              <p:nvPr/>
            </p:nvSpPr>
            <p:spPr bwMode="auto">
              <a:xfrm>
                <a:off x="1011238" y="1854200"/>
                <a:ext cx="774700" cy="69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25" name="Freeform 24"/>
              <p:cNvSpPr>
                <a:spLocks/>
              </p:cNvSpPr>
              <p:nvPr/>
            </p:nvSpPr>
            <p:spPr bwMode="auto">
              <a:xfrm>
                <a:off x="1011237" y="1816100"/>
                <a:ext cx="800100" cy="593725"/>
              </a:xfrm>
              <a:custGeom>
                <a:avLst/>
                <a:gdLst>
                  <a:gd name="connsiteX0" fmla="*/ 800100 w 800100"/>
                  <a:gd name="connsiteY0" fmla="*/ 0 h 593725"/>
                  <a:gd name="connsiteX1" fmla="*/ 774700 w 800100"/>
                  <a:gd name="connsiteY1" fmla="*/ 38100 h 593725"/>
                  <a:gd name="connsiteX2" fmla="*/ 774700 w 800100"/>
                  <a:gd name="connsiteY2" fmla="*/ 107950 h 593725"/>
                  <a:gd name="connsiteX3" fmla="*/ 774700 w 800100"/>
                  <a:gd name="connsiteY3" fmla="*/ 555625 h 593725"/>
                  <a:gd name="connsiteX4" fmla="*/ 758825 w 800100"/>
                  <a:gd name="connsiteY4" fmla="*/ 587375 h 593725"/>
                  <a:gd name="connsiteX5" fmla="*/ 736600 w 800100"/>
                  <a:gd name="connsiteY5" fmla="*/ 593725 h 593725"/>
                  <a:gd name="connsiteX6" fmla="*/ 723900 w 800100"/>
                  <a:gd name="connsiteY6" fmla="*/ 590550 h 593725"/>
                  <a:gd name="connsiteX7" fmla="*/ 412750 w 800100"/>
                  <a:gd name="connsiteY7" fmla="*/ 473075 h 593725"/>
                  <a:gd name="connsiteX8" fmla="*/ 387350 w 800100"/>
                  <a:gd name="connsiteY8" fmla="*/ 469900 h 593725"/>
                  <a:gd name="connsiteX9" fmla="*/ 361950 w 800100"/>
                  <a:gd name="connsiteY9" fmla="*/ 473075 h 593725"/>
                  <a:gd name="connsiteX10" fmla="*/ 50800 w 800100"/>
                  <a:gd name="connsiteY10" fmla="*/ 590550 h 593725"/>
                  <a:gd name="connsiteX11" fmla="*/ 38100 w 800100"/>
                  <a:gd name="connsiteY11" fmla="*/ 593725 h 593725"/>
                  <a:gd name="connsiteX12" fmla="*/ 15875 w 800100"/>
                  <a:gd name="connsiteY12" fmla="*/ 587375 h 593725"/>
                  <a:gd name="connsiteX13" fmla="*/ 0 w 800100"/>
                  <a:gd name="connsiteY13" fmla="*/ 555625 h 593725"/>
                  <a:gd name="connsiteX14" fmla="*/ 0 w 800100"/>
                  <a:gd name="connsiteY14" fmla="*/ 107950 h 593725"/>
                  <a:gd name="connsiteX15" fmla="*/ 0 w 800100"/>
                  <a:gd name="connsiteY15" fmla="*/ 38100 h 593725"/>
                  <a:gd name="connsiteX16" fmla="*/ 758825 w 800100"/>
                  <a:gd name="connsiteY16" fmla="*/ 38100 h 593725"/>
                  <a:gd name="connsiteX17" fmla="*/ 800100 w 800100"/>
                  <a:gd name="connsiteY17" fmla="*/ 0 h 59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0100" h="593725">
                    <a:moveTo>
                      <a:pt x="800100" y="0"/>
                    </a:moveTo>
                    <a:cubicBezTo>
                      <a:pt x="800100" y="0"/>
                      <a:pt x="774700" y="9525"/>
                      <a:pt x="774700" y="38100"/>
                    </a:cubicBezTo>
                    <a:lnTo>
                      <a:pt x="774700" y="107950"/>
                    </a:lnTo>
                    <a:cubicBezTo>
                      <a:pt x="774700" y="107950"/>
                      <a:pt x="774700" y="107950"/>
                      <a:pt x="774700" y="555625"/>
                    </a:cubicBezTo>
                    <a:cubicBezTo>
                      <a:pt x="774700" y="568325"/>
                      <a:pt x="768350" y="581025"/>
                      <a:pt x="758825" y="587375"/>
                    </a:cubicBezTo>
                    <a:cubicBezTo>
                      <a:pt x="752475" y="590550"/>
                      <a:pt x="746125" y="593725"/>
                      <a:pt x="736600" y="593725"/>
                    </a:cubicBezTo>
                    <a:cubicBezTo>
                      <a:pt x="733425" y="593725"/>
                      <a:pt x="730250" y="593725"/>
                      <a:pt x="723900" y="590550"/>
                    </a:cubicBezTo>
                    <a:cubicBezTo>
                      <a:pt x="723900" y="590550"/>
                      <a:pt x="723900" y="590550"/>
                      <a:pt x="412750" y="473075"/>
                    </a:cubicBezTo>
                    <a:cubicBezTo>
                      <a:pt x="406400" y="469900"/>
                      <a:pt x="396875" y="469900"/>
                      <a:pt x="387350" y="469900"/>
                    </a:cubicBezTo>
                    <a:cubicBezTo>
                      <a:pt x="377825" y="469900"/>
                      <a:pt x="371475" y="469900"/>
                      <a:pt x="361950" y="473075"/>
                    </a:cubicBezTo>
                    <a:cubicBezTo>
                      <a:pt x="361950" y="473075"/>
                      <a:pt x="361950" y="473075"/>
                      <a:pt x="50800" y="590550"/>
                    </a:cubicBezTo>
                    <a:cubicBezTo>
                      <a:pt x="47625" y="593725"/>
                      <a:pt x="41275" y="593725"/>
                      <a:pt x="38100" y="593725"/>
                    </a:cubicBezTo>
                    <a:cubicBezTo>
                      <a:pt x="31750" y="593725"/>
                      <a:pt x="22225" y="590550"/>
                      <a:pt x="15875" y="587375"/>
                    </a:cubicBezTo>
                    <a:cubicBezTo>
                      <a:pt x="6350" y="581025"/>
                      <a:pt x="0" y="568325"/>
                      <a:pt x="0" y="555625"/>
                    </a:cubicBezTo>
                    <a:cubicBezTo>
                      <a:pt x="0" y="555625"/>
                      <a:pt x="0" y="555625"/>
                      <a:pt x="0" y="107950"/>
                    </a:cubicBezTo>
                    <a:lnTo>
                      <a:pt x="0" y="38100"/>
                    </a:lnTo>
                    <a:lnTo>
                      <a:pt x="758825" y="38100"/>
                    </a:lnTo>
                    <a:cubicBezTo>
                      <a:pt x="758825" y="15875"/>
                      <a:pt x="777875" y="0"/>
                      <a:pt x="800100" y="0"/>
                    </a:cubicBezTo>
                    <a:close/>
                  </a:path>
                </a:pathLst>
              </a:custGeom>
              <a:solidFill>
                <a:schemeClr val="bg1">
                  <a:alpha val="10000"/>
                </a:schemeClr>
              </a:solidFill>
              <a:ln>
                <a:noFill/>
              </a:ln>
            </p:spPr>
            <p:txBody>
              <a:bodyPr vert="horz" wrap="square" lIns="91440" tIns="45720" rIns="91440" bIns="45720" numCol="1" anchor="t" anchorCtr="0" compatLnSpc="1">
                <a:prstTxWarp prst="textNoShape">
                  <a:avLst/>
                </a:prstTxWarp>
                <a:noAutofit/>
              </a:bodyPr>
              <a:lstStyle/>
              <a:p>
                <a:endParaRPr lang="en-US" sz="2000" spc="-30">
                  <a:solidFill>
                    <a:schemeClr val="bg2">
                      <a:lumMod val="50000"/>
                    </a:schemeClr>
                  </a:solidFill>
                </a:endParaRPr>
              </a:p>
            </p:txBody>
          </p:sp>
          <p:sp>
            <p:nvSpPr>
              <p:cNvPr id="26" name="Freeform 298"/>
              <p:cNvSpPr>
                <a:spLocks/>
              </p:cNvSpPr>
              <p:nvPr/>
            </p:nvSpPr>
            <p:spPr bwMode="auto">
              <a:xfrm>
                <a:off x="995363" y="1800225"/>
                <a:ext cx="869950" cy="590550"/>
              </a:xfrm>
              <a:custGeom>
                <a:avLst/>
                <a:gdLst>
                  <a:gd name="T0" fmla="*/ 274 w 274"/>
                  <a:gd name="T1" fmla="*/ 17 h 186"/>
                  <a:gd name="T2" fmla="*/ 270 w 274"/>
                  <a:gd name="T3" fmla="*/ 17 h 186"/>
                  <a:gd name="T4" fmla="*/ 257 w 274"/>
                  <a:gd name="T5" fmla="*/ 5 h 186"/>
                  <a:gd name="T6" fmla="*/ 244 w 274"/>
                  <a:gd name="T7" fmla="*/ 17 h 186"/>
                  <a:gd name="T8" fmla="*/ 244 w 274"/>
                  <a:gd name="T9" fmla="*/ 175 h 186"/>
                  <a:gd name="T10" fmla="*/ 239 w 274"/>
                  <a:gd name="T11" fmla="*/ 184 h 186"/>
                  <a:gd name="T12" fmla="*/ 233 w 274"/>
                  <a:gd name="T13" fmla="*/ 186 h 186"/>
                  <a:gd name="T14" fmla="*/ 233 w 274"/>
                  <a:gd name="T15" fmla="*/ 186 h 186"/>
                  <a:gd name="T16" fmla="*/ 228 w 274"/>
                  <a:gd name="T17" fmla="*/ 186 h 186"/>
                  <a:gd name="T18" fmla="*/ 228 w 274"/>
                  <a:gd name="T19" fmla="*/ 185 h 186"/>
                  <a:gd name="T20" fmla="*/ 130 w 274"/>
                  <a:gd name="T21" fmla="*/ 148 h 186"/>
                  <a:gd name="T22" fmla="*/ 114 w 274"/>
                  <a:gd name="T23" fmla="*/ 148 h 186"/>
                  <a:gd name="T24" fmla="*/ 16 w 274"/>
                  <a:gd name="T25" fmla="*/ 186 h 186"/>
                  <a:gd name="T26" fmla="*/ 12 w 274"/>
                  <a:gd name="T27" fmla="*/ 186 h 186"/>
                  <a:gd name="T28" fmla="*/ 7 w 274"/>
                  <a:gd name="T29" fmla="*/ 186 h 186"/>
                  <a:gd name="T30" fmla="*/ 7 w 274"/>
                  <a:gd name="T31" fmla="*/ 185 h 186"/>
                  <a:gd name="T32" fmla="*/ 5 w 274"/>
                  <a:gd name="T33" fmla="*/ 184 h 186"/>
                  <a:gd name="T34" fmla="*/ 0 w 274"/>
                  <a:gd name="T35" fmla="*/ 175 h 186"/>
                  <a:gd name="T36" fmla="*/ 0 w 274"/>
                  <a:gd name="T37" fmla="*/ 131 h 186"/>
                  <a:gd name="T38" fmla="*/ 238 w 274"/>
                  <a:gd name="T39" fmla="*/ 131 h 186"/>
                  <a:gd name="T40" fmla="*/ 238 w 274"/>
                  <a:gd name="T41" fmla="*/ 17 h 186"/>
                  <a:gd name="T42" fmla="*/ 256 w 274"/>
                  <a:gd name="T43" fmla="*/ 0 h 186"/>
                  <a:gd name="T44" fmla="*/ 256 w 274"/>
                  <a:gd name="T45" fmla="*/ 0 h 186"/>
                  <a:gd name="T46" fmla="*/ 257 w 274"/>
                  <a:gd name="T47" fmla="*/ 0 h 186"/>
                  <a:gd name="T48" fmla="*/ 274 w 274"/>
                  <a:gd name="T49" fmla="*/ 1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4" h="186">
                    <a:moveTo>
                      <a:pt x="274" y="17"/>
                    </a:moveTo>
                    <a:cubicBezTo>
                      <a:pt x="270" y="17"/>
                      <a:pt x="270" y="17"/>
                      <a:pt x="270" y="17"/>
                    </a:cubicBezTo>
                    <a:cubicBezTo>
                      <a:pt x="270" y="10"/>
                      <a:pt x="264" y="5"/>
                      <a:pt x="257" y="5"/>
                    </a:cubicBezTo>
                    <a:cubicBezTo>
                      <a:pt x="250" y="5"/>
                      <a:pt x="244" y="10"/>
                      <a:pt x="244" y="17"/>
                    </a:cubicBezTo>
                    <a:cubicBezTo>
                      <a:pt x="244" y="175"/>
                      <a:pt x="244" y="175"/>
                      <a:pt x="244" y="175"/>
                    </a:cubicBezTo>
                    <a:cubicBezTo>
                      <a:pt x="244" y="178"/>
                      <a:pt x="242" y="182"/>
                      <a:pt x="239" y="184"/>
                    </a:cubicBezTo>
                    <a:cubicBezTo>
                      <a:pt x="237" y="185"/>
                      <a:pt x="235" y="186"/>
                      <a:pt x="233" y="186"/>
                    </a:cubicBezTo>
                    <a:cubicBezTo>
                      <a:pt x="233" y="186"/>
                      <a:pt x="233" y="186"/>
                      <a:pt x="233" y="186"/>
                    </a:cubicBezTo>
                    <a:cubicBezTo>
                      <a:pt x="228" y="186"/>
                      <a:pt x="228" y="186"/>
                      <a:pt x="228" y="186"/>
                    </a:cubicBezTo>
                    <a:cubicBezTo>
                      <a:pt x="228" y="185"/>
                      <a:pt x="228" y="185"/>
                      <a:pt x="228" y="185"/>
                    </a:cubicBezTo>
                    <a:cubicBezTo>
                      <a:pt x="130" y="148"/>
                      <a:pt x="130" y="148"/>
                      <a:pt x="130" y="148"/>
                    </a:cubicBezTo>
                    <a:cubicBezTo>
                      <a:pt x="125" y="146"/>
                      <a:pt x="119" y="146"/>
                      <a:pt x="114" y="148"/>
                    </a:cubicBezTo>
                    <a:cubicBezTo>
                      <a:pt x="16" y="186"/>
                      <a:pt x="16" y="186"/>
                      <a:pt x="16" y="186"/>
                    </a:cubicBezTo>
                    <a:cubicBezTo>
                      <a:pt x="15" y="186"/>
                      <a:pt x="13" y="186"/>
                      <a:pt x="12" y="186"/>
                    </a:cubicBezTo>
                    <a:cubicBezTo>
                      <a:pt x="7" y="186"/>
                      <a:pt x="7" y="186"/>
                      <a:pt x="7" y="186"/>
                    </a:cubicBezTo>
                    <a:cubicBezTo>
                      <a:pt x="7" y="185"/>
                      <a:pt x="7" y="185"/>
                      <a:pt x="7" y="185"/>
                    </a:cubicBezTo>
                    <a:cubicBezTo>
                      <a:pt x="6" y="185"/>
                      <a:pt x="6" y="185"/>
                      <a:pt x="5" y="184"/>
                    </a:cubicBezTo>
                    <a:cubicBezTo>
                      <a:pt x="2" y="182"/>
                      <a:pt x="0" y="178"/>
                      <a:pt x="0" y="175"/>
                    </a:cubicBezTo>
                    <a:cubicBezTo>
                      <a:pt x="0" y="131"/>
                      <a:pt x="0" y="131"/>
                      <a:pt x="0" y="131"/>
                    </a:cubicBezTo>
                    <a:cubicBezTo>
                      <a:pt x="238" y="131"/>
                      <a:pt x="238" y="131"/>
                      <a:pt x="238" y="131"/>
                    </a:cubicBezTo>
                    <a:cubicBezTo>
                      <a:pt x="238" y="17"/>
                      <a:pt x="238" y="17"/>
                      <a:pt x="238" y="17"/>
                    </a:cubicBezTo>
                    <a:cubicBezTo>
                      <a:pt x="238" y="8"/>
                      <a:pt x="246" y="0"/>
                      <a:pt x="256" y="0"/>
                    </a:cubicBezTo>
                    <a:cubicBezTo>
                      <a:pt x="256" y="0"/>
                      <a:pt x="256" y="0"/>
                      <a:pt x="256" y="0"/>
                    </a:cubicBezTo>
                    <a:cubicBezTo>
                      <a:pt x="256" y="0"/>
                      <a:pt x="256" y="0"/>
                      <a:pt x="257" y="0"/>
                    </a:cubicBezTo>
                    <a:cubicBezTo>
                      <a:pt x="266" y="0"/>
                      <a:pt x="274" y="8"/>
                      <a:pt x="274" y="17"/>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sp>
            <p:nvSpPr>
              <p:cNvPr id="27" name="Freeform 299"/>
              <p:cNvSpPr>
                <a:spLocks/>
              </p:cNvSpPr>
              <p:nvPr/>
            </p:nvSpPr>
            <p:spPr bwMode="auto">
              <a:xfrm>
                <a:off x="982663" y="1800225"/>
                <a:ext cx="828675" cy="593725"/>
              </a:xfrm>
              <a:custGeom>
                <a:avLst/>
                <a:gdLst>
                  <a:gd name="T0" fmla="*/ 228 w 261"/>
                  <a:gd name="T1" fmla="*/ 186 h 187"/>
                  <a:gd name="T2" fmla="*/ 238 w 261"/>
                  <a:gd name="T3" fmla="*/ 184 h 187"/>
                  <a:gd name="T4" fmla="*/ 243 w 261"/>
                  <a:gd name="T5" fmla="*/ 175 h 187"/>
                  <a:gd name="T6" fmla="*/ 243 w 261"/>
                  <a:gd name="T7" fmla="*/ 17 h 187"/>
                  <a:gd name="T8" fmla="*/ 248 w 261"/>
                  <a:gd name="T9" fmla="*/ 5 h 187"/>
                  <a:gd name="T10" fmla="*/ 261 w 261"/>
                  <a:gd name="T11" fmla="*/ 0 h 187"/>
                  <a:gd name="T12" fmla="*/ 17 w 261"/>
                  <a:gd name="T13" fmla="*/ 0 h 187"/>
                  <a:gd name="T14" fmla="*/ 5 w 261"/>
                  <a:gd name="T15" fmla="*/ 5 h 187"/>
                  <a:gd name="T16" fmla="*/ 0 w 261"/>
                  <a:gd name="T17" fmla="*/ 17 h 187"/>
                  <a:gd name="T18" fmla="*/ 0 w 261"/>
                  <a:gd name="T19" fmla="*/ 175 h 187"/>
                  <a:gd name="T20" fmla="*/ 5 w 261"/>
                  <a:gd name="T21" fmla="*/ 184 h 187"/>
                  <a:gd name="T22" fmla="*/ 15 w 261"/>
                  <a:gd name="T23" fmla="*/ 186 h 187"/>
                  <a:gd name="T24" fmla="*/ 113 w 261"/>
                  <a:gd name="T25" fmla="*/ 148 h 187"/>
                  <a:gd name="T26" fmla="*/ 130 w 261"/>
                  <a:gd name="T27" fmla="*/ 148 h 187"/>
                  <a:gd name="T28" fmla="*/ 228 w 261"/>
                  <a:gd name="T29" fmla="*/ 18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1" h="187">
                    <a:moveTo>
                      <a:pt x="228" y="186"/>
                    </a:moveTo>
                    <a:cubicBezTo>
                      <a:pt x="231" y="187"/>
                      <a:pt x="235" y="186"/>
                      <a:pt x="238" y="184"/>
                    </a:cubicBezTo>
                    <a:cubicBezTo>
                      <a:pt x="241" y="182"/>
                      <a:pt x="243" y="179"/>
                      <a:pt x="243" y="175"/>
                    </a:cubicBezTo>
                    <a:cubicBezTo>
                      <a:pt x="243" y="17"/>
                      <a:pt x="243" y="17"/>
                      <a:pt x="243" y="17"/>
                    </a:cubicBezTo>
                    <a:cubicBezTo>
                      <a:pt x="243" y="13"/>
                      <a:pt x="245" y="8"/>
                      <a:pt x="248" y="5"/>
                    </a:cubicBezTo>
                    <a:cubicBezTo>
                      <a:pt x="252" y="2"/>
                      <a:pt x="256" y="0"/>
                      <a:pt x="261" y="0"/>
                    </a:cubicBezTo>
                    <a:cubicBezTo>
                      <a:pt x="17" y="0"/>
                      <a:pt x="17" y="0"/>
                      <a:pt x="17" y="0"/>
                    </a:cubicBezTo>
                    <a:cubicBezTo>
                      <a:pt x="12" y="0"/>
                      <a:pt x="8" y="2"/>
                      <a:pt x="5" y="5"/>
                    </a:cubicBezTo>
                    <a:cubicBezTo>
                      <a:pt x="1" y="8"/>
                      <a:pt x="0" y="13"/>
                      <a:pt x="0" y="17"/>
                    </a:cubicBezTo>
                    <a:cubicBezTo>
                      <a:pt x="0" y="175"/>
                      <a:pt x="0" y="175"/>
                      <a:pt x="0" y="175"/>
                    </a:cubicBezTo>
                    <a:cubicBezTo>
                      <a:pt x="0" y="179"/>
                      <a:pt x="1" y="182"/>
                      <a:pt x="5" y="184"/>
                    </a:cubicBezTo>
                    <a:cubicBezTo>
                      <a:pt x="8" y="186"/>
                      <a:pt x="12" y="187"/>
                      <a:pt x="15" y="186"/>
                    </a:cubicBezTo>
                    <a:cubicBezTo>
                      <a:pt x="113" y="148"/>
                      <a:pt x="113" y="148"/>
                      <a:pt x="113" y="148"/>
                    </a:cubicBezTo>
                    <a:cubicBezTo>
                      <a:pt x="119" y="146"/>
                      <a:pt x="124" y="146"/>
                      <a:pt x="130" y="148"/>
                    </a:cubicBezTo>
                    <a:lnTo>
                      <a:pt x="228" y="18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2000" spc="-30">
                  <a:solidFill>
                    <a:schemeClr val="bg2">
                      <a:lumMod val="50000"/>
                    </a:schemeClr>
                  </a:solidFill>
                </a:endParaRPr>
              </a:p>
            </p:txBody>
          </p:sp>
        </p:grpSp>
      </p:grpSp>
      <p:sp>
        <p:nvSpPr>
          <p:cNvPr id="251" name="Rectangle 250"/>
          <p:cNvSpPr/>
          <p:nvPr/>
        </p:nvSpPr>
        <p:spPr>
          <a:xfrm>
            <a:off x="1241626" y="2880084"/>
            <a:ext cx="3263699" cy="2339102"/>
          </a:xfrm>
          <a:prstGeom prst="rect">
            <a:avLst/>
          </a:prstGeom>
        </p:spPr>
        <p:txBody>
          <a:bodyPr wrap="square">
            <a:spAutoFit/>
          </a:bodyPr>
          <a:lstStyle/>
          <a:p>
            <a:pPr>
              <a:spcBef>
                <a:spcPts val="600"/>
              </a:spcBef>
              <a:spcAft>
                <a:spcPts val="600"/>
              </a:spcAft>
              <a:buFont typeface="Arial" panose="020B0604020202020204" pitchFamily="34" charset="0"/>
              <a:buChar char="•"/>
            </a:pPr>
            <a:r>
              <a:rPr lang="en-US" b="1" dirty="0">
                <a:solidFill>
                  <a:schemeClr val="accent1"/>
                </a:solidFill>
              </a:rPr>
              <a:t>Tariff and accounting principles</a:t>
            </a:r>
            <a:r>
              <a:rPr lang="en-US" dirty="0">
                <a:solidFill>
                  <a:srgbClr val="000000"/>
                </a:solidFill>
              </a:rPr>
              <a:t> for international telecommunications services;</a:t>
            </a:r>
          </a:p>
          <a:p>
            <a:pPr>
              <a:spcBef>
                <a:spcPts val="600"/>
              </a:spcBef>
              <a:spcAft>
                <a:spcPts val="600"/>
              </a:spcAft>
              <a:buFont typeface="Arial" panose="020B0604020202020204" pitchFamily="34" charset="0"/>
              <a:buChar char="•"/>
            </a:pPr>
            <a:r>
              <a:rPr lang="en-US" dirty="0" smtClean="0">
                <a:solidFill>
                  <a:srgbClr val="000000"/>
                </a:solidFill>
              </a:rPr>
              <a:t> Related </a:t>
            </a:r>
            <a:r>
              <a:rPr lang="en-US" dirty="0">
                <a:solidFill>
                  <a:srgbClr val="000000"/>
                </a:solidFill>
              </a:rPr>
              <a:t>telecommunication </a:t>
            </a:r>
            <a:r>
              <a:rPr lang="en-US" b="1" dirty="0" smtClean="0">
                <a:solidFill>
                  <a:schemeClr val="accent1"/>
                </a:solidFill>
              </a:rPr>
              <a:t>economic </a:t>
            </a:r>
            <a:r>
              <a:rPr lang="en-US" b="1" dirty="0">
                <a:solidFill>
                  <a:schemeClr val="accent1"/>
                </a:solidFill>
              </a:rPr>
              <a:t>and policy issues</a:t>
            </a:r>
            <a:r>
              <a:rPr lang="en-US" dirty="0">
                <a:solidFill>
                  <a:srgbClr val="000000"/>
                </a:solidFill>
              </a:rPr>
              <a:t>,</a:t>
            </a:r>
          </a:p>
          <a:p>
            <a:pPr>
              <a:spcBef>
                <a:spcPts val="600"/>
              </a:spcBef>
              <a:spcAft>
                <a:spcPts val="600"/>
              </a:spcAft>
              <a:buFont typeface="Arial" panose="020B0604020202020204" pitchFamily="34" charset="0"/>
              <a:buChar char="•"/>
            </a:pPr>
            <a:r>
              <a:rPr lang="en-US" dirty="0" smtClean="0">
                <a:solidFill>
                  <a:srgbClr val="000000"/>
                </a:solidFill>
              </a:rPr>
              <a:t> </a:t>
            </a:r>
            <a:r>
              <a:rPr lang="en-US" b="1" dirty="0">
                <a:solidFill>
                  <a:schemeClr val="accent1"/>
                </a:solidFill>
              </a:rPr>
              <a:t>Policy issues </a:t>
            </a:r>
            <a:r>
              <a:rPr lang="en-US" dirty="0">
                <a:solidFill>
                  <a:srgbClr val="000000"/>
                </a:solidFill>
              </a:rPr>
              <a:t>related to </a:t>
            </a:r>
            <a:r>
              <a:rPr lang="en-US" dirty="0" smtClean="0">
                <a:solidFill>
                  <a:srgbClr val="000000"/>
                </a:solidFill>
              </a:rPr>
              <a:t/>
            </a:r>
            <a:br>
              <a:rPr lang="en-US" dirty="0" smtClean="0">
                <a:solidFill>
                  <a:srgbClr val="000000"/>
                </a:solidFill>
              </a:rPr>
            </a:br>
            <a:r>
              <a:rPr lang="en-US" b="1" dirty="0">
                <a:solidFill>
                  <a:schemeClr val="accent1"/>
                </a:solidFill>
              </a:rPr>
              <a:t>carriage and content</a:t>
            </a:r>
          </a:p>
        </p:txBody>
      </p:sp>
      <p:sp>
        <p:nvSpPr>
          <p:cNvPr id="37" name="Rectangle 36"/>
          <p:cNvSpPr/>
          <p:nvPr/>
        </p:nvSpPr>
        <p:spPr>
          <a:xfrm>
            <a:off x="7107701" y="2722623"/>
            <a:ext cx="3919291" cy="3293209"/>
          </a:xfrm>
          <a:prstGeom prst="rect">
            <a:avLst/>
          </a:prstGeom>
        </p:spPr>
        <p:txBody>
          <a:bodyPr wrap="square">
            <a:spAutoFit/>
          </a:bodyPr>
          <a:lstStyle/>
          <a:p>
            <a:pPr marL="285750" indent="-285750">
              <a:buFont typeface="Arial" panose="020B0604020202020204" pitchFamily="34" charset="0"/>
              <a:buChar char="•"/>
            </a:pPr>
            <a:r>
              <a:rPr lang="en-US" sz="1600" b="1" dirty="0">
                <a:solidFill>
                  <a:schemeClr val="accent1"/>
                </a:solidFill>
              </a:rPr>
              <a:t>Tariff and accounting principles </a:t>
            </a:r>
            <a:r>
              <a:rPr lang="en-US" sz="1600" dirty="0">
                <a:solidFill>
                  <a:srgbClr val="000000"/>
                </a:solidFill>
              </a:rPr>
              <a:t>for international telecommunication services and study of related telecommunication </a:t>
            </a:r>
            <a:r>
              <a:rPr lang="en-US" sz="1600" b="1" dirty="0">
                <a:solidFill>
                  <a:schemeClr val="accent1"/>
                </a:solidFill>
              </a:rPr>
              <a:t>economic and policy issues</a:t>
            </a:r>
            <a:r>
              <a:rPr lang="en-US" sz="1600" dirty="0">
                <a:solidFill>
                  <a:srgbClr val="000000"/>
                </a:solidFill>
              </a:rPr>
              <a:t>. </a:t>
            </a:r>
            <a:endParaRPr lang="en-US" sz="1600" dirty="0" smtClean="0">
              <a:solidFill>
                <a:srgbClr val="000000"/>
              </a:solidFill>
            </a:endParaRPr>
          </a:p>
          <a:p>
            <a:pPr marL="285750" indent="-285750">
              <a:buFont typeface="Arial" panose="020B0604020202020204" pitchFamily="34" charset="0"/>
              <a:buChar char="•"/>
            </a:pPr>
            <a:r>
              <a:rPr lang="en-US" sz="1600" dirty="0" smtClean="0">
                <a:solidFill>
                  <a:srgbClr val="000000"/>
                </a:solidFill>
              </a:rPr>
              <a:t>To </a:t>
            </a:r>
            <a:r>
              <a:rPr lang="en-US" sz="1600" dirty="0">
                <a:solidFill>
                  <a:srgbClr val="000000"/>
                </a:solidFill>
              </a:rPr>
              <a:t>this end, Study Group 3 shall in particular </a:t>
            </a:r>
            <a:r>
              <a:rPr lang="en-US" sz="1600" dirty="0"/>
              <a:t>foster collaboration among its Members </a:t>
            </a:r>
            <a:r>
              <a:rPr lang="en-US" sz="1600" dirty="0">
                <a:solidFill>
                  <a:srgbClr val="000000"/>
                </a:solidFill>
              </a:rPr>
              <a:t>with a view to the establishment </a:t>
            </a:r>
            <a:r>
              <a:rPr lang="en-US" sz="1600" dirty="0" smtClean="0">
                <a:solidFill>
                  <a:srgbClr val="000000"/>
                </a:solidFill>
              </a:rPr>
              <a:t>of </a:t>
            </a:r>
            <a:r>
              <a:rPr lang="en-US" sz="1600" b="1" dirty="0" smtClean="0">
                <a:solidFill>
                  <a:schemeClr val="tx2">
                    <a:lumMod val="60000"/>
                    <a:lumOff val="40000"/>
                  </a:schemeClr>
                </a:solidFill>
              </a:rPr>
              <a:t>rates </a:t>
            </a:r>
            <a:r>
              <a:rPr lang="en-US" sz="1600" b="1" dirty="0">
                <a:solidFill>
                  <a:schemeClr val="tx2">
                    <a:lumMod val="60000"/>
                    <a:lumOff val="40000"/>
                  </a:schemeClr>
                </a:solidFill>
              </a:rPr>
              <a:t>at levels as low as possible </a:t>
            </a:r>
            <a:r>
              <a:rPr lang="en-US" sz="1600" dirty="0">
                <a:solidFill>
                  <a:srgbClr val="000000"/>
                </a:solidFill>
              </a:rPr>
              <a:t>consistent with an efficient service and taking into account the necessity for maintaining independent financial administration of telecommunication on a sound basis.</a:t>
            </a:r>
          </a:p>
        </p:txBody>
      </p:sp>
      <p:sp>
        <p:nvSpPr>
          <p:cNvPr id="188" name="TextBox 187"/>
          <p:cNvSpPr txBox="1">
            <a:spLocks/>
          </p:cNvSpPr>
          <p:nvPr/>
        </p:nvSpPr>
        <p:spPr>
          <a:xfrm>
            <a:off x="1987208" y="1598420"/>
            <a:ext cx="1307282" cy="492443"/>
          </a:xfrm>
          <a:prstGeom prst="rect">
            <a:avLst/>
          </a:prstGeom>
          <a:noFill/>
        </p:spPr>
        <p:txBody>
          <a:bodyPr wrap="square" lIns="0" tIns="0" rIns="0" bIns="0"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smtClean="0">
                <a:ln>
                  <a:noFill/>
                </a:ln>
                <a:solidFill>
                  <a:schemeClr val="bg1"/>
                </a:solidFill>
                <a:effectLst/>
                <a:uLnTx/>
                <a:uFillTx/>
                <a:latin typeface="Arial"/>
              </a:rPr>
              <a:t>SG3 Mandate</a:t>
            </a:r>
          </a:p>
          <a:p>
            <a:pPr marL="0" marR="0" lvl="0" indent="0" algn="ctr" defTabSz="914400" eaLnBrk="1" fontAlgn="auto" latinLnBrk="0" hangingPunct="1">
              <a:lnSpc>
                <a:spcPct val="100000"/>
              </a:lnSpc>
              <a:spcBef>
                <a:spcPts val="0"/>
              </a:spcBef>
              <a:spcAft>
                <a:spcPts val="0"/>
              </a:spcAft>
              <a:buClrTx/>
              <a:buSzTx/>
              <a:buFontTx/>
              <a:buNone/>
              <a:tabLst/>
              <a:defRPr/>
            </a:pPr>
            <a:r>
              <a:rPr lang="en-US" sz="1600" b="1" kern="0" dirty="0" smtClean="0">
                <a:solidFill>
                  <a:schemeClr val="bg1"/>
                </a:solidFill>
                <a:latin typeface="Arial"/>
              </a:rPr>
              <a:t>1997-2000</a:t>
            </a:r>
            <a:endParaRPr kumimoji="0" lang="en-US" sz="1600" b="1" i="0" u="none" strike="noStrike" kern="0" cap="none" spc="0" normalizeH="0" baseline="0" noProof="0" dirty="0" smtClean="0">
              <a:ln>
                <a:noFill/>
              </a:ln>
              <a:solidFill>
                <a:schemeClr val="bg1"/>
              </a:solidFill>
              <a:effectLst/>
              <a:uLnTx/>
              <a:uFillTx/>
              <a:latin typeface="Arial"/>
            </a:endParaRPr>
          </a:p>
        </p:txBody>
      </p:sp>
      <p:sp>
        <p:nvSpPr>
          <p:cNvPr id="38" name="TextBox 37"/>
          <p:cNvSpPr txBox="1">
            <a:spLocks/>
          </p:cNvSpPr>
          <p:nvPr/>
        </p:nvSpPr>
        <p:spPr>
          <a:xfrm>
            <a:off x="8447417" y="1561395"/>
            <a:ext cx="1307282" cy="492443"/>
          </a:xfrm>
          <a:prstGeom prst="rect">
            <a:avLst/>
          </a:prstGeom>
          <a:noFill/>
        </p:spPr>
        <p:txBody>
          <a:bodyPr wrap="square" lIns="0" tIns="0" rIns="0" bIns="0"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smtClean="0">
                <a:ln>
                  <a:noFill/>
                </a:ln>
                <a:solidFill>
                  <a:schemeClr val="bg1"/>
                </a:solidFill>
                <a:effectLst/>
                <a:uLnTx/>
                <a:uFillTx/>
                <a:latin typeface="Arial"/>
              </a:rPr>
              <a:t>SG3 Mandate</a:t>
            </a:r>
          </a:p>
          <a:p>
            <a:pPr marL="0" marR="0" lvl="0" indent="0" algn="ctr" defTabSz="914400" eaLnBrk="1" fontAlgn="auto" latinLnBrk="0" hangingPunct="1">
              <a:lnSpc>
                <a:spcPct val="100000"/>
              </a:lnSpc>
              <a:spcBef>
                <a:spcPts val="0"/>
              </a:spcBef>
              <a:spcAft>
                <a:spcPts val="0"/>
              </a:spcAft>
              <a:buClrTx/>
              <a:buSzTx/>
              <a:buFontTx/>
              <a:buNone/>
              <a:tabLst/>
              <a:defRPr/>
            </a:pPr>
            <a:r>
              <a:rPr lang="en-US" sz="1600" b="1" kern="0" dirty="0" smtClean="0">
                <a:solidFill>
                  <a:schemeClr val="bg1"/>
                </a:solidFill>
                <a:latin typeface="Arial"/>
              </a:rPr>
              <a:t>2001-2016</a:t>
            </a:r>
            <a:endParaRPr kumimoji="0" lang="en-US" sz="1600" b="1" i="0" u="none" strike="noStrike" kern="0" cap="none" spc="0" normalizeH="0" baseline="0" noProof="0" dirty="0" smtClean="0">
              <a:ln>
                <a:noFill/>
              </a:ln>
              <a:solidFill>
                <a:schemeClr val="bg1"/>
              </a:solidFill>
              <a:effectLst/>
              <a:uLnTx/>
              <a:uFillTx/>
              <a:latin typeface="Arial"/>
            </a:endParaRPr>
          </a:p>
        </p:txBody>
      </p:sp>
    </p:spTree>
    <p:extLst>
      <p:ext uri="{BB962C8B-B14F-4D97-AF65-F5344CB8AC3E}">
        <p14:creationId xmlns:p14="http://schemas.microsoft.com/office/powerpoint/2010/main" val="342513535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4" name="Group 253"/>
          <p:cNvGrpSpPr/>
          <p:nvPr/>
        </p:nvGrpSpPr>
        <p:grpSpPr>
          <a:xfrm>
            <a:off x="348792" y="4977297"/>
            <a:ext cx="2001352" cy="1554018"/>
            <a:chOff x="1775001" y="5150633"/>
            <a:chExt cx="2001352" cy="1554018"/>
          </a:xfrm>
        </p:grpSpPr>
        <p:sp>
          <p:nvSpPr>
            <p:cNvPr id="168" name="Freeform 1424"/>
            <p:cNvSpPr>
              <a:spLocks/>
            </p:cNvSpPr>
            <p:nvPr/>
          </p:nvSpPr>
          <p:spPr bwMode="auto">
            <a:xfrm flipV="1">
              <a:off x="1775001" y="5340390"/>
              <a:ext cx="2001352" cy="1066800"/>
            </a:xfrm>
            <a:custGeom>
              <a:avLst/>
              <a:gdLst>
                <a:gd name="T0" fmla="*/ 443 w 451"/>
                <a:gd name="T1" fmla="*/ 127 h 336"/>
                <a:gd name="T2" fmla="*/ 401 w 451"/>
                <a:gd name="T3" fmla="*/ 186 h 336"/>
                <a:gd name="T4" fmla="*/ 346 w 451"/>
                <a:gd name="T5" fmla="*/ 215 h 336"/>
                <a:gd name="T6" fmla="*/ 91 w 451"/>
                <a:gd name="T7" fmla="*/ 215 h 336"/>
                <a:gd name="T8" fmla="*/ 91 w 451"/>
                <a:gd name="T9" fmla="*/ 306 h 336"/>
                <a:gd name="T10" fmla="*/ 65 w 451"/>
                <a:gd name="T11" fmla="*/ 332 h 336"/>
                <a:gd name="T12" fmla="*/ 52 w 451"/>
                <a:gd name="T13" fmla="*/ 335 h 336"/>
                <a:gd name="T14" fmla="*/ 45 w 451"/>
                <a:gd name="T15" fmla="*/ 324 h 336"/>
                <a:gd name="T16" fmla="*/ 45 w 451"/>
                <a:gd name="T17" fmla="*/ 261 h 336"/>
                <a:gd name="T18" fmla="*/ 0 w 451"/>
                <a:gd name="T19" fmla="*/ 215 h 336"/>
                <a:gd name="T20" fmla="*/ 0 w 451"/>
                <a:gd name="T21" fmla="*/ 0 h 336"/>
                <a:gd name="T22" fmla="*/ 346 w 451"/>
                <a:gd name="T23" fmla="*/ 0 h 336"/>
                <a:gd name="T24" fmla="*/ 401 w 451"/>
                <a:gd name="T25" fmla="*/ 29 h 336"/>
                <a:gd name="T26" fmla="*/ 443 w 451"/>
                <a:gd name="T27" fmla="*/ 88 h 336"/>
                <a:gd name="T28" fmla="*/ 443 w 451"/>
                <a:gd name="T29" fmla="*/ 12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1" h="336">
                  <a:moveTo>
                    <a:pt x="443" y="127"/>
                  </a:moveTo>
                  <a:cubicBezTo>
                    <a:pt x="401" y="186"/>
                    <a:pt x="401" y="186"/>
                    <a:pt x="401" y="186"/>
                  </a:cubicBezTo>
                  <a:cubicBezTo>
                    <a:pt x="389" y="205"/>
                    <a:pt x="368" y="215"/>
                    <a:pt x="346" y="215"/>
                  </a:cubicBezTo>
                  <a:cubicBezTo>
                    <a:pt x="91" y="215"/>
                    <a:pt x="91" y="215"/>
                    <a:pt x="91" y="215"/>
                  </a:cubicBezTo>
                  <a:cubicBezTo>
                    <a:pt x="91" y="306"/>
                    <a:pt x="91" y="306"/>
                    <a:pt x="91" y="306"/>
                  </a:cubicBezTo>
                  <a:cubicBezTo>
                    <a:pt x="65" y="332"/>
                    <a:pt x="65" y="332"/>
                    <a:pt x="65" y="332"/>
                  </a:cubicBezTo>
                  <a:cubicBezTo>
                    <a:pt x="62" y="335"/>
                    <a:pt x="57" y="336"/>
                    <a:pt x="52" y="335"/>
                  </a:cubicBezTo>
                  <a:cubicBezTo>
                    <a:pt x="48" y="333"/>
                    <a:pt x="45" y="329"/>
                    <a:pt x="45" y="324"/>
                  </a:cubicBezTo>
                  <a:cubicBezTo>
                    <a:pt x="45" y="261"/>
                    <a:pt x="45" y="261"/>
                    <a:pt x="45" y="261"/>
                  </a:cubicBezTo>
                  <a:cubicBezTo>
                    <a:pt x="0" y="215"/>
                    <a:pt x="0" y="215"/>
                    <a:pt x="0" y="215"/>
                  </a:cubicBezTo>
                  <a:cubicBezTo>
                    <a:pt x="0" y="0"/>
                    <a:pt x="0" y="0"/>
                    <a:pt x="0" y="0"/>
                  </a:cubicBezTo>
                  <a:cubicBezTo>
                    <a:pt x="346" y="0"/>
                    <a:pt x="346" y="0"/>
                    <a:pt x="346" y="0"/>
                  </a:cubicBezTo>
                  <a:cubicBezTo>
                    <a:pt x="368" y="0"/>
                    <a:pt x="389" y="11"/>
                    <a:pt x="401" y="29"/>
                  </a:cubicBezTo>
                  <a:cubicBezTo>
                    <a:pt x="443" y="88"/>
                    <a:pt x="443" y="88"/>
                    <a:pt x="443" y="88"/>
                  </a:cubicBezTo>
                  <a:cubicBezTo>
                    <a:pt x="451" y="100"/>
                    <a:pt x="451" y="115"/>
                    <a:pt x="443" y="127"/>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173" name="Freeform 1454"/>
            <p:cNvSpPr>
              <a:spLocks/>
            </p:cNvSpPr>
            <p:nvPr/>
          </p:nvSpPr>
          <p:spPr bwMode="auto">
            <a:xfrm flipV="1">
              <a:off x="1775001" y="5435640"/>
              <a:ext cx="348504" cy="288925"/>
            </a:xfrm>
            <a:custGeom>
              <a:avLst/>
              <a:gdLst>
                <a:gd name="T0" fmla="*/ 0 w 182"/>
                <a:gd name="T1" fmla="*/ 0 h 182"/>
                <a:gd name="T2" fmla="*/ 182 w 182"/>
                <a:gd name="T3" fmla="*/ 0 h 182"/>
                <a:gd name="T4" fmla="*/ 182 w 182"/>
                <a:gd name="T5" fmla="*/ 182 h 182"/>
                <a:gd name="T6" fmla="*/ 0 w 182"/>
                <a:gd name="T7" fmla="*/ 0 h 182"/>
              </a:gdLst>
              <a:ahLst/>
              <a:cxnLst>
                <a:cxn ang="0">
                  <a:pos x="T0" y="T1"/>
                </a:cxn>
                <a:cxn ang="0">
                  <a:pos x="T2" y="T3"/>
                </a:cxn>
                <a:cxn ang="0">
                  <a:pos x="T4" y="T5"/>
                </a:cxn>
                <a:cxn ang="0">
                  <a:pos x="T6" y="T7"/>
                </a:cxn>
              </a:cxnLst>
              <a:rect l="0" t="0" r="r" b="b"/>
              <a:pathLst>
                <a:path w="182" h="182">
                  <a:moveTo>
                    <a:pt x="0" y="0"/>
                  </a:moveTo>
                  <a:lnTo>
                    <a:pt x="182" y="0"/>
                  </a:lnTo>
                  <a:lnTo>
                    <a:pt x="182" y="182"/>
                  </a:lnTo>
                  <a:lnTo>
                    <a:pt x="0" y="0"/>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174" name="Freeform 1455"/>
            <p:cNvSpPr>
              <a:spLocks/>
            </p:cNvSpPr>
            <p:nvPr/>
          </p:nvSpPr>
          <p:spPr bwMode="auto">
            <a:xfrm flipV="1">
              <a:off x="1947338" y="5340390"/>
              <a:ext cx="176167" cy="238125"/>
            </a:xfrm>
            <a:custGeom>
              <a:avLst/>
              <a:gdLst>
                <a:gd name="T0" fmla="*/ 46 w 46"/>
                <a:gd name="T1" fmla="*/ 45 h 75"/>
                <a:gd name="T2" fmla="*/ 0 w 46"/>
                <a:gd name="T3" fmla="*/ 0 h 75"/>
                <a:gd name="T4" fmla="*/ 0 w 46"/>
                <a:gd name="T5" fmla="*/ 63 h 75"/>
                <a:gd name="T6" fmla="*/ 7 w 46"/>
                <a:gd name="T7" fmla="*/ 74 h 75"/>
                <a:gd name="T8" fmla="*/ 20 w 46"/>
                <a:gd name="T9" fmla="*/ 71 h 75"/>
                <a:gd name="T10" fmla="*/ 46 w 46"/>
                <a:gd name="T11" fmla="*/ 45 h 75"/>
              </a:gdLst>
              <a:ahLst/>
              <a:cxnLst>
                <a:cxn ang="0">
                  <a:pos x="T0" y="T1"/>
                </a:cxn>
                <a:cxn ang="0">
                  <a:pos x="T2" y="T3"/>
                </a:cxn>
                <a:cxn ang="0">
                  <a:pos x="T4" y="T5"/>
                </a:cxn>
                <a:cxn ang="0">
                  <a:pos x="T6" y="T7"/>
                </a:cxn>
                <a:cxn ang="0">
                  <a:pos x="T8" y="T9"/>
                </a:cxn>
                <a:cxn ang="0">
                  <a:pos x="T10" y="T11"/>
                </a:cxn>
              </a:cxnLst>
              <a:rect l="0" t="0" r="r" b="b"/>
              <a:pathLst>
                <a:path w="46" h="75">
                  <a:moveTo>
                    <a:pt x="46" y="45"/>
                  </a:moveTo>
                  <a:cubicBezTo>
                    <a:pt x="0" y="0"/>
                    <a:pt x="0" y="0"/>
                    <a:pt x="0" y="0"/>
                  </a:cubicBezTo>
                  <a:cubicBezTo>
                    <a:pt x="0" y="63"/>
                    <a:pt x="0" y="63"/>
                    <a:pt x="0" y="63"/>
                  </a:cubicBezTo>
                  <a:cubicBezTo>
                    <a:pt x="0" y="68"/>
                    <a:pt x="3" y="72"/>
                    <a:pt x="7" y="74"/>
                  </a:cubicBezTo>
                  <a:cubicBezTo>
                    <a:pt x="12" y="75"/>
                    <a:pt x="17" y="74"/>
                    <a:pt x="20" y="71"/>
                  </a:cubicBezTo>
                  <a:lnTo>
                    <a:pt x="46" y="45"/>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175" name="Freeform 1456"/>
            <p:cNvSpPr>
              <a:spLocks/>
            </p:cNvSpPr>
            <p:nvPr/>
          </p:nvSpPr>
          <p:spPr bwMode="auto">
            <a:xfrm flipV="1">
              <a:off x="1775001" y="5435640"/>
              <a:ext cx="348504" cy="288925"/>
            </a:xfrm>
            <a:custGeom>
              <a:avLst/>
              <a:gdLst>
                <a:gd name="T0" fmla="*/ 0 w 182"/>
                <a:gd name="T1" fmla="*/ 0 h 182"/>
                <a:gd name="T2" fmla="*/ 182 w 182"/>
                <a:gd name="T3" fmla="*/ 0 h 182"/>
                <a:gd name="T4" fmla="*/ 182 w 182"/>
                <a:gd name="T5" fmla="*/ 182 h 182"/>
                <a:gd name="T6" fmla="*/ 0 w 182"/>
                <a:gd name="T7" fmla="*/ 0 h 182"/>
              </a:gdLst>
              <a:ahLst/>
              <a:cxnLst>
                <a:cxn ang="0">
                  <a:pos x="T0" y="T1"/>
                </a:cxn>
                <a:cxn ang="0">
                  <a:pos x="T2" y="T3"/>
                </a:cxn>
                <a:cxn ang="0">
                  <a:pos x="T4" y="T5"/>
                </a:cxn>
                <a:cxn ang="0">
                  <a:pos x="T6" y="T7"/>
                </a:cxn>
              </a:cxnLst>
              <a:rect l="0" t="0" r="r" b="b"/>
              <a:pathLst>
                <a:path w="182" h="182">
                  <a:moveTo>
                    <a:pt x="0" y="0"/>
                  </a:moveTo>
                  <a:lnTo>
                    <a:pt x="182" y="0"/>
                  </a:lnTo>
                  <a:lnTo>
                    <a:pt x="182" y="182"/>
                  </a:lnTo>
                  <a:lnTo>
                    <a:pt x="0" y="0"/>
                  </a:lnTo>
                  <a:close/>
                </a:path>
              </a:pathLst>
            </a:custGeom>
            <a:solidFill>
              <a:sysClr val="windowText" lastClr="000000">
                <a:alpha val="30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176" name="Freeform 1457"/>
            <p:cNvSpPr>
              <a:spLocks/>
            </p:cNvSpPr>
            <p:nvPr/>
          </p:nvSpPr>
          <p:spPr bwMode="auto">
            <a:xfrm flipV="1">
              <a:off x="1947338" y="5340390"/>
              <a:ext cx="176167" cy="238125"/>
            </a:xfrm>
            <a:custGeom>
              <a:avLst/>
              <a:gdLst>
                <a:gd name="T0" fmla="*/ 46 w 46"/>
                <a:gd name="T1" fmla="*/ 45 h 75"/>
                <a:gd name="T2" fmla="*/ 0 w 46"/>
                <a:gd name="T3" fmla="*/ 0 h 75"/>
                <a:gd name="T4" fmla="*/ 0 w 46"/>
                <a:gd name="T5" fmla="*/ 63 h 75"/>
                <a:gd name="T6" fmla="*/ 7 w 46"/>
                <a:gd name="T7" fmla="*/ 74 h 75"/>
                <a:gd name="T8" fmla="*/ 20 w 46"/>
                <a:gd name="T9" fmla="*/ 71 h 75"/>
                <a:gd name="T10" fmla="*/ 46 w 46"/>
                <a:gd name="T11" fmla="*/ 45 h 75"/>
              </a:gdLst>
              <a:ahLst/>
              <a:cxnLst>
                <a:cxn ang="0">
                  <a:pos x="T0" y="T1"/>
                </a:cxn>
                <a:cxn ang="0">
                  <a:pos x="T2" y="T3"/>
                </a:cxn>
                <a:cxn ang="0">
                  <a:pos x="T4" y="T5"/>
                </a:cxn>
                <a:cxn ang="0">
                  <a:pos x="T6" y="T7"/>
                </a:cxn>
                <a:cxn ang="0">
                  <a:pos x="T8" y="T9"/>
                </a:cxn>
                <a:cxn ang="0">
                  <a:pos x="T10" y="T11"/>
                </a:cxn>
              </a:cxnLst>
              <a:rect l="0" t="0" r="r" b="b"/>
              <a:pathLst>
                <a:path w="46" h="75">
                  <a:moveTo>
                    <a:pt x="46" y="45"/>
                  </a:moveTo>
                  <a:cubicBezTo>
                    <a:pt x="0" y="0"/>
                    <a:pt x="0" y="0"/>
                    <a:pt x="0" y="0"/>
                  </a:cubicBezTo>
                  <a:cubicBezTo>
                    <a:pt x="0" y="63"/>
                    <a:pt x="0" y="63"/>
                    <a:pt x="0" y="63"/>
                  </a:cubicBezTo>
                  <a:cubicBezTo>
                    <a:pt x="0" y="68"/>
                    <a:pt x="3" y="72"/>
                    <a:pt x="7" y="74"/>
                  </a:cubicBezTo>
                  <a:cubicBezTo>
                    <a:pt x="12" y="75"/>
                    <a:pt x="17" y="74"/>
                    <a:pt x="20" y="71"/>
                  </a:cubicBezTo>
                  <a:lnTo>
                    <a:pt x="46" y="45"/>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22" name="Freeform 1431"/>
            <p:cNvSpPr>
              <a:spLocks noEditPoints="1"/>
            </p:cNvSpPr>
            <p:nvPr/>
          </p:nvSpPr>
          <p:spPr bwMode="auto">
            <a:xfrm flipV="1">
              <a:off x="2594560" y="5150633"/>
              <a:ext cx="80424" cy="558800"/>
            </a:xfrm>
            <a:custGeom>
              <a:avLst/>
              <a:gdLst>
                <a:gd name="T0" fmla="*/ 15 w 21"/>
                <a:gd name="T1" fmla="*/ 116 h 176"/>
                <a:gd name="T2" fmla="*/ 11 w 21"/>
                <a:gd name="T3" fmla="*/ 112 h 176"/>
                <a:gd name="T4" fmla="*/ 7 w 21"/>
                <a:gd name="T5" fmla="*/ 116 h 176"/>
                <a:gd name="T6" fmla="*/ 11 w 21"/>
                <a:gd name="T7" fmla="*/ 120 h 176"/>
                <a:gd name="T8" fmla="*/ 15 w 21"/>
                <a:gd name="T9" fmla="*/ 116 h 176"/>
                <a:gd name="T10" fmla="*/ 11 w 21"/>
                <a:gd name="T11" fmla="*/ 8 h 176"/>
                <a:gd name="T12" fmla="*/ 15 w 21"/>
                <a:gd name="T13" fmla="*/ 4 h 176"/>
                <a:gd name="T14" fmla="*/ 11 w 21"/>
                <a:gd name="T15" fmla="*/ 0 h 176"/>
                <a:gd name="T16" fmla="*/ 7 w 21"/>
                <a:gd name="T17" fmla="*/ 4 h 176"/>
                <a:gd name="T18" fmla="*/ 11 w 21"/>
                <a:gd name="T19" fmla="*/ 8 h 176"/>
                <a:gd name="T20" fmla="*/ 11 w 21"/>
                <a:gd name="T21" fmla="*/ 24 h 176"/>
                <a:gd name="T22" fmla="*/ 15 w 21"/>
                <a:gd name="T23" fmla="*/ 20 h 176"/>
                <a:gd name="T24" fmla="*/ 11 w 21"/>
                <a:gd name="T25" fmla="*/ 16 h 176"/>
                <a:gd name="T26" fmla="*/ 7 w 21"/>
                <a:gd name="T27" fmla="*/ 20 h 176"/>
                <a:gd name="T28" fmla="*/ 11 w 21"/>
                <a:gd name="T29" fmla="*/ 24 h 176"/>
                <a:gd name="T30" fmla="*/ 11 w 21"/>
                <a:gd name="T31" fmla="*/ 144 h 176"/>
                <a:gd name="T32" fmla="*/ 7 w 21"/>
                <a:gd name="T33" fmla="*/ 148 h 176"/>
                <a:gd name="T34" fmla="*/ 11 w 21"/>
                <a:gd name="T35" fmla="*/ 152 h 176"/>
                <a:gd name="T36" fmla="*/ 15 w 21"/>
                <a:gd name="T37" fmla="*/ 148 h 176"/>
                <a:gd name="T38" fmla="*/ 11 w 21"/>
                <a:gd name="T39" fmla="*/ 144 h 176"/>
                <a:gd name="T40" fmla="*/ 11 w 21"/>
                <a:gd name="T41" fmla="*/ 128 h 176"/>
                <a:gd name="T42" fmla="*/ 7 w 21"/>
                <a:gd name="T43" fmla="*/ 132 h 176"/>
                <a:gd name="T44" fmla="*/ 11 w 21"/>
                <a:gd name="T45" fmla="*/ 136 h 176"/>
                <a:gd name="T46" fmla="*/ 15 w 21"/>
                <a:gd name="T47" fmla="*/ 132 h 176"/>
                <a:gd name="T48" fmla="*/ 11 w 21"/>
                <a:gd name="T49" fmla="*/ 128 h 176"/>
                <a:gd name="T50" fmla="*/ 11 w 21"/>
                <a:gd name="T51" fmla="*/ 88 h 176"/>
                <a:gd name="T52" fmla="*/ 15 w 21"/>
                <a:gd name="T53" fmla="*/ 84 h 176"/>
                <a:gd name="T54" fmla="*/ 11 w 21"/>
                <a:gd name="T55" fmla="*/ 80 h 176"/>
                <a:gd name="T56" fmla="*/ 7 w 21"/>
                <a:gd name="T57" fmla="*/ 84 h 176"/>
                <a:gd name="T58" fmla="*/ 11 w 21"/>
                <a:gd name="T59" fmla="*/ 88 h 176"/>
                <a:gd name="T60" fmla="*/ 11 w 21"/>
                <a:gd name="T61" fmla="*/ 104 h 176"/>
                <a:gd name="T62" fmla="*/ 15 w 21"/>
                <a:gd name="T63" fmla="*/ 100 h 176"/>
                <a:gd name="T64" fmla="*/ 11 w 21"/>
                <a:gd name="T65" fmla="*/ 96 h 176"/>
                <a:gd name="T66" fmla="*/ 7 w 21"/>
                <a:gd name="T67" fmla="*/ 100 h 176"/>
                <a:gd name="T68" fmla="*/ 11 w 21"/>
                <a:gd name="T69" fmla="*/ 104 h 176"/>
                <a:gd name="T70" fmla="*/ 11 w 21"/>
                <a:gd name="T71" fmla="*/ 40 h 176"/>
                <a:gd name="T72" fmla="*/ 15 w 21"/>
                <a:gd name="T73" fmla="*/ 36 h 176"/>
                <a:gd name="T74" fmla="*/ 11 w 21"/>
                <a:gd name="T75" fmla="*/ 32 h 176"/>
                <a:gd name="T76" fmla="*/ 7 w 21"/>
                <a:gd name="T77" fmla="*/ 36 h 176"/>
                <a:gd name="T78" fmla="*/ 11 w 21"/>
                <a:gd name="T79" fmla="*/ 40 h 176"/>
                <a:gd name="T80" fmla="*/ 17 w 21"/>
                <a:gd name="T81" fmla="*/ 158 h 176"/>
                <a:gd name="T82" fmla="*/ 4 w 21"/>
                <a:gd name="T83" fmla="*/ 158 h 176"/>
                <a:gd name="T84" fmla="*/ 4 w 21"/>
                <a:gd name="T85" fmla="*/ 172 h 176"/>
                <a:gd name="T86" fmla="*/ 17 w 21"/>
                <a:gd name="T87" fmla="*/ 172 h 176"/>
                <a:gd name="T88" fmla="*/ 17 w 21"/>
                <a:gd name="T89" fmla="*/ 158 h 176"/>
                <a:gd name="T90" fmla="*/ 11 w 21"/>
                <a:gd name="T91" fmla="*/ 72 h 176"/>
                <a:gd name="T92" fmla="*/ 15 w 21"/>
                <a:gd name="T93" fmla="*/ 68 h 176"/>
                <a:gd name="T94" fmla="*/ 11 w 21"/>
                <a:gd name="T95" fmla="*/ 64 h 176"/>
                <a:gd name="T96" fmla="*/ 7 w 21"/>
                <a:gd name="T97" fmla="*/ 68 h 176"/>
                <a:gd name="T98" fmla="*/ 11 w 21"/>
                <a:gd name="T99" fmla="*/ 72 h 176"/>
                <a:gd name="T100" fmla="*/ 11 w 21"/>
                <a:gd name="T101" fmla="*/ 56 h 176"/>
                <a:gd name="T102" fmla="*/ 15 w 21"/>
                <a:gd name="T103" fmla="*/ 52 h 176"/>
                <a:gd name="T104" fmla="*/ 11 w 21"/>
                <a:gd name="T105" fmla="*/ 48 h 176"/>
                <a:gd name="T106" fmla="*/ 7 w 21"/>
                <a:gd name="T107" fmla="*/ 52 h 176"/>
                <a:gd name="T108" fmla="*/ 11 w 21"/>
                <a:gd name="T10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76">
                  <a:moveTo>
                    <a:pt x="15" y="116"/>
                  </a:moveTo>
                  <a:cubicBezTo>
                    <a:pt x="15" y="114"/>
                    <a:pt x="14" y="112"/>
                    <a:pt x="11" y="112"/>
                  </a:cubicBezTo>
                  <a:cubicBezTo>
                    <a:pt x="9" y="112"/>
                    <a:pt x="7" y="114"/>
                    <a:pt x="7" y="116"/>
                  </a:cubicBezTo>
                  <a:cubicBezTo>
                    <a:pt x="7" y="119"/>
                    <a:pt x="9" y="120"/>
                    <a:pt x="11" y="120"/>
                  </a:cubicBezTo>
                  <a:cubicBezTo>
                    <a:pt x="14" y="120"/>
                    <a:pt x="15" y="119"/>
                    <a:pt x="15" y="116"/>
                  </a:cubicBezTo>
                  <a:close/>
                  <a:moveTo>
                    <a:pt x="11" y="8"/>
                  </a:moveTo>
                  <a:cubicBezTo>
                    <a:pt x="13" y="8"/>
                    <a:pt x="15" y="7"/>
                    <a:pt x="15" y="4"/>
                  </a:cubicBezTo>
                  <a:cubicBezTo>
                    <a:pt x="15" y="2"/>
                    <a:pt x="13" y="0"/>
                    <a:pt x="11" y="0"/>
                  </a:cubicBezTo>
                  <a:cubicBezTo>
                    <a:pt x="9" y="0"/>
                    <a:pt x="7" y="2"/>
                    <a:pt x="7" y="4"/>
                  </a:cubicBezTo>
                  <a:cubicBezTo>
                    <a:pt x="7" y="7"/>
                    <a:pt x="9" y="8"/>
                    <a:pt x="11" y="8"/>
                  </a:cubicBezTo>
                  <a:close/>
                  <a:moveTo>
                    <a:pt x="11" y="24"/>
                  </a:moveTo>
                  <a:cubicBezTo>
                    <a:pt x="13" y="24"/>
                    <a:pt x="15" y="23"/>
                    <a:pt x="15" y="20"/>
                  </a:cubicBezTo>
                  <a:cubicBezTo>
                    <a:pt x="15" y="18"/>
                    <a:pt x="13" y="16"/>
                    <a:pt x="11" y="16"/>
                  </a:cubicBezTo>
                  <a:cubicBezTo>
                    <a:pt x="9" y="16"/>
                    <a:pt x="7" y="18"/>
                    <a:pt x="7" y="20"/>
                  </a:cubicBezTo>
                  <a:cubicBezTo>
                    <a:pt x="7" y="23"/>
                    <a:pt x="9" y="24"/>
                    <a:pt x="11" y="24"/>
                  </a:cubicBezTo>
                  <a:close/>
                  <a:moveTo>
                    <a:pt x="11" y="144"/>
                  </a:moveTo>
                  <a:cubicBezTo>
                    <a:pt x="9" y="144"/>
                    <a:pt x="7" y="146"/>
                    <a:pt x="7" y="148"/>
                  </a:cubicBezTo>
                  <a:cubicBezTo>
                    <a:pt x="7" y="151"/>
                    <a:pt x="9" y="152"/>
                    <a:pt x="11" y="152"/>
                  </a:cubicBezTo>
                  <a:cubicBezTo>
                    <a:pt x="14" y="152"/>
                    <a:pt x="15" y="151"/>
                    <a:pt x="15" y="148"/>
                  </a:cubicBezTo>
                  <a:cubicBezTo>
                    <a:pt x="15" y="146"/>
                    <a:pt x="14" y="144"/>
                    <a:pt x="11" y="144"/>
                  </a:cubicBezTo>
                  <a:close/>
                  <a:moveTo>
                    <a:pt x="11" y="128"/>
                  </a:moveTo>
                  <a:cubicBezTo>
                    <a:pt x="9" y="128"/>
                    <a:pt x="7" y="130"/>
                    <a:pt x="7" y="132"/>
                  </a:cubicBezTo>
                  <a:cubicBezTo>
                    <a:pt x="7" y="135"/>
                    <a:pt x="9" y="136"/>
                    <a:pt x="11" y="136"/>
                  </a:cubicBezTo>
                  <a:cubicBezTo>
                    <a:pt x="14" y="136"/>
                    <a:pt x="15" y="135"/>
                    <a:pt x="15" y="132"/>
                  </a:cubicBezTo>
                  <a:cubicBezTo>
                    <a:pt x="15" y="130"/>
                    <a:pt x="14" y="128"/>
                    <a:pt x="11" y="128"/>
                  </a:cubicBezTo>
                  <a:close/>
                  <a:moveTo>
                    <a:pt x="11" y="88"/>
                  </a:moveTo>
                  <a:cubicBezTo>
                    <a:pt x="13" y="88"/>
                    <a:pt x="15" y="87"/>
                    <a:pt x="15" y="84"/>
                  </a:cubicBezTo>
                  <a:cubicBezTo>
                    <a:pt x="15" y="82"/>
                    <a:pt x="13" y="80"/>
                    <a:pt x="11" y="80"/>
                  </a:cubicBezTo>
                  <a:cubicBezTo>
                    <a:pt x="9" y="80"/>
                    <a:pt x="7" y="82"/>
                    <a:pt x="7" y="84"/>
                  </a:cubicBezTo>
                  <a:cubicBezTo>
                    <a:pt x="7" y="87"/>
                    <a:pt x="9" y="88"/>
                    <a:pt x="11" y="88"/>
                  </a:cubicBezTo>
                  <a:close/>
                  <a:moveTo>
                    <a:pt x="11" y="104"/>
                  </a:moveTo>
                  <a:cubicBezTo>
                    <a:pt x="14" y="104"/>
                    <a:pt x="15" y="103"/>
                    <a:pt x="15" y="100"/>
                  </a:cubicBezTo>
                  <a:cubicBezTo>
                    <a:pt x="15" y="98"/>
                    <a:pt x="14" y="96"/>
                    <a:pt x="11" y="96"/>
                  </a:cubicBezTo>
                  <a:cubicBezTo>
                    <a:pt x="9" y="96"/>
                    <a:pt x="7" y="98"/>
                    <a:pt x="7" y="100"/>
                  </a:cubicBezTo>
                  <a:cubicBezTo>
                    <a:pt x="7" y="103"/>
                    <a:pt x="9" y="104"/>
                    <a:pt x="11" y="104"/>
                  </a:cubicBezTo>
                  <a:close/>
                  <a:moveTo>
                    <a:pt x="11" y="40"/>
                  </a:moveTo>
                  <a:cubicBezTo>
                    <a:pt x="13" y="40"/>
                    <a:pt x="15" y="39"/>
                    <a:pt x="15" y="36"/>
                  </a:cubicBezTo>
                  <a:cubicBezTo>
                    <a:pt x="15" y="34"/>
                    <a:pt x="13" y="32"/>
                    <a:pt x="11" y="32"/>
                  </a:cubicBezTo>
                  <a:cubicBezTo>
                    <a:pt x="9" y="32"/>
                    <a:pt x="7" y="34"/>
                    <a:pt x="7" y="36"/>
                  </a:cubicBezTo>
                  <a:cubicBezTo>
                    <a:pt x="7" y="39"/>
                    <a:pt x="9" y="40"/>
                    <a:pt x="11" y="40"/>
                  </a:cubicBezTo>
                  <a:close/>
                  <a:moveTo>
                    <a:pt x="17" y="158"/>
                  </a:moveTo>
                  <a:cubicBezTo>
                    <a:pt x="14" y="154"/>
                    <a:pt x="8" y="154"/>
                    <a:pt x="4" y="158"/>
                  </a:cubicBezTo>
                  <a:cubicBezTo>
                    <a:pt x="0" y="162"/>
                    <a:pt x="0" y="168"/>
                    <a:pt x="4" y="172"/>
                  </a:cubicBezTo>
                  <a:cubicBezTo>
                    <a:pt x="8" y="176"/>
                    <a:pt x="14" y="176"/>
                    <a:pt x="17" y="172"/>
                  </a:cubicBezTo>
                  <a:cubicBezTo>
                    <a:pt x="21" y="168"/>
                    <a:pt x="21" y="162"/>
                    <a:pt x="17" y="158"/>
                  </a:cubicBezTo>
                  <a:close/>
                  <a:moveTo>
                    <a:pt x="11" y="72"/>
                  </a:moveTo>
                  <a:cubicBezTo>
                    <a:pt x="13" y="72"/>
                    <a:pt x="15" y="71"/>
                    <a:pt x="15" y="68"/>
                  </a:cubicBezTo>
                  <a:cubicBezTo>
                    <a:pt x="15" y="66"/>
                    <a:pt x="13" y="64"/>
                    <a:pt x="11" y="64"/>
                  </a:cubicBezTo>
                  <a:cubicBezTo>
                    <a:pt x="9" y="64"/>
                    <a:pt x="7" y="66"/>
                    <a:pt x="7" y="68"/>
                  </a:cubicBezTo>
                  <a:cubicBezTo>
                    <a:pt x="7" y="71"/>
                    <a:pt x="9" y="72"/>
                    <a:pt x="11" y="72"/>
                  </a:cubicBezTo>
                  <a:close/>
                  <a:moveTo>
                    <a:pt x="11" y="56"/>
                  </a:moveTo>
                  <a:cubicBezTo>
                    <a:pt x="13" y="56"/>
                    <a:pt x="15" y="55"/>
                    <a:pt x="15" y="52"/>
                  </a:cubicBezTo>
                  <a:cubicBezTo>
                    <a:pt x="15" y="50"/>
                    <a:pt x="13" y="48"/>
                    <a:pt x="11" y="48"/>
                  </a:cubicBezTo>
                  <a:cubicBezTo>
                    <a:pt x="9" y="48"/>
                    <a:pt x="7" y="50"/>
                    <a:pt x="7" y="52"/>
                  </a:cubicBezTo>
                  <a:cubicBezTo>
                    <a:pt x="7" y="55"/>
                    <a:pt x="9" y="56"/>
                    <a:pt x="11" y="56"/>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nvGrpSpPr>
            <p:cNvPr id="225" name="Group 224"/>
            <p:cNvGrpSpPr/>
            <p:nvPr/>
          </p:nvGrpSpPr>
          <p:grpSpPr>
            <a:xfrm>
              <a:off x="2265204" y="6104576"/>
              <a:ext cx="634064" cy="600075"/>
              <a:chOff x="1055688" y="2400300"/>
              <a:chExt cx="600075" cy="600075"/>
            </a:xfrm>
          </p:grpSpPr>
          <p:sp>
            <p:nvSpPr>
              <p:cNvPr id="226" name="Oval 1434"/>
              <p:cNvSpPr>
                <a:spLocks noChangeArrowheads="1"/>
              </p:cNvSpPr>
              <p:nvPr/>
            </p:nvSpPr>
            <p:spPr bwMode="auto">
              <a:xfrm>
                <a:off x="1068388" y="2413000"/>
                <a:ext cx="574675" cy="574675"/>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27" name="Freeform 1435"/>
              <p:cNvSpPr>
                <a:spLocks noEditPoints="1"/>
              </p:cNvSpPr>
              <p:nvPr/>
            </p:nvSpPr>
            <p:spPr bwMode="auto">
              <a:xfrm>
                <a:off x="1055688" y="2400300"/>
                <a:ext cx="600075" cy="600075"/>
              </a:xfrm>
              <a:custGeom>
                <a:avLst/>
                <a:gdLst>
                  <a:gd name="T0" fmla="*/ 95 w 189"/>
                  <a:gd name="T1" fmla="*/ 189 h 189"/>
                  <a:gd name="T2" fmla="*/ 0 w 189"/>
                  <a:gd name="T3" fmla="*/ 94 h 189"/>
                  <a:gd name="T4" fmla="*/ 95 w 189"/>
                  <a:gd name="T5" fmla="*/ 0 h 189"/>
                  <a:gd name="T6" fmla="*/ 189 w 189"/>
                  <a:gd name="T7" fmla="*/ 94 h 189"/>
                  <a:gd name="T8" fmla="*/ 95 w 189"/>
                  <a:gd name="T9" fmla="*/ 189 h 189"/>
                  <a:gd name="T10" fmla="*/ 95 w 189"/>
                  <a:gd name="T11" fmla="*/ 8 h 189"/>
                  <a:gd name="T12" fmla="*/ 8 w 189"/>
                  <a:gd name="T13" fmla="*/ 94 h 189"/>
                  <a:gd name="T14" fmla="*/ 95 w 189"/>
                  <a:gd name="T15" fmla="*/ 181 h 189"/>
                  <a:gd name="T16" fmla="*/ 181 w 189"/>
                  <a:gd name="T17" fmla="*/ 94 h 189"/>
                  <a:gd name="T18" fmla="*/ 95 w 189"/>
                  <a:gd name="T19" fmla="*/ 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 h="189">
                    <a:moveTo>
                      <a:pt x="95" y="189"/>
                    </a:moveTo>
                    <a:cubicBezTo>
                      <a:pt x="42" y="189"/>
                      <a:pt x="0" y="147"/>
                      <a:pt x="0" y="94"/>
                    </a:cubicBezTo>
                    <a:cubicBezTo>
                      <a:pt x="0" y="42"/>
                      <a:pt x="42" y="0"/>
                      <a:pt x="95" y="0"/>
                    </a:cubicBezTo>
                    <a:cubicBezTo>
                      <a:pt x="147" y="0"/>
                      <a:pt x="189" y="42"/>
                      <a:pt x="189" y="94"/>
                    </a:cubicBezTo>
                    <a:cubicBezTo>
                      <a:pt x="189" y="147"/>
                      <a:pt x="147" y="189"/>
                      <a:pt x="95" y="189"/>
                    </a:cubicBezTo>
                    <a:close/>
                    <a:moveTo>
                      <a:pt x="95" y="8"/>
                    </a:moveTo>
                    <a:cubicBezTo>
                      <a:pt x="47" y="8"/>
                      <a:pt x="8" y="47"/>
                      <a:pt x="8" y="94"/>
                    </a:cubicBezTo>
                    <a:cubicBezTo>
                      <a:pt x="8" y="142"/>
                      <a:pt x="47" y="181"/>
                      <a:pt x="95" y="181"/>
                    </a:cubicBezTo>
                    <a:cubicBezTo>
                      <a:pt x="142" y="181"/>
                      <a:pt x="181" y="142"/>
                      <a:pt x="181" y="94"/>
                    </a:cubicBezTo>
                    <a:cubicBezTo>
                      <a:pt x="181" y="47"/>
                      <a:pt x="142" y="8"/>
                      <a:pt x="95" y="8"/>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28" name="Freeform 1436"/>
              <p:cNvSpPr>
                <a:spLocks noEditPoints="1"/>
              </p:cNvSpPr>
              <p:nvPr/>
            </p:nvSpPr>
            <p:spPr bwMode="auto">
              <a:xfrm>
                <a:off x="1230313" y="2524125"/>
                <a:ext cx="254000" cy="371475"/>
              </a:xfrm>
              <a:custGeom>
                <a:avLst/>
                <a:gdLst>
                  <a:gd name="T0" fmla="*/ 40 w 80"/>
                  <a:gd name="T1" fmla="*/ 0 h 117"/>
                  <a:gd name="T2" fmla="*/ 0 w 80"/>
                  <a:gd name="T3" fmla="*/ 40 h 117"/>
                  <a:gd name="T4" fmla="*/ 19 w 80"/>
                  <a:gd name="T5" fmla="*/ 74 h 117"/>
                  <a:gd name="T6" fmla="*/ 20 w 80"/>
                  <a:gd name="T7" fmla="*/ 84 h 117"/>
                  <a:gd name="T8" fmla="*/ 40 w 80"/>
                  <a:gd name="T9" fmla="*/ 88 h 117"/>
                  <a:gd name="T10" fmla="*/ 59 w 80"/>
                  <a:gd name="T11" fmla="*/ 84 h 117"/>
                  <a:gd name="T12" fmla="*/ 60 w 80"/>
                  <a:gd name="T13" fmla="*/ 74 h 117"/>
                  <a:gd name="T14" fmla="*/ 80 w 80"/>
                  <a:gd name="T15" fmla="*/ 40 h 117"/>
                  <a:gd name="T16" fmla="*/ 40 w 80"/>
                  <a:gd name="T17" fmla="*/ 0 h 117"/>
                  <a:gd name="T18" fmla="*/ 54 w 80"/>
                  <a:gd name="T19" fmla="*/ 70 h 117"/>
                  <a:gd name="T20" fmla="*/ 53 w 80"/>
                  <a:gd name="T21" fmla="*/ 79 h 117"/>
                  <a:gd name="T22" fmla="*/ 40 w 80"/>
                  <a:gd name="T23" fmla="*/ 81 h 117"/>
                  <a:gd name="T24" fmla="*/ 26 w 80"/>
                  <a:gd name="T25" fmla="*/ 79 h 117"/>
                  <a:gd name="T26" fmla="*/ 25 w 80"/>
                  <a:gd name="T27" fmla="*/ 70 h 117"/>
                  <a:gd name="T28" fmla="*/ 7 w 80"/>
                  <a:gd name="T29" fmla="*/ 40 h 117"/>
                  <a:gd name="T30" fmla="*/ 40 w 80"/>
                  <a:gd name="T31" fmla="*/ 7 h 117"/>
                  <a:gd name="T32" fmla="*/ 73 w 80"/>
                  <a:gd name="T33" fmla="*/ 40 h 117"/>
                  <a:gd name="T34" fmla="*/ 54 w 80"/>
                  <a:gd name="T35" fmla="*/ 70 h 117"/>
                  <a:gd name="T36" fmla="*/ 23 w 80"/>
                  <a:gd name="T37" fmla="*/ 101 h 117"/>
                  <a:gd name="T38" fmla="*/ 24 w 80"/>
                  <a:gd name="T39" fmla="*/ 107 h 117"/>
                  <a:gd name="T40" fmla="*/ 29 w 80"/>
                  <a:gd name="T41" fmla="*/ 110 h 117"/>
                  <a:gd name="T42" fmla="*/ 29 w 80"/>
                  <a:gd name="T43" fmla="*/ 114 h 117"/>
                  <a:gd name="T44" fmla="*/ 40 w 80"/>
                  <a:gd name="T45" fmla="*/ 117 h 117"/>
                  <a:gd name="T46" fmla="*/ 50 w 80"/>
                  <a:gd name="T47" fmla="*/ 114 h 117"/>
                  <a:gd name="T48" fmla="*/ 50 w 80"/>
                  <a:gd name="T49" fmla="*/ 110 h 117"/>
                  <a:gd name="T50" fmla="*/ 56 w 80"/>
                  <a:gd name="T51" fmla="*/ 107 h 117"/>
                  <a:gd name="T52" fmla="*/ 57 w 80"/>
                  <a:gd name="T53" fmla="*/ 101 h 117"/>
                  <a:gd name="T54" fmla="*/ 40 w 80"/>
                  <a:gd name="T55" fmla="*/ 104 h 117"/>
                  <a:gd name="T56" fmla="*/ 23 w 80"/>
                  <a:gd name="T57" fmla="*/ 101 h 117"/>
                  <a:gd name="T58" fmla="*/ 21 w 80"/>
                  <a:gd name="T59" fmla="*/ 90 h 117"/>
                  <a:gd name="T60" fmla="*/ 22 w 80"/>
                  <a:gd name="T61" fmla="*/ 96 h 117"/>
                  <a:gd name="T62" fmla="*/ 40 w 80"/>
                  <a:gd name="T63" fmla="*/ 99 h 117"/>
                  <a:gd name="T64" fmla="*/ 57 w 80"/>
                  <a:gd name="T65" fmla="*/ 96 h 117"/>
                  <a:gd name="T66" fmla="*/ 58 w 80"/>
                  <a:gd name="T67" fmla="*/ 90 h 117"/>
                  <a:gd name="T68" fmla="*/ 40 w 80"/>
                  <a:gd name="T69" fmla="*/ 93 h 117"/>
                  <a:gd name="T70" fmla="*/ 21 w 80"/>
                  <a:gd name="T71" fmla="*/ 90 h 117"/>
                  <a:gd name="T72" fmla="*/ 40 w 80"/>
                  <a:gd name="T73" fmla="*/ 17 h 117"/>
                  <a:gd name="T74" fmla="*/ 42 w 80"/>
                  <a:gd name="T75" fmla="*/ 15 h 117"/>
                  <a:gd name="T76" fmla="*/ 40 w 80"/>
                  <a:gd name="T77" fmla="*/ 12 h 117"/>
                  <a:gd name="T78" fmla="*/ 12 w 80"/>
                  <a:gd name="T79" fmla="*/ 40 h 117"/>
                  <a:gd name="T80" fmla="*/ 14 w 80"/>
                  <a:gd name="T81" fmla="*/ 42 h 117"/>
                  <a:gd name="T82" fmla="*/ 16 w 80"/>
                  <a:gd name="T83" fmla="*/ 40 h 117"/>
                  <a:gd name="T84" fmla="*/ 40 w 80"/>
                  <a:gd name="T85" fmla="*/ 17 h 117"/>
                  <a:gd name="T86" fmla="*/ 48 w 80"/>
                  <a:gd name="T87" fmla="*/ 55 h 117"/>
                  <a:gd name="T88" fmla="*/ 40 w 80"/>
                  <a:gd name="T89" fmla="*/ 39 h 117"/>
                  <a:gd name="T90" fmla="*/ 31 w 80"/>
                  <a:gd name="T91" fmla="*/ 55 h 117"/>
                  <a:gd name="T92" fmla="*/ 27 w 80"/>
                  <a:gd name="T93" fmla="*/ 47 h 117"/>
                  <a:gd name="T94" fmla="*/ 21 w 80"/>
                  <a:gd name="T95" fmla="*/ 50 h 117"/>
                  <a:gd name="T96" fmla="*/ 30 w 80"/>
                  <a:gd name="T97" fmla="*/ 69 h 117"/>
                  <a:gd name="T98" fmla="*/ 40 w 80"/>
                  <a:gd name="T99" fmla="*/ 52 h 117"/>
                  <a:gd name="T100" fmla="*/ 49 w 80"/>
                  <a:gd name="T101" fmla="*/ 69 h 117"/>
                  <a:gd name="T102" fmla="*/ 58 w 80"/>
                  <a:gd name="T103" fmla="*/ 50 h 117"/>
                  <a:gd name="T104" fmla="*/ 52 w 80"/>
                  <a:gd name="T105" fmla="*/ 47 h 117"/>
                  <a:gd name="T106" fmla="*/ 48 w 80"/>
                  <a:gd name="T107" fmla="*/ 5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17">
                    <a:moveTo>
                      <a:pt x="40" y="0"/>
                    </a:moveTo>
                    <a:cubicBezTo>
                      <a:pt x="18" y="0"/>
                      <a:pt x="0" y="18"/>
                      <a:pt x="0" y="40"/>
                    </a:cubicBezTo>
                    <a:cubicBezTo>
                      <a:pt x="0" y="55"/>
                      <a:pt x="7" y="67"/>
                      <a:pt x="19" y="74"/>
                    </a:cubicBezTo>
                    <a:cubicBezTo>
                      <a:pt x="20" y="84"/>
                      <a:pt x="20" y="84"/>
                      <a:pt x="20" y="84"/>
                    </a:cubicBezTo>
                    <a:cubicBezTo>
                      <a:pt x="26" y="87"/>
                      <a:pt x="33" y="88"/>
                      <a:pt x="40" y="88"/>
                    </a:cubicBezTo>
                    <a:cubicBezTo>
                      <a:pt x="47" y="88"/>
                      <a:pt x="53" y="87"/>
                      <a:pt x="59" y="84"/>
                    </a:cubicBezTo>
                    <a:cubicBezTo>
                      <a:pt x="60" y="74"/>
                      <a:pt x="60" y="74"/>
                      <a:pt x="60" y="74"/>
                    </a:cubicBezTo>
                    <a:cubicBezTo>
                      <a:pt x="72" y="67"/>
                      <a:pt x="80" y="55"/>
                      <a:pt x="80" y="40"/>
                    </a:cubicBezTo>
                    <a:cubicBezTo>
                      <a:pt x="80" y="18"/>
                      <a:pt x="62" y="0"/>
                      <a:pt x="40" y="0"/>
                    </a:cubicBezTo>
                    <a:close/>
                    <a:moveTo>
                      <a:pt x="54" y="70"/>
                    </a:moveTo>
                    <a:cubicBezTo>
                      <a:pt x="53" y="79"/>
                      <a:pt x="53" y="79"/>
                      <a:pt x="53" y="79"/>
                    </a:cubicBezTo>
                    <a:cubicBezTo>
                      <a:pt x="53" y="79"/>
                      <a:pt x="50" y="81"/>
                      <a:pt x="40" y="81"/>
                    </a:cubicBezTo>
                    <a:cubicBezTo>
                      <a:pt x="29" y="81"/>
                      <a:pt x="26" y="79"/>
                      <a:pt x="26" y="79"/>
                    </a:cubicBezTo>
                    <a:cubicBezTo>
                      <a:pt x="25" y="70"/>
                      <a:pt x="25" y="70"/>
                      <a:pt x="25" y="70"/>
                    </a:cubicBezTo>
                    <a:cubicBezTo>
                      <a:pt x="14" y="64"/>
                      <a:pt x="7" y="53"/>
                      <a:pt x="7" y="40"/>
                    </a:cubicBezTo>
                    <a:cubicBezTo>
                      <a:pt x="7" y="22"/>
                      <a:pt x="21" y="7"/>
                      <a:pt x="40" y="7"/>
                    </a:cubicBezTo>
                    <a:cubicBezTo>
                      <a:pt x="58" y="7"/>
                      <a:pt x="73" y="22"/>
                      <a:pt x="73" y="40"/>
                    </a:cubicBezTo>
                    <a:cubicBezTo>
                      <a:pt x="73" y="53"/>
                      <a:pt x="65" y="64"/>
                      <a:pt x="54" y="70"/>
                    </a:cubicBezTo>
                    <a:close/>
                    <a:moveTo>
                      <a:pt x="23" y="101"/>
                    </a:moveTo>
                    <a:cubicBezTo>
                      <a:pt x="24" y="107"/>
                      <a:pt x="24" y="107"/>
                      <a:pt x="24" y="107"/>
                    </a:cubicBezTo>
                    <a:cubicBezTo>
                      <a:pt x="24" y="107"/>
                      <a:pt x="25" y="109"/>
                      <a:pt x="29" y="110"/>
                    </a:cubicBezTo>
                    <a:cubicBezTo>
                      <a:pt x="29" y="114"/>
                      <a:pt x="29" y="114"/>
                      <a:pt x="29" y="114"/>
                    </a:cubicBezTo>
                    <a:cubicBezTo>
                      <a:pt x="29" y="114"/>
                      <a:pt x="32" y="117"/>
                      <a:pt x="40" y="117"/>
                    </a:cubicBezTo>
                    <a:cubicBezTo>
                      <a:pt x="47" y="117"/>
                      <a:pt x="50" y="114"/>
                      <a:pt x="50" y="114"/>
                    </a:cubicBezTo>
                    <a:cubicBezTo>
                      <a:pt x="50" y="110"/>
                      <a:pt x="50" y="110"/>
                      <a:pt x="50" y="110"/>
                    </a:cubicBezTo>
                    <a:cubicBezTo>
                      <a:pt x="54" y="109"/>
                      <a:pt x="56" y="107"/>
                      <a:pt x="56" y="107"/>
                    </a:cubicBezTo>
                    <a:cubicBezTo>
                      <a:pt x="57" y="101"/>
                      <a:pt x="57" y="101"/>
                      <a:pt x="57" y="101"/>
                    </a:cubicBezTo>
                    <a:cubicBezTo>
                      <a:pt x="51" y="103"/>
                      <a:pt x="46" y="104"/>
                      <a:pt x="40" y="104"/>
                    </a:cubicBezTo>
                    <a:cubicBezTo>
                      <a:pt x="34" y="104"/>
                      <a:pt x="28" y="103"/>
                      <a:pt x="23" y="101"/>
                    </a:cubicBezTo>
                    <a:close/>
                    <a:moveTo>
                      <a:pt x="21" y="90"/>
                    </a:moveTo>
                    <a:cubicBezTo>
                      <a:pt x="22" y="96"/>
                      <a:pt x="22" y="96"/>
                      <a:pt x="22" y="96"/>
                    </a:cubicBezTo>
                    <a:cubicBezTo>
                      <a:pt x="27" y="98"/>
                      <a:pt x="33" y="99"/>
                      <a:pt x="40" y="99"/>
                    </a:cubicBezTo>
                    <a:cubicBezTo>
                      <a:pt x="46" y="99"/>
                      <a:pt x="52" y="98"/>
                      <a:pt x="57" y="96"/>
                    </a:cubicBezTo>
                    <a:cubicBezTo>
                      <a:pt x="58" y="90"/>
                      <a:pt x="58" y="90"/>
                      <a:pt x="58" y="90"/>
                    </a:cubicBezTo>
                    <a:cubicBezTo>
                      <a:pt x="53" y="92"/>
                      <a:pt x="46" y="93"/>
                      <a:pt x="40" y="93"/>
                    </a:cubicBezTo>
                    <a:cubicBezTo>
                      <a:pt x="33" y="93"/>
                      <a:pt x="27" y="92"/>
                      <a:pt x="21" y="90"/>
                    </a:cubicBezTo>
                    <a:close/>
                    <a:moveTo>
                      <a:pt x="40" y="17"/>
                    </a:moveTo>
                    <a:cubicBezTo>
                      <a:pt x="41" y="17"/>
                      <a:pt x="42" y="16"/>
                      <a:pt x="42" y="15"/>
                    </a:cubicBezTo>
                    <a:cubicBezTo>
                      <a:pt x="42" y="13"/>
                      <a:pt x="41" y="12"/>
                      <a:pt x="40" y="12"/>
                    </a:cubicBezTo>
                    <a:cubicBezTo>
                      <a:pt x="24" y="12"/>
                      <a:pt x="12" y="25"/>
                      <a:pt x="12" y="40"/>
                    </a:cubicBezTo>
                    <a:cubicBezTo>
                      <a:pt x="12" y="41"/>
                      <a:pt x="13" y="42"/>
                      <a:pt x="14" y="42"/>
                    </a:cubicBezTo>
                    <a:cubicBezTo>
                      <a:pt x="15" y="42"/>
                      <a:pt x="16" y="41"/>
                      <a:pt x="16" y="40"/>
                    </a:cubicBezTo>
                    <a:cubicBezTo>
                      <a:pt x="16" y="27"/>
                      <a:pt x="27" y="17"/>
                      <a:pt x="40" y="17"/>
                    </a:cubicBezTo>
                    <a:close/>
                    <a:moveTo>
                      <a:pt x="48" y="55"/>
                    </a:moveTo>
                    <a:cubicBezTo>
                      <a:pt x="40" y="39"/>
                      <a:pt x="40" y="39"/>
                      <a:pt x="40" y="39"/>
                    </a:cubicBezTo>
                    <a:cubicBezTo>
                      <a:pt x="31" y="55"/>
                      <a:pt x="31" y="55"/>
                      <a:pt x="31" y="55"/>
                    </a:cubicBezTo>
                    <a:cubicBezTo>
                      <a:pt x="27" y="47"/>
                      <a:pt x="27" y="47"/>
                      <a:pt x="27" y="47"/>
                    </a:cubicBezTo>
                    <a:cubicBezTo>
                      <a:pt x="21" y="50"/>
                      <a:pt x="21" y="50"/>
                      <a:pt x="21" y="50"/>
                    </a:cubicBezTo>
                    <a:cubicBezTo>
                      <a:pt x="30" y="69"/>
                      <a:pt x="30" y="69"/>
                      <a:pt x="30" y="69"/>
                    </a:cubicBezTo>
                    <a:cubicBezTo>
                      <a:pt x="40" y="52"/>
                      <a:pt x="40" y="52"/>
                      <a:pt x="40" y="52"/>
                    </a:cubicBezTo>
                    <a:cubicBezTo>
                      <a:pt x="49" y="69"/>
                      <a:pt x="49" y="69"/>
                      <a:pt x="49" y="69"/>
                    </a:cubicBezTo>
                    <a:cubicBezTo>
                      <a:pt x="58" y="50"/>
                      <a:pt x="58" y="50"/>
                      <a:pt x="58" y="50"/>
                    </a:cubicBezTo>
                    <a:cubicBezTo>
                      <a:pt x="52" y="47"/>
                      <a:pt x="52" y="47"/>
                      <a:pt x="52" y="47"/>
                    </a:cubicBezTo>
                    <a:lnTo>
                      <a:pt x="48" y="55"/>
                    </a:ln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sp>
          <p:nvSpPr>
            <p:cNvPr id="245" name="TextBox 244"/>
            <p:cNvSpPr txBox="1">
              <a:spLocks/>
            </p:cNvSpPr>
            <p:nvPr/>
          </p:nvSpPr>
          <p:spPr>
            <a:xfrm>
              <a:off x="1775001" y="5806047"/>
              <a:ext cx="1719542" cy="246221"/>
            </a:xfrm>
            <a:prstGeom prst="rect">
              <a:avLst/>
            </a:prstGeom>
            <a:noFill/>
          </p:spPr>
          <p:txBody>
            <a:bodyPr wrap="square" lIns="0" tIns="0" rIns="0" bIns="0" rtlCol="0">
              <a:spAutoFit/>
            </a:bodyPr>
            <a:lstStyle/>
            <a:p>
              <a:pPr lvl="0" algn="ctr"/>
              <a:r>
                <a:rPr lang="en-US" sz="1600" b="1" dirty="0">
                  <a:solidFill>
                    <a:schemeClr val="bg1"/>
                  </a:solidFill>
                </a:rPr>
                <a:t>1997-2000</a:t>
              </a:r>
            </a:p>
          </p:txBody>
        </p:sp>
      </p:grpSp>
      <p:sp>
        <p:nvSpPr>
          <p:cNvPr id="252" name="Title 4"/>
          <p:cNvSpPr txBox="1">
            <a:spLocks/>
          </p:cNvSpPr>
          <p:nvPr/>
        </p:nvSpPr>
        <p:spPr>
          <a:xfrm>
            <a:off x="17615" y="410073"/>
            <a:ext cx="12192000" cy="628153"/>
          </a:xfrm>
          <a:prstGeom prst="rect">
            <a:avLst/>
          </a:prstGeom>
          <a:solidFill>
            <a:schemeClr val="accent5">
              <a:lumMod val="75000"/>
            </a:schemeClr>
          </a:solidFill>
          <a:ln w="38100" cap="flat" cmpd="sng" algn="ctr">
            <a:noFill/>
            <a:prstDash val="solid"/>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lvl1pPr algn="ctr" defTabSz="457200" rtl="0" eaLnBrk="1" latinLnBrk="0" hangingPunct="1">
              <a:spcBef>
                <a:spcPct val="0"/>
              </a:spcBef>
              <a:buNone/>
              <a:defRPr sz="5400" b="1" i="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en-US" sz="2800" dirty="0"/>
              <a:t>ITU-T </a:t>
            </a:r>
            <a:r>
              <a:rPr lang="en-US" sz="2800" dirty="0" smtClean="0"/>
              <a:t>SG3 Questions over </a:t>
            </a:r>
            <a:r>
              <a:rPr lang="en-US" sz="2800" dirty="0"/>
              <a:t>the past </a:t>
            </a:r>
            <a:r>
              <a:rPr lang="en-US" sz="2800" dirty="0" smtClean="0"/>
              <a:t>5 </a:t>
            </a:r>
            <a:r>
              <a:rPr lang="en-US" sz="2800" dirty="0"/>
              <a:t>Study </a:t>
            </a:r>
            <a:r>
              <a:rPr lang="en-US" sz="2800" dirty="0" smtClean="0"/>
              <a:t>Periods (1997-2016)</a:t>
            </a:r>
            <a:endParaRPr lang="en-US" sz="2800" dirty="0"/>
          </a:p>
        </p:txBody>
      </p:sp>
      <p:sp>
        <p:nvSpPr>
          <p:cNvPr id="253" name="Snip Single Corner Rectangle 10"/>
          <p:cNvSpPr/>
          <p:nvPr/>
        </p:nvSpPr>
        <p:spPr>
          <a:xfrm>
            <a:off x="0" y="30432"/>
            <a:ext cx="3108960"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r>
              <a:rPr lang="en-US" b="1" dirty="0">
                <a:solidFill>
                  <a:schemeClr val="tx1">
                    <a:lumMod val="50000"/>
                    <a:lumOff val="50000"/>
                  </a:schemeClr>
                </a:solidFill>
              </a:rPr>
              <a:t>Introduction to ITU-T SG3</a:t>
            </a:r>
          </a:p>
        </p:txBody>
      </p:sp>
      <p:grpSp>
        <p:nvGrpSpPr>
          <p:cNvPr id="255" name="Group 254"/>
          <p:cNvGrpSpPr/>
          <p:nvPr/>
        </p:nvGrpSpPr>
        <p:grpSpPr>
          <a:xfrm>
            <a:off x="2831917" y="4964597"/>
            <a:ext cx="2001352" cy="1554018"/>
            <a:chOff x="1775001" y="5150633"/>
            <a:chExt cx="2001352" cy="1554018"/>
          </a:xfrm>
        </p:grpSpPr>
        <p:sp>
          <p:nvSpPr>
            <p:cNvPr id="256" name="Freeform 1424"/>
            <p:cNvSpPr>
              <a:spLocks/>
            </p:cNvSpPr>
            <p:nvPr/>
          </p:nvSpPr>
          <p:spPr bwMode="auto">
            <a:xfrm flipV="1">
              <a:off x="1775001" y="5340390"/>
              <a:ext cx="2001352" cy="1066800"/>
            </a:xfrm>
            <a:custGeom>
              <a:avLst/>
              <a:gdLst>
                <a:gd name="T0" fmla="*/ 443 w 451"/>
                <a:gd name="T1" fmla="*/ 127 h 336"/>
                <a:gd name="T2" fmla="*/ 401 w 451"/>
                <a:gd name="T3" fmla="*/ 186 h 336"/>
                <a:gd name="T4" fmla="*/ 346 w 451"/>
                <a:gd name="T5" fmla="*/ 215 h 336"/>
                <a:gd name="T6" fmla="*/ 91 w 451"/>
                <a:gd name="T7" fmla="*/ 215 h 336"/>
                <a:gd name="T8" fmla="*/ 91 w 451"/>
                <a:gd name="T9" fmla="*/ 306 h 336"/>
                <a:gd name="T10" fmla="*/ 65 w 451"/>
                <a:gd name="T11" fmla="*/ 332 h 336"/>
                <a:gd name="T12" fmla="*/ 52 w 451"/>
                <a:gd name="T13" fmla="*/ 335 h 336"/>
                <a:gd name="T14" fmla="*/ 45 w 451"/>
                <a:gd name="T15" fmla="*/ 324 h 336"/>
                <a:gd name="T16" fmla="*/ 45 w 451"/>
                <a:gd name="T17" fmla="*/ 261 h 336"/>
                <a:gd name="T18" fmla="*/ 0 w 451"/>
                <a:gd name="T19" fmla="*/ 215 h 336"/>
                <a:gd name="T20" fmla="*/ 0 w 451"/>
                <a:gd name="T21" fmla="*/ 0 h 336"/>
                <a:gd name="T22" fmla="*/ 346 w 451"/>
                <a:gd name="T23" fmla="*/ 0 h 336"/>
                <a:gd name="T24" fmla="*/ 401 w 451"/>
                <a:gd name="T25" fmla="*/ 29 h 336"/>
                <a:gd name="T26" fmla="*/ 443 w 451"/>
                <a:gd name="T27" fmla="*/ 88 h 336"/>
                <a:gd name="T28" fmla="*/ 443 w 451"/>
                <a:gd name="T29" fmla="*/ 12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1" h="336">
                  <a:moveTo>
                    <a:pt x="443" y="127"/>
                  </a:moveTo>
                  <a:cubicBezTo>
                    <a:pt x="401" y="186"/>
                    <a:pt x="401" y="186"/>
                    <a:pt x="401" y="186"/>
                  </a:cubicBezTo>
                  <a:cubicBezTo>
                    <a:pt x="389" y="205"/>
                    <a:pt x="368" y="215"/>
                    <a:pt x="346" y="215"/>
                  </a:cubicBezTo>
                  <a:cubicBezTo>
                    <a:pt x="91" y="215"/>
                    <a:pt x="91" y="215"/>
                    <a:pt x="91" y="215"/>
                  </a:cubicBezTo>
                  <a:cubicBezTo>
                    <a:pt x="91" y="306"/>
                    <a:pt x="91" y="306"/>
                    <a:pt x="91" y="306"/>
                  </a:cubicBezTo>
                  <a:cubicBezTo>
                    <a:pt x="65" y="332"/>
                    <a:pt x="65" y="332"/>
                    <a:pt x="65" y="332"/>
                  </a:cubicBezTo>
                  <a:cubicBezTo>
                    <a:pt x="62" y="335"/>
                    <a:pt x="57" y="336"/>
                    <a:pt x="52" y="335"/>
                  </a:cubicBezTo>
                  <a:cubicBezTo>
                    <a:pt x="48" y="333"/>
                    <a:pt x="45" y="329"/>
                    <a:pt x="45" y="324"/>
                  </a:cubicBezTo>
                  <a:cubicBezTo>
                    <a:pt x="45" y="261"/>
                    <a:pt x="45" y="261"/>
                    <a:pt x="45" y="261"/>
                  </a:cubicBezTo>
                  <a:cubicBezTo>
                    <a:pt x="0" y="215"/>
                    <a:pt x="0" y="215"/>
                    <a:pt x="0" y="215"/>
                  </a:cubicBezTo>
                  <a:cubicBezTo>
                    <a:pt x="0" y="0"/>
                    <a:pt x="0" y="0"/>
                    <a:pt x="0" y="0"/>
                  </a:cubicBezTo>
                  <a:cubicBezTo>
                    <a:pt x="346" y="0"/>
                    <a:pt x="346" y="0"/>
                    <a:pt x="346" y="0"/>
                  </a:cubicBezTo>
                  <a:cubicBezTo>
                    <a:pt x="368" y="0"/>
                    <a:pt x="389" y="11"/>
                    <a:pt x="401" y="29"/>
                  </a:cubicBezTo>
                  <a:cubicBezTo>
                    <a:pt x="443" y="88"/>
                    <a:pt x="443" y="88"/>
                    <a:pt x="443" y="88"/>
                  </a:cubicBezTo>
                  <a:cubicBezTo>
                    <a:pt x="451" y="100"/>
                    <a:pt x="451" y="115"/>
                    <a:pt x="443" y="127"/>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57" name="Freeform 1454"/>
            <p:cNvSpPr>
              <a:spLocks/>
            </p:cNvSpPr>
            <p:nvPr/>
          </p:nvSpPr>
          <p:spPr bwMode="auto">
            <a:xfrm flipV="1">
              <a:off x="1775001" y="5435640"/>
              <a:ext cx="348504" cy="288925"/>
            </a:xfrm>
            <a:custGeom>
              <a:avLst/>
              <a:gdLst>
                <a:gd name="T0" fmla="*/ 0 w 182"/>
                <a:gd name="T1" fmla="*/ 0 h 182"/>
                <a:gd name="T2" fmla="*/ 182 w 182"/>
                <a:gd name="T3" fmla="*/ 0 h 182"/>
                <a:gd name="T4" fmla="*/ 182 w 182"/>
                <a:gd name="T5" fmla="*/ 182 h 182"/>
                <a:gd name="T6" fmla="*/ 0 w 182"/>
                <a:gd name="T7" fmla="*/ 0 h 182"/>
              </a:gdLst>
              <a:ahLst/>
              <a:cxnLst>
                <a:cxn ang="0">
                  <a:pos x="T0" y="T1"/>
                </a:cxn>
                <a:cxn ang="0">
                  <a:pos x="T2" y="T3"/>
                </a:cxn>
                <a:cxn ang="0">
                  <a:pos x="T4" y="T5"/>
                </a:cxn>
                <a:cxn ang="0">
                  <a:pos x="T6" y="T7"/>
                </a:cxn>
              </a:cxnLst>
              <a:rect l="0" t="0" r="r" b="b"/>
              <a:pathLst>
                <a:path w="182" h="182">
                  <a:moveTo>
                    <a:pt x="0" y="0"/>
                  </a:moveTo>
                  <a:lnTo>
                    <a:pt x="182" y="0"/>
                  </a:lnTo>
                  <a:lnTo>
                    <a:pt x="182" y="182"/>
                  </a:lnTo>
                  <a:lnTo>
                    <a:pt x="0" y="0"/>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58" name="Freeform 1455"/>
            <p:cNvSpPr>
              <a:spLocks/>
            </p:cNvSpPr>
            <p:nvPr/>
          </p:nvSpPr>
          <p:spPr bwMode="auto">
            <a:xfrm flipV="1">
              <a:off x="1947338" y="5340390"/>
              <a:ext cx="176167" cy="238125"/>
            </a:xfrm>
            <a:custGeom>
              <a:avLst/>
              <a:gdLst>
                <a:gd name="T0" fmla="*/ 46 w 46"/>
                <a:gd name="T1" fmla="*/ 45 h 75"/>
                <a:gd name="T2" fmla="*/ 0 w 46"/>
                <a:gd name="T3" fmla="*/ 0 h 75"/>
                <a:gd name="T4" fmla="*/ 0 w 46"/>
                <a:gd name="T5" fmla="*/ 63 h 75"/>
                <a:gd name="T6" fmla="*/ 7 w 46"/>
                <a:gd name="T7" fmla="*/ 74 h 75"/>
                <a:gd name="T8" fmla="*/ 20 w 46"/>
                <a:gd name="T9" fmla="*/ 71 h 75"/>
                <a:gd name="T10" fmla="*/ 46 w 46"/>
                <a:gd name="T11" fmla="*/ 45 h 75"/>
              </a:gdLst>
              <a:ahLst/>
              <a:cxnLst>
                <a:cxn ang="0">
                  <a:pos x="T0" y="T1"/>
                </a:cxn>
                <a:cxn ang="0">
                  <a:pos x="T2" y="T3"/>
                </a:cxn>
                <a:cxn ang="0">
                  <a:pos x="T4" y="T5"/>
                </a:cxn>
                <a:cxn ang="0">
                  <a:pos x="T6" y="T7"/>
                </a:cxn>
                <a:cxn ang="0">
                  <a:pos x="T8" y="T9"/>
                </a:cxn>
                <a:cxn ang="0">
                  <a:pos x="T10" y="T11"/>
                </a:cxn>
              </a:cxnLst>
              <a:rect l="0" t="0" r="r" b="b"/>
              <a:pathLst>
                <a:path w="46" h="75">
                  <a:moveTo>
                    <a:pt x="46" y="45"/>
                  </a:moveTo>
                  <a:cubicBezTo>
                    <a:pt x="0" y="0"/>
                    <a:pt x="0" y="0"/>
                    <a:pt x="0" y="0"/>
                  </a:cubicBezTo>
                  <a:cubicBezTo>
                    <a:pt x="0" y="63"/>
                    <a:pt x="0" y="63"/>
                    <a:pt x="0" y="63"/>
                  </a:cubicBezTo>
                  <a:cubicBezTo>
                    <a:pt x="0" y="68"/>
                    <a:pt x="3" y="72"/>
                    <a:pt x="7" y="74"/>
                  </a:cubicBezTo>
                  <a:cubicBezTo>
                    <a:pt x="12" y="75"/>
                    <a:pt x="17" y="74"/>
                    <a:pt x="20" y="71"/>
                  </a:cubicBezTo>
                  <a:lnTo>
                    <a:pt x="46" y="45"/>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59" name="Freeform 1456"/>
            <p:cNvSpPr>
              <a:spLocks/>
            </p:cNvSpPr>
            <p:nvPr/>
          </p:nvSpPr>
          <p:spPr bwMode="auto">
            <a:xfrm flipV="1">
              <a:off x="1775001" y="5435640"/>
              <a:ext cx="348504" cy="288925"/>
            </a:xfrm>
            <a:custGeom>
              <a:avLst/>
              <a:gdLst>
                <a:gd name="T0" fmla="*/ 0 w 182"/>
                <a:gd name="T1" fmla="*/ 0 h 182"/>
                <a:gd name="T2" fmla="*/ 182 w 182"/>
                <a:gd name="T3" fmla="*/ 0 h 182"/>
                <a:gd name="T4" fmla="*/ 182 w 182"/>
                <a:gd name="T5" fmla="*/ 182 h 182"/>
                <a:gd name="T6" fmla="*/ 0 w 182"/>
                <a:gd name="T7" fmla="*/ 0 h 182"/>
              </a:gdLst>
              <a:ahLst/>
              <a:cxnLst>
                <a:cxn ang="0">
                  <a:pos x="T0" y="T1"/>
                </a:cxn>
                <a:cxn ang="0">
                  <a:pos x="T2" y="T3"/>
                </a:cxn>
                <a:cxn ang="0">
                  <a:pos x="T4" y="T5"/>
                </a:cxn>
                <a:cxn ang="0">
                  <a:pos x="T6" y="T7"/>
                </a:cxn>
              </a:cxnLst>
              <a:rect l="0" t="0" r="r" b="b"/>
              <a:pathLst>
                <a:path w="182" h="182">
                  <a:moveTo>
                    <a:pt x="0" y="0"/>
                  </a:moveTo>
                  <a:lnTo>
                    <a:pt x="182" y="0"/>
                  </a:lnTo>
                  <a:lnTo>
                    <a:pt x="182" y="182"/>
                  </a:lnTo>
                  <a:lnTo>
                    <a:pt x="0" y="0"/>
                  </a:lnTo>
                  <a:close/>
                </a:path>
              </a:pathLst>
            </a:custGeom>
            <a:solidFill>
              <a:sysClr val="windowText" lastClr="000000">
                <a:alpha val="30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60" name="Freeform 1457"/>
            <p:cNvSpPr>
              <a:spLocks/>
            </p:cNvSpPr>
            <p:nvPr/>
          </p:nvSpPr>
          <p:spPr bwMode="auto">
            <a:xfrm flipV="1">
              <a:off x="1947338" y="5340390"/>
              <a:ext cx="176167" cy="238125"/>
            </a:xfrm>
            <a:custGeom>
              <a:avLst/>
              <a:gdLst>
                <a:gd name="T0" fmla="*/ 46 w 46"/>
                <a:gd name="T1" fmla="*/ 45 h 75"/>
                <a:gd name="T2" fmla="*/ 0 w 46"/>
                <a:gd name="T3" fmla="*/ 0 h 75"/>
                <a:gd name="T4" fmla="*/ 0 w 46"/>
                <a:gd name="T5" fmla="*/ 63 h 75"/>
                <a:gd name="T6" fmla="*/ 7 w 46"/>
                <a:gd name="T7" fmla="*/ 74 h 75"/>
                <a:gd name="T8" fmla="*/ 20 w 46"/>
                <a:gd name="T9" fmla="*/ 71 h 75"/>
                <a:gd name="T10" fmla="*/ 46 w 46"/>
                <a:gd name="T11" fmla="*/ 45 h 75"/>
              </a:gdLst>
              <a:ahLst/>
              <a:cxnLst>
                <a:cxn ang="0">
                  <a:pos x="T0" y="T1"/>
                </a:cxn>
                <a:cxn ang="0">
                  <a:pos x="T2" y="T3"/>
                </a:cxn>
                <a:cxn ang="0">
                  <a:pos x="T4" y="T5"/>
                </a:cxn>
                <a:cxn ang="0">
                  <a:pos x="T6" y="T7"/>
                </a:cxn>
                <a:cxn ang="0">
                  <a:pos x="T8" y="T9"/>
                </a:cxn>
                <a:cxn ang="0">
                  <a:pos x="T10" y="T11"/>
                </a:cxn>
              </a:cxnLst>
              <a:rect l="0" t="0" r="r" b="b"/>
              <a:pathLst>
                <a:path w="46" h="75">
                  <a:moveTo>
                    <a:pt x="46" y="45"/>
                  </a:moveTo>
                  <a:cubicBezTo>
                    <a:pt x="0" y="0"/>
                    <a:pt x="0" y="0"/>
                    <a:pt x="0" y="0"/>
                  </a:cubicBezTo>
                  <a:cubicBezTo>
                    <a:pt x="0" y="63"/>
                    <a:pt x="0" y="63"/>
                    <a:pt x="0" y="63"/>
                  </a:cubicBezTo>
                  <a:cubicBezTo>
                    <a:pt x="0" y="68"/>
                    <a:pt x="3" y="72"/>
                    <a:pt x="7" y="74"/>
                  </a:cubicBezTo>
                  <a:cubicBezTo>
                    <a:pt x="12" y="75"/>
                    <a:pt x="17" y="74"/>
                    <a:pt x="20" y="71"/>
                  </a:cubicBezTo>
                  <a:lnTo>
                    <a:pt x="46" y="45"/>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61" name="Freeform 1431"/>
            <p:cNvSpPr>
              <a:spLocks noEditPoints="1"/>
            </p:cNvSpPr>
            <p:nvPr/>
          </p:nvSpPr>
          <p:spPr bwMode="auto">
            <a:xfrm flipV="1">
              <a:off x="2594560" y="5150633"/>
              <a:ext cx="80424" cy="558800"/>
            </a:xfrm>
            <a:custGeom>
              <a:avLst/>
              <a:gdLst>
                <a:gd name="T0" fmla="*/ 15 w 21"/>
                <a:gd name="T1" fmla="*/ 116 h 176"/>
                <a:gd name="T2" fmla="*/ 11 w 21"/>
                <a:gd name="T3" fmla="*/ 112 h 176"/>
                <a:gd name="T4" fmla="*/ 7 w 21"/>
                <a:gd name="T5" fmla="*/ 116 h 176"/>
                <a:gd name="T6" fmla="*/ 11 w 21"/>
                <a:gd name="T7" fmla="*/ 120 h 176"/>
                <a:gd name="T8" fmla="*/ 15 w 21"/>
                <a:gd name="T9" fmla="*/ 116 h 176"/>
                <a:gd name="T10" fmla="*/ 11 w 21"/>
                <a:gd name="T11" fmla="*/ 8 h 176"/>
                <a:gd name="T12" fmla="*/ 15 w 21"/>
                <a:gd name="T13" fmla="*/ 4 h 176"/>
                <a:gd name="T14" fmla="*/ 11 w 21"/>
                <a:gd name="T15" fmla="*/ 0 h 176"/>
                <a:gd name="T16" fmla="*/ 7 w 21"/>
                <a:gd name="T17" fmla="*/ 4 h 176"/>
                <a:gd name="T18" fmla="*/ 11 w 21"/>
                <a:gd name="T19" fmla="*/ 8 h 176"/>
                <a:gd name="T20" fmla="*/ 11 w 21"/>
                <a:gd name="T21" fmla="*/ 24 h 176"/>
                <a:gd name="T22" fmla="*/ 15 w 21"/>
                <a:gd name="T23" fmla="*/ 20 h 176"/>
                <a:gd name="T24" fmla="*/ 11 w 21"/>
                <a:gd name="T25" fmla="*/ 16 h 176"/>
                <a:gd name="T26" fmla="*/ 7 w 21"/>
                <a:gd name="T27" fmla="*/ 20 h 176"/>
                <a:gd name="T28" fmla="*/ 11 w 21"/>
                <a:gd name="T29" fmla="*/ 24 h 176"/>
                <a:gd name="T30" fmla="*/ 11 w 21"/>
                <a:gd name="T31" fmla="*/ 144 h 176"/>
                <a:gd name="T32" fmla="*/ 7 w 21"/>
                <a:gd name="T33" fmla="*/ 148 h 176"/>
                <a:gd name="T34" fmla="*/ 11 w 21"/>
                <a:gd name="T35" fmla="*/ 152 h 176"/>
                <a:gd name="T36" fmla="*/ 15 w 21"/>
                <a:gd name="T37" fmla="*/ 148 h 176"/>
                <a:gd name="T38" fmla="*/ 11 w 21"/>
                <a:gd name="T39" fmla="*/ 144 h 176"/>
                <a:gd name="T40" fmla="*/ 11 w 21"/>
                <a:gd name="T41" fmla="*/ 128 h 176"/>
                <a:gd name="T42" fmla="*/ 7 w 21"/>
                <a:gd name="T43" fmla="*/ 132 h 176"/>
                <a:gd name="T44" fmla="*/ 11 w 21"/>
                <a:gd name="T45" fmla="*/ 136 h 176"/>
                <a:gd name="T46" fmla="*/ 15 w 21"/>
                <a:gd name="T47" fmla="*/ 132 h 176"/>
                <a:gd name="T48" fmla="*/ 11 w 21"/>
                <a:gd name="T49" fmla="*/ 128 h 176"/>
                <a:gd name="T50" fmla="*/ 11 w 21"/>
                <a:gd name="T51" fmla="*/ 88 h 176"/>
                <a:gd name="T52" fmla="*/ 15 w 21"/>
                <a:gd name="T53" fmla="*/ 84 h 176"/>
                <a:gd name="T54" fmla="*/ 11 w 21"/>
                <a:gd name="T55" fmla="*/ 80 h 176"/>
                <a:gd name="T56" fmla="*/ 7 w 21"/>
                <a:gd name="T57" fmla="*/ 84 h 176"/>
                <a:gd name="T58" fmla="*/ 11 w 21"/>
                <a:gd name="T59" fmla="*/ 88 h 176"/>
                <a:gd name="T60" fmla="*/ 11 w 21"/>
                <a:gd name="T61" fmla="*/ 104 h 176"/>
                <a:gd name="T62" fmla="*/ 15 w 21"/>
                <a:gd name="T63" fmla="*/ 100 h 176"/>
                <a:gd name="T64" fmla="*/ 11 w 21"/>
                <a:gd name="T65" fmla="*/ 96 h 176"/>
                <a:gd name="T66" fmla="*/ 7 w 21"/>
                <a:gd name="T67" fmla="*/ 100 h 176"/>
                <a:gd name="T68" fmla="*/ 11 w 21"/>
                <a:gd name="T69" fmla="*/ 104 h 176"/>
                <a:gd name="T70" fmla="*/ 11 w 21"/>
                <a:gd name="T71" fmla="*/ 40 h 176"/>
                <a:gd name="T72" fmla="*/ 15 w 21"/>
                <a:gd name="T73" fmla="*/ 36 h 176"/>
                <a:gd name="T74" fmla="*/ 11 w 21"/>
                <a:gd name="T75" fmla="*/ 32 h 176"/>
                <a:gd name="T76" fmla="*/ 7 w 21"/>
                <a:gd name="T77" fmla="*/ 36 h 176"/>
                <a:gd name="T78" fmla="*/ 11 w 21"/>
                <a:gd name="T79" fmla="*/ 40 h 176"/>
                <a:gd name="T80" fmla="*/ 17 w 21"/>
                <a:gd name="T81" fmla="*/ 158 h 176"/>
                <a:gd name="T82" fmla="*/ 4 w 21"/>
                <a:gd name="T83" fmla="*/ 158 h 176"/>
                <a:gd name="T84" fmla="*/ 4 w 21"/>
                <a:gd name="T85" fmla="*/ 172 h 176"/>
                <a:gd name="T86" fmla="*/ 17 w 21"/>
                <a:gd name="T87" fmla="*/ 172 h 176"/>
                <a:gd name="T88" fmla="*/ 17 w 21"/>
                <a:gd name="T89" fmla="*/ 158 h 176"/>
                <a:gd name="T90" fmla="*/ 11 w 21"/>
                <a:gd name="T91" fmla="*/ 72 h 176"/>
                <a:gd name="T92" fmla="*/ 15 w 21"/>
                <a:gd name="T93" fmla="*/ 68 h 176"/>
                <a:gd name="T94" fmla="*/ 11 w 21"/>
                <a:gd name="T95" fmla="*/ 64 h 176"/>
                <a:gd name="T96" fmla="*/ 7 w 21"/>
                <a:gd name="T97" fmla="*/ 68 h 176"/>
                <a:gd name="T98" fmla="*/ 11 w 21"/>
                <a:gd name="T99" fmla="*/ 72 h 176"/>
                <a:gd name="T100" fmla="*/ 11 w 21"/>
                <a:gd name="T101" fmla="*/ 56 h 176"/>
                <a:gd name="T102" fmla="*/ 15 w 21"/>
                <a:gd name="T103" fmla="*/ 52 h 176"/>
                <a:gd name="T104" fmla="*/ 11 w 21"/>
                <a:gd name="T105" fmla="*/ 48 h 176"/>
                <a:gd name="T106" fmla="*/ 7 w 21"/>
                <a:gd name="T107" fmla="*/ 52 h 176"/>
                <a:gd name="T108" fmla="*/ 11 w 21"/>
                <a:gd name="T10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76">
                  <a:moveTo>
                    <a:pt x="15" y="116"/>
                  </a:moveTo>
                  <a:cubicBezTo>
                    <a:pt x="15" y="114"/>
                    <a:pt x="14" y="112"/>
                    <a:pt x="11" y="112"/>
                  </a:cubicBezTo>
                  <a:cubicBezTo>
                    <a:pt x="9" y="112"/>
                    <a:pt x="7" y="114"/>
                    <a:pt x="7" y="116"/>
                  </a:cubicBezTo>
                  <a:cubicBezTo>
                    <a:pt x="7" y="119"/>
                    <a:pt x="9" y="120"/>
                    <a:pt x="11" y="120"/>
                  </a:cubicBezTo>
                  <a:cubicBezTo>
                    <a:pt x="14" y="120"/>
                    <a:pt x="15" y="119"/>
                    <a:pt x="15" y="116"/>
                  </a:cubicBezTo>
                  <a:close/>
                  <a:moveTo>
                    <a:pt x="11" y="8"/>
                  </a:moveTo>
                  <a:cubicBezTo>
                    <a:pt x="13" y="8"/>
                    <a:pt x="15" y="7"/>
                    <a:pt x="15" y="4"/>
                  </a:cubicBezTo>
                  <a:cubicBezTo>
                    <a:pt x="15" y="2"/>
                    <a:pt x="13" y="0"/>
                    <a:pt x="11" y="0"/>
                  </a:cubicBezTo>
                  <a:cubicBezTo>
                    <a:pt x="9" y="0"/>
                    <a:pt x="7" y="2"/>
                    <a:pt x="7" y="4"/>
                  </a:cubicBezTo>
                  <a:cubicBezTo>
                    <a:pt x="7" y="7"/>
                    <a:pt x="9" y="8"/>
                    <a:pt x="11" y="8"/>
                  </a:cubicBezTo>
                  <a:close/>
                  <a:moveTo>
                    <a:pt x="11" y="24"/>
                  </a:moveTo>
                  <a:cubicBezTo>
                    <a:pt x="13" y="24"/>
                    <a:pt x="15" y="23"/>
                    <a:pt x="15" y="20"/>
                  </a:cubicBezTo>
                  <a:cubicBezTo>
                    <a:pt x="15" y="18"/>
                    <a:pt x="13" y="16"/>
                    <a:pt x="11" y="16"/>
                  </a:cubicBezTo>
                  <a:cubicBezTo>
                    <a:pt x="9" y="16"/>
                    <a:pt x="7" y="18"/>
                    <a:pt x="7" y="20"/>
                  </a:cubicBezTo>
                  <a:cubicBezTo>
                    <a:pt x="7" y="23"/>
                    <a:pt x="9" y="24"/>
                    <a:pt x="11" y="24"/>
                  </a:cubicBezTo>
                  <a:close/>
                  <a:moveTo>
                    <a:pt x="11" y="144"/>
                  </a:moveTo>
                  <a:cubicBezTo>
                    <a:pt x="9" y="144"/>
                    <a:pt x="7" y="146"/>
                    <a:pt x="7" y="148"/>
                  </a:cubicBezTo>
                  <a:cubicBezTo>
                    <a:pt x="7" y="151"/>
                    <a:pt x="9" y="152"/>
                    <a:pt x="11" y="152"/>
                  </a:cubicBezTo>
                  <a:cubicBezTo>
                    <a:pt x="14" y="152"/>
                    <a:pt x="15" y="151"/>
                    <a:pt x="15" y="148"/>
                  </a:cubicBezTo>
                  <a:cubicBezTo>
                    <a:pt x="15" y="146"/>
                    <a:pt x="14" y="144"/>
                    <a:pt x="11" y="144"/>
                  </a:cubicBezTo>
                  <a:close/>
                  <a:moveTo>
                    <a:pt x="11" y="128"/>
                  </a:moveTo>
                  <a:cubicBezTo>
                    <a:pt x="9" y="128"/>
                    <a:pt x="7" y="130"/>
                    <a:pt x="7" y="132"/>
                  </a:cubicBezTo>
                  <a:cubicBezTo>
                    <a:pt x="7" y="135"/>
                    <a:pt x="9" y="136"/>
                    <a:pt x="11" y="136"/>
                  </a:cubicBezTo>
                  <a:cubicBezTo>
                    <a:pt x="14" y="136"/>
                    <a:pt x="15" y="135"/>
                    <a:pt x="15" y="132"/>
                  </a:cubicBezTo>
                  <a:cubicBezTo>
                    <a:pt x="15" y="130"/>
                    <a:pt x="14" y="128"/>
                    <a:pt x="11" y="128"/>
                  </a:cubicBezTo>
                  <a:close/>
                  <a:moveTo>
                    <a:pt x="11" y="88"/>
                  </a:moveTo>
                  <a:cubicBezTo>
                    <a:pt x="13" y="88"/>
                    <a:pt x="15" y="87"/>
                    <a:pt x="15" y="84"/>
                  </a:cubicBezTo>
                  <a:cubicBezTo>
                    <a:pt x="15" y="82"/>
                    <a:pt x="13" y="80"/>
                    <a:pt x="11" y="80"/>
                  </a:cubicBezTo>
                  <a:cubicBezTo>
                    <a:pt x="9" y="80"/>
                    <a:pt x="7" y="82"/>
                    <a:pt x="7" y="84"/>
                  </a:cubicBezTo>
                  <a:cubicBezTo>
                    <a:pt x="7" y="87"/>
                    <a:pt x="9" y="88"/>
                    <a:pt x="11" y="88"/>
                  </a:cubicBezTo>
                  <a:close/>
                  <a:moveTo>
                    <a:pt x="11" y="104"/>
                  </a:moveTo>
                  <a:cubicBezTo>
                    <a:pt x="14" y="104"/>
                    <a:pt x="15" y="103"/>
                    <a:pt x="15" y="100"/>
                  </a:cubicBezTo>
                  <a:cubicBezTo>
                    <a:pt x="15" y="98"/>
                    <a:pt x="14" y="96"/>
                    <a:pt x="11" y="96"/>
                  </a:cubicBezTo>
                  <a:cubicBezTo>
                    <a:pt x="9" y="96"/>
                    <a:pt x="7" y="98"/>
                    <a:pt x="7" y="100"/>
                  </a:cubicBezTo>
                  <a:cubicBezTo>
                    <a:pt x="7" y="103"/>
                    <a:pt x="9" y="104"/>
                    <a:pt x="11" y="104"/>
                  </a:cubicBezTo>
                  <a:close/>
                  <a:moveTo>
                    <a:pt x="11" y="40"/>
                  </a:moveTo>
                  <a:cubicBezTo>
                    <a:pt x="13" y="40"/>
                    <a:pt x="15" y="39"/>
                    <a:pt x="15" y="36"/>
                  </a:cubicBezTo>
                  <a:cubicBezTo>
                    <a:pt x="15" y="34"/>
                    <a:pt x="13" y="32"/>
                    <a:pt x="11" y="32"/>
                  </a:cubicBezTo>
                  <a:cubicBezTo>
                    <a:pt x="9" y="32"/>
                    <a:pt x="7" y="34"/>
                    <a:pt x="7" y="36"/>
                  </a:cubicBezTo>
                  <a:cubicBezTo>
                    <a:pt x="7" y="39"/>
                    <a:pt x="9" y="40"/>
                    <a:pt x="11" y="40"/>
                  </a:cubicBezTo>
                  <a:close/>
                  <a:moveTo>
                    <a:pt x="17" y="158"/>
                  </a:moveTo>
                  <a:cubicBezTo>
                    <a:pt x="14" y="154"/>
                    <a:pt x="8" y="154"/>
                    <a:pt x="4" y="158"/>
                  </a:cubicBezTo>
                  <a:cubicBezTo>
                    <a:pt x="0" y="162"/>
                    <a:pt x="0" y="168"/>
                    <a:pt x="4" y="172"/>
                  </a:cubicBezTo>
                  <a:cubicBezTo>
                    <a:pt x="8" y="176"/>
                    <a:pt x="14" y="176"/>
                    <a:pt x="17" y="172"/>
                  </a:cubicBezTo>
                  <a:cubicBezTo>
                    <a:pt x="21" y="168"/>
                    <a:pt x="21" y="162"/>
                    <a:pt x="17" y="158"/>
                  </a:cubicBezTo>
                  <a:close/>
                  <a:moveTo>
                    <a:pt x="11" y="72"/>
                  </a:moveTo>
                  <a:cubicBezTo>
                    <a:pt x="13" y="72"/>
                    <a:pt x="15" y="71"/>
                    <a:pt x="15" y="68"/>
                  </a:cubicBezTo>
                  <a:cubicBezTo>
                    <a:pt x="15" y="66"/>
                    <a:pt x="13" y="64"/>
                    <a:pt x="11" y="64"/>
                  </a:cubicBezTo>
                  <a:cubicBezTo>
                    <a:pt x="9" y="64"/>
                    <a:pt x="7" y="66"/>
                    <a:pt x="7" y="68"/>
                  </a:cubicBezTo>
                  <a:cubicBezTo>
                    <a:pt x="7" y="71"/>
                    <a:pt x="9" y="72"/>
                    <a:pt x="11" y="72"/>
                  </a:cubicBezTo>
                  <a:close/>
                  <a:moveTo>
                    <a:pt x="11" y="56"/>
                  </a:moveTo>
                  <a:cubicBezTo>
                    <a:pt x="13" y="56"/>
                    <a:pt x="15" y="55"/>
                    <a:pt x="15" y="52"/>
                  </a:cubicBezTo>
                  <a:cubicBezTo>
                    <a:pt x="15" y="50"/>
                    <a:pt x="13" y="48"/>
                    <a:pt x="11" y="48"/>
                  </a:cubicBezTo>
                  <a:cubicBezTo>
                    <a:pt x="9" y="48"/>
                    <a:pt x="7" y="50"/>
                    <a:pt x="7" y="52"/>
                  </a:cubicBezTo>
                  <a:cubicBezTo>
                    <a:pt x="7" y="55"/>
                    <a:pt x="9" y="56"/>
                    <a:pt x="11" y="56"/>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nvGrpSpPr>
            <p:cNvPr id="262" name="Group 261"/>
            <p:cNvGrpSpPr/>
            <p:nvPr/>
          </p:nvGrpSpPr>
          <p:grpSpPr>
            <a:xfrm>
              <a:off x="2265204" y="6104576"/>
              <a:ext cx="634064" cy="600075"/>
              <a:chOff x="1055688" y="2400300"/>
              <a:chExt cx="600075" cy="600075"/>
            </a:xfrm>
          </p:grpSpPr>
          <p:sp>
            <p:nvSpPr>
              <p:cNvPr id="264" name="Oval 1434"/>
              <p:cNvSpPr>
                <a:spLocks noChangeArrowheads="1"/>
              </p:cNvSpPr>
              <p:nvPr/>
            </p:nvSpPr>
            <p:spPr bwMode="auto">
              <a:xfrm>
                <a:off x="1068388" y="2413000"/>
                <a:ext cx="574675" cy="574675"/>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65" name="Freeform 1435"/>
              <p:cNvSpPr>
                <a:spLocks noEditPoints="1"/>
              </p:cNvSpPr>
              <p:nvPr/>
            </p:nvSpPr>
            <p:spPr bwMode="auto">
              <a:xfrm>
                <a:off x="1055688" y="2400300"/>
                <a:ext cx="600075" cy="600075"/>
              </a:xfrm>
              <a:custGeom>
                <a:avLst/>
                <a:gdLst>
                  <a:gd name="T0" fmla="*/ 95 w 189"/>
                  <a:gd name="T1" fmla="*/ 189 h 189"/>
                  <a:gd name="T2" fmla="*/ 0 w 189"/>
                  <a:gd name="T3" fmla="*/ 94 h 189"/>
                  <a:gd name="T4" fmla="*/ 95 w 189"/>
                  <a:gd name="T5" fmla="*/ 0 h 189"/>
                  <a:gd name="T6" fmla="*/ 189 w 189"/>
                  <a:gd name="T7" fmla="*/ 94 h 189"/>
                  <a:gd name="T8" fmla="*/ 95 w 189"/>
                  <a:gd name="T9" fmla="*/ 189 h 189"/>
                  <a:gd name="T10" fmla="*/ 95 w 189"/>
                  <a:gd name="T11" fmla="*/ 8 h 189"/>
                  <a:gd name="T12" fmla="*/ 8 w 189"/>
                  <a:gd name="T13" fmla="*/ 94 h 189"/>
                  <a:gd name="T14" fmla="*/ 95 w 189"/>
                  <a:gd name="T15" fmla="*/ 181 h 189"/>
                  <a:gd name="T16" fmla="*/ 181 w 189"/>
                  <a:gd name="T17" fmla="*/ 94 h 189"/>
                  <a:gd name="T18" fmla="*/ 95 w 189"/>
                  <a:gd name="T19" fmla="*/ 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 h="189">
                    <a:moveTo>
                      <a:pt x="95" y="189"/>
                    </a:moveTo>
                    <a:cubicBezTo>
                      <a:pt x="42" y="189"/>
                      <a:pt x="0" y="147"/>
                      <a:pt x="0" y="94"/>
                    </a:cubicBezTo>
                    <a:cubicBezTo>
                      <a:pt x="0" y="42"/>
                      <a:pt x="42" y="0"/>
                      <a:pt x="95" y="0"/>
                    </a:cubicBezTo>
                    <a:cubicBezTo>
                      <a:pt x="147" y="0"/>
                      <a:pt x="189" y="42"/>
                      <a:pt x="189" y="94"/>
                    </a:cubicBezTo>
                    <a:cubicBezTo>
                      <a:pt x="189" y="147"/>
                      <a:pt x="147" y="189"/>
                      <a:pt x="95" y="189"/>
                    </a:cubicBezTo>
                    <a:close/>
                    <a:moveTo>
                      <a:pt x="95" y="8"/>
                    </a:moveTo>
                    <a:cubicBezTo>
                      <a:pt x="47" y="8"/>
                      <a:pt x="8" y="47"/>
                      <a:pt x="8" y="94"/>
                    </a:cubicBezTo>
                    <a:cubicBezTo>
                      <a:pt x="8" y="142"/>
                      <a:pt x="47" y="181"/>
                      <a:pt x="95" y="181"/>
                    </a:cubicBezTo>
                    <a:cubicBezTo>
                      <a:pt x="142" y="181"/>
                      <a:pt x="181" y="142"/>
                      <a:pt x="181" y="94"/>
                    </a:cubicBezTo>
                    <a:cubicBezTo>
                      <a:pt x="181" y="47"/>
                      <a:pt x="142" y="8"/>
                      <a:pt x="95" y="8"/>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66" name="Freeform 1436"/>
              <p:cNvSpPr>
                <a:spLocks noEditPoints="1"/>
              </p:cNvSpPr>
              <p:nvPr/>
            </p:nvSpPr>
            <p:spPr bwMode="auto">
              <a:xfrm>
                <a:off x="1230313" y="2524125"/>
                <a:ext cx="254000" cy="371475"/>
              </a:xfrm>
              <a:custGeom>
                <a:avLst/>
                <a:gdLst>
                  <a:gd name="T0" fmla="*/ 40 w 80"/>
                  <a:gd name="T1" fmla="*/ 0 h 117"/>
                  <a:gd name="T2" fmla="*/ 0 w 80"/>
                  <a:gd name="T3" fmla="*/ 40 h 117"/>
                  <a:gd name="T4" fmla="*/ 19 w 80"/>
                  <a:gd name="T5" fmla="*/ 74 h 117"/>
                  <a:gd name="T6" fmla="*/ 20 w 80"/>
                  <a:gd name="T7" fmla="*/ 84 h 117"/>
                  <a:gd name="T8" fmla="*/ 40 w 80"/>
                  <a:gd name="T9" fmla="*/ 88 h 117"/>
                  <a:gd name="T10" fmla="*/ 59 w 80"/>
                  <a:gd name="T11" fmla="*/ 84 h 117"/>
                  <a:gd name="T12" fmla="*/ 60 w 80"/>
                  <a:gd name="T13" fmla="*/ 74 h 117"/>
                  <a:gd name="T14" fmla="*/ 80 w 80"/>
                  <a:gd name="T15" fmla="*/ 40 h 117"/>
                  <a:gd name="T16" fmla="*/ 40 w 80"/>
                  <a:gd name="T17" fmla="*/ 0 h 117"/>
                  <a:gd name="T18" fmla="*/ 54 w 80"/>
                  <a:gd name="T19" fmla="*/ 70 h 117"/>
                  <a:gd name="T20" fmla="*/ 53 w 80"/>
                  <a:gd name="T21" fmla="*/ 79 h 117"/>
                  <a:gd name="T22" fmla="*/ 40 w 80"/>
                  <a:gd name="T23" fmla="*/ 81 h 117"/>
                  <a:gd name="T24" fmla="*/ 26 w 80"/>
                  <a:gd name="T25" fmla="*/ 79 h 117"/>
                  <a:gd name="T26" fmla="*/ 25 w 80"/>
                  <a:gd name="T27" fmla="*/ 70 h 117"/>
                  <a:gd name="T28" fmla="*/ 7 w 80"/>
                  <a:gd name="T29" fmla="*/ 40 h 117"/>
                  <a:gd name="T30" fmla="*/ 40 w 80"/>
                  <a:gd name="T31" fmla="*/ 7 h 117"/>
                  <a:gd name="T32" fmla="*/ 73 w 80"/>
                  <a:gd name="T33" fmla="*/ 40 h 117"/>
                  <a:gd name="T34" fmla="*/ 54 w 80"/>
                  <a:gd name="T35" fmla="*/ 70 h 117"/>
                  <a:gd name="T36" fmla="*/ 23 w 80"/>
                  <a:gd name="T37" fmla="*/ 101 h 117"/>
                  <a:gd name="T38" fmla="*/ 24 w 80"/>
                  <a:gd name="T39" fmla="*/ 107 h 117"/>
                  <a:gd name="T40" fmla="*/ 29 w 80"/>
                  <a:gd name="T41" fmla="*/ 110 h 117"/>
                  <a:gd name="T42" fmla="*/ 29 w 80"/>
                  <a:gd name="T43" fmla="*/ 114 h 117"/>
                  <a:gd name="T44" fmla="*/ 40 w 80"/>
                  <a:gd name="T45" fmla="*/ 117 h 117"/>
                  <a:gd name="T46" fmla="*/ 50 w 80"/>
                  <a:gd name="T47" fmla="*/ 114 h 117"/>
                  <a:gd name="T48" fmla="*/ 50 w 80"/>
                  <a:gd name="T49" fmla="*/ 110 h 117"/>
                  <a:gd name="T50" fmla="*/ 56 w 80"/>
                  <a:gd name="T51" fmla="*/ 107 h 117"/>
                  <a:gd name="T52" fmla="*/ 57 w 80"/>
                  <a:gd name="T53" fmla="*/ 101 h 117"/>
                  <a:gd name="T54" fmla="*/ 40 w 80"/>
                  <a:gd name="T55" fmla="*/ 104 h 117"/>
                  <a:gd name="T56" fmla="*/ 23 w 80"/>
                  <a:gd name="T57" fmla="*/ 101 h 117"/>
                  <a:gd name="T58" fmla="*/ 21 w 80"/>
                  <a:gd name="T59" fmla="*/ 90 h 117"/>
                  <a:gd name="T60" fmla="*/ 22 w 80"/>
                  <a:gd name="T61" fmla="*/ 96 h 117"/>
                  <a:gd name="T62" fmla="*/ 40 w 80"/>
                  <a:gd name="T63" fmla="*/ 99 h 117"/>
                  <a:gd name="T64" fmla="*/ 57 w 80"/>
                  <a:gd name="T65" fmla="*/ 96 h 117"/>
                  <a:gd name="T66" fmla="*/ 58 w 80"/>
                  <a:gd name="T67" fmla="*/ 90 h 117"/>
                  <a:gd name="T68" fmla="*/ 40 w 80"/>
                  <a:gd name="T69" fmla="*/ 93 h 117"/>
                  <a:gd name="T70" fmla="*/ 21 w 80"/>
                  <a:gd name="T71" fmla="*/ 90 h 117"/>
                  <a:gd name="T72" fmla="*/ 40 w 80"/>
                  <a:gd name="T73" fmla="*/ 17 h 117"/>
                  <a:gd name="T74" fmla="*/ 42 w 80"/>
                  <a:gd name="T75" fmla="*/ 15 h 117"/>
                  <a:gd name="T76" fmla="*/ 40 w 80"/>
                  <a:gd name="T77" fmla="*/ 12 h 117"/>
                  <a:gd name="T78" fmla="*/ 12 w 80"/>
                  <a:gd name="T79" fmla="*/ 40 h 117"/>
                  <a:gd name="T80" fmla="*/ 14 w 80"/>
                  <a:gd name="T81" fmla="*/ 42 h 117"/>
                  <a:gd name="T82" fmla="*/ 16 w 80"/>
                  <a:gd name="T83" fmla="*/ 40 h 117"/>
                  <a:gd name="T84" fmla="*/ 40 w 80"/>
                  <a:gd name="T85" fmla="*/ 17 h 117"/>
                  <a:gd name="T86" fmla="*/ 48 w 80"/>
                  <a:gd name="T87" fmla="*/ 55 h 117"/>
                  <a:gd name="T88" fmla="*/ 40 w 80"/>
                  <a:gd name="T89" fmla="*/ 39 h 117"/>
                  <a:gd name="T90" fmla="*/ 31 w 80"/>
                  <a:gd name="T91" fmla="*/ 55 h 117"/>
                  <a:gd name="T92" fmla="*/ 27 w 80"/>
                  <a:gd name="T93" fmla="*/ 47 h 117"/>
                  <a:gd name="T94" fmla="*/ 21 w 80"/>
                  <a:gd name="T95" fmla="*/ 50 h 117"/>
                  <a:gd name="T96" fmla="*/ 30 w 80"/>
                  <a:gd name="T97" fmla="*/ 69 h 117"/>
                  <a:gd name="T98" fmla="*/ 40 w 80"/>
                  <a:gd name="T99" fmla="*/ 52 h 117"/>
                  <a:gd name="T100" fmla="*/ 49 w 80"/>
                  <a:gd name="T101" fmla="*/ 69 h 117"/>
                  <a:gd name="T102" fmla="*/ 58 w 80"/>
                  <a:gd name="T103" fmla="*/ 50 h 117"/>
                  <a:gd name="T104" fmla="*/ 52 w 80"/>
                  <a:gd name="T105" fmla="*/ 47 h 117"/>
                  <a:gd name="T106" fmla="*/ 48 w 80"/>
                  <a:gd name="T107" fmla="*/ 5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17">
                    <a:moveTo>
                      <a:pt x="40" y="0"/>
                    </a:moveTo>
                    <a:cubicBezTo>
                      <a:pt x="18" y="0"/>
                      <a:pt x="0" y="18"/>
                      <a:pt x="0" y="40"/>
                    </a:cubicBezTo>
                    <a:cubicBezTo>
                      <a:pt x="0" y="55"/>
                      <a:pt x="7" y="67"/>
                      <a:pt x="19" y="74"/>
                    </a:cubicBezTo>
                    <a:cubicBezTo>
                      <a:pt x="20" y="84"/>
                      <a:pt x="20" y="84"/>
                      <a:pt x="20" y="84"/>
                    </a:cubicBezTo>
                    <a:cubicBezTo>
                      <a:pt x="26" y="87"/>
                      <a:pt x="33" y="88"/>
                      <a:pt x="40" y="88"/>
                    </a:cubicBezTo>
                    <a:cubicBezTo>
                      <a:pt x="47" y="88"/>
                      <a:pt x="53" y="87"/>
                      <a:pt x="59" y="84"/>
                    </a:cubicBezTo>
                    <a:cubicBezTo>
                      <a:pt x="60" y="74"/>
                      <a:pt x="60" y="74"/>
                      <a:pt x="60" y="74"/>
                    </a:cubicBezTo>
                    <a:cubicBezTo>
                      <a:pt x="72" y="67"/>
                      <a:pt x="80" y="55"/>
                      <a:pt x="80" y="40"/>
                    </a:cubicBezTo>
                    <a:cubicBezTo>
                      <a:pt x="80" y="18"/>
                      <a:pt x="62" y="0"/>
                      <a:pt x="40" y="0"/>
                    </a:cubicBezTo>
                    <a:close/>
                    <a:moveTo>
                      <a:pt x="54" y="70"/>
                    </a:moveTo>
                    <a:cubicBezTo>
                      <a:pt x="53" y="79"/>
                      <a:pt x="53" y="79"/>
                      <a:pt x="53" y="79"/>
                    </a:cubicBezTo>
                    <a:cubicBezTo>
                      <a:pt x="53" y="79"/>
                      <a:pt x="50" y="81"/>
                      <a:pt x="40" y="81"/>
                    </a:cubicBezTo>
                    <a:cubicBezTo>
                      <a:pt x="29" y="81"/>
                      <a:pt x="26" y="79"/>
                      <a:pt x="26" y="79"/>
                    </a:cubicBezTo>
                    <a:cubicBezTo>
                      <a:pt x="25" y="70"/>
                      <a:pt x="25" y="70"/>
                      <a:pt x="25" y="70"/>
                    </a:cubicBezTo>
                    <a:cubicBezTo>
                      <a:pt x="14" y="64"/>
                      <a:pt x="7" y="53"/>
                      <a:pt x="7" y="40"/>
                    </a:cubicBezTo>
                    <a:cubicBezTo>
                      <a:pt x="7" y="22"/>
                      <a:pt x="21" y="7"/>
                      <a:pt x="40" y="7"/>
                    </a:cubicBezTo>
                    <a:cubicBezTo>
                      <a:pt x="58" y="7"/>
                      <a:pt x="73" y="22"/>
                      <a:pt x="73" y="40"/>
                    </a:cubicBezTo>
                    <a:cubicBezTo>
                      <a:pt x="73" y="53"/>
                      <a:pt x="65" y="64"/>
                      <a:pt x="54" y="70"/>
                    </a:cubicBezTo>
                    <a:close/>
                    <a:moveTo>
                      <a:pt x="23" y="101"/>
                    </a:moveTo>
                    <a:cubicBezTo>
                      <a:pt x="24" y="107"/>
                      <a:pt x="24" y="107"/>
                      <a:pt x="24" y="107"/>
                    </a:cubicBezTo>
                    <a:cubicBezTo>
                      <a:pt x="24" y="107"/>
                      <a:pt x="25" y="109"/>
                      <a:pt x="29" y="110"/>
                    </a:cubicBezTo>
                    <a:cubicBezTo>
                      <a:pt x="29" y="114"/>
                      <a:pt x="29" y="114"/>
                      <a:pt x="29" y="114"/>
                    </a:cubicBezTo>
                    <a:cubicBezTo>
                      <a:pt x="29" y="114"/>
                      <a:pt x="32" y="117"/>
                      <a:pt x="40" y="117"/>
                    </a:cubicBezTo>
                    <a:cubicBezTo>
                      <a:pt x="47" y="117"/>
                      <a:pt x="50" y="114"/>
                      <a:pt x="50" y="114"/>
                    </a:cubicBezTo>
                    <a:cubicBezTo>
                      <a:pt x="50" y="110"/>
                      <a:pt x="50" y="110"/>
                      <a:pt x="50" y="110"/>
                    </a:cubicBezTo>
                    <a:cubicBezTo>
                      <a:pt x="54" y="109"/>
                      <a:pt x="56" y="107"/>
                      <a:pt x="56" y="107"/>
                    </a:cubicBezTo>
                    <a:cubicBezTo>
                      <a:pt x="57" y="101"/>
                      <a:pt x="57" y="101"/>
                      <a:pt x="57" y="101"/>
                    </a:cubicBezTo>
                    <a:cubicBezTo>
                      <a:pt x="51" y="103"/>
                      <a:pt x="46" y="104"/>
                      <a:pt x="40" y="104"/>
                    </a:cubicBezTo>
                    <a:cubicBezTo>
                      <a:pt x="34" y="104"/>
                      <a:pt x="28" y="103"/>
                      <a:pt x="23" y="101"/>
                    </a:cubicBezTo>
                    <a:close/>
                    <a:moveTo>
                      <a:pt x="21" y="90"/>
                    </a:moveTo>
                    <a:cubicBezTo>
                      <a:pt x="22" y="96"/>
                      <a:pt x="22" y="96"/>
                      <a:pt x="22" y="96"/>
                    </a:cubicBezTo>
                    <a:cubicBezTo>
                      <a:pt x="27" y="98"/>
                      <a:pt x="33" y="99"/>
                      <a:pt x="40" y="99"/>
                    </a:cubicBezTo>
                    <a:cubicBezTo>
                      <a:pt x="46" y="99"/>
                      <a:pt x="52" y="98"/>
                      <a:pt x="57" y="96"/>
                    </a:cubicBezTo>
                    <a:cubicBezTo>
                      <a:pt x="58" y="90"/>
                      <a:pt x="58" y="90"/>
                      <a:pt x="58" y="90"/>
                    </a:cubicBezTo>
                    <a:cubicBezTo>
                      <a:pt x="53" y="92"/>
                      <a:pt x="46" y="93"/>
                      <a:pt x="40" y="93"/>
                    </a:cubicBezTo>
                    <a:cubicBezTo>
                      <a:pt x="33" y="93"/>
                      <a:pt x="27" y="92"/>
                      <a:pt x="21" y="90"/>
                    </a:cubicBezTo>
                    <a:close/>
                    <a:moveTo>
                      <a:pt x="40" y="17"/>
                    </a:moveTo>
                    <a:cubicBezTo>
                      <a:pt x="41" y="17"/>
                      <a:pt x="42" y="16"/>
                      <a:pt x="42" y="15"/>
                    </a:cubicBezTo>
                    <a:cubicBezTo>
                      <a:pt x="42" y="13"/>
                      <a:pt x="41" y="12"/>
                      <a:pt x="40" y="12"/>
                    </a:cubicBezTo>
                    <a:cubicBezTo>
                      <a:pt x="24" y="12"/>
                      <a:pt x="12" y="25"/>
                      <a:pt x="12" y="40"/>
                    </a:cubicBezTo>
                    <a:cubicBezTo>
                      <a:pt x="12" y="41"/>
                      <a:pt x="13" y="42"/>
                      <a:pt x="14" y="42"/>
                    </a:cubicBezTo>
                    <a:cubicBezTo>
                      <a:pt x="15" y="42"/>
                      <a:pt x="16" y="41"/>
                      <a:pt x="16" y="40"/>
                    </a:cubicBezTo>
                    <a:cubicBezTo>
                      <a:pt x="16" y="27"/>
                      <a:pt x="27" y="17"/>
                      <a:pt x="40" y="17"/>
                    </a:cubicBezTo>
                    <a:close/>
                    <a:moveTo>
                      <a:pt x="48" y="55"/>
                    </a:moveTo>
                    <a:cubicBezTo>
                      <a:pt x="40" y="39"/>
                      <a:pt x="40" y="39"/>
                      <a:pt x="40" y="39"/>
                    </a:cubicBezTo>
                    <a:cubicBezTo>
                      <a:pt x="31" y="55"/>
                      <a:pt x="31" y="55"/>
                      <a:pt x="31" y="55"/>
                    </a:cubicBezTo>
                    <a:cubicBezTo>
                      <a:pt x="27" y="47"/>
                      <a:pt x="27" y="47"/>
                      <a:pt x="27" y="47"/>
                    </a:cubicBezTo>
                    <a:cubicBezTo>
                      <a:pt x="21" y="50"/>
                      <a:pt x="21" y="50"/>
                      <a:pt x="21" y="50"/>
                    </a:cubicBezTo>
                    <a:cubicBezTo>
                      <a:pt x="30" y="69"/>
                      <a:pt x="30" y="69"/>
                      <a:pt x="30" y="69"/>
                    </a:cubicBezTo>
                    <a:cubicBezTo>
                      <a:pt x="40" y="52"/>
                      <a:pt x="40" y="52"/>
                      <a:pt x="40" y="52"/>
                    </a:cubicBezTo>
                    <a:cubicBezTo>
                      <a:pt x="49" y="69"/>
                      <a:pt x="49" y="69"/>
                      <a:pt x="49" y="69"/>
                    </a:cubicBezTo>
                    <a:cubicBezTo>
                      <a:pt x="58" y="50"/>
                      <a:pt x="58" y="50"/>
                      <a:pt x="58" y="50"/>
                    </a:cubicBezTo>
                    <a:cubicBezTo>
                      <a:pt x="52" y="47"/>
                      <a:pt x="52" y="47"/>
                      <a:pt x="52" y="47"/>
                    </a:cubicBezTo>
                    <a:lnTo>
                      <a:pt x="48" y="55"/>
                    </a:ln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sp>
          <p:nvSpPr>
            <p:cNvPr id="263" name="TextBox 262"/>
            <p:cNvSpPr txBox="1">
              <a:spLocks/>
            </p:cNvSpPr>
            <p:nvPr/>
          </p:nvSpPr>
          <p:spPr>
            <a:xfrm>
              <a:off x="1775001" y="5806047"/>
              <a:ext cx="1719542" cy="246221"/>
            </a:xfrm>
            <a:prstGeom prst="rect">
              <a:avLst/>
            </a:prstGeom>
            <a:noFill/>
          </p:spPr>
          <p:txBody>
            <a:bodyPr wrap="square" lIns="0" tIns="0" rIns="0" bIns="0" rtlCol="0">
              <a:spAutoFit/>
            </a:bodyPr>
            <a:lstStyle/>
            <a:p>
              <a:pPr lvl="0" algn="ctr"/>
              <a:r>
                <a:rPr lang="en-US" sz="1600" b="1" dirty="0" smtClean="0">
                  <a:solidFill>
                    <a:schemeClr val="bg1"/>
                  </a:solidFill>
                </a:rPr>
                <a:t>2001-2004</a:t>
              </a:r>
              <a:endParaRPr lang="en-US" sz="1600" b="1" dirty="0">
                <a:solidFill>
                  <a:schemeClr val="bg1"/>
                </a:solidFill>
              </a:endParaRPr>
            </a:p>
          </p:txBody>
        </p:sp>
      </p:grpSp>
      <p:grpSp>
        <p:nvGrpSpPr>
          <p:cNvPr id="267" name="Group 266"/>
          <p:cNvGrpSpPr/>
          <p:nvPr/>
        </p:nvGrpSpPr>
        <p:grpSpPr>
          <a:xfrm>
            <a:off x="5216597" y="4923445"/>
            <a:ext cx="2001352" cy="1554018"/>
            <a:chOff x="1775001" y="5150633"/>
            <a:chExt cx="2001352" cy="1554018"/>
          </a:xfrm>
        </p:grpSpPr>
        <p:sp>
          <p:nvSpPr>
            <p:cNvPr id="268" name="Freeform 1424"/>
            <p:cNvSpPr>
              <a:spLocks/>
            </p:cNvSpPr>
            <p:nvPr/>
          </p:nvSpPr>
          <p:spPr bwMode="auto">
            <a:xfrm flipV="1">
              <a:off x="1775001" y="5340390"/>
              <a:ext cx="2001352" cy="1066800"/>
            </a:xfrm>
            <a:custGeom>
              <a:avLst/>
              <a:gdLst>
                <a:gd name="T0" fmla="*/ 443 w 451"/>
                <a:gd name="T1" fmla="*/ 127 h 336"/>
                <a:gd name="T2" fmla="*/ 401 w 451"/>
                <a:gd name="T3" fmla="*/ 186 h 336"/>
                <a:gd name="T4" fmla="*/ 346 w 451"/>
                <a:gd name="T5" fmla="*/ 215 h 336"/>
                <a:gd name="T6" fmla="*/ 91 w 451"/>
                <a:gd name="T7" fmla="*/ 215 h 336"/>
                <a:gd name="T8" fmla="*/ 91 w 451"/>
                <a:gd name="T9" fmla="*/ 306 h 336"/>
                <a:gd name="T10" fmla="*/ 65 w 451"/>
                <a:gd name="T11" fmla="*/ 332 h 336"/>
                <a:gd name="T12" fmla="*/ 52 w 451"/>
                <a:gd name="T13" fmla="*/ 335 h 336"/>
                <a:gd name="T14" fmla="*/ 45 w 451"/>
                <a:gd name="T15" fmla="*/ 324 h 336"/>
                <a:gd name="T16" fmla="*/ 45 w 451"/>
                <a:gd name="T17" fmla="*/ 261 h 336"/>
                <a:gd name="T18" fmla="*/ 0 w 451"/>
                <a:gd name="T19" fmla="*/ 215 h 336"/>
                <a:gd name="T20" fmla="*/ 0 w 451"/>
                <a:gd name="T21" fmla="*/ 0 h 336"/>
                <a:gd name="T22" fmla="*/ 346 w 451"/>
                <a:gd name="T23" fmla="*/ 0 h 336"/>
                <a:gd name="T24" fmla="*/ 401 w 451"/>
                <a:gd name="T25" fmla="*/ 29 h 336"/>
                <a:gd name="T26" fmla="*/ 443 w 451"/>
                <a:gd name="T27" fmla="*/ 88 h 336"/>
                <a:gd name="T28" fmla="*/ 443 w 451"/>
                <a:gd name="T29" fmla="*/ 12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1" h="336">
                  <a:moveTo>
                    <a:pt x="443" y="127"/>
                  </a:moveTo>
                  <a:cubicBezTo>
                    <a:pt x="401" y="186"/>
                    <a:pt x="401" y="186"/>
                    <a:pt x="401" y="186"/>
                  </a:cubicBezTo>
                  <a:cubicBezTo>
                    <a:pt x="389" y="205"/>
                    <a:pt x="368" y="215"/>
                    <a:pt x="346" y="215"/>
                  </a:cubicBezTo>
                  <a:cubicBezTo>
                    <a:pt x="91" y="215"/>
                    <a:pt x="91" y="215"/>
                    <a:pt x="91" y="215"/>
                  </a:cubicBezTo>
                  <a:cubicBezTo>
                    <a:pt x="91" y="306"/>
                    <a:pt x="91" y="306"/>
                    <a:pt x="91" y="306"/>
                  </a:cubicBezTo>
                  <a:cubicBezTo>
                    <a:pt x="65" y="332"/>
                    <a:pt x="65" y="332"/>
                    <a:pt x="65" y="332"/>
                  </a:cubicBezTo>
                  <a:cubicBezTo>
                    <a:pt x="62" y="335"/>
                    <a:pt x="57" y="336"/>
                    <a:pt x="52" y="335"/>
                  </a:cubicBezTo>
                  <a:cubicBezTo>
                    <a:pt x="48" y="333"/>
                    <a:pt x="45" y="329"/>
                    <a:pt x="45" y="324"/>
                  </a:cubicBezTo>
                  <a:cubicBezTo>
                    <a:pt x="45" y="261"/>
                    <a:pt x="45" y="261"/>
                    <a:pt x="45" y="261"/>
                  </a:cubicBezTo>
                  <a:cubicBezTo>
                    <a:pt x="0" y="215"/>
                    <a:pt x="0" y="215"/>
                    <a:pt x="0" y="215"/>
                  </a:cubicBezTo>
                  <a:cubicBezTo>
                    <a:pt x="0" y="0"/>
                    <a:pt x="0" y="0"/>
                    <a:pt x="0" y="0"/>
                  </a:cubicBezTo>
                  <a:cubicBezTo>
                    <a:pt x="346" y="0"/>
                    <a:pt x="346" y="0"/>
                    <a:pt x="346" y="0"/>
                  </a:cubicBezTo>
                  <a:cubicBezTo>
                    <a:pt x="368" y="0"/>
                    <a:pt x="389" y="11"/>
                    <a:pt x="401" y="29"/>
                  </a:cubicBezTo>
                  <a:cubicBezTo>
                    <a:pt x="443" y="88"/>
                    <a:pt x="443" y="88"/>
                    <a:pt x="443" y="88"/>
                  </a:cubicBezTo>
                  <a:cubicBezTo>
                    <a:pt x="451" y="100"/>
                    <a:pt x="451" y="115"/>
                    <a:pt x="443" y="127"/>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69" name="Freeform 1454"/>
            <p:cNvSpPr>
              <a:spLocks/>
            </p:cNvSpPr>
            <p:nvPr/>
          </p:nvSpPr>
          <p:spPr bwMode="auto">
            <a:xfrm flipV="1">
              <a:off x="1775001" y="5435640"/>
              <a:ext cx="348504" cy="288925"/>
            </a:xfrm>
            <a:custGeom>
              <a:avLst/>
              <a:gdLst>
                <a:gd name="T0" fmla="*/ 0 w 182"/>
                <a:gd name="T1" fmla="*/ 0 h 182"/>
                <a:gd name="T2" fmla="*/ 182 w 182"/>
                <a:gd name="T3" fmla="*/ 0 h 182"/>
                <a:gd name="T4" fmla="*/ 182 w 182"/>
                <a:gd name="T5" fmla="*/ 182 h 182"/>
                <a:gd name="T6" fmla="*/ 0 w 182"/>
                <a:gd name="T7" fmla="*/ 0 h 182"/>
              </a:gdLst>
              <a:ahLst/>
              <a:cxnLst>
                <a:cxn ang="0">
                  <a:pos x="T0" y="T1"/>
                </a:cxn>
                <a:cxn ang="0">
                  <a:pos x="T2" y="T3"/>
                </a:cxn>
                <a:cxn ang="0">
                  <a:pos x="T4" y="T5"/>
                </a:cxn>
                <a:cxn ang="0">
                  <a:pos x="T6" y="T7"/>
                </a:cxn>
              </a:cxnLst>
              <a:rect l="0" t="0" r="r" b="b"/>
              <a:pathLst>
                <a:path w="182" h="182">
                  <a:moveTo>
                    <a:pt x="0" y="0"/>
                  </a:moveTo>
                  <a:lnTo>
                    <a:pt x="182" y="0"/>
                  </a:lnTo>
                  <a:lnTo>
                    <a:pt x="182" y="182"/>
                  </a:lnTo>
                  <a:lnTo>
                    <a:pt x="0" y="0"/>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70" name="Freeform 1455"/>
            <p:cNvSpPr>
              <a:spLocks/>
            </p:cNvSpPr>
            <p:nvPr/>
          </p:nvSpPr>
          <p:spPr bwMode="auto">
            <a:xfrm flipV="1">
              <a:off x="1947338" y="5340390"/>
              <a:ext cx="176167" cy="238125"/>
            </a:xfrm>
            <a:custGeom>
              <a:avLst/>
              <a:gdLst>
                <a:gd name="T0" fmla="*/ 46 w 46"/>
                <a:gd name="T1" fmla="*/ 45 h 75"/>
                <a:gd name="T2" fmla="*/ 0 w 46"/>
                <a:gd name="T3" fmla="*/ 0 h 75"/>
                <a:gd name="T4" fmla="*/ 0 w 46"/>
                <a:gd name="T5" fmla="*/ 63 h 75"/>
                <a:gd name="T6" fmla="*/ 7 w 46"/>
                <a:gd name="T7" fmla="*/ 74 h 75"/>
                <a:gd name="T8" fmla="*/ 20 w 46"/>
                <a:gd name="T9" fmla="*/ 71 h 75"/>
                <a:gd name="T10" fmla="*/ 46 w 46"/>
                <a:gd name="T11" fmla="*/ 45 h 75"/>
              </a:gdLst>
              <a:ahLst/>
              <a:cxnLst>
                <a:cxn ang="0">
                  <a:pos x="T0" y="T1"/>
                </a:cxn>
                <a:cxn ang="0">
                  <a:pos x="T2" y="T3"/>
                </a:cxn>
                <a:cxn ang="0">
                  <a:pos x="T4" y="T5"/>
                </a:cxn>
                <a:cxn ang="0">
                  <a:pos x="T6" y="T7"/>
                </a:cxn>
                <a:cxn ang="0">
                  <a:pos x="T8" y="T9"/>
                </a:cxn>
                <a:cxn ang="0">
                  <a:pos x="T10" y="T11"/>
                </a:cxn>
              </a:cxnLst>
              <a:rect l="0" t="0" r="r" b="b"/>
              <a:pathLst>
                <a:path w="46" h="75">
                  <a:moveTo>
                    <a:pt x="46" y="45"/>
                  </a:moveTo>
                  <a:cubicBezTo>
                    <a:pt x="0" y="0"/>
                    <a:pt x="0" y="0"/>
                    <a:pt x="0" y="0"/>
                  </a:cubicBezTo>
                  <a:cubicBezTo>
                    <a:pt x="0" y="63"/>
                    <a:pt x="0" y="63"/>
                    <a:pt x="0" y="63"/>
                  </a:cubicBezTo>
                  <a:cubicBezTo>
                    <a:pt x="0" y="68"/>
                    <a:pt x="3" y="72"/>
                    <a:pt x="7" y="74"/>
                  </a:cubicBezTo>
                  <a:cubicBezTo>
                    <a:pt x="12" y="75"/>
                    <a:pt x="17" y="74"/>
                    <a:pt x="20" y="71"/>
                  </a:cubicBezTo>
                  <a:lnTo>
                    <a:pt x="46" y="45"/>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71" name="Freeform 1456"/>
            <p:cNvSpPr>
              <a:spLocks/>
            </p:cNvSpPr>
            <p:nvPr/>
          </p:nvSpPr>
          <p:spPr bwMode="auto">
            <a:xfrm flipV="1">
              <a:off x="1775001" y="5435640"/>
              <a:ext cx="348504" cy="288925"/>
            </a:xfrm>
            <a:custGeom>
              <a:avLst/>
              <a:gdLst>
                <a:gd name="T0" fmla="*/ 0 w 182"/>
                <a:gd name="T1" fmla="*/ 0 h 182"/>
                <a:gd name="T2" fmla="*/ 182 w 182"/>
                <a:gd name="T3" fmla="*/ 0 h 182"/>
                <a:gd name="T4" fmla="*/ 182 w 182"/>
                <a:gd name="T5" fmla="*/ 182 h 182"/>
                <a:gd name="T6" fmla="*/ 0 w 182"/>
                <a:gd name="T7" fmla="*/ 0 h 182"/>
              </a:gdLst>
              <a:ahLst/>
              <a:cxnLst>
                <a:cxn ang="0">
                  <a:pos x="T0" y="T1"/>
                </a:cxn>
                <a:cxn ang="0">
                  <a:pos x="T2" y="T3"/>
                </a:cxn>
                <a:cxn ang="0">
                  <a:pos x="T4" y="T5"/>
                </a:cxn>
                <a:cxn ang="0">
                  <a:pos x="T6" y="T7"/>
                </a:cxn>
              </a:cxnLst>
              <a:rect l="0" t="0" r="r" b="b"/>
              <a:pathLst>
                <a:path w="182" h="182">
                  <a:moveTo>
                    <a:pt x="0" y="0"/>
                  </a:moveTo>
                  <a:lnTo>
                    <a:pt x="182" y="0"/>
                  </a:lnTo>
                  <a:lnTo>
                    <a:pt x="182" y="182"/>
                  </a:lnTo>
                  <a:lnTo>
                    <a:pt x="0" y="0"/>
                  </a:lnTo>
                  <a:close/>
                </a:path>
              </a:pathLst>
            </a:custGeom>
            <a:solidFill>
              <a:sysClr val="windowText" lastClr="000000">
                <a:alpha val="30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72" name="Freeform 1457"/>
            <p:cNvSpPr>
              <a:spLocks/>
            </p:cNvSpPr>
            <p:nvPr/>
          </p:nvSpPr>
          <p:spPr bwMode="auto">
            <a:xfrm flipV="1">
              <a:off x="1947338" y="5340390"/>
              <a:ext cx="176167" cy="238125"/>
            </a:xfrm>
            <a:custGeom>
              <a:avLst/>
              <a:gdLst>
                <a:gd name="T0" fmla="*/ 46 w 46"/>
                <a:gd name="T1" fmla="*/ 45 h 75"/>
                <a:gd name="T2" fmla="*/ 0 w 46"/>
                <a:gd name="T3" fmla="*/ 0 h 75"/>
                <a:gd name="T4" fmla="*/ 0 w 46"/>
                <a:gd name="T5" fmla="*/ 63 h 75"/>
                <a:gd name="T6" fmla="*/ 7 w 46"/>
                <a:gd name="T7" fmla="*/ 74 h 75"/>
                <a:gd name="T8" fmla="*/ 20 w 46"/>
                <a:gd name="T9" fmla="*/ 71 h 75"/>
                <a:gd name="T10" fmla="*/ 46 w 46"/>
                <a:gd name="T11" fmla="*/ 45 h 75"/>
              </a:gdLst>
              <a:ahLst/>
              <a:cxnLst>
                <a:cxn ang="0">
                  <a:pos x="T0" y="T1"/>
                </a:cxn>
                <a:cxn ang="0">
                  <a:pos x="T2" y="T3"/>
                </a:cxn>
                <a:cxn ang="0">
                  <a:pos x="T4" y="T5"/>
                </a:cxn>
                <a:cxn ang="0">
                  <a:pos x="T6" y="T7"/>
                </a:cxn>
                <a:cxn ang="0">
                  <a:pos x="T8" y="T9"/>
                </a:cxn>
                <a:cxn ang="0">
                  <a:pos x="T10" y="T11"/>
                </a:cxn>
              </a:cxnLst>
              <a:rect l="0" t="0" r="r" b="b"/>
              <a:pathLst>
                <a:path w="46" h="75">
                  <a:moveTo>
                    <a:pt x="46" y="45"/>
                  </a:moveTo>
                  <a:cubicBezTo>
                    <a:pt x="0" y="0"/>
                    <a:pt x="0" y="0"/>
                    <a:pt x="0" y="0"/>
                  </a:cubicBezTo>
                  <a:cubicBezTo>
                    <a:pt x="0" y="63"/>
                    <a:pt x="0" y="63"/>
                    <a:pt x="0" y="63"/>
                  </a:cubicBezTo>
                  <a:cubicBezTo>
                    <a:pt x="0" y="68"/>
                    <a:pt x="3" y="72"/>
                    <a:pt x="7" y="74"/>
                  </a:cubicBezTo>
                  <a:cubicBezTo>
                    <a:pt x="12" y="75"/>
                    <a:pt x="17" y="74"/>
                    <a:pt x="20" y="71"/>
                  </a:cubicBezTo>
                  <a:lnTo>
                    <a:pt x="46" y="45"/>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73" name="Freeform 1431"/>
            <p:cNvSpPr>
              <a:spLocks noEditPoints="1"/>
            </p:cNvSpPr>
            <p:nvPr/>
          </p:nvSpPr>
          <p:spPr bwMode="auto">
            <a:xfrm flipV="1">
              <a:off x="2594560" y="5150633"/>
              <a:ext cx="80424" cy="558800"/>
            </a:xfrm>
            <a:custGeom>
              <a:avLst/>
              <a:gdLst>
                <a:gd name="T0" fmla="*/ 15 w 21"/>
                <a:gd name="T1" fmla="*/ 116 h 176"/>
                <a:gd name="T2" fmla="*/ 11 w 21"/>
                <a:gd name="T3" fmla="*/ 112 h 176"/>
                <a:gd name="T4" fmla="*/ 7 w 21"/>
                <a:gd name="T5" fmla="*/ 116 h 176"/>
                <a:gd name="T6" fmla="*/ 11 w 21"/>
                <a:gd name="T7" fmla="*/ 120 h 176"/>
                <a:gd name="T8" fmla="*/ 15 w 21"/>
                <a:gd name="T9" fmla="*/ 116 h 176"/>
                <a:gd name="T10" fmla="*/ 11 w 21"/>
                <a:gd name="T11" fmla="*/ 8 h 176"/>
                <a:gd name="T12" fmla="*/ 15 w 21"/>
                <a:gd name="T13" fmla="*/ 4 h 176"/>
                <a:gd name="T14" fmla="*/ 11 w 21"/>
                <a:gd name="T15" fmla="*/ 0 h 176"/>
                <a:gd name="T16" fmla="*/ 7 w 21"/>
                <a:gd name="T17" fmla="*/ 4 h 176"/>
                <a:gd name="T18" fmla="*/ 11 w 21"/>
                <a:gd name="T19" fmla="*/ 8 h 176"/>
                <a:gd name="T20" fmla="*/ 11 w 21"/>
                <a:gd name="T21" fmla="*/ 24 h 176"/>
                <a:gd name="T22" fmla="*/ 15 w 21"/>
                <a:gd name="T23" fmla="*/ 20 h 176"/>
                <a:gd name="T24" fmla="*/ 11 w 21"/>
                <a:gd name="T25" fmla="*/ 16 h 176"/>
                <a:gd name="T26" fmla="*/ 7 w 21"/>
                <a:gd name="T27" fmla="*/ 20 h 176"/>
                <a:gd name="T28" fmla="*/ 11 w 21"/>
                <a:gd name="T29" fmla="*/ 24 h 176"/>
                <a:gd name="T30" fmla="*/ 11 w 21"/>
                <a:gd name="T31" fmla="*/ 144 h 176"/>
                <a:gd name="T32" fmla="*/ 7 w 21"/>
                <a:gd name="T33" fmla="*/ 148 h 176"/>
                <a:gd name="T34" fmla="*/ 11 w 21"/>
                <a:gd name="T35" fmla="*/ 152 h 176"/>
                <a:gd name="T36" fmla="*/ 15 w 21"/>
                <a:gd name="T37" fmla="*/ 148 h 176"/>
                <a:gd name="T38" fmla="*/ 11 w 21"/>
                <a:gd name="T39" fmla="*/ 144 h 176"/>
                <a:gd name="T40" fmla="*/ 11 w 21"/>
                <a:gd name="T41" fmla="*/ 128 h 176"/>
                <a:gd name="T42" fmla="*/ 7 w 21"/>
                <a:gd name="T43" fmla="*/ 132 h 176"/>
                <a:gd name="T44" fmla="*/ 11 w 21"/>
                <a:gd name="T45" fmla="*/ 136 h 176"/>
                <a:gd name="T46" fmla="*/ 15 w 21"/>
                <a:gd name="T47" fmla="*/ 132 h 176"/>
                <a:gd name="T48" fmla="*/ 11 w 21"/>
                <a:gd name="T49" fmla="*/ 128 h 176"/>
                <a:gd name="T50" fmla="*/ 11 w 21"/>
                <a:gd name="T51" fmla="*/ 88 h 176"/>
                <a:gd name="T52" fmla="*/ 15 w 21"/>
                <a:gd name="T53" fmla="*/ 84 h 176"/>
                <a:gd name="T54" fmla="*/ 11 w 21"/>
                <a:gd name="T55" fmla="*/ 80 h 176"/>
                <a:gd name="T56" fmla="*/ 7 w 21"/>
                <a:gd name="T57" fmla="*/ 84 h 176"/>
                <a:gd name="T58" fmla="*/ 11 w 21"/>
                <a:gd name="T59" fmla="*/ 88 h 176"/>
                <a:gd name="T60" fmla="*/ 11 w 21"/>
                <a:gd name="T61" fmla="*/ 104 h 176"/>
                <a:gd name="T62" fmla="*/ 15 w 21"/>
                <a:gd name="T63" fmla="*/ 100 h 176"/>
                <a:gd name="T64" fmla="*/ 11 w 21"/>
                <a:gd name="T65" fmla="*/ 96 h 176"/>
                <a:gd name="T66" fmla="*/ 7 w 21"/>
                <a:gd name="T67" fmla="*/ 100 h 176"/>
                <a:gd name="T68" fmla="*/ 11 w 21"/>
                <a:gd name="T69" fmla="*/ 104 h 176"/>
                <a:gd name="T70" fmla="*/ 11 w 21"/>
                <a:gd name="T71" fmla="*/ 40 h 176"/>
                <a:gd name="T72" fmla="*/ 15 w 21"/>
                <a:gd name="T73" fmla="*/ 36 h 176"/>
                <a:gd name="T74" fmla="*/ 11 w 21"/>
                <a:gd name="T75" fmla="*/ 32 h 176"/>
                <a:gd name="T76" fmla="*/ 7 w 21"/>
                <a:gd name="T77" fmla="*/ 36 h 176"/>
                <a:gd name="T78" fmla="*/ 11 w 21"/>
                <a:gd name="T79" fmla="*/ 40 h 176"/>
                <a:gd name="T80" fmla="*/ 17 w 21"/>
                <a:gd name="T81" fmla="*/ 158 h 176"/>
                <a:gd name="T82" fmla="*/ 4 w 21"/>
                <a:gd name="T83" fmla="*/ 158 h 176"/>
                <a:gd name="T84" fmla="*/ 4 w 21"/>
                <a:gd name="T85" fmla="*/ 172 h 176"/>
                <a:gd name="T86" fmla="*/ 17 w 21"/>
                <a:gd name="T87" fmla="*/ 172 h 176"/>
                <a:gd name="T88" fmla="*/ 17 w 21"/>
                <a:gd name="T89" fmla="*/ 158 h 176"/>
                <a:gd name="T90" fmla="*/ 11 w 21"/>
                <a:gd name="T91" fmla="*/ 72 h 176"/>
                <a:gd name="T92" fmla="*/ 15 w 21"/>
                <a:gd name="T93" fmla="*/ 68 h 176"/>
                <a:gd name="T94" fmla="*/ 11 w 21"/>
                <a:gd name="T95" fmla="*/ 64 h 176"/>
                <a:gd name="T96" fmla="*/ 7 w 21"/>
                <a:gd name="T97" fmla="*/ 68 h 176"/>
                <a:gd name="T98" fmla="*/ 11 w 21"/>
                <a:gd name="T99" fmla="*/ 72 h 176"/>
                <a:gd name="T100" fmla="*/ 11 w 21"/>
                <a:gd name="T101" fmla="*/ 56 h 176"/>
                <a:gd name="T102" fmla="*/ 15 w 21"/>
                <a:gd name="T103" fmla="*/ 52 h 176"/>
                <a:gd name="T104" fmla="*/ 11 w 21"/>
                <a:gd name="T105" fmla="*/ 48 h 176"/>
                <a:gd name="T106" fmla="*/ 7 w 21"/>
                <a:gd name="T107" fmla="*/ 52 h 176"/>
                <a:gd name="T108" fmla="*/ 11 w 21"/>
                <a:gd name="T10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76">
                  <a:moveTo>
                    <a:pt x="15" y="116"/>
                  </a:moveTo>
                  <a:cubicBezTo>
                    <a:pt x="15" y="114"/>
                    <a:pt x="14" y="112"/>
                    <a:pt x="11" y="112"/>
                  </a:cubicBezTo>
                  <a:cubicBezTo>
                    <a:pt x="9" y="112"/>
                    <a:pt x="7" y="114"/>
                    <a:pt x="7" y="116"/>
                  </a:cubicBezTo>
                  <a:cubicBezTo>
                    <a:pt x="7" y="119"/>
                    <a:pt x="9" y="120"/>
                    <a:pt x="11" y="120"/>
                  </a:cubicBezTo>
                  <a:cubicBezTo>
                    <a:pt x="14" y="120"/>
                    <a:pt x="15" y="119"/>
                    <a:pt x="15" y="116"/>
                  </a:cubicBezTo>
                  <a:close/>
                  <a:moveTo>
                    <a:pt x="11" y="8"/>
                  </a:moveTo>
                  <a:cubicBezTo>
                    <a:pt x="13" y="8"/>
                    <a:pt x="15" y="7"/>
                    <a:pt x="15" y="4"/>
                  </a:cubicBezTo>
                  <a:cubicBezTo>
                    <a:pt x="15" y="2"/>
                    <a:pt x="13" y="0"/>
                    <a:pt x="11" y="0"/>
                  </a:cubicBezTo>
                  <a:cubicBezTo>
                    <a:pt x="9" y="0"/>
                    <a:pt x="7" y="2"/>
                    <a:pt x="7" y="4"/>
                  </a:cubicBezTo>
                  <a:cubicBezTo>
                    <a:pt x="7" y="7"/>
                    <a:pt x="9" y="8"/>
                    <a:pt x="11" y="8"/>
                  </a:cubicBezTo>
                  <a:close/>
                  <a:moveTo>
                    <a:pt x="11" y="24"/>
                  </a:moveTo>
                  <a:cubicBezTo>
                    <a:pt x="13" y="24"/>
                    <a:pt x="15" y="23"/>
                    <a:pt x="15" y="20"/>
                  </a:cubicBezTo>
                  <a:cubicBezTo>
                    <a:pt x="15" y="18"/>
                    <a:pt x="13" y="16"/>
                    <a:pt x="11" y="16"/>
                  </a:cubicBezTo>
                  <a:cubicBezTo>
                    <a:pt x="9" y="16"/>
                    <a:pt x="7" y="18"/>
                    <a:pt x="7" y="20"/>
                  </a:cubicBezTo>
                  <a:cubicBezTo>
                    <a:pt x="7" y="23"/>
                    <a:pt x="9" y="24"/>
                    <a:pt x="11" y="24"/>
                  </a:cubicBezTo>
                  <a:close/>
                  <a:moveTo>
                    <a:pt x="11" y="144"/>
                  </a:moveTo>
                  <a:cubicBezTo>
                    <a:pt x="9" y="144"/>
                    <a:pt x="7" y="146"/>
                    <a:pt x="7" y="148"/>
                  </a:cubicBezTo>
                  <a:cubicBezTo>
                    <a:pt x="7" y="151"/>
                    <a:pt x="9" y="152"/>
                    <a:pt x="11" y="152"/>
                  </a:cubicBezTo>
                  <a:cubicBezTo>
                    <a:pt x="14" y="152"/>
                    <a:pt x="15" y="151"/>
                    <a:pt x="15" y="148"/>
                  </a:cubicBezTo>
                  <a:cubicBezTo>
                    <a:pt x="15" y="146"/>
                    <a:pt x="14" y="144"/>
                    <a:pt x="11" y="144"/>
                  </a:cubicBezTo>
                  <a:close/>
                  <a:moveTo>
                    <a:pt x="11" y="128"/>
                  </a:moveTo>
                  <a:cubicBezTo>
                    <a:pt x="9" y="128"/>
                    <a:pt x="7" y="130"/>
                    <a:pt x="7" y="132"/>
                  </a:cubicBezTo>
                  <a:cubicBezTo>
                    <a:pt x="7" y="135"/>
                    <a:pt x="9" y="136"/>
                    <a:pt x="11" y="136"/>
                  </a:cubicBezTo>
                  <a:cubicBezTo>
                    <a:pt x="14" y="136"/>
                    <a:pt x="15" y="135"/>
                    <a:pt x="15" y="132"/>
                  </a:cubicBezTo>
                  <a:cubicBezTo>
                    <a:pt x="15" y="130"/>
                    <a:pt x="14" y="128"/>
                    <a:pt x="11" y="128"/>
                  </a:cubicBezTo>
                  <a:close/>
                  <a:moveTo>
                    <a:pt x="11" y="88"/>
                  </a:moveTo>
                  <a:cubicBezTo>
                    <a:pt x="13" y="88"/>
                    <a:pt x="15" y="87"/>
                    <a:pt x="15" y="84"/>
                  </a:cubicBezTo>
                  <a:cubicBezTo>
                    <a:pt x="15" y="82"/>
                    <a:pt x="13" y="80"/>
                    <a:pt x="11" y="80"/>
                  </a:cubicBezTo>
                  <a:cubicBezTo>
                    <a:pt x="9" y="80"/>
                    <a:pt x="7" y="82"/>
                    <a:pt x="7" y="84"/>
                  </a:cubicBezTo>
                  <a:cubicBezTo>
                    <a:pt x="7" y="87"/>
                    <a:pt x="9" y="88"/>
                    <a:pt x="11" y="88"/>
                  </a:cubicBezTo>
                  <a:close/>
                  <a:moveTo>
                    <a:pt x="11" y="104"/>
                  </a:moveTo>
                  <a:cubicBezTo>
                    <a:pt x="14" y="104"/>
                    <a:pt x="15" y="103"/>
                    <a:pt x="15" y="100"/>
                  </a:cubicBezTo>
                  <a:cubicBezTo>
                    <a:pt x="15" y="98"/>
                    <a:pt x="14" y="96"/>
                    <a:pt x="11" y="96"/>
                  </a:cubicBezTo>
                  <a:cubicBezTo>
                    <a:pt x="9" y="96"/>
                    <a:pt x="7" y="98"/>
                    <a:pt x="7" y="100"/>
                  </a:cubicBezTo>
                  <a:cubicBezTo>
                    <a:pt x="7" y="103"/>
                    <a:pt x="9" y="104"/>
                    <a:pt x="11" y="104"/>
                  </a:cubicBezTo>
                  <a:close/>
                  <a:moveTo>
                    <a:pt x="11" y="40"/>
                  </a:moveTo>
                  <a:cubicBezTo>
                    <a:pt x="13" y="40"/>
                    <a:pt x="15" y="39"/>
                    <a:pt x="15" y="36"/>
                  </a:cubicBezTo>
                  <a:cubicBezTo>
                    <a:pt x="15" y="34"/>
                    <a:pt x="13" y="32"/>
                    <a:pt x="11" y="32"/>
                  </a:cubicBezTo>
                  <a:cubicBezTo>
                    <a:pt x="9" y="32"/>
                    <a:pt x="7" y="34"/>
                    <a:pt x="7" y="36"/>
                  </a:cubicBezTo>
                  <a:cubicBezTo>
                    <a:pt x="7" y="39"/>
                    <a:pt x="9" y="40"/>
                    <a:pt x="11" y="40"/>
                  </a:cubicBezTo>
                  <a:close/>
                  <a:moveTo>
                    <a:pt x="17" y="158"/>
                  </a:moveTo>
                  <a:cubicBezTo>
                    <a:pt x="14" y="154"/>
                    <a:pt x="8" y="154"/>
                    <a:pt x="4" y="158"/>
                  </a:cubicBezTo>
                  <a:cubicBezTo>
                    <a:pt x="0" y="162"/>
                    <a:pt x="0" y="168"/>
                    <a:pt x="4" y="172"/>
                  </a:cubicBezTo>
                  <a:cubicBezTo>
                    <a:pt x="8" y="176"/>
                    <a:pt x="14" y="176"/>
                    <a:pt x="17" y="172"/>
                  </a:cubicBezTo>
                  <a:cubicBezTo>
                    <a:pt x="21" y="168"/>
                    <a:pt x="21" y="162"/>
                    <a:pt x="17" y="158"/>
                  </a:cubicBezTo>
                  <a:close/>
                  <a:moveTo>
                    <a:pt x="11" y="72"/>
                  </a:moveTo>
                  <a:cubicBezTo>
                    <a:pt x="13" y="72"/>
                    <a:pt x="15" y="71"/>
                    <a:pt x="15" y="68"/>
                  </a:cubicBezTo>
                  <a:cubicBezTo>
                    <a:pt x="15" y="66"/>
                    <a:pt x="13" y="64"/>
                    <a:pt x="11" y="64"/>
                  </a:cubicBezTo>
                  <a:cubicBezTo>
                    <a:pt x="9" y="64"/>
                    <a:pt x="7" y="66"/>
                    <a:pt x="7" y="68"/>
                  </a:cubicBezTo>
                  <a:cubicBezTo>
                    <a:pt x="7" y="71"/>
                    <a:pt x="9" y="72"/>
                    <a:pt x="11" y="72"/>
                  </a:cubicBezTo>
                  <a:close/>
                  <a:moveTo>
                    <a:pt x="11" y="56"/>
                  </a:moveTo>
                  <a:cubicBezTo>
                    <a:pt x="13" y="56"/>
                    <a:pt x="15" y="55"/>
                    <a:pt x="15" y="52"/>
                  </a:cubicBezTo>
                  <a:cubicBezTo>
                    <a:pt x="15" y="50"/>
                    <a:pt x="13" y="48"/>
                    <a:pt x="11" y="48"/>
                  </a:cubicBezTo>
                  <a:cubicBezTo>
                    <a:pt x="9" y="48"/>
                    <a:pt x="7" y="50"/>
                    <a:pt x="7" y="52"/>
                  </a:cubicBezTo>
                  <a:cubicBezTo>
                    <a:pt x="7" y="55"/>
                    <a:pt x="9" y="56"/>
                    <a:pt x="11" y="56"/>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nvGrpSpPr>
            <p:cNvPr id="274" name="Group 273"/>
            <p:cNvGrpSpPr/>
            <p:nvPr/>
          </p:nvGrpSpPr>
          <p:grpSpPr>
            <a:xfrm>
              <a:off x="2265204" y="6104576"/>
              <a:ext cx="634064" cy="600075"/>
              <a:chOff x="1055688" y="2400300"/>
              <a:chExt cx="600075" cy="600075"/>
            </a:xfrm>
          </p:grpSpPr>
          <p:sp>
            <p:nvSpPr>
              <p:cNvPr id="276" name="Oval 1434"/>
              <p:cNvSpPr>
                <a:spLocks noChangeArrowheads="1"/>
              </p:cNvSpPr>
              <p:nvPr/>
            </p:nvSpPr>
            <p:spPr bwMode="auto">
              <a:xfrm>
                <a:off x="1068388" y="2413000"/>
                <a:ext cx="574675" cy="574675"/>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77" name="Freeform 1435"/>
              <p:cNvSpPr>
                <a:spLocks noEditPoints="1"/>
              </p:cNvSpPr>
              <p:nvPr/>
            </p:nvSpPr>
            <p:spPr bwMode="auto">
              <a:xfrm>
                <a:off x="1055688" y="2400300"/>
                <a:ext cx="600075" cy="600075"/>
              </a:xfrm>
              <a:custGeom>
                <a:avLst/>
                <a:gdLst>
                  <a:gd name="T0" fmla="*/ 95 w 189"/>
                  <a:gd name="T1" fmla="*/ 189 h 189"/>
                  <a:gd name="T2" fmla="*/ 0 w 189"/>
                  <a:gd name="T3" fmla="*/ 94 h 189"/>
                  <a:gd name="T4" fmla="*/ 95 w 189"/>
                  <a:gd name="T5" fmla="*/ 0 h 189"/>
                  <a:gd name="T6" fmla="*/ 189 w 189"/>
                  <a:gd name="T7" fmla="*/ 94 h 189"/>
                  <a:gd name="T8" fmla="*/ 95 w 189"/>
                  <a:gd name="T9" fmla="*/ 189 h 189"/>
                  <a:gd name="T10" fmla="*/ 95 w 189"/>
                  <a:gd name="T11" fmla="*/ 8 h 189"/>
                  <a:gd name="T12" fmla="*/ 8 w 189"/>
                  <a:gd name="T13" fmla="*/ 94 h 189"/>
                  <a:gd name="T14" fmla="*/ 95 w 189"/>
                  <a:gd name="T15" fmla="*/ 181 h 189"/>
                  <a:gd name="T16" fmla="*/ 181 w 189"/>
                  <a:gd name="T17" fmla="*/ 94 h 189"/>
                  <a:gd name="T18" fmla="*/ 95 w 189"/>
                  <a:gd name="T19" fmla="*/ 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 h="189">
                    <a:moveTo>
                      <a:pt x="95" y="189"/>
                    </a:moveTo>
                    <a:cubicBezTo>
                      <a:pt x="42" y="189"/>
                      <a:pt x="0" y="147"/>
                      <a:pt x="0" y="94"/>
                    </a:cubicBezTo>
                    <a:cubicBezTo>
                      <a:pt x="0" y="42"/>
                      <a:pt x="42" y="0"/>
                      <a:pt x="95" y="0"/>
                    </a:cubicBezTo>
                    <a:cubicBezTo>
                      <a:pt x="147" y="0"/>
                      <a:pt x="189" y="42"/>
                      <a:pt x="189" y="94"/>
                    </a:cubicBezTo>
                    <a:cubicBezTo>
                      <a:pt x="189" y="147"/>
                      <a:pt x="147" y="189"/>
                      <a:pt x="95" y="189"/>
                    </a:cubicBezTo>
                    <a:close/>
                    <a:moveTo>
                      <a:pt x="95" y="8"/>
                    </a:moveTo>
                    <a:cubicBezTo>
                      <a:pt x="47" y="8"/>
                      <a:pt x="8" y="47"/>
                      <a:pt x="8" y="94"/>
                    </a:cubicBezTo>
                    <a:cubicBezTo>
                      <a:pt x="8" y="142"/>
                      <a:pt x="47" y="181"/>
                      <a:pt x="95" y="181"/>
                    </a:cubicBezTo>
                    <a:cubicBezTo>
                      <a:pt x="142" y="181"/>
                      <a:pt x="181" y="142"/>
                      <a:pt x="181" y="94"/>
                    </a:cubicBezTo>
                    <a:cubicBezTo>
                      <a:pt x="181" y="47"/>
                      <a:pt x="142" y="8"/>
                      <a:pt x="95" y="8"/>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78" name="Freeform 1436"/>
              <p:cNvSpPr>
                <a:spLocks noEditPoints="1"/>
              </p:cNvSpPr>
              <p:nvPr/>
            </p:nvSpPr>
            <p:spPr bwMode="auto">
              <a:xfrm>
                <a:off x="1230313" y="2524125"/>
                <a:ext cx="254000" cy="371475"/>
              </a:xfrm>
              <a:custGeom>
                <a:avLst/>
                <a:gdLst>
                  <a:gd name="T0" fmla="*/ 40 w 80"/>
                  <a:gd name="T1" fmla="*/ 0 h 117"/>
                  <a:gd name="T2" fmla="*/ 0 w 80"/>
                  <a:gd name="T3" fmla="*/ 40 h 117"/>
                  <a:gd name="T4" fmla="*/ 19 w 80"/>
                  <a:gd name="T5" fmla="*/ 74 h 117"/>
                  <a:gd name="T6" fmla="*/ 20 w 80"/>
                  <a:gd name="T7" fmla="*/ 84 h 117"/>
                  <a:gd name="T8" fmla="*/ 40 w 80"/>
                  <a:gd name="T9" fmla="*/ 88 h 117"/>
                  <a:gd name="T10" fmla="*/ 59 w 80"/>
                  <a:gd name="T11" fmla="*/ 84 h 117"/>
                  <a:gd name="T12" fmla="*/ 60 w 80"/>
                  <a:gd name="T13" fmla="*/ 74 h 117"/>
                  <a:gd name="T14" fmla="*/ 80 w 80"/>
                  <a:gd name="T15" fmla="*/ 40 h 117"/>
                  <a:gd name="T16" fmla="*/ 40 w 80"/>
                  <a:gd name="T17" fmla="*/ 0 h 117"/>
                  <a:gd name="T18" fmla="*/ 54 w 80"/>
                  <a:gd name="T19" fmla="*/ 70 h 117"/>
                  <a:gd name="T20" fmla="*/ 53 w 80"/>
                  <a:gd name="T21" fmla="*/ 79 h 117"/>
                  <a:gd name="T22" fmla="*/ 40 w 80"/>
                  <a:gd name="T23" fmla="*/ 81 h 117"/>
                  <a:gd name="T24" fmla="*/ 26 w 80"/>
                  <a:gd name="T25" fmla="*/ 79 h 117"/>
                  <a:gd name="T26" fmla="*/ 25 w 80"/>
                  <a:gd name="T27" fmla="*/ 70 h 117"/>
                  <a:gd name="T28" fmla="*/ 7 w 80"/>
                  <a:gd name="T29" fmla="*/ 40 h 117"/>
                  <a:gd name="T30" fmla="*/ 40 w 80"/>
                  <a:gd name="T31" fmla="*/ 7 h 117"/>
                  <a:gd name="T32" fmla="*/ 73 w 80"/>
                  <a:gd name="T33" fmla="*/ 40 h 117"/>
                  <a:gd name="T34" fmla="*/ 54 w 80"/>
                  <a:gd name="T35" fmla="*/ 70 h 117"/>
                  <a:gd name="T36" fmla="*/ 23 w 80"/>
                  <a:gd name="T37" fmla="*/ 101 h 117"/>
                  <a:gd name="T38" fmla="*/ 24 w 80"/>
                  <a:gd name="T39" fmla="*/ 107 h 117"/>
                  <a:gd name="T40" fmla="*/ 29 w 80"/>
                  <a:gd name="T41" fmla="*/ 110 h 117"/>
                  <a:gd name="T42" fmla="*/ 29 w 80"/>
                  <a:gd name="T43" fmla="*/ 114 h 117"/>
                  <a:gd name="T44" fmla="*/ 40 w 80"/>
                  <a:gd name="T45" fmla="*/ 117 h 117"/>
                  <a:gd name="T46" fmla="*/ 50 w 80"/>
                  <a:gd name="T47" fmla="*/ 114 h 117"/>
                  <a:gd name="T48" fmla="*/ 50 w 80"/>
                  <a:gd name="T49" fmla="*/ 110 h 117"/>
                  <a:gd name="T50" fmla="*/ 56 w 80"/>
                  <a:gd name="T51" fmla="*/ 107 h 117"/>
                  <a:gd name="T52" fmla="*/ 57 w 80"/>
                  <a:gd name="T53" fmla="*/ 101 h 117"/>
                  <a:gd name="T54" fmla="*/ 40 w 80"/>
                  <a:gd name="T55" fmla="*/ 104 h 117"/>
                  <a:gd name="T56" fmla="*/ 23 w 80"/>
                  <a:gd name="T57" fmla="*/ 101 h 117"/>
                  <a:gd name="T58" fmla="*/ 21 w 80"/>
                  <a:gd name="T59" fmla="*/ 90 h 117"/>
                  <a:gd name="T60" fmla="*/ 22 w 80"/>
                  <a:gd name="T61" fmla="*/ 96 h 117"/>
                  <a:gd name="T62" fmla="*/ 40 w 80"/>
                  <a:gd name="T63" fmla="*/ 99 h 117"/>
                  <a:gd name="T64" fmla="*/ 57 w 80"/>
                  <a:gd name="T65" fmla="*/ 96 h 117"/>
                  <a:gd name="T66" fmla="*/ 58 w 80"/>
                  <a:gd name="T67" fmla="*/ 90 h 117"/>
                  <a:gd name="T68" fmla="*/ 40 w 80"/>
                  <a:gd name="T69" fmla="*/ 93 h 117"/>
                  <a:gd name="T70" fmla="*/ 21 w 80"/>
                  <a:gd name="T71" fmla="*/ 90 h 117"/>
                  <a:gd name="T72" fmla="*/ 40 w 80"/>
                  <a:gd name="T73" fmla="*/ 17 h 117"/>
                  <a:gd name="T74" fmla="*/ 42 w 80"/>
                  <a:gd name="T75" fmla="*/ 15 h 117"/>
                  <a:gd name="T76" fmla="*/ 40 w 80"/>
                  <a:gd name="T77" fmla="*/ 12 h 117"/>
                  <a:gd name="T78" fmla="*/ 12 w 80"/>
                  <a:gd name="T79" fmla="*/ 40 h 117"/>
                  <a:gd name="T80" fmla="*/ 14 w 80"/>
                  <a:gd name="T81" fmla="*/ 42 h 117"/>
                  <a:gd name="T82" fmla="*/ 16 w 80"/>
                  <a:gd name="T83" fmla="*/ 40 h 117"/>
                  <a:gd name="T84" fmla="*/ 40 w 80"/>
                  <a:gd name="T85" fmla="*/ 17 h 117"/>
                  <a:gd name="T86" fmla="*/ 48 w 80"/>
                  <a:gd name="T87" fmla="*/ 55 h 117"/>
                  <a:gd name="T88" fmla="*/ 40 w 80"/>
                  <a:gd name="T89" fmla="*/ 39 h 117"/>
                  <a:gd name="T90" fmla="*/ 31 w 80"/>
                  <a:gd name="T91" fmla="*/ 55 h 117"/>
                  <a:gd name="T92" fmla="*/ 27 w 80"/>
                  <a:gd name="T93" fmla="*/ 47 h 117"/>
                  <a:gd name="T94" fmla="*/ 21 w 80"/>
                  <a:gd name="T95" fmla="*/ 50 h 117"/>
                  <a:gd name="T96" fmla="*/ 30 w 80"/>
                  <a:gd name="T97" fmla="*/ 69 h 117"/>
                  <a:gd name="T98" fmla="*/ 40 w 80"/>
                  <a:gd name="T99" fmla="*/ 52 h 117"/>
                  <a:gd name="T100" fmla="*/ 49 w 80"/>
                  <a:gd name="T101" fmla="*/ 69 h 117"/>
                  <a:gd name="T102" fmla="*/ 58 w 80"/>
                  <a:gd name="T103" fmla="*/ 50 h 117"/>
                  <a:gd name="T104" fmla="*/ 52 w 80"/>
                  <a:gd name="T105" fmla="*/ 47 h 117"/>
                  <a:gd name="T106" fmla="*/ 48 w 80"/>
                  <a:gd name="T107" fmla="*/ 5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17">
                    <a:moveTo>
                      <a:pt x="40" y="0"/>
                    </a:moveTo>
                    <a:cubicBezTo>
                      <a:pt x="18" y="0"/>
                      <a:pt x="0" y="18"/>
                      <a:pt x="0" y="40"/>
                    </a:cubicBezTo>
                    <a:cubicBezTo>
                      <a:pt x="0" y="55"/>
                      <a:pt x="7" y="67"/>
                      <a:pt x="19" y="74"/>
                    </a:cubicBezTo>
                    <a:cubicBezTo>
                      <a:pt x="20" y="84"/>
                      <a:pt x="20" y="84"/>
                      <a:pt x="20" y="84"/>
                    </a:cubicBezTo>
                    <a:cubicBezTo>
                      <a:pt x="26" y="87"/>
                      <a:pt x="33" y="88"/>
                      <a:pt x="40" y="88"/>
                    </a:cubicBezTo>
                    <a:cubicBezTo>
                      <a:pt x="47" y="88"/>
                      <a:pt x="53" y="87"/>
                      <a:pt x="59" y="84"/>
                    </a:cubicBezTo>
                    <a:cubicBezTo>
                      <a:pt x="60" y="74"/>
                      <a:pt x="60" y="74"/>
                      <a:pt x="60" y="74"/>
                    </a:cubicBezTo>
                    <a:cubicBezTo>
                      <a:pt x="72" y="67"/>
                      <a:pt x="80" y="55"/>
                      <a:pt x="80" y="40"/>
                    </a:cubicBezTo>
                    <a:cubicBezTo>
                      <a:pt x="80" y="18"/>
                      <a:pt x="62" y="0"/>
                      <a:pt x="40" y="0"/>
                    </a:cubicBezTo>
                    <a:close/>
                    <a:moveTo>
                      <a:pt x="54" y="70"/>
                    </a:moveTo>
                    <a:cubicBezTo>
                      <a:pt x="53" y="79"/>
                      <a:pt x="53" y="79"/>
                      <a:pt x="53" y="79"/>
                    </a:cubicBezTo>
                    <a:cubicBezTo>
                      <a:pt x="53" y="79"/>
                      <a:pt x="50" y="81"/>
                      <a:pt x="40" y="81"/>
                    </a:cubicBezTo>
                    <a:cubicBezTo>
                      <a:pt x="29" y="81"/>
                      <a:pt x="26" y="79"/>
                      <a:pt x="26" y="79"/>
                    </a:cubicBezTo>
                    <a:cubicBezTo>
                      <a:pt x="25" y="70"/>
                      <a:pt x="25" y="70"/>
                      <a:pt x="25" y="70"/>
                    </a:cubicBezTo>
                    <a:cubicBezTo>
                      <a:pt x="14" y="64"/>
                      <a:pt x="7" y="53"/>
                      <a:pt x="7" y="40"/>
                    </a:cubicBezTo>
                    <a:cubicBezTo>
                      <a:pt x="7" y="22"/>
                      <a:pt x="21" y="7"/>
                      <a:pt x="40" y="7"/>
                    </a:cubicBezTo>
                    <a:cubicBezTo>
                      <a:pt x="58" y="7"/>
                      <a:pt x="73" y="22"/>
                      <a:pt x="73" y="40"/>
                    </a:cubicBezTo>
                    <a:cubicBezTo>
                      <a:pt x="73" y="53"/>
                      <a:pt x="65" y="64"/>
                      <a:pt x="54" y="70"/>
                    </a:cubicBezTo>
                    <a:close/>
                    <a:moveTo>
                      <a:pt x="23" y="101"/>
                    </a:moveTo>
                    <a:cubicBezTo>
                      <a:pt x="24" y="107"/>
                      <a:pt x="24" y="107"/>
                      <a:pt x="24" y="107"/>
                    </a:cubicBezTo>
                    <a:cubicBezTo>
                      <a:pt x="24" y="107"/>
                      <a:pt x="25" y="109"/>
                      <a:pt x="29" y="110"/>
                    </a:cubicBezTo>
                    <a:cubicBezTo>
                      <a:pt x="29" y="114"/>
                      <a:pt x="29" y="114"/>
                      <a:pt x="29" y="114"/>
                    </a:cubicBezTo>
                    <a:cubicBezTo>
                      <a:pt x="29" y="114"/>
                      <a:pt x="32" y="117"/>
                      <a:pt x="40" y="117"/>
                    </a:cubicBezTo>
                    <a:cubicBezTo>
                      <a:pt x="47" y="117"/>
                      <a:pt x="50" y="114"/>
                      <a:pt x="50" y="114"/>
                    </a:cubicBezTo>
                    <a:cubicBezTo>
                      <a:pt x="50" y="110"/>
                      <a:pt x="50" y="110"/>
                      <a:pt x="50" y="110"/>
                    </a:cubicBezTo>
                    <a:cubicBezTo>
                      <a:pt x="54" y="109"/>
                      <a:pt x="56" y="107"/>
                      <a:pt x="56" y="107"/>
                    </a:cubicBezTo>
                    <a:cubicBezTo>
                      <a:pt x="57" y="101"/>
                      <a:pt x="57" y="101"/>
                      <a:pt x="57" y="101"/>
                    </a:cubicBezTo>
                    <a:cubicBezTo>
                      <a:pt x="51" y="103"/>
                      <a:pt x="46" y="104"/>
                      <a:pt x="40" y="104"/>
                    </a:cubicBezTo>
                    <a:cubicBezTo>
                      <a:pt x="34" y="104"/>
                      <a:pt x="28" y="103"/>
                      <a:pt x="23" y="101"/>
                    </a:cubicBezTo>
                    <a:close/>
                    <a:moveTo>
                      <a:pt x="21" y="90"/>
                    </a:moveTo>
                    <a:cubicBezTo>
                      <a:pt x="22" y="96"/>
                      <a:pt x="22" y="96"/>
                      <a:pt x="22" y="96"/>
                    </a:cubicBezTo>
                    <a:cubicBezTo>
                      <a:pt x="27" y="98"/>
                      <a:pt x="33" y="99"/>
                      <a:pt x="40" y="99"/>
                    </a:cubicBezTo>
                    <a:cubicBezTo>
                      <a:pt x="46" y="99"/>
                      <a:pt x="52" y="98"/>
                      <a:pt x="57" y="96"/>
                    </a:cubicBezTo>
                    <a:cubicBezTo>
                      <a:pt x="58" y="90"/>
                      <a:pt x="58" y="90"/>
                      <a:pt x="58" y="90"/>
                    </a:cubicBezTo>
                    <a:cubicBezTo>
                      <a:pt x="53" y="92"/>
                      <a:pt x="46" y="93"/>
                      <a:pt x="40" y="93"/>
                    </a:cubicBezTo>
                    <a:cubicBezTo>
                      <a:pt x="33" y="93"/>
                      <a:pt x="27" y="92"/>
                      <a:pt x="21" y="90"/>
                    </a:cubicBezTo>
                    <a:close/>
                    <a:moveTo>
                      <a:pt x="40" y="17"/>
                    </a:moveTo>
                    <a:cubicBezTo>
                      <a:pt x="41" y="17"/>
                      <a:pt x="42" y="16"/>
                      <a:pt x="42" y="15"/>
                    </a:cubicBezTo>
                    <a:cubicBezTo>
                      <a:pt x="42" y="13"/>
                      <a:pt x="41" y="12"/>
                      <a:pt x="40" y="12"/>
                    </a:cubicBezTo>
                    <a:cubicBezTo>
                      <a:pt x="24" y="12"/>
                      <a:pt x="12" y="25"/>
                      <a:pt x="12" y="40"/>
                    </a:cubicBezTo>
                    <a:cubicBezTo>
                      <a:pt x="12" y="41"/>
                      <a:pt x="13" y="42"/>
                      <a:pt x="14" y="42"/>
                    </a:cubicBezTo>
                    <a:cubicBezTo>
                      <a:pt x="15" y="42"/>
                      <a:pt x="16" y="41"/>
                      <a:pt x="16" y="40"/>
                    </a:cubicBezTo>
                    <a:cubicBezTo>
                      <a:pt x="16" y="27"/>
                      <a:pt x="27" y="17"/>
                      <a:pt x="40" y="17"/>
                    </a:cubicBezTo>
                    <a:close/>
                    <a:moveTo>
                      <a:pt x="48" y="55"/>
                    </a:moveTo>
                    <a:cubicBezTo>
                      <a:pt x="40" y="39"/>
                      <a:pt x="40" y="39"/>
                      <a:pt x="40" y="39"/>
                    </a:cubicBezTo>
                    <a:cubicBezTo>
                      <a:pt x="31" y="55"/>
                      <a:pt x="31" y="55"/>
                      <a:pt x="31" y="55"/>
                    </a:cubicBezTo>
                    <a:cubicBezTo>
                      <a:pt x="27" y="47"/>
                      <a:pt x="27" y="47"/>
                      <a:pt x="27" y="47"/>
                    </a:cubicBezTo>
                    <a:cubicBezTo>
                      <a:pt x="21" y="50"/>
                      <a:pt x="21" y="50"/>
                      <a:pt x="21" y="50"/>
                    </a:cubicBezTo>
                    <a:cubicBezTo>
                      <a:pt x="30" y="69"/>
                      <a:pt x="30" y="69"/>
                      <a:pt x="30" y="69"/>
                    </a:cubicBezTo>
                    <a:cubicBezTo>
                      <a:pt x="40" y="52"/>
                      <a:pt x="40" y="52"/>
                      <a:pt x="40" y="52"/>
                    </a:cubicBezTo>
                    <a:cubicBezTo>
                      <a:pt x="49" y="69"/>
                      <a:pt x="49" y="69"/>
                      <a:pt x="49" y="69"/>
                    </a:cubicBezTo>
                    <a:cubicBezTo>
                      <a:pt x="58" y="50"/>
                      <a:pt x="58" y="50"/>
                      <a:pt x="58" y="50"/>
                    </a:cubicBezTo>
                    <a:cubicBezTo>
                      <a:pt x="52" y="47"/>
                      <a:pt x="52" y="47"/>
                      <a:pt x="52" y="47"/>
                    </a:cubicBezTo>
                    <a:lnTo>
                      <a:pt x="48" y="55"/>
                    </a:ln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sp>
          <p:nvSpPr>
            <p:cNvPr id="275" name="TextBox 274"/>
            <p:cNvSpPr txBox="1">
              <a:spLocks/>
            </p:cNvSpPr>
            <p:nvPr/>
          </p:nvSpPr>
          <p:spPr>
            <a:xfrm>
              <a:off x="1775001" y="5806047"/>
              <a:ext cx="1719542" cy="246221"/>
            </a:xfrm>
            <a:prstGeom prst="rect">
              <a:avLst/>
            </a:prstGeom>
            <a:noFill/>
          </p:spPr>
          <p:txBody>
            <a:bodyPr wrap="square" lIns="0" tIns="0" rIns="0" bIns="0" rtlCol="0">
              <a:spAutoFit/>
            </a:bodyPr>
            <a:lstStyle/>
            <a:p>
              <a:pPr lvl="0" algn="ctr"/>
              <a:r>
                <a:rPr lang="en-US" sz="1600" b="1" dirty="0" smtClean="0">
                  <a:solidFill>
                    <a:schemeClr val="bg1"/>
                  </a:solidFill>
                </a:rPr>
                <a:t>2005-2008</a:t>
              </a:r>
              <a:endParaRPr lang="en-US" sz="1600" b="1" dirty="0">
                <a:solidFill>
                  <a:schemeClr val="bg1"/>
                </a:solidFill>
              </a:endParaRPr>
            </a:p>
          </p:txBody>
        </p:sp>
      </p:grpSp>
      <p:grpSp>
        <p:nvGrpSpPr>
          <p:cNvPr id="279" name="Group 278"/>
          <p:cNvGrpSpPr/>
          <p:nvPr/>
        </p:nvGrpSpPr>
        <p:grpSpPr>
          <a:xfrm>
            <a:off x="7530284" y="4923445"/>
            <a:ext cx="2001352" cy="1554018"/>
            <a:chOff x="1775001" y="5150633"/>
            <a:chExt cx="2001352" cy="1554018"/>
          </a:xfrm>
        </p:grpSpPr>
        <p:sp>
          <p:nvSpPr>
            <p:cNvPr id="280" name="Freeform 1424"/>
            <p:cNvSpPr>
              <a:spLocks/>
            </p:cNvSpPr>
            <p:nvPr/>
          </p:nvSpPr>
          <p:spPr bwMode="auto">
            <a:xfrm flipV="1">
              <a:off x="1775001" y="5340390"/>
              <a:ext cx="2001352" cy="1066800"/>
            </a:xfrm>
            <a:custGeom>
              <a:avLst/>
              <a:gdLst>
                <a:gd name="T0" fmla="*/ 443 w 451"/>
                <a:gd name="T1" fmla="*/ 127 h 336"/>
                <a:gd name="T2" fmla="*/ 401 w 451"/>
                <a:gd name="T3" fmla="*/ 186 h 336"/>
                <a:gd name="T4" fmla="*/ 346 w 451"/>
                <a:gd name="T5" fmla="*/ 215 h 336"/>
                <a:gd name="T6" fmla="*/ 91 w 451"/>
                <a:gd name="T7" fmla="*/ 215 h 336"/>
                <a:gd name="T8" fmla="*/ 91 w 451"/>
                <a:gd name="T9" fmla="*/ 306 h 336"/>
                <a:gd name="T10" fmla="*/ 65 w 451"/>
                <a:gd name="T11" fmla="*/ 332 h 336"/>
                <a:gd name="T12" fmla="*/ 52 w 451"/>
                <a:gd name="T13" fmla="*/ 335 h 336"/>
                <a:gd name="T14" fmla="*/ 45 w 451"/>
                <a:gd name="T15" fmla="*/ 324 h 336"/>
                <a:gd name="T16" fmla="*/ 45 w 451"/>
                <a:gd name="T17" fmla="*/ 261 h 336"/>
                <a:gd name="T18" fmla="*/ 0 w 451"/>
                <a:gd name="T19" fmla="*/ 215 h 336"/>
                <a:gd name="T20" fmla="*/ 0 w 451"/>
                <a:gd name="T21" fmla="*/ 0 h 336"/>
                <a:gd name="T22" fmla="*/ 346 w 451"/>
                <a:gd name="T23" fmla="*/ 0 h 336"/>
                <a:gd name="T24" fmla="*/ 401 w 451"/>
                <a:gd name="T25" fmla="*/ 29 h 336"/>
                <a:gd name="T26" fmla="*/ 443 w 451"/>
                <a:gd name="T27" fmla="*/ 88 h 336"/>
                <a:gd name="T28" fmla="*/ 443 w 451"/>
                <a:gd name="T29" fmla="*/ 12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1" h="336">
                  <a:moveTo>
                    <a:pt x="443" y="127"/>
                  </a:moveTo>
                  <a:cubicBezTo>
                    <a:pt x="401" y="186"/>
                    <a:pt x="401" y="186"/>
                    <a:pt x="401" y="186"/>
                  </a:cubicBezTo>
                  <a:cubicBezTo>
                    <a:pt x="389" y="205"/>
                    <a:pt x="368" y="215"/>
                    <a:pt x="346" y="215"/>
                  </a:cubicBezTo>
                  <a:cubicBezTo>
                    <a:pt x="91" y="215"/>
                    <a:pt x="91" y="215"/>
                    <a:pt x="91" y="215"/>
                  </a:cubicBezTo>
                  <a:cubicBezTo>
                    <a:pt x="91" y="306"/>
                    <a:pt x="91" y="306"/>
                    <a:pt x="91" y="306"/>
                  </a:cubicBezTo>
                  <a:cubicBezTo>
                    <a:pt x="65" y="332"/>
                    <a:pt x="65" y="332"/>
                    <a:pt x="65" y="332"/>
                  </a:cubicBezTo>
                  <a:cubicBezTo>
                    <a:pt x="62" y="335"/>
                    <a:pt x="57" y="336"/>
                    <a:pt x="52" y="335"/>
                  </a:cubicBezTo>
                  <a:cubicBezTo>
                    <a:pt x="48" y="333"/>
                    <a:pt x="45" y="329"/>
                    <a:pt x="45" y="324"/>
                  </a:cubicBezTo>
                  <a:cubicBezTo>
                    <a:pt x="45" y="261"/>
                    <a:pt x="45" y="261"/>
                    <a:pt x="45" y="261"/>
                  </a:cubicBezTo>
                  <a:cubicBezTo>
                    <a:pt x="0" y="215"/>
                    <a:pt x="0" y="215"/>
                    <a:pt x="0" y="215"/>
                  </a:cubicBezTo>
                  <a:cubicBezTo>
                    <a:pt x="0" y="0"/>
                    <a:pt x="0" y="0"/>
                    <a:pt x="0" y="0"/>
                  </a:cubicBezTo>
                  <a:cubicBezTo>
                    <a:pt x="346" y="0"/>
                    <a:pt x="346" y="0"/>
                    <a:pt x="346" y="0"/>
                  </a:cubicBezTo>
                  <a:cubicBezTo>
                    <a:pt x="368" y="0"/>
                    <a:pt x="389" y="11"/>
                    <a:pt x="401" y="29"/>
                  </a:cubicBezTo>
                  <a:cubicBezTo>
                    <a:pt x="443" y="88"/>
                    <a:pt x="443" y="88"/>
                    <a:pt x="443" y="88"/>
                  </a:cubicBezTo>
                  <a:cubicBezTo>
                    <a:pt x="451" y="100"/>
                    <a:pt x="451" y="115"/>
                    <a:pt x="443" y="127"/>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81" name="Freeform 1454"/>
            <p:cNvSpPr>
              <a:spLocks/>
            </p:cNvSpPr>
            <p:nvPr/>
          </p:nvSpPr>
          <p:spPr bwMode="auto">
            <a:xfrm flipV="1">
              <a:off x="1775001" y="5435640"/>
              <a:ext cx="348504" cy="288925"/>
            </a:xfrm>
            <a:custGeom>
              <a:avLst/>
              <a:gdLst>
                <a:gd name="T0" fmla="*/ 0 w 182"/>
                <a:gd name="T1" fmla="*/ 0 h 182"/>
                <a:gd name="T2" fmla="*/ 182 w 182"/>
                <a:gd name="T3" fmla="*/ 0 h 182"/>
                <a:gd name="T4" fmla="*/ 182 w 182"/>
                <a:gd name="T5" fmla="*/ 182 h 182"/>
                <a:gd name="T6" fmla="*/ 0 w 182"/>
                <a:gd name="T7" fmla="*/ 0 h 182"/>
              </a:gdLst>
              <a:ahLst/>
              <a:cxnLst>
                <a:cxn ang="0">
                  <a:pos x="T0" y="T1"/>
                </a:cxn>
                <a:cxn ang="0">
                  <a:pos x="T2" y="T3"/>
                </a:cxn>
                <a:cxn ang="0">
                  <a:pos x="T4" y="T5"/>
                </a:cxn>
                <a:cxn ang="0">
                  <a:pos x="T6" y="T7"/>
                </a:cxn>
              </a:cxnLst>
              <a:rect l="0" t="0" r="r" b="b"/>
              <a:pathLst>
                <a:path w="182" h="182">
                  <a:moveTo>
                    <a:pt x="0" y="0"/>
                  </a:moveTo>
                  <a:lnTo>
                    <a:pt x="182" y="0"/>
                  </a:lnTo>
                  <a:lnTo>
                    <a:pt x="182" y="182"/>
                  </a:lnTo>
                  <a:lnTo>
                    <a:pt x="0" y="0"/>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82" name="Freeform 1455"/>
            <p:cNvSpPr>
              <a:spLocks/>
            </p:cNvSpPr>
            <p:nvPr/>
          </p:nvSpPr>
          <p:spPr bwMode="auto">
            <a:xfrm flipV="1">
              <a:off x="1947338" y="5340390"/>
              <a:ext cx="176167" cy="238125"/>
            </a:xfrm>
            <a:custGeom>
              <a:avLst/>
              <a:gdLst>
                <a:gd name="T0" fmla="*/ 46 w 46"/>
                <a:gd name="T1" fmla="*/ 45 h 75"/>
                <a:gd name="T2" fmla="*/ 0 w 46"/>
                <a:gd name="T3" fmla="*/ 0 h 75"/>
                <a:gd name="T4" fmla="*/ 0 w 46"/>
                <a:gd name="T5" fmla="*/ 63 h 75"/>
                <a:gd name="T6" fmla="*/ 7 w 46"/>
                <a:gd name="T7" fmla="*/ 74 h 75"/>
                <a:gd name="T8" fmla="*/ 20 w 46"/>
                <a:gd name="T9" fmla="*/ 71 h 75"/>
                <a:gd name="T10" fmla="*/ 46 w 46"/>
                <a:gd name="T11" fmla="*/ 45 h 75"/>
              </a:gdLst>
              <a:ahLst/>
              <a:cxnLst>
                <a:cxn ang="0">
                  <a:pos x="T0" y="T1"/>
                </a:cxn>
                <a:cxn ang="0">
                  <a:pos x="T2" y="T3"/>
                </a:cxn>
                <a:cxn ang="0">
                  <a:pos x="T4" y="T5"/>
                </a:cxn>
                <a:cxn ang="0">
                  <a:pos x="T6" y="T7"/>
                </a:cxn>
                <a:cxn ang="0">
                  <a:pos x="T8" y="T9"/>
                </a:cxn>
                <a:cxn ang="0">
                  <a:pos x="T10" y="T11"/>
                </a:cxn>
              </a:cxnLst>
              <a:rect l="0" t="0" r="r" b="b"/>
              <a:pathLst>
                <a:path w="46" h="75">
                  <a:moveTo>
                    <a:pt x="46" y="45"/>
                  </a:moveTo>
                  <a:cubicBezTo>
                    <a:pt x="0" y="0"/>
                    <a:pt x="0" y="0"/>
                    <a:pt x="0" y="0"/>
                  </a:cubicBezTo>
                  <a:cubicBezTo>
                    <a:pt x="0" y="63"/>
                    <a:pt x="0" y="63"/>
                    <a:pt x="0" y="63"/>
                  </a:cubicBezTo>
                  <a:cubicBezTo>
                    <a:pt x="0" y="68"/>
                    <a:pt x="3" y="72"/>
                    <a:pt x="7" y="74"/>
                  </a:cubicBezTo>
                  <a:cubicBezTo>
                    <a:pt x="12" y="75"/>
                    <a:pt x="17" y="74"/>
                    <a:pt x="20" y="71"/>
                  </a:cubicBezTo>
                  <a:lnTo>
                    <a:pt x="46" y="45"/>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83" name="Freeform 1456"/>
            <p:cNvSpPr>
              <a:spLocks/>
            </p:cNvSpPr>
            <p:nvPr/>
          </p:nvSpPr>
          <p:spPr bwMode="auto">
            <a:xfrm flipV="1">
              <a:off x="1775001" y="5435640"/>
              <a:ext cx="348504" cy="288925"/>
            </a:xfrm>
            <a:custGeom>
              <a:avLst/>
              <a:gdLst>
                <a:gd name="T0" fmla="*/ 0 w 182"/>
                <a:gd name="T1" fmla="*/ 0 h 182"/>
                <a:gd name="T2" fmla="*/ 182 w 182"/>
                <a:gd name="T3" fmla="*/ 0 h 182"/>
                <a:gd name="T4" fmla="*/ 182 w 182"/>
                <a:gd name="T5" fmla="*/ 182 h 182"/>
                <a:gd name="T6" fmla="*/ 0 w 182"/>
                <a:gd name="T7" fmla="*/ 0 h 182"/>
              </a:gdLst>
              <a:ahLst/>
              <a:cxnLst>
                <a:cxn ang="0">
                  <a:pos x="T0" y="T1"/>
                </a:cxn>
                <a:cxn ang="0">
                  <a:pos x="T2" y="T3"/>
                </a:cxn>
                <a:cxn ang="0">
                  <a:pos x="T4" y="T5"/>
                </a:cxn>
                <a:cxn ang="0">
                  <a:pos x="T6" y="T7"/>
                </a:cxn>
              </a:cxnLst>
              <a:rect l="0" t="0" r="r" b="b"/>
              <a:pathLst>
                <a:path w="182" h="182">
                  <a:moveTo>
                    <a:pt x="0" y="0"/>
                  </a:moveTo>
                  <a:lnTo>
                    <a:pt x="182" y="0"/>
                  </a:lnTo>
                  <a:lnTo>
                    <a:pt x="182" y="182"/>
                  </a:lnTo>
                  <a:lnTo>
                    <a:pt x="0" y="0"/>
                  </a:lnTo>
                  <a:close/>
                </a:path>
              </a:pathLst>
            </a:custGeom>
            <a:solidFill>
              <a:sysClr val="windowText" lastClr="000000">
                <a:alpha val="30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84" name="Freeform 1457"/>
            <p:cNvSpPr>
              <a:spLocks/>
            </p:cNvSpPr>
            <p:nvPr/>
          </p:nvSpPr>
          <p:spPr bwMode="auto">
            <a:xfrm flipV="1">
              <a:off x="1947338" y="5340390"/>
              <a:ext cx="176167" cy="238125"/>
            </a:xfrm>
            <a:custGeom>
              <a:avLst/>
              <a:gdLst>
                <a:gd name="T0" fmla="*/ 46 w 46"/>
                <a:gd name="T1" fmla="*/ 45 h 75"/>
                <a:gd name="T2" fmla="*/ 0 w 46"/>
                <a:gd name="T3" fmla="*/ 0 h 75"/>
                <a:gd name="T4" fmla="*/ 0 w 46"/>
                <a:gd name="T5" fmla="*/ 63 h 75"/>
                <a:gd name="T6" fmla="*/ 7 w 46"/>
                <a:gd name="T7" fmla="*/ 74 h 75"/>
                <a:gd name="T8" fmla="*/ 20 w 46"/>
                <a:gd name="T9" fmla="*/ 71 h 75"/>
                <a:gd name="T10" fmla="*/ 46 w 46"/>
                <a:gd name="T11" fmla="*/ 45 h 75"/>
              </a:gdLst>
              <a:ahLst/>
              <a:cxnLst>
                <a:cxn ang="0">
                  <a:pos x="T0" y="T1"/>
                </a:cxn>
                <a:cxn ang="0">
                  <a:pos x="T2" y="T3"/>
                </a:cxn>
                <a:cxn ang="0">
                  <a:pos x="T4" y="T5"/>
                </a:cxn>
                <a:cxn ang="0">
                  <a:pos x="T6" y="T7"/>
                </a:cxn>
                <a:cxn ang="0">
                  <a:pos x="T8" y="T9"/>
                </a:cxn>
                <a:cxn ang="0">
                  <a:pos x="T10" y="T11"/>
                </a:cxn>
              </a:cxnLst>
              <a:rect l="0" t="0" r="r" b="b"/>
              <a:pathLst>
                <a:path w="46" h="75">
                  <a:moveTo>
                    <a:pt x="46" y="45"/>
                  </a:moveTo>
                  <a:cubicBezTo>
                    <a:pt x="0" y="0"/>
                    <a:pt x="0" y="0"/>
                    <a:pt x="0" y="0"/>
                  </a:cubicBezTo>
                  <a:cubicBezTo>
                    <a:pt x="0" y="63"/>
                    <a:pt x="0" y="63"/>
                    <a:pt x="0" y="63"/>
                  </a:cubicBezTo>
                  <a:cubicBezTo>
                    <a:pt x="0" y="68"/>
                    <a:pt x="3" y="72"/>
                    <a:pt x="7" y="74"/>
                  </a:cubicBezTo>
                  <a:cubicBezTo>
                    <a:pt x="12" y="75"/>
                    <a:pt x="17" y="74"/>
                    <a:pt x="20" y="71"/>
                  </a:cubicBezTo>
                  <a:lnTo>
                    <a:pt x="46" y="45"/>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85" name="Freeform 1431"/>
            <p:cNvSpPr>
              <a:spLocks noEditPoints="1"/>
            </p:cNvSpPr>
            <p:nvPr/>
          </p:nvSpPr>
          <p:spPr bwMode="auto">
            <a:xfrm flipV="1">
              <a:off x="2594560" y="5150633"/>
              <a:ext cx="80424" cy="558800"/>
            </a:xfrm>
            <a:custGeom>
              <a:avLst/>
              <a:gdLst>
                <a:gd name="T0" fmla="*/ 15 w 21"/>
                <a:gd name="T1" fmla="*/ 116 h 176"/>
                <a:gd name="T2" fmla="*/ 11 w 21"/>
                <a:gd name="T3" fmla="*/ 112 h 176"/>
                <a:gd name="T4" fmla="*/ 7 w 21"/>
                <a:gd name="T5" fmla="*/ 116 h 176"/>
                <a:gd name="T6" fmla="*/ 11 w 21"/>
                <a:gd name="T7" fmla="*/ 120 h 176"/>
                <a:gd name="T8" fmla="*/ 15 w 21"/>
                <a:gd name="T9" fmla="*/ 116 h 176"/>
                <a:gd name="T10" fmla="*/ 11 w 21"/>
                <a:gd name="T11" fmla="*/ 8 h 176"/>
                <a:gd name="T12" fmla="*/ 15 w 21"/>
                <a:gd name="T13" fmla="*/ 4 h 176"/>
                <a:gd name="T14" fmla="*/ 11 w 21"/>
                <a:gd name="T15" fmla="*/ 0 h 176"/>
                <a:gd name="T16" fmla="*/ 7 w 21"/>
                <a:gd name="T17" fmla="*/ 4 h 176"/>
                <a:gd name="T18" fmla="*/ 11 w 21"/>
                <a:gd name="T19" fmla="*/ 8 h 176"/>
                <a:gd name="T20" fmla="*/ 11 w 21"/>
                <a:gd name="T21" fmla="*/ 24 h 176"/>
                <a:gd name="T22" fmla="*/ 15 w 21"/>
                <a:gd name="T23" fmla="*/ 20 h 176"/>
                <a:gd name="T24" fmla="*/ 11 w 21"/>
                <a:gd name="T25" fmla="*/ 16 h 176"/>
                <a:gd name="T26" fmla="*/ 7 w 21"/>
                <a:gd name="T27" fmla="*/ 20 h 176"/>
                <a:gd name="T28" fmla="*/ 11 w 21"/>
                <a:gd name="T29" fmla="*/ 24 h 176"/>
                <a:gd name="T30" fmla="*/ 11 w 21"/>
                <a:gd name="T31" fmla="*/ 144 h 176"/>
                <a:gd name="T32" fmla="*/ 7 w 21"/>
                <a:gd name="T33" fmla="*/ 148 h 176"/>
                <a:gd name="T34" fmla="*/ 11 w 21"/>
                <a:gd name="T35" fmla="*/ 152 h 176"/>
                <a:gd name="T36" fmla="*/ 15 w 21"/>
                <a:gd name="T37" fmla="*/ 148 h 176"/>
                <a:gd name="T38" fmla="*/ 11 w 21"/>
                <a:gd name="T39" fmla="*/ 144 h 176"/>
                <a:gd name="T40" fmla="*/ 11 w 21"/>
                <a:gd name="T41" fmla="*/ 128 h 176"/>
                <a:gd name="T42" fmla="*/ 7 w 21"/>
                <a:gd name="T43" fmla="*/ 132 h 176"/>
                <a:gd name="T44" fmla="*/ 11 w 21"/>
                <a:gd name="T45" fmla="*/ 136 h 176"/>
                <a:gd name="T46" fmla="*/ 15 w 21"/>
                <a:gd name="T47" fmla="*/ 132 h 176"/>
                <a:gd name="T48" fmla="*/ 11 w 21"/>
                <a:gd name="T49" fmla="*/ 128 h 176"/>
                <a:gd name="T50" fmla="*/ 11 w 21"/>
                <a:gd name="T51" fmla="*/ 88 h 176"/>
                <a:gd name="T52" fmla="*/ 15 w 21"/>
                <a:gd name="T53" fmla="*/ 84 h 176"/>
                <a:gd name="T54" fmla="*/ 11 w 21"/>
                <a:gd name="T55" fmla="*/ 80 h 176"/>
                <a:gd name="T56" fmla="*/ 7 w 21"/>
                <a:gd name="T57" fmla="*/ 84 h 176"/>
                <a:gd name="T58" fmla="*/ 11 w 21"/>
                <a:gd name="T59" fmla="*/ 88 h 176"/>
                <a:gd name="T60" fmla="*/ 11 w 21"/>
                <a:gd name="T61" fmla="*/ 104 h 176"/>
                <a:gd name="T62" fmla="*/ 15 w 21"/>
                <a:gd name="T63" fmla="*/ 100 h 176"/>
                <a:gd name="T64" fmla="*/ 11 w 21"/>
                <a:gd name="T65" fmla="*/ 96 h 176"/>
                <a:gd name="T66" fmla="*/ 7 w 21"/>
                <a:gd name="T67" fmla="*/ 100 h 176"/>
                <a:gd name="T68" fmla="*/ 11 w 21"/>
                <a:gd name="T69" fmla="*/ 104 h 176"/>
                <a:gd name="T70" fmla="*/ 11 w 21"/>
                <a:gd name="T71" fmla="*/ 40 h 176"/>
                <a:gd name="T72" fmla="*/ 15 w 21"/>
                <a:gd name="T73" fmla="*/ 36 h 176"/>
                <a:gd name="T74" fmla="*/ 11 w 21"/>
                <a:gd name="T75" fmla="*/ 32 h 176"/>
                <a:gd name="T76" fmla="*/ 7 w 21"/>
                <a:gd name="T77" fmla="*/ 36 h 176"/>
                <a:gd name="T78" fmla="*/ 11 w 21"/>
                <a:gd name="T79" fmla="*/ 40 h 176"/>
                <a:gd name="T80" fmla="*/ 17 w 21"/>
                <a:gd name="T81" fmla="*/ 158 h 176"/>
                <a:gd name="T82" fmla="*/ 4 w 21"/>
                <a:gd name="T83" fmla="*/ 158 h 176"/>
                <a:gd name="T84" fmla="*/ 4 w 21"/>
                <a:gd name="T85" fmla="*/ 172 h 176"/>
                <a:gd name="T86" fmla="*/ 17 w 21"/>
                <a:gd name="T87" fmla="*/ 172 h 176"/>
                <a:gd name="T88" fmla="*/ 17 w 21"/>
                <a:gd name="T89" fmla="*/ 158 h 176"/>
                <a:gd name="T90" fmla="*/ 11 w 21"/>
                <a:gd name="T91" fmla="*/ 72 h 176"/>
                <a:gd name="T92" fmla="*/ 15 w 21"/>
                <a:gd name="T93" fmla="*/ 68 h 176"/>
                <a:gd name="T94" fmla="*/ 11 w 21"/>
                <a:gd name="T95" fmla="*/ 64 h 176"/>
                <a:gd name="T96" fmla="*/ 7 w 21"/>
                <a:gd name="T97" fmla="*/ 68 h 176"/>
                <a:gd name="T98" fmla="*/ 11 w 21"/>
                <a:gd name="T99" fmla="*/ 72 h 176"/>
                <a:gd name="T100" fmla="*/ 11 w 21"/>
                <a:gd name="T101" fmla="*/ 56 h 176"/>
                <a:gd name="T102" fmla="*/ 15 w 21"/>
                <a:gd name="T103" fmla="*/ 52 h 176"/>
                <a:gd name="T104" fmla="*/ 11 w 21"/>
                <a:gd name="T105" fmla="*/ 48 h 176"/>
                <a:gd name="T106" fmla="*/ 7 w 21"/>
                <a:gd name="T107" fmla="*/ 52 h 176"/>
                <a:gd name="T108" fmla="*/ 11 w 21"/>
                <a:gd name="T10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76">
                  <a:moveTo>
                    <a:pt x="15" y="116"/>
                  </a:moveTo>
                  <a:cubicBezTo>
                    <a:pt x="15" y="114"/>
                    <a:pt x="14" y="112"/>
                    <a:pt x="11" y="112"/>
                  </a:cubicBezTo>
                  <a:cubicBezTo>
                    <a:pt x="9" y="112"/>
                    <a:pt x="7" y="114"/>
                    <a:pt x="7" y="116"/>
                  </a:cubicBezTo>
                  <a:cubicBezTo>
                    <a:pt x="7" y="119"/>
                    <a:pt x="9" y="120"/>
                    <a:pt x="11" y="120"/>
                  </a:cubicBezTo>
                  <a:cubicBezTo>
                    <a:pt x="14" y="120"/>
                    <a:pt x="15" y="119"/>
                    <a:pt x="15" y="116"/>
                  </a:cubicBezTo>
                  <a:close/>
                  <a:moveTo>
                    <a:pt x="11" y="8"/>
                  </a:moveTo>
                  <a:cubicBezTo>
                    <a:pt x="13" y="8"/>
                    <a:pt x="15" y="7"/>
                    <a:pt x="15" y="4"/>
                  </a:cubicBezTo>
                  <a:cubicBezTo>
                    <a:pt x="15" y="2"/>
                    <a:pt x="13" y="0"/>
                    <a:pt x="11" y="0"/>
                  </a:cubicBezTo>
                  <a:cubicBezTo>
                    <a:pt x="9" y="0"/>
                    <a:pt x="7" y="2"/>
                    <a:pt x="7" y="4"/>
                  </a:cubicBezTo>
                  <a:cubicBezTo>
                    <a:pt x="7" y="7"/>
                    <a:pt x="9" y="8"/>
                    <a:pt x="11" y="8"/>
                  </a:cubicBezTo>
                  <a:close/>
                  <a:moveTo>
                    <a:pt x="11" y="24"/>
                  </a:moveTo>
                  <a:cubicBezTo>
                    <a:pt x="13" y="24"/>
                    <a:pt x="15" y="23"/>
                    <a:pt x="15" y="20"/>
                  </a:cubicBezTo>
                  <a:cubicBezTo>
                    <a:pt x="15" y="18"/>
                    <a:pt x="13" y="16"/>
                    <a:pt x="11" y="16"/>
                  </a:cubicBezTo>
                  <a:cubicBezTo>
                    <a:pt x="9" y="16"/>
                    <a:pt x="7" y="18"/>
                    <a:pt x="7" y="20"/>
                  </a:cubicBezTo>
                  <a:cubicBezTo>
                    <a:pt x="7" y="23"/>
                    <a:pt x="9" y="24"/>
                    <a:pt x="11" y="24"/>
                  </a:cubicBezTo>
                  <a:close/>
                  <a:moveTo>
                    <a:pt x="11" y="144"/>
                  </a:moveTo>
                  <a:cubicBezTo>
                    <a:pt x="9" y="144"/>
                    <a:pt x="7" y="146"/>
                    <a:pt x="7" y="148"/>
                  </a:cubicBezTo>
                  <a:cubicBezTo>
                    <a:pt x="7" y="151"/>
                    <a:pt x="9" y="152"/>
                    <a:pt x="11" y="152"/>
                  </a:cubicBezTo>
                  <a:cubicBezTo>
                    <a:pt x="14" y="152"/>
                    <a:pt x="15" y="151"/>
                    <a:pt x="15" y="148"/>
                  </a:cubicBezTo>
                  <a:cubicBezTo>
                    <a:pt x="15" y="146"/>
                    <a:pt x="14" y="144"/>
                    <a:pt x="11" y="144"/>
                  </a:cubicBezTo>
                  <a:close/>
                  <a:moveTo>
                    <a:pt x="11" y="128"/>
                  </a:moveTo>
                  <a:cubicBezTo>
                    <a:pt x="9" y="128"/>
                    <a:pt x="7" y="130"/>
                    <a:pt x="7" y="132"/>
                  </a:cubicBezTo>
                  <a:cubicBezTo>
                    <a:pt x="7" y="135"/>
                    <a:pt x="9" y="136"/>
                    <a:pt x="11" y="136"/>
                  </a:cubicBezTo>
                  <a:cubicBezTo>
                    <a:pt x="14" y="136"/>
                    <a:pt x="15" y="135"/>
                    <a:pt x="15" y="132"/>
                  </a:cubicBezTo>
                  <a:cubicBezTo>
                    <a:pt x="15" y="130"/>
                    <a:pt x="14" y="128"/>
                    <a:pt x="11" y="128"/>
                  </a:cubicBezTo>
                  <a:close/>
                  <a:moveTo>
                    <a:pt x="11" y="88"/>
                  </a:moveTo>
                  <a:cubicBezTo>
                    <a:pt x="13" y="88"/>
                    <a:pt x="15" y="87"/>
                    <a:pt x="15" y="84"/>
                  </a:cubicBezTo>
                  <a:cubicBezTo>
                    <a:pt x="15" y="82"/>
                    <a:pt x="13" y="80"/>
                    <a:pt x="11" y="80"/>
                  </a:cubicBezTo>
                  <a:cubicBezTo>
                    <a:pt x="9" y="80"/>
                    <a:pt x="7" y="82"/>
                    <a:pt x="7" y="84"/>
                  </a:cubicBezTo>
                  <a:cubicBezTo>
                    <a:pt x="7" y="87"/>
                    <a:pt x="9" y="88"/>
                    <a:pt x="11" y="88"/>
                  </a:cubicBezTo>
                  <a:close/>
                  <a:moveTo>
                    <a:pt x="11" y="104"/>
                  </a:moveTo>
                  <a:cubicBezTo>
                    <a:pt x="14" y="104"/>
                    <a:pt x="15" y="103"/>
                    <a:pt x="15" y="100"/>
                  </a:cubicBezTo>
                  <a:cubicBezTo>
                    <a:pt x="15" y="98"/>
                    <a:pt x="14" y="96"/>
                    <a:pt x="11" y="96"/>
                  </a:cubicBezTo>
                  <a:cubicBezTo>
                    <a:pt x="9" y="96"/>
                    <a:pt x="7" y="98"/>
                    <a:pt x="7" y="100"/>
                  </a:cubicBezTo>
                  <a:cubicBezTo>
                    <a:pt x="7" y="103"/>
                    <a:pt x="9" y="104"/>
                    <a:pt x="11" y="104"/>
                  </a:cubicBezTo>
                  <a:close/>
                  <a:moveTo>
                    <a:pt x="11" y="40"/>
                  </a:moveTo>
                  <a:cubicBezTo>
                    <a:pt x="13" y="40"/>
                    <a:pt x="15" y="39"/>
                    <a:pt x="15" y="36"/>
                  </a:cubicBezTo>
                  <a:cubicBezTo>
                    <a:pt x="15" y="34"/>
                    <a:pt x="13" y="32"/>
                    <a:pt x="11" y="32"/>
                  </a:cubicBezTo>
                  <a:cubicBezTo>
                    <a:pt x="9" y="32"/>
                    <a:pt x="7" y="34"/>
                    <a:pt x="7" y="36"/>
                  </a:cubicBezTo>
                  <a:cubicBezTo>
                    <a:pt x="7" y="39"/>
                    <a:pt x="9" y="40"/>
                    <a:pt x="11" y="40"/>
                  </a:cubicBezTo>
                  <a:close/>
                  <a:moveTo>
                    <a:pt x="17" y="158"/>
                  </a:moveTo>
                  <a:cubicBezTo>
                    <a:pt x="14" y="154"/>
                    <a:pt x="8" y="154"/>
                    <a:pt x="4" y="158"/>
                  </a:cubicBezTo>
                  <a:cubicBezTo>
                    <a:pt x="0" y="162"/>
                    <a:pt x="0" y="168"/>
                    <a:pt x="4" y="172"/>
                  </a:cubicBezTo>
                  <a:cubicBezTo>
                    <a:pt x="8" y="176"/>
                    <a:pt x="14" y="176"/>
                    <a:pt x="17" y="172"/>
                  </a:cubicBezTo>
                  <a:cubicBezTo>
                    <a:pt x="21" y="168"/>
                    <a:pt x="21" y="162"/>
                    <a:pt x="17" y="158"/>
                  </a:cubicBezTo>
                  <a:close/>
                  <a:moveTo>
                    <a:pt x="11" y="72"/>
                  </a:moveTo>
                  <a:cubicBezTo>
                    <a:pt x="13" y="72"/>
                    <a:pt x="15" y="71"/>
                    <a:pt x="15" y="68"/>
                  </a:cubicBezTo>
                  <a:cubicBezTo>
                    <a:pt x="15" y="66"/>
                    <a:pt x="13" y="64"/>
                    <a:pt x="11" y="64"/>
                  </a:cubicBezTo>
                  <a:cubicBezTo>
                    <a:pt x="9" y="64"/>
                    <a:pt x="7" y="66"/>
                    <a:pt x="7" y="68"/>
                  </a:cubicBezTo>
                  <a:cubicBezTo>
                    <a:pt x="7" y="71"/>
                    <a:pt x="9" y="72"/>
                    <a:pt x="11" y="72"/>
                  </a:cubicBezTo>
                  <a:close/>
                  <a:moveTo>
                    <a:pt x="11" y="56"/>
                  </a:moveTo>
                  <a:cubicBezTo>
                    <a:pt x="13" y="56"/>
                    <a:pt x="15" y="55"/>
                    <a:pt x="15" y="52"/>
                  </a:cubicBezTo>
                  <a:cubicBezTo>
                    <a:pt x="15" y="50"/>
                    <a:pt x="13" y="48"/>
                    <a:pt x="11" y="48"/>
                  </a:cubicBezTo>
                  <a:cubicBezTo>
                    <a:pt x="9" y="48"/>
                    <a:pt x="7" y="50"/>
                    <a:pt x="7" y="52"/>
                  </a:cubicBezTo>
                  <a:cubicBezTo>
                    <a:pt x="7" y="55"/>
                    <a:pt x="9" y="56"/>
                    <a:pt x="11" y="56"/>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nvGrpSpPr>
            <p:cNvPr id="286" name="Group 285"/>
            <p:cNvGrpSpPr/>
            <p:nvPr/>
          </p:nvGrpSpPr>
          <p:grpSpPr>
            <a:xfrm>
              <a:off x="2265204" y="6104576"/>
              <a:ext cx="634064" cy="600075"/>
              <a:chOff x="1055688" y="2400300"/>
              <a:chExt cx="600075" cy="600075"/>
            </a:xfrm>
          </p:grpSpPr>
          <p:sp>
            <p:nvSpPr>
              <p:cNvPr id="288" name="Oval 1434"/>
              <p:cNvSpPr>
                <a:spLocks noChangeArrowheads="1"/>
              </p:cNvSpPr>
              <p:nvPr/>
            </p:nvSpPr>
            <p:spPr bwMode="auto">
              <a:xfrm>
                <a:off x="1068388" y="2413000"/>
                <a:ext cx="574675" cy="574675"/>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89" name="Freeform 1435"/>
              <p:cNvSpPr>
                <a:spLocks noEditPoints="1"/>
              </p:cNvSpPr>
              <p:nvPr/>
            </p:nvSpPr>
            <p:spPr bwMode="auto">
              <a:xfrm>
                <a:off x="1055688" y="2400300"/>
                <a:ext cx="600075" cy="600075"/>
              </a:xfrm>
              <a:custGeom>
                <a:avLst/>
                <a:gdLst>
                  <a:gd name="T0" fmla="*/ 95 w 189"/>
                  <a:gd name="T1" fmla="*/ 189 h 189"/>
                  <a:gd name="T2" fmla="*/ 0 w 189"/>
                  <a:gd name="T3" fmla="*/ 94 h 189"/>
                  <a:gd name="T4" fmla="*/ 95 w 189"/>
                  <a:gd name="T5" fmla="*/ 0 h 189"/>
                  <a:gd name="T6" fmla="*/ 189 w 189"/>
                  <a:gd name="T7" fmla="*/ 94 h 189"/>
                  <a:gd name="T8" fmla="*/ 95 w 189"/>
                  <a:gd name="T9" fmla="*/ 189 h 189"/>
                  <a:gd name="T10" fmla="*/ 95 w 189"/>
                  <a:gd name="T11" fmla="*/ 8 h 189"/>
                  <a:gd name="T12" fmla="*/ 8 w 189"/>
                  <a:gd name="T13" fmla="*/ 94 h 189"/>
                  <a:gd name="T14" fmla="*/ 95 w 189"/>
                  <a:gd name="T15" fmla="*/ 181 h 189"/>
                  <a:gd name="T16" fmla="*/ 181 w 189"/>
                  <a:gd name="T17" fmla="*/ 94 h 189"/>
                  <a:gd name="T18" fmla="*/ 95 w 189"/>
                  <a:gd name="T19" fmla="*/ 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 h="189">
                    <a:moveTo>
                      <a:pt x="95" y="189"/>
                    </a:moveTo>
                    <a:cubicBezTo>
                      <a:pt x="42" y="189"/>
                      <a:pt x="0" y="147"/>
                      <a:pt x="0" y="94"/>
                    </a:cubicBezTo>
                    <a:cubicBezTo>
                      <a:pt x="0" y="42"/>
                      <a:pt x="42" y="0"/>
                      <a:pt x="95" y="0"/>
                    </a:cubicBezTo>
                    <a:cubicBezTo>
                      <a:pt x="147" y="0"/>
                      <a:pt x="189" y="42"/>
                      <a:pt x="189" y="94"/>
                    </a:cubicBezTo>
                    <a:cubicBezTo>
                      <a:pt x="189" y="147"/>
                      <a:pt x="147" y="189"/>
                      <a:pt x="95" y="189"/>
                    </a:cubicBezTo>
                    <a:close/>
                    <a:moveTo>
                      <a:pt x="95" y="8"/>
                    </a:moveTo>
                    <a:cubicBezTo>
                      <a:pt x="47" y="8"/>
                      <a:pt x="8" y="47"/>
                      <a:pt x="8" y="94"/>
                    </a:cubicBezTo>
                    <a:cubicBezTo>
                      <a:pt x="8" y="142"/>
                      <a:pt x="47" y="181"/>
                      <a:pt x="95" y="181"/>
                    </a:cubicBezTo>
                    <a:cubicBezTo>
                      <a:pt x="142" y="181"/>
                      <a:pt x="181" y="142"/>
                      <a:pt x="181" y="94"/>
                    </a:cubicBezTo>
                    <a:cubicBezTo>
                      <a:pt x="181" y="47"/>
                      <a:pt x="142" y="8"/>
                      <a:pt x="95" y="8"/>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90" name="Freeform 1436"/>
              <p:cNvSpPr>
                <a:spLocks noEditPoints="1"/>
              </p:cNvSpPr>
              <p:nvPr/>
            </p:nvSpPr>
            <p:spPr bwMode="auto">
              <a:xfrm>
                <a:off x="1230313" y="2524125"/>
                <a:ext cx="254000" cy="371475"/>
              </a:xfrm>
              <a:custGeom>
                <a:avLst/>
                <a:gdLst>
                  <a:gd name="T0" fmla="*/ 40 w 80"/>
                  <a:gd name="T1" fmla="*/ 0 h 117"/>
                  <a:gd name="T2" fmla="*/ 0 w 80"/>
                  <a:gd name="T3" fmla="*/ 40 h 117"/>
                  <a:gd name="T4" fmla="*/ 19 w 80"/>
                  <a:gd name="T5" fmla="*/ 74 h 117"/>
                  <a:gd name="T6" fmla="*/ 20 w 80"/>
                  <a:gd name="T7" fmla="*/ 84 h 117"/>
                  <a:gd name="T8" fmla="*/ 40 w 80"/>
                  <a:gd name="T9" fmla="*/ 88 h 117"/>
                  <a:gd name="T10" fmla="*/ 59 w 80"/>
                  <a:gd name="T11" fmla="*/ 84 h 117"/>
                  <a:gd name="T12" fmla="*/ 60 w 80"/>
                  <a:gd name="T13" fmla="*/ 74 h 117"/>
                  <a:gd name="T14" fmla="*/ 80 w 80"/>
                  <a:gd name="T15" fmla="*/ 40 h 117"/>
                  <a:gd name="T16" fmla="*/ 40 w 80"/>
                  <a:gd name="T17" fmla="*/ 0 h 117"/>
                  <a:gd name="T18" fmla="*/ 54 w 80"/>
                  <a:gd name="T19" fmla="*/ 70 h 117"/>
                  <a:gd name="T20" fmla="*/ 53 w 80"/>
                  <a:gd name="T21" fmla="*/ 79 h 117"/>
                  <a:gd name="T22" fmla="*/ 40 w 80"/>
                  <a:gd name="T23" fmla="*/ 81 h 117"/>
                  <a:gd name="T24" fmla="*/ 26 w 80"/>
                  <a:gd name="T25" fmla="*/ 79 h 117"/>
                  <a:gd name="T26" fmla="*/ 25 w 80"/>
                  <a:gd name="T27" fmla="*/ 70 h 117"/>
                  <a:gd name="T28" fmla="*/ 7 w 80"/>
                  <a:gd name="T29" fmla="*/ 40 h 117"/>
                  <a:gd name="T30" fmla="*/ 40 w 80"/>
                  <a:gd name="T31" fmla="*/ 7 h 117"/>
                  <a:gd name="T32" fmla="*/ 73 w 80"/>
                  <a:gd name="T33" fmla="*/ 40 h 117"/>
                  <a:gd name="T34" fmla="*/ 54 w 80"/>
                  <a:gd name="T35" fmla="*/ 70 h 117"/>
                  <a:gd name="T36" fmla="*/ 23 w 80"/>
                  <a:gd name="T37" fmla="*/ 101 h 117"/>
                  <a:gd name="T38" fmla="*/ 24 w 80"/>
                  <a:gd name="T39" fmla="*/ 107 h 117"/>
                  <a:gd name="T40" fmla="*/ 29 w 80"/>
                  <a:gd name="T41" fmla="*/ 110 h 117"/>
                  <a:gd name="T42" fmla="*/ 29 w 80"/>
                  <a:gd name="T43" fmla="*/ 114 h 117"/>
                  <a:gd name="T44" fmla="*/ 40 w 80"/>
                  <a:gd name="T45" fmla="*/ 117 h 117"/>
                  <a:gd name="T46" fmla="*/ 50 w 80"/>
                  <a:gd name="T47" fmla="*/ 114 h 117"/>
                  <a:gd name="T48" fmla="*/ 50 w 80"/>
                  <a:gd name="T49" fmla="*/ 110 h 117"/>
                  <a:gd name="T50" fmla="*/ 56 w 80"/>
                  <a:gd name="T51" fmla="*/ 107 h 117"/>
                  <a:gd name="T52" fmla="*/ 57 w 80"/>
                  <a:gd name="T53" fmla="*/ 101 h 117"/>
                  <a:gd name="T54" fmla="*/ 40 w 80"/>
                  <a:gd name="T55" fmla="*/ 104 h 117"/>
                  <a:gd name="T56" fmla="*/ 23 w 80"/>
                  <a:gd name="T57" fmla="*/ 101 h 117"/>
                  <a:gd name="T58" fmla="*/ 21 w 80"/>
                  <a:gd name="T59" fmla="*/ 90 h 117"/>
                  <a:gd name="T60" fmla="*/ 22 w 80"/>
                  <a:gd name="T61" fmla="*/ 96 h 117"/>
                  <a:gd name="T62" fmla="*/ 40 w 80"/>
                  <a:gd name="T63" fmla="*/ 99 h 117"/>
                  <a:gd name="T64" fmla="*/ 57 w 80"/>
                  <a:gd name="T65" fmla="*/ 96 h 117"/>
                  <a:gd name="T66" fmla="*/ 58 w 80"/>
                  <a:gd name="T67" fmla="*/ 90 h 117"/>
                  <a:gd name="T68" fmla="*/ 40 w 80"/>
                  <a:gd name="T69" fmla="*/ 93 h 117"/>
                  <a:gd name="T70" fmla="*/ 21 w 80"/>
                  <a:gd name="T71" fmla="*/ 90 h 117"/>
                  <a:gd name="T72" fmla="*/ 40 w 80"/>
                  <a:gd name="T73" fmla="*/ 17 h 117"/>
                  <a:gd name="T74" fmla="*/ 42 w 80"/>
                  <a:gd name="T75" fmla="*/ 15 h 117"/>
                  <a:gd name="T76" fmla="*/ 40 w 80"/>
                  <a:gd name="T77" fmla="*/ 12 h 117"/>
                  <a:gd name="T78" fmla="*/ 12 w 80"/>
                  <a:gd name="T79" fmla="*/ 40 h 117"/>
                  <a:gd name="T80" fmla="*/ 14 w 80"/>
                  <a:gd name="T81" fmla="*/ 42 h 117"/>
                  <a:gd name="T82" fmla="*/ 16 w 80"/>
                  <a:gd name="T83" fmla="*/ 40 h 117"/>
                  <a:gd name="T84" fmla="*/ 40 w 80"/>
                  <a:gd name="T85" fmla="*/ 17 h 117"/>
                  <a:gd name="T86" fmla="*/ 48 w 80"/>
                  <a:gd name="T87" fmla="*/ 55 h 117"/>
                  <a:gd name="T88" fmla="*/ 40 w 80"/>
                  <a:gd name="T89" fmla="*/ 39 h 117"/>
                  <a:gd name="T90" fmla="*/ 31 w 80"/>
                  <a:gd name="T91" fmla="*/ 55 h 117"/>
                  <a:gd name="T92" fmla="*/ 27 w 80"/>
                  <a:gd name="T93" fmla="*/ 47 h 117"/>
                  <a:gd name="T94" fmla="*/ 21 w 80"/>
                  <a:gd name="T95" fmla="*/ 50 h 117"/>
                  <a:gd name="T96" fmla="*/ 30 w 80"/>
                  <a:gd name="T97" fmla="*/ 69 h 117"/>
                  <a:gd name="T98" fmla="*/ 40 w 80"/>
                  <a:gd name="T99" fmla="*/ 52 h 117"/>
                  <a:gd name="T100" fmla="*/ 49 w 80"/>
                  <a:gd name="T101" fmla="*/ 69 h 117"/>
                  <a:gd name="T102" fmla="*/ 58 w 80"/>
                  <a:gd name="T103" fmla="*/ 50 h 117"/>
                  <a:gd name="T104" fmla="*/ 52 w 80"/>
                  <a:gd name="T105" fmla="*/ 47 h 117"/>
                  <a:gd name="T106" fmla="*/ 48 w 80"/>
                  <a:gd name="T107" fmla="*/ 5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17">
                    <a:moveTo>
                      <a:pt x="40" y="0"/>
                    </a:moveTo>
                    <a:cubicBezTo>
                      <a:pt x="18" y="0"/>
                      <a:pt x="0" y="18"/>
                      <a:pt x="0" y="40"/>
                    </a:cubicBezTo>
                    <a:cubicBezTo>
                      <a:pt x="0" y="55"/>
                      <a:pt x="7" y="67"/>
                      <a:pt x="19" y="74"/>
                    </a:cubicBezTo>
                    <a:cubicBezTo>
                      <a:pt x="20" y="84"/>
                      <a:pt x="20" y="84"/>
                      <a:pt x="20" y="84"/>
                    </a:cubicBezTo>
                    <a:cubicBezTo>
                      <a:pt x="26" y="87"/>
                      <a:pt x="33" y="88"/>
                      <a:pt x="40" y="88"/>
                    </a:cubicBezTo>
                    <a:cubicBezTo>
                      <a:pt x="47" y="88"/>
                      <a:pt x="53" y="87"/>
                      <a:pt x="59" y="84"/>
                    </a:cubicBezTo>
                    <a:cubicBezTo>
                      <a:pt x="60" y="74"/>
                      <a:pt x="60" y="74"/>
                      <a:pt x="60" y="74"/>
                    </a:cubicBezTo>
                    <a:cubicBezTo>
                      <a:pt x="72" y="67"/>
                      <a:pt x="80" y="55"/>
                      <a:pt x="80" y="40"/>
                    </a:cubicBezTo>
                    <a:cubicBezTo>
                      <a:pt x="80" y="18"/>
                      <a:pt x="62" y="0"/>
                      <a:pt x="40" y="0"/>
                    </a:cubicBezTo>
                    <a:close/>
                    <a:moveTo>
                      <a:pt x="54" y="70"/>
                    </a:moveTo>
                    <a:cubicBezTo>
                      <a:pt x="53" y="79"/>
                      <a:pt x="53" y="79"/>
                      <a:pt x="53" y="79"/>
                    </a:cubicBezTo>
                    <a:cubicBezTo>
                      <a:pt x="53" y="79"/>
                      <a:pt x="50" y="81"/>
                      <a:pt x="40" y="81"/>
                    </a:cubicBezTo>
                    <a:cubicBezTo>
                      <a:pt x="29" y="81"/>
                      <a:pt x="26" y="79"/>
                      <a:pt x="26" y="79"/>
                    </a:cubicBezTo>
                    <a:cubicBezTo>
                      <a:pt x="25" y="70"/>
                      <a:pt x="25" y="70"/>
                      <a:pt x="25" y="70"/>
                    </a:cubicBezTo>
                    <a:cubicBezTo>
                      <a:pt x="14" y="64"/>
                      <a:pt x="7" y="53"/>
                      <a:pt x="7" y="40"/>
                    </a:cubicBezTo>
                    <a:cubicBezTo>
                      <a:pt x="7" y="22"/>
                      <a:pt x="21" y="7"/>
                      <a:pt x="40" y="7"/>
                    </a:cubicBezTo>
                    <a:cubicBezTo>
                      <a:pt x="58" y="7"/>
                      <a:pt x="73" y="22"/>
                      <a:pt x="73" y="40"/>
                    </a:cubicBezTo>
                    <a:cubicBezTo>
                      <a:pt x="73" y="53"/>
                      <a:pt x="65" y="64"/>
                      <a:pt x="54" y="70"/>
                    </a:cubicBezTo>
                    <a:close/>
                    <a:moveTo>
                      <a:pt x="23" y="101"/>
                    </a:moveTo>
                    <a:cubicBezTo>
                      <a:pt x="24" y="107"/>
                      <a:pt x="24" y="107"/>
                      <a:pt x="24" y="107"/>
                    </a:cubicBezTo>
                    <a:cubicBezTo>
                      <a:pt x="24" y="107"/>
                      <a:pt x="25" y="109"/>
                      <a:pt x="29" y="110"/>
                    </a:cubicBezTo>
                    <a:cubicBezTo>
                      <a:pt x="29" y="114"/>
                      <a:pt x="29" y="114"/>
                      <a:pt x="29" y="114"/>
                    </a:cubicBezTo>
                    <a:cubicBezTo>
                      <a:pt x="29" y="114"/>
                      <a:pt x="32" y="117"/>
                      <a:pt x="40" y="117"/>
                    </a:cubicBezTo>
                    <a:cubicBezTo>
                      <a:pt x="47" y="117"/>
                      <a:pt x="50" y="114"/>
                      <a:pt x="50" y="114"/>
                    </a:cubicBezTo>
                    <a:cubicBezTo>
                      <a:pt x="50" y="110"/>
                      <a:pt x="50" y="110"/>
                      <a:pt x="50" y="110"/>
                    </a:cubicBezTo>
                    <a:cubicBezTo>
                      <a:pt x="54" y="109"/>
                      <a:pt x="56" y="107"/>
                      <a:pt x="56" y="107"/>
                    </a:cubicBezTo>
                    <a:cubicBezTo>
                      <a:pt x="57" y="101"/>
                      <a:pt x="57" y="101"/>
                      <a:pt x="57" y="101"/>
                    </a:cubicBezTo>
                    <a:cubicBezTo>
                      <a:pt x="51" y="103"/>
                      <a:pt x="46" y="104"/>
                      <a:pt x="40" y="104"/>
                    </a:cubicBezTo>
                    <a:cubicBezTo>
                      <a:pt x="34" y="104"/>
                      <a:pt x="28" y="103"/>
                      <a:pt x="23" y="101"/>
                    </a:cubicBezTo>
                    <a:close/>
                    <a:moveTo>
                      <a:pt x="21" y="90"/>
                    </a:moveTo>
                    <a:cubicBezTo>
                      <a:pt x="22" y="96"/>
                      <a:pt x="22" y="96"/>
                      <a:pt x="22" y="96"/>
                    </a:cubicBezTo>
                    <a:cubicBezTo>
                      <a:pt x="27" y="98"/>
                      <a:pt x="33" y="99"/>
                      <a:pt x="40" y="99"/>
                    </a:cubicBezTo>
                    <a:cubicBezTo>
                      <a:pt x="46" y="99"/>
                      <a:pt x="52" y="98"/>
                      <a:pt x="57" y="96"/>
                    </a:cubicBezTo>
                    <a:cubicBezTo>
                      <a:pt x="58" y="90"/>
                      <a:pt x="58" y="90"/>
                      <a:pt x="58" y="90"/>
                    </a:cubicBezTo>
                    <a:cubicBezTo>
                      <a:pt x="53" y="92"/>
                      <a:pt x="46" y="93"/>
                      <a:pt x="40" y="93"/>
                    </a:cubicBezTo>
                    <a:cubicBezTo>
                      <a:pt x="33" y="93"/>
                      <a:pt x="27" y="92"/>
                      <a:pt x="21" y="90"/>
                    </a:cubicBezTo>
                    <a:close/>
                    <a:moveTo>
                      <a:pt x="40" y="17"/>
                    </a:moveTo>
                    <a:cubicBezTo>
                      <a:pt x="41" y="17"/>
                      <a:pt x="42" y="16"/>
                      <a:pt x="42" y="15"/>
                    </a:cubicBezTo>
                    <a:cubicBezTo>
                      <a:pt x="42" y="13"/>
                      <a:pt x="41" y="12"/>
                      <a:pt x="40" y="12"/>
                    </a:cubicBezTo>
                    <a:cubicBezTo>
                      <a:pt x="24" y="12"/>
                      <a:pt x="12" y="25"/>
                      <a:pt x="12" y="40"/>
                    </a:cubicBezTo>
                    <a:cubicBezTo>
                      <a:pt x="12" y="41"/>
                      <a:pt x="13" y="42"/>
                      <a:pt x="14" y="42"/>
                    </a:cubicBezTo>
                    <a:cubicBezTo>
                      <a:pt x="15" y="42"/>
                      <a:pt x="16" y="41"/>
                      <a:pt x="16" y="40"/>
                    </a:cubicBezTo>
                    <a:cubicBezTo>
                      <a:pt x="16" y="27"/>
                      <a:pt x="27" y="17"/>
                      <a:pt x="40" y="17"/>
                    </a:cubicBezTo>
                    <a:close/>
                    <a:moveTo>
                      <a:pt x="48" y="55"/>
                    </a:moveTo>
                    <a:cubicBezTo>
                      <a:pt x="40" y="39"/>
                      <a:pt x="40" y="39"/>
                      <a:pt x="40" y="39"/>
                    </a:cubicBezTo>
                    <a:cubicBezTo>
                      <a:pt x="31" y="55"/>
                      <a:pt x="31" y="55"/>
                      <a:pt x="31" y="55"/>
                    </a:cubicBezTo>
                    <a:cubicBezTo>
                      <a:pt x="27" y="47"/>
                      <a:pt x="27" y="47"/>
                      <a:pt x="27" y="47"/>
                    </a:cubicBezTo>
                    <a:cubicBezTo>
                      <a:pt x="21" y="50"/>
                      <a:pt x="21" y="50"/>
                      <a:pt x="21" y="50"/>
                    </a:cubicBezTo>
                    <a:cubicBezTo>
                      <a:pt x="30" y="69"/>
                      <a:pt x="30" y="69"/>
                      <a:pt x="30" y="69"/>
                    </a:cubicBezTo>
                    <a:cubicBezTo>
                      <a:pt x="40" y="52"/>
                      <a:pt x="40" y="52"/>
                      <a:pt x="40" y="52"/>
                    </a:cubicBezTo>
                    <a:cubicBezTo>
                      <a:pt x="49" y="69"/>
                      <a:pt x="49" y="69"/>
                      <a:pt x="49" y="69"/>
                    </a:cubicBezTo>
                    <a:cubicBezTo>
                      <a:pt x="58" y="50"/>
                      <a:pt x="58" y="50"/>
                      <a:pt x="58" y="50"/>
                    </a:cubicBezTo>
                    <a:cubicBezTo>
                      <a:pt x="52" y="47"/>
                      <a:pt x="52" y="47"/>
                      <a:pt x="52" y="47"/>
                    </a:cubicBezTo>
                    <a:lnTo>
                      <a:pt x="48" y="55"/>
                    </a:ln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sp>
          <p:nvSpPr>
            <p:cNvPr id="287" name="TextBox 286"/>
            <p:cNvSpPr txBox="1">
              <a:spLocks/>
            </p:cNvSpPr>
            <p:nvPr/>
          </p:nvSpPr>
          <p:spPr>
            <a:xfrm>
              <a:off x="1775001" y="5806047"/>
              <a:ext cx="1719542" cy="246221"/>
            </a:xfrm>
            <a:prstGeom prst="rect">
              <a:avLst/>
            </a:prstGeom>
            <a:noFill/>
          </p:spPr>
          <p:txBody>
            <a:bodyPr wrap="square" lIns="0" tIns="0" rIns="0" bIns="0" rtlCol="0">
              <a:spAutoFit/>
            </a:bodyPr>
            <a:lstStyle/>
            <a:p>
              <a:pPr lvl="0" algn="ctr"/>
              <a:r>
                <a:rPr lang="en-US" sz="1600" b="1" dirty="0" smtClean="0">
                  <a:solidFill>
                    <a:schemeClr val="bg1"/>
                  </a:solidFill>
                </a:rPr>
                <a:t>2009-2012</a:t>
              </a:r>
              <a:endParaRPr lang="en-US" sz="1600" b="1" dirty="0">
                <a:solidFill>
                  <a:schemeClr val="bg1"/>
                </a:solidFill>
              </a:endParaRPr>
            </a:p>
          </p:txBody>
        </p:sp>
      </p:grpSp>
      <p:grpSp>
        <p:nvGrpSpPr>
          <p:cNvPr id="291" name="Group 290"/>
          <p:cNvGrpSpPr/>
          <p:nvPr/>
        </p:nvGrpSpPr>
        <p:grpSpPr>
          <a:xfrm>
            <a:off x="9639240" y="4908765"/>
            <a:ext cx="2001352" cy="1554018"/>
            <a:chOff x="1775001" y="5150633"/>
            <a:chExt cx="2001352" cy="1554018"/>
          </a:xfrm>
        </p:grpSpPr>
        <p:sp>
          <p:nvSpPr>
            <p:cNvPr id="292" name="Freeform 1424"/>
            <p:cNvSpPr>
              <a:spLocks/>
            </p:cNvSpPr>
            <p:nvPr/>
          </p:nvSpPr>
          <p:spPr bwMode="auto">
            <a:xfrm flipV="1">
              <a:off x="1775001" y="5340390"/>
              <a:ext cx="2001352" cy="1066800"/>
            </a:xfrm>
            <a:custGeom>
              <a:avLst/>
              <a:gdLst>
                <a:gd name="T0" fmla="*/ 443 w 451"/>
                <a:gd name="T1" fmla="*/ 127 h 336"/>
                <a:gd name="T2" fmla="*/ 401 w 451"/>
                <a:gd name="T3" fmla="*/ 186 h 336"/>
                <a:gd name="T4" fmla="*/ 346 w 451"/>
                <a:gd name="T5" fmla="*/ 215 h 336"/>
                <a:gd name="T6" fmla="*/ 91 w 451"/>
                <a:gd name="T7" fmla="*/ 215 h 336"/>
                <a:gd name="T8" fmla="*/ 91 w 451"/>
                <a:gd name="T9" fmla="*/ 306 h 336"/>
                <a:gd name="T10" fmla="*/ 65 w 451"/>
                <a:gd name="T11" fmla="*/ 332 h 336"/>
                <a:gd name="T12" fmla="*/ 52 w 451"/>
                <a:gd name="T13" fmla="*/ 335 h 336"/>
                <a:gd name="T14" fmla="*/ 45 w 451"/>
                <a:gd name="T15" fmla="*/ 324 h 336"/>
                <a:gd name="T16" fmla="*/ 45 w 451"/>
                <a:gd name="T17" fmla="*/ 261 h 336"/>
                <a:gd name="T18" fmla="*/ 0 w 451"/>
                <a:gd name="T19" fmla="*/ 215 h 336"/>
                <a:gd name="T20" fmla="*/ 0 w 451"/>
                <a:gd name="T21" fmla="*/ 0 h 336"/>
                <a:gd name="T22" fmla="*/ 346 w 451"/>
                <a:gd name="T23" fmla="*/ 0 h 336"/>
                <a:gd name="T24" fmla="*/ 401 w 451"/>
                <a:gd name="T25" fmla="*/ 29 h 336"/>
                <a:gd name="T26" fmla="*/ 443 w 451"/>
                <a:gd name="T27" fmla="*/ 88 h 336"/>
                <a:gd name="T28" fmla="*/ 443 w 451"/>
                <a:gd name="T29" fmla="*/ 12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1" h="336">
                  <a:moveTo>
                    <a:pt x="443" y="127"/>
                  </a:moveTo>
                  <a:cubicBezTo>
                    <a:pt x="401" y="186"/>
                    <a:pt x="401" y="186"/>
                    <a:pt x="401" y="186"/>
                  </a:cubicBezTo>
                  <a:cubicBezTo>
                    <a:pt x="389" y="205"/>
                    <a:pt x="368" y="215"/>
                    <a:pt x="346" y="215"/>
                  </a:cubicBezTo>
                  <a:cubicBezTo>
                    <a:pt x="91" y="215"/>
                    <a:pt x="91" y="215"/>
                    <a:pt x="91" y="215"/>
                  </a:cubicBezTo>
                  <a:cubicBezTo>
                    <a:pt x="91" y="306"/>
                    <a:pt x="91" y="306"/>
                    <a:pt x="91" y="306"/>
                  </a:cubicBezTo>
                  <a:cubicBezTo>
                    <a:pt x="65" y="332"/>
                    <a:pt x="65" y="332"/>
                    <a:pt x="65" y="332"/>
                  </a:cubicBezTo>
                  <a:cubicBezTo>
                    <a:pt x="62" y="335"/>
                    <a:pt x="57" y="336"/>
                    <a:pt x="52" y="335"/>
                  </a:cubicBezTo>
                  <a:cubicBezTo>
                    <a:pt x="48" y="333"/>
                    <a:pt x="45" y="329"/>
                    <a:pt x="45" y="324"/>
                  </a:cubicBezTo>
                  <a:cubicBezTo>
                    <a:pt x="45" y="261"/>
                    <a:pt x="45" y="261"/>
                    <a:pt x="45" y="261"/>
                  </a:cubicBezTo>
                  <a:cubicBezTo>
                    <a:pt x="0" y="215"/>
                    <a:pt x="0" y="215"/>
                    <a:pt x="0" y="215"/>
                  </a:cubicBezTo>
                  <a:cubicBezTo>
                    <a:pt x="0" y="0"/>
                    <a:pt x="0" y="0"/>
                    <a:pt x="0" y="0"/>
                  </a:cubicBezTo>
                  <a:cubicBezTo>
                    <a:pt x="346" y="0"/>
                    <a:pt x="346" y="0"/>
                    <a:pt x="346" y="0"/>
                  </a:cubicBezTo>
                  <a:cubicBezTo>
                    <a:pt x="368" y="0"/>
                    <a:pt x="389" y="11"/>
                    <a:pt x="401" y="29"/>
                  </a:cubicBezTo>
                  <a:cubicBezTo>
                    <a:pt x="443" y="88"/>
                    <a:pt x="443" y="88"/>
                    <a:pt x="443" y="88"/>
                  </a:cubicBezTo>
                  <a:cubicBezTo>
                    <a:pt x="451" y="100"/>
                    <a:pt x="451" y="115"/>
                    <a:pt x="443" y="127"/>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93" name="Freeform 1454"/>
            <p:cNvSpPr>
              <a:spLocks/>
            </p:cNvSpPr>
            <p:nvPr/>
          </p:nvSpPr>
          <p:spPr bwMode="auto">
            <a:xfrm flipV="1">
              <a:off x="1775001" y="5435640"/>
              <a:ext cx="348504" cy="288925"/>
            </a:xfrm>
            <a:custGeom>
              <a:avLst/>
              <a:gdLst>
                <a:gd name="T0" fmla="*/ 0 w 182"/>
                <a:gd name="T1" fmla="*/ 0 h 182"/>
                <a:gd name="T2" fmla="*/ 182 w 182"/>
                <a:gd name="T3" fmla="*/ 0 h 182"/>
                <a:gd name="T4" fmla="*/ 182 w 182"/>
                <a:gd name="T5" fmla="*/ 182 h 182"/>
                <a:gd name="T6" fmla="*/ 0 w 182"/>
                <a:gd name="T7" fmla="*/ 0 h 182"/>
              </a:gdLst>
              <a:ahLst/>
              <a:cxnLst>
                <a:cxn ang="0">
                  <a:pos x="T0" y="T1"/>
                </a:cxn>
                <a:cxn ang="0">
                  <a:pos x="T2" y="T3"/>
                </a:cxn>
                <a:cxn ang="0">
                  <a:pos x="T4" y="T5"/>
                </a:cxn>
                <a:cxn ang="0">
                  <a:pos x="T6" y="T7"/>
                </a:cxn>
              </a:cxnLst>
              <a:rect l="0" t="0" r="r" b="b"/>
              <a:pathLst>
                <a:path w="182" h="182">
                  <a:moveTo>
                    <a:pt x="0" y="0"/>
                  </a:moveTo>
                  <a:lnTo>
                    <a:pt x="182" y="0"/>
                  </a:lnTo>
                  <a:lnTo>
                    <a:pt x="182" y="182"/>
                  </a:lnTo>
                  <a:lnTo>
                    <a:pt x="0" y="0"/>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94" name="Freeform 1455"/>
            <p:cNvSpPr>
              <a:spLocks/>
            </p:cNvSpPr>
            <p:nvPr/>
          </p:nvSpPr>
          <p:spPr bwMode="auto">
            <a:xfrm flipV="1">
              <a:off x="1947338" y="5340390"/>
              <a:ext cx="176167" cy="238125"/>
            </a:xfrm>
            <a:custGeom>
              <a:avLst/>
              <a:gdLst>
                <a:gd name="T0" fmla="*/ 46 w 46"/>
                <a:gd name="T1" fmla="*/ 45 h 75"/>
                <a:gd name="T2" fmla="*/ 0 w 46"/>
                <a:gd name="T3" fmla="*/ 0 h 75"/>
                <a:gd name="T4" fmla="*/ 0 w 46"/>
                <a:gd name="T5" fmla="*/ 63 h 75"/>
                <a:gd name="T6" fmla="*/ 7 w 46"/>
                <a:gd name="T7" fmla="*/ 74 h 75"/>
                <a:gd name="T8" fmla="*/ 20 w 46"/>
                <a:gd name="T9" fmla="*/ 71 h 75"/>
                <a:gd name="T10" fmla="*/ 46 w 46"/>
                <a:gd name="T11" fmla="*/ 45 h 75"/>
              </a:gdLst>
              <a:ahLst/>
              <a:cxnLst>
                <a:cxn ang="0">
                  <a:pos x="T0" y="T1"/>
                </a:cxn>
                <a:cxn ang="0">
                  <a:pos x="T2" y="T3"/>
                </a:cxn>
                <a:cxn ang="0">
                  <a:pos x="T4" y="T5"/>
                </a:cxn>
                <a:cxn ang="0">
                  <a:pos x="T6" y="T7"/>
                </a:cxn>
                <a:cxn ang="0">
                  <a:pos x="T8" y="T9"/>
                </a:cxn>
                <a:cxn ang="0">
                  <a:pos x="T10" y="T11"/>
                </a:cxn>
              </a:cxnLst>
              <a:rect l="0" t="0" r="r" b="b"/>
              <a:pathLst>
                <a:path w="46" h="75">
                  <a:moveTo>
                    <a:pt x="46" y="45"/>
                  </a:moveTo>
                  <a:cubicBezTo>
                    <a:pt x="0" y="0"/>
                    <a:pt x="0" y="0"/>
                    <a:pt x="0" y="0"/>
                  </a:cubicBezTo>
                  <a:cubicBezTo>
                    <a:pt x="0" y="63"/>
                    <a:pt x="0" y="63"/>
                    <a:pt x="0" y="63"/>
                  </a:cubicBezTo>
                  <a:cubicBezTo>
                    <a:pt x="0" y="68"/>
                    <a:pt x="3" y="72"/>
                    <a:pt x="7" y="74"/>
                  </a:cubicBezTo>
                  <a:cubicBezTo>
                    <a:pt x="12" y="75"/>
                    <a:pt x="17" y="74"/>
                    <a:pt x="20" y="71"/>
                  </a:cubicBezTo>
                  <a:lnTo>
                    <a:pt x="46" y="45"/>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95" name="Freeform 1456"/>
            <p:cNvSpPr>
              <a:spLocks/>
            </p:cNvSpPr>
            <p:nvPr/>
          </p:nvSpPr>
          <p:spPr bwMode="auto">
            <a:xfrm flipV="1">
              <a:off x="1775001" y="5435640"/>
              <a:ext cx="348504" cy="288925"/>
            </a:xfrm>
            <a:custGeom>
              <a:avLst/>
              <a:gdLst>
                <a:gd name="T0" fmla="*/ 0 w 182"/>
                <a:gd name="T1" fmla="*/ 0 h 182"/>
                <a:gd name="T2" fmla="*/ 182 w 182"/>
                <a:gd name="T3" fmla="*/ 0 h 182"/>
                <a:gd name="T4" fmla="*/ 182 w 182"/>
                <a:gd name="T5" fmla="*/ 182 h 182"/>
                <a:gd name="T6" fmla="*/ 0 w 182"/>
                <a:gd name="T7" fmla="*/ 0 h 182"/>
              </a:gdLst>
              <a:ahLst/>
              <a:cxnLst>
                <a:cxn ang="0">
                  <a:pos x="T0" y="T1"/>
                </a:cxn>
                <a:cxn ang="0">
                  <a:pos x="T2" y="T3"/>
                </a:cxn>
                <a:cxn ang="0">
                  <a:pos x="T4" y="T5"/>
                </a:cxn>
                <a:cxn ang="0">
                  <a:pos x="T6" y="T7"/>
                </a:cxn>
              </a:cxnLst>
              <a:rect l="0" t="0" r="r" b="b"/>
              <a:pathLst>
                <a:path w="182" h="182">
                  <a:moveTo>
                    <a:pt x="0" y="0"/>
                  </a:moveTo>
                  <a:lnTo>
                    <a:pt x="182" y="0"/>
                  </a:lnTo>
                  <a:lnTo>
                    <a:pt x="182" y="182"/>
                  </a:lnTo>
                  <a:lnTo>
                    <a:pt x="0" y="0"/>
                  </a:lnTo>
                  <a:close/>
                </a:path>
              </a:pathLst>
            </a:custGeom>
            <a:solidFill>
              <a:sysClr val="windowText" lastClr="000000">
                <a:alpha val="30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96" name="Freeform 1457"/>
            <p:cNvSpPr>
              <a:spLocks/>
            </p:cNvSpPr>
            <p:nvPr/>
          </p:nvSpPr>
          <p:spPr bwMode="auto">
            <a:xfrm flipV="1">
              <a:off x="1947338" y="5340390"/>
              <a:ext cx="176167" cy="238125"/>
            </a:xfrm>
            <a:custGeom>
              <a:avLst/>
              <a:gdLst>
                <a:gd name="T0" fmla="*/ 46 w 46"/>
                <a:gd name="T1" fmla="*/ 45 h 75"/>
                <a:gd name="T2" fmla="*/ 0 w 46"/>
                <a:gd name="T3" fmla="*/ 0 h 75"/>
                <a:gd name="T4" fmla="*/ 0 w 46"/>
                <a:gd name="T5" fmla="*/ 63 h 75"/>
                <a:gd name="T6" fmla="*/ 7 w 46"/>
                <a:gd name="T7" fmla="*/ 74 h 75"/>
                <a:gd name="T8" fmla="*/ 20 w 46"/>
                <a:gd name="T9" fmla="*/ 71 h 75"/>
                <a:gd name="T10" fmla="*/ 46 w 46"/>
                <a:gd name="T11" fmla="*/ 45 h 75"/>
              </a:gdLst>
              <a:ahLst/>
              <a:cxnLst>
                <a:cxn ang="0">
                  <a:pos x="T0" y="T1"/>
                </a:cxn>
                <a:cxn ang="0">
                  <a:pos x="T2" y="T3"/>
                </a:cxn>
                <a:cxn ang="0">
                  <a:pos x="T4" y="T5"/>
                </a:cxn>
                <a:cxn ang="0">
                  <a:pos x="T6" y="T7"/>
                </a:cxn>
                <a:cxn ang="0">
                  <a:pos x="T8" y="T9"/>
                </a:cxn>
                <a:cxn ang="0">
                  <a:pos x="T10" y="T11"/>
                </a:cxn>
              </a:cxnLst>
              <a:rect l="0" t="0" r="r" b="b"/>
              <a:pathLst>
                <a:path w="46" h="75">
                  <a:moveTo>
                    <a:pt x="46" y="45"/>
                  </a:moveTo>
                  <a:cubicBezTo>
                    <a:pt x="0" y="0"/>
                    <a:pt x="0" y="0"/>
                    <a:pt x="0" y="0"/>
                  </a:cubicBezTo>
                  <a:cubicBezTo>
                    <a:pt x="0" y="63"/>
                    <a:pt x="0" y="63"/>
                    <a:pt x="0" y="63"/>
                  </a:cubicBezTo>
                  <a:cubicBezTo>
                    <a:pt x="0" y="68"/>
                    <a:pt x="3" y="72"/>
                    <a:pt x="7" y="74"/>
                  </a:cubicBezTo>
                  <a:cubicBezTo>
                    <a:pt x="12" y="75"/>
                    <a:pt x="17" y="74"/>
                    <a:pt x="20" y="71"/>
                  </a:cubicBezTo>
                  <a:lnTo>
                    <a:pt x="46" y="45"/>
                  </a:lnTo>
                  <a:close/>
                </a:path>
              </a:pathLst>
            </a:custGeom>
            <a:solidFill>
              <a:sysClr val="windowText" lastClr="000000">
                <a:alpha val="15000"/>
              </a:sys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297" name="Freeform 1431"/>
            <p:cNvSpPr>
              <a:spLocks noEditPoints="1"/>
            </p:cNvSpPr>
            <p:nvPr/>
          </p:nvSpPr>
          <p:spPr bwMode="auto">
            <a:xfrm flipV="1">
              <a:off x="2594560" y="5150633"/>
              <a:ext cx="80424" cy="558800"/>
            </a:xfrm>
            <a:custGeom>
              <a:avLst/>
              <a:gdLst>
                <a:gd name="T0" fmla="*/ 15 w 21"/>
                <a:gd name="T1" fmla="*/ 116 h 176"/>
                <a:gd name="T2" fmla="*/ 11 w 21"/>
                <a:gd name="T3" fmla="*/ 112 h 176"/>
                <a:gd name="T4" fmla="*/ 7 w 21"/>
                <a:gd name="T5" fmla="*/ 116 h 176"/>
                <a:gd name="T6" fmla="*/ 11 w 21"/>
                <a:gd name="T7" fmla="*/ 120 h 176"/>
                <a:gd name="T8" fmla="*/ 15 w 21"/>
                <a:gd name="T9" fmla="*/ 116 h 176"/>
                <a:gd name="T10" fmla="*/ 11 w 21"/>
                <a:gd name="T11" fmla="*/ 8 h 176"/>
                <a:gd name="T12" fmla="*/ 15 w 21"/>
                <a:gd name="T13" fmla="*/ 4 h 176"/>
                <a:gd name="T14" fmla="*/ 11 w 21"/>
                <a:gd name="T15" fmla="*/ 0 h 176"/>
                <a:gd name="T16" fmla="*/ 7 w 21"/>
                <a:gd name="T17" fmla="*/ 4 h 176"/>
                <a:gd name="T18" fmla="*/ 11 w 21"/>
                <a:gd name="T19" fmla="*/ 8 h 176"/>
                <a:gd name="T20" fmla="*/ 11 w 21"/>
                <a:gd name="T21" fmla="*/ 24 h 176"/>
                <a:gd name="T22" fmla="*/ 15 w 21"/>
                <a:gd name="T23" fmla="*/ 20 h 176"/>
                <a:gd name="T24" fmla="*/ 11 w 21"/>
                <a:gd name="T25" fmla="*/ 16 h 176"/>
                <a:gd name="T26" fmla="*/ 7 w 21"/>
                <a:gd name="T27" fmla="*/ 20 h 176"/>
                <a:gd name="T28" fmla="*/ 11 w 21"/>
                <a:gd name="T29" fmla="*/ 24 h 176"/>
                <a:gd name="T30" fmla="*/ 11 w 21"/>
                <a:gd name="T31" fmla="*/ 144 h 176"/>
                <a:gd name="T32" fmla="*/ 7 w 21"/>
                <a:gd name="T33" fmla="*/ 148 h 176"/>
                <a:gd name="T34" fmla="*/ 11 w 21"/>
                <a:gd name="T35" fmla="*/ 152 h 176"/>
                <a:gd name="T36" fmla="*/ 15 w 21"/>
                <a:gd name="T37" fmla="*/ 148 h 176"/>
                <a:gd name="T38" fmla="*/ 11 w 21"/>
                <a:gd name="T39" fmla="*/ 144 h 176"/>
                <a:gd name="T40" fmla="*/ 11 w 21"/>
                <a:gd name="T41" fmla="*/ 128 h 176"/>
                <a:gd name="T42" fmla="*/ 7 w 21"/>
                <a:gd name="T43" fmla="*/ 132 h 176"/>
                <a:gd name="T44" fmla="*/ 11 w 21"/>
                <a:gd name="T45" fmla="*/ 136 h 176"/>
                <a:gd name="T46" fmla="*/ 15 w 21"/>
                <a:gd name="T47" fmla="*/ 132 h 176"/>
                <a:gd name="T48" fmla="*/ 11 w 21"/>
                <a:gd name="T49" fmla="*/ 128 h 176"/>
                <a:gd name="T50" fmla="*/ 11 w 21"/>
                <a:gd name="T51" fmla="*/ 88 h 176"/>
                <a:gd name="T52" fmla="*/ 15 w 21"/>
                <a:gd name="T53" fmla="*/ 84 h 176"/>
                <a:gd name="T54" fmla="*/ 11 w 21"/>
                <a:gd name="T55" fmla="*/ 80 h 176"/>
                <a:gd name="T56" fmla="*/ 7 w 21"/>
                <a:gd name="T57" fmla="*/ 84 h 176"/>
                <a:gd name="T58" fmla="*/ 11 w 21"/>
                <a:gd name="T59" fmla="*/ 88 h 176"/>
                <a:gd name="T60" fmla="*/ 11 w 21"/>
                <a:gd name="T61" fmla="*/ 104 h 176"/>
                <a:gd name="T62" fmla="*/ 15 w 21"/>
                <a:gd name="T63" fmla="*/ 100 h 176"/>
                <a:gd name="T64" fmla="*/ 11 w 21"/>
                <a:gd name="T65" fmla="*/ 96 h 176"/>
                <a:gd name="T66" fmla="*/ 7 w 21"/>
                <a:gd name="T67" fmla="*/ 100 h 176"/>
                <a:gd name="T68" fmla="*/ 11 w 21"/>
                <a:gd name="T69" fmla="*/ 104 h 176"/>
                <a:gd name="T70" fmla="*/ 11 w 21"/>
                <a:gd name="T71" fmla="*/ 40 h 176"/>
                <a:gd name="T72" fmla="*/ 15 w 21"/>
                <a:gd name="T73" fmla="*/ 36 h 176"/>
                <a:gd name="T74" fmla="*/ 11 w 21"/>
                <a:gd name="T75" fmla="*/ 32 h 176"/>
                <a:gd name="T76" fmla="*/ 7 w 21"/>
                <a:gd name="T77" fmla="*/ 36 h 176"/>
                <a:gd name="T78" fmla="*/ 11 w 21"/>
                <a:gd name="T79" fmla="*/ 40 h 176"/>
                <a:gd name="T80" fmla="*/ 17 w 21"/>
                <a:gd name="T81" fmla="*/ 158 h 176"/>
                <a:gd name="T82" fmla="*/ 4 w 21"/>
                <a:gd name="T83" fmla="*/ 158 h 176"/>
                <a:gd name="T84" fmla="*/ 4 w 21"/>
                <a:gd name="T85" fmla="*/ 172 h 176"/>
                <a:gd name="T86" fmla="*/ 17 w 21"/>
                <a:gd name="T87" fmla="*/ 172 h 176"/>
                <a:gd name="T88" fmla="*/ 17 w 21"/>
                <a:gd name="T89" fmla="*/ 158 h 176"/>
                <a:gd name="T90" fmla="*/ 11 w 21"/>
                <a:gd name="T91" fmla="*/ 72 h 176"/>
                <a:gd name="T92" fmla="*/ 15 w 21"/>
                <a:gd name="T93" fmla="*/ 68 h 176"/>
                <a:gd name="T94" fmla="*/ 11 w 21"/>
                <a:gd name="T95" fmla="*/ 64 h 176"/>
                <a:gd name="T96" fmla="*/ 7 w 21"/>
                <a:gd name="T97" fmla="*/ 68 h 176"/>
                <a:gd name="T98" fmla="*/ 11 w 21"/>
                <a:gd name="T99" fmla="*/ 72 h 176"/>
                <a:gd name="T100" fmla="*/ 11 w 21"/>
                <a:gd name="T101" fmla="*/ 56 h 176"/>
                <a:gd name="T102" fmla="*/ 15 w 21"/>
                <a:gd name="T103" fmla="*/ 52 h 176"/>
                <a:gd name="T104" fmla="*/ 11 w 21"/>
                <a:gd name="T105" fmla="*/ 48 h 176"/>
                <a:gd name="T106" fmla="*/ 7 w 21"/>
                <a:gd name="T107" fmla="*/ 52 h 176"/>
                <a:gd name="T108" fmla="*/ 11 w 21"/>
                <a:gd name="T10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176">
                  <a:moveTo>
                    <a:pt x="15" y="116"/>
                  </a:moveTo>
                  <a:cubicBezTo>
                    <a:pt x="15" y="114"/>
                    <a:pt x="14" y="112"/>
                    <a:pt x="11" y="112"/>
                  </a:cubicBezTo>
                  <a:cubicBezTo>
                    <a:pt x="9" y="112"/>
                    <a:pt x="7" y="114"/>
                    <a:pt x="7" y="116"/>
                  </a:cubicBezTo>
                  <a:cubicBezTo>
                    <a:pt x="7" y="119"/>
                    <a:pt x="9" y="120"/>
                    <a:pt x="11" y="120"/>
                  </a:cubicBezTo>
                  <a:cubicBezTo>
                    <a:pt x="14" y="120"/>
                    <a:pt x="15" y="119"/>
                    <a:pt x="15" y="116"/>
                  </a:cubicBezTo>
                  <a:close/>
                  <a:moveTo>
                    <a:pt x="11" y="8"/>
                  </a:moveTo>
                  <a:cubicBezTo>
                    <a:pt x="13" y="8"/>
                    <a:pt x="15" y="7"/>
                    <a:pt x="15" y="4"/>
                  </a:cubicBezTo>
                  <a:cubicBezTo>
                    <a:pt x="15" y="2"/>
                    <a:pt x="13" y="0"/>
                    <a:pt x="11" y="0"/>
                  </a:cubicBezTo>
                  <a:cubicBezTo>
                    <a:pt x="9" y="0"/>
                    <a:pt x="7" y="2"/>
                    <a:pt x="7" y="4"/>
                  </a:cubicBezTo>
                  <a:cubicBezTo>
                    <a:pt x="7" y="7"/>
                    <a:pt x="9" y="8"/>
                    <a:pt x="11" y="8"/>
                  </a:cubicBezTo>
                  <a:close/>
                  <a:moveTo>
                    <a:pt x="11" y="24"/>
                  </a:moveTo>
                  <a:cubicBezTo>
                    <a:pt x="13" y="24"/>
                    <a:pt x="15" y="23"/>
                    <a:pt x="15" y="20"/>
                  </a:cubicBezTo>
                  <a:cubicBezTo>
                    <a:pt x="15" y="18"/>
                    <a:pt x="13" y="16"/>
                    <a:pt x="11" y="16"/>
                  </a:cubicBezTo>
                  <a:cubicBezTo>
                    <a:pt x="9" y="16"/>
                    <a:pt x="7" y="18"/>
                    <a:pt x="7" y="20"/>
                  </a:cubicBezTo>
                  <a:cubicBezTo>
                    <a:pt x="7" y="23"/>
                    <a:pt x="9" y="24"/>
                    <a:pt x="11" y="24"/>
                  </a:cubicBezTo>
                  <a:close/>
                  <a:moveTo>
                    <a:pt x="11" y="144"/>
                  </a:moveTo>
                  <a:cubicBezTo>
                    <a:pt x="9" y="144"/>
                    <a:pt x="7" y="146"/>
                    <a:pt x="7" y="148"/>
                  </a:cubicBezTo>
                  <a:cubicBezTo>
                    <a:pt x="7" y="151"/>
                    <a:pt x="9" y="152"/>
                    <a:pt x="11" y="152"/>
                  </a:cubicBezTo>
                  <a:cubicBezTo>
                    <a:pt x="14" y="152"/>
                    <a:pt x="15" y="151"/>
                    <a:pt x="15" y="148"/>
                  </a:cubicBezTo>
                  <a:cubicBezTo>
                    <a:pt x="15" y="146"/>
                    <a:pt x="14" y="144"/>
                    <a:pt x="11" y="144"/>
                  </a:cubicBezTo>
                  <a:close/>
                  <a:moveTo>
                    <a:pt x="11" y="128"/>
                  </a:moveTo>
                  <a:cubicBezTo>
                    <a:pt x="9" y="128"/>
                    <a:pt x="7" y="130"/>
                    <a:pt x="7" y="132"/>
                  </a:cubicBezTo>
                  <a:cubicBezTo>
                    <a:pt x="7" y="135"/>
                    <a:pt x="9" y="136"/>
                    <a:pt x="11" y="136"/>
                  </a:cubicBezTo>
                  <a:cubicBezTo>
                    <a:pt x="14" y="136"/>
                    <a:pt x="15" y="135"/>
                    <a:pt x="15" y="132"/>
                  </a:cubicBezTo>
                  <a:cubicBezTo>
                    <a:pt x="15" y="130"/>
                    <a:pt x="14" y="128"/>
                    <a:pt x="11" y="128"/>
                  </a:cubicBezTo>
                  <a:close/>
                  <a:moveTo>
                    <a:pt x="11" y="88"/>
                  </a:moveTo>
                  <a:cubicBezTo>
                    <a:pt x="13" y="88"/>
                    <a:pt x="15" y="87"/>
                    <a:pt x="15" y="84"/>
                  </a:cubicBezTo>
                  <a:cubicBezTo>
                    <a:pt x="15" y="82"/>
                    <a:pt x="13" y="80"/>
                    <a:pt x="11" y="80"/>
                  </a:cubicBezTo>
                  <a:cubicBezTo>
                    <a:pt x="9" y="80"/>
                    <a:pt x="7" y="82"/>
                    <a:pt x="7" y="84"/>
                  </a:cubicBezTo>
                  <a:cubicBezTo>
                    <a:pt x="7" y="87"/>
                    <a:pt x="9" y="88"/>
                    <a:pt x="11" y="88"/>
                  </a:cubicBezTo>
                  <a:close/>
                  <a:moveTo>
                    <a:pt x="11" y="104"/>
                  </a:moveTo>
                  <a:cubicBezTo>
                    <a:pt x="14" y="104"/>
                    <a:pt x="15" y="103"/>
                    <a:pt x="15" y="100"/>
                  </a:cubicBezTo>
                  <a:cubicBezTo>
                    <a:pt x="15" y="98"/>
                    <a:pt x="14" y="96"/>
                    <a:pt x="11" y="96"/>
                  </a:cubicBezTo>
                  <a:cubicBezTo>
                    <a:pt x="9" y="96"/>
                    <a:pt x="7" y="98"/>
                    <a:pt x="7" y="100"/>
                  </a:cubicBezTo>
                  <a:cubicBezTo>
                    <a:pt x="7" y="103"/>
                    <a:pt x="9" y="104"/>
                    <a:pt x="11" y="104"/>
                  </a:cubicBezTo>
                  <a:close/>
                  <a:moveTo>
                    <a:pt x="11" y="40"/>
                  </a:moveTo>
                  <a:cubicBezTo>
                    <a:pt x="13" y="40"/>
                    <a:pt x="15" y="39"/>
                    <a:pt x="15" y="36"/>
                  </a:cubicBezTo>
                  <a:cubicBezTo>
                    <a:pt x="15" y="34"/>
                    <a:pt x="13" y="32"/>
                    <a:pt x="11" y="32"/>
                  </a:cubicBezTo>
                  <a:cubicBezTo>
                    <a:pt x="9" y="32"/>
                    <a:pt x="7" y="34"/>
                    <a:pt x="7" y="36"/>
                  </a:cubicBezTo>
                  <a:cubicBezTo>
                    <a:pt x="7" y="39"/>
                    <a:pt x="9" y="40"/>
                    <a:pt x="11" y="40"/>
                  </a:cubicBezTo>
                  <a:close/>
                  <a:moveTo>
                    <a:pt x="17" y="158"/>
                  </a:moveTo>
                  <a:cubicBezTo>
                    <a:pt x="14" y="154"/>
                    <a:pt x="8" y="154"/>
                    <a:pt x="4" y="158"/>
                  </a:cubicBezTo>
                  <a:cubicBezTo>
                    <a:pt x="0" y="162"/>
                    <a:pt x="0" y="168"/>
                    <a:pt x="4" y="172"/>
                  </a:cubicBezTo>
                  <a:cubicBezTo>
                    <a:pt x="8" y="176"/>
                    <a:pt x="14" y="176"/>
                    <a:pt x="17" y="172"/>
                  </a:cubicBezTo>
                  <a:cubicBezTo>
                    <a:pt x="21" y="168"/>
                    <a:pt x="21" y="162"/>
                    <a:pt x="17" y="158"/>
                  </a:cubicBezTo>
                  <a:close/>
                  <a:moveTo>
                    <a:pt x="11" y="72"/>
                  </a:moveTo>
                  <a:cubicBezTo>
                    <a:pt x="13" y="72"/>
                    <a:pt x="15" y="71"/>
                    <a:pt x="15" y="68"/>
                  </a:cubicBezTo>
                  <a:cubicBezTo>
                    <a:pt x="15" y="66"/>
                    <a:pt x="13" y="64"/>
                    <a:pt x="11" y="64"/>
                  </a:cubicBezTo>
                  <a:cubicBezTo>
                    <a:pt x="9" y="64"/>
                    <a:pt x="7" y="66"/>
                    <a:pt x="7" y="68"/>
                  </a:cubicBezTo>
                  <a:cubicBezTo>
                    <a:pt x="7" y="71"/>
                    <a:pt x="9" y="72"/>
                    <a:pt x="11" y="72"/>
                  </a:cubicBezTo>
                  <a:close/>
                  <a:moveTo>
                    <a:pt x="11" y="56"/>
                  </a:moveTo>
                  <a:cubicBezTo>
                    <a:pt x="13" y="56"/>
                    <a:pt x="15" y="55"/>
                    <a:pt x="15" y="52"/>
                  </a:cubicBezTo>
                  <a:cubicBezTo>
                    <a:pt x="15" y="50"/>
                    <a:pt x="13" y="48"/>
                    <a:pt x="11" y="48"/>
                  </a:cubicBezTo>
                  <a:cubicBezTo>
                    <a:pt x="9" y="48"/>
                    <a:pt x="7" y="50"/>
                    <a:pt x="7" y="52"/>
                  </a:cubicBezTo>
                  <a:cubicBezTo>
                    <a:pt x="7" y="55"/>
                    <a:pt x="9" y="56"/>
                    <a:pt x="11" y="56"/>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nvGrpSpPr>
            <p:cNvPr id="298" name="Group 297"/>
            <p:cNvGrpSpPr/>
            <p:nvPr/>
          </p:nvGrpSpPr>
          <p:grpSpPr>
            <a:xfrm>
              <a:off x="2265204" y="6104576"/>
              <a:ext cx="634064" cy="600075"/>
              <a:chOff x="1055688" y="2400300"/>
              <a:chExt cx="600075" cy="600075"/>
            </a:xfrm>
          </p:grpSpPr>
          <p:sp>
            <p:nvSpPr>
              <p:cNvPr id="300" name="Oval 1434"/>
              <p:cNvSpPr>
                <a:spLocks noChangeArrowheads="1"/>
              </p:cNvSpPr>
              <p:nvPr/>
            </p:nvSpPr>
            <p:spPr bwMode="auto">
              <a:xfrm>
                <a:off x="1068388" y="2413000"/>
                <a:ext cx="574675" cy="574675"/>
              </a:xfrm>
              <a:prstGeom prst="ellipse">
                <a:avLst/>
              </a:pr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301" name="Freeform 1435"/>
              <p:cNvSpPr>
                <a:spLocks noEditPoints="1"/>
              </p:cNvSpPr>
              <p:nvPr/>
            </p:nvSpPr>
            <p:spPr bwMode="auto">
              <a:xfrm>
                <a:off x="1055688" y="2400300"/>
                <a:ext cx="600075" cy="600075"/>
              </a:xfrm>
              <a:custGeom>
                <a:avLst/>
                <a:gdLst>
                  <a:gd name="T0" fmla="*/ 95 w 189"/>
                  <a:gd name="T1" fmla="*/ 189 h 189"/>
                  <a:gd name="T2" fmla="*/ 0 w 189"/>
                  <a:gd name="T3" fmla="*/ 94 h 189"/>
                  <a:gd name="T4" fmla="*/ 95 w 189"/>
                  <a:gd name="T5" fmla="*/ 0 h 189"/>
                  <a:gd name="T6" fmla="*/ 189 w 189"/>
                  <a:gd name="T7" fmla="*/ 94 h 189"/>
                  <a:gd name="T8" fmla="*/ 95 w 189"/>
                  <a:gd name="T9" fmla="*/ 189 h 189"/>
                  <a:gd name="T10" fmla="*/ 95 w 189"/>
                  <a:gd name="T11" fmla="*/ 8 h 189"/>
                  <a:gd name="T12" fmla="*/ 8 w 189"/>
                  <a:gd name="T13" fmla="*/ 94 h 189"/>
                  <a:gd name="T14" fmla="*/ 95 w 189"/>
                  <a:gd name="T15" fmla="*/ 181 h 189"/>
                  <a:gd name="T16" fmla="*/ 181 w 189"/>
                  <a:gd name="T17" fmla="*/ 94 h 189"/>
                  <a:gd name="T18" fmla="*/ 95 w 189"/>
                  <a:gd name="T19" fmla="*/ 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 h="189">
                    <a:moveTo>
                      <a:pt x="95" y="189"/>
                    </a:moveTo>
                    <a:cubicBezTo>
                      <a:pt x="42" y="189"/>
                      <a:pt x="0" y="147"/>
                      <a:pt x="0" y="94"/>
                    </a:cubicBezTo>
                    <a:cubicBezTo>
                      <a:pt x="0" y="42"/>
                      <a:pt x="42" y="0"/>
                      <a:pt x="95" y="0"/>
                    </a:cubicBezTo>
                    <a:cubicBezTo>
                      <a:pt x="147" y="0"/>
                      <a:pt x="189" y="42"/>
                      <a:pt x="189" y="94"/>
                    </a:cubicBezTo>
                    <a:cubicBezTo>
                      <a:pt x="189" y="147"/>
                      <a:pt x="147" y="189"/>
                      <a:pt x="95" y="189"/>
                    </a:cubicBezTo>
                    <a:close/>
                    <a:moveTo>
                      <a:pt x="95" y="8"/>
                    </a:moveTo>
                    <a:cubicBezTo>
                      <a:pt x="47" y="8"/>
                      <a:pt x="8" y="47"/>
                      <a:pt x="8" y="94"/>
                    </a:cubicBezTo>
                    <a:cubicBezTo>
                      <a:pt x="8" y="142"/>
                      <a:pt x="47" y="181"/>
                      <a:pt x="95" y="181"/>
                    </a:cubicBezTo>
                    <a:cubicBezTo>
                      <a:pt x="142" y="181"/>
                      <a:pt x="181" y="142"/>
                      <a:pt x="181" y="94"/>
                    </a:cubicBezTo>
                    <a:cubicBezTo>
                      <a:pt x="181" y="47"/>
                      <a:pt x="142" y="8"/>
                      <a:pt x="95" y="8"/>
                    </a:cubicBez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sp>
            <p:nvSpPr>
              <p:cNvPr id="302" name="Freeform 1436"/>
              <p:cNvSpPr>
                <a:spLocks noEditPoints="1"/>
              </p:cNvSpPr>
              <p:nvPr/>
            </p:nvSpPr>
            <p:spPr bwMode="auto">
              <a:xfrm>
                <a:off x="1230313" y="2524125"/>
                <a:ext cx="254000" cy="371475"/>
              </a:xfrm>
              <a:custGeom>
                <a:avLst/>
                <a:gdLst>
                  <a:gd name="T0" fmla="*/ 40 w 80"/>
                  <a:gd name="T1" fmla="*/ 0 h 117"/>
                  <a:gd name="T2" fmla="*/ 0 w 80"/>
                  <a:gd name="T3" fmla="*/ 40 h 117"/>
                  <a:gd name="T4" fmla="*/ 19 w 80"/>
                  <a:gd name="T5" fmla="*/ 74 h 117"/>
                  <a:gd name="T6" fmla="*/ 20 w 80"/>
                  <a:gd name="T7" fmla="*/ 84 h 117"/>
                  <a:gd name="T8" fmla="*/ 40 w 80"/>
                  <a:gd name="T9" fmla="*/ 88 h 117"/>
                  <a:gd name="T10" fmla="*/ 59 w 80"/>
                  <a:gd name="T11" fmla="*/ 84 h 117"/>
                  <a:gd name="T12" fmla="*/ 60 w 80"/>
                  <a:gd name="T13" fmla="*/ 74 h 117"/>
                  <a:gd name="T14" fmla="*/ 80 w 80"/>
                  <a:gd name="T15" fmla="*/ 40 h 117"/>
                  <a:gd name="T16" fmla="*/ 40 w 80"/>
                  <a:gd name="T17" fmla="*/ 0 h 117"/>
                  <a:gd name="T18" fmla="*/ 54 w 80"/>
                  <a:gd name="T19" fmla="*/ 70 h 117"/>
                  <a:gd name="T20" fmla="*/ 53 w 80"/>
                  <a:gd name="T21" fmla="*/ 79 h 117"/>
                  <a:gd name="T22" fmla="*/ 40 w 80"/>
                  <a:gd name="T23" fmla="*/ 81 h 117"/>
                  <a:gd name="T24" fmla="*/ 26 w 80"/>
                  <a:gd name="T25" fmla="*/ 79 h 117"/>
                  <a:gd name="T26" fmla="*/ 25 w 80"/>
                  <a:gd name="T27" fmla="*/ 70 h 117"/>
                  <a:gd name="T28" fmla="*/ 7 w 80"/>
                  <a:gd name="T29" fmla="*/ 40 h 117"/>
                  <a:gd name="T30" fmla="*/ 40 w 80"/>
                  <a:gd name="T31" fmla="*/ 7 h 117"/>
                  <a:gd name="T32" fmla="*/ 73 w 80"/>
                  <a:gd name="T33" fmla="*/ 40 h 117"/>
                  <a:gd name="T34" fmla="*/ 54 w 80"/>
                  <a:gd name="T35" fmla="*/ 70 h 117"/>
                  <a:gd name="T36" fmla="*/ 23 w 80"/>
                  <a:gd name="T37" fmla="*/ 101 h 117"/>
                  <a:gd name="T38" fmla="*/ 24 w 80"/>
                  <a:gd name="T39" fmla="*/ 107 h 117"/>
                  <a:gd name="T40" fmla="*/ 29 w 80"/>
                  <a:gd name="T41" fmla="*/ 110 h 117"/>
                  <a:gd name="T42" fmla="*/ 29 w 80"/>
                  <a:gd name="T43" fmla="*/ 114 h 117"/>
                  <a:gd name="T44" fmla="*/ 40 w 80"/>
                  <a:gd name="T45" fmla="*/ 117 h 117"/>
                  <a:gd name="T46" fmla="*/ 50 w 80"/>
                  <a:gd name="T47" fmla="*/ 114 h 117"/>
                  <a:gd name="T48" fmla="*/ 50 w 80"/>
                  <a:gd name="T49" fmla="*/ 110 h 117"/>
                  <a:gd name="T50" fmla="*/ 56 w 80"/>
                  <a:gd name="T51" fmla="*/ 107 h 117"/>
                  <a:gd name="T52" fmla="*/ 57 w 80"/>
                  <a:gd name="T53" fmla="*/ 101 h 117"/>
                  <a:gd name="T54" fmla="*/ 40 w 80"/>
                  <a:gd name="T55" fmla="*/ 104 h 117"/>
                  <a:gd name="T56" fmla="*/ 23 w 80"/>
                  <a:gd name="T57" fmla="*/ 101 h 117"/>
                  <a:gd name="T58" fmla="*/ 21 w 80"/>
                  <a:gd name="T59" fmla="*/ 90 h 117"/>
                  <a:gd name="T60" fmla="*/ 22 w 80"/>
                  <a:gd name="T61" fmla="*/ 96 h 117"/>
                  <a:gd name="T62" fmla="*/ 40 w 80"/>
                  <a:gd name="T63" fmla="*/ 99 h 117"/>
                  <a:gd name="T64" fmla="*/ 57 w 80"/>
                  <a:gd name="T65" fmla="*/ 96 h 117"/>
                  <a:gd name="T66" fmla="*/ 58 w 80"/>
                  <a:gd name="T67" fmla="*/ 90 h 117"/>
                  <a:gd name="T68" fmla="*/ 40 w 80"/>
                  <a:gd name="T69" fmla="*/ 93 h 117"/>
                  <a:gd name="T70" fmla="*/ 21 w 80"/>
                  <a:gd name="T71" fmla="*/ 90 h 117"/>
                  <a:gd name="T72" fmla="*/ 40 w 80"/>
                  <a:gd name="T73" fmla="*/ 17 h 117"/>
                  <a:gd name="T74" fmla="*/ 42 w 80"/>
                  <a:gd name="T75" fmla="*/ 15 h 117"/>
                  <a:gd name="T76" fmla="*/ 40 w 80"/>
                  <a:gd name="T77" fmla="*/ 12 h 117"/>
                  <a:gd name="T78" fmla="*/ 12 w 80"/>
                  <a:gd name="T79" fmla="*/ 40 h 117"/>
                  <a:gd name="T80" fmla="*/ 14 w 80"/>
                  <a:gd name="T81" fmla="*/ 42 h 117"/>
                  <a:gd name="T82" fmla="*/ 16 w 80"/>
                  <a:gd name="T83" fmla="*/ 40 h 117"/>
                  <a:gd name="T84" fmla="*/ 40 w 80"/>
                  <a:gd name="T85" fmla="*/ 17 h 117"/>
                  <a:gd name="T86" fmla="*/ 48 w 80"/>
                  <a:gd name="T87" fmla="*/ 55 h 117"/>
                  <a:gd name="T88" fmla="*/ 40 w 80"/>
                  <a:gd name="T89" fmla="*/ 39 h 117"/>
                  <a:gd name="T90" fmla="*/ 31 w 80"/>
                  <a:gd name="T91" fmla="*/ 55 h 117"/>
                  <a:gd name="T92" fmla="*/ 27 w 80"/>
                  <a:gd name="T93" fmla="*/ 47 h 117"/>
                  <a:gd name="T94" fmla="*/ 21 w 80"/>
                  <a:gd name="T95" fmla="*/ 50 h 117"/>
                  <a:gd name="T96" fmla="*/ 30 w 80"/>
                  <a:gd name="T97" fmla="*/ 69 h 117"/>
                  <a:gd name="T98" fmla="*/ 40 w 80"/>
                  <a:gd name="T99" fmla="*/ 52 h 117"/>
                  <a:gd name="T100" fmla="*/ 49 w 80"/>
                  <a:gd name="T101" fmla="*/ 69 h 117"/>
                  <a:gd name="T102" fmla="*/ 58 w 80"/>
                  <a:gd name="T103" fmla="*/ 50 h 117"/>
                  <a:gd name="T104" fmla="*/ 52 w 80"/>
                  <a:gd name="T105" fmla="*/ 47 h 117"/>
                  <a:gd name="T106" fmla="*/ 48 w 80"/>
                  <a:gd name="T107" fmla="*/ 5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 h="117">
                    <a:moveTo>
                      <a:pt x="40" y="0"/>
                    </a:moveTo>
                    <a:cubicBezTo>
                      <a:pt x="18" y="0"/>
                      <a:pt x="0" y="18"/>
                      <a:pt x="0" y="40"/>
                    </a:cubicBezTo>
                    <a:cubicBezTo>
                      <a:pt x="0" y="55"/>
                      <a:pt x="7" y="67"/>
                      <a:pt x="19" y="74"/>
                    </a:cubicBezTo>
                    <a:cubicBezTo>
                      <a:pt x="20" y="84"/>
                      <a:pt x="20" y="84"/>
                      <a:pt x="20" y="84"/>
                    </a:cubicBezTo>
                    <a:cubicBezTo>
                      <a:pt x="26" y="87"/>
                      <a:pt x="33" y="88"/>
                      <a:pt x="40" y="88"/>
                    </a:cubicBezTo>
                    <a:cubicBezTo>
                      <a:pt x="47" y="88"/>
                      <a:pt x="53" y="87"/>
                      <a:pt x="59" y="84"/>
                    </a:cubicBezTo>
                    <a:cubicBezTo>
                      <a:pt x="60" y="74"/>
                      <a:pt x="60" y="74"/>
                      <a:pt x="60" y="74"/>
                    </a:cubicBezTo>
                    <a:cubicBezTo>
                      <a:pt x="72" y="67"/>
                      <a:pt x="80" y="55"/>
                      <a:pt x="80" y="40"/>
                    </a:cubicBezTo>
                    <a:cubicBezTo>
                      <a:pt x="80" y="18"/>
                      <a:pt x="62" y="0"/>
                      <a:pt x="40" y="0"/>
                    </a:cubicBezTo>
                    <a:close/>
                    <a:moveTo>
                      <a:pt x="54" y="70"/>
                    </a:moveTo>
                    <a:cubicBezTo>
                      <a:pt x="53" y="79"/>
                      <a:pt x="53" y="79"/>
                      <a:pt x="53" y="79"/>
                    </a:cubicBezTo>
                    <a:cubicBezTo>
                      <a:pt x="53" y="79"/>
                      <a:pt x="50" y="81"/>
                      <a:pt x="40" y="81"/>
                    </a:cubicBezTo>
                    <a:cubicBezTo>
                      <a:pt x="29" y="81"/>
                      <a:pt x="26" y="79"/>
                      <a:pt x="26" y="79"/>
                    </a:cubicBezTo>
                    <a:cubicBezTo>
                      <a:pt x="25" y="70"/>
                      <a:pt x="25" y="70"/>
                      <a:pt x="25" y="70"/>
                    </a:cubicBezTo>
                    <a:cubicBezTo>
                      <a:pt x="14" y="64"/>
                      <a:pt x="7" y="53"/>
                      <a:pt x="7" y="40"/>
                    </a:cubicBezTo>
                    <a:cubicBezTo>
                      <a:pt x="7" y="22"/>
                      <a:pt x="21" y="7"/>
                      <a:pt x="40" y="7"/>
                    </a:cubicBezTo>
                    <a:cubicBezTo>
                      <a:pt x="58" y="7"/>
                      <a:pt x="73" y="22"/>
                      <a:pt x="73" y="40"/>
                    </a:cubicBezTo>
                    <a:cubicBezTo>
                      <a:pt x="73" y="53"/>
                      <a:pt x="65" y="64"/>
                      <a:pt x="54" y="70"/>
                    </a:cubicBezTo>
                    <a:close/>
                    <a:moveTo>
                      <a:pt x="23" y="101"/>
                    </a:moveTo>
                    <a:cubicBezTo>
                      <a:pt x="24" y="107"/>
                      <a:pt x="24" y="107"/>
                      <a:pt x="24" y="107"/>
                    </a:cubicBezTo>
                    <a:cubicBezTo>
                      <a:pt x="24" y="107"/>
                      <a:pt x="25" y="109"/>
                      <a:pt x="29" y="110"/>
                    </a:cubicBezTo>
                    <a:cubicBezTo>
                      <a:pt x="29" y="114"/>
                      <a:pt x="29" y="114"/>
                      <a:pt x="29" y="114"/>
                    </a:cubicBezTo>
                    <a:cubicBezTo>
                      <a:pt x="29" y="114"/>
                      <a:pt x="32" y="117"/>
                      <a:pt x="40" y="117"/>
                    </a:cubicBezTo>
                    <a:cubicBezTo>
                      <a:pt x="47" y="117"/>
                      <a:pt x="50" y="114"/>
                      <a:pt x="50" y="114"/>
                    </a:cubicBezTo>
                    <a:cubicBezTo>
                      <a:pt x="50" y="110"/>
                      <a:pt x="50" y="110"/>
                      <a:pt x="50" y="110"/>
                    </a:cubicBezTo>
                    <a:cubicBezTo>
                      <a:pt x="54" y="109"/>
                      <a:pt x="56" y="107"/>
                      <a:pt x="56" y="107"/>
                    </a:cubicBezTo>
                    <a:cubicBezTo>
                      <a:pt x="57" y="101"/>
                      <a:pt x="57" y="101"/>
                      <a:pt x="57" y="101"/>
                    </a:cubicBezTo>
                    <a:cubicBezTo>
                      <a:pt x="51" y="103"/>
                      <a:pt x="46" y="104"/>
                      <a:pt x="40" y="104"/>
                    </a:cubicBezTo>
                    <a:cubicBezTo>
                      <a:pt x="34" y="104"/>
                      <a:pt x="28" y="103"/>
                      <a:pt x="23" y="101"/>
                    </a:cubicBezTo>
                    <a:close/>
                    <a:moveTo>
                      <a:pt x="21" y="90"/>
                    </a:moveTo>
                    <a:cubicBezTo>
                      <a:pt x="22" y="96"/>
                      <a:pt x="22" y="96"/>
                      <a:pt x="22" y="96"/>
                    </a:cubicBezTo>
                    <a:cubicBezTo>
                      <a:pt x="27" y="98"/>
                      <a:pt x="33" y="99"/>
                      <a:pt x="40" y="99"/>
                    </a:cubicBezTo>
                    <a:cubicBezTo>
                      <a:pt x="46" y="99"/>
                      <a:pt x="52" y="98"/>
                      <a:pt x="57" y="96"/>
                    </a:cubicBezTo>
                    <a:cubicBezTo>
                      <a:pt x="58" y="90"/>
                      <a:pt x="58" y="90"/>
                      <a:pt x="58" y="90"/>
                    </a:cubicBezTo>
                    <a:cubicBezTo>
                      <a:pt x="53" y="92"/>
                      <a:pt x="46" y="93"/>
                      <a:pt x="40" y="93"/>
                    </a:cubicBezTo>
                    <a:cubicBezTo>
                      <a:pt x="33" y="93"/>
                      <a:pt x="27" y="92"/>
                      <a:pt x="21" y="90"/>
                    </a:cubicBezTo>
                    <a:close/>
                    <a:moveTo>
                      <a:pt x="40" y="17"/>
                    </a:moveTo>
                    <a:cubicBezTo>
                      <a:pt x="41" y="17"/>
                      <a:pt x="42" y="16"/>
                      <a:pt x="42" y="15"/>
                    </a:cubicBezTo>
                    <a:cubicBezTo>
                      <a:pt x="42" y="13"/>
                      <a:pt x="41" y="12"/>
                      <a:pt x="40" y="12"/>
                    </a:cubicBezTo>
                    <a:cubicBezTo>
                      <a:pt x="24" y="12"/>
                      <a:pt x="12" y="25"/>
                      <a:pt x="12" y="40"/>
                    </a:cubicBezTo>
                    <a:cubicBezTo>
                      <a:pt x="12" y="41"/>
                      <a:pt x="13" y="42"/>
                      <a:pt x="14" y="42"/>
                    </a:cubicBezTo>
                    <a:cubicBezTo>
                      <a:pt x="15" y="42"/>
                      <a:pt x="16" y="41"/>
                      <a:pt x="16" y="40"/>
                    </a:cubicBezTo>
                    <a:cubicBezTo>
                      <a:pt x="16" y="27"/>
                      <a:pt x="27" y="17"/>
                      <a:pt x="40" y="17"/>
                    </a:cubicBezTo>
                    <a:close/>
                    <a:moveTo>
                      <a:pt x="48" y="55"/>
                    </a:moveTo>
                    <a:cubicBezTo>
                      <a:pt x="40" y="39"/>
                      <a:pt x="40" y="39"/>
                      <a:pt x="40" y="39"/>
                    </a:cubicBezTo>
                    <a:cubicBezTo>
                      <a:pt x="31" y="55"/>
                      <a:pt x="31" y="55"/>
                      <a:pt x="31" y="55"/>
                    </a:cubicBezTo>
                    <a:cubicBezTo>
                      <a:pt x="27" y="47"/>
                      <a:pt x="27" y="47"/>
                      <a:pt x="27" y="47"/>
                    </a:cubicBezTo>
                    <a:cubicBezTo>
                      <a:pt x="21" y="50"/>
                      <a:pt x="21" y="50"/>
                      <a:pt x="21" y="50"/>
                    </a:cubicBezTo>
                    <a:cubicBezTo>
                      <a:pt x="30" y="69"/>
                      <a:pt x="30" y="69"/>
                      <a:pt x="30" y="69"/>
                    </a:cubicBezTo>
                    <a:cubicBezTo>
                      <a:pt x="40" y="52"/>
                      <a:pt x="40" y="52"/>
                      <a:pt x="40" y="52"/>
                    </a:cubicBezTo>
                    <a:cubicBezTo>
                      <a:pt x="49" y="69"/>
                      <a:pt x="49" y="69"/>
                      <a:pt x="49" y="69"/>
                    </a:cubicBezTo>
                    <a:cubicBezTo>
                      <a:pt x="58" y="50"/>
                      <a:pt x="58" y="50"/>
                      <a:pt x="58" y="50"/>
                    </a:cubicBezTo>
                    <a:cubicBezTo>
                      <a:pt x="52" y="47"/>
                      <a:pt x="52" y="47"/>
                      <a:pt x="52" y="47"/>
                    </a:cubicBezTo>
                    <a:lnTo>
                      <a:pt x="48" y="55"/>
                    </a:lnTo>
                    <a:close/>
                  </a:path>
                </a:pathLst>
              </a:custGeom>
              <a:solidFill>
                <a:srgbClr val="5D9CC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sp>
          <p:nvSpPr>
            <p:cNvPr id="299" name="TextBox 298"/>
            <p:cNvSpPr txBox="1">
              <a:spLocks/>
            </p:cNvSpPr>
            <p:nvPr/>
          </p:nvSpPr>
          <p:spPr>
            <a:xfrm>
              <a:off x="1775001" y="5806047"/>
              <a:ext cx="1719542" cy="246221"/>
            </a:xfrm>
            <a:prstGeom prst="rect">
              <a:avLst/>
            </a:prstGeom>
            <a:noFill/>
          </p:spPr>
          <p:txBody>
            <a:bodyPr wrap="square" lIns="0" tIns="0" rIns="0" bIns="0" rtlCol="0">
              <a:spAutoFit/>
            </a:bodyPr>
            <a:lstStyle/>
            <a:p>
              <a:pPr lvl="0" algn="ctr"/>
              <a:r>
                <a:rPr lang="en-US" sz="1600" b="1" dirty="0" smtClean="0">
                  <a:solidFill>
                    <a:schemeClr val="bg1"/>
                  </a:solidFill>
                </a:rPr>
                <a:t>2013-2016</a:t>
              </a:r>
              <a:endParaRPr lang="en-US" sz="1600" b="1" dirty="0">
                <a:solidFill>
                  <a:schemeClr val="bg1"/>
                </a:solidFill>
              </a:endParaRPr>
            </a:p>
          </p:txBody>
        </p:sp>
      </p:grpSp>
      <p:sp>
        <p:nvSpPr>
          <p:cNvPr id="315" name="Rounded Rectangle 314"/>
          <p:cNvSpPr>
            <a:spLocks/>
          </p:cNvSpPr>
          <p:nvPr/>
        </p:nvSpPr>
        <p:spPr>
          <a:xfrm>
            <a:off x="174659" y="3971328"/>
            <a:ext cx="2400955" cy="582456"/>
          </a:xfrm>
          <a:prstGeom prst="roundRect">
            <a:avLst/>
          </a:prstGeom>
          <a:solidFill>
            <a:srgbClr val="00B050">
              <a:alpha val="1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nvGrpSpPr>
          <p:cNvPr id="316" name="Group 315"/>
          <p:cNvGrpSpPr/>
          <p:nvPr/>
        </p:nvGrpSpPr>
        <p:grpSpPr>
          <a:xfrm>
            <a:off x="619786" y="4687866"/>
            <a:ext cx="1307282" cy="181739"/>
            <a:chOff x="708435" y="4624944"/>
            <a:chExt cx="1307282" cy="949280"/>
          </a:xfrm>
        </p:grpSpPr>
        <p:sp>
          <p:nvSpPr>
            <p:cNvPr id="317" name="TextBox 316"/>
            <p:cNvSpPr txBox="1">
              <a:spLocks/>
            </p:cNvSpPr>
            <p:nvPr/>
          </p:nvSpPr>
          <p:spPr>
            <a:xfrm>
              <a:off x="708435" y="4718504"/>
              <a:ext cx="1307282" cy="855720"/>
            </a:xfrm>
            <a:prstGeom prst="rect">
              <a:avLst/>
            </a:prstGeom>
            <a:noFill/>
          </p:spPr>
          <p:txBody>
            <a:bodyPr wrap="square" lIns="0" tIns="0" rIns="0" bIns="0" rtlCol="0">
              <a:spAutoFit/>
            </a:bodyPr>
            <a:lstStyle/>
            <a:p>
              <a:pPr marL="0" marR="0" lvl="0" indent="0" algn="ctr" defTabSz="914400" eaLnBrk="1" fontAlgn="auto" latinLnBrk="0" hangingPunct="1">
                <a:lnSpc>
                  <a:spcPts val="1400"/>
                </a:lnSpc>
                <a:spcBef>
                  <a:spcPts val="0"/>
                </a:spcBef>
                <a:spcAft>
                  <a:spcPts val="0"/>
                </a:spcAft>
                <a:buClrTx/>
                <a:buSzTx/>
                <a:buFontTx/>
                <a:buNone/>
                <a:tabLst/>
                <a:defRPr/>
              </a:pPr>
              <a:endParaRPr kumimoji="0" lang="en-US" sz="1000" b="0" i="0" u="none" strike="noStrike" kern="0" cap="none" spc="0" normalizeH="0" baseline="0" noProof="0" dirty="0" smtClean="0">
                <a:ln>
                  <a:noFill/>
                </a:ln>
                <a:solidFill>
                  <a:srgbClr val="85898F"/>
                </a:solidFill>
                <a:effectLst/>
                <a:uLnTx/>
                <a:uFillTx/>
                <a:latin typeface="Arial"/>
              </a:endParaRPr>
            </a:p>
          </p:txBody>
        </p:sp>
        <p:cxnSp>
          <p:nvCxnSpPr>
            <p:cNvPr id="318" name="Straight Connector 317"/>
            <p:cNvCxnSpPr/>
            <p:nvPr/>
          </p:nvCxnSpPr>
          <p:spPr>
            <a:xfrm>
              <a:off x="1272075" y="4624944"/>
              <a:ext cx="180000" cy="0"/>
            </a:xfrm>
            <a:prstGeom prst="line">
              <a:avLst/>
            </a:prstGeom>
            <a:noFill/>
            <a:ln w="25400" cap="rnd" cmpd="sng" algn="ctr">
              <a:solidFill>
                <a:srgbClr val="5D9CC1"/>
              </a:solidFill>
              <a:prstDash val="solid"/>
              <a:miter lim="800000"/>
            </a:ln>
            <a:effectLst/>
          </p:spPr>
        </p:cxnSp>
      </p:grpSp>
      <p:sp>
        <p:nvSpPr>
          <p:cNvPr id="320" name="Rectangle 319"/>
          <p:cNvSpPr/>
          <p:nvPr/>
        </p:nvSpPr>
        <p:spPr>
          <a:xfrm>
            <a:off x="75096" y="4055236"/>
            <a:ext cx="2611947" cy="400110"/>
          </a:xfrm>
          <a:prstGeom prst="rect">
            <a:avLst/>
          </a:prstGeom>
        </p:spPr>
        <p:txBody>
          <a:bodyPr wrap="square">
            <a:spAutoFit/>
          </a:bodyPr>
          <a:lstStyle/>
          <a:p>
            <a:pPr algn="ctr"/>
            <a:r>
              <a:rPr lang="en-US" sz="2000" b="1" dirty="0" smtClean="0">
                <a:solidFill>
                  <a:srgbClr val="000000"/>
                </a:solidFill>
                <a:effectLst>
                  <a:outerShdw blurRad="38100" dist="38100" dir="2700000" algn="tl">
                    <a:srgbClr val="000000">
                      <a:alpha val="43137"/>
                    </a:srgbClr>
                  </a:outerShdw>
                </a:effectLst>
              </a:rPr>
              <a:t>9</a:t>
            </a:r>
            <a:r>
              <a:rPr lang="en-US" sz="1400" dirty="0" smtClean="0">
                <a:solidFill>
                  <a:srgbClr val="000000"/>
                </a:solidFill>
              </a:rPr>
              <a:t>  Questions</a:t>
            </a:r>
            <a:endParaRPr lang="en-US" sz="1400" dirty="0">
              <a:solidFill>
                <a:srgbClr val="000000"/>
              </a:solidFill>
            </a:endParaRPr>
          </a:p>
        </p:txBody>
      </p:sp>
      <p:sp>
        <p:nvSpPr>
          <p:cNvPr id="375" name="Rounded Rectangle 374"/>
          <p:cNvSpPr>
            <a:spLocks/>
          </p:cNvSpPr>
          <p:nvPr/>
        </p:nvSpPr>
        <p:spPr>
          <a:xfrm>
            <a:off x="2630143" y="3945045"/>
            <a:ext cx="2298527" cy="582456"/>
          </a:xfrm>
          <a:prstGeom prst="roundRect">
            <a:avLst/>
          </a:prstGeom>
          <a:solidFill>
            <a:srgbClr val="00B050">
              <a:alpha val="1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nvGrpSpPr>
          <p:cNvPr id="376" name="Group 375"/>
          <p:cNvGrpSpPr/>
          <p:nvPr/>
        </p:nvGrpSpPr>
        <p:grpSpPr>
          <a:xfrm>
            <a:off x="3075270" y="4661583"/>
            <a:ext cx="1251512" cy="181739"/>
            <a:chOff x="708435" y="4624944"/>
            <a:chExt cx="1307282" cy="949280"/>
          </a:xfrm>
        </p:grpSpPr>
        <p:sp>
          <p:nvSpPr>
            <p:cNvPr id="377" name="TextBox 376"/>
            <p:cNvSpPr txBox="1">
              <a:spLocks/>
            </p:cNvSpPr>
            <p:nvPr/>
          </p:nvSpPr>
          <p:spPr>
            <a:xfrm>
              <a:off x="708435" y="4718504"/>
              <a:ext cx="1307282" cy="855720"/>
            </a:xfrm>
            <a:prstGeom prst="rect">
              <a:avLst/>
            </a:prstGeom>
            <a:noFill/>
          </p:spPr>
          <p:txBody>
            <a:bodyPr wrap="square" lIns="0" tIns="0" rIns="0" bIns="0" rtlCol="0">
              <a:spAutoFit/>
            </a:bodyPr>
            <a:lstStyle/>
            <a:p>
              <a:pPr marL="0" marR="0" lvl="0" indent="0" algn="ctr" defTabSz="914400" eaLnBrk="1" fontAlgn="auto" latinLnBrk="0" hangingPunct="1">
                <a:lnSpc>
                  <a:spcPts val="1400"/>
                </a:lnSpc>
                <a:spcBef>
                  <a:spcPts val="0"/>
                </a:spcBef>
                <a:spcAft>
                  <a:spcPts val="0"/>
                </a:spcAft>
                <a:buClrTx/>
                <a:buSzTx/>
                <a:buFontTx/>
                <a:buNone/>
                <a:tabLst/>
                <a:defRPr/>
              </a:pPr>
              <a:endParaRPr kumimoji="0" lang="en-US" sz="1000" b="0" i="0" u="none" strike="noStrike" kern="0" cap="none" spc="0" normalizeH="0" baseline="0" noProof="0" dirty="0" smtClean="0">
                <a:ln>
                  <a:noFill/>
                </a:ln>
                <a:solidFill>
                  <a:srgbClr val="85898F"/>
                </a:solidFill>
                <a:effectLst/>
                <a:uLnTx/>
                <a:uFillTx/>
                <a:latin typeface="Arial"/>
              </a:endParaRPr>
            </a:p>
          </p:txBody>
        </p:sp>
        <p:cxnSp>
          <p:nvCxnSpPr>
            <p:cNvPr id="378" name="Straight Connector 377"/>
            <p:cNvCxnSpPr/>
            <p:nvPr/>
          </p:nvCxnSpPr>
          <p:spPr>
            <a:xfrm>
              <a:off x="1272075" y="4624944"/>
              <a:ext cx="180000" cy="0"/>
            </a:xfrm>
            <a:prstGeom prst="line">
              <a:avLst/>
            </a:prstGeom>
            <a:noFill/>
            <a:ln w="25400" cap="rnd" cmpd="sng" algn="ctr">
              <a:solidFill>
                <a:srgbClr val="5D9CC1"/>
              </a:solidFill>
              <a:prstDash val="solid"/>
              <a:miter lim="800000"/>
            </a:ln>
            <a:effectLst/>
          </p:spPr>
        </p:cxnSp>
      </p:grpSp>
      <p:sp>
        <p:nvSpPr>
          <p:cNvPr id="380" name="Rectangle 379"/>
          <p:cNvSpPr/>
          <p:nvPr/>
        </p:nvSpPr>
        <p:spPr>
          <a:xfrm>
            <a:off x="2530581" y="4028953"/>
            <a:ext cx="2500518" cy="400110"/>
          </a:xfrm>
          <a:prstGeom prst="rect">
            <a:avLst/>
          </a:prstGeom>
        </p:spPr>
        <p:txBody>
          <a:bodyPr wrap="square">
            <a:spAutoFit/>
          </a:bodyPr>
          <a:lstStyle/>
          <a:p>
            <a:pPr algn="ctr"/>
            <a:r>
              <a:rPr lang="en-US" sz="2000" b="1" dirty="0" smtClean="0">
                <a:solidFill>
                  <a:srgbClr val="000000"/>
                </a:solidFill>
                <a:effectLst>
                  <a:outerShdw blurRad="38100" dist="38100" dir="2700000" algn="tl">
                    <a:srgbClr val="000000">
                      <a:alpha val="43137"/>
                    </a:srgbClr>
                  </a:outerShdw>
                </a:effectLst>
              </a:rPr>
              <a:t>4</a:t>
            </a:r>
            <a:r>
              <a:rPr lang="en-US" sz="1400" dirty="0" smtClean="0">
                <a:solidFill>
                  <a:srgbClr val="000000"/>
                </a:solidFill>
              </a:rPr>
              <a:t>   Questions</a:t>
            </a:r>
            <a:endParaRPr lang="en-US" sz="1400" dirty="0">
              <a:solidFill>
                <a:srgbClr val="000000"/>
              </a:solidFill>
            </a:endParaRPr>
          </a:p>
        </p:txBody>
      </p:sp>
      <p:sp>
        <p:nvSpPr>
          <p:cNvPr id="385" name="Rounded Rectangle 384"/>
          <p:cNvSpPr>
            <a:spLocks/>
          </p:cNvSpPr>
          <p:nvPr/>
        </p:nvSpPr>
        <p:spPr>
          <a:xfrm>
            <a:off x="4960624" y="3904353"/>
            <a:ext cx="2298527" cy="582456"/>
          </a:xfrm>
          <a:prstGeom prst="roundRect">
            <a:avLst/>
          </a:prstGeom>
          <a:solidFill>
            <a:srgbClr val="00B050">
              <a:alpha val="1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nvGrpSpPr>
          <p:cNvPr id="386" name="Group 385"/>
          <p:cNvGrpSpPr/>
          <p:nvPr/>
        </p:nvGrpSpPr>
        <p:grpSpPr>
          <a:xfrm>
            <a:off x="5414159" y="4661583"/>
            <a:ext cx="1251512" cy="181739"/>
            <a:chOff x="708435" y="4624944"/>
            <a:chExt cx="1307282" cy="949280"/>
          </a:xfrm>
        </p:grpSpPr>
        <p:sp>
          <p:nvSpPr>
            <p:cNvPr id="387" name="TextBox 386"/>
            <p:cNvSpPr txBox="1">
              <a:spLocks/>
            </p:cNvSpPr>
            <p:nvPr/>
          </p:nvSpPr>
          <p:spPr>
            <a:xfrm>
              <a:off x="708435" y="4718504"/>
              <a:ext cx="1307282" cy="855720"/>
            </a:xfrm>
            <a:prstGeom prst="rect">
              <a:avLst/>
            </a:prstGeom>
            <a:noFill/>
          </p:spPr>
          <p:txBody>
            <a:bodyPr wrap="square" lIns="0" tIns="0" rIns="0" bIns="0" rtlCol="0">
              <a:spAutoFit/>
            </a:bodyPr>
            <a:lstStyle/>
            <a:p>
              <a:pPr marL="0" marR="0" lvl="0" indent="0" algn="ctr" defTabSz="914400" eaLnBrk="1" fontAlgn="auto" latinLnBrk="0" hangingPunct="1">
                <a:lnSpc>
                  <a:spcPts val="1400"/>
                </a:lnSpc>
                <a:spcBef>
                  <a:spcPts val="0"/>
                </a:spcBef>
                <a:spcAft>
                  <a:spcPts val="0"/>
                </a:spcAft>
                <a:buClrTx/>
                <a:buSzTx/>
                <a:buFontTx/>
                <a:buNone/>
                <a:tabLst/>
                <a:defRPr/>
              </a:pPr>
              <a:endParaRPr kumimoji="0" lang="en-US" sz="1000" b="0" i="0" u="none" strike="noStrike" kern="0" cap="none" spc="0" normalizeH="0" baseline="0" noProof="0" dirty="0" smtClean="0">
                <a:ln>
                  <a:noFill/>
                </a:ln>
                <a:solidFill>
                  <a:srgbClr val="85898F"/>
                </a:solidFill>
                <a:effectLst/>
                <a:uLnTx/>
                <a:uFillTx/>
                <a:latin typeface="Arial"/>
              </a:endParaRPr>
            </a:p>
          </p:txBody>
        </p:sp>
        <p:cxnSp>
          <p:nvCxnSpPr>
            <p:cNvPr id="388" name="Straight Connector 387"/>
            <p:cNvCxnSpPr/>
            <p:nvPr/>
          </p:nvCxnSpPr>
          <p:spPr>
            <a:xfrm>
              <a:off x="1272075" y="4624944"/>
              <a:ext cx="180000" cy="0"/>
            </a:xfrm>
            <a:prstGeom prst="line">
              <a:avLst/>
            </a:prstGeom>
            <a:noFill/>
            <a:ln w="25400" cap="rnd" cmpd="sng" algn="ctr">
              <a:solidFill>
                <a:srgbClr val="5D9CC1"/>
              </a:solidFill>
              <a:prstDash val="solid"/>
              <a:miter lim="800000"/>
            </a:ln>
            <a:effectLst/>
          </p:spPr>
        </p:cxnSp>
      </p:grpSp>
      <p:sp>
        <p:nvSpPr>
          <p:cNvPr id="390" name="Rectangle 389"/>
          <p:cNvSpPr/>
          <p:nvPr/>
        </p:nvSpPr>
        <p:spPr>
          <a:xfrm>
            <a:off x="4869470" y="4028953"/>
            <a:ext cx="2500518" cy="400110"/>
          </a:xfrm>
          <a:prstGeom prst="rect">
            <a:avLst/>
          </a:prstGeom>
        </p:spPr>
        <p:txBody>
          <a:bodyPr wrap="square">
            <a:spAutoFit/>
          </a:bodyPr>
          <a:lstStyle/>
          <a:p>
            <a:pPr algn="ctr"/>
            <a:r>
              <a:rPr lang="en-US" sz="2000" b="1" dirty="0" smtClean="0">
                <a:solidFill>
                  <a:srgbClr val="000000"/>
                </a:solidFill>
                <a:effectLst>
                  <a:outerShdw blurRad="38100" dist="38100" dir="2700000" algn="tl">
                    <a:srgbClr val="000000">
                      <a:alpha val="43137"/>
                    </a:srgbClr>
                  </a:outerShdw>
                </a:effectLst>
              </a:rPr>
              <a:t>4</a:t>
            </a:r>
            <a:r>
              <a:rPr lang="en-US" sz="1400" dirty="0" smtClean="0">
                <a:solidFill>
                  <a:srgbClr val="000000"/>
                </a:solidFill>
              </a:rPr>
              <a:t>   Questions</a:t>
            </a:r>
            <a:endParaRPr lang="en-US" sz="1400" dirty="0">
              <a:solidFill>
                <a:srgbClr val="000000"/>
              </a:solidFill>
            </a:endParaRPr>
          </a:p>
        </p:txBody>
      </p:sp>
      <p:sp>
        <p:nvSpPr>
          <p:cNvPr id="395" name="Rounded Rectangle 394"/>
          <p:cNvSpPr>
            <a:spLocks/>
          </p:cNvSpPr>
          <p:nvPr/>
        </p:nvSpPr>
        <p:spPr>
          <a:xfrm>
            <a:off x="7308932" y="3944248"/>
            <a:ext cx="2298527" cy="582456"/>
          </a:xfrm>
          <a:prstGeom prst="roundRect">
            <a:avLst/>
          </a:prstGeom>
          <a:solidFill>
            <a:srgbClr val="00B050">
              <a:alpha val="1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nvGrpSpPr>
          <p:cNvPr id="396" name="Group 395"/>
          <p:cNvGrpSpPr/>
          <p:nvPr/>
        </p:nvGrpSpPr>
        <p:grpSpPr>
          <a:xfrm>
            <a:off x="7754059" y="4660786"/>
            <a:ext cx="1251512" cy="181739"/>
            <a:chOff x="708435" y="4624944"/>
            <a:chExt cx="1307282" cy="949280"/>
          </a:xfrm>
        </p:grpSpPr>
        <p:sp>
          <p:nvSpPr>
            <p:cNvPr id="397" name="TextBox 396"/>
            <p:cNvSpPr txBox="1">
              <a:spLocks/>
            </p:cNvSpPr>
            <p:nvPr/>
          </p:nvSpPr>
          <p:spPr>
            <a:xfrm>
              <a:off x="708435" y="4718504"/>
              <a:ext cx="1307282" cy="855720"/>
            </a:xfrm>
            <a:prstGeom prst="rect">
              <a:avLst/>
            </a:prstGeom>
            <a:noFill/>
          </p:spPr>
          <p:txBody>
            <a:bodyPr wrap="square" lIns="0" tIns="0" rIns="0" bIns="0" rtlCol="0">
              <a:spAutoFit/>
            </a:bodyPr>
            <a:lstStyle/>
            <a:p>
              <a:pPr marL="0" marR="0" lvl="0" indent="0" algn="ctr" defTabSz="914400" eaLnBrk="1" fontAlgn="auto" latinLnBrk="0" hangingPunct="1">
                <a:lnSpc>
                  <a:spcPts val="1400"/>
                </a:lnSpc>
                <a:spcBef>
                  <a:spcPts val="0"/>
                </a:spcBef>
                <a:spcAft>
                  <a:spcPts val="0"/>
                </a:spcAft>
                <a:buClrTx/>
                <a:buSzTx/>
                <a:buFontTx/>
                <a:buNone/>
                <a:tabLst/>
                <a:defRPr/>
              </a:pPr>
              <a:endParaRPr kumimoji="0" lang="en-US" sz="1000" b="0" i="0" u="none" strike="noStrike" kern="0" cap="none" spc="0" normalizeH="0" baseline="0" noProof="0" dirty="0" smtClean="0">
                <a:ln>
                  <a:noFill/>
                </a:ln>
                <a:solidFill>
                  <a:srgbClr val="85898F"/>
                </a:solidFill>
                <a:effectLst/>
                <a:uLnTx/>
                <a:uFillTx/>
                <a:latin typeface="Arial"/>
              </a:endParaRPr>
            </a:p>
          </p:txBody>
        </p:sp>
        <p:cxnSp>
          <p:nvCxnSpPr>
            <p:cNvPr id="398" name="Straight Connector 397"/>
            <p:cNvCxnSpPr/>
            <p:nvPr/>
          </p:nvCxnSpPr>
          <p:spPr>
            <a:xfrm>
              <a:off x="1272075" y="4624944"/>
              <a:ext cx="180000" cy="0"/>
            </a:xfrm>
            <a:prstGeom prst="line">
              <a:avLst/>
            </a:prstGeom>
            <a:noFill/>
            <a:ln w="25400" cap="rnd" cmpd="sng" algn="ctr">
              <a:solidFill>
                <a:srgbClr val="5D9CC1"/>
              </a:solidFill>
              <a:prstDash val="solid"/>
              <a:miter lim="800000"/>
            </a:ln>
            <a:effectLst/>
          </p:spPr>
        </p:cxnSp>
      </p:grpSp>
      <p:sp>
        <p:nvSpPr>
          <p:cNvPr id="400" name="Rectangle 399"/>
          <p:cNvSpPr/>
          <p:nvPr/>
        </p:nvSpPr>
        <p:spPr>
          <a:xfrm>
            <a:off x="7209370" y="4028156"/>
            <a:ext cx="2500518" cy="400110"/>
          </a:xfrm>
          <a:prstGeom prst="rect">
            <a:avLst/>
          </a:prstGeom>
        </p:spPr>
        <p:txBody>
          <a:bodyPr wrap="square">
            <a:spAutoFit/>
          </a:bodyPr>
          <a:lstStyle/>
          <a:p>
            <a:pPr algn="ctr"/>
            <a:r>
              <a:rPr lang="en-US" sz="2000" b="1" dirty="0" smtClean="0">
                <a:solidFill>
                  <a:srgbClr val="000000"/>
                </a:solidFill>
                <a:effectLst>
                  <a:outerShdw blurRad="38100" dist="38100" dir="2700000" algn="tl">
                    <a:srgbClr val="000000">
                      <a:alpha val="43137"/>
                    </a:srgbClr>
                  </a:outerShdw>
                </a:effectLst>
              </a:rPr>
              <a:t>5</a:t>
            </a:r>
            <a:r>
              <a:rPr lang="en-US" sz="1400" dirty="0" smtClean="0">
                <a:solidFill>
                  <a:srgbClr val="000000"/>
                </a:solidFill>
              </a:rPr>
              <a:t>  Questions</a:t>
            </a:r>
            <a:endParaRPr lang="en-US" sz="1400" dirty="0">
              <a:solidFill>
                <a:srgbClr val="000000"/>
              </a:solidFill>
            </a:endParaRPr>
          </a:p>
        </p:txBody>
      </p:sp>
      <p:sp>
        <p:nvSpPr>
          <p:cNvPr id="405" name="Rounded Rectangle 404"/>
          <p:cNvSpPr>
            <a:spLocks/>
          </p:cNvSpPr>
          <p:nvPr/>
        </p:nvSpPr>
        <p:spPr>
          <a:xfrm>
            <a:off x="9677628" y="3918842"/>
            <a:ext cx="2298527" cy="582456"/>
          </a:xfrm>
          <a:prstGeom prst="roundRect">
            <a:avLst/>
          </a:prstGeom>
          <a:solidFill>
            <a:srgbClr val="00B050">
              <a:alpha val="1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Arial"/>
            </a:endParaRPr>
          </a:p>
        </p:txBody>
      </p:sp>
      <p:grpSp>
        <p:nvGrpSpPr>
          <p:cNvPr id="406" name="Group 405"/>
          <p:cNvGrpSpPr/>
          <p:nvPr/>
        </p:nvGrpSpPr>
        <p:grpSpPr>
          <a:xfrm>
            <a:off x="10122755" y="4635380"/>
            <a:ext cx="1251512" cy="181739"/>
            <a:chOff x="708435" y="4624944"/>
            <a:chExt cx="1307282" cy="949280"/>
          </a:xfrm>
        </p:grpSpPr>
        <p:sp>
          <p:nvSpPr>
            <p:cNvPr id="407" name="TextBox 406"/>
            <p:cNvSpPr txBox="1">
              <a:spLocks/>
            </p:cNvSpPr>
            <p:nvPr/>
          </p:nvSpPr>
          <p:spPr>
            <a:xfrm>
              <a:off x="708435" y="4718504"/>
              <a:ext cx="1307282" cy="855720"/>
            </a:xfrm>
            <a:prstGeom prst="rect">
              <a:avLst/>
            </a:prstGeom>
            <a:noFill/>
          </p:spPr>
          <p:txBody>
            <a:bodyPr wrap="square" lIns="0" tIns="0" rIns="0" bIns="0" rtlCol="0">
              <a:spAutoFit/>
            </a:bodyPr>
            <a:lstStyle/>
            <a:p>
              <a:pPr marL="0" marR="0" lvl="0" indent="0" algn="ctr" defTabSz="914400" eaLnBrk="1" fontAlgn="auto" latinLnBrk="0" hangingPunct="1">
                <a:lnSpc>
                  <a:spcPts val="1400"/>
                </a:lnSpc>
                <a:spcBef>
                  <a:spcPts val="0"/>
                </a:spcBef>
                <a:spcAft>
                  <a:spcPts val="0"/>
                </a:spcAft>
                <a:buClrTx/>
                <a:buSzTx/>
                <a:buFontTx/>
                <a:buNone/>
                <a:tabLst/>
                <a:defRPr/>
              </a:pPr>
              <a:endParaRPr kumimoji="0" lang="en-US" sz="1000" b="0" i="0" u="none" strike="noStrike" kern="0" cap="none" spc="0" normalizeH="0" baseline="0" noProof="0" dirty="0" smtClean="0">
                <a:ln>
                  <a:noFill/>
                </a:ln>
                <a:solidFill>
                  <a:srgbClr val="85898F"/>
                </a:solidFill>
                <a:effectLst/>
                <a:uLnTx/>
                <a:uFillTx/>
                <a:latin typeface="Arial"/>
              </a:endParaRPr>
            </a:p>
          </p:txBody>
        </p:sp>
        <p:cxnSp>
          <p:nvCxnSpPr>
            <p:cNvPr id="408" name="Straight Connector 407"/>
            <p:cNvCxnSpPr/>
            <p:nvPr/>
          </p:nvCxnSpPr>
          <p:spPr>
            <a:xfrm>
              <a:off x="1272075" y="4624944"/>
              <a:ext cx="180000" cy="0"/>
            </a:xfrm>
            <a:prstGeom prst="line">
              <a:avLst/>
            </a:prstGeom>
            <a:noFill/>
            <a:ln w="25400" cap="rnd" cmpd="sng" algn="ctr">
              <a:solidFill>
                <a:srgbClr val="5D9CC1"/>
              </a:solidFill>
              <a:prstDash val="solid"/>
              <a:miter lim="800000"/>
            </a:ln>
            <a:effectLst/>
          </p:spPr>
        </p:cxnSp>
      </p:grpSp>
      <p:sp>
        <p:nvSpPr>
          <p:cNvPr id="410" name="Rectangle 409"/>
          <p:cNvSpPr/>
          <p:nvPr/>
        </p:nvSpPr>
        <p:spPr>
          <a:xfrm>
            <a:off x="9578066" y="4002750"/>
            <a:ext cx="2500518" cy="400110"/>
          </a:xfrm>
          <a:prstGeom prst="rect">
            <a:avLst/>
          </a:prstGeom>
        </p:spPr>
        <p:txBody>
          <a:bodyPr wrap="square">
            <a:spAutoFit/>
          </a:bodyPr>
          <a:lstStyle/>
          <a:p>
            <a:pPr algn="ctr"/>
            <a:r>
              <a:rPr lang="en-US" sz="2000" b="1" dirty="0" smtClean="0">
                <a:solidFill>
                  <a:srgbClr val="000000"/>
                </a:solidFill>
                <a:effectLst>
                  <a:outerShdw blurRad="38100" dist="38100" dir="2700000" algn="tl">
                    <a:srgbClr val="000000">
                      <a:alpha val="43137"/>
                    </a:srgbClr>
                  </a:outerShdw>
                </a:effectLst>
              </a:rPr>
              <a:t>10</a:t>
            </a:r>
            <a:r>
              <a:rPr lang="en-US" sz="1400" dirty="0" smtClean="0">
                <a:solidFill>
                  <a:srgbClr val="000000"/>
                </a:solidFill>
              </a:rPr>
              <a:t>  Questions</a:t>
            </a:r>
            <a:endParaRPr lang="en-US" sz="1400" dirty="0">
              <a:solidFill>
                <a:srgbClr val="000000"/>
              </a:solidFill>
            </a:endParaRPr>
          </a:p>
        </p:txBody>
      </p:sp>
      <p:cxnSp>
        <p:nvCxnSpPr>
          <p:cNvPr id="3" name="Straight Connector 2"/>
          <p:cNvCxnSpPr>
            <a:endCxn id="97" idx="1"/>
          </p:cNvCxnSpPr>
          <p:nvPr/>
        </p:nvCxnSpPr>
        <p:spPr>
          <a:xfrm>
            <a:off x="1321363" y="1754372"/>
            <a:ext cx="1994907" cy="1713299"/>
          </a:xfrm>
          <a:prstGeom prst="line">
            <a:avLst/>
          </a:prstGeom>
        </p:spPr>
        <p:style>
          <a:lnRef idx="2">
            <a:schemeClr val="accent1"/>
          </a:lnRef>
          <a:fillRef idx="0">
            <a:schemeClr val="accent1"/>
          </a:fillRef>
          <a:effectRef idx="1">
            <a:schemeClr val="accent1"/>
          </a:effectRef>
          <a:fontRef idx="minor">
            <a:schemeClr val="tx1"/>
          </a:fontRef>
        </p:style>
      </p:cxnSp>
      <p:cxnSp>
        <p:nvCxnSpPr>
          <p:cNvPr id="93" name="Straight Connector 92"/>
          <p:cNvCxnSpPr>
            <a:stCxn id="97" idx="3"/>
            <a:endCxn id="98" idx="1"/>
          </p:cNvCxnSpPr>
          <p:nvPr/>
        </p:nvCxnSpPr>
        <p:spPr>
          <a:xfrm flipV="1">
            <a:off x="3683678" y="3458584"/>
            <a:ext cx="2115935" cy="9087"/>
          </a:xfrm>
          <a:prstGeom prst="line">
            <a:avLst/>
          </a:prstGeom>
        </p:spPr>
        <p:style>
          <a:lnRef idx="2">
            <a:schemeClr val="accent1"/>
          </a:lnRef>
          <a:fillRef idx="0">
            <a:schemeClr val="accent1"/>
          </a:fillRef>
          <a:effectRef idx="1">
            <a:schemeClr val="accent1"/>
          </a:effectRef>
          <a:fontRef idx="minor">
            <a:schemeClr val="tx1"/>
          </a:fontRef>
        </p:style>
      </p:cxnSp>
      <p:cxnSp>
        <p:nvCxnSpPr>
          <p:cNvPr id="95" name="Straight Connector 94"/>
          <p:cNvCxnSpPr>
            <a:stCxn id="98" idx="3"/>
            <a:endCxn id="108" idx="1"/>
          </p:cNvCxnSpPr>
          <p:nvPr/>
        </p:nvCxnSpPr>
        <p:spPr>
          <a:xfrm flipV="1">
            <a:off x="6167021" y="3250028"/>
            <a:ext cx="1916196" cy="208556"/>
          </a:xfrm>
          <a:prstGeom prst="line">
            <a:avLst/>
          </a:prstGeom>
        </p:spPr>
        <p:style>
          <a:lnRef idx="2">
            <a:schemeClr val="accent1"/>
          </a:lnRef>
          <a:fillRef idx="0">
            <a:schemeClr val="accent1"/>
          </a:fillRef>
          <a:effectRef idx="1">
            <a:schemeClr val="accent1"/>
          </a:effectRef>
          <a:fontRef idx="minor">
            <a:schemeClr val="tx1"/>
          </a:fontRef>
        </p:style>
      </p:cxnSp>
      <p:sp>
        <p:nvSpPr>
          <p:cNvPr id="7" name="Rectangle 6"/>
          <p:cNvSpPr/>
          <p:nvPr/>
        </p:nvSpPr>
        <p:spPr>
          <a:xfrm>
            <a:off x="972322" y="1425698"/>
            <a:ext cx="367408" cy="523220"/>
          </a:xfrm>
          <a:prstGeom prst="rect">
            <a:avLst/>
          </a:prstGeom>
        </p:spPr>
        <p:txBody>
          <a:bodyPr wrap="none">
            <a:spAutoFit/>
          </a:bodyPr>
          <a:lstStyle/>
          <a:p>
            <a:r>
              <a:rPr lang="en-US" sz="2800" b="1" dirty="0">
                <a:solidFill>
                  <a:srgbClr val="C00000"/>
                </a:solidFill>
                <a:effectLst>
                  <a:outerShdw blurRad="38100" dist="38100" dir="2700000" algn="tl">
                    <a:srgbClr val="000000">
                      <a:alpha val="43137"/>
                    </a:srgbClr>
                  </a:outerShdw>
                </a:effectLst>
              </a:rPr>
              <a:t>9</a:t>
            </a:r>
          </a:p>
        </p:txBody>
      </p:sp>
      <p:sp>
        <p:nvSpPr>
          <p:cNvPr id="97" name="Rectangle 96"/>
          <p:cNvSpPr/>
          <p:nvPr/>
        </p:nvSpPr>
        <p:spPr>
          <a:xfrm>
            <a:off x="3316270" y="3206061"/>
            <a:ext cx="367408" cy="523220"/>
          </a:xfrm>
          <a:prstGeom prst="rect">
            <a:avLst/>
          </a:prstGeom>
        </p:spPr>
        <p:txBody>
          <a:bodyPr wrap="none">
            <a:spAutoFit/>
          </a:bodyPr>
          <a:lstStyle/>
          <a:p>
            <a:r>
              <a:rPr lang="en-US" sz="2800" b="1" dirty="0">
                <a:solidFill>
                  <a:srgbClr val="C00000"/>
                </a:solidFill>
                <a:effectLst>
                  <a:outerShdw blurRad="38100" dist="38100" dir="2700000" algn="tl">
                    <a:srgbClr val="000000">
                      <a:alpha val="43137"/>
                    </a:srgbClr>
                  </a:outerShdw>
                </a:effectLst>
              </a:rPr>
              <a:t>4</a:t>
            </a:r>
          </a:p>
        </p:txBody>
      </p:sp>
      <p:sp>
        <p:nvSpPr>
          <p:cNvPr id="98" name="Rectangle 97"/>
          <p:cNvSpPr/>
          <p:nvPr/>
        </p:nvSpPr>
        <p:spPr>
          <a:xfrm>
            <a:off x="5799613" y="3196974"/>
            <a:ext cx="367408" cy="523220"/>
          </a:xfrm>
          <a:prstGeom prst="rect">
            <a:avLst/>
          </a:prstGeom>
        </p:spPr>
        <p:txBody>
          <a:bodyPr wrap="none">
            <a:spAutoFit/>
          </a:bodyPr>
          <a:lstStyle/>
          <a:p>
            <a:r>
              <a:rPr lang="en-US" sz="2800" b="1" dirty="0">
                <a:solidFill>
                  <a:srgbClr val="C00000"/>
                </a:solidFill>
                <a:effectLst>
                  <a:outerShdw blurRad="38100" dist="38100" dir="2700000" algn="tl">
                    <a:srgbClr val="000000">
                      <a:alpha val="43137"/>
                    </a:srgbClr>
                  </a:outerShdw>
                </a:effectLst>
              </a:rPr>
              <a:t>4</a:t>
            </a:r>
          </a:p>
        </p:txBody>
      </p:sp>
      <p:cxnSp>
        <p:nvCxnSpPr>
          <p:cNvPr id="105" name="Straight Connector 104"/>
          <p:cNvCxnSpPr>
            <a:stCxn id="108" idx="3"/>
          </p:cNvCxnSpPr>
          <p:nvPr/>
        </p:nvCxnSpPr>
        <p:spPr>
          <a:xfrm flipV="1">
            <a:off x="8450625" y="1502666"/>
            <a:ext cx="1672130" cy="1747362"/>
          </a:xfrm>
          <a:prstGeom prst="line">
            <a:avLst/>
          </a:prstGeom>
        </p:spPr>
        <p:style>
          <a:lnRef idx="2">
            <a:schemeClr val="accent1"/>
          </a:lnRef>
          <a:fillRef idx="0">
            <a:schemeClr val="accent1"/>
          </a:fillRef>
          <a:effectRef idx="1">
            <a:schemeClr val="accent1"/>
          </a:effectRef>
          <a:fontRef idx="minor">
            <a:schemeClr val="tx1"/>
          </a:fontRef>
        </p:style>
      </p:cxnSp>
      <p:sp>
        <p:nvSpPr>
          <p:cNvPr id="108" name="Rectangle 107"/>
          <p:cNvSpPr/>
          <p:nvPr/>
        </p:nvSpPr>
        <p:spPr>
          <a:xfrm>
            <a:off x="8083217" y="2988418"/>
            <a:ext cx="367408" cy="523220"/>
          </a:xfrm>
          <a:prstGeom prst="rect">
            <a:avLst/>
          </a:prstGeom>
        </p:spPr>
        <p:txBody>
          <a:bodyPr wrap="none">
            <a:spAutoFit/>
          </a:bodyPr>
          <a:lstStyle/>
          <a:p>
            <a:r>
              <a:rPr lang="en-US" sz="2800" b="1" dirty="0">
                <a:solidFill>
                  <a:srgbClr val="C00000"/>
                </a:solidFill>
                <a:effectLst>
                  <a:outerShdw blurRad="38100" dist="38100" dir="2700000" algn="tl">
                    <a:srgbClr val="000000">
                      <a:alpha val="43137"/>
                    </a:srgbClr>
                  </a:outerShdw>
                </a:effectLst>
              </a:rPr>
              <a:t>5</a:t>
            </a:r>
          </a:p>
        </p:txBody>
      </p:sp>
      <p:sp>
        <p:nvSpPr>
          <p:cNvPr id="109" name="Rectangle 108"/>
          <p:cNvSpPr/>
          <p:nvPr/>
        </p:nvSpPr>
        <p:spPr>
          <a:xfrm>
            <a:off x="10120519" y="1268224"/>
            <a:ext cx="550151" cy="523220"/>
          </a:xfrm>
          <a:prstGeom prst="rect">
            <a:avLst/>
          </a:prstGeom>
        </p:spPr>
        <p:txBody>
          <a:bodyPr wrap="none">
            <a:spAutoFit/>
          </a:bodyPr>
          <a:lstStyle/>
          <a:p>
            <a:r>
              <a:rPr lang="en-US" sz="2800" b="1" dirty="0">
                <a:solidFill>
                  <a:srgbClr val="C00000"/>
                </a:solidFill>
                <a:effectLst>
                  <a:outerShdw blurRad="38100" dist="38100" dir="2700000" algn="tl">
                    <a:srgbClr val="000000">
                      <a:alpha val="43137"/>
                    </a:srgbClr>
                  </a:outerShdw>
                </a:effectLst>
              </a:rPr>
              <a:t>10</a:t>
            </a:r>
          </a:p>
        </p:txBody>
      </p:sp>
    </p:spTree>
    <p:extLst>
      <p:ext uri="{BB962C8B-B14F-4D97-AF65-F5344CB8AC3E}">
        <p14:creationId xmlns:p14="http://schemas.microsoft.com/office/powerpoint/2010/main" val="90592101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
            <a:ext cx="12191999" cy="6858000"/>
          </a:xfrm>
          <a:prstGeom prst="rect">
            <a:avLst/>
          </a:prstGeom>
        </p:spPr>
      </p:pic>
      <p:sp>
        <p:nvSpPr>
          <p:cNvPr id="8" name="Right Triangle 3"/>
          <p:cNvSpPr/>
          <p:nvPr/>
        </p:nvSpPr>
        <p:spPr>
          <a:xfrm rot="5400000">
            <a:off x="2811686" y="-407256"/>
            <a:ext cx="3298317" cy="6478154"/>
          </a:xfrm>
          <a:custGeom>
            <a:avLst/>
            <a:gdLst/>
            <a:ahLst/>
            <a:cxnLst/>
            <a:rect l="l" t="t" r="r" b="b"/>
            <a:pathLst>
              <a:path w="3298317" h="6478154">
                <a:moveTo>
                  <a:pt x="0" y="6478154"/>
                </a:moveTo>
                <a:lnTo>
                  <a:pt x="0" y="0"/>
                </a:lnTo>
                <a:lnTo>
                  <a:pt x="2727291" y="0"/>
                </a:lnTo>
                <a:lnTo>
                  <a:pt x="2727291" y="1196539"/>
                </a:lnTo>
                <a:lnTo>
                  <a:pt x="3298317" y="1767565"/>
                </a:lnTo>
                <a:lnTo>
                  <a:pt x="2727291" y="1767565"/>
                </a:lnTo>
                <a:lnTo>
                  <a:pt x="2727291" y="6478154"/>
                </a:lnTo>
                <a:close/>
              </a:path>
            </a:pathLst>
          </a:custGeom>
          <a:solidFill>
            <a:srgbClr val="6599D9">
              <a:alpha val="7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0" name="TextBox 9"/>
          <p:cNvSpPr txBox="1"/>
          <p:nvPr/>
        </p:nvSpPr>
        <p:spPr>
          <a:xfrm>
            <a:off x="382985" y="1477377"/>
            <a:ext cx="6269187" cy="400110"/>
          </a:xfrm>
          <a:prstGeom prst="rect">
            <a:avLst/>
          </a:prstGeom>
          <a:noFill/>
        </p:spPr>
        <p:txBody>
          <a:bodyPr wrap="square" rtlCol="0">
            <a:spAutoFit/>
          </a:bodyPr>
          <a:lstStyle/>
          <a:p>
            <a:pPr algn="ctr"/>
            <a:r>
              <a:rPr lang="en-US" sz="2000" b="1" i="1" dirty="0" smtClean="0">
                <a:solidFill>
                  <a:srgbClr val="FFFFFF"/>
                </a:solidFill>
                <a:latin typeface="Times"/>
                <a:cs typeface="Times"/>
              </a:rPr>
              <a:t>Study Period (2013-2016)</a:t>
            </a:r>
            <a:endParaRPr lang="en-US" sz="2000" b="1" i="1" dirty="0">
              <a:solidFill>
                <a:srgbClr val="FFFFFF"/>
              </a:solidFill>
              <a:latin typeface="Times"/>
              <a:cs typeface="Times"/>
            </a:endParaRPr>
          </a:p>
        </p:txBody>
      </p:sp>
      <p:sp>
        <p:nvSpPr>
          <p:cNvPr id="7" name="TextBox 6"/>
          <p:cNvSpPr txBox="1"/>
          <p:nvPr/>
        </p:nvSpPr>
        <p:spPr>
          <a:xfrm>
            <a:off x="2072596" y="1871920"/>
            <a:ext cx="5322725" cy="1631216"/>
          </a:xfrm>
          <a:prstGeom prst="rect">
            <a:avLst/>
          </a:prstGeom>
          <a:noFill/>
        </p:spPr>
        <p:txBody>
          <a:bodyPr wrap="square" rtlCol="0">
            <a:spAutoFit/>
          </a:bodyPr>
          <a:lstStyle>
            <a:defPPr>
              <a:defRPr lang="en-US"/>
            </a:defPPr>
            <a:lvl1pPr algn="ctr">
              <a:lnSpc>
                <a:spcPts val="6000"/>
              </a:lnSpc>
              <a:defRPr sz="4600" spc="-150">
                <a:solidFill>
                  <a:schemeClr val="bg1"/>
                </a:solidFill>
                <a:latin typeface="Arial Black" panose="020B0A04020102020204" pitchFamily="34" charset="0"/>
                <a:cs typeface="Myriad Pro Cond"/>
              </a:defRPr>
            </a:lvl1pPr>
          </a:lstStyle>
          <a:p>
            <a:pPr algn="l"/>
            <a:r>
              <a:rPr lang="en-US" dirty="0"/>
              <a:t>Highlights of </a:t>
            </a:r>
            <a:r>
              <a:rPr lang="en-US" dirty="0" smtClean="0"/>
              <a:t>  achievements</a:t>
            </a:r>
            <a:endParaRPr lang="en-US" dirty="0"/>
          </a:p>
        </p:txBody>
      </p:sp>
      <p:cxnSp>
        <p:nvCxnSpPr>
          <p:cNvPr id="6" name="Straight Connector 5"/>
          <p:cNvCxnSpPr>
            <a:cxnSpLocks noChangeAspect="1"/>
          </p:cNvCxnSpPr>
          <p:nvPr/>
        </p:nvCxnSpPr>
        <p:spPr>
          <a:xfrm>
            <a:off x="2072596" y="1583922"/>
            <a:ext cx="0" cy="287998"/>
          </a:xfrm>
          <a:prstGeom prst="line">
            <a:avLst/>
          </a:prstGeom>
          <a:ln w="19050" cmpd="sng">
            <a:solidFill>
              <a:schemeClr val="bg1"/>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930697718"/>
      </p:ext>
    </p:extLst>
  </p:cSld>
  <p:clrMapOvr>
    <a:masterClrMapping/>
  </p:clrMapOvr>
  <mc:AlternateContent xmlns:mc="http://schemas.openxmlformats.org/markup-compatibility/2006" xmlns:p14="http://schemas.microsoft.com/office/powerpoint/2010/main">
    <mc:Choice Requires="p14">
      <p:transition spd="slow" p14:dur="2000" advClick="0" advTm="2500">
        <p:fade/>
      </p:transition>
    </mc:Choice>
    <mc:Fallback xmlns="">
      <p:transition xmlns:p14="http://schemas.microsoft.com/office/powerpoint/2010/main" spd="slow" advClick="0" advTm="2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childTnLst>
                                </p:cTn>
                              </p:par>
                              <p:par>
                                <p:cTn id="15" presetID="10" presetClass="entr" presetSubtype="0"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0" name="TextBox 1149"/>
          <p:cNvSpPr txBox="1"/>
          <p:nvPr/>
        </p:nvSpPr>
        <p:spPr>
          <a:xfrm>
            <a:off x="1535560" y="1087611"/>
            <a:ext cx="9187304" cy="369332"/>
          </a:xfrm>
          <a:prstGeom prst="rect">
            <a:avLst/>
          </a:prstGeom>
          <a:solidFill>
            <a:schemeClr val="bg1"/>
          </a:solidFill>
        </p:spPr>
        <p:txBody>
          <a:bodyPr wrap="square" rtlCol="0">
            <a:spAutoFit/>
          </a:bodyPr>
          <a:lstStyle/>
          <a:p>
            <a:endParaRPr lang="en-US" dirty="0"/>
          </a:p>
        </p:txBody>
      </p:sp>
      <p:sp>
        <p:nvSpPr>
          <p:cNvPr id="3" name="Content Placeholder 2"/>
          <p:cNvSpPr>
            <a:spLocks noGrp="1"/>
          </p:cNvSpPr>
          <p:nvPr>
            <p:ph idx="1"/>
          </p:nvPr>
        </p:nvSpPr>
        <p:spPr>
          <a:xfrm>
            <a:off x="713268" y="1068269"/>
            <a:ext cx="11478732" cy="1252611"/>
          </a:xfrm>
        </p:spPr>
        <p:txBody>
          <a:bodyPr>
            <a:normAutofit/>
          </a:bodyPr>
          <a:lstStyle/>
          <a:p>
            <a:pPr marL="0" indent="0" algn="ctr">
              <a:buNone/>
            </a:pPr>
            <a:r>
              <a:rPr lang="en-US" sz="2000" b="1" dirty="0"/>
              <a:t>Written</a:t>
            </a:r>
            <a:r>
              <a:rPr lang="en-US" sz="2000" dirty="0"/>
              <a:t> contributions </a:t>
            </a:r>
            <a:r>
              <a:rPr lang="en-US" sz="2000" dirty="0" smtClean="0"/>
              <a:t>were submitted </a:t>
            </a:r>
            <a:r>
              <a:rPr lang="en-US" sz="2000" dirty="0"/>
              <a:t>by</a:t>
            </a:r>
            <a:r>
              <a:rPr lang="en-US" sz="2000" b="1" dirty="0"/>
              <a:t> </a:t>
            </a:r>
            <a:r>
              <a:rPr lang="en-US" sz="2800" b="1" u="sng" dirty="0">
                <a:effectLst>
                  <a:outerShdw blurRad="38100" dist="38100" dir="2700000" algn="tl">
                    <a:srgbClr val="000000">
                      <a:alpha val="43137"/>
                    </a:srgbClr>
                  </a:outerShdw>
                </a:effectLst>
              </a:rPr>
              <a:t>76</a:t>
            </a:r>
            <a:r>
              <a:rPr lang="en-US" sz="2000" b="1" dirty="0"/>
              <a:t> distinct members </a:t>
            </a:r>
            <a:r>
              <a:rPr lang="en-US" sz="2000" b="1" dirty="0" smtClean="0"/>
              <a:t>to the last SG3 Meeting</a:t>
            </a:r>
            <a:r>
              <a:rPr lang="en-US" sz="1600" b="1" dirty="0" smtClean="0"/>
              <a:t> (February-March 2016) </a:t>
            </a:r>
            <a:endParaRPr lang="en-US" sz="1600" b="1" dirty="0"/>
          </a:p>
        </p:txBody>
      </p:sp>
      <p:sp>
        <p:nvSpPr>
          <p:cNvPr id="4" name="Title 4"/>
          <p:cNvSpPr txBox="1">
            <a:spLocks/>
          </p:cNvSpPr>
          <p:nvPr/>
        </p:nvSpPr>
        <p:spPr>
          <a:xfrm>
            <a:off x="0" y="361505"/>
            <a:ext cx="12192000" cy="706087"/>
          </a:xfrm>
          <a:prstGeom prst="rect">
            <a:avLst/>
          </a:prstGeom>
          <a:solidFill>
            <a:schemeClr val="accent1">
              <a:lumMod val="7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lvl1pPr algn="ctr">
              <a:spcBef>
                <a:spcPct val="0"/>
              </a:spcBef>
              <a:buNone/>
              <a:defRPr sz="2800" b="1" i="0"/>
            </a:lvl1pPr>
          </a:lstStyle>
          <a:p>
            <a:r>
              <a:rPr lang="en-US" dirty="0" smtClean="0"/>
              <a:t>ITU-T SG3: A </a:t>
            </a:r>
            <a:r>
              <a:rPr lang="en-US" dirty="0"/>
              <a:t>Truly Global and Diverse Forum</a:t>
            </a:r>
          </a:p>
        </p:txBody>
      </p:sp>
      <p:grpSp>
        <p:nvGrpSpPr>
          <p:cNvPr id="2" name="Group 1"/>
          <p:cNvGrpSpPr/>
          <p:nvPr/>
        </p:nvGrpSpPr>
        <p:grpSpPr>
          <a:xfrm>
            <a:off x="1436884" y="1729871"/>
            <a:ext cx="8664152" cy="4934255"/>
            <a:chOff x="33746" y="2269140"/>
            <a:chExt cx="8664152" cy="4934255"/>
          </a:xfrm>
        </p:grpSpPr>
        <p:grpSp>
          <p:nvGrpSpPr>
            <p:cNvPr id="5" name="Group 3654"/>
            <p:cNvGrpSpPr>
              <a:grpSpLocks/>
            </p:cNvGrpSpPr>
            <p:nvPr/>
          </p:nvGrpSpPr>
          <p:grpSpPr bwMode="auto">
            <a:xfrm>
              <a:off x="33746" y="2269140"/>
              <a:ext cx="8664152" cy="4481169"/>
              <a:chOff x="198" y="862"/>
              <a:chExt cx="5381" cy="2834"/>
            </a:xfrm>
            <a:solidFill>
              <a:schemeClr val="bg1">
                <a:lumMod val="75000"/>
              </a:schemeClr>
            </a:solidFill>
          </p:grpSpPr>
          <p:sp>
            <p:nvSpPr>
              <p:cNvPr id="6" name="Freeform 2509"/>
              <p:cNvSpPr>
                <a:spLocks noChangeAspect="1"/>
              </p:cNvSpPr>
              <p:nvPr/>
            </p:nvSpPr>
            <p:spPr bwMode="auto">
              <a:xfrm>
                <a:off x="4851" y="2649"/>
                <a:ext cx="152" cy="154"/>
              </a:xfrm>
              <a:custGeom>
                <a:avLst/>
                <a:gdLst>
                  <a:gd name="T0" fmla="*/ 141 w 127"/>
                  <a:gd name="T1" fmla="*/ 146 h 128"/>
                  <a:gd name="T2" fmla="*/ 121 w 127"/>
                  <a:gd name="T3" fmla="*/ 138 h 128"/>
                  <a:gd name="T4" fmla="*/ 121 w 127"/>
                  <a:gd name="T5" fmla="*/ 130 h 128"/>
                  <a:gd name="T6" fmla="*/ 115 w 127"/>
                  <a:gd name="T7" fmla="*/ 120 h 128"/>
                  <a:gd name="T8" fmla="*/ 117 w 127"/>
                  <a:gd name="T9" fmla="*/ 113 h 128"/>
                  <a:gd name="T10" fmla="*/ 111 w 127"/>
                  <a:gd name="T11" fmla="*/ 100 h 128"/>
                  <a:gd name="T12" fmla="*/ 101 w 127"/>
                  <a:gd name="T13" fmla="*/ 84 h 128"/>
                  <a:gd name="T14" fmla="*/ 73 w 127"/>
                  <a:gd name="T15" fmla="*/ 72 h 128"/>
                  <a:gd name="T16" fmla="*/ 56 w 127"/>
                  <a:gd name="T17" fmla="*/ 67 h 128"/>
                  <a:gd name="T18" fmla="*/ 51 w 127"/>
                  <a:gd name="T19" fmla="*/ 64 h 128"/>
                  <a:gd name="T20" fmla="*/ 42 w 127"/>
                  <a:gd name="T21" fmla="*/ 54 h 128"/>
                  <a:gd name="T22" fmla="*/ 42 w 127"/>
                  <a:gd name="T23" fmla="*/ 46 h 128"/>
                  <a:gd name="T24" fmla="*/ 37 w 127"/>
                  <a:gd name="T25" fmla="*/ 60 h 128"/>
                  <a:gd name="T26" fmla="*/ 29 w 127"/>
                  <a:gd name="T27" fmla="*/ 64 h 128"/>
                  <a:gd name="T28" fmla="*/ 29 w 127"/>
                  <a:gd name="T29" fmla="*/ 57 h 128"/>
                  <a:gd name="T30" fmla="*/ 16 w 127"/>
                  <a:gd name="T31" fmla="*/ 45 h 128"/>
                  <a:gd name="T32" fmla="*/ 30 w 127"/>
                  <a:gd name="T33" fmla="*/ 42 h 128"/>
                  <a:gd name="T34" fmla="*/ 38 w 127"/>
                  <a:gd name="T35" fmla="*/ 41 h 128"/>
                  <a:gd name="T36" fmla="*/ 44 w 127"/>
                  <a:gd name="T37" fmla="*/ 31 h 128"/>
                  <a:gd name="T38" fmla="*/ 20 w 127"/>
                  <a:gd name="T39" fmla="*/ 34 h 128"/>
                  <a:gd name="T40" fmla="*/ 11 w 127"/>
                  <a:gd name="T41" fmla="*/ 20 h 128"/>
                  <a:gd name="T42" fmla="*/ 5 w 127"/>
                  <a:gd name="T43" fmla="*/ 14 h 128"/>
                  <a:gd name="T44" fmla="*/ 19 w 127"/>
                  <a:gd name="T45" fmla="*/ 4 h 128"/>
                  <a:gd name="T46" fmla="*/ 39 w 127"/>
                  <a:gd name="T47" fmla="*/ 7 h 128"/>
                  <a:gd name="T48" fmla="*/ 51 w 127"/>
                  <a:gd name="T49" fmla="*/ 17 h 128"/>
                  <a:gd name="T50" fmla="*/ 54 w 127"/>
                  <a:gd name="T51" fmla="*/ 45 h 128"/>
                  <a:gd name="T52" fmla="*/ 56 w 127"/>
                  <a:gd name="T53" fmla="*/ 41 h 128"/>
                  <a:gd name="T54" fmla="*/ 66 w 127"/>
                  <a:gd name="T55" fmla="*/ 54 h 128"/>
                  <a:gd name="T56" fmla="*/ 81 w 127"/>
                  <a:gd name="T57" fmla="*/ 34 h 128"/>
                  <a:gd name="T58" fmla="*/ 95 w 127"/>
                  <a:gd name="T59" fmla="*/ 25 h 128"/>
                  <a:gd name="T60" fmla="*/ 113 w 127"/>
                  <a:gd name="T61" fmla="*/ 22 h 128"/>
                  <a:gd name="T62" fmla="*/ 139 w 127"/>
                  <a:gd name="T63" fmla="*/ 36 h 128"/>
                  <a:gd name="T64" fmla="*/ 152 w 127"/>
                  <a:gd name="T65" fmla="*/ 105 h 128"/>
                  <a:gd name="T66" fmla="*/ 151 w 127"/>
                  <a:gd name="T67" fmla="*/ 115 h 1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7"/>
                  <a:gd name="T103" fmla="*/ 0 h 128"/>
                  <a:gd name="T104" fmla="*/ 127 w 127"/>
                  <a:gd name="T105" fmla="*/ 128 h 1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7" h="128">
                    <a:moveTo>
                      <a:pt x="124" y="128"/>
                    </a:moveTo>
                    <a:cubicBezTo>
                      <a:pt x="122" y="127"/>
                      <a:pt x="120" y="124"/>
                      <a:pt x="118" y="121"/>
                    </a:cubicBezTo>
                    <a:cubicBezTo>
                      <a:pt x="116" y="119"/>
                      <a:pt x="114" y="116"/>
                      <a:pt x="110" y="115"/>
                    </a:cubicBezTo>
                    <a:cubicBezTo>
                      <a:pt x="107" y="114"/>
                      <a:pt x="104" y="115"/>
                      <a:pt x="101" y="115"/>
                    </a:cubicBezTo>
                    <a:cubicBezTo>
                      <a:pt x="100" y="115"/>
                      <a:pt x="98" y="115"/>
                      <a:pt x="98" y="114"/>
                    </a:cubicBezTo>
                    <a:cubicBezTo>
                      <a:pt x="98" y="112"/>
                      <a:pt x="100" y="110"/>
                      <a:pt x="101" y="108"/>
                    </a:cubicBezTo>
                    <a:cubicBezTo>
                      <a:pt x="101" y="107"/>
                      <a:pt x="101" y="105"/>
                      <a:pt x="100" y="103"/>
                    </a:cubicBezTo>
                    <a:cubicBezTo>
                      <a:pt x="99" y="102"/>
                      <a:pt x="97" y="102"/>
                      <a:pt x="96" y="100"/>
                    </a:cubicBezTo>
                    <a:cubicBezTo>
                      <a:pt x="95" y="99"/>
                      <a:pt x="94" y="97"/>
                      <a:pt x="95" y="95"/>
                    </a:cubicBezTo>
                    <a:cubicBezTo>
                      <a:pt x="95" y="94"/>
                      <a:pt x="98" y="95"/>
                      <a:pt x="98" y="94"/>
                    </a:cubicBezTo>
                    <a:cubicBezTo>
                      <a:pt x="99" y="93"/>
                      <a:pt x="97" y="93"/>
                      <a:pt x="96" y="92"/>
                    </a:cubicBezTo>
                    <a:cubicBezTo>
                      <a:pt x="95" y="89"/>
                      <a:pt x="94" y="86"/>
                      <a:pt x="93" y="83"/>
                    </a:cubicBezTo>
                    <a:cubicBezTo>
                      <a:pt x="92" y="80"/>
                      <a:pt x="90" y="78"/>
                      <a:pt x="89" y="76"/>
                    </a:cubicBezTo>
                    <a:cubicBezTo>
                      <a:pt x="87" y="74"/>
                      <a:pt x="86" y="72"/>
                      <a:pt x="84" y="70"/>
                    </a:cubicBezTo>
                    <a:cubicBezTo>
                      <a:pt x="81" y="68"/>
                      <a:pt x="77" y="67"/>
                      <a:pt x="74" y="65"/>
                    </a:cubicBezTo>
                    <a:cubicBezTo>
                      <a:pt x="70" y="63"/>
                      <a:pt x="66" y="61"/>
                      <a:pt x="61" y="60"/>
                    </a:cubicBezTo>
                    <a:cubicBezTo>
                      <a:pt x="59" y="59"/>
                      <a:pt x="57" y="60"/>
                      <a:pt x="55" y="60"/>
                    </a:cubicBezTo>
                    <a:cubicBezTo>
                      <a:pt x="52" y="59"/>
                      <a:pt x="49" y="58"/>
                      <a:pt x="47" y="56"/>
                    </a:cubicBezTo>
                    <a:cubicBezTo>
                      <a:pt x="46" y="55"/>
                      <a:pt x="48" y="53"/>
                      <a:pt x="47" y="52"/>
                    </a:cubicBezTo>
                    <a:cubicBezTo>
                      <a:pt x="46" y="51"/>
                      <a:pt x="45" y="54"/>
                      <a:pt x="43" y="53"/>
                    </a:cubicBezTo>
                    <a:cubicBezTo>
                      <a:pt x="41" y="53"/>
                      <a:pt x="40" y="52"/>
                      <a:pt x="39" y="51"/>
                    </a:cubicBezTo>
                    <a:cubicBezTo>
                      <a:pt x="37" y="49"/>
                      <a:pt x="35" y="47"/>
                      <a:pt x="35" y="45"/>
                    </a:cubicBezTo>
                    <a:cubicBezTo>
                      <a:pt x="34" y="43"/>
                      <a:pt x="37" y="42"/>
                      <a:pt x="37" y="40"/>
                    </a:cubicBezTo>
                    <a:cubicBezTo>
                      <a:pt x="37" y="39"/>
                      <a:pt x="36" y="37"/>
                      <a:pt x="35" y="38"/>
                    </a:cubicBezTo>
                    <a:cubicBezTo>
                      <a:pt x="34" y="40"/>
                      <a:pt x="33" y="43"/>
                      <a:pt x="32" y="45"/>
                    </a:cubicBezTo>
                    <a:cubicBezTo>
                      <a:pt x="32" y="47"/>
                      <a:pt x="32" y="48"/>
                      <a:pt x="31" y="50"/>
                    </a:cubicBezTo>
                    <a:cubicBezTo>
                      <a:pt x="30" y="52"/>
                      <a:pt x="28" y="53"/>
                      <a:pt x="27" y="54"/>
                    </a:cubicBezTo>
                    <a:cubicBezTo>
                      <a:pt x="26" y="54"/>
                      <a:pt x="24" y="54"/>
                      <a:pt x="24" y="53"/>
                    </a:cubicBezTo>
                    <a:cubicBezTo>
                      <a:pt x="22" y="52"/>
                      <a:pt x="22" y="50"/>
                      <a:pt x="22" y="48"/>
                    </a:cubicBezTo>
                    <a:cubicBezTo>
                      <a:pt x="22" y="47"/>
                      <a:pt x="25" y="48"/>
                      <a:pt x="24" y="47"/>
                    </a:cubicBezTo>
                    <a:cubicBezTo>
                      <a:pt x="23" y="44"/>
                      <a:pt x="22" y="41"/>
                      <a:pt x="19" y="39"/>
                    </a:cubicBezTo>
                    <a:cubicBezTo>
                      <a:pt x="18" y="37"/>
                      <a:pt x="15" y="38"/>
                      <a:pt x="13" y="37"/>
                    </a:cubicBezTo>
                    <a:cubicBezTo>
                      <a:pt x="13" y="36"/>
                      <a:pt x="15" y="35"/>
                      <a:pt x="17" y="35"/>
                    </a:cubicBezTo>
                    <a:cubicBezTo>
                      <a:pt x="19" y="34"/>
                      <a:pt x="22" y="36"/>
                      <a:pt x="25" y="35"/>
                    </a:cubicBezTo>
                    <a:cubicBezTo>
                      <a:pt x="27" y="35"/>
                      <a:pt x="27" y="31"/>
                      <a:pt x="29" y="31"/>
                    </a:cubicBezTo>
                    <a:cubicBezTo>
                      <a:pt x="30" y="31"/>
                      <a:pt x="31" y="33"/>
                      <a:pt x="32" y="34"/>
                    </a:cubicBezTo>
                    <a:cubicBezTo>
                      <a:pt x="33" y="34"/>
                      <a:pt x="35" y="33"/>
                      <a:pt x="35" y="32"/>
                    </a:cubicBezTo>
                    <a:cubicBezTo>
                      <a:pt x="36" y="31"/>
                      <a:pt x="38" y="28"/>
                      <a:pt x="37" y="26"/>
                    </a:cubicBezTo>
                    <a:cubicBezTo>
                      <a:pt x="36" y="25"/>
                      <a:pt x="33" y="27"/>
                      <a:pt x="32" y="27"/>
                    </a:cubicBezTo>
                    <a:cubicBezTo>
                      <a:pt x="27" y="27"/>
                      <a:pt x="22" y="29"/>
                      <a:pt x="17" y="28"/>
                    </a:cubicBezTo>
                    <a:cubicBezTo>
                      <a:pt x="15" y="27"/>
                      <a:pt x="15" y="25"/>
                      <a:pt x="14" y="23"/>
                    </a:cubicBezTo>
                    <a:cubicBezTo>
                      <a:pt x="13" y="21"/>
                      <a:pt x="11" y="18"/>
                      <a:pt x="9" y="17"/>
                    </a:cubicBezTo>
                    <a:cubicBezTo>
                      <a:pt x="7" y="16"/>
                      <a:pt x="3" y="18"/>
                      <a:pt x="1" y="17"/>
                    </a:cubicBezTo>
                    <a:cubicBezTo>
                      <a:pt x="0" y="15"/>
                      <a:pt x="3" y="14"/>
                      <a:pt x="4" y="12"/>
                    </a:cubicBezTo>
                    <a:cubicBezTo>
                      <a:pt x="5" y="11"/>
                      <a:pt x="5" y="8"/>
                      <a:pt x="6" y="7"/>
                    </a:cubicBezTo>
                    <a:cubicBezTo>
                      <a:pt x="9" y="4"/>
                      <a:pt x="13" y="4"/>
                      <a:pt x="16" y="3"/>
                    </a:cubicBezTo>
                    <a:cubicBezTo>
                      <a:pt x="18" y="2"/>
                      <a:pt x="20" y="0"/>
                      <a:pt x="23" y="1"/>
                    </a:cubicBezTo>
                    <a:cubicBezTo>
                      <a:pt x="27" y="1"/>
                      <a:pt x="30" y="4"/>
                      <a:pt x="33" y="6"/>
                    </a:cubicBezTo>
                    <a:cubicBezTo>
                      <a:pt x="35" y="6"/>
                      <a:pt x="37" y="4"/>
                      <a:pt x="39" y="5"/>
                    </a:cubicBezTo>
                    <a:cubicBezTo>
                      <a:pt x="41" y="7"/>
                      <a:pt x="43" y="11"/>
                      <a:pt x="43" y="14"/>
                    </a:cubicBezTo>
                    <a:cubicBezTo>
                      <a:pt x="44" y="18"/>
                      <a:pt x="40" y="22"/>
                      <a:pt x="41" y="26"/>
                    </a:cubicBezTo>
                    <a:cubicBezTo>
                      <a:pt x="41" y="30"/>
                      <a:pt x="43" y="34"/>
                      <a:pt x="45" y="37"/>
                    </a:cubicBezTo>
                    <a:cubicBezTo>
                      <a:pt x="46" y="38"/>
                      <a:pt x="46" y="35"/>
                      <a:pt x="46" y="34"/>
                    </a:cubicBezTo>
                    <a:cubicBezTo>
                      <a:pt x="46" y="33"/>
                      <a:pt x="47" y="33"/>
                      <a:pt x="47" y="34"/>
                    </a:cubicBezTo>
                    <a:cubicBezTo>
                      <a:pt x="48" y="36"/>
                      <a:pt x="47" y="40"/>
                      <a:pt x="49" y="42"/>
                    </a:cubicBezTo>
                    <a:cubicBezTo>
                      <a:pt x="50" y="44"/>
                      <a:pt x="53" y="46"/>
                      <a:pt x="55" y="45"/>
                    </a:cubicBezTo>
                    <a:cubicBezTo>
                      <a:pt x="60" y="43"/>
                      <a:pt x="64" y="38"/>
                      <a:pt x="67" y="33"/>
                    </a:cubicBezTo>
                    <a:cubicBezTo>
                      <a:pt x="68" y="32"/>
                      <a:pt x="67" y="29"/>
                      <a:pt x="68" y="28"/>
                    </a:cubicBezTo>
                    <a:cubicBezTo>
                      <a:pt x="71" y="27"/>
                      <a:pt x="74" y="29"/>
                      <a:pt x="76" y="28"/>
                    </a:cubicBezTo>
                    <a:cubicBezTo>
                      <a:pt x="78" y="27"/>
                      <a:pt x="77" y="23"/>
                      <a:pt x="79" y="21"/>
                    </a:cubicBezTo>
                    <a:cubicBezTo>
                      <a:pt x="81" y="19"/>
                      <a:pt x="84" y="18"/>
                      <a:pt x="87" y="17"/>
                    </a:cubicBezTo>
                    <a:cubicBezTo>
                      <a:pt x="89" y="17"/>
                      <a:pt x="92" y="17"/>
                      <a:pt x="94" y="18"/>
                    </a:cubicBezTo>
                    <a:cubicBezTo>
                      <a:pt x="100" y="22"/>
                      <a:pt x="105" y="27"/>
                      <a:pt x="111" y="30"/>
                    </a:cubicBezTo>
                    <a:cubicBezTo>
                      <a:pt x="112" y="31"/>
                      <a:pt x="115" y="29"/>
                      <a:pt x="116" y="30"/>
                    </a:cubicBezTo>
                    <a:cubicBezTo>
                      <a:pt x="120" y="31"/>
                      <a:pt x="124" y="32"/>
                      <a:pt x="127" y="34"/>
                    </a:cubicBezTo>
                    <a:lnTo>
                      <a:pt x="127" y="87"/>
                    </a:lnTo>
                    <a:cubicBezTo>
                      <a:pt x="127" y="89"/>
                      <a:pt x="124" y="90"/>
                      <a:pt x="124" y="92"/>
                    </a:cubicBezTo>
                    <a:cubicBezTo>
                      <a:pt x="124" y="93"/>
                      <a:pt x="126" y="95"/>
                      <a:pt x="126" y="96"/>
                    </a:cubicBezTo>
                    <a:lnTo>
                      <a:pt x="124" y="128"/>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 name="Freeform 2510"/>
              <p:cNvSpPr>
                <a:spLocks noChangeAspect="1"/>
              </p:cNvSpPr>
              <p:nvPr/>
            </p:nvSpPr>
            <p:spPr bwMode="auto">
              <a:xfrm>
                <a:off x="4732" y="2800"/>
                <a:ext cx="27" cy="27"/>
              </a:xfrm>
              <a:custGeom>
                <a:avLst/>
                <a:gdLst>
                  <a:gd name="T0" fmla="*/ 23 w 23"/>
                  <a:gd name="T1" fmla="*/ 0 h 23"/>
                  <a:gd name="T2" fmla="*/ 19 w 23"/>
                  <a:gd name="T3" fmla="*/ 5 h 23"/>
                  <a:gd name="T4" fmla="*/ 11 w 23"/>
                  <a:gd name="T5" fmla="*/ 7 h 23"/>
                  <a:gd name="T6" fmla="*/ 5 w 23"/>
                  <a:gd name="T7" fmla="*/ 12 h 23"/>
                  <a:gd name="T8" fmla="*/ 4 w 23"/>
                  <a:gd name="T9" fmla="*/ 20 h 23"/>
                  <a:gd name="T10" fmla="*/ 0 w 23"/>
                  <a:gd name="T11" fmla="*/ 25 h 23"/>
                  <a:gd name="T12" fmla="*/ 4 w 23"/>
                  <a:gd name="T13" fmla="*/ 26 h 23"/>
                  <a:gd name="T14" fmla="*/ 13 w 23"/>
                  <a:gd name="T15" fmla="*/ 22 h 23"/>
                  <a:gd name="T16" fmla="*/ 16 w 23"/>
                  <a:gd name="T17" fmla="*/ 21 h 23"/>
                  <a:gd name="T18" fmla="*/ 23 w 23"/>
                  <a:gd name="T19" fmla="*/ 14 h 23"/>
                  <a:gd name="T20" fmla="*/ 27 w 23"/>
                  <a:gd name="T21" fmla="*/ 9 h 23"/>
                  <a:gd name="T22" fmla="*/ 27 w 23"/>
                  <a:gd name="T23" fmla="*/ 4 h 23"/>
                  <a:gd name="T24" fmla="*/ 23 w 23"/>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23"/>
                  <a:gd name="T41" fmla="*/ 23 w 23"/>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23">
                    <a:moveTo>
                      <a:pt x="20" y="0"/>
                    </a:moveTo>
                    <a:cubicBezTo>
                      <a:pt x="19" y="2"/>
                      <a:pt x="18" y="3"/>
                      <a:pt x="16" y="4"/>
                    </a:cubicBezTo>
                    <a:cubicBezTo>
                      <a:pt x="14" y="5"/>
                      <a:pt x="11" y="5"/>
                      <a:pt x="9" y="6"/>
                    </a:cubicBezTo>
                    <a:cubicBezTo>
                      <a:pt x="7" y="7"/>
                      <a:pt x="5" y="8"/>
                      <a:pt x="4" y="10"/>
                    </a:cubicBezTo>
                    <a:cubicBezTo>
                      <a:pt x="3" y="12"/>
                      <a:pt x="4" y="15"/>
                      <a:pt x="3" y="17"/>
                    </a:cubicBezTo>
                    <a:cubicBezTo>
                      <a:pt x="3" y="18"/>
                      <a:pt x="1" y="20"/>
                      <a:pt x="0" y="21"/>
                    </a:cubicBezTo>
                    <a:cubicBezTo>
                      <a:pt x="0" y="22"/>
                      <a:pt x="2" y="23"/>
                      <a:pt x="3" y="22"/>
                    </a:cubicBezTo>
                    <a:cubicBezTo>
                      <a:pt x="6" y="22"/>
                      <a:pt x="8" y="20"/>
                      <a:pt x="11" y="19"/>
                    </a:cubicBezTo>
                    <a:cubicBezTo>
                      <a:pt x="12" y="18"/>
                      <a:pt x="13" y="19"/>
                      <a:pt x="14" y="18"/>
                    </a:cubicBezTo>
                    <a:cubicBezTo>
                      <a:pt x="16" y="17"/>
                      <a:pt x="18" y="14"/>
                      <a:pt x="20" y="12"/>
                    </a:cubicBezTo>
                    <a:cubicBezTo>
                      <a:pt x="21" y="11"/>
                      <a:pt x="22" y="10"/>
                      <a:pt x="23" y="8"/>
                    </a:cubicBezTo>
                    <a:cubicBezTo>
                      <a:pt x="23" y="7"/>
                      <a:pt x="23" y="5"/>
                      <a:pt x="23" y="3"/>
                    </a:cubicBezTo>
                    <a:cubicBezTo>
                      <a:pt x="22" y="2"/>
                      <a:pt x="21" y="1"/>
                      <a:pt x="2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 name="Freeform 2511"/>
              <p:cNvSpPr>
                <a:spLocks noChangeAspect="1"/>
              </p:cNvSpPr>
              <p:nvPr/>
            </p:nvSpPr>
            <p:spPr bwMode="auto">
              <a:xfrm>
                <a:off x="3108" y="3035"/>
                <a:ext cx="247" cy="236"/>
              </a:xfrm>
              <a:custGeom>
                <a:avLst/>
                <a:gdLst>
                  <a:gd name="T0" fmla="*/ 235 w 206"/>
                  <a:gd name="T1" fmla="*/ 85 h 197"/>
                  <a:gd name="T2" fmla="*/ 229 w 206"/>
                  <a:gd name="T3" fmla="*/ 95 h 197"/>
                  <a:gd name="T4" fmla="*/ 215 w 206"/>
                  <a:gd name="T5" fmla="*/ 86 h 197"/>
                  <a:gd name="T6" fmla="*/ 218 w 206"/>
                  <a:gd name="T7" fmla="*/ 71 h 197"/>
                  <a:gd name="T8" fmla="*/ 235 w 206"/>
                  <a:gd name="T9" fmla="*/ 72 h 197"/>
                  <a:gd name="T10" fmla="*/ 233 w 206"/>
                  <a:gd name="T11" fmla="*/ 62 h 197"/>
                  <a:gd name="T12" fmla="*/ 231 w 206"/>
                  <a:gd name="T13" fmla="*/ 36 h 197"/>
                  <a:gd name="T14" fmla="*/ 229 w 206"/>
                  <a:gd name="T15" fmla="*/ 19 h 197"/>
                  <a:gd name="T16" fmla="*/ 225 w 206"/>
                  <a:gd name="T17" fmla="*/ 5 h 197"/>
                  <a:gd name="T18" fmla="*/ 218 w 206"/>
                  <a:gd name="T19" fmla="*/ 2 h 197"/>
                  <a:gd name="T20" fmla="*/ 201 w 206"/>
                  <a:gd name="T21" fmla="*/ 1 h 197"/>
                  <a:gd name="T22" fmla="*/ 188 w 206"/>
                  <a:gd name="T23" fmla="*/ 4 h 197"/>
                  <a:gd name="T24" fmla="*/ 175 w 206"/>
                  <a:gd name="T25" fmla="*/ 12 h 197"/>
                  <a:gd name="T26" fmla="*/ 158 w 206"/>
                  <a:gd name="T27" fmla="*/ 36 h 197"/>
                  <a:gd name="T28" fmla="*/ 143 w 206"/>
                  <a:gd name="T29" fmla="*/ 46 h 197"/>
                  <a:gd name="T30" fmla="*/ 138 w 206"/>
                  <a:gd name="T31" fmla="*/ 63 h 197"/>
                  <a:gd name="T32" fmla="*/ 122 w 206"/>
                  <a:gd name="T33" fmla="*/ 66 h 197"/>
                  <a:gd name="T34" fmla="*/ 109 w 206"/>
                  <a:gd name="T35" fmla="*/ 56 h 197"/>
                  <a:gd name="T36" fmla="*/ 97 w 206"/>
                  <a:gd name="T37" fmla="*/ 59 h 197"/>
                  <a:gd name="T38" fmla="*/ 89 w 206"/>
                  <a:gd name="T39" fmla="*/ 74 h 197"/>
                  <a:gd name="T40" fmla="*/ 79 w 206"/>
                  <a:gd name="T41" fmla="*/ 84 h 197"/>
                  <a:gd name="T42" fmla="*/ 62 w 206"/>
                  <a:gd name="T43" fmla="*/ 85 h 197"/>
                  <a:gd name="T44" fmla="*/ 65 w 206"/>
                  <a:gd name="T45" fmla="*/ 69 h 197"/>
                  <a:gd name="T46" fmla="*/ 59 w 206"/>
                  <a:gd name="T47" fmla="*/ 53 h 197"/>
                  <a:gd name="T48" fmla="*/ 53 w 206"/>
                  <a:gd name="T49" fmla="*/ 115 h 197"/>
                  <a:gd name="T50" fmla="*/ 44 w 206"/>
                  <a:gd name="T51" fmla="*/ 121 h 197"/>
                  <a:gd name="T52" fmla="*/ 34 w 206"/>
                  <a:gd name="T53" fmla="*/ 122 h 197"/>
                  <a:gd name="T54" fmla="*/ 16 w 206"/>
                  <a:gd name="T55" fmla="*/ 121 h 197"/>
                  <a:gd name="T56" fmla="*/ 8 w 206"/>
                  <a:gd name="T57" fmla="*/ 108 h 197"/>
                  <a:gd name="T58" fmla="*/ 5 w 206"/>
                  <a:gd name="T59" fmla="*/ 117 h 197"/>
                  <a:gd name="T60" fmla="*/ 4 w 206"/>
                  <a:gd name="T61" fmla="*/ 129 h 197"/>
                  <a:gd name="T62" fmla="*/ 19 w 206"/>
                  <a:gd name="T63" fmla="*/ 168 h 197"/>
                  <a:gd name="T64" fmla="*/ 25 w 206"/>
                  <a:gd name="T65" fmla="*/ 195 h 197"/>
                  <a:gd name="T66" fmla="*/ 20 w 206"/>
                  <a:gd name="T67" fmla="*/ 199 h 197"/>
                  <a:gd name="T68" fmla="*/ 26 w 206"/>
                  <a:gd name="T69" fmla="*/ 217 h 197"/>
                  <a:gd name="T70" fmla="*/ 34 w 206"/>
                  <a:gd name="T71" fmla="*/ 224 h 197"/>
                  <a:gd name="T72" fmla="*/ 49 w 206"/>
                  <a:gd name="T73" fmla="*/ 235 h 197"/>
                  <a:gd name="T74" fmla="*/ 65 w 206"/>
                  <a:gd name="T75" fmla="*/ 225 h 197"/>
                  <a:gd name="T76" fmla="*/ 80 w 206"/>
                  <a:gd name="T77" fmla="*/ 222 h 197"/>
                  <a:gd name="T78" fmla="*/ 100 w 206"/>
                  <a:gd name="T79" fmla="*/ 222 h 197"/>
                  <a:gd name="T80" fmla="*/ 121 w 206"/>
                  <a:gd name="T81" fmla="*/ 222 h 197"/>
                  <a:gd name="T82" fmla="*/ 134 w 206"/>
                  <a:gd name="T83" fmla="*/ 218 h 197"/>
                  <a:gd name="T84" fmla="*/ 147 w 206"/>
                  <a:gd name="T85" fmla="*/ 213 h 197"/>
                  <a:gd name="T86" fmla="*/ 169 w 206"/>
                  <a:gd name="T87" fmla="*/ 200 h 197"/>
                  <a:gd name="T88" fmla="*/ 191 w 206"/>
                  <a:gd name="T89" fmla="*/ 177 h 197"/>
                  <a:gd name="T90" fmla="*/ 206 w 206"/>
                  <a:gd name="T91" fmla="*/ 161 h 197"/>
                  <a:gd name="T92" fmla="*/ 219 w 206"/>
                  <a:gd name="T93" fmla="*/ 133 h 197"/>
                  <a:gd name="T94" fmla="*/ 235 w 206"/>
                  <a:gd name="T95" fmla="*/ 121 h 197"/>
                  <a:gd name="T96" fmla="*/ 243 w 206"/>
                  <a:gd name="T97" fmla="*/ 97 h 1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6"/>
                  <a:gd name="T148" fmla="*/ 0 h 197"/>
                  <a:gd name="T149" fmla="*/ 206 w 206"/>
                  <a:gd name="T150" fmla="*/ 197 h 1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6" h="197">
                    <a:moveTo>
                      <a:pt x="206" y="72"/>
                    </a:moveTo>
                    <a:lnTo>
                      <a:pt x="196" y="71"/>
                    </a:lnTo>
                    <a:cubicBezTo>
                      <a:pt x="196" y="74"/>
                      <a:pt x="195" y="76"/>
                      <a:pt x="194" y="77"/>
                    </a:cubicBezTo>
                    <a:cubicBezTo>
                      <a:pt x="193" y="78"/>
                      <a:pt x="192" y="79"/>
                      <a:pt x="191" y="79"/>
                    </a:cubicBezTo>
                    <a:cubicBezTo>
                      <a:pt x="189" y="79"/>
                      <a:pt x="186" y="78"/>
                      <a:pt x="185" y="77"/>
                    </a:cubicBezTo>
                    <a:cubicBezTo>
                      <a:pt x="182" y="76"/>
                      <a:pt x="180" y="74"/>
                      <a:pt x="179" y="72"/>
                    </a:cubicBezTo>
                    <a:cubicBezTo>
                      <a:pt x="178" y="70"/>
                      <a:pt x="178" y="67"/>
                      <a:pt x="179" y="65"/>
                    </a:cubicBezTo>
                    <a:cubicBezTo>
                      <a:pt x="179" y="63"/>
                      <a:pt x="181" y="61"/>
                      <a:pt x="182" y="59"/>
                    </a:cubicBezTo>
                    <a:cubicBezTo>
                      <a:pt x="184" y="57"/>
                      <a:pt x="185" y="55"/>
                      <a:pt x="187" y="55"/>
                    </a:cubicBezTo>
                    <a:cubicBezTo>
                      <a:pt x="190" y="55"/>
                      <a:pt x="193" y="58"/>
                      <a:pt x="196" y="60"/>
                    </a:cubicBezTo>
                    <a:cubicBezTo>
                      <a:pt x="195" y="58"/>
                      <a:pt x="194" y="57"/>
                      <a:pt x="194" y="56"/>
                    </a:cubicBezTo>
                    <a:cubicBezTo>
                      <a:pt x="194" y="55"/>
                      <a:pt x="194" y="54"/>
                      <a:pt x="194" y="52"/>
                    </a:cubicBezTo>
                    <a:cubicBezTo>
                      <a:pt x="195" y="47"/>
                      <a:pt x="195" y="42"/>
                      <a:pt x="195" y="37"/>
                    </a:cubicBezTo>
                    <a:cubicBezTo>
                      <a:pt x="195" y="35"/>
                      <a:pt x="194" y="32"/>
                      <a:pt x="193" y="30"/>
                    </a:cubicBezTo>
                    <a:cubicBezTo>
                      <a:pt x="192" y="27"/>
                      <a:pt x="191" y="25"/>
                      <a:pt x="191" y="22"/>
                    </a:cubicBezTo>
                    <a:cubicBezTo>
                      <a:pt x="190" y="20"/>
                      <a:pt x="191" y="18"/>
                      <a:pt x="191" y="16"/>
                    </a:cubicBezTo>
                    <a:cubicBezTo>
                      <a:pt x="191" y="15"/>
                      <a:pt x="189" y="13"/>
                      <a:pt x="189" y="12"/>
                    </a:cubicBezTo>
                    <a:cubicBezTo>
                      <a:pt x="188" y="9"/>
                      <a:pt x="188" y="7"/>
                      <a:pt x="188" y="4"/>
                    </a:cubicBezTo>
                    <a:cubicBezTo>
                      <a:pt x="187" y="4"/>
                      <a:pt x="187" y="5"/>
                      <a:pt x="186" y="4"/>
                    </a:cubicBezTo>
                    <a:cubicBezTo>
                      <a:pt x="185" y="4"/>
                      <a:pt x="184" y="2"/>
                      <a:pt x="182" y="2"/>
                    </a:cubicBezTo>
                    <a:cubicBezTo>
                      <a:pt x="180" y="2"/>
                      <a:pt x="178" y="2"/>
                      <a:pt x="177" y="2"/>
                    </a:cubicBezTo>
                    <a:cubicBezTo>
                      <a:pt x="174" y="2"/>
                      <a:pt x="171" y="1"/>
                      <a:pt x="168" y="1"/>
                    </a:cubicBezTo>
                    <a:cubicBezTo>
                      <a:pt x="166" y="0"/>
                      <a:pt x="164" y="0"/>
                      <a:pt x="161" y="0"/>
                    </a:cubicBezTo>
                    <a:cubicBezTo>
                      <a:pt x="160" y="1"/>
                      <a:pt x="158" y="2"/>
                      <a:pt x="157" y="3"/>
                    </a:cubicBezTo>
                    <a:cubicBezTo>
                      <a:pt x="156" y="4"/>
                      <a:pt x="154" y="5"/>
                      <a:pt x="153" y="5"/>
                    </a:cubicBezTo>
                    <a:cubicBezTo>
                      <a:pt x="150" y="7"/>
                      <a:pt x="148" y="9"/>
                      <a:pt x="146" y="10"/>
                    </a:cubicBezTo>
                    <a:cubicBezTo>
                      <a:pt x="142" y="14"/>
                      <a:pt x="137" y="17"/>
                      <a:pt x="134" y="21"/>
                    </a:cubicBezTo>
                    <a:cubicBezTo>
                      <a:pt x="133" y="23"/>
                      <a:pt x="134" y="27"/>
                      <a:pt x="132" y="30"/>
                    </a:cubicBezTo>
                    <a:cubicBezTo>
                      <a:pt x="131" y="32"/>
                      <a:pt x="129" y="34"/>
                      <a:pt x="126" y="36"/>
                    </a:cubicBezTo>
                    <a:cubicBezTo>
                      <a:pt x="124" y="37"/>
                      <a:pt x="121" y="37"/>
                      <a:pt x="119" y="38"/>
                    </a:cubicBezTo>
                    <a:cubicBezTo>
                      <a:pt x="117" y="41"/>
                      <a:pt x="118" y="44"/>
                      <a:pt x="117" y="47"/>
                    </a:cubicBezTo>
                    <a:cubicBezTo>
                      <a:pt x="116" y="49"/>
                      <a:pt x="116" y="51"/>
                      <a:pt x="115" y="53"/>
                    </a:cubicBezTo>
                    <a:cubicBezTo>
                      <a:pt x="112" y="54"/>
                      <a:pt x="109" y="54"/>
                      <a:pt x="106" y="54"/>
                    </a:cubicBezTo>
                    <a:cubicBezTo>
                      <a:pt x="105" y="55"/>
                      <a:pt x="104" y="55"/>
                      <a:pt x="102" y="55"/>
                    </a:cubicBezTo>
                    <a:cubicBezTo>
                      <a:pt x="100" y="55"/>
                      <a:pt x="97" y="54"/>
                      <a:pt x="95" y="53"/>
                    </a:cubicBezTo>
                    <a:cubicBezTo>
                      <a:pt x="93" y="51"/>
                      <a:pt x="93" y="48"/>
                      <a:pt x="91" y="47"/>
                    </a:cubicBezTo>
                    <a:cubicBezTo>
                      <a:pt x="90" y="46"/>
                      <a:pt x="88" y="46"/>
                      <a:pt x="86" y="47"/>
                    </a:cubicBezTo>
                    <a:cubicBezTo>
                      <a:pt x="84" y="47"/>
                      <a:pt x="82" y="48"/>
                      <a:pt x="81" y="49"/>
                    </a:cubicBezTo>
                    <a:cubicBezTo>
                      <a:pt x="80" y="52"/>
                      <a:pt x="80" y="55"/>
                      <a:pt x="78" y="57"/>
                    </a:cubicBezTo>
                    <a:cubicBezTo>
                      <a:pt x="77" y="59"/>
                      <a:pt x="76" y="61"/>
                      <a:pt x="74" y="62"/>
                    </a:cubicBezTo>
                    <a:cubicBezTo>
                      <a:pt x="72" y="64"/>
                      <a:pt x="69" y="65"/>
                      <a:pt x="67" y="67"/>
                    </a:cubicBezTo>
                    <a:cubicBezTo>
                      <a:pt x="66" y="67"/>
                      <a:pt x="67" y="70"/>
                      <a:pt x="66" y="70"/>
                    </a:cubicBezTo>
                    <a:cubicBezTo>
                      <a:pt x="63" y="71"/>
                      <a:pt x="60" y="69"/>
                      <a:pt x="57" y="69"/>
                    </a:cubicBezTo>
                    <a:cubicBezTo>
                      <a:pt x="55" y="70"/>
                      <a:pt x="53" y="72"/>
                      <a:pt x="52" y="71"/>
                    </a:cubicBezTo>
                    <a:cubicBezTo>
                      <a:pt x="50" y="70"/>
                      <a:pt x="50" y="68"/>
                      <a:pt x="50" y="66"/>
                    </a:cubicBezTo>
                    <a:cubicBezTo>
                      <a:pt x="51" y="63"/>
                      <a:pt x="54" y="61"/>
                      <a:pt x="54" y="58"/>
                    </a:cubicBezTo>
                    <a:cubicBezTo>
                      <a:pt x="54" y="56"/>
                      <a:pt x="52" y="55"/>
                      <a:pt x="51" y="53"/>
                    </a:cubicBezTo>
                    <a:cubicBezTo>
                      <a:pt x="50" y="50"/>
                      <a:pt x="51" y="47"/>
                      <a:pt x="49" y="44"/>
                    </a:cubicBezTo>
                    <a:cubicBezTo>
                      <a:pt x="48" y="42"/>
                      <a:pt x="46" y="41"/>
                      <a:pt x="45" y="40"/>
                    </a:cubicBezTo>
                    <a:lnTo>
                      <a:pt x="44" y="96"/>
                    </a:lnTo>
                    <a:cubicBezTo>
                      <a:pt x="43" y="97"/>
                      <a:pt x="42" y="98"/>
                      <a:pt x="41" y="99"/>
                    </a:cubicBezTo>
                    <a:cubicBezTo>
                      <a:pt x="39" y="100"/>
                      <a:pt x="38" y="100"/>
                      <a:pt x="37" y="101"/>
                    </a:cubicBezTo>
                    <a:cubicBezTo>
                      <a:pt x="36" y="102"/>
                      <a:pt x="35" y="104"/>
                      <a:pt x="34" y="104"/>
                    </a:cubicBezTo>
                    <a:cubicBezTo>
                      <a:pt x="32" y="105"/>
                      <a:pt x="30" y="102"/>
                      <a:pt x="28" y="102"/>
                    </a:cubicBezTo>
                    <a:cubicBezTo>
                      <a:pt x="25" y="102"/>
                      <a:pt x="23" y="104"/>
                      <a:pt x="20" y="104"/>
                    </a:cubicBezTo>
                    <a:cubicBezTo>
                      <a:pt x="18" y="103"/>
                      <a:pt x="15" y="103"/>
                      <a:pt x="13" y="101"/>
                    </a:cubicBezTo>
                    <a:cubicBezTo>
                      <a:pt x="11" y="100"/>
                      <a:pt x="12" y="97"/>
                      <a:pt x="11" y="95"/>
                    </a:cubicBezTo>
                    <a:cubicBezTo>
                      <a:pt x="10" y="93"/>
                      <a:pt x="9" y="90"/>
                      <a:pt x="7" y="90"/>
                    </a:cubicBezTo>
                    <a:cubicBezTo>
                      <a:pt x="6" y="89"/>
                      <a:pt x="4" y="91"/>
                      <a:pt x="4" y="92"/>
                    </a:cubicBezTo>
                    <a:cubicBezTo>
                      <a:pt x="3" y="94"/>
                      <a:pt x="4" y="96"/>
                      <a:pt x="4" y="98"/>
                    </a:cubicBezTo>
                    <a:cubicBezTo>
                      <a:pt x="3" y="98"/>
                      <a:pt x="1" y="98"/>
                      <a:pt x="0" y="98"/>
                    </a:cubicBezTo>
                    <a:cubicBezTo>
                      <a:pt x="1" y="102"/>
                      <a:pt x="2" y="104"/>
                      <a:pt x="3" y="108"/>
                    </a:cubicBezTo>
                    <a:cubicBezTo>
                      <a:pt x="5" y="112"/>
                      <a:pt x="6" y="116"/>
                      <a:pt x="8" y="120"/>
                    </a:cubicBezTo>
                    <a:cubicBezTo>
                      <a:pt x="11" y="127"/>
                      <a:pt x="14" y="133"/>
                      <a:pt x="16" y="140"/>
                    </a:cubicBezTo>
                    <a:cubicBezTo>
                      <a:pt x="18" y="144"/>
                      <a:pt x="21" y="148"/>
                      <a:pt x="22" y="153"/>
                    </a:cubicBezTo>
                    <a:cubicBezTo>
                      <a:pt x="22" y="156"/>
                      <a:pt x="23" y="160"/>
                      <a:pt x="21" y="163"/>
                    </a:cubicBezTo>
                    <a:cubicBezTo>
                      <a:pt x="20" y="164"/>
                      <a:pt x="18" y="159"/>
                      <a:pt x="17" y="160"/>
                    </a:cubicBezTo>
                    <a:cubicBezTo>
                      <a:pt x="15" y="161"/>
                      <a:pt x="16" y="164"/>
                      <a:pt x="17" y="166"/>
                    </a:cubicBezTo>
                    <a:cubicBezTo>
                      <a:pt x="18" y="170"/>
                      <a:pt x="21" y="173"/>
                      <a:pt x="22" y="177"/>
                    </a:cubicBezTo>
                    <a:cubicBezTo>
                      <a:pt x="23" y="178"/>
                      <a:pt x="22" y="180"/>
                      <a:pt x="22" y="181"/>
                    </a:cubicBezTo>
                    <a:cubicBezTo>
                      <a:pt x="23" y="182"/>
                      <a:pt x="24" y="182"/>
                      <a:pt x="25" y="183"/>
                    </a:cubicBezTo>
                    <a:cubicBezTo>
                      <a:pt x="26" y="184"/>
                      <a:pt x="27" y="186"/>
                      <a:pt x="28" y="187"/>
                    </a:cubicBezTo>
                    <a:cubicBezTo>
                      <a:pt x="31" y="189"/>
                      <a:pt x="33" y="190"/>
                      <a:pt x="36" y="192"/>
                    </a:cubicBezTo>
                    <a:cubicBezTo>
                      <a:pt x="38" y="193"/>
                      <a:pt x="39" y="196"/>
                      <a:pt x="41" y="196"/>
                    </a:cubicBezTo>
                    <a:cubicBezTo>
                      <a:pt x="43" y="197"/>
                      <a:pt x="44" y="194"/>
                      <a:pt x="45" y="193"/>
                    </a:cubicBezTo>
                    <a:cubicBezTo>
                      <a:pt x="48" y="191"/>
                      <a:pt x="51" y="189"/>
                      <a:pt x="54" y="188"/>
                    </a:cubicBezTo>
                    <a:cubicBezTo>
                      <a:pt x="57" y="188"/>
                      <a:pt x="60" y="189"/>
                      <a:pt x="62" y="188"/>
                    </a:cubicBezTo>
                    <a:cubicBezTo>
                      <a:pt x="64" y="188"/>
                      <a:pt x="65" y="186"/>
                      <a:pt x="67" y="185"/>
                    </a:cubicBezTo>
                    <a:cubicBezTo>
                      <a:pt x="69" y="184"/>
                      <a:pt x="70" y="182"/>
                      <a:pt x="72" y="182"/>
                    </a:cubicBezTo>
                    <a:cubicBezTo>
                      <a:pt x="75" y="182"/>
                      <a:pt x="79" y="185"/>
                      <a:pt x="83" y="185"/>
                    </a:cubicBezTo>
                    <a:cubicBezTo>
                      <a:pt x="85" y="185"/>
                      <a:pt x="86" y="181"/>
                      <a:pt x="87" y="181"/>
                    </a:cubicBezTo>
                    <a:cubicBezTo>
                      <a:pt x="92" y="181"/>
                      <a:pt x="96" y="185"/>
                      <a:pt x="101" y="185"/>
                    </a:cubicBezTo>
                    <a:cubicBezTo>
                      <a:pt x="103" y="185"/>
                      <a:pt x="102" y="182"/>
                      <a:pt x="104" y="182"/>
                    </a:cubicBezTo>
                    <a:cubicBezTo>
                      <a:pt x="106" y="181"/>
                      <a:pt x="109" y="183"/>
                      <a:pt x="112" y="182"/>
                    </a:cubicBezTo>
                    <a:cubicBezTo>
                      <a:pt x="113" y="182"/>
                      <a:pt x="113" y="179"/>
                      <a:pt x="114" y="178"/>
                    </a:cubicBezTo>
                    <a:cubicBezTo>
                      <a:pt x="117" y="177"/>
                      <a:pt x="120" y="179"/>
                      <a:pt x="123" y="178"/>
                    </a:cubicBezTo>
                    <a:cubicBezTo>
                      <a:pt x="126" y="177"/>
                      <a:pt x="128" y="176"/>
                      <a:pt x="131" y="174"/>
                    </a:cubicBezTo>
                    <a:cubicBezTo>
                      <a:pt x="135" y="172"/>
                      <a:pt x="138" y="169"/>
                      <a:pt x="141" y="167"/>
                    </a:cubicBezTo>
                    <a:cubicBezTo>
                      <a:pt x="144" y="164"/>
                      <a:pt x="146" y="161"/>
                      <a:pt x="149" y="158"/>
                    </a:cubicBezTo>
                    <a:cubicBezTo>
                      <a:pt x="153" y="154"/>
                      <a:pt x="156" y="151"/>
                      <a:pt x="159" y="148"/>
                    </a:cubicBezTo>
                    <a:cubicBezTo>
                      <a:pt x="160" y="146"/>
                      <a:pt x="162" y="144"/>
                      <a:pt x="164" y="143"/>
                    </a:cubicBezTo>
                    <a:cubicBezTo>
                      <a:pt x="167" y="140"/>
                      <a:pt x="170" y="137"/>
                      <a:pt x="172" y="134"/>
                    </a:cubicBezTo>
                    <a:cubicBezTo>
                      <a:pt x="175" y="131"/>
                      <a:pt x="177" y="126"/>
                      <a:pt x="178" y="122"/>
                    </a:cubicBezTo>
                    <a:cubicBezTo>
                      <a:pt x="180" y="118"/>
                      <a:pt x="181" y="114"/>
                      <a:pt x="183" y="111"/>
                    </a:cubicBezTo>
                    <a:cubicBezTo>
                      <a:pt x="184" y="109"/>
                      <a:pt x="186" y="107"/>
                      <a:pt x="188" y="106"/>
                    </a:cubicBezTo>
                    <a:cubicBezTo>
                      <a:pt x="190" y="104"/>
                      <a:pt x="194" y="103"/>
                      <a:pt x="196" y="101"/>
                    </a:cubicBezTo>
                    <a:cubicBezTo>
                      <a:pt x="198" y="98"/>
                      <a:pt x="199" y="96"/>
                      <a:pt x="200" y="93"/>
                    </a:cubicBezTo>
                    <a:cubicBezTo>
                      <a:pt x="201" y="89"/>
                      <a:pt x="202" y="85"/>
                      <a:pt x="203" y="81"/>
                    </a:cubicBezTo>
                    <a:cubicBezTo>
                      <a:pt x="204" y="78"/>
                      <a:pt x="205" y="75"/>
                      <a:pt x="206" y="7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 name="Freeform 2512"/>
              <p:cNvSpPr>
                <a:spLocks noChangeAspect="1"/>
              </p:cNvSpPr>
              <p:nvPr/>
            </p:nvSpPr>
            <p:spPr bwMode="auto">
              <a:xfrm>
                <a:off x="3321" y="3101"/>
                <a:ext cx="22" cy="29"/>
              </a:xfrm>
              <a:custGeom>
                <a:avLst/>
                <a:gdLst>
                  <a:gd name="T0" fmla="*/ 22 w 18"/>
                  <a:gd name="T1" fmla="*/ 19 h 24"/>
                  <a:gd name="T2" fmla="*/ 22 w 18"/>
                  <a:gd name="T3" fmla="*/ 13 h 24"/>
                  <a:gd name="T4" fmla="*/ 22 w 18"/>
                  <a:gd name="T5" fmla="*/ 6 h 24"/>
                  <a:gd name="T6" fmla="*/ 11 w 18"/>
                  <a:gd name="T7" fmla="*/ 0 h 24"/>
                  <a:gd name="T8" fmla="*/ 5 w 18"/>
                  <a:gd name="T9" fmla="*/ 5 h 24"/>
                  <a:gd name="T10" fmla="*/ 1 w 18"/>
                  <a:gd name="T11" fmla="*/ 12 h 24"/>
                  <a:gd name="T12" fmla="*/ 1 w 18"/>
                  <a:gd name="T13" fmla="*/ 21 h 24"/>
                  <a:gd name="T14" fmla="*/ 9 w 18"/>
                  <a:gd name="T15" fmla="*/ 27 h 24"/>
                  <a:gd name="T16" fmla="*/ 16 w 18"/>
                  <a:gd name="T17" fmla="*/ 29 h 24"/>
                  <a:gd name="T18" fmla="*/ 20 w 18"/>
                  <a:gd name="T19" fmla="*/ 27 h 24"/>
                  <a:gd name="T20" fmla="*/ 22 w 18"/>
                  <a:gd name="T21" fmla="*/ 19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24"/>
                  <a:gd name="T35" fmla="*/ 18 w 18"/>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24">
                    <a:moveTo>
                      <a:pt x="18" y="16"/>
                    </a:moveTo>
                    <a:cubicBezTo>
                      <a:pt x="18" y="14"/>
                      <a:pt x="18" y="13"/>
                      <a:pt x="18" y="11"/>
                    </a:cubicBezTo>
                    <a:cubicBezTo>
                      <a:pt x="18" y="9"/>
                      <a:pt x="17" y="7"/>
                      <a:pt x="18" y="5"/>
                    </a:cubicBezTo>
                    <a:cubicBezTo>
                      <a:pt x="15" y="3"/>
                      <a:pt x="12" y="0"/>
                      <a:pt x="9" y="0"/>
                    </a:cubicBezTo>
                    <a:cubicBezTo>
                      <a:pt x="7" y="0"/>
                      <a:pt x="6" y="2"/>
                      <a:pt x="4" y="4"/>
                    </a:cubicBezTo>
                    <a:cubicBezTo>
                      <a:pt x="3" y="6"/>
                      <a:pt x="1" y="8"/>
                      <a:pt x="1" y="10"/>
                    </a:cubicBezTo>
                    <a:cubicBezTo>
                      <a:pt x="0" y="12"/>
                      <a:pt x="0" y="15"/>
                      <a:pt x="1" y="17"/>
                    </a:cubicBezTo>
                    <a:cubicBezTo>
                      <a:pt x="2" y="19"/>
                      <a:pt x="4" y="21"/>
                      <a:pt x="7" y="22"/>
                    </a:cubicBezTo>
                    <a:cubicBezTo>
                      <a:pt x="8" y="23"/>
                      <a:pt x="11" y="24"/>
                      <a:pt x="13" y="24"/>
                    </a:cubicBezTo>
                    <a:cubicBezTo>
                      <a:pt x="14" y="24"/>
                      <a:pt x="15" y="23"/>
                      <a:pt x="16" y="22"/>
                    </a:cubicBezTo>
                    <a:cubicBezTo>
                      <a:pt x="17" y="21"/>
                      <a:pt x="18" y="19"/>
                      <a:pt x="18" y="1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 name="Freeform 2513"/>
              <p:cNvSpPr>
                <a:spLocks noChangeAspect="1"/>
              </p:cNvSpPr>
              <p:nvPr/>
            </p:nvSpPr>
            <p:spPr bwMode="auto">
              <a:xfrm>
                <a:off x="3037" y="2942"/>
                <a:ext cx="205" cy="219"/>
              </a:xfrm>
              <a:custGeom>
                <a:avLst/>
                <a:gdLst>
                  <a:gd name="T0" fmla="*/ 205 w 171"/>
                  <a:gd name="T1" fmla="*/ 18 h 182"/>
                  <a:gd name="T2" fmla="*/ 199 w 171"/>
                  <a:gd name="T3" fmla="*/ 17 h 182"/>
                  <a:gd name="T4" fmla="*/ 195 w 171"/>
                  <a:gd name="T5" fmla="*/ 20 h 182"/>
                  <a:gd name="T6" fmla="*/ 191 w 171"/>
                  <a:gd name="T7" fmla="*/ 18 h 182"/>
                  <a:gd name="T8" fmla="*/ 183 w 171"/>
                  <a:gd name="T9" fmla="*/ 28 h 182"/>
                  <a:gd name="T10" fmla="*/ 177 w 171"/>
                  <a:gd name="T11" fmla="*/ 28 h 182"/>
                  <a:gd name="T12" fmla="*/ 171 w 171"/>
                  <a:gd name="T13" fmla="*/ 20 h 182"/>
                  <a:gd name="T14" fmla="*/ 162 w 171"/>
                  <a:gd name="T15" fmla="*/ 22 h 182"/>
                  <a:gd name="T16" fmla="*/ 147 w 171"/>
                  <a:gd name="T17" fmla="*/ 25 h 182"/>
                  <a:gd name="T18" fmla="*/ 141 w 171"/>
                  <a:gd name="T19" fmla="*/ 25 h 182"/>
                  <a:gd name="T20" fmla="*/ 141 w 171"/>
                  <a:gd name="T21" fmla="*/ 90 h 182"/>
                  <a:gd name="T22" fmla="*/ 125 w 171"/>
                  <a:gd name="T23" fmla="*/ 90 h 182"/>
                  <a:gd name="T24" fmla="*/ 125 w 171"/>
                  <a:gd name="T25" fmla="*/ 141 h 182"/>
                  <a:gd name="T26" fmla="*/ 123 w 171"/>
                  <a:gd name="T27" fmla="*/ 208 h 182"/>
                  <a:gd name="T28" fmla="*/ 120 w 171"/>
                  <a:gd name="T29" fmla="*/ 212 h 182"/>
                  <a:gd name="T30" fmla="*/ 115 w 171"/>
                  <a:gd name="T31" fmla="*/ 214 h 182"/>
                  <a:gd name="T32" fmla="*/ 111 w 171"/>
                  <a:gd name="T33" fmla="*/ 218 h 182"/>
                  <a:gd name="T34" fmla="*/ 104 w 171"/>
                  <a:gd name="T35" fmla="*/ 215 h 182"/>
                  <a:gd name="T36" fmla="*/ 95 w 171"/>
                  <a:gd name="T37" fmla="*/ 218 h 182"/>
                  <a:gd name="T38" fmla="*/ 86 w 171"/>
                  <a:gd name="T39" fmla="*/ 214 h 182"/>
                  <a:gd name="T40" fmla="*/ 84 w 171"/>
                  <a:gd name="T41" fmla="*/ 207 h 182"/>
                  <a:gd name="T42" fmla="*/ 79 w 171"/>
                  <a:gd name="T43" fmla="*/ 201 h 182"/>
                  <a:gd name="T44" fmla="*/ 76 w 171"/>
                  <a:gd name="T45" fmla="*/ 203 h 182"/>
                  <a:gd name="T46" fmla="*/ 76 w 171"/>
                  <a:gd name="T47" fmla="*/ 211 h 182"/>
                  <a:gd name="T48" fmla="*/ 71 w 171"/>
                  <a:gd name="T49" fmla="*/ 211 h 182"/>
                  <a:gd name="T50" fmla="*/ 60 w 171"/>
                  <a:gd name="T51" fmla="*/ 202 h 182"/>
                  <a:gd name="T52" fmla="*/ 53 w 171"/>
                  <a:gd name="T53" fmla="*/ 185 h 182"/>
                  <a:gd name="T54" fmla="*/ 53 w 171"/>
                  <a:gd name="T55" fmla="*/ 176 h 182"/>
                  <a:gd name="T56" fmla="*/ 48 w 171"/>
                  <a:gd name="T57" fmla="*/ 168 h 182"/>
                  <a:gd name="T58" fmla="*/ 49 w 171"/>
                  <a:gd name="T59" fmla="*/ 162 h 182"/>
                  <a:gd name="T60" fmla="*/ 47 w 171"/>
                  <a:gd name="T61" fmla="*/ 156 h 182"/>
                  <a:gd name="T62" fmla="*/ 47 w 171"/>
                  <a:gd name="T63" fmla="*/ 148 h 182"/>
                  <a:gd name="T64" fmla="*/ 44 w 171"/>
                  <a:gd name="T65" fmla="*/ 137 h 182"/>
                  <a:gd name="T66" fmla="*/ 42 w 171"/>
                  <a:gd name="T67" fmla="*/ 124 h 182"/>
                  <a:gd name="T68" fmla="*/ 42 w 171"/>
                  <a:gd name="T69" fmla="*/ 111 h 182"/>
                  <a:gd name="T70" fmla="*/ 44 w 171"/>
                  <a:gd name="T71" fmla="*/ 102 h 182"/>
                  <a:gd name="T72" fmla="*/ 31 w 171"/>
                  <a:gd name="T73" fmla="*/ 85 h 182"/>
                  <a:gd name="T74" fmla="*/ 24 w 171"/>
                  <a:gd name="T75" fmla="*/ 71 h 182"/>
                  <a:gd name="T76" fmla="*/ 24 w 171"/>
                  <a:gd name="T77" fmla="*/ 59 h 182"/>
                  <a:gd name="T78" fmla="*/ 16 w 171"/>
                  <a:gd name="T79" fmla="*/ 49 h 182"/>
                  <a:gd name="T80" fmla="*/ 12 w 171"/>
                  <a:gd name="T81" fmla="*/ 37 h 182"/>
                  <a:gd name="T82" fmla="*/ 1 w 171"/>
                  <a:gd name="T83" fmla="*/ 23 h 182"/>
                  <a:gd name="T84" fmla="*/ 0 w 171"/>
                  <a:gd name="T85" fmla="*/ 12 h 182"/>
                  <a:gd name="T86" fmla="*/ 2 w 171"/>
                  <a:gd name="T87" fmla="*/ 5 h 182"/>
                  <a:gd name="T88" fmla="*/ 11 w 171"/>
                  <a:gd name="T89" fmla="*/ 5 h 182"/>
                  <a:gd name="T90" fmla="*/ 20 w 171"/>
                  <a:gd name="T91" fmla="*/ 0 h 182"/>
                  <a:gd name="T92" fmla="*/ 29 w 171"/>
                  <a:gd name="T93" fmla="*/ 2 h 182"/>
                  <a:gd name="T94" fmla="*/ 36 w 171"/>
                  <a:gd name="T95" fmla="*/ 7 h 182"/>
                  <a:gd name="T96" fmla="*/ 102 w 171"/>
                  <a:gd name="T97" fmla="*/ 7 h 182"/>
                  <a:gd name="T98" fmla="*/ 109 w 171"/>
                  <a:gd name="T99" fmla="*/ 14 h 182"/>
                  <a:gd name="T100" fmla="*/ 119 w 171"/>
                  <a:gd name="T101" fmla="*/ 17 h 182"/>
                  <a:gd name="T102" fmla="*/ 133 w 171"/>
                  <a:gd name="T103" fmla="*/ 19 h 182"/>
                  <a:gd name="T104" fmla="*/ 141 w 171"/>
                  <a:gd name="T105" fmla="*/ 17 h 182"/>
                  <a:gd name="T106" fmla="*/ 151 w 171"/>
                  <a:gd name="T107" fmla="*/ 19 h 182"/>
                  <a:gd name="T108" fmla="*/ 180 w 171"/>
                  <a:gd name="T109" fmla="*/ 13 h 182"/>
                  <a:gd name="T110" fmla="*/ 193 w 171"/>
                  <a:gd name="T111" fmla="*/ 10 h 182"/>
                  <a:gd name="T112" fmla="*/ 199 w 171"/>
                  <a:gd name="T113" fmla="*/ 11 h 182"/>
                  <a:gd name="T114" fmla="*/ 205 w 171"/>
                  <a:gd name="T115" fmla="*/ 18 h 18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71"/>
                  <a:gd name="T175" fmla="*/ 0 h 182"/>
                  <a:gd name="T176" fmla="*/ 171 w 171"/>
                  <a:gd name="T177" fmla="*/ 182 h 18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71" h="182">
                    <a:moveTo>
                      <a:pt x="171" y="15"/>
                    </a:moveTo>
                    <a:cubicBezTo>
                      <a:pt x="169" y="14"/>
                      <a:pt x="167" y="14"/>
                      <a:pt x="166" y="14"/>
                    </a:cubicBezTo>
                    <a:cubicBezTo>
                      <a:pt x="165" y="15"/>
                      <a:pt x="164" y="17"/>
                      <a:pt x="163" y="17"/>
                    </a:cubicBezTo>
                    <a:cubicBezTo>
                      <a:pt x="161" y="17"/>
                      <a:pt x="160" y="15"/>
                      <a:pt x="159" y="15"/>
                    </a:cubicBezTo>
                    <a:cubicBezTo>
                      <a:pt x="156" y="17"/>
                      <a:pt x="155" y="21"/>
                      <a:pt x="153" y="23"/>
                    </a:cubicBezTo>
                    <a:cubicBezTo>
                      <a:pt x="152" y="24"/>
                      <a:pt x="150" y="24"/>
                      <a:pt x="148" y="23"/>
                    </a:cubicBezTo>
                    <a:cubicBezTo>
                      <a:pt x="146" y="22"/>
                      <a:pt x="146" y="18"/>
                      <a:pt x="143" y="17"/>
                    </a:cubicBezTo>
                    <a:cubicBezTo>
                      <a:pt x="141" y="16"/>
                      <a:pt x="138" y="17"/>
                      <a:pt x="135" y="18"/>
                    </a:cubicBezTo>
                    <a:cubicBezTo>
                      <a:pt x="131" y="18"/>
                      <a:pt x="127" y="21"/>
                      <a:pt x="123" y="21"/>
                    </a:cubicBezTo>
                    <a:lnTo>
                      <a:pt x="118" y="21"/>
                    </a:lnTo>
                    <a:lnTo>
                      <a:pt x="118" y="75"/>
                    </a:lnTo>
                    <a:lnTo>
                      <a:pt x="104" y="75"/>
                    </a:lnTo>
                    <a:lnTo>
                      <a:pt x="104" y="117"/>
                    </a:lnTo>
                    <a:lnTo>
                      <a:pt x="103" y="173"/>
                    </a:lnTo>
                    <a:cubicBezTo>
                      <a:pt x="102" y="174"/>
                      <a:pt x="101" y="175"/>
                      <a:pt x="100" y="176"/>
                    </a:cubicBezTo>
                    <a:cubicBezTo>
                      <a:pt x="98" y="177"/>
                      <a:pt x="97" y="177"/>
                      <a:pt x="96" y="178"/>
                    </a:cubicBezTo>
                    <a:cubicBezTo>
                      <a:pt x="95" y="179"/>
                      <a:pt x="94" y="181"/>
                      <a:pt x="93" y="181"/>
                    </a:cubicBezTo>
                    <a:cubicBezTo>
                      <a:pt x="91" y="182"/>
                      <a:pt x="89" y="179"/>
                      <a:pt x="87" y="179"/>
                    </a:cubicBezTo>
                    <a:cubicBezTo>
                      <a:pt x="84" y="179"/>
                      <a:pt x="82" y="181"/>
                      <a:pt x="79" y="181"/>
                    </a:cubicBezTo>
                    <a:cubicBezTo>
                      <a:pt x="77" y="180"/>
                      <a:pt x="74" y="180"/>
                      <a:pt x="72" y="178"/>
                    </a:cubicBezTo>
                    <a:cubicBezTo>
                      <a:pt x="70" y="177"/>
                      <a:pt x="71" y="174"/>
                      <a:pt x="70" y="172"/>
                    </a:cubicBezTo>
                    <a:cubicBezTo>
                      <a:pt x="69" y="170"/>
                      <a:pt x="68" y="167"/>
                      <a:pt x="66" y="167"/>
                    </a:cubicBezTo>
                    <a:cubicBezTo>
                      <a:pt x="65" y="166"/>
                      <a:pt x="63" y="168"/>
                      <a:pt x="63" y="169"/>
                    </a:cubicBezTo>
                    <a:cubicBezTo>
                      <a:pt x="62" y="171"/>
                      <a:pt x="63" y="173"/>
                      <a:pt x="63" y="175"/>
                    </a:cubicBezTo>
                    <a:cubicBezTo>
                      <a:pt x="62" y="175"/>
                      <a:pt x="60" y="175"/>
                      <a:pt x="59" y="175"/>
                    </a:cubicBezTo>
                    <a:cubicBezTo>
                      <a:pt x="56" y="173"/>
                      <a:pt x="53" y="171"/>
                      <a:pt x="50" y="168"/>
                    </a:cubicBezTo>
                    <a:cubicBezTo>
                      <a:pt x="48" y="164"/>
                      <a:pt x="46" y="159"/>
                      <a:pt x="44" y="154"/>
                    </a:cubicBezTo>
                    <a:cubicBezTo>
                      <a:pt x="44" y="152"/>
                      <a:pt x="44" y="149"/>
                      <a:pt x="44" y="146"/>
                    </a:cubicBezTo>
                    <a:cubicBezTo>
                      <a:pt x="43" y="143"/>
                      <a:pt x="41" y="142"/>
                      <a:pt x="40" y="140"/>
                    </a:cubicBezTo>
                    <a:cubicBezTo>
                      <a:pt x="40" y="138"/>
                      <a:pt x="41" y="137"/>
                      <a:pt x="41" y="135"/>
                    </a:cubicBezTo>
                    <a:cubicBezTo>
                      <a:pt x="40" y="133"/>
                      <a:pt x="39" y="132"/>
                      <a:pt x="39" y="130"/>
                    </a:cubicBezTo>
                    <a:cubicBezTo>
                      <a:pt x="38" y="127"/>
                      <a:pt x="39" y="125"/>
                      <a:pt x="39" y="123"/>
                    </a:cubicBezTo>
                    <a:cubicBezTo>
                      <a:pt x="38" y="120"/>
                      <a:pt x="37" y="117"/>
                      <a:pt x="37" y="114"/>
                    </a:cubicBezTo>
                    <a:cubicBezTo>
                      <a:pt x="36" y="110"/>
                      <a:pt x="35" y="107"/>
                      <a:pt x="35" y="103"/>
                    </a:cubicBezTo>
                    <a:cubicBezTo>
                      <a:pt x="35" y="99"/>
                      <a:pt x="34" y="96"/>
                      <a:pt x="35" y="92"/>
                    </a:cubicBezTo>
                    <a:cubicBezTo>
                      <a:pt x="35" y="89"/>
                      <a:pt x="38" y="87"/>
                      <a:pt x="37" y="85"/>
                    </a:cubicBezTo>
                    <a:cubicBezTo>
                      <a:pt x="35" y="79"/>
                      <a:pt x="30" y="76"/>
                      <a:pt x="26" y="71"/>
                    </a:cubicBezTo>
                    <a:cubicBezTo>
                      <a:pt x="24" y="67"/>
                      <a:pt x="21" y="63"/>
                      <a:pt x="20" y="59"/>
                    </a:cubicBezTo>
                    <a:cubicBezTo>
                      <a:pt x="19" y="56"/>
                      <a:pt x="21" y="52"/>
                      <a:pt x="20" y="49"/>
                    </a:cubicBezTo>
                    <a:cubicBezTo>
                      <a:pt x="18" y="46"/>
                      <a:pt x="15" y="44"/>
                      <a:pt x="13" y="41"/>
                    </a:cubicBezTo>
                    <a:cubicBezTo>
                      <a:pt x="12" y="38"/>
                      <a:pt x="12" y="34"/>
                      <a:pt x="10" y="31"/>
                    </a:cubicBezTo>
                    <a:cubicBezTo>
                      <a:pt x="7" y="26"/>
                      <a:pt x="3" y="23"/>
                      <a:pt x="1" y="19"/>
                    </a:cubicBezTo>
                    <a:cubicBezTo>
                      <a:pt x="0" y="16"/>
                      <a:pt x="0" y="13"/>
                      <a:pt x="0" y="10"/>
                    </a:cubicBezTo>
                    <a:cubicBezTo>
                      <a:pt x="0" y="8"/>
                      <a:pt x="1" y="6"/>
                      <a:pt x="2" y="4"/>
                    </a:cubicBezTo>
                    <a:cubicBezTo>
                      <a:pt x="4" y="4"/>
                      <a:pt x="6" y="4"/>
                      <a:pt x="9" y="4"/>
                    </a:cubicBezTo>
                    <a:cubicBezTo>
                      <a:pt x="12" y="3"/>
                      <a:pt x="14" y="0"/>
                      <a:pt x="17" y="0"/>
                    </a:cubicBezTo>
                    <a:cubicBezTo>
                      <a:pt x="19" y="0"/>
                      <a:pt x="22" y="1"/>
                      <a:pt x="24" y="2"/>
                    </a:cubicBezTo>
                    <a:cubicBezTo>
                      <a:pt x="26" y="3"/>
                      <a:pt x="28" y="6"/>
                      <a:pt x="30" y="6"/>
                    </a:cubicBezTo>
                    <a:cubicBezTo>
                      <a:pt x="48" y="7"/>
                      <a:pt x="67" y="4"/>
                      <a:pt x="85" y="6"/>
                    </a:cubicBezTo>
                    <a:cubicBezTo>
                      <a:pt x="88" y="6"/>
                      <a:pt x="89" y="10"/>
                      <a:pt x="91" y="12"/>
                    </a:cubicBezTo>
                    <a:cubicBezTo>
                      <a:pt x="94" y="13"/>
                      <a:pt x="96" y="14"/>
                      <a:pt x="99" y="14"/>
                    </a:cubicBezTo>
                    <a:cubicBezTo>
                      <a:pt x="103" y="15"/>
                      <a:pt x="107" y="16"/>
                      <a:pt x="111" y="16"/>
                    </a:cubicBezTo>
                    <a:cubicBezTo>
                      <a:pt x="113" y="16"/>
                      <a:pt x="116" y="14"/>
                      <a:pt x="118" y="14"/>
                    </a:cubicBezTo>
                    <a:cubicBezTo>
                      <a:pt x="121" y="14"/>
                      <a:pt x="124" y="16"/>
                      <a:pt x="126" y="16"/>
                    </a:cubicBezTo>
                    <a:cubicBezTo>
                      <a:pt x="134" y="15"/>
                      <a:pt x="142" y="12"/>
                      <a:pt x="150" y="11"/>
                    </a:cubicBezTo>
                    <a:cubicBezTo>
                      <a:pt x="154" y="10"/>
                      <a:pt x="157" y="9"/>
                      <a:pt x="161" y="8"/>
                    </a:cubicBezTo>
                    <a:cubicBezTo>
                      <a:pt x="163" y="8"/>
                      <a:pt x="165" y="8"/>
                      <a:pt x="166" y="9"/>
                    </a:cubicBezTo>
                    <a:cubicBezTo>
                      <a:pt x="168" y="10"/>
                      <a:pt x="169" y="13"/>
                      <a:pt x="171" y="1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 name="Freeform 2514"/>
              <p:cNvSpPr>
                <a:spLocks noChangeAspect="1"/>
              </p:cNvSpPr>
              <p:nvPr/>
            </p:nvSpPr>
            <p:spPr bwMode="auto">
              <a:xfrm>
                <a:off x="3162" y="2959"/>
                <a:ext cx="139" cy="162"/>
              </a:xfrm>
              <a:custGeom>
                <a:avLst/>
                <a:gdLst>
                  <a:gd name="T0" fmla="*/ 139 w 116"/>
                  <a:gd name="T1" fmla="*/ 76 h 135"/>
                  <a:gd name="T2" fmla="*/ 137 w 116"/>
                  <a:gd name="T3" fmla="*/ 73 h 135"/>
                  <a:gd name="T4" fmla="*/ 137 w 116"/>
                  <a:gd name="T5" fmla="*/ 70 h 135"/>
                  <a:gd name="T6" fmla="*/ 128 w 116"/>
                  <a:gd name="T7" fmla="*/ 66 h 135"/>
                  <a:gd name="T8" fmla="*/ 121 w 116"/>
                  <a:gd name="T9" fmla="*/ 65 h 135"/>
                  <a:gd name="T10" fmla="*/ 116 w 116"/>
                  <a:gd name="T11" fmla="*/ 58 h 135"/>
                  <a:gd name="T12" fmla="*/ 116 w 116"/>
                  <a:gd name="T13" fmla="*/ 47 h 135"/>
                  <a:gd name="T14" fmla="*/ 111 w 116"/>
                  <a:gd name="T15" fmla="*/ 47 h 135"/>
                  <a:gd name="T16" fmla="*/ 111 w 116"/>
                  <a:gd name="T17" fmla="*/ 40 h 135"/>
                  <a:gd name="T18" fmla="*/ 99 w 116"/>
                  <a:gd name="T19" fmla="*/ 32 h 135"/>
                  <a:gd name="T20" fmla="*/ 93 w 116"/>
                  <a:gd name="T21" fmla="*/ 30 h 135"/>
                  <a:gd name="T22" fmla="*/ 90 w 116"/>
                  <a:gd name="T23" fmla="*/ 18 h 135"/>
                  <a:gd name="T24" fmla="*/ 85 w 116"/>
                  <a:gd name="T25" fmla="*/ 11 h 135"/>
                  <a:gd name="T26" fmla="*/ 80 w 116"/>
                  <a:gd name="T27" fmla="*/ 1 h 135"/>
                  <a:gd name="T28" fmla="*/ 74 w 116"/>
                  <a:gd name="T29" fmla="*/ 0 h 135"/>
                  <a:gd name="T30" fmla="*/ 71 w 116"/>
                  <a:gd name="T31" fmla="*/ 4 h 135"/>
                  <a:gd name="T32" fmla="*/ 66 w 116"/>
                  <a:gd name="T33" fmla="*/ 1 h 135"/>
                  <a:gd name="T34" fmla="*/ 59 w 116"/>
                  <a:gd name="T35" fmla="*/ 11 h 135"/>
                  <a:gd name="T36" fmla="*/ 53 w 116"/>
                  <a:gd name="T37" fmla="*/ 11 h 135"/>
                  <a:gd name="T38" fmla="*/ 47 w 116"/>
                  <a:gd name="T39" fmla="*/ 4 h 135"/>
                  <a:gd name="T40" fmla="*/ 37 w 116"/>
                  <a:gd name="T41" fmla="*/ 5 h 135"/>
                  <a:gd name="T42" fmla="*/ 23 w 116"/>
                  <a:gd name="T43" fmla="*/ 8 h 135"/>
                  <a:gd name="T44" fmla="*/ 17 w 116"/>
                  <a:gd name="T45" fmla="*/ 8 h 135"/>
                  <a:gd name="T46" fmla="*/ 17 w 116"/>
                  <a:gd name="T47" fmla="*/ 73 h 135"/>
                  <a:gd name="T48" fmla="*/ 0 w 116"/>
                  <a:gd name="T49" fmla="*/ 73 h 135"/>
                  <a:gd name="T50" fmla="*/ 0 w 116"/>
                  <a:gd name="T51" fmla="*/ 124 h 135"/>
                  <a:gd name="T52" fmla="*/ 5 w 116"/>
                  <a:gd name="T53" fmla="*/ 128 h 135"/>
                  <a:gd name="T54" fmla="*/ 7 w 116"/>
                  <a:gd name="T55" fmla="*/ 139 h 135"/>
                  <a:gd name="T56" fmla="*/ 11 w 116"/>
                  <a:gd name="T57" fmla="*/ 145 h 135"/>
                  <a:gd name="T58" fmla="*/ 6 w 116"/>
                  <a:gd name="T59" fmla="*/ 155 h 135"/>
                  <a:gd name="T60" fmla="*/ 8 w 116"/>
                  <a:gd name="T61" fmla="*/ 161 h 135"/>
                  <a:gd name="T62" fmla="*/ 14 w 116"/>
                  <a:gd name="T63" fmla="*/ 158 h 135"/>
                  <a:gd name="T64" fmla="*/ 25 w 116"/>
                  <a:gd name="T65" fmla="*/ 160 h 135"/>
                  <a:gd name="T66" fmla="*/ 26 w 116"/>
                  <a:gd name="T67" fmla="*/ 156 h 135"/>
                  <a:gd name="T68" fmla="*/ 35 w 116"/>
                  <a:gd name="T69" fmla="*/ 150 h 135"/>
                  <a:gd name="T70" fmla="*/ 40 w 116"/>
                  <a:gd name="T71" fmla="*/ 144 h 135"/>
                  <a:gd name="T72" fmla="*/ 43 w 116"/>
                  <a:gd name="T73" fmla="*/ 134 h 135"/>
                  <a:gd name="T74" fmla="*/ 49 w 116"/>
                  <a:gd name="T75" fmla="*/ 132 h 135"/>
                  <a:gd name="T76" fmla="*/ 55 w 116"/>
                  <a:gd name="T77" fmla="*/ 132 h 135"/>
                  <a:gd name="T78" fmla="*/ 60 w 116"/>
                  <a:gd name="T79" fmla="*/ 139 h 135"/>
                  <a:gd name="T80" fmla="*/ 68 w 116"/>
                  <a:gd name="T81" fmla="*/ 142 h 135"/>
                  <a:gd name="T82" fmla="*/ 73 w 116"/>
                  <a:gd name="T83" fmla="*/ 140 h 135"/>
                  <a:gd name="T84" fmla="*/ 84 w 116"/>
                  <a:gd name="T85" fmla="*/ 139 h 135"/>
                  <a:gd name="T86" fmla="*/ 86 w 116"/>
                  <a:gd name="T87" fmla="*/ 132 h 135"/>
                  <a:gd name="T88" fmla="*/ 89 w 116"/>
                  <a:gd name="T89" fmla="*/ 121 h 135"/>
                  <a:gd name="T90" fmla="*/ 97 w 116"/>
                  <a:gd name="T91" fmla="*/ 119 h 135"/>
                  <a:gd name="T92" fmla="*/ 104 w 116"/>
                  <a:gd name="T93" fmla="*/ 112 h 135"/>
                  <a:gd name="T94" fmla="*/ 107 w 116"/>
                  <a:gd name="T95" fmla="*/ 101 h 135"/>
                  <a:gd name="T96" fmla="*/ 121 w 116"/>
                  <a:gd name="T97" fmla="*/ 88 h 135"/>
                  <a:gd name="T98" fmla="*/ 129 w 116"/>
                  <a:gd name="T99" fmla="*/ 82 h 135"/>
                  <a:gd name="T100" fmla="*/ 134 w 116"/>
                  <a:gd name="T101" fmla="*/ 79 h 135"/>
                  <a:gd name="T102" fmla="*/ 139 w 116"/>
                  <a:gd name="T103" fmla="*/ 76 h 13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6"/>
                  <a:gd name="T157" fmla="*/ 0 h 135"/>
                  <a:gd name="T158" fmla="*/ 116 w 116"/>
                  <a:gd name="T159" fmla="*/ 135 h 13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6" h="135">
                    <a:moveTo>
                      <a:pt x="116" y="63"/>
                    </a:moveTo>
                    <a:cubicBezTo>
                      <a:pt x="115" y="63"/>
                      <a:pt x="115" y="62"/>
                      <a:pt x="114" y="61"/>
                    </a:cubicBezTo>
                    <a:cubicBezTo>
                      <a:pt x="114" y="60"/>
                      <a:pt x="115" y="58"/>
                      <a:pt x="114" y="58"/>
                    </a:cubicBezTo>
                    <a:cubicBezTo>
                      <a:pt x="112" y="56"/>
                      <a:pt x="110" y="56"/>
                      <a:pt x="107" y="55"/>
                    </a:cubicBezTo>
                    <a:cubicBezTo>
                      <a:pt x="105" y="54"/>
                      <a:pt x="103" y="56"/>
                      <a:pt x="101" y="54"/>
                    </a:cubicBezTo>
                    <a:cubicBezTo>
                      <a:pt x="99" y="53"/>
                      <a:pt x="98" y="51"/>
                      <a:pt x="97" y="48"/>
                    </a:cubicBezTo>
                    <a:cubicBezTo>
                      <a:pt x="97" y="45"/>
                      <a:pt x="99" y="41"/>
                      <a:pt x="97" y="39"/>
                    </a:cubicBezTo>
                    <a:cubicBezTo>
                      <a:pt x="97" y="37"/>
                      <a:pt x="94" y="40"/>
                      <a:pt x="93" y="39"/>
                    </a:cubicBezTo>
                    <a:cubicBezTo>
                      <a:pt x="92" y="37"/>
                      <a:pt x="94" y="35"/>
                      <a:pt x="93" y="33"/>
                    </a:cubicBezTo>
                    <a:cubicBezTo>
                      <a:pt x="90" y="31"/>
                      <a:pt x="86" y="29"/>
                      <a:pt x="83" y="27"/>
                    </a:cubicBezTo>
                    <a:cubicBezTo>
                      <a:pt x="81" y="26"/>
                      <a:pt x="79" y="27"/>
                      <a:pt x="78" y="25"/>
                    </a:cubicBezTo>
                    <a:cubicBezTo>
                      <a:pt x="76" y="22"/>
                      <a:pt x="76" y="18"/>
                      <a:pt x="75" y="15"/>
                    </a:cubicBezTo>
                    <a:cubicBezTo>
                      <a:pt x="74" y="13"/>
                      <a:pt x="73" y="11"/>
                      <a:pt x="71" y="9"/>
                    </a:cubicBezTo>
                    <a:cubicBezTo>
                      <a:pt x="70" y="6"/>
                      <a:pt x="68" y="3"/>
                      <a:pt x="67" y="1"/>
                    </a:cubicBezTo>
                    <a:cubicBezTo>
                      <a:pt x="65" y="0"/>
                      <a:pt x="63" y="0"/>
                      <a:pt x="62" y="0"/>
                    </a:cubicBezTo>
                    <a:cubicBezTo>
                      <a:pt x="61" y="1"/>
                      <a:pt x="60" y="3"/>
                      <a:pt x="59" y="3"/>
                    </a:cubicBezTo>
                    <a:cubicBezTo>
                      <a:pt x="57" y="3"/>
                      <a:pt x="56" y="1"/>
                      <a:pt x="55" y="1"/>
                    </a:cubicBezTo>
                    <a:cubicBezTo>
                      <a:pt x="52" y="3"/>
                      <a:pt x="51" y="7"/>
                      <a:pt x="49" y="9"/>
                    </a:cubicBezTo>
                    <a:cubicBezTo>
                      <a:pt x="48" y="10"/>
                      <a:pt x="46" y="10"/>
                      <a:pt x="44" y="9"/>
                    </a:cubicBezTo>
                    <a:cubicBezTo>
                      <a:pt x="42" y="8"/>
                      <a:pt x="42" y="4"/>
                      <a:pt x="39" y="3"/>
                    </a:cubicBezTo>
                    <a:cubicBezTo>
                      <a:pt x="37" y="2"/>
                      <a:pt x="34" y="3"/>
                      <a:pt x="31" y="4"/>
                    </a:cubicBezTo>
                    <a:cubicBezTo>
                      <a:pt x="27" y="4"/>
                      <a:pt x="23" y="7"/>
                      <a:pt x="19" y="7"/>
                    </a:cubicBezTo>
                    <a:lnTo>
                      <a:pt x="14" y="7"/>
                    </a:lnTo>
                    <a:lnTo>
                      <a:pt x="14" y="61"/>
                    </a:lnTo>
                    <a:lnTo>
                      <a:pt x="0" y="61"/>
                    </a:lnTo>
                    <a:lnTo>
                      <a:pt x="0" y="103"/>
                    </a:lnTo>
                    <a:cubicBezTo>
                      <a:pt x="1" y="104"/>
                      <a:pt x="3" y="105"/>
                      <a:pt x="4" y="107"/>
                    </a:cubicBezTo>
                    <a:cubicBezTo>
                      <a:pt x="6" y="110"/>
                      <a:pt x="5" y="113"/>
                      <a:pt x="6" y="116"/>
                    </a:cubicBezTo>
                    <a:cubicBezTo>
                      <a:pt x="7" y="118"/>
                      <a:pt x="9" y="119"/>
                      <a:pt x="9" y="121"/>
                    </a:cubicBezTo>
                    <a:cubicBezTo>
                      <a:pt x="9" y="124"/>
                      <a:pt x="6" y="126"/>
                      <a:pt x="5" y="129"/>
                    </a:cubicBezTo>
                    <a:cubicBezTo>
                      <a:pt x="5" y="131"/>
                      <a:pt x="5" y="133"/>
                      <a:pt x="7" y="134"/>
                    </a:cubicBezTo>
                    <a:cubicBezTo>
                      <a:pt x="8" y="135"/>
                      <a:pt x="10" y="133"/>
                      <a:pt x="12" y="132"/>
                    </a:cubicBezTo>
                    <a:cubicBezTo>
                      <a:pt x="15" y="132"/>
                      <a:pt x="18" y="134"/>
                      <a:pt x="21" y="133"/>
                    </a:cubicBezTo>
                    <a:cubicBezTo>
                      <a:pt x="22" y="133"/>
                      <a:pt x="21" y="130"/>
                      <a:pt x="22" y="130"/>
                    </a:cubicBezTo>
                    <a:cubicBezTo>
                      <a:pt x="24" y="128"/>
                      <a:pt x="27" y="127"/>
                      <a:pt x="29" y="125"/>
                    </a:cubicBezTo>
                    <a:cubicBezTo>
                      <a:pt x="31" y="124"/>
                      <a:pt x="32" y="122"/>
                      <a:pt x="33" y="120"/>
                    </a:cubicBezTo>
                    <a:cubicBezTo>
                      <a:pt x="35" y="118"/>
                      <a:pt x="35" y="115"/>
                      <a:pt x="36" y="112"/>
                    </a:cubicBezTo>
                    <a:cubicBezTo>
                      <a:pt x="37" y="111"/>
                      <a:pt x="39" y="110"/>
                      <a:pt x="41" y="110"/>
                    </a:cubicBezTo>
                    <a:cubicBezTo>
                      <a:pt x="43" y="109"/>
                      <a:pt x="45" y="109"/>
                      <a:pt x="46" y="110"/>
                    </a:cubicBezTo>
                    <a:cubicBezTo>
                      <a:pt x="48" y="111"/>
                      <a:pt x="48" y="114"/>
                      <a:pt x="50" y="116"/>
                    </a:cubicBezTo>
                    <a:cubicBezTo>
                      <a:pt x="52" y="117"/>
                      <a:pt x="55" y="118"/>
                      <a:pt x="57" y="118"/>
                    </a:cubicBezTo>
                    <a:cubicBezTo>
                      <a:pt x="59" y="118"/>
                      <a:pt x="60" y="118"/>
                      <a:pt x="61" y="117"/>
                    </a:cubicBezTo>
                    <a:cubicBezTo>
                      <a:pt x="64" y="117"/>
                      <a:pt x="67" y="117"/>
                      <a:pt x="70" y="116"/>
                    </a:cubicBezTo>
                    <a:cubicBezTo>
                      <a:pt x="71" y="114"/>
                      <a:pt x="71" y="112"/>
                      <a:pt x="72" y="110"/>
                    </a:cubicBezTo>
                    <a:cubicBezTo>
                      <a:pt x="73" y="107"/>
                      <a:pt x="72" y="104"/>
                      <a:pt x="74" y="101"/>
                    </a:cubicBezTo>
                    <a:cubicBezTo>
                      <a:pt x="76" y="100"/>
                      <a:pt x="79" y="100"/>
                      <a:pt x="81" y="99"/>
                    </a:cubicBezTo>
                    <a:cubicBezTo>
                      <a:pt x="84" y="97"/>
                      <a:pt x="86" y="95"/>
                      <a:pt x="87" y="93"/>
                    </a:cubicBezTo>
                    <a:cubicBezTo>
                      <a:pt x="89" y="90"/>
                      <a:pt x="88" y="86"/>
                      <a:pt x="89" y="84"/>
                    </a:cubicBezTo>
                    <a:cubicBezTo>
                      <a:pt x="92" y="80"/>
                      <a:pt x="97" y="77"/>
                      <a:pt x="101" y="73"/>
                    </a:cubicBezTo>
                    <a:cubicBezTo>
                      <a:pt x="103" y="72"/>
                      <a:pt x="105" y="70"/>
                      <a:pt x="108" y="68"/>
                    </a:cubicBezTo>
                    <a:cubicBezTo>
                      <a:pt x="109" y="68"/>
                      <a:pt x="111" y="67"/>
                      <a:pt x="112" y="66"/>
                    </a:cubicBezTo>
                    <a:cubicBezTo>
                      <a:pt x="113" y="65"/>
                      <a:pt x="115" y="64"/>
                      <a:pt x="116" y="6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 name="Freeform 2515"/>
              <p:cNvSpPr>
                <a:spLocks noChangeAspect="1"/>
              </p:cNvSpPr>
              <p:nvPr/>
            </p:nvSpPr>
            <p:spPr bwMode="auto">
              <a:xfrm>
                <a:off x="3242" y="2918"/>
                <a:ext cx="118" cy="123"/>
              </a:xfrm>
              <a:custGeom>
                <a:avLst/>
                <a:gdLst>
                  <a:gd name="T0" fmla="*/ 92 w 98"/>
                  <a:gd name="T1" fmla="*/ 122 h 102"/>
                  <a:gd name="T2" fmla="*/ 108 w 98"/>
                  <a:gd name="T3" fmla="*/ 103 h 102"/>
                  <a:gd name="T4" fmla="*/ 108 w 98"/>
                  <a:gd name="T5" fmla="*/ 92 h 102"/>
                  <a:gd name="T6" fmla="*/ 111 w 98"/>
                  <a:gd name="T7" fmla="*/ 88 h 102"/>
                  <a:gd name="T8" fmla="*/ 113 w 98"/>
                  <a:gd name="T9" fmla="*/ 82 h 102"/>
                  <a:gd name="T10" fmla="*/ 117 w 98"/>
                  <a:gd name="T11" fmla="*/ 76 h 102"/>
                  <a:gd name="T12" fmla="*/ 112 w 98"/>
                  <a:gd name="T13" fmla="*/ 72 h 102"/>
                  <a:gd name="T14" fmla="*/ 113 w 98"/>
                  <a:gd name="T15" fmla="*/ 68 h 102"/>
                  <a:gd name="T16" fmla="*/ 110 w 98"/>
                  <a:gd name="T17" fmla="*/ 62 h 102"/>
                  <a:gd name="T18" fmla="*/ 112 w 98"/>
                  <a:gd name="T19" fmla="*/ 59 h 102"/>
                  <a:gd name="T20" fmla="*/ 118 w 98"/>
                  <a:gd name="T21" fmla="*/ 52 h 102"/>
                  <a:gd name="T22" fmla="*/ 116 w 98"/>
                  <a:gd name="T23" fmla="*/ 45 h 102"/>
                  <a:gd name="T24" fmla="*/ 116 w 98"/>
                  <a:gd name="T25" fmla="*/ 33 h 102"/>
                  <a:gd name="T26" fmla="*/ 111 w 98"/>
                  <a:gd name="T27" fmla="*/ 22 h 102"/>
                  <a:gd name="T28" fmla="*/ 101 w 98"/>
                  <a:gd name="T29" fmla="*/ 19 h 102"/>
                  <a:gd name="T30" fmla="*/ 98 w 98"/>
                  <a:gd name="T31" fmla="*/ 14 h 102"/>
                  <a:gd name="T32" fmla="*/ 94 w 98"/>
                  <a:gd name="T33" fmla="*/ 10 h 102"/>
                  <a:gd name="T34" fmla="*/ 87 w 98"/>
                  <a:gd name="T35" fmla="*/ 7 h 102"/>
                  <a:gd name="T36" fmla="*/ 78 w 98"/>
                  <a:gd name="T37" fmla="*/ 7 h 102"/>
                  <a:gd name="T38" fmla="*/ 76 w 98"/>
                  <a:gd name="T39" fmla="*/ 5 h 102"/>
                  <a:gd name="T40" fmla="*/ 78 w 98"/>
                  <a:gd name="T41" fmla="*/ 1 h 102"/>
                  <a:gd name="T42" fmla="*/ 70 w 98"/>
                  <a:gd name="T43" fmla="*/ 1 h 102"/>
                  <a:gd name="T44" fmla="*/ 57 w 98"/>
                  <a:gd name="T45" fmla="*/ 8 h 102"/>
                  <a:gd name="T46" fmla="*/ 55 w 98"/>
                  <a:gd name="T47" fmla="*/ 17 h 102"/>
                  <a:gd name="T48" fmla="*/ 43 w 98"/>
                  <a:gd name="T49" fmla="*/ 24 h 102"/>
                  <a:gd name="T50" fmla="*/ 36 w 98"/>
                  <a:gd name="T51" fmla="*/ 30 h 102"/>
                  <a:gd name="T52" fmla="*/ 33 w 98"/>
                  <a:gd name="T53" fmla="*/ 37 h 102"/>
                  <a:gd name="T54" fmla="*/ 26 w 98"/>
                  <a:gd name="T55" fmla="*/ 43 h 102"/>
                  <a:gd name="T56" fmla="*/ 18 w 98"/>
                  <a:gd name="T57" fmla="*/ 45 h 102"/>
                  <a:gd name="T58" fmla="*/ 13 w 98"/>
                  <a:gd name="T59" fmla="*/ 42 h 102"/>
                  <a:gd name="T60" fmla="*/ 5 w 98"/>
                  <a:gd name="T61" fmla="*/ 41 h 102"/>
                  <a:gd name="T62" fmla="*/ 0 w 98"/>
                  <a:gd name="T63" fmla="*/ 42 h 102"/>
                  <a:gd name="T64" fmla="*/ 5 w 98"/>
                  <a:gd name="T65" fmla="*/ 52 h 102"/>
                  <a:gd name="T66" fmla="*/ 10 w 98"/>
                  <a:gd name="T67" fmla="*/ 59 h 102"/>
                  <a:gd name="T68" fmla="*/ 13 w 98"/>
                  <a:gd name="T69" fmla="*/ 71 h 102"/>
                  <a:gd name="T70" fmla="*/ 19 w 98"/>
                  <a:gd name="T71" fmla="*/ 74 h 102"/>
                  <a:gd name="T72" fmla="*/ 31 w 98"/>
                  <a:gd name="T73" fmla="*/ 81 h 102"/>
                  <a:gd name="T74" fmla="*/ 31 w 98"/>
                  <a:gd name="T75" fmla="*/ 88 h 102"/>
                  <a:gd name="T76" fmla="*/ 36 w 98"/>
                  <a:gd name="T77" fmla="*/ 88 h 102"/>
                  <a:gd name="T78" fmla="*/ 36 w 98"/>
                  <a:gd name="T79" fmla="*/ 99 h 102"/>
                  <a:gd name="T80" fmla="*/ 41 w 98"/>
                  <a:gd name="T81" fmla="*/ 106 h 102"/>
                  <a:gd name="T82" fmla="*/ 48 w 98"/>
                  <a:gd name="T83" fmla="*/ 107 h 102"/>
                  <a:gd name="T84" fmla="*/ 57 w 98"/>
                  <a:gd name="T85" fmla="*/ 111 h 102"/>
                  <a:gd name="T86" fmla="*/ 57 w 98"/>
                  <a:gd name="T87" fmla="*/ 115 h 102"/>
                  <a:gd name="T88" fmla="*/ 59 w 98"/>
                  <a:gd name="T89" fmla="*/ 117 h 102"/>
                  <a:gd name="T90" fmla="*/ 67 w 98"/>
                  <a:gd name="T91" fmla="*/ 118 h 102"/>
                  <a:gd name="T92" fmla="*/ 78 w 98"/>
                  <a:gd name="T93" fmla="*/ 119 h 102"/>
                  <a:gd name="T94" fmla="*/ 84 w 98"/>
                  <a:gd name="T95" fmla="*/ 119 h 102"/>
                  <a:gd name="T96" fmla="*/ 89 w 98"/>
                  <a:gd name="T97" fmla="*/ 122 h 102"/>
                  <a:gd name="T98" fmla="*/ 92 w 98"/>
                  <a:gd name="T99" fmla="*/ 122 h 1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8"/>
                  <a:gd name="T151" fmla="*/ 0 h 102"/>
                  <a:gd name="T152" fmla="*/ 98 w 98"/>
                  <a:gd name="T153" fmla="*/ 102 h 1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8" h="102">
                    <a:moveTo>
                      <a:pt x="76" y="101"/>
                    </a:moveTo>
                    <a:cubicBezTo>
                      <a:pt x="80" y="96"/>
                      <a:pt x="86" y="91"/>
                      <a:pt x="90" y="85"/>
                    </a:cubicBezTo>
                    <a:cubicBezTo>
                      <a:pt x="91" y="83"/>
                      <a:pt x="89" y="79"/>
                      <a:pt x="90" y="76"/>
                    </a:cubicBezTo>
                    <a:cubicBezTo>
                      <a:pt x="90" y="75"/>
                      <a:pt x="91" y="74"/>
                      <a:pt x="92" y="73"/>
                    </a:cubicBezTo>
                    <a:cubicBezTo>
                      <a:pt x="93" y="72"/>
                      <a:pt x="93" y="70"/>
                      <a:pt x="94" y="68"/>
                    </a:cubicBezTo>
                    <a:cubicBezTo>
                      <a:pt x="95" y="67"/>
                      <a:pt x="97" y="65"/>
                      <a:pt x="97" y="63"/>
                    </a:cubicBezTo>
                    <a:cubicBezTo>
                      <a:pt x="97" y="62"/>
                      <a:pt x="94" y="61"/>
                      <a:pt x="93" y="60"/>
                    </a:cubicBezTo>
                    <a:cubicBezTo>
                      <a:pt x="93" y="59"/>
                      <a:pt x="94" y="57"/>
                      <a:pt x="94" y="56"/>
                    </a:cubicBezTo>
                    <a:cubicBezTo>
                      <a:pt x="93" y="54"/>
                      <a:pt x="91" y="53"/>
                      <a:pt x="91" y="51"/>
                    </a:cubicBezTo>
                    <a:cubicBezTo>
                      <a:pt x="90" y="50"/>
                      <a:pt x="92" y="50"/>
                      <a:pt x="93" y="49"/>
                    </a:cubicBezTo>
                    <a:cubicBezTo>
                      <a:pt x="94" y="47"/>
                      <a:pt x="97" y="45"/>
                      <a:pt x="98" y="43"/>
                    </a:cubicBezTo>
                    <a:cubicBezTo>
                      <a:pt x="98" y="41"/>
                      <a:pt x="96" y="39"/>
                      <a:pt x="96" y="37"/>
                    </a:cubicBezTo>
                    <a:cubicBezTo>
                      <a:pt x="96" y="33"/>
                      <a:pt x="97" y="30"/>
                      <a:pt x="96" y="27"/>
                    </a:cubicBezTo>
                    <a:cubicBezTo>
                      <a:pt x="96" y="24"/>
                      <a:pt x="95" y="20"/>
                      <a:pt x="92" y="18"/>
                    </a:cubicBezTo>
                    <a:cubicBezTo>
                      <a:pt x="90" y="16"/>
                      <a:pt x="86" y="17"/>
                      <a:pt x="84" y="16"/>
                    </a:cubicBezTo>
                    <a:cubicBezTo>
                      <a:pt x="82" y="15"/>
                      <a:pt x="82" y="13"/>
                      <a:pt x="81" y="12"/>
                    </a:cubicBezTo>
                    <a:cubicBezTo>
                      <a:pt x="80" y="10"/>
                      <a:pt x="79" y="9"/>
                      <a:pt x="78" y="8"/>
                    </a:cubicBezTo>
                    <a:cubicBezTo>
                      <a:pt x="76" y="7"/>
                      <a:pt x="74" y="7"/>
                      <a:pt x="72" y="6"/>
                    </a:cubicBezTo>
                    <a:cubicBezTo>
                      <a:pt x="70" y="6"/>
                      <a:pt x="67" y="7"/>
                      <a:pt x="65" y="6"/>
                    </a:cubicBezTo>
                    <a:cubicBezTo>
                      <a:pt x="64" y="6"/>
                      <a:pt x="63" y="5"/>
                      <a:pt x="63" y="4"/>
                    </a:cubicBezTo>
                    <a:cubicBezTo>
                      <a:pt x="64" y="3"/>
                      <a:pt x="65" y="2"/>
                      <a:pt x="65" y="1"/>
                    </a:cubicBezTo>
                    <a:cubicBezTo>
                      <a:pt x="62" y="1"/>
                      <a:pt x="60" y="0"/>
                      <a:pt x="58" y="1"/>
                    </a:cubicBezTo>
                    <a:cubicBezTo>
                      <a:pt x="54" y="2"/>
                      <a:pt x="49" y="4"/>
                      <a:pt x="47" y="7"/>
                    </a:cubicBezTo>
                    <a:cubicBezTo>
                      <a:pt x="45" y="8"/>
                      <a:pt x="48" y="12"/>
                      <a:pt x="46" y="14"/>
                    </a:cubicBezTo>
                    <a:cubicBezTo>
                      <a:pt x="43" y="17"/>
                      <a:pt x="39" y="17"/>
                      <a:pt x="36" y="20"/>
                    </a:cubicBezTo>
                    <a:cubicBezTo>
                      <a:pt x="34" y="21"/>
                      <a:pt x="32" y="23"/>
                      <a:pt x="30" y="25"/>
                    </a:cubicBezTo>
                    <a:cubicBezTo>
                      <a:pt x="29" y="27"/>
                      <a:pt x="28" y="29"/>
                      <a:pt x="27" y="31"/>
                    </a:cubicBezTo>
                    <a:cubicBezTo>
                      <a:pt x="25" y="33"/>
                      <a:pt x="24" y="35"/>
                      <a:pt x="22" y="36"/>
                    </a:cubicBezTo>
                    <a:cubicBezTo>
                      <a:pt x="20" y="37"/>
                      <a:pt x="18" y="38"/>
                      <a:pt x="15" y="37"/>
                    </a:cubicBezTo>
                    <a:cubicBezTo>
                      <a:pt x="14" y="37"/>
                      <a:pt x="13" y="36"/>
                      <a:pt x="11" y="35"/>
                    </a:cubicBezTo>
                    <a:cubicBezTo>
                      <a:pt x="9" y="35"/>
                      <a:pt x="7" y="34"/>
                      <a:pt x="4" y="34"/>
                    </a:cubicBezTo>
                    <a:cubicBezTo>
                      <a:pt x="2" y="34"/>
                      <a:pt x="1" y="34"/>
                      <a:pt x="0" y="35"/>
                    </a:cubicBezTo>
                    <a:cubicBezTo>
                      <a:pt x="1" y="37"/>
                      <a:pt x="3" y="40"/>
                      <a:pt x="4" y="43"/>
                    </a:cubicBezTo>
                    <a:cubicBezTo>
                      <a:pt x="6" y="45"/>
                      <a:pt x="7" y="47"/>
                      <a:pt x="8" y="49"/>
                    </a:cubicBezTo>
                    <a:cubicBezTo>
                      <a:pt x="9" y="52"/>
                      <a:pt x="9" y="56"/>
                      <a:pt x="11" y="59"/>
                    </a:cubicBezTo>
                    <a:cubicBezTo>
                      <a:pt x="12" y="61"/>
                      <a:pt x="14" y="60"/>
                      <a:pt x="16" y="61"/>
                    </a:cubicBezTo>
                    <a:cubicBezTo>
                      <a:pt x="19" y="63"/>
                      <a:pt x="23" y="65"/>
                      <a:pt x="26" y="67"/>
                    </a:cubicBezTo>
                    <a:cubicBezTo>
                      <a:pt x="27" y="69"/>
                      <a:pt x="25" y="71"/>
                      <a:pt x="26" y="73"/>
                    </a:cubicBezTo>
                    <a:cubicBezTo>
                      <a:pt x="27" y="74"/>
                      <a:pt x="30" y="71"/>
                      <a:pt x="30" y="73"/>
                    </a:cubicBezTo>
                    <a:cubicBezTo>
                      <a:pt x="32" y="75"/>
                      <a:pt x="30" y="79"/>
                      <a:pt x="30" y="82"/>
                    </a:cubicBezTo>
                    <a:cubicBezTo>
                      <a:pt x="31" y="85"/>
                      <a:pt x="32" y="87"/>
                      <a:pt x="34" y="88"/>
                    </a:cubicBezTo>
                    <a:cubicBezTo>
                      <a:pt x="36" y="90"/>
                      <a:pt x="38" y="88"/>
                      <a:pt x="40" y="89"/>
                    </a:cubicBezTo>
                    <a:cubicBezTo>
                      <a:pt x="43" y="90"/>
                      <a:pt x="45" y="90"/>
                      <a:pt x="47" y="92"/>
                    </a:cubicBezTo>
                    <a:cubicBezTo>
                      <a:pt x="48" y="92"/>
                      <a:pt x="47" y="94"/>
                      <a:pt x="47" y="95"/>
                    </a:cubicBezTo>
                    <a:cubicBezTo>
                      <a:pt x="48" y="96"/>
                      <a:pt x="48" y="97"/>
                      <a:pt x="49" y="97"/>
                    </a:cubicBezTo>
                    <a:cubicBezTo>
                      <a:pt x="52" y="97"/>
                      <a:pt x="54" y="97"/>
                      <a:pt x="56" y="98"/>
                    </a:cubicBezTo>
                    <a:cubicBezTo>
                      <a:pt x="59" y="98"/>
                      <a:pt x="62" y="99"/>
                      <a:pt x="65" y="99"/>
                    </a:cubicBezTo>
                    <a:cubicBezTo>
                      <a:pt x="66" y="99"/>
                      <a:pt x="68" y="99"/>
                      <a:pt x="70" y="99"/>
                    </a:cubicBezTo>
                    <a:cubicBezTo>
                      <a:pt x="72" y="99"/>
                      <a:pt x="73" y="101"/>
                      <a:pt x="74" y="101"/>
                    </a:cubicBezTo>
                    <a:cubicBezTo>
                      <a:pt x="75" y="102"/>
                      <a:pt x="75" y="101"/>
                      <a:pt x="76" y="101"/>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 name="Freeform 2516"/>
              <p:cNvSpPr>
                <a:spLocks noChangeAspect="1"/>
              </p:cNvSpPr>
              <p:nvPr/>
            </p:nvSpPr>
            <p:spPr bwMode="auto">
              <a:xfrm>
                <a:off x="3318" y="2825"/>
                <a:ext cx="161" cy="296"/>
              </a:xfrm>
              <a:custGeom>
                <a:avLst/>
                <a:gdLst>
                  <a:gd name="T0" fmla="*/ 37 w 134"/>
                  <a:gd name="T1" fmla="*/ 290 h 247"/>
                  <a:gd name="T2" fmla="*/ 35 w 134"/>
                  <a:gd name="T3" fmla="*/ 276 h 247"/>
                  <a:gd name="T4" fmla="*/ 40 w 134"/>
                  <a:gd name="T5" fmla="*/ 270 h 247"/>
                  <a:gd name="T6" fmla="*/ 58 w 134"/>
                  <a:gd name="T7" fmla="*/ 260 h 247"/>
                  <a:gd name="T8" fmla="*/ 76 w 134"/>
                  <a:gd name="T9" fmla="*/ 248 h 247"/>
                  <a:gd name="T10" fmla="*/ 77 w 134"/>
                  <a:gd name="T11" fmla="*/ 231 h 247"/>
                  <a:gd name="T12" fmla="*/ 74 w 134"/>
                  <a:gd name="T13" fmla="*/ 207 h 247"/>
                  <a:gd name="T14" fmla="*/ 67 w 134"/>
                  <a:gd name="T15" fmla="*/ 191 h 247"/>
                  <a:gd name="T16" fmla="*/ 66 w 134"/>
                  <a:gd name="T17" fmla="*/ 173 h 247"/>
                  <a:gd name="T18" fmla="*/ 85 w 134"/>
                  <a:gd name="T19" fmla="*/ 153 h 247"/>
                  <a:gd name="T20" fmla="*/ 102 w 134"/>
                  <a:gd name="T21" fmla="*/ 134 h 247"/>
                  <a:gd name="T22" fmla="*/ 137 w 134"/>
                  <a:gd name="T23" fmla="*/ 114 h 247"/>
                  <a:gd name="T24" fmla="*/ 161 w 134"/>
                  <a:gd name="T25" fmla="*/ 80 h 247"/>
                  <a:gd name="T26" fmla="*/ 160 w 134"/>
                  <a:gd name="T27" fmla="*/ 73 h 247"/>
                  <a:gd name="T28" fmla="*/ 157 w 134"/>
                  <a:gd name="T29" fmla="*/ 53 h 247"/>
                  <a:gd name="T30" fmla="*/ 154 w 134"/>
                  <a:gd name="T31" fmla="*/ 22 h 247"/>
                  <a:gd name="T32" fmla="*/ 159 w 134"/>
                  <a:gd name="T33" fmla="*/ 6 h 247"/>
                  <a:gd name="T34" fmla="*/ 153 w 134"/>
                  <a:gd name="T35" fmla="*/ 2 h 247"/>
                  <a:gd name="T36" fmla="*/ 133 w 134"/>
                  <a:gd name="T37" fmla="*/ 16 h 247"/>
                  <a:gd name="T38" fmla="*/ 124 w 134"/>
                  <a:gd name="T39" fmla="*/ 17 h 247"/>
                  <a:gd name="T40" fmla="*/ 113 w 134"/>
                  <a:gd name="T41" fmla="*/ 23 h 247"/>
                  <a:gd name="T42" fmla="*/ 96 w 134"/>
                  <a:gd name="T43" fmla="*/ 24 h 247"/>
                  <a:gd name="T44" fmla="*/ 83 w 134"/>
                  <a:gd name="T45" fmla="*/ 22 h 247"/>
                  <a:gd name="T46" fmla="*/ 70 w 134"/>
                  <a:gd name="T47" fmla="*/ 19 h 247"/>
                  <a:gd name="T48" fmla="*/ 66 w 134"/>
                  <a:gd name="T49" fmla="*/ 35 h 247"/>
                  <a:gd name="T50" fmla="*/ 68 w 134"/>
                  <a:gd name="T51" fmla="*/ 53 h 247"/>
                  <a:gd name="T52" fmla="*/ 77 w 134"/>
                  <a:gd name="T53" fmla="*/ 66 h 247"/>
                  <a:gd name="T54" fmla="*/ 85 w 134"/>
                  <a:gd name="T55" fmla="*/ 81 h 247"/>
                  <a:gd name="T56" fmla="*/ 85 w 134"/>
                  <a:gd name="T57" fmla="*/ 102 h 247"/>
                  <a:gd name="T58" fmla="*/ 77 w 134"/>
                  <a:gd name="T59" fmla="*/ 109 h 247"/>
                  <a:gd name="T60" fmla="*/ 65 w 134"/>
                  <a:gd name="T61" fmla="*/ 107 h 247"/>
                  <a:gd name="T62" fmla="*/ 61 w 134"/>
                  <a:gd name="T63" fmla="*/ 97 h 247"/>
                  <a:gd name="T64" fmla="*/ 66 w 134"/>
                  <a:gd name="T65" fmla="*/ 79 h 247"/>
                  <a:gd name="T66" fmla="*/ 52 w 134"/>
                  <a:gd name="T67" fmla="*/ 75 h 247"/>
                  <a:gd name="T68" fmla="*/ 43 w 134"/>
                  <a:gd name="T69" fmla="*/ 67 h 247"/>
                  <a:gd name="T70" fmla="*/ 4 w 134"/>
                  <a:gd name="T71" fmla="*/ 91 h 247"/>
                  <a:gd name="T72" fmla="*/ 0 w 134"/>
                  <a:gd name="T73" fmla="*/ 98 h 247"/>
                  <a:gd name="T74" fmla="*/ 11 w 134"/>
                  <a:gd name="T75" fmla="*/ 101 h 247"/>
                  <a:gd name="T76" fmla="*/ 22 w 134"/>
                  <a:gd name="T77" fmla="*/ 108 h 247"/>
                  <a:gd name="T78" fmla="*/ 35 w 134"/>
                  <a:gd name="T79" fmla="*/ 115 h 247"/>
                  <a:gd name="T80" fmla="*/ 40 w 134"/>
                  <a:gd name="T81" fmla="*/ 138 h 247"/>
                  <a:gd name="T82" fmla="*/ 36 w 134"/>
                  <a:gd name="T83" fmla="*/ 152 h 247"/>
                  <a:gd name="T84" fmla="*/ 37 w 134"/>
                  <a:gd name="T85" fmla="*/ 161 h 247"/>
                  <a:gd name="T86" fmla="*/ 41 w 134"/>
                  <a:gd name="T87" fmla="*/ 169 h 247"/>
                  <a:gd name="T88" fmla="*/ 35 w 134"/>
                  <a:gd name="T89" fmla="*/ 181 h 247"/>
                  <a:gd name="T90" fmla="*/ 32 w 134"/>
                  <a:gd name="T91" fmla="*/ 195 h 247"/>
                  <a:gd name="T92" fmla="*/ 17 w 134"/>
                  <a:gd name="T93" fmla="*/ 224 h 247"/>
                  <a:gd name="T94" fmla="*/ 19 w 134"/>
                  <a:gd name="T95" fmla="*/ 236 h 247"/>
                  <a:gd name="T96" fmla="*/ 24 w 134"/>
                  <a:gd name="T97" fmla="*/ 254 h 247"/>
                  <a:gd name="T98" fmla="*/ 23 w 134"/>
                  <a:gd name="T99" fmla="*/ 277 h 247"/>
                  <a:gd name="T100" fmla="*/ 25 w 134"/>
                  <a:gd name="T101" fmla="*/ 289 h 247"/>
                  <a:gd name="T102" fmla="*/ 37 w 134"/>
                  <a:gd name="T103" fmla="*/ 296 h 24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4"/>
                  <a:gd name="T157" fmla="*/ 0 h 247"/>
                  <a:gd name="T158" fmla="*/ 134 w 134"/>
                  <a:gd name="T159" fmla="*/ 247 h 24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4" h="247">
                    <a:moveTo>
                      <a:pt x="31" y="247"/>
                    </a:moveTo>
                    <a:cubicBezTo>
                      <a:pt x="31" y="246"/>
                      <a:pt x="31" y="243"/>
                      <a:pt x="31" y="242"/>
                    </a:cubicBezTo>
                    <a:cubicBezTo>
                      <a:pt x="31" y="239"/>
                      <a:pt x="29" y="237"/>
                      <a:pt x="28" y="235"/>
                    </a:cubicBezTo>
                    <a:cubicBezTo>
                      <a:pt x="28" y="234"/>
                      <a:pt x="28" y="232"/>
                      <a:pt x="29" y="230"/>
                    </a:cubicBezTo>
                    <a:cubicBezTo>
                      <a:pt x="29" y="228"/>
                      <a:pt x="30" y="226"/>
                      <a:pt x="31" y="225"/>
                    </a:cubicBezTo>
                    <a:cubicBezTo>
                      <a:pt x="31" y="224"/>
                      <a:pt x="32" y="225"/>
                      <a:pt x="33" y="225"/>
                    </a:cubicBezTo>
                    <a:cubicBezTo>
                      <a:pt x="35" y="223"/>
                      <a:pt x="37" y="222"/>
                      <a:pt x="39" y="220"/>
                    </a:cubicBezTo>
                    <a:cubicBezTo>
                      <a:pt x="42" y="219"/>
                      <a:pt x="45" y="218"/>
                      <a:pt x="48" y="217"/>
                    </a:cubicBezTo>
                    <a:cubicBezTo>
                      <a:pt x="51" y="215"/>
                      <a:pt x="55" y="214"/>
                      <a:pt x="59" y="212"/>
                    </a:cubicBezTo>
                    <a:cubicBezTo>
                      <a:pt x="60" y="210"/>
                      <a:pt x="62" y="209"/>
                      <a:pt x="63" y="207"/>
                    </a:cubicBezTo>
                    <a:cubicBezTo>
                      <a:pt x="63" y="206"/>
                      <a:pt x="63" y="204"/>
                      <a:pt x="63" y="203"/>
                    </a:cubicBezTo>
                    <a:cubicBezTo>
                      <a:pt x="64" y="199"/>
                      <a:pt x="64" y="196"/>
                      <a:pt x="64" y="193"/>
                    </a:cubicBezTo>
                    <a:cubicBezTo>
                      <a:pt x="64" y="189"/>
                      <a:pt x="64" y="185"/>
                      <a:pt x="64" y="181"/>
                    </a:cubicBezTo>
                    <a:cubicBezTo>
                      <a:pt x="63" y="178"/>
                      <a:pt x="63" y="176"/>
                      <a:pt x="62" y="173"/>
                    </a:cubicBezTo>
                    <a:cubicBezTo>
                      <a:pt x="62" y="169"/>
                      <a:pt x="61" y="165"/>
                      <a:pt x="60" y="161"/>
                    </a:cubicBezTo>
                    <a:cubicBezTo>
                      <a:pt x="59" y="160"/>
                      <a:pt x="57" y="160"/>
                      <a:pt x="56" y="159"/>
                    </a:cubicBezTo>
                    <a:cubicBezTo>
                      <a:pt x="56" y="158"/>
                      <a:pt x="58" y="157"/>
                      <a:pt x="58" y="155"/>
                    </a:cubicBezTo>
                    <a:cubicBezTo>
                      <a:pt x="58" y="151"/>
                      <a:pt x="54" y="148"/>
                      <a:pt x="55" y="144"/>
                    </a:cubicBezTo>
                    <a:cubicBezTo>
                      <a:pt x="55" y="143"/>
                      <a:pt x="58" y="142"/>
                      <a:pt x="59" y="141"/>
                    </a:cubicBezTo>
                    <a:cubicBezTo>
                      <a:pt x="63" y="137"/>
                      <a:pt x="67" y="133"/>
                      <a:pt x="71" y="128"/>
                    </a:cubicBezTo>
                    <a:cubicBezTo>
                      <a:pt x="75" y="124"/>
                      <a:pt x="78" y="120"/>
                      <a:pt x="82" y="116"/>
                    </a:cubicBezTo>
                    <a:cubicBezTo>
                      <a:pt x="83" y="115"/>
                      <a:pt x="84" y="113"/>
                      <a:pt x="85" y="112"/>
                    </a:cubicBezTo>
                    <a:cubicBezTo>
                      <a:pt x="91" y="108"/>
                      <a:pt x="96" y="105"/>
                      <a:pt x="102" y="102"/>
                    </a:cubicBezTo>
                    <a:cubicBezTo>
                      <a:pt x="106" y="99"/>
                      <a:pt x="111" y="98"/>
                      <a:pt x="114" y="95"/>
                    </a:cubicBezTo>
                    <a:cubicBezTo>
                      <a:pt x="120" y="90"/>
                      <a:pt x="124" y="84"/>
                      <a:pt x="128" y="78"/>
                    </a:cubicBezTo>
                    <a:cubicBezTo>
                      <a:pt x="130" y="74"/>
                      <a:pt x="133" y="71"/>
                      <a:pt x="134" y="67"/>
                    </a:cubicBezTo>
                    <a:cubicBezTo>
                      <a:pt x="134" y="66"/>
                      <a:pt x="131" y="66"/>
                      <a:pt x="131" y="65"/>
                    </a:cubicBezTo>
                    <a:cubicBezTo>
                      <a:pt x="131" y="64"/>
                      <a:pt x="133" y="63"/>
                      <a:pt x="133" y="61"/>
                    </a:cubicBezTo>
                    <a:cubicBezTo>
                      <a:pt x="133" y="60"/>
                      <a:pt x="130" y="59"/>
                      <a:pt x="130" y="57"/>
                    </a:cubicBezTo>
                    <a:cubicBezTo>
                      <a:pt x="129" y="53"/>
                      <a:pt x="131" y="49"/>
                      <a:pt x="131" y="44"/>
                    </a:cubicBezTo>
                    <a:cubicBezTo>
                      <a:pt x="131" y="41"/>
                      <a:pt x="130" y="37"/>
                      <a:pt x="130" y="33"/>
                    </a:cubicBezTo>
                    <a:cubicBezTo>
                      <a:pt x="129" y="28"/>
                      <a:pt x="128" y="23"/>
                      <a:pt x="128" y="18"/>
                    </a:cubicBezTo>
                    <a:cubicBezTo>
                      <a:pt x="128" y="15"/>
                      <a:pt x="128" y="12"/>
                      <a:pt x="129" y="9"/>
                    </a:cubicBezTo>
                    <a:cubicBezTo>
                      <a:pt x="129" y="8"/>
                      <a:pt x="132" y="7"/>
                      <a:pt x="132" y="5"/>
                    </a:cubicBezTo>
                    <a:cubicBezTo>
                      <a:pt x="132" y="4"/>
                      <a:pt x="132" y="2"/>
                      <a:pt x="131" y="1"/>
                    </a:cubicBezTo>
                    <a:cubicBezTo>
                      <a:pt x="130" y="0"/>
                      <a:pt x="128" y="2"/>
                      <a:pt x="127" y="2"/>
                    </a:cubicBezTo>
                    <a:cubicBezTo>
                      <a:pt x="124" y="5"/>
                      <a:pt x="121" y="9"/>
                      <a:pt x="117" y="11"/>
                    </a:cubicBezTo>
                    <a:cubicBezTo>
                      <a:pt x="116" y="12"/>
                      <a:pt x="113" y="12"/>
                      <a:pt x="111" y="13"/>
                    </a:cubicBezTo>
                    <a:cubicBezTo>
                      <a:pt x="110" y="14"/>
                      <a:pt x="108" y="15"/>
                      <a:pt x="106" y="16"/>
                    </a:cubicBezTo>
                    <a:cubicBezTo>
                      <a:pt x="105" y="16"/>
                      <a:pt x="105" y="14"/>
                      <a:pt x="103" y="14"/>
                    </a:cubicBezTo>
                    <a:cubicBezTo>
                      <a:pt x="102" y="13"/>
                      <a:pt x="100" y="13"/>
                      <a:pt x="99" y="14"/>
                    </a:cubicBezTo>
                    <a:cubicBezTo>
                      <a:pt x="96" y="15"/>
                      <a:pt x="96" y="18"/>
                      <a:pt x="94" y="19"/>
                    </a:cubicBezTo>
                    <a:cubicBezTo>
                      <a:pt x="91" y="20"/>
                      <a:pt x="90" y="17"/>
                      <a:pt x="87" y="17"/>
                    </a:cubicBezTo>
                    <a:cubicBezTo>
                      <a:pt x="85" y="17"/>
                      <a:pt x="83" y="20"/>
                      <a:pt x="80" y="20"/>
                    </a:cubicBezTo>
                    <a:cubicBezTo>
                      <a:pt x="77" y="19"/>
                      <a:pt x="77" y="14"/>
                      <a:pt x="74" y="13"/>
                    </a:cubicBezTo>
                    <a:cubicBezTo>
                      <a:pt x="72" y="13"/>
                      <a:pt x="71" y="17"/>
                      <a:pt x="69" y="18"/>
                    </a:cubicBezTo>
                    <a:cubicBezTo>
                      <a:pt x="67" y="18"/>
                      <a:pt x="64" y="18"/>
                      <a:pt x="62" y="18"/>
                    </a:cubicBezTo>
                    <a:cubicBezTo>
                      <a:pt x="61" y="17"/>
                      <a:pt x="60" y="17"/>
                      <a:pt x="58" y="16"/>
                    </a:cubicBezTo>
                    <a:cubicBezTo>
                      <a:pt x="58" y="19"/>
                      <a:pt x="57" y="21"/>
                      <a:pt x="56" y="23"/>
                    </a:cubicBezTo>
                    <a:cubicBezTo>
                      <a:pt x="56" y="25"/>
                      <a:pt x="55" y="27"/>
                      <a:pt x="55" y="29"/>
                    </a:cubicBezTo>
                    <a:cubicBezTo>
                      <a:pt x="55" y="31"/>
                      <a:pt x="55" y="34"/>
                      <a:pt x="55" y="36"/>
                    </a:cubicBezTo>
                    <a:cubicBezTo>
                      <a:pt x="56" y="38"/>
                      <a:pt x="56" y="41"/>
                      <a:pt x="57" y="44"/>
                    </a:cubicBezTo>
                    <a:cubicBezTo>
                      <a:pt x="57" y="46"/>
                      <a:pt x="57" y="48"/>
                      <a:pt x="58" y="50"/>
                    </a:cubicBezTo>
                    <a:cubicBezTo>
                      <a:pt x="59" y="52"/>
                      <a:pt x="62" y="53"/>
                      <a:pt x="64" y="55"/>
                    </a:cubicBezTo>
                    <a:cubicBezTo>
                      <a:pt x="66" y="57"/>
                      <a:pt x="66" y="59"/>
                      <a:pt x="67" y="61"/>
                    </a:cubicBezTo>
                    <a:cubicBezTo>
                      <a:pt x="69" y="64"/>
                      <a:pt x="70" y="66"/>
                      <a:pt x="71" y="68"/>
                    </a:cubicBezTo>
                    <a:cubicBezTo>
                      <a:pt x="72" y="71"/>
                      <a:pt x="71" y="75"/>
                      <a:pt x="71" y="79"/>
                    </a:cubicBezTo>
                    <a:cubicBezTo>
                      <a:pt x="71" y="81"/>
                      <a:pt x="72" y="83"/>
                      <a:pt x="71" y="85"/>
                    </a:cubicBezTo>
                    <a:cubicBezTo>
                      <a:pt x="70" y="87"/>
                      <a:pt x="67" y="85"/>
                      <a:pt x="65" y="86"/>
                    </a:cubicBezTo>
                    <a:cubicBezTo>
                      <a:pt x="64" y="87"/>
                      <a:pt x="64" y="89"/>
                      <a:pt x="64" y="91"/>
                    </a:cubicBezTo>
                    <a:cubicBezTo>
                      <a:pt x="63" y="93"/>
                      <a:pt x="64" y="98"/>
                      <a:pt x="62" y="97"/>
                    </a:cubicBezTo>
                    <a:cubicBezTo>
                      <a:pt x="58" y="96"/>
                      <a:pt x="56" y="92"/>
                      <a:pt x="54" y="89"/>
                    </a:cubicBezTo>
                    <a:cubicBezTo>
                      <a:pt x="53" y="87"/>
                      <a:pt x="52" y="86"/>
                      <a:pt x="52" y="84"/>
                    </a:cubicBezTo>
                    <a:cubicBezTo>
                      <a:pt x="51" y="83"/>
                      <a:pt x="50" y="82"/>
                      <a:pt x="51" y="81"/>
                    </a:cubicBezTo>
                    <a:cubicBezTo>
                      <a:pt x="52" y="78"/>
                      <a:pt x="54" y="77"/>
                      <a:pt x="55" y="75"/>
                    </a:cubicBezTo>
                    <a:cubicBezTo>
                      <a:pt x="56" y="72"/>
                      <a:pt x="56" y="69"/>
                      <a:pt x="55" y="66"/>
                    </a:cubicBezTo>
                    <a:cubicBezTo>
                      <a:pt x="54" y="64"/>
                      <a:pt x="54" y="61"/>
                      <a:pt x="52" y="61"/>
                    </a:cubicBezTo>
                    <a:cubicBezTo>
                      <a:pt x="49" y="60"/>
                      <a:pt x="46" y="65"/>
                      <a:pt x="43" y="63"/>
                    </a:cubicBezTo>
                    <a:cubicBezTo>
                      <a:pt x="40" y="62"/>
                      <a:pt x="41" y="57"/>
                      <a:pt x="39" y="55"/>
                    </a:cubicBezTo>
                    <a:cubicBezTo>
                      <a:pt x="39" y="54"/>
                      <a:pt x="37" y="56"/>
                      <a:pt x="36" y="56"/>
                    </a:cubicBezTo>
                    <a:lnTo>
                      <a:pt x="1" y="70"/>
                    </a:lnTo>
                    <a:lnTo>
                      <a:pt x="3" y="76"/>
                    </a:lnTo>
                    <a:lnTo>
                      <a:pt x="2" y="79"/>
                    </a:lnTo>
                    <a:cubicBezTo>
                      <a:pt x="2" y="80"/>
                      <a:pt x="1" y="81"/>
                      <a:pt x="0" y="82"/>
                    </a:cubicBezTo>
                    <a:cubicBezTo>
                      <a:pt x="0" y="83"/>
                      <a:pt x="1" y="84"/>
                      <a:pt x="2" y="84"/>
                    </a:cubicBezTo>
                    <a:cubicBezTo>
                      <a:pt x="4" y="85"/>
                      <a:pt x="7" y="84"/>
                      <a:pt x="9" y="84"/>
                    </a:cubicBezTo>
                    <a:cubicBezTo>
                      <a:pt x="11" y="85"/>
                      <a:pt x="13" y="85"/>
                      <a:pt x="15" y="86"/>
                    </a:cubicBezTo>
                    <a:cubicBezTo>
                      <a:pt x="16" y="87"/>
                      <a:pt x="17" y="88"/>
                      <a:pt x="18" y="90"/>
                    </a:cubicBezTo>
                    <a:cubicBezTo>
                      <a:pt x="19" y="91"/>
                      <a:pt x="19" y="93"/>
                      <a:pt x="21" y="94"/>
                    </a:cubicBezTo>
                    <a:cubicBezTo>
                      <a:pt x="23" y="95"/>
                      <a:pt x="27" y="94"/>
                      <a:pt x="29" y="96"/>
                    </a:cubicBezTo>
                    <a:cubicBezTo>
                      <a:pt x="32" y="98"/>
                      <a:pt x="33" y="102"/>
                      <a:pt x="33" y="105"/>
                    </a:cubicBezTo>
                    <a:cubicBezTo>
                      <a:pt x="34" y="108"/>
                      <a:pt x="33" y="111"/>
                      <a:pt x="33" y="115"/>
                    </a:cubicBezTo>
                    <a:cubicBezTo>
                      <a:pt x="33" y="117"/>
                      <a:pt x="35" y="119"/>
                      <a:pt x="35" y="121"/>
                    </a:cubicBezTo>
                    <a:cubicBezTo>
                      <a:pt x="34" y="123"/>
                      <a:pt x="31" y="125"/>
                      <a:pt x="30" y="127"/>
                    </a:cubicBezTo>
                    <a:cubicBezTo>
                      <a:pt x="29" y="128"/>
                      <a:pt x="27" y="128"/>
                      <a:pt x="28" y="129"/>
                    </a:cubicBezTo>
                    <a:cubicBezTo>
                      <a:pt x="28" y="131"/>
                      <a:pt x="30" y="132"/>
                      <a:pt x="31" y="134"/>
                    </a:cubicBezTo>
                    <a:cubicBezTo>
                      <a:pt x="31" y="135"/>
                      <a:pt x="30" y="137"/>
                      <a:pt x="30" y="138"/>
                    </a:cubicBezTo>
                    <a:cubicBezTo>
                      <a:pt x="31" y="139"/>
                      <a:pt x="34" y="140"/>
                      <a:pt x="34" y="141"/>
                    </a:cubicBezTo>
                    <a:cubicBezTo>
                      <a:pt x="34" y="143"/>
                      <a:pt x="32" y="145"/>
                      <a:pt x="31" y="146"/>
                    </a:cubicBezTo>
                    <a:cubicBezTo>
                      <a:pt x="30" y="148"/>
                      <a:pt x="30" y="150"/>
                      <a:pt x="29" y="151"/>
                    </a:cubicBezTo>
                    <a:cubicBezTo>
                      <a:pt x="28" y="152"/>
                      <a:pt x="27" y="153"/>
                      <a:pt x="27" y="154"/>
                    </a:cubicBezTo>
                    <a:cubicBezTo>
                      <a:pt x="26" y="157"/>
                      <a:pt x="28" y="161"/>
                      <a:pt x="27" y="163"/>
                    </a:cubicBezTo>
                    <a:cubicBezTo>
                      <a:pt x="23" y="169"/>
                      <a:pt x="17" y="174"/>
                      <a:pt x="13" y="179"/>
                    </a:cubicBezTo>
                    <a:cubicBezTo>
                      <a:pt x="13" y="182"/>
                      <a:pt x="13" y="184"/>
                      <a:pt x="14" y="187"/>
                    </a:cubicBezTo>
                    <a:cubicBezTo>
                      <a:pt x="14" y="188"/>
                      <a:pt x="16" y="190"/>
                      <a:pt x="16" y="191"/>
                    </a:cubicBezTo>
                    <a:cubicBezTo>
                      <a:pt x="16" y="193"/>
                      <a:pt x="15" y="195"/>
                      <a:pt x="16" y="197"/>
                    </a:cubicBezTo>
                    <a:cubicBezTo>
                      <a:pt x="16" y="200"/>
                      <a:pt x="17" y="202"/>
                      <a:pt x="18" y="205"/>
                    </a:cubicBezTo>
                    <a:cubicBezTo>
                      <a:pt x="19" y="207"/>
                      <a:pt x="20" y="210"/>
                      <a:pt x="20" y="212"/>
                    </a:cubicBezTo>
                    <a:cubicBezTo>
                      <a:pt x="20" y="217"/>
                      <a:pt x="20" y="222"/>
                      <a:pt x="19" y="227"/>
                    </a:cubicBezTo>
                    <a:cubicBezTo>
                      <a:pt x="19" y="229"/>
                      <a:pt x="19" y="230"/>
                      <a:pt x="19" y="231"/>
                    </a:cubicBezTo>
                    <a:cubicBezTo>
                      <a:pt x="19" y="232"/>
                      <a:pt x="20" y="233"/>
                      <a:pt x="21" y="235"/>
                    </a:cubicBezTo>
                    <a:cubicBezTo>
                      <a:pt x="20" y="237"/>
                      <a:pt x="21" y="239"/>
                      <a:pt x="21" y="241"/>
                    </a:cubicBezTo>
                    <a:cubicBezTo>
                      <a:pt x="21" y="243"/>
                      <a:pt x="21" y="244"/>
                      <a:pt x="21" y="246"/>
                    </a:cubicBezTo>
                    <a:lnTo>
                      <a:pt x="31" y="247"/>
                    </a:ln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 name="Freeform 2517"/>
              <p:cNvSpPr>
                <a:spLocks noChangeAspect="1"/>
              </p:cNvSpPr>
              <p:nvPr/>
            </p:nvSpPr>
            <p:spPr bwMode="auto">
              <a:xfrm>
                <a:off x="3355" y="2807"/>
                <a:ext cx="49" cy="135"/>
              </a:xfrm>
              <a:custGeom>
                <a:avLst/>
                <a:gdLst>
                  <a:gd name="T0" fmla="*/ 7 w 41"/>
                  <a:gd name="T1" fmla="*/ 0 h 113"/>
                  <a:gd name="T2" fmla="*/ 18 w 41"/>
                  <a:gd name="T3" fmla="*/ 6 h 113"/>
                  <a:gd name="T4" fmla="*/ 30 w 41"/>
                  <a:gd name="T5" fmla="*/ 18 h 113"/>
                  <a:gd name="T6" fmla="*/ 29 w 41"/>
                  <a:gd name="T7" fmla="*/ 30 h 113"/>
                  <a:gd name="T8" fmla="*/ 32 w 41"/>
                  <a:gd name="T9" fmla="*/ 37 h 113"/>
                  <a:gd name="T10" fmla="*/ 30 w 41"/>
                  <a:gd name="T11" fmla="*/ 45 h 113"/>
                  <a:gd name="T12" fmla="*/ 29 w 41"/>
                  <a:gd name="T13" fmla="*/ 53 h 113"/>
                  <a:gd name="T14" fmla="*/ 29 w 41"/>
                  <a:gd name="T15" fmla="*/ 61 h 113"/>
                  <a:gd name="T16" fmla="*/ 31 w 41"/>
                  <a:gd name="T17" fmla="*/ 70 h 113"/>
                  <a:gd name="T18" fmla="*/ 32 w 41"/>
                  <a:gd name="T19" fmla="*/ 78 h 113"/>
                  <a:gd name="T20" fmla="*/ 39 w 41"/>
                  <a:gd name="T21" fmla="*/ 84 h 113"/>
                  <a:gd name="T22" fmla="*/ 43 w 41"/>
                  <a:gd name="T23" fmla="*/ 91 h 113"/>
                  <a:gd name="T24" fmla="*/ 48 w 41"/>
                  <a:gd name="T25" fmla="*/ 99 h 113"/>
                  <a:gd name="T26" fmla="*/ 48 w 41"/>
                  <a:gd name="T27" fmla="*/ 112 h 113"/>
                  <a:gd name="T28" fmla="*/ 48 w 41"/>
                  <a:gd name="T29" fmla="*/ 119 h 113"/>
                  <a:gd name="T30" fmla="*/ 41 w 41"/>
                  <a:gd name="T31" fmla="*/ 121 h 113"/>
                  <a:gd name="T32" fmla="*/ 39 w 41"/>
                  <a:gd name="T33" fmla="*/ 127 h 113"/>
                  <a:gd name="T34" fmla="*/ 37 w 41"/>
                  <a:gd name="T35" fmla="*/ 134 h 113"/>
                  <a:gd name="T36" fmla="*/ 27 w 41"/>
                  <a:gd name="T37" fmla="*/ 124 h 113"/>
                  <a:gd name="T38" fmla="*/ 25 w 41"/>
                  <a:gd name="T39" fmla="*/ 118 h 113"/>
                  <a:gd name="T40" fmla="*/ 24 w 41"/>
                  <a:gd name="T41" fmla="*/ 115 h 113"/>
                  <a:gd name="T42" fmla="*/ 29 w 41"/>
                  <a:gd name="T43" fmla="*/ 108 h 113"/>
                  <a:gd name="T44" fmla="*/ 29 w 41"/>
                  <a:gd name="T45" fmla="*/ 97 h 113"/>
                  <a:gd name="T46" fmla="*/ 25 w 41"/>
                  <a:gd name="T47" fmla="*/ 91 h 113"/>
                  <a:gd name="T48" fmla="*/ 14 w 41"/>
                  <a:gd name="T49" fmla="*/ 93 h 113"/>
                  <a:gd name="T50" fmla="*/ 10 w 41"/>
                  <a:gd name="T51" fmla="*/ 84 h 113"/>
                  <a:gd name="T52" fmla="*/ 6 w 41"/>
                  <a:gd name="T53" fmla="*/ 85 h 113"/>
                  <a:gd name="T54" fmla="*/ 0 w 41"/>
                  <a:gd name="T55" fmla="*/ 79 h 113"/>
                  <a:gd name="T56" fmla="*/ 6 w 41"/>
                  <a:gd name="T57" fmla="*/ 69 h 113"/>
                  <a:gd name="T58" fmla="*/ 5 w 41"/>
                  <a:gd name="T59" fmla="*/ 59 h 113"/>
                  <a:gd name="T60" fmla="*/ 13 w 41"/>
                  <a:gd name="T61" fmla="*/ 55 h 113"/>
                  <a:gd name="T62" fmla="*/ 11 w 41"/>
                  <a:gd name="T63" fmla="*/ 53 h 113"/>
                  <a:gd name="T64" fmla="*/ 11 w 41"/>
                  <a:gd name="T65" fmla="*/ 41 h 113"/>
                  <a:gd name="T66" fmla="*/ 13 w 41"/>
                  <a:gd name="T67" fmla="*/ 33 h 113"/>
                  <a:gd name="T68" fmla="*/ 10 w 41"/>
                  <a:gd name="T69" fmla="*/ 27 h 113"/>
                  <a:gd name="T70" fmla="*/ 17 w 41"/>
                  <a:gd name="T71" fmla="*/ 24 h 113"/>
                  <a:gd name="T72" fmla="*/ 14 w 41"/>
                  <a:gd name="T73" fmla="*/ 16 h 113"/>
                  <a:gd name="T74" fmla="*/ 7 w 41"/>
                  <a:gd name="T75" fmla="*/ 7 h 113"/>
                  <a:gd name="T76" fmla="*/ 7 w 41"/>
                  <a:gd name="T77" fmla="*/ 0 h 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
                  <a:gd name="T118" fmla="*/ 0 h 113"/>
                  <a:gd name="T119" fmla="*/ 41 w 41"/>
                  <a:gd name="T120" fmla="*/ 113 h 1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 h="113">
                    <a:moveTo>
                      <a:pt x="6" y="0"/>
                    </a:moveTo>
                    <a:cubicBezTo>
                      <a:pt x="9" y="2"/>
                      <a:pt x="12" y="3"/>
                      <a:pt x="15" y="5"/>
                    </a:cubicBezTo>
                    <a:cubicBezTo>
                      <a:pt x="19" y="8"/>
                      <a:pt x="23" y="11"/>
                      <a:pt x="25" y="15"/>
                    </a:cubicBezTo>
                    <a:cubicBezTo>
                      <a:pt x="26" y="18"/>
                      <a:pt x="23" y="21"/>
                      <a:pt x="24" y="25"/>
                    </a:cubicBezTo>
                    <a:cubicBezTo>
                      <a:pt x="24" y="27"/>
                      <a:pt x="26" y="29"/>
                      <a:pt x="27" y="31"/>
                    </a:cubicBezTo>
                    <a:cubicBezTo>
                      <a:pt x="27" y="34"/>
                      <a:pt x="26" y="36"/>
                      <a:pt x="25" y="38"/>
                    </a:cubicBezTo>
                    <a:cubicBezTo>
                      <a:pt x="25" y="40"/>
                      <a:pt x="24" y="42"/>
                      <a:pt x="24" y="44"/>
                    </a:cubicBezTo>
                    <a:cubicBezTo>
                      <a:pt x="24" y="46"/>
                      <a:pt x="24" y="49"/>
                      <a:pt x="24" y="51"/>
                    </a:cubicBezTo>
                    <a:cubicBezTo>
                      <a:pt x="25" y="53"/>
                      <a:pt x="25" y="56"/>
                      <a:pt x="26" y="59"/>
                    </a:cubicBezTo>
                    <a:cubicBezTo>
                      <a:pt x="26" y="61"/>
                      <a:pt x="26" y="63"/>
                      <a:pt x="27" y="65"/>
                    </a:cubicBezTo>
                    <a:cubicBezTo>
                      <a:pt x="28" y="67"/>
                      <a:pt x="31" y="68"/>
                      <a:pt x="33" y="70"/>
                    </a:cubicBezTo>
                    <a:cubicBezTo>
                      <a:pt x="35" y="72"/>
                      <a:pt x="35" y="74"/>
                      <a:pt x="36" y="76"/>
                    </a:cubicBezTo>
                    <a:cubicBezTo>
                      <a:pt x="38" y="79"/>
                      <a:pt x="39" y="81"/>
                      <a:pt x="40" y="83"/>
                    </a:cubicBezTo>
                    <a:cubicBezTo>
                      <a:pt x="41" y="86"/>
                      <a:pt x="40" y="90"/>
                      <a:pt x="40" y="94"/>
                    </a:cubicBezTo>
                    <a:cubicBezTo>
                      <a:pt x="40" y="96"/>
                      <a:pt x="41" y="98"/>
                      <a:pt x="40" y="100"/>
                    </a:cubicBezTo>
                    <a:cubicBezTo>
                      <a:pt x="39" y="102"/>
                      <a:pt x="36" y="100"/>
                      <a:pt x="34" y="101"/>
                    </a:cubicBezTo>
                    <a:cubicBezTo>
                      <a:pt x="33" y="102"/>
                      <a:pt x="33" y="104"/>
                      <a:pt x="33" y="106"/>
                    </a:cubicBezTo>
                    <a:cubicBezTo>
                      <a:pt x="32" y="108"/>
                      <a:pt x="33" y="113"/>
                      <a:pt x="31" y="112"/>
                    </a:cubicBezTo>
                    <a:cubicBezTo>
                      <a:pt x="27" y="111"/>
                      <a:pt x="25" y="107"/>
                      <a:pt x="23" y="104"/>
                    </a:cubicBezTo>
                    <a:cubicBezTo>
                      <a:pt x="22" y="102"/>
                      <a:pt x="21" y="101"/>
                      <a:pt x="21" y="99"/>
                    </a:cubicBezTo>
                    <a:cubicBezTo>
                      <a:pt x="20" y="98"/>
                      <a:pt x="19" y="97"/>
                      <a:pt x="20" y="96"/>
                    </a:cubicBezTo>
                    <a:cubicBezTo>
                      <a:pt x="21" y="93"/>
                      <a:pt x="23" y="92"/>
                      <a:pt x="24" y="90"/>
                    </a:cubicBezTo>
                    <a:cubicBezTo>
                      <a:pt x="25" y="87"/>
                      <a:pt x="25" y="84"/>
                      <a:pt x="24" y="81"/>
                    </a:cubicBezTo>
                    <a:cubicBezTo>
                      <a:pt x="23" y="79"/>
                      <a:pt x="23" y="76"/>
                      <a:pt x="21" y="76"/>
                    </a:cubicBezTo>
                    <a:cubicBezTo>
                      <a:pt x="18" y="75"/>
                      <a:pt x="15" y="80"/>
                      <a:pt x="12" y="78"/>
                    </a:cubicBezTo>
                    <a:cubicBezTo>
                      <a:pt x="9" y="77"/>
                      <a:pt x="10" y="72"/>
                      <a:pt x="8" y="70"/>
                    </a:cubicBezTo>
                    <a:cubicBezTo>
                      <a:pt x="8" y="69"/>
                      <a:pt x="6" y="71"/>
                      <a:pt x="5" y="71"/>
                    </a:cubicBezTo>
                    <a:cubicBezTo>
                      <a:pt x="4" y="69"/>
                      <a:pt x="0" y="68"/>
                      <a:pt x="0" y="66"/>
                    </a:cubicBezTo>
                    <a:cubicBezTo>
                      <a:pt x="0" y="63"/>
                      <a:pt x="4" y="61"/>
                      <a:pt x="5" y="58"/>
                    </a:cubicBezTo>
                    <a:cubicBezTo>
                      <a:pt x="6" y="55"/>
                      <a:pt x="3" y="52"/>
                      <a:pt x="4" y="49"/>
                    </a:cubicBezTo>
                    <a:cubicBezTo>
                      <a:pt x="5" y="47"/>
                      <a:pt x="9" y="48"/>
                      <a:pt x="11" y="46"/>
                    </a:cubicBezTo>
                    <a:cubicBezTo>
                      <a:pt x="11" y="45"/>
                      <a:pt x="10" y="45"/>
                      <a:pt x="9" y="44"/>
                    </a:cubicBezTo>
                    <a:cubicBezTo>
                      <a:pt x="9" y="41"/>
                      <a:pt x="8" y="37"/>
                      <a:pt x="9" y="34"/>
                    </a:cubicBezTo>
                    <a:cubicBezTo>
                      <a:pt x="9" y="32"/>
                      <a:pt x="12" y="30"/>
                      <a:pt x="11" y="28"/>
                    </a:cubicBezTo>
                    <a:cubicBezTo>
                      <a:pt x="11" y="26"/>
                      <a:pt x="7" y="25"/>
                      <a:pt x="8" y="23"/>
                    </a:cubicBezTo>
                    <a:cubicBezTo>
                      <a:pt x="8" y="21"/>
                      <a:pt x="13" y="23"/>
                      <a:pt x="14" y="20"/>
                    </a:cubicBezTo>
                    <a:cubicBezTo>
                      <a:pt x="15" y="18"/>
                      <a:pt x="14" y="15"/>
                      <a:pt x="12" y="13"/>
                    </a:cubicBezTo>
                    <a:cubicBezTo>
                      <a:pt x="11" y="10"/>
                      <a:pt x="7" y="9"/>
                      <a:pt x="6" y="6"/>
                    </a:cubicBezTo>
                    <a:cubicBezTo>
                      <a:pt x="5" y="5"/>
                      <a:pt x="6" y="2"/>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 name="Freeform 2518"/>
              <p:cNvSpPr>
                <a:spLocks noChangeAspect="1"/>
              </p:cNvSpPr>
              <p:nvPr/>
            </p:nvSpPr>
            <p:spPr bwMode="auto">
              <a:xfrm>
                <a:off x="3194" y="2788"/>
                <a:ext cx="179" cy="176"/>
              </a:xfrm>
              <a:custGeom>
                <a:avLst/>
                <a:gdLst>
                  <a:gd name="T0" fmla="*/ 161 w 149"/>
                  <a:gd name="T1" fmla="*/ 19 h 147"/>
                  <a:gd name="T2" fmla="*/ 141 w 149"/>
                  <a:gd name="T3" fmla="*/ 10 h 147"/>
                  <a:gd name="T4" fmla="*/ 106 w 149"/>
                  <a:gd name="T5" fmla="*/ 4 h 147"/>
                  <a:gd name="T6" fmla="*/ 103 w 149"/>
                  <a:gd name="T7" fmla="*/ 29 h 147"/>
                  <a:gd name="T8" fmla="*/ 99 w 149"/>
                  <a:gd name="T9" fmla="*/ 53 h 147"/>
                  <a:gd name="T10" fmla="*/ 109 w 149"/>
                  <a:gd name="T11" fmla="*/ 73 h 147"/>
                  <a:gd name="T12" fmla="*/ 119 w 149"/>
                  <a:gd name="T13" fmla="*/ 72 h 147"/>
                  <a:gd name="T14" fmla="*/ 107 w 149"/>
                  <a:gd name="T15" fmla="*/ 93 h 147"/>
                  <a:gd name="T16" fmla="*/ 89 w 149"/>
                  <a:gd name="T17" fmla="*/ 72 h 147"/>
                  <a:gd name="T18" fmla="*/ 76 w 149"/>
                  <a:gd name="T19" fmla="*/ 59 h 147"/>
                  <a:gd name="T20" fmla="*/ 55 w 149"/>
                  <a:gd name="T21" fmla="*/ 62 h 147"/>
                  <a:gd name="T22" fmla="*/ 48 w 149"/>
                  <a:gd name="T23" fmla="*/ 54 h 147"/>
                  <a:gd name="T24" fmla="*/ 29 w 149"/>
                  <a:gd name="T25" fmla="*/ 51 h 147"/>
                  <a:gd name="T26" fmla="*/ 29 w 149"/>
                  <a:gd name="T27" fmla="*/ 67 h 147"/>
                  <a:gd name="T28" fmla="*/ 26 w 149"/>
                  <a:gd name="T29" fmla="*/ 79 h 147"/>
                  <a:gd name="T30" fmla="*/ 0 w 149"/>
                  <a:gd name="T31" fmla="*/ 84 h 147"/>
                  <a:gd name="T32" fmla="*/ 11 w 149"/>
                  <a:gd name="T33" fmla="*/ 156 h 147"/>
                  <a:gd name="T34" fmla="*/ 23 w 149"/>
                  <a:gd name="T35" fmla="*/ 168 h 147"/>
                  <a:gd name="T36" fmla="*/ 42 w 149"/>
                  <a:gd name="T37" fmla="*/ 165 h 147"/>
                  <a:gd name="T38" fmla="*/ 53 w 149"/>
                  <a:gd name="T39" fmla="*/ 171 h 147"/>
                  <a:gd name="T40" fmla="*/ 66 w 149"/>
                  <a:gd name="T41" fmla="*/ 175 h 147"/>
                  <a:gd name="T42" fmla="*/ 80 w 149"/>
                  <a:gd name="T43" fmla="*/ 168 h 147"/>
                  <a:gd name="T44" fmla="*/ 91 w 149"/>
                  <a:gd name="T45" fmla="*/ 154 h 147"/>
                  <a:gd name="T46" fmla="*/ 105 w 149"/>
                  <a:gd name="T47" fmla="*/ 139 h 147"/>
                  <a:gd name="T48" fmla="*/ 126 w 149"/>
                  <a:gd name="T49" fmla="*/ 132 h 147"/>
                  <a:gd name="T50" fmla="*/ 125 w 149"/>
                  <a:gd name="T51" fmla="*/ 121 h 147"/>
                  <a:gd name="T52" fmla="*/ 161 w 149"/>
                  <a:gd name="T53" fmla="*/ 98 h 147"/>
                  <a:gd name="T54" fmla="*/ 166 w 149"/>
                  <a:gd name="T55" fmla="*/ 78 h 147"/>
                  <a:gd name="T56" fmla="*/ 172 w 149"/>
                  <a:gd name="T57" fmla="*/ 72 h 147"/>
                  <a:gd name="T58" fmla="*/ 174 w 149"/>
                  <a:gd name="T59" fmla="*/ 53 h 147"/>
                  <a:gd name="T60" fmla="*/ 178 w 149"/>
                  <a:gd name="T61" fmla="*/ 43 h 147"/>
                  <a:gd name="T62" fmla="*/ 168 w 149"/>
                  <a:gd name="T63" fmla="*/ 26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9"/>
                  <a:gd name="T97" fmla="*/ 0 h 147"/>
                  <a:gd name="T98" fmla="*/ 149 w 149"/>
                  <a:gd name="T99" fmla="*/ 147 h 14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9" h="147">
                    <a:moveTo>
                      <a:pt x="140" y="16"/>
                    </a:moveTo>
                    <a:lnTo>
                      <a:pt x="134" y="16"/>
                    </a:lnTo>
                    <a:lnTo>
                      <a:pt x="126" y="13"/>
                    </a:lnTo>
                    <a:lnTo>
                      <a:pt x="117" y="8"/>
                    </a:lnTo>
                    <a:lnTo>
                      <a:pt x="111" y="2"/>
                    </a:lnTo>
                    <a:cubicBezTo>
                      <a:pt x="103" y="3"/>
                      <a:pt x="95" y="0"/>
                      <a:pt x="88" y="3"/>
                    </a:cubicBezTo>
                    <a:cubicBezTo>
                      <a:pt x="84" y="6"/>
                      <a:pt x="85" y="13"/>
                      <a:pt x="84" y="17"/>
                    </a:cubicBezTo>
                    <a:cubicBezTo>
                      <a:pt x="84" y="20"/>
                      <a:pt x="86" y="21"/>
                      <a:pt x="86" y="24"/>
                    </a:cubicBezTo>
                    <a:cubicBezTo>
                      <a:pt x="86" y="28"/>
                      <a:pt x="85" y="33"/>
                      <a:pt x="84" y="38"/>
                    </a:cubicBezTo>
                    <a:cubicBezTo>
                      <a:pt x="84" y="40"/>
                      <a:pt x="82" y="42"/>
                      <a:pt x="82" y="44"/>
                    </a:cubicBezTo>
                    <a:cubicBezTo>
                      <a:pt x="82" y="48"/>
                      <a:pt x="82" y="51"/>
                      <a:pt x="83" y="54"/>
                    </a:cubicBezTo>
                    <a:cubicBezTo>
                      <a:pt x="85" y="57"/>
                      <a:pt x="88" y="60"/>
                      <a:pt x="91" y="61"/>
                    </a:cubicBezTo>
                    <a:cubicBezTo>
                      <a:pt x="92" y="62"/>
                      <a:pt x="93" y="62"/>
                      <a:pt x="95" y="62"/>
                    </a:cubicBezTo>
                    <a:cubicBezTo>
                      <a:pt x="96" y="62"/>
                      <a:pt x="100" y="59"/>
                      <a:pt x="99" y="60"/>
                    </a:cubicBezTo>
                    <a:cubicBezTo>
                      <a:pt x="98" y="65"/>
                      <a:pt x="98" y="72"/>
                      <a:pt x="97" y="77"/>
                    </a:cubicBezTo>
                    <a:cubicBezTo>
                      <a:pt x="96" y="80"/>
                      <a:pt x="91" y="79"/>
                      <a:pt x="89" y="78"/>
                    </a:cubicBezTo>
                    <a:cubicBezTo>
                      <a:pt x="85" y="76"/>
                      <a:pt x="84" y="71"/>
                      <a:pt x="81" y="67"/>
                    </a:cubicBezTo>
                    <a:cubicBezTo>
                      <a:pt x="78" y="65"/>
                      <a:pt x="76" y="62"/>
                      <a:pt x="74" y="60"/>
                    </a:cubicBezTo>
                    <a:cubicBezTo>
                      <a:pt x="72" y="58"/>
                      <a:pt x="70" y="57"/>
                      <a:pt x="68" y="55"/>
                    </a:cubicBezTo>
                    <a:cubicBezTo>
                      <a:pt x="66" y="53"/>
                      <a:pt x="66" y="49"/>
                      <a:pt x="63" y="49"/>
                    </a:cubicBezTo>
                    <a:cubicBezTo>
                      <a:pt x="60" y="49"/>
                      <a:pt x="60" y="54"/>
                      <a:pt x="58" y="55"/>
                    </a:cubicBezTo>
                    <a:cubicBezTo>
                      <a:pt x="54" y="55"/>
                      <a:pt x="50" y="54"/>
                      <a:pt x="46" y="52"/>
                    </a:cubicBezTo>
                    <a:cubicBezTo>
                      <a:pt x="44" y="52"/>
                      <a:pt x="43" y="50"/>
                      <a:pt x="41" y="48"/>
                    </a:cubicBezTo>
                    <a:cubicBezTo>
                      <a:pt x="41" y="47"/>
                      <a:pt x="41" y="45"/>
                      <a:pt x="40" y="45"/>
                    </a:cubicBezTo>
                    <a:cubicBezTo>
                      <a:pt x="37" y="45"/>
                      <a:pt x="34" y="48"/>
                      <a:pt x="31" y="48"/>
                    </a:cubicBezTo>
                    <a:cubicBezTo>
                      <a:pt x="28" y="47"/>
                      <a:pt x="27" y="45"/>
                      <a:pt x="24" y="43"/>
                    </a:cubicBezTo>
                    <a:cubicBezTo>
                      <a:pt x="25" y="45"/>
                      <a:pt x="26" y="47"/>
                      <a:pt x="26" y="49"/>
                    </a:cubicBezTo>
                    <a:cubicBezTo>
                      <a:pt x="26" y="51"/>
                      <a:pt x="25" y="54"/>
                      <a:pt x="24" y="56"/>
                    </a:cubicBezTo>
                    <a:cubicBezTo>
                      <a:pt x="24" y="58"/>
                      <a:pt x="24" y="60"/>
                      <a:pt x="24" y="62"/>
                    </a:cubicBezTo>
                    <a:cubicBezTo>
                      <a:pt x="24" y="64"/>
                      <a:pt x="22" y="65"/>
                      <a:pt x="22" y="66"/>
                    </a:cubicBezTo>
                    <a:cubicBezTo>
                      <a:pt x="23" y="68"/>
                      <a:pt x="28" y="70"/>
                      <a:pt x="26" y="70"/>
                    </a:cubicBezTo>
                    <a:lnTo>
                      <a:pt x="0" y="70"/>
                    </a:lnTo>
                    <a:lnTo>
                      <a:pt x="0" y="119"/>
                    </a:lnTo>
                    <a:cubicBezTo>
                      <a:pt x="3" y="123"/>
                      <a:pt x="6" y="126"/>
                      <a:pt x="9" y="130"/>
                    </a:cubicBezTo>
                    <a:cubicBezTo>
                      <a:pt x="10" y="132"/>
                      <a:pt x="11" y="135"/>
                      <a:pt x="13" y="136"/>
                    </a:cubicBezTo>
                    <a:cubicBezTo>
                      <a:pt x="15" y="138"/>
                      <a:pt x="17" y="139"/>
                      <a:pt x="19" y="140"/>
                    </a:cubicBezTo>
                    <a:cubicBezTo>
                      <a:pt x="23" y="139"/>
                      <a:pt x="26" y="138"/>
                      <a:pt x="30" y="137"/>
                    </a:cubicBezTo>
                    <a:cubicBezTo>
                      <a:pt x="32" y="137"/>
                      <a:pt x="34" y="137"/>
                      <a:pt x="35" y="138"/>
                    </a:cubicBezTo>
                    <a:cubicBezTo>
                      <a:pt x="37" y="139"/>
                      <a:pt x="38" y="142"/>
                      <a:pt x="40" y="144"/>
                    </a:cubicBezTo>
                    <a:cubicBezTo>
                      <a:pt x="41" y="143"/>
                      <a:pt x="42" y="143"/>
                      <a:pt x="44" y="143"/>
                    </a:cubicBezTo>
                    <a:cubicBezTo>
                      <a:pt x="47" y="143"/>
                      <a:pt x="49" y="144"/>
                      <a:pt x="51" y="144"/>
                    </a:cubicBezTo>
                    <a:cubicBezTo>
                      <a:pt x="53" y="145"/>
                      <a:pt x="54" y="146"/>
                      <a:pt x="55" y="146"/>
                    </a:cubicBezTo>
                    <a:cubicBezTo>
                      <a:pt x="58" y="147"/>
                      <a:pt x="60" y="146"/>
                      <a:pt x="62" y="145"/>
                    </a:cubicBezTo>
                    <a:cubicBezTo>
                      <a:pt x="64" y="144"/>
                      <a:pt x="65" y="142"/>
                      <a:pt x="67" y="140"/>
                    </a:cubicBezTo>
                    <a:cubicBezTo>
                      <a:pt x="68" y="138"/>
                      <a:pt x="69" y="136"/>
                      <a:pt x="70" y="134"/>
                    </a:cubicBezTo>
                    <a:cubicBezTo>
                      <a:pt x="72" y="132"/>
                      <a:pt x="74" y="130"/>
                      <a:pt x="76" y="129"/>
                    </a:cubicBezTo>
                    <a:cubicBezTo>
                      <a:pt x="79" y="126"/>
                      <a:pt x="83" y="126"/>
                      <a:pt x="86" y="123"/>
                    </a:cubicBezTo>
                    <a:cubicBezTo>
                      <a:pt x="88" y="121"/>
                      <a:pt x="85" y="117"/>
                      <a:pt x="87" y="116"/>
                    </a:cubicBezTo>
                    <a:cubicBezTo>
                      <a:pt x="89" y="113"/>
                      <a:pt x="94" y="111"/>
                      <a:pt x="98" y="110"/>
                    </a:cubicBezTo>
                    <a:cubicBezTo>
                      <a:pt x="100" y="109"/>
                      <a:pt x="102" y="110"/>
                      <a:pt x="105" y="110"/>
                    </a:cubicBezTo>
                    <a:lnTo>
                      <a:pt x="106" y="107"/>
                    </a:lnTo>
                    <a:lnTo>
                      <a:pt x="104" y="101"/>
                    </a:lnTo>
                    <a:lnTo>
                      <a:pt x="139" y="87"/>
                    </a:lnTo>
                    <a:cubicBezTo>
                      <a:pt x="138" y="85"/>
                      <a:pt x="134" y="84"/>
                      <a:pt x="134" y="82"/>
                    </a:cubicBezTo>
                    <a:cubicBezTo>
                      <a:pt x="134" y="79"/>
                      <a:pt x="138" y="77"/>
                      <a:pt x="139" y="74"/>
                    </a:cubicBezTo>
                    <a:cubicBezTo>
                      <a:pt x="140" y="71"/>
                      <a:pt x="137" y="68"/>
                      <a:pt x="138" y="65"/>
                    </a:cubicBezTo>
                    <a:cubicBezTo>
                      <a:pt x="139" y="63"/>
                      <a:pt x="143" y="64"/>
                      <a:pt x="145" y="62"/>
                    </a:cubicBezTo>
                    <a:cubicBezTo>
                      <a:pt x="145" y="61"/>
                      <a:pt x="144" y="61"/>
                      <a:pt x="143" y="60"/>
                    </a:cubicBezTo>
                    <a:cubicBezTo>
                      <a:pt x="143" y="57"/>
                      <a:pt x="142" y="53"/>
                      <a:pt x="143" y="50"/>
                    </a:cubicBezTo>
                    <a:cubicBezTo>
                      <a:pt x="143" y="48"/>
                      <a:pt x="146" y="46"/>
                      <a:pt x="145" y="44"/>
                    </a:cubicBezTo>
                    <a:cubicBezTo>
                      <a:pt x="145" y="42"/>
                      <a:pt x="141" y="41"/>
                      <a:pt x="142" y="39"/>
                    </a:cubicBezTo>
                    <a:cubicBezTo>
                      <a:pt x="142" y="37"/>
                      <a:pt x="147" y="39"/>
                      <a:pt x="148" y="36"/>
                    </a:cubicBezTo>
                    <a:cubicBezTo>
                      <a:pt x="149" y="34"/>
                      <a:pt x="148" y="31"/>
                      <a:pt x="146" y="29"/>
                    </a:cubicBezTo>
                    <a:cubicBezTo>
                      <a:pt x="145" y="26"/>
                      <a:pt x="141" y="25"/>
                      <a:pt x="140" y="22"/>
                    </a:cubicBezTo>
                    <a:cubicBezTo>
                      <a:pt x="139" y="21"/>
                      <a:pt x="140" y="18"/>
                      <a:pt x="140" y="16"/>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 name="Freeform 2519"/>
              <p:cNvSpPr>
                <a:spLocks noChangeAspect="1"/>
              </p:cNvSpPr>
              <p:nvPr/>
            </p:nvSpPr>
            <p:spPr bwMode="auto">
              <a:xfrm>
                <a:off x="3039" y="2746"/>
                <a:ext cx="189" cy="216"/>
              </a:xfrm>
              <a:custGeom>
                <a:avLst/>
                <a:gdLst>
                  <a:gd name="T0" fmla="*/ 11 w 157"/>
                  <a:gd name="T1" fmla="*/ 6 h 180"/>
                  <a:gd name="T2" fmla="*/ 12 w 157"/>
                  <a:gd name="T3" fmla="*/ 16 h 180"/>
                  <a:gd name="T4" fmla="*/ 25 w 157"/>
                  <a:gd name="T5" fmla="*/ 48 h 180"/>
                  <a:gd name="T6" fmla="*/ 22 w 157"/>
                  <a:gd name="T7" fmla="*/ 64 h 180"/>
                  <a:gd name="T8" fmla="*/ 33 w 157"/>
                  <a:gd name="T9" fmla="*/ 94 h 180"/>
                  <a:gd name="T10" fmla="*/ 23 w 157"/>
                  <a:gd name="T11" fmla="*/ 120 h 180"/>
                  <a:gd name="T12" fmla="*/ 10 w 157"/>
                  <a:gd name="T13" fmla="*/ 144 h 180"/>
                  <a:gd name="T14" fmla="*/ 1 w 157"/>
                  <a:gd name="T15" fmla="*/ 180 h 180"/>
                  <a:gd name="T16" fmla="*/ 8 w 157"/>
                  <a:gd name="T17" fmla="*/ 202 h 180"/>
                  <a:gd name="T18" fmla="*/ 26 w 157"/>
                  <a:gd name="T19" fmla="*/ 199 h 180"/>
                  <a:gd name="T20" fmla="*/ 100 w 157"/>
                  <a:gd name="T21" fmla="*/ 204 h 180"/>
                  <a:gd name="T22" fmla="*/ 117 w 157"/>
                  <a:gd name="T23" fmla="*/ 214 h 180"/>
                  <a:gd name="T24" fmla="*/ 140 w 157"/>
                  <a:gd name="T25" fmla="*/ 214 h 180"/>
                  <a:gd name="T26" fmla="*/ 178 w 157"/>
                  <a:gd name="T27" fmla="*/ 210 h 180"/>
                  <a:gd name="T28" fmla="*/ 166 w 157"/>
                  <a:gd name="T29" fmla="*/ 198 h 180"/>
                  <a:gd name="T30" fmla="*/ 155 w 157"/>
                  <a:gd name="T31" fmla="*/ 126 h 180"/>
                  <a:gd name="T32" fmla="*/ 182 w 157"/>
                  <a:gd name="T33" fmla="*/ 121 h 180"/>
                  <a:gd name="T34" fmla="*/ 184 w 157"/>
                  <a:gd name="T35" fmla="*/ 109 h 180"/>
                  <a:gd name="T36" fmla="*/ 184 w 157"/>
                  <a:gd name="T37" fmla="*/ 94 h 180"/>
                  <a:gd name="T38" fmla="*/ 171 w 157"/>
                  <a:gd name="T39" fmla="*/ 94 h 180"/>
                  <a:gd name="T40" fmla="*/ 159 w 157"/>
                  <a:gd name="T41" fmla="*/ 92 h 180"/>
                  <a:gd name="T42" fmla="*/ 160 w 157"/>
                  <a:gd name="T43" fmla="*/ 73 h 180"/>
                  <a:gd name="T44" fmla="*/ 154 w 157"/>
                  <a:gd name="T45" fmla="*/ 44 h 180"/>
                  <a:gd name="T46" fmla="*/ 153 w 157"/>
                  <a:gd name="T47" fmla="*/ 31 h 180"/>
                  <a:gd name="T48" fmla="*/ 136 w 157"/>
                  <a:gd name="T49" fmla="*/ 25 h 180"/>
                  <a:gd name="T50" fmla="*/ 130 w 157"/>
                  <a:gd name="T51" fmla="*/ 22 h 180"/>
                  <a:gd name="T52" fmla="*/ 119 w 157"/>
                  <a:gd name="T53" fmla="*/ 31 h 180"/>
                  <a:gd name="T54" fmla="*/ 117 w 157"/>
                  <a:gd name="T55" fmla="*/ 40 h 180"/>
                  <a:gd name="T56" fmla="*/ 102 w 157"/>
                  <a:gd name="T57" fmla="*/ 40 h 180"/>
                  <a:gd name="T58" fmla="*/ 79 w 157"/>
                  <a:gd name="T59" fmla="*/ 26 h 180"/>
                  <a:gd name="T60" fmla="*/ 76 w 157"/>
                  <a:gd name="T61" fmla="*/ 7 h 180"/>
                  <a:gd name="T62" fmla="*/ 24 w 157"/>
                  <a:gd name="T63" fmla="*/ 1 h 180"/>
                  <a:gd name="T64" fmla="*/ 12 w 157"/>
                  <a:gd name="T65" fmla="*/ 4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180"/>
                  <a:gd name="T101" fmla="*/ 157 w 157"/>
                  <a:gd name="T102" fmla="*/ 180 h 1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180">
                    <a:moveTo>
                      <a:pt x="6" y="0"/>
                    </a:moveTo>
                    <a:cubicBezTo>
                      <a:pt x="6" y="1"/>
                      <a:pt x="9" y="3"/>
                      <a:pt x="9" y="5"/>
                    </a:cubicBezTo>
                    <a:cubicBezTo>
                      <a:pt x="9" y="6"/>
                      <a:pt x="6" y="5"/>
                      <a:pt x="7" y="6"/>
                    </a:cubicBezTo>
                    <a:cubicBezTo>
                      <a:pt x="7" y="9"/>
                      <a:pt x="9" y="11"/>
                      <a:pt x="10" y="13"/>
                    </a:cubicBezTo>
                    <a:cubicBezTo>
                      <a:pt x="12" y="16"/>
                      <a:pt x="14" y="18"/>
                      <a:pt x="15" y="21"/>
                    </a:cubicBezTo>
                    <a:cubicBezTo>
                      <a:pt x="17" y="27"/>
                      <a:pt x="21" y="33"/>
                      <a:pt x="21" y="40"/>
                    </a:cubicBezTo>
                    <a:cubicBezTo>
                      <a:pt x="21" y="42"/>
                      <a:pt x="17" y="43"/>
                      <a:pt x="16" y="46"/>
                    </a:cubicBezTo>
                    <a:cubicBezTo>
                      <a:pt x="16" y="48"/>
                      <a:pt x="17" y="51"/>
                      <a:pt x="18" y="53"/>
                    </a:cubicBezTo>
                    <a:cubicBezTo>
                      <a:pt x="19" y="57"/>
                      <a:pt x="21" y="61"/>
                      <a:pt x="22" y="65"/>
                    </a:cubicBezTo>
                    <a:cubicBezTo>
                      <a:pt x="24" y="69"/>
                      <a:pt x="27" y="73"/>
                      <a:pt x="27" y="78"/>
                    </a:cubicBezTo>
                    <a:cubicBezTo>
                      <a:pt x="27" y="83"/>
                      <a:pt x="26" y="89"/>
                      <a:pt x="24" y="93"/>
                    </a:cubicBezTo>
                    <a:cubicBezTo>
                      <a:pt x="23" y="96"/>
                      <a:pt x="21" y="98"/>
                      <a:pt x="19" y="100"/>
                    </a:cubicBezTo>
                    <a:cubicBezTo>
                      <a:pt x="17" y="103"/>
                      <a:pt x="13" y="106"/>
                      <a:pt x="11" y="110"/>
                    </a:cubicBezTo>
                    <a:cubicBezTo>
                      <a:pt x="9" y="113"/>
                      <a:pt x="9" y="116"/>
                      <a:pt x="8" y="120"/>
                    </a:cubicBezTo>
                    <a:cubicBezTo>
                      <a:pt x="7" y="125"/>
                      <a:pt x="6" y="131"/>
                      <a:pt x="5" y="137"/>
                    </a:cubicBezTo>
                    <a:cubicBezTo>
                      <a:pt x="4" y="142"/>
                      <a:pt x="2" y="146"/>
                      <a:pt x="1" y="150"/>
                    </a:cubicBezTo>
                    <a:cubicBezTo>
                      <a:pt x="0" y="156"/>
                      <a:pt x="0" y="162"/>
                      <a:pt x="0" y="168"/>
                    </a:cubicBezTo>
                    <a:cubicBezTo>
                      <a:pt x="2" y="168"/>
                      <a:pt x="4" y="168"/>
                      <a:pt x="7" y="168"/>
                    </a:cubicBezTo>
                    <a:cubicBezTo>
                      <a:pt x="10" y="167"/>
                      <a:pt x="12" y="164"/>
                      <a:pt x="15" y="164"/>
                    </a:cubicBezTo>
                    <a:cubicBezTo>
                      <a:pt x="17" y="164"/>
                      <a:pt x="20" y="165"/>
                      <a:pt x="22" y="166"/>
                    </a:cubicBezTo>
                    <a:cubicBezTo>
                      <a:pt x="24" y="167"/>
                      <a:pt x="26" y="170"/>
                      <a:pt x="28" y="170"/>
                    </a:cubicBezTo>
                    <a:cubicBezTo>
                      <a:pt x="46" y="171"/>
                      <a:pt x="65" y="168"/>
                      <a:pt x="83" y="170"/>
                    </a:cubicBezTo>
                    <a:cubicBezTo>
                      <a:pt x="86" y="170"/>
                      <a:pt x="87" y="174"/>
                      <a:pt x="89" y="176"/>
                    </a:cubicBezTo>
                    <a:cubicBezTo>
                      <a:pt x="92" y="177"/>
                      <a:pt x="94" y="178"/>
                      <a:pt x="97" y="178"/>
                    </a:cubicBezTo>
                    <a:cubicBezTo>
                      <a:pt x="101" y="179"/>
                      <a:pt x="105" y="180"/>
                      <a:pt x="109" y="180"/>
                    </a:cubicBezTo>
                    <a:cubicBezTo>
                      <a:pt x="111" y="180"/>
                      <a:pt x="114" y="178"/>
                      <a:pt x="116" y="178"/>
                    </a:cubicBezTo>
                    <a:cubicBezTo>
                      <a:pt x="119" y="178"/>
                      <a:pt x="122" y="180"/>
                      <a:pt x="124" y="180"/>
                    </a:cubicBezTo>
                    <a:cubicBezTo>
                      <a:pt x="132" y="179"/>
                      <a:pt x="140" y="176"/>
                      <a:pt x="148" y="175"/>
                    </a:cubicBezTo>
                    <a:cubicBezTo>
                      <a:pt x="146" y="174"/>
                      <a:pt x="144" y="173"/>
                      <a:pt x="142" y="171"/>
                    </a:cubicBezTo>
                    <a:cubicBezTo>
                      <a:pt x="140" y="170"/>
                      <a:pt x="139" y="167"/>
                      <a:pt x="138" y="165"/>
                    </a:cubicBezTo>
                    <a:cubicBezTo>
                      <a:pt x="135" y="161"/>
                      <a:pt x="132" y="158"/>
                      <a:pt x="129" y="154"/>
                    </a:cubicBezTo>
                    <a:lnTo>
                      <a:pt x="129" y="105"/>
                    </a:lnTo>
                    <a:lnTo>
                      <a:pt x="155" y="105"/>
                    </a:lnTo>
                    <a:cubicBezTo>
                      <a:pt x="157" y="105"/>
                      <a:pt x="152" y="103"/>
                      <a:pt x="151" y="101"/>
                    </a:cubicBezTo>
                    <a:cubicBezTo>
                      <a:pt x="151" y="100"/>
                      <a:pt x="153" y="99"/>
                      <a:pt x="153" y="97"/>
                    </a:cubicBezTo>
                    <a:cubicBezTo>
                      <a:pt x="153" y="95"/>
                      <a:pt x="153" y="93"/>
                      <a:pt x="153" y="91"/>
                    </a:cubicBezTo>
                    <a:cubicBezTo>
                      <a:pt x="154" y="89"/>
                      <a:pt x="155" y="86"/>
                      <a:pt x="155" y="84"/>
                    </a:cubicBezTo>
                    <a:cubicBezTo>
                      <a:pt x="155" y="82"/>
                      <a:pt x="154" y="80"/>
                      <a:pt x="153" y="78"/>
                    </a:cubicBezTo>
                    <a:cubicBezTo>
                      <a:pt x="153" y="77"/>
                      <a:pt x="153" y="76"/>
                      <a:pt x="152" y="76"/>
                    </a:cubicBezTo>
                    <a:cubicBezTo>
                      <a:pt x="149" y="76"/>
                      <a:pt x="145" y="77"/>
                      <a:pt x="142" y="78"/>
                    </a:cubicBezTo>
                    <a:cubicBezTo>
                      <a:pt x="139" y="79"/>
                      <a:pt x="135" y="81"/>
                      <a:pt x="132" y="81"/>
                    </a:cubicBezTo>
                    <a:cubicBezTo>
                      <a:pt x="130" y="81"/>
                      <a:pt x="131" y="79"/>
                      <a:pt x="132" y="77"/>
                    </a:cubicBezTo>
                    <a:cubicBezTo>
                      <a:pt x="132" y="76"/>
                      <a:pt x="133" y="74"/>
                      <a:pt x="133" y="72"/>
                    </a:cubicBezTo>
                    <a:cubicBezTo>
                      <a:pt x="133" y="68"/>
                      <a:pt x="134" y="64"/>
                      <a:pt x="133" y="61"/>
                    </a:cubicBezTo>
                    <a:cubicBezTo>
                      <a:pt x="132" y="58"/>
                      <a:pt x="127" y="58"/>
                      <a:pt x="127" y="55"/>
                    </a:cubicBezTo>
                    <a:cubicBezTo>
                      <a:pt x="126" y="50"/>
                      <a:pt x="128" y="43"/>
                      <a:pt x="128" y="37"/>
                    </a:cubicBezTo>
                    <a:cubicBezTo>
                      <a:pt x="128" y="35"/>
                      <a:pt x="127" y="33"/>
                      <a:pt x="126" y="30"/>
                    </a:cubicBezTo>
                    <a:cubicBezTo>
                      <a:pt x="126" y="29"/>
                      <a:pt x="128" y="28"/>
                      <a:pt x="127" y="26"/>
                    </a:cubicBezTo>
                    <a:cubicBezTo>
                      <a:pt x="127" y="24"/>
                      <a:pt x="127" y="21"/>
                      <a:pt x="125" y="20"/>
                    </a:cubicBezTo>
                    <a:cubicBezTo>
                      <a:pt x="121" y="18"/>
                      <a:pt x="117" y="21"/>
                      <a:pt x="113" y="21"/>
                    </a:cubicBezTo>
                    <a:cubicBezTo>
                      <a:pt x="112" y="20"/>
                      <a:pt x="112" y="18"/>
                      <a:pt x="111" y="18"/>
                    </a:cubicBezTo>
                    <a:cubicBezTo>
                      <a:pt x="110" y="17"/>
                      <a:pt x="109" y="18"/>
                      <a:pt x="108" y="18"/>
                    </a:cubicBezTo>
                    <a:cubicBezTo>
                      <a:pt x="105" y="18"/>
                      <a:pt x="102" y="18"/>
                      <a:pt x="100" y="20"/>
                    </a:cubicBezTo>
                    <a:cubicBezTo>
                      <a:pt x="98" y="21"/>
                      <a:pt x="100" y="24"/>
                      <a:pt x="99" y="26"/>
                    </a:cubicBezTo>
                    <a:cubicBezTo>
                      <a:pt x="99" y="27"/>
                      <a:pt x="98" y="28"/>
                      <a:pt x="98" y="29"/>
                    </a:cubicBezTo>
                    <a:cubicBezTo>
                      <a:pt x="97" y="30"/>
                      <a:pt x="98" y="32"/>
                      <a:pt x="97" y="33"/>
                    </a:cubicBezTo>
                    <a:cubicBezTo>
                      <a:pt x="95" y="34"/>
                      <a:pt x="93" y="33"/>
                      <a:pt x="92" y="33"/>
                    </a:cubicBezTo>
                    <a:cubicBezTo>
                      <a:pt x="89" y="33"/>
                      <a:pt x="87" y="33"/>
                      <a:pt x="85" y="33"/>
                    </a:cubicBezTo>
                    <a:cubicBezTo>
                      <a:pt x="80" y="33"/>
                      <a:pt x="76" y="35"/>
                      <a:pt x="72" y="33"/>
                    </a:cubicBezTo>
                    <a:cubicBezTo>
                      <a:pt x="68" y="31"/>
                      <a:pt x="67" y="26"/>
                      <a:pt x="66" y="22"/>
                    </a:cubicBezTo>
                    <a:cubicBezTo>
                      <a:pt x="65" y="19"/>
                      <a:pt x="64" y="16"/>
                      <a:pt x="64" y="14"/>
                    </a:cubicBezTo>
                    <a:cubicBezTo>
                      <a:pt x="64" y="11"/>
                      <a:pt x="64" y="9"/>
                      <a:pt x="63" y="6"/>
                    </a:cubicBezTo>
                    <a:cubicBezTo>
                      <a:pt x="63" y="4"/>
                      <a:pt x="64" y="1"/>
                      <a:pt x="62" y="1"/>
                    </a:cubicBezTo>
                    <a:lnTo>
                      <a:pt x="20" y="1"/>
                    </a:lnTo>
                    <a:cubicBezTo>
                      <a:pt x="18" y="1"/>
                      <a:pt x="16" y="1"/>
                      <a:pt x="14" y="1"/>
                    </a:cubicBezTo>
                    <a:cubicBezTo>
                      <a:pt x="12" y="1"/>
                      <a:pt x="11" y="3"/>
                      <a:pt x="10" y="3"/>
                    </a:cubicBezTo>
                    <a:cubicBezTo>
                      <a:pt x="8" y="3"/>
                      <a:pt x="7" y="1"/>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 name="Freeform 2520"/>
              <p:cNvSpPr>
                <a:spLocks noChangeAspect="1"/>
              </p:cNvSpPr>
              <p:nvPr/>
            </p:nvSpPr>
            <p:spPr bwMode="auto">
              <a:xfrm>
                <a:off x="3309" y="2658"/>
                <a:ext cx="161" cy="191"/>
              </a:xfrm>
              <a:custGeom>
                <a:avLst/>
                <a:gdLst>
                  <a:gd name="T0" fmla="*/ 18 w 134"/>
                  <a:gd name="T1" fmla="*/ 132 h 159"/>
                  <a:gd name="T2" fmla="*/ 25 w 134"/>
                  <a:gd name="T3" fmla="*/ 139 h 159"/>
                  <a:gd name="T4" fmla="*/ 36 w 134"/>
                  <a:gd name="T5" fmla="*/ 145 h 159"/>
                  <a:gd name="T6" fmla="*/ 46 w 134"/>
                  <a:gd name="T7" fmla="*/ 149 h 159"/>
                  <a:gd name="T8" fmla="*/ 53 w 134"/>
                  <a:gd name="T9" fmla="*/ 149 h 159"/>
                  <a:gd name="T10" fmla="*/ 64 w 134"/>
                  <a:gd name="T11" fmla="*/ 155 h 159"/>
                  <a:gd name="T12" fmla="*/ 76 w 134"/>
                  <a:gd name="T13" fmla="*/ 167 h 159"/>
                  <a:gd name="T14" fmla="*/ 74 w 134"/>
                  <a:gd name="T15" fmla="*/ 179 h 159"/>
                  <a:gd name="T16" fmla="*/ 78 w 134"/>
                  <a:gd name="T17" fmla="*/ 186 h 159"/>
                  <a:gd name="T18" fmla="*/ 83 w 134"/>
                  <a:gd name="T19" fmla="*/ 189 h 159"/>
                  <a:gd name="T20" fmla="*/ 91 w 134"/>
                  <a:gd name="T21" fmla="*/ 189 h 159"/>
                  <a:gd name="T22" fmla="*/ 97 w 134"/>
                  <a:gd name="T23" fmla="*/ 183 h 159"/>
                  <a:gd name="T24" fmla="*/ 105 w 134"/>
                  <a:gd name="T25" fmla="*/ 191 h 159"/>
                  <a:gd name="T26" fmla="*/ 113 w 134"/>
                  <a:gd name="T27" fmla="*/ 187 h 159"/>
                  <a:gd name="T28" fmla="*/ 121 w 134"/>
                  <a:gd name="T29" fmla="*/ 190 h 159"/>
                  <a:gd name="T30" fmla="*/ 127 w 134"/>
                  <a:gd name="T31" fmla="*/ 184 h 159"/>
                  <a:gd name="T32" fmla="*/ 132 w 134"/>
                  <a:gd name="T33" fmla="*/ 184 h 159"/>
                  <a:gd name="T34" fmla="*/ 136 w 134"/>
                  <a:gd name="T35" fmla="*/ 186 h 159"/>
                  <a:gd name="T36" fmla="*/ 142 w 134"/>
                  <a:gd name="T37" fmla="*/ 183 h 159"/>
                  <a:gd name="T38" fmla="*/ 149 w 134"/>
                  <a:gd name="T39" fmla="*/ 180 h 159"/>
                  <a:gd name="T40" fmla="*/ 161 w 134"/>
                  <a:gd name="T41" fmla="*/ 169 h 159"/>
                  <a:gd name="T42" fmla="*/ 159 w 134"/>
                  <a:gd name="T43" fmla="*/ 163 h 159"/>
                  <a:gd name="T44" fmla="*/ 155 w 134"/>
                  <a:gd name="T45" fmla="*/ 155 h 159"/>
                  <a:gd name="T46" fmla="*/ 153 w 134"/>
                  <a:gd name="T47" fmla="*/ 147 h 159"/>
                  <a:gd name="T48" fmla="*/ 147 w 134"/>
                  <a:gd name="T49" fmla="*/ 132 h 159"/>
                  <a:gd name="T50" fmla="*/ 148 w 134"/>
                  <a:gd name="T51" fmla="*/ 124 h 159"/>
                  <a:gd name="T52" fmla="*/ 148 w 134"/>
                  <a:gd name="T53" fmla="*/ 114 h 159"/>
                  <a:gd name="T54" fmla="*/ 150 w 134"/>
                  <a:gd name="T55" fmla="*/ 108 h 159"/>
                  <a:gd name="T56" fmla="*/ 145 w 134"/>
                  <a:gd name="T57" fmla="*/ 96 h 159"/>
                  <a:gd name="T58" fmla="*/ 139 w 134"/>
                  <a:gd name="T59" fmla="*/ 91 h 159"/>
                  <a:gd name="T60" fmla="*/ 139 w 134"/>
                  <a:gd name="T61" fmla="*/ 84 h 159"/>
                  <a:gd name="T62" fmla="*/ 143 w 134"/>
                  <a:gd name="T63" fmla="*/ 76 h 159"/>
                  <a:gd name="T64" fmla="*/ 148 w 134"/>
                  <a:gd name="T65" fmla="*/ 70 h 159"/>
                  <a:gd name="T66" fmla="*/ 123 w 134"/>
                  <a:gd name="T67" fmla="*/ 47 h 159"/>
                  <a:gd name="T68" fmla="*/ 121 w 134"/>
                  <a:gd name="T69" fmla="*/ 40 h 159"/>
                  <a:gd name="T70" fmla="*/ 61 w 134"/>
                  <a:gd name="T71" fmla="*/ 0 h 159"/>
                  <a:gd name="T72" fmla="*/ 55 w 134"/>
                  <a:gd name="T73" fmla="*/ 4 h 159"/>
                  <a:gd name="T74" fmla="*/ 41 w 134"/>
                  <a:gd name="T75" fmla="*/ 4 h 159"/>
                  <a:gd name="T76" fmla="*/ 23 w 134"/>
                  <a:gd name="T77" fmla="*/ 2 h 159"/>
                  <a:gd name="T78" fmla="*/ 13 w 134"/>
                  <a:gd name="T79" fmla="*/ 5 h 159"/>
                  <a:gd name="T80" fmla="*/ 19 w 134"/>
                  <a:gd name="T81" fmla="*/ 12 h 159"/>
                  <a:gd name="T82" fmla="*/ 19 w 134"/>
                  <a:gd name="T83" fmla="*/ 20 h 159"/>
                  <a:gd name="T84" fmla="*/ 22 w 134"/>
                  <a:gd name="T85" fmla="*/ 26 h 159"/>
                  <a:gd name="T86" fmla="*/ 16 w 134"/>
                  <a:gd name="T87" fmla="*/ 32 h 159"/>
                  <a:gd name="T88" fmla="*/ 16 w 134"/>
                  <a:gd name="T89" fmla="*/ 36 h 159"/>
                  <a:gd name="T90" fmla="*/ 20 w 134"/>
                  <a:gd name="T91" fmla="*/ 40 h 159"/>
                  <a:gd name="T92" fmla="*/ 20 w 134"/>
                  <a:gd name="T93" fmla="*/ 44 h 159"/>
                  <a:gd name="T94" fmla="*/ 14 w 134"/>
                  <a:gd name="T95" fmla="*/ 50 h 159"/>
                  <a:gd name="T96" fmla="*/ 11 w 134"/>
                  <a:gd name="T97" fmla="*/ 56 h 159"/>
                  <a:gd name="T98" fmla="*/ 0 w 134"/>
                  <a:gd name="T99" fmla="*/ 68 h 159"/>
                  <a:gd name="T100" fmla="*/ 1 w 134"/>
                  <a:gd name="T101" fmla="*/ 78 h 159"/>
                  <a:gd name="T102" fmla="*/ 1 w 134"/>
                  <a:gd name="T103" fmla="*/ 86 h 159"/>
                  <a:gd name="T104" fmla="*/ 2 w 134"/>
                  <a:gd name="T105" fmla="*/ 97 h 159"/>
                  <a:gd name="T106" fmla="*/ 8 w 134"/>
                  <a:gd name="T107" fmla="*/ 106 h 159"/>
                  <a:gd name="T108" fmla="*/ 14 w 134"/>
                  <a:gd name="T109" fmla="*/ 118 h 159"/>
                  <a:gd name="T110" fmla="*/ 18 w 134"/>
                  <a:gd name="T111" fmla="*/ 132 h 15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4"/>
                  <a:gd name="T169" fmla="*/ 0 h 159"/>
                  <a:gd name="T170" fmla="*/ 134 w 134"/>
                  <a:gd name="T171" fmla="*/ 159 h 15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4" h="159">
                    <a:moveTo>
                      <a:pt x="15" y="110"/>
                    </a:moveTo>
                    <a:lnTo>
                      <a:pt x="21" y="116"/>
                    </a:lnTo>
                    <a:lnTo>
                      <a:pt x="30" y="121"/>
                    </a:lnTo>
                    <a:lnTo>
                      <a:pt x="38" y="124"/>
                    </a:lnTo>
                    <a:lnTo>
                      <a:pt x="44" y="124"/>
                    </a:lnTo>
                    <a:cubicBezTo>
                      <a:pt x="47" y="126"/>
                      <a:pt x="50" y="127"/>
                      <a:pt x="53" y="129"/>
                    </a:cubicBezTo>
                    <a:cubicBezTo>
                      <a:pt x="57" y="132"/>
                      <a:pt x="61" y="135"/>
                      <a:pt x="63" y="139"/>
                    </a:cubicBezTo>
                    <a:cubicBezTo>
                      <a:pt x="64" y="142"/>
                      <a:pt x="61" y="145"/>
                      <a:pt x="62" y="149"/>
                    </a:cubicBezTo>
                    <a:cubicBezTo>
                      <a:pt x="62" y="151"/>
                      <a:pt x="64" y="153"/>
                      <a:pt x="65" y="155"/>
                    </a:cubicBezTo>
                    <a:cubicBezTo>
                      <a:pt x="67" y="156"/>
                      <a:pt x="68" y="156"/>
                      <a:pt x="69" y="157"/>
                    </a:cubicBezTo>
                    <a:cubicBezTo>
                      <a:pt x="71" y="157"/>
                      <a:pt x="74" y="157"/>
                      <a:pt x="76" y="157"/>
                    </a:cubicBezTo>
                    <a:cubicBezTo>
                      <a:pt x="78" y="156"/>
                      <a:pt x="79" y="152"/>
                      <a:pt x="81" y="152"/>
                    </a:cubicBezTo>
                    <a:cubicBezTo>
                      <a:pt x="84" y="153"/>
                      <a:pt x="84" y="158"/>
                      <a:pt x="87" y="159"/>
                    </a:cubicBezTo>
                    <a:cubicBezTo>
                      <a:pt x="90" y="159"/>
                      <a:pt x="92" y="156"/>
                      <a:pt x="94" y="156"/>
                    </a:cubicBezTo>
                    <a:cubicBezTo>
                      <a:pt x="97" y="156"/>
                      <a:pt x="98" y="159"/>
                      <a:pt x="101" y="158"/>
                    </a:cubicBezTo>
                    <a:cubicBezTo>
                      <a:pt x="103" y="157"/>
                      <a:pt x="103" y="154"/>
                      <a:pt x="106" y="153"/>
                    </a:cubicBezTo>
                    <a:cubicBezTo>
                      <a:pt x="107" y="152"/>
                      <a:pt x="109" y="152"/>
                      <a:pt x="110" y="153"/>
                    </a:cubicBezTo>
                    <a:cubicBezTo>
                      <a:pt x="112" y="153"/>
                      <a:pt x="112" y="155"/>
                      <a:pt x="113" y="155"/>
                    </a:cubicBezTo>
                    <a:cubicBezTo>
                      <a:pt x="115" y="154"/>
                      <a:pt x="117" y="153"/>
                      <a:pt x="118" y="152"/>
                    </a:cubicBezTo>
                    <a:cubicBezTo>
                      <a:pt x="120" y="151"/>
                      <a:pt x="123" y="151"/>
                      <a:pt x="124" y="150"/>
                    </a:cubicBezTo>
                    <a:cubicBezTo>
                      <a:pt x="128" y="148"/>
                      <a:pt x="131" y="144"/>
                      <a:pt x="134" y="141"/>
                    </a:cubicBezTo>
                    <a:cubicBezTo>
                      <a:pt x="134" y="139"/>
                      <a:pt x="133" y="138"/>
                      <a:pt x="132" y="136"/>
                    </a:cubicBezTo>
                    <a:cubicBezTo>
                      <a:pt x="131" y="134"/>
                      <a:pt x="129" y="132"/>
                      <a:pt x="129" y="129"/>
                    </a:cubicBezTo>
                    <a:cubicBezTo>
                      <a:pt x="128" y="127"/>
                      <a:pt x="128" y="124"/>
                      <a:pt x="127" y="122"/>
                    </a:cubicBezTo>
                    <a:cubicBezTo>
                      <a:pt x="126" y="118"/>
                      <a:pt x="123" y="114"/>
                      <a:pt x="122" y="110"/>
                    </a:cubicBezTo>
                    <a:cubicBezTo>
                      <a:pt x="122" y="108"/>
                      <a:pt x="123" y="105"/>
                      <a:pt x="123" y="103"/>
                    </a:cubicBezTo>
                    <a:cubicBezTo>
                      <a:pt x="124" y="100"/>
                      <a:pt x="123" y="97"/>
                      <a:pt x="123" y="95"/>
                    </a:cubicBezTo>
                    <a:cubicBezTo>
                      <a:pt x="124" y="93"/>
                      <a:pt x="125" y="92"/>
                      <a:pt x="125" y="90"/>
                    </a:cubicBezTo>
                    <a:cubicBezTo>
                      <a:pt x="124" y="86"/>
                      <a:pt x="123" y="83"/>
                      <a:pt x="121" y="80"/>
                    </a:cubicBezTo>
                    <a:cubicBezTo>
                      <a:pt x="120" y="78"/>
                      <a:pt x="117" y="78"/>
                      <a:pt x="116" y="76"/>
                    </a:cubicBezTo>
                    <a:cubicBezTo>
                      <a:pt x="115" y="74"/>
                      <a:pt x="116" y="72"/>
                      <a:pt x="116" y="70"/>
                    </a:cubicBezTo>
                    <a:cubicBezTo>
                      <a:pt x="117" y="67"/>
                      <a:pt x="118" y="65"/>
                      <a:pt x="119" y="63"/>
                    </a:cubicBezTo>
                    <a:cubicBezTo>
                      <a:pt x="120" y="61"/>
                      <a:pt x="122" y="59"/>
                      <a:pt x="123" y="58"/>
                    </a:cubicBezTo>
                    <a:lnTo>
                      <a:pt x="102" y="39"/>
                    </a:lnTo>
                    <a:lnTo>
                      <a:pt x="101" y="33"/>
                    </a:lnTo>
                    <a:lnTo>
                      <a:pt x="51" y="0"/>
                    </a:lnTo>
                    <a:cubicBezTo>
                      <a:pt x="49" y="1"/>
                      <a:pt x="48" y="2"/>
                      <a:pt x="46" y="3"/>
                    </a:cubicBezTo>
                    <a:cubicBezTo>
                      <a:pt x="42" y="4"/>
                      <a:pt x="38" y="4"/>
                      <a:pt x="34" y="3"/>
                    </a:cubicBezTo>
                    <a:cubicBezTo>
                      <a:pt x="29" y="3"/>
                      <a:pt x="24" y="2"/>
                      <a:pt x="19" y="2"/>
                    </a:cubicBezTo>
                    <a:cubicBezTo>
                      <a:pt x="16" y="2"/>
                      <a:pt x="14" y="4"/>
                      <a:pt x="11" y="4"/>
                    </a:cubicBezTo>
                    <a:cubicBezTo>
                      <a:pt x="13" y="6"/>
                      <a:pt x="15" y="7"/>
                      <a:pt x="16" y="10"/>
                    </a:cubicBezTo>
                    <a:cubicBezTo>
                      <a:pt x="17" y="12"/>
                      <a:pt x="16" y="14"/>
                      <a:pt x="16" y="17"/>
                    </a:cubicBezTo>
                    <a:cubicBezTo>
                      <a:pt x="16" y="18"/>
                      <a:pt x="18" y="20"/>
                      <a:pt x="18" y="22"/>
                    </a:cubicBezTo>
                    <a:cubicBezTo>
                      <a:pt x="17" y="24"/>
                      <a:pt x="14" y="25"/>
                      <a:pt x="13" y="27"/>
                    </a:cubicBezTo>
                    <a:lnTo>
                      <a:pt x="13" y="30"/>
                    </a:lnTo>
                    <a:lnTo>
                      <a:pt x="17" y="33"/>
                    </a:lnTo>
                    <a:lnTo>
                      <a:pt x="17" y="37"/>
                    </a:lnTo>
                    <a:lnTo>
                      <a:pt x="12" y="42"/>
                    </a:lnTo>
                    <a:lnTo>
                      <a:pt x="9" y="47"/>
                    </a:lnTo>
                    <a:lnTo>
                      <a:pt x="0" y="57"/>
                    </a:lnTo>
                    <a:cubicBezTo>
                      <a:pt x="0" y="60"/>
                      <a:pt x="1" y="63"/>
                      <a:pt x="1" y="65"/>
                    </a:cubicBezTo>
                    <a:cubicBezTo>
                      <a:pt x="1" y="68"/>
                      <a:pt x="1" y="70"/>
                      <a:pt x="1" y="72"/>
                    </a:cubicBezTo>
                    <a:cubicBezTo>
                      <a:pt x="1" y="75"/>
                      <a:pt x="1" y="78"/>
                      <a:pt x="2" y="81"/>
                    </a:cubicBezTo>
                    <a:cubicBezTo>
                      <a:pt x="3" y="84"/>
                      <a:pt x="5" y="86"/>
                      <a:pt x="7" y="88"/>
                    </a:cubicBezTo>
                    <a:cubicBezTo>
                      <a:pt x="9" y="92"/>
                      <a:pt x="11" y="95"/>
                      <a:pt x="12" y="98"/>
                    </a:cubicBezTo>
                    <a:cubicBezTo>
                      <a:pt x="14" y="102"/>
                      <a:pt x="14" y="106"/>
                      <a:pt x="15" y="110"/>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 name="Freeform 2521"/>
              <p:cNvSpPr>
                <a:spLocks noChangeAspect="1"/>
              </p:cNvSpPr>
              <p:nvPr/>
            </p:nvSpPr>
            <p:spPr bwMode="auto">
              <a:xfrm>
                <a:off x="3301" y="2685"/>
                <a:ext cx="29" cy="41"/>
              </a:xfrm>
              <a:custGeom>
                <a:avLst/>
                <a:gdLst>
                  <a:gd name="T0" fmla="*/ 8 w 24"/>
                  <a:gd name="T1" fmla="*/ 41 h 34"/>
                  <a:gd name="T2" fmla="*/ 6 w 24"/>
                  <a:gd name="T3" fmla="*/ 31 h 34"/>
                  <a:gd name="T4" fmla="*/ 4 w 24"/>
                  <a:gd name="T5" fmla="*/ 16 h 34"/>
                  <a:gd name="T6" fmla="*/ 5 w 24"/>
                  <a:gd name="T7" fmla="*/ 11 h 34"/>
                  <a:gd name="T8" fmla="*/ 0 w 24"/>
                  <a:gd name="T9" fmla="*/ 6 h 34"/>
                  <a:gd name="T10" fmla="*/ 5 w 24"/>
                  <a:gd name="T11" fmla="*/ 5 h 34"/>
                  <a:gd name="T12" fmla="*/ 7 w 24"/>
                  <a:gd name="T13" fmla="*/ 7 h 34"/>
                  <a:gd name="T14" fmla="*/ 12 w 24"/>
                  <a:gd name="T15" fmla="*/ 7 h 34"/>
                  <a:gd name="T16" fmla="*/ 15 w 24"/>
                  <a:gd name="T17" fmla="*/ 1 h 34"/>
                  <a:gd name="T18" fmla="*/ 21 w 24"/>
                  <a:gd name="T19" fmla="*/ 2 h 34"/>
                  <a:gd name="T20" fmla="*/ 24 w 24"/>
                  <a:gd name="T21" fmla="*/ 5 h 34"/>
                  <a:gd name="T22" fmla="*/ 24 w 24"/>
                  <a:gd name="T23" fmla="*/ 8 h 34"/>
                  <a:gd name="T24" fmla="*/ 29 w 24"/>
                  <a:gd name="T25" fmla="*/ 12 h 34"/>
                  <a:gd name="T26" fmla="*/ 29 w 24"/>
                  <a:gd name="T27" fmla="*/ 17 h 34"/>
                  <a:gd name="T28" fmla="*/ 23 w 24"/>
                  <a:gd name="T29" fmla="*/ 23 h 34"/>
                  <a:gd name="T30" fmla="*/ 19 w 24"/>
                  <a:gd name="T31" fmla="*/ 29 h 34"/>
                  <a:gd name="T32" fmla="*/ 8 w 24"/>
                  <a:gd name="T33" fmla="*/ 4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4"/>
                  <a:gd name="T53" fmla="*/ 24 w 24"/>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4">
                    <a:moveTo>
                      <a:pt x="7" y="34"/>
                    </a:moveTo>
                    <a:cubicBezTo>
                      <a:pt x="6" y="31"/>
                      <a:pt x="5" y="29"/>
                      <a:pt x="5" y="26"/>
                    </a:cubicBezTo>
                    <a:cubicBezTo>
                      <a:pt x="4" y="22"/>
                      <a:pt x="3" y="17"/>
                      <a:pt x="3" y="13"/>
                    </a:cubicBezTo>
                    <a:cubicBezTo>
                      <a:pt x="3" y="12"/>
                      <a:pt x="4" y="11"/>
                      <a:pt x="4" y="9"/>
                    </a:cubicBezTo>
                    <a:cubicBezTo>
                      <a:pt x="3" y="8"/>
                      <a:pt x="2" y="6"/>
                      <a:pt x="0" y="5"/>
                    </a:cubicBezTo>
                    <a:cubicBezTo>
                      <a:pt x="2" y="4"/>
                      <a:pt x="3" y="4"/>
                      <a:pt x="4" y="4"/>
                    </a:cubicBezTo>
                    <a:cubicBezTo>
                      <a:pt x="5" y="4"/>
                      <a:pt x="5" y="6"/>
                      <a:pt x="6" y="6"/>
                    </a:cubicBezTo>
                    <a:cubicBezTo>
                      <a:pt x="7" y="6"/>
                      <a:pt x="9" y="6"/>
                      <a:pt x="10" y="6"/>
                    </a:cubicBezTo>
                    <a:cubicBezTo>
                      <a:pt x="11" y="5"/>
                      <a:pt x="11" y="2"/>
                      <a:pt x="12" y="1"/>
                    </a:cubicBezTo>
                    <a:cubicBezTo>
                      <a:pt x="14" y="0"/>
                      <a:pt x="16" y="1"/>
                      <a:pt x="17" y="2"/>
                    </a:cubicBezTo>
                    <a:cubicBezTo>
                      <a:pt x="19" y="2"/>
                      <a:pt x="19" y="3"/>
                      <a:pt x="20" y="4"/>
                    </a:cubicBezTo>
                    <a:lnTo>
                      <a:pt x="20" y="7"/>
                    </a:lnTo>
                    <a:lnTo>
                      <a:pt x="24" y="10"/>
                    </a:lnTo>
                    <a:lnTo>
                      <a:pt x="24" y="14"/>
                    </a:lnTo>
                    <a:lnTo>
                      <a:pt x="19" y="19"/>
                    </a:lnTo>
                    <a:lnTo>
                      <a:pt x="16" y="24"/>
                    </a:lnTo>
                    <a:lnTo>
                      <a:pt x="7" y="34"/>
                    </a:ln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 name="Freeform 2522"/>
              <p:cNvSpPr>
                <a:spLocks noChangeAspect="1"/>
              </p:cNvSpPr>
              <p:nvPr/>
            </p:nvSpPr>
            <p:spPr bwMode="auto">
              <a:xfrm>
                <a:off x="3300" y="2663"/>
                <a:ext cx="31" cy="30"/>
              </a:xfrm>
              <a:custGeom>
                <a:avLst/>
                <a:gdLst>
                  <a:gd name="T0" fmla="*/ 1 w 26"/>
                  <a:gd name="T1" fmla="*/ 29 h 25"/>
                  <a:gd name="T2" fmla="*/ 0 w 26"/>
                  <a:gd name="T3" fmla="*/ 24 h 25"/>
                  <a:gd name="T4" fmla="*/ 5 w 26"/>
                  <a:gd name="T5" fmla="*/ 10 h 25"/>
                  <a:gd name="T6" fmla="*/ 10 w 26"/>
                  <a:gd name="T7" fmla="*/ 4 h 25"/>
                  <a:gd name="T8" fmla="*/ 17 w 26"/>
                  <a:gd name="T9" fmla="*/ 5 h 25"/>
                  <a:gd name="T10" fmla="*/ 23 w 26"/>
                  <a:gd name="T11" fmla="*/ 0 h 25"/>
                  <a:gd name="T12" fmla="*/ 29 w 26"/>
                  <a:gd name="T13" fmla="*/ 7 h 25"/>
                  <a:gd name="T14" fmla="*/ 29 w 26"/>
                  <a:gd name="T15" fmla="*/ 16 h 25"/>
                  <a:gd name="T16" fmla="*/ 31 w 26"/>
                  <a:gd name="T17" fmla="*/ 22 h 25"/>
                  <a:gd name="T18" fmla="*/ 25 w 26"/>
                  <a:gd name="T19" fmla="*/ 28 h 25"/>
                  <a:gd name="T20" fmla="*/ 21 w 26"/>
                  <a:gd name="T21" fmla="*/ 25 h 25"/>
                  <a:gd name="T22" fmla="*/ 16 w 26"/>
                  <a:gd name="T23" fmla="*/ 24 h 25"/>
                  <a:gd name="T24" fmla="*/ 13 w 26"/>
                  <a:gd name="T25" fmla="*/ 30 h 25"/>
                  <a:gd name="T26" fmla="*/ 8 w 26"/>
                  <a:gd name="T27" fmla="*/ 30 h 25"/>
                  <a:gd name="T28" fmla="*/ 6 w 26"/>
                  <a:gd name="T29" fmla="*/ 28 h 25"/>
                  <a:gd name="T30" fmla="*/ 1 w 26"/>
                  <a:gd name="T31" fmla="*/ 29 h 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6"/>
                  <a:gd name="T49" fmla="*/ 0 h 25"/>
                  <a:gd name="T50" fmla="*/ 26 w 26"/>
                  <a:gd name="T51" fmla="*/ 25 h 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6" h="25">
                    <a:moveTo>
                      <a:pt x="1" y="24"/>
                    </a:moveTo>
                    <a:cubicBezTo>
                      <a:pt x="1" y="22"/>
                      <a:pt x="0" y="21"/>
                      <a:pt x="0" y="20"/>
                    </a:cubicBezTo>
                    <a:cubicBezTo>
                      <a:pt x="1" y="16"/>
                      <a:pt x="3" y="12"/>
                      <a:pt x="4" y="8"/>
                    </a:cubicBezTo>
                    <a:cubicBezTo>
                      <a:pt x="5" y="6"/>
                      <a:pt x="7" y="5"/>
                      <a:pt x="8" y="3"/>
                    </a:cubicBezTo>
                    <a:cubicBezTo>
                      <a:pt x="10" y="4"/>
                      <a:pt x="12" y="5"/>
                      <a:pt x="14" y="4"/>
                    </a:cubicBezTo>
                    <a:cubicBezTo>
                      <a:pt x="17" y="4"/>
                      <a:pt x="18" y="1"/>
                      <a:pt x="19" y="0"/>
                    </a:cubicBezTo>
                    <a:cubicBezTo>
                      <a:pt x="21" y="2"/>
                      <a:pt x="23" y="3"/>
                      <a:pt x="24" y="6"/>
                    </a:cubicBezTo>
                    <a:cubicBezTo>
                      <a:pt x="25" y="8"/>
                      <a:pt x="24" y="10"/>
                      <a:pt x="24" y="13"/>
                    </a:cubicBezTo>
                    <a:cubicBezTo>
                      <a:pt x="24" y="14"/>
                      <a:pt x="26" y="16"/>
                      <a:pt x="26" y="18"/>
                    </a:cubicBezTo>
                    <a:cubicBezTo>
                      <a:pt x="25" y="20"/>
                      <a:pt x="22" y="21"/>
                      <a:pt x="21" y="23"/>
                    </a:cubicBezTo>
                    <a:cubicBezTo>
                      <a:pt x="20" y="22"/>
                      <a:pt x="20" y="21"/>
                      <a:pt x="18" y="21"/>
                    </a:cubicBezTo>
                    <a:cubicBezTo>
                      <a:pt x="17" y="20"/>
                      <a:pt x="15" y="19"/>
                      <a:pt x="13" y="20"/>
                    </a:cubicBezTo>
                    <a:cubicBezTo>
                      <a:pt x="12" y="21"/>
                      <a:pt x="12" y="24"/>
                      <a:pt x="11" y="25"/>
                    </a:cubicBezTo>
                    <a:cubicBezTo>
                      <a:pt x="10" y="25"/>
                      <a:pt x="8" y="25"/>
                      <a:pt x="7" y="25"/>
                    </a:cubicBezTo>
                    <a:cubicBezTo>
                      <a:pt x="6" y="25"/>
                      <a:pt x="6" y="23"/>
                      <a:pt x="5" y="23"/>
                    </a:cubicBezTo>
                    <a:cubicBezTo>
                      <a:pt x="4" y="23"/>
                      <a:pt x="3" y="23"/>
                      <a:pt x="1" y="2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 name="Freeform 2523"/>
              <p:cNvSpPr>
                <a:spLocks noChangeAspect="1"/>
              </p:cNvSpPr>
              <p:nvPr/>
            </p:nvSpPr>
            <p:spPr bwMode="auto">
              <a:xfrm>
                <a:off x="3043" y="2721"/>
                <a:ext cx="17" cy="26"/>
              </a:xfrm>
              <a:custGeom>
                <a:avLst/>
                <a:gdLst>
                  <a:gd name="T0" fmla="*/ 4 w 14"/>
                  <a:gd name="T1" fmla="*/ 25 h 21"/>
                  <a:gd name="T2" fmla="*/ 4 w 14"/>
                  <a:gd name="T3" fmla="*/ 17 h 21"/>
                  <a:gd name="T4" fmla="*/ 0 w 14"/>
                  <a:gd name="T5" fmla="*/ 10 h 21"/>
                  <a:gd name="T6" fmla="*/ 12 w 14"/>
                  <a:gd name="T7" fmla="*/ 1 h 21"/>
                  <a:gd name="T8" fmla="*/ 17 w 14"/>
                  <a:gd name="T9" fmla="*/ 5 h 21"/>
                  <a:gd name="T10" fmla="*/ 7 w 14"/>
                  <a:gd name="T11" fmla="*/ 11 h 21"/>
                  <a:gd name="T12" fmla="*/ 9 w 14"/>
                  <a:gd name="T13" fmla="*/ 24 h 21"/>
                  <a:gd name="T14" fmla="*/ 4 w 14"/>
                  <a:gd name="T15" fmla="*/ 25 h 21"/>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21"/>
                  <a:gd name="T26" fmla="*/ 14 w 14"/>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21">
                    <a:moveTo>
                      <a:pt x="3" y="20"/>
                    </a:moveTo>
                    <a:cubicBezTo>
                      <a:pt x="3" y="18"/>
                      <a:pt x="3" y="16"/>
                      <a:pt x="3" y="14"/>
                    </a:cubicBezTo>
                    <a:cubicBezTo>
                      <a:pt x="2" y="12"/>
                      <a:pt x="1" y="10"/>
                      <a:pt x="0" y="8"/>
                    </a:cubicBezTo>
                    <a:cubicBezTo>
                      <a:pt x="3" y="6"/>
                      <a:pt x="6" y="2"/>
                      <a:pt x="10" y="1"/>
                    </a:cubicBezTo>
                    <a:cubicBezTo>
                      <a:pt x="11" y="0"/>
                      <a:pt x="13" y="3"/>
                      <a:pt x="14" y="4"/>
                    </a:cubicBezTo>
                    <a:cubicBezTo>
                      <a:pt x="11" y="5"/>
                      <a:pt x="8" y="7"/>
                      <a:pt x="6" y="9"/>
                    </a:cubicBezTo>
                    <a:cubicBezTo>
                      <a:pt x="5" y="12"/>
                      <a:pt x="8" y="16"/>
                      <a:pt x="7" y="19"/>
                    </a:cubicBezTo>
                    <a:cubicBezTo>
                      <a:pt x="6" y="21"/>
                      <a:pt x="4" y="20"/>
                      <a:pt x="3" y="2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 name="Freeform 2524"/>
              <p:cNvSpPr>
                <a:spLocks noChangeAspect="1"/>
              </p:cNvSpPr>
              <p:nvPr/>
            </p:nvSpPr>
            <p:spPr bwMode="auto">
              <a:xfrm>
                <a:off x="3047" y="2553"/>
                <a:ext cx="289" cy="331"/>
              </a:xfrm>
              <a:custGeom>
                <a:avLst/>
                <a:gdLst>
                  <a:gd name="T0" fmla="*/ 22 w 241"/>
                  <a:gd name="T1" fmla="*/ 171 h 275"/>
                  <a:gd name="T2" fmla="*/ 40 w 241"/>
                  <a:gd name="T3" fmla="*/ 175 h 275"/>
                  <a:gd name="T4" fmla="*/ 61 w 241"/>
                  <a:gd name="T5" fmla="*/ 146 h 275"/>
                  <a:gd name="T6" fmla="*/ 71 w 241"/>
                  <a:gd name="T7" fmla="*/ 114 h 275"/>
                  <a:gd name="T8" fmla="*/ 86 w 241"/>
                  <a:gd name="T9" fmla="*/ 102 h 275"/>
                  <a:gd name="T10" fmla="*/ 88 w 241"/>
                  <a:gd name="T11" fmla="*/ 65 h 275"/>
                  <a:gd name="T12" fmla="*/ 97 w 241"/>
                  <a:gd name="T13" fmla="*/ 29 h 275"/>
                  <a:gd name="T14" fmla="*/ 107 w 241"/>
                  <a:gd name="T15" fmla="*/ 4 h 275"/>
                  <a:gd name="T16" fmla="*/ 137 w 241"/>
                  <a:gd name="T17" fmla="*/ 16 h 275"/>
                  <a:gd name="T18" fmla="*/ 162 w 241"/>
                  <a:gd name="T19" fmla="*/ 7 h 275"/>
                  <a:gd name="T20" fmla="*/ 186 w 241"/>
                  <a:gd name="T21" fmla="*/ 2 h 275"/>
                  <a:gd name="T22" fmla="*/ 200 w 241"/>
                  <a:gd name="T23" fmla="*/ 0 h 275"/>
                  <a:gd name="T24" fmla="*/ 216 w 241"/>
                  <a:gd name="T25" fmla="*/ 7 h 275"/>
                  <a:gd name="T26" fmla="*/ 236 w 241"/>
                  <a:gd name="T27" fmla="*/ 11 h 275"/>
                  <a:gd name="T28" fmla="*/ 257 w 241"/>
                  <a:gd name="T29" fmla="*/ 12 h 275"/>
                  <a:gd name="T30" fmla="*/ 276 w 241"/>
                  <a:gd name="T31" fmla="*/ 28 h 275"/>
                  <a:gd name="T32" fmla="*/ 279 w 241"/>
                  <a:gd name="T33" fmla="*/ 40 h 275"/>
                  <a:gd name="T34" fmla="*/ 289 w 241"/>
                  <a:gd name="T35" fmla="*/ 54 h 275"/>
                  <a:gd name="T36" fmla="*/ 276 w 241"/>
                  <a:gd name="T37" fmla="*/ 70 h 275"/>
                  <a:gd name="T38" fmla="*/ 265 w 241"/>
                  <a:gd name="T39" fmla="*/ 93 h 275"/>
                  <a:gd name="T40" fmla="*/ 258 w 241"/>
                  <a:gd name="T41" fmla="*/ 119 h 275"/>
                  <a:gd name="T42" fmla="*/ 259 w 241"/>
                  <a:gd name="T43" fmla="*/ 143 h 275"/>
                  <a:gd name="T44" fmla="*/ 263 w 241"/>
                  <a:gd name="T45" fmla="*/ 173 h 275"/>
                  <a:gd name="T46" fmla="*/ 265 w 241"/>
                  <a:gd name="T47" fmla="*/ 202 h 275"/>
                  <a:gd name="T48" fmla="*/ 281 w 241"/>
                  <a:gd name="T49" fmla="*/ 237 h 275"/>
                  <a:gd name="T50" fmla="*/ 251 w 241"/>
                  <a:gd name="T51" fmla="*/ 264 h 275"/>
                  <a:gd name="T52" fmla="*/ 247 w 241"/>
                  <a:gd name="T53" fmla="*/ 300 h 275"/>
                  <a:gd name="T54" fmla="*/ 266 w 241"/>
                  <a:gd name="T55" fmla="*/ 307 h 275"/>
                  <a:gd name="T56" fmla="*/ 245 w 241"/>
                  <a:gd name="T57" fmla="*/ 315 h 275"/>
                  <a:gd name="T58" fmla="*/ 223 w 241"/>
                  <a:gd name="T59" fmla="*/ 294 h 275"/>
                  <a:gd name="T60" fmla="*/ 197 w 241"/>
                  <a:gd name="T61" fmla="*/ 292 h 275"/>
                  <a:gd name="T62" fmla="*/ 176 w 241"/>
                  <a:gd name="T63" fmla="*/ 286 h 275"/>
                  <a:gd name="T64" fmla="*/ 151 w 241"/>
                  <a:gd name="T65" fmla="*/ 290 h 275"/>
                  <a:gd name="T66" fmla="*/ 152 w 241"/>
                  <a:gd name="T67" fmla="*/ 266 h 275"/>
                  <a:gd name="T68" fmla="*/ 144 w 241"/>
                  <a:gd name="T69" fmla="*/ 229 h 275"/>
                  <a:gd name="T70" fmla="*/ 128 w 241"/>
                  <a:gd name="T71" fmla="*/ 218 h 275"/>
                  <a:gd name="T72" fmla="*/ 113 w 241"/>
                  <a:gd name="T73" fmla="*/ 217 h 275"/>
                  <a:gd name="T74" fmla="*/ 109 w 241"/>
                  <a:gd name="T75" fmla="*/ 232 h 275"/>
                  <a:gd name="T76" fmla="*/ 79 w 241"/>
                  <a:gd name="T77" fmla="*/ 232 h 275"/>
                  <a:gd name="T78" fmla="*/ 68 w 241"/>
                  <a:gd name="T79" fmla="*/ 200 h 275"/>
                  <a:gd name="T80" fmla="*/ 10 w 241"/>
                  <a:gd name="T81" fmla="*/ 194 h 275"/>
                  <a:gd name="T82" fmla="*/ 5 w 241"/>
                  <a:gd name="T83" fmla="*/ 191 h 2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1"/>
                  <a:gd name="T127" fmla="*/ 0 h 275"/>
                  <a:gd name="T128" fmla="*/ 241 w 241"/>
                  <a:gd name="T129" fmla="*/ 275 h 2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1" h="275">
                    <a:moveTo>
                      <a:pt x="11" y="144"/>
                    </a:moveTo>
                    <a:cubicBezTo>
                      <a:pt x="12" y="144"/>
                      <a:pt x="14" y="147"/>
                      <a:pt x="16" y="147"/>
                    </a:cubicBezTo>
                    <a:cubicBezTo>
                      <a:pt x="17" y="146"/>
                      <a:pt x="17" y="143"/>
                      <a:pt x="18" y="142"/>
                    </a:cubicBezTo>
                    <a:cubicBezTo>
                      <a:pt x="21" y="140"/>
                      <a:pt x="24" y="138"/>
                      <a:pt x="27" y="138"/>
                    </a:cubicBezTo>
                    <a:cubicBezTo>
                      <a:pt x="29" y="138"/>
                      <a:pt x="26" y="142"/>
                      <a:pt x="27" y="144"/>
                    </a:cubicBezTo>
                    <a:cubicBezTo>
                      <a:pt x="28" y="145"/>
                      <a:pt x="31" y="146"/>
                      <a:pt x="33" y="145"/>
                    </a:cubicBezTo>
                    <a:cubicBezTo>
                      <a:pt x="36" y="144"/>
                      <a:pt x="36" y="140"/>
                      <a:pt x="38" y="138"/>
                    </a:cubicBezTo>
                    <a:cubicBezTo>
                      <a:pt x="40" y="136"/>
                      <a:pt x="45" y="137"/>
                      <a:pt x="47" y="134"/>
                    </a:cubicBezTo>
                    <a:cubicBezTo>
                      <a:pt x="49" y="130"/>
                      <a:pt x="50" y="126"/>
                      <a:pt x="51" y="121"/>
                    </a:cubicBezTo>
                    <a:cubicBezTo>
                      <a:pt x="52" y="117"/>
                      <a:pt x="49" y="113"/>
                      <a:pt x="50" y="110"/>
                    </a:cubicBezTo>
                    <a:cubicBezTo>
                      <a:pt x="51" y="106"/>
                      <a:pt x="55" y="104"/>
                      <a:pt x="57" y="101"/>
                    </a:cubicBezTo>
                    <a:cubicBezTo>
                      <a:pt x="58" y="99"/>
                      <a:pt x="57" y="96"/>
                      <a:pt x="59" y="95"/>
                    </a:cubicBezTo>
                    <a:cubicBezTo>
                      <a:pt x="61" y="93"/>
                      <a:pt x="64" y="94"/>
                      <a:pt x="66" y="93"/>
                    </a:cubicBezTo>
                    <a:cubicBezTo>
                      <a:pt x="67" y="92"/>
                      <a:pt x="65" y="89"/>
                      <a:pt x="66" y="88"/>
                    </a:cubicBezTo>
                    <a:cubicBezTo>
                      <a:pt x="67" y="87"/>
                      <a:pt x="71" y="87"/>
                      <a:pt x="72" y="85"/>
                    </a:cubicBezTo>
                    <a:cubicBezTo>
                      <a:pt x="73" y="82"/>
                      <a:pt x="71" y="78"/>
                      <a:pt x="72" y="75"/>
                    </a:cubicBezTo>
                    <a:cubicBezTo>
                      <a:pt x="72" y="71"/>
                      <a:pt x="72" y="67"/>
                      <a:pt x="72" y="63"/>
                    </a:cubicBezTo>
                    <a:cubicBezTo>
                      <a:pt x="72" y="60"/>
                      <a:pt x="73" y="57"/>
                      <a:pt x="73" y="54"/>
                    </a:cubicBezTo>
                    <a:cubicBezTo>
                      <a:pt x="74" y="49"/>
                      <a:pt x="75" y="45"/>
                      <a:pt x="77" y="41"/>
                    </a:cubicBezTo>
                    <a:cubicBezTo>
                      <a:pt x="78" y="37"/>
                      <a:pt x="81" y="34"/>
                      <a:pt x="81" y="30"/>
                    </a:cubicBezTo>
                    <a:cubicBezTo>
                      <a:pt x="82" y="28"/>
                      <a:pt x="81" y="26"/>
                      <a:pt x="81" y="24"/>
                    </a:cubicBezTo>
                    <a:cubicBezTo>
                      <a:pt x="81" y="21"/>
                      <a:pt x="80" y="18"/>
                      <a:pt x="81" y="14"/>
                    </a:cubicBezTo>
                    <a:cubicBezTo>
                      <a:pt x="81" y="12"/>
                      <a:pt x="83" y="9"/>
                      <a:pt x="84" y="7"/>
                    </a:cubicBezTo>
                    <a:cubicBezTo>
                      <a:pt x="85" y="5"/>
                      <a:pt x="87" y="4"/>
                      <a:pt x="89" y="3"/>
                    </a:cubicBezTo>
                    <a:cubicBezTo>
                      <a:pt x="90" y="3"/>
                      <a:pt x="93" y="2"/>
                      <a:pt x="94" y="3"/>
                    </a:cubicBezTo>
                    <a:cubicBezTo>
                      <a:pt x="98" y="5"/>
                      <a:pt x="101" y="9"/>
                      <a:pt x="105" y="11"/>
                    </a:cubicBezTo>
                    <a:cubicBezTo>
                      <a:pt x="108" y="13"/>
                      <a:pt x="111" y="12"/>
                      <a:pt x="114" y="13"/>
                    </a:cubicBezTo>
                    <a:cubicBezTo>
                      <a:pt x="119" y="14"/>
                      <a:pt x="123" y="17"/>
                      <a:pt x="127" y="16"/>
                    </a:cubicBezTo>
                    <a:cubicBezTo>
                      <a:pt x="130" y="16"/>
                      <a:pt x="130" y="11"/>
                      <a:pt x="131" y="9"/>
                    </a:cubicBezTo>
                    <a:cubicBezTo>
                      <a:pt x="132" y="8"/>
                      <a:pt x="134" y="6"/>
                      <a:pt x="135" y="6"/>
                    </a:cubicBezTo>
                    <a:cubicBezTo>
                      <a:pt x="138" y="6"/>
                      <a:pt x="140" y="9"/>
                      <a:pt x="142" y="9"/>
                    </a:cubicBezTo>
                    <a:cubicBezTo>
                      <a:pt x="145" y="9"/>
                      <a:pt x="149" y="7"/>
                      <a:pt x="152" y="6"/>
                    </a:cubicBezTo>
                    <a:cubicBezTo>
                      <a:pt x="153" y="5"/>
                      <a:pt x="154" y="2"/>
                      <a:pt x="155" y="2"/>
                    </a:cubicBezTo>
                    <a:cubicBezTo>
                      <a:pt x="157" y="2"/>
                      <a:pt x="157" y="5"/>
                      <a:pt x="158" y="5"/>
                    </a:cubicBezTo>
                    <a:cubicBezTo>
                      <a:pt x="160" y="6"/>
                      <a:pt x="162" y="6"/>
                      <a:pt x="164" y="5"/>
                    </a:cubicBezTo>
                    <a:cubicBezTo>
                      <a:pt x="166" y="4"/>
                      <a:pt x="165" y="0"/>
                      <a:pt x="167" y="0"/>
                    </a:cubicBezTo>
                    <a:cubicBezTo>
                      <a:pt x="170" y="0"/>
                      <a:pt x="171" y="4"/>
                      <a:pt x="173" y="4"/>
                    </a:cubicBezTo>
                    <a:cubicBezTo>
                      <a:pt x="175" y="4"/>
                      <a:pt x="176" y="2"/>
                      <a:pt x="177" y="2"/>
                    </a:cubicBezTo>
                    <a:cubicBezTo>
                      <a:pt x="179" y="2"/>
                      <a:pt x="178" y="6"/>
                      <a:pt x="180" y="6"/>
                    </a:cubicBezTo>
                    <a:cubicBezTo>
                      <a:pt x="183" y="5"/>
                      <a:pt x="184" y="2"/>
                      <a:pt x="187" y="2"/>
                    </a:cubicBezTo>
                    <a:cubicBezTo>
                      <a:pt x="188" y="2"/>
                      <a:pt x="190" y="4"/>
                      <a:pt x="191" y="5"/>
                    </a:cubicBezTo>
                    <a:cubicBezTo>
                      <a:pt x="193" y="6"/>
                      <a:pt x="195" y="8"/>
                      <a:pt x="197" y="9"/>
                    </a:cubicBezTo>
                    <a:cubicBezTo>
                      <a:pt x="199" y="10"/>
                      <a:pt x="202" y="12"/>
                      <a:pt x="204" y="12"/>
                    </a:cubicBezTo>
                    <a:cubicBezTo>
                      <a:pt x="206" y="12"/>
                      <a:pt x="207" y="10"/>
                      <a:pt x="208" y="10"/>
                    </a:cubicBezTo>
                    <a:cubicBezTo>
                      <a:pt x="210" y="9"/>
                      <a:pt x="212" y="10"/>
                      <a:pt x="214" y="10"/>
                    </a:cubicBezTo>
                    <a:cubicBezTo>
                      <a:pt x="216" y="9"/>
                      <a:pt x="216" y="7"/>
                      <a:pt x="218" y="7"/>
                    </a:cubicBezTo>
                    <a:cubicBezTo>
                      <a:pt x="221" y="9"/>
                      <a:pt x="224" y="13"/>
                      <a:pt x="226" y="17"/>
                    </a:cubicBezTo>
                    <a:cubicBezTo>
                      <a:pt x="228" y="18"/>
                      <a:pt x="228" y="21"/>
                      <a:pt x="230" y="23"/>
                    </a:cubicBezTo>
                    <a:cubicBezTo>
                      <a:pt x="231" y="24"/>
                      <a:pt x="232" y="25"/>
                      <a:pt x="233" y="26"/>
                    </a:cubicBezTo>
                    <a:cubicBezTo>
                      <a:pt x="234" y="27"/>
                      <a:pt x="236" y="29"/>
                      <a:pt x="235" y="30"/>
                    </a:cubicBezTo>
                    <a:cubicBezTo>
                      <a:pt x="235" y="31"/>
                      <a:pt x="233" y="32"/>
                      <a:pt x="233" y="33"/>
                    </a:cubicBezTo>
                    <a:cubicBezTo>
                      <a:pt x="233" y="35"/>
                      <a:pt x="236" y="35"/>
                      <a:pt x="237" y="36"/>
                    </a:cubicBezTo>
                    <a:cubicBezTo>
                      <a:pt x="237" y="39"/>
                      <a:pt x="234" y="41"/>
                      <a:pt x="235" y="43"/>
                    </a:cubicBezTo>
                    <a:cubicBezTo>
                      <a:pt x="236" y="44"/>
                      <a:pt x="240" y="43"/>
                      <a:pt x="241" y="45"/>
                    </a:cubicBezTo>
                    <a:cubicBezTo>
                      <a:pt x="241" y="47"/>
                      <a:pt x="237" y="47"/>
                      <a:pt x="236" y="49"/>
                    </a:cubicBezTo>
                    <a:cubicBezTo>
                      <a:pt x="234" y="50"/>
                      <a:pt x="232" y="51"/>
                      <a:pt x="231" y="53"/>
                    </a:cubicBezTo>
                    <a:cubicBezTo>
                      <a:pt x="230" y="54"/>
                      <a:pt x="231" y="56"/>
                      <a:pt x="230" y="58"/>
                    </a:cubicBezTo>
                    <a:cubicBezTo>
                      <a:pt x="229" y="59"/>
                      <a:pt x="227" y="59"/>
                      <a:pt x="227" y="61"/>
                    </a:cubicBezTo>
                    <a:cubicBezTo>
                      <a:pt x="225" y="63"/>
                      <a:pt x="225" y="65"/>
                      <a:pt x="224" y="68"/>
                    </a:cubicBezTo>
                    <a:cubicBezTo>
                      <a:pt x="223" y="71"/>
                      <a:pt x="222" y="74"/>
                      <a:pt x="221" y="77"/>
                    </a:cubicBezTo>
                    <a:cubicBezTo>
                      <a:pt x="220" y="79"/>
                      <a:pt x="220" y="81"/>
                      <a:pt x="220" y="83"/>
                    </a:cubicBezTo>
                    <a:cubicBezTo>
                      <a:pt x="220" y="87"/>
                      <a:pt x="219" y="90"/>
                      <a:pt x="219" y="94"/>
                    </a:cubicBezTo>
                    <a:cubicBezTo>
                      <a:pt x="218" y="96"/>
                      <a:pt x="216" y="97"/>
                      <a:pt x="215" y="99"/>
                    </a:cubicBezTo>
                    <a:cubicBezTo>
                      <a:pt x="214" y="103"/>
                      <a:pt x="212" y="107"/>
                      <a:pt x="211" y="111"/>
                    </a:cubicBezTo>
                    <a:cubicBezTo>
                      <a:pt x="211" y="112"/>
                      <a:pt x="212" y="113"/>
                      <a:pt x="212" y="115"/>
                    </a:cubicBezTo>
                    <a:cubicBezTo>
                      <a:pt x="214" y="116"/>
                      <a:pt x="215" y="118"/>
                      <a:pt x="216" y="119"/>
                    </a:cubicBezTo>
                    <a:cubicBezTo>
                      <a:pt x="216" y="121"/>
                      <a:pt x="215" y="122"/>
                      <a:pt x="215" y="123"/>
                    </a:cubicBezTo>
                    <a:cubicBezTo>
                      <a:pt x="215" y="127"/>
                      <a:pt x="216" y="132"/>
                      <a:pt x="217" y="136"/>
                    </a:cubicBezTo>
                    <a:cubicBezTo>
                      <a:pt x="217" y="139"/>
                      <a:pt x="218" y="141"/>
                      <a:pt x="219" y="144"/>
                    </a:cubicBezTo>
                    <a:cubicBezTo>
                      <a:pt x="219" y="147"/>
                      <a:pt x="220" y="150"/>
                      <a:pt x="220" y="152"/>
                    </a:cubicBezTo>
                    <a:cubicBezTo>
                      <a:pt x="220" y="155"/>
                      <a:pt x="220" y="157"/>
                      <a:pt x="220" y="159"/>
                    </a:cubicBezTo>
                    <a:cubicBezTo>
                      <a:pt x="220" y="162"/>
                      <a:pt x="220" y="165"/>
                      <a:pt x="221" y="168"/>
                    </a:cubicBezTo>
                    <a:cubicBezTo>
                      <a:pt x="222" y="171"/>
                      <a:pt x="224" y="173"/>
                      <a:pt x="226" y="175"/>
                    </a:cubicBezTo>
                    <a:cubicBezTo>
                      <a:pt x="228" y="179"/>
                      <a:pt x="230" y="182"/>
                      <a:pt x="231" y="185"/>
                    </a:cubicBezTo>
                    <a:cubicBezTo>
                      <a:pt x="233" y="189"/>
                      <a:pt x="233" y="193"/>
                      <a:pt x="234" y="197"/>
                    </a:cubicBezTo>
                    <a:cubicBezTo>
                      <a:pt x="226" y="198"/>
                      <a:pt x="218" y="195"/>
                      <a:pt x="211" y="198"/>
                    </a:cubicBezTo>
                    <a:cubicBezTo>
                      <a:pt x="207" y="201"/>
                      <a:pt x="208" y="208"/>
                      <a:pt x="207" y="212"/>
                    </a:cubicBezTo>
                    <a:cubicBezTo>
                      <a:pt x="207" y="215"/>
                      <a:pt x="209" y="216"/>
                      <a:pt x="209" y="219"/>
                    </a:cubicBezTo>
                    <a:cubicBezTo>
                      <a:pt x="209" y="223"/>
                      <a:pt x="208" y="228"/>
                      <a:pt x="207" y="233"/>
                    </a:cubicBezTo>
                    <a:cubicBezTo>
                      <a:pt x="207" y="235"/>
                      <a:pt x="205" y="237"/>
                      <a:pt x="205" y="239"/>
                    </a:cubicBezTo>
                    <a:cubicBezTo>
                      <a:pt x="205" y="243"/>
                      <a:pt x="205" y="246"/>
                      <a:pt x="206" y="249"/>
                    </a:cubicBezTo>
                    <a:cubicBezTo>
                      <a:pt x="208" y="252"/>
                      <a:pt x="211" y="255"/>
                      <a:pt x="214" y="256"/>
                    </a:cubicBezTo>
                    <a:cubicBezTo>
                      <a:pt x="215" y="257"/>
                      <a:pt x="216" y="257"/>
                      <a:pt x="218" y="257"/>
                    </a:cubicBezTo>
                    <a:cubicBezTo>
                      <a:pt x="219" y="257"/>
                      <a:pt x="223" y="254"/>
                      <a:pt x="222" y="255"/>
                    </a:cubicBezTo>
                    <a:cubicBezTo>
                      <a:pt x="221" y="260"/>
                      <a:pt x="221" y="267"/>
                      <a:pt x="220" y="272"/>
                    </a:cubicBezTo>
                    <a:cubicBezTo>
                      <a:pt x="219" y="275"/>
                      <a:pt x="214" y="274"/>
                      <a:pt x="212" y="273"/>
                    </a:cubicBezTo>
                    <a:cubicBezTo>
                      <a:pt x="208" y="271"/>
                      <a:pt x="207" y="266"/>
                      <a:pt x="204" y="262"/>
                    </a:cubicBezTo>
                    <a:cubicBezTo>
                      <a:pt x="201" y="260"/>
                      <a:pt x="199" y="257"/>
                      <a:pt x="197" y="255"/>
                    </a:cubicBezTo>
                    <a:cubicBezTo>
                      <a:pt x="195" y="253"/>
                      <a:pt x="193" y="252"/>
                      <a:pt x="191" y="250"/>
                    </a:cubicBezTo>
                    <a:cubicBezTo>
                      <a:pt x="189" y="248"/>
                      <a:pt x="189" y="244"/>
                      <a:pt x="186" y="244"/>
                    </a:cubicBezTo>
                    <a:cubicBezTo>
                      <a:pt x="183" y="244"/>
                      <a:pt x="183" y="249"/>
                      <a:pt x="181" y="250"/>
                    </a:cubicBezTo>
                    <a:cubicBezTo>
                      <a:pt x="177" y="250"/>
                      <a:pt x="173" y="249"/>
                      <a:pt x="169" y="247"/>
                    </a:cubicBezTo>
                    <a:cubicBezTo>
                      <a:pt x="167" y="247"/>
                      <a:pt x="166" y="245"/>
                      <a:pt x="164" y="243"/>
                    </a:cubicBezTo>
                    <a:cubicBezTo>
                      <a:pt x="164" y="242"/>
                      <a:pt x="164" y="240"/>
                      <a:pt x="163" y="240"/>
                    </a:cubicBezTo>
                    <a:cubicBezTo>
                      <a:pt x="160" y="240"/>
                      <a:pt x="157" y="243"/>
                      <a:pt x="154" y="243"/>
                    </a:cubicBezTo>
                    <a:cubicBezTo>
                      <a:pt x="151" y="242"/>
                      <a:pt x="150" y="240"/>
                      <a:pt x="147" y="238"/>
                    </a:cubicBezTo>
                    <a:cubicBezTo>
                      <a:pt x="147" y="237"/>
                      <a:pt x="147" y="236"/>
                      <a:pt x="146" y="236"/>
                    </a:cubicBezTo>
                    <a:cubicBezTo>
                      <a:pt x="143" y="236"/>
                      <a:pt x="139" y="237"/>
                      <a:pt x="136" y="238"/>
                    </a:cubicBezTo>
                    <a:cubicBezTo>
                      <a:pt x="133" y="239"/>
                      <a:pt x="129" y="241"/>
                      <a:pt x="126" y="241"/>
                    </a:cubicBezTo>
                    <a:cubicBezTo>
                      <a:pt x="124" y="241"/>
                      <a:pt x="125" y="239"/>
                      <a:pt x="126" y="237"/>
                    </a:cubicBezTo>
                    <a:cubicBezTo>
                      <a:pt x="126" y="236"/>
                      <a:pt x="127" y="234"/>
                      <a:pt x="127" y="232"/>
                    </a:cubicBezTo>
                    <a:cubicBezTo>
                      <a:pt x="127" y="228"/>
                      <a:pt x="128" y="224"/>
                      <a:pt x="127" y="221"/>
                    </a:cubicBezTo>
                    <a:cubicBezTo>
                      <a:pt x="126" y="218"/>
                      <a:pt x="121" y="218"/>
                      <a:pt x="121" y="215"/>
                    </a:cubicBezTo>
                    <a:cubicBezTo>
                      <a:pt x="120" y="210"/>
                      <a:pt x="122" y="203"/>
                      <a:pt x="122" y="197"/>
                    </a:cubicBezTo>
                    <a:cubicBezTo>
                      <a:pt x="122" y="195"/>
                      <a:pt x="121" y="193"/>
                      <a:pt x="120" y="190"/>
                    </a:cubicBezTo>
                    <a:cubicBezTo>
                      <a:pt x="120" y="189"/>
                      <a:pt x="122" y="188"/>
                      <a:pt x="121" y="186"/>
                    </a:cubicBezTo>
                    <a:cubicBezTo>
                      <a:pt x="121" y="184"/>
                      <a:pt x="121" y="181"/>
                      <a:pt x="119" y="180"/>
                    </a:cubicBezTo>
                    <a:cubicBezTo>
                      <a:pt x="115" y="178"/>
                      <a:pt x="111" y="181"/>
                      <a:pt x="107" y="181"/>
                    </a:cubicBezTo>
                    <a:cubicBezTo>
                      <a:pt x="106" y="180"/>
                      <a:pt x="106" y="178"/>
                      <a:pt x="105" y="178"/>
                    </a:cubicBezTo>
                    <a:cubicBezTo>
                      <a:pt x="104" y="177"/>
                      <a:pt x="103" y="178"/>
                      <a:pt x="102" y="178"/>
                    </a:cubicBezTo>
                    <a:cubicBezTo>
                      <a:pt x="99" y="178"/>
                      <a:pt x="96" y="178"/>
                      <a:pt x="94" y="180"/>
                    </a:cubicBezTo>
                    <a:cubicBezTo>
                      <a:pt x="92" y="181"/>
                      <a:pt x="94" y="184"/>
                      <a:pt x="93" y="186"/>
                    </a:cubicBezTo>
                    <a:cubicBezTo>
                      <a:pt x="93" y="187"/>
                      <a:pt x="92" y="188"/>
                      <a:pt x="92" y="189"/>
                    </a:cubicBezTo>
                    <a:cubicBezTo>
                      <a:pt x="91" y="190"/>
                      <a:pt x="92" y="192"/>
                      <a:pt x="91" y="193"/>
                    </a:cubicBezTo>
                    <a:cubicBezTo>
                      <a:pt x="89" y="194"/>
                      <a:pt x="87" y="193"/>
                      <a:pt x="86" y="193"/>
                    </a:cubicBezTo>
                    <a:cubicBezTo>
                      <a:pt x="83" y="193"/>
                      <a:pt x="81" y="193"/>
                      <a:pt x="79" y="193"/>
                    </a:cubicBezTo>
                    <a:cubicBezTo>
                      <a:pt x="74" y="193"/>
                      <a:pt x="70" y="195"/>
                      <a:pt x="66" y="193"/>
                    </a:cubicBezTo>
                    <a:cubicBezTo>
                      <a:pt x="62" y="191"/>
                      <a:pt x="61" y="186"/>
                      <a:pt x="60" y="182"/>
                    </a:cubicBezTo>
                    <a:cubicBezTo>
                      <a:pt x="59" y="179"/>
                      <a:pt x="58" y="176"/>
                      <a:pt x="58" y="174"/>
                    </a:cubicBezTo>
                    <a:cubicBezTo>
                      <a:pt x="58" y="171"/>
                      <a:pt x="58" y="169"/>
                      <a:pt x="57" y="166"/>
                    </a:cubicBezTo>
                    <a:cubicBezTo>
                      <a:pt x="57" y="164"/>
                      <a:pt x="58" y="161"/>
                      <a:pt x="56" y="161"/>
                    </a:cubicBezTo>
                    <a:lnTo>
                      <a:pt x="14" y="161"/>
                    </a:lnTo>
                    <a:cubicBezTo>
                      <a:pt x="12" y="161"/>
                      <a:pt x="10" y="161"/>
                      <a:pt x="8" y="161"/>
                    </a:cubicBezTo>
                    <a:cubicBezTo>
                      <a:pt x="6" y="161"/>
                      <a:pt x="5" y="163"/>
                      <a:pt x="4" y="163"/>
                    </a:cubicBezTo>
                    <a:cubicBezTo>
                      <a:pt x="2" y="163"/>
                      <a:pt x="1" y="161"/>
                      <a:pt x="0" y="160"/>
                    </a:cubicBezTo>
                    <a:cubicBezTo>
                      <a:pt x="1" y="160"/>
                      <a:pt x="3" y="161"/>
                      <a:pt x="4" y="159"/>
                    </a:cubicBezTo>
                    <a:cubicBezTo>
                      <a:pt x="5" y="156"/>
                      <a:pt x="2" y="152"/>
                      <a:pt x="3" y="149"/>
                    </a:cubicBezTo>
                    <a:cubicBezTo>
                      <a:pt x="5" y="147"/>
                      <a:pt x="8" y="145"/>
                      <a:pt x="11" y="144"/>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 name="Freeform 2525"/>
              <p:cNvSpPr>
                <a:spLocks noChangeAspect="1"/>
              </p:cNvSpPr>
              <p:nvPr/>
            </p:nvSpPr>
            <p:spPr bwMode="auto">
              <a:xfrm>
                <a:off x="3030" y="2581"/>
                <a:ext cx="115" cy="150"/>
              </a:xfrm>
              <a:custGeom>
                <a:avLst/>
                <a:gdLst>
                  <a:gd name="T0" fmla="*/ 13 w 96"/>
                  <a:gd name="T1" fmla="*/ 150 h 125"/>
                  <a:gd name="T2" fmla="*/ 6 w 96"/>
                  <a:gd name="T3" fmla="*/ 140 h 125"/>
                  <a:gd name="T4" fmla="*/ 0 w 96"/>
                  <a:gd name="T5" fmla="*/ 132 h 125"/>
                  <a:gd name="T6" fmla="*/ 2 w 96"/>
                  <a:gd name="T7" fmla="*/ 126 h 125"/>
                  <a:gd name="T8" fmla="*/ 10 w 96"/>
                  <a:gd name="T9" fmla="*/ 127 h 125"/>
                  <a:gd name="T10" fmla="*/ 11 w 96"/>
                  <a:gd name="T11" fmla="*/ 119 h 125"/>
                  <a:gd name="T12" fmla="*/ 5 w 96"/>
                  <a:gd name="T13" fmla="*/ 113 h 125"/>
                  <a:gd name="T14" fmla="*/ 6 w 96"/>
                  <a:gd name="T15" fmla="*/ 104 h 125"/>
                  <a:gd name="T16" fmla="*/ 17 w 96"/>
                  <a:gd name="T17" fmla="*/ 106 h 125"/>
                  <a:gd name="T18" fmla="*/ 19 w 96"/>
                  <a:gd name="T19" fmla="*/ 97 h 125"/>
                  <a:gd name="T20" fmla="*/ 26 w 96"/>
                  <a:gd name="T21" fmla="*/ 103 h 125"/>
                  <a:gd name="T22" fmla="*/ 36 w 96"/>
                  <a:gd name="T23" fmla="*/ 102 h 125"/>
                  <a:gd name="T24" fmla="*/ 38 w 96"/>
                  <a:gd name="T25" fmla="*/ 106 h 125"/>
                  <a:gd name="T26" fmla="*/ 43 w 96"/>
                  <a:gd name="T27" fmla="*/ 106 h 125"/>
                  <a:gd name="T28" fmla="*/ 44 w 96"/>
                  <a:gd name="T29" fmla="*/ 95 h 125"/>
                  <a:gd name="T30" fmla="*/ 44 w 96"/>
                  <a:gd name="T31" fmla="*/ 83 h 125"/>
                  <a:gd name="T32" fmla="*/ 47 w 96"/>
                  <a:gd name="T33" fmla="*/ 74 h 125"/>
                  <a:gd name="T34" fmla="*/ 40 w 96"/>
                  <a:gd name="T35" fmla="*/ 72 h 125"/>
                  <a:gd name="T36" fmla="*/ 42 w 96"/>
                  <a:gd name="T37" fmla="*/ 59 h 125"/>
                  <a:gd name="T38" fmla="*/ 50 w 96"/>
                  <a:gd name="T39" fmla="*/ 54 h 125"/>
                  <a:gd name="T40" fmla="*/ 50 w 96"/>
                  <a:gd name="T41" fmla="*/ 42 h 125"/>
                  <a:gd name="T42" fmla="*/ 34 w 96"/>
                  <a:gd name="T43" fmla="*/ 41 h 125"/>
                  <a:gd name="T44" fmla="*/ 31 w 96"/>
                  <a:gd name="T45" fmla="*/ 35 h 125"/>
                  <a:gd name="T46" fmla="*/ 35 w 96"/>
                  <a:gd name="T47" fmla="*/ 26 h 125"/>
                  <a:gd name="T48" fmla="*/ 52 w 96"/>
                  <a:gd name="T49" fmla="*/ 26 h 125"/>
                  <a:gd name="T50" fmla="*/ 75 w 96"/>
                  <a:gd name="T51" fmla="*/ 35 h 125"/>
                  <a:gd name="T52" fmla="*/ 75 w 96"/>
                  <a:gd name="T53" fmla="*/ 29 h 125"/>
                  <a:gd name="T54" fmla="*/ 77 w 96"/>
                  <a:gd name="T55" fmla="*/ 22 h 125"/>
                  <a:gd name="T56" fmla="*/ 80 w 96"/>
                  <a:gd name="T57" fmla="*/ 18 h 125"/>
                  <a:gd name="T58" fmla="*/ 81 w 96"/>
                  <a:gd name="T59" fmla="*/ 8 h 125"/>
                  <a:gd name="T60" fmla="*/ 83 w 96"/>
                  <a:gd name="T61" fmla="*/ 2 h 125"/>
                  <a:gd name="T62" fmla="*/ 93 w 96"/>
                  <a:gd name="T63" fmla="*/ 2 h 125"/>
                  <a:gd name="T64" fmla="*/ 98 w 96"/>
                  <a:gd name="T65" fmla="*/ 0 h 125"/>
                  <a:gd name="T66" fmla="*/ 105 w 96"/>
                  <a:gd name="T67" fmla="*/ 2 h 125"/>
                  <a:gd name="T68" fmla="*/ 114 w 96"/>
                  <a:gd name="T69" fmla="*/ 1 h 125"/>
                  <a:gd name="T70" fmla="*/ 114 w 96"/>
                  <a:gd name="T71" fmla="*/ 8 h 125"/>
                  <a:gd name="T72" fmla="*/ 109 w 96"/>
                  <a:gd name="T73" fmla="*/ 22 h 125"/>
                  <a:gd name="T74" fmla="*/ 104 w 96"/>
                  <a:gd name="T75" fmla="*/ 37 h 125"/>
                  <a:gd name="T76" fmla="*/ 103 w 96"/>
                  <a:gd name="T77" fmla="*/ 48 h 125"/>
                  <a:gd name="T78" fmla="*/ 103 w 96"/>
                  <a:gd name="T79" fmla="*/ 62 h 125"/>
                  <a:gd name="T80" fmla="*/ 103 w 96"/>
                  <a:gd name="T81" fmla="*/ 74 h 125"/>
                  <a:gd name="T82" fmla="*/ 96 w 96"/>
                  <a:gd name="T83" fmla="*/ 78 h 125"/>
                  <a:gd name="T84" fmla="*/ 96 w 96"/>
                  <a:gd name="T85" fmla="*/ 84 h 125"/>
                  <a:gd name="T86" fmla="*/ 87 w 96"/>
                  <a:gd name="T87" fmla="*/ 86 h 125"/>
                  <a:gd name="T88" fmla="*/ 85 w 96"/>
                  <a:gd name="T89" fmla="*/ 94 h 125"/>
                  <a:gd name="T90" fmla="*/ 77 w 96"/>
                  <a:gd name="T91" fmla="*/ 104 h 125"/>
                  <a:gd name="T92" fmla="*/ 78 w 96"/>
                  <a:gd name="T93" fmla="*/ 118 h 125"/>
                  <a:gd name="T94" fmla="*/ 73 w 96"/>
                  <a:gd name="T95" fmla="*/ 133 h 125"/>
                  <a:gd name="T96" fmla="*/ 62 w 96"/>
                  <a:gd name="T97" fmla="*/ 138 h 125"/>
                  <a:gd name="T98" fmla="*/ 56 w 96"/>
                  <a:gd name="T99" fmla="*/ 146 h 125"/>
                  <a:gd name="T100" fmla="*/ 49 w 96"/>
                  <a:gd name="T101" fmla="*/ 145 h 125"/>
                  <a:gd name="T102" fmla="*/ 49 w 96"/>
                  <a:gd name="T103" fmla="*/ 138 h 125"/>
                  <a:gd name="T104" fmla="*/ 38 w 96"/>
                  <a:gd name="T105" fmla="*/ 143 h 125"/>
                  <a:gd name="T106" fmla="*/ 36 w 96"/>
                  <a:gd name="T107" fmla="*/ 149 h 125"/>
                  <a:gd name="T108" fmla="*/ 30 w 96"/>
                  <a:gd name="T109" fmla="*/ 145 h 125"/>
                  <a:gd name="T110" fmla="*/ 25 w 96"/>
                  <a:gd name="T111" fmla="*/ 142 h 125"/>
                  <a:gd name="T112" fmla="*/ 13 w 96"/>
                  <a:gd name="T113" fmla="*/ 150 h 12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
                  <a:gd name="T172" fmla="*/ 0 h 125"/>
                  <a:gd name="T173" fmla="*/ 96 w 96"/>
                  <a:gd name="T174" fmla="*/ 125 h 12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 h="125">
                    <a:moveTo>
                      <a:pt x="11" y="125"/>
                    </a:moveTo>
                    <a:lnTo>
                      <a:pt x="5" y="117"/>
                    </a:lnTo>
                    <a:lnTo>
                      <a:pt x="0" y="110"/>
                    </a:lnTo>
                    <a:cubicBezTo>
                      <a:pt x="1" y="108"/>
                      <a:pt x="1" y="106"/>
                      <a:pt x="2" y="105"/>
                    </a:cubicBezTo>
                    <a:cubicBezTo>
                      <a:pt x="4" y="104"/>
                      <a:pt x="7" y="107"/>
                      <a:pt x="8" y="106"/>
                    </a:cubicBezTo>
                    <a:cubicBezTo>
                      <a:pt x="9" y="104"/>
                      <a:pt x="9" y="101"/>
                      <a:pt x="9" y="99"/>
                    </a:cubicBezTo>
                    <a:cubicBezTo>
                      <a:pt x="8" y="97"/>
                      <a:pt x="4" y="96"/>
                      <a:pt x="4" y="94"/>
                    </a:cubicBezTo>
                    <a:cubicBezTo>
                      <a:pt x="3" y="91"/>
                      <a:pt x="3" y="88"/>
                      <a:pt x="5" y="87"/>
                    </a:cubicBezTo>
                    <a:cubicBezTo>
                      <a:pt x="8" y="85"/>
                      <a:pt x="12" y="90"/>
                      <a:pt x="14" y="88"/>
                    </a:cubicBezTo>
                    <a:cubicBezTo>
                      <a:pt x="16" y="87"/>
                      <a:pt x="14" y="82"/>
                      <a:pt x="16" y="81"/>
                    </a:cubicBezTo>
                    <a:cubicBezTo>
                      <a:pt x="19" y="80"/>
                      <a:pt x="20" y="85"/>
                      <a:pt x="22" y="86"/>
                    </a:cubicBezTo>
                    <a:cubicBezTo>
                      <a:pt x="25" y="87"/>
                      <a:pt x="28" y="85"/>
                      <a:pt x="30" y="85"/>
                    </a:cubicBezTo>
                    <a:cubicBezTo>
                      <a:pt x="31" y="86"/>
                      <a:pt x="31" y="88"/>
                      <a:pt x="32" y="88"/>
                    </a:cubicBezTo>
                    <a:cubicBezTo>
                      <a:pt x="33" y="89"/>
                      <a:pt x="35" y="90"/>
                      <a:pt x="36" y="88"/>
                    </a:cubicBezTo>
                    <a:cubicBezTo>
                      <a:pt x="38" y="86"/>
                      <a:pt x="37" y="82"/>
                      <a:pt x="37" y="79"/>
                    </a:cubicBezTo>
                    <a:cubicBezTo>
                      <a:pt x="37" y="76"/>
                      <a:pt x="37" y="72"/>
                      <a:pt x="37" y="69"/>
                    </a:cubicBezTo>
                    <a:cubicBezTo>
                      <a:pt x="37" y="67"/>
                      <a:pt x="40" y="64"/>
                      <a:pt x="39" y="62"/>
                    </a:cubicBezTo>
                    <a:cubicBezTo>
                      <a:pt x="38" y="60"/>
                      <a:pt x="34" y="62"/>
                      <a:pt x="33" y="60"/>
                    </a:cubicBezTo>
                    <a:cubicBezTo>
                      <a:pt x="32" y="56"/>
                      <a:pt x="33" y="52"/>
                      <a:pt x="35" y="49"/>
                    </a:cubicBezTo>
                    <a:cubicBezTo>
                      <a:pt x="36" y="47"/>
                      <a:pt x="40" y="47"/>
                      <a:pt x="42" y="45"/>
                    </a:cubicBezTo>
                    <a:cubicBezTo>
                      <a:pt x="43" y="42"/>
                      <a:pt x="45" y="37"/>
                      <a:pt x="42" y="35"/>
                    </a:cubicBezTo>
                    <a:cubicBezTo>
                      <a:pt x="39" y="32"/>
                      <a:pt x="32" y="36"/>
                      <a:pt x="28" y="34"/>
                    </a:cubicBezTo>
                    <a:cubicBezTo>
                      <a:pt x="26" y="34"/>
                      <a:pt x="26" y="31"/>
                      <a:pt x="26" y="29"/>
                    </a:cubicBezTo>
                    <a:cubicBezTo>
                      <a:pt x="26" y="27"/>
                      <a:pt x="28" y="24"/>
                      <a:pt x="29" y="22"/>
                    </a:cubicBezTo>
                    <a:cubicBezTo>
                      <a:pt x="34" y="22"/>
                      <a:pt x="38" y="21"/>
                      <a:pt x="43" y="22"/>
                    </a:cubicBezTo>
                    <a:cubicBezTo>
                      <a:pt x="50" y="23"/>
                      <a:pt x="56" y="28"/>
                      <a:pt x="63" y="29"/>
                    </a:cubicBezTo>
                    <a:cubicBezTo>
                      <a:pt x="64" y="29"/>
                      <a:pt x="62" y="26"/>
                      <a:pt x="63" y="24"/>
                    </a:cubicBezTo>
                    <a:cubicBezTo>
                      <a:pt x="63" y="22"/>
                      <a:pt x="63" y="20"/>
                      <a:pt x="64" y="18"/>
                    </a:cubicBezTo>
                    <a:cubicBezTo>
                      <a:pt x="65" y="17"/>
                      <a:pt x="67" y="17"/>
                      <a:pt x="67" y="15"/>
                    </a:cubicBezTo>
                    <a:cubicBezTo>
                      <a:pt x="68" y="13"/>
                      <a:pt x="68" y="10"/>
                      <a:pt x="68" y="7"/>
                    </a:cubicBezTo>
                    <a:cubicBezTo>
                      <a:pt x="68" y="6"/>
                      <a:pt x="68" y="3"/>
                      <a:pt x="69" y="2"/>
                    </a:cubicBezTo>
                    <a:cubicBezTo>
                      <a:pt x="72" y="1"/>
                      <a:pt x="75" y="2"/>
                      <a:pt x="78" y="2"/>
                    </a:cubicBezTo>
                    <a:cubicBezTo>
                      <a:pt x="79" y="2"/>
                      <a:pt x="80" y="0"/>
                      <a:pt x="82" y="0"/>
                    </a:cubicBezTo>
                    <a:cubicBezTo>
                      <a:pt x="84" y="1"/>
                      <a:pt x="86" y="2"/>
                      <a:pt x="88" y="2"/>
                    </a:cubicBezTo>
                    <a:cubicBezTo>
                      <a:pt x="90" y="3"/>
                      <a:pt x="92" y="2"/>
                      <a:pt x="95" y="1"/>
                    </a:cubicBezTo>
                    <a:cubicBezTo>
                      <a:pt x="95" y="3"/>
                      <a:pt x="96" y="5"/>
                      <a:pt x="95" y="7"/>
                    </a:cubicBezTo>
                    <a:cubicBezTo>
                      <a:pt x="95" y="11"/>
                      <a:pt x="92" y="14"/>
                      <a:pt x="91" y="18"/>
                    </a:cubicBezTo>
                    <a:cubicBezTo>
                      <a:pt x="89" y="22"/>
                      <a:pt x="88" y="26"/>
                      <a:pt x="87" y="31"/>
                    </a:cubicBezTo>
                    <a:cubicBezTo>
                      <a:pt x="87" y="34"/>
                      <a:pt x="86" y="37"/>
                      <a:pt x="86" y="40"/>
                    </a:cubicBezTo>
                    <a:cubicBezTo>
                      <a:pt x="86" y="44"/>
                      <a:pt x="86" y="48"/>
                      <a:pt x="86" y="52"/>
                    </a:cubicBezTo>
                    <a:cubicBezTo>
                      <a:pt x="85" y="55"/>
                      <a:pt x="87" y="59"/>
                      <a:pt x="86" y="62"/>
                    </a:cubicBezTo>
                    <a:cubicBezTo>
                      <a:pt x="85" y="64"/>
                      <a:pt x="81" y="64"/>
                      <a:pt x="80" y="65"/>
                    </a:cubicBezTo>
                    <a:cubicBezTo>
                      <a:pt x="79" y="66"/>
                      <a:pt x="81" y="69"/>
                      <a:pt x="80" y="70"/>
                    </a:cubicBezTo>
                    <a:cubicBezTo>
                      <a:pt x="78" y="71"/>
                      <a:pt x="75" y="70"/>
                      <a:pt x="73" y="72"/>
                    </a:cubicBezTo>
                    <a:cubicBezTo>
                      <a:pt x="71" y="73"/>
                      <a:pt x="72" y="76"/>
                      <a:pt x="71" y="78"/>
                    </a:cubicBezTo>
                    <a:cubicBezTo>
                      <a:pt x="69" y="81"/>
                      <a:pt x="65" y="83"/>
                      <a:pt x="64" y="87"/>
                    </a:cubicBezTo>
                    <a:cubicBezTo>
                      <a:pt x="63" y="90"/>
                      <a:pt x="66" y="94"/>
                      <a:pt x="65" y="98"/>
                    </a:cubicBezTo>
                    <a:cubicBezTo>
                      <a:pt x="64" y="103"/>
                      <a:pt x="63" y="107"/>
                      <a:pt x="61" y="111"/>
                    </a:cubicBezTo>
                    <a:cubicBezTo>
                      <a:pt x="59" y="114"/>
                      <a:pt x="54" y="113"/>
                      <a:pt x="52" y="115"/>
                    </a:cubicBezTo>
                    <a:cubicBezTo>
                      <a:pt x="50" y="117"/>
                      <a:pt x="50" y="121"/>
                      <a:pt x="47" y="122"/>
                    </a:cubicBezTo>
                    <a:cubicBezTo>
                      <a:pt x="45" y="123"/>
                      <a:pt x="42" y="122"/>
                      <a:pt x="41" y="121"/>
                    </a:cubicBezTo>
                    <a:cubicBezTo>
                      <a:pt x="40" y="119"/>
                      <a:pt x="43" y="115"/>
                      <a:pt x="41" y="115"/>
                    </a:cubicBezTo>
                    <a:cubicBezTo>
                      <a:pt x="38" y="115"/>
                      <a:pt x="35" y="117"/>
                      <a:pt x="32" y="119"/>
                    </a:cubicBezTo>
                    <a:cubicBezTo>
                      <a:pt x="31" y="120"/>
                      <a:pt x="31" y="123"/>
                      <a:pt x="30" y="124"/>
                    </a:cubicBezTo>
                    <a:cubicBezTo>
                      <a:pt x="28" y="124"/>
                      <a:pt x="26" y="121"/>
                      <a:pt x="25" y="121"/>
                    </a:cubicBezTo>
                    <a:cubicBezTo>
                      <a:pt x="24" y="120"/>
                      <a:pt x="22" y="117"/>
                      <a:pt x="21" y="118"/>
                    </a:cubicBezTo>
                    <a:cubicBezTo>
                      <a:pt x="17" y="119"/>
                      <a:pt x="14" y="123"/>
                      <a:pt x="11" y="125"/>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 name="Freeform 2526"/>
              <p:cNvSpPr>
                <a:spLocks noChangeAspect="1"/>
              </p:cNvSpPr>
              <p:nvPr/>
            </p:nvSpPr>
            <p:spPr bwMode="auto">
              <a:xfrm>
                <a:off x="1738" y="2550"/>
                <a:ext cx="594" cy="694"/>
              </a:xfrm>
              <a:custGeom>
                <a:avLst/>
                <a:gdLst>
                  <a:gd name="T0" fmla="*/ 344 w 495"/>
                  <a:gd name="T1" fmla="*/ 671 h 578"/>
                  <a:gd name="T2" fmla="*/ 317 w 495"/>
                  <a:gd name="T3" fmla="*/ 652 h 578"/>
                  <a:gd name="T4" fmla="*/ 269 w 495"/>
                  <a:gd name="T5" fmla="*/ 628 h 578"/>
                  <a:gd name="T6" fmla="*/ 320 w 495"/>
                  <a:gd name="T7" fmla="*/ 561 h 578"/>
                  <a:gd name="T8" fmla="*/ 311 w 495"/>
                  <a:gd name="T9" fmla="*/ 525 h 578"/>
                  <a:gd name="T10" fmla="*/ 280 w 495"/>
                  <a:gd name="T11" fmla="*/ 479 h 578"/>
                  <a:gd name="T12" fmla="*/ 248 w 495"/>
                  <a:gd name="T13" fmla="*/ 439 h 578"/>
                  <a:gd name="T14" fmla="*/ 244 w 495"/>
                  <a:gd name="T15" fmla="*/ 377 h 578"/>
                  <a:gd name="T16" fmla="*/ 212 w 495"/>
                  <a:gd name="T17" fmla="*/ 348 h 578"/>
                  <a:gd name="T18" fmla="*/ 175 w 495"/>
                  <a:gd name="T19" fmla="*/ 319 h 578"/>
                  <a:gd name="T20" fmla="*/ 130 w 495"/>
                  <a:gd name="T21" fmla="*/ 275 h 578"/>
                  <a:gd name="T22" fmla="*/ 82 w 495"/>
                  <a:gd name="T23" fmla="*/ 282 h 578"/>
                  <a:gd name="T24" fmla="*/ 50 w 495"/>
                  <a:gd name="T25" fmla="*/ 257 h 578"/>
                  <a:gd name="T26" fmla="*/ 4 w 495"/>
                  <a:gd name="T27" fmla="*/ 239 h 578"/>
                  <a:gd name="T28" fmla="*/ 18 w 495"/>
                  <a:gd name="T29" fmla="*/ 189 h 578"/>
                  <a:gd name="T30" fmla="*/ 61 w 495"/>
                  <a:gd name="T31" fmla="*/ 166 h 578"/>
                  <a:gd name="T32" fmla="*/ 62 w 495"/>
                  <a:gd name="T33" fmla="*/ 78 h 578"/>
                  <a:gd name="T34" fmla="*/ 85 w 495"/>
                  <a:gd name="T35" fmla="*/ 60 h 578"/>
                  <a:gd name="T36" fmla="*/ 106 w 495"/>
                  <a:gd name="T37" fmla="*/ 68 h 578"/>
                  <a:gd name="T38" fmla="*/ 145 w 495"/>
                  <a:gd name="T39" fmla="*/ 67 h 578"/>
                  <a:gd name="T40" fmla="*/ 160 w 495"/>
                  <a:gd name="T41" fmla="*/ 48 h 578"/>
                  <a:gd name="T42" fmla="*/ 148 w 495"/>
                  <a:gd name="T43" fmla="*/ 25 h 578"/>
                  <a:gd name="T44" fmla="*/ 172 w 495"/>
                  <a:gd name="T45" fmla="*/ 22 h 578"/>
                  <a:gd name="T46" fmla="*/ 209 w 495"/>
                  <a:gd name="T47" fmla="*/ 1 h 578"/>
                  <a:gd name="T48" fmla="*/ 221 w 495"/>
                  <a:gd name="T49" fmla="*/ 23 h 578"/>
                  <a:gd name="T50" fmla="*/ 224 w 495"/>
                  <a:gd name="T51" fmla="*/ 62 h 578"/>
                  <a:gd name="T52" fmla="*/ 242 w 495"/>
                  <a:gd name="T53" fmla="*/ 65 h 578"/>
                  <a:gd name="T54" fmla="*/ 270 w 495"/>
                  <a:gd name="T55" fmla="*/ 58 h 578"/>
                  <a:gd name="T56" fmla="*/ 288 w 495"/>
                  <a:gd name="T57" fmla="*/ 46 h 578"/>
                  <a:gd name="T58" fmla="*/ 313 w 495"/>
                  <a:gd name="T59" fmla="*/ 54 h 578"/>
                  <a:gd name="T60" fmla="*/ 342 w 495"/>
                  <a:gd name="T61" fmla="*/ 18 h 578"/>
                  <a:gd name="T62" fmla="*/ 361 w 495"/>
                  <a:gd name="T63" fmla="*/ 61 h 578"/>
                  <a:gd name="T64" fmla="*/ 353 w 495"/>
                  <a:gd name="T65" fmla="*/ 84 h 578"/>
                  <a:gd name="T66" fmla="*/ 310 w 495"/>
                  <a:gd name="T67" fmla="*/ 121 h 578"/>
                  <a:gd name="T68" fmla="*/ 332 w 495"/>
                  <a:gd name="T69" fmla="*/ 131 h 578"/>
                  <a:gd name="T70" fmla="*/ 354 w 495"/>
                  <a:gd name="T71" fmla="*/ 98 h 578"/>
                  <a:gd name="T72" fmla="*/ 383 w 495"/>
                  <a:gd name="T73" fmla="*/ 108 h 578"/>
                  <a:gd name="T74" fmla="*/ 372 w 495"/>
                  <a:gd name="T75" fmla="*/ 122 h 578"/>
                  <a:gd name="T76" fmla="*/ 377 w 495"/>
                  <a:gd name="T77" fmla="*/ 122 h 578"/>
                  <a:gd name="T78" fmla="*/ 416 w 495"/>
                  <a:gd name="T79" fmla="*/ 108 h 578"/>
                  <a:gd name="T80" fmla="*/ 448 w 495"/>
                  <a:gd name="T81" fmla="*/ 128 h 578"/>
                  <a:gd name="T82" fmla="*/ 492 w 495"/>
                  <a:gd name="T83" fmla="*/ 137 h 578"/>
                  <a:gd name="T84" fmla="*/ 554 w 495"/>
                  <a:gd name="T85" fmla="*/ 172 h 578"/>
                  <a:gd name="T86" fmla="*/ 593 w 495"/>
                  <a:gd name="T87" fmla="*/ 213 h 578"/>
                  <a:gd name="T88" fmla="*/ 553 w 495"/>
                  <a:gd name="T89" fmla="*/ 297 h 578"/>
                  <a:gd name="T90" fmla="*/ 534 w 495"/>
                  <a:gd name="T91" fmla="*/ 349 h 578"/>
                  <a:gd name="T92" fmla="*/ 522 w 495"/>
                  <a:gd name="T93" fmla="*/ 438 h 578"/>
                  <a:gd name="T94" fmla="*/ 491 w 495"/>
                  <a:gd name="T95" fmla="*/ 495 h 578"/>
                  <a:gd name="T96" fmla="*/ 454 w 495"/>
                  <a:gd name="T97" fmla="*/ 497 h 578"/>
                  <a:gd name="T98" fmla="*/ 397 w 495"/>
                  <a:gd name="T99" fmla="*/ 546 h 578"/>
                  <a:gd name="T100" fmla="*/ 397 w 495"/>
                  <a:gd name="T101" fmla="*/ 599 h 578"/>
                  <a:gd name="T102" fmla="*/ 358 w 495"/>
                  <a:gd name="T103" fmla="*/ 657 h 578"/>
                  <a:gd name="T104" fmla="*/ 361 w 495"/>
                  <a:gd name="T105" fmla="*/ 624 h 578"/>
                  <a:gd name="T106" fmla="*/ 347 w 495"/>
                  <a:gd name="T107" fmla="*/ 675 h 57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95"/>
                  <a:gd name="T163" fmla="*/ 0 h 578"/>
                  <a:gd name="T164" fmla="*/ 495 w 495"/>
                  <a:gd name="T165" fmla="*/ 578 h 57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95" h="578">
                    <a:moveTo>
                      <a:pt x="281" y="578"/>
                    </a:moveTo>
                    <a:cubicBezTo>
                      <a:pt x="280" y="577"/>
                      <a:pt x="278" y="576"/>
                      <a:pt x="277" y="575"/>
                    </a:cubicBezTo>
                    <a:cubicBezTo>
                      <a:pt x="277" y="573"/>
                      <a:pt x="278" y="571"/>
                      <a:pt x="279" y="570"/>
                    </a:cubicBezTo>
                    <a:cubicBezTo>
                      <a:pt x="280" y="567"/>
                      <a:pt x="280" y="565"/>
                      <a:pt x="282" y="563"/>
                    </a:cubicBezTo>
                    <a:cubicBezTo>
                      <a:pt x="283" y="562"/>
                      <a:pt x="285" y="563"/>
                      <a:pt x="285" y="563"/>
                    </a:cubicBezTo>
                    <a:cubicBezTo>
                      <a:pt x="286" y="562"/>
                      <a:pt x="286" y="560"/>
                      <a:pt x="287" y="559"/>
                    </a:cubicBezTo>
                    <a:cubicBezTo>
                      <a:pt x="287" y="556"/>
                      <a:pt x="289" y="553"/>
                      <a:pt x="287" y="552"/>
                    </a:cubicBezTo>
                    <a:cubicBezTo>
                      <a:pt x="285" y="551"/>
                      <a:pt x="286" y="556"/>
                      <a:pt x="285" y="558"/>
                    </a:cubicBezTo>
                    <a:cubicBezTo>
                      <a:pt x="283" y="559"/>
                      <a:pt x="281" y="559"/>
                      <a:pt x="279" y="559"/>
                    </a:cubicBezTo>
                    <a:cubicBezTo>
                      <a:pt x="278" y="559"/>
                      <a:pt x="277" y="558"/>
                      <a:pt x="276" y="557"/>
                    </a:cubicBezTo>
                    <a:cubicBezTo>
                      <a:pt x="275" y="556"/>
                      <a:pt x="275" y="554"/>
                      <a:pt x="274" y="553"/>
                    </a:cubicBezTo>
                    <a:cubicBezTo>
                      <a:pt x="271" y="549"/>
                      <a:pt x="268" y="545"/>
                      <a:pt x="264" y="543"/>
                    </a:cubicBezTo>
                    <a:cubicBezTo>
                      <a:pt x="260" y="541"/>
                      <a:pt x="256" y="541"/>
                      <a:pt x="253" y="539"/>
                    </a:cubicBezTo>
                    <a:cubicBezTo>
                      <a:pt x="251" y="537"/>
                      <a:pt x="250" y="534"/>
                      <a:pt x="247" y="532"/>
                    </a:cubicBezTo>
                    <a:cubicBezTo>
                      <a:pt x="247" y="532"/>
                      <a:pt x="247" y="533"/>
                      <a:pt x="246" y="534"/>
                    </a:cubicBezTo>
                    <a:cubicBezTo>
                      <a:pt x="245" y="534"/>
                      <a:pt x="244" y="536"/>
                      <a:pt x="243" y="536"/>
                    </a:cubicBezTo>
                    <a:cubicBezTo>
                      <a:pt x="239" y="531"/>
                      <a:pt x="239" y="523"/>
                      <a:pt x="234" y="520"/>
                    </a:cubicBezTo>
                    <a:cubicBezTo>
                      <a:pt x="232" y="518"/>
                      <a:pt x="227" y="522"/>
                      <a:pt x="224" y="523"/>
                    </a:cubicBezTo>
                    <a:cubicBezTo>
                      <a:pt x="228" y="518"/>
                      <a:pt x="232" y="514"/>
                      <a:pt x="235" y="509"/>
                    </a:cubicBezTo>
                    <a:cubicBezTo>
                      <a:pt x="238" y="504"/>
                      <a:pt x="239" y="498"/>
                      <a:pt x="242" y="494"/>
                    </a:cubicBezTo>
                    <a:cubicBezTo>
                      <a:pt x="244" y="491"/>
                      <a:pt x="248" y="491"/>
                      <a:pt x="250" y="489"/>
                    </a:cubicBezTo>
                    <a:cubicBezTo>
                      <a:pt x="252" y="487"/>
                      <a:pt x="253" y="484"/>
                      <a:pt x="255" y="482"/>
                    </a:cubicBezTo>
                    <a:cubicBezTo>
                      <a:pt x="259" y="479"/>
                      <a:pt x="265" y="479"/>
                      <a:pt x="267" y="476"/>
                    </a:cubicBezTo>
                    <a:cubicBezTo>
                      <a:pt x="269" y="473"/>
                      <a:pt x="267" y="470"/>
                      <a:pt x="267" y="467"/>
                    </a:cubicBezTo>
                    <a:cubicBezTo>
                      <a:pt x="267" y="464"/>
                      <a:pt x="269" y="462"/>
                      <a:pt x="268" y="460"/>
                    </a:cubicBezTo>
                    <a:cubicBezTo>
                      <a:pt x="268" y="458"/>
                      <a:pt x="265" y="455"/>
                      <a:pt x="264" y="453"/>
                    </a:cubicBezTo>
                    <a:cubicBezTo>
                      <a:pt x="263" y="452"/>
                      <a:pt x="262" y="451"/>
                      <a:pt x="261" y="451"/>
                    </a:cubicBezTo>
                    <a:cubicBezTo>
                      <a:pt x="259" y="451"/>
                      <a:pt x="257" y="451"/>
                      <a:pt x="256" y="451"/>
                    </a:cubicBezTo>
                    <a:cubicBezTo>
                      <a:pt x="256" y="449"/>
                      <a:pt x="256" y="447"/>
                      <a:pt x="256" y="445"/>
                    </a:cubicBezTo>
                    <a:cubicBezTo>
                      <a:pt x="257" y="443"/>
                      <a:pt x="258" y="440"/>
                      <a:pt x="259" y="437"/>
                    </a:cubicBezTo>
                    <a:cubicBezTo>
                      <a:pt x="259" y="434"/>
                      <a:pt x="261" y="430"/>
                      <a:pt x="261" y="426"/>
                    </a:cubicBezTo>
                    <a:cubicBezTo>
                      <a:pt x="260" y="424"/>
                      <a:pt x="257" y="423"/>
                      <a:pt x="255" y="423"/>
                    </a:cubicBezTo>
                    <a:cubicBezTo>
                      <a:pt x="251" y="422"/>
                      <a:pt x="247" y="427"/>
                      <a:pt x="244" y="425"/>
                    </a:cubicBezTo>
                    <a:cubicBezTo>
                      <a:pt x="241" y="424"/>
                      <a:pt x="239" y="420"/>
                      <a:pt x="239" y="417"/>
                    </a:cubicBezTo>
                    <a:cubicBezTo>
                      <a:pt x="238" y="413"/>
                      <a:pt x="242" y="408"/>
                      <a:pt x="241" y="403"/>
                    </a:cubicBezTo>
                    <a:cubicBezTo>
                      <a:pt x="240" y="401"/>
                      <a:pt x="236" y="400"/>
                      <a:pt x="233" y="399"/>
                    </a:cubicBezTo>
                    <a:cubicBezTo>
                      <a:pt x="229" y="398"/>
                      <a:pt x="225" y="399"/>
                      <a:pt x="222" y="398"/>
                    </a:cubicBezTo>
                    <a:cubicBezTo>
                      <a:pt x="219" y="398"/>
                      <a:pt x="216" y="399"/>
                      <a:pt x="213" y="398"/>
                    </a:cubicBezTo>
                    <a:cubicBezTo>
                      <a:pt x="212" y="398"/>
                      <a:pt x="213" y="396"/>
                      <a:pt x="213" y="395"/>
                    </a:cubicBezTo>
                    <a:cubicBezTo>
                      <a:pt x="213" y="390"/>
                      <a:pt x="214" y="386"/>
                      <a:pt x="213" y="381"/>
                    </a:cubicBezTo>
                    <a:cubicBezTo>
                      <a:pt x="212" y="378"/>
                      <a:pt x="208" y="378"/>
                      <a:pt x="207" y="375"/>
                    </a:cubicBezTo>
                    <a:cubicBezTo>
                      <a:pt x="206" y="372"/>
                      <a:pt x="207" y="369"/>
                      <a:pt x="207" y="366"/>
                    </a:cubicBezTo>
                    <a:cubicBezTo>
                      <a:pt x="208" y="362"/>
                      <a:pt x="210" y="357"/>
                      <a:pt x="211" y="353"/>
                    </a:cubicBezTo>
                    <a:cubicBezTo>
                      <a:pt x="212" y="348"/>
                      <a:pt x="212" y="344"/>
                      <a:pt x="212" y="339"/>
                    </a:cubicBezTo>
                    <a:cubicBezTo>
                      <a:pt x="211" y="335"/>
                      <a:pt x="211" y="331"/>
                      <a:pt x="208" y="328"/>
                    </a:cubicBezTo>
                    <a:cubicBezTo>
                      <a:pt x="207" y="326"/>
                      <a:pt x="202" y="327"/>
                      <a:pt x="201" y="325"/>
                    </a:cubicBezTo>
                    <a:cubicBezTo>
                      <a:pt x="200" y="322"/>
                      <a:pt x="203" y="320"/>
                      <a:pt x="203" y="317"/>
                    </a:cubicBezTo>
                    <a:cubicBezTo>
                      <a:pt x="204" y="316"/>
                      <a:pt x="203" y="315"/>
                      <a:pt x="203" y="314"/>
                    </a:cubicBezTo>
                    <a:cubicBezTo>
                      <a:pt x="203" y="313"/>
                      <a:pt x="202" y="314"/>
                      <a:pt x="202" y="314"/>
                    </a:cubicBezTo>
                    <a:cubicBezTo>
                      <a:pt x="194" y="314"/>
                      <a:pt x="186" y="314"/>
                      <a:pt x="179" y="314"/>
                    </a:cubicBezTo>
                    <a:cubicBezTo>
                      <a:pt x="178" y="314"/>
                      <a:pt x="179" y="313"/>
                      <a:pt x="179" y="312"/>
                    </a:cubicBezTo>
                    <a:cubicBezTo>
                      <a:pt x="177" y="307"/>
                      <a:pt x="174" y="303"/>
                      <a:pt x="174" y="298"/>
                    </a:cubicBezTo>
                    <a:cubicBezTo>
                      <a:pt x="174" y="296"/>
                      <a:pt x="177" y="297"/>
                      <a:pt x="177" y="296"/>
                    </a:cubicBezTo>
                    <a:cubicBezTo>
                      <a:pt x="178" y="294"/>
                      <a:pt x="178" y="292"/>
                      <a:pt x="177" y="290"/>
                    </a:cubicBezTo>
                    <a:cubicBezTo>
                      <a:pt x="177" y="288"/>
                      <a:pt x="175" y="286"/>
                      <a:pt x="174" y="284"/>
                    </a:cubicBezTo>
                    <a:cubicBezTo>
                      <a:pt x="174" y="281"/>
                      <a:pt x="176" y="277"/>
                      <a:pt x="174" y="275"/>
                    </a:cubicBezTo>
                    <a:cubicBezTo>
                      <a:pt x="173" y="274"/>
                      <a:pt x="169" y="273"/>
                      <a:pt x="166" y="273"/>
                    </a:cubicBezTo>
                    <a:cubicBezTo>
                      <a:pt x="162" y="272"/>
                      <a:pt x="159" y="273"/>
                      <a:pt x="155" y="272"/>
                    </a:cubicBezTo>
                    <a:cubicBezTo>
                      <a:pt x="153" y="271"/>
                      <a:pt x="153" y="267"/>
                      <a:pt x="151" y="266"/>
                    </a:cubicBezTo>
                    <a:cubicBezTo>
                      <a:pt x="149" y="266"/>
                      <a:pt x="148" y="267"/>
                      <a:pt x="146" y="266"/>
                    </a:cubicBezTo>
                    <a:cubicBezTo>
                      <a:pt x="144" y="265"/>
                      <a:pt x="144" y="261"/>
                      <a:pt x="142" y="260"/>
                    </a:cubicBezTo>
                    <a:cubicBezTo>
                      <a:pt x="139" y="259"/>
                      <a:pt x="137" y="260"/>
                      <a:pt x="134" y="260"/>
                    </a:cubicBezTo>
                    <a:cubicBezTo>
                      <a:pt x="131" y="259"/>
                      <a:pt x="126" y="260"/>
                      <a:pt x="123" y="258"/>
                    </a:cubicBezTo>
                    <a:cubicBezTo>
                      <a:pt x="120" y="254"/>
                      <a:pt x="116" y="249"/>
                      <a:pt x="113" y="245"/>
                    </a:cubicBezTo>
                    <a:cubicBezTo>
                      <a:pt x="112" y="243"/>
                      <a:pt x="112" y="241"/>
                      <a:pt x="111" y="239"/>
                    </a:cubicBezTo>
                    <a:cubicBezTo>
                      <a:pt x="110" y="236"/>
                      <a:pt x="111" y="233"/>
                      <a:pt x="108" y="229"/>
                    </a:cubicBezTo>
                    <a:cubicBezTo>
                      <a:pt x="108" y="226"/>
                      <a:pt x="112" y="220"/>
                      <a:pt x="109" y="218"/>
                    </a:cubicBezTo>
                    <a:cubicBezTo>
                      <a:pt x="105" y="219"/>
                      <a:pt x="100" y="217"/>
                      <a:pt x="95" y="219"/>
                    </a:cubicBezTo>
                    <a:cubicBezTo>
                      <a:pt x="92" y="220"/>
                      <a:pt x="91" y="224"/>
                      <a:pt x="88" y="225"/>
                    </a:cubicBezTo>
                    <a:cubicBezTo>
                      <a:pt x="86" y="226"/>
                      <a:pt x="83" y="226"/>
                      <a:pt x="82" y="227"/>
                    </a:cubicBezTo>
                    <a:cubicBezTo>
                      <a:pt x="79" y="228"/>
                      <a:pt x="78" y="231"/>
                      <a:pt x="76" y="232"/>
                    </a:cubicBezTo>
                    <a:cubicBezTo>
                      <a:pt x="73" y="234"/>
                      <a:pt x="71" y="235"/>
                      <a:pt x="68" y="235"/>
                    </a:cubicBezTo>
                    <a:cubicBezTo>
                      <a:pt x="66" y="236"/>
                      <a:pt x="64" y="235"/>
                      <a:pt x="63" y="235"/>
                    </a:cubicBezTo>
                    <a:cubicBezTo>
                      <a:pt x="61" y="235"/>
                      <a:pt x="59" y="234"/>
                      <a:pt x="58" y="234"/>
                    </a:cubicBezTo>
                    <a:cubicBezTo>
                      <a:pt x="57" y="234"/>
                      <a:pt x="55" y="235"/>
                      <a:pt x="54" y="235"/>
                    </a:cubicBezTo>
                    <a:cubicBezTo>
                      <a:pt x="51" y="235"/>
                      <a:pt x="47" y="238"/>
                      <a:pt x="46" y="235"/>
                    </a:cubicBezTo>
                    <a:cubicBezTo>
                      <a:pt x="43" y="229"/>
                      <a:pt x="45" y="221"/>
                      <a:pt x="44" y="214"/>
                    </a:cubicBezTo>
                    <a:cubicBezTo>
                      <a:pt x="44" y="214"/>
                      <a:pt x="43" y="214"/>
                      <a:pt x="42" y="214"/>
                    </a:cubicBezTo>
                    <a:cubicBezTo>
                      <a:pt x="39" y="217"/>
                      <a:pt x="38" y="221"/>
                      <a:pt x="34" y="223"/>
                    </a:cubicBezTo>
                    <a:cubicBezTo>
                      <a:pt x="32" y="224"/>
                      <a:pt x="28" y="224"/>
                      <a:pt x="25" y="223"/>
                    </a:cubicBezTo>
                    <a:cubicBezTo>
                      <a:pt x="23" y="221"/>
                      <a:pt x="24" y="217"/>
                      <a:pt x="22" y="215"/>
                    </a:cubicBezTo>
                    <a:cubicBezTo>
                      <a:pt x="20" y="213"/>
                      <a:pt x="15" y="215"/>
                      <a:pt x="14" y="213"/>
                    </a:cubicBezTo>
                    <a:cubicBezTo>
                      <a:pt x="12" y="211"/>
                      <a:pt x="16" y="208"/>
                      <a:pt x="15" y="206"/>
                    </a:cubicBezTo>
                    <a:cubicBezTo>
                      <a:pt x="12" y="203"/>
                      <a:pt x="5" y="203"/>
                      <a:pt x="3" y="199"/>
                    </a:cubicBezTo>
                    <a:cubicBezTo>
                      <a:pt x="1" y="197"/>
                      <a:pt x="2" y="193"/>
                      <a:pt x="2" y="190"/>
                    </a:cubicBezTo>
                    <a:cubicBezTo>
                      <a:pt x="2" y="188"/>
                      <a:pt x="2" y="185"/>
                      <a:pt x="2" y="182"/>
                    </a:cubicBezTo>
                    <a:cubicBezTo>
                      <a:pt x="2" y="180"/>
                      <a:pt x="0" y="177"/>
                      <a:pt x="2" y="175"/>
                    </a:cubicBezTo>
                    <a:cubicBezTo>
                      <a:pt x="4" y="172"/>
                      <a:pt x="10" y="172"/>
                      <a:pt x="12" y="168"/>
                    </a:cubicBezTo>
                    <a:cubicBezTo>
                      <a:pt x="13" y="167"/>
                      <a:pt x="9" y="166"/>
                      <a:pt x="10" y="164"/>
                    </a:cubicBezTo>
                    <a:cubicBezTo>
                      <a:pt x="10" y="161"/>
                      <a:pt x="14" y="160"/>
                      <a:pt x="15" y="157"/>
                    </a:cubicBezTo>
                    <a:cubicBezTo>
                      <a:pt x="16" y="154"/>
                      <a:pt x="14" y="152"/>
                      <a:pt x="15" y="150"/>
                    </a:cubicBezTo>
                    <a:cubicBezTo>
                      <a:pt x="17" y="146"/>
                      <a:pt x="21" y="144"/>
                      <a:pt x="24" y="142"/>
                    </a:cubicBezTo>
                    <a:cubicBezTo>
                      <a:pt x="26" y="142"/>
                      <a:pt x="28" y="143"/>
                      <a:pt x="29" y="142"/>
                    </a:cubicBezTo>
                    <a:cubicBezTo>
                      <a:pt x="33" y="142"/>
                      <a:pt x="36" y="140"/>
                      <a:pt x="39" y="139"/>
                    </a:cubicBezTo>
                    <a:cubicBezTo>
                      <a:pt x="41" y="139"/>
                      <a:pt x="44" y="137"/>
                      <a:pt x="46" y="137"/>
                    </a:cubicBezTo>
                    <a:cubicBezTo>
                      <a:pt x="48" y="137"/>
                      <a:pt x="49" y="138"/>
                      <a:pt x="51" y="138"/>
                    </a:cubicBezTo>
                    <a:cubicBezTo>
                      <a:pt x="53" y="125"/>
                      <a:pt x="55" y="110"/>
                      <a:pt x="57" y="97"/>
                    </a:cubicBezTo>
                    <a:cubicBezTo>
                      <a:pt x="58" y="94"/>
                      <a:pt x="58" y="92"/>
                      <a:pt x="59" y="90"/>
                    </a:cubicBezTo>
                    <a:cubicBezTo>
                      <a:pt x="57" y="88"/>
                      <a:pt x="55" y="87"/>
                      <a:pt x="54" y="85"/>
                    </a:cubicBezTo>
                    <a:cubicBezTo>
                      <a:pt x="52" y="84"/>
                      <a:pt x="50" y="83"/>
                      <a:pt x="49" y="82"/>
                    </a:cubicBezTo>
                    <a:cubicBezTo>
                      <a:pt x="49" y="77"/>
                      <a:pt x="49" y="72"/>
                      <a:pt x="49" y="67"/>
                    </a:cubicBezTo>
                    <a:cubicBezTo>
                      <a:pt x="50" y="66"/>
                      <a:pt x="51" y="66"/>
                      <a:pt x="52" y="65"/>
                    </a:cubicBezTo>
                    <a:cubicBezTo>
                      <a:pt x="55" y="65"/>
                      <a:pt x="57" y="66"/>
                      <a:pt x="59" y="65"/>
                    </a:cubicBezTo>
                    <a:cubicBezTo>
                      <a:pt x="60" y="65"/>
                      <a:pt x="59" y="64"/>
                      <a:pt x="59" y="63"/>
                    </a:cubicBezTo>
                    <a:cubicBezTo>
                      <a:pt x="58" y="61"/>
                      <a:pt x="58" y="60"/>
                      <a:pt x="57" y="59"/>
                    </a:cubicBezTo>
                    <a:cubicBezTo>
                      <a:pt x="56" y="58"/>
                      <a:pt x="55" y="59"/>
                      <a:pt x="54" y="59"/>
                    </a:cubicBezTo>
                    <a:cubicBezTo>
                      <a:pt x="53" y="56"/>
                      <a:pt x="53" y="54"/>
                      <a:pt x="53" y="51"/>
                    </a:cubicBezTo>
                    <a:cubicBezTo>
                      <a:pt x="59" y="51"/>
                      <a:pt x="65" y="50"/>
                      <a:pt x="71" y="50"/>
                    </a:cubicBezTo>
                    <a:cubicBezTo>
                      <a:pt x="71" y="49"/>
                      <a:pt x="71" y="48"/>
                      <a:pt x="72" y="48"/>
                    </a:cubicBezTo>
                    <a:cubicBezTo>
                      <a:pt x="73" y="48"/>
                      <a:pt x="74" y="49"/>
                      <a:pt x="76" y="50"/>
                    </a:cubicBezTo>
                    <a:cubicBezTo>
                      <a:pt x="77" y="48"/>
                      <a:pt x="77" y="45"/>
                      <a:pt x="79" y="45"/>
                    </a:cubicBezTo>
                    <a:cubicBezTo>
                      <a:pt x="80" y="44"/>
                      <a:pt x="80" y="47"/>
                      <a:pt x="81" y="48"/>
                    </a:cubicBezTo>
                    <a:cubicBezTo>
                      <a:pt x="83" y="52"/>
                      <a:pt x="84" y="56"/>
                      <a:pt x="86" y="60"/>
                    </a:cubicBezTo>
                    <a:cubicBezTo>
                      <a:pt x="87" y="59"/>
                      <a:pt x="87" y="58"/>
                      <a:pt x="88" y="57"/>
                    </a:cubicBezTo>
                    <a:cubicBezTo>
                      <a:pt x="91" y="60"/>
                      <a:pt x="93" y="64"/>
                      <a:pt x="96" y="65"/>
                    </a:cubicBezTo>
                    <a:cubicBezTo>
                      <a:pt x="98" y="67"/>
                      <a:pt x="101" y="66"/>
                      <a:pt x="104" y="65"/>
                    </a:cubicBezTo>
                    <a:cubicBezTo>
                      <a:pt x="107" y="63"/>
                      <a:pt x="110" y="60"/>
                      <a:pt x="113" y="58"/>
                    </a:cubicBezTo>
                    <a:cubicBezTo>
                      <a:pt x="114" y="57"/>
                      <a:pt x="115" y="57"/>
                      <a:pt x="116" y="56"/>
                    </a:cubicBezTo>
                    <a:cubicBezTo>
                      <a:pt x="117" y="56"/>
                      <a:pt x="118" y="54"/>
                      <a:pt x="119" y="54"/>
                    </a:cubicBezTo>
                    <a:cubicBezTo>
                      <a:pt x="120" y="54"/>
                      <a:pt x="120" y="56"/>
                      <a:pt x="121" y="56"/>
                    </a:cubicBezTo>
                    <a:cubicBezTo>
                      <a:pt x="122" y="56"/>
                      <a:pt x="122" y="55"/>
                      <a:pt x="122" y="54"/>
                    </a:cubicBezTo>
                    <a:cubicBezTo>
                      <a:pt x="123" y="52"/>
                      <a:pt x="121" y="50"/>
                      <a:pt x="122" y="48"/>
                    </a:cubicBezTo>
                    <a:cubicBezTo>
                      <a:pt x="123" y="47"/>
                      <a:pt x="126" y="48"/>
                      <a:pt x="128" y="47"/>
                    </a:cubicBezTo>
                    <a:cubicBezTo>
                      <a:pt x="128" y="46"/>
                      <a:pt x="127" y="45"/>
                      <a:pt x="128" y="45"/>
                    </a:cubicBezTo>
                    <a:cubicBezTo>
                      <a:pt x="129" y="43"/>
                      <a:pt x="132" y="43"/>
                      <a:pt x="133" y="42"/>
                    </a:cubicBezTo>
                    <a:cubicBezTo>
                      <a:pt x="134" y="41"/>
                      <a:pt x="134" y="40"/>
                      <a:pt x="133" y="40"/>
                    </a:cubicBezTo>
                    <a:cubicBezTo>
                      <a:pt x="130" y="39"/>
                      <a:pt x="127" y="40"/>
                      <a:pt x="124" y="40"/>
                    </a:cubicBezTo>
                    <a:cubicBezTo>
                      <a:pt x="123" y="40"/>
                      <a:pt x="122" y="39"/>
                      <a:pt x="122" y="38"/>
                    </a:cubicBezTo>
                    <a:cubicBezTo>
                      <a:pt x="121" y="37"/>
                      <a:pt x="122" y="35"/>
                      <a:pt x="122" y="34"/>
                    </a:cubicBezTo>
                    <a:cubicBezTo>
                      <a:pt x="121" y="34"/>
                      <a:pt x="120" y="33"/>
                      <a:pt x="120" y="32"/>
                    </a:cubicBezTo>
                    <a:cubicBezTo>
                      <a:pt x="121" y="30"/>
                      <a:pt x="123" y="29"/>
                      <a:pt x="123" y="27"/>
                    </a:cubicBezTo>
                    <a:cubicBezTo>
                      <a:pt x="124" y="25"/>
                      <a:pt x="124" y="23"/>
                      <a:pt x="123" y="21"/>
                    </a:cubicBezTo>
                    <a:cubicBezTo>
                      <a:pt x="122" y="19"/>
                      <a:pt x="119" y="20"/>
                      <a:pt x="118" y="18"/>
                    </a:cubicBezTo>
                    <a:cubicBezTo>
                      <a:pt x="118" y="17"/>
                      <a:pt x="120" y="17"/>
                      <a:pt x="122" y="17"/>
                    </a:cubicBezTo>
                    <a:cubicBezTo>
                      <a:pt x="125" y="17"/>
                      <a:pt x="127" y="20"/>
                      <a:pt x="130" y="20"/>
                    </a:cubicBezTo>
                    <a:cubicBezTo>
                      <a:pt x="132" y="21"/>
                      <a:pt x="133" y="20"/>
                      <a:pt x="134" y="20"/>
                    </a:cubicBezTo>
                    <a:cubicBezTo>
                      <a:pt x="137" y="21"/>
                      <a:pt x="139" y="22"/>
                      <a:pt x="141" y="22"/>
                    </a:cubicBezTo>
                    <a:cubicBezTo>
                      <a:pt x="142" y="21"/>
                      <a:pt x="141" y="19"/>
                      <a:pt x="143" y="18"/>
                    </a:cubicBezTo>
                    <a:cubicBezTo>
                      <a:pt x="147" y="17"/>
                      <a:pt x="152" y="18"/>
                      <a:pt x="156" y="17"/>
                    </a:cubicBezTo>
                    <a:cubicBezTo>
                      <a:pt x="158" y="16"/>
                      <a:pt x="158" y="14"/>
                      <a:pt x="160" y="13"/>
                    </a:cubicBezTo>
                    <a:cubicBezTo>
                      <a:pt x="162" y="12"/>
                      <a:pt x="164" y="13"/>
                      <a:pt x="165" y="12"/>
                    </a:cubicBezTo>
                    <a:cubicBezTo>
                      <a:pt x="166" y="11"/>
                      <a:pt x="167" y="9"/>
                      <a:pt x="167" y="7"/>
                    </a:cubicBezTo>
                    <a:cubicBezTo>
                      <a:pt x="168" y="5"/>
                      <a:pt x="167" y="2"/>
                      <a:pt x="167" y="1"/>
                    </a:cubicBezTo>
                    <a:cubicBezTo>
                      <a:pt x="170" y="1"/>
                      <a:pt x="172" y="0"/>
                      <a:pt x="174" y="1"/>
                    </a:cubicBezTo>
                    <a:cubicBezTo>
                      <a:pt x="176" y="1"/>
                      <a:pt x="175" y="4"/>
                      <a:pt x="175" y="5"/>
                    </a:cubicBezTo>
                    <a:cubicBezTo>
                      <a:pt x="175" y="6"/>
                      <a:pt x="173" y="7"/>
                      <a:pt x="173" y="8"/>
                    </a:cubicBezTo>
                    <a:cubicBezTo>
                      <a:pt x="173" y="9"/>
                      <a:pt x="173" y="11"/>
                      <a:pt x="174" y="11"/>
                    </a:cubicBezTo>
                    <a:cubicBezTo>
                      <a:pt x="176" y="12"/>
                      <a:pt x="178" y="10"/>
                      <a:pt x="180" y="11"/>
                    </a:cubicBezTo>
                    <a:cubicBezTo>
                      <a:pt x="181" y="12"/>
                      <a:pt x="179" y="15"/>
                      <a:pt x="180" y="17"/>
                    </a:cubicBezTo>
                    <a:cubicBezTo>
                      <a:pt x="181" y="18"/>
                      <a:pt x="184" y="17"/>
                      <a:pt x="184" y="19"/>
                    </a:cubicBezTo>
                    <a:cubicBezTo>
                      <a:pt x="182" y="21"/>
                      <a:pt x="177" y="21"/>
                      <a:pt x="176" y="24"/>
                    </a:cubicBezTo>
                    <a:cubicBezTo>
                      <a:pt x="176" y="28"/>
                      <a:pt x="176" y="34"/>
                      <a:pt x="176" y="38"/>
                    </a:cubicBezTo>
                    <a:cubicBezTo>
                      <a:pt x="176" y="40"/>
                      <a:pt x="179" y="40"/>
                      <a:pt x="179" y="41"/>
                    </a:cubicBezTo>
                    <a:cubicBezTo>
                      <a:pt x="180" y="42"/>
                      <a:pt x="179" y="45"/>
                      <a:pt x="179" y="46"/>
                    </a:cubicBezTo>
                    <a:cubicBezTo>
                      <a:pt x="179" y="48"/>
                      <a:pt x="180" y="49"/>
                      <a:pt x="181" y="49"/>
                    </a:cubicBezTo>
                    <a:cubicBezTo>
                      <a:pt x="182" y="51"/>
                      <a:pt x="185" y="51"/>
                      <a:pt x="187" y="52"/>
                    </a:cubicBezTo>
                    <a:cubicBezTo>
                      <a:pt x="188" y="53"/>
                      <a:pt x="186" y="55"/>
                      <a:pt x="187" y="56"/>
                    </a:cubicBezTo>
                    <a:cubicBezTo>
                      <a:pt x="188" y="57"/>
                      <a:pt x="189" y="59"/>
                      <a:pt x="191" y="59"/>
                    </a:cubicBezTo>
                    <a:cubicBezTo>
                      <a:pt x="192" y="60"/>
                      <a:pt x="194" y="61"/>
                      <a:pt x="195" y="60"/>
                    </a:cubicBezTo>
                    <a:cubicBezTo>
                      <a:pt x="196" y="59"/>
                      <a:pt x="194" y="57"/>
                      <a:pt x="194" y="56"/>
                    </a:cubicBezTo>
                    <a:cubicBezTo>
                      <a:pt x="195" y="54"/>
                      <a:pt x="197" y="53"/>
                      <a:pt x="199" y="52"/>
                    </a:cubicBezTo>
                    <a:cubicBezTo>
                      <a:pt x="200" y="52"/>
                      <a:pt x="201" y="54"/>
                      <a:pt x="202" y="54"/>
                    </a:cubicBezTo>
                    <a:cubicBezTo>
                      <a:pt x="203" y="53"/>
                      <a:pt x="202" y="50"/>
                      <a:pt x="204" y="49"/>
                    </a:cubicBezTo>
                    <a:cubicBezTo>
                      <a:pt x="205" y="49"/>
                      <a:pt x="206" y="50"/>
                      <a:pt x="208" y="49"/>
                    </a:cubicBezTo>
                    <a:cubicBezTo>
                      <a:pt x="209" y="49"/>
                      <a:pt x="209" y="47"/>
                      <a:pt x="210" y="47"/>
                    </a:cubicBezTo>
                    <a:cubicBezTo>
                      <a:pt x="212" y="47"/>
                      <a:pt x="213" y="48"/>
                      <a:pt x="214" y="48"/>
                    </a:cubicBezTo>
                    <a:cubicBezTo>
                      <a:pt x="216" y="49"/>
                      <a:pt x="218" y="48"/>
                      <a:pt x="220" y="48"/>
                    </a:cubicBezTo>
                    <a:cubicBezTo>
                      <a:pt x="221" y="48"/>
                      <a:pt x="224" y="48"/>
                      <a:pt x="225" y="48"/>
                    </a:cubicBezTo>
                    <a:cubicBezTo>
                      <a:pt x="227" y="48"/>
                      <a:pt x="229" y="47"/>
                      <a:pt x="229" y="46"/>
                    </a:cubicBezTo>
                    <a:cubicBezTo>
                      <a:pt x="229" y="44"/>
                      <a:pt x="225" y="45"/>
                      <a:pt x="225" y="43"/>
                    </a:cubicBezTo>
                    <a:cubicBezTo>
                      <a:pt x="225" y="41"/>
                      <a:pt x="227" y="39"/>
                      <a:pt x="229" y="38"/>
                    </a:cubicBezTo>
                    <a:cubicBezTo>
                      <a:pt x="231" y="38"/>
                      <a:pt x="232" y="40"/>
                      <a:pt x="234" y="40"/>
                    </a:cubicBezTo>
                    <a:cubicBezTo>
                      <a:pt x="235" y="40"/>
                      <a:pt x="237" y="39"/>
                      <a:pt x="238" y="39"/>
                    </a:cubicBezTo>
                    <a:cubicBezTo>
                      <a:pt x="239" y="39"/>
                      <a:pt x="240" y="37"/>
                      <a:pt x="240" y="38"/>
                    </a:cubicBezTo>
                    <a:cubicBezTo>
                      <a:pt x="242" y="38"/>
                      <a:pt x="242" y="40"/>
                      <a:pt x="242" y="41"/>
                    </a:cubicBezTo>
                    <a:cubicBezTo>
                      <a:pt x="244" y="43"/>
                      <a:pt x="245" y="44"/>
                      <a:pt x="247" y="45"/>
                    </a:cubicBezTo>
                    <a:cubicBezTo>
                      <a:pt x="249" y="46"/>
                      <a:pt x="251" y="46"/>
                      <a:pt x="252" y="45"/>
                    </a:cubicBezTo>
                    <a:cubicBezTo>
                      <a:pt x="253" y="45"/>
                      <a:pt x="254" y="43"/>
                      <a:pt x="255" y="43"/>
                    </a:cubicBezTo>
                    <a:cubicBezTo>
                      <a:pt x="257" y="42"/>
                      <a:pt x="258" y="42"/>
                      <a:pt x="259" y="43"/>
                    </a:cubicBezTo>
                    <a:cubicBezTo>
                      <a:pt x="260" y="43"/>
                      <a:pt x="260" y="45"/>
                      <a:pt x="261" y="45"/>
                    </a:cubicBezTo>
                    <a:cubicBezTo>
                      <a:pt x="262" y="46"/>
                      <a:pt x="265" y="46"/>
                      <a:pt x="267" y="45"/>
                    </a:cubicBezTo>
                    <a:cubicBezTo>
                      <a:pt x="269" y="44"/>
                      <a:pt x="270" y="41"/>
                      <a:pt x="270" y="39"/>
                    </a:cubicBezTo>
                    <a:cubicBezTo>
                      <a:pt x="271" y="36"/>
                      <a:pt x="271" y="33"/>
                      <a:pt x="272" y="29"/>
                    </a:cubicBezTo>
                    <a:cubicBezTo>
                      <a:pt x="273" y="27"/>
                      <a:pt x="275" y="24"/>
                      <a:pt x="277" y="22"/>
                    </a:cubicBezTo>
                    <a:cubicBezTo>
                      <a:pt x="279" y="20"/>
                      <a:pt x="281" y="19"/>
                      <a:pt x="284" y="17"/>
                    </a:cubicBezTo>
                    <a:cubicBezTo>
                      <a:pt x="285" y="16"/>
                      <a:pt x="284" y="15"/>
                      <a:pt x="285" y="15"/>
                    </a:cubicBezTo>
                    <a:cubicBezTo>
                      <a:pt x="287" y="15"/>
                      <a:pt x="288" y="17"/>
                      <a:pt x="288" y="18"/>
                    </a:cubicBezTo>
                    <a:cubicBezTo>
                      <a:pt x="289" y="21"/>
                      <a:pt x="287" y="24"/>
                      <a:pt x="288" y="27"/>
                    </a:cubicBezTo>
                    <a:cubicBezTo>
                      <a:pt x="289" y="29"/>
                      <a:pt x="290" y="30"/>
                      <a:pt x="291" y="32"/>
                    </a:cubicBezTo>
                    <a:cubicBezTo>
                      <a:pt x="293" y="36"/>
                      <a:pt x="294" y="41"/>
                      <a:pt x="295" y="45"/>
                    </a:cubicBezTo>
                    <a:cubicBezTo>
                      <a:pt x="296" y="47"/>
                      <a:pt x="295" y="49"/>
                      <a:pt x="296" y="51"/>
                    </a:cubicBezTo>
                    <a:cubicBezTo>
                      <a:pt x="297" y="52"/>
                      <a:pt x="300" y="50"/>
                      <a:pt x="301" y="51"/>
                    </a:cubicBezTo>
                    <a:cubicBezTo>
                      <a:pt x="302" y="52"/>
                      <a:pt x="297" y="53"/>
                      <a:pt x="298" y="54"/>
                    </a:cubicBezTo>
                    <a:cubicBezTo>
                      <a:pt x="299" y="55"/>
                      <a:pt x="302" y="54"/>
                      <a:pt x="303" y="56"/>
                    </a:cubicBezTo>
                    <a:cubicBezTo>
                      <a:pt x="303" y="57"/>
                      <a:pt x="299" y="55"/>
                      <a:pt x="299" y="56"/>
                    </a:cubicBezTo>
                    <a:cubicBezTo>
                      <a:pt x="299" y="58"/>
                      <a:pt x="302" y="58"/>
                      <a:pt x="302" y="59"/>
                    </a:cubicBezTo>
                    <a:cubicBezTo>
                      <a:pt x="302" y="61"/>
                      <a:pt x="300" y="62"/>
                      <a:pt x="299" y="64"/>
                    </a:cubicBezTo>
                    <a:cubicBezTo>
                      <a:pt x="297" y="66"/>
                      <a:pt x="296" y="68"/>
                      <a:pt x="294" y="70"/>
                    </a:cubicBezTo>
                    <a:cubicBezTo>
                      <a:pt x="293" y="72"/>
                      <a:pt x="291" y="73"/>
                      <a:pt x="290" y="74"/>
                    </a:cubicBezTo>
                    <a:cubicBezTo>
                      <a:pt x="288" y="76"/>
                      <a:pt x="287" y="78"/>
                      <a:pt x="285" y="80"/>
                    </a:cubicBezTo>
                    <a:cubicBezTo>
                      <a:pt x="284" y="83"/>
                      <a:pt x="283" y="87"/>
                      <a:pt x="281" y="90"/>
                    </a:cubicBezTo>
                    <a:cubicBezTo>
                      <a:pt x="279" y="92"/>
                      <a:pt x="278" y="94"/>
                      <a:pt x="275" y="95"/>
                    </a:cubicBezTo>
                    <a:cubicBezTo>
                      <a:pt x="272" y="97"/>
                      <a:pt x="268" y="98"/>
                      <a:pt x="264" y="99"/>
                    </a:cubicBezTo>
                    <a:cubicBezTo>
                      <a:pt x="262" y="100"/>
                      <a:pt x="260" y="101"/>
                      <a:pt x="258" y="101"/>
                    </a:cubicBezTo>
                    <a:cubicBezTo>
                      <a:pt x="260" y="102"/>
                      <a:pt x="263" y="103"/>
                      <a:pt x="265" y="103"/>
                    </a:cubicBezTo>
                    <a:cubicBezTo>
                      <a:pt x="268" y="102"/>
                      <a:pt x="270" y="100"/>
                      <a:pt x="273" y="99"/>
                    </a:cubicBezTo>
                    <a:cubicBezTo>
                      <a:pt x="273" y="98"/>
                      <a:pt x="275" y="98"/>
                      <a:pt x="275" y="99"/>
                    </a:cubicBezTo>
                    <a:cubicBezTo>
                      <a:pt x="275" y="102"/>
                      <a:pt x="273" y="105"/>
                      <a:pt x="274" y="108"/>
                    </a:cubicBezTo>
                    <a:cubicBezTo>
                      <a:pt x="274" y="111"/>
                      <a:pt x="277" y="112"/>
                      <a:pt x="279" y="115"/>
                    </a:cubicBezTo>
                    <a:cubicBezTo>
                      <a:pt x="278" y="113"/>
                      <a:pt x="277" y="111"/>
                      <a:pt x="277" y="109"/>
                    </a:cubicBezTo>
                    <a:cubicBezTo>
                      <a:pt x="276" y="106"/>
                      <a:pt x="276" y="103"/>
                      <a:pt x="277" y="100"/>
                    </a:cubicBezTo>
                    <a:cubicBezTo>
                      <a:pt x="278" y="99"/>
                      <a:pt x="281" y="99"/>
                      <a:pt x="282" y="98"/>
                    </a:cubicBezTo>
                    <a:cubicBezTo>
                      <a:pt x="284" y="96"/>
                      <a:pt x="286" y="94"/>
                      <a:pt x="288" y="92"/>
                    </a:cubicBezTo>
                    <a:cubicBezTo>
                      <a:pt x="289" y="90"/>
                      <a:pt x="289" y="87"/>
                      <a:pt x="291" y="85"/>
                    </a:cubicBezTo>
                    <a:cubicBezTo>
                      <a:pt x="292" y="84"/>
                      <a:pt x="295" y="86"/>
                      <a:pt x="296" y="85"/>
                    </a:cubicBezTo>
                    <a:cubicBezTo>
                      <a:pt x="296" y="84"/>
                      <a:pt x="295" y="83"/>
                      <a:pt x="295" y="82"/>
                    </a:cubicBezTo>
                    <a:cubicBezTo>
                      <a:pt x="295" y="80"/>
                      <a:pt x="296" y="79"/>
                      <a:pt x="297" y="78"/>
                    </a:cubicBezTo>
                    <a:cubicBezTo>
                      <a:pt x="299" y="78"/>
                      <a:pt x="301" y="78"/>
                      <a:pt x="302" y="78"/>
                    </a:cubicBezTo>
                    <a:cubicBezTo>
                      <a:pt x="304" y="79"/>
                      <a:pt x="304" y="81"/>
                      <a:pt x="306" y="81"/>
                    </a:cubicBezTo>
                    <a:cubicBezTo>
                      <a:pt x="310" y="81"/>
                      <a:pt x="314" y="79"/>
                      <a:pt x="318" y="79"/>
                    </a:cubicBezTo>
                    <a:cubicBezTo>
                      <a:pt x="319" y="79"/>
                      <a:pt x="321" y="78"/>
                      <a:pt x="321" y="79"/>
                    </a:cubicBezTo>
                    <a:cubicBezTo>
                      <a:pt x="321" y="83"/>
                      <a:pt x="320" y="87"/>
                      <a:pt x="319" y="90"/>
                    </a:cubicBezTo>
                    <a:cubicBezTo>
                      <a:pt x="318" y="93"/>
                      <a:pt x="318" y="95"/>
                      <a:pt x="317" y="97"/>
                    </a:cubicBezTo>
                    <a:cubicBezTo>
                      <a:pt x="316" y="99"/>
                      <a:pt x="314" y="100"/>
                      <a:pt x="313" y="100"/>
                    </a:cubicBezTo>
                    <a:cubicBezTo>
                      <a:pt x="307" y="101"/>
                      <a:pt x="301" y="99"/>
                      <a:pt x="296" y="100"/>
                    </a:cubicBezTo>
                    <a:cubicBezTo>
                      <a:pt x="294" y="101"/>
                      <a:pt x="292" y="103"/>
                      <a:pt x="291" y="104"/>
                    </a:cubicBezTo>
                    <a:cubicBezTo>
                      <a:pt x="294" y="104"/>
                      <a:pt x="298" y="103"/>
                      <a:pt x="302" y="103"/>
                    </a:cubicBezTo>
                    <a:cubicBezTo>
                      <a:pt x="305" y="103"/>
                      <a:pt x="307" y="102"/>
                      <a:pt x="310" y="102"/>
                    </a:cubicBezTo>
                    <a:cubicBezTo>
                      <a:pt x="310" y="105"/>
                      <a:pt x="309" y="108"/>
                      <a:pt x="308" y="111"/>
                    </a:cubicBezTo>
                    <a:cubicBezTo>
                      <a:pt x="308" y="113"/>
                      <a:pt x="305" y="114"/>
                      <a:pt x="305" y="117"/>
                    </a:cubicBezTo>
                    <a:cubicBezTo>
                      <a:pt x="304" y="120"/>
                      <a:pt x="306" y="123"/>
                      <a:pt x="307" y="126"/>
                    </a:cubicBezTo>
                    <a:cubicBezTo>
                      <a:pt x="307" y="123"/>
                      <a:pt x="307" y="121"/>
                      <a:pt x="308" y="118"/>
                    </a:cubicBezTo>
                    <a:cubicBezTo>
                      <a:pt x="308" y="117"/>
                      <a:pt x="309" y="115"/>
                      <a:pt x="309" y="114"/>
                    </a:cubicBezTo>
                    <a:cubicBezTo>
                      <a:pt x="311" y="110"/>
                      <a:pt x="312" y="106"/>
                      <a:pt x="314" y="102"/>
                    </a:cubicBezTo>
                    <a:cubicBezTo>
                      <a:pt x="315" y="100"/>
                      <a:pt x="318" y="100"/>
                      <a:pt x="320" y="98"/>
                    </a:cubicBezTo>
                    <a:cubicBezTo>
                      <a:pt x="321" y="97"/>
                      <a:pt x="323" y="95"/>
                      <a:pt x="324" y="93"/>
                    </a:cubicBezTo>
                    <a:cubicBezTo>
                      <a:pt x="325" y="90"/>
                      <a:pt x="324" y="87"/>
                      <a:pt x="326" y="85"/>
                    </a:cubicBezTo>
                    <a:cubicBezTo>
                      <a:pt x="328" y="83"/>
                      <a:pt x="330" y="85"/>
                      <a:pt x="332" y="85"/>
                    </a:cubicBezTo>
                    <a:cubicBezTo>
                      <a:pt x="335" y="85"/>
                      <a:pt x="338" y="84"/>
                      <a:pt x="340" y="85"/>
                    </a:cubicBezTo>
                    <a:cubicBezTo>
                      <a:pt x="343" y="86"/>
                      <a:pt x="345" y="89"/>
                      <a:pt x="347" y="90"/>
                    </a:cubicBezTo>
                    <a:cubicBezTo>
                      <a:pt x="352" y="92"/>
                      <a:pt x="357" y="92"/>
                      <a:pt x="361" y="94"/>
                    </a:cubicBezTo>
                    <a:cubicBezTo>
                      <a:pt x="362" y="94"/>
                      <a:pt x="360" y="97"/>
                      <a:pt x="361" y="97"/>
                    </a:cubicBezTo>
                    <a:cubicBezTo>
                      <a:pt x="362" y="98"/>
                      <a:pt x="363" y="95"/>
                      <a:pt x="364" y="95"/>
                    </a:cubicBezTo>
                    <a:cubicBezTo>
                      <a:pt x="365" y="95"/>
                      <a:pt x="366" y="96"/>
                      <a:pt x="367" y="97"/>
                    </a:cubicBezTo>
                    <a:cubicBezTo>
                      <a:pt x="369" y="98"/>
                      <a:pt x="370" y="99"/>
                      <a:pt x="371" y="100"/>
                    </a:cubicBezTo>
                    <a:cubicBezTo>
                      <a:pt x="372" y="102"/>
                      <a:pt x="373" y="105"/>
                      <a:pt x="373" y="107"/>
                    </a:cubicBezTo>
                    <a:cubicBezTo>
                      <a:pt x="373" y="109"/>
                      <a:pt x="371" y="112"/>
                      <a:pt x="372" y="114"/>
                    </a:cubicBezTo>
                    <a:cubicBezTo>
                      <a:pt x="372" y="115"/>
                      <a:pt x="375" y="116"/>
                      <a:pt x="376" y="115"/>
                    </a:cubicBezTo>
                    <a:cubicBezTo>
                      <a:pt x="379" y="114"/>
                      <a:pt x="381" y="111"/>
                      <a:pt x="384" y="110"/>
                    </a:cubicBezTo>
                    <a:cubicBezTo>
                      <a:pt x="386" y="109"/>
                      <a:pt x="389" y="110"/>
                      <a:pt x="391" y="110"/>
                    </a:cubicBezTo>
                    <a:cubicBezTo>
                      <a:pt x="392" y="110"/>
                      <a:pt x="394" y="111"/>
                      <a:pt x="396" y="111"/>
                    </a:cubicBezTo>
                    <a:cubicBezTo>
                      <a:pt x="400" y="112"/>
                      <a:pt x="405" y="113"/>
                      <a:pt x="410" y="114"/>
                    </a:cubicBezTo>
                    <a:cubicBezTo>
                      <a:pt x="414" y="114"/>
                      <a:pt x="419" y="113"/>
                      <a:pt x="423" y="114"/>
                    </a:cubicBezTo>
                    <a:cubicBezTo>
                      <a:pt x="427" y="114"/>
                      <a:pt x="431" y="115"/>
                      <a:pt x="435" y="117"/>
                    </a:cubicBezTo>
                    <a:cubicBezTo>
                      <a:pt x="440" y="120"/>
                      <a:pt x="444" y="124"/>
                      <a:pt x="448" y="128"/>
                    </a:cubicBezTo>
                    <a:cubicBezTo>
                      <a:pt x="451" y="130"/>
                      <a:pt x="451" y="134"/>
                      <a:pt x="453" y="137"/>
                    </a:cubicBezTo>
                    <a:cubicBezTo>
                      <a:pt x="455" y="138"/>
                      <a:pt x="457" y="137"/>
                      <a:pt x="459" y="138"/>
                    </a:cubicBezTo>
                    <a:cubicBezTo>
                      <a:pt x="460" y="139"/>
                      <a:pt x="460" y="141"/>
                      <a:pt x="462" y="143"/>
                    </a:cubicBezTo>
                    <a:cubicBezTo>
                      <a:pt x="463" y="144"/>
                      <a:pt x="465" y="144"/>
                      <a:pt x="466" y="145"/>
                    </a:cubicBezTo>
                    <a:cubicBezTo>
                      <a:pt x="468" y="146"/>
                      <a:pt x="470" y="148"/>
                      <a:pt x="472" y="148"/>
                    </a:cubicBezTo>
                    <a:cubicBezTo>
                      <a:pt x="476" y="149"/>
                      <a:pt x="481" y="146"/>
                      <a:pt x="485" y="147"/>
                    </a:cubicBezTo>
                    <a:cubicBezTo>
                      <a:pt x="488" y="149"/>
                      <a:pt x="489" y="153"/>
                      <a:pt x="490" y="156"/>
                    </a:cubicBezTo>
                    <a:cubicBezTo>
                      <a:pt x="491" y="158"/>
                      <a:pt x="490" y="160"/>
                      <a:pt x="490" y="162"/>
                    </a:cubicBezTo>
                    <a:cubicBezTo>
                      <a:pt x="491" y="167"/>
                      <a:pt x="494" y="172"/>
                      <a:pt x="494" y="177"/>
                    </a:cubicBezTo>
                    <a:cubicBezTo>
                      <a:pt x="495" y="181"/>
                      <a:pt x="495" y="185"/>
                      <a:pt x="494" y="188"/>
                    </a:cubicBezTo>
                    <a:cubicBezTo>
                      <a:pt x="494" y="192"/>
                      <a:pt x="494" y="196"/>
                      <a:pt x="492" y="200"/>
                    </a:cubicBezTo>
                    <a:cubicBezTo>
                      <a:pt x="490" y="204"/>
                      <a:pt x="485" y="207"/>
                      <a:pt x="483" y="212"/>
                    </a:cubicBezTo>
                    <a:cubicBezTo>
                      <a:pt x="481" y="216"/>
                      <a:pt x="481" y="221"/>
                      <a:pt x="478" y="224"/>
                    </a:cubicBezTo>
                    <a:cubicBezTo>
                      <a:pt x="476" y="228"/>
                      <a:pt x="470" y="230"/>
                      <a:pt x="467" y="234"/>
                    </a:cubicBezTo>
                    <a:cubicBezTo>
                      <a:pt x="464" y="238"/>
                      <a:pt x="463" y="243"/>
                      <a:pt x="461" y="247"/>
                    </a:cubicBezTo>
                    <a:cubicBezTo>
                      <a:pt x="459" y="251"/>
                      <a:pt x="458" y="256"/>
                      <a:pt x="454" y="260"/>
                    </a:cubicBezTo>
                    <a:cubicBezTo>
                      <a:pt x="453" y="261"/>
                      <a:pt x="449" y="258"/>
                      <a:pt x="448" y="260"/>
                    </a:cubicBezTo>
                    <a:cubicBezTo>
                      <a:pt x="446" y="263"/>
                      <a:pt x="447" y="267"/>
                      <a:pt x="446" y="271"/>
                    </a:cubicBezTo>
                    <a:cubicBezTo>
                      <a:pt x="445" y="273"/>
                      <a:pt x="443" y="275"/>
                      <a:pt x="443" y="277"/>
                    </a:cubicBezTo>
                    <a:cubicBezTo>
                      <a:pt x="443" y="278"/>
                      <a:pt x="446" y="279"/>
                      <a:pt x="446" y="281"/>
                    </a:cubicBezTo>
                    <a:cubicBezTo>
                      <a:pt x="447" y="284"/>
                      <a:pt x="445" y="287"/>
                      <a:pt x="445" y="291"/>
                    </a:cubicBezTo>
                    <a:cubicBezTo>
                      <a:pt x="445" y="296"/>
                      <a:pt x="448" y="300"/>
                      <a:pt x="447" y="305"/>
                    </a:cubicBezTo>
                    <a:cubicBezTo>
                      <a:pt x="447" y="313"/>
                      <a:pt x="443" y="320"/>
                      <a:pt x="443" y="328"/>
                    </a:cubicBezTo>
                    <a:cubicBezTo>
                      <a:pt x="442" y="330"/>
                      <a:pt x="445" y="332"/>
                      <a:pt x="444" y="334"/>
                    </a:cubicBezTo>
                    <a:cubicBezTo>
                      <a:pt x="444" y="336"/>
                      <a:pt x="441" y="337"/>
                      <a:pt x="441" y="339"/>
                    </a:cubicBezTo>
                    <a:cubicBezTo>
                      <a:pt x="440" y="344"/>
                      <a:pt x="441" y="350"/>
                      <a:pt x="440" y="356"/>
                    </a:cubicBezTo>
                    <a:cubicBezTo>
                      <a:pt x="439" y="359"/>
                      <a:pt x="436" y="362"/>
                      <a:pt x="435" y="365"/>
                    </a:cubicBezTo>
                    <a:cubicBezTo>
                      <a:pt x="433" y="368"/>
                      <a:pt x="431" y="371"/>
                      <a:pt x="430" y="375"/>
                    </a:cubicBezTo>
                    <a:cubicBezTo>
                      <a:pt x="428" y="378"/>
                      <a:pt x="426" y="381"/>
                      <a:pt x="424" y="385"/>
                    </a:cubicBezTo>
                    <a:cubicBezTo>
                      <a:pt x="423" y="387"/>
                      <a:pt x="422" y="389"/>
                      <a:pt x="422" y="391"/>
                    </a:cubicBezTo>
                    <a:cubicBezTo>
                      <a:pt x="422" y="394"/>
                      <a:pt x="424" y="397"/>
                      <a:pt x="422" y="399"/>
                    </a:cubicBezTo>
                    <a:cubicBezTo>
                      <a:pt x="420" y="402"/>
                      <a:pt x="415" y="403"/>
                      <a:pt x="412" y="406"/>
                    </a:cubicBezTo>
                    <a:cubicBezTo>
                      <a:pt x="410" y="407"/>
                      <a:pt x="411" y="411"/>
                      <a:pt x="409" y="412"/>
                    </a:cubicBezTo>
                    <a:cubicBezTo>
                      <a:pt x="407" y="413"/>
                      <a:pt x="404" y="413"/>
                      <a:pt x="401" y="412"/>
                    </a:cubicBezTo>
                    <a:cubicBezTo>
                      <a:pt x="400" y="412"/>
                      <a:pt x="399" y="409"/>
                      <a:pt x="397" y="409"/>
                    </a:cubicBezTo>
                    <a:cubicBezTo>
                      <a:pt x="396" y="409"/>
                      <a:pt x="397" y="412"/>
                      <a:pt x="396" y="412"/>
                    </a:cubicBezTo>
                    <a:cubicBezTo>
                      <a:pt x="394" y="414"/>
                      <a:pt x="391" y="415"/>
                      <a:pt x="388" y="415"/>
                    </a:cubicBezTo>
                    <a:cubicBezTo>
                      <a:pt x="386" y="415"/>
                      <a:pt x="384" y="412"/>
                      <a:pt x="382" y="412"/>
                    </a:cubicBezTo>
                    <a:cubicBezTo>
                      <a:pt x="380" y="412"/>
                      <a:pt x="379" y="413"/>
                      <a:pt x="378" y="414"/>
                    </a:cubicBezTo>
                    <a:cubicBezTo>
                      <a:pt x="375" y="416"/>
                      <a:pt x="374" y="419"/>
                      <a:pt x="372" y="421"/>
                    </a:cubicBezTo>
                    <a:cubicBezTo>
                      <a:pt x="371" y="422"/>
                      <a:pt x="369" y="424"/>
                      <a:pt x="367" y="425"/>
                    </a:cubicBezTo>
                    <a:cubicBezTo>
                      <a:pt x="364" y="426"/>
                      <a:pt x="360" y="425"/>
                      <a:pt x="358" y="426"/>
                    </a:cubicBezTo>
                    <a:cubicBezTo>
                      <a:pt x="352" y="429"/>
                      <a:pt x="348" y="435"/>
                      <a:pt x="343" y="439"/>
                    </a:cubicBezTo>
                    <a:cubicBezTo>
                      <a:pt x="341" y="441"/>
                      <a:pt x="339" y="443"/>
                      <a:pt x="338" y="445"/>
                    </a:cubicBezTo>
                    <a:cubicBezTo>
                      <a:pt x="335" y="448"/>
                      <a:pt x="332" y="451"/>
                      <a:pt x="331" y="455"/>
                    </a:cubicBezTo>
                    <a:cubicBezTo>
                      <a:pt x="330" y="457"/>
                      <a:pt x="331" y="460"/>
                      <a:pt x="331" y="463"/>
                    </a:cubicBezTo>
                    <a:cubicBezTo>
                      <a:pt x="331" y="464"/>
                      <a:pt x="329" y="465"/>
                      <a:pt x="329" y="466"/>
                    </a:cubicBezTo>
                    <a:cubicBezTo>
                      <a:pt x="330" y="469"/>
                      <a:pt x="333" y="472"/>
                      <a:pt x="334" y="476"/>
                    </a:cubicBezTo>
                    <a:cubicBezTo>
                      <a:pt x="334" y="482"/>
                      <a:pt x="334" y="488"/>
                      <a:pt x="332" y="494"/>
                    </a:cubicBezTo>
                    <a:cubicBezTo>
                      <a:pt x="332" y="495"/>
                      <a:pt x="329" y="494"/>
                      <a:pt x="329" y="495"/>
                    </a:cubicBezTo>
                    <a:cubicBezTo>
                      <a:pt x="329" y="497"/>
                      <a:pt x="332" y="498"/>
                      <a:pt x="331" y="499"/>
                    </a:cubicBezTo>
                    <a:cubicBezTo>
                      <a:pt x="329" y="502"/>
                      <a:pt x="323" y="504"/>
                      <a:pt x="321" y="507"/>
                    </a:cubicBezTo>
                    <a:cubicBezTo>
                      <a:pt x="317" y="513"/>
                      <a:pt x="315" y="521"/>
                      <a:pt x="312" y="528"/>
                    </a:cubicBezTo>
                    <a:cubicBezTo>
                      <a:pt x="311" y="532"/>
                      <a:pt x="310" y="537"/>
                      <a:pt x="307" y="541"/>
                    </a:cubicBezTo>
                    <a:cubicBezTo>
                      <a:pt x="304" y="545"/>
                      <a:pt x="300" y="548"/>
                      <a:pt x="296" y="551"/>
                    </a:cubicBezTo>
                    <a:cubicBezTo>
                      <a:pt x="295" y="552"/>
                      <a:pt x="293" y="550"/>
                      <a:pt x="293" y="549"/>
                    </a:cubicBezTo>
                    <a:cubicBezTo>
                      <a:pt x="294" y="547"/>
                      <a:pt x="296" y="548"/>
                      <a:pt x="298" y="547"/>
                    </a:cubicBezTo>
                    <a:cubicBezTo>
                      <a:pt x="300" y="545"/>
                      <a:pt x="302" y="544"/>
                      <a:pt x="303" y="541"/>
                    </a:cubicBezTo>
                    <a:cubicBezTo>
                      <a:pt x="304" y="540"/>
                      <a:pt x="302" y="538"/>
                      <a:pt x="303" y="537"/>
                    </a:cubicBezTo>
                    <a:cubicBezTo>
                      <a:pt x="304" y="536"/>
                      <a:pt x="306" y="537"/>
                      <a:pt x="306" y="536"/>
                    </a:cubicBezTo>
                    <a:cubicBezTo>
                      <a:pt x="308" y="533"/>
                      <a:pt x="310" y="529"/>
                      <a:pt x="310" y="525"/>
                    </a:cubicBezTo>
                    <a:cubicBezTo>
                      <a:pt x="309" y="523"/>
                      <a:pt x="307" y="527"/>
                      <a:pt x="305" y="526"/>
                    </a:cubicBezTo>
                    <a:cubicBezTo>
                      <a:pt x="303" y="525"/>
                      <a:pt x="303" y="521"/>
                      <a:pt x="301" y="520"/>
                    </a:cubicBezTo>
                    <a:cubicBezTo>
                      <a:pt x="299" y="520"/>
                      <a:pt x="299" y="523"/>
                      <a:pt x="300" y="525"/>
                    </a:cubicBezTo>
                    <a:cubicBezTo>
                      <a:pt x="300" y="526"/>
                      <a:pt x="303" y="527"/>
                      <a:pt x="303" y="528"/>
                    </a:cubicBezTo>
                    <a:cubicBezTo>
                      <a:pt x="302" y="533"/>
                      <a:pt x="297" y="536"/>
                      <a:pt x="295" y="540"/>
                    </a:cubicBezTo>
                    <a:cubicBezTo>
                      <a:pt x="294" y="543"/>
                      <a:pt x="292" y="546"/>
                      <a:pt x="291" y="549"/>
                    </a:cubicBezTo>
                    <a:cubicBezTo>
                      <a:pt x="291" y="550"/>
                      <a:pt x="294" y="551"/>
                      <a:pt x="293" y="553"/>
                    </a:cubicBezTo>
                    <a:cubicBezTo>
                      <a:pt x="293" y="556"/>
                      <a:pt x="290" y="559"/>
                      <a:pt x="289" y="562"/>
                    </a:cubicBezTo>
                    <a:cubicBezTo>
                      <a:pt x="287" y="565"/>
                      <a:pt x="287" y="568"/>
                      <a:pt x="285" y="571"/>
                    </a:cubicBezTo>
                    <a:cubicBezTo>
                      <a:pt x="284" y="573"/>
                      <a:pt x="282" y="576"/>
                      <a:pt x="281" y="578"/>
                    </a:cubicBezTo>
                    <a:close/>
                  </a:path>
                </a:pathLst>
              </a:custGeom>
              <a:solidFill>
                <a:schemeClr val="accent2">
                  <a:lumMod val="75000"/>
                </a:schemeClr>
              </a:solidFill>
              <a:ln w="3175" cap="rnd">
                <a:solidFill>
                  <a:schemeClr val="accent1">
                    <a:lumMod val="40000"/>
                    <a:lumOff val="60000"/>
                  </a:schemeClr>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24" name="Freeform 2527"/>
              <p:cNvSpPr>
                <a:spLocks noChangeAspect="1"/>
              </p:cNvSpPr>
              <p:nvPr/>
            </p:nvSpPr>
            <p:spPr bwMode="auto">
              <a:xfrm>
                <a:off x="1808" y="2810"/>
                <a:ext cx="185" cy="237"/>
              </a:xfrm>
              <a:custGeom>
                <a:avLst/>
                <a:gdLst>
                  <a:gd name="T0" fmla="*/ 118 w 154"/>
                  <a:gd name="T1" fmla="*/ 201 h 197"/>
                  <a:gd name="T2" fmla="*/ 121 w 154"/>
                  <a:gd name="T3" fmla="*/ 186 h 197"/>
                  <a:gd name="T4" fmla="*/ 150 w 154"/>
                  <a:gd name="T5" fmla="*/ 168 h 197"/>
                  <a:gd name="T6" fmla="*/ 179 w 154"/>
                  <a:gd name="T7" fmla="*/ 179 h 197"/>
                  <a:gd name="T8" fmla="*/ 185 w 154"/>
                  <a:gd name="T9" fmla="*/ 147 h 197"/>
                  <a:gd name="T10" fmla="*/ 172 w 154"/>
                  <a:gd name="T11" fmla="*/ 130 h 197"/>
                  <a:gd name="T12" fmla="*/ 174 w 154"/>
                  <a:gd name="T13" fmla="*/ 117 h 197"/>
                  <a:gd name="T14" fmla="*/ 145 w 154"/>
                  <a:gd name="T15" fmla="*/ 117 h 197"/>
                  <a:gd name="T16" fmla="*/ 139 w 154"/>
                  <a:gd name="T17" fmla="*/ 97 h 197"/>
                  <a:gd name="T18" fmla="*/ 143 w 154"/>
                  <a:gd name="T19" fmla="*/ 88 h 197"/>
                  <a:gd name="T20" fmla="*/ 139 w 154"/>
                  <a:gd name="T21" fmla="*/ 70 h 197"/>
                  <a:gd name="T22" fmla="*/ 117 w 154"/>
                  <a:gd name="T23" fmla="*/ 66 h 197"/>
                  <a:gd name="T24" fmla="*/ 106 w 154"/>
                  <a:gd name="T25" fmla="*/ 59 h 197"/>
                  <a:gd name="T26" fmla="*/ 91 w 154"/>
                  <a:gd name="T27" fmla="*/ 52 h 197"/>
                  <a:gd name="T28" fmla="*/ 66 w 154"/>
                  <a:gd name="T29" fmla="*/ 34 h 197"/>
                  <a:gd name="T30" fmla="*/ 60 w 154"/>
                  <a:gd name="T31" fmla="*/ 14 h 197"/>
                  <a:gd name="T32" fmla="*/ 44 w 154"/>
                  <a:gd name="T33" fmla="*/ 2 h 197"/>
                  <a:gd name="T34" fmla="*/ 29 w 154"/>
                  <a:gd name="T35" fmla="*/ 12 h 197"/>
                  <a:gd name="T36" fmla="*/ 12 w 154"/>
                  <a:gd name="T37" fmla="*/ 22 h 197"/>
                  <a:gd name="T38" fmla="*/ 0 w 154"/>
                  <a:gd name="T39" fmla="*/ 20 h 197"/>
                  <a:gd name="T40" fmla="*/ 16 w 154"/>
                  <a:gd name="T41" fmla="*/ 57 h 197"/>
                  <a:gd name="T42" fmla="*/ 13 w 154"/>
                  <a:gd name="T43" fmla="*/ 71 h 197"/>
                  <a:gd name="T44" fmla="*/ 13 w 154"/>
                  <a:gd name="T45" fmla="*/ 79 h 197"/>
                  <a:gd name="T46" fmla="*/ 10 w 154"/>
                  <a:gd name="T47" fmla="*/ 100 h 197"/>
                  <a:gd name="T48" fmla="*/ 6 w 154"/>
                  <a:gd name="T49" fmla="*/ 129 h 197"/>
                  <a:gd name="T50" fmla="*/ 6 w 154"/>
                  <a:gd name="T51" fmla="*/ 141 h 197"/>
                  <a:gd name="T52" fmla="*/ 16 w 154"/>
                  <a:gd name="T53" fmla="*/ 164 h 197"/>
                  <a:gd name="T54" fmla="*/ 19 w 154"/>
                  <a:gd name="T55" fmla="*/ 177 h 197"/>
                  <a:gd name="T56" fmla="*/ 19 w 154"/>
                  <a:gd name="T57" fmla="*/ 183 h 197"/>
                  <a:gd name="T58" fmla="*/ 23 w 154"/>
                  <a:gd name="T59" fmla="*/ 194 h 197"/>
                  <a:gd name="T60" fmla="*/ 26 w 154"/>
                  <a:gd name="T61" fmla="*/ 200 h 197"/>
                  <a:gd name="T62" fmla="*/ 35 w 154"/>
                  <a:gd name="T63" fmla="*/ 226 h 197"/>
                  <a:gd name="T64" fmla="*/ 40 w 154"/>
                  <a:gd name="T65" fmla="*/ 233 h 197"/>
                  <a:gd name="T66" fmla="*/ 49 w 154"/>
                  <a:gd name="T67" fmla="*/ 227 h 197"/>
                  <a:gd name="T68" fmla="*/ 56 w 154"/>
                  <a:gd name="T69" fmla="*/ 221 h 197"/>
                  <a:gd name="T70" fmla="*/ 67 w 154"/>
                  <a:gd name="T71" fmla="*/ 220 h 197"/>
                  <a:gd name="T72" fmla="*/ 88 w 154"/>
                  <a:gd name="T73" fmla="*/ 235 h 197"/>
                  <a:gd name="T74" fmla="*/ 94 w 154"/>
                  <a:gd name="T75" fmla="*/ 218 h 197"/>
                  <a:gd name="T76" fmla="*/ 113 w 154"/>
                  <a:gd name="T77" fmla="*/ 223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54"/>
                  <a:gd name="T118" fmla="*/ 0 h 197"/>
                  <a:gd name="T119" fmla="*/ 154 w 154"/>
                  <a:gd name="T120" fmla="*/ 197 h 19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54" h="197">
                    <a:moveTo>
                      <a:pt x="94" y="185"/>
                    </a:moveTo>
                    <a:cubicBezTo>
                      <a:pt x="96" y="179"/>
                      <a:pt x="97" y="173"/>
                      <a:pt x="98" y="167"/>
                    </a:cubicBezTo>
                    <a:cubicBezTo>
                      <a:pt x="98" y="164"/>
                      <a:pt x="97" y="162"/>
                      <a:pt x="97" y="160"/>
                    </a:cubicBezTo>
                    <a:cubicBezTo>
                      <a:pt x="99" y="158"/>
                      <a:pt x="100" y="156"/>
                      <a:pt x="101" y="155"/>
                    </a:cubicBezTo>
                    <a:cubicBezTo>
                      <a:pt x="102" y="152"/>
                      <a:pt x="102" y="149"/>
                      <a:pt x="103" y="147"/>
                    </a:cubicBezTo>
                    <a:cubicBezTo>
                      <a:pt x="110" y="144"/>
                      <a:pt x="117" y="142"/>
                      <a:pt x="125" y="140"/>
                    </a:cubicBezTo>
                    <a:cubicBezTo>
                      <a:pt x="129" y="140"/>
                      <a:pt x="133" y="141"/>
                      <a:pt x="138" y="141"/>
                    </a:cubicBezTo>
                    <a:cubicBezTo>
                      <a:pt x="141" y="144"/>
                      <a:pt x="145" y="146"/>
                      <a:pt x="149" y="149"/>
                    </a:cubicBezTo>
                    <a:cubicBezTo>
                      <a:pt x="150" y="145"/>
                      <a:pt x="152" y="140"/>
                      <a:pt x="153" y="136"/>
                    </a:cubicBezTo>
                    <a:cubicBezTo>
                      <a:pt x="154" y="131"/>
                      <a:pt x="154" y="127"/>
                      <a:pt x="154" y="122"/>
                    </a:cubicBezTo>
                    <a:cubicBezTo>
                      <a:pt x="153" y="118"/>
                      <a:pt x="153" y="114"/>
                      <a:pt x="150" y="111"/>
                    </a:cubicBezTo>
                    <a:cubicBezTo>
                      <a:pt x="149" y="109"/>
                      <a:pt x="144" y="110"/>
                      <a:pt x="143" y="108"/>
                    </a:cubicBezTo>
                    <a:cubicBezTo>
                      <a:pt x="142" y="105"/>
                      <a:pt x="145" y="103"/>
                      <a:pt x="145" y="100"/>
                    </a:cubicBezTo>
                    <a:cubicBezTo>
                      <a:pt x="146" y="99"/>
                      <a:pt x="145" y="98"/>
                      <a:pt x="145" y="97"/>
                    </a:cubicBezTo>
                    <a:cubicBezTo>
                      <a:pt x="145" y="96"/>
                      <a:pt x="144" y="97"/>
                      <a:pt x="144" y="97"/>
                    </a:cubicBezTo>
                    <a:cubicBezTo>
                      <a:pt x="136" y="97"/>
                      <a:pt x="128" y="97"/>
                      <a:pt x="121" y="97"/>
                    </a:cubicBezTo>
                    <a:cubicBezTo>
                      <a:pt x="120" y="97"/>
                      <a:pt x="121" y="96"/>
                      <a:pt x="121" y="95"/>
                    </a:cubicBezTo>
                    <a:cubicBezTo>
                      <a:pt x="119" y="90"/>
                      <a:pt x="116" y="86"/>
                      <a:pt x="116" y="81"/>
                    </a:cubicBezTo>
                    <a:cubicBezTo>
                      <a:pt x="116" y="79"/>
                      <a:pt x="119" y="80"/>
                      <a:pt x="119" y="79"/>
                    </a:cubicBezTo>
                    <a:cubicBezTo>
                      <a:pt x="120" y="77"/>
                      <a:pt x="120" y="75"/>
                      <a:pt x="119" y="73"/>
                    </a:cubicBezTo>
                    <a:cubicBezTo>
                      <a:pt x="119" y="71"/>
                      <a:pt x="117" y="69"/>
                      <a:pt x="116" y="67"/>
                    </a:cubicBezTo>
                    <a:cubicBezTo>
                      <a:pt x="116" y="64"/>
                      <a:pt x="118" y="60"/>
                      <a:pt x="116" y="58"/>
                    </a:cubicBezTo>
                    <a:cubicBezTo>
                      <a:pt x="115" y="57"/>
                      <a:pt x="111" y="56"/>
                      <a:pt x="108" y="56"/>
                    </a:cubicBezTo>
                    <a:cubicBezTo>
                      <a:pt x="104" y="55"/>
                      <a:pt x="101" y="56"/>
                      <a:pt x="97" y="55"/>
                    </a:cubicBezTo>
                    <a:cubicBezTo>
                      <a:pt x="95" y="54"/>
                      <a:pt x="95" y="50"/>
                      <a:pt x="93" y="49"/>
                    </a:cubicBezTo>
                    <a:cubicBezTo>
                      <a:pt x="91" y="49"/>
                      <a:pt x="90" y="50"/>
                      <a:pt x="88" y="49"/>
                    </a:cubicBezTo>
                    <a:cubicBezTo>
                      <a:pt x="86" y="48"/>
                      <a:pt x="86" y="44"/>
                      <a:pt x="84" y="43"/>
                    </a:cubicBezTo>
                    <a:cubicBezTo>
                      <a:pt x="81" y="42"/>
                      <a:pt x="79" y="43"/>
                      <a:pt x="76" y="43"/>
                    </a:cubicBezTo>
                    <a:cubicBezTo>
                      <a:pt x="73" y="42"/>
                      <a:pt x="68" y="43"/>
                      <a:pt x="65" y="41"/>
                    </a:cubicBezTo>
                    <a:cubicBezTo>
                      <a:pt x="62" y="37"/>
                      <a:pt x="58" y="32"/>
                      <a:pt x="55" y="28"/>
                    </a:cubicBezTo>
                    <a:cubicBezTo>
                      <a:pt x="54" y="26"/>
                      <a:pt x="54" y="24"/>
                      <a:pt x="53" y="22"/>
                    </a:cubicBezTo>
                    <a:cubicBezTo>
                      <a:pt x="52" y="19"/>
                      <a:pt x="53" y="16"/>
                      <a:pt x="50" y="12"/>
                    </a:cubicBezTo>
                    <a:cubicBezTo>
                      <a:pt x="50" y="9"/>
                      <a:pt x="54" y="3"/>
                      <a:pt x="51" y="1"/>
                    </a:cubicBezTo>
                    <a:cubicBezTo>
                      <a:pt x="47" y="2"/>
                      <a:pt x="42" y="0"/>
                      <a:pt x="37" y="2"/>
                    </a:cubicBezTo>
                    <a:cubicBezTo>
                      <a:pt x="34" y="3"/>
                      <a:pt x="33" y="7"/>
                      <a:pt x="30" y="8"/>
                    </a:cubicBezTo>
                    <a:cubicBezTo>
                      <a:pt x="28" y="9"/>
                      <a:pt x="25" y="9"/>
                      <a:pt x="24" y="10"/>
                    </a:cubicBezTo>
                    <a:cubicBezTo>
                      <a:pt x="21" y="11"/>
                      <a:pt x="20" y="14"/>
                      <a:pt x="18" y="15"/>
                    </a:cubicBezTo>
                    <a:cubicBezTo>
                      <a:pt x="15" y="17"/>
                      <a:pt x="13" y="18"/>
                      <a:pt x="10" y="18"/>
                    </a:cubicBezTo>
                    <a:cubicBezTo>
                      <a:pt x="8" y="19"/>
                      <a:pt x="6" y="18"/>
                      <a:pt x="5" y="18"/>
                    </a:cubicBezTo>
                    <a:cubicBezTo>
                      <a:pt x="3" y="18"/>
                      <a:pt x="1" y="17"/>
                      <a:pt x="0" y="17"/>
                    </a:cubicBezTo>
                    <a:cubicBezTo>
                      <a:pt x="5" y="25"/>
                      <a:pt x="10" y="33"/>
                      <a:pt x="16" y="41"/>
                    </a:cubicBezTo>
                    <a:cubicBezTo>
                      <a:pt x="15" y="43"/>
                      <a:pt x="14" y="45"/>
                      <a:pt x="13" y="47"/>
                    </a:cubicBezTo>
                    <a:cubicBezTo>
                      <a:pt x="12" y="49"/>
                      <a:pt x="11" y="50"/>
                      <a:pt x="10" y="52"/>
                    </a:cubicBezTo>
                    <a:cubicBezTo>
                      <a:pt x="10" y="54"/>
                      <a:pt x="11" y="56"/>
                      <a:pt x="11" y="59"/>
                    </a:cubicBezTo>
                    <a:cubicBezTo>
                      <a:pt x="10" y="60"/>
                      <a:pt x="8" y="58"/>
                      <a:pt x="8" y="59"/>
                    </a:cubicBezTo>
                    <a:cubicBezTo>
                      <a:pt x="8" y="61"/>
                      <a:pt x="11" y="64"/>
                      <a:pt x="11" y="66"/>
                    </a:cubicBezTo>
                    <a:cubicBezTo>
                      <a:pt x="11" y="70"/>
                      <a:pt x="6" y="73"/>
                      <a:pt x="6" y="77"/>
                    </a:cubicBezTo>
                    <a:cubicBezTo>
                      <a:pt x="5" y="79"/>
                      <a:pt x="8" y="81"/>
                      <a:pt x="8" y="83"/>
                    </a:cubicBezTo>
                    <a:cubicBezTo>
                      <a:pt x="9" y="88"/>
                      <a:pt x="9" y="94"/>
                      <a:pt x="8" y="100"/>
                    </a:cubicBezTo>
                    <a:cubicBezTo>
                      <a:pt x="8" y="102"/>
                      <a:pt x="7" y="105"/>
                      <a:pt x="5" y="107"/>
                    </a:cubicBezTo>
                    <a:cubicBezTo>
                      <a:pt x="4" y="108"/>
                      <a:pt x="2" y="109"/>
                      <a:pt x="2" y="110"/>
                    </a:cubicBezTo>
                    <a:cubicBezTo>
                      <a:pt x="1" y="112"/>
                      <a:pt x="4" y="115"/>
                      <a:pt x="5" y="117"/>
                    </a:cubicBezTo>
                    <a:cubicBezTo>
                      <a:pt x="6" y="119"/>
                      <a:pt x="9" y="120"/>
                      <a:pt x="10" y="122"/>
                    </a:cubicBezTo>
                    <a:cubicBezTo>
                      <a:pt x="12" y="127"/>
                      <a:pt x="11" y="131"/>
                      <a:pt x="13" y="136"/>
                    </a:cubicBezTo>
                    <a:cubicBezTo>
                      <a:pt x="14" y="138"/>
                      <a:pt x="17" y="140"/>
                      <a:pt x="18" y="142"/>
                    </a:cubicBezTo>
                    <a:cubicBezTo>
                      <a:pt x="18" y="144"/>
                      <a:pt x="16" y="145"/>
                      <a:pt x="16" y="147"/>
                    </a:cubicBezTo>
                    <a:cubicBezTo>
                      <a:pt x="16" y="148"/>
                      <a:pt x="18" y="149"/>
                      <a:pt x="17" y="150"/>
                    </a:cubicBezTo>
                    <a:cubicBezTo>
                      <a:pt x="17" y="150"/>
                      <a:pt x="16" y="151"/>
                      <a:pt x="16" y="152"/>
                    </a:cubicBezTo>
                    <a:cubicBezTo>
                      <a:pt x="16" y="154"/>
                      <a:pt x="16" y="156"/>
                      <a:pt x="16" y="158"/>
                    </a:cubicBezTo>
                    <a:cubicBezTo>
                      <a:pt x="17" y="159"/>
                      <a:pt x="19" y="159"/>
                      <a:pt x="19" y="161"/>
                    </a:cubicBezTo>
                    <a:cubicBezTo>
                      <a:pt x="19" y="162"/>
                      <a:pt x="18" y="164"/>
                      <a:pt x="19" y="165"/>
                    </a:cubicBezTo>
                    <a:cubicBezTo>
                      <a:pt x="19" y="166"/>
                      <a:pt x="21" y="165"/>
                      <a:pt x="22" y="166"/>
                    </a:cubicBezTo>
                    <a:cubicBezTo>
                      <a:pt x="23" y="168"/>
                      <a:pt x="23" y="171"/>
                      <a:pt x="24" y="173"/>
                    </a:cubicBezTo>
                    <a:cubicBezTo>
                      <a:pt x="26" y="178"/>
                      <a:pt x="28" y="183"/>
                      <a:pt x="29" y="188"/>
                    </a:cubicBezTo>
                    <a:cubicBezTo>
                      <a:pt x="30" y="189"/>
                      <a:pt x="29" y="191"/>
                      <a:pt x="30" y="193"/>
                    </a:cubicBezTo>
                    <a:cubicBezTo>
                      <a:pt x="31" y="194"/>
                      <a:pt x="32" y="194"/>
                      <a:pt x="33" y="194"/>
                    </a:cubicBezTo>
                    <a:cubicBezTo>
                      <a:pt x="35" y="195"/>
                      <a:pt x="36" y="194"/>
                      <a:pt x="37" y="194"/>
                    </a:cubicBezTo>
                    <a:cubicBezTo>
                      <a:pt x="38" y="193"/>
                      <a:pt x="39" y="191"/>
                      <a:pt x="41" y="189"/>
                    </a:cubicBezTo>
                    <a:cubicBezTo>
                      <a:pt x="41" y="188"/>
                      <a:pt x="42" y="187"/>
                      <a:pt x="44" y="186"/>
                    </a:cubicBezTo>
                    <a:cubicBezTo>
                      <a:pt x="45" y="185"/>
                      <a:pt x="47" y="186"/>
                      <a:pt x="47" y="184"/>
                    </a:cubicBezTo>
                    <a:cubicBezTo>
                      <a:pt x="49" y="183"/>
                      <a:pt x="47" y="178"/>
                      <a:pt x="49" y="178"/>
                    </a:cubicBezTo>
                    <a:cubicBezTo>
                      <a:pt x="52" y="177"/>
                      <a:pt x="53" y="182"/>
                      <a:pt x="56" y="183"/>
                    </a:cubicBezTo>
                    <a:cubicBezTo>
                      <a:pt x="60" y="185"/>
                      <a:pt x="66" y="182"/>
                      <a:pt x="69" y="184"/>
                    </a:cubicBezTo>
                    <a:cubicBezTo>
                      <a:pt x="72" y="186"/>
                      <a:pt x="70" y="193"/>
                      <a:pt x="73" y="195"/>
                    </a:cubicBezTo>
                    <a:cubicBezTo>
                      <a:pt x="75" y="197"/>
                      <a:pt x="73" y="190"/>
                      <a:pt x="74" y="188"/>
                    </a:cubicBezTo>
                    <a:cubicBezTo>
                      <a:pt x="75" y="185"/>
                      <a:pt x="76" y="182"/>
                      <a:pt x="78" y="181"/>
                    </a:cubicBezTo>
                    <a:cubicBezTo>
                      <a:pt x="82" y="180"/>
                      <a:pt x="87" y="180"/>
                      <a:pt x="91" y="181"/>
                    </a:cubicBezTo>
                    <a:cubicBezTo>
                      <a:pt x="92" y="182"/>
                      <a:pt x="93" y="184"/>
                      <a:pt x="94" y="18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 name="Freeform 2528"/>
              <p:cNvSpPr>
                <a:spLocks noChangeAspect="1"/>
              </p:cNvSpPr>
              <p:nvPr/>
            </p:nvSpPr>
            <p:spPr bwMode="auto">
              <a:xfrm>
                <a:off x="1921" y="2978"/>
                <a:ext cx="130" cy="149"/>
              </a:xfrm>
              <a:custGeom>
                <a:avLst/>
                <a:gdLst>
                  <a:gd name="T0" fmla="*/ 124 w 109"/>
                  <a:gd name="T1" fmla="*/ 113 h 124"/>
                  <a:gd name="T2" fmla="*/ 124 w 109"/>
                  <a:gd name="T3" fmla="*/ 106 h 124"/>
                  <a:gd name="T4" fmla="*/ 128 w 109"/>
                  <a:gd name="T5" fmla="*/ 96 h 124"/>
                  <a:gd name="T6" fmla="*/ 130 w 109"/>
                  <a:gd name="T7" fmla="*/ 83 h 124"/>
                  <a:gd name="T8" fmla="*/ 123 w 109"/>
                  <a:gd name="T9" fmla="*/ 79 h 124"/>
                  <a:gd name="T10" fmla="*/ 110 w 109"/>
                  <a:gd name="T11" fmla="*/ 82 h 124"/>
                  <a:gd name="T12" fmla="*/ 104 w 109"/>
                  <a:gd name="T13" fmla="*/ 72 h 124"/>
                  <a:gd name="T14" fmla="*/ 106 w 109"/>
                  <a:gd name="T15" fmla="*/ 55 h 124"/>
                  <a:gd name="T16" fmla="*/ 97 w 109"/>
                  <a:gd name="T17" fmla="*/ 50 h 124"/>
                  <a:gd name="T18" fmla="*/ 83 w 109"/>
                  <a:gd name="T19" fmla="*/ 49 h 124"/>
                  <a:gd name="T20" fmla="*/ 73 w 109"/>
                  <a:gd name="T21" fmla="*/ 49 h 124"/>
                  <a:gd name="T22" fmla="*/ 73 w 109"/>
                  <a:gd name="T23" fmla="*/ 46 h 124"/>
                  <a:gd name="T24" fmla="*/ 73 w 109"/>
                  <a:gd name="T25" fmla="*/ 29 h 124"/>
                  <a:gd name="T26" fmla="*/ 66 w 109"/>
                  <a:gd name="T27" fmla="*/ 22 h 124"/>
                  <a:gd name="T28" fmla="*/ 66 w 109"/>
                  <a:gd name="T29" fmla="*/ 11 h 124"/>
                  <a:gd name="T30" fmla="*/ 52 w 109"/>
                  <a:gd name="T31" fmla="*/ 1 h 124"/>
                  <a:gd name="T32" fmla="*/ 37 w 109"/>
                  <a:gd name="T33" fmla="*/ 0 h 124"/>
                  <a:gd name="T34" fmla="*/ 11 w 109"/>
                  <a:gd name="T35" fmla="*/ 8 h 124"/>
                  <a:gd name="T36" fmla="*/ 8 w 109"/>
                  <a:gd name="T37" fmla="*/ 18 h 124"/>
                  <a:gd name="T38" fmla="*/ 4 w 109"/>
                  <a:gd name="T39" fmla="*/ 24 h 124"/>
                  <a:gd name="T40" fmla="*/ 5 w 109"/>
                  <a:gd name="T41" fmla="*/ 32 h 124"/>
                  <a:gd name="T42" fmla="*/ 0 w 109"/>
                  <a:gd name="T43" fmla="*/ 54 h 124"/>
                  <a:gd name="T44" fmla="*/ 6 w 109"/>
                  <a:gd name="T45" fmla="*/ 61 h 124"/>
                  <a:gd name="T46" fmla="*/ 11 w 109"/>
                  <a:gd name="T47" fmla="*/ 71 h 124"/>
                  <a:gd name="T48" fmla="*/ 25 w 109"/>
                  <a:gd name="T49" fmla="*/ 79 h 124"/>
                  <a:gd name="T50" fmla="*/ 35 w 109"/>
                  <a:gd name="T51" fmla="*/ 87 h 124"/>
                  <a:gd name="T52" fmla="*/ 43 w 109"/>
                  <a:gd name="T53" fmla="*/ 87 h 124"/>
                  <a:gd name="T54" fmla="*/ 57 w 109"/>
                  <a:gd name="T55" fmla="*/ 99 h 124"/>
                  <a:gd name="T56" fmla="*/ 74 w 109"/>
                  <a:gd name="T57" fmla="*/ 103 h 124"/>
                  <a:gd name="T58" fmla="*/ 78 w 109"/>
                  <a:gd name="T59" fmla="*/ 109 h 124"/>
                  <a:gd name="T60" fmla="*/ 78 w 109"/>
                  <a:gd name="T61" fmla="*/ 123 h 124"/>
                  <a:gd name="T62" fmla="*/ 70 w 109"/>
                  <a:gd name="T63" fmla="*/ 125 h 124"/>
                  <a:gd name="T64" fmla="*/ 70 w 109"/>
                  <a:gd name="T65" fmla="*/ 133 h 124"/>
                  <a:gd name="T66" fmla="*/ 66 w 109"/>
                  <a:gd name="T67" fmla="*/ 144 h 124"/>
                  <a:gd name="T68" fmla="*/ 76 w 109"/>
                  <a:gd name="T69" fmla="*/ 144 h 124"/>
                  <a:gd name="T70" fmla="*/ 92 w 109"/>
                  <a:gd name="T71" fmla="*/ 149 h 124"/>
                  <a:gd name="T72" fmla="*/ 101 w 109"/>
                  <a:gd name="T73" fmla="*/ 145 h 124"/>
                  <a:gd name="T74" fmla="*/ 107 w 109"/>
                  <a:gd name="T75" fmla="*/ 147 h 124"/>
                  <a:gd name="T76" fmla="*/ 110 w 109"/>
                  <a:gd name="T77" fmla="*/ 148 h 124"/>
                  <a:gd name="T78" fmla="*/ 116 w 109"/>
                  <a:gd name="T79" fmla="*/ 137 h 124"/>
                  <a:gd name="T80" fmla="*/ 124 w 109"/>
                  <a:gd name="T81" fmla="*/ 130 h 124"/>
                  <a:gd name="T82" fmla="*/ 124 w 109"/>
                  <a:gd name="T83" fmla="*/ 123 h 124"/>
                  <a:gd name="T84" fmla="*/ 124 w 109"/>
                  <a:gd name="T85" fmla="*/ 113 h 1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9"/>
                  <a:gd name="T130" fmla="*/ 0 h 124"/>
                  <a:gd name="T131" fmla="*/ 109 w 109"/>
                  <a:gd name="T132" fmla="*/ 124 h 12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9" h="124">
                    <a:moveTo>
                      <a:pt x="104" y="94"/>
                    </a:moveTo>
                    <a:cubicBezTo>
                      <a:pt x="104" y="92"/>
                      <a:pt x="104" y="90"/>
                      <a:pt x="104" y="88"/>
                    </a:cubicBezTo>
                    <a:cubicBezTo>
                      <a:pt x="105" y="86"/>
                      <a:pt x="106" y="83"/>
                      <a:pt x="107" y="80"/>
                    </a:cubicBezTo>
                    <a:cubicBezTo>
                      <a:pt x="107" y="77"/>
                      <a:pt x="109" y="73"/>
                      <a:pt x="109" y="69"/>
                    </a:cubicBezTo>
                    <a:cubicBezTo>
                      <a:pt x="108" y="67"/>
                      <a:pt x="105" y="66"/>
                      <a:pt x="103" y="66"/>
                    </a:cubicBezTo>
                    <a:cubicBezTo>
                      <a:pt x="99" y="65"/>
                      <a:pt x="95" y="70"/>
                      <a:pt x="92" y="68"/>
                    </a:cubicBezTo>
                    <a:cubicBezTo>
                      <a:pt x="89" y="67"/>
                      <a:pt x="87" y="63"/>
                      <a:pt x="87" y="60"/>
                    </a:cubicBezTo>
                    <a:cubicBezTo>
                      <a:pt x="86" y="56"/>
                      <a:pt x="90" y="51"/>
                      <a:pt x="89" y="46"/>
                    </a:cubicBezTo>
                    <a:cubicBezTo>
                      <a:pt x="88" y="44"/>
                      <a:pt x="84" y="43"/>
                      <a:pt x="81" y="42"/>
                    </a:cubicBezTo>
                    <a:cubicBezTo>
                      <a:pt x="77" y="41"/>
                      <a:pt x="73" y="42"/>
                      <a:pt x="70" y="41"/>
                    </a:cubicBezTo>
                    <a:cubicBezTo>
                      <a:pt x="67" y="41"/>
                      <a:pt x="64" y="42"/>
                      <a:pt x="61" y="41"/>
                    </a:cubicBezTo>
                    <a:cubicBezTo>
                      <a:pt x="60" y="41"/>
                      <a:pt x="61" y="39"/>
                      <a:pt x="61" y="38"/>
                    </a:cubicBezTo>
                    <a:cubicBezTo>
                      <a:pt x="61" y="33"/>
                      <a:pt x="62" y="29"/>
                      <a:pt x="61" y="24"/>
                    </a:cubicBezTo>
                    <a:cubicBezTo>
                      <a:pt x="60" y="21"/>
                      <a:pt x="56" y="21"/>
                      <a:pt x="55" y="18"/>
                    </a:cubicBezTo>
                    <a:cubicBezTo>
                      <a:pt x="54" y="15"/>
                      <a:pt x="55" y="12"/>
                      <a:pt x="55" y="9"/>
                    </a:cubicBezTo>
                    <a:cubicBezTo>
                      <a:pt x="51" y="6"/>
                      <a:pt x="47" y="4"/>
                      <a:pt x="44" y="1"/>
                    </a:cubicBezTo>
                    <a:cubicBezTo>
                      <a:pt x="39" y="1"/>
                      <a:pt x="35" y="0"/>
                      <a:pt x="31" y="0"/>
                    </a:cubicBezTo>
                    <a:cubicBezTo>
                      <a:pt x="23" y="2"/>
                      <a:pt x="16" y="4"/>
                      <a:pt x="9" y="7"/>
                    </a:cubicBezTo>
                    <a:cubicBezTo>
                      <a:pt x="8" y="9"/>
                      <a:pt x="8" y="12"/>
                      <a:pt x="7" y="15"/>
                    </a:cubicBezTo>
                    <a:cubicBezTo>
                      <a:pt x="6" y="16"/>
                      <a:pt x="5" y="18"/>
                      <a:pt x="3" y="20"/>
                    </a:cubicBezTo>
                    <a:cubicBezTo>
                      <a:pt x="3" y="22"/>
                      <a:pt x="4" y="24"/>
                      <a:pt x="4" y="27"/>
                    </a:cubicBezTo>
                    <a:cubicBezTo>
                      <a:pt x="3" y="33"/>
                      <a:pt x="2" y="39"/>
                      <a:pt x="0" y="45"/>
                    </a:cubicBezTo>
                    <a:cubicBezTo>
                      <a:pt x="2" y="47"/>
                      <a:pt x="4" y="49"/>
                      <a:pt x="5" y="51"/>
                    </a:cubicBezTo>
                    <a:cubicBezTo>
                      <a:pt x="7" y="53"/>
                      <a:pt x="7" y="56"/>
                      <a:pt x="9" y="59"/>
                    </a:cubicBezTo>
                    <a:cubicBezTo>
                      <a:pt x="13" y="62"/>
                      <a:pt x="17" y="63"/>
                      <a:pt x="21" y="66"/>
                    </a:cubicBezTo>
                    <a:cubicBezTo>
                      <a:pt x="24" y="68"/>
                      <a:pt x="26" y="70"/>
                      <a:pt x="29" y="72"/>
                    </a:cubicBezTo>
                    <a:cubicBezTo>
                      <a:pt x="31" y="73"/>
                      <a:pt x="34" y="71"/>
                      <a:pt x="36" y="72"/>
                    </a:cubicBezTo>
                    <a:cubicBezTo>
                      <a:pt x="40" y="74"/>
                      <a:pt x="43" y="79"/>
                      <a:pt x="48" y="82"/>
                    </a:cubicBezTo>
                    <a:cubicBezTo>
                      <a:pt x="52" y="84"/>
                      <a:pt x="57" y="84"/>
                      <a:pt x="62" y="86"/>
                    </a:cubicBezTo>
                    <a:cubicBezTo>
                      <a:pt x="64" y="87"/>
                      <a:pt x="65" y="89"/>
                      <a:pt x="65" y="91"/>
                    </a:cubicBezTo>
                    <a:cubicBezTo>
                      <a:pt x="66" y="95"/>
                      <a:pt x="66" y="99"/>
                      <a:pt x="65" y="102"/>
                    </a:cubicBezTo>
                    <a:cubicBezTo>
                      <a:pt x="64" y="104"/>
                      <a:pt x="60" y="103"/>
                      <a:pt x="59" y="104"/>
                    </a:cubicBezTo>
                    <a:cubicBezTo>
                      <a:pt x="57" y="106"/>
                      <a:pt x="59" y="109"/>
                      <a:pt x="59" y="111"/>
                    </a:cubicBezTo>
                    <a:cubicBezTo>
                      <a:pt x="58" y="114"/>
                      <a:pt x="53" y="117"/>
                      <a:pt x="55" y="120"/>
                    </a:cubicBezTo>
                    <a:cubicBezTo>
                      <a:pt x="56" y="123"/>
                      <a:pt x="61" y="119"/>
                      <a:pt x="64" y="120"/>
                    </a:cubicBezTo>
                    <a:cubicBezTo>
                      <a:pt x="69" y="121"/>
                      <a:pt x="73" y="124"/>
                      <a:pt x="77" y="124"/>
                    </a:cubicBezTo>
                    <a:cubicBezTo>
                      <a:pt x="80" y="124"/>
                      <a:pt x="82" y="121"/>
                      <a:pt x="85" y="121"/>
                    </a:cubicBezTo>
                    <a:cubicBezTo>
                      <a:pt x="87" y="120"/>
                      <a:pt x="89" y="121"/>
                      <a:pt x="90" y="122"/>
                    </a:cubicBezTo>
                    <a:cubicBezTo>
                      <a:pt x="91" y="122"/>
                      <a:pt x="91" y="123"/>
                      <a:pt x="92" y="123"/>
                    </a:cubicBezTo>
                    <a:cubicBezTo>
                      <a:pt x="94" y="120"/>
                      <a:pt x="95" y="117"/>
                      <a:pt x="97" y="114"/>
                    </a:cubicBezTo>
                    <a:cubicBezTo>
                      <a:pt x="99" y="112"/>
                      <a:pt x="102" y="110"/>
                      <a:pt x="104" y="108"/>
                    </a:cubicBezTo>
                    <a:cubicBezTo>
                      <a:pt x="105" y="106"/>
                      <a:pt x="104" y="104"/>
                      <a:pt x="104" y="102"/>
                    </a:cubicBezTo>
                    <a:cubicBezTo>
                      <a:pt x="104" y="99"/>
                      <a:pt x="104" y="97"/>
                      <a:pt x="104" y="94"/>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26" name="Freeform 2529"/>
              <p:cNvSpPr>
                <a:spLocks noChangeAspect="1"/>
              </p:cNvSpPr>
              <p:nvPr/>
            </p:nvSpPr>
            <p:spPr bwMode="auto">
              <a:xfrm>
                <a:off x="1996" y="3172"/>
                <a:ext cx="79" cy="94"/>
              </a:xfrm>
              <a:custGeom>
                <a:avLst/>
                <a:gdLst>
                  <a:gd name="T0" fmla="*/ 74 w 66"/>
                  <a:gd name="T1" fmla="*/ 68 h 79"/>
                  <a:gd name="T2" fmla="*/ 79 w 66"/>
                  <a:gd name="T3" fmla="*/ 71 h 79"/>
                  <a:gd name="T4" fmla="*/ 74 w 66"/>
                  <a:gd name="T5" fmla="*/ 79 h 79"/>
                  <a:gd name="T6" fmla="*/ 71 w 66"/>
                  <a:gd name="T7" fmla="*/ 83 h 79"/>
                  <a:gd name="T8" fmla="*/ 55 w 66"/>
                  <a:gd name="T9" fmla="*/ 93 h 79"/>
                  <a:gd name="T10" fmla="*/ 32 w 66"/>
                  <a:gd name="T11" fmla="*/ 93 h 79"/>
                  <a:gd name="T12" fmla="*/ 12 w 66"/>
                  <a:gd name="T13" fmla="*/ 86 h 79"/>
                  <a:gd name="T14" fmla="*/ 2 w 66"/>
                  <a:gd name="T15" fmla="*/ 79 h 79"/>
                  <a:gd name="T16" fmla="*/ 2 w 66"/>
                  <a:gd name="T17" fmla="*/ 64 h 79"/>
                  <a:gd name="T18" fmla="*/ 5 w 66"/>
                  <a:gd name="T19" fmla="*/ 55 h 79"/>
                  <a:gd name="T20" fmla="*/ 4 w 66"/>
                  <a:gd name="T21" fmla="*/ 49 h 79"/>
                  <a:gd name="T22" fmla="*/ 6 w 66"/>
                  <a:gd name="T23" fmla="*/ 45 h 79"/>
                  <a:gd name="T24" fmla="*/ 2 w 66"/>
                  <a:gd name="T25" fmla="*/ 37 h 79"/>
                  <a:gd name="T26" fmla="*/ 7 w 66"/>
                  <a:gd name="T27" fmla="*/ 29 h 79"/>
                  <a:gd name="T28" fmla="*/ 7 w 66"/>
                  <a:gd name="T29" fmla="*/ 13 h 79"/>
                  <a:gd name="T30" fmla="*/ 11 w 66"/>
                  <a:gd name="T31" fmla="*/ 6 h 79"/>
                  <a:gd name="T32" fmla="*/ 23 w 66"/>
                  <a:gd name="T33" fmla="*/ 2 h 79"/>
                  <a:gd name="T34" fmla="*/ 34 w 66"/>
                  <a:gd name="T35" fmla="*/ 21 h 79"/>
                  <a:gd name="T36" fmla="*/ 37 w 66"/>
                  <a:gd name="T37" fmla="*/ 19 h 79"/>
                  <a:gd name="T38" fmla="*/ 38 w 66"/>
                  <a:gd name="T39" fmla="*/ 17 h 79"/>
                  <a:gd name="T40" fmla="*/ 45 w 66"/>
                  <a:gd name="T41" fmla="*/ 25 h 79"/>
                  <a:gd name="T42" fmla="*/ 59 w 66"/>
                  <a:gd name="T43" fmla="*/ 30 h 79"/>
                  <a:gd name="T44" fmla="*/ 71 w 66"/>
                  <a:gd name="T45" fmla="*/ 42 h 79"/>
                  <a:gd name="T46" fmla="*/ 73 w 66"/>
                  <a:gd name="T47" fmla="*/ 46 h 79"/>
                  <a:gd name="T48" fmla="*/ 77 w 66"/>
                  <a:gd name="T49" fmla="*/ 49 h 79"/>
                  <a:gd name="T50" fmla="*/ 74 w 66"/>
                  <a:gd name="T51" fmla="*/ 57 h 79"/>
                  <a:gd name="T52" fmla="*/ 72 w 66"/>
                  <a:gd name="T53" fmla="*/ 61 h 79"/>
                  <a:gd name="T54" fmla="*/ 74 w 66"/>
                  <a:gd name="T55" fmla="*/ 68 h 7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66"/>
                  <a:gd name="T85" fmla="*/ 0 h 79"/>
                  <a:gd name="T86" fmla="*/ 66 w 66"/>
                  <a:gd name="T87" fmla="*/ 79 h 7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66" h="79">
                    <a:moveTo>
                      <a:pt x="62" y="57"/>
                    </a:moveTo>
                    <a:cubicBezTo>
                      <a:pt x="63" y="58"/>
                      <a:pt x="65" y="59"/>
                      <a:pt x="66" y="60"/>
                    </a:cubicBezTo>
                    <a:cubicBezTo>
                      <a:pt x="65" y="62"/>
                      <a:pt x="63" y="64"/>
                      <a:pt x="62" y="66"/>
                    </a:cubicBezTo>
                    <a:cubicBezTo>
                      <a:pt x="61" y="67"/>
                      <a:pt x="61" y="69"/>
                      <a:pt x="59" y="70"/>
                    </a:cubicBezTo>
                    <a:cubicBezTo>
                      <a:pt x="55" y="73"/>
                      <a:pt x="51" y="77"/>
                      <a:pt x="46" y="78"/>
                    </a:cubicBezTo>
                    <a:cubicBezTo>
                      <a:pt x="40" y="79"/>
                      <a:pt x="34" y="77"/>
                      <a:pt x="27" y="78"/>
                    </a:cubicBezTo>
                    <a:cubicBezTo>
                      <a:pt x="23" y="75"/>
                      <a:pt x="17" y="72"/>
                      <a:pt x="10" y="72"/>
                    </a:cubicBezTo>
                    <a:cubicBezTo>
                      <a:pt x="7" y="72"/>
                      <a:pt x="3" y="69"/>
                      <a:pt x="2" y="66"/>
                    </a:cubicBezTo>
                    <a:cubicBezTo>
                      <a:pt x="0" y="63"/>
                      <a:pt x="1" y="58"/>
                      <a:pt x="2" y="54"/>
                    </a:cubicBezTo>
                    <a:cubicBezTo>
                      <a:pt x="2" y="52"/>
                      <a:pt x="4" y="49"/>
                      <a:pt x="4" y="46"/>
                    </a:cubicBezTo>
                    <a:cubicBezTo>
                      <a:pt x="4" y="45"/>
                      <a:pt x="3" y="43"/>
                      <a:pt x="3" y="41"/>
                    </a:cubicBezTo>
                    <a:cubicBezTo>
                      <a:pt x="3" y="40"/>
                      <a:pt x="5" y="39"/>
                      <a:pt x="5" y="38"/>
                    </a:cubicBezTo>
                    <a:cubicBezTo>
                      <a:pt x="4" y="35"/>
                      <a:pt x="2" y="33"/>
                      <a:pt x="2" y="31"/>
                    </a:cubicBezTo>
                    <a:cubicBezTo>
                      <a:pt x="3" y="28"/>
                      <a:pt x="5" y="26"/>
                      <a:pt x="6" y="24"/>
                    </a:cubicBezTo>
                    <a:cubicBezTo>
                      <a:pt x="6" y="20"/>
                      <a:pt x="5" y="15"/>
                      <a:pt x="6" y="11"/>
                    </a:cubicBezTo>
                    <a:cubicBezTo>
                      <a:pt x="6" y="9"/>
                      <a:pt x="8" y="7"/>
                      <a:pt x="9" y="5"/>
                    </a:cubicBezTo>
                    <a:cubicBezTo>
                      <a:pt x="12" y="4"/>
                      <a:pt x="17" y="0"/>
                      <a:pt x="19" y="2"/>
                    </a:cubicBezTo>
                    <a:cubicBezTo>
                      <a:pt x="24" y="5"/>
                      <a:pt x="24" y="13"/>
                      <a:pt x="28" y="18"/>
                    </a:cubicBezTo>
                    <a:cubicBezTo>
                      <a:pt x="29" y="18"/>
                      <a:pt x="30" y="16"/>
                      <a:pt x="31" y="16"/>
                    </a:cubicBezTo>
                    <a:cubicBezTo>
                      <a:pt x="32" y="15"/>
                      <a:pt x="32" y="14"/>
                      <a:pt x="32" y="14"/>
                    </a:cubicBezTo>
                    <a:cubicBezTo>
                      <a:pt x="35" y="16"/>
                      <a:pt x="36" y="19"/>
                      <a:pt x="38" y="21"/>
                    </a:cubicBezTo>
                    <a:cubicBezTo>
                      <a:pt x="41" y="23"/>
                      <a:pt x="45" y="23"/>
                      <a:pt x="49" y="25"/>
                    </a:cubicBezTo>
                    <a:cubicBezTo>
                      <a:pt x="53" y="27"/>
                      <a:pt x="56" y="31"/>
                      <a:pt x="59" y="35"/>
                    </a:cubicBezTo>
                    <a:cubicBezTo>
                      <a:pt x="60" y="36"/>
                      <a:pt x="60" y="38"/>
                      <a:pt x="61" y="39"/>
                    </a:cubicBezTo>
                    <a:cubicBezTo>
                      <a:pt x="62" y="40"/>
                      <a:pt x="63" y="41"/>
                      <a:pt x="64" y="41"/>
                    </a:cubicBezTo>
                    <a:cubicBezTo>
                      <a:pt x="64" y="43"/>
                      <a:pt x="63" y="46"/>
                      <a:pt x="62" y="48"/>
                    </a:cubicBezTo>
                    <a:cubicBezTo>
                      <a:pt x="62" y="49"/>
                      <a:pt x="60" y="50"/>
                      <a:pt x="60" y="51"/>
                    </a:cubicBezTo>
                    <a:cubicBezTo>
                      <a:pt x="60" y="53"/>
                      <a:pt x="60" y="56"/>
                      <a:pt x="62" y="5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 name="Freeform 2530"/>
              <p:cNvSpPr>
                <a:spLocks noChangeAspect="1"/>
              </p:cNvSpPr>
              <p:nvPr/>
            </p:nvSpPr>
            <p:spPr bwMode="auto">
              <a:xfrm>
                <a:off x="1863" y="3617"/>
                <a:ext cx="34" cy="54"/>
              </a:xfrm>
              <a:custGeom>
                <a:avLst/>
                <a:gdLst>
                  <a:gd name="T0" fmla="*/ 34 w 28"/>
                  <a:gd name="T1" fmla="*/ 52 h 45"/>
                  <a:gd name="T2" fmla="*/ 32 w 28"/>
                  <a:gd name="T3" fmla="*/ 50 h 45"/>
                  <a:gd name="T4" fmla="*/ 32 w 28"/>
                  <a:gd name="T5" fmla="*/ 54 h 45"/>
                  <a:gd name="T6" fmla="*/ 22 w 28"/>
                  <a:gd name="T7" fmla="*/ 52 h 45"/>
                  <a:gd name="T8" fmla="*/ 11 w 28"/>
                  <a:gd name="T9" fmla="*/ 50 h 45"/>
                  <a:gd name="T10" fmla="*/ 4 w 28"/>
                  <a:gd name="T11" fmla="*/ 52 h 45"/>
                  <a:gd name="T12" fmla="*/ 1 w 28"/>
                  <a:gd name="T13" fmla="*/ 46 h 45"/>
                  <a:gd name="T14" fmla="*/ 1 w 28"/>
                  <a:gd name="T15" fmla="*/ 41 h 45"/>
                  <a:gd name="T16" fmla="*/ 5 w 28"/>
                  <a:gd name="T17" fmla="*/ 44 h 45"/>
                  <a:gd name="T18" fmla="*/ 11 w 28"/>
                  <a:gd name="T19" fmla="*/ 43 h 45"/>
                  <a:gd name="T20" fmla="*/ 11 w 28"/>
                  <a:gd name="T21" fmla="*/ 41 h 45"/>
                  <a:gd name="T22" fmla="*/ 16 w 28"/>
                  <a:gd name="T23" fmla="*/ 40 h 45"/>
                  <a:gd name="T24" fmla="*/ 22 w 28"/>
                  <a:gd name="T25" fmla="*/ 44 h 45"/>
                  <a:gd name="T26" fmla="*/ 27 w 28"/>
                  <a:gd name="T27" fmla="*/ 44 h 45"/>
                  <a:gd name="T28" fmla="*/ 27 w 28"/>
                  <a:gd name="T29" fmla="*/ 42 h 45"/>
                  <a:gd name="T30" fmla="*/ 16 w 28"/>
                  <a:gd name="T31" fmla="*/ 36 h 45"/>
                  <a:gd name="T32" fmla="*/ 10 w 28"/>
                  <a:gd name="T33" fmla="*/ 32 h 45"/>
                  <a:gd name="T34" fmla="*/ 12 w 28"/>
                  <a:gd name="T35" fmla="*/ 28 h 45"/>
                  <a:gd name="T36" fmla="*/ 21 w 28"/>
                  <a:gd name="T37" fmla="*/ 23 h 45"/>
                  <a:gd name="T38" fmla="*/ 19 w 28"/>
                  <a:gd name="T39" fmla="*/ 18 h 45"/>
                  <a:gd name="T40" fmla="*/ 7 w 28"/>
                  <a:gd name="T41" fmla="*/ 23 h 45"/>
                  <a:gd name="T42" fmla="*/ 4 w 28"/>
                  <a:gd name="T43" fmla="*/ 14 h 45"/>
                  <a:gd name="T44" fmla="*/ 9 w 28"/>
                  <a:gd name="T45" fmla="*/ 11 h 45"/>
                  <a:gd name="T46" fmla="*/ 5 w 28"/>
                  <a:gd name="T47" fmla="*/ 6 h 45"/>
                  <a:gd name="T48" fmla="*/ 9 w 28"/>
                  <a:gd name="T49" fmla="*/ 7 h 45"/>
                  <a:gd name="T50" fmla="*/ 12 w 28"/>
                  <a:gd name="T51" fmla="*/ 7 h 45"/>
                  <a:gd name="T52" fmla="*/ 16 w 28"/>
                  <a:gd name="T53" fmla="*/ 0 h 45"/>
                  <a:gd name="T54" fmla="*/ 22 w 28"/>
                  <a:gd name="T55" fmla="*/ 5 h 45"/>
                  <a:gd name="T56" fmla="*/ 27 w 28"/>
                  <a:gd name="T57" fmla="*/ 4 h 45"/>
                  <a:gd name="T58" fmla="*/ 34 w 28"/>
                  <a:gd name="T59" fmla="*/ 52 h 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8"/>
                  <a:gd name="T91" fmla="*/ 0 h 45"/>
                  <a:gd name="T92" fmla="*/ 28 w 28"/>
                  <a:gd name="T93" fmla="*/ 45 h 4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8" h="45">
                    <a:moveTo>
                      <a:pt x="28" y="43"/>
                    </a:moveTo>
                    <a:cubicBezTo>
                      <a:pt x="28" y="43"/>
                      <a:pt x="27" y="41"/>
                      <a:pt x="26" y="42"/>
                    </a:cubicBezTo>
                    <a:cubicBezTo>
                      <a:pt x="25" y="42"/>
                      <a:pt x="27" y="45"/>
                      <a:pt x="26" y="45"/>
                    </a:cubicBezTo>
                    <a:cubicBezTo>
                      <a:pt x="23" y="45"/>
                      <a:pt x="21" y="44"/>
                      <a:pt x="18" y="43"/>
                    </a:cubicBezTo>
                    <a:cubicBezTo>
                      <a:pt x="15" y="43"/>
                      <a:pt x="12" y="42"/>
                      <a:pt x="9" y="42"/>
                    </a:cubicBezTo>
                    <a:cubicBezTo>
                      <a:pt x="7" y="42"/>
                      <a:pt x="4" y="44"/>
                      <a:pt x="3" y="43"/>
                    </a:cubicBezTo>
                    <a:cubicBezTo>
                      <a:pt x="1" y="42"/>
                      <a:pt x="2" y="40"/>
                      <a:pt x="1" y="38"/>
                    </a:cubicBezTo>
                    <a:cubicBezTo>
                      <a:pt x="1" y="37"/>
                      <a:pt x="0" y="35"/>
                      <a:pt x="1" y="34"/>
                    </a:cubicBezTo>
                    <a:cubicBezTo>
                      <a:pt x="2" y="34"/>
                      <a:pt x="3" y="37"/>
                      <a:pt x="4" y="37"/>
                    </a:cubicBezTo>
                    <a:cubicBezTo>
                      <a:pt x="6" y="37"/>
                      <a:pt x="8" y="37"/>
                      <a:pt x="9" y="36"/>
                    </a:cubicBezTo>
                    <a:cubicBezTo>
                      <a:pt x="10" y="35"/>
                      <a:pt x="9" y="34"/>
                      <a:pt x="9" y="34"/>
                    </a:cubicBezTo>
                    <a:cubicBezTo>
                      <a:pt x="10" y="33"/>
                      <a:pt x="12" y="33"/>
                      <a:pt x="13" y="33"/>
                    </a:cubicBezTo>
                    <a:cubicBezTo>
                      <a:pt x="15" y="34"/>
                      <a:pt x="16" y="36"/>
                      <a:pt x="18" y="37"/>
                    </a:cubicBezTo>
                    <a:cubicBezTo>
                      <a:pt x="19" y="38"/>
                      <a:pt x="21" y="38"/>
                      <a:pt x="22" y="37"/>
                    </a:cubicBezTo>
                    <a:cubicBezTo>
                      <a:pt x="23" y="37"/>
                      <a:pt x="23" y="35"/>
                      <a:pt x="22" y="35"/>
                    </a:cubicBezTo>
                    <a:cubicBezTo>
                      <a:pt x="19" y="33"/>
                      <a:pt x="16" y="32"/>
                      <a:pt x="13" y="30"/>
                    </a:cubicBezTo>
                    <a:cubicBezTo>
                      <a:pt x="11" y="29"/>
                      <a:pt x="9" y="28"/>
                      <a:pt x="8" y="27"/>
                    </a:cubicBezTo>
                    <a:cubicBezTo>
                      <a:pt x="8" y="25"/>
                      <a:pt x="9" y="24"/>
                      <a:pt x="10" y="23"/>
                    </a:cubicBezTo>
                    <a:cubicBezTo>
                      <a:pt x="12" y="21"/>
                      <a:pt x="15" y="21"/>
                      <a:pt x="17" y="19"/>
                    </a:cubicBezTo>
                    <a:cubicBezTo>
                      <a:pt x="18" y="18"/>
                      <a:pt x="17" y="15"/>
                      <a:pt x="16" y="15"/>
                    </a:cubicBezTo>
                    <a:cubicBezTo>
                      <a:pt x="12" y="15"/>
                      <a:pt x="9" y="20"/>
                      <a:pt x="6" y="19"/>
                    </a:cubicBezTo>
                    <a:cubicBezTo>
                      <a:pt x="3" y="18"/>
                      <a:pt x="3" y="14"/>
                      <a:pt x="3" y="12"/>
                    </a:cubicBezTo>
                    <a:cubicBezTo>
                      <a:pt x="3" y="10"/>
                      <a:pt x="7" y="11"/>
                      <a:pt x="7" y="9"/>
                    </a:cubicBezTo>
                    <a:cubicBezTo>
                      <a:pt x="7" y="7"/>
                      <a:pt x="4" y="6"/>
                      <a:pt x="4" y="5"/>
                    </a:cubicBezTo>
                    <a:cubicBezTo>
                      <a:pt x="4" y="4"/>
                      <a:pt x="6" y="6"/>
                      <a:pt x="7" y="6"/>
                    </a:cubicBezTo>
                    <a:cubicBezTo>
                      <a:pt x="8" y="6"/>
                      <a:pt x="9" y="7"/>
                      <a:pt x="10" y="6"/>
                    </a:cubicBezTo>
                    <a:cubicBezTo>
                      <a:pt x="12" y="4"/>
                      <a:pt x="11" y="1"/>
                      <a:pt x="13" y="0"/>
                    </a:cubicBezTo>
                    <a:cubicBezTo>
                      <a:pt x="15" y="0"/>
                      <a:pt x="16" y="4"/>
                      <a:pt x="18" y="4"/>
                    </a:cubicBezTo>
                    <a:cubicBezTo>
                      <a:pt x="19" y="4"/>
                      <a:pt x="20" y="4"/>
                      <a:pt x="22" y="3"/>
                    </a:cubicBezTo>
                    <a:cubicBezTo>
                      <a:pt x="24" y="16"/>
                      <a:pt x="26" y="30"/>
                      <a:pt x="28" y="4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 name="Freeform 2531"/>
              <p:cNvSpPr>
                <a:spLocks noChangeAspect="1"/>
              </p:cNvSpPr>
              <p:nvPr/>
            </p:nvSpPr>
            <p:spPr bwMode="auto">
              <a:xfrm>
                <a:off x="1811" y="3023"/>
                <a:ext cx="250" cy="598"/>
              </a:xfrm>
              <a:custGeom>
                <a:avLst/>
                <a:gdLst>
                  <a:gd name="T0" fmla="*/ 67 w 208"/>
                  <a:gd name="T1" fmla="*/ 568 h 498"/>
                  <a:gd name="T2" fmla="*/ 72 w 208"/>
                  <a:gd name="T3" fmla="*/ 540 h 498"/>
                  <a:gd name="T4" fmla="*/ 84 w 208"/>
                  <a:gd name="T5" fmla="*/ 522 h 498"/>
                  <a:gd name="T6" fmla="*/ 102 w 208"/>
                  <a:gd name="T7" fmla="*/ 483 h 498"/>
                  <a:gd name="T8" fmla="*/ 78 w 208"/>
                  <a:gd name="T9" fmla="*/ 456 h 498"/>
                  <a:gd name="T10" fmla="*/ 100 w 208"/>
                  <a:gd name="T11" fmla="*/ 436 h 498"/>
                  <a:gd name="T12" fmla="*/ 113 w 208"/>
                  <a:gd name="T13" fmla="*/ 400 h 498"/>
                  <a:gd name="T14" fmla="*/ 121 w 208"/>
                  <a:gd name="T15" fmla="*/ 400 h 498"/>
                  <a:gd name="T16" fmla="*/ 119 w 208"/>
                  <a:gd name="T17" fmla="*/ 388 h 498"/>
                  <a:gd name="T18" fmla="*/ 106 w 208"/>
                  <a:gd name="T19" fmla="*/ 382 h 498"/>
                  <a:gd name="T20" fmla="*/ 105 w 208"/>
                  <a:gd name="T21" fmla="*/ 355 h 498"/>
                  <a:gd name="T22" fmla="*/ 130 w 208"/>
                  <a:gd name="T23" fmla="*/ 364 h 498"/>
                  <a:gd name="T24" fmla="*/ 143 w 208"/>
                  <a:gd name="T25" fmla="*/ 337 h 498"/>
                  <a:gd name="T26" fmla="*/ 151 w 208"/>
                  <a:gd name="T27" fmla="*/ 322 h 498"/>
                  <a:gd name="T28" fmla="*/ 207 w 208"/>
                  <a:gd name="T29" fmla="*/ 300 h 498"/>
                  <a:gd name="T30" fmla="*/ 212 w 208"/>
                  <a:gd name="T31" fmla="*/ 270 h 498"/>
                  <a:gd name="T32" fmla="*/ 207 w 208"/>
                  <a:gd name="T33" fmla="*/ 250 h 498"/>
                  <a:gd name="T34" fmla="*/ 186 w 208"/>
                  <a:gd name="T35" fmla="*/ 232 h 498"/>
                  <a:gd name="T36" fmla="*/ 190 w 208"/>
                  <a:gd name="T37" fmla="*/ 204 h 498"/>
                  <a:gd name="T38" fmla="*/ 188 w 208"/>
                  <a:gd name="T39" fmla="*/ 186 h 498"/>
                  <a:gd name="T40" fmla="*/ 196 w 208"/>
                  <a:gd name="T41" fmla="*/ 155 h 498"/>
                  <a:gd name="T42" fmla="*/ 227 w 208"/>
                  <a:gd name="T43" fmla="*/ 114 h 498"/>
                  <a:gd name="T44" fmla="*/ 248 w 208"/>
                  <a:gd name="T45" fmla="*/ 88 h 498"/>
                  <a:gd name="T46" fmla="*/ 240 w 208"/>
                  <a:gd name="T47" fmla="*/ 68 h 498"/>
                  <a:gd name="T48" fmla="*/ 234 w 208"/>
                  <a:gd name="T49" fmla="*/ 85 h 498"/>
                  <a:gd name="T50" fmla="*/ 218 w 208"/>
                  <a:gd name="T51" fmla="*/ 102 h 498"/>
                  <a:gd name="T52" fmla="*/ 186 w 208"/>
                  <a:gd name="T53" fmla="*/ 100 h 498"/>
                  <a:gd name="T54" fmla="*/ 180 w 208"/>
                  <a:gd name="T55" fmla="*/ 80 h 498"/>
                  <a:gd name="T56" fmla="*/ 184 w 208"/>
                  <a:gd name="T57" fmla="*/ 59 h 498"/>
                  <a:gd name="T58" fmla="*/ 144 w 208"/>
                  <a:gd name="T59" fmla="*/ 42 h 498"/>
                  <a:gd name="T60" fmla="*/ 115 w 208"/>
                  <a:gd name="T61" fmla="*/ 17 h 498"/>
                  <a:gd name="T62" fmla="*/ 90 w 208"/>
                  <a:gd name="T63" fmla="*/ 5 h 498"/>
                  <a:gd name="T64" fmla="*/ 79 w 208"/>
                  <a:gd name="T65" fmla="*/ 8 h 498"/>
                  <a:gd name="T66" fmla="*/ 53 w 208"/>
                  <a:gd name="T67" fmla="*/ 8 h 498"/>
                  <a:gd name="T68" fmla="*/ 41 w 208"/>
                  <a:gd name="T69" fmla="*/ 20 h 498"/>
                  <a:gd name="T70" fmla="*/ 28 w 208"/>
                  <a:gd name="T71" fmla="*/ 49 h 498"/>
                  <a:gd name="T72" fmla="*/ 25 w 208"/>
                  <a:gd name="T73" fmla="*/ 64 h 498"/>
                  <a:gd name="T74" fmla="*/ 26 w 208"/>
                  <a:gd name="T75" fmla="*/ 90 h 498"/>
                  <a:gd name="T76" fmla="*/ 19 w 208"/>
                  <a:gd name="T77" fmla="*/ 114 h 498"/>
                  <a:gd name="T78" fmla="*/ 8 w 208"/>
                  <a:gd name="T79" fmla="*/ 138 h 498"/>
                  <a:gd name="T80" fmla="*/ 5 w 208"/>
                  <a:gd name="T81" fmla="*/ 181 h 498"/>
                  <a:gd name="T82" fmla="*/ 13 w 208"/>
                  <a:gd name="T83" fmla="*/ 198 h 498"/>
                  <a:gd name="T84" fmla="*/ 17 w 208"/>
                  <a:gd name="T85" fmla="*/ 225 h 498"/>
                  <a:gd name="T86" fmla="*/ 12 w 208"/>
                  <a:gd name="T87" fmla="*/ 267 h 498"/>
                  <a:gd name="T88" fmla="*/ 12 w 208"/>
                  <a:gd name="T89" fmla="*/ 312 h 498"/>
                  <a:gd name="T90" fmla="*/ 2 w 208"/>
                  <a:gd name="T91" fmla="*/ 336 h 498"/>
                  <a:gd name="T92" fmla="*/ 6 w 208"/>
                  <a:gd name="T93" fmla="*/ 375 h 498"/>
                  <a:gd name="T94" fmla="*/ 8 w 208"/>
                  <a:gd name="T95" fmla="*/ 401 h 498"/>
                  <a:gd name="T96" fmla="*/ 11 w 208"/>
                  <a:gd name="T97" fmla="*/ 427 h 498"/>
                  <a:gd name="T98" fmla="*/ 20 w 208"/>
                  <a:gd name="T99" fmla="*/ 436 h 498"/>
                  <a:gd name="T100" fmla="*/ 22 w 208"/>
                  <a:gd name="T101" fmla="*/ 443 h 498"/>
                  <a:gd name="T102" fmla="*/ 19 w 208"/>
                  <a:gd name="T103" fmla="*/ 470 h 498"/>
                  <a:gd name="T104" fmla="*/ 8 w 208"/>
                  <a:gd name="T105" fmla="*/ 494 h 498"/>
                  <a:gd name="T106" fmla="*/ 10 w 208"/>
                  <a:gd name="T107" fmla="*/ 520 h 498"/>
                  <a:gd name="T108" fmla="*/ 10 w 208"/>
                  <a:gd name="T109" fmla="*/ 558 h 498"/>
                  <a:gd name="T110" fmla="*/ 26 w 208"/>
                  <a:gd name="T111" fmla="*/ 575 h 498"/>
                  <a:gd name="T112" fmla="*/ 70 w 208"/>
                  <a:gd name="T113" fmla="*/ 590 h 4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8"/>
                  <a:gd name="T172" fmla="*/ 0 h 498"/>
                  <a:gd name="T173" fmla="*/ 208 w 208"/>
                  <a:gd name="T174" fmla="*/ 498 h 4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8" h="498">
                    <a:moveTo>
                      <a:pt x="58" y="491"/>
                    </a:moveTo>
                    <a:cubicBezTo>
                      <a:pt x="61" y="492"/>
                      <a:pt x="69" y="498"/>
                      <a:pt x="68" y="494"/>
                    </a:cubicBezTo>
                    <a:cubicBezTo>
                      <a:pt x="68" y="486"/>
                      <a:pt x="60" y="480"/>
                      <a:pt x="56" y="473"/>
                    </a:cubicBezTo>
                    <a:cubicBezTo>
                      <a:pt x="55" y="470"/>
                      <a:pt x="54" y="467"/>
                      <a:pt x="55" y="464"/>
                    </a:cubicBezTo>
                    <a:cubicBezTo>
                      <a:pt x="56" y="461"/>
                      <a:pt x="60" y="459"/>
                      <a:pt x="61" y="455"/>
                    </a:cubicBezTo>
                    <a:cubicBezTo>
                      <a:pt x="62" y="454"/>
                      <a:pt x="58" y="451"/>
                      <a:pt x="60" y="450"/>
                    </a:cubicBezTo>
                    <a:cubicBezTo>
                      <a:pt x="61" y="449"/>
                      <a:pt x="62" y="453"/>
                      <a:pt x="64" y="453"/>
                    </a:cubicBezTo>
                    <a:cubicBezTo>
                      <a:pt x="66" y="453"/>
                      <a:pt x="69" y="452"/>
                      <a:pt x="70" y="450"/>
                    </a:cubicBezTo>
                    <a:cubicBezTo>
                      <a:pt x="72" y="445"/>
                      <a:pt x="68" y="439"/>
                      <a:pt x="70" y="435"/>
                    </a:cubicBezTo>
                    <a:cubicBezTo>
                      <a:pt x="74" y="428"/>
                      <a:pt x="83" y="424"/>
                      <a:pt x="88" y="417"/>
                    </a:cubicBezTo>
                    <a:cubicBezTo>
                      <a:pt x="90" y="414"/>
                      <a:pt x="91" y="410"/>
                      <a:pt x="90" y="407"/>
                    </a:cubicBezTo>
                    <a:cubicBezTo>
                      <a:pt x="90" y="404"/>
                      <a:pt x="87" y="403"/>
                      <a:pt x="85" y="402"/>
                    </a:cubicBezTo>
                    <a:cubicBezTo>
                      <a:pt x="82" y="401"/>
                      <a:pt x="78" y="401"/>
                      <a:pt x="75" y="399"/>
                    </a:cubicBezTo>
                    <a:cubicBezTo>
                      <a:pt x="71" y="396"/>
                      <a:pt x="67" y="392"/>
                      <a:pt x="65" y="387"/>
                    </a:cubicBezTo>
                    <a:cubicBezTo>
                      <a:pt x="64" y="385"/>
                      <a:pt x="64" y="382"/>
                      <a:pt x="65" y="380"/>
                    </a:cubicBezTo>
                    <a:cubicBezTo>
                      <a:pt x="69" y="375"/>
                      <a:pt x="73" y="370"/>
                      <a:pt x="78" y="367"/>
                    </a:cubicBezTo>
                    <a:cubicBezTo>
                      <a:pt x="80" y="365"/>
                      <a:pt x="84" y="368"/>
                      <a:pt x="87" y="367"/>
                    </a:cubicBezTo>
                    <a:cubicBezTo>
                      <a:pt x="88" y="366"/>
                      <a:pt x="83" y="365"/>
                      <a:pt x="83" y="363"/>
                    </a:cubicBezTo>
                    <a:cubicBezTo>
                      <a:pt x="84" y="361"/>
                      <a:pt x="88" y="360"/>
                      <a:pt x="88" y="358"/>
                    </a:cubicBezTo>
                    <a:cubicBezTo>
                      <a:pt x="89" y="354"/>
                      <a:pt x="86" y="349"/>
                      <a:pt x="87" y="345"/>
                    </a:cubicBezTo>
                    <a:cubicBezTo>
                      <a:pt x="88" y="341"/>
                      <a:pt x="93" y="338"/>
                      <a:pt x="94" y="333"/>
                    </a:cubicBezTo>
                    <a:cubicBezTo>
                      <a:pt x="94" y="331"/>
                      <a:pt x="89" y="330"/>
                      <a:pt x="90" y="328"/>
                    </a:cubicBezTo>
                    <a:cubicBezTo>
                      <a:pt x="92" y="326"/>
                      <a:pt x="96" y="325"/>
                      <a:pt x="99" y="326"/>
                    </a:cubicBezTo>
                    <a:cubicBezTo>
                      <a:pt x="101" y="327"/>
                      <a:pt x="99" y="333"/>
                      <a:pt x="101" y="333"/>
                    </a:cubicBezTo>
                    <a:cubicBezTo>
                      <a:pt x="104" y="332"/>
                      <a:pt x="105" y="328"/>
                      <a:pt x="105" y="325"/>
                    </a:cubicBezTo>
                    <a:cubicBezTo>
                      <a:pt x="106" y="322"/>
                      <a:pt x="104" y="319"/>
                      <a:pt x="101" y="318"/>
                    </a:cubicBezTo>
                    <a:cubicBezTo>
                      <a:pt x="100" y="317"/>
                      <a:pt x="100" y="322"/>
                      <a:pt x="99" y="323"/>
                    </a:cubicBezTo>
                    <a:cubicBezTo>
                      <a:pt x="97" y="324"/>
                      <a:pt x="95" y="324"/>
                      <a:pt x="94" y="323"/>
                    </a:cubicBezTo>
                    <a:cubicBezTo>
                      <a:pt x="93" y="323"/>
                      <a:pt x="95" y="321"/>
                      <a:pt x="94" y="320"/>
                    </a:cubicBezTo>
                    <a:cubicBezTo>
                      <a:pt x="92" y="319"/>
                      <a:pt x="89" y="320"/>
                      <a:pt x="88" y="318"/>
                    </a:cubicBezTo>
                    <a:cubicBezTo>
                      <a:pt x="87" y="316"/>
                      <a:pt x="89" y="313"/>
                      <a:pt x="88" y="310"/>
                    </a:cubicBezTo>
                    <a:cubicBezTo>
                      <a:pt x="87" y="307"/>
                      <a:pt x="83" y="306"/>
                      <a:pt x="83" y="303"/>
                    </a:cubicBezTo>
                    <a:cubicBezTo>
                      <a:pt x="83" y="300"/>
                      <a:pt x="85" y="298"/>
                      <a:pt x="87" y="296"/>
                    </a:cubicBezTo>
                    <a:cubicBezTo>
                      <a:pt x="88" y="296"/>
                      <a:pt x="88" y="298"/>
                      <a:pt x="89" y="298"/>
                    </a:cubicBezTo>
                    <a:cubicBezTo>
                      <a:pt x="92" y="300"/>
                      <a:pt x="95" y="302"/>
                      <a:pt x="99" y="303"/>
                    </a:cubicBezTo>
                    <a:cubicBezTo>
                      <a:pt x="102" y="303"/>
                      <a:pt x="105" y="303"/>
                      <a:pt x="108" y="303"/>
                    </a:cubicBezTo>
                    <a:cubicBezTo>
                      <a:pt x="111" y="302"/>
                      <a:pt x="115" y="301"/>
                      <a:pt x="118" y="298"/>
                    </a:cubicBezTo>
                    <a:cubicBezTo>
                      <a:pt x="119" y="296"/>
                      <a:pt x="115" y="294"/>
                      <a:pt x="115" y="292"/>
                    </a:cubicBezTo>
                    <a:cubicBezTo>
                      <a:pt x="115" y="288"/>
                      <a:pt x="119" y="285"/>
                      <a:pt x="119" y="281"/>
                    </a:cubicBezTo>
                    <a:cubicBezTo>
                      <a:pt x="119" y="278"/>
                      <a:pt x="117" y="275"/>
                      <a:pt x="116" y="273"/>
                    </a:cubicBezTo>
                    <a:cubicBezTo>
                      <a:pt x="116" y="270"/>
                      <a:pt x="113" y="265"/>
                      <a:pt x="116" y="263"/>
                    </a:cubicBezTo>
                    <a:cubicBezTo>
                      <a:pt x="119" y="262"/>
                      <a:pt x="122" y="268"/>
                      <a:pt x="126" y="268"/>
                    </a:cubicBezTo>
                    <a:cubicBezTo>
                      <a:pt x="130" y="269"/>
                      <a:pt x="134" y="267"/>
                      <a:pt x="138" y="267"/>
                    </a:cubicBezTo>
                    <a:cubicBezTo>
                      <a:pt x="144" y="266"/>
                      <a:pt x="150" y="266"/>
                      <a:pt x="155" y="263"/>
                    </a:cubicBezTo>
                    <a:cubicBezTo>
                      <a:pt x="161" y="260"/>
                      <a:pt x="167" y="255"/>
                      <a:pt x="172" y="250"/>
                    </a:cubicBezTo>
                    <a:cubicBezTo>
                      <a:pt x="176" y="246"/>
                      <a:pt x="180" y="240"/>
                      <a:pt x="181" y="235"/>
                    </a:cubicBezTo>
                    <a:cubicBezTo>
                      <a:pt x="182" y="232"/>
                      <a:pt x="181" y="228"/>
                      <a:pt x="180" y="225"/>
                    </a:cubicBezTo>
                    <a:cubicBezTo>
                      <a:pt x="179" y="224"/>
                      <a:pt x="177" y="226"/>
                      <a:pt x="176" y="225"/>
                    </a:cubicBezTo>
                    <a:cubicBezTo>
                      <a:pt x="175" y="224"/>
                      <a:pt x="173" y="221"/>
                      <a:pt x="173" y="219"/>
                    </a:cubicBezTo>
                    <a:cubicBezTo>
                      <a:pt x="172" y="218"/>
                      <a:pt x="174" y="217"/>
                      <a:pt x="174" y="215"/>
                    </a:cubicBezTo>
                    <a:cubicBezTo>
                      <a:pt x="174" y="213"/>
                      <a:pt x="174" y="210"/>
                      <a:pt x="172" y="208"/>
                    </a:cubicBezTo>
                    <a:cubicBezTo>
                      <a:pt x="167" y="204"/>
                      <a:pt x="161" y="203"/>
                      <a:pt x="156" y="200"/>
                    </a:cubicBezTo>
                    <a:cubicBezTo>
                      <a:pt x="154" y="199"/>
                      <a:pt x="153" y="197"/>
                      <a:pt x="152" y="195"/>
                    </a:cubicBezTo>
                    <a:cubicBezTo>
                      <a:pt x="152" y="194"/>
                      <a:pt x="155" y="194"/>
                      <a:pt x="155" y="193"/>
                    </a:cubicBezTo>
                    <a:cubicBezTo>
                      <a:pt x="155" y="191"/>
                      <a:pt x="153" y="189"/>
                      <a:pt x="153" y="187"/>
                    </a:cubicBezTo>
                    <a:cubicBezTo>
                      <a:pt x="152" y="183"/>
                      <a:pt x="152" y="180"/>
                      <a:pt x="153" y="176"/>
                    </a:cubicBezTo>
                    <a:cubicBezTo>
                      <a:pt x="154" y="174"/>
                      <a:pt x="157" y="172"/>
                      <a:pt x="158" y="170"/>
                    </a:cubicBezTo>
                    <a:cubicBezTo>
                      <a:pt x="158" y="169"/>
                      <a:pt x="157" y="167"/>
                      <a:pt x="157" y="165"/>
                    </a:cubicBezTo>
                    <a:cubicBezTo>
                      <a:pt x="157" y="164"/>
                      <a:pt x="159" y="163"/>
                      <a:pt x="159" y="162"/>
                    </a:cubicBezTo>
                    <a:cubicBezTo>
                      <a:pt x="158" y="159"/>
                      <a:pt x="156" y="157"/>
                      <a:pt x="156" y="155"/>
                    </a:cubicBezTo>
                    <a:cubicBezTo>
                      <a:pt x="157" y="152"/>
                      <a:pt x="159" y="150"/>
                      <a:pt x="160" y="148"/>
                    </a:cubicBezTo>
                    <a:cubicBezTo>
                      <a:pt x="160" y="144"/>
                      <a:pt x="159" y="139"/>
                      <a:pt x="160" y="135"/>
                    </a:cubicBezTo>
                    <a:cubicBezTo>
                      <a:pt x="160" y="133"/>
                      <a:pt x="162" y="131"/>
                      <a:pt x="163" y="129"/>
                    </a:cubicBezTo>
                    <a:cubicBezTo>
                      <a:pt x="167" y="124"/>
                      <a:pt x="171" y="120"/>
                      <a:pt x="174" y="115"/>
                    </a:cubicBezTo>
                    <a:cubicBezTo>
                      <a:pt x="177" y="110"/>
                      <a:pt x="178" y="104"/>
                      <a:pt x="181" y="100"/>
                    </a:cubicBezTo>
                    <a:cubicBezTo>
                      <a:pt x="183" y="97"/>
                      <a:pt x="187" y="97"/>
                      <a:pt x="189" y="95"/>
                    </a:cubicBezTo>
                    <a:cubicBezTo>
                      <a:pt x="191" y="93"/>
                      <a:pt x="192" y="90"/>
                      <a:pt x="194" y="88"/>
                    </a:cubicBezTo>
                    <a:cubicBezTo>
                      <a:pt x="198" y="85"/>
                      <a:pt x="204" y="85"/>
                      <a:pt x="206" y="82"/>
                    </a:cubicBezTo>
                    <a:cubicBezTo>
                      <a:pt x="208" y="79"/>
                      <a:pt x="206" y="76"/>
                      <a:pt x="206" y="73"/>
                    </a:cubicBezTo>
                    <a:cubicBezTo>
                      <a:pt x="206" y="70"/>
                      <a:pt x="208" y="68"/>
                      <a:pt x="207" y="66"/>
                    </a:cubicBezTo>
                    <a:cubicBezTo>
                      <a:pt x="207" y="64"/>
                      <a:pt x="204" y="61"/>
                      <a:pt x="203" y="59"/>
                    </a:cubicBezTo>
                    <a:cubicBezTo>
                      <a:pt x="202" y="58"/>
                      <a:pt x="201" y="57"/>
                      <a:pt x="200" y="57"/>
                    </a:cubicBezTo>
                    <a:cubicBezTo>
                      <a:pt x="198" y="57"/>
                      <a:pt x="196" y="57"/>
                      <a:pt x="195" y="57"/>
                    </a:cubicBezTo>
                    <a:cubicBezTo>
                      <a:pt x="195" y="60"/>
                      <a:pt x="195" y="62"/>
                      <a:pt x="195" y="65"/>
                    </a:cubicBezTo>
                    <a:cubicBezTo>
                      <a:pt x="195" y="67"/>
                      <a:pt x="196" y="69"/>
                      <a:pt x="195" y="71"/>
                    </a:cubicBezTo>
                    <a:cubicBezTo>
                      <a:pt x="193" y="73"/>
                      <a:pt x="190" y="75"/>
                      <a:pt x="188" y="77"/>
                    </a:cubicBezTo>
                    <a:cubicBezTo>
                      <a:pt x="186" y="80"/>
                      <a:pt x="185" y="83"/>
                      <a:pt x="183" y="86"/>
                    </a:cubicBezTo>
                    <a:cubicBezTo>
                      <a:pt x="182" y="86"/>
                      <a:pt x="182" y="85"/>
                      <a:pt x="181" y="85"/>
                    </a:cubicBezTo>
                    <a:cubicBezTo>
                      <a:pt x="180" y="84"/>
                      <a:pt x="178" y="83"/>
                      <a:pt x="176" y="84"/>
                    </a:cubicBezTo>
                    <a:cubicBezTo>
                      <a:pt x="173" y="84"/>
                      <a:pt x="171" y="87"/>
                      <a:pt x="168" y="87"/>
                    </a:cubicBezTo>
                    <a:cubicBezTo>
                      <a:pt x="164" y="87"/>
                      <a:pt x="160" y="84"/>
                      <a:pt x="155" y="83"/>
                    </a:cubicBezTo>
                    <a:cubicBezTo>
                      <a:pt x="152" y="82"/>
                      <a:pt x="147" y="86"/>
                      <a:pt x="146" y="83"/>
                    </a:cubicBezTo>
                    <a:cubicBezTo>
                      <a:pt x="144" y="80"/>
                      <a:pt x="149" y="77"/>
                      <a:pt x="150" y="74"/>
                    </a:cubicBezTo>
                    <a:cubicBezTo>
                      <a:pt x="150" y="72"/>
                      <a:pt x="148" y="69"/>
                      <a:pt x="150" y="67"/>
                    </a:cubicBezTo>
                    <a:cubicBezTo>
                      <a:pt x="151" y="66"/>
                      <a:pt x="155" y="67"/>
                      <a:pt x="156" y="65"/>
                    </a:cubicBezTo>
                    <a:cubicBezTo>
                      <a:pt x="157" y="62"/>
                      <a:pt x="157" y="58"/>
                      <a:pt x="156" y="54"/>
                    </a:cubicBezTo>
                    <a:cubicBezTo>
                      <a:pt x="156" y="52"/>
                      <a:pt x="155" y="50"/>
                      <a:pt x="153" y="49"/>
                    </a:cubicBezTo>
                    <a:cubicBezTo>
                      <a:pt x="148" y="47"/>
                      <a:pt x="143" y="47"/>
                      <a:pt x="139" y="45"/>
                    </a:cubicBezTo>
                    <a:cubicBezTo>
                      <a:pt x="134" y="42"/>
                      <a:pt x="131" y="37"/>
                      <a:pt x="127" y="35"/>
                    </a:cubicBezTo>
                    <a:cubicBezTo>
                      <a:pt x="125" y="34"/>
                      <a:pt x="122" y="36"/>
                      <a:pt x="120" y="35"/>
                    </a:cubicBezTo>
                    <a:cubicBezTo>
                      <a:pt x="117" y="33"/>
                      <a:pt x="115" y="31"/>
                      <a:pt x="112" y="29"/>
                    </a:cubicBezTo>
                    <a:cubicBezTo>
                      <a:pt x="108" y="26"/>
                      <a:pt x="104" y="25"/>
                      <a:pt x="100" y="22"/>
                    </a:cubicBezTo>
                    <a:cubicBezTo>
                      <a:pt x="98" y="19"/>
                      <a:pt x="98" y="16"/>
                      <a:pt x="96" y="14"/>
                    </a:cubicBezTo>
                    <a:cubicBezTo>
                      <a:pt x="95" y="12"/>
                      <a:pt x="93" y="10"/>
                      <a:pt x="91" y="8"/>
                    </a:cubicBezTo>
                    <a:cubicBezTo>
                      <a:pt x="90" y="7"/>
                      <a:pt x="89" y="5"/>
                      <a:pt x="88" y="4"/>
                    </a:cubicBezTo>
                    <a:cubicBezTo>
                      <a:pt x="84" y="3"/>
                      <a:pt x="79" y="3"/>
                      <a:pt x="75" y="4"/>
                    </a:cubicBezTo>
                    <a:cubicBezTo>
                      <a:pt x="73" y="5"/>
                      <a:pt x="72" y="8"/>
                      <a:pt x="71" y="11"/>
                    </a:cubicBezTo>
                    <a:cubicBezTo>
                      <a:pt x="70" y="13"/>
                      <a:pt x="72" y="20"/>
                      <a:pt x="70" y="18"/>
                    </a:cubicBezTo>
                    <a:cubicBezTo>
                      <a:pt x="67" y="16"/>
                      <a:pt x="69" y="9"/>
                      <a:pt x="66" y="7"/>
                    </a:cubicBezTo>
                    <a:cubicBezTo>
                      <a:pt x="63" y="5"/>
                      <a:pt x="57" y="8"/>
                      <a:pt x="53" y="6"/>
                    </a:cubicBezTo>
                    <a:cubicBezTo>
                      <a:pt x="50" y="5"/>
                      <a:pt x="49" y="0"/>
                      <a:pt x="46" y="1"/>
                    </a:cubicBezTo>
                    <a:cubicBezTo>
                      <a:pt x="44" y="1"/>
                      <a:pt x="46" y="6"/>
                      <a:pt x="44" y="7"/>
                    </a:cubicBezTo>
                    <a:cubicBezTo>
                      <a:pt x="44" y="9"/>
                      <a:pt x="42" y="8"/>
                      <a:pt x="41" y="9"/>
                    </a:cubicBezTo>
                    <a:cubicBezTo>
                      <a:pt x="39" y="10"/>
                      <a:pt x="38" y="11"/>
                      <a:pt x="38" y="12"/>
                    </a:cubicBezTo>
                    <a:cubicBezTo>
                      <a:pt x="36" y="14"/>
                      <a:pt x="35" y="16"/>
                      <a:pt x="34" y="17"/>
                    </a:cubicBezTo>
                    <a:cubicBezTo>
                      <a:pt x="35" y="19"/>
                      <a:pt x="36" y="22"/>
                      <a:pt x="36" y="24"/>
                    </a:cubicBezTo>
                    <a:cubicBezTo>
                      <a:pt x="35" y="28"/>
                      <a:pt x="36" y="32"/>
                      <a:pt x="33" y="36"/>
                    </a:cubicBezTo>
                    <a:cubicBezTo>
                      <a:pt x="31" y="39"/>
                      <a:pt x="26" y="39"/>
                      <a:pt x="23" y="41"/>
                    </a:cubicBezTo>
                    <a:cubicBezTo>
                      <a:pt x="21" y="42"/>
                      <a:pt x="18" y="44"/>
                      <a:pt x="18" y="46"/>
                    </a:cubicBezTo>
                    <a:cubicBezTo>
                      <a:pt x="18" y="49"/>
                      <a:pt x="22" y="50"/>
                      <a:pt x="23" y="52"/>
                    </a:cubicBezTo>
                    <a:cubicBezTo>
                      <a:pt x="23" y="53"/>
                      <a:pt x="21" y="52"/>
                      <a:pt x="21" y="53"/>
                    </a:cubicBezTo>
                    <a:cubicBezTo>
                      <a:pt x="20" y="55"/>
                      <a:pt x="20" y="57"/>
                      <a:pt x="20" y="58"/>
                    </a:cubicBezTo>
                    <a:cubicBezTo>
                      <a:pt x="21" y="62"/>
                      <a:pt x="23" y="65"/>
                      <a:pt x="23" y="68"/>
                    </a:cubicBezTo>
                    <a:cubicBezTo>
                      <a:pt x="23" y="71"/>
                      <a:pt x="21" y="73"/>
                      <a:pt x="22" y="75"/>
                    </a:cubicBezTo>
                    <a:cubicBezTo>
                      <a:pt x="22" y="77"/>
                      <a:pt x="27" y="79"/>
                      <a:pt x="26" y="82"/>
                    </a:cubicBezTo>
                    <a:cubicBezTo>
                      <a:pt x="25" y="84"/>
                      <a:pt x="20" y="81"/>
                      <a:pt x="19" y="83"/>
                    </a:cubicBezTo>
                    <a:cubicBezTo>
                      <a:pt x="17" y="86"/>
                      <a:pt x="18" y="91"/>
                      <a:pt x="16" y="95"/>
                    </a:cubicBezTo>
                    <a:cubicBezTo>
                      <a:pt x="15" y="98"/>
                      <a:pt x="11" y="100"/>
                      <a:pt x="9" y="103"/>
                    </a:cubicBezTo>
                    <a:cubicBezTo>
                      <a:pt x="8" y="106"/>
                      <a:pt x="11" y="112"/>
                      <a:pt x="9" y="111"/>
                    </a:cubicBezTo>
                    <a:cubicBezTo>
                      <a:pt x="8" y="113"/>
                      <a:pt x="8" y="114"/>
                      <a:pt x="7" y="115"/>
                    </a:cubicBezTo>
                    <a:cubicBezTo>
                      <a:pt x="11" y="116"/>
                      <a:pt x="10" y="123"/>
                      <a:pt x="10" y="127"/>
                    </a:cubicBezTo>
                    <a:cubicBezTo>
                      <a:pt x="9" y="132"/>
                      <a:pt x="5" y="136"/>
                      <a:pt x="4" y="141"/>
                    </a:cubicBezTo>
                    <a:cubicBezTo>
                      <a:pt x="3" y="144"/>
                      <a:pt x="3" y="147"/>
                      <a:pt x="4" y="151"/>
                    </a:cubicBezTo>
                    <a:cubicBezTo>
                      <a:pt x="4" y="153"/>
                      <a:pt x="7" y="154"/>
                      <a:pt x="7" y="156"/>
                    </a:cubicBezTo>
                    <a:cubicBezTo>
                      <a:pt x="7" y="158"/>
                      <a:pt x="4" y="159"/>
                      <a:pt x="5" y="160"/>
                    </a:cubicBezTo>
                    <a:cubicBezTo>
                      <a:pt x="6" y="163"/>
                      <a:pt x="10" y="163"/>
                      <a:pt x="11" y="165"/>
                    </a:cubicBezTo>
                    <a:cubicBezTo>
                      <a:pt x="12" y="169"/>
                      <a:pt x="9" y="173"/>
                      <a:pt x="10" y="176"/>
                    </a:cubicBezTo>
                    <a:cubicBezTo>
                      <a:pt x="11" y="178"/>
                      <a:pt x="15" y="174"/>
                      <a:pt x="15" y="176"/>
                    </a:cubicBezTo>
                    <a:cubicBezTo>
                      <a:pt x="17" y="179"/>
                      <a:pt x="14" y="184"/>
                      <a:pt x="14" y="187"/>
                    </a:cubicBezTo>
                    <a:cubicBezTo>
                      <a:pt x="12" y="193"/>
                      <a:pt x="10" y="199"/>
                      <a:pt x="9" y="207"/>
                    </a:cubicBezTo>
                    <a:cubicBezTo>
                      <a:pt x="9" y="208"/>
                      <a:pt x="7" y="208"/>
                      <a:pt x="7" y="209"/>
                    </a:cubicBezTo>
                    <a:cubicBezTo>
                      <a:pt x="7" y="214"/>
                      <a:pt x="12" y="214"/>
                      <a:pt x="10" y="222"/>
                    </a:cubicBezTo>
                    <a:cubicBezTo>
                      <a:pt x="9" y="225"/>
                      <a:pt x="3" y="224"/>
                      <a:pt x="2" y="226"/>
                    </a:cubicBezTo>
                    <a:cubicBezTo>
                      <a:pt x="1" y="233"/>
                      <a:pt x="3" y="239"/>
                      <a:pt x="5" y="246"/>
                    </a:cubicBezTo>
                    <a:cubicBezTo>
                      <a:pt x="6" y="251"/>
                      <a:pt x="11" y="255"/>
                      <a:pt x="10" y="260"/>
                    </a:cubicBezTo>
                    <a:cubicBezTo>
                      <a:pt x="10" y="263"/>
                      <a:pt x="4" y="263"/>
                      <a:pt x="2" y="265"/>
                    </a:cubicBezTo>
                    <a:cubicBezTo>
                      <a:pt x="1" y="268"/>
                      <a:pt x="4" y="271"/>
                      <a:pt x="4" y="274"/>
                    </a:cubicBezTo>
                    <a:cubicBezTo>
                      <a:pt x="4" y="276"/>
                      <a:pt x="2" y="278"/>
                      <a:pt x="2" y="280"/>
                    </a:cubicBezTo>
                    <a:cubicBezTo>
                      <a:pt x="2" y="283"/>
                      <a:pt x="2" y="286"/>
                      <a:pt x="2" y="289"/>
                    </a:cubicBezTo>
                    <a:cubicBezTo>
                      <a:pt x="1" y="293"/>
                      <a:pt x="1" y="297"/>
                      <a:pt x="1" y="301"/>
                    </a:cubicBezTo>
                    <a:cubicBezTo>
                      <a:pt x="2" y="305"/>
                      <a:pt x="5" y="308"/>
                      <a:pt x="5" y="312"/>
                    </a:cubicBezTo>
                    <a:cubicBezTo>
                      <a:pt x="6" y="315"/>
                      <a:pt x="3" y="317"/>
                      <a:pt x="3" y="320"/>
                    </a:cubicBezTo>
                    <a:cubicBezTo>
                      <a:pt x="2" y="324"/>
                      <a:pt x="1" y="328"/>
                      <a:pt x="3" y="333"/>
                    </a:cubicBezTo>
                    <a:cubicBezTo>
                      <a:pt x="3" y="334"/>
                      <a:pt x="6" y="333"/>
                      <a:pt x="7" y="334"/>
                    </a:cubicBezTo>
                    <a:cubicBezTo>
                      <a:pt x="8" y="335"/>
                      <a:pt x="7" y="336"/>
                      <a:pt x="7" y="337"/>
                    </a:cubicBezTo>
                    <a:cubicBezTo>
                      <a:pt x="7" y="341"/>
                      <a:pt x="9" y="344"/>
                      <a:pt x="9" y="347"/>
                    </a:cubicBezTo>
                    <a:cubicBezTo>
                      <a:pt x="10" y="350"/>
                      <a:pt x="7" y="353"/>
                      <a:pt x="9" y="356"/>
                    </a:cubicBezTo>
                    <a:cubicBezTo>
                      <a:pt x="11" y="358"/>
                      <a:pt x="15" y="356"/>
                      <a:pt x="17" y="357"/>
                    </a:cubicBezTo>
                    <a:cubicBezTo>
                      <a:pt x="19" y="357"/>
                      <a:pt x="19" y="359"/>
                      <a:pt x="19" y="360"/>
                    </a:cubicBezTo>
                    <a:cubicBezTo>
                      <a:pt x="19" y="361"/>
                      <a:pt x="18" y="363"/>
                      <a:pt x="17" y="363"/>
                    </a:cubicBezTo>
                    <a:cubicBezTo>
                      <a:pt x="15" y="364"/>
                      <a:pt x="14" y="361"/>
                      <a:pt x="12" y="361"/>
                    </a:cubicBezTo>
                    <a:cubicBezTo>
                      <a:pt x="11" y="361"/>
                      <a:pt x="7" y="362"/>
                      <a:pt x="8" y="363"/>
                    </a:cubicBezTo>
                    <a:cubicBezTo>
                      <a:pt x="10" y="366"/>
                      <a:pt x="17" y="365"/>
                      <a:pt x="18" y="369"/>
                    </a:cubicBezTo>
                    <a:cubicBezTo>
                      <a:pt x="19" y="372"/>
                      <a:pt x="12" y="373"/>
                      <a:pt x="11" y="376"/>
                    </a:cubicBezTo>
                    <a:cubicBezTo>
                      <a:pt x="11" y="378"/>
                      <a:pt x="16" y="379"/>
                      <a:pt x="16" y="381"/>
                    </a:cubicBezTo>
                    <a:cubicBezTo>
                      <a:pt x="17" y="385"/>
                      <a:pt x="16" y="388"/>
                      <a:pt x="16" y="391"/>
                    </a:cubicBezTo>
                    <a:cubicBezTo>
                      <a:pt x="15" y="393"/>
                      <a:pt x="14" y="394"/>
                      <a:pt x="13" y="396"/>
                    </a:cubicBezTo>
                    <a:cubicBezTo>
                      <a:pt x="13" y="397"/>
                      <a:pt x="13" y="399"/>
                      <a:pt x="13" y="400"/>
                    </a:cubicBezTo>
                    <a:cubicBezTo>
                      <a:pt x="11" y="404"/>
                      <a:pt x="7" y="407"/>
                      <a:pt x="7" y="411"/>
                    </a:cubicBezTo>
                    <a:cubicBezTo>
                      <a:pt x="7" y="414"/>
                      <a:pt x="13" y="415"/>
                      <a:pt x="14" y="417"/>
                    </a:cubicBezTo>
                    <a:cubicBezTo>
                      <a:pt x="14" y="421"/>
                      <a:pt x="12" y="424"/>
                      <a:pt x="11" y="427"/>
                    </a:cubicBezTo>
                    <a:cubicBezTo>
                      <a:pt x="10" y="429"/>
                      <a:pt x="10" y="431"/>
                      <a:pt x="8" y="433"/>
                    </a:cubicBezTo>
                    <a:cubicBezTo>
                      <a:pt x="6" y="436"/>
                      <a:pt x="2" y="437"/>
                      <a:pt x="1" y="441"/>
                    </a:cubicBezTo>
                    <a:cubicBezTo>
                      <a:pt x="0" y="445"/>
                      <a:pt x="1" y="450"/>
                      <a:pt x="3" y="453"/>
                    </a:cubicBezTo>
                    <a:cubicBezTo>
                      <a:pt x="5" y="457"/>
                      <a:pt x="4" y="462"/>
                      <a:pt x="8" y="465"/>
                    </a:cubicBezTo>
                    <a:cubicBezTo>
                      <a:pt x="10" y="466"/>
                      <a:pt x="14" y="460"/>
                      <a:pt x="16" y="463"/>
                    </a:cubicBezTo>
                    <a:cubicBezTo>
                      <a:pt x="20" y="466"/>
                      <a:pt x="19" y="472"/>
                      <a:pt x="21" y="477"/>
                    </a:cubicBezTo>
                    <a:cubicBezTo>
                      <a:pt x="21" y="478"/>
                      <a:pt x="21" y="478"/>
                      <a:pt x="22" y="479"/>
                    </a:cubicBezTo>
                    <a:cubicBezTo>
                      <a:pt x="23" y="482"/>
                      <a:pt x="24" y="487"/>
                      <a:pt x="27" y="488"/>
                    </a:cubicBezTo>
                    <a:cubicBezTo>
                      <a:pt x="34" y="490"/>
                      <a:pt x="41" y="487"/>
                      <a:pt x="49" y="488"/>
                    </a:cubicBezTo>
                    <a:cubicBezTo>
                      <a:pt x="52" y="488"/>
                      <a:pt x="55" y="490"/>
                      <a:pt x="58" y="49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 name="Freeform 2532"/>
              <p:cNvSpPr>
                <a:spLocks noChangeAspect="1"/>
              </p:cNvSpPr>
              <p:nvPr/>
            </p:nvSpPr>
            <p:spPr bwMode="auto">
              <a:xfrm>
                <a:off x="1773" y="2950"/>
                <a:ext cx="82" cy="656"/>
              </a:xfrm>
              <a:custGeom>
                <a:avLst/>
                <a:gdLst>
                  <a:gd name="T0" fmla="*/ 71 w 68"/>
                  <a:gd name="T1" fmla="*/ 92 h 547"/>
                  <a:gd name="T2" fmla="*/ 61 w 68"/>
                  <a:gd name="T3" fmla="*/ 60 h 547"/>
                  <a:gd name="T4" fmla="*/ 54 w 68"/>
                  <a:gd name="T5" fmla="*/ 50 h 547"/>
                  <a:gd name="T6" fmla="*/ 54 w 68"/>
                  <a:gd name="T7" fmla="*/ 37 h 547"/>
                  <a:gd name="T8" fmla="*/ 47 w 68"/>
                  <a:gd name="T9" fmla="*/ 7 h 547"/>
                  <a:gd name="T10" fmla="*/ 35 w 68"/>
                  <a:gd name="T11" fmla="*/ 11 h 547"/>
                  <a:gd name="T12" fmla="*/ 34 w 68"/>
                  <a:gd name="T13" fmla="*/ 43 h 547"/>
                  <a:gd name="T14" fmla="*/ 34 w 68"/>
                  <a:gd name="T15" fmla="*/ 97 h 547"/>
                  <a:gd name="T16" fmla="*/ 34 w 68"/>
                  <a:gd name="T17" fmla="*/ 133 h 547"/>
                  <a:gd name="T18" fmla="*/ 33 w 68"/>
                  <a:gd name="T19" fmla="*/ 165 h 547"/>
                  <a:gd name="T20" fmla="*/ 28 w 68"/>
                  <a:gd name="T21" fmla="*/ 223 h 547"/>
                  <a:gd name="T22" fmla="*/ 30 w 68"/>
                  <a:gd name="T23" fmla="*/ 273 h 547"/>
                  <a:gd name="T24" fmla="*/ 27 w 68"/>
                  <a:gd name="T25" fmla="*/ 305 h 547"/>
                  <a:gd name="T26" fmla="*/ 13 w 68"/>
                  <a:gd name="T27" fmla="*/ 354 h 547"/>
                  <a:gd name="T28" fmla="*/ 12 w 68"/>
                  <a:gd name="T29" fmla="*/ 386 h 547"/>
                  <a:gd name="T30" fmla="*/ 12 w 68"/>
                  <a:gd name="T31" fmla="*/ 437 h 547"/>
                  <a:gd name="T32" fmla="*/ 27 w 68"/>
                  <a:gd name="T33" fmla="*/ 433 h 547"/>
                  <a:gd name="T34" fmla="*/ 34 w 68"/>
                  <a:gd name="T35" fmla="*/ 447 h 547"/>
                  <a:gd name="T36" fmla="*/ 36 w 68"/>
                  <a:gd name="T37" fmla="*/ 458 h 547"/>
                  <a:gd name="T38" fmla="*/ 34 w 68"/>
                  <a:gd name="T39" fmla="*/ 491 h 547"/>
                  <a:gd name="T40" fmla="*/ 37 w 68"/>
                  <a:gd name="T41" fmla="*/ 511 h 547"/>
                  <a:gd name="T42" fmla="*/ 28 w 68"/>
                  <a:gd name="T43" fmla="*/ 543 h 547"/>
                  <a:gd name="T44" fmla="*/ 10 w 68"/>
                  <a:gd name="T45" fmla="*/ 529 h 547"/>
                  <a:gd name="T46" fmla="*/ 5 w 68"/>
                  <a:gd name="T47" fmla="*/ 542 h 547"/>
                  <a:gd name="T48" fmla="*/ 27 w 68"/>
                  <a:gd name="T49" fmla="*/ 548 h 547"/>
                  <a:gd name="T50" fmla="*/ 17 w 68"/>
                  <a:gd name="T51" fmla="*/ 562 h 547"/>
                  <a:gd name="T52" fmla="*/ 36 w 68"/>
                  <a:gd name="T53" fmla="*/ 574 h 547"/>
                  <a:gd name="T54" fmla="*/ 22 w 68"/>
                  <a:gd name="T55" fmla="*/ 578 h 547"/>
                  <a:gd name="T56" fmla="*/ 29 w 68"/>
                  <a:gd name="T57" fmla="*/ 602 h 547"/>
                  <a:gd name="T58" fmla="*/ 30 w 68"/>
                  <a:gd name="T59" fmla="*/ 609 h 547"/>
                  <a:gd name="T60" fmla="*/ 34 w 68"/>
                  <a:gd name="T61" fmla="*/ 627 h 547"/>
                  <a:gd name="T62" fmla="*/ 41 w 68"/>
                  <a:gd name="T63" fmla="*/ 639 h 547"/>
                  <a:gd name="T64" fmla="*/ 53 w 68"/>
                  <a:gd name="T65" fmla="*/ 650 h 547"/>
                  <a:gd name="T66" fmla="*/ 58 w 68"/>
                  <a:gd name="T67" fmla="*/ 644 h 547"/>
                  <a:gd name="T68" fmla="*/ 58 w 68"/>
                  <a:gd name="T69" fmla="*/ 628 h 547"/>
                  <a:gd name="T70" fmla="*/ 40 w 68"/>
                  <a:gd name="T71" fmla="*/ 602 h 547"/>
                  <a:gd name="T72" fmla="*/ 55 w 68"/>
                  <a:gd name="T73" fmla="*/ 573 h 547"/>
                  <a:gd name="T74" fmla="*/ 54 w 68"/>
                  <a:gd name="T75" fmla="*/ 548 h 547"/>
                  <a:gd name="T76" fmla="*/ 52 w 68"/>
                  <a:gd name="T77" fmla="*/ 524 h 547"/>
                  <a:gd name="T78" fmla="*/ 53 w 68"/>
                  <a:gd name="T79" fmla="*/ 506 h 547"/>
                  <a:gd name="T80" fmla="*/ 59 w 68"/>
                  <a:gd name="T81" fmla="*/ 501 h 547"/>
                  <a:gd name="T82" fmla="*/ 47 w 68"/>
                  <a:gd name="T83" fmla="*/ 477 h 547"/>
                  <a:gd name="T84" fmla="*/ 42 w 68"/>
                  <a:gd name="T85" fmla="*/ 457 h 547"/>
                  <a:gd name="T86" fmla="*/ 41 w 68"/>
                  <a:gd name="T87" fmla="*/ 420 h 547"/>
                  <a:gd name="T88" fmla="*/ 41 w 68"/>
                  <a:gd name="T89" fmla="*/ 391 h 547"/>
                  <a:gd name="T90" fmla="*/ 41 w 68"/>
                  <a:gd name="T91" fmla="*/ 344 h 547"/>
                  <a:gd name="T92" fmla="*/ 49 w 68"/>
                  <a:gd name="T93" fmla="*/ 321 h 547"/>
                  <a:gd name="T94" fmla="*/ 51 w 68"/>
                  <a:gd name="T95" fmla="*/ 284 h 547"/>
                  <a:gd name="T96" fmla="*/ 47 w 68"/>
                  <a:gd name="T97" fmla="*/ 260 h 547"/>
                  <a:gd name="T98" fmla="*/ 51 w 68"/>
                  <a:gd name="T99" fmla="*/ 225 h 547"/>
                  <a:gd name="T100" fmla="*/ 49 w 68"/>
                  <a:gd name="T101" fmla="*/ 197 h 547"/>
                  <a:gd name="T102" fmla="*/ 70 w 68"/>
                  <a:gd name="T103" fmla="*/ 171 h 547"/>
                  <a:gd name="T104" fmla="*/ 63 w 68"/>
                  <a:gd name="T105" fmla="*/ 143 h 547"/>
                  <a:gd name="T106" fmla="*/ 60 w 68"/>
                  <a:gd name="T107" fmla="*/ 128 h 547"/>
                  <a:gd name="T108" fmla="*/ 82 w 68"/>
                  <a:gd name="T109" fmla="*/ 102 h 54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8"/>
                  <a:gd name="T166" fmla="*/ 0 h 547"/>
                  <a:gd name="T167" fmla="*/ 68 w 68"/>
                  <a:gd name="T168" fmla="*/ 547 h 54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8" h="547">
                    <a:moveTo>
                      <a:pt x="66" y="78"/>
                    </a:moveTo>
                    <a:cubicBezTo>
                      <a:pt x="65" y="78"/>
                      <a:pt x="64" y="79"/>
                      <a:pt x="62" y="78"/>
                    </a:cubicBezTo>
                    <a:cubicBezTo>
                      <a:pt x="61" y="78"/>
                      <a:pt x="60" y="78"/>
                      <a:pt x="59" y="77"/>
                    </a:cubicBezTo>
                    <a:cubicBezTo>
                      <a:pt x="58" y="75"/>
                      <a:pt x="59" y="73"/>
                      <a:pt x="58" y="72"/>
                    </a:cubicBezTo>
                    <a:cubicBezTo>
                      <a:pt x="57" y="67"/>
                      <a:pt x="55" y="62"/>
                      <a:pt x="53" y="57"/>
                    </a:cubicBezTo>
                    <a:cubicBezTo>
                      <a:pt x="52" y="55"/>
                      <a:pt x="52" y="52"/>
                      <a:pt x="51" y="50"/>
                    </a:cubicBezTo>
                    <a:cubicBezTo>
                      <a:pt x="50" y="49"/>
                      <a:pt x="48" y="50"/>
                      <a:pt x="48" y="49"/>
                    </a:cubicBezTo>
                    <a:cubicBezTo>
                      <a:pt x="47" y="48"/>
                      <a:pt x="48" y="46"/>
                      <a:pt x="48" y="45"/>
                    </a:cubicBezTo>
                    <a:cubicBezTo>
                      <a:pt x="48" y="43"/>
                      <a:pt x="46" y="43"/>
                      <a:pt x="45" y="42"/>
                    </a:cubicBezTo>
                    <a:cubicBezTo>
                      <a:pt x="45" y="40"/>
                      <a:pt x="45" y="38"/>
                      <a:pt x="45" y="36"/>
                    </a:cubicBezTo>
                    <a:cubicBezTo>
                      <a:pt x="45" y="35"/>
                      <a:pt x="46" y="34"/>
                      <a:pt x="46" y="34"/>
                    </a:cubicBezTo>
                    <a:cubicBezTo>
                      <a:pt x="47" y="33"/>
                      <a:pt x="45" y="32"/>
                      <a:pt x="45" y="31"/>
                    </a:cubicBezTo>
                    <a:cubicBezTo>
                      <a:pt x="45" y="29"/>
                      <a:pt x="47" y="28"/>
                      <a:pt x="47" y="26"/>
                    </a:cubicBezTo>
                    <a:cubicBezTo>
                      <a:pt x="46" y="24"/>
                      <a:pt x="43" y="22"/>
                      <a:pt x="42" y="20"/>
                    </a:cubicBezTo>
                    <a:cubicBezTo>
                      <a:pt x="40" y="15"/>
                      <a:pt x="41" y="11"/>
                      <a:pt x="39" y="6"/>
                    </a:cubicBezTo>
                    <a:cubicBezTo>
                      <a:pt x="38" y="4"/>
                      <a:pt x="35" y="3"/>
                      <a:pt x="34" y="1"/>
                    </a:cubicBezTo>
                    <a:cubicBezTo>
                      <a:pt x="32" y="1"/>
                      <a:pt x="30" y="0"/>
                      <a:pt x="29" y="1"/>
                    </a:cubicBezTo>
                    <a:cubicBezTo>
                      <a:pt x="28" y="4"/>
                      <a:pt x="31" y="7"/>
                      <a:pt x="29" y="9"/>
                    </a:cubicBezTo>
                    <a:cubicBezTo>
                      <a:pt x="28" y="11"/>
                      <a:pt x="25" y="11"/>
                      <a:pt x="22" y="12"/>
                    </a:cubicBezTo>
                    <a:cubicBezTo>
                      <a:pt x="23" y="15"/>
                      <a:pt x="24" y="18"/>
                      <a:pt x="24" y="21"/>
                    </a:cubicBezTo>
                    <a:cubicBezTo>
                      <a:pt x="25" y="26"/>
                      <a:pt x="27" y="31"/>
                      <a:pt x="28" y="36"/>
                    </a:cubicBezTo>
                    <a:cubicBezTo>
                      <a:pt x="28" y="39"/>
                      <a:pt x="27" y="43"/>
                      <a:pt x="27" y="47"/>
                    </a:cubicBezTo>
                    <a:cubicBezTo>
                      <a:pt x="27" y="51"/>
                      <a:pt x="29" y="54"/>
                      <a:pt x="29" y="58"/>
                    </a:cubicBezTo>
                    <a:cubicBezTo>
                      <a:pt x="30" y="66"/>
                      <a:pt x="29" y="73"/>
                      <a:pt x="28" y="81"/>
                    </a:cubicBezTo>
                    <a:cubicBezTo>
                      <a:pt x="27" y="83"/>
                      <a:pt x="26" y="86"/>
                      <a:pt x="26" y="88"/>
                    </a:cubicBezTo>
                    <a:cubicBezTo>
                      <a:pt x="26" y="90"/>
                      <a:pt x="27" y="91"/>
                      <a:pt x="27" y="93"/>
                    </a:cubicBezTo>
                    <a:cubicBezTo>
                      <a:pt x="28" y="99"/>
                      <a:pt x="27" y="105"/>
                      <a:pt x="28" y="111"/>
                    </a:cubicBezTo>
                    <a:cubicBezTo>
                      <a:pt x="28" y="113"/>
                      <a:pt x="30" y="114"/>
                      <a:pt x="29" y="116"/>
                    </a:cubicBezTo>
                    <a:cubicBezTo>
                      <a:pt x="29" y="118"/>
                      <a:pt x="27" y="120"/>
                      <a:pt x="26" y="122"/>
                    </a:cubicBezTo>
                    <a:cubicBezTo>
                      <a:pt x="26" y="127"/>
                      <a:pt x="27" y="133"/>
                      <a:pt x="27" y="138"/>
                    </a:cubicBezTo>
                    <a:cubicBezTo>
                      <a:pt x="27" y="142"/>
                      <a:pt x="26" y="147"/>
                      <a:pt x="25" y="151"/>
                    </a:cubicBezTo>
                    <a:cubicBezTo>
                      <a:pt x="24" y="158"/>
                      <a:pt x="21" y="164"/>
                      <a:pt x="21" y="171"/>
                    </a:cubicBezTo>
                    <a:cubicBezTo>
                      <a:pt x="20" y="176"/>
                      <a:pt x="24" y="181"/>
                      <a:pt x="23" y="186"/>
                    </a:cubicBezTo>
                    <a:cubicBezTo>
                      <a:pt x="23" y="189"/>
                      <a:pt x="18" y="191"/>
                      <a:pt x="18" y="195"/>
                    </a:cubicBezTo>
                    <a:cubicBezTo>
                      <a:pt x="18" y="200"/>
                      <a:pt x="21" y="205"/>
                      <a:pt x="22" y="211"/>
                    </a:cubicBezTo>
                    <a:cubicBezTo>
                      <a:pt x="23" y="216"/>
                      <a:pt x="25" y="222"/>
                      <a:pt x="25" y="228"/>
                    </a:cubicBezTo>
                    <a:cubicBezTo>
                      <a:pt x="25" y="231"/>
                      <a:pt x="22" y="233"/>
                      <a:pt x="22" y="236"/>
                    </a:cubicBezTo>
                    <a:cubicBezTo>
                      <a:pt x="22" y="239"/>
                      <a:pt x="23" y="242"/>
                      <a:pt x="23" y="246"/>
                    </a:cubicBezTo>
                    <a:cubicBezTo>
                      <a:pt x="23" y="249"/>
                      <a:pt x="23" y="251"/>
                      <a:pt x="22" y="254"/>
                    </a:cubicBezTo>
                    <a:cubicBezTo>
                      <a:pt x="21" y="257"/>
                      <a:pt x="18" y="260"/>
                      <a:pt x="18" y="263"/>
                    </a:cubicBezTo>
                    <a:cubicBezTo>
                      <a:pt x="16" y="272"/>
                      <a:pt x="17" y="280"/>
                      <a:pt x="15" y="289"/>
                    </a:cubicBezTo>
                    <a:cubicBezTo>
                      <a:pt x="15" y="291"/>
                      <a:pt x="12" y="293"/>
                      <a:pt x="11" y="295"/>
                    </a:cubicBezTo>
                    <a:cubicBezTo>
                      <a:pt x="9" y="299"/>
                      <a:pt x="7" y="302"/>
                      <a:pt x="7" y="305"/>
                    </a:cubicBezTo>
                    <a:cubicBezTo>
                      <a:pt x="7" y="308"/>
                      <a:pt x="10" y="311"/>
                      <a:pt x="11" y="314"/>
                    </a:cubicBezTo>
                    <a:cubicBezTo>
                      <a:pt x="11" y="316"/>
                      <a:pt x="10" y="319"/>
                      <a:pt x="10" y="322"/>
                    </a:cubicBezTo>
                    <a:cubicBezTo>
                      <a:pt x="10" y="326"/>
                      <a:pt x="13" y="329"/>
                      <a:pt x="13" y="333"/>
                    </a:cubicBezTo>
                    <a:cubicBezTo>
                      <a:pt x="13" y="337"/>
                      <a:pt x="10" y="341"/>
                      <a:pt x="10" y="346"/>
                    </a:cubicBezTo>
                    <a:cubicBezTo>
                      <a:pt x="9" y="352"/>
                      <a:pt x="9" y="358"/>
                      <a:pt x="10" y="364"/>
                    </a:cubicBezTo>
                    <a:cubicBezTo>
                      <a:pt x="11" y="367"/>
                      <a:pt x="12" y="371"/>
                      <a:pt x="15" y="373"/>
                    </a:cubicBezTo>
                    <a:cubicBezTo>
                      <a:pt x="17" y="374"/>
                      <a:pt x="20" y="375"/>
                      <a:pt x="21" y="373"/>
                    </a:cubicBezTo>
                    <a:cubicBezTo>
                      <a:pt x="23" y="370"/>
                      <a:pt x="21" y="365"/>
                      <a:pt x="22" y="361"/>
                    </a:cubicBezTo>
                    <a:cubicBezTo>
                      <a:pt x="22" y="360"/>
                      <a:pt x="24" y="360"/>
                      <a:pt x="24" y="361"/>
                    </a:cubicBezTo>
                    <a:cubicBezTo>
                      <a:pt x="25" y="363"/>
                      <a:pt x="24" y="366"/>
                      <a:pt x="25" y="368"/>
                    </a:cubicBezTo>
                    <a:cubicBezTo>
                      <a:pt x="25" y="369"/>
                      <a:pt x="27" y="371"/>
                      <a:pt x="28" y="373"/>
                    </a:cubicBezTo>
                    <a:cubicBezTo>
                      <a:pt x="27" y="374"/>
                      <a:pt x="25" y="376"/>
                      <a:pt x="26" y="377"/>
                    </a:cubicBezTo>
                    <a:cubicBezTo>
                      <a:pt x="26" y="378"/>
                      <a:pt x="28" y="376"/>
                      <a:pt x="29" y="378"/>
                    </a:cubicBezTo>
                    <a:cubicBezTo>
                      <a:pt x="30" y="380"/>
                      <a:pt x="30" y="380"/>
                      <a:pt x="30" y="382"/>
                    </a:cubicBezTo>
                    <a:cubicBezTo>
                      <a:pt x="26" y="383"/>
                      <a:pt x="29" y="391"/>
                      <a:pt x="28" y="394"/>
                    </a:cubicBezTo>
                    <a:cubicBezTo>
                      <a:pt x="27" y="396"/>
                      <a:pt x="26" y="398"/>
                      <a:pt x="26" y="401"/>
                    </a:cubicBezTo>
                    <a:cubicBezTo>
                      <a:pt x="26" y="404"/>
                      <a:pt x="28" y="406"/>
                      <a:pt x="28" y="409"/>
                    </a:cubicBezTo>
                    <a:cubicBezTo>
                      <a:pt x="28" y="411"/>
                      <a:pt x="25" y="413"/>
                      <a:pt x="26" y="415"/>
                    </a:cubicBezTo>
                    <a:cubicBezTo>
                      <a:pt x="27" y="417"/>
                      <a:pt x="32" y="416"/>
                      <a:pt x="32" y="417"/>
                    </a:cubicBezTo>
                    <a:cubicBezTo>
                      <a:pt x="34" y="420"/>
                      <a:pt x="33" y="424"/>
                      <a:pt x="31" y="426"/>
                    </a:cubicBezTo>
                    <a:cubicBezTo>
                      <a:pt x="30" y="428"/>
                      <a:pt x="26" y="426"/>
                      <a:pt x="25" y="428"/>
                    </a:cubicBezTo>
                    <a:cubicBezTo>
                      <a:pt x="25" y="431"/>
                      <a:pt x="29" y="432"/>
                      <a:pt x="28" y="434"/>
                    </a:cubicBezTo>
                    <a:cubicBezTo>
                      <a:pt x="28" y="441"/>
                      <a:pt x="25" y="447"/>
                      <a:pt x="23" y="453"/>
                    </a:cubicBezTo>
                    <a:cubicBezTo>
                      <a:pt x="22" y="454"/>
                      <a:pt x="21" y="453"/>
                      <a:pt x="21" y="452"/>
                    </a:cubicBezTo>
                    <a:cubicBezTo>
                      <a:pt x="20" y="449"/>
                      <a:pt x="24" y="445"/>
                      <a:pt x="22" y="444"/>
                    </a:cubicBezTo>
                    <a:cubicBezTo>
                      <a:pt x="17" y="443"/>
                      <a:pt x="13" y="440"/>
                      <a:pt x="8" y="441"/>
                    </a:cubicBezTo>
                    <a:cubicBezTo>
                      <a:pt x="7" y="446"/>
                      <a:pt x="3" y="446"/>
                      <a:pt x="2" y="450"/>
                    </a:cubicBezTo>
                    <a:cubicBezTo>
                      <a:pt x="1" y="452"/>
                      <a:pt x="0" y="456"/>
                      <a:pt x="2" y="457"/>
                    </a:cubicBezTo>
                    <a:cubicBezTo>
                      <a:pt x="4" y="457"/>
                      <a:pt x="6" y="455"/>
                      <a:pt x="4" y="452"/>
                    </a:cubicBezTo>
                    <a:cubicBezTo>
                      <a:pt x="5" y="451"/>
                      <a:pt x="7" y="452"/>
                      <a:pt x="8" y="452"/>
                    </a:cubicBezTo>
                    <a:cubicBezTo>
                      <a:pt x="10" y="451"/>
                      <a:pt x="11" y="454"/>
                      <a:pt x="12" y="455"/>
                    </a:cubicBezTo>
                    <a:cubicBezTo>
                      <a:pt x="15" y="453"/>
                      <a:pt x="20" y="455"/>
                      <a:pt x="22" y="457"/>
                    </a:cubicBezTo>
                    <a:cubicBezTo>
                      <a:pt x="23" y="459"/>
                      <a:pt x="20" y="461"/>
                      <a:pt x="20" y="462"/>
                    </a:cubicBezTo>
                    <a:cubicBezTo>
                      <a:pt x="19" y="463"/>
                      <a:pt x="18" y="465"/>
                      <a:pt x="17" y="466"/>
                    </a:cubicBezTo>
                    <a:cubicBezTo>
                      <a:pt x="16" y="467"/>
                      <a:pt x="14" y="467"/>
                      <a:pt x="14" y="469"/>
                    </a:cubicBezTo>
                    <a:cubicBezTo>
                      <a:pt x="13" y="470"/>
                      <a:pt x="12" y="472"/>
                      <a:pt x="13" y="472"/>
                    </a:cubicBezTo>
                    <a:cubicBezTo>
                      <a:pt x="18" y="473"/>
                      <a:pt x="23" y="470"/>
                      <a:pt x="28" y="472"/>
                    </a:cubicBezTo>
                    <a:cubicBezTo>
                      <a:pt x="30" y="473"/>
                      <a:pt x="32" y="477"/>
                      <a:pt x="30" y="479"/>
                    </a:cubicBezTo>
                    <a:cubicBezTo>
                      <a:pt x="29" y="481"/>
                      <a:pt x="26" y="477"/>
                      <a:pt x="23" y="477"/>
                    </a:cubicBezTo>
                    <a:cubicBezTo>
                      <a:pt x="21" y="476"/>
                      <a:pt x="18" y="474"/>
                      <a:pt x="17" y="476"/>
                    </a:cubicBezTo>
                    <a:cubicBezTo>
                      <a:pt x="15" y="477"/>
                      <a:pt x="16" y="481"/>
                      <a:pt x="18" y="482"/>
                    </a:cubicBezTo>
                    <a:cubicBezTo>
                      <a:pt x="20" y="484"/>
                      <a:pt x="24" y="480"/>
                      <a:pt x="25" y="482"/>
                    </a:cubicBezTo>
                    <a:cubicBezTo>
                      <a:pt x="26" y="485"/>
                      <a:pt x="21" y="487"/>
                      <a:pt x="21" y="490"/>
                    </a:cubicBezTo>
                    <a:cubicBezTo>
                      <a:pt x="21" y="494"/>
                      <a:pt x="21" y="499"/>
                      <a:pt x="24" y="502"/>
                    </a:cubicBezTo>
                    <a:cubicBezTo>
                      <a:pt x="26" y="503"/>
                      <a:pt x="26" y="495"/>
                      <a:pt x="28" y="496"/>
                    </a:cubicBezTo>
                    <a:cubicBezTo>
                      <a:pt x="31" y="497"/>
                      <a:pt x="28" y="501"/>
                      <a:pt x="29" y="503"/>
                    </a:cubicBezTo>
                    <a:cubicBezTo>
                      <a:pt x="28" y="505"/>
                      <a:pt x="26" y="506"/>
                      <a:pt x="25" y="508"/>
                    </a:cubicBezTo>
                    <a:cubicBezTo>
                      <a:pt x="23" y="510"/>
                      <a:pt x="21" y="513"/>
                      <a:pt x="22" y="516"/>
                    </a:cubicBezTo>
                    <a:cubicBezTo>
                      <a:pt x="24" y="518"/>
                      <a:pt x="28" y="517"/>
                      <a:pt x="30" y="519"/>
                    </a:cubicBezTo>
                    <a:cubicBezTo>
                      <a:pt x="31" y="520"/>
                      <a:pt x="28" y="522"/>
                      <a:pt x="28" y="523"/>
                    </a:cubicBezTo>
                    <a:cubicBezTo>
                      <a:pt x="29" y="525"/>
                      <a:pt x="34" y="523"/>
                      <a:pt x="34" y="525"/>
                    </a:cubicBezTo>
                    <a:cubicBezTo>
                      <a:pt x="34" y="527"/>
                      <a:pt x="29" y="526"/>
                      <a:pt x="29" y="528"/>
                    </a:cubicBezTo>
                    <a:cubicBezTo>
                      <a:pt x="29" y="530"/>
                      <a:pt x="33" y="531"/>
                      <a:pt x="34" y="533"/>
                    </a:cubicBezTo>
                    <a:cubicBezTo>
                      <a:pt x="35" y="536"/>
                      <a:pt x="34" y="540"/>
                      <a:pt x="36" y="542"/>
                    </a:cubicBezTo>
                    <a:cubicBezTo>
                      <a:pt x="38" y="545"/>
                      <a:pt x="40" y="547"/>
                      <a:pt x="43" y="547"/>
                    </a:cubicBezTo>
                    <a:cubicBezTo>
                      <a:pt x="45" y="547"/>
                      <a:pt x="43" y="543"/>
                      <a:pt x="44" y="542"/>
                    </a:cubicBezTo>
                    <a:cubicBezTo>
                      <a:pt x="44" y="540"/>
                      <a:pt x="47" y="540"/>
                      <a:pt x="47" y="539"/>
                    </a:cubicBezTo>
                    <a:cubicBezTo>
                      <a:pt x="47" y="537"/>
                      <a:pt x="44" y="536"/>
                      <a:pt x="45" y="535"/>
                    </a:cubicBezTo>
                    <a:cubicBezTo>
                      <a:pt x="45" y="534"/>
                      <a:pt x="47" y="536"/>
                      <a:pt x="48" y="537"/>
                    </a:cubicBezTo>
                    <a:cubicBezTo>
                      <a:pt x="49" y="538"/>
                      <a:pt x="52" y="539"/>
                      <a:pt x="54" y="540"/>
                    </a:cubicBezTo>
                    <a:cubicBezTo>
                      <a:pt x="53" y="539"/>
                      <a:pt x="53" y="539"/>
                      <a:pt x="53" y="538"/>
                    </a:cubicBezTo>
                    <a:cubicBezTo>
                      <a:pt x="51" y="533"/>
                      <a:pt x="52" y="527"/>
                      <a:pt x="48" y="524"/>
                    </a:cubicBezTo>
                    <a:cubicBezTo>
                      <a:pt x="46" y="521"/>
                      <a:pt x="42" y="527"/>
                      <a:pt x="40" y="526"/>
                    </a:cubicBezTo>
                    <a:cubicBezTo>
                      <a:pt x="36" y="523"/>
                      <a:pt x="37" y="518"/>
                      <a:pt x="35" y="514"/>
                    </a:cubicBezTo>
                    <a:cubicBezTo>
                      <a:pt x="33" y="511"/>
                      <a:pt x="32" y="506"/>
                      <a:pt x="33" y="502"/>
                    </a:cubicBezTo>
                    <a:cubicBezTo>
                      <a:pt x="34" y="498"/>
                      <a:pt x="38" y="497"/>
                      <a:pt x="40" y="494"/>
                    </a:cubicBezTo>
                    <a:cubicBezTo>
                      <a:pt x="42" y="492"/>
                      <a:pt x="42" y="490"/>
                      <a:pt x="43" y="488"/>
                    </a:cubicBezTo>
                    <a:cubicBezTo>
                      <a:pt x="44" y="485"/>
                      <a:pt x="46" y="482"/>
                      <a:pt x="46" y="478"/>
                    </a:cubicBezTo>
                    <a:cubicBezTo>
                      <a:pt x="45" y="476"/>
                      <a:pt x="39" y="475"/>
                      <a:pt x="39" y="472"/>
                    </a:cubicBezTo>
                    <a:cubicBezTo>
                      <a:pt x="39" y="468"/>
                      <a:pt x="43" y="465"/>
                      <a:pt x="45" y="461"/>
                    </a:cubicBezTo>
                    <a:cubicBezTo>
                      <a:pt x="45" y="460"/>
                      <a:pt x="45" y="458"/>
                      <a:pt x="45" y="457"/>
                    </a:cubicBezTo>
                    <a:cubicBezTo>
                      <a:pt x="46" y="455"/>
                      <a:pt x="47" y="454"/>
                      <a:pt x="48" y="452"/>
                    </a:cubicBezTo>
                    <a:cubicBezTo>
                      <a:pt x="48" y="449"/>
                      <a:pt x="49" y="446"/>
                      <a:pt x="48" y="442"/>
                    </a:cubicBezTo>
                    <a:cubicBezTo>
                      <a:pt x="48" y="440"/>
                      <a:pt x="43" y="439"/>
                      <a:pt x="43" y="437"/>
                    </a:cubicBezTo>
                    <a:cubicBezTo>
                      <a:pt x="44" y="434"/>
                      <a:pt x="51" y="433"/>
                      <a:pt x="50" y="430"/>
                    </a:cubicBezTo>
                    <a:cubicBezTo>
                      <a:pt x="49" y="426"/>
                      <a:pt x="42" y="427"/>
                      <a:pt x="40" y="424"/>
                    </a:cubicBezTo>
                    <a:cubicBezTo>
                      <a:pt x="39" y="423"/>
                      <a:pt x="43" y="422"/>
                      <a:pt x="44" y="422"/>
                    </a:cubicBezTo>
                    <a:cubicBezTo>
                      <a:pt x="46" y="422"/>
                      <a:pt x="47" y="425"/>
                      <a:pt x="49" y="424"/>
                    </a:cubicBezTo>
                    <a:cubicBezTo>
                      <a:pt x="50" y="424"/>
                      <a:pt x="51" y="422"/>
                      <a:pt x="51" y="421"/>
                    </a:cubicBezTo>
                    <a:cubicBezTo>
                      <a:pt x="51" y="420"/>
                      <a:pt x="51" y="418"/>
                      <a:pt x="49" y="418"/>
                    </a:cubicBezTo>
                    <a:cubicBezTo>
                      <a:pt x="47" y="417"/>
                      <a:pt x="43" y="419"/>
                      <a:pt x="41" y="417"/>
                    </a:cubicBezTo>
                    <a:cubicBezTo>
                      <a:pt x="39" y="414"/>
                      <a:pt x="42" y="411"/>
                      <a:pt x="41" y="408"/>
                    </a:cubicBezTo>
                    <a:cubicBezTo>
                      <a:pt x="41" y="405"/>
                      <a:pt x="39" y="402"/>
                      <a:pt x="39" y="398"/>
                    </a:cubicBezTo>
                    <a:cubicBezTo>
                      <a:pt x="39" y="397"/>
                      <a:pt x="40" y="396"/>
                      <a:pt x="39" y="395"/>
                    </a:cubicBezTo>
                    <a:cubicBezTo>
                      <a:pt x="38" y="394"/>
                      <a:pt x="35" y="395"/>
                      <a:pt x="35" y="394"/>
                    </a:cubicBezTo>
                    <a:cubicBezTo>
                      <a:pt x="33" y="389"/>
                      <a:pt x="34" y="385"/>
                      <a:pt x="35" y="381"/>
                    </a:cubicBezTo>
                    <a:cubicBezTo>
                      <a:pt x="35" y="378"/>
                      <a:pt x="38" y="376"/>
                      <a:pt x="37" y="373"/>
                    </a:cubicBezTo>
                    <a:cubicBezTo>
                      <a:pt x="37" y="369"/>
                      <a:pt x="34" y="366"/>
                      <a:pt x="33" y="362"/>
                    </a:cubicBezTo>
                    <a:cubicBezTo>
                      <a:pt x="33" y="358"/>
                      <a:pt x="33" y="354"/>
                      <a:pt x="34" y="350"/>
                    </a:cubicBezTo>
                    <a:cubicBezTo>
                      <a:pt x="34" y="347"/>
                      <a:pt x="34" y="344"/>
                      <a:pt x="34" y="341"/>
                    </a:cubicBezTo>
                    <a:cubicBezTo>
                      <a:pt x="34" y="339"/>
                      <a:pt x="36" y="337"/>
                      <a:pt x="36" y="335"/>
                    </a:cubicBezTo>
                    <a:cubicBezTo>
                      <a:pt x="36" y="332"/>
                      <a:pt x="33" y="329"/>
                      <a:pt x="34" y="326"/>
                    </a:cubicBezTo>
                    <a:cubicBezTo>
                      <a:pt x="36" y="324"/>
                      <a:pt x="42" y="324"/>
                      <a:pt x="42" y="321"/>
                    </a:cubicBezTo>
                    <a:cubicBezTo>
                      <a:pt x="43" y="316"/>
                      <a:pt x="38" y="312"/>
                      <a:pt x="37" y="307"/>
                    </a:cubicBezTo>
                    <a:cubicBezTo>
                      <a:pt x="35" y="300"/>
                      <a:pt x="33" y="294"/>
                      <a:pt x="34" y="287"/>
                    </a:cubicBezTo>
                    <a:cubicBezTo>
                      <a:pt x="35" y="285"/>
                      <a:pt x="41" y="286"/>
                      <a:pt x="42" y="283"/>
                    </a:cubicBezTo>
                    <a:cubicBezTo>
                      <a:pt x="44" y="275"/>
                      <a:pt x="39" y="275"/>
                      <a:pt x="39" y="270"/>
                    </a:cubicBezTo>
                    <a:cubicBezTo>
                      <a:pt x="39" y="269"/>
                      <a:pt x="41" y="269"/>
                      <a:pt x="41" y="268"/>
                    </a:cubicBezTo>
                    <a:cubicBezTo>
                      <a:pt x="42" y="260"/>
                      <a:pt x="44" y="254"/>
                      <a:pt x="46" y="248"/>
                    </a:cubicBezTo>
                    <a:cubicBezTo>
                      <a:pt x="46" y="245"/>
                      <a:pt x="49" y="240"/>
                      <a:pt x="47" y="237"/>
                    </a:cubicBezTo>
                    <a:cubicBezTo>
                      <a:pt x="47" y="235"/>
                      <a:pt x="43" y="239"/>
                      <a:pt x="42" y="237"/>
                    </a:cubicBezTo>
                    <a:cubicBezTo>
                      <a:pt x="41" y="234"/>
                      <a:pt x="44" y="230"/>
                      <a:pt x="43" y="226"/>
                    </a:cubicBezTo>
                    <a:cubicBezTo>
                      <a:pt x="42" y="224"/>
                      <a:pt x="38" y="224"/>
                      <a:pt x="37" y="221"/>
                    </a:cubicBezTo>
                    <a:cubicBezTo>
                      <a:pt x="36" y="220"/>
                      <a:pt x="39" y="219"/>
                      <a:pt x="39" y="217"/>
                    </a:cubicBezTo>
                    <a:cubicBezTo>
                      <a:pt x="39" y="215"/>
                      <a:pt x="36" y="214"/>
                      <a:pt x="36" y="212"/>
                    </a:cubicBezTo>
                    <a:cubicBezTo>
                      <a:pt x="35" y="208"/>
                      <a:pt x="35" y="205"/>
                      <a:pt x="36" y="202"/>
                    </a:cubicBezTo>
                    <a:cubicBezTo>
                      <a:pt x="37" y="197"/>
                      <a:pt x="41" y="193"/>
                      <a:pt x="42" y="188"/>
                    </a:cubicBezTo>
                    <a:cubicBezTo>
                      <a:pt x="42" y="184"/>
                      <a:pt x="43" y="177"/>
                      <a:pt x="39" y="176"/>
                    </a:cubicBezTo>
                    <a:cubicBezTo>
                      <a:pt x="40" y="175"/>
                      <a:pt x="40" y="174"/>
                      <a:pt x="41" y="172"/>
                    </a:cubicBezTo>
                    <a:cubicBezTo>
                      <a:pt x="43" y="173"/>
                      <a:pt x="40" y="167"/>
                      <a:pt x="41" y="164"/>
                    </a:cubicBezTo>
                    <a:cubicBezTo>
                      <a:pt x="43" y="161"/>
                      <a:pt x="47" y="159"/>
                      <a:pt x="48" y="156"/>
                    </a:cubicBezTo>
                    <a:cubicBezTo>
                      <a:pt x="50" y="152"/>
                      <a:pt x="49" y="147"/>
                      <a:pt x="51" y="144"/>
                    </a:cubicBezTo>
                    <a:cubicBezTo>
                      <a:pt x="52" y="142"/>
                      <a:pt x="57" y="145"/>
                      <a:pt x="58" y="143"/>
                    </a:cubicBezTo>
                    <a:cubicBezTo>
                      <a:pt x="59" y="140"/>
                      <a:pt x="54" y="138"/>
                      <a:pt x="54" y="136"/>
                    </a:cubicBezTo>
                    <a:cubicBezTo>
                      <a:pt x="53" y="134"/>
                      <a:pt x="55" y="132"/>
                      <a:pt x="55" y="129"/>
                    </a:cubicBezTo>
                    <a:cubicBezTo>
                      <a:pt x="55" y="126"/>
                      <a:pt x="53" y="123"/>
                      <a:pt x="52" y="119"/>
                    </a:cubicBezTo>
                    <a:cubicBezTo>
                      <a:pt x="52" y="118"/>
                      <a:pt x="52" y="116"/>
                      <a:pt x="53" y="114"/>
                    </a:cubicBezTo>
                    <a:cubicBezTo>
                      <a:pt x="53" y="113"/>
                      <a:pt x="55" y="114"/>
                      <a:pt x="55" y="113"/>
                    </a:cubicBezTo>
                    <a:cubicBezTo>
                      <a:pt x="54" y="111"/>
                      <a:pt x="50" y="110"/>
                      <a:pt x="50" y="107"/>
                    </a:cubicBezTo>
                    <a:cubicBezTo>
                      <a:pt x="50" y="105"/>
                      <a:pt x="53" y="103"/>
                      <a:pt x="55" y="102"/>
                    </a:cubicBezTo>
                    <a:cubicBezTo>
                      <a:pt x="58" y="100"/>
                      <a:pt x="63" y="100"/>
                      <a:pt x="65" y="97"/>
                    </a:cubicBezTo>
                    <a:cubicBezTo>
                      <a:pt x="68" y="93"/>
                      <a:pt x="67" y="89"/>
                      <a:pt x="68" y="85"/>
                    </a:cubicBezTo>
                    <a:cubicBezTo>
                      <a:pt x="68" y="83"/>
                      <a:pt x="67" y="80"/>
                      <a:pt x="66" y="7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 name="Freeform 2533"/>
              <p:cNvSpPr>
                <a:spLocks noChangeAspect="1"/>
              </p:cNvSpPr>
              <p:nvPr/>
            </p:nvSpPr>
            <p:spPr bwMode="auto">
              <a:xfrm>
                <a:off x="1625" y="2641"/>
                <a:ext cx="202" cy="323"/>
              </a:xfrm>
              <a:custGeom>
                <a:avLst/>
                <a:gdLst>
                  <a:gd name="T0" fmla="*/ 94 w 168"/>
                  <a:gd name="T1" fmla="*/ 1 h 269"/>
                  <a:gd name="T2" fmla="*/ 105 w 168"/>
                  <a:gd name="T3" fmla="*/ 11 h 269"/>
                  <a:gd name="T4" fmla="*/ 115 w 168"/>
                  <a:gd name="T5" fmla="*/ 22 h 269"/>
                  <a:gd name="T6" fmla="*/ 124 w 168"/>
                  <a:gd name="T7" fmla="*/ 29 h 269"/>
                  <a:gd name="T8" fmla="*/ 123 w 168"/>
                  <a:gd name="T9" fmla="*/ 38 h 269"/>
                  <a:gd name="T10" fmla="*/ 138 w 168"/>
                  <a:gd name="T11" fmla="*/ 41 h 269"/>
                  <a:gd name="T12" fmla="*/ 151 w 168"/>
                  <a:gd name="T13" fmla="*/ 41 h 269"/>
                  <a:gd name="T14" fmla="*/ 167 w 168"/>
                  <a:gd name="T15" fmla="*/ 38 h 269"/>
                  <a:gd name="T16" fmla="*/ 172 w 168"/>
                  <a:gd name="T17" fmla="*/ 43 h 269"/>
                  <a:gd name="T18" fmla="*/ 170 w 168"/>
                  <a:gd name="T19" fmla="*/ 62 h 269"/>
                  <a:gd name="T20" fmla="*/ 173 w 168"/>
                  <a:gd name="T21" fmla="*/ 68 h 269"/>
                  <a:gd name="T22" fmla="*/ 168 w 168"/>
                  <a:gd name="T23" fmla="*/ 73 h 269"/>
                  <a:gd name="T24" fmla="*/ 148 w 168"/>
                  <a:gd name="T25" fmla="*/ 79 h 269"/>
                  <a:gd name="T26" fmla="*/ 131 w 168"/>
                  <a:gd name="T27" fmla="*/ 89 h 269"/>
                  <a:gd name="T28" fmla="*/ 125 w 168"/>
                  <a:gd name="T29" fmla="*/ 106 h 269"/>
                  <a:gd name="T30" fmla="*/ 115 w 168"/>
                  <a:gd name="T31" fmla="*/ 119 h 269"/>
                  <a:gd name="T32" fmla="*/ 115 w 168"/>
                  <a:gd name="T33" fmla="*/ 137 h 269"/>
                  <a:gd name="T34" fmla="*/ 131 w 168"/>
                  <a:gd name="T35" fmla="*/ 156 h 269"/>
                  <a:gd name="T36" fmla="*/ 139 w 168"/>
                  <a:gd name="T37" fmla="*/ 167 h 269"/>
                  <a:gd name="T38" fmla="*/ 154 w 168"/>
                  <a:gd name="T39" fmla="*/ 177 h 269"/>
                  <a:gd name="T40" fmla="*/ 166 w 168"/>
                  <a:gd name="T41" fmla="*/ 166 h 269"/>
                  <a:gd name="T42" fmla="*/ 178 w 168"/>
                  <a:gd name="T43" fmla="*/ 191 h 269"/>
                  <a:gd name="T44" fmla="*/ 202 w 168"/>
                  <a:gd name="T45" fmla="*/ 219 h 269"/>
                  <a:gd name="T46" fmla="*/ 195 w 168"/>
                  <a:gd name="T47" fmla="*/ 232 h 269"/>
                  <a:gd name="T48" fmla="*/ 192 w 168"/>
                  <a:gd name="T49" fmla="*/ 240 h 269"/>
                  <a:gd name="T50" fmla="*/ 190 w 168"/>
                  <a:gd name="T51" fmla="*/ 262 h 269"/>
                  <a:gd name="T52" fmla="*/ 192 w 168"/>
                  <a:gd name="T53" fmla="*/ 289 h 269"/>
                  <a:gd name="T54" fmla="*/ 185 w 168"/>
                  <a:gd name="T55" fmla="*/ 301 h 269"/>
                  <a:gd name="T56" fmla="*/ 183 w 168"/>
                  <a:gd name="T57" fmla="*/ 310 h 269"/>
                  <a:gd name="T58" fmla="*/ 174 w 168"/>
                  <a:gd name="T59" fmla="*/ 323 h 269"/>
                  <a:gd name="T60" fmla="*/ 159 w 168"/>
                  <a:gd name="T61" fmla="*/ 306 h 269"/>
                  <a:gd name="T62" fmla="*/ 131 w 168"/>
                  <a:gd name="T63" fmla="*/ 288 h 269"/>
                  <a:gd name="T64" fmla="*/ 97 w 168"/>
                  <a:gd name="T65" fmla="*/ 265 h 269"/>
                  <a:gd name="T66" fmla="*/ 83 w 168"/>
                  <a:gd name="T67" fmla="*/ 247 h 269"/>
                  <a:gd name="T68" fmla="*/ 87 w 168"/>
                  <a:gd name="T69" fmla="*/ 235 h 269"/>
                  <a:gd name="T70" fmla="*/ 61 w 168"/>
                  <a:gd name="T71" fmla="*/ 197 h 269"/>
                  <a:gd name="T72" fmla="*/ 42 w 168"/>
                  <a:gd name="T73" fmla="*/ 149 h 269"/>
                  <a:gd name="T74" fmla="*/ 31 w 168"/>
                  <a:gd name="T75" fmla="*/ 122 h 269"/>
                  <a:gd name="T76" fmla="*/ 17 w 168"/>
                  <a:gd name="T77" fmla="*/ 114 h 269"/>
                  <a:gd name="T78" fmla="*/ 5 w 168"/>
                  <a:gd name="T79" fmla="*/ 100 h 269"/>
                  <a:gd name="T80" fmla="*/ 7 w 168"/>
                  <a:gd name="T81" fmla="*/ 92 h 269"/>
                  <a:gd name="T82" fmla="*/ 5 w 168"/>
                  <a:gd name="T83" fmla="*/ 85 h 269"/>
                  <a:gd name="T84" fmla="*/ 11 w 168"/>
                  <a:gd name="T85" fmla="*/ 62 h 269"/>
                  <a:gd name="T86" fmla="*/ 20 w 168"/>
                  <a:gd name="T87" fmla="*/ 64 h 269"/>
                  <a:gd name="T88" fmla="*/ 13 w 168"/>
                  <a:gd name="T89" fmla="*/ 68 h 269"/>
                  <a:gd name="T90" fmla="*/ 16 w 168"/>
                  <a:gd name="T91" fmla="*/ 77 h 269"/>
                  <a:gd name="T92" fmla="*/ 30 w 168"/>
                  <a:gd name="T93" fmla="*/ 76 h 269"/>
                  <a:gd name="T94" fmla="*/ 35 w 168"/>
                  <a:gd name="T95" fmla="*/ 85 h 269"/>
                  <a:gd name="T96" fmla="*/ 44 w 168"/>
                  <a:gd name="T97" fmla="*/ 58 h 269"/>
                  <a:gd name="T98" fmla="*/ 73 w 168"/>
                  <a:gd name="T99" fmla="*/ 43 h 269"/>
                  <a:gd name="T100" fmla="*/ 82 w 168"/>
                  <a:gd name="T101" fmla="*/ 32 h 269"/>
                  <a:gd name="T102" fmla="*/ 89 w 168"/>
                  <a:gd name="T103" fmla="*/ 18 h 269"/>
                  <a:gd name="T104" fmla="*/ 93 w 168"/>
                  <a:gd name="T105" fmla="*/ 8 h 269"/>
                  <a:gd name="T106" fmla="*/ 89 w 168"/>
                  <a:gd name="T107" fmla="*/ 0 h 26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68"/>
                  <a:gd name="T163" fmla="*/ 0 h 269"/>
                  <a:gd name="T164" fmla="*/ 168 w 168"/>
                  <a:gd name="T165" fmla="*/ 269 h 26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68" h="269">
                    <a:moveTo>
                      <a:pt x="74" y="0"/>
                    </a:moveTo>
                    <a:cubicBezTo>
                      <a:pt x="75" y="0"/>
                      <a:pt x="77" y="0"/>
                      <a:pt x="78" y="1"/>
                    </a:cubicBezTo>
                    <a:cubicBezTo>
                      <a:pt x="79" y="1"/>
                      <a:pt x="80" y="2"/>
                      <a:pt x="81" y="3"/>
                    </a:cubicBezTo>
                    <a:cubicBezTo>
                      <a:pt x="83" y="5"/>
                      <a:pt x="85" y="7"/>
                      <a:pt x="87" y="9"/>
                    </a:cubicBezTo>
                    <a:cubicBezTo>
                      <a:pt x="88" y="11"/>
                      <a:pt x="87" y="14"/>
                      <a:pt x="89" y="15"/>
                    </a:cubicBezTo>
                    <a:cubicBezTo>
                      <a:pt x="91" y="17"/>
                      <a:pt x="94" y="17"/>
                      <a:pt x="96" y="18"/>
                    </a:cubicBezTo>
                    <a:cubicBezTo>
                      <a:pt x="98" y="20"/>
                      <a:pt x="99" y="23"/>
                      <a:pt x="101" y="25"/>
                    </a:cubicBezTo>
                    <a:cubicBezTo>
                      <a:pt x="101" y="26"/>
                      <a:pt x="102" y="23"/>
                      <a:pt x="103" y="24"/>
                    </a:cubicBezTo>
                    <a:cubicBezTo>
                      <a:pt x="104" y="25"/>
                      <a:pt x="104" y="26"/>
                      <a:pt x="103" y="28"/>
                    </a:cubicBezTo>
                    <a:cubicBezTo>
                      <a:pt x="103" y="29"/>
                      <a:pt x="101" y="30"/>
                      <a:pt x="102" y="32"/>
                    </a:cubicBezTo>
                    <a:cubicBezTo>
                      <a:pt x="102" y="33"/>
                      <a:pt x="105" y="33"/>
                      <a:pt x="107" y="33"/>
                    </a:cubicBezTo>
                    <a:cubicBezTo>
                      <a:pt x="110" y="34"/>
                      <a:pt x="112" y="34"/>
                      <a:pt x="115" y="34"/>
                    </a:cubicBezTo>
                    <a:cubicBezTo>
                      <a:pt x="117" y="33"/>
                      <a:pt x="119" y="31"/>
                      <a:pt x="122" y="31"/>
                    </a:cubicBezTo>
                    <a:cubicBezTo>
                      <a:pt x="124" y="31"/>
                      <a:pt x="125" y="34"/>
                      <a:pt x="126" y="34"/>
                    </a:cubicBezTo>
                    <a:cubicBezTo>
                      <a:pt x="128" y="34"/>
                      <a:pt x="130" y="32"/>
                      <a:pt x="132" y="31"/>
                    </a:cubicBezTo>
                    <a:cubicBezTo>
                      <a:pt x="134" y="31"/>
                      <a:pt x="137" y="31"/>
                      <a:pt x="139" y="32"/>
                    </a:cubicBezTo>
                    <a:cubicBezTo>
                      <a:pt x="140" y="33"/>
                      <a:pt x="138" y="35"/>
                      <a:pt x="139" y="36"/>
                    </a:cubicBezTo>
                    <a:cubicBezTo>
                      <a:pt x="140" y="37"/>
                      <a:pt x="143" y="35"/>
                      <a:pt x="143" y="36"/>
                    </a:cubicBezTo>
                    <a:cubicBezTo>
                      <a:pt x="142" y="42"/>
                      <a:pt x="138" y="46"/>
                      <a:pt x="137" y="51"/>
                    </a:cubicBezTo>
                    <a:cubicBezTo>
                      <a:pt x="137" y="53"/>
                      <a:pt x="140" y="51"/>
                      <a:pt x="141" y="52"/>
                    </a:cubicBezTo>
                    <a:cubicBezTo>
                      <a:pt x="142" y="52"/>
                      <a:pt x="140" y="53"/>
                      <a:pt x="141" y="54"/>
                    </a:cubicBezTo>
                    <a:cubicBezTo>
                      <a:pt x="141" y="55"/>
                      <a:pt x="143" y="56"/>
                      <a:pt x="144" y="57"/>
                    </a:cubicBezTo>
                    <a:cubicBezTo>
                      <a:pt x="145" y="59"/>
                      <a:pt x="145" y="60"/>
                      <a:pt x="145" y="62"/>
                    </a:cubicBezTo>
                    <a:cubicBezTo>
                      <a:pt x="143" y="62"/>
                      <a:pt x="142" y="61"/>
                      <a:pt x="140" y="61"/>
                    </a:cubicBezTo>
                    <a:cubicBezTo>
                      <a:pt x="138" y="61"/>
                      <a:pt x="135" y="63"/>
                      <a:pt x="133" y="63"/>
                    </a:cubicBezTo>
                    <a:cubicBezTo>
                      <a:pt x="130" y="64"/>
                      <a:pt x="127" y="66"/>
                      <a:pt x="123" y="66"/>
                    </a:cubicBezTo>
                    <a:cubicBezTo>
                      <a:pt x="122" y="67"/>
                      <a:pt x="120" y="66"/>
                      <a:pt x="118" y="66"/>
                    </a:cubicBezTo>
                    <a:cubicBezTo>
                      <a:pt x="115" y="68"/>
                      <a:pt x="111" y="70"/>
                      <a:pt x="109" y="74"/>
                    </a:cubicBezTo>
                    <a:cubicBezTo>
                      <a:pt x="108" y="76"/>
                      <a:pt x="110" y="78"/>
                      <a:pt x="109" y="81"/>
                    </a:cubicBezTo>
                    <a:cubicBezTo>
                      <a:pt x="108" y="84"/>
                      <a:pt x="104" y="85"/>
                      <a:pt x="104" y="88"/>
                    </a:cubicBezTo>
                    <a:cubicBezTo>
                      <a:pt x="103" y="90"/>
                      <a:pt x="107" y="91"/>
                      <a:pt x="106" y="92"/>
                    </a:cubicBezTo>
                    <a:cubicBezTo>
                      <a:pt x="104" y="96"/>
                      <a:pt x="98" y="96"/>
                      <a:pt x="96" y="99"/>
                    </a:cubicBezTo>
                    <a:cubicBezTo>
                      <a:pt x="94" y="101"/>
                      <a:pt x="96" y="104"/>
                      <a:pt x="96" y="106"/>
                    </a:cubicBezTo>
                    <a:cubicBezTo>
                      <a:pt x="96" y="109"/>
                      <a:pt x="96" y="112"/>
                      <a:pt x="96" y="114"/>
                    </a:cubicBezTo>
                    <a:cubicBezTo>
                      <a:pt x="96" y="117"/>
                      <a:pt x="95" y="121"/>
                      <a:pt x="97" y="123"/>
                    </a:cubicBezTo>
                    <a:cubicBezTo>
                      <a:pt x="99" y="127"/>
                      <a:pt x="106" y="127"/>
                      <a:pt x="109" y="130"/>
                    </a:cubicBezTo>
                    <a:cubicBezTo>
                      <a:pt x="110" y="132"/>
                      <a:pt x="106" y="135"/>
                      <a:pt x="108" y="137"/>
                    </a:cubicBezTo>
                    <a:cubicBezTo>
                      <a:pt x="109" y="139"/>
                      <a:pt x="114" y="137"/>
                      <a:pt x="116" y="139"/>
                    </a:cubicBezTo>
                    <a:cubicBezTo>
                      <a:pt x="118" y="141"/>
                      <a:pt x="117" y="145"/>
                      <a:pt x="119" y="147"/>
                    </a:cubicBezTo>
                    <a:cubicBezTo>
                      <a:pt x="122" y="148"/>
                      <a:pt x="126" y="148"/>
                      <a:pt x="128" y="147"/>
                    </a:cubicBezTo>
                    <a:cubicBezTo>
                      <a:pt x="132" y="145"/>
                      <a:pt x="133" y="141"/>
                      <a:pt x="136" y="138"/>
                    </a:cubicBezTo>
                    <a:cubicBezTo>
                      <a:pt x="137" y="138"/>
                      <a:pt x="138" y="138"/>
                      <a:pt x="138" y="138"/>
                    </a:cubicBezTo>
                    <a:cubicBezTo>
                      <a:pt x="139" y="145"/>
                      <a:pt x="137" y="153"/>
                      <a:pt x="140" y="159"/>
                    </a:cubicBezTo>
                    <a:cubicBezTo>
                      <a:pt x="141" y="162"/>
                      <a:pt x="145" y="159"/>
                      <a:pt x="148" y="159"/>
                    </a:cubicBezTo>
                    <a:cubicBezTo>
                      <a:pt x="149" y="159"/>
                      <a:pt x="151" y="158"/>
                      <a:pt x="152" y="158"/>
                    </a:cubicBezTo>
                    <a:cubicBezTo>
                      <a:pt x="157" y="166"/>
                      <a:pt x="162" y="174"/>
                      <a:pt x="168" y="182"/>
                    </a:cubicBezTo>
                    <a:cubicBezTo>
                      <a:pt x="167" y="184"/>
                      <a:pt x="166" y="186"/>
                      <a:pt x="165" y="188"/>
                    </a:cubicBezTo>
                    <a:cubicBezTo>
                      <a:pt x="164" y="190"/>
                      <a:pt x="163" y="191"/>
                      <a:pt x="162" y="193"/>
                    </a:cubicBezTo>
                    <a:cubicBezTo>
                      <a:pt x="162" y="195"/>
                      <a:pt x="163" y="197"/>
                      <a:pt x="163" y="200"/>
                    </a:cubicBezTo>
                    <a:cubicBezTo>
                      <a:pt x="162" y="201"/>
                      <a:pt x="160" y="199"/>
                      <a:pt x="160" y="200"/>
                    </a:cubicBezTo>
                    <a:cubicBezTo>
                      <a:pt x="160" y="202"/>
                      <a:pt x="163" y="205"/>
                      <a:pt x="163" y="207"/>
                    </a:cubicBezTo>
                    <a:cubicBezTo>
                      <a:pt x="163" y="211"/>
                      <a:pt x="158" y="214"/>
                      <a:pt x="158" y="218"/>
                    </a:cubicBezTo>
                    <a:cubicBezTo>
                      <a:pt x="157" y="220"/>
                      <a:pt x="160" y="222"/>
                      <a:pt x="160" y="224"/>
                    </a:cubicBezTo>
                    <a:cubicBezTo>
                      <a:pt x="161" y="229"/>
                      <a:pt x="161" y="235"/>
                      <a:pt x="160" y="241"/>
                    </a:cubicBezTo>
                    <a:cubicBezTo>
                      <a:pt x="160" y="243"/>
                      <a:pt x="159" y="246"/>
                      <a:pt x="157" y="248"/>
                    </a:cubicBezTo>
                    <a:cubicBezTo>
                      <a:pt x="156" y="249"/>
                      <a:pt x="154" y="250"/>
                      <a:pt x="154" y="251"/>
                    </a:cubicBezTo>
                    <a:cubicBezTo>
                      <a:pt x="153" y="253"/>
                      <a:pt x="156" y="256"/>
                      <a:pt x="157" y="258"/>
                    </a:cubicBezTo>
                    <a:cubicBezTo>
                      <a:pt x="155" y="258"/>
                      <a:pt x="153" y="257"/>
                      <a:pt x="152" y="258"/>
                    </a:cubicBezTo>
                    <a:cubicBezTo>
                      <a:pt x="151" y="261"/>
                      <a:pt x="154" y="264"/>
                      <a:pt x="152" y="266"/>
                    </a:cubicBezTo>
                    <a:cubicBezTo>
                      <a:pt x="151" y="268"/>
                      <a:pt x="148" y="268"/>
                      <a:pt x="145" y="269"/>
                    </a:cubicBezTo>
                    <a:cubicBezTo>
                      <a:pt x="143" y="266"/>
                      <a:pt x="140" y="264"/>
                      <a:pt x="138" y="262"/>
                    </a:cubicBezTo>
                    <a:cubicBezTo>
                      <a:pt x="136" y="260"/>
                      <a:pt x="134" y="257"/>
                      <a:pt x="132" y="255"/>
                    </a:cubicBezTo>
                    <a:cubicBezTo>
                      <a:pt x="129" y="252"/>
                      <a:pt x="127" y="249"/>
                      <a:pt x="123" y="246"/>
                    </a:cubicBezTo>
                    <a:cubicBezTo>
                      <a:pt x="119" y="244"/>
                      <a:pt x="114" y="242"/>
                      <a:pt x="109" y="240"/>
                    </a:cubicBezTo>
                    <a:cubicBezTo>
                      <a:pt x="105" y="237"/>
                      <a:pt x="100" y="233"/>
                      <a:pt x="95" y="230"/>
                    </a:cubicBezTo>
                    <a:cubicBezTo>
                      <a:pt x="91" y="227"/>
                      <a:pt x="86" y="225"/>
                      <a:pt x="81" y="221"/>
                    </a:cubicBezTo>
                    <a:cubicBezTo>
                      <a:pt x="79" y="219"/>
                      <a:pt x="76" y="216"/>
                      <a:pt x="74" y="213"/>
                    </a:cubicBezTo>
                    <a:cubicBezTo>
                      <a:pt x="72" y="211"/>
                      <a:pt x="70" y="209"/>
                      <a:pt x="69" y="206"/>
                    </a:cubicBezTo>
                    <a:cubicBezTo>
                      <a:pt x="68" y="205"/>
                      <a:pt x="68" y="203"/>
                      <a:pt x="69" y="202"/>
                    </a:cubicBezTo>
                    <a:cubicBezTo>
                      <a:pt x="69" y="200"/>
                      <a:pt x="72" y="198"/>
                      <a:pt x="72" y="196"/>
                    </a:cubicBezTo>
                    <a:cubicBezTo>
                      <a:pt x="70" y="191"/>
                      <a:pt x="66" y="188"/>
                      <a:pt x="63" y="184"/>
                    </a:cubicBezTo>
                    <a:cubicBezTo>
                      <a:pt x="59" y="177"/>
                      <a:pt x="55" y="171"/>
                      <a:pt x="51" y="164"/>
                    </a:cubicBezTo>
                    <a:cubicBezTo>
                      <a:pt x="47" y="156"/>
                      <a:pt x="43" y="147"/>
                      <a:pt x="40" y="139"/>
                    </a:cubicBezTo>
                    <a:cubicBezTo>
                      <a:pt x="38" y="134"/>
                      <a:pt x="37" y="128"/>
                      <a:pt x="35" y="124"/>
                    </a:cubicBezTo>
                    <a:cubicBezTo>
                      <a:pt x="34" y="120"/>
                      <a:pt x="31" y="117"/>
                      <a:pt x="29" y="113"/>
                    </a:cubicBezTo>
                    <a:cubicBezTo>
                      <a:pt x="28" y="110"/>
                      <a:pt x="28" y="105"/>
                      <a:pt x="26" y="102"/>
                    </a:cubicBezTo>
                    <a:cubicBezTo>
                      <a:pt x="24" y="99"/>
                      <a:pt x="22" y="97"/>
                      <a:pt x="19" y="95"/>
                    </a:cubicBezTo>
                    <a:cubicBezTo>
                      <a:pt x="17" y="94"/>
                      <a:pt x="15" y="95"/>
                      <a:pt x="14" y="95"/>
                    </a:cubicBezTo>
                    <a:cubicBezTo>
                      <a:pt x="11" y="93"/>
                      <a:pt x="7" y="91"/>
                      <a:pt x="5" y="88"/>
                    </a:cubicBezTo>
                    <a:cubicBezTo>
                      <a:pt x="4" y="87"/>
                      <a:pt x="4" y="85"/>
                      <a:pt x="4" y="83"/>
                    </a:cubicBezTo>
                    <a:cubicBezTo>
                      <a:pt x="5" y="82"/>
                      <a:pt x="7" y="82"/>
                      <a:pt x="7" y="80"/>
                    </a:cubicBezTo>
                    <a:cubicBezTo>
                      <a:pt x="7" y="79"/>
                      <a:pt x="7" y="78"/>
                      <a:pt x="6" y="77"/>
                    </a:cubicBezTo>
                    <a:cubicBezTo>
                      <a:pt x="5" y="76"/>
                      <a:pt x="3" y="76"/>
                      <a:pt x="3" y="75"/>
                    </a:cubicBezTo>
                    <a:cubicBezTo>
                      <a:pt x="3" y="74"/>
                      <a:pt x="4" y="72"/>
                      <a:pt x="4" y="71"/>
                    </a:cubicBezTo>
                    <a:cubicBezTo>
                      <a:pt x="3" y="68"/>
                      <a:pt x="0" y="65"/>
                      <a:pt x="1" y="62"/>
                    </a:cubicBezTo>
                    <a:cubicBezTo>
                      <a:pt x="2" y="58"/>
                      <a:pt x="6" y="55"/>
                      <a:pt x="9" y="52"/>
                    </a:cubicBezTo>
                    <a:cubicBezTo>
                      <a:pt x="10" y="50"/>
                      <a:pt x="12" y="49"/>
                      <a:pt x="14" y="48"/>
                    </a:cubicBezTo>
                    <a:cubicBezTo>
                      <a:pt x="15" y="50"/>
                      <a:pt x="16" y="51"/>
                      <a:pt x="17" y="53"/>
                    </a:cubicBezTo>
                    <a:cubicBezTo>
                      <a:pt x="17" y="54"/>
                      <a:pt x="16" y="55"/>
                      <a:pt x="16" y="55"/>
                    </a:cubicBezTo>
                    <a:cubicBezTo>
                      <a:pt x="14" y="56"/>
                      <a:pt x="12" y="56"/>
                      <a:pt x="11" y="57"/>
                    </a:cubicBezTo>
                    <a:cubicBezTo>
                      <a:pt x="12" y="59"/>
                      <a:pt x="12" y="60"/>
                      <a:pt x="13" y="61"/>
                    </a:cubicBezTo>
                    <a:cubicBezTo>
                      <a:pt x="13" y="62"/>
                      <a:pt x="12" y="64"/>
                      <a:pt x="13" y="64"/>
                    </a:cubicBezTo>
                    <a:cubicBezTo>
                      <a:pt x="15" y="64"/>
                      <a:pt x="16" y="62"/>
                      <a:pt x="18" y="61"/>
                    </a:cubicBezTo>
                    <a:cubicBezTo>
                      <a:pt x="20" y="61"/>
                      <a:pt x="23" y="61"/>
                      <a:pt x="25" y="63"/>
                    </a:cubicBezTo>
                    <a:cubicBezTo>
                      <a:pt x="26" y="65"/>
                      <a:pt x="26" y="68"/>
                      <a:pt x="27" y="70"/>
                    </a:cubicBezTo>
                    <a:cubicBezTo>
                      <a:pt x="28" y="70"/>
                      <a:pt x="29" y="71"/>
                      <a:pt x="29" y="71"/>
                    </a:cubicBezTo>
                    <a:cubicBezTo>
                      <a:pt x="31" y="69"/>
                      <a:pt x="33" y="67"/>
                      <a:pt x="34" y="64"/>
                    </a:cubicBezTo>
                    <a:cubicBezTo>
                      <a:pt x="35" y="59"/>
                      <a:pt x="36" y="53"/>
                      <a:pt x="37" y="48"/>
                    </a:cubicBezTo>
                    <a:cubicBezTo>
                      <a:pt x="38" y="46"/>
                      <a:pt x="40" y="45"/>
                      <a:pt x="42" y="44"/>
                    </a:cubicBezTo>
                    <a:cubicBezTo>
                      <a:pt x="49" y="41"/>
                      <a:pt x="55" y="39"/>
                      <a:pt x="61" y="36"/>
                    </a:cubicBezTo>
                    <a:cubicBezTo>
                      <a:pt x="62" y="35"/>
                      <a:pt x="61" y="34"/>
                      <a:pt x="62" y="33"/>
                    </a:cubicBezTo>
                    <a:cubicBezTo>
                      <a:pt x="63" y="31"/>
                      <a:pt x="66" y="29"/>
                      <a:pt x="68" y="27"/>
                    </a:cubicBezTo>
                    <a:cubicBezTo>
                      <a:pt x="69" y="26"/>
                      <a:pt x="71" y="24"/>
                      <a:pt x="72" y="23"/>
                    </a:cubicBezTo>
                    <a:cubicBezTo>
                      <a:pt x="73" y="20"/>
                      <a:pt x="72" y="17"/>
                      <a:pt x="74" y="15"/>
                    </a:cubicBezTo>
                    <a:cubicBezTo>
                      <a:pt x="74" y="13"/>
                      <a:pt x="77" y="14"/>
                      <a:pt x="77" y="13"/>
                    </a:cubicBezTo>
                    <a:cubicBezTo>
                      <a:pt x="78" y="11"/>
                      <a:pt x="78" y="9"/>
                      <a:pt x="77" y="7"/>
                    </a:cubicBezTo>
                    <a:cubicBezTo>
                      <a:pt x="77" y="5"/>
                      <a:pt x="75" y="4"/>
                      <a:pt x="74" y="2"/>
                    </a:cubicBezTo>
                    <a:cubicBezTo>
                      <a:pt x="74" y="1"/>
                      <a:pt x="74" y="1"/>
                      <a:pt x="7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 name="Freeform 2534"/>
              <p:cNvSpPr>
                <a:spLocks noChangeAspect="1"/>
              </p:cNvSpPr>
              <p:nvPr/>
            </p:nvSpPr>
            <p:spPr bwMode="auto">
              <a:xfrm>
                <a:off x="1630" y="2617"/>
                <a:ext cx="89" cy="109"/>
              </a:xfrm>
              <a:custGeom>
                <a:avLst/>
                <a:gdLst>
                  <a:gd name="T0" fmla="*/ 12 w 74"/>
                  <a:gd name="T1" fmla="*/ 81 h 91"/>
                  <a:gd name="T2" fmla="*/ 19 w 74"/>
                  <a:gd name="T3" fmla="*/ 78 h 91"/>
                  <a:gd name="T4" fmla="*/ 22 w 74"/>
                  <a:gd name="T5" fmla="*/ 67 h 91"/>
                  <a:gd name="T6" fmla="*/ 19 w 74"/>
                  <a:gd name="T7" fmla="*/ 65 h 91"/>
                  <a:gd name="T8" fmla="*/ 17 w 74"/>
                  <a:gd name="T9" fmla="*/ 67 h 91"/>
                  <a:gd name="T10" fmla="*/ 13 w 74"/>
                  <a:gd name="T11" fmla="*/ 66 h 91"/>
                  <a:gd name="T12" fmla="*/ 10 w 74"/>
                  <a:gd name="T13" fmla="*/ 69 h 91"/>
                  <a:gd name="T14" fmla="*/ 1 w 74"/>
                  <a:gd name="T15" fmla="*/ 65 h 91"/>
                  <a:gd name="T16" fmla="*/ 2 w 74"/>
                  <a:gd name="T17" fmla="*/ 60 h 91"/>
                  <a:gd name="T18" fmla="*/ 5 w 74"/>
                  <a:gd name="T19" fmla="*/ 54 h 91"/>
                  <a:gd name="T20" fmla="*/ 2 w 74"/>
                  <a:gd name="T21" fmla="*/ 50 h 91"/>
                  <a:gd name="T22" fmla="*/ 2 w 74"/>
                  <a:gd name="T23" fmla="*/ 43 h 91"/>
                  <a:gd name="T24" fmla="*/ 7 w 74"/>
                  <a:gd name="T25" fmla="*/ 35 h 91"/>
                  <a:gd name="T26" fmla="*/ 5 w 74"/>
                  <a:gd name="T27" fmla="*/ 31 h 91"/>
                  <a:gd name="T28" fmla="*/ 12 w 74"/>
                  <a:gd name="T29" fmla="*/ 24 h 91"/>
                  <a:gd name="T30" fmla="*/ 13 w 74"/>
                  <a:gd name="T31" fmla="*/ 17 h 91"/>
                  <a:gd name="T32" fmla="*/ 13 w 74"/>
                  <a:gd name="T33" fmla="*/ 11 h 91"/>
                  <a:gd name="T34" fmla="*/ 20 w 74"/>
                  <a:gd name="T35" fmla="*/ 7 h 91"/>
                  <a:gd name="T36" fmla="*/ 28 w 74"/>
                  <a:gd name="T37" fmla="*/ 2 h 91"/>
                  <a:gd name="T38" fmla="*/ 32 w 74"/>
                  <a:gd name="T39" fmla="*/ 0 h 91"/>
                  <a:gd name="T40" fmla="*/ 41 w 74"/>
                  <a:gd name="T41" fmla="*/ 4 h 91"/>
                  <a:gd name="T42" fmla="*/ 45 w 74"/>
                  <a:gd name="T43" fmla="*/ 7 h 91"/>
                  <a:gd name="T44" fmla="*/ 51 w 74"/>
                  <a:gd name="T45" fmla="*/ 11 h 91"/>
                  <a:gd name="T46" fmla="*/ 54 w 74"/>
                  <a:gd name="T47" fmla="*/ 16 h 91"/>
                  <a:gd name="T48" fmla="*/ 59 w 74"/>
                  <a:gd name="T49" fmla="*/ 16 h 91"/>
                  <a:gd name="T50" fmla="*/ 64 w 74"/>
                  <a:gd name="T51" fmla="*/ 18 h 91"/>
                  <a:gd name="T52" fmla="*/ 69 w 74"/>
                  <a:gd name="T53" fmla="*/ 18 h 91"/>
                  <a:gd name="T54" fmla="*/ 70 w 74"/>
                  <a:gd name="T55" fmla="*/ 16 h 91"/>
                  <a:gd name="T56" fmla="*/ 75 w 74"/>
                  <a:gd name="T57" fmla="*/ 17 h 91"/>
                  <a:gd name="T58" fmla="*/ 84 w 74"/>
                  <a:gd name="T59" fmla="*/ 24 h 91"/>
                  <a:gd name="T60" fmla="*/ 84 w 74"/>
                  <a:gd name="T61" fmla="*/ 26 h 91"/>
                  <a:gd name="T62" fmla="*/ 88 w 74"/>
                  <a:gd name="T63" fmla="*/ 32 h 91"/>
                  <a:gd name="T64" fmla="*/ 88 w 74"/>
                  <a:gd name="T65" fmla="*/ 40 h 91"/>
                  <a:gd name="T66" fmla="*/ 84 w 74"/>
                  <a:gd name="T67" fmla="*/ 42 h 91"/>
                  <a:gd name="T68" fmla="*/ 82 w 74"/>
                  <a:gd name="T69" fmla="*/ 52 h 91"/>
                  <a:gd name="T70" fmla="*/ 77 w 74"/>
                  <a:gd name="T71" fmla="*/ 56 h 91"/>
                  <a:gd name="T72" fmla="*/ 70 w 74"/>
                  <a:gd name="T73" fmla="*/ 63 h 91"/>
                  <a:gd name="T74" fmla="*/ 69 w 74"/>
                  <a:gd name="T75" fmla="*/ 67 h 91"/>
                  <a:gd name="T76" fmla="*/ 46 w 74"/>
                  <a:gd name="T77" fmla="*/ 77 h 91"/>
                  <a:gd name="T78" fmla="*/ 40 w 74"/>
                  <a:gd name="T79" fmla="*/ 81 h 91"/>
                  <a:gd name="T80" fmla="*/ 36 w 74"/>
                  <a:gd name="T81" fmla="*/ 101 h 91"/>
                  <a:gd name="T82" fmla="*/ 30 w 74"/>
                  <a:gd name="T83" fmla="*/ 109 h 91"/>
                  <a:gd name="T84" fmla="*/ 28 w 74"/>
                  <a:gd name="T85" fmla="*/ 108 h 91"/>
                  <a:gd name="T86" fmla="*/ 25 w 74"/>
                  <a:gd name="T87" fmla="*/ 99 h 91"/>
                  <a:gd name="T88" fmla="*/ 17 w 74"/>
                  <a:gd name="T89" fmla="*/ 97 h 91"/>
                  <a:gd name="T90" fmla="*/ 11 w 74"/>
                  <a:gd name="T91" fmla="*/ 101 h 91"/>
                  <a:gd name="T92" fmla="*/ 11 w 74"/>
                  <a:gd name="T93" fmla="*/ 97 h 91"/>
                  <a:gd name="T94" fmla="*/ 8 w 74"/>
                  <a:gd name="T95" fmla="*/ 92 h 91"/>
                  <a:gd name="T96" fmla="*/ 14 w 74"/>
                  <a:gd name="T97" fmla="*/ 90 h 91"/>
                  <a:gd name="T98" fmla="*/ 16 w 74"/>
                  <a:gd name="T99" fmla="*/ 87 h 91"/>
                  <a:gd name="T100" fmla="*/ 12 w 74"/>
                  <a:gd name="T101" fmla="*/ 81 h 9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
                  <a:gd name="T154" fmla="*/ 0 h 91"/>
                  <a:gd name="T155" fmla="*/ 74 w 74"/>
                  <a:gd name="T156" fmla="*/ 91 h 91"/>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 h="91">
                    <a:moveTo>
                      <a:pt x="10" y="68"/>
                    </a:moveTo>
                    <a:cubicBezTo>
                      <a:pt x="12" y="67"/>
                      <a:pt x="15" y="67"/>
                      <a:pt x="16" y="65"/>
                    </a:cubicBezTo>
                    <a:cubicBezTo>
                      <a:pt x="18" y="63"/>
                      <a:pt x="18" y="60"/>
                      <a:pt x="18" y="56"/>
                    </a:cubicBezTo>
                    <a:cubicBezTo>
                      <a:pt x="18" y="55"/>
                      <a:pt x="17" y="54"/>
                      <a:pt x="16" y="54"/>
                    </a:cubicBezTo>
                    <a:cubicBezTo>
                      <a:pt x="15" y="54"/>
                      <a:pt x="15" y="56"/>
                      <a:pt x="14" y="56"/>
                    </a:cubicBezTo>
                    <a:cubicBezTo>
                      <a:pt x="13" y="56"/>
                      <a:pt x="12" y="54"/>
                      <a:pt x="11" y="55"/>
                    </a:cubicBezTo>
                    <a:cubicBezTo>
                      <a:pt x="10" y="55"/>
                      <a:pt x="9" y="58"/>
                      <a:pt x="8" y="58"/>
                    </a:cubicBezTo>
                    <a:cubicBezTo>
                      <a:pt x="5" y="57"/>
                      <a:pt x="3" y="56"/>
                      <a:pt x="1" y="54"/>
                    </a:cubicBezTo>
                    <a:cubicBezTo>
                      <a:pt x="0" y="53"/>
                      <a:pt x="2" y="51"/>
                      <a:pt x="2" y="50"/>
                    </a:cubicBezTo>
                    <a:cubicBezTo>
                      <a:pt x="3" y="48"/>
                      <a:pt x="4" y="47"/>
                      <a:pt x="4" y="45"/>
                    </a:cubicBezTo>
                    <a:cubicBezTo>
                      <a:pt x="4" y="44"/>
                      <a:pt x="2" y="43"/>
                      <a:pt x="2" y="42"/>
                    </a:cubicBezTo>
                    <a:cubicBezTo>
                      <a:pt x="1" y="40"/>
                      <a:pt x="1" y="37"/>
                      <a:pt x="2" y="36"/>
                    </a:cubicBezTo>
                    <a:cubicBezTo>
                      <a:pt x="2" y="33"/>
                      <a:pt x="5" y="31"/>
                      <a:pt x="6" y="29"/>
                    </a:cubicBezTo>
                    <a:cubicBezTo>
                      <a:pt x="6" y="28"/>
                      <a:pt x="3" y="27"/>
                      <a:pt x="4" y="26"/>
                    </a:cubicBezTo>
                    <a:cubicBezTo>
                      <a:pt x="5" y="24"/>
                      <a:pt x="8" y="22"/>
                      <a:pt x="10" y="20"/>
                    </a:cubicBezTo>
                    <a:cubicBezTo>
                      <a:pt x="11" y="18"/>
                      <a:pt x="11" y="16"/>
                      <a:pt x="11" y="14"/>
                    </a:cubicBezTo>
                    <a:cubicBezTo>
                      <a:pt x="12" y="12"/>
                      <a:pt x="10" y="10"/>
                      <a:pt x="11" y="9"/>
                    </a:cubicBezTo>
                    <a:cubicBezTo>
                      <a:pt x="12" y="7"/>
                      <a:pt x="15" y="7"/>
                      <a:pt x="17" y="6"/>
                    </a:cubicBezTo>
                    <a:cubicBezTo>
                      <a:pt x="19" y="5"/>
                      <a:pt x="21" y="3"/>
                      <a:pt x="23" y="2"/>
                    </a:cubicBezTo>
                    <a:cubicBezTo>
                      <a:pt x="24" y="1"/>
                      <a:pt x="26" y="1"/>
                      <a:pt x="27" y="0"/>
                    </a:cubicBezTo>
                    <a:lnTo>
                      <a:pt x="34" y="3"/>
                    </a:lnTo>
                    <a:lnTo>
                      <a:pt x="37" y="6"/>
                    </a:lnTo>
                    <a:lnTo>
                      <a:pt x="42" y="9"/>
                    </a:lnTo>
                    <a:lnTo>
                      <a:pt x="45" y="13"/>
                    </a:lnTo>
                    <a:lnTo>
                      <a:pt x="49" y="13"/>
                    </a:lnTo>
                    <a:lnTo>
                      <a:pt x="53" y="15"/>
                    </a:lnTo>
                    <a:lnTo>
                      <a:pt x="57" y="15"/>
                    </a:lnTo>
                    <a:lnTo>
                      <a:pt x="58" y="13"/>
                    </a:lnTo>
                    <a:lnTo>
                      <a:pt x="62" y="14"/>
                    </a:lnTo>
                    <a:lnTo>
                      <a:pt x="70" y="20"/>
                    </a:lnTo>
                    <a:cubicBezTo>
                      <a:pt x="70" y="21"/>
                      <a:pt x="70" y="21"/>
                      <a:pt x="70" y="22"/>
                    </a:cubicBezTo>
                    <a:cubicBezTo>
                      <a:pt x="71" y="24"/>
                      <a:pt x="73" y="25"/>
                      <a:pt x="73" y="27"/>
                    </a:cubicBezTo>
                    <a:cubicBezTo>
                      <a:pt x="74" y="29"/>
                      <a:pt x="74" y="31"/>
                      <a:pt x="73" y="33"/>
                    </a:cubicBezTo>
                    <a:cubicBezTo>
                      <a:pt x="73" y="34"/>
                      <a:pt x="70" y="33"/>
                      <a:pt x="70" y="35"/>
                    </a:cubicBezTo>
                    <a:cubicBezTo>
                      <a:pt x="68" y="37"/>
                      <a:pt x="69" y="40"/>
                      <a:pt x="68" y="43"/>
                    </a:cubicBezTo>
                    <a:cubicBezTo>
                      <a:pt x="67" y="44"/>
                      <a:pt x="65" y="46"/>
                      <a:pt x="64" y="47"/>
                    </a:cubicBezTo>
                    <a:cubicBezTo>
                      <a:pt x="62" y="49"/>
                      <a:pt x="59" y="51"/>
                      <a:pt x="58" y="53"/>
                    </a:cubicBezTo>
                    <a:cubicBezTo>
                      <a:pt x="57" y="54"/>
                      <a:pt x="58" y="55"/>
                      <a:pt x="57" y="56"/>
                    </a:cubicBezTo>
                    <a:cubicBezTo>
                      <a:pt x="51" y="59"/>
                      <a:pt x="45" y="61"/>
                      <a:pt x="38" y="64"/>
                    </a:cubicBezTo>
                    <a:cubicBezTo>
                      <a:pt x="36" y="65"/>
                      <a:pt x="34" y="66"/>
                      <a:pt x="33" y="68"/>
                    </a:cubicBezTo>
                    <a:cubicBezTo>
                      <a:pt x="32" y="73"/>
                      <a:pt x="31" y="79"/>
                      <a:pt x="30" y="84"/>
                    </a:cubicBezTo>
                    <a:cubicBezTo>
                      <a:pt x="29" y="87"/>
                      <a:pt x="27" y="89"/>
                      <a:pt x="25" y="91"/>
                    </a:cubicBezTo>
                    <a:cubicBezTo>
                      <a:pt x="25" y="91"/>
                      <a:pt x="24" y="90"/>
                      <a:pt x="23" y="90"/>
                    </a:cubicBezTo>
                    <a:cubicBezTo>
                      <a:pt x="22" y="88"/>
                      <a:pt x="22" y="85"/>
                      <a:pt x="21" y="83"/>
                    </a:cubicBezTo>
                    <a:cubicBezTo>
                      <a:pt x="19" y="81"/>
                      <a:pt x="16" y="81"/>
                      <a:pt x="14" y="81"/>
                    </a:cubicBezTo>
                    <a:cubicBezTo>
                      <a:pt x="12" y="82"/>
                      <a:pt x="11" y="84"/>
                      <a:pt x="9" y="84"/>
                    </a:cubicBezTo>
                    <a:cubicBezTo>
                      <a:pt x="8" y="84"/>
                      <a:pt x="9" y="82"/>
                      <a:pt x="9" y="81"/>
                    </a:cubicBezTo>
                    <a:cubicBezTo>
                      <a:pt x="8" y="80"/>
                      <a:pt x="8" y="79"/>
                      <a:pt x="7" y="77"/>
                    </a:cubicBezTo>
                    <a:cubicBezTo>
                      <a:pt x="8" y="76"/>
                      <a:pt x="10" y="76"/>
                      <a:pt x="12" y="75"/>
                    </a:cubicBezTo>
                    <a:cubicBezTo>
                      <a:pt x="12" y="75"/>
                      <a:pt x="13" y="74"/>
                      <a:pt x="13" y="73"/>
                    </a:cubicBezTo>
                    <a:cubicBezTo>
                      <a:pt x="12" y="71"/>
                      <a:pt x="11" y="70"/>
                      <a:pt x="10" y="6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 name="Freeform 2535"/>
              <p:cNvSpPr>
                <a:spLocks noChangeAspect="1"/>
              </p:cNvSpPr>
              <p:nvPr/>
            </p:nvSpPr>
            <p:spPr bwMode="auto">
              <a:xfrm>
                <a:off x="1774" y="2295"/>
                <a:ext cx="57" cy="36"/>
              </a:xfrm>
              <a:custGeom>
                <a:avLst/>
                <a:gdLst>
                  <a:gd name="T0" fmla="*/ 5 w 47"/>
                  <a:gd name="T1" fmla="*/ 30 h 30"/>
                  <a:gd name="T2" fmla="*/ 8 w 47"/>
                  <a:gd name="T3" fmla="*/ 36 h 30"/>
                  <a:gd name="T4" fmla="*/ 15 w 47"/>
                  <a:gd name="T5" fmla="*/ 26 h 30"/>
                  <a:gd name="T6" fmla="*/ 24 w 47"/>
                  <a:gd name="T7" fmla="*/ 28 h 30"/>
                  <a:gd name="T8" fmla="*/ 34 w 47"/>
                  <a:gd name="T9" fmla="*/ 24 h 30"/>
                  <a:gd name="T10" fmla="*/ 50 w 47"/>
                  <a:gd name="T11" fmla="*/ 25 h 30"/>
                  <a:gd name="T12" fmla="*/ 56 w 47"/>
                  <a:gd name="T13" fmla="*/ 19 h 30"/>
                  <a:gd name="T14" fmla="*/ 47 w 47"/>
                  <a:gd name="T15" fmla="*/ 12 h 30"/>
                  <a:gd name="T16" fmla="*/ 36 w 47"/>
                  <a:gd name="T17" fmla="*/ 7 h 30"/>
                  <a:gd name="T18" fmla="*/ 29 w 47"/>
                  <a:gd name="T19" fmla="*/ 5 h 30"/>
                  <a:gd name="T20" fmla="*/ 16 w 47"/>
                  <a:gd name="T21" fmla="*/ 0 h 30"/>
                  <a:gd name="T22" fmla="*/ 5 w 47"/>
                  <a:gd name="T23" fmla="*/ 1 h 30"/>
                  <a:gd name="T24" fmla="*/ 6 w 47"/>
                  <a:gd name="T25" fmla="*/ 10 h 30"/>
                  <a:gd name="T26" fmla="*/ 4 w 47"/>
                  <a:gd name="T27" fmla="*/ 13 h 30"/>
                  <a:gd name="T28" fmla="*/ 5 w 47"/>
                  <a:gd name="T29" fmla="*/ 17 h 30"/>
                  <a:gd name="T30" fmla="*/ 0 w 47"/>
                  <a:gd name="T31" fmla="*/ 22 h 30"/>
                  <a:gd name="T32" fmla="*/ 6 w 47"/>
                  <a:gd name="T33" fmla="*/ 28 h 30"/>
                  <a:gd name="T34" fmla="*/ 5 w 47"/>
                  <a:gd name="T35" fmla="*/ 30 h 3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30"/>
                  <a:gd name="T56" fmla="*/ 47 w 47"/>
                  <a:gd name="T57" fmla="*/ 30 h 3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30">
                    <a:moveTo>
                      <a:pt x="4" y="25"/>
                    </a:moveTo>
                    <a:cubicBezTo>
                      <a:pt x="5" y="27"/>
                      <a:pt x="6" y="30"/>
                      <a:pt x="7" y="30"/>
                    </a:cubicBezTo>
                    <a:cubicBezTo>
                      <a:pt x="10" y="28"/>
                      <a:pt x="9" y="23"/>
                      <a:pt x="12" y="22"/>
                    </a:cubicBezTo>
                    <a:cubicBezTo>
                      <a:pt x="14" y="21"/>
                      <a:pt x="17" y="23"/>
                      <a:pt x="20" y="23"/>
                    </a:cubicBezTo>
                    <a:cubicBezTo>
                      <a:pt x="23" y="23"/>
                      <a:pt x="25" y="20"/>
                      <a:pt x="28" y="20"/>
                    </a:cubicBezTo>
                    <a:cubicBezTo>
                      <a:pt x="32" y="20"/>
                      <a:pt x="37" y="22"/>
                      <a:pt x="41" y="21"/>
                    </a:cubicBezTo>
                    <a:cubicBezTo>
                      <a:pt x="44" y="20"/>
                      <a:pt x="47" y="18"/>
                      <a:pt x="46" y="16"/>
                    </a:cubicBezTo>
                    <a:cubicBezTo>
                      <a:pt x="46" y="13"/>
                      <a:pt x="42" y="11"/>
                      <a:pt x="39" y="10"/>
                    </a:cubicBezTo>
                    <a:cubicBezTo>
                      <a:pt x="36" y="8"/>
                      <a:pt x="33" y="8"/>
                      <a:pt x="30" y="6"/>
                    </a:cubicBezTo>
                    <a:cubicBezTo>
                      <a:pt x="28" y="6"/>
                      <a:pt x="26" y="4"/>
                      <a:pt x="24" y="4"/>
                    </a:cubicBezTo>
                    <a:cubicBezTo>
                      <a:pt x="20" y="2"/>
                      <a:pt x="16" y="1"/>
                      <a:pt x="13" y="0"/>
                    </a:cubicBezTo>
                    <a:cubicBezTo>
                      <a:pt x="10" y="0"/>
                      <a:pt x="7" y="1"/>
                      <a:pt x="4" y="1"/>
                    </a:cubicBezTo>
                    <a:cubicBezTo>
                      <a:pt x="5" y="4"/>
                      <a:pt x="6" y="6"/>
                      <a:pt x="5" y="8"/>
                    </a:cubicBezTo>
                    <a:cubicBezTo>
                      <a:pt x="5" y="10"/>
                      <a:pt x="4" y="10"/>
                      <a:pt x="3" y="11"/>
                    </a:cubicBezTo>
                    <a:cubicBezTo>
                      <a:pt x="3" y="12"/>
                      <a:pt x="4" y="13"/>
                      <a:pt x="4" y="14"/>
                    </a:cubicBezTo>
                    <a:cubicBezTo>
                      <a:pt x="3" y="16"/>
                      <a:pt x="0" y="17"/>
                      <a:pt x="0" y="18"/>
                    </a:cubicBezTo>
                    <a:cubicBezTo>
                      <a:pt x="1" y="20"/>
                      <a:pt x="4" y="21"/>
                      <a:pt x="5" y="23"/>
                    </a:cubicBezTo>
                    <a:cubicBezTo>
                      <a:pt x="5" y="24"/>
                      <a:pt x="4" y="25"/>
                      <a:pt x="4" y="25"/>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33" name="Freeform 2536"/>
              <p:cNvSpPr>
                <a:spLocks noChangeAspect="1"/>
              </p:cNvSpPr>
              <p:nvPr/>
            </p:nvSpPr>
            <p:spPr bwMode="auto">
              <a:xfrm>
                <a:off x="1121" y="2060"/>
                <a:ext cx="434" cy="329"/>
              </a:xfrm>
              <a:custGeom>
                <a:avLst/>
                <a:gdLst>
                  <a:gd name="T0" fmla="*/ 414 w 361"/>
                  <a:gd name="T1" fmla="*/ 257 h 274"/>
                  <a:gd name="T2" fmla="*/ 421 w 361"/>
                  <a:gd name="T3" fmla="*/ 243 h 274"/>
                  <a:gd name="T4" fmla="*/ 434 w 361"/>
                  <a:gd name="T5" fmla="*/ 214 h 274"/>
                  <a:gd name="T6" fmla="*/ 396 w 361"/>
                  <a:gd name="T7" fmla="*/ 209 h 274"/>
                  <a:gd name="T8" fmla="*/ 371 w 361"/>
                  <a:gd name="T9" fmla="*/ 245 h 274"/>
                  <a:gd name="T10" fmla="*/ 364 w 361"/>
                  <a:gd name="T11" fmla="*/ 256 h 274"/>
                  <a:gd name="T12" fmla="*/ 349 w 361"/>
                  <a:gd name="T13" fmla="*/ 259 h 274"/>
                  <a:gd name="T14" fmla="*/ 339 w 361"/>
                  <a:gd name="T15" fmla="*/ 258 h 274"/>
                  <a:gd name="T16" fmla="*/ 296 w 361"/>
                  <a:gd name="T17" fmla="*/ 255 h 274"/>
                  <a:gd name="T18" fmla="*/ 269 w 361"/>
                  <a:gd name="T19" fmla="*/ 204 h 274"/>
                  <a:gd name="T20" fmla="*/ 274 w 361"/>
                  <a:gd name="T21" fmla="*/ 202 h 274"/>
                  <a:gd name="T22" fmla="*/ 270 w 361"/>
                  <a:gd name="T23" fmla="*/ 152 h 274"/>
                  <a:gd name="T24" fmla="*/ 281 w 361"/>
                  <a:gd name="T25" fmla="*/ 128 h 274"/>
                  <a:gd name="T26" fmla="*/ 251 w 361"/>
                  <a:gd name="T27" fmla="*/ 107 h 274"/>
                  <a:gd name="T28" fmla="*/ 234 w 361"/>
                  <a:gd name="T29" fmla="*/ 62 h 274"/>
                  <a:gd name="T30" fmla="*/ 208 w 361"/>
                  <a:gd name="T31" fmla="*/ 55 h 274"/>
                  <a:gd name="T32" fmla="*/ 190 w 361"/>
                  <a:gd name="T33" fmla="*/ 62 h 274"/>
                  <a:gd name="T34" fmla="*/ 162 w 361"/>
                  <a:gd name="T35" fmla="*/ 25 h 274"/>
                  <a:gd name="T36" fmla="*/ 89 w 361"/>
                  <a:gd name="T37" fmla="*/ 24 h 274"/>
                  <a:gd name="T38" fmla="*/ 6 w 361"/>
                  <a:gd name="T39" fmla="*/ 0 h 274"/>
                  <a:gd name="T40" fmla="*/ 7 w 361"/>
                  <a:gd name="T41" fmla="*/ 22 h 274"/>
                  <a:gd name="T42" fmla="*/ 12 w 361"/>
                  <a:gd name="T43" fmla="*/ 46 h 274"/>
                  <a:gd name="T44" fmla="*/ 32 w 361"/>
                  <a:gd name="T45" fmla="*/ 77 h 274"/>
                  <a:gd name="T46" fmla="*/ 36 w 361"/>
                  <a:gd name="T47" fmla="*/ 91 h 274"/>
                  <a:gd name="T48" fmla="*/ 19 w 361"/>
                  <a:gd name="T49" fmla="*/ 90 h 274"/>
                  <a:gd name="T50" fmla="*/ 46 w 361"/>
                  <a:gd name="T51" fmla="*/ 107 h 274"/>
                  <a:gd name="T52" fmla="*/ 55 w 361"/>
                  <a:gd name="T53" fmla="*/ 139 h 274"/>
                  <a:gd name="T54" fmla="*/ 72 w 361"/>
                  <a:gd name="T55" fmla="*/ 157 h 274"/>
                  <a:gd name="T56" fmla="*/ 95 w 361"/>
                  <a:gd name="T57" fmla="*/ 172 h 274"/>
                  <a:gd name="T58" fmla="*/ 83 w 361"/>
                  <a:gd name="T59" fmla="*/ 157 h 274"/>
                  <a:gd name="T60" fmla="*/ 73 w 361"/>
                  <a:gd name="T61" fmla="*/ 119 h 274"/>
                  <a:gd name="T62" fmla="*/ 54 w 361"/>
                  <a:gd name="T63" fmla="*/ 91 h 274"/>
                  <a:gd name="T64" fmla="*/ 41 w 361"/>
                  <a:gd name="T65" fmla="*/ 60 h 274"/>
                  <a:gd name="T66" fmla="*/ 31 w 361"/>
                  <a:gd name="T67" fmla="*/ 18 h 274"/>
                  <a:gd name="T68" fmla="*/ 53 w 361"/>
                  <a:gd name="T69" fmla="*/ 26 h 274"/>
                  <a:gd name="T70" fmla="*/ 61 w 361"/>
                  <a:gd name="T71" fmla="*/ 67 h 274"/>
                  <a:gd name="T72" fmla="*/ 85 w 361"/>
                  <a:gd name="T73" fmla="*/ 94 h 274"/>
                  <a:gd name="T74" fmla="*/ 95 w 361"/>
                  <a:gd name="T75" fmla="*/ 109 h 274"/>
                  <a:gd name="T76" fmla="*/ 100 w 361"/>
                  <a:gd name="T77" fmla="*/ 121 h 274"/>
                  <a:gd name="T78" fmla="*/ 118 w 361"/>
                  <a:gd name="T79" fmla="*/ 138 h 274"/>
                  <a:gd name="T80" fmla="*/ 138 w 361"/>
                  <a:gd name="T81" fmla="*/ 172 h 274"/>
                  <a:gd name="T82" fmla="*/ 148 w 361"/>
                  <a:gd name="T83" fmla="*/ 217 h 274"/>
                  <a:gd name="T84" fmla="*/ 153 w 361"/>
                  <a:gd name="T85" fmla="*/ 239 h 274"/>
                  <a:gd name="T86" fmla="*/ 198 w 361"/>
                  <a:gd name="T87" fmla="*/ 267 h 274"/>
                  <a:gd name="T88" fmla="*/ 252 w 361"/>
                  <a:gd name="T89" fmla="*/ 295 h 274"/>
                  <a:gd name="T90" fmla="*/ 302 w 361"/>
                  <a:gd name="T91" fmla="*/ 300 h 274"/>
                  <a:gd name="T92" fmla="*/ 321 w 361"/>
                  <a:gd name="T93" fmla="*/ 304 h 274"/>
                  <a:gd name="T94" fmla="*/ 345 w 361"/>
                  <a:gd name="T95" fmla="*/ 318 h 274"/>
                  <a:gd name="T96" fmla="*/ 369 w 361"/>
                  <a:gd name="T97" fmla="*/ 292 h 274"/>
                  <a:gd name="T98" fmla="*/ 365 w 361"/>
                  <a:gd name="T99" fmla="*/ 274 h 274"/>
                  <a:gd name="T100" fmla="*/ 403 w 361"/>
                  <a:gd name="T101" fmla="*/ 265 h 27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1"/>
                  <a:gd name="T154" fmla="*/ 0 h 274"/>
                  <a:gd name="T155" fmla="*/ 361 w 361"/>
                  <a:gd name="T156" fmla="*/ 274 h 27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1" h="274">
                    <a:moveTo>
                      <a:pt x="340" y="217"/>
                    </a:moveTo>
                    <a:cubicBezTo>
                      <a:pt x="340" y="216"/>
                      <a:pt x="339" y="215"/>
                      <a:pt x="340" y="214"/>
                    </a:cubicBezTo>
                    <a:cubicBezTo>
                      <a:pt x="340" y="213"/>
                      <a:pt x="341" y="212"/>
                      <a:pt x="342" y="212"/>
                    </a:cubicBezTo>
                    <a:cubicBezTo>
                      <a:pt x="343" y="212"/>
                      <a:pt x="343" y="213"/>
                      <a:pt x="344" y="214"/>
                    </a:cubicBezTo>
                    <a:cubicBezTo>
                      <a:pt x="345" y="215"/>
                      <a:pt x="345" y="218"/>
                      <a:pt x="347" y="218"/>
                    </a:cubicBezTo>
                    <a:cubicBezTo>
                      <a:pt x="348" y="219"/>
                      <a:pt x="348" y="216"/>
                      <a:pt x="348" y="215"/>
                    </a:cubicBezTo>
                    <a:cubicBezTo>
                      <a:pt x="349" y="212"/>
                      <a:pt x="351" y="209"/>
                      <a:pt x="352" y="206"/>
                    </a:cubicBezTo>
                    <a:cubicBezTo>
                      <a:pt x="352" y="204"/>
                      <a:pt x="350" y="203"/>
                      <a:pt x="350" y="202"/>
                    </a:cubicBezTo>
                    <a:cubicBezTo>
                      <a:pt x="350" y="199"/>
                      <a:pt x="352" y="198"/>
                      <a:pt x="353" y="195"/>
                    </a:cubicBezTo>
                    <a:cubicBezTo>
                      <a:pt x="353" y="193"/>
                      <a:pt x="353" y="191"/>
                      <a:pt x="354" y="189"/>
                    </a:cubicBezTo>
                    <a:cubicBezTo>
                      <a:pt x="355" y="186"/>
                      <a:pt x="358" y="185"/>
                      <a:pt x="359" y="183"/>
                    </a:cubicBezTo>
                    <a:cubicBezTo>
                      <a:pt x="360" y="181"/>
                      <a:pt x="361" y="180"/>
                      <a:pt x="361" y="178"/>
                    </a:cubicBezTo>
                    <a:cubicBezTo>
                      <a:pt x="361" y="176"/>
                      <a:pt x="360" y="174"/>
                      <a:pt x="359" y="173"/>
                    </a:cubicBezTo>
                    <a:cubicBezTo>
                      <a:pt x="356" y="172"/>
                      <a:pt x="352" y="172"/>
                      <a:pt x="349" y="172"/>
                    </a:cubicBezTo>
                    <a:cubicBezTo>
                      <a:pt x="346" y="172"/>
                      <a:pt x="343" y="172"/>
                      <a:pt x="339" y="172"/>
                    </a:cubicBezTo>
                    <a:cubicBezTo>
                      <a:pt x="336" y="173"/>
                      <a:pt x="332" y="174"/>
                      <a:pt x="329" y="174"/>
                    </a:cubicBezTo>
                    <a:cubicBezTo>
                      <a:pt x="325" y="175"/>
                      <a:pt x="321" y="174"/>
                      <a:pt x="318" y="176"/>
                    </a:cubicBezTo>
                    <a:cubicBezTo>
                      <a:pt x="315" y="179"/>
                      <a:pt x="314" y="183"/>
                      <a:pt x="313" y="186"/>
                    </a:cubicBezTo>
                    <a:cubicBezTo>
                      <a:pt x="312" y="190"/>
                      <a:pt x="313" y="193"/>
                      <a:pt x="312" y="196"/>
                    </a:cubicBezTo>
                    <a:cubicBezTo>
                      <a:pt x="311" y="199"/>
                      <a:pt x="310" y="202"/>
                      <a:pt x="309" y="204"/>
                    </a:cubicBezTo>
                    <a:cubicBezTo>
                      <a:pt x="308" y="206"/>
                      <a:pt x="306" y="208"/>
                      <a:pt x="304" y="209"/>
                    </a:cubicBezTo>
                    <a:cubicBezTo>
                      <a:pt x="303" y="209"/>
                      <a:pt x="300" y="209"/>
                      <a:pt x="299" y="210"/>
                    </a:cubicBezTo>
                    <a:cubicBezTo>
                      <a:pt x="298" y="210"/>
                      <a:pt x="300" y="210"/>
                      <a:pt x="301" y="210"/>
                    </a:cubicBezTo>
                    <a:cubicBezTo>
                      <a:pt x="302" y="211"/>
                      <a:pt x="303" y="212"/>
                      <a:pt x="303" y="213"/>
                    </a:cubicBezTo>
                    <a:cubicBezTo>
                      <a:pt x="303" y="214"/>
                      <a:pt x="300" y="215"/>
                      <a:pt x="299" y="215"/>
                    </a:cubicBezTo>
                    <a:cubicBezTo>
                      <a:pt x="298" y="216"/>
                      <a:pt x="298" y="218"/>
                      <a:pt x="296" y="218"/>
                    </a:cubicBezTo>
                    <a:cubicBezTo>
                      <a:pt x="296" y="219"/>
                      <a:pt x="297" y="217"/>
                      <a:pt x="296" y="217"/>
                    </a:cubicBezTo>
                    <a:cubicBezTo>
                      <a:pt x="294" y="216"/>
                      <a:pt x="291" y="218"/>
                      <a:pt x="290" y="216"/>
                    </a:cubicBezTo>
                    <a:cubicBezTo>
                      <a:pt x="289" y="215"/>
                      <a:pt x="294" y="215"/>
                      <a:pt x="295" y="214"/>
                    </a:cubicBezTo>
                    <a:cubicBezTo>
                      <a:pt x="295" y="213"/>
                      <a:pt x="294" y="213"/>
                      <a:pt x="294" y="212"/>
                    </a:cubicBezTo>
                    <a:cubicBezTo>
                      <a:pt x="292" y="212"/>
                      <a:pt x="290" y="211"/>
                      <a:pt x="288" y="211"/>
                    </a:cubicBezTo>
                    <a:cubicBezTo>
                      <a:pt x="286" y="212"/>
                      <a:pt x="284" y="214"/>
                      <a:pt x="282" y="215"/>
                    </a:cubicBezTo>
                    <a:cubicBezTo>
                      <a:pt x="278" y="216"/>
                      <a:pt x="273" y="218"/>
                      <a:pt x="268" y="219"/>
                    </a:cubicBezTo>
                    <a:cubicBezTo>
                      <a:pt x="266" y="220"/>
                      <a:pt x="263" y="220"/>
                      <a:pt x="261" y="218"/>
                    </a:cubicBezTo>
                    <a:cubicBezTo>
                      <a:pt x="258" y="217"/>
                      <a:pt x="257" y="214"/>
                      <a:pt x="254" y="212"/>
                    </a:cubicBezTo>
                    <a:cubicBezTo>
                      <a:pt x="252" y="211"/>
                      <a:pt x="249" y="214"/>
                      <a:pt x="246" y="212"/>
                    </a:cubicBezTo>
                    <a:cubicBezTo>
                      <a:pt x="244" y="211"/>
                      <a:pt x="243" y="209"/>
                      <a:pt x="242" y="207"/>
                    </a:cubicBezTo>
                    <a:cubicBezTo>
                      <a:pt x="241" y="203"/>
                      <a:pt x="240" y="200"/>
                      <a:pt x="238" y="196"/>
                    </a:cubicBezTo>
                    <a:cubicBezTo>
                      <a:pt x="236" y="193"/>
                      <a:pt x="232" y="190"/>
                      <a:pt x="230" y="187"/>
                    </a:cubicBezTo>
                    <a:cubicBezTo>
                      <a:pt x="228" y="182"/>
                      <a:pt x="226" y="176"/>
                      <a:pt x="224" y="170"/>
                    </a:cubicBezTo>
                    <a:cubicBezTo>
                      <a:pt x="224" y="169"/>
                      <a:pt x="223" y="166"/>
                      <a:pt x="224" y="167"/>
                    </a:cubicBezTo>
                    <a:cubicBezTo>
                      <a:pt x="226" y="168"/>
                      <a:pt x="226" y="170"/>
                      <a:pt x="227" y="172"/>
                    </a:cubicBezTo>
                    <a:cubicBezTo>
                      <a:pt x="227" y="173"/>
                      <a:pt x="228" y="174"/>
                      <a:pt x="228" y="173"/>
                    </a:cubicBezTo>
                    <a:cubicBezTo>
                      <a:pt x="229" y="171"/>
                      <a:pt x="228" y="170"/>
                      <a:pt x="228" y="168"/>
                    </a:cubicBezTo>
                    <a:cubicBezTo>
                      <a:pt x="227" y="165"/>
                      <a:pt x="225" y="163"/>
                      <a:pt x="224" y="160"/>
                    </a:cubicBezTo>
                    <a:cubicBezTo>
                      <a:pt x="224" y="158"/>
                      <a:pt x="224" y="155"/>
                      <a:pt x="224" y="153"/>
                    </a:cubicBezTo>
                    <a:cubicBezTo>
                      <a:pt x="224" y="148"/>
                      <a:pt x="224" y="144"/>
                      <a:pt x="224" y="140"/>
                    </a:cubicBezTo>
                    <a:cubicBezTo>
                      <a:pt x="224" y="135"/>
                      <a:pt x="224" y="131"/>
                      <a:pt x="225" y="127"/>
                    </a:cubicBezTo>
                    <a:cubicBezTo>
                      <a:pt x="225" y="125"/>
                      <a:pt x="227" y="123"/>
                      <a:pt x="228" y="120"/>
                    </a:cubicBezTo>
                    <a:cubicBezTo>
                      <a:pt x="229" y="118"/>
                      <a:pt x="227" y="116"/>
                      <a:pt x="228" y="113"/>
                    </a:cubicBezTo>
                    <a:cubicBezTo>
                      <a:pt x="229" y="112"/>
                      <a:pt x="231" y="115"/>
                      <a:pt x="231" y="114"/>
                    </a:cubicBezTo>
                    <a:cubicBezTo>
                      <a:pt x="233" y="113"/>
                      <a:pt x="233" y="109"/>
                      <a:pt x="234" y="107"/>
                    </a:cubicBezTo>
                    <a:cubicBezTo>
                      <a:pt x="232" y="106"/>
                      <a:pt x="231" y="103"/>
                      <a:pt x="229" y="103"/>
                    </a:cubicBezTo>
                    <a:cubicBezTo>
                      <a:pt x="227" y="102"/>
                      <a:pt x="225" y="103"/>
                      <a:pt x="223" y="103"/>
                    </a:cubicBezTo>
                    <a:cubicBezTo>
                      <a:pt x="220" y="101"/>
                      <a:pt x="217" y="100"/>
                      <a:pt x="215" y="98"/>
                    </a:cubicBezTo>
                    <a:cubicBezTo>
                      <a:pt x="212" y="95"/>
                      <a:pt x="211" y="92"/>
                      <a:pt x="209" y="89"/>
                    </a:cubicBezTo>
                    <a:cubicBezTo>
                      <a:pt x="208" y="87"/>
                      <a:pt x="209" y="84"/>
                      <a:pt x="208" y="82"/>
                    </a:cubicBezTo>
                    <a:cubicBezTo>
                      <a:pt x="207" y="80"/>
                      <a:pt x="205" y="78"/>
                      <a:pt x="204" y="75"/>
                    </a:cubicBezTo>
                    <a:cubicBezTo>
                      <a:pt x="202" y="71"/>
                      <a:pt x="200" y="67"/>
                      <a:pt x="198" y="62"/>
                    </a:cubicBezTo>
                    <a:cubicBezTo>
                      <a:pt x="197" y="59"/>
                      <a:pt x="196" y="55"/>
                      <a:pt x="195" y="52"/>
                    </a:cubicBezTo>
                    <a:cubicBezTo>
                      <a:pt x="194" y="49"/>
                      <a:pt x="192" y="46"/>
                      <a:pt x="190" y="45"/>
                    </a:cubicBezTo>
                    <a:cubicBezTo>
                      <a:pt x="187" y="44"/>
                      <a:pt x="185" y="44"/>
                      <a:pt x="182" y="44"/>
                    </a:cubicBezTo>
                    <a:cubicBezTo>
                      <a:pt x="180" y="44"/>
                      <a:pt x="178" y="44"/>
                      <a:pt x="177" y="44"/>
                    </a:cubicBezTo>
                    <a:cubicBezTo>
                      <a:pt x="175" y="45"/>
                      <a:pt x="174" y="45"/>
                      <a:pt x="173" y="46"/>
                    </a:cubicBezTo>
                    <a:cubicBezTo>
                      <a:pt x="172" y="47"/>
                      <a:pt x="172" y="48"/>
                      <a:pt x="171" y="49"/>
                    </a:cubicBezTo>
                    <a:cubicBezTo>
                      <a:pt x="171" y="51"/>
                      <a:pt x="171" y="53"/>
                      <a:pt x="170" y="55"/>
                    </a:cubicBezTo>
                    <a:cubicBezTo>
                      <a:pt x="170" y="56"/>
                      <a:pt x="168" y="57"/>
                      <a:pt x="167" y="57"/>
                    </a:cubicBezTo>
                    <a:cubicBezTo>
                      <a:pt x="164" y="56"/>
                      <a:pt x="161" y="53"/>
                      <a:pt x="158" y="52"/>
                    </a:cubicBezTo>
                    <a:cubicBezTo>
                      <a:pt x="156" y="50"/>
                      <a:pt x="152" y="50"/>
                      <a:pt x="151" y="48"/>
                    </a:cubicBezTo>
                    <a:cubicBezTo>
                      <a:pt x="148" y="45"/>
                      <a:pt x="148" y="41"/>
                      <a:pt x="146" y="38"/>
                    </a:cubicBezTo>
                    <a:cubicBezTo>
                      <a:pt x="145" y="35"/>
                      <a:pt x="145" y="32"/>
                      <a:pt x="143" y="30"/>
                    </a:cubicBezTo>
                    <a:cubicBezTo>
                      <a:pt x="141" y="27"/>
                      <a:pt x="138" y="24"/>
                      <a:pt x="135" y="21"/>
                    </a:cubicBezTo>
                    <a:cubicBezTo>
                      <a:pt x="133" y="18"/>
                      <a:pt x="132" y="16"/>
                      <a:pt x="131" y="13"/>
                    </a:cubicBezTo>
                    <a:cubicBezTo>
                      <a:pt x="124" y="13"/>
                      <a:pt x="117" y="13"/>
                      <a:pt x="109" y="13"/>
                    </a:cubicBezTo>
                    <a:cubicBezTo>
                      <a:pt x="109" y="16"/>
                      <a:pt x="108" y="18"/>
                      <a:pt x="108" y="21"/>
                    </a:cubicBezTo>
                    <a:cubicBezTo>
                      <a:pt x="97" y="20"/>
                      <a:pt x="86" y="20"/>
                      <a:pt x="74" y="20"/>
                    </a:cubicBezTo>
                    <a:cubicBezTo>
                      <a:pt x="74" y="20"/>
                      <a:pt x="73" y="20"/>
                      <a:pt x="72" y="20"/>
                    </a:cubicBezTo>
                    <a:cubicBezTo>
                      <a:pt x="57" y="14"/>
                      <a:pt x="43" y="8"/>
                      <a:pt x="28" y="2"/>
                    </a:cubicBezTo>
                    <a:cubicBezTo>
                      <a:pt x="28" y="2"/>
                      <a:pt x="28" y="1"/>
                      <a:pt x="28" y="0"/>
                    </a:cubicBezTo>
                    <a:cubicBezTo>
                      <a:pt x="20" y="0"/>
                      <a:pt x="13" y="0"/>
                      <a:pt x="5" y="0"/>
                    </a:cubicBezTo>
                    <a:cubicBezTo>
                      <a:pt x="3" y="1"/>
                      <a:pt x="2" y="2"/>
                      <a:pt x="0" y="3"/>
                    </a:cubicBezTo>
                    <a:cubicBezTo>
                      <a:pt x="1" y="5"/>
                      <a:pt x="3" y="7"/>
                      <a:pt x="3" y="9"/>
                    </a:cubicBezTo>
                    <a:cubicBezTo>
                      <a:pt x="4" y="11"/>
                      <a:pt x="3" y="13"/>
                      <a:pt x="3" y="15"/>
                    </a:cubicBezTo>
                    <a:cubicBezTo>
                      <a:pt x="4" y="16"/>
                      <a:pt x="5" y="17"/>
                      <a:pt x="6" y="18"/>
                    </a:cubicBezTo>
                    <a:cubicBezTo>
                      <a:pt x="6" y="22"/>
                      <a:pt x="5" y="26"/>
                      <a:pt x="6" y="29"/>
                    </a:cubicBezTo>
                    <a:cubicBezTo>
                      <a:pt x="6" y="30"/>
                      <a:pt x="7" y="31"/>
                      <a:pt x="8" y="32"/>
                    </a:cubicBezTo>
                    <a:cubicBezTo>
                      <a:pt x="8" y="33"/>
                      <a:pt x="8" y="34"/>
                      <a:pt x="8" y="35"/>
                    </a:cubicBezTo>
                    <a:cubicBezTo>
                      <a:pt x="8" y="37"/>
                      <a:pt x="10" y="37"/>
                      <a:pt x="10" y="38"/>
                    </a:cubicBezTo>
                    <a:cubicBezTo>
                      <a:pt x="11" y="40"/>
                      <a:pt x="10" y="42"/>
                      <a:pt x="10" y="45"/>
                    </a:cubicBezTo>
                    <a:cubicBezTo>
                      <a:pt x="11" y="46"/>
                      <a:pt x="12" y="47"/>
                      <a:pt x="13" y="48"/>
                    </a:cubicBezTo>
                    <a:cubicBezTo>
                      <a:pt x="15" y="50"/>
                      <a:pt x="18" y="51"/>
                      <a:pt x="20" y="54"/>
                    </a:cubicBezTo>
                    <a:cubicBezTo>
                      <a:pt x="22" y="57"/>
                      <a:pt x="25" y="60"/>
                      <a:pt x="27" y="64"/>
                    </a:cubicBezTo>
                    <a:cubicBezTo>
                      <a:pt x="27" y="65"/>
                      <a:pt x="27" y="67"/>
                      <a:pt x="27" y="68"/>
                    </a:cubicBezTo>
                    <a:cubicBezTo>
                      <a:pt x="26" y="70"/>
                      <a:pt x="24" y="70"/>
                      <a:pt x="24" y="71"/>
                    </a:cubicBezTo>
                    <a:cubicBezTo>
                      <a:pt x="24" y="73"/>
                      <a:pt x="26" y="73"/>
                      <a:pt x="27" y="74"/>
                    </a:cubicBezTo>
                    <a:cubicBezTo>
                      <a:pt x="28" y="75"/>
                      <a:pt x="30" y="75"/>
                      <a:pt x="30" y="76"/>
                    </a:cubicBezTo>
                    <a:cubicBezTo>
                      <a:pt x="29" y="78"/>
                      <a:pt x="27" y="77"/>
                      <a:pt x="25" y="77"/>
                    </a:cubicBezTo>
                    <a:cubicBezTo>
                      <a:pt x="24" y="76"/>
                      <a:pt x="23" y="75"/>
                      <a:pt x="22" y="74"/>
                    </a:cubicBezTo>
                    <a:cubicBezTo>
                      <a:pt x="19" y="74"/>
                      <a:pt x="17" y="72"/>
                      <a:pt x="14" y="73"/>
                    </a:cubicBezTo>
                    <a:cubicBezTo>
                      <a:pt x="13" y="73"/>
                      <a:pt x="15" y="74"/>
                      <a:pt x="16" y="75"/>
                    </a:cubicBezTo>
                    <a:cubicBezTo>
                      <a:pt x="18" y="77"/>
                      <a:pt x="20" y="79"/>
                      <a:pt x="21" y="81"/>
                    </a:cubicBezTo>
                    <a:cubicBezTo>
                      <a:pt x="24" y="83"/>
                      <a:pt x="26" y="86"/>
                      <a:pt x="29" y="88"/>
                    </a:cubicBezTo>
                    <a:cubicBezTo>
                      <a:pt x="30" y="89"/>
                      <a:pt x="31" y="89"/>
                      <a:pt x="33" y="90"/>
                    </a:cubicBezTo>
                    <a:cubicBezTo>
                      <a:pt x="35" y="90"/>
                      <a:pt x="37" y="88"/>
                      <a:pt x="38" y="89"/>
                    </a:cubicBezTo>
                    <a:cubicBezTo>
                      <a:pt x="40" y="90"/>
                      <a:pt x="40" y="93"/>
                      <a:pt x="41" y="94"/>
                    </a:cubicBezTo>
                    <a:cubicBezTo>
                      <a:pt x="42" y="96"/>
                      <a:pt x="43" y="97"/>
                      <a:pt x="45" y="99"/>
                    </a:cubicBezTo>
                    <a:cubicBezTo>
                      <a:pt x="46" y="101"/>
                      <a:pt x="49" y="104"/>
                      <a:pt x="49" y="107"/>
                    </a:cubicBezTo>
                    <a:cubicBezTo>
                      <a:pt x="49" y="110"/>
                      <a:pt x="46" y="113"/>
                      <a:pt x="46" y="116"/>
                    </a:cubicBezTo>
                    <a:cubicBezTo>
                      <a:pt x="45" y="118"/>
                      <a:pt x="45" y="120"/>
                      <a:pt x="46" y="121"/>
                    </a:cubicBezTo>
                    <a:cubicBezTo>
                      <a:pt x="46" y="122"/>
                      <a:pt x="48" y="121"/>
                      <a:pt x="49" y="121"/>
                    </a:cubicBezTo>
                    <a:cubicBezTo>
                      <a:pt x="50" y="122"/>
                      <a:pt x="50" y="124"/>
                      <a:pt x="52" y="125"/>
                    </a:cubicBezTo>
                    <a:cubicBezTo>
                      <a:pt x="54" y="127"/>
                      <a:pt x="57" y="129"/>
                      <a:pt x="60" y="131"/>
                    </a:cubicBezTo>
                    <a:cubicBezTo>
                      <a:pt x="63" y="133"/>
                      <a:pt x="65" y="136"/>
                      <a:pt x="68" y="139"/>
                    </a:cubicBezTo>
                    <a:cubicBezTo>
                      <a:pt x="69" y="141"/>
                      <a:pt x="70" y="144"/>
                      <a:pt x="70" y="146"/>
                    </a:cubicBezTo>
                    <a:cubicBezTo>
                      <a:pt x="71" y="148"/>
                      <a:pt x="69" y="152"/>
                      <a:pt x="70" y="151"/>
                    </a:cubicBezTo>
                    <a:cubicBezTo>
                      <a:pt x="74" y="150"/>
                      <a:pt x="77" y="147"/>
                      <a:pt x="79" y="143"/>
                    </a:cubicBezTo>
                    <a:cubicBezTo>
                      <a:pt x="79" y="142"/>
                      <a:pt x="76" y="142"/>
                      <a:pt x="75" y="140"/>
                    </a:cubicBezTo>
                    <a:cubicBezTo>
                      <a:pt x="75" y="139"/>
                      <a:pt x="76" y="138"/>
                      <a:pt x="75" y="137"/>
                    </a:cubicBezTo>
                    <a:cubicBezTo>
                      <a:pt x="74" y="134"/>
                      <a:pt x="72" y="131"/>
                      <a:pt x="70" y="129"/>
                    </a:cubicBezTo>
                    <a:cubicBezTo>
                      <a:pt x="70" y="128"/>
                      <a:pt x="70" y="132"/>
                      <a:pt x="69" y="131"/>
                    </a:cubicBezTo>
                    <a:cubicBezTo>
                      <a:pt x="68" y="131"/>
                      <a:pt x="68" y="129"/>
                      <a:pt x="67" y="128"/>
                    </a:cubicBezTo>
                    <a:cubicBezTo>
                      <a:pt x="66" y="126"/>
                      <a:pt x="66" y="123"/>
                      <a:pt x="65" y="121"/>
                    </a:cubicBezTo>
                    <a:cubicBezTo>
                      <a:pt x="63" y="116"/>
                      <a:pt x="60" y="111"/>
                      <a:pt x="59" y="106"/>
                    </a:cubicBezTo>
                    <a:cubicBezTo>
                      <a:pt x="59" y="104"/>
                      <a:pt x="61" y="101"/>
                      <a:pt x="61" y="99"/>
                    </a:cubicBezTo>
                    <a:cubicBezTo>
                      <a:pt x="60" y="96"/>
                      <a:pt x="58" y="92"/>
                      <a:pt x="56" y="90"/>
                    </a:cubicBezTo>
                    <a:cubicBezTo>
                      <a:pt x="55" y="89"/>
                      <a:pt x="55" y="94"/>
                      <a:pt x="54" y="93"/>
                    </a:cubicBezTo>
                    <a:cubicBezTo>
                      <a:pt x="52" y="90"/>
                      <a:pt x="52" y="86"/>
                      <a:pt x="51" y="84"/>
                    </a:cubicBezTo>
                    <a:cubicBezTo>
                      <a:pt x="49" y="81"/>
                      <a:pt x="46" y="79"/>
                      <a:pt x="45" y="76"/>
                    </a:cubicBezTo>
                    <a:cubicBezTo>
                      <a:pt x="44" y="73"/>
                      <a:pt x="44" y="70"/>
                      <a:pt x="43" y="67"/>
                    </a:cubicBezTo>
                    <a:cubicBezTo>
                      <a:pt x="42" y="65"/>
                      <a:pt x="40" y="63"/>
                      <a:pt x="39" y="62"/>
                    </a:cubicBezTo>
                    <a:cubicBezTo>
                      <a:pt x="38" y="61"/>
                      <a:pt x="37" y="61"/>
                      <a:pt x="36" y="60"/>
                    </a:cubicBezTo>
                    <a:cubicBezTo>
                      <a:pt x="35" y="57"/>
                      <a:pt x="36" y="53"/>
                      <a:pt x="34" y="50"/>
                    </a:cubicBezTo>
                    <a:cubicBezTo>
                      <a:pt x="32" y="47"/>
                      <a:pt x="27" y="46"/>
                      <a:pt x="25" y="42"/>
                    </a:cubicBezTo>
                    <a:cubicBezTo>
                      <a:pt x="23" y="39"/>
                      <a:pt x="25" y="36"/>
                      <a:pt x="25" y="32"/>
                    </a:cubicBezTo>
                    <a:cubicBezTo>
                      <a:pt x="25" y="30"/>
                      <a:pt x="23" y="28"/>
                      <a:pt x="23" y="26"/>
                    </a:cubicBezTo>
                    <a:cubicBezTo>
                      <a:pt x="23" y="22"/>
                      <a:pt x="22" y="17"/>
                      <a:pt x="26" y="15"/>
                    </a:cubicBezTo>
                    <a:cubicBezTo>
                      <a:pt x="29" y="13"/>
                      <a:pt x="32" y="18"/>
                      <a:pt x="35" y="19"/>
                    </a:cubicBezTo>
                    <a:cubicBezTo>
                      <a:pt x="37" y="19"/>
                      <a:pt x="38" y="17"/>
                      <a:pt x="39" y="18"/>
                    </a:cubicBezTo>
                    <a:cubicBezTo>
                      <a:pt x="40" y="19"/>
                      <a:pt x="38" y="21"/>
                      <a:pt x="39" y="22"/>
                    </a:cubicBezTo>
                    <a:cubicBezTo>
                      <a:pt x="40" y="23"/>
                      <a:pt x="43" y="21"/>
                      <a:pt x="44" y="22"/>
                    </a:cubicBezTo>
                    <a:cubicBezTo>
                      <a:pt x="45" y="24"/>
                      <a:pt x="43" y="27"/>
                      <a:pt x="44" y="30"/>
                    </a:cubicBezTo>
                    <a:cubicBezTo>
                      <a:pt x="44" y="33"/>
                      <a:pt x="45" y="36"/>
                      <a:pt x="46" y="39"/>
                    </a:cubicBezTo>
                    <a:cubicBezTo>
                      <a:pt x="47" y="43"/>
                      <a:pt x="50" y="46"/>
                      <a:pt x="51" y="49"/>
                    </a:cubicBezTo>
                    <a:cubicBezTo>
                      <a:pt x="52" y="51"/>
                      <a:pt x="50" y="54"/>
                      <a:pt x="51" y="56"/>
                    </a:cubicBezTo>
                    <a:cubicBezTo>
                      <a:pt x="52" y="59"/>
                      <a:pt x="55" y="61"/>
                      <a:pt x="58" y="64"/>
                    </a:cubicBezTo>
                    <a:cubicBezTo>
                      <a:pt x="60" y="67"/>
                      <a:pt x="62" y="70"/>
                      <a:pt x="65" y="73"/>
                    </a:cubicBezTo>
                    <a:cubicBezTo>
                      <a:pt x="67" y="74"/>
                      <a:pt x="70" y="72"/>
                      <a:pt x="72" y="74"/>
                    </a:cubicBezTo>
                    <a:cubicBezTo>
                      <a:pt x="73" y="75"/>
                      <a:pt x="71" y="77"/>
                      <a:pt x="71" y="78"/>
                    </a:cubicBezTo>
                    <a:cubicBezTo>
                      <a:pt x="71" y="80"/>
                      <a:pt x="71" y="82"/>
                      <a:pt x="72" y="84"/>
                    </a:cubicBezTo>
                    <a:cubicBezTo>
                      <a:pt x="72" y="85"/>
                      <a:pt x="73" y="85"/>
                      <a:pt x="74" y="85"/>
                    </a:cubicBezTo>
                    <a:cubicBezTo>
                      <a:pt x="75" y="85"/>
                      <a:pt x="77" y="83"/>
                      <a:pt x="77" y="84"/>
                    </a:cubicBezTo>
                    <a:cubicBezTo>
                      <a:pt x="79" y="86"/>
                      <a:pt x="77" y="89"/>
                      <a:pt x="79" y="91"/>
                    </a:cubicBezTo>
                    <a:cubicBezTo>
                      <a:pt x="79" y="92"/>
                      <a:pt x="82" y="90"/>
                      <a:pt x="83" y="91"/>
                    </a:cubicBezTo>
                    <a:cubicBezTo>
                      <a:pt x="84" y="92"/>
                      <a:pt x="84" y="93"/>
                      <a:pt x="84" y="94"/>
                    </a:cubicBezTo>
                    <a:cubicBezTo>
                      <a:pt x="85" y="96"/>
                      <a:pt x="86" y="97"/>
                      <a:pt x="86" y="99"/>
                    </a:cubicBezTo>
                    <a:cubicBezTo>
                      <a:pt x="86" y="100"/>
                      <a:pt x="84" y="100"/>
                      <a:pt x="83" y="101"/>
                    </a:cubicBezTo>
                    <a:cubicBezTo>
                      <a:pt x="83" y="102"/>
                      <a:pt x="82" y="105"/>
                      <a:pt x="83" y="107"/>
                    </a:cubicBezTo>
                    <a:cubicBezTo>
                      <a:pt x="83" y="108"/>
                      <a:pt x="86" y="105"/>
                      <a:pt x="87" y="106"/>
                    </a:cubicBezTo>
                    <a:cubicBezTo>
                      <a:pt x="89" y="107"/>
                      <a:pt x="89" y="111"/>
                      <a:pt x="91" y="112"/>
                    </a:cubicBezTo>
                    <a:cubicBezTo>
                      <a:pt x="93" y="114"/>
                      <a:pt x="96" y="113"/>
                      <a:pt x="98" y="115"/>
                    </a:cubicBezTo>
                    <a:cubicBezTo>
                      <a:pt x="99" y="116"/>
                      <a:pt x="98" y="119"/>
                      <a:pt x="99" y="121"/>
                    </a:cubicBezTo>
                    <a:cubicBezTo>
                      <a:pt x="100" y="123"/>
                      <a:pt x="102" y="125"/>
                      <a:pt x="104" y="127"/>
                    </a:cubicBezTo>
                    <a:cubicBezTo>
                      <a:pt x="106" y="129"/>
                      <a:pt x="107" y="131"/>
                      <a:pt x="108" y="133"/>
                    </a:cubicBezTo>
                    <a:cubicBezTo>
                      <a:pt x="110" y="136"/>
                      <a:pt x="113" y="140"/>
                      <a:pt x="115" y="143"/>
                    </a:cubicBezTo>
                    <a:cubicBezTo>
                      <a:pt x="118" y="148"/>
                      <a:pt x="122" y="152"/>
                      <a:pt x="125" y="157"/>
                    </a:cubicBezTo>
                    <a:cubicBezTo>
                      <a:pt x="127" y="161"/>
                      <a:pt x="128" y="166"/>
                      <a:pt x="129" y="170"/>
                    </a:cubicBezTo>
                    <a:cubicBezTo>
                      <a:pt x="129" y="172"/>
                      <a:pt x="129" y="174"/>
                      <a:pt x="129" y="175"/>
                    </a:cubicBezTo>
                    <a:cubicBezTo>
                      <a:pt x="127" y="177"/>
                      <a:pt x="124" y="178"/>
                      <a:pt x="123" y="181"/>
                    </a:cubicBezTo>
                    <a:cubicBezTo>
                      <a:pt x="123" y="182"/>
                      <a:pt x="126" y="181"/>
                      <a:pt x="127" y="183"/>
                    </a:cubicBezTo>
                    <a:cubicBezTo>
                      <a:pt x="127" y="184"/>
                      <a:pt x="125" y="185"/>
                      <a:pt x="125" y="185"/>
                    </a:cubicBezTo>
                    <a:cubicBezTo>
                      <a:pt x="124" y="187"/>
                      <a:pt x="121" y="187"/>
                      <a:pt x="122" y="189"/>
                    </a:cubicBezTo>
                    <a:cubicBezTo>
                      <a:pt x="122" y="193"/>
                      <a:pt x="125" y="196"/>
                      <a:pt x="127" y="199"/>
                    </a:cubicBezTo>
                    <a:cubicBezTo>
                      <a:pt x="129" y="201"/>
                      <a:pt x="132" y="204"/>
                      <a:pt x="135" y="206"/>
                    </a:cubicBezTo>
                    <a:cubicBezTo>
                      <a:pt x="137" y="207"/>
                      <a:pt x="140" y="207"/>
                      <a:pt x="142" y="209"/>
                    </a:cubicBezTo>
                    <a:cubicBezTo>
                      <a:pt x="145" y="211"/>
                      <a:pt x="146" y="215"/>
                      <a:pt x="150" y="217"/>
                    </a:cubicBezTo>
                    <a:cubicBezTo>
                      <a:pt x="154" y="220"/>
                      <a:pt x="161" y="219"/>
                      <a:pt x="165" y="222"/>
                    </a:cubicBezTo>
                    <a:cubicBezTo>
                      <a:pt x="169" y="224"/>
                      <a:pt x="171" y="228"/>
                      <a:pt x="174" y="230"/>
                    </a:cubicBezTo>
                    <a:cubicBezTo>
                      <a:pt x="180" y="234"/>
                      <a:pt x="187" y="238"/>
                      <a:pt x="194" y="240"/>
                    </a:cubicBezTo>
                    <a:cubicBezTo>
                      <a:pt x="197" y="242"/>
                      <a:pt x="200" y="241"/>
                      <a:pt x="203" y="242"/>
                    </a:cubicBezTo>
                    <a:cubicBezTo>
                      <a:pt x="206" y="242"/>
                      <a:pt x="208" y="245"/>
                      <a:pt x="210" y="246"/>
                    </a:cubicBezTo>
                    <a:cubicBezTo>
                      <a:pt x="213" y="248"/>
                      <a:pt x="215" y="251"/>
                      <a:pt x="219" y="252"/>
                    </a:cubicBezTo>
                    <a:cubicBezTo>
                      <a:pt x="223" y="254"/>
                      <a:pt x="228" y="256"/>
                      <a:pt x="233" y="257"/>
                    </a:cubicBezTo>
                    <a:cubicBezTo>
                      <a:pt x="235" y="258"/>
                      <a:pt x="238" y="258"/>
                      <a:pt x="241" y="257"/>
                    </a:cubicBezTo>
                    <a:cubicBezTo>
                      <a:pt x="244" y="255"/>
                      <a:pt x="247" y="252"/>
                      <a:pt x="251" y="250"/>
                    </a:cubicBezTo>
                    <a:cubicBezTo>
                      <a:pt x="252" y="249"/>
                      <a:pt x="252" y="248"/>
                      <a:pt x="253" y="248"/>
                    </a:cubicBezTo>
                    <a:cubicBezTo>
                      <a:pt x="255" y="248"/>
                      <a:pt x="256" y="249"/>
                      <a:pt x="258" y="250"/>
                    </a:cubicBezTo>
                    <a:cubicBezTo>
                      <a:pt x="258" y="250"/>
                      <a:pt x="259" y="249"/>
                      <a:pt x="259" y="250"/>
                    </a:cubicBezTo>
                    <a:cubicBezTo>
                      <a:pt x="262" y="250"/>
                      <a:pt x="265" y="251"/>
                      <a:pt x="267" y="253"/>
                    </a:cubicBezTo>
                    <a:cubicBezTo>
                      <a:pt x="270" y="256"/>
                      <a:pt x="272" y="260"/>
                      <a:pt x="275" y="264"/>
                    </a:cubicBezTo>
                    <a:cubicBezTo>
                      <a:pt x="278" y="267"/>
                      <a:pt x="283" y="271"/>
                      <a:pt x="286" y="274"/>
                    </a:cubicBezTo>
                    <a:cubicBezTo>
                      <a:pt x="286" y="273"/>
                      <a:pt x="287" y="271"/>
                      <a:pt x="288" y="270"/>
                    </a:cubicBezTo>
                    <a:cubicBezTo>
                      <a:pt x="288" y="268"/>
                      <a:pt x="287" y="267"/>
                      <a:pt x="287" y="265"/>
                    </a:cubicBezTo>
                    <a:cubicBezTo>
                      <a:pt x="289" y="261"/>
                      <a:pt x="291" y="257"/>
                      <a:pt x="293" y="252"/>
                    </a:cubicBezTo>
                    <a:cubicBezTo>
                      <a:pt x="298" y="252"/>
                      <a:pt x="304" y="253"/>
                      <a:pt x="309" y="253"/>
                    </a:cubicBezTo>
                    <a:cubicBezTo>
                      <a:pt x="309" y="251"/>
                      <a:pt x="310" y="248"/>
                      <a:pt x="308" y="246"/>
                    </a:cubicBezTo>
                    <a:cubicBezTo>
                      <a:pt x="307" y="246"/>
                      <a:pt x="308" y="244"/>
                      <a:pt x="307" y="243"/>
                    </a:cubicBezTo>
                    <a:cubicBezTo>
                      <a:pt x="306" y="242"/>
                      <a:pt x="304" y="243"/>
                      <a:pt x="303" y="242"/>
                    </a:cubicBezTo>
                    <a:cubicBezTo>
                      <a:pt x="301" y="241"/>
                      <a:pt x="298" y="239"/>
                      <a:pt x="298" y="237"/>
                    </a:cubicBezTo>
                    <a:cubicBezTo>
                      <a:pt x="298" y="236"/>
                      <a:pt x="302" y="238"/>
                      <a:pt x="303" y="236"/>
                    </a:cubicBezTo>
                    <a:cubicBezTo>
                      <a:pt x="305" y="234"/>
                      <a:pt x="304" y="231"/>
                      <a:pt x="304" y="228"/>
                    </a:cubicBezTo>
                    <a:cubicBezTo>
                      <a:pt x="312" y="227"/>
                      <a:pt x="320" y="228"/>
                      <a:pt x="328" y="227"/>
                    </a:cubicBezTo>
                    <a:cubicBezTo>
                      <a:pt x="329" y="226"/>
                      <a:pt x="329" y="225"/>
                      <a:pt x="330" y="225"/>
                    </a:cubicBezTo>
                    <a:cubicBezTo>
                      <a:pt x="331" y="224"/>
                      <a:pt x="332" y="227"/>
                      <a:pt x="333" y="226"/>
                    </a:cubicBezTo>
                    <a:cubicBezTo>
                      <a:pt x="335" y="225"/>
                      <a:pt x="335" y="223"/>
                      <a:pt x="335" y="221"/>
                    </a:cubicBezTo>
                    <a:cubicBezTo>
                      <a:pt x="336" y="220"/>
                      <a:pt x="338" y="218"/>
                      <a:pt x="340" y="21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 name="Freeform 2537"/>
              <p:cNvSpPr>
                <a:spLocks noChangeAspect="1"/>
              </p:cNvSpPr>
              <p:nvPr/>
            </p:nvSpPr>
            <p:spPr bwMode="auto">
              <a:xfrm>
                <a:off x="1513" y="2321"/>
                <a:ext cx="20" cy="43"/>
              </a:xfrm>
              <a:custGeom>
                <a:avLst/>
                <a:gdLst>
                  <a:gd name="T0" fmla="*/ 6 w 17"/>
                  <a:gd name="T1" fmla="*/ 43 h 36"/>
                  <a:gd name="T2" fmla="*/ 9 w 17"/>
                  <a:gd name="T3" fmla="*/ 37 h 36"/>
                  <a:gd name="T4" fmla="*/ 15 w 17"/>
                  <a:gd name="T5" fmla="*/ 32 h 36"/>
                  <a:gd name="T6" fmla="*/ 15 w 17"/>
                  <a:gd name="T7" fmla="*/ 20 h 36"/>
                  <a:gd name="T8" fmla="*/ 16 w 17"/>
                  <a:gd name="T9" fmla="*/ 13 h 36"/>
                  <a:gd name="T10" fmla="*/ 20 w 17"/>
                  <a:gd name="T11" fmla="*/ 2 h 36"/>
                  <a:gd name="T12" fmla="*/ 15 w 17"/>
                  <a:gd name="T13" fmla="*/ 4 h 36"/>
                  <a:gd name="T14" fmla="*/ 16 w 17"/>
                  <a:gd name="T15" fmla="*/ 0 h 36"/>
                  <a:gd name="T16" fmla="*/ 11 w 17"/>
                  <a:gd name="T17" fmla="*/ 5 h 36"/>
                  <a:gd name="T18" fmla="*/ 8 w 17"/>
                  <a:gd name="T19" fmla="*/ 11 h 36"/>
                  <a:gd name="T20" fmla="*/ 5 w 17"/>
                  <a:gd name="T21" fmla="*/ 10 h 36"/>
                  <a:gd name="T22" fmla="*/ 2 w 17"/>
                  <a:gd name="T23" fmla="*/ 12 h 36"/>
                  <a:gd name="T24" fmla="*/ 4 w 17"/>
                  <a:gd name="T25" fmla="*/ 24 h 36"/>
                  <a:gd name="T26" fmla="*/ 0 w 17"/>
                  <a:gd name="T27" fmla="*/ 43 h 36"/>
                  <a:gd name="T28" fmla="*/ 6 w 17"/>
                  <a:gd name="T29" fmla="*/ 43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7"/>
                  <a:gd name="T46" fmla="*/ 0 h 36"/>
                  <a:gd name="T47" fmla="*/ 17 w 17"/>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7" h="36">
                    <a:moveTo>
                      <a:pt x="5" y="36"/>
                    </a:moveTo>
                    <a:cubicBezTo>
                      <a:pt x="6" y="35"/>
                      <a:pt x="7" y="32"/>
                      <a:pt x="8" y="31"/>
                    </a:cubicBezTo>
                    <a:cubicBezTo>
                      <a:pt x="9" y="29"/>
                      <a:pt x="12" y="29"/>
                      <a:pt x="13" y="27"/>
                    </a:cubicBezTo>
                    <a:cubicBezTo>
                      <a:pt x="14" y="24"/>
                      <a:pt x="12" y="21"/>
                      <a:pt x="13" y="17"/>
                    </a:cubicBezTo>
                    <a:cubicBezTo>
                      <a:pt x="13" y="15"/>
                      <a:pt x="13" y="13"/>
                      <a:pt x="14" y="11"/>
                    </a:cubicBezTo>
                    <a:cubicBezTo>
                      <a:pt x="15" y="8"/>
                      <a:pt x="17" y="5"/>
                      <a:pt x="17" y="2"/>
                    </a:cubicBezTo>
                    <a:cubicBezTo>
                      <a:pt x="17" y="1"/>
                      <a:pt x="15" y="4"/>
                      <a:pt x="13" y="3"/>
                    </a:cubicBezTo>
                    <a:cubicBezTo>
                      <a:pt x="13" y="3"/>
                      <a:pt x="14" y="1"/>
                      <a:pt x="14" y="0"/>
                    </a:cubicBezTo>
                    <a:cubicBezTo>
                      <a:pt x="12" y="1"/>
                      <a:pt x="10" y="3"/>
                      <a:pt x="9" y="4"/>
                    </a:cubicBezTo>
                    <a:cubicBezTo>
                      <a:pt x="9" y="6"/>
                      <a:pt x="9" y="8"/>
                      <a:pt x="7" y="9"/>
                    </a:cubicBezTo>
                    <a:cubicBezTo>
                      <a:pt x="6" y="10"/>
                      <a:pt x="5" y="7"/>
                      <a:pt x="4" y="8"/>
                    </a:cubicBezTo>
                    <a:cubicBezTo>
                      <a:pt x="3" y="8"/>
                      <a:pt x="3" y="9"/>
                      <a:pt x="2" y="10"/>
                    </a:cubicBezTo>
                    <a:cubicBezTo>
                      <a:pt x="2" y="14"/>
                      <a:pt x="2" y="16"/>
                      <a:pt x="3" y="20"/>
                    </a:cubicBezTo>
                    <a:cubicBezTo>
                      <a:pt x="2" y="25"/>
                      <a:pt x="1" y="31"/>
                      <a:pt x="0" y="36"/>
                    </a:cubicBezTo>
                    <a:cubicBezTo>
                      <a:pt x="2" y="36"/>
                      <a:pt x="3" y="36"/>
                      <a:pt x="5" y="3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 name="Freeform 2538"/>
              <p:cNvSpPr>
                <a:spLocks noChangeAspect="1"/>
              </p:cNvSpPr>
              <p:nvPr/>
            </p:nvSpPr>
            <p:spPr bwMode="auto">
              <a:xfrm>
                <a:off x="1465" y="2333"/>
                <a:ext cx="63" cy="69"/>
              </a:xfrm>
              <a:custGeom>
                <a:avLst/>
                <a:gdLst>
                  <a:gd name="T0" fmla="*/ 48 w 53"/>
                  <a:gd name="T1" fmla="*/ 56 h 58"/>
                  <a:gd name="T2" fmla="*/ 48 w 53"/>
                  <a:gd name="T3" fmla="*/ 49 h 58"/>
                  <a:gd name="T4" fmla="*/ 53 w 53"/>
                  <a:gd name="T5" fmla="*/ 45 h 58"/>
                  <a:gd name="T6" fmla="*/ 62 w 53"/>
                  <a:gd name="T7" fmla="*/ 39 h 58"/>
                  <a:gd name="T8" fmla="*/ 63 w 53"/>
                  <a:gd name="T9" fmla="*/ 36 h 58"/>
                  <a:gd name="T10" fmla="*/ 58 w 53"/>
                  <a:gd name="T11" fmla="*/ 33 h 58"/>
                  <a:gd name="T12" fmla="*/ 53 w 53"/>
                  <a:gd name="T13" fmla="*/ 31 h 58"/>
                  <a:gd name="T14" fmla="*/ 48 w 53"/>
                  <a:gd name="T15" fmla="*/ 31 h 58"/>
                  <a:gd name="T16" fmla="*/ 51 w 53"/>
                  <a:gd name="T17" fmla="*/ 12 h 58"/>
                  <a:gd name="T18" fmla="*/ 50 w 53"/>
                  <a:gd name="T19" fmla="*/ 0 h 58"/>
                  <a:gd name="T20" fmla="*/ 21 w 53"/>
                  <a:gd name="T21" fmla="*/ 1 h 58"/>
                  <a:gd name="T22" fmla="*/ 20 w 53"/>
                  <a:gd name="T23" fmla="*/ 11 h 58"/>
                  <a:gd name="T24" fmla="*/ 14 w 53"/>
                  <a:gd name="T25" fmla="*/ 12 h 58"/>
                  <a:gd name="T26" fmla="*/ 20 w 53"/>
                  <a:gd name="T27" fmla="*/ 18 h 58"/>
                  <a:gd name="T28" fmla="*/ 25 w 53"/>
                  <a:gd name="T29" fmla="*/ 19 h 58"/>
                  <a:gd name="T30" fmla="*/ 26 w 53"/>
                  <a:gd name="T31" fmla="*/ 23 h 58"/>
                  <a:gd name="T32" fmla="*/ 27 w 53"/>
                  <a:gd name="T33" fmla="*/ 31 h 58"/>
                  <a:gd name="T34" fmla="*/ 8 w 53"/>
                  <a:gd name="T35" fmla="*/ 30 h 58"/>
                  <a:gd name="T36" fmla="*/ 1 w 53"/>
                  <a:gd name="T37" fmla="*/ 45 h 58"/>
                  <a:gd name="T38" fmla="*/ 2 w 53"/>
                  <a:gd name="T39" fmla="*/ 51 h 58"/>
                  <a:gd name="T40" fmla="*/ 0 w 53"/>
                  <a:gd name="T41" fmla="*/ 56 h 58"/>
                  <a:gd name="T42" fmla="*/ 5 w 53"/>
                  <a:gd name="T43" fmla="*/ 61 h 58"/>
                  <a:gd name="T44" fmla="*/ 12 w 53"/>
                  <a:gd name="T45" fmla="*/ 65 h 58"/>
                  <a:gd name="T46" fmla="*/ 23 w 53"/>
                  <a:gd name="T47" fmla="*/ 68 h 58"/>
                  <a:gd name="T48" fmla="*/ 30 w 53"/>
                  <a:gd name="T49" fmla="*/ 69 h 58"/>
                  <a:gd name="T50" fmla="*/ 34 w 53"/>
                  <a:gd name="T51" fmla="*/ 65 h 58"/>
                  <a:gd name="T52" fmla="*/ 38 w 53"/>
                  <a:gd name="T53" fmla="*/ 65 h 58"/>
                  <a:gd name="T54" fmla="*/ 40 w 53"/>
                  <a:gd name="T55" fmla="*/ 57 h 58"/>
                  <a:gd name="T56" fmla="*/ 45 w 53"/>
                  <a:gd name="T57" fmla="*/ 56 h 58"/>
                  <a:gd name="T58" fmla="*/ 48 w 53"/>
                  <a:gd name="T59" fmla="*/ 56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58"/>
                  <a:gd name="T92" fmla="*/ 53 w 53"/>
                  <a:gd name="T93" fmla="*/ 58 h 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58">
                    <a:moveTo>
                      <a:pt x="40" y="47"/>
                    </a:moveTo>
                    <a:cubicBezTo>
                      <a:pt x="40" y="45"/>
                      <a:pt x="40" y="43"/>
                      <a:pt x="40" y="41"/>
                    </a:cubicBezTo>
                    <a:cubicBezTo>
                      <a:pt x="41" y="40"/>
                      <a:pt x="43" y="39"/>
                      <a:pt x="45" y="38"/>
                    </a:cubicBezTo>
                    <a:cubicBezTo>
                      <a:pt x="47" y="36"/>
                      <a:pt x="50" y="35"/>
                      <a:pt x="52" y="33"/>
                    </a:cubicBezTo>
                    <a:cubicBezTo>
                      <a:pt x="53" y="33"/>
                      <a:pt x="52" y="31"/>
                      <a:pt x="53" y="30"/>
                    </a:cubicBezTo>
                    <a:cubicBezTo>
                      <a:pt x="51" y="30"/>
                      <a:pt x="50" y="29"/>
                      <a:pt x="49" y="28"/>
                    </a:cubicBezTo>
                    <a:cubicBezTo>
                      <a:pt x="47" y="28"/>
                      <a:pt x="46" y="27"/>
                      <a:pt x="45" y="26"/>
                    </a:cubicBezTo>
                    <a:cubicBezTo>
                      <a:pt x="43" y="26"/>
                      <a:pt x="42" y="26"/>
                      <a:pt x="40" y="26"/>
                    </a:cubicBezTo>
                    <a:cubicBezTo>
                      <a:pt x="41" y="21"/>
                      <a:pt x="42" y="15"/>
                      <a:pt x="43" y="10"/>
                    </a:cubicBezTo>
                    <a:cubicBezTo>
                      <a:pt x="42" y="6"/>
                      <a:pt x="42" y="4"/>
                      <a:pt x="42" y="0"/>
                    </a:cubicBezTo>
                    <a:cubicBezTo>
                      <a:pt x="34" y="1"/>
                      <a:pt x="26" y="0"/>
                      <a:pt x="18" y="1"/>
                    </a:cubicBezTo>
                    <a:cubicBezTo>
                      <a:pt x="18" y="4"/>
                      <a:pt x="19" y="7"/>
                      <a:pt x="17" y="9"/>
                    </a:cubicBezTo>
                    <a:cubicBezTo>
                      <a:pt x="16" y="11"/>
                      <a:pt x="12" y="9"/>
                      <a:pt x="12" y="10"/>
                    </a:cubicBezTo>
                    <a:cubicBezTo>
                      <a:pt x="12" y="12"/>
                      <a:pt x="15" y="14"/>
                      <a:pt x="17" y="15"/>
                    </a:cubicBezTo>
                    <a:cubicBezTo>
                      <a:pt x="18" y="16"/>
                      <a:pt x="20" y="15"/>
                      <a:pt x="21" y="16"/>
                    </a:cubicBezTo>
                    <a:cubicBezTo>
                      <a:pt x="22" y="17"/>
                      <a:pt x="21" y="19"/>
                      <a:pt x="22" y="19"/>
                    </a:cubicBezTo>
                    <a:cubicBezTo>
                      <a:pt x="24" y="21"/>
                      <a:pt x="23" y="24"/>
                      <a:pt x="23" y="26"/>
                    </a:cubicBezTo>
                    <a:cubicBezTo>
                      <a:pt x="18" y="26"/>
                      <a:pt x="12" y="25"/>
                      <a:pt x="7" y="25"/>
                    </a:cubicBezTo>
                    <a:cubicBezTo>
                      <a:pt x="5" y="30"/>
                      <a:pt x="3" y="34"/>
                      <a:pt x="1" y="38"/>
                    </a:cubicBezTo>
                    <a:cubicBezTo>
                      <a:pt x="1" y="40"/>
                      <a:pt x="2" y="41"/>
                      <a:pt x="2" y="43"/>
                    </a:cubicBezTo>
                    <a:cubicBezTo>
                      <a:pt x="1" y="44"/>
                      <a:pt x="0" y="46"/>
                      <a:pt x="0" y="47"/>
                    </a:cubicBezTo>
                    <a:cubicBezTo>
                      <a:pt x="1" y="48"/>
                      <a:pt x="2" y="50"/>
                      <a:pt x="4" y="51"/>
                    </a:cubicBezTo>
                    <a:cubicBezTo>
                      <a:pt x="6" y="53"/>
                      <a:pt x="8" y="54"/>
                      <a:pt x="10" y="55"/>
                    </a:cubicBezTo>
                    <a:cubicBezTo>
                      <a:pt x="13" y="56"/>
                      <a:pt x="16" y="57"/>
                      <a:pt x="19" y="57"/>
                    </a:cubicBezTo>
                    <a:cubicBezTo>
                      <a:pt x="21" y="58"/>
                      <a:pt x="23" y="58"/>
                      <a:pt x="25" y="58"/>
                    </a:cubicBezTo>
                    <a:cubicBezTo>
                      <a:pt x="27" y="57"/>
                      <a:pt x="28" y="56"/>
                      <a:pt x="29" y="55"/>
                    </a:cubicBezTo>
                    <a:cubicBezTo>
                      <a:pt x="30" y="55"/>
                      <a:pt x="31" y="56"/>
                      <a:pt x="32" y="55"/>
                    </a:cubicBezTo>
                    <a:cubicBezTo>
                      <a:pt x="33" y="53"/>
                      <a:pt x="32" y="50"/>
                      <a:pt x="34" y="48"/>
                    </a:cubicBezTo>
                    <a:cubicBezTo>
                      <a:pt x="34" y="47"/>
                      <a:pt x="36" y="47"/>
                      <a:pt x="38" y="47"/>
                    </a:cubicBezTo>
                    <a:cubicBezTo>
                      <a:pt x="38" y="47"/>
                      <a:pt x="39" y="47"/>
                      <a:pt x="40" y="4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 name="Freeform 2539"/>
              <p:cNvSpPr>
                <a:spLocks noChangeAspect="1"/>
              </p:cNvSpPr>
              <p:nvPr/>
            </p:nvSpPr>
            <p:spPr bwMode="auto">
              <a:xfrm>
                <a:off x="1495" y="2389"/>
                <a:ext cx="39" cy="26"/>
              </a:xfrm>
              <a:custGeom>
                <a:avLst/>
                <a:gdLst>
                  <a:gd name="T0" fmla="*/ 38 w 33"/>
                  <a:gd name="T1" fmla="*/ 20 h 22"/>
                  <a:gd name="T2" fmla="*/ 38 w 33"/>
                  <a:gd name="T3" fmla="*/ 14 h 22"/>
                  <a:gd name="T4" fmla="*/ 35 w 33"/>
                  <a:gd name="T5" fmla="*/ 11 h 22"/>
                  <a:gd name="T6" fmla="*/ 28 w 33"/>
                  <a:gd name="T7" fmla="*/ 12 h 22"/>
                  <a:gd name="T8" fmla="*/ 28 w 33"/>
                  <a:gd name="T9" fmla="*/ 7 h 22"/>
                  <a:gd name="T10" fmla="*/ 24 w 33"/>
                  <a:gd name="T11" fmla="*/ 6 h 22"/>
                  <a:gd name="T12" fmla="*/ 20 w 33"/>
                  <a:gd name="T13" fmla="*/ 4 h 22"/>
                  <a:gd name="T14" fmla="*/ 18 w 33"/>
                  <a:gd name="T15" fmla="*/ 0 h 22"/>
                  <a:gd name="T16" fmla="*/ 15 w 33"/>
                  <a:gd name="T17" fmla="*/ 0 h 22"/>
                  <a:gd name="T18" fmla="*/ 11 w 33"/>
                  <a:gd name="T19" fmla="*/ 1 h 22"/>
                  <a:gd name="T20" fmla="*/ 8 w 33"/>
                  <a:gd name="T21" fmla="*/ 9 h 22"/>
                  <a:gd name="T22" fmla="*/ 5 w 33"/>
                  <a:gd name="T23" fmla="*/ 9 h 22"/>
                  <a:gd name="T24" fmla="*/ 0 w 33"/>
                  <a:gd name="T25" fmla="*/ 13 h 22"/>
                  <a:gd name="T26" fmla="*/ 6 w 33"/>
                  <a:gd name="T27" fmla="*/ 15 h 22"/>
                  <a:gd name="T28" fmla="*/ 8 w 33"/>
                  <a:gd name="T29" fmla="*/ 19 h 22"/>
                  <a:gd name="T30" fmla="*/ 17 w 33"/>
                  <a:gd name="T31" fmla="*/ 20 h 22"/>
                  <a:gd name="T32" fmla="*/ 19 w 33"/>
                  <a:gd name="T33" fmla="*/ 22 h 22"/>
                  <a:gd name="T34" fmla="*/ 26 w 33"/>
                  <a:gd name="T35" fmla="*/ 21 h 22"/>
                  <a:gd name="T36" fmla="*/ 31 w 33"/>
                  <a:gd name="T37" fmla="*/ 25 h 22"/>
                  <a:gd name="T38" fmla="*/ 34 w 33"/>
                  <a:gd name="T39" fmla="*/ 25 h 22"/>
                  <a:gd name="T40" fmla="*/ 35 w 33"/>
                  <a:gd name="T41" fmla="*/ 21 h 22"/>
                  <a:gd name="T42" fmla="*/ 38 w 33"/>
                  <a:gd name="T43" fmla="*/ 20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
                  <a:gd name="T67" fmla="*/ 0 h 22"/>
                  <a:gd name="T68" fmla="*/ 33 w 33"/>
                  <a:gd name="T69" fmla="*/ 22 h 2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 h="22">
                    <a:moveTo>
                      <a:pt x="32" y="17"/>
                    </a:moveTo>
                    <a:cubicBezTo>
                      <a:pt x="32" y="15"/>
                      <a:pt x="33" y="14"/>
                      <a:pt x="32" y="12"/>
                    </a:cubicBezTo>
                    <a:cubicBezTo>
                      <a:pt x="32" y="10"/>
                      <a:pt x="31" y="10"/>
                      <a:pt x="30" y="9"/>
                    </a:cubicBezTo>
                    <a:cubicBezTo>
                      <a:pt x="28" y="9"/>
                      <a:pt x="26" y="11"/>
                      <a:pt x="24" y="10"/>
                    </a:cubicBezTo>
                    <a:cubicBezTo>
                      <a:pt x="23" y="9"/>
                      <a:pt x="25" y="7"/>
                      <a:pt x="24" y="6"/>
                    </a:cubicBezTo>
                    <a:cubicBezTo>
                      <a:pt x="23" y="5"/>
                      <a:pt x="21" y="5"/>
                      <a:pt x="20" y="5"/>
                    </a:cubicBezTo>
                    <a:cubicBezTo>
                      <a:pt x="19" y="4"/>
                      <a:pt x="18" y="4"/>
                      <a:pt x="17" y="3"/>
                    </a:cubicBezTo>
                    <a:cubicBezTo>
                      <a:pt x="16" y="2"/>
                      <a:pt x="15" y="1"/>
                      <a:pt x="15" y="0"/>
                    </a:cubicBezTo>
                    <a:cubicBezTo>
                      <a:pt x="14" y="0"/>
                      <a:pt x="13" y="0"/>
                      <a:pt x="13" y="0"/>
                    </a:cubicBezTo>
                    <a:cubicBezTo>
                      <a:pt x="11" y="0"/>
                      <a:pt x="9" y="0"/>
                      <a:pt x="9" y="1"/>
                    </a:cubicBezTo>
                    <a:cubicBezTo>
                      <a:pt x="7" y="3"/>
                      <a:pt x="8" y="6"/>
                      <a:pt x="7" y="8"/>
                    </a:cubicBezTo>
                    <a:cubicBezTo>
                      <a:pt x="6" y="9"/>
                      <a:pt x="5" y="8"/>
                      <a:pt x="4" y="8"/>
                    </a:cubicBezTo>
                    <a:cubicBezTo>
                      <a:pt x="3" y="9"/>
                      <a:pt x="2" y="10"/>
                      <a:pt x="0" y="11"/>
                    </a:cubicBezTo>
                    <a:cubicBezTo>
                      <a:pt x="2" y="12"/>
                      <a:pt x="4" y="12"/>
                      <a:pt x="5" y="13"/>
                    </a:cubicBezTo>
                    <a:cubicBezTo>
                      <a:pt x="6" y="13"/>
                      <a:pt x="6" y="15"/>
                      <a:pt x="7" y="16"/>
                    </a:cubicBezTo>
                    <a:cubicBezTo>
                      <a:pt x="9" y="17"/>
                      <a:pt x="12" y="16"/>
                      <a:pt x="14" y="17"/>
                    </a:cubicBezTo>
                    <a:cubicBezTo>
                      <a:pt x="15" y="17"/>
                      <a:pt x="15" y="19"/>
                      <a:pt x="16" y="19"/>
                    </a:cubicBezTo>
                    <a:cubicBezTo>
                      <a:pt x="18" y="19"/>
                      <a:pt x="20" y="17"/>
                      <a:pt x="22" y="18"/>
                    </a:cubicBezTo>
                    <a:cubicBezTo>
                      <a:pt x="24" y="18"/>
                      <a:pt x="24" y="21"/>
                      <a:pt x="26" y="21"/>
                    </a:cubicBezTo>
                    <a:cubicBezTo>
                      <a:pt x="27" y="22"/>
                      <a:pt x="29" y="22"/>
                      <a:pt x="29" y="21"/>
                    </a:cubicBezTo>
                    <a:cubicBezTo>
                      <a:pt x="30" y="20"/>
                      <a:pt x="29" y="18"/>
                      <a:pt x="30" y="18"/>
                    </a:cubicBezTo>
                    <a:cubicBezTo>
                      <a:pt x="30" y="17"/>
                      <a:pt x="31" y="17"/>
                      <a:pt x="32" y="17"/>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37" name="Freeform 2540"/>
              <p:cNvSpPr>
                <a:spLocks noChangeAspect="1"/>
              </p:cNvSpPr>
              <p:nvPr/>
            </p:nvSpPr>
            <p:spPr bwMode="auto">
              <a:xfrm>
                <a:off x="1513" y="2365"/>
                <a:ext cx="90" cy="53"/>
              </a:xfrm>
              <a:custGeom>
                <a:avLst/>
                <a:gdLst>
                  <a:gd name="T0" fmla="*/ 20 w 75"/>
                  <a:gd name="T1" fmla="*/ 45 h 44"/>
                  <a:gd name="T2" fmla="*/ 20 w 75"/>
                  <a:gd name="T3" fmla="*/ 39 h 44"/>
                  <a:gd name="T4" fmla="*/ 18 w 75"/>
                  <a:gd name="T5" fmla="*/ 35 h 44"/>
                  <a:gd name="T6" fmla="*/ 11 w 75"/>
                  <a:gd name="T7" fmla="*/ 36 h 44"/>
                  <a:gd name="T8" fmla="*/ 11 w 75"/>
                  <a:gd name="T9" fmla="*/ 31 h 44"/>
                  <a:gd name="T10" fmla="*/ 6 w 75"/>
                  <a:gd name="T11" fmla="*/ 30 h 44"/>
                  <a:gd name="T12" fmla="*/ 2 w 75"/>
                  <a:gd name="T13" fmla="*/ 28 h 44"/>
                  <a:gd name="T14" fmla="*/ 0 w 75"/>
                  <a:gd name="T15" fmla="*/ 24 h 44"/>
                  <a:gd name="T16" fmla="*/ 0 w 75"/>
                  <a:gd name="T17" fmla="*/ 17 h 44"/>
                  <a:gd name="T18" fmla="*/ 6 w 75"/>
                  <a:gd name="T19" fmla="*/ 13 h 44"/>
                  <a:gd name="T20" fmla="*/ 14 w 75"/>
                  <a:gd name="T21" fmla="*/ 7 h 44"/>
                  <a:gd name="T22" fmla="*/ 16 w 75"/>
                  <a:gd name="T23" fmla="*/ 4 h 44"/>
                  <a:gd name="T24" fmla="*/ 22 w 75"/>
                  <a:gd name="T25" fmla="*/ 0 h 44"/>
                  <a:gd name="T26" fmla="*/ 28 w 75"/>
                  <a:gd name="T27" fmla="*/ 1 h 44"/>
                  <a:gd name="T28" fmla="*/ 30 w 75"/>
                  <a:gd name="T29" fmla="*/ 4 h 44"/>
                  <a:gd name="T30" fmla="*/ 41 w 75"/>
                  <a:gd name="T31" fmla="*/ 4 h 44"/>
                  <a:gd name="T32" fmla="*/ 49 w 75"/>
                  <a:gd name="T33" fmla="*/ 0 h 44"/>
                  <a:gd name="T34" fmla="*/ 54 w 75"/>
                  <a:gd name="T35" fmla="*/ 0 h 44"/>
                  <a:gd name="T36" fmla="*/ 64 w 75"/>
                  <a:gd name="T37" fmla="*/ 1 h 44"/>
                  <a:gd name="T38" fmla="*/ 71 w 75"/>
                  <a:gd name="T39" fmla="*/ 2 h 44"/>
                  <a:gd name="T40" fmla="*/ 76 w 75"/>
                  <a:gd name="T41" fmla="*/ 2 h 44"/>
                  <a:gd name="T42" fmla="*/ 80 w 75"/>
                  <a:gd name="T43" fmla="*/ 6 h 44"/>
                  <a:gd name="T44" fmla="*/ 80 w 75"/>
                  <a:gd name="T45" fmla="*/ 7 h 44"/>
                  <a:gd name="T46" fmla="*/ 76 w 75"/>
                  <a:gd name="T47" fmla="*/ 6 h 44"/>
                  <a:gd name="T48" fmla="*/ 76 w 75"/>
                  <a:gd name="T49" fmla="*/ 11 h 44"/>
                  <a:gd name="T50" fmla="*/ 77 w 75"/>
                  <a:gd name="T51" fmla="*/ 12 h 44"/>
                  <a:gd name="T52" fmla="*/ 83 w 75"/>
                  <a:gd name="T53" fmla="*/ 12 h 44"/>
                  <a:gd name="T54" fmla="*/ 83 w 75"/>
                  <a:gd name="T55" fmla="*/ 11 h 44"/>
                  <a:gd name="T56" fmla="*/ 83 w 75"/>
                  <a:gd name="T57" fmla="*/ 8 h 44"/>
                  <a:gd name="T58" fmla="*/ 89 w 75"/>
                  <a:gd name="T59" fmla="*/ 13 h 44"/>
                  <a:gd name="T60" fmla="*/ 89 w 75"/>
                  <a:gd name="T61" fmla="*/ 18 h 44"/>
                  <a:gd name="T62" fmla="*/ 82 w 75"/>
                  <a:gd name="T63" fmla="*/ 18 h 44"/>
                  <a:gd name="T64" fmla="*/ 78 w 75"/>
                  <a:gd name="T65" fmla="*/ 20 h 44"/>
                  <a:gd name="T66" fmla="*/ 68 w 75"/>
                  <a:gd name="T67" fmla="*/ 24 h 44"/>
                  <a:gd name="T68" fmla="*/ 66 w 75"/>
                  <a:gd name="T69" fmla="*/ 20 h 44"/>
                  <a:gd name="T70" fmla="*/ 60 w 75"/>
                  <a:gd name="T71" fmla="*/ 25 h 44"/>
                  <a:gd name="T72" fmla="*/ 59 w 75"/>
                  <a:gd name="T73" fmla="*/ 30 h 44"/>
                  <a:gd name="T74" fmla="*/ 50 w 75"/>
                  <a:gd name="T75" fmla="*/ 35 h 44"/>
                  <a:gd name="T76" fmla="*/ 44 w 75"/>
                  <a:gd name="T77" fmla="*/ 35 h 44"/>
                  <a:gd name="T78" fmla="*/ 41 w 75"/>
                  <a:gd name="T79" fmla="*/ 39 h 44"/>
                  <a:gd name="T80" fmla="*/ 35 w 75"/>
                  <a:gd name="T81" fmla="*/ 39 h 44"/>
                  <a:gd name="T82" fmla="*/ 35 w 75"/>
                  <a:gd name="T83" fmla="*/ 47 h 44"/>
                  <a:gd name="T84" fmla="*/ 30 w 75"/>
                  <a:gd name="T85" fmla="*/ 53 h 44"/>
                  <a:gd name="T86" fmla="*/ 26 w 75"/>
                  <a:gd name="T87" fmla="*/ 53 h 44"/>
                  <a:gd name="T88" fmla="*/ 24 w 75"/>
                  <a:gd name="T89" fmla="*/ 49 h 44"/>
                  <a:gd name="T90" fmla="*/ 20 w 75"/>
                  <a:gd name="T91" fmla="*/ 45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5"/>
                  <a:gd name="T139" fmla="*/ 0 h 44"/>
                  <a:gd name="T140" fmla="*/ 75 w 75"/>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5" h="44">
                    <a:moveTo>
                      <a:pt x="17" y="37"/>
                    </a:moveTo>
                    <a:cubicBezTo>
                      <a:pt x="17" y="35"/>
                      <a:pt x="18" y="34"/>
                      <a:pt x="17" y="32"/>
                    </a:cubicBezTo>
                    <a:cubicBezTo>
                      <a:pt x="17" y="30"/>
                      <a:pt x="16" y="30"/>
                      <a:pt x="15" y="29"/>
                    </a:cubicBezTo>
                    <a:cubicBezTo>
                      <a:pt x="13" y="29"/>
                      <a:pt x="11" y="31"/>
                      <a:pt x="9" y="30"/>
                    </a:cubicBezTo>
                    <a:cubicBezTo>
                      <a:pt x="8" y="29"/>
                      <a:pt x="10" y="27"/>
                      <a:pt x="9" y="26"/>
                    </a:cubicBezTo>
                    <a:cubicBezTo>
                      <a:pt x="8" y="25"/>
                      <a:pt x="6" y="25"/>
                      <a:pt x="5" y="25"/>
                    </a:cubicBezTo>
                    <a:cubicBezTo>
                      <a:pt x="4" y="24"/>
                      <a:pt x="3" y="24"/>
                      <a:pt x="2" y="23"/>
                    </a:cubicBezTo>
                    <a:cubicBezTo>
                      <a:pt x="1" y="22"/>
                      <a:pt x="0" y="21"/>
                      <a:pt x="0" y="20"/>
                    </a:cubicBezTo>
                    <a:cubicBezTo>
                      <a:pt x="0" y="18"/>
                      <a:pt x="0" y="16"/>
                      <a:pt x="0" y="14"/>
                    </a:cubicBezTo>
                    <a:cubicBezTo>
                      <a:pt x="1" y="13"/>
                      <a:pt x="3" y="12"/>
                      <a:pt x="5" y="11"/>
                    </a:cubicBezTo>
                    <a:cubicBezTo>
                      <a:pt x="7" y="9"/>
                      <a:pt x="10" y="8"/>
                      <a:pt x="12" y="6"/>
                    </a:cubicBezTo>
                    <a:cubicBezTo>
                      <a:pt x="13" y="6"/>
                      <a:pt x="12" y="4"/>
                      <a:pt x="13" y="3"/>
                    </a:cubicBezTo>
                    <a:cubicBezTo>
                      <a:pt x="14" y="2"/>
                      <a:pt x="16" y="1"/>
                      <a:pt x="18" y="0"/>
                    </a:cubicBezTo>
                    <a:cubicBezTo>
                      <a:pt x="20" y="0"/>
                      <a:pt x="21" y="0"/>
                      <a:pt x="23" y="1"/>
                    </a:cubicBezTo>
                    <a:cubicBezTo>
                      <a:pt x="24" y="1"/>
                      <a:pt x="24" y="3"/>
                      <a:pt x="25" y="3"/>
                    </a:cubicBezTo>
                    <a:cubicBezTo>
                      <a:pt x="28" y="4"/>
                      <a:pt x="31" y="4"/>
                      <a:pt x="34" y="3"/>
                    </a:cubicBezTo>
                    <a:cubicBezTo>
                      <a:pt x="37" y="3"/>
                      <a:pt x="39" y="1"/>
                      <a:pt x="41" y="0"/>
                    </a:cubicBezTo>
                    <a:cubicBezTo>
                      <a:pt x="43" y="0"/>
                      <a:pt x="44" y="0"/>
                      <a:pt x="45" y="0"/>
                    </a:cubicBezTo>
                    <a:cubicBezTo>
                      <a:pt x="48" y="0"/>
                      <a:pt x="51" y="0"/>
                      <a:pt x="53" y="1"/>
                    </a:cubicBezTo>
                    <a:cubicBezTo>
                      <a:pt x="55" y="1"/>
                      <a:pt x="57" y="2"/>
                      <a:pt x="59" y="2"/>
                    </a:cubicBezTo>
                    <a:cubicBezTo>
                      <a:pt x="60" y="2"/>
                      <a:pt x="62" y="1"/>
                      <a:pt x="63" y="2"/>
                    </a:cubicBezTo>
                    <a:cubicBezTo>
                      <a:pt x="65" y="2"/>
                      <a:pt x="66" y="4"/>
                      <a:pt x="67" y="5"/>
                    </a:cubicBezTo>
                    <a:cubicBezTo>
                      <a:pt x="67" y="6"/>
                      <a:pt x="67" y="6"/>
                      <a:pt x="67" y="6"/>
                    </a:cubicBezTo>
                    <a:cubicBezTo>
                      <a:pt x="66" y="6"/>
                      <a:pt x="64" y="5"/>
                      <a:pt x="63" y="5"/>
                    </a:cubicBezTo>
                    <a:cubicBezTo>
                      <a:pt x="62" y="6"/>
                      <a:pt x="63" y="8"/>
                      <a:pt x="63" y="9"/>
                    </a:cubicBezTo>
                    <a:cubicBezTo>
                      <a:pt x="63" y="9"/>
                      <a:pt x="64" y="10"/>
                      <a:pt x="64" y="10"/>
                    </a:cubicBezTo>
                    <a:cubicBezTo>
                      <a:pt x="66" y="11"/>
                      <a:pt x="67" y="11"/>
                      <a:pt x="69" y="10"/>
                    </a:cubicBezTo>
                    <a:cubicBezTo>
                      <a:pt x="69" y="10"/>
                      <a:pt x="69" y="9"/>
                      <a:pt x="69" y="9"/>
                    </a:cubicBezTo>
                    <a:cubicBezTo>
                      <a:pt x="69" y="8"/>
                      <a:pt x="68" y="6"/>
                      <a:pt x="69" y="7"/>
                    </a:cubicBezTo>
                    <a:cubicBezTo>
                      <a:pt x="71" y="8"/>
                      <a:pt x="73" y="9"/>
                      <a:pt x="74" y="11"/>
                    </a:cubicBezTo>
                    <a:cubicBezTo>
                      <a:pt x="75" y="12"/>
                      <a:pt x="74" y="14"/>
                      <a:pt x="74" y="15"/>
                    </a:cubicBezTo>
                    <a:cubicBezTo>
                      <a:pt x="72" y="15"/>
                      <a:pt x="70" y="14"/>
                      <a:pt x="68" y="15"/>
                    </a:cubicBezTo>
                    <a:cubicBezTo>
                      <a:pt x="67" y="15"/>
                      <a:pt x="66" y="17"/>
                      <a:pt x="65" y="17"/>
                    </a:cubicBezTo>
                    <a:cubicBezTo>
                      <a:pt x="62" y="18"/>
                      <a:pt x="59" y="20"/>
                      <a:pt x="57" y="20"/>
                    </a:cubicBezTo>
                    <a:cubicBezTo>
                      <a:pt x="55" y="20"/>
                      <a:pt x="56" y="17"/>
                      <a:pt x="55" y="17"/>
                    </a:cubicBezTo>
                    <a:cubicBezTo>
                      <a:pt x="53" y="17"/>
                      <a:pt x="51" y="19"/>
                      <a:pt x="50" y="21"/>
                    </a:cubicBezTo>
                    <a:cubicBezTo>
                      <a:pt x="49" y="22"/>
                      <a:pt x="50" y="24"/>
                      <a:pt x="49" y="25"/>
                    </a:cubicBezTo>
                    <a:cubicBezTo>
                      <a:pt x="47" y="27"/>
                      <a:pt x="45" y="28"/>
                      <a:pt x="42" y="29"/>
                    </a:cubicBezTo>
                    <a:cubicBezTo>
                      <a:pt x="40" y="29"/>
                      <a:pt x="38" y="29"/>
                      <a:pt x="37" y="29"/>
                    </a:cubicBezTo>
                    <a:cubicBezTo>
                      <a:pt x="35" y="30"/>
                      <a:pt x="35" y="31"/>
                      <a:pt x="34" y="32"/>
                    </a:cubicBezTo>
                    <a:cubicBezTo>
                      <a:pt x="32" y="32"/>
                      <a:pt x="30" y="31"/>
                      <a:pt x="29" y="32"/>
                    </a:cubicBezTo>
                    <a:cubicBezTo>
                      <a:pt x="28" y="34"/>
                      <a:pt x="30" y="37"/>
                      <a:pt x="29" y="39"/>
                    </a:cubicBezTo>
                    <a:cubicBezTo>
                      <a:pt x="28" y="41"/>
                      <a:pt x="27" y="42"/>
                      <a:pt x="25" y="44"/>
                    </a:cubicBezTo>
                    <a:cubicBezTo>
                      <a:pt x="24" y="44"/>
                      <a:pt x="23" y="44"/>
                      <a:pt x="22" y="44"/>
                    </a:cubicBezTo>
                    <a:cubicBezTo>
                      <a:pt x="21" y="43"/>
                      <a:pt x="20" y="42"/>
                      <a:pt x="20" y="41"/>
                    </a:cubicBezTo>
                    <a:cubicBezTo>
                      <a:pt x="19" y="40"/>
                      <a:pt x="18" y="38"/>
                      <a:pt x="17" y="37"/>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38" name="Freeform 2541"/>
              <p:cNvSpPr>
                <a:spLocks noChangeAspect="1"/>
              </p:cNvSpPr>
              <p:nvPr/>
            </p:nvSpPr>
            <p:spPr bwMode="auto">
              <a:xfrm>
                <a:off x="1532" y="2382"/>
                <a:ext cx="69" cy="75"/>
              </a:xfrm>
              <a:custGeom>
                <a:avLst/>
                <a:gdLst>
                  <a:gd name="T0" fmla="*/ 31 w 58"/>
                  <a:gd name="T1" fmla="*/ 65 h 63"/>
                  <a:gd name="T2" fmla="*/ 42 w 58"/>
                  <a:gd name="T3" fmla="*/ 70 h 63"/>
                  <a:gd name="T4" fmla="*/ 46 w 58"/>
                  <a:gd name="T5" fmla="*/ 70 h 63"/>
                  <a:gd name="T6" fmla="*/ 51 w 58"/>
                  <a:gd name="T7" fmla="*/ 74 h 63"/>
                  <a:gd name="T8" fmla="*/ 59 w 58"/>
                  <a:gd name="T9" fmla="*/ 74 h 63"/>
                  <a:gd name="T10" fmla="*/ 61 w 58"/>
                  <a:gd name="T11" fmla="*/ 70 h 63"/>
                  <a:gd name="T12" fmla="*/ 57 w 58"/>
                  <a:gd name="T13" fmla="*/ 63 h 63"/>
                  <a:gd name="T14" fmla="*/ 59 w 58"/>
                  <a:gd name="T15" fmla="*/ 55 h 63"/>
                  <a:gd name="T16" fmla="*/ 58 w 58"/>
                  <a:gd name="T17" fmla="*/ 48 h 63"/>
                  <a:gd name="T18" fmla="*/ 62 w 58"/>
                  <a:gd name="T19" fmla="*/ 42 h 63"/>
                  <a:gd name="T20" fmla="*/ 62 w 58"/>
                  <a:gd name="T21" fmla="*/ 26 h 63"/>
                  <a:gd name="T22" fmla="*/ 68 w 58"/>
                  <a:gd name="T23" fmla="*/ 15 h 63"/>
                  <a:gd name="T24" fmla="*/ 68 w 58"/>
                  <a:gd name="T25" fmla="*/ 7 h 63"/>
                  <a:gd name="T26" fmla="*/ 69 w 58"/>
                  <a:gd name="T27" fmla="*/ 1 h 63"/>
                  <a:gd name="T28" fmla="*/ 62 w 58"/>
                  <a:gd name="T29" fmla="*/ 1 h 63"/>
                  <a:gd name="T30" fmla="*/ 58 w 58"/>
                  <a:gd name="T31" fmla="*/ 4 h 63"/>
                  <a:gd name="T32" fmla="*/ 49 w 58"/>
                  <a:gd name="T33" fmla="*/ 7 h 63"/>
                  <a:gd name="T34" fmla="*/ 46 w 58"/>
                  <a:gd name="T35" fmla="*/ 4 h 63"/>
                  <a:gd name="T36" fmla="*/ 40 w 58"/>
                  <a:gd name="T37" fmla="*/ 8 h 63"/>
                  <a:gd name="T38" fmla="*/ 39 w 58"/>
                  <a:gd name="T39" fmla="*/ 13 h 63"/>
                  <a:gd name="T40" fmla="*/ 31 w 58"/>
                  <a:gd name="T41" fmla="*/ 18 h 63"/>
                  <a:gd name="T42" fmla="*/ 25 w 58"/>
                  <a:gd name="T43" fmla="*/ 18 h 63"/>
                  <a:gd name="T44" fmla="*/ 21 w 58"/>
                  <a:gd name="T45" fmla="*/ 21 h 63"/>
                  <a:gd name="T46" fmla="*/ 15 w 58"/>
                  <a:gd name="T47" fmla="*/ 21 h 63"/>
                  <a:gd name="T48" fmla="*/ 15 w 58"/>
                  <a:gd name="T49" fmla="*/ 30 h 63"/>
                  <a:gd name="T50" fmla="*/ 11 w 58"/>
                  <a:gd name="T51" fmla="*/ 36 h 63"/>
                  <a:gd name="T52" fmla="*/ 7 w 58"/>
                  <a:gd name="T53" fmla="*/ 36 h 63"/>
                  <a:gd name="T54" fmla="*/ 5 w 58"/>
                  <a:gd name="T55" fmla="*/ 37 h 63"/>
                  <a:gd name="T56" fmla="*/ 1 w 58"/>
                  <a:gd name="T57" fmla="*/ 33 h 63"/>
                  <a:gd name="T58" fmla="*/ 1 w 58"/>
                  <a:gd name="T59" fmla="*/ 38 h 63"/>
                  <a:gd name="T60" fmla="*/ 15 w 58"/>
                  <a:gd name="T61" fmla="*/ 54 h 63"/>
                  <a:gd name="T62" fmla="*/ 27 w 58"/>
                  <a:gd name="T63" fmla="*/ 67 h 63"/>
                  <a:gd name="T64" fmla="*/ 30 w 58"/>
                  <a:gd name="T65" fmla="*/ 65 h 63"/>
                  <a:gd name="T66" fmla="*/ 27 w 58"/>
                  <a:gd name="T67" fmla="*/ 60 h 63"/>
                  <a:gd name="T68" fmla="*/ 26 w 58"/>
                  <a:gd name="T69" fmla="*/ 51 h 63"/>
                  <a:gd name="T70" fmla="*/ 27 w 58"/>
                  <a:gd name="T71" fmla="*/ 50 h 63"/>
                  <a:gd name="T72" fmla="*/ 36 w 58"/>
                  <a:gd name="T73" fmla="*/ 56 h 63"/>
                  <a:gd name="T74" fmla="*/ 43 w 58"/>
                  <a:gd name="T75" fmla="*/ 64 h 63"/>
                  <a:gd name="T76" fmla="*/ 43 w 58"/>
                  <a:gd name="T77" fmla="*/ 68 h 63"/>
                  <a:gd name="T78" fmla="*/ 32 w 58"/>
                  <a:gd name="T79" fmla="*/ 63 h 63"/>
                  <a:gd name="T80" fmla="*/ 31 w 58"/>
                  <a:gd name="T81" fmla="*/ 65 h 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8"/>
                  <a:gd name="T124" fmla="*/ 0 h 63"/>
                  <a:gd name="T125" fmla="*/ 58 w 58"/>
                  <a:gd name="T126" fmla="*/ 63 h 6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8" h="63">
                    <a:moveTo>
                      <a:pt x="26" y="55"/>
                    </a:moveTo>
                    <a:cubicBezTo>
                      <a:pt x="30" y="55"/>
                      <a:pt x="31" y="58"/>
                      <a:pt x="35" y="59"/>
                    </a:cubicBezTo>
                    <a:cubicBezTo>
                      <a:pt x="36" y="59"/>
                      <a:pt x="38" y="58"/>
                      <a:pt x="39" y="59"/>
                    </a:cubicBezTo>
                    <a:cubicBezTo>
                      <a:pt x="41" y="59"/>
                      <a:pt x="41" y="62"/>
                      <a:pt x="43" y="62"/>
                    </a:cubicBezTo>
                    <a:cubicBezTo>
                      <a:pt x="45" y="63"/>
                      <a:pt x="48" y="63"/>
                      <a:pt x="50" y="62"/>
                    </a:cubicBezTo>
                    <a:cubicBezTo>
                      <a:pt x="51" y="62"/>
                      <a:pt x="51" y="60"/>
                      <a:pt x="51" y="59"/>
                    </a:cubicBezTo>
                    <a:cubicBezTo>
                      <a:pt x="50" y="57"/>
                      <a:pt x="48" y="55"/>
                      <a:pt x="48" y="53"/>
                    </a:cubicBezTo>
                    <a:cubicBezTo>
                      <a:pt x="48" y="50"/>
                      <a:pt x="50" y="48"/>
                      <a:pt x="50" y="46"/>
                    </a:cubicBezTo>
                    <a:cubicBezTo>
                      <a:pt x="50" y="44"/>
                      <a:pt x="48" y="42"/>
                      <a:pt x="49" y="40"/>
                    </a:cubicBezTo>
                    <a:cubicBezTo>
                      <a:pt x="49" y="38"/>
                      <a:pt x="52" y="37"/>
                      <a:pt x="52" y="35"/>
                    </a:cubicBezTo>
                    <a:cubicBezTo>
                      <a:pt x="53" y="31"/>
                      <a:pt x="51" y="26"/>
                      <a:pt x="52" y="22"/>
                    </a:cubicBezTo>
                    <a:cubicBezTo>
                      <a:pt x="53" y="18"/>
                      <a:pt x="56" y="16"/>
                      <a:pt x="57" y="13"/>
                    </a:cubicBezTo>
                    <a:cubicBezTo>
                      <a:pt x="58" y="11"/>
                      <a:pt x="57" y="8"/>
                      <a:pt x="57" y="6"/>
                    </a:cubicBezTo>
                    <a:cubicBezTo>
                      <a:pt x="57" y="4"/>
                      <a:pt x="57" y="3"/>
                      <a:pt x="58" y="1"/>
                    </a:cubicBezTo>
                    <a:cubicBezTo>
                      <a:pt x="56" y="1"/>
                      <a:pt x="54" y="0"/>
                      <a:pt x="52" y="1"/>
                    </a:cubicBezTo>
                    <a:cubicBezTo>
                      <a:pt x="51" y="1"/>
                      <a:pt x="50" y="3"/>
                      <a:pt x="49" y="3"/>
                    </a:cubicBezTo>
                    <a:cubicBezTo>
                      <a:pt x="46" y="4"/>
                      <a:pt x="43" y="6"/>
                      <a:pt x="41" y="6"/>
                    </a:cubicBezTo>
                    <a:cubicBezTo>
                      <a:pt x="39" y="6"/>
                      <a:pt x="40" y="3"/>
                      <a:pt x="39" y="3"/>
                    </a:cubicBezTo>
                    <a:cubicBezTo>
                      <a:pt x="37" y="3"/>
                      <a:pt x="35" y="5"/>
                      <a:pt x="34" y="7"/>
                    </a:cubicBezTo>
                    <a:cubicBezTo>
                      <a:pt x="33" y="8"/>
                      <a:pt x="34" y="10"/>
                      <a:pt x="33" y="11"/>
                    </a:cubicBezTo>
                    <a:cubicBezTo>
                      <a:pt x="31" y="13"/>
                      <a:pt x="29" y="14"/>
                      <a:pt x="26" y="15"/>
                    </a:cubicBezTo>
                    <a:cubicBezTo>
                      <a:pt x="24" y="15"/>
                      <a:pt x="22" y="15"/>
                      <a:pt x="21" y="15"/>
                    </a:cubicBezTo>
                    <a:cubicBezTo>
                      <a:pt x="19" y="16"/>
                      <a:pt x="19" y="17"/>
                      <a:pt x="18" y="18"/>
                    </a:cubicBezTo>
                    <a:cubicBezTo>
                      <a:pt x="16" y="18"/>
                      <a:pt x="14" y="17"/>
                      <a:pt x="13" y="18"/>
                    </a:cubicBezTo>
                    <a:cubicBezTo>
                      <a:pt x="12" y="20"/>
                      <a:pt x="14" y="23"/>
                      <a:pt x="13" y="25"/>
                    </a:cubicBezTo>
                    <a:cubicBezTo>
                      <a:pt x="12" y="27"/>
                      <a:pt x="11" y="28"/>
                      <a:pt x="9" y="30"/>
                    </a:cubicBezTo>
                    <a:cubicBezTo>
                      <a:pt x="8" y="30"/>
                      <a:pt x="7" y="30"/>
                      <a:pt x="6" y="30"/>
                    </a:cubicBezTo>
                    <a:cubicBezTo>
                      <a:pt x="5" y="30"/>
                      <a:pt x="4" y="32"/>
                      <a:pt x="4" y="31"/>
                    </a:cubicBezTo>
                    <a:cubicBezTo>
                      <a:pt x="3" y="31"/>
                      <a:pt x="2" y="28"/>
                      <a:pt x="1" y="28"/>
                    </a:cubicBezTo>
                    <a:cubicBezTo>
                      <a:pt x="0" y="29"/>
                      <a:pt x="0" y="31"/>
                      <a:pt x="1" y="32"/>
                    </a:cubicBezTo>
                    <a:cubicBezTo>
                      <a:pt x="4" y="37"/>
                      <a:pt x="9" y="41"/>
                      <a:pt x="13" y="45"/>
                    </a:cubicBezTo>
                    <a:cubicBezTo>
                      <a:pt x="17" y="49"/>
                      <a:pt x="19" y="53"/>
                      <a:pt x="23" y="56"/>
                    </a:cubicBezTo>
                    <a:cubicBezTo>
                      <a:pt x="24" y="56"/>
                      <a:pt x="24" y="55"/>
                      <a:pt x="25" y="55"/>
                    </a:cubicBezTo>
                    <a:cubicBezTo>
                      <a:pt x="25" y="53"/>
                      <a:pt x="23" y="52"/>
                      <a:pt x="23" y="50"/>
                    </a:cubicBezTo>
                    <a:cubicBezTo>
                      <a:pt x="22" y="48"/>
                      <a:pt x="22" y="45"/>
                      <a:pt x="22" y="43"/>
                    </a:cubicBezTo>
                    <a:cubicBezTo>
                      <a:pt x="22" y="42"/>
                      <a:pt x="23" y="42"/>
                      <a:pt x="23" y="42"/>
                    </a:cubicBezTo>
                    <a:cubicBezTo>
                      <a:pt x="26" y="43"/>
                      <a:pt x="28" y="45"/>
                      <a:pt x="30" y="47"/>
                    </a:cubicBezTo>
                    <a:cubicBezTo>
                      <a:pt x="32" y="49"/>
                      <a:pt x="34" y="51"/>
                      <a:pt x="36" y="54"/>
                    </a:cubicBezTo>
                    <a:cubicBezTo>
                      <a:pt x="36" y="55"/>
                      <a:pt x="37" y="57"/>
                      <a:pt x="36" y="57"/>
                    </a:cubicBezTo>
                    <a:cubicBezTo>
                      <a:pt x="32" y="57"/>
                      <a:pt x="30" y="54"/>
                      <a:pt x="27" y="53"/>
                    </a:cubicBezTo>
                    <a:cubicBezTo>
                      <a:pt x="26" y="53"/>
                      <a:pt x="26" y="54"/>
                      <a:pt x="26" y="55"/>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 name="Freeform 2542"/>
              <p:cNvSpPr>
                <a:spLocks noChangeAspect="1"/>
              </p:cNvSpPr>
              <p:nvPr/>
            </p:nvSpPr>
            <p:spPr bwMode="auto">
              <a:xfrm>
                <a:off x="1603" y="2475"/>
                <a:ext cx="84" cy="44"/>
              </a:xfrm>
              <a:custGeom>
                <a:avLst/>
                <a:gdLst>
                  <a:gd name="T0" fmla="*/ 76 w 70"/>
                  <a:gd name="T1" fmla="*/ 40 h 36"/>
                  <a:gd name="T2" fmla="*/ 79 w 70"/>
                  <a:gd name="T3" fmla="*/ 35 h 36"/>
                  <a:gd name="T4" fmla="*/ 83 w 70"/>
                  <a:gd name="T5" fmla="*/ 35 h 36"/>
                  <a:gd name="T6" fmla="*/ 84 w 70"/>
                  <a:gd name="T7" fmla="*/ 27 h 36"/>
                  <a:gd name="T8" fmla="*/ 82 w 70"/>
                  <a:gd name="T9" fmla="*/ 22 h 36"/>
                  <a:gd name="T10" fmla="*/ 84 w 70"/>
                  <a:gd name="T11" fmla="*/ 18 h 36"/>
                  <a:gd name="T12" fmla="*/ 77 w 70"/>
                  <a:gd name="T13" fmla="*/ 10 h 36"/>
                  <a:gd name="T14" fmla="*/ 65 w 70"/>
                  <a:gd name="T15" fmla="*/ 6 h 36"/>
                  <a:gd name="T16" fmla="*/ 56 w 70"/>
                  <a:gd name="T17" fmla="*/ 1 h 36"/>
                  <a:gd name="T18" fmla="*/ 50 w 70"/>
                  <a:gd name="T19" fmla="*/ 5 h 36"/>
                  <a:gd name="T20" fmla="*/ 40 w 70"/>
                  <a:gd name="T21" fmla="*/ 7 h 36"/>
                  <a:gd name="T22" fmla="*/ 26 w 70"/>
                  <a:gd name="T23" fmla="*/ 15 h 36"/>
                  <a:gd name="T24" fmla="*/ 19 w 70"/>
                  <a:gd name="T25" fmla="*/ 12 h 36"/>
                  <a:gd name="T26" fmla="*/ 13 w 70"/>
                  <a:gd name="T27" fmla="*/ 12 h 36"/>
                  <a:gd name="T28" fmla="*/ 10 w 70"/>
                  <a:gd name="T29" fmla="*/ 5 h 36"/>
                  <a:gd name="T30" fmla="*/ 4 w 70"/>
                  <a:gd name="T31" fmla="*/ 1 h 36"/>
                  <a:gd name="T32" fmla="*/ 2 w 70"/>
                  <a:gd name="T33" fmla="*/ 9 h 36"/>
                  <a:gd name="T34" fmla="*/ 6 w 70"/>
                  <a:gd name="T35" fmla="*/ 13 h 36"/>
                  <a:gd name="T36" fmla="*/ 2 w 70"/>
                  <a:gd name="T37" fmla="*/ 17 h 36"/>
                  <a:gd name="T38" fmla="*/ 2 w 70"/>
                  <a:gd name="T39" fmla="*/ 22 h 36"/>
                  <a:gd name="T40" fmla="*/ 0 w 70"/>
                  <a:gd name="T41" fmla="*/ 26 h 36"/>
                  <a:gd name="T42" fmla="*/ 11 w 70"/>
                  <a:gd name="T43" fmla="*/ 26 h 36"/>
                  <a:gd name="T44" fmla="*/ 19 w 70"/>
                  <a:gd name="T45" fmla="*/ 26 h 36"/>
                  <a:gd name="T46" fmla="*/ 22 w 70"/>
                  <a:gd name="T47" fmla="*/ 33 h 36"/>
                  <a:gd name="T48" fmla="*/ 24 w 70"/>
                  <a:gd name="T49" fmla="*/ 37 h 36"/>
                  <a:gd name="T50" fmla="*/ 28 w 70"/>
                  <a:gd name="T51" fmla="*/ 31 h 36"/>
                  <a:gd name="T52" fmla="*/ 30 w 70"/>
                  <a:gd name="T53" fmla="*/ 38 h 36"/>
                  <a:gd name="T54" fmla="*/ 35 w 70"/>
                  <a:gd name="T55" fmla="*/ 43 h 36"/>
                  <a:gd name="T56" fmla="*/ 44 w 70"/>
                  <a:gd name="T57" fmla="*/ 39 h 36"/>
                  <a:gd name="T58" fmla="*/ 41 w 70"/>
                  <a:gd name="T59" fmla="*/ 32 h 36"/>
                  <a:gd name="T60" fmla="*/ 37 w 70"/>
                  <a:gd name="T61" fmla="*/ 26 h 36"/>
                  <a:gd name="T62" fmla="*/ 42 w 70"/>
                  <a:gd name="T63" fmla="*/ 23 h 36"/>
                  <a:gd name="T64" fmla="*/ 47 w 70"/>
                  <a:gd name="T65" fmla="*/ 20 h 36"/>
                  <a:gd name="T66" fmla="*/ 47 w 70"/>
                  <a:gd name="T67" fmla="*/ 13 h 36"/>
                  <a:gd name="T68" fmla="*/ 56 w 70"/>
                  <a:gd name="T69" fmla="*/ 10 h 36"/>
                  <a:gd name="T70" fmla="*/ 65 w 70"/>
                  <a:gd name="T71" fmla="*/ 16 h 36"/>
                  <a:gd name="T72" fmla="*/ 70 w 70"/>
                  <a:gd name="T73" fmla="*/ 18 h 36"/>
                  <a:gd name="T74" fmla="*/ 72 w 70"/>
                  <a:gd name="T75" fmla="*/ 27 h 36"/>
                  <a:gd name="T76" fmla="*/ 68 w 70"/>
                  <a:gd name="T77" fmla="*/ 28 h 36"/>
                  <a:gd name="T78" fmla="*/ 71 w 70"/>
                  <a:gd name="T79" fmla="*/ 35 h 36"/>
                  <a:gd name="T80" fmla="*/ 76 w 70"/>
                  <a:gd name="T81" fmla="*/ 40 h 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36"/>
                  <a:gd name="T125" fmla="*/ 70 w 70"/>
                  <a:gd name="T126" fmla="*/ 36 h 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36">
                    <a:moveTo>
                      <a:pt x="63" y="33"/>
                    </a:moveTo>
                    <a:cubicBezTo>
                      <a:pt x="64" y="32"/>
                      <a:pt x="65" y="30"/>
                      <a:pt x="66" y="29"/>
                    </a:cubicBezTo>
                    <a:cubicBezTo>
                      <a:pt x="67" y="28"/>
                      <a:pt x="69" y="30"/>
                      <a:pt x="69" y="29"/>
                    </a:cubicBezTo>
                    <a:cubicBezTo>
                      <a:pt x="70" y="27"/>
                      <a:pt x="70" y="25"/>
                      <a:pt x="70" y="22"/>
                    </a:cubicBezTo>
                    <a:cubicBezTo>
                      <a:pt x="70" y="21"/>
                      <a:pt x="68" y="19"/>
                      <a:pt x="68" y="18"/>
                    </a:cubicBezTo>
                    <a:cubicBezTo>
                      <a:pt x="68" y="16"/>
                      <a:pt x="69" y="16"/>
                      <a:pt x="70" y="15"/>
                    </a:cubicBezTo>
                    <a:cubicBezTo>
                      <a:pt x="68" y="12"/>
                      <a:pt x="67" y="10"/>
                      <a:pt x="64" y="8"/>
                    </a:cubicBezTo>
                    <a:cubicBezTo>
                      <a:pt x="61" y="6"/>
                      <a:pt x="58" y="7"/>
                      <a:pt x="54" y="5"/>
                    </a:cubicBezTo>
                    <a:cubicBezTo>
                      <a:pt x="52" y="4"/>
                      <a:pt x="50" y="1"/>
                      <a:pt x="47" y="1"/>
                    </a:cubicBezTo>
                    <a:cubicBezTo>
                      <a:pt x="45" y="0"/>
                      <a:pt x="44" y="4"/>
                      <a:pt x="42" y="4"/>
                    </a:cubicBezTo>
                    <a:cubicBezTo>
                      <a:pt x="39" y="5"/>
                      <a:pt x="35" y="5"/>
                      <a:pt x="33" y="6"/>
                    </a:cubicBezTo>
                    <a:cubicBezTo>
                      <a:pt x="29" y="7"/>
                      <a:pt x="26" y="11"/>
                      <a:pt x="22" y="12"/>
                    </a:cubicBezTo>
                    <a:cubicBezTo>
                      <a:pt x="20" y="13"/>
                      <a:pt x="18" y="10"/>
                      <a:pt x="16" y="10"/>
                    </a:cubicBezTo>
                    <a:cubicBezTo>
                      <a:pt x="14" y="10"/>
                      <a:pt x="12" y="11"/>
                      <a:pt x="11" y="10"/>
                    </a:cubicBezTo>
                    <a:cubicBezTo>
                      <a:pt x="9" y="9"/>
                      <a:pt x="9" y="6"/>
                      <a:pt x="8" y="4"/>
                    </a:cubicBezTo>
                    <a:cubicBezTo>
                      <a:pt x="7" y="3"/>
                      <a:pt x="4" y="2"/>
                      <a:pt x="3" y="1"/>
                    </a:cubicBezTo>
                    <a:cubicBezTo>
                      <a:pt x="3" y="3"/>
                      <a:pt x="1" y="5"/>
                      <a:pt x="2" y="7"/>
                    </a:cubicBezTo>
                    <a:cubicBezTo>
                      <a:pt x="2" y="9"/>
                      <a:pt x="5" y="9"/>
                      <a:pt x="5" y="11"/>
                    </a:cubicBezTo>
                    <a:cubicBezTo>
                      <a:pt x="5" y="12"/>
                      <a:pt x="2" y="12"/>
                      <a:pt x="2" y="14"/>
                    </a:cubicBezTo>
                    <a:cubicBezTo>
                      <a:pt x="1" y="15"/>
                      <a:pt x="2" y="16"/>
                      <a:pt x="2" y="18"/>
                    </a:cubicBezTo>
                    <a:cubicBezTo>
                      <a:pt x="2" y="19"/>
                      <a:pt x="1" y="20"/>
                      <a:pt x="0" y="21"/>
                    </a:cubicBezTo>
                    <a:cubicBezTo>
                      <a:pt x="3" y="21"/>
                      <a:pt x="6" y="21"/>
                      <a:pt x="9" y="21"/>
                    </a:cubicBezTo>
                    <a:cubicBezTo>
                      <a:pt x="11" y="21"/>
                      <a:pt x="14" y="20"/>
                      <a:pt x="16" y="21"/>
                    </a:cubicBezTo>
                    <a:cubicBezTo>
                      <a:pt x="17" y="22"/>
                      <a:pt x="17" y="25"/>
                      <a:pt x="18" y="27"/>
                    </a:cubicBezTo>
                    <a:cubicBezTo>
                      <a:pt x="18" y="28"/>
                      <a:pt x="18" y="31"/>
                      <a:pt x="20" y="30"/>
                    </a:cubicBezTo>
                    <a:cubicBezTo>
                      <a:pt x="22" y="30"/>
                      <a:pt x="21" y="25"/>
                      <a:pt x="23" y="25"/>
                    </a:cubicBezTo>
                    <a:cubicBezTo>
                      <a:pt x="25" y="25"/>
                      <a:pt x="24" y="29"/>
                      <a:pt x="25" y="31"/>
                    </a:cubicBezTo>
                    <a:cubicBezTo>
                      <a:pt x="26" y="33"/>
                      <a:pt x="27" y="35"/>
                      <a:pt x="29" y="35"/>
                    </a:cubicBezTo>
                    <a:cubicBezTo>
                      <a:pt x="32" y="36"/>
                      <a:pt x="36" y="35"/>
                      <a:pt x="37" y="32"/>
                    </a:cubicBezTo>
                    <a:cubicBezTo>
                      <a:pt x="38" y="30"/>
                      <a:pt x="35" y="28"/>
                      <a:pt x="34" y="26"/>
                    </a:cubicBezTo>
                    <a:cubicBezTo>
                      <a:pt x="33" y="24"/>
                      <a:pt x="30" y="23"/>
                      <a:pt x="31" y="21"/>
                    </a:cubicBezTo>
                    <a:cubicBezTo>
                      <a:pt x="31" y="19"/>
                      <a:pt x="33" y="19"/>
                      <a:pt x="35" y="19"/>
                    </a:cubicBezTo>
                    <a:cubicBezTo>
                      <a:pt x="36" y="18"/>
                      <a:pt x="38" y="17"/>
                      <a:pt x="39" y="16"/>
                    </a:cubicBezTo>
                    <a:cubicBezTo>
                      <a:pt x="40" y="14"/>
                      <a:pt x="38" y="12"/>
                      <a:pt x="39" y="11"/>
                    </a:cubicBezTo>
                    <a:cubicBezTo>
                      <a:pt x="41" y="9"/>
                      <a:pt x="45" y="8"/>
                      <a:pt x="47" y="8"/>
                    </a:cubicBezTo>
                    <a:cubicBezTo>
                      <a:pt x="50" y="9"/>
                      <a:pt x="52" y="12"/>
                      <a:pt x="54" y="13"/>
                    </a:cubicBezTo>
                    <a:cubicBezTo>
                      <a:pt x="55" y="14"/>
                      <a:pt x="57" y="14"/>
                      <a:pt x="58" y="15"/>
                    </a:cubicBezTo>
                    <a:cubicBezTo>
                      <a:pt x="59" y="17"/>
                      <a:pt x="60" y="20"/>
                      <a:pt x="60" y="22"/>
                    </a:cubicBezTo>
                    <a:cubicBezTo>
                      <a:pt x="60" y="23"/>
                      <a:pt x="58" y="22"/>
                      <a:pt x="57" y="23"/>
                    </a:cubicBezTo>
                    <a:cubicBezTo>
                      <a:pt x="57" y="25"/>
                      <a:pt x="58" y="27"/>
                      <a:pt x="59" y="29"/>
                    </a:cubicBezTo>
                    <a:cubicBezTo>
                      <a:pt x="60" y="30"/>
                      <a:pt x="62" y="32"/>
                      <a:pt x="63" y="3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 name="Freeform 2543"/>
              <p:cNvSpPr>
                <a:spLocks noChangeAspect="1"/>
              </p:cNvSpPr>
              <p:nvPr/>
            </p:nvSpPr>
            <p:spPr bwMode="auto">
              <a:xfrm>
                <a:off x="1558" y="2448"/>
                <a:ext cx="51" cy="56"/>
              </a:xfrm>
              <a:custGeom>
                <a:avLst/>
                <a:gdLst>
                  <a:gd name="T0" fmla="*/ 49 w 42"/>
                  <a:gd name="T1" fmla="*/ 29 h 47"/>
                  <a:gd name="T2" fmla="*/ 47 w 42"/>
                  <a:gd name="T3" fmla="*/ 26 h 47"/>
                  <a:gd name="T4" fmla="*/ 44 w 42"/>
                  <a:gd name="T5" fmla="*/ 23 h 47"/>
                  <a:gd name="T6" fmla="*/ 36 w 42"/>
                  <a:gd name="T7" fmla="*/ 15 h 47"/>
                  <a:gd name="T8" fmla="*/ 36 w 42"/>
                  <a:gd name="T9" fmla="*/ 8 h 47"/>
                  <a:gd name="T10" fmla="*/ 35 w 42"/>
                  <a:gd name="T11" fmla="*/ 5 h 47"/>
                  <a:gd name="T12" fmla="*/ 34 w 42"/>
                  <a:gd name="T13" fmla="*/ 8 h 47"/>
                  <a:gd name="T14" fmla="*/ 25 w 42"/>
                  <a:gd name="T15" fmla="*/ 8 h 47"/>
                  <a:gd name="T16" fmla="*/ 21 w 42"/>
                  <a:gd name="T17" fmla="*/ 5 h 47"/>
                  <a:gd name="T18" fmla="*/ 16 w 42"/>
                  <a:gd name="T19" fmla="*/ 5 h 47"/>
                  <a:gd name="T20" fmla="*/ 5 w 42"/>
                  <a:gd name="T21" fmla="*/ 0 h 47"/>
                  <a:gd name="T22" fmla="*/ 4 w 42"/>
                  <a:gd name="T23" fmla="*/ 0 h 47"/>
                  <a:gd name="T24" fmla="*/ 1 w 42"/>
                  <a:gd name="T25" fmla="*/ 1 h 47"/>
                  <a:gd name="T26" fmla="*/ 0 w 42"/>
                  <a:gd name="T27" fmla="*/ 5 h 47"/>
                  <a:gd name="T28" fmla="*/ 1 w 42"/>
                  <a:gd name="T29" fmla="*/ 8 h 47"/>
                  <a:gd name="T30" fmla="*/ 1 w 42"/>
                  <a:gd name="T31" fmla="*/ 12 h 47"/>
                  <a:gd name="T32" fmla="*/ 0 w 42"/>
                  <a:gd name="T33" fmla="*/ 19 h 47"/>
                  <a:gd name="T34" fmla="*/ 1 w 42"/>
                  <a:gd name="T35" fmla="*/ 23 h 47"/>
                  <a:gd name="T36" fmla="*/ 7 w 42"/>
                  <a:gd name="T37" fmla="*/ 26 h 47"/>
                  <a:gd name="T38" fmla="*/ 12 w 42"/>
                  <a:gd name="T39" fmla="*/ 27 h 47"/>
                  <a:gd name="T40" fmla="*/ 12 w 42"/>
                  <a:gd name="T41" fmla="*/ 25 h 47"/>
                  <a:gd name="T42" fmla="*/ 10 w 42"/>
                  <a:gd name="T43" fmla="*/ 19 h 47"/>
                  <a:gd name="T44" fmla="*/ 11 w 42"/>
                  <a:gd name="T45" fmla="*/ 18 h 47"/>
                  <a:gd name="T46" fmla="*/ 16 w 42"/>
                  <a:gd name="T47" fmla="*/ 23 h 47"/>
                  <a:gd name="T48" fmla="*/ 18 w 42"/>
                  <a:gd name="T49" fmla="*/ 29 h 47"/>
                  <a:gd name="T50" fmla="*/ 28 w 42"/>
                  <a:gd name="T51" fmla="*/ 32 h 47"/>
                  <a:gd name="T52" fmla="*/ 34 w 42"/>
                  <a:gd name="T53" fmla="*/ 38 h 47"/>
                  <a:gd name="T54" fmla="*/ 34 w 42"/>
                  <a:gd name="T55" fmla="*/ 46 h 47"/>
                  <a:gd name="T56" fmla="*/ 39 w 42"/>
                  <a:gd name="T57" fmla="*/ 50 h 47"/>
                  <a:gd name="T58" fmla="*/ 36 w 42"/>
                  <a:gd name="T59" fmla="*/ 46 h 47"/>
                  <a:gd name="T60" fmla="*/ 36 w 42"/>
                  <a:gd name="T61" fmla="*/ 43 h 47"/>
                  <a:gd name="T62" fmla="*/ 40 w 42"/>
                  <a:gd name="T63" fmla="*/ 46 h 47"/>
                  <a:gd name="T64" fmla="*/ 45 w 42"/>
                  <a:gd name="T65" fmla="*/ 55 h 47"/>
                  <a:gd name="T66" fmla="*/ 45 w 42"/>
                  <a:gd name="T67" fmla="*/ 52 h 47"/>
                  <a:gd name="T68" fmla="*/ 47 w 42"/>
                  <a:gd name="T69" fmla="*/ 49 h 47"/>
                  <a:gd name="T70" fmla="*/ 47 w 42"/>
                  <a:gd name="T71" fmla="*/ 44 h 47"/>
                  <a:gd name="T72" fmla="*/ 51 w 42"/>
                  <a:gd name="T73" fmla="*/ 41 h 47"/>
                  <a:gd name="T74" fmla="*/ 47 w 42"/>
                  <a:gd name="T75" fmla="*/ 36 h 47"/>
                  <a:gd name="T76" fmla="*/ 49 w 42"/>
                  <a:gd name="T77" fmla="*/ 29 h 4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2"/>
                  <a:gd name="T118" fmla="*/ 0 h 47"/>
                  <a:gd name="T119" fmla="*/ 42 w 42"/>
                  <a:gd name="T120" fmla="*/ 47 h 4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2" h="47">
                    <a:moveTo>
                      <a:pt x="40" y="24"/>
                    </a:moveTo>
                    <a:cubicBezTo>
                      <a:pt x="40" y="23"/>
                      <a:pt x="40" y="23"/>
                      <a:pt x="39" y="22"/>
                    </a:cubicBezTo>
                    <a:cubicBezTo>
                      <a:pt x="38" y="21"/>
                      <a:pt x="37" y="20"/>
                      <a:pt x="36" y="19"/>
                    </a:cubicBezTo>
                    <a:cubicBezTo>
                      <a:pt x="34" y="17"/>
                      <a:pt x="31" y="15"/>
                      <a:pt x="30" y="13"/>
                    </a:cubicBezTo>
                    <a:cubicBezTo>
                      <a:pt x="29" y="11"/>
                      <a:pt x="30" y="9"/>
                      <a:pt x="30" y="7"/>
                    </a:cubicBezTo>
                    <a:cubicBezTo>
                      <a:pt x="30" y="6"/>
                      <a:pt x="29" y="5"/>
                      <a:pt x="29" y="4"/>
                    </a:cubicBezTo>
                    <a:cubicBezTo>
                      <a:pt x="29" y="5"/>
                      <a:pt x="29" y="7"/>
                      <a:pt x="28" y="7"/>
                    </a:cubicBezTo>
                    <a:cubicBezTo>
                      <a:pt x="26" y="8"/>
                      <a:pt x="23" y="8"/>
                      <a:pt x="21" y="7"/>
                    </a:cubicBezTo>
                    <a:cubicBezTo>
                      <a:pt x="19" y="7"/>
                      <a:pt x="19" y="4"/>
                      <a:pt x="17" y="4"/>
                    </a:cubicBezTo>
                    <a:cubicBezTo>
                      <a:pt x="16" y="3"/>
                      <a:pt x="14" y="4"/>
                      <a:pt x="13" y="4"/>
                    </a:cubicBezTo>
                    <a:cubicBezTo>
                      <a:pt x="9" y="3"/>
                      <a:pt x="8" y="0"/>
                      <a:pt x="4" y="0"/>
                    </a:cubicBezTo>
                    <a:lnTo>
                      <a:pt x="3" y="0"/>
                    </a:lnTo>
                    <a:cubicBezTo>
                      <a:pt x="2" y="0"/>
                      <a:pt x="2" y="1"/>
                      <a:pt x="1" y="1"/>
                    </a:cubicBezTo>
                    <a:cubicBezTo>
                      <a:pt x="1" y="2"/>
                      <a:pt x="0" y="3"/>
                      <a:pt x="0" y="4"/>
                    </a:cubicBezTo>
                    <a:cubicBezTo>
                      <a:pt x="0" y="5"/>
                      <a:pt x="1" y="6"/>
                      <a:pt x="1" y="7"/>
                    </a:cubicBezTo>
                    <a:cubicBezTo>
                      <a:pt x="1" y="8"/>
                      <a:pt x="1" y="9"/>
                      <a:pt x="1" y="10"/>
                    </a:cubicBezTo>
                    <a:cubicBezTo>
                      <a:pt x="1" y="12"/>
                      <a:pt x="0" y="14"/>
                      <a:pt x="0" y="16"/>
                    </a:cubicBezTo>
                    <a:cubicBezTo>
                      <a:pt x="0" y="17"/>
                      <a:pt x="0" y="18"/>
                      <a:pt x="1" y="19"/>
                    </a:cubicBezTo>
                    <a:cubicBezTo>
                      <a:pt x="3" y="20"/>
                      <a:pt x="4" y="21"/>
                      <a:pt x="6" y="22"/>
                    </a:cubicBezTo>
                    <a:cubicBezTo>
                      <a:pt x="7" y="23"/>
                      <a:pt x="9" y="24"/>
                      <a:pt x="10" y="23"/>
                    </a:cubicBezTo>
                    <a:cubicBezTo>
                      <a:pt x="11" y="23"/>
                      <a:pt x="10" y="22"/>
                      <a:pt x="10" y="21"/>
                    </a:cubicBezTo>
                    <a:cubicBezTo>
                      <a:pt x="10" y="19"/>
                      <a:pt x="8" y="18"/>
                      <a:pt x="8" y="16"/>
                    </a:cubicBezTo>
                    <a:cubicBezTo>
                      <a:pt x="8" y="15"/>
                      <a:pt x="9" y="15"/>
                      <a:pt x="9" y="15"/>
                    </a:cubicBezTo>
                    <a:cubicBezTo>
                      <a:pt x="11" y="16"/>
                      <a:pt x="12" y="18"/>
                      <a:pt x="13" y="19"/>
                    </a:cubicBezTo>
                    <a:cubicBezTo>
                      <a:pt x="14" y="21"/>
                      <a:pt x="13" y="23"/>
                      <a:pt x="15" y="24"/>
                    </a:cubicBezTo>
                    <a:cubicBezTo>
                      <a:pt x="17" y="26"/>
                      <a:pt x="21" y="25"/>
                      <a:pt x="23" y="27"/>
                    </a:cubicBezTo>
                    <a:cubicBezTo>
                      <a:pt x="25" y="28"/>
                      <a:pt x="27" y="30"/>
                      <a:pt x="28" y="32"/>
                    </a:cubicBezTo>
                    <a:cubicBezTo>
                      <a:pt x="28" y="34"/>
                      <a:pt x="27" y="37"/>
                      <a:pt x="28" y="39"/>
                    </a:cubicBezTo>
                    <a:cubicBezTo>
                      <a:pt x="28" y="41"/>
                      <a:pt x="31" y="42"/>
                      <a:pt x="32" y="42"/>
                    </a:cubicBezTo>
                    <a:cubicBezTo>
                      <a:pt x="34" y="42"/>
                      <a:pt x="31" y="40"/>
                      <a:pt x="30" y="39"/>
                    </a:cubicBezTo>
                    <a:cubicBezTo>
                      <a:pt x="30" y="38"/>
                      <a:pt x="29" y="36"/>
                      <a:pt x="30" y="36"/>
                    </a:cubicBezTo>
                    <a:cubicBezTo>
                      <a:pt x="32" y="36"/>
                      <a:pt x="32" y="38"/>
                      <a:pt x="33" y="39"/>
                    </a:cubicBezTo>
                    <a:cubicBezTo>
                      <a:pt x="35" y="41"/>
                      <a:pt x="35" y="44"/>
                      <a:pt x="37" y="46"/>
                    </a:cubicBezTo>
                    <a:cubicBezTo>
                      <a:pt x="37" y="47"/>
                      <a:pt x="37" y="44"/>
                      <a:pt x="37" y="44"/>
                    </a:cubicBezTo>
                    <a:cubicBezTo>
                      <a:pt x="38" y="43"/>
                      <a:pt x="39" y="42"/>
                      <a:pt x="39" y="41"/>
                    </a:cubicBezTo>
                    <a:cubicBezTo>
                      <a:pt x="39" y="39"/>
                      <a:pt x="38" y="38"/>
                      <a:pt x="39" y="37"/>
                    </a:cubicBezTo>
                    <a:cubicBezTo>
                      <a:pt x="39" y="35"/>
                      <a:pt x="42" y="35"/>
                      <a:pt x="42" y="34"/>
                    </a:cubicBezTo>
                    <a:cubicBezTo>
                      <a:pt x="42" y="32"/>
                      <a:pt x="39" y="32"/>
                      <a:pt x="39" y="30"/>
                    </a:cubicBezTo>
                    <a:cubicBezTo>
                      <a:pt x="38" y="28"/>
                      <a:pt x="40" y="26"/>
                      <a:pt x="40" y="24"/>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 name="Freeform 2544"/>
              <p:cNvSpPr>
                <a:spLocks noChangeAspect="1"/>
              </p:cNvSpPr>
              <p:nvPr/>
            </p:nvSpPr>
            <p:spPr bwMode="auto">
              <a:xfrm>
                <a:off x="1661" y="2426"/>
                <a:ext cx="183" cy="289"/>
              </a:xfrm>
              <a:custGeom>
                <a:avLst/>
                <a:gdLst>
                  <a:gd name="T0" fmla="*/ 33 w 152"/>
                  <a:gd name="T1" fmla="*/ 80 h 241"/>
                  <a:gd name="T2" fmla="*/ 41 w 152"/>
                  <a:gd name="T3" fmla="*/ 65 h 241"/>
                  <a:gd name="T4" fmla="*/ 51 w 152"/>
                  <a:gd name="T5" fmla="*/ 50 h 241"/>
                  <a:gd name="T6" fmla="*/ 61 w 152"/>
                  <a:gd name="T7" fmla="*/ 29 h 241"/>
                  <a:gd name="T8" fmla="*/ 73 w 152"/>
                  <a:gd name="T9" fmla="*/ 26 h 241"/>
                  <a:gd name="T10" fmla="*/ 95 w 152"/>
                  <a:gd name="T11" fmla="*/ 18 h 241"/>
                  <a:gd name="T12" fmla="*/ 110 w 152"/>
                  <a:gd name="T13" fmla="*/ 6 h 241"/>
                  <a:gd name="T14" fmla="*/ 122 w 152"/>
                  <a:gd name="T15" fmla="*/ 8 h 241"/>
                  <a:gd name="T16" fmla="*/ 104 w 152"/>
                  <a:gd name="T17" fmla="*/ 24 h 241"/>
                  <a:gd name="T18" fmla="*/ 85 w 152"/>
                  <a:gd name="T19" fmla="*/ 59 h 241"/>
                  <a:gd name="T20" fmla="*/ 98 w 152"/>
                  <a:gd name="T21" fmla="*/ 60 h 241"/>
                  <a:gd name="T22" fmla="*/ 104 w 152"/>
                  <a:gd name="T23" fmla="*/ 90 h 241"/>
                  <a:gd name="T24" fmla="*/ 122 w 152"/>
                  <a:gd name="T25" fmla="*/ 94 h 241"/>
                  <a:gd name="T26" fmla="*/ 136 w 152"/>
                  <a:gd name="T27" fmla="*/ 96 h 241"/>
                  <a:gd name="T28" fmla="*/ 153 w 152"/>
                  <a:gd name="T29" fmla="*/ 109 h 241"/>
                  <a:gd name="T30" fmla="*/ 175 w 152"/>
                  <a:gd name="T31" fmla="*/ 109 h 241"/>
                  <a:gd name="T32" fmla="*/ 171 w 152"/>
                  <a:gd name="T33" fmla="*/ 128 h 241"/>
                  <a:gd name="T34" fmla="*/ 172 w 152"/>
                  <a:gd name="T35" fmla="*/ 149 h 241"/>
                  <a:gd name="T36" fmla="*/ 167 w 152"/>
                  <a:gd name="T37" fmla="*/ 165 h 241"/>
                  <a:gd name="T38" fmla="*/ 183 w 152"/>
                  <a:gd name="T39" fmla="*/ 192 h 241"/>
                  <a:gd name="T40" fmla="*/ 172 w 152"/>
                  <a:gd name="T41" fmla="*/ 177 h 241"/>
                  <a:gd name="T42" fmla="*/ 163 w 152"/>
                  <a:gd name="T43" fmla="*/ 183 h 241"/>
                  <a:gd name="T44" fmla="*/ 146 w 152"/>
                  <a:gd name="T45" fmla="*/ 194 h 241"/>
                  <a:gd name="T46" fmla="*/ 140 w 152"/>
                  <a:gd name="T47" fmla="*/ 201 h 241"/>
                  <a:gd name="T48" fmla="*/ 142 w 152"/>
                  <a:gd name="T49" fmla="*/ 225 h 241"/>
                  <a:gd name="T50" fmla="*/ 138 w 152"/>
                  <a:gd name="T51" fmla="*/ 289 h 241"/>
                  <a:gd name="T52" fmla="*/ 134 w 152"/>
                  <a:gd name="T53" fmla="*/ 277 h 241"/>
                  <a:gd name="T54" fmla="*/ 131 w 152"/>
                  <a:gd name="T55" fmla="*/ 258 h 241"/>
                  <a:gd name="T56" fmla="*/ 116 w 152"/>
                  <a:gd name="T57" fmla="*/ 255 h 241"/>
                  <a:gd name="T58" fmla="*/ 93 w 152"/>
                  <a:gd name="T59" fmla="*/ 254 h 241"/>
                  <a:gd name="T60" fmla="*/ 88 w 152"/>
                  <a:gd name="T61" fmla="*/ 243 h 241"/>
                  <a:gd name="T62" fmla="*/ 71 w 152"/>
                  <a:gd name="T63" fmla="*/ 233 h 241"/>
                  <a:gd name="T64" fmla="*/ 58 w 152"/>
                  <a:gd name="T65" fmla="*/ 216 h 241"/>
                  <a:gd name="T66" fmla="*/ 39 w 152"/>
                  <a:gd name="T67" fmla="*/ 206 h 241"/>
                  <a:gd name="T68" fmla="*/ 28 w 152"/>
                  <a:gd name="T69" fmla="*/ 206 h 241"/>
                  <a:gd name="T70" fmla="*/ 13 w 152"/>
                  <a:gd name="T71" fmla="*/ 198 h 241"/>
                  <a:gd name="T72" fmla="*/ 1 w 152"/>
                  <a:gd name="T73" fmla="*/ 186 h 241"/>
                  <a:gd name="T74" fmla="*/ 4 w 152"/>
                  <a:gd name="T75" fmla="*/ 176 h 241"/>
                  <a:gd name="T76" fmla="*/ 19 w 152"/>
                  <a:gd name="T77" fmla="*/ 168 h 241"/>
                  <a:gd name="T78" fmla="*/ 29 w 152"/>
                  <a:gd name="T79" fmla="*/ 149 h 241"/>
                  <a:gd name="T80" fmla="*/ 20 w 152"/>
                  <a:gd name="T81" fmla="*/ 140 h 241"/>
                  <a:gd name="T82" fmla="*/ 20 w 152"/>
                  <a:gd name="T83" fmla="*/ 121 h 241"/>
                  <a:gd name="T84" fmla="*/ 25 w 152"/>
                  <a:gd name="T85" fmla="*/ 104 h 241"/>
                  <a:gd name="T86" fmla="*/ 17 w 152"/>
                  <a:gd name="T87" fmla="*/ 89 h 241"/>
                  <a:gd name="T88" fmla="*/ 25 w 152"/>
                  <a:gd name="T89" fmla="*/ 76 h 24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2"/>
                  <a:gd name="T136" fmla="*/ 0 h 241"/>
                  <a:gd name="T137" fmla="*/ 152 w 152"/>
                  <a:gd name="T138" fmla="*/ 241 h 24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2" h="241">
                    <a:moveTo>
                      <a:pt x="21" y="56"/>
                    </a:moveTo>
                    <a:cubicBezTo>
                      <a:pt x="22" y="58"/>
                      <a:pt x="26" y="61"/>
                      <a:pt x="27" y="63"/>
                    </a:cubicBezTo>
                    <a:cubicBezTo>
                      <a:pt x="27" y="64"/>
                      <a:pt x="26" y="66"/>
                      <a:pt x="27" y="67"/>
                    </a:cubicBezTo>
                    <a:cubicBezTo>
                      <a:pt x="27" y="68"/>
                      <a:pt x="29" y="68"/>
                      <a:pt x="29" y="67"/>
                    </a:cubicBezTo>
                    <a:cubicBezTo>
                      <a:pt x="30" y="64"/>
                      <a:pt x="27" y="61"/>
                      <a:pt x="28" y="58"/>
                    </a:cubicBezTo>
                    <a:cubicBezTo>
                      <a:pt x="29" y="56"/>
                      <a:pt x="32" y="56"/>
                      <a:pt x="34" y="54"/>
                    </a:cubicBezTo>
                    <a:cubicBezTo>
                      <a:pt x="36" y="52"/>
                      <a:pt x="36" y="49"/>
                      <a:pt x="38" y="48"/>
                    </a:cubicBezTo>
                    <a:cubicBezTo>
                      <a:pt x="40" y="46"/>
                      <a:pt x="42" y="48"/>
                      <a:pt x="44" y="46"/>
                    </a:cubicBezTo>
                    <a:cubicBezTo>
                      <a:pt x="44" y="45"/>
                      <a:pt x="42" y="43"/>
                      <a:pt x="42" y="42"/>
                    </a:cubicBezTo>
                    <a:cubicBezTo>
                      <a:pt x="43" y="38"/>
                      <a:pt x="44" y="35"/>
                      <a:pt x="44" y="31"/>
                    </a:cubicBezTo>
                    <a:cubicBezTo>
                      <a:pt x="44" y="31"/>
                      <a:pt x="43" y="30"/>
                      <a:pt x="44" y="29"/>
                    </a:cubicBezTo>
                    <a:cubicBezTo>
                      <a:pt x="46" y="27"/>
                      <a:pt x="49" y="26"/>
                      <a:pt x="51" y="24"/>
                    </a:cubicBezTo>
                    <a:cubicBezTo>
                      <a:pt x="53" y="23"/>
                      <a:pt x="54" y="20"/>
                      <a:pt x="57" y="20"/>
                    </a:cubicBezTo>
                    <a:cubicBezTo>
                      <a:pt x="58" y="20"/>
                      <a:pt x="58" y="23"/>
                      <a:pt x="60" y="24"/>
                    </a:cubicBezTo>
                    <a:cubicBezTo>
                      <a:pt x="61" y="24"/>
                      <a:pt x="61" y="23"/>
                      <a:pt x="61" y="22"/>
                    </a:cubicBezTo>
                    <a:cubicBezTo>
                      <a:pt x="62" y="20"/>
                      <a:pt x="62" y="17"/>
                      <a:pt x="64" y="16"/>
                    </a:cubicBezTo>
                    <a:cubicBezTo>
                      <a:pt x="66" y="15"/>
                      <a:pt x="69" y="17"/>
                      <a:pt x="71" y="17"/>
                    </a:cubicBezTo>
                    <a:cubicBezTo>
                      <a:pt x="74" y="17"/>
                      <a:pt x="77" y="16"/>
                      <a:pt x="79" y="15"/>
                    </a:cubicBezTo>
                    <a:cubicBezTo>
                      <a:pt x="83" y="13"/>
                      <a:pt x="86" y="11"/>
                      <a:pt x="88" y="8"/>
                    </a:cubicBezTo>
                    <a:cubicBezTo>
                      <a:pt x="89" y="7"/>
                      <a:pt x="87" y="4"/>
                      <a:pt x="88" y="3"/>
                    </a:cubicBezTo>
                    <a:cubicBezTo>
                      <a:pt x="89" y="2"/>
                      <a:pt x="90" y="5"/>
                      <a:pt x="91" y="5"/>
                    </a:cubicBezTo>
                    <a:cubicBezTo>
                      <a:pt x="93" y="4"/>
                      <a:pt x="94" y="1"/>
                      <a:pt x="96" y="0"/>
                    </a:cubicBezTo>
                    <a:cubicBezTo>
                      <a:pt x="97" y="0"/>
                      <a:pt x="99" y="0"/>
                      <a:pt x="99" y="1"/>
                    </a:cubicBezTo>
                    <a:cubicBezTo>
                      <a:pt x="101" y="2"/>
                      <a:pt x="101" y="5"/>
                      <a:pt x="101" y="7"/>
                    </a:cubicBezTo>
                    <a:cubicBezTo>
                      <a:pt x="101" y="8"/>
                      <a:pt x="100" y="7"/>
                      <a:pt x="99" y="8"/>
                    </a:cubicBezTo>
                    <a:cubicBezTo>
                      <a:pt x="96" y="9"/>
                      <a:pt x="92" y="9"/>
                      <a:pt x="89" y="12"/>
                    </a:cubicBezTo>
                    <a:cubicBezTo>
                      <a:pt x="87" y="14"/>
                      <a:pt x="87" y="17"/>
                      <a:pt x="86" y="20"/>
                    </a:cubicBezTo>
                    <a:cubicBezTo>
                      <a:pt x="84" y="24"/>
                      <a:pt x="80" y="26"/>
                      <a:pt x="78" y="31"/>
                    </a:cubicBezTo>
                    <a:cubicBezTo>
                      <a:pt x="77" y="33"/>
                      <a:pt x="79" y="37"/>
                      <a:pt x="78" y="39"/>
                    </a:cubicBezTo>
                    <a:cubicBezTo>
                      <a:pt x="76" y="43"/>
                      <a:pt x="72" y="45"/>
                      <a:pt x="71" y="49"/>
                    </a:cubicBezTo>
                    <a:cubicBezTo>
                      <a:pt x="71" y="50"/>
                      <a:pt x="72" y="51"/>
                      <a:pt x="73" y="51"/>
                    </a:cubicBezTo>
                    <a:cubicBezTo>
                      <a:pt x="74" y="51"/>
                      <a:pt x="75" y="49"/>
                      <a:pt x="76" y="49"/>
                    </a:cubicBezTo>
                    <a:cubicBezTo>
                      <a:pt x="77" y="48"/>
                      <a:pt x="79" y="49"/>
                      <a:pt x="81" y="50"/>
                    </a:cubicBezTo>
                    <a:cubicBezTo>
                      <a:pt x="83" y="52"/>
                      <a:pt x="83" y="55"/>
                      <a:pt x="84" y="58"/>
                    </a:cubicBezTo>
                    <a:cubicBezTo>
                      <a:pt x="85" y="62"/>
                      <a:pt x="83" y="65"/>
                      <a:pt x="84" y="69"/>
                    </a:cubicBezTo>
                    <a:cubicBezTo>
                      <a:pt x="84" y="71"/>
                      <a:pt x="85" y="73"/>
                      <a:pt x="86" y="75"/>
                    </a:cubicBezTo>
                    <a:cubicBezTo>
                      <a:pt x="87" y="76"/>
                      <a:pt x="87" y="78"/>
                      <a:pt x="88" y="78"/>
                    </a:cubicBezTo>
                    <a:cubicBezTo>
                      <a:pt x="91" y="78"/>
                      <a:pt x="94" y="77"/>
                      <a:pt x="96" y="77"/>
                    </a:cubicBezTo>
                    <a:cubicBezTo>
                      <a:pt x="98" y="77"/>
                      <a:pt x="100" y="78"/>
                      <a:pt x="101" y="78"/>
                    </a:cubicBezTo>
                    <a:cubicBezTo>
                      <a:pt x="103" y="78"/>
                      <a:pt x="104" y="76"/>
                      <a:pt x="106" y="76"/>
                    </a:cubicBezTo>
                    <a:cubicBezTo>
                      <a:pt x="108" y="76"/>
                      <a:pt x="107" y="79"/>
                      <a:pt x="108" y="80"/>
                    </a:cubicBezTo>
                    <a:cubicBezTo>
                      <a:pt x="110" y="81"/>
                      <a:pt x="112" y="79"/>
                      <a:pt x="113" y="80"/>
                    </a:cubicBezTo>
                    <a:cubicBezTo>
                      <a:pt x="116" y="83"/>
                      <a:pt x="118" y="88"/>
                      <a:pt x="121" y="91"/>
                    </a:cubicBezTo>
                    <a:cubicBezTo>
                      <a:pt x="122" y="92"/>
                      <a:pt x="123" y="90"/>
                      <a:pt x="125" y="90"/>
                    </a:cubicBezTo>
                    <a:cubicBezTo>
                      <a:pt x="125" y="90"/>
                      <a:pt x="126" y="91"/>
                      <a:pt x="127" y="91"/>
                    </a:cubicBezTo>
                    <a:cubicBezTo>
                      <a:pt x="129" y="91"/>
                      <a:pt x="130" y="91"/>
                      <a:pt x="132" y="91"/>
                    </a:cubicBezTo>
                    <a:cubicBezTo>
                      <a:pt x="136" y="91"/>
                      <a:pt x="139" y="90"/>
                      <a:pt x="142" y="90"/>
                    </a:cubicBezTo>
                    <a:cubicBezTo>
                      <a:pt x="143" y="90"/>
                      <a:pt x="145" y="90"/>
                      <a:pt x="145" y="91"/>
                    </a:cubicBezTo>
                    <a:cubicBezTo>
                      <a:pt x="146" y="94"/>
                      <a:pt x="146" y="98"/>
                      <a:pt x="145" y="101"/>
                    </a:cubicBezTo>
                    <a:cubicBezTo>
                      <a:pt x="144" y="102"/>
                      <a:pt x="141" y="102"/>
                      <a:pt x="141" y="104"/>
                    </a:cubicBezTo>
                    <a:cubicBezTo>
                      <a:pt x="140" y="105"/>
                      <a:pt x="142" y="106"/>
                      <a:pt x="142" y="107"/>
                    </a:cubicBezTo>
                    <a:cubicBezTo>
                      <a:pt x="141" y="109"/>
                      <a:pt x="139" y="111"/>
                      <a:pt x="139" y="113"/>
                    </a:cubicBezTo>
                    <a:cubicBezTo>
                      <a:pt x="140" y="115"/>
                      <a:pt x="143" y="116"/>
                      <a:pt x="143" y="118"/>
                    </a:cubicBezTo>
                    <a:cubicBezTo>
                      <a:pt x="144" y="120"/>
                      <a:pt x="143" y="122"/>
                      <a:pt x="143" y="124"/>
                    </a:cubicBezTo>
                    <a:cubicBezTo>
                      <a:pt x="143" y="124"/>
                      <a:pt x="145" y="124"/>
                      <a:pt x="145" y="124"/>
                    </a:cubicBezTo>
                    <a:cubicBezTo>
                      <a:pt x="146" y="126"/>
                      <a:pt x="146" y="129"/>
                      <a:pt x="145" y="131"/>
                    </a:cubicBezTo>
                    <a:cubicBezTo>
                      <a:pt x="144" y="134"/>
                      <a:pt x="140" y="135"/>
                      <a:pt x="139" y="138"/>
                    </a:cubicBezTo>
                    <a:cubicBezTo>
                      <a:pt x="139" y="140"/>
                      <a:pt x="143" y="140"/>
                      <a:pt x="144" y="142"/>
                    </a:cubicBezTo>
                    <a:cubicBezTo>
                      <a:pt x="146" y="143"/>
                      <a:pt x="146" y="145"/>
                      <a:pt x="147" y="146"/>
                    </a:cubicBezTo>
                    <a:cubicBezTo>
                      <a:pt x="149" y="151"/>
                      <a:pt x="150" y="155"/>
                      <a:pt x="152" y="160"/>
                    </a:cubicBezTo>
                    <a:cubicBezTo>
                      <a:pt x="151" y="161"/>
                      <a:pt x="151" y="162"/>
                      <a:pt x="150" y="163"/>
                    </a:cubicBezTo>
                    <a:cubicBezTo>
                      <a:pt x="148" y="159"/>
                      <a:pt x="147" y="155"/>
                      <a:pt x="145" y="151"/>
                    </a:cubicBezTo>
                    <a:cubicBezTo>
                      <a:pt x="144" y="150"/>
                      <a:pt x="144" y="147"/>
                      <a:pt x="143" y="148"/>
                    </a:cubicBezTo>
                    <a:cubicBezTo>
                      <a:pt x="141" y="148"/>
                      <a:pt x="141" y="151"/>
                      <a:pt x="140" y="153"/>
                    </a:cubicBezTo>
                    <a:cubicBezTo>
                      <a:pt x="138" y="152"/>
                      <a:pt x="137" y="151"/>
                      <a:pt x="136" y="151"/>
                    </a:cubicBezTo>
                    <a:cubicBezTo>
                      <a:pt x="135" y="151"/>
                      <a:pt x="135" y="152"/>
                      <a:pt x="135" y="153"/>
                    </a:cubicBezTo>
                    <a:cubicBezTo>
                      <a:pt x="129" y="153"/>
                      <a:pt x="123" y="154"/>
                      <a:pt x="117" y="154"/>
                    </a:cubicBezTo>
                    <a:cubicBezTo>
                      <a:pt x="117" y="157"/>
                      <a:pt x="117" y="159"/>
                      <a:pt x="118" y="162"/>
                    </a:cubicBezTo>
                    <a:cubicBezTo>
                      <a:pt x="119" y="162"/>
                      <a:pt x="120" y="161"/>
                      <a:pt x="121" y="162"/>
                    </a:cubicBezTo>
                    <a:cubicBezTo>
                      <a:pt x="122" y="163"/>
                      <a:pt x="122" y="164"/>
                      <a:pt x="123" y="166"/>
                    </a:cubicBezTo>
                    <a:cubicBezTo>
                      <a:pt x="123" y="167"/>
                      <a:pt x="124" y="168"/>
                      <a:pt x="123" y="168"/>
                    </a:cubicBezTo>
                    <a:cubicBezTo>
                      <a:pt x="121" y="169"/>
                      <a:pt x="119" y="168"/>
                      <a:pt x="116" y="168"/>
                    </a:cubicBezTo>
                    <a:cubicBezTo>
                      <a:pt x="115" y="169"/>
                      <a:pt x="114" y="169"/>
                      <a:pt x="113" y="170"/>
                    </a:cubicBezTo>
                    <a:cubicBezTo>
                      <a:pt x="113" y="175"/>
                      <a:pt x="113" y="180"/>
                      <a:pt x="113" y="185"/>
                    </a:cubicBezTo>
                    <a:cubicBezTo>
                      <a:pt x="114" y="186"/>
                      <a:pt x="116" y="187"/>
                      <a:pt x="118" y="188"/>
                    </a:cubicBezTo>
                    <a:cubicBezTo>
                      <a:pt x="119" y="190"/>
                      <a:pt x="121" y="191"/>
                      <a:pt x="123" y="193"/>
                    </a:cubicBezTo>
                    <a:cubicBezTo>
                      <a:pt x="122" y="195"/>
                      <a:pt x="122" y="197"/>
                      <a:pt x="121" y="200"/>
                    </a:cubicBezTo>
                    <a:cubicBezTo>
                      <a:pt x="119" y="213"/>
                      <a:pt x="117" y="228"/>
                      <a:pt x="115" y="241"/>
                    </a:cubicBezTo>
                    <a:cubicBezTo>
                      <a:pt x="115" y="239"/>
                      <a:pt x="115" y="238"/>
                      <a:pt x="114" y="236"/>
                    </a:cubicBezTo>
                    <a:cubicBezTo>
                      <a:pt x="113" y="235"/>
                      <a:pt x="111" y="234"/>
                      <a:pt x="111" y="233"/>
                    </a:cubicBezTo>
                    <a:cubicBezTo>
                      <a:pt x="110" y="232"/>
                      <a:pt x="112" y="231"/>
                      <a:pt x="111" y="231"/>
                    </a:cubicBezTo>
                    <a:cubicBezTo>
                      <a:pt x="110" y="230"/>
                      <a:pt x="107" y="232"/>
                      <a:pt x="107" y="230"/>
                    </a:cubicBezTo>
                    <a:cubicBezTo>
                      <a:pt x="108" y="225"/>
                      <a:pt x="112" y="221"/>
                      <a:pt x="113" y="215"/>
                    </a:cubicBezTo>
                    <a:cubicBezTo>
                      <a:pt x="113" y="214"/>
                      <a:pt x="110" y="216"/>
                      <a:pt x="109" y="215"/>
                    </a:cubicBezTo>
                    <a:cubicBezTo>
                      <a:pt x="108" y="214"/>
                      <a:pt x="110" y="212"/>
                      <a:pt x="109" y="211"/>
                    </a:cubicBezTo>
                    <a:cubicBezTo>
                      <a:pt x="107" y="210"/>
                      <a:pt x="104" y="210"/>
                      <a:pt x="102" y="210"/>
                    </a:cubicBezTo>
                    <a:cubicBezTo>
                      <a:pt x="100" y="211"/>
                      <a:pt x="98" y="213"/>
                      <a:pt x="96" y="213"/>
                    </a:cubicBezTo>
                    <a:cubicBezTo>
                      <a:pt x="95" y="213"/>
                      <a:pt x="94" y="210"/>
                      <a:pt x="92" y="210"/>
                    </a:cubicBezTo>
                    <a:cubicBezTo>
                      <a:pt x="89" y="210"/>
                      <a:pt x="87" y="212"/>
                      <a:pt x="85" y="213"/>
                    </a:cubicBezTo>
                    <a:cubicBezTo>
                      <a:pt x="82" y="213"/>
                      <a:pt x="80" y="213"/>
                      <a:pt x="77" y="212"/>
                    </a:cubicBezTo>
                    <a:cubicBezTo>
                      <a:pt x="75" y="212"/>
                      <a:pt x="72" y="212"/>
                      <a:pt x="72" y="211"/>
                    </a:cubicBezTo>
                    <a:cubicBezTo>
                      <a:pt x="71" y="209"/>
                      <a:pt x="73" y="208"/>
                      <a:pt x="73" y="207"/>
                    </a:cubicBezTo>
                    <a:cubicBezTo>
                      <a:pt x="74" y="205"/>
                      <a:pt x="74" y="204"/>
                      <a:pt x="73" y="203"/>
                    </a:cubicBezTo>
                    <a:cubicBezTo>
                      <a:pt x="72" y="202"/>
                      <a:pt x="71" y="205"/>
                      <a:pt x="71" y="204"/>
                    </a:cubicBezTo>
                    <a:cubicBezTo>
                      <a:pt x="69" y="202"/>
                      <a:pt x="68" y="199"/>
                      <a:pt x="66" y="197"/>
                    </a:cubicBezTo>
                    <a:cubicBezTo>
                      <a:pt x="64" y="196"/>
                      <a:pt x="61" y="196"/>
                      <a:pt x="59" y="194"/>
                    </a:cubicBezTo>
                    <a:cubicBezTo>
                      <a:pt x="57" y="193"/>
                      <a:pt x="58" y="190"/>
                      <a:pt x="57" y="188"/>
                    </a:cubicBezTo>
                    <a:cubicBezTo>
                      <a:pt x="55" y="186"/>
                      <a:pt x="53" y="184"/>
                      <a:pt x="51" y="182"/>
                    </a:cubicBezTo>
                    <a:cubicBezTo>
                      <a:pt x="50" y="181"/>
                      <a:pt x="49" y="180"/>
                      <a:pt x="48" y="180"/>
                    </a:cubicBezTo>
                    <a:cubicBezTo>
                      <a:pt x="47" y="179"/>
                      <a:pt x="45" y="179"/>
                      <a:pt x="44" y="179"/>
                    </a:cubicBezTo>
                    <a:lnTo>
                      <a:pt x="36" y="173"/>
                    </a:lnTo>
                    <a:lnTo>
                      <a:pt x="32" y="172"/>
                    </a:lnTo>
                    <a:lnTo>
                      <a:pt x="31" y="174"/>
                    </a:lnTo>
                    <a:lnTo>
                      <a:pt x="27" y="174"/>
                    </a:lnTo>
                    <a:lnTo>
                      <a:pt x="23" y="172"/>
                    </a:lnTo>
                    <a:lnTo>
                      <a:pt x="19" y="172"/>
                    </a:lnTo>
                    <a:lnTo>
                      <a:pt x="16" y="168"/>
                    </a:lnTo>
                    <a:lnTo>
                      <a:pt x="11" y="165"/>
                    </a:lnTo>
                    <a:lnTo>
                      <a:pt x="8" y="162"/>
                    </a:lnTo>
                    <a:lnTo>
                      <a:pt x="1" y="159"/>
                    </a:lnTo>
                    <a:cubicBezTo>
                      <a:pt x="1" y="158"/>
                      <a:pt x="0" y="156"/>
                      <a:pt x="1" y="155"/>
                    </a:cubicBezTo>
                    <a:cubicBezTo>
                      <a:pt x="1" y="154"/>
                      <a:pt x="4" y="156"/>
                      <a:pt x="5" y="155"/>
                    </a:cubicBezTo>
                    <a:cubicBezTo>
                      <a:pt x="6" y="154"/>
                      <a:pt x="5" y="152"/>
                      <a:pt x="5" y="150"/>
                    </a:cubicBezTo>
                    <a:cubicBezTo>
                      <a:pt x="4" y="149"/>
                      <a:pt x="3" y="148"/>
                      <a:pt x="3" y="147"/>
                    </a:cubicBezTo>
                    <a:cubicBezTo>
                      <a:pt x="3" y="145"/>
                      <a:pt x="3" y="143"/>
                      <a:pt x="5" y="143"/>
                    </a:cubicBezTo>
                    <a:cubicBezTo>
                      <a:pt x="7" y="142"/>
                      <a:pt x="9" y="143"/>
                      <a:pt x="11" y="143"/>
                    </a:cubicBezTo>
                    <a:cubicBezTo>
                      <a:pt x="13" y="142"/>
                      <a:pt x="15" y="141"/>
                      <a:pt x="16" y="140"/>
                    </a:cubicBezTo>
                    <a:cubicBezTo>
                      <a:pt x="17" y="138"/>
                      <a:pt x="16" y="136"/>
                      <a:pt x="16" y="135"/>
                    </a:cubicBezTo>
                    <a:cubicBezTo>
                      <a:pt x="17" y="132"/>
                      <a:pt x="19" y="130"/>
                      <a:pt x="21" y="128"/>
                    </a:cubicBezTo>
                    <a:cubicBezTo>
                      <a:pt x="22" y="127"/>
                      <a:pt x="24" y="126"/>
                      <a:pt x="24" y="124"/>
                    </a:cubicBezTo>
                    <a:cubicBezTo>
                      <a:pt x="25" y="123"/>
                      <a:pt x="24" y="122"/>
                      <a:pt x="23" y="121"/>
                    </a:cubicBezTo>
                    <a:cubicBezTo>
                      <a:pt x="22" y="121"/>
                      <a:pt x="21" y="123"/>
                      <a:pt x="20" y="123"/>
                    </a:cubicBezTo>
                    <a:cubicBezTo>
                      <a:pt x="18" y="121"/>
                      <a:pt x="17" y="119"/>
                      <a:pt x="17" y="117"/>
                    </a:cubicBezTo>
                    <a:cubicBezTo>
                      <a:pt x="17" y="115"/>
                      <a:pt x="20" y="114"/>
                      <a:pt x="21" y="112"/>
                    </a:cubicBezTo>
                    <a:cubicBezTo>
                      <a:pt x="21" y="110"/>
                      <a:pt x="20" y="107"/>
                      <a:pt x="19" y="104"/>
                    </a:cubicBezTo>
                    <a:cubicBezTo>
                      <a:pt x="19" y="103"/>
                      <a:pt x="16" y="102"/>
                      <a:pt x="17" y="101"/>
                    </a:cubicBezTo>
                    <a:cubicBezTo>
                      <a:pt x="18" y="99"/>
                      <a:pt x="22" y="99"/>
                      <a:pt x="23" y="97"/>
                    </a:cubicBezTo>
                    <a:cubicBezTo>
                      <a:pt x="24" y="95"/>
                      <a:pt x="20" y="94"/>
                      <a:pt x="20" y="92"/>
                    </a:cubicBezTo>
                    <a:cubicBezTo>
                      <a:pt x="19" y="90"/>
                      <a:pt x="21" y="88"/>
                      <a:pt x="21" y="87"/>
                    </a:cubicBezTo>
                    <a:cubicBezTo>
                      <a:pt x="20" y="85"/>
                      <a:pt x="18" y="85"/>
                      <a:pt x="18" y="83"/>
                    </a:cubicBezTo>
                    <a:cubicBezTo>
                      <a:pt x="17" y="81"/>
                      <a:pt x="19" y="79"/>
                      <a:pt x="18" y="78"/>
                    </a:cubicBezTo>
                    <a:cubicBezTo>
                      <a:pt x="17" y="76"/>
                      <a:pt x="15" y="76"/>
                      <a:pt x="14" y="74"/>
                    </a:cubicBezTo>
                    <a:cubicBezTo>
                      <a:pt x="15" y="73"/>
                      <a:pt x="16" y="71"/>
                      <a:pt x="17" y="70"/>
                    </a:cubicBezTo>
                    <a:cubicBezTo>
                      <a:pt x="18" y="69"/>
                      <a:pt x="20" y="71"/>
                      <a:pt x="20" y="70"/>
                    </a:cubicBezTo>
                    <a:cubicBezTo>
                      <a:pt x="21" y="68"/>
                      <a:pt x="21" y="66"/>
                      <a:pt x="21" y="63"/>
                    </a:cubicBezTo>
                    <a:cubicBezTo>
                      <a:pt x="21" y="62"/>
                      <a:pt x="19" y="60"/>
                      <a:pt x="19" y="59"/>
                    </a:cubicBezTo>
                    <a:cubicBezTo>
                      <a:pt x="19" y="57"/>
                      <a:pt x="20" y="57"/>
                      <a:pt x="21" y="5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 name="Freeform 2545"/>
              <p:cNvSpPr>
                <a:spLocks noChangeAspect="1"/>
              </p:cNvSpPr>
              <p:nvPr/>
            </p:nvSpPr>
            <p:spPr bwMode="auto">
              <a:xfrm>
                <a:off x="1747" y="2432"/>
                <a:ext cx="207" cy="198"/>
              </a:xfrm>
              <a:custGeom>
                <a:avLst/>
                <a:gdLst>
                  <a:gd name="T0" fmla="*/ 182 w 173"/>
                  <a:gd name="T1" fmla="*/ 104 h 165"/>
                  <a:gd name="T2" fmla="*/ 191 w 173"/>
                  <a:gd name="T3" fmla="*/ 92 h 165"/>
                  <a:gd name="T4" fmla="*/ 190 w 173"/>
                  <a:gd name="T5" fmla="*/ 82 h 165"/>
                  <a:gd name="T6" fmla="*/ 207 w 173"/>
                  <a:gd name="T7" fmla="*/ 67 h 165"/>
                  <a:gd name="T8" fmla="*/ 188 w 173"/>
                  <a:gd name="T9" fmla="*/ 62 h 165"/>
                  <a:gd name="T10" fmla="*/ 191 w 173"/>
                  <a:gd name="T11" fmla="*/ 49 h 165"/>
                  <a:gd name="T12" fmla="*/ 168 w 173"/>
                  <a:gd name="T13" fmla="*/ 38 h 165"/>
                  <a:gd name="T14" fmla="*/ 173 w 173"/>
                  <a:gd name="T15" fmla="*/ 25 h 165"/>
                  <a:gd name="T16" fmla="*/ 144 w 173"/>
                  <a:gd name="T17" fmla="*/ 28 h 165"/>
                  <a:gd name="T18" fmla="*/ 134 w 173"/>
                  <a:gd name="T19" fmla="*/ 34 h 165"/>
                  <a:gd name="T20" fmla="*/ 110 w 173"/>
                  <a:gd name="T21" fmla="*/ 29 h 165"/>
                  <a:gd name="T22" fmla="*/ 83 w 173"/>
                  <a:gd name="T23" fmla="*/ 31 h 165"/>
                  <a:gd name="T24" fmla="*/ 71 w 173"/>
                  <a:gd name="T25" fmla="*/ 12 h 165"/>
                  <a:gd name="T26" fmla="*/ 56 w 173"/>
                  <a:gd name="T27" fmla="*/ 4 h 165"/>
                  <a:gd name="T28" fmla="*/ 50 w 173"/>
                  <a:gd name="T29" fmla="*/ 10 h 165"/>
                  <a:gd name="T30" fmla="*/ 51 w 173"/>
                  <a:gd name="T31" fmla="*/ 13 h 165"/>
                  <a:gd name="T32" fmla="*/ 34 w 173"/>
                  <a:gd name="T33" fmla="*/ 23 h 165"/>
                  <a:gd name="T34" fmla="*/ 35 w 173"/>
                  <a:gd name="T35" fmla="*/ 42 h 165"/>
                  <a:gd name="T36" fmla="*/ 24 w 173"/>
                  <a:gd name="T37" fmla="*/ 48 h 165"/>
                  <a:gd name="T38" fmla="*/ 28 w 173"/>
                  <a:gd name="T39" fmla="*/ 29 h 165"/>
                  <a:gd name="T40" fmla="*/ 23 w 173"/>
                  <a:gd name="T41" fmla="*/ 10 h 165"/>
                  <a:gd name="T42" fmla="*/ 22 w 173"/>
                  <a:gd name="T43" fmla="*/ 8 h 165"/>
                  <a:gd name="T44" fmla="*/ 8 w 173"/>
                  <a:gd name="T45" fmla="*/ 41 h 165"/>
                  <a:gd name="T46" fmla="*/ 6 w 173"/>
                  <a:gd name="T47" fmla="*/ 53 h 165"/>
                  <a:gd name="T48" fmla="*/ 16 w 173"/>
                  <a:gd name="T49" fmla="*/ 77 h 165"/>
                  <a:gd name="T50" fmla="*/ 30 w 173"/>
                  <a:gd name="T51" fmla="*/ 86 h 165"/>
                  <a:gd name="T52" fmla="*/ 44 w 173"/>
                  <a:gd name="T53" fmla="*/ 90 h 165"/>
                  <a:gd name="T54" fmla="*/ 65 w 173"/>
                  <a:gd name="T55" fmla="*/ 102 h 165"/>
                  <a:gd name="T56" fmla="*/ 85 w 173"/>
                  <a:gd name="T57" fmla="*/ 102 h 165"/>
                  <a:gd name="T58" fmla="*/ 84 w 173"/>
                  <a:gd name="T59" fmla="*/ 119 h 165"/>
                  <a:gd name="T60" fmla="*/ 86 w 173"/>
                  <a:gd name="T61" fmla="*/ 136 h 165"/>
                  <a:gd name="T62" fmla="*/ 89 w 173"/>
                  <a:gd name="T63" fmla="*/ 151 h 165"/>
                  <a:gd name="T64" fmla="*/ 91 w 173"/>
                  <a:gd name="T65" fmla="*/ 169 h 165"/>
                  <a:gd name="T66" fmla="*/ 116 w 173"/>
                  <a:gd name="T67" fmla="*/ 196 h 165"/>
                  <a:gd name="T68" fmla="*/ 134 w 173"/>
                  <a:gd name="T69" fmla="*/ 182 h 165"/>
                  <a:gd name="T70" fmla="*/ 138 w 173"/>
                  <a:gd name="T71" fmla="*/ 175 h 165"/>
                  <a:gd name="T72" fmla="*/ 151 w 173"/>
                  <a:gd name="T73" fmla="*/ 168 h 165"/>
                  <a:gd name="T74" fmla="*/ 138 w 173"/>
                  <a:gd name="T75" fmla="*/ 163 h 165"/>
                  <a:gd name="T76" fmla="*/ 139 w 173"/>
                  <a:gd name="T77" fmla="*/ 150 h 165"/>
                  <a:gd name="T78" fmla="*/ 138 w 173"/>
                  <a:gd name="T79" fmla="*/ 138 h 165"/>
                  <a:gd name="T80" fmla="*/ 160 w 173"/>
                  <a:gd name="T81" fmla="*/ 144 h 165"/>
                  <a:gd name="T82" fmla="*/ 183 w 173"/>
                  <a:gd name="T83" fmla="*/ 133 h 165"/>
                  <a:gd name="T84" fmla="*/ 191 w 173"/>
                  <a:gd name="T85" fmla="*/ 119 h 16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73"/>
                  <a:gd name="T130" fmla="*/ 0 h 165"/>
                  <a:gd name="T131" fmla="*/ 173 w 173"/>
                  <a:gd name="T132" fmla="*/ 165 h 16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73" h="165">
                    <a:moveTo>
                      <a:pt x="160" y="99"/>
                    </a:moveTo>
                    <a:cubicBezTo>
                      <a:pt x="157" y="95"/>
                      <a:pt x="153" y="92"/>
                      <a:pt x="150" y="88"/>
                    </a:cubicBezTo>
                    <a:cubicBezTo>
                      <a:pt x="150" y="87"/>
                      <a:pt x="152" y="87"/>
                      <a:pt x="152" y="87"/>
                    </a:cubicBezTo>
                    <a:cubicBezTo>
                      <a:pt x="152" y="85"/>
                      <a:pt x="152" y="83"/>
                      <a:pt x="152" y="82"/>
                    </a:cubicBezTo>
                    <a:cubicBezTo>
                      <a:pt x="152" y="81"/>
                      <a:pt x="153" y="80"/>
                      <a:pt x="153" y="79"/>
                    </a:cubicBezTo>
                    <a:cubicBezTo>
                      <a:pt x="155" y="78"/>
                      <a:pt x="158" y="78"/>
                      <a:pt x="160" y="77"/>
                    </a:cubicBezTo>
                    <a:cubicBezTo>
                      <a:pt x="162" y="76"/>
                      <a:pt x="165" y="76"/>
                      <a:pt x="166" y="74"/>
                    </a:cubicBezTo>
                    <a:cubicBezTo>
                      <a:pt x="167" y="73"/>
                      <a:pt x="163" y="73"/>
                      <a:pt x="162" y="72"/>
                    </a:cubicBezTo>
                    <a:cubicBezTo>
                      <a:pt x="161" y="71"/>
                      <a:pt x="159" y="70"/>
                      <a:pt x="159" y="68"/>
                    </a:cubicBezTo>
                    <a:cubicBezTo>
                      <a:pt x="159" y="66"/>
                      <a:pt x="162" y="64"/>
                      <a:pt x="164" y="62"/>
                    </a:cubicBezTo>
                    <a:cubicBezTo>
                      <a:pt x="165" y="61"/>
                      <a:pt x="167" y="59"/>
                      <a:pt x="169" y="58"/>
                    </a:cubicBezTo>
                    <a:cubicBezTo>
                      <a:pt x="170" y="57"/>
                      <a:pt x="172" y="57"/>
                      <a:pt x="173" y="56"/>
                    </a:cubicBezTo>
                    <a:cubicBezTo>
                      <a:pt x="172" y="54"/>
                      <a:pt x="171" y="54"/>
                      <a:pt x="170" y="53"/>
                    </a:cubicBezTo>
                    <a:cubicBezTo>
                      <a:pt x="168" y="52"/>
                      <a:pt x="166" y="51"/>
                      <a:pt x="164" y="50"/>
                    </a:cubicBezTo>
                    <a:cubicBezTo>
                      <a:pt x="162" y="50"/>
                      <a:pt x="160" y="52"/>
                      <a:pt x="157" y="52"/>
                    </a:cubicBezTo>
                    <a:cubicBezTo>
                      <a:pt x="156" y="52"/>
                      <a:pt x="160" y="51"/>
                      <a:pt x="160" y="50"/>
                    </a:cubicBezTo>
                    <a:cubicBezTo>
                      <a:pt x="161" y="49"/>
                      <a:pt x="159" y="48"/>
                      <a:pt x="159" y="47"/>
                    </a:cubicBezTo>
                    <a:cubicBezTo>
                      <a:pt x="159" y="45"/>
                      <a:pt x="161" y="43"/>
                      <a:pt x="160" y="41"/>
                    </a:cubicBezTo>
                    <a:cubicBezTo>
                      <a:pt x="159" y="39"/>
                      <a:pt x="156" y="38"/>
                      <a:pt x="154" y="36"/>
                    </a:cubicBezTo>
                    <a:cubicBezTo>
                      <a:pt x="151" y="35"/>
                      <a:pt x="149" y="33"/>
                      <a:pt x="146" y="32"/>
                    </a:cubicBezTo>
                    <a:cubicBezTo>
                      <a:pt x="144" y="31"/>
                      <a:pt x="141" y="33"/>
                      <a:pt x="140" y="32"/>
                    </a:cubicBezTo>
                    <a:cubicBezTo>
                      <a:pt x="137" y="30"/>
                      <a:pt x="134" y="27"/>
                      <a:pt x="135" y="25"/>
                    </a:cubicBezTo>
                    <a:cubicBezTo>
                      <a:pt x="137" y="22"/>
                      <a:pt x="141" y="25"/>
                      <a:pt x="144" y="24"/>
                    </a:cubicBezTo>
                    <a:cubicBezTo>
                      <a:pt x="145" y="23"/>
                      <a:pt x="145" y="21"/>
                      <a:pt x="145" y="21"/>
                    </a:cubicBezTo>
                    <a:cubicBezTo>
                      <a:pt x="142" y="21"/>
                      <a:pt x="139" y="22"/>
                      <a:pt x="136" y="22"/>
                    </a:cubicBezTo>
                    <a:cubicBezTo>
                      <a:pt x="132" y="22"/>
                      <a:pt x="129" y="22"/>
                      <a:pt x="125" y="22"/>
                    </a:cubicBezTo>
                    <a:cubicBezTo>
                      <a:pt x="123" y="22"/>
                      <a:pt x="120" y="21"/>
                      <a:pt x="120" y="23"/>
                    </a:cubicBezTo>
                    <a:cubicBezTo>
                      <a:pt x="120" y="25"/>
                      <a:pt x="127" y="24"/>
                      <a:pt x="126" y="26"/>
                    </a:cubicBezTo>
                    <a:cubicBezTo>
                      <a:pt x="125" y="28"/>
                      <a:pt x="121" y="25"/>
                      <a:pt x="119" y="25"/>
                    </a:cubicBezTo>
                    <a:cubicBezTo>
                      <a:pt x="117" y="26"/>
                      <a:pt x="114" y="27"/>
                      <a:pt x="112" y="28"/>
                    </a:cubicBezTo>
                    <a:cubicBezTo>
                      <a:pt x="110" y="29"/>
                      <a:pt x="108" y="32"/>
                      <a:pt x="105" y="32"/>
                    </a:cubicBezTo>
                    <a:cubicBezTo>
                      <a:pt x="102" y="32"/>
                      <a:pt x="99" y="30"/>
                      <a:pt x="97" y="29"/>
                    </a:cubicBezTo>
                    <a:cubicBezTo>
                      <a:pt x="95" y="27"/>
                      <a:pt x="94" y="25"/>
                      <a:pt x="92" y="24"/>
                    </a:cubicBezTo>
                    <a:cubicBezTo>
                      <a:pt x="89" y="23"/>
                      <a:pt x="86" y="23"/>
                      <a:pt x="83" y="23"/>
                    </a:cubicBezTo>
                    <a:cubicBezTo>
                      <a:pt x="80" y="23"/>
                      <a:pt x="78" y="25"/>
                      <a:pt x="75" y="25"/>
                    </a:cubicBezTo>
                    <a:cubicBezTo>
                      <a:pt x="73" y="26"/>
                      <a:pt x="71" y="26"/>
                      <a:pt x="69" y="26"/>
                    </a:cubicBezTo>
                    <a:cubicBezTo>
                      <a:pt x="68" y="26"/>
                      <a:pt x="67" y="25"/>
                      <a:pt x="66" y="24"/>
                    </a:cubicBezTo>
                    <a:cubicBezTo>
                      <a:pt x="66" y="21"/>
                      <a:pt x="68" y="18"/>
                      <a:pt x="66" y="16"/>
                    </a:cubicBezTo>
                    <a:cubicBezTo>
                      <a:pt x="65" y="14"/>
                      <a:pt x="62" y="12"/>
                      <a:pt x="59" y="10"/>
                    </a:cubicBezTo>
                    <a:cubicBezTo>
                      <a:pt x="56" y="9"/>
                      <a:pt x="53" y="11"/>
                      <a:pt x="50" y="10"/>
                    </a:cubicBezTo>
                    <a:cubicBezTo>
                      <a:pt x="49" y="10"/>
                      <a:pt x="49" y="9"/>
                      <a:pt x="49" y="8"/>
                    </a:cubicBezTo>
                    <a:cubicBezTo>
                      <a:pt x="48" y="6"/>
                      <a:pt x="48" y="5"/>
                      <a:pt x="47" y="3"/>
                    </a:cubicBezTo>
                    <a:cubicBezTo>
                      <a:pt x="46" y="2"/>
                      <a:pt x="45" y="0"/>
                      <a:pt x="44" y="0"/>
                    </a:cubicBezTo>
                    <a:cubicBezTo>
                      <a:pt x="43" y="0"/>
                      <a:pt x="41" y="1"/>
                      <a:pt x="40" y="2"/>
                    </a:cubicBezTo>
                    <a:cubicBezTo>
                      <a:pt x="40" y="4"/>
                      <a:pt x="41" y="7"/>
                      <a:pt x="42" y="8"/>
                    </a:cubicBezTo>
                    <a:cubicBezTo>
                      <a:pt x="43" y="9"/>
                      <a:pt x="46" y="8"/>
                      <a:pt x="47" y="8"/>
                    </a:cubicBezTo>
                    <a:cubicBezTo>
                      <a:pt x="48" y="9"/>
                      <a:pt x="49" y="10"/>
                      <a:pt x="49" y="11"/>
                    </a:cubicBezTo>
                    <a:cubicBezTo>
                      <a:pt x="47" y="12"/>
                      <a:pt x="45" y="10"/>
                      <a:pt x="43" y="11"/>
                    </a:cubicBezTo>
                    <a:cubicBezTo>
                      <a:pt x="41" y="11"/>
                      <a:pt x="40" y="13"/>
                      <a:pt x="39" y="14"/>
                    </a:cubicBezTo>
                    <a:cubicBezTo>
                      <a:pt x="37" y="14"/>
                      <a:pt x="35" y="14"/>
                      <a:pt x="34" y="15"/>
                    </a:cubicBezTo>
                    <a:cubicBezTo>
                      <a:pt x="32" y="16"/>
                      <a:pt x="30" y="17"/>
                      <a:pt x="28" y="19"/>
                    </a:cubicBezTo>
                    <a:cubicBezTo>
                      <a:pt x="27" y="20"/>
                      <a:pt x="26" y="21"/>
                      <a:pt x="26" y="23"/>
                    </a:cubicBezTo>
                    <a:cubicBezTo>
                      <a:pt x="26" y="25"/>
                      <a:pt x="26" y="27"/>
                      <a:pt x="27" y="28"/>
                    </a:cubicBezTo>
                    <a:cubicBezTo>
                      <a:pt x="27" y="31"/>
                      <a:pt x="28" y="33"/>
                      <a:pt x="29" y="35"/>
                    </a:cubicBezTo>
                    <a:cubicBezTo>
                      <a:pt x="29" y="37"/>
                      <a:pt x="30" y="39"/>
                      <a:pt x="29" y="41"/>
                    </a:cubicBezTo>
                    <a:cubicBezTo>
                      <a:pt x="28" y="43"/>
                      <a:pt x="25" y="46"/>
                      <a:pt x="23" y="45"/>
                    </a:cubicBezTo>
                    <a:cubicBezTo>
                      <a:pt x="21" y="45"/>
                      <a:pt x="21" y="42"/>
                      <a:pt x="20" y="40"/>
                    </a:cubicBezTo>
                    <a:cubicBezTo>
                      <a:pt x="19" y="39"/>
                      <a:pt x="17" y="38"/>
                      <a:pt x="17" y="36"/>
                    </a:cubicBezTo>
                    <a:cubicBezTo>
                      <a:pt x="17" y="33"/>
                      <a:pt x="18" y="31"/>
                      <a:pt x="19" y="30"/>
                    </a:cubicBezTo>
                    <a:cubicBezTo>
                      <a:pt x="20" y="28"/>
                      <a:pt x="22" y="26"/>
                      <a:pt x="23" y="24"/>
                    </a:cubicBezTo>
                    <a:cubicBezTo>
                      <a:pt x="24" y="22"/>
                      <a:pt x="24" y="20"/>
                      <a:pt x="24" y="18"/>
                    </a:cubicBezTo>
                    <a:cubicBezTo>
                      <a:pt x="23" y="16"/>
                      <a:pt x="21" y="14"/>
                      <a:pt x="19" y="11"/>
                    </a:cubicBezTo>
                    <a:cubicBezTo>
                      <a:pt x="19" y="10"/>
                      <a:pt x="19" y="9"/>
                      <a:pt x="19" y="8"/>
                    </a:cubicBezTo>
                    <a:cubicBezTo>
                      <a:pt x="22" y="7"/>
                      <a:pt x="25" y="8"/>
                      <a:pt x="27" y="6"/>
                    </a:cubicBezTo>
                    <a:cubicBezTo>
                      <a:pt x="28" y="6"/>
                      <a:pt x="28" y="4"/>
                      <a:pt x="28" y="3"/>
                    </a:cubicBezTo>
                    <a:cubicBezTo>
                      <a:pt x="25" y="4"/>
                      <a:pt x="21" y="4"/>
                      <a:pt x="18" y="7"/>
                    </a:cubicBezTo>
                    <a:cubicBezTo>
                      <a:pt x="16" y="9"/>
                      <a:pt x="16" y="12"/>
                      <a:pt x="15" y="15"/>
                    </a:cubicBezTo>
                    <a:cubicBezTo>
                      <a:pt x="13" y="19"/>
                      <a:pt x="9" y="21"/>
                      <a:pt x="7" y="26"/>
                    </a:cubicBezTo>
                    <a:cubicBezTo>
                      <a:pt x="6" y="28"/>
                      <a:pt x="8" y="32"/>
                      <a:pt x="7" y="34"/>
                    </a:cubicBezTo>
                    <a:cubicBezTo>
                      <a:pt x="5" y="38"/>
                      <a:pt x="1" y="40"/>
                      <a:pt x="0" y="44"/>
                    </a:cubicBezTo>
                    <a:cubicBezTo>
                      <a:pt x="0" y="45"/>
                      <a:pt x="1" y="46"/>
                      <a:pt x="2" y="46"/>
                    </a:cubicBezTo>
                    <a:cubicBezTo>
                      <a:pt x="3" y="46"/>
                      <a:pt x="4" y="44"/>
                      <a:pt x="5" y="44"/>
                    </a:cubicBezTo>
                    <a:cubicBezTo>
                      <a:pt x="6" y="43"/>
                      <a:pt x="8" y="44"/>
                      <a:pt x="10" y="45"/>
                    </a:cubicBezTo>
                    <a:cubicBezTo>
                      <a:pt x="12" y="47"/>
                      <a:pt x="12" y="50"/>
                      <a:pt x="13" y="53"/>
                    </a:cubicBezTo>
                    <a:cubicBezTo>
                      <a:pt x="14" y="57"/>
                      <a:pt x="12" y="60"/>
                      <a:pt x="13" y="64"/>
                    </a:cubicBezTo>
                    <a:cubicBezTo>
                      <a:pt x="13" y="66"/>
                      <a:pt x="14" y="68"/>
                      <a:pt x="15" y="70"/>
                    </a:cubicBezTo>
                    <a:cubicBezTo>
                      <a:pt x="16" y="71"/>
                      <a:pt x="16" y="73"/>
                      <a:pt x="17" y="73"/>
                    </a:cubicBezTo>
                    <a:cubicBezTo>
                      <a:pt x="20" y="73"/>
                      <a:pt x="23" y="72"/>
                      <a:pt x="25" y="72"/>
                    </a:cubicBezTo>
                    <a:cubicBezTo>
                      <a:pt x="27" y="72"/>
                      <a:pt x="29" y="73"/>
                      <a:pt x="30" y="73"/>
                    </a:cubicBezTo>
                    <a:cubicBezTo>
                      <a:pt x="32" y="73"/>
                      <a:pt x="33" y="71"/>
                      <a:pt x="35" y="71"/>
                    </a:cubicBezTo>
                    <a:cubicBezTo>
                      <a:pt x="37" y="71"/>
                      <a:pt x="36" y="74"/>
                      <a:pt x="37" y="75"/>
                    </a:cubicBezTo>
                    <a:cubicBezTo>
                      <a:pt x="39" y="76"/>
                      <a:pt x="41" y="74"/>
                      <a:pt x="42" y="75"/>
                    </a:cubicBezTo>
                    <a:cubicBezTo>
                      <a:pt x="45" y="78"/>
                      <a:pt x="47" y="83"/>
                      <a:pt x="50" y="86"/>
                    </a:cubicBezTo>
                    <a:cubicBezTo>
                      <a:pt x="51" y="87"/>
                      <a:pt x="52" y="85"/>
                      <a:pt x="54" y="85"/>
                    </a:cubicBezTo>
                    <a:cubicBezTo>
                      <a:pt x="54" y="85"/>
                      <a:pt x="55" y="86"/>
                      <a:pt x="56" y="86"/>
                    </a:cubicBezTo>
                    <a:cubicBezTo>
                      <a:pt x="58" y="86"/>
                      <a:pt x="59" y="86"/>
                      <a:pt x="61" y="86"/>
                    </a:cubicBezTo>
                    <a:cubicBezTo>
                      <a:pt x="65" y="86"/>
                      <a:pt x="68" y="85"/>
                      <a:pt x="71" y="85"/>
                    </a:cubicBezTo>
                    <a:cubicBezTo>
                      <a:pt x="72" y="85"/>
                      <a:pt x="74" y="85"/>
                      <a:pt x="74" y="86"/>
                    </a:cubicBezTo>
                    <a:cubicBezTo>
                      <a:pt x="75" y="89"/>
                      <a:pt x="75" y="93"/>
                      <a:pt x="74" y="96"/>
                    </a:cubicBezTo>
                    <a:cubicBezTo>
                      <a:pt x="73" y="97"/>
                      <a:pt x="70" y="97"/>
                      <a:pt x="70" y="99"/>
                    </a:cubicBezTo>
                    <a:cubicBezTo>
                      <a:pt x="69" y="100"/>
                      <a:pt x="71" y="101"/>
                      <a:pt x="71" y="102"/>
                    </a:cubicBezTo>
                    <a:cubicBezTo>
                      <a:pt x="70" y="104"/>
                      <a:pt x="68" y="106"/>
                      <a:pt x="68" y="108"/>
                    </a:cubicBezTo>
                    <a:cubicBezTo>
                      <a:pt x="69" y="110"/>
                      <a:pt x="72" y="111"/>
                      <a:pt x="72" y="113"/>
                    </a:cubicBezTo>
                    <a:cubicBezTo>
                      <a:pt x="73" y="115"/>
                      <a:pt x="72" y="117"/>
                      <a:pt x="72" y="119"/>
                    </a:cubicBezTo>
                    <a:cubicBezTo>
                      <a:pt x="72" y="119"/>
                      <a:pt x="74" y="119"/>
                      <a:pt x="74" y="119"/>
                    </a:cubicBezTo>
                    <a:cubicBezTo>
                      <a:pt x="75" y="121"/>
                      <a:pt x="75" y="124"/>
                      <a:pt x="74" y="126"/>
                    </a:cubicBezTo>
                    <a:cubicBezTo>
                      <a:pt x="73" y="129"/>
                      <a:pt x="69" y="130"/>
                      <a:pt x="68" y="133"/>
                    </a:cubicBezTo>
                    <a:cubicBezTo>
                      <a:pt x="68" y="135"/>
                      <a:pt x="72" y="135"/>
                      <a:pt x="73" y="137"/>
                    </a:cubicBezTo>
                    <a:cubicBezTo>
                      <a:pt x="75" y="138"/>
                      <a:pt x="75" y="140"/>
                      <a:pt x="76" y="141"/>
                    </a:cubicBezTo>
                    <a:cubicBezTo>
                      <a:pt x="78" y="146"/>
                      <a:pt x="79" y="150"/>
                      <a:pt x="81" y="155"/>
                    </a:cubicBezTo>
                    <a:cubicBezTo>
                      <a:pt x="84" y="158"/>
                      <a:pt x="86" y="162"/>
                      <a:pt x="89" y="163"/>
                    </a:cubicBezTo>
                    <a:cubicBezTo>
                      <a:pt x="91" y="165"/>
                      <a:pt x="94" y="164"/>
                      <a:pt x="97" y="163"/>
                    </a:cubicBezTo>
                    <a:cubicBezTo>
                      <a:pt x="100" y="161"/>
                      <a:pt x="103" y="158"/>
                      <a:pt x="106" y="156"/>
                    </a:cubicBezTo>
                    <a:cubicBezTo>
                      <a:pt x="107" y="155"/>
                      <a:pt x="108" y="155"/>
                      <a:pt x="109" y="154"/>
                    </a:cubicBezTo>
                    <a:cubicBezTo>
                      <a:pt x="110" y="154"/>
                      <a:pt x="111" y="152"/>
                      <a:pt x="112" y="152"/>
                    </a:cubicBezTo>
                    <a:cubicBezTo>
                      <a:pt x="113" y="152"/>
                      <a:pt x="113" y="154"/>
                      <a:pt x="114" y="154"/>
                    </a:cubicBezTo>
                    <a:cubicBezTo>
                      <a:pt x="115" y="154"/>
                      <a:pt x="115" y="153"/>
                      <a:pt x="115" y="152"/>
                    </a:cubicBezTo>
                    <a:cubicBezTo>
                      <a:pt x="116" y="150"/>
                      <a:pt x="114" y="148"/>
                      <a:pt x="115" y="146"/>
                    </a:cubicBezTo>
                    <a:cubicBezTo>
                      <a:pt x="116" y="145"/>
                      <a:pt x="119" y="146"/>
                      <a:pt x="121" y="145"/>
                    </a:cubicBezTo>
                    <a:cubicBezTo>
                      <a:pt x="121" y="144"/>
                      <a:pt x="120" y="143"/>
                      <a:pt x="121" y="143"/>
                    </a:cubicBezTo>
                    <a:cubicBezTo>
                      <a:pt x="122" y="141"/>
                      <a:pt x="125" y="141"/>
                      <a:pt x="126" y="140"/>
                    </a:cubicBezTo>
                    <a:cubicBezTo>
                      <a:pt x="127" y="139"/>
                      <a:pt x="127" y="138"/>
                      <a:pt x="126" y="138"/>
                    </a:cubicBezTo>
                    <a:cubicBezTo>
                      <a:pt x="123" y="137"/>
                      <a:pt x="120" y="138"/>
                      <a:pt x="117" y="138"/>
                    </a:cubicBezTo>
                    <a:cubicBezTo>
                      <a:pt x="116" y="138"/>
                      <a:pt x="115" y="137"/>
                      <a:pt x="115" y="136"/>
                    </a:cubicBezTo>
                    <a:cubicBezTo>
                      <a:pt x="114" y="135"/>
                      <a:pt x="115" y="133"/>
                      <a:pt x="115" y="132"/>
                    </a:cubicBezTo>
                    <a:cubicBezTo>
                      <a:pt x="114" y="132"/>
                      <a:pt x="113" y="131"/>
                      <a:pt x="113" y="130"/>
                    </a:cubicBezTo>
                    <a:cubicBezTo>
                      <a:pt x="114" y="128"/>
                      <a:pt x="116" y="127"/>
                      <a:pt x="116" y="125"/>
                    </a:cubicBezTo>
                    <a:cubicBezTo>
                      <a:pt x="117" y="123"/>
                      <a:pt x="117" y="121"/>
                      <a:pt x="116" y="119"/>
                    </a:cubicBezTo>
                    <a:cubicBezTo>
                      <a:pt x="115" y="117"/>
                      <a:pt x="112" y="118"/>
                      <a:pt x="111" y="116"/>
                    </a:cubicBezTo>
                    <a:cubicBezTo>
                      <a:pt x="111" y="115"/>
                      <a:pt x="113" y="115"/>
                      <a:pt x="115" y="115"/>
                    </a:cubicBezTo>
                    <a:cubicBezTo>
                      <a:pt x="118" y="115"/>
                      <a:pt x="120" y="118"/>
                      <a:pt x="123" y="118"/>
                    </a:cubicBezTo>
                    <a:cubicBezTo>
                      <a:pt x="125" y="119"/>
                      <a:pt x="126" y="118"/>
                      <a:pt x="127" y="118"/>
                    </a:cubicBezTo>
                    <a:cubicBezTo>
                      <a:pt x="130" y="119"/>
                      <a:pt x="132" y="120"/>
                      <a:pt x="134" y="120"/>
                    </a:cubicBezTo>
                    <a:cubicBezTo>
                      <a:pt x="135" y="119"/>
                      <a:pt x="134" y="117"/>
                      <a:pt x="136" y="116"/>
                    </a:cubicBezTo>
                    <a:cubicBezTo>
                      <a:pt x="140" y="115"/>
                      <a:pt x="145" y="116"/>
                      <a:pt x="149" y="115"/>
                    </a:cubicBezTo>
                    <a:cubicBezTo>
                      <a:pt x="151" y="114"/>
                      <a:pt x="151" y="112"/>
                      <a:pt x="153" y="111"/>
                    </a:cubicBezTo>
                    <a:cubicBezTo>
                      <a:pt x="155" y="110"/>
                      <a:pt x="157" y="111"/>
                      <a:pt x="158" y="110"/>
                    </a:cubicBezTo>
                    <a:cubicBezTo>
                      <a:pt x="159" y="109"/>
                      <a:pt x="160" y="107"/>
                      <a:pt x="160" y="105"/>
                    </a:cubicBezTo>
                    <a:cubicBezTo>
                      <a:pt x="161" y="103"/>
                      <a:pt x="160" y="100"/>
                      <a:pt x="160" y="9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 name="Freeform 2546"/>
              <p:cNvSpPr>
                <a:spLocks noChangeAspect="1"/>
              </p:cNvSpPr>
              <p:nvPr/>
            </p:nvSpPr>
            <p:spPr bwMode="auto">
              <a:xfrm>
                <a:off x="1927" y="2499"/>
                <a:ext cx="75" cy="124"/>
              </a:xfrm>
              <a:custGeom>
                <a:avLst/>
                <a:gdLst>
                  <a:gd name="T0" fmla="*/ 75 w 63"/>
                  <a:gd name="T1" fmla="*/ 108 h 103"/>
                  <a:gd name="T2" fmla="*/ 71 w 63"/>
                  <a:gd name="T3" fmla="*/ 104 h 103"/>
                  <a:gd name="T4" fmla="*/ 68 w 63"/>
                  <a:gd name="T5" fmla="*/ 98 h 103"/>
                  <a:gd name="T6" fmla="*/ 65 w 63"/>
                  <a:gd name="T7" fmla="*/ 88 h 103"/>
                  <a:gd name="T8" fmla="*/ 63 w 63"/>
                  <a:gd name="T9" fmla="*/ 87 h 103"/>
                  <a:gd name="T10" fmla="*/ 63 w 63"/>
                  <a:gd name="T11" fmla="*/ 82 h 103"/>
                  <a:gd name="T12" fmla="*/ 60 w 63"/>
                  <a:gd name="T13" fmla="*/ 82 h 103"/>
                  <a:gd name="T14" fmla="*/ 52 w 63"/>
                  <a:gd name="T15" fmla="*/ 71 h 103"/>
                  <a:gd name="T16" fmla="*/ 55 w 63"/>
                  <a:gd name="T17" fmla="*/ 64 h 103"/>
                  <a:gd name="T18" fmla="*/ 56 w 63"/>
                  <a:gd name="T19" fmla="*/ 57 h 103"/>
                  <a:gd name="T20" fmla="*/ 62 w 63"/>
                  <a:gd name="T21" fmla="*/ 57 h 103"/>
                  <a:gd name="T22" fmla="*/ 64 w 63"/>
                  <a:gd name="T23" fmla="*/ 52 h 103"/>
                  <a:gd name="T24" fmla="*/ 63 w 63"/>
                  <a:gd name="T25" fmla="*/ 45 h 103"/>
                  <a:gd name="T26" fmla="*/ 67 w 63"/>
                  <a:gd name="T27" fmla="*/ 40 h 103"/>
                  <a:gd name="T28" fmla="*/ 64 w 63"/>
                  <a:gd name="T29" fmla="*/ 35 h 103"/>
                  <a:gd name="T30" fmla="*/ 60 w 63"/>
                  <a:gd name="T31" fmla="*/ 31 h 103"/>
                  <a:gd name="T32" fmla="*/ 52 w 63"/>
                  <a:gd name="T33" fmla="*/ 26 h 103"/>
                  <a:gd name="T34" fmla="*/ 46 w 63"/>
                  <a:gd name="T35" fmla="*/ 25 h 103"/>
                  <a:gd name="T36" fmla="*/ 44 w 63"/>
                  <a:gd name="T37" fmla="*/ 31 h 103"/>
                  <a:gd name="T38" fmla="*/ 44 w 63"/>
                  <a:gd name="T39" fmla="*/ 25 h 103"/>
                  <a:gd name="T40" fmla="*/ 44 w 63"/>
                  <a:gd name="T41" fmla="*/ 18 h 103"/>
                  <a:gd name="T42" fmla="*/ 39 w 63"/>
                  <a:gd name="T43" fmla="*/ 8 h 103"/>
                  <a:gd name="T44" fmla="*/ 36 w 63"/>
                  <a:gd name="T45" fmla="*/ 5 h 103"/>
                  <a:gd name="T46" fmla="*/ 30 w 63"/>
                  <a:gd name="T47" fmla="*/ 1 h 103"/>
                  <a:gd name="T48" fmla="*/ 27 w 63"/>
                  <a:gd name="T49" fmla="*/ 0 h 103"/>
                  <a:gd name="T50" fmla="*/ 23 w 63"/>
                  <a:gd name="T51" fmla="*/ 2 h 103"/>
                  <a:gd name="T52" fmla="*/ 17 w 63"/>
                  <a:gd name="T53" fmla="*/ 7 h 103"/>
                  <a:gd name="T54" fmla="*/ 11 w 63"/>
                  <a:gd name="T55" fmla="*/ 14 h 103"/>
                  <a:gd name="T56" fmla="*/ 14 w 63"/>
                  <a:gd name="T57" fmla="*/ 19 h 103"/>
                  <a:gd name="T58" fmla="*/ 19 w 63"/>
                  <a:gd name="T59" fmla="*/ 22 h 103"/>
                  <a:gd name="T60" fmla="*/ 12 w 63"/>
                  <a:gd name="T61" fmla="*/ 25 h 103"/>
                  <a:gd name="T62" fmla="*/ 4 w 63"/>
                  <a:gd name="T63" fmla="*/ 28 h 103"/>
                  <a:gd name="T64" fmla="*/ 2 w 63"/>
                  <a:gd name="T65" fmla="*/ 31 h 103"/>
                  <a:gd name="T66" fmla="*/ 2 w 63"/>
                  <a:gd name="T67" fmla="*/ 37 h 103"/>
                  <a:gd name="T68" fmla="*/ 0 w 63"/>
                  <a:gd name="T69" fmla="*/ 39 h 103"/>
                  <a:gd name="T70" fmla="*/ 12 w 63"/>
                  <a:gd name="T71" fmla="*/ 52 h 103"/>
                  <a:gd name="T72" fmla="*/ 20 w 63"/>
                  <a:gd name="T73" fmla="*/ 52 h 103"/>
                  <a:gd name="T74" fmla="*/ 21 w 63"/>
                  <a:gd name="T75" fmla="*/ 57 h 103"/>
                  <a:gd name="T76" fmla="*/ 19 w 63"/>
                  <a:gd name="T77" fmla="*/ 60 h 103"/>
                  <a:gd name="T78" fmla="*/ 20 w 63"/>
                  <a:gd name="T79" fmla="*/ 64 h 103"/>
                  <a:gd name="T80" fmla="*/ 27 w 63"/>
                  <a:gd name="T81" fmla="*/ 64 h 103"/>
                  <a:gd name="T82" fmla="*/ 27 w 63"/>
                  <a:gd name="T83" fmla="*/ 71 h 103"/>
                  <a:gd name="T84" fmla="*/ 32 w 63"/>
                  <a:gd name="T85" fmla="*/ 73 h 103"/>
                  <a:gd name="T86" fmla="*/ 23 w 63"/>
                  <a:gd name="T87" fmla="*/ 79 h 103"/>
                  <a:gd name="T88" fmla="*/ 23 w 63"/>
                  <a:gd name="T89" fmla="*/ 96 h 103"/>
                  <a:gd name="T90" fmla="*/ 26 w 63"/>
                  <a:gd name="T91" fmla="*/ 100 h 103"/>
                  <a:gd name="T92" fmla="*/ 26 w 63"/>
                  <a:gd name="T93" fmla="*/ 106 h 103"/>
                  <a:gd name="T94" fmla="*/ 29 w 63"/>
                  <a:gd name="T95" fmla="*/ 110 h 103"/>
                  <a:gd name="T96" fmla="*/ 36 w 63"/>
                  <a:gd name="T97" fmla="*/ 113 h 103"/>
                  <a:gd name="T98" fmla="*/ 36 w 63"/>
                  <a:gd name="T99" fmla="*/ 118 h 103"/>
                  <a:gd name="T100" fmla="*/ 40 w 63"/>
                  <a:gd name="T101" fmla="*/ 122 h 103"/>
                  <a:gd name="T102" fmla="*/ 45 w 63"/>
                  <a:gd name="T103" fmla="*/ 123 h 103"/>
                  <a:gd name="T104" fmla="*/ 44 w 63"/>
                  <a:gd name="T105" fmla="*/ 118 h 103"/>
                  <a:gd name="T106" fmla="*/ 50 w 63"/>
                  <a:gd name="T107" fmla="*/ 113 h 103"/>
                  <a:gd name="T108" fmla="*/ 54 w 63"/>
                  <a:gd name="T109" fmla="*/ 116 h 103"/>
                  <a:gd name="T110" fmla="*/ 56 w 63"/>
                  <a:gd name="T111" fmla="*/ 110 h 103"/>
                  <a:gd name="T112" fmla="*/ 61 w 63"/>
                  <a:gd name="T113" fmla="*/ 110 h 103"/>
                  <a:gd name="T114" fmla="*/ 63 w 63"/>
                  <a:gd name="T115" fmla="*/ 107 h 103"/>
                  <a:gd name="T116" fmla="*/ 68 w 63"/>
                  <a:gd name="T117" fmla="*/ 108 h 103"/>
                  <a:gd name="T118" fmla="*/ 75 w 63"/>
                  <a:gd name="T119" fmla="*/ 108 h 1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3"/>
                  <a:gd name="T181" fmla="*/ 0 h 103"/>
                  <a:gd name="T182" fmla="*/ 63 w 63"/>
                  <a:gd name="T183" fmla="*/ 103 h 103"/>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3" h="103">
                    <a:moveTo>
                      <a:pt x="63" y="90"/>
                    </a:moveTo>
                    <a:cubicBezTo>
                      <a:pt x="62" y="89"/>
                      <a:pt x="60" y="87"/>
                      <a:pt x="60" y="86"/>
                    </a:cubicBezTo>
                    <a:cubicBezTo>
                      <a:pt x="59" y="84"/>
                      <a:pt x="58" y="83"/>
                      <a:pt x="57" y="81"/>
                    </a:cubicBezTo>
                    <a:cubicBezTo>
                      <a:pt x="56" y="78"/>
                      <a:pt x="54" y="75"/>
                      <a:pt x="55" y="73"/>
                    </a:cubicBezTo>
                    <a:cubicBezTo>
                      <a:pt x="55" y="72"/>
                      <a:pt x="53" y="73"/>
                      <a:pt x="53" y="72"/>
                    </a:cubicBezTo>
                    <a:cubicBezTo>
                      <a:pt x="52" y="71"/>
                      <a:pt x="54" y="69"/>
                      <a:pt x="53" y="68"/>
                    </a:cubicBezTo>
                    <a:cubicBezTo>
                      <a:pt x="52" y="67"/>
                      <a:pt x="51" y="69"/>
                      <a:pt x="50" y="68"/>
                    </a:cubicBezTo>
                    <a:cubicBezTo>
                      <a:pt x="48" y="65"/>
                      <a:pt x="45" y="62"/>
                      <a:pt x="44" y="59"/>
                    </a:cubicBezTo>
                    <a:cubicBezTo>
                      <a:pt x="44" y="57"/>
                      <a:pt x="46" y="55"/>
                      <a:pt x="46" y="53"/>
                    </a:cubicBezTo>
                    <a:cubicBezTo>
                      <a:pt x="47" y="51"/>
                      <a:pt x="46" y="49"/>
                      <a:pt x="47" y="47"/>
                    </a:cubicBezTo>
                    <a:cubicBezTo>
                      <a:pt x="48" y="46"/>
                      <a:pt x="50" y="47"/>
                      <a:pt x="52" y="47"/>
                    </a:cubicBezTo>
                    <a:cubicBezTo>
                      <a:pt x="53" y="46"/>
                      <a:pt x="54" y="45"/>
                      <a:pt x="54" y="43"/>
                    </a:cubicBezTo>
                    <a:cubicBezTo>
                      <a:pt x="54" y="41"/>
                      <a:pt x="53" y="39"/>
                      <a:pt x="53" y="37"/>
                    </a:cubicBezTo>
                    <a:cubicBezTo>
                      <a:pt x="53" y="36"/>
                      <a:pt x="55" y="35"/>
                      <a:pt x="56" y="33"/>
                    </a:cubicBezTo>
                    <a:cubicBezTo>
                      <a:pt x="56" y="32"/>
                      <a:pt x="55" y="30"/>
                      <a:pt x="54" y="29"/>
                    </a:cubicBezTo>
                    <a:cubicBezTo>
                      <a:pt x="53" y="28"/>
                      <a:pt x="51" y="27"/>
                      <a:pt x="50" y="26"/>
                    </a:cubicBezTo>
                    <a:cubicBezTo>
                      <a:pt x="48" y="25"/>
                      <a:pt x="46" y="23"/>
                      <a:pt x="44" y="22"/>
                    </a:cubicBezTo>
                    <a:cubicBezTo>
                      <a:pt x="43" y="21"/>
                      <a:pt x="41" y="20"/>
                      <a:pt x="39" y="21"/>
                    </a:cubicBezTo>
                    <a:cubicBezTo>
                      <a:pt x="38" y="22"/>
                      <a:pt x="38" y="26"/>
                      <a:pt x="37" y="26"/>
                    </a:cubicBezTo>
                    <a:cubicBezTo>
                      <a:pt x="35" y="26"/>
                      <a:pt x="37" y="23"/>
                      <a:pt x="37" y="21"/>
                    </a:cubicBezTo>
                    <a:cubicBezTo>
                      <a:pt x="37" y="19"/>
                      <a:pt x="37" y="17"/>
                      <a:pt x="37" y="15"/>
                    </a:cubicBezTo>
                    <a:cubicBezTo>
                      <a:pt x="36" y="12"/>
                      <a:pt x="34" y="10"/>
                      <a:pt x="33" y="7"/>
                    </a:cubicBezTo>
                    <a:cubicBezTo>
                      <a:pt x="32" y="6"/>
                      <a:pt x="31" y="5"/>
                      <a:pt x="30" y="4"/>
                    </a:cubicBezTo>
                    <a:cubicBezTo>
                      <a:pt x="28" y="3"/>
                      <a:pt x="27" y="1"/>
                      <a:pt x="25" y="1"/>
                    </a:cubicBezTo>
                    <a:cubicBezTo>
                      <a:pt x="24" y="0"/>
                      <a:pt x="24" y="0"/>
                      <a:pt x="23" y="0"/>
                    </a:cubicBezTo>
                    <a:cubicBezTo>
                      <a:pt x="22" y="1"/>
                      <a:pt x="20" y="1"/>
                      <a:pt x="19" y="2"/>
                    </a:cubicBezTo>
                    <a:cubicBezTo>
                      <a:pt x="17" y="3"/>
                      <a:pt x="15" y="5"/>
                      <a:pt x="14" y="6"/>
                    </a:cubicBezTo>
                    <a:cubicBezTo>
                      <a:pt x="12" y="8"/>
                      <a:pt x="9" y="10"/>
                      <a:pt x="9" y="12"/>
                    </a:cubicBezTo>
                    <a:cubicBezTo>
                      <a:pt x="9" y="14"/>
                      <a:pt x="11" y="15"/>
                      <a:pt x="12" y="16"/>
                    </a:cubicBezTo>
                    <a:cubicBezTo>
                      <a:pt x="13" y="17"/>
                      <a:pt x="17" y="17"/>
                      <a:pt x="16" y="18"/>
                    </a:cubicBezTo>
                    <a:cubicBezTo>
                      <a:pt x="15" y="20"/>
                      <a:pt x="12" y="20"/>
                      <a:pt x="10" y="21"/>
                    </a:cubicBezTo>
                    <a:cubicBezTo>
                      <a:pt x="8" y="22"/>
                      <a:pt x="5" y="22"/>
                      <a:pt x="3" y="23"/>
                    </a:cubicBezTo>
                    <a:cubicBezTo>
                      <a:pt x="3" y="24"/>
                      <a:pt x="2" y="25"/>
                      <a:pt x="2" y="26"/>
                    </a:cubicBezTo>
                    <a:cubicBezTo>
                      <a:pt x="2" y="27"/>
                      <a:pt x="2" y="29"/>
                      <a:pt x="2" y="31"/>
                    </a:cubicBezTo>
                    <a:cubicBezTo>
                      <a:pt x="2" y="31"/>
                      <a:pt x="0" y="31"/>
                      <a:pt x="0" y="32"/>
                    </a:cubicBezTo>
                    <a:cubicBezTo>
                      <a:pt x="3" y="36"/>
                      <a:pt x="7" y="39"/>
                      <a:pt x="10" y="43"/>
                    </a:cubicBezTo>
                    <a:cubicBezTo>
                      <a:pt x="13" y="43"/>
                      <a:pt x="15" y="42"/>
                      <a:pt x="17" y="43"/>
                    </a:cubicBezTo>
                    <a:cubicBezTo>
                      <a:pt x="19" y="43"/>
                      <a:pt x="18" y="46"/>
                      <a:pt x="18" y="47"/>
                    </a:cubicBezTo>
                    <a:cubicBezTo>
                      <a:pt x="18" y="48"/>
                      <a:pt x="16" y="49"/>
                      <a:pt x="16" y="50"/>
                    </a:cubicBezTo>
                    <a:cubicBezTo>
                      <a:pt x="16" y="51"/>
                      <a:pt x="16" y="53"/>
                      <a:pt x="17" y="53"/>
                    </a:cubicBezTo>
                    <a:cubicBezTo>
                      <a:pt x="19" y="54"/>
                      <a:pt x="21" y="52"/>
                      <a:pt x="23" y="53"/>
                    </a:cubicBezTo>
                    <a:cubicBezTo>
                      <a:pt x="24" y="54"/>
                      <a:pt x="22" y="57"/>
                      <a:pt x="23" y="59"/>
                    </a:cubicBezTo>
                    <a:cubicBezTo>
                      <a:pt x="24" y="60"/>
                      <a:pt x="27" y="59"/>
                      <a:pt x="27" y="61"/>
                    </a:cubicBezTo>
                    <a:cubicBezTo>
                      <a:pt x="25" y="63"/>
                      <a:pt x="20" y="63"/>
                      <a:pt x="19" y="66"/>
                    </a:cubicBezTo>
                    <a:cubicBezTo>
                      <a:pt x="19" y="70"/>
                      <a:pt x="19" y="76"/>
                      <a:pt x="19" y="80"/>
                    </a:cubicBezTo>
                    <a:cubicBezTo>
                      <a:pt x="19" y="82"/>
                      <a:pt x="22" y="82"/>
                      <a:pt x="22" y="83"/>
                    </a:cubicBezTo>
                    <a:cubicBezTo>
                      <a:pt x="23" y="84"/>
                      <a:pt x="22" y="87"/>
                      <a:pt x="22" y="88"/>
                    </a:cubicBezTo>
                    <a:cubicBezTo>
                      <a:pt x="22" y="90"/>
                      <a:pt x="23" y="91"/>
                      <a:pt x="24" y="91"/>
                    </a:cubicBezTo>
                    <a:cubicBezTo>
                      <a:pt x="25" y="93"/>
                      <a:pt x="28" y="93"/>
                      <a:pt x="30" y="94"/>
                    </a:cubicBezTo>
                    <a:cubicBezTo>
                      <a:pt x="31" y="95"/>
                      <a:pt x="29" y="97"/>
                      <a:pt x="30" y="98"/>
                    </a:cubicBezTo>
                    <a:cubicBezTo>
                      <a:pt x="31" y="99"/>
                      <a:pt x="32" y="101"/>
                      <a:pt x="34" y="101"/>
                    </a:cubicBezTo>
                    <a:cubicBezTo>
                      <a:pt x="35" y="102"/>
                      <a:pt x="37" y="103"/>
                      <a:pt x="38" y="102"/>
                    </a:cubicBezTo>
                    <a:cubicBezTo>
                      <a:pt x="39" y="101"/>
                      <a:pt x="37" y="99"/>
                      <a:pt x="37" y="98"/>
                    </a:cubicBezTo>
                    <a:cubicBezTo>
                      <a:pt x="38" y="96"/>
                      <a:pt x="40" y="95"/>
                      <a:pt x="42" y="94"/>
                    </a:cubicBezTo>
                    <a:cubicBezTo>
                      <a:pt x="43" y="94"/>
                      <a:pt x="44" y="96"/>
                      <a:pt x="45" y="96"/>
                    </a:cubicBezTo>
                    <a:cubicBezTo>
                      <a:pt x="46" y="95"/>
                      <a:pt x="45" y="92"/>
                      <a:pt x="47" y="91"/>
                    </a:cubicBezTo>
                    <a:cubicBezTo>
                      <a:pt x="48" y="91"/>
                      <a:pt x="49" y="92"/>
                      <a:pt x="51" y="91"/>
                    </a:cubicBezTo>
                    <a:cubicBezTo>
                      <a:pt x="52" y="91"/>
                      <a:pt x="52" y="89"/>
                      <a:pt x="53" y="89"/>
                    </a:cubicBezTo>
                    <a:cubicBezTo>
                      <a:pt x="55" y="89"/>
                      <a:pt x="56" y="90"/>
                      <a:pt x="57" y="90"/>
                    </a:cubicBezTo>
                    <a:cubicBezTo>
                      <a:pt x="59" y="91"/>
                      <a:pt x="61" y="90"/>
                      <a:pt x="63" y="9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 name="Freeform 2547"/>
              <p:cNvSpPr>
                <a:spLocks noChangeAspect="1"/>
              </p:cNvSpPr>
              <p:nvPr/>
            </p:nvSpPr>
            <p:spPr bwMode="auto">
              <a:xfrm>
                <a:off x="1040" y="1736"/>
                <a:ext cx="845" cy="469"/>
              </a:xfrm>
              <a:custGeom>
                <a:avLst/>
                <a:gdLst>
                  <a:gd name="T0" fmla="*/ 455 w 704"/>
                  <a:gd name="T1" fmla="*/ 0 h 391"/>
                  <a:gd name="T2" fmla="*/ 515 w 704"/>
                  <a:gd name="T3" fmla="*/ 18 h 391"/>
                  <a:gd name="T4" fmla="*/ 508 w 704"/>
                  <a:gd name="T5" fmla="*/ 42 h 391"/>
                  <a:gd name="T6" fmla="*/ 556 w 704"/>
                  <a:gd name="T7" fmla="*/ 29 h 391"/>
                  <a:gd name="T8" fmla="*/ 592 w 704"/>
                  <a:gd name="T9" fmla="*/ 46 h 391"/>
                  <a:gd name="T10" fmla="*/ 583 w 704"/>
                  <a:gd name="T11" fmla="*/ 60 h 391"/>
                  <a:gd name="T12" fmla="*/ 553 w 704"/>
                  <a:gd name="T13" fmla="*/ 82 h 391"/>
                  <a:gd name="T14" fmla="*/ 543 w 704"/>
                  <a:gd name="T15" fmla="*/ 132 h 391"/>
                  <a:gd name="T16" fmla="*/ 565 w 704"/>
                  <a:gd name="T17" fmla="*/ 103 h 391"/>
                  <a:gd name="T18" fmla="*/ 587 w 704"/>
                  <a:gd name="T19" fmla="*/ 73 h 391"/>
                  <a:gd name="T20" fmla="*/ 612 w 704"/>
                  <a:gd name="T21" fmla="*/ 92 h 391"/>
                  <a:gd name="T22" fmla="*/ 618 w 704"/>
                  <a:gd name="T23" fmla="*/ 102 h 391"/>
                  <a:gd name="T24" fmla="*/ 601 w 704"/>
                  <a:gd name="T25" fmla="*/ 142 h 391"/>
                  <a:gd name="T26" fmla="*/ 672 w 704"/>
                  <a:gd name="T27" fmla="*/ 127 h 391"/>
                  <a:gd name="T28" fmla="*/ 700 w 704"/>
                  <a:gd name="T29" fmla="*/ 115 h 391"/>
                  <a:gd name="T30" fmla="*/ 731 w 704"/>
                  <a:gd name="T31" fmla="*/ 83 h 391"/>
                  <a:gd name="T32" fmla="*/ 798 w 704"/>
                  <a:gd name="T33" fmla="*/ 70 h 391"/>
                  <a:gd name="T34" fmla="*/ 825 w 704"/>
                  <a:gd name="T35" fmla="*/ 31 h 391"/>
                  <a:gd name="T36" fmla="*/ 844 w 704"/>
                  <a:gd name="T37" fmla="*/ 64 h 391"/>
                  <a:gd name="T38" fmla="*/ 802 w 704"/>
                  <a:gd name="T39" fmla="*/ 107 h 391"/>
                  <a:gd name="T40" fmla="*/ 781 w 704"/>
                  <a:gd name="T41" fmla="*/ 149 h 391"/>
                  <a:gd name="T42" fmla="*/ 736 w 704"/>
                  <a:gd name="T43" fmla="*/ 170 h 391"/>
                  <a:gd name="T44" fmla="*/ 715 w 704"/>
                  <a:gd name="T45" fmla="*/ 202 h 391"/>
                  <a:gd name="T46" fmla="*/ 702 w 704"/>
                  <a:gd name="T47" fmla="*/ 210 h 391"/>
                  <a:gd name="T48" fmla="*/ 697 w 704"/>
                  <a:gd name="T49" fmla="*/ 223 h 391"/>
                  <a:gd name="T50" fmla="*/ 702 w 704"/>
                  <a:gd name="T51" fmla="*/ 260 h 391"/>
                  <a:gd name="T52" fmla="*/ 688 w 704"/>
                  <a:gd name="T53" fmla="*/ 279 h 391"/>
                  <a:gd name="T54" fmla="*/ 645 w 704"/>
                  <a:gd name="T55" fmla="*/ 311 h 391"/>
                  <a:gd name="T56" fmla="*/ 610 w 704"/>
                  <a:gd name="T57" fmla="*/ 360 h 391"/>
                  <a:gd name="T58" fmla="*/ 616 w 704"/>
                  <a:gd name="T59" fmla="*/ 411 h 391"/>
                  <a:gd name="T60" fmla="*/ 613 w 704"/>
                  <a:gd name="T61" fmla="*/ 469 h 391"/>
                  <a:gd name="T62" fmla="*/ 594 w 704"/>
                  <a:gd name="T63" fmla="*/ 449 h 391"/>
                  <a:gd name="T64" fmla="*/ 585 w 704"/>
                  <a:gd name="T65" fmla="*/ 414 h 391"/>
                  <a:gd name="T66" fmla="*/ 561 w 704"/>
                  <a:gd name="T67" fmla="*/ 377 h 391"/>
                  <a:gd name="T68" fmla="*/ 528 w 704"/>
                  <a:gd name="T69" fmla="*/ 369 h 391"/>
                  <a:gd name="T70" fmla="*/ 487 w 704"/>
                  <a:gd name="T71" fmla="*/ 371 h 391"/>
                  <a:gd name="T72" fmla="*/ 487 w 704"/>
                  <a:gd name="T73" fmla="*/ 378 h 391"/>
                  <a:gd name="T74" fmla="*/ 474 w 704"/>
                  <a:gd name="T75" fmla="*/ 389 h 391"/>
                  <a:gd name="T76" fmla="*/ 447 w 704"/>
                  <a:gd name="T77" fmla="*/ 381 h 391"/>
                  <a:gd name="T78" fmla="*/ 402 w 704"/>
                  <a:gd name="T79" fmla="*/ 381 h 391"/>
                  <a:gd name="T80" fmla="*/ 365 w 704"/>
                  <a:gd name="T81" fmla="*/ 415 h 391"/>
                  <a:gd name="T82" fmla="*/ 356 w 704"/>
                  <a:gd name="T83" fmla="*/ 447 h 391"/>
                  <a:gd name="T84" fmla="*/ 319 w 704"/>
                  <a:gd name="T85" fmla="*/ 398 h 391"/>
                  <a:gd name="T86" fmla="*/ 287 w 704"/>
                  <a:gd name="T87" fmla="*/ 383 h 391"/>
                  <a:gd name="T88" fmla="*/ 253 w 704"/>
                  <a:gd name="T89" fmla="*/ 360 h 391"/>
                  <a:gd name="T90" fmla="*/ 168 w 704"/>
                  <a:gd name="T91" fmla="*/ 348 h 391"/>
                  <a:gd name="T92" fmla="*/ 79 w 704"/>
                  <a:gd name="T93" fmla="*/ 317 h 391"/>
                  <a:gd name="T94" fmla="*/ 35 w 704"/>
                  <a:gd name="T95" fmla="*/ 278 h 391"/>
                  <a:gd name="T96" fmla="*/ 18 w 704"/>
                  <a:gd name="T97" fmla="*/ 223 h 391"/>
                  <a:gd name="T98" fmla="*/ 22 w 704"/>
                  <a:gd name="T99" fmla="*/ 217 h 391"/>
                  <a:gd name="T100" fmla="*/ 0 w 704"/>
                  <a:gd name="T101" fmla="*/ 179 h 391"/>
                  <a:gd name="T102" fmla="*/ 6 w 704"/>
                  <a:gd name="T103" fmla="*/ 127 h 391"/>
                  <a:gd name="T104" fmla="*/ 29 w 704"/>
                  <a:gd name="T105" fmla="*/ 59 h 391"/>
                  <a:gd name="T106" fmla="*/ 35 w 704"/>
                  <a:gd name="T107" fmla="*/ 17 h 391"/>
                  <a:gd name="T108" fmla="*/ 49 w 704"/>
                  <a:gd name="T109" fmla="*/ 34 h 391"/>
                  <a:gd name="T110" fmla="*/ 59 w 704"/>
                  <a:gd name="T111" fmla="*/ 0 h 39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04"/>
                  <a:gd name="T169" fmla="*/ 0 h 391"/>
                  <a:gd name="T170" fmla="*/ 704 w 704"/>
                  <a:gd name="T171" fmla="*/ 391 h 39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04" h="391">
                    <a:moveTo>
                      <a:pt x="49" y="0"/>
                    </a:moveTo>
                    <a:cubicBezTo>
                      <a:pt x="58" y="0"/>
                      <a:pt x="67" y="1"/>
                      <a:pt x="75" y="1"/>
                    </a:cubicBezTo>
                    <a:cubicBezTo>
                      <a:pt x="117" y="1"/>
                      <a:pt x="159" y="1"/>
                      <a:pt x="201" y="1"/>
                    </a:cubicBezTo>
                    <a:cubicBezTo>
                      <a:pt x="236" y="1"/>
                      <a:pt x="271" y="2"/>
                      <a:pt x="306" y="2"/>
                    </a:cubicBezTo>
                    <a:cubicBezTo>
                      <a:pt x="323" y="2"/>
                      <a:pt x="341" y="2"/>
                      <a:pt x="358" y="1"/>
                    </a:cubicBezTo>
                    <a:cubicBezTo>
                      <a:pt x="365" y="1"/>
                      <a:pt x="372" y="0"/>
                      <a:pt x="379" y="0"/>
                    </a:cubicBezTo>
                    <a:cubicBezTo>
                      <a:pt x="381" y="0"/>
                      <a:pt x="383" y="1"/>
                      <a:pt x="386" y="2"/>
                    </a:cubicBezTo>
                    <a:cubicBezTo>
                      <a:pt x="389" y="3"/>
                      <a:pt x="391" y="5"/>
                      <a:pt x="394" y="6"/>
                    </a:cubicBezTo>
                    <a:cubicBezTo>
                      <a:pt x="397" y="7"/>
                      <a:pt x="401" y="6"/>
                      <a:pt x="404" y="7"/>
                    </a:cubicBezTo>
                    <a:cubicBezTo>
                      <a:pt x="406" y="8"/>
                      <a:pt x="408" y="10"/>
                      <a:pt x="410" y="11"/>
                    </a:cubicBezTo>
                    <a:cubicBezTo>
                      <a:pt x="414" y="13"/>
                      <a:pt x="417" y="15"/>
                      <a:pt x="421" y="15"/>
                    </a:cubicBezTo>
                    <a:cubicBezTo>
                      <a:pt x="423" y="16"/>
                      <a:pt x="426" y="15"/>
                      <a:pt x="429" y="15"/>
                    </a:cubicBezTo>
                    <a:cubicBezTo>
                      <a:pt x="433" y="16"/>
                      <a:pt x="437" y="18"/>
                      <a:pt x="440" y="18"/>
                    </a:cubicBezTo>
                    <a:cubicBezTo>
                      <a:pt x="438" y="19"/>
                      <a:pt x="434" y="20"/>
                      <a:pt x="431" y="22"/>
                    </a:cubicBezTo>
                    <a:cubicBezTo>
                      <a:pt x="428" y="23"/>
                      <a:pt x="424" y="26"/>
                      <a:pt x="421" y="28"/>
                    </a:cubicBezTo>
                    <a:cubicBezTo>
                      <a:pt x="418" y="31"/>
                      <a:pt x="414" y="33"/>
                      <a:pt x="412" y="36"/>
                    </a:cubicBezTo>
                    <a:cubicBezTo>
                      <a:pt x="411" y="37"/>
                      <a:pt x="413" y="38"/>
                      <a:pt x="414" y="38"/>
                    </a:cubicBezTo>
                    <a:cubicBezTo>
                      <a:pt x="417" y="38"/>
                      <a:pt x="420" y="36"/>
                      <a:pt x="423" y="35"/>
                    </a:cubicBezTo>
                    <a:cubicBezTo>
                      <a:pt x="424" y="35"/>
                      <a:pt x="425" y="36"/>
                      <a:pt x="426" y="36"/>
                    </a:cubicBezTo>
                    <a:cubicBezTo>
                      <a:pt x="427" y="37"/>
                      <a:pt x="428" y="40"/>
                      <a:pt x="429" y="39"/>
                    </a:cubicBezTo>
                    <a:cubicBezTo>
                      <a:pt x="433" y="39"/>
                      <a:pt x="436" y="37"/>
                      <a:pt x="440" y="35"/>
                    </a:cubicBezTo>
                    <a:cubicBezTo>
                      <a:pt x="443" y="34"/>
                      <a:pt x="446" y="34"/>
                      <a:pt x="449" y="32"/>
                    </a:cubicBezTo>
                    <a:cubicBezTo>
                      <a:pt x="453" y="30"/>
                      <a:pt x="455" y="26"/>
                      <a:pt x="458" y="24"/>
                    </a:cubicBezTo>
                    <a:cubicBezTo>
                      <a:pt x="460" y="23"/>
                      <a:pt x="462" y="23"/>
                      <a:pt x="463" y="24"/>
                    </a:cubicBezTo>
                    <a:cubicBezTo>
                      <a:pt x="464" y="25"/>
                      <a:pt x="461" y="26"/>
                      <a:pt x="460" y="27"/>
                    </a:cubicBezTo>
                    <a:cubicBezTo>
                      <a:pt x="458" y="29"/>
                      <a:pt x="454" y="31"/>
                      <a:pt x="455" y="34"/>
                    </a:cubicBezTo>
                    <a:cubicBezTo>
                      <a:pt x="456" y="37"/>
                      <a:pt x="461" y="36"/>
                      <a:pt x="464" y="37"/>
                    </a:cubicBezTo>
                    <a:cubicBezTo>
                      <a:pt x="466" y="38"/>
                      <a:pt x="468" y="40"/>
                      <a:pt x="470" y="40"/>
                    </a:cubicBezTo>
                    <a:cubicBezTo>
                      <a:pt x="475" y="41"/>
                      <a:pt x="480" y="38"/>
                      <a:pt x="485" y="38"/>
                    </a:cubicBezTo>
                    <a:cubicBezTo>
                      <a:pt x="488" y="38"/>
                      <a:pt x="491" y="37"/>
                      <a:pt x="493" y="38"/>
                    </a:cubicBezTo>
                    <a:cubicBezTo>
                      <a:pt x="494" y="39"/>
                      <a:pt x="494" y="41"/>
                      <a:pt x="495" y="43"/>
                    </a:cubicBezTo>
                    <a:cubicBezTo>
                      <a:pt x="496" y="45"/>
                      <a:pt x="498" y="46"/>
                      <a:pt x="499" y="47"/>
                    </a:cubicBezTo>
                    <a:cubicBezTo>
                      <a:pt x="501" y="49"/>
                      <a:pt x="503" y="49"/>
                      <a:pt x="503" y="50"/>
                    </a:cubicBezTo>
                    <a:cubicBezTo>
                      <a:pt x="504" y="52"/>
                      <a:pt x="501" y="51"/>
                      <a:pt x="500" y="51"/>
                    </a:cubicBezTo>
                    <a:cubicBezTo>
                      <a:pt x="497" y="51"/>
                      <a:pt x="494" y="51"/>
                      <a:pt x="491" y="51"/>
                    </a:cubicBezTo>
                    <a:cubicBezTo>
                      <a:pt x="489" y="51"/>
                      <a:pt x="487" y="50"/>
                      <a:pt x="486" y="50"/>
                    </a:cubicBezTo>
                    <a:cubicBezTo>
                      <a:pt x="483" y="51"/>
                      <a:pt x="482" y="53"/>
                      <a:pt x="480" y="54"/>
                    </a:cubicBezTo>
                    <a:cubicBezTo>
                      <a:pt x="476" y="54"/>
                      <a:pt x="471" y="50"/>
                      <a:pt x="468" y="52"/>
                    </a:cubicBezTo>
                    <a:cubicBezTo>
                      <a:pt x="464" y="53"/>
                      <a:pt x="462" y="57"/>
                      <a:pt x="461" y="60"/>
                    </a:cubicBezTo>
                    <a:cubicBezTo>
                      <a:pt x="458" y="64"/>
                      <a:pt x="456" y="69"/>
                      <a:pt x="455" y="74"/>
                    </a:cubicBezTo>
                    <a:cubicBezTo>
                      <a:pt x="455" y="75"/>
                      <a:pt x="457" y="75"/>
                      <a:pt x="457" y="74"/>
                    </a:cubicBezTo>
                    <a:cubicBezTo>
                      <a:pt x="459" y="72"/>
                      <a:pt x="460" y="70"/>
                      <a:pt x="461" y="68"/>
                    </a:cubicBezTo>
                    <a:cubicBezTo>
                      <a:pt x="462" y="66"/>
                      <a:pt x="462" y="63"/>
                      <a:pt x="464" y="62"/>
                    </a:cubicBezTo>
                    <a:cubicBezTo>
                      <a:pt x="465" y="61"/>
                      <a:pt x="467" y="61"/>
                      <a:pt x="467" y="62"/>
                    </a:cubicBezTo>
                    <a:cubicBezTo>
                      <a:pt x="466" y="66"/>
                      <a:pt x="464" y="70"/>
                      <a:pt x="462" y="74"/>
                    </a:cubicBezTo>
                    <a:cubicBezTo>
                      <a:pt x="460" y="78"/>
                      <a:pt x="457" y="83"/>
                      <a:pt x="455" y="87"/>
                    </a:cubicBezTo>
                    <a:cubicBezTo>
                      <a:pt x="454" y="91"/>
                      <a:pt x="453" y="95"/>
                      <a:pt x="453" y="98"/>
                    </a:cubicBezTo>
                    <a:cubicBezTo>
                      <a:pt x="452" y="102"/>
                      <a:pt x="452" y="106"/>
                      <a:pt x="452" y="110"/>
                    </a:cubicBezTo>
                    <a:cubicBezTo>
                      <a:pt x="452" y="113"/>
                      <a:pt x="451" y="116"/>
                      <a:pt x="452" y="119"/>
                    </a:cubicBezTo>
                    <a:cubicBezTo>
                      <a:pt x="453" y="120"/>
                      <a:pt x="454" y="121"/>
                      <a:pt x="455" y="122"/>
                    </a:cubicBezTo>
                    <a:cubicBezTo>
                      <a:pt x="457" y="122"/>
                      <a:pt x="459" y="122"/>
                      <a:pt x="461" y="121"/>
                    </a:cubicBezTo>
                    <a:cubicBezTo>
                      <a:pt x="464" y="118"/>
                      <a:pt x="466" y="115"/>
                      <a:pt x="468" y="111"/>
                    </a:cubicBezTo>
                    <a:cubicBezTo>
                      <a:pt x="470" y="108"/>
                      <a:pt x="471" y="105"/>
                      <a:pt x="471" y="102"/>
                    </a:cubicBezTo>
                    <a:cubicBezTo>
                      <a:pt x="472" y="96"/>
                      <a:pt x="471" y="91"/>
                      <a:pt x="471" y="86"/>
                    </a:cubicBezTo>
                    <a:cubicBezTo>
                      <a:pt x="472" y="82"/>
                      <a:pt x="473" y="78"/>
                      <a:pt x="475" y="75"/>
                    </a:cubicBezTo>
                    <a:cubicBezTo>
                      <a:pt x="476" y="72"/>
                      <a:pt x="477" y="70"/>
                      <a:pt x="479" y="68"/>
                    </a:cubicBezTo>
                    <a:cubicBezTo>
                      <a:pt x="480" y="67"/>
                      <a:pt x="482" y="65"/>
                      <a:pt x="483" y="66"/>
                    </a:cubicBezTo>
                    <a:cubicBezTo>
                      <a:pt x="484" y="66"/>
                      <a:pt x="483" y="69"/>
                      <a:pt x="484" y="69"/>
                    </a:cubicBezTo>
                    <a:cubicBezTo>
                      <a:pt x="485" y="69"/>
                      <a:pt x="486" y="67"/>
                      <a:pt x="487" y="66"/>
                    </a:cubicBezTo>
                    <a:cubicBezTo>
                      <a:pt x="488" y="64"/>
                      <a:pt x="489" y="62"/>
                      <a:pt x="489" y="61"/>
                    </a:cubicBezTo>
                    <a:cubicBezTo>
                      <a:pt x="490" y="59"/>
                      <a:pt x="491" y="56"/>
                      <a:pt x="492" y="55"/>
                    </a:cubicBezTo>
                    <a:cubicBezTo>
                      <a:pt x="494" y="54"/>
                      <a:pt x="496" y="54"/>
                      <a:pt x="497" y="55"/>
                    </a:cubicBezTo>
                    <a:cubicBezTo>
                      <a:pt x="500" y="55"/>
                      <a:pt x="501" y="57"/>
                      <a:pt x="503" y="59"/>
                    </a:cubicBezTo>
                    <a:cubicBezTo>
                      <a:pt x="506" y="60"/>
                      <a:pt x="508" y="61"/>
                      <a:pt x="510" y="63"/>
                    </a:cubicBezTo>
                    <a:cubicBezTo>
                      <a:pt x="511" y="65"/>
                      <a:pt x="510" y="67"/>
                      <a:pt x="510" y="69"/>
                    </a:cubicBezTo>
                    <a:cubicBezTo>
                      <a:pt x="510" y="72"/>
                      <a:pt x="511" y="74"/>
                      <a:pt x="510" y="77"/>
                    </a:cubicBezTo>
                    <a:cubicBezTo>
                      <a:pt x="510" y="78"/>
                      <a:pt x="509" y="80"/>
                      <a:pt x="508" y="82"/>
                    </a:cubicBezTo>
                    <a:cubicBezTo>
                      <a:pt x="506" y="83"/>
                      <a:pt x="503" y="82"/>
                      <a:pt x="501" y="83"/>
                    </a:cubicBezTo>
                    <a:cubicBezTo>
                      <a:pt x="500" y="84"/>
                      <a:pt x="499" y="87"/>
                      <a:pt x="501" y="88"/>
                    </a:cubicBezTo>
                    <a:cubicBezTo>
                      <a:pt x="503" y="88"/>
                      <a:pt x="505" y="85"/>
                      <a:pt x="507" y="84"/>
                    </a:cubicBezTo>
                    <a:cubicBezTo>
                      <a:pt x="509" y="84"/>
                      <a:pt x="511" y="83"/>
                      <a:pt x="513" y="83"/>
                    </a:cubicBezTo>
                    <a:cubicBezTo>
                      <a:pt x="514" y="84"/>
                      <a:pt x="515" y="84"/>
                      <a:pt x="515" y="85"/>
                    </a:cubicBezTo>
                    <a:cubicBezTo>
                      <a:pt x="517" y="90"/>
                      <a:pt x="517" y="97"/>
                      <a:pt x="518" y="102"/>
                    </a:cubicBezTo>
                    <a:cubicBezTo>
                      <a:pt x="517" y="104"/>
                      <a:pt x="517" y="106"/>
                      <a:pt x="516" y="107"/>
                    </a:cubicBezTo>
                    <a:cubicBezTo>
                      <a:pt x="514" y="108"/>
                      <a:pt x="511" y="107"/>
                      <a:pt x="510" y="108"/>
                    </a:cubicBezTo>
                    <a:cubicBezTo>
                      <a:pt x="509" y="109"/>
                      <a:pt x="509" y="110"/>
                      <a:pt x="508" y="111"/>
                    </a:cubicBezTo>
                    <a:cubicBezTo>
                      <a:pt x="508" y="112"/>
                      <a:pt x="507" y="114"/>
                      <a:pt x="506" y="115"/>
                    </a:cubicBezTo>
                    <a:cubicBezTo>
                      <a:pt x="504" y="116"/>
                      <a:pt x="503" y="116"/>
                      <a:pt x="501" y="118"/>
                    </a:cubicBezTo>
                    <a:cubicBezTo>
                      <a:pt x="500" y="119"/>
                      <a:pt x="500" y="121"/>
                      <a:pt x="501" y="122"/>
                    </a:cubicBezTo>
                    <a:cubicBezTo>
                      <a:pt x="504" y="124"/>
                      <a:pt x="507" y="125"/>
                      <a:pt x="510" y="125"/>
                    </a:cubicBezTo>
                    <a:cubicBezTo>
                      <a:pt x="514" y="125"/>
                      <a:pt x="518" y="125"/>
                      <a:pt x="522" y="124"/>
                    </a:cubicBezTo>
                    <a:cubicBezTo>
                      <a:pt x="526" y="123"/>
                      <a:pt x="528" y="121"/>
                      <a:pt x="531" y="119"/>
                    </a:cubicBezTo>
                    <a:cubicBezTo>
                      <a:pt x="537" y="117"/>
                      <a:pt x="542" y="114"/>
                      <a:pt x="548" y="112"/>
                    </a:cubicBezTo>
                    <a:cubicBezTo>
                      <a:pt x="552" y="110"/>
                      <a:pt x="557" y="109"/>
                      <a:pt x="560" y="106"/>
                    </a:cubicBezTo>
                    <a:cubicBezTo>
                      <a:pt x="561" y="106"/>
                      <a:pt x="560" y="105"/>
                      <a:pt x="560" y="104"/>
                    </a:cubicBezTo>
                    <a:cubicBezTo>
                      <a:pt x="559" y="103"/>
                      <a:pt x="559" y="102"/>
                      <a:pt x="559" y="101"/>
                    </a:cubicBezTo>
                    <a:cubicBezTo>
                      <a:pt x="559" y="99"/>
                      <a:pt x="559" y="98"/>
                      <a:pt x="559" y="97"/>
                    </a:cubicBezTo>
                    <a:cubicBezTo>
                      <a:pt x="560" y="97"/>
                      <a:pt x="562" y="96"/>
                      <a:pt x="563" y="96"/>
                    </a:cubicBezTo>
                    <a:cubicBezTo>
                      <a:pt x="566" y="96"/>
                      <a:pt x="570" y="97"/>
                      <a:pt x="573" y="97"/>
                    </a:cubicBezTo>
                    <a:cubicBezTo>
                      <a:pt x="577" y="97"/>
                      <a:pt x="580" y="97"/>
                      <a:pt x="583" y="96"/>
                    </a:cubicBezTo>
                    <a:cubicBezTo>
                      <a:pt x="587" y="95"/>
                      <a:pt x="591" y="95"/>
                      <a:pt x="594" y="93"/>
                    </a:cubicBezTo>
                    <a:cubicBezTo>
                      <a:pt x="596" y="92"/>
                      <a:pt x="595" y="90"/>
                      <a:pt x="595" y="89"/>
                    </a:cubicBezTo>
                    <a:cubicBezTo>
                      <a:pt x="595" y="87"/>
                      <a:pt x="593" y="85"/>
                      <a:pt x="594" y="83"/>
                    </a:cubicBezTo>
                    <a:cubicBezTo>
                      <a:pt x="595" y="81"/>
                      <a:pt x="599" y="82"/>
                      <a:pt x="600" y="80"/>
                    </a:cubicBezTo>
                    <a:cubicBezTo>
                      <a:pt x="602" y="79"/>
                      <a:pt x="602" y="77"/>
                      <a:pt x="603" y="75"/>
                    </a:cubicBezTo>
                    <a:cubicBezTo>
                      <a:pt x="606" y="73"/>
                      <a:pt x="607" y="71"/>
                      <a:pt x="609" y="69"/>
                    </a:cubicBezTo>
                    <a:cubicBezTo>
                      <a:pt x="615" y="69"/>
                      <a:pt x="622" y="69"/>
                      <a:pt x="628" y="69"/>
                    </a:cubicBezTo>
                    <a:cubicBezTo>
                      <a:pt x="636" y="69"/>
                      <a:pt x="645" y="69"/>
                      <a:pt x="653" y="69"/>
                    </a:cubicBezTo>
                    <a:cubicBezTo>
                      <a:pt x="653" y="68"/>
                      <a:pt x="652" y="66"/>
                      <a:pt x="653" y="65"/>
                    </a:cubicBezTo>
                    <a:cubicBezTo>
                      <a:pt x="654" y="64"/>
                      <a:pt x="655" y="63"/>
                      <a:pt x="657" y="63"/>
                    </a:cubicBezTo>
                    <a:cubicBezTo>
                      <a:pt x="659" y="62"/>
                      <a:pt x="662" y="64"/>
                      <a:pt x="663" y="63"/>
                    </a:cubicBezTo>
                    <a:cubicBezTo>
                      <a:pt x="665" y="62"/>
                      <a:pt x="664" y="60"/>
                      <a:pt x="665" y="58"/>
                    </a:cubicBezTo>
                    <a:cubicBezTo>
                      <a:pt x="666" y="57"/>
                      <a:pt x="668" y="57"/>
                      <a:pt x="669" y="55"/>
                    </a:cubicBezTo>
                    <a:cubicBezTo>
                      <a:pt x="670" y="53"/>
                      <a:pt x="669" y="51"/>
                      <a:pt x="670" y="49"/>
                    </a:cubicBezTo>
                    <a:cubicBezTo>
                      <a:pt x="671" y="47"/>
                      <a:pt x="674" y="45"/>
                      <a:pt x="676" y="43"/>
                    </a:cubicBezTo>
                    <a:cubicBezTo>
                      <a:pt x="676" y="42"/>
                      <a:pt x="674" y="41"/>
                      <a:pt x="675" y="40"/>
                    </a:cubicBezTo>
                    <a:cubicBezTo>
                      <a:pt x="676" y="37"/>
                      <a:pt x="679" y="34"/>
                      <a:pt x="681" y="31"/>
                    </a:cubicBezTo>
                    <a:cubicBezTo>
                      <a:pt x="682" y="29"/>
                      <a:pt x="684" y="26"/>
                      <a:pt x="687" y="26"/>
                    </a:cubicBezTo>
                    <a:cubicBezTo>
                      <a:pt x="689" y="26"/>
                      <a:pt x="688" y="31"/>
                      <a:pt x="690" y="31"/>
                    </a:cubicBezTo>
                    <a:cubicBezTo>
                      <a:pt x="692" y="32"/>
                      <a:pt x="693" y="28"/>
                      <a:pt x="695" y="28"/>
                    </a:cubicBezTo>
                    <a:cubicBezTo>
                      <a:pt x="697" y="28"/>
                      <a:pt x="699" y="29"/>
                      <a:pt x="701" y="30"/>
                    </a:cubicBezTo>
                    <a:cubicBezTo>
                      <a:pt x="701" y="30"/>
                      <a:pt x="702" y="31"/>
                      <a:pt x="703" y="31"/>
                    </a:cubicBezTo>
                    <a:cubicBezTo>
                      <a:pt x="702" y="38"/>
                      <a:pt x="701" y="45"/>
                      <a:pt x="701" y="53"/>
                    </a:cubicBezTo>
                    <a:cubicBezTo>
                      <a:pt x="701" y="53"/>
                      <a:pt x="702" y="53"/>
                      <a:pt x="703" y="53"/>
                    </a:cubicBezTo>
                    <a:cubicBezTo>
                      <a:pt x="703" y="57"/>
                      <a:pt x="703" y="62"/>
                      <a:pt x="703" y="67"/>
                    </a:cubicBezTo>
                    <a:cubicBezTo>
                      <a:pt x="703" y="70"/>
                      <a:pt x="704" y="74"/>
                      <a:pt x="702" y="77"/>
                    </a:cubicBezTo>
                    <a:cubicBezTo>
                      <a:pt x="699" y="80"/>
                      <a:pt x="695" y="83"/>
                      <a:pt x="690" y="84"/>
                    </a:cubicBezTo>
                    <a:cubicBezTo>
                      <a:pt x="688" y="85"/>
                      <a:pt x="685" y="81"/>
                      <a:pt x="682" y="82"/>
                    </a:cubicBezTo>
                    <a:cubicBezTo>
                      <a:pt x="679" y="83"/>
                      <a:pt x="678" y="86"/>
                      <a:pt x="676" y="87"/>
                    </a:cubicBezTo>
                    <a:cubicBezTo>
                      <a:pt x="674" y="88"/>
                      <a:pt x="670" y="88"/>
                      <a:pt x="668" y="89"/>
                    </a:cubicBezTo>
                    <a:cubicBezTo>
                      <a:pt x="665" y="91"/>
                      <a:pt x="663" y="94"/>
                      <a:pt x="662" y="97"/>
                    </a:cubicBezTo>
                    <a:cubicBezTo>
                      <a:pt x="660" y="100"/>
                      <a:pt x="658" y="103"/>
                      <a:pt x="657" y="107"/>
                    </a:cubicBezTo>
                    <a:cubicBezTo>
                      <a:pt x="656" y="109"/>
                      <a:pt x="656" y="111"/>
                      <a:pt x="657" y="113"/>
                    </a:cubicBezTo>
                    <a:cubicBezTo>
                      <a:pt x="657" y="115"/>
                      <a:pt x="659" y="118"/>
                      <a:pt x="659" y="121"/>
                    </a:cubicBezTo>
                    <a:cubicBezTo>
                      <a:pt x="658" y="123"/>
                      <a:pt x="657" y="127"/>
                      <a:pt x="654" y="128"/>
                    </a:cubicBezTo>
                    <a:cubicBezTo>
                      <a:pt x="652" y="129"/>
                      <a:pt x="653" y="124"/>
                      <a:pt x="651" y="124"/>
                    </a:cubicBezTo>
                    <a:cubicBezTo>
                      <a:pt x="650" y="123"/>
                      <a:pt x="648" y="124"/>
                      <a:pt x="647" y="125"/>
                    </a:cubicBezTo>
                    <a:cubicBezTo>
                      <a:pt x="647" y="126"/>
                      <a:pt x="648" y="129"/>
                      <a:pt x="647" y="129"/>
                    </a:cubicBezTo>
                    <a:cubicBezTo>
                      <a:pt x="643" y="130"/>
                      <a:pt x="639" y="128"/>
                      <a:pt x="635" y="128"/>
                    </a:cubicBezTo>
                    <a:cubicBezTo>
                      <a:pt x="632" y="128"/>
                      <a:pt x="629" y="129"/>
                      <a:pt x="627" y="130"/>
                    </a:cubicBezTo>
                    <a:cubicBezTo>
                      <a:pt x="623" y="131"/>
                      <a:pt x="620" y="133"/>
                      <a:pt x="617" y="135"/>
                    </a:cubicBezTo>
                    <a:cubicBezTo>
                      <a:pt x="615" y="137"/>
                      <a:pt x="614" y="139"/>
                      <a:pt x="613" y="142"/>
                    </a:cubicBezTo>
                    <a:cubicBezTo>
                      <a:pt x="613" y="143"/>
                      <a:pt x="615" y="144"/>
                      <a:pt x="615" y="145"/>
                    </a:cubicBezTo>
                    <a:cubicBezTo>
                      <a:pt x="615" y="149"/>
                      <a:pt x="614" y="153"/>
                      <a:pt x="612" y="157"/>
                    </a:cubicBezTo>
                    <a:cubicBezTo>
                      <a:pt x="610" y="160"/>
                      <a:pt x="607" y="161"/>
                      <a:pt x="604" y="164"/>
                    </a:cubicBezTo>
                    <a:cubicBezTo>
                      <a:pt x="602" y="165"/>
                      <a:pt x="601" y="167"/>
                      <a:pt x="599" y="167"/>
                    </a:cubicBezTo>
                    <a:cubicBezTo>
                      <a:pt x="598" y="167"/>
                      <a:pt x="597" y="165"/>
                      <a:pt x="596" y="165"/>
                    </a:cubicBezTo>
                    <a:cubicBezTo>
                      <a:pt x="595" y="165"/>
                      <a:pt x="596" y="167"/>
                      <a:pt x="596" y="168"/>
                    </a:cubicBezTo>
                    <a:cubicBezTo>
                      <a:pt x="596" y="169"/>
                      <a:pt x="598" y="170"/>
                      <a:pt x="597" y="172"/>
                    </a:cubicBezTo>
                    <a:cubicBezTo>
                      <a:pt x="597" y="176"/>
                      <a:pt x="596" y="181"/>
                      <a:pt x="594" y="186"/>
                    </a:cubicBezTo>
                    <a:cubicBezTo>
                      <a:pt x="593" y="188"/>
                      <a:pt x="591" y="191"/>
                      <a:pt x="588" y="192"/>
                    </a:cubicBezTo>
                    <a:cubicBezTo>
                      <a:pt x="587" y="193"/>
                      <a:pt x="587" y="191"/>
                      <a:pt x="587" y="190"/>
                    </a:cubicBezTo>
                    <a:cubicBezTo>
                      <a:pt x="586" y="188"/>
                      <a:pt x="585" y="185"/>
                      <a:pt x="585" y="183"/>
                    </a:cubicBezTo>
                    <a:cubicBezTo>
                      <a:pt x="584" y="180"/>
                      <a:pt x="585" y="178"/>
                      <a:pt x="585" y="175"/>
                    </a:cubicBezTo>
                    <a:cubicBezTo>
                      <a:pt x="585" y="172"/>
                      <a:pt x="584" y="169"/>
                      <a:pt x="585" y="167"/>
                    </a:cubicBezTo>
                    <a:cubicBezTo>
                      <a:pt x="585" y="165"/>
                      <a:pt x="588" y="165"/>
                      <a:pt x="588" y="163"/>
                    </a:cubicBezTo>
                    <a:cubicBezTo>
                      <a:pt x="589" y="162"/>
                      <a:pt x="587" y="160"/>
                      <a:pt x="586" y="161"/>
                    </a:cubicBezTo>
                    <a:cubicBezTo>
                      <a:pt x="584" y="163"/>
                      <a:pt x="582" y="166"/>
                      <a:pt x="581" y="169"/>
                    </a:cubicBezTo>
                    <a:cubicBezTo>
                      <a:pt x="580" y="171"/>
                      <a:pt x="581" y="174"/>
                      <a:pt x="581" y="177"/>
                    </a:cubicBezTo>
                    <a:cubicBezTo>
                      <a:pt x="581" y="180"/>
                      <a:pt x="581" y="183"/>
                      <a:pt x="581" y="186"/>
                    </a:cubicBezTo>
                    <a:cubicBezTo>
                      <a:pt x="581" y="188"/>
                      <a:pt x="580" y="189"/>
                      <a:pt x="580" y="190"/>
                    </a:cubicBezTo>
                    <a:cubicBezTo>
                      <a:pt x="580" y="194"/>
                      <a:pt x="579" y="197"/>
                      <a:pt x="579" y="201"/>
                    </a:cubicBezTo>
                    <a:cubicBezTo>
                      <a:pt x="579" y="203"/>
                      <a:pt x="578" y="205"/>
                      <a:pt x="579" y="206"/>
                    </a:cubicBezTo>
                    <a:cubicBezTo>
                      <a:pt x="580" y="207"/>
                      <a:pt x="583" y="206"/>
                      <a:pt x="584" y="208"/>
                    </a:cubicBezTo>
                    <a:cubicBezTo>
                      <a:pt x="585" y="210"/>
                      <a:pt x="583" y="212"/>
                      <a:pt x="584" y="215"/>
                    </a:cubicBezTo>
                    <a:cubicBezTo>
                      <a:pt x="584" y="216"/>
                      <a:pt x="586" y="217"/>
                      <a:pt x="585" y="217"/>
                    </a:cubicBezTo>
                    <a:cubicBezTo>
                      <a:pt x="583" y="218"/>
                      <a:pt x="581" y="217"/>
                      <a:pt x="579" y="218"/>
                    </a:cubicBezTo>
                    <a:cubicBezTo>
                      <a:pt x="578" y="218"/>
                      <a:pt x="579" y="219"/>
                      <a:pt x="579" y="219"/>
                    </a:cubicBezTo>
                    <a:cubicBezTo>
                      <a:pt x="581" y="221"/>
                      <a:pt x="585" y="221"/>
                      <a:pt x="585" y="223"/>
                    </a:cubicBezTo>
                    <a:cubicBezTo>
                      <a:pt x="586" y="225"/>
                      <a:pt x="583" y="227"/>
                      <a:pt x="581" y="228"/>
                    </a:cubicBezTo>
                    <a:cubicBezTo>
                      <a:pt x="579" y="229"/>
                      <a:pt x="575" y="226"/>
                      <a:pt x="573" y="227"/>
                    </a:cubicBezTo>
                    <a:cubicBezTo>
                      <a:pt x="571" y="228"/>
                      <a:pt x="572" y="231"/>
                      <a:pt x="573" y="233"/>
                    </a:cubicBezTo>
                    <a:cubicBezTo>
                      <a:pt x="574" y="234"/>
                      <a:pt x="577" y="232"/>
                      <a:pt x="578" y="234"/>
                    </a:cubicBezTo>
                    <a:cubicBezTo>
                      <a:pt x="578" y="236"/>
                      <a:pt x="576" y="238"/>
                      <a:pt x="575" y="239"/>
                    </a:cubicBezTo>
                    <a:cubicBezTo>
                      <a:pt x="572" y="240"/>
                      <a:pt x="567" y="239"/>
                      <a:pt x="564" y="240"/>
                    </a:cubicBezTo>
                    <a:cubicBezTo>
                      <a:pt x="561" y="242"/>
                      <a:pt x="559" y="246"/>
                      <a:pt x="556" y="248"/>
                    </a:cubicBezTo>
                    <a:cubicBezTo>
                      <a:pt x="553" y="250"/>
                      <a:pt x="549" y="249"/>
                      <a:pt x="546" y="251"/>
                    </a:cubicBezTo>
                    <a:cubicBezTo>
                      <a:pt x="542" y="253"/>
                      <a:pt x="539" y="256"/>
                      <a:pt x="537" y="259"/>
                    </a:cubicBezTo>
                    <a:cubicBezTo>
                      <a:pt x="536" y="260"/>
                      <a:pt x="538" y="262"/>
                      <a:pt x="538" y="263"/>
                    </a:cubicBezTo>
                    <a:cubicBezTo>
                      <a:pt x="535" y="266"/>
                      <a:pt x="531" y="269"/>
                      <a:pt x="527" y="272"/>
                    </a:cubicBezTo>
                    <a:cubicBezTo>
                      <a:pt x="525" y="273"/>
                      <a:pt x="521" y="272"/>
                      <a:pt x="520" y="274"/>
                    </a:cubicBezTo>
                    <a:cubicBezTo>
                      <a:pt x="518" y="275"/>
                      <a:pt x="518" y="279"/>
                      <a:pt x="517" y="281"/>
                    </a:cubicBezTo>
                    <a:cubicBezTo>
                      <a:pt x="515" y="283"/>
                      <a:pt x="513" y="285"/>
                      <a:pt x="511" y="287"/>
                    </a:cubicBezTo>
                    <a:cubicBezTo>
                      <a:pt x="509" y="291"/>
                      <a:pt x="508" y="296"/>
                      <a:pt x="508" y="300"/>
                    </a:cubicBezTo>
                    <a:cubicBezTo>
                      <a:pt x="507" y="302"/>
                      <a:pt x="507" y="305"/>
                      <a:pt x="507" y="307"/>
                    </a:cubicBezTo>
                    <a:cubicBezTo>
                      <a:pt x="507" y="310"/>
                      <a:pt x="506" y="314"/>
                      <a:pt x="506" y="317"/>
                    </a:cubicBezTo>
                    <a:cubicBezTo>
                      <a:pt x="508" y="322"/>
                      <a:pt x="512" y="326"/>
                      <a:pt x="514" y="331"/>
                    </a:cubicBezTo>
                    <a:cubicBezTo>
                      <a:pt x="514" y="333"/>
                      <a:pt x="514" y="336"/>
                      <a:pt x="514" y="339"/>
                    </a:cubicBezTo>
                    <a:cubicBezTo>
                      <a:pt x="514" y="340"/>
                      <a:pt x="513" y="336"/>
                      <a:pt x="512" y="337"/>
                    </a:cubicBezTo>
                    <a:cubicBezTo>
                      <a:pt x="512" y="339"/>
                      <a:pt x="512" y="341"/>
                      <a:pt x="513" y="343"/>
                    </a:cubicBezTo>
                    <a:cubicBezTo>
                      <a:pt x="514" y="346"/>
                      <a:pt x="515" y="348"/>
                      <a:pt x="517" y="351"/>
                    </a:cubicBezTo>
                    <a:cubicBezTo>
                      <a:pt x="518" y="354"/>
                      <a:pt x="519" y="357"/>
                      <a:pt x="520" y="360"/>
                    </a:cubicBezTo>
                    <a:cubicBezTo>
                      <a:pt x="520" y="363"/>
                      <a:pt x="520" y="366"/>
                      <a:pt x="520" y="369"/>
                    </a:cubicBezTo>
                    <a:cubicBezTo>
                      <a:pt x="519" y="372"/>
                      <a:pt x="516" y="375"/>
                      <a:pt x="515" y="379"/>
                    </a:cubicBezTo>
                    <a:cubicBezTo>
                      <a:pt x="514" y="382"/>
                      <a:pt x="515" y="385"/>
                      <a:pt x="514" y="388"/>
                    </a:cubicBezTo>
                    <a:cubicBezTo>
                      <a:pt x="513" y="390"/>
                      <a:pt x="512" y="391"/>
                      <a:pt x="511" y="391"/>
                    </a:cubicBezTo>
                    <a:cubicBezTo>
                      <a:pt x="510" y="391"/>
                      <a:pt x="512" y="388"/>
                      <a:pt x="511" y="388"/>
                    </a:cubicBezTo>
                    <a:cubicBezTo>
                      <a:pt x="508" y="387"/>
                      <a:pt x="505" y="389"/>
                      <a:pt x="501" y="388"/>
                    </a:cubicBezTo>
                    <a:cubicBezTo>
                      <a:pt x="501" y="388"/>
                      <a:pt x="501" y="387"/>
                      <a:pt x="501" y="386"/>
                    </a:cubicBezTo>
                    <a:cubicBezTo>
                      <a:pt x="502" y="384"/>
                      <a:pt x="505" y="383"/>
                      <a:pt x="505" y="382"/>
                    </a:cubicBezTo>
                    <a:cubicBezTo>
                      <a:pt x="504" y="380"/>
                      <a:pt x="501" y="380"/>
                      <a:pt x="499" y="379"/>
                    </a:cubicBezTo>
                    <a:cubicBezTo>
                      <a:pt x="497" y="377"/>
                      <a:pt x="496" y="376"/>
                      <a:pt x="495" y="374"/>
                    </a:cubicBezTo>
                    <a:cubicBezTo>
                      <a:pt x="493" y="370"/>
                      <a:pt x="493" y="366"/>
                      <a:pt x="492" y="362"/>
                    </a:cubicBezTo>
                    <a:cubicBezTo>
                      <a:pt x="491" y="361"/>
                      <a:pt x="492" y="359"/>
                      <a:pt x="492" y="358"/>
                    </a:cubicBezTo>
                    <a:cubicBezTo>
                      <a:pt x="491" y="358"/>
                      <a:pt x="490" y="360"/>
                      <a:pt x="489" y="360"/>
                    </a:cubicBezTo>
                    <a:cubicBezTo>
                      <a:pt x="488" y="358"/>
                      <a:pt x="489" y="356"/>
                      <a:pt x="488" y="354"/>
                    </a:cubicBezTo>
                    <a:cubicBezTo>
                      <a:pt x="488" y="352"/>
                      <a:pt x="487" y="350"/>
                      <a:pt x="487" y="348"/>
                    </a:cubicBezTo>
                    <a:cubicBezTo>
                      <a:pt x="487" y="347"/>
                      <a:pt x="487" y="346"/>
                      <a:pt x="487" y="345"/>
                    </a:cubicBezTo>
                    <a:cubicBezTo>
                      <a:pt x="487" y="343"/>
                      <a:pt x="486" y="341"/>
                      <a:pt x="486" y="339"/>
                    </a:cubicBezTo>
                    <a:cubicBezTo>
                      <a:pt x="486" y="336"/>
                      <a:pt x="489" y="334"/>
                      <a:pt x="489" y="331"/>
                    </a:cubicBezTo>
                    <a:cubicBezTo>
                      <a:pt x="489" y="329"/>
                      <a:pt x="487" y="326"/>
                      <a:pt x="486" y="324"/>
                    </a:cubicBezTo>
                    <a:cubicBezTo>
                      <a:pt x="485" y="323"/>
                      <a:pt x="482" y="323"/>
                      <a:pt x="481" y="322"/>
                    </a:cubicBezTo>
                    <a:cubicBezTo>
                      <a:pt x="478" y="319"/>
                      <a:pt x="477" y="313"/>
                      <a:pt x="473" y="311"/>
                    </a:cubicBezTo>
                    <a:cubicBezTo>
                      <a:pt x="471" y="310"/>
                      <a:pt x="469" y="313"/>
                      <a:pt x="467" y="314"/>
                    </a:cubicBezTo>
                    <a:cubicBezTo>
                      <a:pt x="465" y="315"/>
                      <a:pt x="463" y="317"/>
                      <a:pt x="461" y="318"/>
                    </a:cubicBezTo>
                    <a:cubicBezTo>
                      <a:pt x="460" y="318"/>
                      <a:pt x="457" y="319"/>
                      <a:pt x="456" y="318"/>
                    </a:cubicBezTo>
                    <a:cubicBezTo>
                      <a:pt x="454" y="316"/>
                      <a:pt x="455" y="312"/>
                      <a:pt x="453" y="310"/>
                    </a:cubicBezTo>
                    <a:cubicBezTo>
                      <a:pt x="452" y="309"/>
                      <a:pt x="450" y="309"/>
                      <a:pt x="449" y="309"/>
                    </a:cubicBezTo>
                    <a:cubicBezTo>
                      <a:pt x="447" y="308"/>
                      <a:pt x="446" y="307"/>
                      <a:pt x="445" y="307"/>
                    </a:cubicBezTo>
                    <a:cubicBezTo>
                      <a:pt x="443" y="307"/>
                      <a:pt x="442" y="308"/>
                      <a:pt x="440" y="308"/>
                    </a:cubicBezTo>
                    <a:cubicBezTo>
                      <a:pt x="439" y="308"/>
                      <a:pt x="438" y="307"/>
                      <a:pt x="437" y="307"/>
                    </a:cubicBezTo>
                    <a:cubicBezTo>
                      <a:pt x="436" y="307"/>
                      <a:pt x="435" y="308"/>
                      <a:pt x="434" y="308"/>
                    </a:cubicBezTo>
                    <a:cubicBezTo>
                      <a:pt x="433" y="308"/>
                      <a:pt x="431" y="308"/>
                      <a:pt x="430" y="308"/>
                    </a:cubicBezTo>
                    <a:cubicBezTo>
                      <a:pt x="429" y="307"/>
                      <a:pt x="427" y="306"/>
                      <a:pt x="425" y="306"/>
                    </a:cubicBezTo>
                    <a:cubicBezTo>
                      <a:pt x="421" y="306"/>
                      <a:pt x="416" y="307"/>
                      <a:pt x="412" y="307"/>
                    </a:cubicBezTo>
                    <a:cubicBezTo>
                      <a:pt x="410" y="308"/>
                      <a:pt x="408" y="309"/>
                      <a:pt x="406" y="309"/>
                    </a:cubicBezTo>
                    <a:cubicBezTo>
                      <a:pt x="404" y="309"/>
                      <a:pt x="403" y="307"/>
                      <a:pt x="401" y="307"/>
                    </a:cubicBezTo>
                    <a:cubicBezTo>
                      <a:pt x="399" y="306"/>
                      <a:pt x="397" y="305"/>
                      <a:pt x="396" y="307"/>
                    </a:cubicBezTo>
                    <a:cubicBezTo>
                      <a:pt x="395" y="308"/>
                      <a:pt x="397" y="310"/>
                      <a:pt x="398" y="311"/>
                    </a:cubicBezTo>
                    <a:cubicBezTo>
                      <a:pt x="399" y="313"/>
                      <a:pt x="400" y="314"/>
                      <a:pt x="402" y="314"/>
                    </a:cubicBezTo>
                    <a:cubicBezTo>
                      <a:pt x="403" y="314"/>
                      <a:pt x="403" y="312"/>
                      <a:pt x="404" y="312"/>
                    </a:cubicBezTo>
                    <a:cubicBezTo>
                      <a:pt x="405" y="312"/>
                      <a:pt x="406" y="313"/>
                      <a:pt x="406" y="315"/>
                    </a:cubicBezTo>
                    <a:cubicBezTo>
                      <a:pt x="406" y="316"/>
                      <a:pt x="404" y="318"/>
                      <a:pt x="405" y="319"/>
                    </a:cubicBezTo>
                    <a:cubicBezTo>
                      <a:pt x="406" y="321"/>
                      <a:pt x="409" y="321"/>
                      <a:pt x="410" y="322"/>
                    </a:cubicBezTo>
                    <a:cubicBezTo>
                      <a:pt x="411" y="324"/>
                      <a:pt x="412" y="328"/>
                      <a:pt x="410" y="328"/>
                    </a:cubicBezTo>
                    <a:cubicBezTo>
                      <a:pt x="408" y="328"/>
                      <a:pt x="407" y="324"/>
                      <a:pt x="405" y="322"/>
                    </a:cubicBezTo>
                    <a:cubicBezTo>
                      <a:pt x="402" y="320"/>
                      <a:pt x="399" y="316"/>
                      <a:pt x="395" y="316"/>
                    </a:cubicBezTo>
                    <a:cubicBezTo>
                      <a:pt x="393" y="317"/>
                      <a:pt x="397" y="322"/>
                      <a:pt x="395" y="324"/>
                    </a:cubicBezTo>
                    <a:cubicBezTo>
                      <a:pt x="394" y="326"/>
                      <a:pt x="391" y="324"/>
                      <a:pt x="389" y="324"/>
                    </a:cubicBezTo>
                    <a:cubicBezTo>
                      <a:pt x="388" y="324"/>
                      <a:pt x="387" y="326"/>
                      <a:pt x="386" y="326"/>
                    </a:cubicBezTo>
                    <a:cubicBezTo>
                      <a:pt x="384" y="325"/>
                      <a:pt x="383" y="324"/>
                      <a:pt x="381" y="322"/>
                    </a:cubicBezTo>
                    <a:cubicBezTo>
                      <a:pt x="380" y="321"/>
                      <a:pt x="380" y="319"/>
                      <a:pt x="379" y="318"/>
                    </a:cubicBezTo>
                    <a:cubicBezTo>
                      <a:pt x="378" y="316"/>
                      <a:pt x="376" y="314"/>
                      <a:pt x="374" y="315"/>
                    </a:cubicBezTo>
                    <a:cubicBezTo>
                      <a:pt x="373" y="315"/>
                      <a:pt x="374" y="317"/>
                      <a:pt x="372" y="318"/>
                    </a:cubicBezTo>
                    <a:cubicBezTo>
                      <a:pt x="370" y="319"/>
                      <a:pt x="367" y="319"/>
                      <a:pt x="364" y="319"/>
                    </a:cubicBezTo>
                    <a:cubicBezTo>
                      <a:pt x="361" y="318"/>
                      <a:pt x="359" y="315"/>
                      <a:pt x="357" y="315"/>
                    </a:cubicBezTo>
                    <a:cubicBezTo>
                      <a:pt x="353" y="315"/>
                      <a:pt x="350" y="317"/>
                      <a:pt x="347" y="318"/>
                    </a:cubicBezTo>
                    <a:cubicBezTo>
                      <a:pt x="345" y="319"/>
                      <a:pt x="343" y="321"/>
                      <a:pt x="341" y="321"/>
                    </a:cubicBezTo>
                    <a:cubicBezTo>
                      <a:pt x="340" y="320"/>
                      <a:pt x="340" y="318"/>
                      <a:pt x="339" y="318"/>
                    </a:cubicBezTo>
                    <a:cubicBezTo>
                      <a:pt x="338" y="317"/>
                      <a:pt x="336" y="317"/>
                      <a:pt x="335" y="318"/>
                    </a:cubicBezTo>
                    <a:cubicBezTo>
                      <a:pt x="335" y="320"/>
                      <a:pt x="338" y="322"/>
                      <a:pt x="337" y="324"/>
                    </a:cubicBezTo>
                    <a:cubicBezTo>
                      <a:pt x="336" y="327"/>
                      <a:pt x="333" y="327"/>
                      <a:pt x="331" y="329"/>
                    </a:cubicBezTo>
                    <a:cubicBezTo>
                      <a:pt x="329" y="331"/>
                      <a:pt x="328" y="334"/>
                      <a:pt x="325" y="335"/>
                    </a:cubicBezTo>
                    <a:cubicBezTo>
                      <a:pt x="323" y="336"/>
                      <a:pt x="320" y="335"/>
                      <a:pt x="318" y="336"/>
                    </a:cubicBezTo>
                    <a:cubicBezTo>
                      <a:pt x="315" y="337"/>
                      <a:pt x="313" y="338"/>
                      <a:pt x="312" y="339"/>
                    </a:cubicBezTo>
                    <a:cubicBezTo>
                      <a:pt x="309" y="341"/>
                      <a:pt x="306" y="343"/>
                      <a:pt x="304" y="346"/>
                    </a:cubicBezTo>
                    <a:cubicBezTo>
                      <a:pt x="303" y="347"/>
                      <a:pt x="305" y="349"/>
                      <a:pt x="304" y="351"/>
                    </a:cubicBezTo>
                    <a:cubicBezTo>
                      <a:pt x="304" y="353"/>
                      <a:pt x="300" y="355"/>
                      <a:pt x="300" y="357"/>
                    </a:cubicBezTo>
                    <a:cubicBezTo>
                      <a:pt x="300" y="361"/>
                      <a:pt x="303" y="364"/>
                      <a:pt x="304" y="368"/>
                    </a:cubicBezTo>
                    <a:cubicBezTo>
                      <a:pt x="304" y="369"/>
                      <a:pt x="304" y="371"/>
                      <a:pt x="304" y="373"/>
                    </a:cubicBezTo>
                    <a:cubicBezTo>
                      <a:pt x="303" y="375"/>
                      <a:pt x="302" y="376"/>
                      <a:pt x="302" y="377"/>
                    </a:cubicBezTo>
                    <a:cubicBezTo>
                      <a:pt x="300" y="376"/>
                      <a:pt x="299" y="373"/>
                      <a:pt x="297" y="373"/>
                    </a:cubicBezTo>
                    <a:cubicBezTo>
                      <a:pt x="295" y="372"/>
                      <a:pt x="293" y="373"/>
                      <a:pt x="291" y="373"/>
                    </a:cubicBezTo>
                    <a:cubicBezTo>
                      <a:pt x="288" y="371"/>
                      <a:pt x="285" y="370"/>
                      <a:pt x="283" y="368"/>
                    </a:cubicBezTo>
                    <a:cubicBezTo>
                      <a:pt x="280" y="365"/>
                      <a:pt x="279" y="362"/>
                      <a:pt x="277" y="359"/>
                    </a:cubicBezTo>
                    <a:cubicBezTo>
                      <a:pt x="276" y="357"/>
                      <a:pt x="277" y="354"/>
                      <a:pt x="276" y="352"/>
                    </a:cubicBezTo>
                    <a:cubicBezTo>
                      <a:pt x="275" y="350"/>
                      <a:pt x="273" y="348"/>
                      <a:pt x="272" y="345"/>
                    </a:cubicBezTo>
                    <a:cubicBezTo>
                      <a:pt x="270" y="341"/>
                      <a:pt x="268" y="337"/>
                      <a:pt x="266" y="332"/>
                    </a:cubicBezTo>
                    <a:cubicBezTo>
                      <a:pt x="265" y="329"/>
                      <a:pt x="264" y="325"/>
                      <a:pt x="263" y="322"/>
                    </a:cubicBezTo>
                    <a:cubicBezTo>
                      <a:pt x="262" y="319"/>
                      <a:pt x="260" y="316"/>
                      <a:pt x="258" y="315"/>
                    </a:cubicBezTo>
                    <a:cubicBezTo>
                      <a:pt x="255" y="314"/>
                      <a:pt x="253" y="314"/>
                      <a:pt x="250" y="314"/>
                    </a:cubicBezTo>
                    <a:cubicBezTo>
                      <a:pt x="248" y="314"/>
                      <a:pt x="246" y="314"/>
                      <a:pt x="245" y="314"/>
                    </a:cubicBezTo>
                    <a:cubicBezTo>
                      <a:pt x="243" y="315"/>
                      <a:pt x="242" y="315"/>
                      <a:pt x="241" y="316"/>
                    </a:cubicBezTo>
                    <a:cubicBezTo>
                      <a:pt x="240" y="317"/>
                      <a:pt x="240" y="318"/>
                      <a:pt x="239" y="319"/>
                    </a:cubicBezTo>
                    <a:cubicBezTo>
                      <a:pt x="239" y="321"/>
                      <a:pt x="239" y="323"/>
                      <a:pt x="238" y="325"/>
                    </a:cubicBezTo>
                    <a:cubicBezTo>
                      <a:pt x="238" y="326"/>
                      <a:pt x="236" y="327"/>
                      <a:pt x="235" y="327"/>
                    </a:cubicBezTo>
                    <a:cubicBezTo>
                      <a:pt x="232" y="326"/>
                      <a:pt x="229" y="323"/>
                      <a:pt x="226" y="322"/>
                    </a:cubicBezTo>
                    <a:cubicBezTo>
                      <a:pt x="224" y="320"/>
                      <a:pt x="220" y="320"/>
                      <a:pt x="219" y="318"/>
                    </a:cubicBezTo>
                    <a:cubicBezTo>
                      <a:pt x="216" y="315"/>
                      <a:pt x="216" y="311"/>
                      <a:pt x="214" y="308"/>
                    </a:cubicBezTo>
                    <a:cubicBezTo>
                      <a:pt x="213" y="305"/>
                      <a:pt x="213" y="302"/>
                      <a:pt x="211" y="300"/>
                    </a:cubicBezTo>
                    <a:cubicBezTo>
                      <a:pt x="209" y="297"/>
                      <a:pt x="206" y="294"/>
                      <a:pt x="203" y="291"/>
                    </a:cubicBezTo>
                    <a:cubicBezTo>
                      <a:pt x="201" y="288"/>
                      <a:pt x="200" y="286"/>
                      <a:pt x="199" y="283"/>
                    </a:cubicBezTo>
                    <a:cubicBezTo>
                      <a:pt x="192" y="283"/>
                      <a:pt x="185" y="283"/>
                      <a:pt x="177" y="283"/>
                    </a:cubicBezTo>
                    <a:cubicBezTo>
                      <a:pt x="177" y="286"/>
                      <a:pt x="176" y="288"/>
                      <a:pt x="176" y="291"/>
                    </a:cubicBezTo>
                    <a:cubicBezTo>
                      <a:pt x="165" y="290"/>
                      <a:pt x="154" y="290"/>
                      <a:pt x="142" y="290"/>
                    </a:cubicBezTo>
                    <a:cubicBezTo>
                      <a:pt x="142" y="290"/>
                      <a:pt x="141" y="290"/>
                      <a:pt x="140" y="290"/>
                    </a:cubicBezTo>
                    <a:cubicBezTo>
                      <a:pt x="125" y="284"/>
                      <a:pt x="111" y="278"/>
                      <a:pt x="96" y="272"/>
                    </a:cubicBezTo>
                    <a:cubicBezTo>
                      <a:pt x="96" y="272"/>
                      <a:pt x="96" y="271"/>
                      <a:pt x="96" y="270"/>
                    </a:cubicBezTo>
                    <a:cubicBezTo>
                      <a:pt x="88" y="270"/>
                      <a:pt x="81" y="270"/>
                      <a:pt x="73" y="270"/>
                    </a:cubicBezTo>
                    <a:cubicBezTo>
                      <a:pt x="71" y="271"/>
                      <a:pt x="70" y="272"/>
                      <a:pt x="68" y="273"/>
                    </a:cubicBezTo>
                    <a:cubicBezTo>
                      <a:pt x="68" y="272"/>
                      <a:pt x="66" y="271"/>
                      <a:pt x="66" y="269"/>
                    </a:cubicBezTo>
                    <a:cubicBezTo>
                      <a:pt x="66" y="268"/>
                      <a:pt x="67" y="266"/>
                      <a:pt x="66" y="264"/>
                    </a:cubicBezTo>
                    <a:cubicBezTo>
                      <a:pt x="66" y="261"/>
                      <a:pt x="64" y="258"/>
                      <a:pt x="63" y="255"/>
                    </a:cubicBezTo>
                    <a:cubicBezTo>
                      <a:pt x="61" y="252"/>
                      <a:pt x="59" y="249"/>
                      <a:pt x="56" y="247"/>
                    </a:cubicBezTo>
                    <a:cubicBezTo>
                      <a:pt x="54" y="245"/>
                      <a:pt x="50" y="247"/>
                      <a:pt x="48" y="246"/>
                    </a:cubicBezTo>
                    <a:cubicBezTo>
                      <a:pt x="45" y="245"/>
                      <a:pt x="43" y="242"/>
                      <a:pt x="40" y="241"/>
                    </a:cubicBezTo>
                    <a:cubicBezTo>
                      <a:pt x="37" y="240"/>
                      <a:pt x="32" y="241"/>
                      <a:pt x="29" y="239"/>
                    </a:cubicBezTo>
                    <a:cubicBezTo>
                      <a:pt x="28" y="237"/>
                      <a:pt x="30" y="234"/>
                      <a:pt x="29" y="232"/>
                    </a:cubicBezTo>
                    <a:cubicBezTo>
                      <a:pt x="29" y="228"/>
                      <a:pt x="26" y="226"/>
                      <a:pt x="25" y="223"/>
                    </a:cubicBezTo>
                    <a:cubicBezTo>
                      <a:pt x="23" y="218"/>
                      <a:pt x="21" y="213"/>
                      <a:pt x="20" y="208"/>
                    </a:cubicBezTo>
                    <a:cubicBezTo>
                      <a:pt x="19" y="206"/>
                      <a:pt x="22" y="203"/>
                      <a:pt x="21" y="201"/>
                    </a:cubicBezTo>
                    <a:cubicBezTo>
                      <a:pt x="21" y="200"/>
                      <a:pt x="19" y="200"/>
                      <a:pt x="18" y="199"/>
                    </a:cubicBezTo>
                    <a:cubicBezTo>
                      <a:pt x="17" y="198"/>
                      <a:pt x="16" y="196"/>
                      <a:pt x="16" y="194"/>
                    </a:cubicBezTo>
                    <a:cubicBezTo>
                      <a:pt x="15" y="192"/>
                      <a:pt x="15" y="189"/>
                      <a:pt x="15" y="186"/>
                    </a:cubicBezTo>
                    <a:cubicBezTo>
                      <a:pt x="15" y="185"/>
                      <a:pt x="15" y="183"/>
                      <a:pt x="16" y="184"/>
                    </a:cubicBezTo>
                    <a:cubicBezTo>
                      <a:pt x="18" y="184"/>
                      <a:pt x="18" y="187"/>
                      <a:pt x="19" y="187"/>
                    </a:cubicBezTo>
                    <a:cubicBezTo>
                      <a:pt x="20" y="187"/>
                      <a:pt x="19" y="185"/>
                      <a:pt x="19" y="184"/>
                    </a:cubicBezTo>
                    <a:cubicBezTo>
                      <a:pt x="20" y="182"/>
                      <a:pt x="21" y="181"/>
                      <a:pt x="21" y="180"/>
                    </a:cubicBezTo>
                    <a:cubicBezTo>
                      <a:pt x="21" y="179"/>
                      <a:pt x="20" y="178"/>
                      <a:pt x="19" y="178"/>
                    </a:cubicBezTo>
                    <a:cubicBezTo>
                      <a:pt x="18" y="178"/>
                      <a:pt x="18" y="180"/>
                      <a:pt x="18" y="181"/>
                    </a:cubicBezTo>
                    <a:cubicBezTo>
                      <a:pt x="17" y="182"/>
                      <a:pt x="16" y="182"/>
                      <a:pt x="15" y="181"/>
                    </a:cubicBezTo>
                    <a:cubicBezTo>
                      <a:pt x="13" y="180"/>
                      <a:pt x="12" y="179"/>
                      <a:pt x="11" y="178"/>
                    </a:cubicBezTo>
                    <a:cubicBezTo>
                      <a:pt x="10" y="176"/>
                      <a:pt x="9" y="174"/>
                      <a:pt x="7" y="172"/>
                    </a:cubicBezTo>
                    <a:cubicBezTo>
                      <a:pt x="6" y="170"/>
                      <a:pt x="3" y="168"/>
                      <a:pt x="3" y="166"/>
                    </a:cubicBezTo>
                    <a:cubicBezTo>
                      <a:pt x="2" y="163"/>
                      <a:pt x="5" y="161"/>
                      <a:pt x="4" y="158"/>
                    </a:cubicBezTo>
                    <a:cubicBezTo>
                      <a:pt x="4" y="155"/>
                      <a:pt x="1" y="152"/>
                      <a:pt x="0" y="149"/>
                    </a:cubicBezTo>
                    <a:cubicBezTo>
                      <a:pt x="0" y="147"/>
                      <a:pt x="0" y="146"/>
                      <a:pt x="0" y="144"/>
                    </a:cubicBezTo>
                    <a:cubicBezTo>
                      <a:pt x="1" y="141"/>
                      <a:pt x="2" y="138"/>
                      <a:pt x="3" y="135"/>
                    </a:cubicBezTo>
                    <a:cubicBezTo>
                      <a:pt x="4" y="133"/>
                      <a:pt x="5" y="132"/>
                      <a:pt x="5" y="130"/>
                    </a:cubicBezTo>
                    <a:cubicBezTo>
                      <a:pt x="5" y="127"/>
                      <a:pt x="4" y="125"/>
                      <a:pt x="4" y="122"/>
                    </a:cubicBezTo>
                    <a:cubicBezTo>
                      <a:pt x="4" y="121"/>
                      <a:pt x="6" y="119"/>
                      <a:pt x="6" y="118"/>
                    </a:cubicBezTo>
                    <a:cubicBezTo>
                      <a:pt x="6" y="114"/>
                      <a:pt x="5" y="110"/>
                      <a:pt x="5" y="106"/>
                    </a:cubicBezTo>
                    <a:cubicBezTo>
                      <a:pt x="5" y="105"/>
                      <a:pt x="6" y="104"/>
                      <a:pt x="6" y="102"/>
                    </a:cubicBezTo>
                    <a:cubicBezTo>
                      <a:pt x="8" y="98"/>
                      <a:pt x="10" y="94"/>
                      <a:pt x="12" y="90"/>
                    </a:cubicBezTo>
                    <a:cubicBezTo>
                      <a:pt x="14" y="82"/>
                      <a:pt x="17" y="75"/>
                      <a:pt x="19" y="67"/>
                    </a:cubicBezTo>
                    <a:cubicBezTo>
                      <a:pt x="20" y="62"/>
                      <a:pt x="21" y="56"/>
                      <a:pt x="23" y="51"/>
                    </a:cubicBezTo>
                    <a:cubicBezTo>
                      <a:pt x="23" y="50"/>
                      <a:pt x="26" y="50"/>
                      <a:pt x="26" y="49"/>
                    </a:cubicBezTo>
                    <a:cubicBezTo>
                      <a:pt x="26" y="49"/>
                      <a:pt x="24" y="50"/>
                      <a:pt x="24" y="49"/>
                    </a:cubicBezTo>
                    <a:cubicBezTo>
                      <a:pt x="23" y="47"/>
                      <a:pt x="25" y="45"/>
                      <a:pt x="25" y="44"/>
                    </a:cubicBezTo>
                    <a:cubicBezTo>
                      <a:pt x="25" y="40"/>
                      <a:pt x="26" y="36"/>
                      <a:pt x="26" y="32"/>
                    </a:cubicBezTo>
                    <a:cubicBezTo>
                      <a:pt x="25" y="27"/>
                      <a:pt x="22" y="23"/>
                      <a:pt x="21" y="18"/>
                    </a:cubicBezTo>
                    <a:cubicBezTo>
                      <a:pt x="21" y="16"/>
                      <a:pt x="21" y="15"/>
                      <a:pt x="22" y="13"/>
                    </a:cubicBezTo>
                    <a:cubicBezTo>
                      <a:pt x="22" y="12"/>
                      <a:pt x="23" y="11"/>
                      <a:pt x="25" y="11"/>
                    </a:cubicBezTo>
                    <a:cubicBezTo>
                      <a:pt x="26" y="12"/>
                      <a:pt x="27" y="13"/>
                      <a:pt x="29" y="14"/>
                    </a:cubicBezTo>
                    <a:cubicBezTo>
                      <a:pt x="31" y="14"/>
                      <a:pt x="33" y="14"/>
                      <a:pt x="35" y="14"/>
                    </a:cubicBezTo>
                    <a:cubicBezTo>
                      <a:pt x="38" y="14"/>
                      <a:pt x="41" y="13"/>
                      <a:pt x="43" y="14"/>
                    </a:cubicBezTo>
                    <a:cubicBezTo>
                      <a:pt x="45" y="14"/>
                      <a:pt x="45" y="17"/>
                      <a:pt x="46" y="18"/>
                    </a:cubicBezTo>
                    <a:cubicBezTo>
                      <a:pt x="47" y="19"/>
                      <a:pt x="47" y="20"/>
                      <a:pt x="47" y="21"/>
                    </a:cubicBezTo>
                    <a:cubicBezTo>
                      <a:pt x="47" y="22"/>
                      <a:pt x="46" y="24"/>
                      <a:pt x="45" y="25"/>
                    </a:cubicBezTo>
                    <a:cubicBezTo>
                      <a:pt x="44" y="27"/>
                      <a:pt x="42" y="27"/>
                      <a:pt x="41" y="28"/>
                    </a:cubicBezTo>
                    <a:cubicBezTo>
                      <a:pt x="40" y="29"/>
                      <a:pt x="39" y="32"/>
                      <a:pt x="40" y="32"/>
                    </a:cubicBezTo>
                    <a:cubicBezTo>
                      <a:pt x="43" y="31"/>
                      <a:pt x="45" y="29"/>
                      <a:pt x="47" y="27"/>
                    </a:cubicBezTo>
                    <a:cubicBezTo>
                      <a:pt x="48" y="25"/>
                      <a:pt x="50" y="23"/>
                      <a:pt x="50" y="20"/>
                    </a:cubicBezTo>
                    <a:cubicBezTo>
                      <a:pt x="51" y="18"/>
                      <a:pt x="50" y="15"/>
                      <a:pt x="50" y="13"/>
                    </a:cubicBezTo>
                    <a:cubicBezTo>
                      <a:pt x="50" y="10"/>
                      <a:pt x="51" y="8"/>
                      <a:pt x="51" y="6"/>
                    </a:cubicBezTo>
                    <a:cubicBezTo>
                      <a:pt x="50" y="4"/>
                      <a:pt x="50" y="2"/>
                      <a:pt x="49" y="0"/>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 name="Freeform 2548"/>
              <p:cNvSpPr>
                <a:spLocks noChangeAspect="1"/>
              </p:cNvSpPr>
              <p:nvPr/>
            </p:nvSpPr>
            <p:spPr bwMode="auto">
              <a:xfrm>
                <a:off x="1979" y="2538"/>
                <a:ext cx="62" cy="69"/>
              </a:xfrm>
              <a:custGeom>
                <a:avLst/>
                <a:gdLst>
                  <a:gd name="T0" fmla="*/ 50 w 51"/>
                  <a:gd name="T1" fmla="*/ 61 h 58"/>
                  <a:gd name="T2" fmla="*/ 47 w 51"/>
                  <a:gd name="T3" fmla="*/ 57 h 58"/>
                  <a:gd name="T4" fmla="*/ 45 w 51"/>
                  <a:gd name="T5" fmla="*/ 58 h 58"/>
                  <a:gd name="T6" fmla="*/ 40 w 51"/>
                  <a:gd name="T7" fmla="*/ 59 h 58"/>
                  <a:gd name="T8" fmla="*/ 34 w 51"/>
                  <a:gd name="T9" fmla="*/ 57 h 58"/>
                  <a:gd name="T10" fmla="*/ 29 w 51"/>
                  <a:gd name="T11" fmla="*/ 63 h 58"/>
                  <a:gd name="T12" fmla="*/ 34 w 51"/>
                  <a:gd name="T13" fmla="*/ 67 h 58"/>
                  <a:gd name="T14" fmla="*/ 29 w 51"/>
                  <a:gd name="T15" fmla="*/ 69 h 58"/>
                  <a:gd name="T16" fmla="*/ 23 w 51"/>
                  <a:gd name="T17" fmla="*/ 69 h 58"/>
                  <a:gd name="T18" fmla="*/ 19 w 51"/>
                  <a:gd name="T19" fmla="*/ 64 h 58"/>
                  <a:gd name="T20" fmla="*/ 16 w 51"/>
                  <a:gd name="T21" fmla="*/ 58 h 58"/>
                  <a:gd name="T22" fmla="*/ 13 w 51"/>
                  <a:gd name="T23" fmla="*/ 49 h 58"/>
                  <a:gd name="T24" fmla="*/ 11 w 51"/>
                  <a:gd name="T25" fmla="*/ 48 h 58"/>
                  <a:gd name="T26" fmla="*/ 11 w 51"/>
                  <a:gd name="T27" fmla="*/ 43 h 58"/>
                  <a:gd name="T28" fmla="*/ 7 w 51"/>
                  <a:gd name="T29" fmla="*/ 43 h 58"/>
                  <a:gd name="T30" fmla="*/ 0 w 51"/>
                  <a:gd name="T31" fmla="*/ 32 h 58"/>
                  <a:gd name="T32" fmla="*/ 2 w 51"/>
                  <a:gd name="T33" fmla="*/ 25 h 58"/>
                  <a:gd name="T34" fmla="*/ 4 w 51"/>
                  <a:gd name="T35" fmla="*/ 18 h 58"/>
                  <a:gd name="T36" fmla="*/ 10 w 51"/>
                  <a:gd name="T37" fmla="*/ 18 h 58"/>
                  <a:gd name="T38" fmla="*/ 12 w 51"/>
                  <a:gd name="T39" fmla="*/ 13 h 58"/>
                  <a:gd name="T40" fmla="*/ 11 w 51"/>
                  <a:gd name="T41" fmla="*/ 6 h 58"/>
                  <a:gd name="T42" fmla="*/ 15 w 51"/>
                  <a:gd name="T43" fmla="*/ 1 h 58"/>
                  <a:gd name="T44" fmla="*/ 24 w 51"/>
                  <a:gd name="T45" fmla="*/ 2 h 58"/>
                  <a:gd name="T46" fmla="*/ 32 w 51"/>
                  <a:gd name="T47" fmla="*/ 5 h 58"/>
                  <a:gd name="T48" fmla="*/ 38 w 51"/>
                  <a:gd name="T49" fmla="*/ 0 h 58"/>
                  <a:gd name="T50" fmla="*/ 43 w 51"/>
                  <a:gd name="T51" fmla="*/ 2 h 58"/>
                  <a:gd name="T52" fmla="*/ 47 w 51"/>
                  <a:gd name="T53" fmla="*/ 2 h 58"/>
                  <a:gd name="T54" fmla="*/ 53 w 51"/>
                  <a:gd name="T55" fmla="*/ 2 h 58"/>
                  <a:gd name="T56" fmla="*/ 58 w 51"/>
                  <a:gd name="T57" fmla="*/ 2 h 58"/>
                  <a:gd name="T58" fmla="*/ 62 w 51"/>
                  <a:gd name="T59" fmla="*/ 6 h 58"/>
                  <a:gd name="T60" fmla="*/ 60 w 51"/>
                  <a:gd name="T61" fmla="*/ 12 h 58"/>
                  <a:gd name="T62" fmla="*/ 53 w 51"/>
                  <a:gd name="T63" fmla="*/ 20 h 58"/>
                  <a:gd name="T64" fmla="*/ 57 w 51"/>
                  <a:gd name="T65" fmla="*/ 33 h 58"/>
                  <a:gd name="T66" fmla="*/ 61 w 51"/>
                  <a:gd name="T67" fmla="*/ 40 h 58"/>
                  <a:gd name="T68" fmla="*/ 57 w 51"/>
                  <a:gd name="T69" fmla="*/ 48 h 58"/>
                  <a:gd name="T70" fmla="*/ 56 w 51"/>
                  <a:gd name="T71" fmla="*/ 58 h 58"/>
                  <a:gd name="T72" fmla="*/ 50 w 51"/>
                  <a:gd name="T73" fmla="*/ 61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1"/>
                  <a:gd name="T112" fmla="*/ 0 h 58"/>
                  <a:gd name="T113" fmla="*/ 51 w 51"/>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1" h="58">
                    <a:moveTo>
                      <a:pt x="41" y="51"/>
                    </a:moveTo>
                    <a:cubicBezTo>
                      <a:pt x="41" y="50"/>
                      <a:pt x="41" y="48"/>
                      <a:pt x="39" y="48"/>
                    </a:cubicBezTo>
                    <a:cubicBezTo>
                      <a:pt x="39" y="47"/>
                      <a:pt x="38" y="49"/>
                      <a:pt x="37" y="49"/>
                    </a:cubicBezTo>
                    <a:cubicBezTo>
                      <a:pt x="36" y="49"/>
                      <a:pt x="34" y="50"/>
                      <a:pt x="33" y="50"/>
                    </a:cubicBezTo>
                    <a:cubicBezTo>
                      <a:pt x="31" y="50"/>
                      <a:pt x="30" y="48"/>
                      <a:pt x="28" y="48"/>
                    </a:cubicBezTo>
                    <a:cubicBezTo>
                      <a:pt x="26" y="49"/>
                      <a:pt x="24" y="51"/>
                      <a:pt x="24" y="53"/>
                    </a:cubicBezTo>
                    <a:cubicBezTo>
                      <a:pt x="24" y="55"/>
                      <a:pt x="28" y="54"/>
                      <a:pt x="28" y="56"/>
                    </a:cubicBezTo>
                    <a:cubicBezTo>
                      <a:pt x="28" y="57"/>
                      <a:pt x="26" y="58"/>
                      <a:pt x="24" y="58"/>
                    </a:cubicBezTo>
                    <a:cubicBezTo>
                      <a:pt x="23" y="58"/>
                      <a:pt x="20" y="58"/>
                      <a:pt x="19" y="58"/>
                    </a:cubicBezTo>
                    <a:cubicBezTo>
                      <a:pt x="18" y="57"/>
                      <a:pt x="16" y="55"/>
                      <a:pt x="16" y="54"/>
                    </a:cubicBezTo>
                    <a:cubicBezTo>
                      <a:pt x="15" y="52"/>
                      <a:pt x="14" y="51"/>
                      <a:pt x="13" y="49"/>
                    </a:cubicBezTo>
                    <a:cubicBezTo>
                      <a:pt x="12" y="46"/>
                      <a:pt x="10" y="43"/>
                      <a:pt x="11" y="41"/>
                    </a:cubicBezTo>
                    <a:cubicBezTo>
                      <a:pt x="11" y="40"/>
                      <a:pt x="9" y="41"/>
                      <a:pt x="9" y="40"/>
                    </a:cubicBezTo>
                    <a:cubicBezTo>
                      <a:pt x="8" y="39"/>
                      <a:pt x="10" y="37"/>
                      <a:pt x="9" y="36"/>
                    </a:cubicBezTo>
                    <a:cubicBezTo>
                      <a:pt x="8" y="35"/>
                      <a:pt x="7" y="37"/>
                      <a:pt x="6" y="36"/>
                    </a:cubicBezTo>
                    <a:cubicBezTo>
                      <a:pt x="4" y="33"/>
                      <a:pt x="1" y="30"/>
                      <a:pt x="0" y="27"/>
                    </a:cubicBezTo>
                    <a:cubicBezTo>
                      <a:pt x="0" y="25"/>
                      <a:pt x="2" y="23"/>
                      <a:pt x="2" y="21"/>
                    </a:cubicBezTo>
                    <a:cubicBezTo>
                      <a:pt x="3" y="19"/>
                      <a:pt x="2" y="17"/>
                      <a:pt x="3" y="15"/>
                    </a:cubicBezTo>
                    <a:cubicBezTo>
                      <a:pt x="4" y="14"/>
                      <a:pt x="6" y="15"/>
                      <a:pt x="8" y="15"/>
                    </a:cubicBezTo>
                    <a:cubicBezTo>
                      <a:pt x="9" y="14"/>
                      <a:pt x="10" y="13"/>
                      <a:pt x="10" y="11"/>
                    </a:cubicBezTo>
                    <a:cubicBezTo>
                      <a:pt x="10" y="9"/>
                      <a:pt x="9" y="7"/>
                      <a:pt x="9" y="5"/>
                    </a:cubicBezTo>
                    <a:cubicBezTo>
                      <a:pt x="9" y="4"/>
                      <a:pt x="11" y="3"/>
                      <a:pt x="12" y="1"/>
                    </a:cubicBezTo>
                    <a:cubicBezTo>
                      <a:pt x="15" y="2"/>
                      <a:pt x="17" y="1"/>
                      <a:pt x="20" y="2"/>
                    </a:cubicBezTo>
                    <a:cubicBezTo>
                      <a:pt x="22" y="2"/>
                      <a:pt x="24" y="4"/>
                      <a:pt x="26" y="4"/>
                    </a:cubicBezTo>
                    <a:cubicBezTo>
                      <a:pt x="28" y="4"/>
                      <a:pt x="29" y="1"/>
                      <a:pt x="31" y="0"/>
                    </a:cubicBezTo>
                    <a:cubicBezTo>
                      <a:pt x="32" y="0"/>
                      <a:pt x="34" y="1"/>
                      <a:pt x="35" y="2"/>
                    </a:cubicBezTo>
                    <a:cubicBezTo>
                      <a:pt x="36" y="2"/>
                      <a:pt x="38" y="2"/>
                      <a:pt x="39" y="2"/>
                    </a:cubicBezTo>
                    <a:cubicBezTo>
                      <a:pt x="41" y="3"/>
                      <a:pt x="42" y="3"/>
                      <a:pt x="44" y="2"/>
                    </a:cubicBezTo>
                    <a:cubicBezTo>
                      <a:pt x="45" y="2"/>
                      <a:pt x="46" y="1"/>
                      <a:pt x="48" y="2"/>
                    </a:cubicBezTo>
                    <a:cubicBezTo>
                      <a:pt x="49" y="2"/>
                      <a:pt x="50" y="4"/>
                      <a:pt x="51" y="5"/>
                    </a:cubicBezTo>
                    <a:cubicBezTo>
                      <a:pt x="51" y="6"/>
                      <a:pt x="49" y="9"/>
                      <a:pt x="49" y="10"/>
                    </a:cubicBezTo>
                    <a:cubicBezTo>
                      <a:pt x="47" y="12"/>
                      <a:pt x="45" y="14"/>
                      <a:pt x="44" y="17"/>
                    </a:cubicBezTo>
                    <a:cubicBezTo>
                      <a:pt x="44" y="21"/>
                      <a:pt x="46" y="24"/>
                      <a:pt x="47" y="28"/>
                    </a:cubicBezTo>
                    <a:cubicBezTo>
                      <a:pt x="48" y="30"/>
                      <a:pt x="50" y="32"/>
                      <a:pt x="50" y="34"/>
                    </a:cubicBezTo>
                    <a:cubicBezTo>
                      <a:pt x="50" y="36"/>
                      <a:pt x="48" y="38"/>
                      <a:pt x="47" y="40"/>
                    </a:cubicBezTo>
                    <a:cubicBezTo>
                      <a:pt x="46" y="43"/>
                      <a:pt x="47" y="46"/>
                      <a:pt x="46" y="49"/>
                    </a:cubicBezTo>
                    <a:cubicBezTo>
                      <a:pt x="45" y="50"/>
                      <a:pt x="43" y="50"/>
                      <a:pt x="41" y="5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 name="Freeform 2549"/>
              <p:cNvSpPr>
                <a:spLocks noChangeAspect="1"/>
              </p:cNvSpPr>
              <p:nvPr/>
            </p:nvSpPr>
            <p:spPr bwMode="auto">
              <a:xfrm>
                <a:off x="2029" y="2543"/>
                <a:ext cx="50" cy="62"/>
              </a:xfrm>
              <a:custGeom>
                <a:avLst/>
                <a:gdLst>
                  <a:gd name="T0" fmla="*/ 50 w 42"/>
                  <a:gd name="T1" fmla="*/ 27 h 52"/>
                  <a:gd name="T2" fmla="*/ 46 w 42"/>
                  <a:gd name="T3" fmla="*/ 21 h 52"/>
                  <a:gd name="T4" fmla="*/ 42 w 42"/>
                  <a:gd name="T5" fmla="*/ 21 h 52"/>
                  <a:gd name="T6" fmla="*/ 33 w 42"/>
                  <a:gd name="T7" fmla="*/ 13 h 52"/>
                  <a:gd name="T8" fmla="*/ 30 w 42"/>
                  <a:gd name="T9" fmla="*/ 7 h 52"/>
                  <a:gd name="T10" fmla="*/ 23 w 42"/>
                  <a:gd name="T11" fmla="*/ 6 h 52"/>
                  <a:gd name="T12" fmla="*/ 17 w 42"/>
                  <a:gd name="T13" fmla="*/ 1 h 52"/>
                  <a:gd name="T14" fmla="*/ 12 w 42"/>
                  <a:gd name="T15" fmla="*/ 1 h 52"/>
                  <a:gd name="T16" fmla="*/ 10 w 42"/>
                  <a:gd name="T17" fmla="*/ 7 h 52"/>
                  <a:gd name="T18" fmla="*/ 4 w 42"/>
                  <a:gd name="T19" fmla="*/ 16 h 52"/>
                  <a:gd name="T20" fmla="*/ 7 w 42"/>
                  <a:gd name="T21" fmla="*/ 29 h 52"/>
                  <a:gd name="T22" fmla="*/ 11 w 42"/>
                  <a:gd name="T23" fmla="*/ 36 h 52"/>
                  <a:gd name="T24" fmla="*/ 7 w 42"/>
                  <a:gd name="T25" fmla="*/ 43 h 52"/>
                  <a:gd name="T26" fmla="*/ 6 w 42"/>
                  <a:gd name="T27" fmla="*/ 54 h 52"/>
                  <a:gd name="T28" fmla="*/ 0 w 42"/>
                  <a:gd name="T29" fmla="*/ 56 h 52"/>
                  <a:gd name="T30" fmla="*/ 6 w 42"/>
                  <a:gd name="T31" fmla="*/ 61 h 52"/>
                  <a:gd name="T32" fmla="*/ 12 w 42"/>
                  <a:gd name="T33" fmla="*/ 61 h 52"/>
                  <a:gd name="T34" fmla="*/ 15 w 42"/>
                  <a:gd name="T35" fmla="*/ 58 h 52"/>
                  <a:gd name="T36" fmla="*/ 20 w 42"/>
                  <a:gd name="T37" fmla="*/ 58 h 52"/>
                  <a:gd name="T38" fmla="*/ 23 w 42"/>
                  <a:gd name="T39" fmla="*/ 61 h 52"/>
                  <a:gd name="T40" fmla="*/ 30 w 42"/>
                  <a:gd name="T41" fmla="*/ 61 h 52"/>
                  <a:gd name="T42" fmla="*/ 33 w 42"/>
                  <a:gd name="T43" fmla="*/ 54 h 52"/>
                  <a:gd name="T44" fmla="*/ 36 w 42"/>
                  <a:gd name="T45" fmla="*/ 42 h 52"/>
                  <a:gd name="T46" fmla="*/ 42 w 42"/>
                  <a:gd name="T47" fmla="*/ 33 h 52"/>
                  <a:gd name="T48" fmla="*/ 50 w 42"/>
                  <a:gd name="T49" fmla="*/ 27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42"/>
                  <a:gd name="T76" fmla="*/ 0 h 52"/>
                  <a:gd name="T77" fmla="*/ 42 w 42"/>
                  <a:gd name="T78" fmla="*/ 52 h 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42" h="52">
                    <a:moveTo>
                      <a:pt x="42" y="23"/>
                    </a:moveTo>
                    <a:cubicBezTo>
                      <a:pt x="41" y="22"/>
                      <a:pt x="40" y="19"/>
                      <a:pt x="39" y="18"/>
                    </a:cubicBezTo>
                    <a:cubicBezTo>
                      <a:pt x="38" y="17"/>
                      <a:pt x="36" y="19"/>
                      <a:pt x="35" y="18"/>
                    </a:cubicBezTo>
                    <a:cubicBezTo>
                      <a:pt x="32" y="16"/>
                      <a:pt x="30" y="13"/>
                      <a:pt x="28" y="11"/>
                    </a:cubicBezTo>
                    <a:cubicBezTo>
                      <a:pt x="27" y="9"/>
                      <a:pt x="27" y="6"/>
                      <a:pt x="25" y="6"/>
                    </a:cubicBezTo>
                    <a:cubicBezTo>
                      <a:pt x="23" y="6"/>
                      <a:pt x="21" y="6"/>
                      <a:pt x="19" y="5"/>
                    </a:cubicBezTo>
                    <a:cubicBezTo>
                      <a:pt x="17" y="4"/>
                      <a:pt x="16" y="1"/>
                      <a:pt x="14" y="1"/>
                    </a:cubicBezTo>
                    <a:cubicBezTo>
                      <a:pt x="13" y="0"/>
                      <a:pt x="12" y="1"/>
                      <a:pt x="10" y="1"/>
                    </a:cubicBezTo>
                    <a:cubicBezTo>
                      <a:pt x="10" y="2"/>
                      <a:pt x="8" y="5"/>
                      <a:pt x="8" y="6"/>
                    </a:cubicBezTo>
                    <a:cubicBezTo>
                      <a:pt x="6" y="8"/>
                      <a:pt x="4" y="10"/>
                      <a:pt x="3" y="13"/>
                    </a:cubicBezTo>
                    <a:cubicBezTo>
                      <a:pt x="3" y="17"/>
                      <a:pt x="5" y="20"/>
                      <a:pt x="6" y="24"/>
                    </a:cubicBezTo>
                    <a:cubicBezTo>
                      <a:pt x="7" y="26"/>
                      <a:pt x="9" y="28"/>
                      <a:pt x="9" y="30"/>
                    </a:cubicBezTo>
                    <a:cubicBezTo>
                      <a:pt x="9" y="32"/>
                      <a:pt x="7" y="34"/>
                      <a:pt x="6" y="36"/>
                    </a:cubicBezTo>
                    <a:cubicBezTo>
                      <a:pt x="5" y="39"/>
                      <a:pt x="6" y="42"/>
                      <a:pt x="5" y="45"/>
                    </a:cubicBezTo>
                    <a:cubicBezTo>
                      <a:pt x="4" y="46"/>
                      <a:pt x="2" y="46"/>
                      <a:pt x="0" y="47"/>
                    </a:cubicBezTo>
                    <a:cubicBezTo>
                      <a:pt x="2" y="49"/>
                      <a:pt x="3" y="50"/>
                      <a:pt x="5" y="51"/>
                    </a:cubicBezTo>
                    <a:cubicBezTo>
                      <a:pt x="7" y="52"/>
                      <a:pt x="9" y="52"/>
                      <a:pt x="10" y="51"/>
                    </a:cubicBezTo>
                    <a:cubicBezTo>
                      <a:pt x="11" y="51"/>
                      <a:pt x="12" y="49"/>
                      <a:pt x="13" y="49"/>
                    </a:cubicBezTo>
                    <a:cubicBezTo>
                      <a:pt x="15" y="48"/>
                      <a:pt x="16" y="48"/>
                      <a:pt x="17" y="49"/>
                    </a:cubicBezTo>
                    <a:cubicBezTo>
                      <a:pt x="18" y="49"/>
                      <a:pt x="18" y="51"/>
                      <a:pt x="19" y="51"/>
                    </a:cubicBezTo>
                    <a:cubicBezTo>
                      <a:pt x="20" y="52"/>
                      <a:pt x="23" y="52"/>
                      <a:pt x="25" y="51"/>
                    </a:cubicBezTo>
                    <a:cubicBezTo>
                      <a:pt x="27" y="50"/>
                      <a:pt x="28" y="47"/>
                      <a:pt x="28" y="45"/>
                    </a:cubicBezTo>
                    <a:cubicBezTo>
                      <a:pt x="29" y="42"/>
                      <a:pt x="29" y="39"/>
                      <a:pt x="30" y="35"/>
                    </a:cubicBezTo>
                    <a:cubicBezTo>
                      <a:pt x="31" y="33"/>
                      <a:pt x="33" y="30"/>
                      <a:pt x="35" y="28"/>
                    </a:cubicBezTo>
                    <a:cubicBezTo>
                      <a:pt x="37" y="26"/>
                      <a:pt x="39" y="25"/>
                      <a:pt x="42" y="2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 name="Freeform 2550"/>
              <p:cNvSpPr>
                <a:spLocks noChangeAspect="1"/>
              </p:cNvSpPr>
              <p:nvPr/>
            </p:nvSpPr>
            <p:spPr bwMode="auto">
              <a:xfrm>
                <a:off x="2604" y="2157"/>
                <a:ext cx="124" cy="120"/>
              </a:xfrm>
              <a:custGeom>
                <a:avLst/>
                <a:gdLst>
                  <a:gd name="T0" fmla="*/ 1 w 104"/>
                  <a:gd name="T1" fmla="*/ 120 h 100"/>
                  <a:gd name="T2" fmla="*/ 1 w 104"/>
                  <a:gd name="T3" fmla="*/ 103 h 100"/>
                  <a:gd name="T4" fmla="*/ 5 w 104"/>
                  <a:gd name="T5" fmla="*/ 95 h 100"/>
                  <a:gd name="T6" fmla="*/ 11 w 104"/>
                  <a:gd name="T7" fmla="*/ 83 h 100"/>
                  <a:gd name="T8" fmla="*/ 18 w 104"/>
                  <a:gd name="T9" fmla="*/ 71 h 100"/>
                  <a:gd name="T10" fmla="*/ 24 w 104"/>
                  <a:gd name="T11" fmla="*/ 60 h 100"/>
                  <a:gd name="T12" fmla="*/ 32 w 104"/>
                  <a:gd name="T13" fmla="*/ 52 h 100"/>
                  <a:gd name="T14" fmla="*/ 36 w 104"/>
                  <a:gd name="T15" fmla="*/ 28 h 100"/>
                  <a:gd name="T16" fmla="*/ 50 w 104"/>
                  <a:gd name="T17" fmla="*/ 19 h 100"/>
                  <a:gd name="T18" fmla="*/ 54 w 104"/>
                  <a:gd name="T19" fmla="*/ 4 h 100"/>
                  <a:gd name="T20" fmla="*/ 57 w 104"/>
                  <a:gd name="T21" fmla="*/ 0 h 100"/>
                  <a:gd name="T22" fmla="*/ 124 w 104"/>
                  <a:gd name="T23" fmla="*/ 0 h 100"/>
                  <a:gd name="T24" fmla="*/ 124 w 104"/>
                  <a:gd name="T25" fmla="*/ 6 h 100"/>
                  <a:gd name="T26" fmla="*/ 124 w 104"/>
                  <a:gd name="T27" fmla="*/ 31 h 100"/>
                  <a:gd name="T28" fmla="*/ 75 w 104"/>
                  <a:gd name="T29" fmla="*/ 31 h 100"/>
                  <a:gd name="T30" fmla="*/ 75 w 104"/>
                  <a:gd name="T31" fmla="*/ 76 h 100"/>
                  <a:gd name="T32" fmla="*/ 70 w 104"/>
                  <a:gd name="T33" fmla="*/ 78 h 100"/>
                  <a:gd name="T34" fmla="*/ 64 w 104"/>
                  <a:gd name="T35" fmla="*/ 79 h 100"/>
                  <a:gd name="T36" fmla="*/ 56 w 104"/>
                  <a:gd name="T37" fmla="*/ 89 h 100"/>
                  <a:gd name="T38" fmla="*/ 58 w 104"/>
                  <a:gd name="T39" fmla="*/ 110 h 100"/>
                  <a:gd name="T40" fmla="*/ 56 w 104"/>
                  <a:gd name="T41" fmla="*/ 114 h 100"/>
                  <a:gd name="T42" fmla="*/ 6 w 104"/>
                  <a:gd name="T43" fmla="*/ 113 h 100"/>
                  <a:gd name="T44" fmla="*/ 1 w 104"/>
                  <a:gd name="T45" fmla="*/ 120 h 10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04"/>
                  <a:gd name="T70" fmla="*/ 0 h 100"/>
                  <a:gd name="T71" fmla="*/ 104 w 104"/>
                  <a:gd name="T72" fmla="*/ 100 h 10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04" h="100">
                    <a:moveTo>
                      <a:pt x="1" y="100"/>
                    </a:moveTo>
                    <a:cubicBezTo>
                      <a:pt x="1" y="95"/>
                      <a:pt x="0" y="91"/>
                      <a:pt x="1" y="86"/>
                    </a:cubicBezTo>
                    <a:cubicBezTo>
                      <a:pt x="1" y="84"/>
                      <a:pt x="3" y="81"/>
                      <a:pt x="4" y="79"/>
                    </a:cubicBezTo>
                    <a:cubicBezTo>
                      <a:pt x="6" y="76"/>
                      <a:pt x="8" y="72"/>
                      <a:pt x="9" y="69"/>
                    </a:cubicBezTo>
                    <a:cubicBezTo>
                      <a:pt x="11" y="66"/>
                      <a:pt x="13" y="62"/>
                      <a:pt x="15" y="59"/>
                    </a:cubicBezTo>
                    <a:cubicBezTo>
                      <a:pt x="16" y="56"/>
                      <a:pt x="18" y="53"/>
                      <a:pt x="20" y="50"/>
                    </a:cubicBezTo>
                    <a:cubicBezTo>
                      <a:pt x="22" y="47"/>
                      <a:pt x="26" y="46"/>
                      <a:pt x="27" y="43"/>
                    </a:cubicBezTo>
                    <a:cubicBezTo>
                      <a:pt x="30" y="37"/>
                      <a:pt x="27" y="29"/>
                      <a:pt x="30" y="23"/>
                    </a:cubicBezTo>
                    <a:cubicBezTo>
                      <a:pt x="32" y="19"/>
                      <a:pt x="39" y="19"/>
                      <a:pt x="42" y="16"/>
                    </a:cubicBezTo>
                    <a:cubicBezTo>
                      <a:pt x="44" y="12"/>
                      <a:pt x="43" y="7"/>
                      <a:pt x="45" y="3"/>
                    </a:cubicBezTo>
                    <a:cubicBezTo>
                      <a:pt x="45" y="2"/>
                      <a:pt x="47" y="1"/>
                      <a:pt x="48" y="0"/>
                    </a:cubicBezTo>
                    <a:lnTo>
                      <a:pt x="104" y="0"/>
                    </a:lnTo>
                    <a:lnTo>
                      <a:pt x="104" y="5"/>
                    </a:lnTo>
                    <a:lnTo>
                      <a:pt x="104" y="26"/>
                    </a:lnTo>
                    <a:lnTo>
                      <a:pt x="63" y="26"/>
                    </a:lnTo>
                    <a:lnTo>
                      <a:pt x="63" y="63"/>
                    </a:lnTo>
                    <a:lnTo>
                      <a:pt x="59" y="65"/>
                    </a:lnTo>
                    <a:cubicBezTo>
                      <a:pt x="57" y="65"/>
                      <a:pt x="55" y="65"/>
                      <a:pt x="54" y="66"/>
                    </a:cubicBezTo>
                    <a:cubicBezTo>
                      <a:pt x="51" y="68"/>
                      <a:pt x="49" y="71"/>
                      <a:pt x="47" y="74"/>
                    </a:cubicBezTo>
                    <a:cubicBezTo>
                      <a:pt x="47" y="80"/>
                      <a:pt x="49" y="86"/>
                      <a:pt x="49" y="92"/>
                    </a:cubicBezTo>
                    <a:cubicBezTo>
                      <a:pt x="49" y="94"/>
                      <a:pt x="47" y="94"/>
                      <a:pt x="47" y="95"/>
                    </a:cubicBezTo>
                    <a:lnTo>
                      <a:pt x="5" y="94"/>
                    </a:lnTo>
                    <a:lnTo>
                      <a:pt x="1" y="100"/>
                    </a:lnTo>
                    <a:close/>
                  </a:path>
                </a:pathLst>
              </a:custGeom>
              <a:solidFill>
                <a:schemeClr val="bg1">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 name="Freeform 2551"/>
              <p:cNvSpPr>
                <a:spLocks noChangeAspect="1"/>
              </p:cNvSpPr>
              <p:nvPr/>
            </p:nvSpPr>
            <p:spPr bwMode="auto">
              <a:xfrm>
                <a:off x="2661" y="2001"/>
                <a:ext cx="180" cy="156"/>
              </a:xfrm>
              <a:custGeom>
                <a:avLst/>
                <a:gdLst>
                  <a:gd name="T0" fmla="*/ 166 w 150"/>
                  <a:gd name="T1" fmla="*/ 17 h 130"/>
                  <a:gd name="T2" fmla="*/ 157 w 150"/>
                  <a:gd name="T3" fmla="*/ 16 h 130"/>
                  <a:gd name="T4" fmla="*/ 151 w 150"/>
                  <a:gd name="T5" fmla="*/ 12 h 130"/>
                  <a:gd name="T6" fmla="*/ 142 w 150"/>
                  <a:gd name="T7" fmla="*/ 13 h 130"/>
                  <a:gd name="T8" fmla="*/ 128 w 150"/>
                  <a:gd name="T9" fmla="*/ 14 h 130"/>
                  <a:gd name="T10" fmla="*/ 121 w 150"/>
                  <a:gd name="T11" fmla="*/ 6 h 130"/>
                  <a:gd name="T12" fmla="*/ 122 w 150"/>
                  <a:gd name="T13" fmla="*/ 1 h 130"/>
                  <a:gd name="T14" fmla="*/ 112 w 150"/>
                  <a:gd name="T15" fmla="*/ 4 h 130"/>
                  <a:gd name="T16" fmla="*/ 106 w 150"/>
                  <a:gd name="T17" fmla="*/ 14 h 130"/>
                  <a:gd name="T18" fmla="*/ 98 w 150"/>
                  <a:gd name="T19" fmla="*/ 31 h 130"/>
                  <a:gd name="T20" fmla="*/ 91 w 150"/>
                  <a:gd name="T21" fmla="*/ 42 h 130"/>
                  <a:gd name="T22" fmla="*/ 78 w 150"/>
                  <a:gd name="T23" fmla="*/ 48 h 130"/>
                  <a:gd name="T24" fmla="*/ 70 w 150"/>
                  <a:gd name="T25" fmla="*/ 54 h 130"/>
                  <a:gd name="T26" fmla="*/ 59 w 150"/>
                  <a:gd name="T27" fmla="*/ 65 h 130"/>
                  <a:gd name="T28" fmla="*/ 59 w 150"/>
                  <a:gd name="T29" fmla="*/ 70 h 130"/>
                  <a:gd name="T30" fmla="*/ 52 w 150"/>
                  <a:gd name="T31" fmla="*/ 82 h 130"/>
                  <a:gd name="T32" fmla="*/ 50 w 150"/>
                  <a:gd name="T33" fmla="*/ 101 h 130"/>
                  <a:gd name="T34" fmla="*/ 55 w 150"/>
                  <a:gd name="T35" fmla="*/ 108 h 130"/>
                  <a:gd name="T36" fmla="*/ 46 w 150"/>
                  <a:gd name="T37" fmla="*/ 120 h 130"/>
                  <a:gd name="T38" fmla="*/ 42 w 150"/>
                  <a:gd name="T39" fmla="*/ 126 h 130"/>
                  <a:gd name="T40" fmla="*/ 30 w 150"/>
                  <a:gd name="T41" fmla="*/ 136 h 130"/>
                  <a:gd name="T42" fmla="*/ 25 w 150"/>
                  <a:gd name="T43" fmla="*/ 144 h 130"/>
                  <a:gd name="T44" fmla="*/ 18 w 150"/>
                  <a:gd name="T45" fmla="*/ 144 h 130"/>
                  <a:gd name="T46" fmla="*/ 6 w 150"/>
                  <a:gd name="T47" fmla="*/ 150 h 130"/>
                  <a:gd name="T48" fmla="*/ 0 w 150"/>
                  <a:gd name="T49" fmla="*/ 156 h 130"/>
                  <a:gd name="T50" fmla="*/ 67 w 150"/>
                  <a:gd name="T51" fmla="*/ 156 h 130"/>
                  <a:gd name="T52" fmla="*/ 67 w 150"/>
                  <a:gd name="T53" fmla="*/ 138 h 130"/>
                  <a:gd name="T54" fmla="*/ 79 w 150"/>
                  <a:gd name="T55" fmla="*/ 128 h 130"/>
                  <a:gd name="T56" fmla="*/ 89 w 150"/>
                  <a:gd name="T57" fmla="*/ 122 h 130"/>
                  <a:gd name="T58" fmla="*/ 97 w 150"/>
                  <a:gd name="T59" fmla="*/ 120 h 130"/>
                  <a:gd name="T60" fmla="*/ 101 w 150"/>
                  <a:gd name="T61" fmla="*/ 116 h 130"/>
                  <a:gd name="T62" fmla="*/ 110 w 150"/>
                  <a:gd name="T63" fmla="*/ 116 h 130"/>
                  <a:gd name="T64" fmla="*/ 120 w 150"/>
                  <a:gd name="T65" fmla="*/ 114 h 130"/>
                  <a:gd name="T66" fmla="*/ 127 w 150"/>
                  <a:gd name="T67" fmla="*/ 103 h 130"/>
                  <a:gd name="T68" fmla="*/ 142 w 150"/>
                  <a:gd name="T69" fmla="*/ 100 h 130"/>
                  <a:gd name="T70" fmla="*/ 145 w 150"/>
                  <a:gd name="T71" fmla="*/ 95 h 130"/>
                  <a:gd name="T72" fmla="*/ 139 w 150"/>
                  <a:gd name="T73" fmla="*/ 90 h 130"/>
                  <a:gd name="T74" fmla="*/ 144 w 150"/>
                  <a:gd name="T75" fmla="*/ 83 h 130"/>
                  <a:gd name="T76" fmla="*/ 155 w 150"/>
                  <a:gd name="T77" fmla="*/ 80 h 130"/>
                  <a:gd name="T78" fmla="*/ 169 w 150"/>
                  <a:gd name="T79" fmla="*/ 77 h 130"/>
                  <a:gd name="T80" fmla="*/ 176 w 150"/>
                  <a:gd name="T81" fmla="*/ 76 h 130"/>
                  <a:gd name="T82" fmla="*/ 180 w 150"/>
                  <a:gd name="T83" fmla="*/ 67 h 130"/>
                  <a:gd name="T84" fmla="*/ 175 w 150"/>
                  <a:gd name="T85" fmla="*/ 62 h 130"/>
                  <a:gd name="T86" fmla="*/ 175 w 150"/>
                  <a:gd name="T87" fmla="*/ 58 h 130"/>
                  <a:gd name="T88" fmla="*/ 172 w 150"/>
                  <a:gd name="T89" fmla="*/ 53 h 130"/>
                  <a:gd name="T90" fmla="*/ 173 w 150"/>
                  <a:gd name="T91" fmla="*/ 40 h 130"/>
                  <a:gd name="T92" fmla="*/ 172 w 150"/>
                  <a:gd name="T93" fmla="*/ 24 h 130"/>
                  <a:gd name="T94" fmla="*/ 166 w 150"/>
                  <a:gd name="T95" fmla="*/ 17 h 13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50"/>
                  <a:gd name="T145" fmla="*/ 0 h 130"/>
                  <a:gd name="T146" fmla="*/ 150 w 150"/>
                  <a:gd name="T147" fmla="*/ 130 h 13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50" h="130">
                    <a:moveTo>
                      <a:pt x="138" y="14"/>
                    </a:moveTo>
                    <a:lnTo>
                      <a:pt x="131" y="13"/>
                    </a:lnTo>
                    <a:cubicBezTo>
                      <a:pt x="129" y="13"/>
                      <a:pt x="128" y="10"/>
                      <a:pt x="126" y="10"/>
                    </a:cubicBezTo>
                    <a:cubicBezTo>
                      <a:pt x="124" y="9"/>
                      <a:pt x="121" y="11"/>
                      <a:pt x="118" y="11"/>
                    </a:cubicBezTo>
                    <a:cubicBezTo>
                      <a:pt x="115" y="12"/>
                      <a:pt x="111" y="13"/>
                      <a:pt x="107" y="12"/>
                    </a:cubicBezTo>
                    <a:cubicBezTo>
                      <a:pt x="104" y="11"/>
                      <a:pt x="102" y="8"/>
                      <a:pt x="101" y="5"/>
                    </a:cubicBezTo>
                    <a:cubicBezTo>
                      <a:pt x="100" y="4"/>
                      <a:pt x="103" y="2"/>
                      <a:pt x="102" y="1"/>
                    </a:cubicBezTo>
                    <a:cubicBezTo>
                      <a:pt x="99" y="0"/>
                      <a:pt x="95" y="1"/>
                      <a:pt x="93" y="3"/>
                    </a:cubicBezTo>
                    <a:cubicBezTo>
                      <a:pt x="91" y="5"/>
                      <a:pt x="90" y="9"/>
                      <a:pt x="88" y="12"/>
                    </a:cubicBezTo>
                    <a:cubicBezTo>
                      <a:pt x="86" y="16"/>
                      <a:pt x="85" y="21"/>
                      <a:pt x="82" y="26"/>
                    </a:cubicBezTo>
                    <a:cubicBezTo>
                      <a:pt x="80" y="29"/>
                      <a:pt x="79" y="33"/>
                      <a:pt x="76" y="35"/>
                    </a:cubicBezTo>
                    <a:cubicBezTo>
                      <a:pt x="73" y="38"/>
                      <a:pt x="68" y="38"/>
                      <a:pt x="65" y="40"/>
                    </a:cubicBezTo>
                    <a:cubicBezTo>
                      <a:pt x="62" y="41"/>
                      <a:pt x="60" y="43"/>
                      <a:pt x="58" y="45"/>
                    </a:cubicBezTo>
                    <a:cubicBezTo>
                      <a:pt x="55" y="48"/>
                      <a:pt x="51" y="51"/>
                      <a:pt x="49" y="54"/>
                    </a:cubicBezTo>
                    <a:cubicBezTo>
                      <a:pt x="48" y="55"/>
                      <a:pt x="49" y="57"/>
                      <a:pt x="49" y="58"/>
                    </a:cubicBezTo>
                    <a:cubicBezTo>
                      <a:pt x="47" y="62"/>
                      <a:pt x="44" y="64"/>
                      <a:pt x="43" y="68"/>
                    </a:cubicBezTo>
                    <a:cubicBezTo>
                      <a:pt x="41" y="73"/>
                      <a:pt x="41" y="79"/>
                      <a:pt x="42" y="84"/>
                    </a:cubicBezTo>
                    <a:cubicBezTo>
                      <a:pt x="43" y="86"/>
                      <a:pt x="46" y="88"/>
                      <a:pt x="46" y="90"/>
                    </a:cubicBezTo>
                    <a:cubicBezTo>
                      <a:pt x="44" y="94"/>
                      <a:pt x="40" y="96"/>
                      <a:pt x="38" y="100"/>
                    </a:cubicBezTo>
                    <a:cubicBezTo>
                      <a:pt x="37" y="101"/>
                      <a:pt x="37" y="104"/>
                      <a:pt x="35" y="105"/>
                    </a:cubicBezTo>
                    <a:cubicBezTo>
                      <a:pt x="33" y="108"/>
                      <a:pt x="28" y="110"/>
                      <a:pt x="25" y="113"/>
                    </a:cubicBezTo>
                    <a:cubicBezTo>
                      <a:pt x="23" y="115"/>
                      <a:pt x="23" y="118"/>
                      <a:pt x="21" y="120"/>
                    </a:cubicBezTo>
                    <a:cubicBezTo>
                      <a:pt x="19" y="121"/>
                      <a:pt x="17" y="119"/>
                      <a:pt x="15" y="120"/>
                    </a:cubicBezTo>
                    <a:cubicBezTo>
                      <a:pt x="12" y="121"/>
                      <a:pt x="8" y="123"/>
                      <a:pt x="5" y="125"/>
                    </a:cubicBezTo>
                    <a:cubicBezTo>
                      <a:pt x="3" y="126"/>
                      <a:pt x="2" y="128"/>
                      <a:pt x="0" y="130"/>
                    </a:cubicBezTo>
                    <a:lnTo>
                      <a:pt x="56" y="130"/>
                    </a:lnTo>
                    <a:lnTo>
                      <a:pt x="56" y="115"/>
                    </a:lnTo>
                    <a:cubicBezTo>
                      <a:pt x="56" y="112"/>
                      <a:pt x="63" y="110"/>
                      <a:pt x="66" y="107"/>
                    </a:cubicBezTo>
                    <a:cubicBezTo>
                      <a:pt x="68" y="105"/>
                      <a:pt x="71" y="103"/>
                      <a:pt x="74" y="102"/>
                    </a:cubicBezTo>
                    <a:cubicBezTo>
                      <a:pt x="76" y="101"/>
                      <a:pt x="79" y="102"/>
                      <a:pt x="81" y="100"/>
                    </a:cubicBezTo>
                    <a:cubicBezTo>
                      <a:pt x="82" y="100"/>
                      <a:pt x="82" y="97"/>
                      <a:pt x="84" y="97"/>
                    </a:cubicBezTo>
                    <a:cubicBezTo>
                      <a:pt x="86" y="96"/>
                      <a:pt x="89" y="97"/>
                      <a:pt x="92" y="97"/>
                    </a:cubicBezTo>
                    <a:cubicBezTo>
                      <a:pt x="95" y="96"/>
                      <a:pt x="98" y="96"/>
                      <a:pt x="100" y="95"/>
                    </a:cubicBezTo>
                    <a:cubicBezTo>
                      <a:pt x="103" y="92"/>
                      <a:pt x="103" y="88"/>
                      <a:pt x="106" y="86"/>
                    </a:cubicBezTo>
                    <a:cubicBezTo>
                      <a:pt x="109" y="83"/>
                      <a:pt x="114" y="84"/>
                      <a:pt x="118" y="83"/>
                    </a:cubicBezTo>
                    <a:cubicBezTo>
                      <a:pt x="120" y="82"/>
                      <a:pt x="121" y="80"/>
                      <a:pt x="121" y="79"/>
                    </a:cubicBezTo>
                    <a:cubicBezTo>
                      <a:pt x="120" y="77"/>
                      <a:pt x="116" y="77"/>
                      <a:pt x="116" y="75"/>
                    </a:cubicBezTo>
                    <a:cubicBezTo>
                      <a:pt x="116" y="73"/>
                      <a:pt x="118" y="70"/>
                      <a:pt x="120" y="69"/>
                    </a:cubicBezTo>
                    <a:cubicBezTo>
                      <a:pt x="123" y="67"/>
                      <a:pt x="126" y="67"/>
                      <a:pt x="129" y="67"/>
                    </a:cubicBezTo>
                    <a:cubicBezTo>
                      <a:pt x="133" y="66"/>
                      <a:pt x="137" y="64"/>
                      <a:pt x="141" y="64"/>
                    </a:cubicBezTo>
                    <a:cubicBezTo>
                      <a:pt x="143" y="63"/>
                      <a:pt x="145" y="64"/>
                      <a:pt x="147" y="63"/>
                    </a:cubicBezTo>
                    <a:cubicBezTo>
                      <a:pt x="148" y="61"/>
                      <a:pt x="150" y="59"/>
                      <a:pt x="150" y="56"/>
                    </a:cubicBezTo>
                    <a:cubicBezTo>
                      <a:pt x="150" y="54"/>
                      <a:pt x="147" y="54"/>
                      <a:pt x="146" y="52"/>
                    </a:cubicBezTo>
                    <a:cubicBezTo>
                      <a:pt x="146" y="51"/>
                      <a:pt x="147" y="49"/>
                      <a:pt x="146" y="48"/>
                    </a:cubicBezTo>
                    <a:cubicBezTo>
                      <a:pt x="146" y="46"/>
                      <a:pt x="144" y="46"/>
                      <a:pt x="143" y="44"/>
                    </a:cubicBezTo>
                    <a:cubicBezTo>
                      <a:pt x="143" y="41"/>
                      <a:pt x="144" y="37"/>
                      <a:pt x="144" y="33"/>
                    </a:cubicBezTo>
                    <a:cubicBezTo>
                      <a:pt x="144" y="29"/>
                      <a:pt x="144" y="24"/>
                      <a:pt x="143" y="20"/>
                    </a:cubicBezTo>
                    <a:cubicBezTo>
                      <a:pt x="142" y="18"/>
                      <a:pt x="140" y="16"/>
                      <a:pt x="138" y="14"/>
                    </a:cubicBezTo>
                    <a:close/>
                  </a:path>
                </a:pathLst>
              </a:custGeom>
              <a:solidFill>
                <a:schemeClr val="bg1">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 name="Freeform 2552"/>
              <p:cNvSpPr>
                <a:spLocks noChangeAspect="1"/>
              </p:cNvSpPr>
              <p:nvPr/>
            </p:nvSpPr>
            <p:spPr bwMode="auto">
              <a:xfrm>
                <a:off x="2605" y="2163"/>
                <a:ext cx="181" cy="225"/>
              </a:xfrm>
              <a:custGeom>
                <a:avLst/>
                <a:gdLst>
                  <a:gd name="T0" fmla="*/ 70 w 151"/>
                  <a:gd name="T1" fmla="*/ 224 h 187"/>
                  <a:gd name="T2" fmla="*/ 76 w 151"/>
                  <a:gd name="T3" fmla="*/ 223 h 187"/>
                  <a:gd name="T4" fmla="*/ 79 w 151"/>
                  <a:gd name="T5" fmla="*/ 213 h 187"/>
                  <a:gd name="T6" fmla="*/ 84 w 151"/>
                  <a:gd name="T7" fmla="*/ 213 h 187"/>
                  <a:gd name="T8" fmla="*/ 90 w 151"/>
                  <a:gd name="T9" fmla="*/ 220 h 187"/>
                  <a:gd name="T10" fmla="*/ 95 w 151"/>
                  <a:gd name="T11" fmla="*/ 214 h 187"/>
                  <a:gd name="T12" fmla="*/ 110 w 151"/>
                  <a:gd name="T13" fmla="*/ 214 h 187"/>
                  <a:gd name="T14" fmla="*/ 114 w 151"/>
                  <a:gd name="T15" fmla="*/ 209 h 187"/>
                  <a:gd name="T16" fmla="*/ 116 w 151"/>
                  <a:gd name="T17" fmla="*/ 214 h 187"/>
                  <a:gd name="T18" fmla="*/ 173 w 151"/>
                  <a:gd name="T19" fmla="*/ 214 h 187"/>
                  <a:gd name="T20" fmla="*/ 176 w 151"/>
                  <a:gd name="T21" fmla="*/ 197 h 187"/>
                  <a:gd name="T22" fmla="*/ 171 w 151"/>
                  <a:gd name="T23" fmla="*/ 195 h 187"/>
                  <a:gd name="T24" fmla="*/ 158 w 151"/>
                  <a:gd name="T25" fmla="*/ 42 h 187"/>
                  <a:gd name="T26" fmla="*/ 181 w 151"/>
                  <a:gd name="T27" fmla="*/ 42 h 187"/>
                  <a:gd name="T28" fmla="*/ 123 w 151"/>
                  <a:gd name="T29" fmla="*/ 0 h 187"/>
                  <a:gd name="T30" fmla="*/ 123 w 151"/>
                  <a:gd name="T31" fmla="*/ 25 h 187"/>
                  <a:gd name="T32" fmla="*/ 74 w 151"/>
                  <a:gd name="T33" fmla="*/ 25 h 187"/>
                  <a:gd name="T34" fmla="*/ 74 w 151"/>
                  <a:gd name="T35" fmla="*/ 70 h 187"/>
                  <a:gd name="T36" fmla="*/ 70 w 151"/>
                  <a:gd name="T37" fmla="*/ 72 h 187"/>
                  <a:gd name="T38" fmla="*/ 64 w 151"/>
                  <a:gd name="T39" fmla="*/ 73 h 187"/>
                  <a:gd name="T40" fmla="*/ 55 w 151"/>
                  <a:gd name="T41" fmla="*/ 83 h 187"/>
                  <a:gd name="T42" fmla="*/ 58 w 151"/>
                  <a:gd name="T43" fmla="*/ 105 h 187"/>
                  <a:gd name="T44" fmla="*/ 55 w 151"/>
                  <a:gd name="T45" fmla="*/ 108 h 187"/>
                  <a:gd name="T46" fmla="*/ 5 w 151"/>
                  <a:gd name="T47" fmla="*/ 107 h 187"/>
                  <a:gd name="T48" fmla="*/ 0 w 151"/>
                  <a:gd name="T49" fmla="*/ 114 h 187"/>
                  <a:gd name="T50" fmla="*/ 5 w 151"/>
                  <a:gd name="T51" fmla="*/ 119 h 187"/>
                  <a:gd name="T52" fmla="*/ 7 w 151"/>
                  <a:gd name="T53" fmla="*/ 119 h 187"/>
                  <a:gd name="T54" fmla="*/ 10 w 151"/>
                  <a:gd name="T55" fmla="*/ 129 h 187"/>
                  <a:gd name="T56" fmla="*/ 6 w 151"/>
                  <a:gd name="T57" fmla="*/ 146 h 187"/>
                  <a:gd name="T58" fmla="*/ 8 w 151"/>
                  <a:gd name="T59" fmla="*/ 149 h 187"/>
                  <a:gd name="T60" fmla="*/ 11 w 151"/>
                  <a:gd name="T61" fmla="*/ 162 h 187"/>
                  <a:gd name="T62" fmla="*/ 8 w 151"/>
                  <a:gd name="T63" fmla="*/ 179 h 187"/>
                  <a:gd name="T64" fmla="*/ 4 w 151"/>
                  <a:gd name="T65" fmla="*/ 197 h 187"/>
                  <a:gd name="T66" fmla="*/ 10 w 151"/>
                  <a:gd name="T67" fmla="*/ 191 h 187"/>
                  <a:gd name="T68" fmla="*/ 25 w 151"/>
                  <a:gd name="T69" fmla="*/ 191 h 187"/>
                  <a:gd name="T70" fmla="*/ 28 w 151"/>
                  <a:gd name="T71" fmla="*/ 189 h 187"/>
                  <a:gd name="T72" fmla="*/ 37 w 151"/>
                  <a:gd name="T73" fmla="*/ 190 h 187"/>
                  <a:gd name="T74" fmla="*/ 44 w 151"/>
                  <a:gd name="T75" fmla="*/ 200 h 187"/>
                  <a:gd name="T76" fmla="*/ 52 w 151"/>
                  <a:gd name="T77" fmla="*/ 200 h 187"/>
                  <a:gd name="T78" fmla="*/ 55 w 151"/>
                  <a:gd name="T79" fmla="*/ 212 h 187"/>
                  <a:gd name="T80" fmla="*/ 61 w 151"/>
                  <a:gd name="T81" fmla="*/ 219 h 187"/>
                  <a:gd name="T82" fmla="*/ 70 w 151"/>
                  <a:gd name="T83" fmla="*/ 224 h 18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1"/>
                  <a:gd name="T127" fmla="*/ 0 h 187"/>
                  <a:gd name="T128" fmla="*/ 151 w 151"/>
                  <a:gd name="T129" fmla="*/ 187 h 18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1" h="187">
                    <a:moveTo>
                      <a:pt x="58" y="186"/>
                    </a:moveTo>
                    <a:cubicBezTo>
                      <a:pt x="60" y="186"/>
                      <a:pt x="62" y="187"/>
                      <a:pt x="63" y="185"/>
                    </a:cubicBezTo>
                    <a:cubicBezTo>
                      <a:pt x="65" y="183"/>
                      <a:pt x="64" y="179"/>
                      <a:pt x="66" y="177"/>
                    </a:cubicBezTo>
                    <a:cubicBezTo>
                      <a:pt x="66" y="176"/>
                      <a:pt x="69" y="176"/>
                      <a:pt x="70" y="177"/>
                    </a:cubicBezTo>
                    <a:cubicBezTo>
                      <a:pt x="72" y="178"/>
                      <a:pt x="72" y="182"/>
                      <a:pt x="75" y="183"/>
                    </a:cubicBezTo>
                    <a:cubicBezTo>
                      <a:pt x="77" y="183"/>
                      <a:pt x="77" y="178"/>
                      <a:pt x="79" y="178"/>
                    </a:cubicBezTo>
                    <a:cubicBezTo>
                      <a:pt x="83" y="176"/>
                      <a:pt x="88" y="179"/>
                      <a:pt x="92" y="178"/>
                    </a:cubicBezTo>
                    <a:cubicBezTo>
                      <a:pt x="94" y="177"/>
                      <a:pt x="93" y="174"/>
                      <a:pt x="95" y="174"/>
                    </a:cubicBezTo>
                    <a:cubicBezTo>
                      <a:pt x="96" y="174"/>
                      <a:pt x="96" y="178"/>
                      <a:pt x="97" y="178"/>
                    </a:cubicBezTo>
                    <a:lnTo>
                      <a:pt x="144" y="178"/>
                    </a:lnTo>
                    <a:lnTo>
                      <a:pt x="147" y="164"/>
                    </a:lnTo>
                    <a:lnTo>
                      <a:pt x="143" y="162"/>
                    </a:lnTo>
                    <a:lnTo>
                      <a:pt x="132" y="35"/>
                    </a:lnTo>
                    <a:cubicBezTo>
                      <a:pt x="131" y="29"/>
                      <a:pt x="144" y="35"/>
                      <a:pt x="151" y="35"/>
                    </a:cubicBezTo>
                    <a:lnTo>
                      <a:pt x="103" y="0"/>
                    </a:lnTo>
                    <a:lnTo>
                      <a:pt x="103" y="21"/>
                    </a:lnTo>
                    <a:lnTo>
                      <a:pt x="62" y="21"/>
                    </a:lnTo>
                    <a:lnTo>
                      <a:pt x="62" y="58"/>
                    </a:lnTo>
                    <a:lnTo>
                      <a:pt x="58" y="60"/>
                    </a:lnTo>
                    <a:cubicBezTo>
                      <a:pt x="56" y="60"/>
                      <a:pt x="54" y="60"/>
                      <a:pt x="53" y="61"/>
                    </a:cubicBezTo>
                    <a:cubicBezTo>
                      <a:pt x="50" y="63"/>
                      <a:pt x="48" y="66"/>
                      <a:pt x="46" y="69"/>
                    </a:cubicBezTo>
                    <a:cubicBezTo>
                      <a:pt x="46" y="75"/>
                      <a:pt x="48" y="81"/>
                      <a:pt x="48" y="87"/>
                    </a:cubicBezTo>
                    <a:cubicBezTo>
                      <a:pt x="48" y="89"/>
                      <a:pt x="46" y="89"/>
                      <a:pt x="46" y="90"/>
                    </a:cubicBezTo>
                    <a:lnTo>
                      <a:pt x="4" y="89"/>
                    </a:lnTo>
                    <a:lnTo>
                      <a:pt x="0" y="95"/>
                    </a:lnTo>
                    <a:cubicBezTo>
                      <a:pt x="1" y="96"/>
                      <a:pt x="2" y="98"/>
                      <a:pt x="4" y="99"/>
                    </a:cubicBezTo>
                    <a:cubicBezTo>
                      <a:pt x="4" y="99"/>
                      <a:pt x="6" y="98"/>
                      <a:pt x="6" y="99"/>
                    </a:cubicBezTo>
                    <a:cubicBezTo>
                      <a:pt x="7" y="101"/>
                      <a:pt x="8" y="104"/>
                      <a:pt x="8" y="107"/>
                    </a:cubicBezTo>
                    <a:cubicBezTo>
                      <a:pt x="8" y="111"/>
                      <a:pt x="6" y="116"/>
                      <a:pt x="5" y="121"/>
                    </a:cubicBezTo>
                    <a:cubicBezTo>
                      <a:pt x="5" y="122"/>
                      <a:pt x="7" y="123"/>
                      <a:pt x="7" y="124"/>
                    </a:cubicBezTo>
                    <a:cubicBezTo>
                      <a:pt x="8" y="127"/>
                      <a:pt x="9" y="131"/>
                      <a:pt x="9" y="135"/>
                    </a:cubicBezTo>
                    <a:cubicBezTo>
                      <a:pt x="9" y="139"/>
                      <a:pt x="8" y="144"/>
                      <a:pt x="7" y="149"/>
                    </a:cubicBezTo>
                    <a:cubicBezTo>
                      <a:pt x="6" y="154"/>
                      <a:pt x="4" y="160"/>
                      <a:pt x="3" y="164"/>
                    </a:cubicBezTo>
                    <a:cubicBezTo>
                      <a:pt x="5" y="163"/>
                      <a:pt x="6" y="160"/>
                      <a:pt x="8" y="159"/>
                    </a:cubicBezTo>
                    <a:cubicBezTo>
                      <a:pt x="12" y="158"/>
                      <a:pt x="17" y="160"/>
                      <a:pt x="21" y="159"/>
                    </a:cubicBezTo>
                    <a:cubicBezTo>
                      <a:pt x="22" y="159"/>
                      <a:pt x="22" y="157"/>
                      <a:pt x="23" y="157"/>
                    </a:cubicBezTo>
                    <a:cubicBezTo>
                      <a:pt x="26" y="157"/>
                      <a:pt x="29" y="156"/>
                      <a:pt x="31" y="158"/>
                    </a:cubicBezTo>
                    <a:cubicBezTo>
                      <a:pt x="34" y="159"/>
                      <a:pt x="34" y="164"/>
                      <a:pt x="37" y="166"/>
                    </a:cubicBezTo>
                    <a:cubicBezTo>
                      <a:pt x="39" y="167"/>
                      <a:pt x="41" y="165"/>
                      <a:pt x="43" y="166"/>
                    </a:cubicBezTo>
                    <a:cubicBezTo>
                      <a:pt x="45" y="169"/>
                      <a:pt x="45" y="173"/>
                      <a:pt x="46" y="176"/>
                    </a:cubicBezTo>
                    <a:cubicBezTo>
                      <a:pt x="47" y="178"/>
                      <a:pt x="49" y="181"/>
                      <a:pt x="51" y="182"/>
                    </a:cubicBezTo>
                    <a:cubicBezTo>
                      <a:pt x="53" y="184"/>
                      <a:pt x="56" y="185"/>
                      <a:pt x="58" y="186"/>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 name="Freeform 2553"/>
              <p:cNvSpPr>
                <a:spLocks noChangeAspect="1"/>
              </p:cNvSpPr>
              <p:nvPr/>
            </p:nvSpPr>
            <p:spPr bwMode="auto">
              <a:xfrm>
                <a:off x="2593" y="2351"/>
                <a:ext cx="93" cy="76"/>
              </a:xfrm>
              <a:custGeom>
                <a:avLst/>
                <a:gdLst>
                  <a:gd name="T0" fmla="*/ 12 w 78"/>
                  <a:gd name="T1" fmla="*/ 76 h 64"/>
                  <a:gd name="T2" fmla="*/ 11 w 78"/>
                  <a:gd name="T3" fmla="*/ 70 h 64"/>
                  <a:gd name="T4" fmla="*/ 11 w 78"/>
                  <a:gd name="T5" fmla="*/ 64 h 64"/>
                  <a:gd name="T6" fmla="*/ 24 w 78"/>
                  <a:gd name="T7" fmla="*/ 64 h 64"/>
                  <a:gd name="T8" fmla="*/ 36 w 78"/>
                  <a:gd name="T9" fmla="*/ 61 h 64"/>
                  <a:gd name="T10" fmla="*/ 46 w 78"/>
                  <a:gd name="T11" fmla="*/ 62 h 64"/>
                  <a:gd name="T12" fmla="*/ 55 w 78"/>
                  <a:gd name="T13" fmla="*/ 61 h 64"/>
                  <a:gd name="T14" fmla="*/ 56 w 78"/>
                  <a:gd name="T15" fmla="*/ 56 h 64"/>
                  <a:gd name="T16" fmla="*/ 43 w 78"/>
                  <a:gd name="T17" fmla="*/ 53 h 64"/>
                  <a:gd name="T18" fmla="*/ 35 w 78"/>
                  <a:gd name="T19" fmla="*/ 52 h 64"/>
                  <a:gd name="T20" fmla="*/ 31 w 78"/>
                  <a:gd name="T21" fmla="*/ 56 h 64"/>
                  <a:gd name="T22" fmla="*/ 17 w 78"/>
                  <a:gd name="T23" fmla="*/ 57 h 64"/>
                  <a:gd name="T24" fmla="*/ 13 w 78"/>
                  <a:gd name="T25" fmla="*/ 49 h 64"/>
                  <a:gd name="T26" fmla="*/ 10 w 78"/>
                  <a:gd name="T27" fmla="*/ 39 h 64"/>
                  <a:gd name="T28" fmla="*/ 0 w 78"/>
                  <a:gd name="T29" fmla="*/ 37 h 64"/>
                  <a:gd name="T30" fmla="*/ 10 w 78"/>
                  <a:gd name="T31" fmla="*/ 27 h 64"/>
                  <a:gd name="T32" fmla="*/ 17 w 78"/>
                  <a:gd name="T33" fmla="*/ 19 h 64"/>
                  <a:gd name="T34" fmla="*/ 15 w 78"/>
                  <a:gd name="T35" fmla="*/ 10 h 64"/>
                  <a:gd name="T36" fmla="*/ 21 w 78"/>
                  <a:gd name="T37" fmla="*/ 4 h 64"/>
                  <a:gd name="T38" fmla="*/ 37 w 78"/>
                  <a:gd name="T39" fmla="*/ 4 h 64"/>
                  <a:gd name="T40" fmla="*/ 39 w 78"/>
                  <a:gd name="T41" fmla="*/ 1 h 64"/>
                  <a:gd name="T42" fmla="*/ 49 w 78"/>
                  <a:gd name="T43" fmla="*/ 2 h 64"/>
                  <a:gd name="T44" fmla="*/ 56 w 78"/>
                  <a:gd name="T45" fmla="*/ 12 h 64"/>
                  <a:gd name="T46" fmla="*/ 63 w 78"/>
                  <a:gd name="T47" fmla="*/ 12 h 64"/>
                  <a:gd name="T48" fmla="*/ 67 w 78"/>
                  <a:gd name="T49" fmla="*/ 24 h 64"/>
                  <a:gd name="T50" fmla="*/ 73 w 78"/>
                  <a:gd name="T51" fmla="*/ 31 h 64"/>
                  <a:gd name="T52" fmla="*/ 81 w 78"/>
                  <a:gd name="T53" fmla="*/ 36 h 64"/>
                  <a:gd name="T54" fmla="*/ 85 w 78"/>
                  <a:gd name="T55" fmla="*/ 45 h 64"/>
                  <a:gd name="T56" fmla="*/ 82 w 78"/>
                  <a:gd name="T57" fmla="*/ 56 h 64"/>
                  <a:gd name="T58" fmla="*/ 86 w 78"/>
                  <a:gd name="T59" fmla="*/ 61 h 64"/>
                  <a:gd name="T60" fmla="*/ 89 w 78"/>
                  <a:gd name="T61" fmla="*/ 61 h 64"/>
                  <a:gd name="T62" fmla="*/ 93 w 78"/>
                  <a:gd name="T63" fmla="*/ 68 h 64"/>
                  <a:gd name="T64" fmla="*/ 91 w 78"/>
                  <a:gd name="T65" fmla="*/ 75 h 64"/>
                  <a:gd name="T66" fmla="*/ 81 w 78"/>
                  <a:gd name="T67" fmla="*/ 76 h 64"/>
                  <a:gd name="T68" fmla="*/ 72 w 78"/>
                  <a:gd name="T69" fmla="*/ 75 h 64"/>
                  <a:gd name="T70" fmla="*/ 68 w 78"/>
                  <a:gd name="T71" fmla="*/ 75 h 64"/>
                  <a:gd name="T72" fmla="*/ 66 w 78"/>
                  <a:gd name="T73" fmla="*/ 72 h 64"/>
                  <a:gd name="T74" fmla="*/ 57 w 78"/>
                  <a:gd name="T75" fmla="*/ 72 h 64"/>
                  <a:gd name="T76" fmla="*/ 39 w 78"/>
                  <a:gd name="T77" fmla="*/ 71 h 64"/>
                  <a:gd name="T78" fmla="*/ 30 w 78"/>
                  <a:gd name="T79" fmla="*/ 76 h 64"/>
                  <a:gd name="T80" fmla="*/ 19 w 78"/>
                  <a:gd name="T81" fmla="*/ 75 h 64"/>
                  <a:gd name="T82" fmla="*/ 12 w 78"/>
                  <a:gd name="T83" fmla="*/ 76 h 6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8"/>
                  <a:gd name="T127" fmla="*/ 0 h 64"/>
                  <a:gd name="T128" fmla="*/ 78 w 78"/>
                  <a:gd name="T129" fmla="*/ 64 h 6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8" h="64">
                    <a:moveTo>
                      <a:pt x="10" y="64"/>
                    </a:moveTo>
                    <a:cubicBezTo>
                      <a:pt x="10" y="62"/>
                      <a:pt x="9" y="61"/>
                      <a:pt x="9" y="59"/>
                    </a:cubicBezTo>
                    <a:cubicBezTo>
                      <a:pt x="9" y="57"/>
                      <a:pt x="9" y="56"/>
                      <a:pt x="9" y="54"/>
                    </a:cubicBezTo>
                    <a:cubicBezTo>
                      <a:pt x="13" y="54"/>
                      <a:pt x="16" y="55"/>
                      <a:pt x="20" y="54"/>
                    </a:cubicBezTo>
                    <a:cubicBezTo>
                      <a:pt x="23" y="54"/>
                      <a:pt x="26" y="51"/>
                      <a:pt x="30" y="51"/>
                    </a:cubicBezTo>
                    <a:cubicBezTo>
                      <a:pt x="33" y="51"/>
                      <a:pt x="36" y="52"/>
                      <a:pt x="39" y="52"/>
                    </a:cubicBezTo>
                    <a:cubicBezTo>
                      <a:pt x="42" y="52"/>
                      <a:pt x="44" y="52"/>
                      <a:pt x="46" y="51"/>
                    </a:cubicBezTo>
                    <a:cubicBezTo>
                      <a:pt x="47" y="50"/>
                      <a:pt x="48" y="48"/>
                      <a:pt x="47" y="47"/>
                    </a:cubicBezTo>
                    <a:cubicBezTo>
                      <a:pt x="44" y="46"/>
                      <a:pt x="39" y="45"/>
                      <a:pt x="36" y="45"/>
                    </a:cubicBezTo>
                    <a:cubicBezTo>
                      <a:pt x="33" y="44"/>
                      <a:pt x="31" y="44"/>
                      <a:pt x="29" y="44"/>
                    </a:cubicBezTo>
                    <a:cubicBezTo>
                      <a:pt x="28" y="45"/>
                      <a:pt x="27" y="47"/>
                      <a:pt x="26" y="47"/>
                    </a:cubicBezTo>
                    <a:cubicBezTo>
                      <a:pt x="22" y="48"/>
                      <a:pt x="18" y="48"/>
                      <a:pt x="14" y="48"/>
                    </a:cubicBezTo>
                    <a:cubicBezTo>
                      <a:pt x="13" y="46"/>
                      <a:pt x="12" y="43"/>
                      <a:pt x="11" y="41"/>
                    </a:cubicBezTo>
                    <a:cubicBezTo>
                      <a:pt x="10" y="38"/>
                      <a:pt x="10" y="35"/>
                      <a:pt x="8" y="33"/>
                    </a:cubicBezTo>
                    <a:cubicBezTo>
                      <a:pt x="6" y="32"/>
                      <a:pt x="0" y="34"/>
                      <a:pt x="0" y="31"/>
                    </a:cubicBezTo>
                    <a:cubicBezTo>
                      <a:pt x="0" y="27"/>
                      <a:pt x="6" y="26"/>
                      <a:pt x="8" y="23"/>
                    </a:cubicBezTo>
                    <a:cubicBezTo>
                      <a:pt x="10" y="21"/>
                      <a:pt x="13" y="19"/>
                      <a:pt x="14" y="16"/>
                    </a:cubicBezTo>
                    <a:cubicBezTo>
                      <a:pt x="14" y="14"/>
                      <a:pt x="13" y="11"/>
                      <a:pt x="13" y="8"/>
                    </a:cubicBezTo>
                    <a:cubicBezTo>
                      <a:pt x="15" y="7"/>
                      <a:pt x="16" y="4"/>
                      <a:pt x="18" y="3"/>
                    </a:cubicBezTo>
                    <a:cubicBezTo>
                      <a:pt x="22" y="2"/>
                      <a:pt x="27" y="4"/>
                      <a:pt x="31" y="3"/>
                    </a:cubicBezTo>
                    <a:cubicBezTo>
                      <a:pt x="32" y="3"/>
                      <a:pt x="32" y="1"/>
                      <a:pt x="33" y="1"/>
                    </a:cubicBezTo>
                    <a:cubicBezTo>
                      <a:pt x="36" y="1"/>
                      <a:pt x="39" y="0"/>
                      <a:pt x="41" y="2"/>
                    </a:cubicBezTo>
                    <a:cubicBezTo>
                      <a:pt x="44" y="3"/>
                      <a:pt x="44" y="8"/>
                      <a:pt x="47" y="10"/>
                    </a:cubicBezTo>
                    <a:cubicBezTo>
                      <a:pt x="49" y="11"/>
                      <a:pt x="51" y="9"/>
                      <a:pt x="53" y="10"/>
                    </a:cubicBezTo>
                    <a:cubicBezTo>
                      <a:pt x="55" y="13"/>
                      <a:pt x="55" y="17"/>
                      <a:pt x="56" y="20"/>
                    </a:cubicBezTo>
                    <a:cubicBezTo>
                      <a:pt x="57" y="22"/>
                      <a:pt x="59" y="25"/>
                      <a:pt x="61" y="26"/>
                    </a:cubicBezTo>
                    <a:cubicBezTo>
                      <a:pt x="63" y="28"/>
                      <a:pt x="66" y="29"/>
                      <a:pt x="68" y="30"/>
                    </a:cubicBezTo>
                    <a:lnTo>
                      <a:pt x="71" y="38"/>
                    </a:lnTo>
                    <a:lnTo>
                      <a:pt x="69" y="47"/>
                    </a:lnTo>
                    <a:lnTo>
                      <a:pt x="72" y="51"/>
                    </a:lnTo>
                    <a:lnTo>
                      <a:pt x="75" y="51"/>
                    </a:lnTo>
                    <a:lnTo>
                      <a:pt x="78" y="57"/>
                    </a:lnTo>
                    <a:lnTo>
                      <a:pt x="76" y="63"/>
                    </a:lnTo>
                    <a:cubicBezTo>
                      <a:pt x="73" y="63"/>
                      <a:pt x="71" y="64"/>
                      <a:pt x="68" y="64"/>
                    </a:cubicBezTo>
                    <a:cubicBezTo>
                      <a:pt x="66" y="63"/>
                      <a:pt x="63" y="63"/>
                      <a:pt x="60" y="63"/>
                    </a:cubicBezTo>
                    <a:cubicBezTo>
                      <a:pt x="59" y="63"/>
                      <a:pt x="58" y="64"/>
                      <a:pt x="57" y="63"/>
                    </a:cubicBezTo>
                    <a:cubicBezTo>
                      <a:pt x="56" y="63"/>
                      <a:pt x="56" y="61"/>
                      <a:pt x="55" y="61"/>
                    </a:cubicBezTo>
                    <a:cubicBezTo>
                      <a:pt x="53" y="60"/>
                      <a:pt x="50" y="61"/>
                      <a:pt x="48" y="61"/>
                    </a:cubicBezTo>
                    <a:cubicBezTo>
                      <a:pt x="43" y="60"/>
                      <a:pt x="38" y="59"/>
                      <a:pt x="33" y="60"/>
                    </a:cubicBezTo>
                    <a:cubicBezTo>
                      <a:pt x="30" y="60"/>
                      <a:pt x="28" y="63"/>
                      <a:pt x="25" y="64"/>
                    </a:cubicBezTo>
                    <a:cubicBezTo>
                      <a:pt x="22" y="64"/>
                      <a:pt x="19" y="63"/>
                      <a:pt x="16" y="63"/>
                    </a:cubicBezTo>
                    <a:cubicBezTo>
                      <a:pt x="14" y="63"/>
                      <a:pt x="12" y="63"/>
                      <a:pt x="10" y="64"/>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 name="Freeform 2554"/>
              <p:cNvSpPr>
                <a:spLocks noChangeAspect="1"/>
              </p:cNvSpPr>
              <p:nvPr/>
            </p:nvSpPr>
            <p:spPr bwMode="auto">
              <a:xfrm>
                <a:off x="2605" y="2421"/>
                <a:ext cx="50" cy="33"/>
              </a:xfrm>
              <a:custGeom>
                <a:avLst/>
                <a:gdLst>
                  <a:gd name="T0" fmla="*/ 26 w 42"/>
                  <a:gd name="T1" fmla="*/ 33 h 27"/>
                  <a:gd name="T2" fmla="*/ 31 w 42"/>
                  <a:gd name="T3" fmla="*/ 22 h 27"/>
                  <a:gd name="T4" fmla="*/ 39 w 42"/>
                  <a:gd name="T5" fmla="*/ 18 h 27"/>
                  <a:gd name="T6" fmla="*/ 48 w 42"/>
                  <a:gd name="T7" fmla="*/ 17 h 27"/>
                  <a:gd name="T8" fmla="*/ 45 w 42"/>
                  <a:gd name="T9" fmla="*/ 10 h 27"/>
                  <a:gd name="T10" fmla="*/ 46 w 42"/>
                  <a:gd name="T11" fmla="*/ 6 h 27"/>
                  <a:gd name="T12" fmla="*/ 45 w 42"/>
                  <a:gd name="T13" fmla="*/ 2 h 27"/>
                  <a:gd name="T14" fmla="*/ 27 w 42"/>
                  <a:gd name="T15" fmla="*/ 1 h 27"/>
                  <a:gd name="T16" fmla="*/ 18 w 42"/>
                  <a:gd name="T17" fmla="*/ 6 h 27"/>
                  <a:gd name="T18" fmla="*/ 7 w 42"/>
                  <a:gd name="T19" fmla="*/ 5 h 27"/>
                  <a:gd name="T20" fmla="*/ 0 w 42"/>
                  <a:gd name="T21" fmla="*/ 6 h 27"/>
                  <a:gd name="T22" fmla="*/ 6 w 42"/>
                  <a:gd name="T23" fmla="*/ 15 h 27"/>
                  <a:gd name="T24" fmla="*/ 26 w 42"/>
                  <a:gd name="T25" fmla="*/ 15 h 27"/>
                  <a:gd name="T26" fmla="*/ 17 w 42"/>
                  <a:gd name="T27" fmla="*/ 18 h 27"/>
                  <a:gd name="T28" fmla="*/ 21 w 42"/>
                  <a:gd name="T29" fmla="*/ 24 h 27"/>
                  <a:gd name="T30" fmla="*/ 26 w 42"/>
                  <a:gd name="T31" fmla="*/ 33 h 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2"/>
                  <a:gd name="T49" fmla="*/ 0 h 27"/>
                  <a:gd name="T50" fmla="*/ 42 w 42"/>
                  <a:gd name="T51" fmla="*/ 27 h 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2" h="27">
                    <a:moveTo>
                      <a:pt x="22" y="27"/>
                    </a:moveTo>
                    <a:cubicBezTo>
                      <a:pt x="23" y="24"/>
                      <a:pt x="23" y="21"/>
                      <a:pt x="26" y="18"/>
                    </a:cubicBezTo>
                    <a:cubicBezTo>
                      <a:pt x="27" y="16"/>
                      <a:pt x="31" y="16"/>
                      <a:pt x="33" y="15"/>
                    </a:cubicBezTo>
                    <a:cubicBezTo>
                      <a:pt x="36" y="15"/>
                      <a:pt x="39" y="16"/>
                      <a:pt x="40" y="14"/>
                    </a:cubicBezTo>
                    <a:cubicBezTo>
                      <a:pt x="42" y="12"/>
                      <a:pt x="38" y="10"/>
                      <a:pt x="38" y="8"/>
                    </a:cubicBezTo>
                    <a:cubicBezTo>
                      <a:pt x="38" y="7"/>
                      <a:pt x="39" y="6"/>
                      <a:pt x="39" y="5"/>
                    </a:cubicBezTo>
                    <a:cubicBezTo>
                      <a:pt x="39" y="4"/>
                      <a:pt x="39" y="3"/>
                      <a:pt x="38" y="2"/>
                    </a:cubicBezTo>
                    <a:cubicBezTo>
                      <a:pt x="33" y="1"/>
                      <a:pt x="28" y="0"/>
                      <a:pt x="23" y="1"/>
                    </a:cubicBezTo>
                    <a:cubicBezTo>
                      <a:pt x="20" y="1"/>
                      <a:pt x="18" y="4"/>
                      <a:pt x="15" y="5"/>
                    </a:cubicBezTo>
                    <a:cubicBezTo>
                      <a:pt x="12" y="5"/>
                      <a:pt x="9" y="4"/>
                      <a:pt x="6" y="4"/>
                    </a:cubicBezTo>
                    <a:cubicBezTo>
                      <a:pt x="4" y="4"/>
                      <a:pt x="2" y="4"/>
                      <a:pt x="0" y="5"/>
                    </a:cubicBezTo>
                    <a:cubicBezTo>
                      <a:pt x="1" y="7"/>
                      <a:pt x="2" y="11"/>
                      <a:pt x="5" y="12"/>
                    </a:cubicBezTo>
                    <a:cubicBezTo>
                      <a:pt x="11" y="14"/>
                      <a:pt x="16" y="10"/>
                      <a:pt x="22" y="12"/>
                    </a:cubicBezTo>
                    <a:cubicBezTo>
                      <a:pt x="24" y="12"/>
                      <a:pt x="15" y="12"/>
                      <a:pt x="14" y="15"/>
                    </a:cubicBezTo>
                    <a:cubicBezTo>
                      <a:pt x="14" y="16"/>
                      <a:pt x="17" y="18"/>
                      <a:pt x="18" y="20"/>
                    </a:cubicBezTo>
                    <a:cubicBezTo>
                      <a:pt x="20" y="22"/>
                      <a:pt x="21" y="24"/>
                      <a:pt x="22" y="2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 name="Freeform 2555"/>
              <p:cNvSpPr>
                <a:spLocks noChangeAspect="1"/>
              </p:cNvSpPr>
              <p:nvPr/>
            </p:nvSpPr>
            <p:spPr bwMode="auto">
              <a:xfrm>
                <a:off x="2604" y="2403"/>
                <a:ext cx="46" cy="14"/>
              </a:xfrm>
              <a:custGeom>
                <a:avLst/>
                <a:gdLst>
                  <a:gd name="T0" fmla="*/ 0 w 39"/>
                  <a:gd name="T1" fmla="*/ 13 h 11"/>
                  <a:gd name="T2" fmla="*/ 17 w 39"/>
                  <a:gd name="T3" fmla="*/ 9 h 11"/>
                  <a:gd name="T4" fmla="*/ 6 w 39"/>
                  <a:gd name="T5" fmla="*/ 5 h 11"/>
                  <a:gd name="T6" fmla="*/ 20 w 39"/>
                  <a:gd name="T7" fmla="*/ 4 h 11"/>
                  <a:gd name="T8" fmla="*/ 24 w 39"/>
                  <a:gd name="T9" fmla="*/ 0 h 11"/>
                  <a:gd name="T10" fmla="*/ 32 w 39"/>
                  <a:gd name="T11" fmla="*/ 1 h 11"/>
                  <a:gd name="T12" fmla="*/ 45 w 39"/>
                  <a:gd name="T13" fmla="*/ 4 h 11"/>
                  <a:gd name="T14" fmla="*/ 44 w 39"/>
                  <a:gd name="T15" fmla="*/ 9 h 11"/>
                  <a:gd name="T16" fmla="*/ 35 w 39"/>
                  <a:gd name="T17" fmla="*/ 10 h 11"/>
                  <a:gd name="T18" fmla="*/ 25 w 39"/>
                  <a:gd name="T19" fmla="*/ 9 h 11"/>
                  <a:gd name="T20" fmla="*/ 13 w 39"/>
                  <a:gd name="T21" fmla="*/ 13 h 11"/>
                  <a:gd name="T22" fmla="*/ 0 w 39"/>
                  <a:gd name="T23" fmla="*/ 1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11"/>
                  <a:gd name="T38" fmla="*/ 39 w 39"/>
                  <a:gd name="T39" fmla="*/ 11 h 1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11">
                    <a:moveTo>
                      <a:pt x="0" y="10"/>
                    </a:moveTo>
                    <a:cubicBezTo>
                      <a:pt x="5" y="9"/>
                      <a:pt x="9" y="8"/>
                      <a:pt x="14" y="7"/>
                    </a:cubicBezTo>
                    <a:cubicBezTo>
                      <a:pt x="11" y="5"/>
                      <a:pt x="8" y="5"/>
                      <a:pt x="5" y="4"/>
                    </a:cubicBezTo>
                    <a:cubicBezTo>
                      <a:pt x="9" y="4"/>
                      <a:pt x="13" y="4"/>
                      <a:pt x="17" y="3"/>
                    </a:cubicBezTo>
                    <a:cubicBezTo>
                      <a:pt x="18" y="3"/>
                      <a:pt x="19" y="1"/>
                      <a:pt x="20" y="0"/>
                    </a:cubicBezTo>
                    <a:cubicBezTo>
                      <a:pt x="22" y="0"/>
                      <a:pt x="24" y="0"/>
                      <a:pt x="27" y="1"/>
                    </a:cubicBezTo>
                    <a:cubicBezTo>
                      <a:pt x="30" y="1"/>
                      <a:pt x="35" y="2"/>
                      <a:pt x="38" y="3"/>
                    </a:cubicBezTo>
                    <a:cubicBezTo>
                      <a:pt x="39" y="4"/>
                      <a:pt x="38" y="6"/>
                      <a:pt x="37" y="7"/>
                    </a:cubicBezTo>
                    <a:cubicBezTo>
                      <a:pt x="35" y="8"/>
                      <a:pt x="33" y="8"/>
                      <a:pt x="30" y="8"/>
                    </a:cubicBezTo>
                    <a:cubicBezTo>
                      <a:pt x="27" y="8"/>
                      <a:pt x="24" y="7"/>
                      <a:pt x="21" y="7"/>
                    </a:cubicBezTo>
                    <a:cubicBezTo>
                      <a:pt x="17" y="7"/>
                      <a:pt x="14" y="10"/>
                      <a:pt x="11" y="10"/>
                    </a:cubicBezTo>
                    <a:cubicBezTo>
                      <a:pt x="7" y="11"/>
                      <a:pt x="4" y="10"/>
                      <a:pt x="0" y="1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 name="Freeform 2556"/>
              <p:cNvSpPr>
                <a:spLocks noChangeAspect="1"/>
              </p:cNvSpPr>
              <p:nvPr/>
            </p:nvSpPr>
            <p:spPr bwMode="auto">
              <a:xfrm>
                <a:off x="2631" y="2423"/>
                <a:ext cx="115" cy="97"/>
              </a:xfrm>
              <a:custGeom>
                <a:avLst/>
                <a:gdLst>
                  <a:gd name="T0" fmla="*/ 102 w 96"/>
                  <a:gd name="T1" fmla="*/ 38 h 81"/>
                  <a:gd name="T2" fmla="*/ 96 w 96"/>
                  <a:gd name="T3" fmla="*/ 32 h 81"/>
                  <a:gd name="T4" fmla="*/ 96 w 96"/>
                  <a:gd name="T5" fmla="*/ 18 h 81"/>
                  <a:gd name="T6" fmla="*/ 85 w 96"/>
                  <a:gd name="T7" fmla="*/ 6 h 81"/>
                  <a:gd name="T8" fmla="*/ 80 w 96"/>
                  <a:gd name="T9" fmla="*/ 11 h 81"/>
                  <a:gd name="T10" fmla="*/ 67 w 96"/>
                  <a:gd name="T11" fmla="*/ 14 h 81"/>
                  <a:gd name="T12" fmla="*/ 59 w 96"/>
                  <a:gd name="T13" fmla="*/ 11 h 81"/>
                  <a:gd name="T14" fmla="*/ 53 w 96"/>
                  <a:gd name="T15" fmla="*/ 4 h 81"/>
                  <a:gd name="T16" fmla="*/ 34 w 96"/>
                  <a:gd name="T17" fmla="*/ 4 h 81"/>
                  <a:gd name="T18" fmla="*/ 28 w 96"/>
                  <a:gd name="T19" fmla="*/ 1 h 81"/>
                  <a:gd name="T20" fmla="*/ 20 w 96"/>
                  <a:gd name="T21" fmla="*/ 5 h 81"/>
                  <a:gd name="T22" fmla="*/ 22 w 96"/>
                  <a:gd name="T23" fmla="*/ 16 h 81"/>
                  <a:gd name="T24" fmla="*/ 5 w 96"/>
                  <a:gd name="T25" fmla="*/ 20 h 81"/>
                  <a:gd name="T26" fmla="*/ 7 w 96"/>
                  <a:gd name="T27" fmla="*/ 31 h 81"/>
                  <a:gd name="T28" fmla="*/ 14 w 96"/>
                  <a:gd name="T29" fmla="*/ 44 h 81"/>
                  <a:gd name="T30" fmla="*/ 25 w 96"/>
                  <a:gd name="T31" fmla="*/ 56 h 81"/>
                  <a:gd name="T32" fmla="*/ 34 w 96"/>
                  <a:gd name="T33" fmla="*/ 57 h 81"/>
                  <a:gd name="T34" fmla="*/ 47 w 96"/>
                  <a:gd name="T35" fmla="*/ 50 h 81"/>
                  <a:gd name="T36" fmla="*/ 56 w 96"/>
                  <a:gd name="T37" fmla="*/ 48 h 81"/>
                  <a:gd name="T38" fmla="*/ 62 w 96"/>
                  <a:gd name="T39" fmla="*/ 55 h 81"/>
                  <a:gd name="T40" fmla="*/ 66 w 96"/>
                  <a:gd name="T41" fmla="*/ 63 h 81"/>
                  <a:gd name="T42" fmla="*/ 66 w 96"/>
                  <a:gd name="T43" fmla="*/ 75 h 81"/>
                  <a:gd name="T44" fmla="*/ 74 w 96"/>
                  <a:gd name="T45" fmla="*/ 74 h 81"/>
                  <a:gd name="T46" fmla="*/ 80 w 96"/>
                  <a:gd name="T47" fmla="*/ 73 h 81"/>
                  <a:gd name="T48" fmla="*/ 85 w 96"/>
                  <a:gd name="T49" fmla="*/ 80 h 81"/>
                  <a:gd name="T50" fmla="*/ 85 w 96"/>
                  <a:gd name="T51" fmla="*/ 89 h 81"/>
                  <a:gd name="T52" fmla="*/ 89 w 96"/>
                  <a:gd name="T53" fmla="*/ 97 h 81"/>
                  <a:gd name="T54" fmla="*/ 97 w 96"/>
                  <a:gd name="T55" fmla="*/ 89 h 81"/>
                  <a:gd name="T56" fmla="*/ 105 w 96"/>
                  <a:gd name="T57" fmla="*/ 90 h 81"/>
                  <a:gd name="T58" fmla="*/ 109 w 96"/>
                  <a:gd name="T59" fmla="*/ 80 h 81"/>
                  <a:gd name="T60" fmla="*/ 114 w 96"/>
                  <a:gd name="T61" fmla="*/ 74 h 81"/>
                  <a:gd name="T62" fmla="*/ 111 w 96"/>
                  <a:gd name="T63" fmla="*/ 66 h 81"/>
                  <a:gd name="T64" fmla="*/ 105 w 96"/>
                  <a:gd name="T65" fmla="*/ 51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6"/>
                  <a:gd name="T100" fmla="*/ 0 h 81"/>
                  <a:gd name="T101" fmla="*/ 96 w 96"/>
                  <a:gd name="T102" fmla="*/ 81 h 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6" h="81">
                    <a:moveTo>
                      <a:pt x="92" y="38"/>
                    </a:moveTo>
                    <a:cubicBezTo>
                      <a:pt x="90" y="36"/>
                      <a:pt x="86" y="35"/>
                      <a:pt x="85" y="32"/>
                    </a:cubicBezTo>
                    <a:cubicBezTo>
                      <a:pt x="84" y="31"/>
                      <a:pt x="86" y="28"/>
                      <a:pt x="85" y="26"/>
                    </a:cubicBezTo>
                    <a:cubicBezTo>
                      <a:pt x="84" y="25"/>
                      <a:pt x="80" y="28"/>
                      <a:pt x="80" y="27"/>
                    </a:cubicBezTo>
                    <a:cubicBezTo>
                      <a:pt x="80" y="24"/>
                      <a:pt x="84" y="22"/>
                      <a:pt x="84" y="19"/>
                    </a:cubicBezTo>
                    <a:cubicBezTo>
                      <a:pt x="84" y="17"/>
                      <a:pt x="81" y="17"/>
                      <a:pt x="80" y="15"/>
                    </a:cubicBezTo>
                    <a:cubicBezTo>
                      <a:pt x="79" y="13"/>
                      <a:pt x="80" y="9"/>
                      <a:pt x="79" y="7"/>
                    </a:cubicBezTo>
                    <a:cubicBezTo>
                      <a:pt x="77" y="5"/>
                      <a:pt x="74" y="4"/>
                      <a:pt x="71" y="5"/>
                    </a:cubicBezTo>
                    <a:cubicBezTo>
                      <a:pt x="70" y="5"/>
                      <a:pt x="72" y="7"/>
                      <a:pt x="71" y="8"/>
                    </a:cubicBezTo>
                    <a:cubicBezTo>
                      <a:pt x="70" y="9"/>
                      <a:pt x="69" y="9"/>
                      <a:pt x="67" y="9"/>
                    </a:cubicBezTo>
                    <a:cubicBezTo>
                      <a:pt x="66" y="9"/>
                      <a:pt x="64" y="7"/>
                      <a:pt x="63" y="8"/>
                    </a:cubicBezTo>
                    <a:cubicBezTo>
                      <a:pt x="60" y="8"/>
                      <a:pt x="58" y="12"/>
                      <a:pt x="56" y="12"/>
                    </a:cubicBezTo>
                    <a:cubicBezTo>
                      <a:pt x="54" y="11"/>
                      <a:pt x="54" y="7"/>
                      <a:pt x="52" y="6"/>
                    </a:cubicBezTo>
                    <a:cubicBezTo>
                      <a:pt x="51" y="6"/>
                      <a:pt x="50" y="8"/>
                      <a:pt x="49" y="9"/>
                    </a:cubicBezTo>
                    <a:cubicBezTo>
                      <a:pt x="48" y="9"/>
                      <a:pt x="46" y="10"/>
                      <a:pt x="45" y="9"/>
                    </a:cubicBezTo>
                    <a:cubicBezTo>
                      <a:pt x="44" y="8"/>
                      <a:pt x="44" y="5"/>
                      <a:pt x="44" y="3"/>
                    </a:cubicBezTo>
                    <a:cubicBezTo>
                      <a:pt x="41" y="3"/>
                      <a:pt x="39" y="4"/>
                      <a:pt x="36" y="4"/>
                    </a:cubicBezTo>
                    <a:cubicBezTo>
                      <a:pt x="34" y="3"/>
                      <a:pt x="31" y="3"/>
                      <a:pt x="28" y="3"/>
                    </a:cubicBezTo>
                    <a:cubicBezTo>
                      <a:pt x="27" y="3"/>
                      <a:pt x="26" y="4"/>
                      <a:pt x="25" y="3"/>
                    </a:cubicBezTo>
                    <a:cubicBezTo>
                      <a:pt x="24" y="3"/>
                      <a:pt x="24" y="1"/>
                      <a:pt x="23" y="1"/>
                    </a:cubicBezTo>
                    <a:cubicBezTo>
                      <a:pt x="21" y="0"/>
                      <a:pt x="18" y="1"/>
                      <a:pt x="16" y="1"/>
                    </a:cubicBezTo>
                    <a:cubicBezTo>
                      <a:pt x="17" y="2"/>
                      <a:pt x="17" y="3"/>
                      <a:pt x="17" y="4"/>
                    </a:cubicBezTo>
                    <a:cubicBezTo>
                      <a:pt x="17" y="5"/>
                      <a:pt x="16" y="6"/>
                      <a:pt x="16" y="7"/>
                    </a:cubicBezTo>
                    <a:cubicBezTo>
                      <a:pt x="16" y="9"/>
                      <a:pt x="20" y="11"/>
                      <a:pt x="18" y="13"/>
                    </a:cubicBezTo>
                    <a:cubicBezTo>
                      <a:pt x="17" y="15"/>
                      <a:pt x="14" y="14"/>
                      <a:pt x="11" y="14"/>
                    </a:cubicBezTo>
                    <a:cubicBezTo>
                      <a:pt x="9" y="15"/>
                      <a:pt x="5" y="15"/>
                      <a:pt x="4" y="17"/>
                    </a:cubicBezTo>
                    <a:cubicBezTo>
                      <a:pt x="1" y="20"/>
                      <a:pt x="1" y="23"/>
                      <a:pt x="0" y="26"/>
                    </a:cubicBezTo>
                    <a:cubicBezTo>
                      <a:pt x="2" y="26"/>
                      <a:pt x="4" y="25"/>
                      <a:pt x="6" y="26"/>
                    </a:cubicBezTo>
                    <a:cubicBezTo>
                      <a:pt x="7" y="26"/>
                      <a:pt x="6" y="29"/>
                      <a:pt x="7" y="30"/>
                    </a:cubicBezTo>
                    <a:cubicBezTo>
                      <a:pt x="9" y="33"/>
                      <a:pt x="11" y="35"/>
                      <a:pt x="12" y="37"/>
                    </a:cubicBezTo>
                    <a:cubicBezTo>
                      <a:pt x="13" y="39"/>
                      <a:pt x="13" y="41"/>
                      <a:pt x="15" y="42"/>
                    </a:cubicBezTo>
                    <a:cubicBezTo>
                      <a:pt x="16" y="44"/>
                      <a:pt x="19" y="45"/>
                      <a:pt x="21" y="47"/>
                    </a:cubicBezTo>
                    <a:cubicBezTo>
                      <a:pt x="22" y="49"/>
                      <a:pt x="24" y="50"/>
                      <a:pt x="25" y="52"/>
                    </a:cubicBezTo>
                    <a:cubicBezTo>
                      <a:pt x="26" y="51"/>
                      <a:pt x="26" y="49"/>
                      <a:pt x="28" y="48"/>
                    </a:cubicBezTo>
                    <a:cubicBezTo>
                      <a:pt x="29" y="45"/>
                      <a:pt x="31" y="43"/>
                      <a:pt x="34" y="42"/>
                    </a:cubicBezTo>
                    <a:cubicBezTo>
                      <a:pt x="35" y="41"/>
                      <a:pt x="37" y="42"/>
                      <a:pt x="39" y="42"/>
                    </a:cubicBezTo>
                    <a:cubicBezTo>
                      <a:pt x="40" y="42"/>
                      <a:pt x="40" y="40"/>
                      <a:pt x="41" y="40"/>
                    </a:cubicBezTo>
                    <a:cubicBezTo>
                      <a:pt x="43" y="39"/>
                      <a:pt x="45" y="39"/>
                      <a:pt x="47" y="40"/>
                    </a:cubicBezTo>
                    <a:cubicBezTo>
                      <a:pt x="49" y="40"/>
                      <a:pt x="50" y="41"/>
                      <a:pt x="51" y="42"/>
                    </a:cubicBezTo>
                    <a:cubicBezTo>
                      <a:pt x="52" y="43"/>
                      <a:pt x="52" y="45"/>
                      <a:pt x="52" y="46"/>
                    </a:cubicBezTo>
                    <a:cubicBezTo>
                      <a:pt x="53" y="47"/>
                      <a:pt x="55" y="48"/>
                      <a:pt x="56" y="49"/>
                    </a:cubicBezTo>
                    <a:cubicBezTo>
                      <a:pt x="56" y="50"/>
                      <a:pt x="55" y="52"/>
                      <a:pt x="55" y="53"/>
                    </a:cubicBezTo>
                    <a:cubicBezTo>
                      <a:pt x="56" y="55"/>
                      <a:pt x="58" y="57"/>
                      <a:pt x="58" y="59"/>
                    </a:cubicBezTo>
                    <a:cubicBezTo>
                      <a:pt x="58" y="60"/>
                      <a:pt x="56" y="61"/>
                      <a:pt x="55" y="63"/>
                    </a:cubicBezTo>
                    <a:cubicBezTo>
                      <a:pt x="55" y="64"/>
                      <a:pt x="57" y="65"/>
                      <a:pt x="57" y="65"/>
                    </a:cubicBezTo>
                    <a:cubicBezTo>
                      <a:pt x="59" y="64"/>
                      <a:pt x="60" y="63"/>
                      <a:pt x="62" y="62"/>
                    </a:cubicBezTo>
                    <a:cubicBezTo>
                      <a:pt x="63" y="62"/>
                      <a:pt x="65" y="63"/>
                      <a:pt x="66" y="63"/>
                    </a:cubicBezTo>
                    <a:cubicBezTo>
                      <a:pt x="67" y="63"/>
                      <a:pt x="66" y="61"/>
                      <a:pt x="67" y="61"/>
                    </a:cubicBezTo>
                    <a:cubicBezTo>
                      <a:pt x="69" y="61"/>
                      <a:pt x="70" y="61"/>
                      <a:pt x="71" y="62"/>
                    </a:cubicBezTo>
                    <a:cubicBezTo>
                      <a:pt x="72" y="64"/>
                      <a:pt x="70" y="66"/>
                      <a:pt x="71" y="67"/>
                    </a:cubicBezTo>
                    <a:cubicBezTo>
                      <a:pt x="72" y="69"/>
                      <a:pt x="75" y="70"/>
                      <a:pt x="75" y="72"/>
                    </a:cubicBezTo>
                    <a:cubicBezTo>
                      <a:pt x="75" y="74"/>
                      <a:pt x="72" y="73"/>
                      <a:pt x="71" y="74"/>
                    </a:cubicBezTo>
                    <a:cubicBezTo>
                      <a:pt x="70" y="76"/>
                      <a:pt x="70" y="78"/>
                      <a:pt x="70" y="80"/>
                    </a:cubicBezTo>
                    <a:cubicBezTo>
                      <a:pt x="71" y="81"/>
                      <a:pt x="73" y="81"/>
                      <a:pt x="74" y="81"/>
                    </a:cubicBezTo>
                    <a:cubicBezTo>
                      <a:pt x="76" y="81"/>
                      <a:pt x="77" y="80"/>
                      <a:pt x="78" y="79"/>
                    </a:cubicBezTo>
                    <a:cubicBezTo>
                      <a:pt x="79" y="78"/>
                      <a:pt x="79" y="74"/>
                      <a:pt x="81" y="74"/>
                    </a:cubicBezTo>
                    <a:cubicBezTo>
                      <a:pt x="83" y="74"/>
                      <a:pt x="84" y="77"/>
                      <a:pt x="86" y="79"/>
                    </a:cubicBezTo>
                    <a:cubicBezTo>
                      <a:pt x="87" y="78"/>
                      <a:pt x="88" y="77"/>
                      <a:pt x="88" y="75"/>
                    </a:cubicBezTo>
                    <a:cubicBezTo>
                      <a:pt x="89" y="74"/>
                      <a:pt x="87" y="73"/>
                      <a:pt x="87" y="72"/>
                    </a:cubicBezTo>
                    <a:cubicBezTo>
                      <a:pt x="87" y="70"/>
                      <a:pt x="91" y="69"/>
                      <a:pt x="91" y="67"/>
                    </a:cubicBezTo>
                    <a:cubicBezTo>
                      <a:pt x="91" y="66"/>
                      <a:pt x="85" y="66"/>
                      <a:pt x="86" y="65"/>
                    </a:cubicBezTo>
                    <a:cubicBezTo>
                      <a:pt x="88" y="62"/>
                      <a:pt x="93" y="64"/>
                      <a:pt x="95" y="62"/>
                    </a:cubicBezTo>
                    <a:cubicBezTo>
                      <a:pt x="96" y="60"/>
                      <a:pt x="91" y="60"/>
                      <a:pt x="90" y="58"/>
                    </a:cubicBezTo>
                    <a:cubicBezTo>
                      <a:pt x="90" y="57"/>
                      <a:pt x="92" y="57"/>
                      <a:pt x="93" y="55"/>
                    </a:cubicBezTo>
                    <a:cubicBezTo>
                      <a:pt x="93" y="54"/>
                      <a:pt x="93" y="52"/>
                      <a:pt x="92" y="50"/>
                    </a:cubicBezTo>
                    <a:cubicBezTo>
                      <a:pt x="92" y="48"/>
                      <a:pt x="89" y="46"/>
                      <a:pt x="88" y="43"/>
                    </a:cubicBezTo>
                    <a:cubicBezTo>
                      <a:pt x="88" y="41"/>
                      <a:pt x="91" y="40"/>
                      <a:pt x="92" y="38"/>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 name="Freeform 2557"/>
              <p:cNvSpPr>
                <a:spLocks noChangeAspect="1"/>
              </p:cNvSpPr>
              <p:nvPr/>
            </p:nvSpPr>
            <p:spPr bwMode="auto">
              <a:xfrm>
                <a:off x="2659" y="2469"/>
                <a:ext cx="43" cy="56"/>
              </a:xfrm>
              <a:custGeom>
                <a:avLst/>
                <a:gdLst>
                  <a:gd name="T0" fmla="*/ 41 w 36"/>
                  <a:gd name="T1" fmla="*/ 32 h 46"/>
                  <a:gd name="T2" fmla="*/ 42 w 36"/>
                  <a:gd name="T3" fmla="*/ 41 h 46"/>
                  <a:gd name="T4" fmla="*/ 33 w 36"/>
                  <a:gd name="T5" fmla="*/ 46 h 46"/>
                  <a:gd name="T6" fmla="*/ 31 w 36"/>
                  <a:gd name="T7" fmla="*/ 51 h 46"/>
                  <a:gd name="T8" fmla="*/ 27 w 36"/>
                  <a:gd name="T9" fmla="*/ 56 h 46"/>
                  <a:gd name="T10" fmla="*/ 13 w 36"/>
                  <a:gd name="T11" fmla="*/ 49 h 46"/>
                  <a:gd name="T12" fmla="*/ 13 w 36"/>
                  <a:gd name="T13" fmla="*/ 44 h 46"/>
                  <a:gd name="T14" fmla="*/ 5 w 36"/>
                  <a:gd name="T15" fmla="*/ 39 h 46"/>
                  <a:gd name="T16" fmla="*/ 5 w 36"/>
                  <a:gd name="T17" fmla="*/ 32 h 46"/>
                  <a:gd name="T18" fmla="*/ 0 w 36"/>
                  <a:gd name="T19" fmla="*/ 28 h 46"/>
                  <a:gd name="T20" fmla="*/ 1 w 36"/>
                  <a:gd name="T21" fmla="*/ 21 h 46"/>
                  <a:gd name="T22" fmla="*/ 2 w 36"/>
                  <a:gd name="T23" fmla="*/ 16 h 46"/>
                  <a:gd name="T24" fmla="*/ 6 w 36"/>
                  <a:gd name="T25" fmla="*/ 11 h 46"/>
                  <a:gd name="T26" fmla="*/ 13 w 36"/>
                  <a:gd name="T27" fmla="*/ 4 h 46"/>
                  <a:gd name="T28" fmla="*/ 19 w 36"/>
                  <a:gd name="T29" fmla="*/ 4 h 46"/>
                  <a:gd name="T30" fmla="*/ 22 w 36"/>
                  <a:gd name="T31" fmla="*/ 1 h 46"/>
                  <a:gd name="T32" fmla="*/ 29 w 36"/>
                  <a:gd name="T33" fmla="*/ 1 h 46"/>
                  <a:gd name="T34" fmla="*/ 33 w 36"/>
                  <a:gd name="T35" fmla="*/ 4 h 46"/>
                  <a:gd name="T36" fmla="*/ 35 w 36"/>
                  <a:gd name="T37" fmla="*/ 9 h 46"/>
                  <a:gd name="T38" fmla="*/ 39 w 36"/>
                  <a:gd name="T39" fmla="*/ 12 h 46"/>
                  <a:gd name="T40" fmla="*/ 38 w 36"/>
                  <a:gd name="T41" fmla="*/ 17 h 46"/>
                  <a:gd name="T42" fmla="*/ 42 w 36"/>
                  <a:gd name="T43" fmla="*/ 24 h 46"/>
                  <a:gd name="T44" fmla="*/ 38 w 36"/>
                  <a:gd name="T45" fmla="*/ 29 h 46"/>
                  <a:gd name="T46" fmla="*/ 41 w 36"/>
                  <a:gd name="T47" fmla="*/ 32 h 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6"/>
                  <a:gd name="T73" fmla="*/ 0 h 46"/>
                  <a:gd name="T74" fmla="*/ 36 w 36"/>
                  <a:gd name="T75" fmla="*/ 46 h 4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6" h="46">
                    <a:moveTo>
                      <a:pt x="34" y="26"/>
                    </a:moveTo>
                    <a:cubicBezTo>
                      <a:pt x="34" y="29"/>
                      <a:pt x="36" y="31"/>
                      <a:pt x="35" y="34"/>
                    </a:cubicBezTo>
                    <a:cubicBezTo>
                      <a:pt x="33" y="36"/>
                      <a:pt x="30" y="36"/>
                      <a:pt x="28" y="38"/>
                    </a:cubicBezTo>
                    <a:cubicBezTo>
                      <a:pt x="27" y="39"/>
                      <a:pt x="27" y="41"/>
                      <a:pt x="26" y="42"/>
                    </a:cubicBezTo>
                    <a:cubicBezTo>
                      <a:pt x="25" y="44"/>
                      <a:pt x="24" y="45"/>
                      <a:pt x="23" y="46"/>
                    </a:cubicBezTo>
                    <a:cubicBezTo>
                      <a:pt x="19" y="45"/>
                      <a:pt x="15" y="43"/>
                      <a:pt x="11" y="40"/>
                    </a:cubicBezTo>
                    <a:cubicBezTo>
                      <a:pt x="10" y="39"/>
                      <a:pt x="12" y="37"/>
                      <a:pt x="11" y="36"/>
                    </a:cubicBezTo>
                    <a:cubicBezTo>
                      <a:pt x="9" y="34"/>
                      <a:pt x="6" y="34"/>
                      <a:pt x="4" y="32"/>
                    </a:cubicBezTo>
                    <a:cubicBezTo>
                      <a:pt x="3" y="30"/>
                      <a:pt x="5" y="27"/>
                      <a:pt x="4" y="26"/>
                    </a:cubicBezTo>
                    <a:cubicBezTo>
                      <a:pt x="3" y="24"/>
                      <a:pt x="1" y="24"/>
                      <a:pt x="0" y="23"/>
                    </a:cubicBezTo>
                    <a:cubicBezTo>
                      <a:pt x="0" y="21"/>
                      <a:pt x="1" y="19"/>
                      <a:pt x="1" y="17"/>
                    </a:cubicBezTo>
                    <a:cubicBezTo>
                      <a:pt x="1" y="16"/>
                      <a:pt x="2" y="15"/>
                      <a:pt x="2" y="13"/>
                    </a:cubicBezTo>
                    <a:cubicBezTo>
                      <a:pt x="3" y="12"/>
                      <a:pt x="3" y="10"/>
                      <a:pt x="5" y="9"/>
                    </a:cubicBezTo>
                    <a:cubicBezTo>
                      <a:pt x="6" y="6"/>
                      <a:pt x="8" y="4"/>
                      <a:pt x="11" y="3"/>
                    </a:cubicBezTo>
                    <a:cubicBezTo>
                      <a:pt x="12" y="2"/>
                      <a:pt x="14" y="3"/>
                      <a:pt x="16" y="3"/>
                    </a:cubicBezTo>
                    <a:cubicBezTo>
                      <a:pt x="17" y="3"/>
                      <a:pt x="17" y="1"/>
                      <a:pt x="18" y="1"/>
                    </a:cubicBezTo>
                    <a:cubicBezTo>
                      <a:pt x="20" y="0"/>
                      <a:pt x="22" y="0"/>
                      <a:pt x="24" y="1"/>
                    </a:cubicBezTo>
                    <a:cubicBezTo>
                      <a:pt x="26" y="1"/>
                      <a:pt x="27" y="2"/>
                      <a:pt x="28" y="3"/>
                    </a:cubicBezTo>
                    <a:cubicBezTo>
                      <a:pt x="29" y="4"/>
                      <a:pt x="29" y="6"/>
                      <a:pt x="29" y="7"/>
                    </a:cubicBezTo>
                    <a:cubicBezTo>
                      <a:pt x="30" y="8"/>
                      <a:pt x="32" y="9"/>
                      <a:pt x="33" y="10"/>
                    </a:cubicBezTo>
                    <a:cubicBezTo>
                      <a:pt x="33" y="11"/>
                      <a:pt x="32" y="13"/>
                      <a:pt x="32" y="14"/>
                    </a:cubicBezTo>
                    <a:cubicBezTo>
                      <a:pt x="33" y="16"/>
                      <a:pt x="35" y="18"/>
                      <a:pt x="35" y="20"/>
                    </a:cubicBezTo>
                    <a:cubicBezTo>
                      <a:pt x="35" y="21"/>
                      <a:pt x="33" y="22"/>
                      <a:pt x="32" y="24"/>
                    </a:cubicBezTo>
                    <a:cubicBezTo>
                      <a:pt x="32" y="25"/>
                      <a:pt x="34" y="26"/>
                      <a:pt x="34" y="2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 name="Freeform 2558"/>
              <p:cNvSpPr>
                <a:spLocks noChangeAspect="1"/>
              </p:cNvSpPr>
              <p:nvPr/>
            </p:nvSpPr>
            <p:spPr bwMode="auto">
              <a:xfrm>
                <a:off x="2686" y="2496"/>
                <a:ext cx="63" cy="74"/>
              </a:xfrm>
              <a:custGeom>
                <a:avLst/>
                <a:gdLst>
                  <a:gd name="T0" fmla="*/ 59 w 52"/>
                  <a:gd name="T1" fmla="*/ 74 h 62"/>
                  <a:gd name="T2" fmla="*/ 52 w 52"/>
                  <a:gd name="T3" fmla="*/ 69 h 62"/>
                  <a:gd name="T4" fmla="*/ 42 w 52"/>
                  <a:gd name="T5" fmla="*/ 64 h 62"/>
                  <a:gd name="T6" fmla="*/ 30 w 52"/>
                  <a:gd name="T7" fmla="*/ 56 h 62"/>
                  <a:gd name="T8" fmla="*/ 19 w 52"/>
                  <a:gd name="T9" fmla="*/ 45 h 62"/>
                  <a:gd name="T10" fmla="*/ 10 w 52"/>
                  <a:gd name="T11" fmla="*/ 38 h 62"/>
                  <a:gd name="T12" fmla="*/ 1 w 52"/>
                  <a:gd name="T13" fmla="*/ 33 h 62"/>
                  <a:gd name="T14" fmla="*/ 0 w 52"/>
                  <a:gd name="T15" fmla="*/ 29 h 62"/>
                  <a:gd name="T16" fmla="*/ 4 w 52"/>
                  <a:gd name="T17" fmla="*/ 24 h 62"/>
                  <a:gd name="T18" fmla="*/ 6 w 52"/>
                  <a:gd name="T19" fmla="*/ 19 h 62"/>
                  <a:gd name="T20" fmla="*/ 15 w 52"/>
                  <a:gd name="T21" fmla="*/ 14 h 62"/>
                  <a:gd name="T22" fmla="*/ 13 w 52"/>
                  <a:gd name="T23" fmla="*/ 5 h 62"/>
                  <a:gd name="T24" fmla="*/ 19 w 52"/>
                  <a:gd name="T25" fmla="*/ 1 h 62"/>
                  <a:gd name="T26" fmla="*/ 24 w 52"/>
                  <a:gd name="T27" fmla="*/ 2 h 62"/>
                  <a:gd name="T28" fmla="*/ 25 w 52"/>
                  <a:gd name="T29" fmla="*/ 0 h 62"/>
                  <a:gd name="T30" fmla="*/ 30 w 52"/>
                  <a:gd name="T31" fmla="*/ 1 h 62"/>
                  <a:gd name="T32" fmla="*/ 30 w 52"/>
                  <a:gd name="T33" fmla="*/ 7 h 62"/>
                  <a:gd name="T34" fmla="*/ 35 w 52"/>
                  <a:gd name="T35" fmla="*/ 13 h 62"/>
                  <a:gd name="T36" fmla="*/ 30 w 52"/>
                  <a:gd name="T37" fmla="*/ 16 h 62"/>
                  <a:gd name="T38" fmla="*/ 29 w 52"/>
                  <a:gd name="T39" fmla="*/ 23 h 62"/>
                  <a:gd name="T40" fmla="*/ 34 w 52"/>
                  <a:gd name="T41" fmla="*/ 24 h 62"/>
                  <a:gd name="T42" fmla="*/ 39 w 52"/>
                  <a:gd name="T43" fmla="*/ 21 h 62"/>
                  <a:gd name="T44" fmla="*/ 42 w 52"/>
                  <a:gd name="T45" fmla="*/ 16 h 62"/>
                  <a:gd name="T46" fmla="*/ 48 w 52"/>
                  <a:gd name="T47" fmla="*/ 21 h 62"/>
                  <a:gd name="T48" fmla="*/ 50 w 52"/>
                  <a:gd name="T49" fmla="*/ 27 h 62"/>
                  <a:gd name="T50" fmla="*/ 45 w 52"/>
                  <a:gd name="T51" fmla="*/ 33 h 62"/>
                  <a:gd name="T52" fmla="*/ 50 w 52"/>
                  <a:gd name="T53" fmla="*/ 39 h 62"/>
                  <a:gd name="T54" fmla="*/ 56 w 52"/>
                  <a:gd name="T55" fmla="*/ 41 h 62"/>
                  <a:gd name="T56" fmla="*/ 56 w 52"/>
                  <a:gd name="T57" fmla="*/ 45 h 62"/>
                  <a:gd name="T58" fmla="*/ 62 w 52"/>
                  <a:gd name="T59" fmla="*/ 47 h 62"/>
                  <a:gd name="T60" fmla="*/ 62 w 52"/>
                  <a:gd name="T61" fmla="*/ 55 h 62"/>
                  <a:gd name="T62" fmla="*/ 58 w 52"/>
                  <a:gd name="T63" fmla="*/ 61 h 62"/>
                  <a:gd name="T64" fmla="*/ 59 w 52"/>
                  <a:gd name="T65" fmla="*/ 74 h 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62"/>
                  <a:gd name="T101" fmla="*/ 52 w 52"/>
                  <a:gd name="T102" fmla="*/ 62 h 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62">
                    <a:moveTo>
                      <a:pt x="49" y="62"/>
                    </a:moveTo>
                    <a:cubicBezTo>
                      <a:pt x="47" y="61"/>
                      <a:pt x="45" y="59"/>
                      <a:pt x="43" y="58"/>
                    </a:cubicBezTo>
                    <a:cubicBezTo>
                      <a:pt x="40" y="57"/>
                      <a:pt x="38" y="56"/>
                      <a:pt x="35" y="54"/>
                    </a:cubicBezTo>
                    <a:cubicBezTo>
                      <a:pt x="32" y="52"/>
                      <a:pt x="28" y="50"/>
                      <a:pt x="25" y="47"/>
                    </a:cubicBezTo>
                    <a:cubicBezTo>
                      <a:pt x="21" y="44"/>
                      <a:pt x="19" y="41"/>
                      <a:pt x="16" y="38"/>
                    </a:cubicBezTo>
                    <a:cubicBezTo>
                      <a:pt x="14" y="36"/>
                      <a:pt x="11" y="33"/>
                      <a:pt x="8" y="32"/>
                    </a:cubicBezTo>
                    <a:cubicBezTo>
                      <a:pt x="6" y="30"/>
                      <a:pt x="3" y="30"/>
                      <a:pt x="1" y="28"/>
                    </a:cubicBezTo>
                    <a:cubicBezTo>
                      <a:pt x="0" y="28"/>
                      <a:pt x="0" y="26"/>
                      <a:pt x="0" y="24"/>
                    </a:cubicBezTo>
                    <a:cubicBezTo>
                      <a:pt x="1" y="23"/>
                      <a:pt x="2" y="22"/>
                      <a:pt x="3" y="20"/>
                    </a:cubicBezTo>
                    <a:cubicBezTo>
                      <a:pt x="4" y="19"/>
                      <a:pt x="4" y="17"/>
                      <a:pt x="5" y="16"/>
                    </a:cubicBezTo>
                    <a:cubicBezTo>
                      <a:pt x="7" y="14"/>
                      <a:pt x="10" y="14"/>
                      <a:pt x="12" y="12"/>
                    </a:cubicBezTo>
                    <a:cubicBezTo>
                      <a:pt x="13" y="9"/>
                      <a:pt x="11" y="7"/>
                      <a:pt x="11" y="4"/>
                    </a:cubicBezTo>
                    <a:cubicBezTo>
                      <a:pt x="13" y="3"/>
                      <a:pt x="14" y="2"/>
                      <a:pt x="16" y="1"/>
                    </a:cubicBezTo>
                    <a:cubicBezTo>
                      <a:pt x="17" y="1"/>
                      <a:pt x="19" y="2"/>
                      <a:pt x="20" y="2"/>
                    </a:cubicBezTo>
                    <a:cubicBezTo>
                      <a:pt x="21" y="2"/>
                      <a:pt x="20" y="0"/>
                      <a:pt x="21" y="0"/>
                    </a:cubicBezTo>
                    <a:cubicBezTo>
                      <a:pt x="23" y="0"/>
                      <a:pt x="24" y="0"/>
                      <a:pt x="25" y="1"/>
                    </a:cubicBezTo>
                    <a:cubicBezTo>
                      <a:pt x="26" y="3"/>
                      <a:pt x="24" y="5"/>
                      <a:pt x="25" y="6"/>
                    </a:cubicBezTo>
                    <a:cubicBezTo>
                      <a:pt x="26" y="8"/>
                      <a:pt x="29" y="9"/>
                      <a:pt x="29" y="11"/>
                    </a:cubicBezTo>
                    <a:cubicBezTo>
                      <a:pt x="29" y="13"/>
                      <a:pt x="26" y="12"/>
                      <a:pt x="25" y="13"/>
                    </a:cubicBezTo>
                    <a:cubicBezTo>
                      <a:pt x="24" y="15"/>
                      <a:pt x="24" y="17"/>
                      <a:pt x="24" y="19"/>
                    </a:cubicBezTo>
                    <a:cubicBezTo>
                      <a:pt x="25" y="20"/>
                      <a:pt x="27" y="20"/>
                      <a:pt x="28" y="20"/>
                    </a:cubicBezTo>
                    <a:cubicBezTo>
                      <a:pt x="30" y="20"/>
                      <a:pt x="31" y="19"/>
                      <a:pt x="32" y="18"/>
                    </a:cubicBezTo>
                    <a:cubicBezTo>
                      <a:pt x="33" y="17"/>
                      <a:pt x="33" y="13"/>
                      <a:pt x="35" y="13"/>
                    </a:cubicBezTo>
                    <a:cubicBezTo>
                      <a:pt x="37" y="13"/>
                      <a:pt x="38" y="16"/>
                      <a:pt x="40" y="18"/>
                    </a:cubicBezTo>
                    <a:cubicBezTo>
                      <a:pt x="40" y="20"/>
                      <a:pt x="41" y="21"/>
                      <a:pt x="41" y="23"/>
                    </a:cubicBezTo>
                    <a:cubicBezTo>
                      <a:pt x="40" y="25"/>
                      <a:pt x="37" y="26"/>
                      <a:pt x="37" y="28"/>
                    </a:cubicBezTo>
                    <a:cubicBezTo>
                      <a:pt x="37" y="30"/>
                      <a:pt x="39" y="32"/>
                      <a:pt x="41" y="33"/>
                    </a:cubicBezTo>
                    <a:cubicBezTo>
                      <a:pt x="43" y="34"/>
                      <a:pt x="45" y="33"/>
                      <a:pt x="46" y="34"/>
                    </a:cubicBezTo>
                    <a:cubicBezTo>
                      <a:pt x="47" y="35"/>
                      <a:pt x="45" y="37"/>
                      <a:pt x="46" y="38"/>
                    </a:cubicBezTo>
                    <a:cubicBezTo>
                      <a:pt x="47" y="39"/>
                      <a:pt x="50" y="38"/>
                      <a:pt x="51" y="39"/>
                    </a:cubicBezTo>
                    <a:cubicBezTo>
                      <a:pt x="52" y="41"/>
                      <a:pt x="51" y="44"/>
                      <a:pt x="51" y="46"/>
                    </a:cubicBezTo>
                    <a:cubicBezTo>
                      <a:pt x="50" y="48"/>
                      <a:pt x="48" y="49"/>
                      <a:pt x="48" y="51"/>
                    </a:cubicBezTo>
                    <a:cubicBezTo>
                      <a:pt x="48" y="54"/>
                      <a:pt x="49" y="58"/>
                      <a:pt x="49" y="6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 name="Freeform 2559"/>
              <p:cNvSpPr>
                <a:spLocks noChangeAspect="1"/>
              </p:cNvSpPr>
              <p:nvPr/>
            </p:nvSpPr>
            <p:spPr bwMode="auto">
              <a:xfrm>
                <a:off x="2731" y="2460"/>
                <a:ext cx="91" cy="110"/>
              </a:xfrm>
              <a:custGeom>
                <a:avLst/>
                <a:gdLst>
                  <a:gd name="T0" fmla="*/ 86 w 76"/>
                  <a:gd name="T1" fmla="*/ 97 h 92"/>
                  <a:gd name="T2" fmla="*/ 72 w 76"/>
                  <a:gd name="T3" fmla="*/ 94 h 92"/>
                  <a:gd name="T4" fmla="*/ 68 w 76"/>
                  <a:gd name="T5" fmla="*/ 97 h 92"/>
                  <a:gd name="T6" fmla="*/ 63 w 76"/>
                  <a:gd name="T7" fmla="*/ 94 h 92"/>
                  <a:gd name="T8" fmla="*/ 46 w 76"/>
                  <a:gd name="T9" fmla="*/ 96 h 92"/>
                  <a:gd name="T10" fmla="*/ 28 w 76"/>
                  <a:gd name="T11" fmla="*/ 102 h 92"/>
                  <a:gd name="T12" fmla="*/ 14 w 76"/>
                  <a:gd name="T13" fmla="*/ 110 h 92"/>
                  <a:gd name="T14" fmla="*/ 13 w 76"/>
                  <a:gd name="T15" fmla="*/ 97 h 92"/>
                  <a:gd name="T16" fmla="*/ 17 w 76"/>
                  <a:gd name="T17" fmla="*/ 91 h 92"/>
                  <a:gd name="T18" fmla="*/ 17 w 76"/>
                  <a:gd name="T19" fmla="*/ 83 h 92"/>
                  <a:gd name="T20" fmla="*/ 11 w 76"/>
                  <a:gd name="T21" fmla="*/ 81 h 92"/>
                  <a:gd name="T22" fmla="*/ 11 w 76"/>
                  <a:gd name="T23" fmla="*/ 77 h 92"/>
                  <a:gd name="T24" fmla="*/ 5 w 76"/>
                  <a:gd name="T25" fmla="*/ 75 h 92"/>
                  <a:gd name="T26" fmla="*/ 0 w 76"/>
                  <a:gd name="T27" fmla="*/ 69 h 92"/>
                  <a:gd name="T28" fmla="*/ 5 w 76"/>
                  <a:gd name="T29" fmla="*/ 63 h 92"/>
                  <a:gd name="T30" fmla="*/ 4 w 76"/>
                  <a:gd name="T31" fmla="*/ 57 h 92"/>
                  <a:gd name="T32" fmla="*/ 6 w 76"/>
                  <a:gd name="T33" fmla="*/ 53 h 92"/>
                  <a:gd name="T34" fmla="*/ 5 w 76"/>
                  <a:gd name="T35" fmla="*/ 49 h 92"/>
                  <a:gd name="T36" fmla="*/ 10 w 76"/>
                  <a:gd name="T37" fmla="*/ 43 h 92"/>
                  <a:gd name="T38" fmla="*/ 4 w 76"/>
                  <a:gd name="T39" fmla="*/ 41 h 92"/>
                  <a:gd name="T40" fmla="*/ 14 w 76"/>
                  <a:gd name="T41" fmla="*/ 37 h 92"/>
                  <a:gd name="T42" fmla="*/ 8 w 76"/>
                  <a:gd name="T43" fmla="*/ 32 h 92"/>
                  <a:gd name="T44" fmla="*/ 12 w 76"/>
                  <a:gd name="T45" fmla="*/ 29 h 92"/>
                  <a:gd name="T46" fmla="*/ 11 w 76"/>
                  <a:gd name="T47" fmla="*/ 23 h 92"/>
                  <a:gd name="T48" fmla="*/ 6 w 76"/>
                  <a:gd name="T49" fmla="*/ 14 h 92"/>
                  <a:gd name="T50" fmla="*/ 11 w 76"/>
                  <a:gd name="T51" fmla="*/ 8 h 92"/>
                  <a:gd name="T52" fmla="*/ 13 w 76"/>
                  <a:gd name="T53" fmla="*/ 4 h 92"/>
                  <a:gd name="T54" fmla="*/ 19 w 76"/>
                  <a:gd name="T55" fmla="*/ 5 h 92"/>
                  <a:gd name="T56" fmla="*/ 25 w 76"/>
                  <a:gd name="T57" fmla="*/ 6 h 92"/>
                  <a:gd name="T58" fmla="*/ 26 w 76"/>
                  <a:gd name="T59" fmla="*/ 0 h 92"/>
                  <a:gd name="T60" fmla="*/ 30 w 76"/>
                  <a:gd name="T61" fmla="*/ 2 h 92"/>
                  <a:gd name="T62" fmla="*/ 35 w 76"/>
                  <a:gd name="T63" fmla="*/ 0 h 92"/>
                  <a:gd name="T64" fmla="*/ 35 w 76"/>
                  <a:gd name="T65" fmla="*/ 7 h 92"/>
                  <a:gd name="T66" fmla="*/ 40 w 76"/>
                  <a:gd name="T67" fmla="*/ 6 h 92"/>
                  <a:gd name="T68" fmla="*/ 49 w 76"/>
                  <a:gd name="T69" fmla="*/ 4 h 92"/>
                  <a:gd name="T70" fmla="*/ 49 w 76"/>
                  <a:gd name="T71" fmla="*/ 8 h 92"/>
                  <a:gd name="T72" fmla="*/ 53 w 76"/>
                  <a:gd name="T73" fmla="*/ 10 h 92"/>
                  <a:gd name="T74" fmla="*/ 53 w 76"/>
                  <a:gd name="T75" fmla="*/ 14 h 92"/>
                  <a:gd name="T76" fmla="*/ 56 w 76"/>
                  <a:gd name="T77" fmla="*/ 16 h 92"/>
                  <a:gd name="T78" fmla="*/ 60 w 76"/>
                  <a:gd name="T79" fmla="*/ 17 h 92"/>
                  <a:gd name="T80" fmla="*/ 67 w 76"/>
                  <a:gd name="T81" fmla="*/ 14 h 92"/>
                  <a:gd name="T82" fmla="*/ 77 w 76"/>
                  <a:gd name="T83" fmla="*/ 13 h 92"/>
                  <a:gd name="T84" fmla="*/ 83 w 76"/>
                  <a:gd name="T85" fmla="*/ 14 h 92"/>
                  <a:gd name="T86" fmla="*/ 86 w 76"/>
                  <a:gd name="T87" fmla="*/ 18 h 92"/>
                  <a:gd name="T88" fmla="*/ 87 w 76"/>
                  <a:gd name="T89" fmla="*/ 25 h 92"/>
                  <a:gd name="T90" fmla="*/ 89 w 76"/>
                  <a:gd name="T91" fmla="*/ 30 h 92"/>
                  <a:gd name="T92" fmla="*/ 90 w 76"/>
                  <a:gd name="T93" fmla="*/ 36 h 92"/>
                  <a:gd name="T94" fmla="*/ 90 w 76"/>
                  <a:gd name="T95" fmla="*/ 42 h 92"/>
                  <a:gd name="T96" fmla="*/ 87 w 76"/>
                  <a:gd name="T97" fmla="*/ 48 h 92"/>
                  <a:gd name="T98" fmla="*/ 86 w 76"/>
                  <a:gd name="T99" fmla="*/ 59 h 92"/>
                  <a:gd name="T100" fmla="*/ 81 w 76"/>
                  <a:gd name="T101" fmla="*/ 66 h 92"/>
                  <a:gd name="T102" fmla="*/ 84 w 76"/>
                  <a:gd name="T103" fmla="*/ 75 h 92"/>
                  <a:gd name="T104" fmla="*/ 83 w 76"/>
                  <a:gd name="T105" fmla="*/ 84 h 92"/>
                  <a:gd name="T106" fmla="*/ 87 w 76"/>
                  <a:gd name="T107" fmla="*/ 87 h 92"/>
                  <a:gd name="T108" fmla="*/ 87 w 76"/>
                  <a:gd name="T109" fmla="*/ 94 h 92"/>
                  <a:gd name="T110" fmla="*/ 86 w 76"/>
                  <a:gd name="T111" fmla="*/ 97 h 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6"/>
                  <a:gd name="T169" fmla="*/ 0 h 92"/>
                  <a:gd name="T170" fmla="*/ 76 w 76"/>
                  <a:gd name="T171" fmla="*/ 92 h 9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6" h="92">
                    <a:moveTo>
                      <a:pt x="72" y="81"/>
                    </a:moveTo>
                    <a:cubicBezTo>
                      <a:pt x="68" y="80"/>
                      <a:pt x="64" y="79"/>
                      <a:pt x="60" y="79"/>
                    </a:cubicBezTo>
                    <a:cubicBezTo>
                      <a:pt x="59" y="79"/>
                      <a:pt x="58" y="81"/>
                      <a:pt x="57" y="81"/>
                    </a:cubicBezTo>
                    <a:cubicBezTo>
                      <a:pt x="56" y="81"/>
                      <a:pt x="54" y="79"/>
                      <a:pt x="53" y="79"/>
                    </a:cubicBezTo>
                    <a:cubicBezTo>
                      <a:pt x="48" y="79"/>
                      <a:pt x="42" y="79"/>
                      <a:pt x="38" y="80"/>
                    </a:cubicBezTo>
                    <a:cubicBezTo>
                      <a:pt x="32" y="81"/>
                      <a:pt x="28" y="83"/>
                      <a:pt x="23" y="85"/>
                    </a:cubicBezTo>
                    <a:cubicBezTo>
                      <a:pt x="19" y="87"/>
                      <a:pt x="16" y="89"/>
                      <a:pt x="12" y="92"/>
                    </a:cubicBezTo>
                    <a:cubicBezTo>
                      <a:pt x="12" y="88"/>
                      <a:pt x="11" y="84"/>
                      <a:pt x="11" y="81"/>
                    </a:cubicBezTo>
                    <a:cubicBezTo>
                      <a:pt x="11" y="79"/>
                      <a:pt x="13" y="78"/>
                      <a:pt x="14" y="76"/>
                    </a:cubicBezTo>
                    <a:cubicBezTo>
                      <a:pt x="14" y="74"/>
                      <a:pt x="15" y="71"/>
                      <a:pt x="14" y="69"/>
                    </a:cubicBezTo>
                    <a:cubicBezTo>
                      <a:pt x="13" y="68"/>
                      <a:pt x="10" y="69"/>
                      <a:pt x="9" y="68"/>
                    </a:cubicBezTo>
                    <a:cubicBezTo>
                      <a:pt x="8" y="67"/>
                      <a:pt x="10" y="65"/>
                      <a:pt x="9" y="64"/>
                    </a:cubicBezTo>
                    <a:cubicBezTo>
                      <a:pt x="8" y="63"/>
                      <a:pt x="6" y="64"/>
                      <a:pt x="4" y="63"/>
                    </a:cubicBezTo>
                    <a:cubicBezTo>
                      <a:pt x="2" y="62"/>
                      <a:pt x="0" y="60"/>
                      <a:pt x="0" y="58"/>
                    </a:cubicBezTo>
                    <a:cubicBezTo>
                      <a:pt x="0" y="56"/>
                      <a:pt x="3" y="55"/>
                      <a:pt x="4" y="53"/>
                    </a:cubicBezTo>
                    <a:cubicBezTo>
                      <a:pt x="4" y="51"/>
                      <a:pt x="3" y="50"/>
                      <a:pt x="3" y="48"/>
                    </a:cubicBezTo>
                    <a:cubicBezTo>
                      <a:pt x="4" y="47"/>
                      <a:pt x="5" y="46"/>
                      <a:pt x="5" y="44"/>
                    </a:cubicBezTo>
                    <a:cubicBezTo>
                      <a:pt x="6" y="43"/>
                      <a:pt x="4" y="42"/>
                      <a:pt x="4" y="41"/>
                    </a:cubicBezTo>
                    <a:cubicBezTo>
                      <a:pt x="4" y="39"/>
                      <a:pt x="8" y="38"/>
                      <a:pt x="8" y="36"/>
                    </a:cubicBezTo>
                    <a:cubicBezTo>
                      <a:pt x="8" y="35"/>
                      <a:pt x="2" y="35"/>
                      <a:pt x="3" y="34"/>
                    </a:cubicBezTo>
                    <a:cubicBezTo>
                      <a:pt x="5" y="31"/>
                      <a:pt x="10" y="33"/>
                      <a:pt x="12" y="31"/>
                    </a:cubicBezTo>
                    <a:cubicBezTo>
                      <a:pt x="13" y="29"/>
                      <a:pt x="8" y="29"/>
                      <a:pt x="7" y="27"/>
                    </a:cubicBezTo>
                    <a:cubicBezTo>
                      <a:pt x="7" y="26"/>
                      <a:pt x="9" y="26"/>
                      <a:pt x="10" y="24"/>
                    </a:cubicBezTo>
                    <a:cubicBezTo>
                      <a:pt x="10" y="23"/>
                      <a:pt x="10" y="21"/>
                      <a:pt x="9" y="19"/>
                    </a:cubicBezTo>
                    <a:cubicBezTo>
                      <a:pt x="9" y="17"/>
                      <a:pt x="6" y="15"/>
                      <a:pt x="5" y="12"/>
                    </a:cubicBezTo>
                    <a:cubicBezTo>
                      <a:pt x="5" y="10"/>
                      <a:pt x="8" y="9"/>
                      <a:pt x="9" y="7"/>
                    </a:cubicBezTo>
                    <a:cubicBezTo>
                      <a:pt x="10" y="6"/>
                      <a:pt x="10" y="4"/>
                      <a:pt x="11" y="3"/>
                    </a:cubicBezTo>
                    <a:cubicBezTo>
                      <a:pt x="13" y="3"/>
                      <a:pt x="15" y="4"/>
                      <a:pt x="16" y="4"/>
                    </a:cubicBezTo>
                    <a:cubicBezTo>
                      <a:pt x="18" y="5"/>
                      <a:pt x="19" y="6"/>
                      <a:pt x="21" y="5"/>
                    </a:cubicBezTo>
                    <a:cubicBezTo>
                      <a:pt x="22" y="4"/>
                      <a:pt x="21" y="1"/>
                      <a:pt x="22" y="0"/>
                    </a:cubicBezTo>
                    <a:cubicBezTo>
                      <a:pt x="23" y="0"/>
                      <a:pt x="24" y="2"/>
                      <a:pt x="25" y="2"/>
                    </a:cubicBezTo>
                    <a:cubicBezTo>
                      <a:pt x="27" y="2"/>
                      <a:pt x="28" y="0"/>
                      <a:pt x="29" y="0"/>
                    </a:cubicBezTo>
                    <a:cubicBezTo>
                      <a:pt x="30" y="2"/>
                      <a:pt x="28" y="5"/>
                      <a:pt x="29" y="6"/>
                    </a:cubicBezTo>
                    <a:cubicBezTo>
                      <a:pt x="30" y="7"/>
                      <a:pt x="32" y="5"/>
                      <a:pt x="33" y="5"/>
                    </a:cubicBezTo>
                    <a:cubicBezTo>
                      <a:pt x="36" y="4"/>
                      <a:pt x="39" y="4"/>
                      <a:pt x="41" y="3"/>
                    </a:cubicBezTo>
                    <a:cubicBezTo>
                      <a:pt x="41" y="4"/>
                      <a:pt x="40" y="6"/>
                      <a:pt x="41" y="7"/>
                    </a:cubicBezTo>
                    <a:cubicBezTo>
                      <a:pt x="41" y="8"/>
                      <a:pt x="43" y="7"/>
                      <a:pt x="44" y="8"/>
                    </a:cubicBezTo>
                    <a:cubicBezTo>
                      <a:pt x="44" y="9"/>
                      <a:pt x="43" y="11"/>
                      <a:pt x="44" y="12"/>
                    </a:cubicBezTo>
                    <a:cubicBezTo>
                      <a:pt x="44" y="13"/>
                      <a:pt x="46" y="12"/>
                      <a:pt x="47" y="13"/>
                    </a:cubicBezTo>
                    <a:cubicBezTo>
                      <a:pt x="48" y="13"/>
                      <a:pt x="49" y="15"/>
                      <a:pt x="50" y="14"/>
                    </a:cubicBezTo>
                    <a:cubicBezTo>
                      <a:pt x="52" y="14"/>
                      <a:pt x="54" y="12"/>
                      <a:pt x="56" y="12"/>
                    </a:cubicBezTo>
                    <a:cubicBezTo>
                      <a:pt x="58" y="11"/>
                      <a:pt x="61" y="11"/>
                      <a:pt x="64" y="11"/>
                    </a:cubicBezTo>
                    <a:cubicBezTo>
                      <a:pt x="66" y="11"/>
                      <a:pt x="68" y="11"/>
                      <a:pt x="69" y="12"/>
                    </a:cubicBezTo>
                    <a:cubicBezTo>
                      <a:pt x="70" y="13"/>
                      <a:pt x="71" y="14"/>
                      <a:pt x="72" y="15"/>
                    </a:cubicBezTo>
                    <a:cubicBezTo>
                      <a:pt x="72" y="17"/>
                      <a:pt x="72" y="19"/>
                      <a:pt x="73" y="21"/>
                    </a:cubicBezTo>
                    <a:cubicBezTo>
                      <a:pt x="73" y="22"/>
                      <a:pt x="73" y="23"/>
                      <a:pt x="74" y="25"/>
                    </a:cubicBezTo>
                    <a:cubicBezTo>
                      <a:pt x="74" y="27"/>
                      <a:pt x="75" y="28"/>
                      <a:pt x="75" y="30"/>
                    </a:cubicBezTo>
                    <a:cubicBezTo>
                      <a:pt x="76" y="32"/>
                      <a:pt x="76" y="34"/>
                      <a:pt x="75" y="35"/>
                    </a:cubicBezTo>
                    <a:cubicBezTo>
                      <a:pt x="75" y="37"/>
                      <a:pt x="73" y="38"/>
                      <a:pt x="73" y="40"/>
                    </a:cubicBezTo>
                    <a:cubicBezTo>
                      <a:pt x="72" y="43"/>
                      <a:pt x="73" y="46"/>
                      <a:pt x="72" y="49"/>
                    </a:cubicBezTo>
                    <a:cubicBezTo>
                      <a:pt x="71" y="51"/>
                      <a:pt x="68" y="53"/>
                      <a:pt x="68" y="55"/>
                    </a:cubicBezTo>
                    <a:cubicBezTo>
                      <a:pt x="67" y="58"/>
                      <a:pt x="70" y="60"/>
                      <a:pt x="70" y="63"/>
                    </a:cubicBezTo>
                    <a:cubicBezTo>
                      <a:pt x="70" y="65"/>
                      <a:pt x="69" y="68"/>
                      <a:pt x="69" y="70"/>
                    </a:cubicBezTo>
                    <a:cubicBezTo>
                      <a:pt x="70" y="71"/>
                      <a:pt x="72" y="71"/>
                      <a:pt x="73" y="73"/>
                    </a:cubicBezTo>
                    <a:cubicBezTo>
                      <a:pt x="74" y="75"/>
                      <a:pt x="73" y="77"/>
                      <a:pt x="73" y="79"/>
                    </a:cubicBezTo>
                    <a:cubicBezTo>
                      <a:pt x="73" y="79"/>
                      <a:pt x="72" y="80"/>
                      <a:pt x="72" y="81"/>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 name="Freeform 2560"/>
              <p:cNvSpPr>
                <a:spLocks noChangeAspect="1"/>
              </p:cNvSpPr>
              <p:nvPr/>
            </p:nvSpPr>
            <p:spPr bwMode="auto">
              <a:xfrm>
                <a:off x="2674" y="2198"/>
                <a:ext cx="250" cy="270"/>
              </a:xfrm>
              <a:custGeom>
                <a:avLst/>
                <a:gdLst>
                  <a:gd name="T0" fmla="*/ 96 w 208"/>
                  <a:gd name="T1" fmla="*/ 268 h 225"/>
                  <a:gd name="T2" fmla="*/ 91 w 208"/>
                  <a:gd name="T3" fmla="*/ 262 h 225"/>
                  <a:gd name="T4" fmla="*/ 83 w 208"/>
                  <a:gd name="T5" fmla="*/ 262 h 225"/>
                  <a:gd name="T6" fmla="*/ 76 w 208"/>
                  <a:gd name="T7" fmla="*/ 266 h 225"/>
                  <a:gd name="T8" fmla="*/ 67 w 208"/>
                  <a:gd name="T9" fmla="*/ 270 h 225"/>
                  <a:gd name="T10" fmla="*/ 59 w 208"/>
                  <a:gd name="T11" fmla="*/ 256 h 225"/>
                  <a:gd name="T12" fmla="*/ 58 w 208"/>
                  <a:gd name="T13" fmla="*/ 247 h 225"/>
                  <a:gd name="T14" fmla="*/ 52 w 208"/>
                  <a:gd name="T15" fmla="*/ 233 h 225"/>
                  <a:gd name="T16" fmla="*/ 42 w 208"/>
                  <a:gd name="T17" fmla="*/ 234 h 225"/>
                  <a:gd name="T18" fmla="*/ 32 w 208"/>
                  <a:gd name="T19" fmla="*/ 234 h 225"/>
                  <a:gd name="T20" fmla="*/ 19 w 208"/>
                  <a:gd name="T21" fmla="*/ 232 h 225"/>
                  <a:gd name="T22" fmla="*/ 11 w 208"/>
                  <a:gd name="T23" fmla="*/ 235 h 225"/>
                  <a:gd name="T24" fmla="*/ 12 w 208"/>
                  <a:gd name="T25" fmla="*/ 221 h 225"/>
                  <a:gd name="T26" fmla="*/ 5 w 208"/>
                  <a:gd name="T27" fmla="*/ 214 h 225"/>
                  <a:gd name="T28" fmla="*/ 4 w 208"/>
                  <a:gd name="T29" fmla="*/ 198 h 225"/>
                  <a:gd name="T30" fmla="*/ 6 w 208"/>
                  <a:gd name="T31" fmla="*/ 187 h 225"/>
                  <a:gd name="T32" fmla="*/ 14 w 208"/>
                  <a:gd name="T33" fmla="*/ 178 h 225"/>
                  <a:gd name="T34" fmla="*/ 25 w 208"/>
                  <a:gd name="T35" fmla="*/ 179 h 225"/>
                  <a:gd name="T36" fmla="*/ 44 w 208"/>
                  <a:gd name="T37" fmla="*/ 174 h 225"/>
                  <a:gd name="T38" fmla="*/ 103 w 208"/>
                  <a:gd name="T39" fmla="*/ 179 h 225"/>
                  <a:gd name="T40" fmla="*/ 102 w 208"/>
                  <a:gd name="T41" fmla="*/ 160 h 225"/>
                  <a:gd name="T42" fmla="*/ 112 w 208"/>
                  <a:gd name="T43" fmla="*/ 7 h 225"/>
                  <a:gd name="T44" fmla="*/ 203 w 208"/>
                  <a:gd name="T45" fmla="*/ 86 h 225"/>
                  <a:gd name="T46" fmla="*/ 215 w 208"/>
                  <a:gd name="T47" fmla="*/ 95 h 225"/>
                  <a:gd name="T48" fmla="*/ 233 w 208"/>
                  <a:gd name="T49" fmla="*/ 102 h 225"/>
                  <a:gd name="T50" fmla="*/ 236 w 208"/>
                  <a:gd name="T51" fmla="*/ 116 h 225"/>
                  <a:gd name="T52" fmla="*/ 250 w 208"/>
                  <a:gd name="T53" fmla="*/ 167 h 225"/>
                  <a:gd name="T54" fmla="*/ 243 w 208"/>
                  <a:gd name="T55" fmla="*/ 173 h 225"/>
                  <a:gd name="T56" fmla="*/ 236 w 208"/>
                  <a:gd name="T57" fmla="*/ 179 h 225"/>
                  <a:gd name="T58" fmla="*/ 198 w 208"/>
                  <a:gd name="T59" fmla="*/ 187 h 225"/>
                  <a:gd name="T60" fmla="*/ 177 w 208"/>
                  <a:gd name="T61" fmla="*/ 184 h 225"/>
                  <a:gd name="T62" fmla="*/ 155 w 208"/>
                  <a:gd name="T63" fmla="*/ 200 h 225"/>
                  <a:gd name="T64" fmla="*/ 144 w 208"/>
                  <a:gd name="T65" fmla="*/ 204 h 225"/>
                  <a:gd name="T66" fmla="*/ 138 w 208"/>
                  <a:gd name="T67" fmla="*/ 209 h 225"/>
                  <a:gd name="T68" fmla="*/ 133 w 208"/>
                  <a:gd name="T69" fmla="*/ 217 h 225"/>
                  <a:gd name="T70" fmla="*/ 121 w 208"/>
                  <a:gd name="T71" fmla="*/ 216 h 225"/>
                  <a:gd name="T72" fmla="*/ 119 w 208"/>
                  <a:gd name="T73" fmla="*/ 227 h 225"/>
                  <a:gd name="T74" fmla="*/ 118 w 208"/>
                  <a:gd name="T75" fmla="*/ 232 h 225"/>
                  <a:gd name="T76" fmla="*/ 103 w 208"/>
                  <a:gd name="T77" fmla="*/ 239 h 225"/>
                  <a:gd name="T78" fmla="*/ 105 w 208"/>
                  <a:gd name="T79" fmla="*/ 254 h 22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225"/>
                  <a:gd name="T122" fmla="*/ 208 w 208"/>
                  <a:gd name="T123" fmla="*/ 225 h 22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225">
                    <a:moveTo>
                      <a:pt x="88" y="221"/>
                    </a:moveTo>
                    <a:cubicBezTo>
                      <a:pt x="86" y="222"/>
                      <a:pt x="83" y="222"/>
                      <a:pt x="80" y="223"/>
                    </a:cubicBezTo>
                    <a:cubicBezTo>
                      <a:pt x="79" y="223"/>
                      <a:pt x="77" y="225"/>
                      <a:pt x="76" y="224"/>
                    </a:cubicBezTo>
                    <a:cubicBezTo>
                      <a:pt x="75" y="223"/>
                      <a:pt x="77" y="220"/>
                      <a:pt x="76" y="218"/>
                    </a:cubicBezTo>
                    <a:cubicBezTo>
                      <a:pt x="75" y="218"/>
                      <a:pt x="74" y="220"/>
                      <a:pt x="72" y="220"/>
                    </a:cubicBezTo>
                    <a:cubicBezTo>
                      <a:pt x="71" y="220"/>
                      <a:pt x="70" y="218"/>
                      <a:pt x="69" y="218"/>
                    </a:cubicBezTo>
                    <a:cubicBezTo>
                      <a:pt x="68" y="219"/>
                      <a:pt x="69" y="222"/>
                      <a:pt x="68" y="223"/>
                    </a:cubicBezTo>
                    <a:cubicBezTo>
                      <a:pt x="66" y="224"/>
                      <a:pt x="65" y="223"/>
                      <a:pt x="63" y="222"/>
                    </a:cubicBezTo>
                    <a:cubicBezTo>
                      <a:pt x="62" y="222"/>
                      <a:pt x="60" y="221"/>
                      <a:pt x="58" y="221"/>
                    </a:cubicBezTo>
                    <a:cubicBezTo>
                      <a:pt x="57" y="222"/>
                      <a:pt x="57" y="224"/>
                      <a:pt x="56" y="225"/>
                    </a:cubicBezTo>
                    <a:cubicBezTo>
                      <a:pt x="54" y="223"/>
                      <a:pt x="50" y="222"/>
                      <a:pt x="49" y="219"/>
                    </a:cubicBezTo>
                    <a:cubicBezTo>
                      <a:pt x="48" y="218"/>
                      <a:pt x="50" y="215"/>
                      <a:pt x="49" y="213"/>
                    </a:cubicBezTo>
                    <a:cubicBezTo>
                      <a:pt x="48" y="212"/>
                      <a:pt x="44" y="215"/>
                      <a:pt x="44" y="214"/>
                    </a:cubicBezTo>
                    <a:cubicBezTo>
                      <a:pt x="44" y="211"/>
                      <a:pt x="48" y="209"/>
                      <a:pt x="48" y="206"/>
                    </a:cubicBezTo>
                    <a:cubicBezTo>
                      <a:pt x="48" y="204"/>
                      <a:pt x="45" y="204"/>
                      <a:pt x="44" y="202"/>
                    </a:cubicBezTo>
                    <a:cubicBezTo>
                      <a:pt x="43" y="200"/>
                      <a:pt x="44" y="196"/>
                      <a:pt x="43" y="194"/>
                    </a:cubicBezTo>
                    <a:cubicBezTo>
                      <a:pt x="41" y="192"/>
                      <a:pt x="38" y="191"/>
                      <a:pt x="35" y="192"/>
                    </a:cubicBezTo>
                    <a:cubicBezTo>
                      <a:pt x="34" y="192"/>
                      <a:pt x="36" y="194"/>
                      <a:pt x="35" y="195"/>
                    </a:cubicBezTo>
                    <a:cubicBezTo>
                      <a:pt x="34" y="196"/>
                      <a:pt x="33" y="196"/>
                      <a:pt x="31" y="196"/>
                    </a:cubicBezTo>
                    <a:cubicBezTo>
                      <a:pt x="30" y="196"/>
                      <a:pt x="28" y="194"/>
                      <a:pt x="27" y="195"/>
                    </a:cubicBezTo>
                    <a:cubicBezTo>
                      <a:pt x="24" y="195"/>
                      <a:pt x="22" y="199"/>
                      <a:pt x="20" y="199"/>
                    </a:cubicBezTo>
                    <a:cubicBezTo>
                      <a:pt x="18" y="198"/>
                      <a:pt x="18" y="194"/>
                      <a:pt x="16" y="193"/>
                    </a:cubicBezTo>
                    <a:cubicBezTo>
                      <a:pt x="15" y="193"/>
                      <a:pt x="14" y="195"/>
                      <a:pt x="13" y="196"/>
                    </a:cubicBezTo>
                    <a:cubicBezTo>
                      <a:pt x="12" y="196"/>
                      <a:pt x="10" y="197"/>
                      <a:pt x="9" y="196"/>
                    </a:cubicBezTo>
                    <a:cubicBezTo>
                      <a:pt x="8" y="195"/>
                      <a:pt x="8" y="192"/>
                      <a:pt x="8" y="190"/>
                    </a:cubicBezTo>
                    <a:lnTo>
                      <a:pt x="10" y="184"/>
                    </a:lnTo>
                    <a:lnTo>
                      <a:pt x="7" y="178"/>
                    </a:lnTo>
                    <a:lnTo>
                      <a:pt x="4" y="178"/>
                    </a:lnTo>
                    <a:lnTo>
                      <a:pt x="1" y="174"/>
                    </a:lnTo>
                    <a:lnTo>
                      <a:pt x="3" y="165"/>
                    </a:lnTo>
                    <a:lnTo>
                      <a:pt x="0" y="157"/>
                    </a:lnTo>
                    <a:cubicBezTo>
                      <a:pt x="2" y="157"/>
                      <a:pt x="4" y="158"/>
                      <a:pt x="5" y="156"/>
                    </a:cubicBezTo>
                    <a:cubicBezTo>
                      <a:pt x="7" y="154"/>
                      <a:pt x="6" y="150"/>
                      <a:pt x="8" y="148"/>
                    </a:cubicBezTo>
                    <a:cubicBezTo>
                      <a:pt x="8" y="147"/>
                      <a:pt x="11" y="147"/>
                      <a:pt x="12" y="148"/>
                    </a:cubicBezTo>
                    <a:cubicBezTo>
                      <a:pt x="14" y="149"/>
                      <a:pt x="14" y="153"/>
                      <a:pt x="17" y="154"/>
                    </a:cubicBezTo>
                    <a:cubicBezTo>
                      <a:pt x="19" y="154"/>
                      <a:pt x="19" y="149"/>
                      <a:pt x="21" y="149"/>
                    </a:cubicBezTo>
                    <a:cubicBezTo>
                      <a:pt x="25" y="147"/>
                      <a:pt x="30" y="150"/>
                      <a:pt x="34" y="149"/>
                    </a:cubicBezTo>
                    <a:cubicBezTo>
                      <a:pt x="36" y="148"/>
                      <a:pt x="35" y="145"/>
                      <a:pt x="37" y="145"/>
                    </a:cubicBezTo>
                    <a:cubicBezTo>
                      <a:pt x="38" y="145"/>
                      <a:pt x="38" y="149"/>
                      <a:pt x="39" y="149"/>
                    </a:cubicBezTo>
                    <a:lnTo>
                      <a:pt x="86" y="149"/>
                    </a:lnTo>
                    <a:lnTo>
                      <a:pt x="89" y="135"/>
                    </a:lnTo>
                    <a:lnTo>
                      <a:pt x="85" y="133"/>
                    </a:lnTo>
                    <a:lnTo>
                      <a:pt x="74" y="6"/>
                    </a:lnTo>
                    <a:cubicBezTo>
                      <a:pt x="73" y="0"/>
                      <a:pt x="86" y="6"/>
                      <a:pt x="93" y="6"/>
                    </a:cubicBezTo>
                    <a:lnTo>
                      <a:pt x="169" y="65"/>
                    </a:lnTo>
                    <a:cubicBezTo>
                      <a:pt x="169" y="68"/>
                      <a:pt x="168" y="70"/>
                      <a:pt x="169" y="72"/>
                    </a:cubicBezTo>
                    <a:cubicBezTo>
                      <a:pt x="170" y="74"/>
                      <a:pt x="173" y="73"/>
                      <a:pt x="175" y="74"/>
                    </a:cubicBezTo>
                    <a:cubicBezTo>
                      <a:pt x="176" y="76"/>
                      <a:pt x="177" y="78"/>
                      <a:pt x="179" y="79"/>
                    </a:cubicBezTo>
                    <a:cubicBezTo>
                      <a:pt x="181" y="80"/>
                      <a:pt x="183" y="79"/>
                      <a:pt x="185" y="80"/>
                    </a:cubicBezTo>
                    <a:cubicBezTo>
                      <a:pt x="188" y="81"/>
                      <a:pt x="192" y="82"/>
                      <a:pt x="194" y="85"/>
                    </a:cubicBezTo>
                    <a:cubicBezTo>
                      <a:pt x="195" y="88"/>
                      <a:pt x="192" y="92"/>
                      <a:pt x="193" y="96"/>
                    </a:cubicBezTo>
                    <a:cubicBezTo>
                      <a:pt x="193" y="97"/>
                      <a:pt x="195" y="97"/>
                      <a:pt x="196" y="97"/>
                    </a:cubicBezTo>
                    <a:cubicBezTo>
                      <a:pt x="201" y="97"/>
                      <a:pt x="204" y="95"/>
                      <a:pt x="208" y="94"/>
                    </a:cubicBezTo>
                    <a:lnTo>
                      <a:pt x="208" y="139"/>
                    </a:lnTo>
                    <a:cubicBezTo>
                      <a:pt x="207" y="139"/>
                      <a:pt x="205" y="139"/>
                      <a:pt x="204" y="140"/>
                    </a:cubicBezTo>
                    <a:cubicBezTo>
                      <a:pt x="203" y="141"/>
                      <a:pt x="203" y="143"/>
                      <a:pt x="202" y="144"/>
                    </a:cubicBezTo>
                    <a:cubicBezTo>
                      <a:pt x="201" y="145"/>
                      <a:pt x="199" y="144"/>
                      <a:pt x="198" y="145"/>
                    </a:cubicBezTo>
                    <a:lnTo>
                      <a:pt x="196" y="149"/>
                    </a:lnTo>
                    <a:lnTo>
                      <a:pt x="169" y="152"/>
                    </a:lnTo>
                    <a:cubicBezTo>
                      <a:pt x="168" y="153"/>
                      <a:pt x="167" y="156"/>
                      <a:pt x="165" y="156"/>
                    </a:cubicBezTo>
                    <a:lnTo>
                      <a:pt x="156" y="155"/>
                    </a:lnTo>
                    <a:cubicBezTo>
                      <a:pt x="153" y="155"/>
                      <a:pt x="150" y="152"/>
                      <a:pt x="147" y="153"/>
                    </a:cubicBezTo>
                    <a:cubicBezTo>
                      <a:pt x="141" y="155"/>
                      <a:pt x="136" y="159"/>
                      <a:pt x="131" y="162"/>
                    </a:cubicBezTo>
                    <a:cubicBezTo>
                      <a:pt x="130" y="163"/>
                      <a:pt x="131" y="166"/>
                      <a:pt x="129" y="167"/>
                    </a:cubicBezTo>
                    <a:cubicBezTo>
                      <a:pt x="128" y="168"/>
                      <a:pt x="127" y="165"/>
                      <a:pt x="126" y="166"/>
                    </a:cubicBezTo>
                    <a:cubicBezTo>
                      <a:pt x="124" y="166"/>
                      <a:pt x="121" y="168"/>
                      <a:pt x="120" y="170"/>
                    </a:cubicBezTo>
                    <a:cubicBezTo>
                      <a:pt x="119" y="171"/>
                      <a:pt x="122" y="174"/>
                      <a:pt x="120" y="175"/>
                    </a:cubicBezTo>
                    <a:cubicBezTo>
                      <a:pt x="119" y="176"/>
                      <a:pt x="117" y="173"/>
                      <a:pt x="115" y="174"/>
                    </a:cubicBezTo>
                    <a:cubicBezTo>
                      <a:pt x="114" y="175"/>
                      <a:pt x="116" y="177"/>
                      <a:pt x="115" y="179"/>
                    </a:cubicBezTo>
                    <a:cubicBezTo>
                      <a:pt x="114" y="180"/>
                      <a:pt x="112" y="181"/>
                      <a:pt x="111" y="181"/>
                    </a:cubicBezTo>
                    <a:cubicBezTo>
                      <a:pt x="108" y="181"/>
                      <a:pt x="107" y="177"/>
                      <a:pt x="105" y="177"/>
                    </a:cubicBezTo>
                    <a:cubicBezTo>
                      <a:pt x="103" y="177"/>
                      <a:pt x="103" y="179"/>
                      <a:pt x="101" y="180"/>
                    </a:cubicBezTo>
                    <a:cubicBezTo>
                      <a:pt x="100" y="181"/>
                      <a:pt x="97" y="180"/>
                      <a:pt x="97" y="182"/>
                    </a:cubicBezTo>
                    <a:cubicBezTo>
                      <a:pt x="96" y="184"/>
                      <a:pt x="100" y="186"/>
                      <a:pt x="99" y="189"/>
                    </a:cubicBezTo>
                    <a:cubicBezTo>
                      <a:pt x="99" y="190"/>
                      <a:pt x="97" y="188"/>
                      <a:pt x="96" y="189"/>
                    </a:cubicBezTo>
                    <a:cubicBezTo>
                      <a:pt x="96" y="190"/>
                      <a:pt x="99" y="191"/>
                      <a:pt x="98" y="193"/>
                    </a:cubicBezTo>
                    <a:cubicBezTo>
                      <a:pt x="97" y="195"/>
                      <a:pt x="95" y="197"/>
                      <a:pt x="93" y="199"/>
                    </a:cubicBezTo>
                    <a:cubicBezTo>
                      <a:pt x="91" y="200"/>
                      <a:pt x="87" y="197"/>
                      <a:pt x="86" y="199"/>
                    </a:cubicBezTo>
                    <a:cubicBezTo>
                      <a:pt x="85" y="201"/>
                      <a:pt x="89" y="202"/>
                      <a:pt x="89" y="205"/>
                    </a:cubicBezTo>
                    <a:cubicBezTo>
                      <a:pt x="89" y="207"/>
                      <a:pt x="87" y="210"/>
                      <a:pt x="87" y="212"/>
                    </a:cubicBezTo>
                    <a:cubicBezTo>
                      <a:pt x="87" y="215"/>
                      <a:pt x="88" y="218"/>
                      <a:pt x="88" y="221"/>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 name="Freeform 2561"/>
              <p:cNvSpPr>
                <a:spLocks noChangeAspect="1"/>
              </p:cNvSpPr>
              <p:nvPr/>
            </p:nvSpPr>
            <p:spPr bwMode="auto">
              <a:xfrm>
                <a:off x="2776" y="2381"/>
                <a:ext cx="119" cy="97"/>
              </a:xfrm>
              <a:custGeom>
                <a:avLst/>
                <a:gdLst>
                  <a:gd name="T0" fmla="*/ 41 w 99"/>
                  <a:gd name="T1" fmla="*/ 97 h 81"/>
                  <a:gd name="T2" fmla="*/ 37 w 99"/>
                  <a:gd name="T3" fmla="*/ 93 h 81"/>
                  <a:gd name="T4" fmla="*/ 31 w 99"/>
                  <a:gd name="T5" fmla="*/ 92 h 81"/>
                  <a:gd name="T6" fmla="*/ 22 w 99"/>
                  <a:gd name="T7" fmla="*/ 93 h 81"/>
                  <a:gd name="T8" fmla="*/ 14 w 99"/>
                  <a:gd name="T9" fmla="*/ 96 h 81"/>
                  <a:gd name="T10" fmla="*/ 11 w 99"/>
                  <a:gd name="T11" fmla="*/ 95 h 81"/>
                  <a:gd name="T12" fmla="*/ 7 w 99"/>
                  <a:gd name="T13" fmla="*/ 93 h 81"/>
                  <a:gd name="T14" fmla="*/ 7 w 99"/>
                  <a:gd name="T15" fmla="*/ 89 h 81"/>
                  <a:gd name="T16" fmla="*/ 4 w 99"/>
                  <a:gd name="T17" fmla="*/ 87 h 81"/>
                  <a:gd name="T18" fmla="*/ 4 w 99"/>
                  <a:gd name="T19" fmla="*/ 83 h 81"/>
                  <a:gd name="T20" fmla="*/ 2 w 99"/>
                  <a:gd name="T21" fmla="*/ 72 h 81"/>
                  <a:gd name="T22" fmla="*/ 5 w 99"/>
                  <a:gd name="T23" fmla="*/ 63 h 81"/>
                  <a:gd name="T24" fmla="*/ 1 w 99"/>
                  <a:gd name="T25" fmla="*/ 56 h 81"/>
                  <a:gd name="T26" fmla="*/ 10 w 99"/>
                  <a:gd name="T27" fmla="*/ 56 h 81"/>
                  <a:gd name="T28" fmla="*/ 16 w 99"/>
                  <a:gd name="T29" fmla="*/ 49 h 81"/>
                  <a:gd name="T30" fmla="*/ 13 w 99"/>
                  <a:gd name="T31" fmla="*/ 44 h 81"/>
                  <a:gd name="T32" fmla="*/ 17 w 99"/>
                  <a:gd name="T33" fmla="*/ 44 h 81"/>
                  <a:gd name="T34" fmla="*/ 14 w 99"/>
                  <a:gd name="T35" fmla="*/ 36 h 81"/>
                  <a:gd name="T36" fmla="*/ 19 w 99"/>
                  <a:gd name="T37" fmla="*/ 34 h 81"/>
                  <a:gd name="T38" fmla="*/ 24 w 99"/>
                  <a:gd name="T39" fmla="*/ 30 h 81"/>
                  <a:gd name="T40" fmla="*/ 31 w 99"/>
                  <a:gd name="T41" fmla="*/ 35 h 81"/>
                  <a:gd name="T42" fmla="*/ 36 w 99"/>
                  <a:gd name="T43" fmla="*/ 32 h 81"/>
                  <a:gd name="T44" fmla="*/ 36 w 99"/>
                  <a:gd name="T45" fmla="*/ 26 h 81"/>
                  <a:gd name="T46" fmla="*/ 42 w 99"/>
                  <a:gd name="T47" fmla="*/ 28 h 81"/>
                  <a:gd name="T48" fmla="*/ 42 w 99"/>
                  <a:gd name="T49" fmla="*/ 22 h 81"/>
                  <a:gd name="T50" fmla="*/ 49 w 99"/>
                  <a:gd name="T51" fmla="*/ 17 h 81"/>
                  <a:gd name="T52" fmla="*/ 53 w 99"/>
                  <a:gd name="T53" fmla="*/ 18 h 81"/>
                  <a:gd name="T54" fmla="*/ 55 w 99"/>
                  <a:gd name="T55" fmla="*/ 12 h 81"/>
                  <a:gd name="T56" fmla="*/ 75 w 99"/>
                  <a:gd name="T57" fmla="*/ 1 h 81"/>
                  <a:gd name="T58" fmla="*/ 85 w 99"/>
                  <a:gd name="T59" fmla="*/ 4 h 81"/>
                  <a:gd name="T60" fmla="*/ 84 w 99"/>
                  <a:gd name="T61" fmla="*/ 14 h 81"/>
                  <a:gd name="T62" fmla="*/ 87 w 99"/>
                  <a:gd name="T63" fmla="*/ 23 h 81"/>
                  <a:gd name="T64" fmla="*/ 94 w 99"/>
                  <a:gd name="T65" fmla="*/ 29 h 81"/>
                  <a:gd name="T66" fmla="*/ 97 w 99"/>
                  <a:gd name="T67" fmla="*/ 30 h 81"/>
                  <a:gd name="T68" fmla="*/ 94 w 99"/>
                  <a:gd name="T69" fmla="*/ 38 h 81"/>
                  <a:gd name="T70" fmla="*/ 108 w 99"/>
                  <a:gd name="T71" fmla="*/ 44 h 81"/>
                  <a:gd name="T72" fmla="*/ 113 w 99"/>
                  <a:gd name="T73" fmla="*/ 43 h 81"/>
                  <a:gd name="T74" fmla="*/ 118 w 99"/>
                  <a:gd name="T75" fmla="*/ 47 h 81"/>
                  <a:gd name="T76" fmla="*/ 115 w 99"/>
                  <a:gd name="T77" fmla="*/ 50 h 81"/>
                  <a:gd name="T78" fmla="*/ 117 w 99"/>
                  <a:gd name="T79" fmla="*/ 57 h 81"/>
                  <a:gd name="T80" fmla="*/ 119 w 99"/>
                  <a:gd name="T81" fmla="*/ 59 h 81"/>
                  <a:gd name="T82" fmla="*/ 118 w 99"/>
                  <a:gd name="T83" fmla="*/ 63 h 81"/>
                  <a:gd name="T84" fmla="*/ 112 w 99"/>
                  <a:gd name="T85" fmla="*/ 66 h 81"/>
                  <a:gd name="T86" fmla="*/ 105 w 99"/>
                  <a:gd name="T87" fmla="*/ 66 h 81"/>
                  <a:gd name="T88" fmla="*/ 100 w 99"/>
                  <a:gd name="T89" fmla="*/ 67 h 81"/>
                  <a:gd name="T90" fmla="*/ 100 w 99"/>
                  <a:gd name="T91" fmla="*/ 73 h 81"/>
                  <a:gd name="T92" fmla="*/ 96 w 99"/>
                  <a:gd name="T93" fmla="*/ 72 h 81"/>
                  <a:gd name="T94" fmla="*/ 95 w 99"/>
                  <a:gd name="T95" fmla="*/ 77 h 81"/>
                  <a:gd name="T96" fmla="*/ 89 w 99"/>
                  <a:gd name="T97" fmla="*/ 75 h 81"/>
                  <a:gd name="T98" fmla="*/ 83 w 99"/>
                  <a:gd name="T99" fmla="*/ 73 h 81"/>
                  <a:gd name="T100" fmla="*/ 78 w 99"/>
                  <a:gd name="T101" fmla="*/ 71 h 81"/>
                  <a:gd name="T102" fmla="*/ 73 w 99"/>
                  <a:gd name="T103" fmla="*/ 73 h 81"/>
                  <a:gd name="T104" fmla="*/ 53 w 99"/>
                  <a:gd name="T105" fmla="*/ 73 h 81"/>
                  <a:gd name="T106" fmla="*/ 41 w 99"/>
                  <a:gd name="T107" fmla="*/ 73 h 81"/>
                  <a:gd name="T108" fmla="*/ 38 w 99"/>
                  <a:gd name="T109" fmla="*/ 78 h 81"/>
                  <a:gd name="T110" fmla="*/ 41 w 99"/>
                  <a:gd name="T111" fmla="*/ 81 h 81"/>
                  <a:gd name="T112" fmla="*/ 40 w 99"/>
                  <a:gd name="T113" fmla="*/ 84 h 81"/>
                  <a:gd name="T114" fmla="*/ 42 w 99"/>
                  <a:gd name="T115" fmla="*/ 86 h 81"/>
                  <a:gd name="T116" fmla="*/ 40 w 99"/>
                  <a:gd name="T117" fmla="*/ 87 h 81"/>
                  <a:gd name="T118" fmla="*/ 41 w 99"/>
                  <a:gd name="T119" fmla="*/ 97 h 8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9"/>
                  <a:gd name="T181" fmla="*/ 0 h 81"/>
                  <a:gd name="T182" fmla="*/ 99 w 99"/>
                  <a:gd name="T183" fmla="*/ 81 h 8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9" h="81">
                    <a:moveTo>
                      <a:pt x="34" y="81"/>
                    </a:moveTo>
                    <a:cubicBezTo>
                      <a:pt x="33" y="80"/>
                      <a:pt x="32" y="79"/>
                      <a:pt x="31" y="78"/>
                    </a:cubicBezTo>
                    <a:cubicBezTo>
                      <a:pt x="30" y="77"/>
                      <a:pt x="28" y="77"/>
                      <a:pt x="26" y="77"/>
                    </a:cubicBezTo>
                    <a:cubicBezTo>
                      <a:pt x="23" y="77"/>
                      <a:pt x="20" y="77"/>
                      <a:pt x="18" y="78"/>
                    </a:cubicBezTo>
                    <a:cubicBezTo>
                      <a:pt x="16" y="78"/>
                      <a:pt x="14" y="80"/>
                      <a:pt x="12" y="80"/>
                    </a:cubicBezTo>
                    <a:cubicBezTo>
                      <a:pt x="11" y="81"/>
                      <a:pt x="10" y="79"/>
                      <a:pt x="9" y="79"/>
                    </a:cubicBezTo>
                    <a:cubicBezTo>
                      <a:pt x="8" y="78"/>
                      <a:pt x="6" y="79"/>
                      <a:pt x="6" y="78"/>
                    </a:cubicBezTo>
                    <a:cubicBezTo>
                      <a:pt x="5" y="77"/>
                      <a:pt x="6" y="75"/>
                      <a:pt x="6" y="74"/>
                    </a:cubicBezTo>
                    <a:cubicBezTo>
                      <a:pt x="5" y="73"/>
                      <a:pt x="3" y="74"/>
                      <a:pt x="3" y="73"/>
                    </a:cubicBezTo>
                    <a:cubicBezTo>
                      <a:pt x="2" y="72"/>
                      <a:pt x="3" y="70"/>
                      <a:pt x="3" y="69"/>
                    </a:cubicBezTo>
                    <a:cubicBezTo>
                      <a:pt x="3" y="66"/>
                      <a:pt x="2" y="63"/>
                      <a:pt x="2" y="60"/>
                    </a:cubicBezTo>
                    <a:cubicBezTo>
                      <a:pt x="2" y="58"/>
                      <a:pt x="4" y="55"/>
                      <a:pt x="4" y="53"/>
                    </a:cubicBezTo>
                    <a:cubicBezTo>
                      <a:pt x="4" y="50"/>
                      <a:pt x="0" y="49"/>
                      <a:pt x="1" y="47"/>
                    </a:cubicBezTo>
                    <a:cubicBezTo>
                      <a:pt x="2" y="45"/>
                      <a:pt x="6" y="48"/>
                      <a:pt x="8" y="47"/>
                    </a:cubicBezTo>
                    <a:cubicBezTo>
                      <a:pt x="10" y="45"/>
                      <a:pt x="12" y="43"/>
                      <a:pt x="13" y="41"/>
                    </a:cubicBezTo>
                    <a:cubicBezTo>
                      <a:pt x="14" y="39"/>
                      <a:pt x="11" y="38"/>
                      <a:pt x="11" y="37"/>
                    </a:cubicBezTo>
                    <a:cubicBezTo>
                      <a:pt x="12" y="36"/>
                      <a:pt x="14" y="38"/>
                      <a:pt x="14" y="37"/>
                    </a:cubicBezTo>
                    <a:cubicBezTo>
                      <a:pt x="15" y="34"/>
                      <a:pt x="11" y="32"/>
                      <a:pt x="12" y="30"/>
                    </a:cubicBezTo>
                    <a:cubicBezTo>
                      <a:pt x="12" y="28"/>
                      <a:pt x="15" y="29"/>
                      <a:pt x="16" y="28"/>
                    </a:cubicBezTo>
                    <a:cubicBezTo>
                      <a:pt x="18" y="27"/>
                      <a:pt x="18" y="25"/>
                      <a:pt x="20" y="25"/>
                    </a:cubicBezTo>
                    <a:cubicBezTo>
                      <a:pt x="22" y="25"/>
                      <a:pt x="23" y="29"/>
                      <a:pt x="26" y="29"/>
                    </a:cubicBezTo>
                    <a:cubicBezTo>
                      <a:pt x="27" y="29"/>
                      <a:pt x="29" y="28"/>
                      <a:pt x="30" y="27"/>
                    </a:cubicBezTo>
                    <a:cubicBezTo>
                      <a:pt x="31" y="25"/>
                      <a:pt x="29" y="23"/>
                      <a:pt x="30" y="22"/>
                    </a:cubicBezTo>
                    <a:cubicBezTo>
                      <a:pt x="32" y="21"/>
                      <a:pt x="34" y="24"/>
                      <a:pt x="35" y="23"/>
                    </a:cubicBezTo>
                    <a:cubicBezTo>
                      <a:pt x="37" y="22"/>
                      <a:pt x="34" y="19"/>
                      <a:pt x="35" y="18"/>
                    </a:cubicBezTo>
                    <a:cubicBezTo>
                      <a:pt x="36" y="16"/>
                      <a:pt x="39" y="14"/>
                      <a:pt x="41" y="14"/>
                    </a:cubicBezTo>
                    <a:cubicBezTo>
                      <a:pt x="42" y="13"/>
                      <a:pt x="43" y="16"/>
                      <a:pt x="44" y="15"/>
                    </a:cubicBezTo>
                    <a:cubicBezTo>
                      <a:pt x="46" y="14"/>
                      <a:pt x="45" y="11"/>
                      <a:pt x="46" y="10"/>
                    </a:cubicBezTo>
                    <a:cubicBezTo>
                      <a:pt x="51" y="7"/>
                      <a:pt x="56" y="3"/>
                      <a:pt x="62" y="1"/>
                    </a:cubicBezTo>
                    <a:cubicBezTo>
                      <a:pt x="65" y="0"/>
                      <a:pt x="68" y="3"/>
                      <a:pt x="71" y="3"/>
                    </a:cubicBezTo>
                    <a:cubicBezTo>
                      <a:pt x="70" y="6"/>
                      <a:pt x="70" y="9"/>
                      <a:pt x="70" y="12"/>
                    </a:cubicBezTo>
                    <a:cubicBezTo>
                      <a:pt x="70" y="15"/>
                      <a:pt x="71" y="17"/>
                      <a:pt x="72" y="19"/>
                    </a:cubicBezTo>
                    <a:cubicBezTo>
                      <a:pt x="74" y="21"/>
                      <a:pt x="76" y="22"/>
                      <a:pt x="78" y="24"/>
                    </a:cubicBezTo>
                    <a:cubicBezTo>
                      <a:pt x="79" y="25"/>
                      <a:pt x="81" y="24"/>
                      <a:pt x="81" y="25"/>
                    </a:cubicBezTo>
                    <a:cubicBezTo>
                      <a:pt x="82" y="28"/>
                      <a:pt x="77" y="30"/>
                      <a:pt x="78" y="32"/>
                    </a:cubicBezTo>
                    <a:cubicBezTo>
                      <a:pt x="81" y="36"/>
                      <a:pt x="86" y="36"/>
                      <a:pt x="90" y="37"/>
                    </a:cubicBezTo>
                    <a:cubicBezTo>
                      <a:pt x="91" y="38"/>
                      <a:pt x="93" y="35"/>
                      <a:pt x="94" y="36"/>
                    </a:cubicBezTo>
                    <a:cubicBezTo>
                      <a:pt x="96" y="36"/>
                      <a:pt x="97" y="38"/>
                      <a:pt x="98" y="39"/>
                    </a:cubicBezTo>
                    <a:cubicBezTo>
                      <a:pt x="98" y="40"/>
                      <a:pt x="96" y="41"/>
                      <a:pt x="96" y="42"/>
                    </a:cubicBezTo>
                    <a:cubicBezTo>
                      <a:pt x="96" y="44"/>
                      <a:pt x="96" y="46"/>
                      <a:pt x="97" y="48"/>
                    </a:cubicBezTo>
                    <a:cubicBezTo>
                      <a:pt x="97" y="49"/>
                      <a:pt x="98" y="48"/>
                      <a:pt x="99" y="49"/>
                    </a:cubicBezTo>
                    <a:cubicBezTo>
                      <a:pt x="99" y="50"/>
                      <a:pt x="99" y="52"/>
                      <a:pt x="98" y="53"/>
                    </a:cubicBezTo>
                    <a:cubicBezTo>
                      <a:pt x="97" y="55"/>
                      <a:pt x="95" y="55"/>
                      <a:pt x="93" y="55"/>
                    </a:cubicBezTo>
                    <a:cubicBezTo>
                      <a:pt x="91" y="55"/>
                      <a:pt x="89" y="54"/>
                      <a:pt x="87" y="55"/>
                    </a:cubicBezTo>
                    <a:cubicBezTo>
                      <a:pt x="85" y="55"/>
                      <a:pt x="84" y="55"/>
                      <a:pt x="83" y="56"/>
                    </a:cubicBezTo>
                    <a:cubicBezTo>
                      <a:pt x="82" y="58"/>
                      <a:pt x="84" y="60"/>
                      <a:pt x="83" y="61"/>
                    </a:cubicBezTo>
                    <a:cubicBezTo>
                      <a:pt x="82" y="62"/>
                      <a:pt x="81" y="60"/>
                      <a:pt x="80" y="60"/>
                    </a:cubicBezTo>
                    <a:cubicBezTo>
                      <a:pt x="79" y="61"/>
                      <a:pt x="79" y="62"/>
                      <a:pt x="79" y="64"/>
                    </a:cubicBezTo>
                    <a:cubicBezTo>
                      <a:pt x="77" y="63"/>
                      <a:pt x="76" y="63"/>
                      <a:pt x="74" y="63"/>
                    </a:cubicBezTo>
                    <a:cubicBezTo>
                      <a:pt x="72" y="62"/>
                      <a:pt x="71" y="62"/>
                      <a:pt x="69" y="61"/>
                    </a:cubicBezTo>
                    <a:cubicBezTo>
                      <a:pt x="68" y="60"/>
                      <a:pt x="67" y="59"/>
                      <a:pt x="65" y="59"/>
                    </a:cubicBezTo>
                    <a:cubicBezTo>
                      <a:pt x="63" y="59"/>
                      <a:pt x="62" y="61"/>
                      <a:pt x="61" y="61"/>
                    </a:cubicBezTo>
                    <a:cubicBezTo>
                      <a:pt x="55" y="62"/>
                      <a:pt x="49" y="61"/>
                      <a:pt x="44" y="61"/>
                    </a:cubicBezTo>
                    <a:cubicBezTo>
                      <a:pt x="41" y="61"/>
                      <a:pt x="37" y="60"/>
                      <a:pt x="34" y="61"/>
                    </a:cubicBezTo>
                    <a:cubicBezTo>
                      <a:pt x="33" y="61"/>
                      <a:pt x="32" y="63"/>
                      <a:pt x="32" y="65"/>
                    </a:cubicBezTo>
                    <a:cubicBezTo>
                      <a:pt x="32" y="66"/>
                      <a:pt x="34" y="67"/>
                      <a:pt x="34" y="68"/>
                    </a:cubicBezTo>
                    <a:cubicBezTo>
                      <a:pt x="34" y="69"/>
                      <a:pt x="33" y="70"/>
                      <a:pt x="33" y="70"/>
                    </a:cubicBezTo>
                    <a:cubicBezTo>
                      <a:pt x="33" y="71"/>
                      <a:pt x="35" y="71"/>
                      <a:pt x="35" y="72"/>
                    </a:cubicBezTo>
                    <a:cubicBezTo>
                      <a:pt x="35" y="73"/>
                      <a:pt x="33" y="73"/>
                      <a:pt x="33" y="73"/>
                    </a:cubicBezTo>
                    <a:cubicBezTo>
                      <a:pt x="33" y="76"/>
                      <a:pt x="34" y="78"/>
                      <a:pt x="34" y="81"/>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 name="Freeform 2562"/>
              <p:cNvSpPr>
                <a:spLocks noChangeAspect="1"/>
              </p:cNvSpPr>
              <p:nvPr/>
            </p:nvSpPr>
            <p:spPr bwMode="auto">
              <a:xfrm>
                <a:off x="2811" y="2451"/>
                <a:ext cx="70" cy="111"/>
              </a:xfrm>
              <a:custGeom>
                <a:avLst/>
                <a:gdLst>
                  <a:gd name="T0" fmla="*/ 6 w 58"/>
                  <a:gd name="T1" fmla="*/ 106 h 92"/>
                  <a:gd name="T2" fmla="*/ 21 w 58"/>
                  <a:gd name="T3" fmla="*/ 111 h 92"/>
                  <a:gd name="T4" fmla="*/ 25 w 58"/>
                  <a:gd name="T5" fmla="*/ 106 h 92"/>
                  <a:gd name="T6" fmla="*/ 35 w 58"/>
                  <a:gd name="T7" fmla="*/ 106 h 92"/>
                  <a:gd name="T8" fmla="*/ 41 w 58"/>
                  <a:gd name="T9" fmla="*/ 103 h 92"/>
                  <a:gd name="T10" fmla="*/ 46 w 58"/>
                  <a:gd name="T11" fmla="*/ 98 h 92"/>
                  <a:gd name="T12" fmla="*/ 57 w 58"/>
                  <a:gd name="T13" fmla="*/ 95 h 92"/>
                  <a:gd name="T14" fmla="*/ 63 w 58"/>
                  <a:gd name="T15" fmla="*/ 92 h 92"/>
                  <a:gd name="T16" fmla="*/ 70 w 58"/>
                  <a:gd name="T17" fmla="*/ 89 h 92"/>
                  <a:gd name="T18" fmla="*/ 59 w 58"/>
                  <a:gd name="T19" fmla="*/ 83 h 92"/>
                  <a:gd name="T20" fmla="*/ 56 w 58"/>
                  <a:gd name="T21" fmla="*/ 78 h 92"/>
                  <a:gd name="T22" fmla="*/ 58 w 58"/>
                  <a:gd name="T23" fmla="*/ 70 h 92"/>
                  <a:gd name="T24" fmla="*/ 57 w 58"/>
                  <a:gd name="T25" fmla="*/ 65 h 92"/>
                  <a:gd name="T26" fmla="*/ 58 w 58"/>
                  <a:gd name="T27" fmla="*/ 56 h 92"/>
                  <a:gd name="T28" fmla="*/ 59 w 58"/>
                  <a:gd name="T29" fmla="*/ 51 h 92"/>
                  <a:gd name="T30" fmla="*/ 57 w 58"/>
                  <a:gd name="T31" fmla="*/ 45 h 92"/>
                  <a:gd name="T32" fmla="*/ 57 w 58"/>
                  <a:gd name="T33" fmla="*/ 31 h 92"/>
                  <a:gd name="T34" fmla="*/ 53 w 58"/>
                  <a:gd name="T35" fmla="*/ 28 h 92"/>
                  <a:gd name="T36" fmla="*/ 54 w 58"/>
                  <a:gd name="T37" fmla="*/ 17 h 92"/>
                  <a:gd name="T38" fmla="*/ 51 w 58"/>
                  <a:gd name="T39" fmla="*/ 14 h 92"/>
                  <a:gd name="T40" fmla="*/ 51 w 58"/>
                  <a:gd name="T41" fmla="*/ 11 h 92"/>
                  <a:gd name="T42" fmla="*/ 47 w 58"/>
                  <a:gd name="T43" fmla="*/ 7 h 92"/>
                  <a:gd name="T44" fmla="*/ 48 w 58"/>
                  <a:gd name="T45" fmla="*/ 2 h 92"/>
                  <a:gd name="T46" fmla="*/ 43 w 58"/>
                  <a:gd name="T47" fmla="*/ 0 h 92"/>
                  <a:gd name="T48" fmla="*/ 39 w 58"/>
                  <a:gd name="T49" fmla="*/ 2 h 92"/>
                  <a:gd name="T50" fmla="*/ 18 w 58"/>
                  <a:gd name="T51" fmla="*/ 2 h 92"/>
                  <a:gd name="T52" fmla="*/ 6 w 58"/>
                  <a:gd name="T53" fmla="*/ 2 h 92"/>
                  <a:gd name="T54" fmla="*/ 4 w 58"/>
                  <a:gd name="T55" fmla="*/ 7 h 92"/>
                  <a:gd name="T56" fmla="*/ 6 w 58"/>
                  <a:gd name="T57" fmla="*/ 11 h 92"/>
                  <a:gd name="T58" fmla="*/ 5 w 58"/>
                  <a:gd name="T59" fmla="*/ 13 h 92"/>
                  <a:gd name="T60" fmla="*/ 7 w 58"/>
                  <a:gd name="T61" fmla="*/ 16 h 92"/>
                  <a:gd name="T62" fmla="*/ 5 w 58"/>
                  <a:gd name="T63" fmla="*/ 17 h 92"/>
                  <a:gd name="T64" fmla="*/ 6 w 58"/>
                  <a:gd name="T65" fmla="*/ 27 h 92"/>
                  <a:gd name="T66" fmla="*/ 7 w 58"/>
                  <a:gd name="T67" fmla="*/ 34 h 92"/>
                  <a:gd name="T68" fmla="*/ 8 w 58"/>
                  <a:gd name="T69" fmla="*/ 39 h 92"/>
                  <a:gd name="T70" fmla="*/ 10 w 58"/>
                  <a:gd name="T71" fmla="*/ 45 h 92"/>
                  <a:gd name="T72" fmla="*/ 10 w 58"/>
                  <a:gd name="T73" fmla="*/ 51 h 92"/>
                  <a:gd name="T74" fmla="*/ 7 w 58"/>
                  <a:gd name="T75" fmla="*/ 57 h 92"/>
                  <a:gd name="T76" fmla="*/ 6 w 58"/>
                  <a:gd name="T77" fmla="*/ 68 h 92"/>
                  <a:gd name="T78" fmla="*/ 1 w 58"/>
                  <a:gd name="T79" fmla="*/ 75 h 92"/>
                  <a:gd name="T80" fmla="*/ 4 w 58"/>
                  <a:gd name="T81" fmla="*/ 84 h 92"/>
                  <a:gd name="T82" fmla="*/ 2 w 58"/>
                  <a:gd name="T83" fmla="*/ 93 h 92"/>
                  <a:gd name="T84" fmla="*/ 7 w 58"/>
                  <a:gd name="T85" fmla="*/ 97 h 92"/>
                  <a:gd name="T86" fmla="*/ 7 w 58"/>
                  <a:gd name="T87" fmla="*/ 104 h 92"/>
                  <a:gd name="T88" fmla="*/ 6 w 58"/>
                  <a:gd name="T89" fmla="*/ 106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
                  <a:gd name="T136" fmla="*/ 0 h 92"/>
                  <a:gd name="T137" fmla="*/ 58 w 58"/>
                  <a:gd name="T138" fmla="*/ 92 h 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 h="92">
                    <a:moveTo>
                      <a:pt x="5" y="88"/>
                    </a:moveTo>
                    <a:cubicBezTo>
                      <a:pt x="9" y="89"/>
                      <a:pt x="13" y="92"/>
                      <a:pt x="17" y="92"/>
                    </a:cubicBezTo>
                    <a:cubicBezTo>
                      <a:pt x="19" y="92"/>
                      <a:pt x="19" y="88"/>
                      <a:pt x="21" y="88"/>
                    </a:cubicBezTo>
                    <a:cubicBezTo>
                      <a:pt x="24" y="87"/>
                      <a:pt x="27" y="88"/>
                      <a:pt x="29" y="88"/>
                    </a:cubicBezTo>
                    <a:cubicBezTo>
                      <a:pt x="31" y="87"/>
                      <a:pt x="32" y="86"/>
                      <a:pt x="34" y="85"/>
                    </a:cubicBezTo>
                    <a:cubicBezTo>
                      <a:pt x="35" y="84"/>
                      <a:pt x="36" y="82"/>
                      <a:pt x="38" y="81"/>
                    </a:cubicBezTo>
                    <a:cubicBezTo>
                      <a:pt x="41" y="80"/>
                      <a:pt x="44" y="80"/>
                      <a:pt x="47" y="79"/>
                    </a:cubicBezTo>
                    <a:cubicBezTo>
                      <a:pt x="49" y="79"/>
                      <a:pt x="51" y="77"/>
                      <a:pt x="52" y="76"/>
                    </a:cubicBezTo>
                    <a:cubicBezTo>
                      <a:pt x="54" y="75"/>
                      <a:pt x="56" y="75"/>
                      <a:pt x="58" y="74"/>
                    </a:cubicBezTo>
                    <a:cubicBezTo>
                      <a:pt x="55" y="73"/>
                      <a:pt x="51" y="71"/>
                      <a:pt x="49" y="69"/>
                    </a:cubicBezTo>
                    <a:cubicBezTo>
                      <a:pt x="47" y="68"/>
                      <a:pt x="46" y="66"/>
                      <a:pt x="46" y="65"/>
                    </a:cubicBezTo>
                    <a:cubicBezTo>
                      <a:pt x="46" y="62"/>
                      <a:pt x="48" y="60"/>
                      <a:pt x="48" y="58"/>
                    </a:cubicBezTo>
                    <a:cubicBezTo>
                      <a:pt x="48" y="57"/>
                      <a:pt x="47" y="55"/>
                      <a:pt x="47" y="54"/>
                    </a:cubicBezTo>
                    <a:cubicBezTo>
                      <a:pt x="47" y="51"/>
                      <a:pt x="47" y="48"/>
                      <a:pt x="48" y="46"/>
                    </a:cubicBezTo>
                    <a:cubicBezTo>
                      <a:pt x="48" y="45"/>
                      <a:pt x="49" y="44"/>
                      <a:pt x="49" y="42"/>
                    </a:cubicBezTo>
                    <a:cubicBezTo>
                      <a:pt x="49" y="40"/>
                      <a:pt x="47" y="39"/>
                      <a:pt x="47" y="37"/>
                    </a:cubicBezTo>
                    <a:cubicBezTo>
                      <a:pt x="46" y="33"/>
                      <a:pt x="48" y="30"/>
                      <a:pt x="47" y="26"/>
                    </a:cubicBezTo>
                    <a:cubicBezTo>
                      <a:pt x="47" y="25"/>
                      <a:pt x="45" y="25"/>
                      <a:pt x="44" y="23"/>
                    </a:cubicBezTo>
                    <a:cubicBezTo>
                      <a:pt x="44" y="20"/>
                      <a:pt x="45" y="17"/>
                      <a:pt x="45" y="14"/>
                    </a:cubicBezTo>
                    <a:cubicBezTo>
                      <a:pt x="44" y="13"/>
                      <a:pt x="42" y="13"/>
                      <a:pt x="42" y="12"/>
                    </a:cubicBezTo>
                    <a:cubicBezTo>
                      <a:pt x="41" y="11"/>
                      <a:pt x="42" y="10"/>
                      <a:pt x="42" y="9"/>
                    </a:cubicBezTo>
                    <a:cubicBezTo>
                      <a:pt x="41" y="8"/>
                      <a:pt x="40" y="7"/>
                      <a:pt x="39" y="6"/>
                    </a:cubicBezTo>
                    <a:cubicBezTo>
                      <a:pt x="39" y="5"/>
                      <a:pt x="40" y="3"/>
                      <a:pt x="40" y="2"/>
                    </a:cubicBezTo>
                    <a:cubicBezTo>
                      <a:pt x="39" y="1"/>
                      <a:pt x="38" y="0"/>
                      <a:pt x="36" y="0"/>
                    </a:cubicBezTo>
                    <a:cubicBezTo>
                      <a:pt x="34" y="0"/>
                      <a:pt x="33" y="2"/>
                      <a:pt x="32" y="2"/>
                    </a:cubicBezTo>
                    <a:cubicBezTo>
                      <a:pt x="26" y="3"/>
                      <a:pt x="20" y="2"/>
                      <a:pt x="15" y="2"/>
                    </a:cubicBezTo>
                    <a:cubicBezTo>
                      <a:pt x="12" y="2"/>
                      <a:pt x="8" y="1"/>
                      <a:pt x="5" y="2"/>
                    </a:cubicBezTo>
                    <a:cubicBezTo>
                      <a:pt x="4" y="2"/>
                      <a:pt x="3" y="4"/>
                      <a:pt x="3" y="6"/>
                    </a:cubicBezTo>
                    <a:cubicBezTo>
                      <a:pt x="3" y="7"/>
                      <a:pt x="5" y="8"/>
                      <a:pt x="5" y="9"/>
                    </a:cubicBezTo>
                    <a:cubicBezTo>
                      <a:pt x="5" y="10"/>
                      <a:pt x="4" y="11"/>
                      <a:pt x="4" y="11"/>
                    </a:cubicBezTo>
                    <a:cubicBezTo>
                      <a:pt x="4" y="12"/>
                      <a:pt x="6" y="12"/>
                      <a:pt x="6" y="13"/>
                    </a:cubicBezTo>
                    <a:cubicBezTo>
                      <a:pt x="6" y="14"/>
                      <a:pt x="4" y="14"/>
                      <a:pt x="4" y="14"/>
                    </a:cubicBezTo>
                    <a:cubicBezTo>
                      <a:pt x="4" y="17"/>
                      <a:pt x="5" y="19"/>
                      <a:pt x="5" y="22"/>
                    </a:cubicBezTo>
                    <a:cubicBezTo>
                      <a:pt x="5" y="24"/>
                      <a:pt x="5" y="26"/>
                      <a:pt x="6" y="28"/>
                    </a:cubicBezTo>
                    <a:cubicBezTo>
                      <a:pt x="6" y="29"/>
                      <a:pt x="6" y="30"/>
                      <a:pt x="7" y="32"/>
                    </a:cubicBezTo>
                    <a:cubicBezTo>
                      <a:pt x="7" y="34"/>
                      <a:pt x="8" y="35"/>
                      <a:pt x="8" y="37"/>
                    </a:cubicBezTo>
                    <a:cubicBezTo>
                      <a:pt x="9" y="39"/>
                      <a:pt x="9" y="41"/>
                      <a:pt x="8" y="42"/>
                    </a:cubicBezTo>
                    <a:cubicBezTo>
                      <a:pt x="8" y="44"/>
                      <a:pt x="6" y="45"/>
                      <a:pt x="6" y="47"/>
                    </a:cubicBezTo>
                    <a:cubicBezTo>
                      <a:pt x="5" y="50"/>
                      <a:pt x="6" y="53"/>
                      <a:pt x="5" y="56"/>
                    </a:cubicBezTo>
                    <a:cubicBezTo>
                      <a:pt x="4" y="58"/>
                      <a:pt x="1" y="60"/>
                      <a:pt x="1" y="62"/>
                    </a:cubicBezTo>
                    <a:cubicBezTo>
                      <a:pt x="0" y="65"/>
                      <a:pt x="3" y="67"/>
                      <a:pt x="3" y="70"/>
                    </a:cubicBezTo>
                    <a:cubicBezTo>
                      <a:pt x="3" y="72"/>
                      <a:pt x="2" y="75"/>
                      <a:pt x="2" y="77"/>
                    </a:cubicBezTo>
                    <a:cubicBezTo>
                      <a:pt x="3" y="78"/>
                      <a:pt x="5" y="78"/>
                      <a:pt x="6" y="80"/>
                    </a:cubicBezTo>
                    <a:cubicBezTo>
                      <a:pt x="7" y="82"/>
                      <a:pt x="6" y="84"/>
                      <a:pt x="6" y="86"/>
                    </a:cubicBezTo>
                    <a:cubicBezTo>
                      <a:pt x="6" y="86"/>
                      <a:pt x="5" y="87"/>
                      <a:pt x="5" y="88"/>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 name="Freeform 2563"/>
              <p:cNvSpPr>
                <a:spLocks noChangeAspect="1"/>
              </p:cNvSpPr>
              <p:nvPr/>
            </p:nvSpPr>
            <p:spPr bwMode="auto">
              <a:xfrm>
                <a:off x="2858" y="2454"/>
                <a:ext cx="29" cy="86"/>
              </a:xfrm>
              <a:custGeom>
                <a:avLst/>
                <a:gdLst>
                  <a:gd name="T0" fmla="*/ 23 w 24"/>
                  <a:gd name="T1" fmla="*/ 86 h 72"/>
                  <a:gd name="T2" fmla="*/ 12 w 24"/>
                  <a:gd name="T3" fmla="*/ 80 h 72"/>
                  <a:gd name="T4" fmla="*/ 8 w 24"/>
                  <a:gd name="T5" fmla="*/ 75 h 72"/>
                  <a:gd name="T6" fmla="*/ 11 w 24"/>
                  <a:gd name="T7" fmla="*/ 67 h 72"/>
                  <a:gd name="T8" fmla="*/ 10 w 24"/>
                  <a:gd name="T9" fmla="*/ 62 h 72"/>
                  <a:gd name="T10" fmla="*/ 11 w 24"/>
                  <a:gd name="T11" fmla="*/ 53 h 72"/>
                  <a:gd name="T12" fmla="*/ 12 w 24"/>
                  <a:gd name="T13" fmla="*/ 48 h 72"/>
                  <a:gd name="T14" fmla="*/ 10 w 24"/>
                  <a:gd name="T15" fmla="*/ 42 h 72"/>
                  <a:gd name="T16" fmla="*/ 10 w 24"/>
                  <a:gd name="T17" fmla="*/ 29 h 72"/>
                  <a:gd name="T18" fmla="*/ 6 w 24"/>
                  <a:gd name="T19" fmla="*/ 25 h 72"/>
                  <a:gd name="T20" fmla="*/ 7 w 24"/>
                  <a:gd name="T21" fmla="*/ 14 h 72"/>
                  <a:gd name="T22" fmla="*/ 4 w 24"/>
                  <a:gd name="T23" fmla="*/ 12 h 72"/>
                  <a:gd name="T24" fmla="*/ 4 w 24"/>
                  <a:gd name="T25" fmla="*/ 8 h 72"/>
                  <a:gd name="T26" fmla="*/ 0 w 24"/>
                  <a:gd name="T27" fmla="*/ 5 h 72"/>
                  <a:gd name="T28" fmla="*/ 1 w 24"/>
                  <a:gd name="T29" fmla="*/ 0 h 72"/>
                  <a:gd name="T30" fmla="*/ 7 w 24"/>
                  <a:gd name="T31" fmla="*/ 2 h 72"/>
                  <a:gd name="T32" fmla="*/ 13 w 24"/>
                  <a:gd name="T33" fmla="*/ 4 h 72"/>
                  <a:gd name="T34" fmla="*/ 15 w 24"/>
                  <a:gd name="T35" fmla="*/ 11 h 72"/>
                  <a:gd name="T36" fmla="*/ 21 w 24"/>
                  <a:gd name="T37" fmla="*/ 18 h 72"/>
                  <a:gd name="T38" fmla="*/ 22 w 24"/>
                  <a:gd name="T39" fmla="*/ 29 h 72"/>
                  <a:gd name="T40" fmla="*/ 25 w 24"/>
                  <a:gd name="T41" fmla="*/ 33 h 72"/>
                  <a:gd name="T42" fmla="*/ 25 w 24"/>
                  <a:gd name="T43" fmla="*/ 74 h 72"/>
                  <a:gd name="T44" fmla="*/ 29 w 24"/>
                  <a:gd name="T45" fmla="*/ 82 h 72"/>
                  <a:gd name="T46" fmla="*/ 23 w 24"/>
                  <a:gd name="T47" fmla="*/ 86 h 7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4"/>
                  <a:gd name="T73" fmla="*/ 0 h 72"/>
                  <a:gd name="T74" fmla="*/ 24 w 24"/>
                  <a:gd name="T75" fmla="*/ 72 h 7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4" h="72">
                    <a:moveTo>
                      <a:pt x="19" y="72"/>
                    </a:moveTo>
                    <a:cubicBezTo>
                      <a:pt x="16" y="71"/>
                      <a:pt x="12" y="69"/>
                      <a:pt x="10" y="67"/>
                    </a:cubicBezTo>
                    <a:cubicBezTo>
                      <a:pt x="8" y="66"/>
                      <a:pt x="7" y="64"/>
                      <a:pt x="7" y="63"/>
                    </a:cubicBezTo>
                    <a:cubicBezTo>
                      <a:pt x="7" y="60"/>
                      <a:pt x="9" y="58"/>
                      <a:pt x="9" y="56"/>
                    </a:cubicBezTo>
                    <a:cubicBezTo>
                      <a:pt x="9" y="55"/>
                      <a:pt x="8" y="53"/>
                      <a:pt x="8" y="52"/>
                    </a:cubicBezTo>
                    <a:cubicBezTo>
                      <a:pt x="8" y="49"/>
                      <a:pt x="8" y="46"/>
                      <a:pt x="9" y="44"/>
                    </a:cubicBezTo>
                    <a:cubicBezTo>
                      <a:pt x="9" y="43"/>
                      <a:pt x="10" y="42"/>
                      <a:pt x="10" y="40"/>
                    </a:cubicBezTo>
                    <a:cubicBezTo>
                      <a:pt x="10" y="38"/>
                      <a:pt x="8" y="37"/>
                      <a:pt x="8" y="35"/>
                    </a:cubicBezTo>
                    <a:cubicBezTo>
                      <a:pt x="7" y="31"/>
                      <a:pt x="9" y="28"/>
                      <a:pt x="8" y="24"/>
                    </a:cubicBezTo>
                    <a:cubicBezTo>
                      <a:pt x="8" y="23"/>
                      <a:pt x="6" y="23"/>
                      <a:pt x="5" y="21"/>
                    </a:cubicBezTo>
                    <a:cubicBezTo>
                      <a:pt x="5" y="18"/>
                      <a:pt x="6" y="15"/>
                      <a:pt x="6" y="12"/>
                    </a:cubicBezTo>
                    <a:cubicBezTo>
                      <a:pt x="5" y="11"/>
                      <a:pt x="3" y="11"/>
                      <a:pt x="3" y="10"/>
                    </a:cubicBezTo>
                    <a:cubicBezTo>
                      <a:pt x="2" y="9"/>
                      <a:pt x="3" y="8"/>
                      <a:pt x="3" y="7"/>
                    </a:cubicBezTo>
                    <a:cubicBezTo>
                      <a:pt x="2" y="6"/>
                      <a:pt x="1" y="5"/>
                      <a:pt x="0" y="4"/>
                    </a:cubicBezTo>
                    <a:cubicBezTo>
                      <a:pt x="0" y="3"/>
                      <a:pt x="1" y="1"/>
                      <a:pt x="1" y="0"/>
                    </a:cubicBezTo>
                    <a:cubicBezTo>
                      <a:pt x="3" y="1"/>
                      <a:pt x="4" y="1"/>
                      <a:pt x="6" y="2"/>
                    </a:cubicBezTo>
                    <a:cubicBezTo>
                      <a:pt x="8" y="2"/>
                      <a:pt x="9" y="2"/>
                      <a:pt x="11" y="3"/>
                    </a:cubicBezTo>
                    <a:cubicBezTo>
                      <a:pt x="11" y="5"/>
                      <a:pt x="11" y="7"/>
                      <a:pt x="12" y="9"/>
                    </a:cubicBezTo>
                    <a:cubicBezTo>
                      <a:pt x="13" y="12"/>
                      <a:pt x="16" y="13"/>
                      <a:pt x="17" y="15"/>
                    </a:cubicBezTo>
                    <a:cubicBezTo>
                      <a:pt x="18" y="18"/>
                      <a:pt x="17" y="21"/>
                      <a:pt x="18" y="24"/>
                    </a:cubicBezTo>
                    <a:cubicBezTo>
                      <a:pt x="18" y="26"/>
                      <a:pt x="21" y="27"/>
                      <a:pt x="21" y="28"/>
                    </a:cubicBezTo>
                    <a:cubicBezTo>
                      <a:pt x="22" y="39"/>
                      <a:pt x="20" y="51"/>
                      <a:pt x="21" y="62"/>
                    </a:cubicBezTo>
                    <a:cubicBezTo>
                      <a:pt x="21" y="64"/>
                      <a:pt x="23" y="67"/>
                      <a:pt x="24" y="69"/>
                    </a:cubicBezTo>
                    <a:cubicBezTo>
                      <a:pt x="22" y="70"/>
                      <a:pt x="20" y="71"/>
                      <a:pt x="19" y="72"/>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 name="Freeform 2564"/>
              <p:cNvSpPr>
                <a:spLocks noChangeAspect="1"/>
              </p:cNvSpPr>
              <p:nvPr/>
            </p:nvSpPr>
            <p:spPr bwMode="auto">
              <a:xfrm>
                <a:off x="2871" y="2427"/>
                <a:ext cx="47" cy="110"/>
              </a:xfrm>
              <a:custGeom>
                <a:avLst/>
                <a:gdLst>
                  <a:gd name="T0" fmla="*/ 16 w 39"/>
                  <a:gd name="T1" fmla="*/ 110 h 91"/>
                  <a:gd name="T2" fmla="*/ 23 w 39"/>
                  <a:gd name="T3" fmla="*/ 109 h 91"/>
                  <a:gd name="T4" fmla="*/ 31 w 39"/>
                  <a:gd name="T5" fmla="*/ 109 h 91"/>
                  <a:gd name="T6" fmla="*/ 29 w 39"/>
                  <a:gd name="T7" fmla="*/ 88 h 91"/>
                  <a:gd name="T8" fmla="*/ 30 w 39"/>
                  <a:gd name="T9" fmla="*/ 76 h 91"/>
                  <a:gd name="T10" fmla="*/ 31 w 39"/>
                  <a:gd name="T11" fmla="*/ 60 h 91"/>
                  <a:gd name="T12" fmla="*/ 36 w 39"/>
                  <a:gd name="T13" fmla="*/ 59 h 91"/>
                  <a:gd name="T14" fmla="*/ 40 w 39"/>
                  <a:gd name="T15" fmla="*/ 50 h 91"/>
                  <a:gd name="T16" fmla="*/ 45 w 39"/>
                  <a:gd name="T17" fmla="*/ 44 h 91"/>
                  <a:gd name="T18" fmla="*/ 42 w 39"/>
                  <a:gd name="T19" fmla="*/ 37 h 91"/>
                  <a:gd name="T20" fmla="*/ 47 w 39"/>
                  <a:gd name="T21" fmla="*/ 35 h 91"/>
                  <a:gd name="T22" fmla="*/ 43 w 39"/>
                  <a:gd name="T23" fmla="*/ 29 h 91"/>
                  <a:gd name="T24" fmla="*/ 41 w 39"/>
                  <a:gd name="T25" fmla="*/ 21 h 91"/>
                  <a:gd name="T26" fmla="*/ 45 w 39"/>
                  <a:gd name="T27" fmla="*/ 12 h 91"/>
                  <a:gd name="T28" fmla="*/ 40 w 39"/>
                  <a:gd name="T29" fmla="*/ 11 h 91"/>
                  <a:gd name="T30" fmla="*/ 31 w 39"/>
                  <a:gd name="T31" fmla="*/ 1 h 91"/>
                  <a:gd name="T32" fmla="*/ 27 w 39"/>
                  <a:gd name="T33" fmla="*/ 4 h 91"/>
                  <a:gd name="T34" fmla="*/ 25 w 39"/>
                  <a:gd name="T35" fmla="*/ 10 h 91"/>
                  <a:gd name="T36" fmla="*/ 24 w 39"/>
                  <a:gd name="T37" fmla="*/ 12 h 91"/>
                  <a:gd name="T38" fmla="*/ 23 w 39"/>
                  <a:gd name="T39" fmla="*/ 17 h 91"/>
                  <a:gd name="T40" fmla="*/ 17 w 39"/>
                  <a:gd name="T41" fmla="*/ 19 h 91"/>
                  <a:gd name="T42" fmla="*/ 10 w 39"/>
                  <a:gd name="T43" fmla="*/ 19 h 91"/>
                  <a:gd name="T44" fmla="*/ 5 w 39"/>
                  <a:gd name="T45" fmla="*/ 21 h 91"/>
                  <a:gd name="T46" fmla="*/ 5 w 39"/>
                  <a:gd name="T47" fmla="*/ 27 h 91"/>
                  <a:gd name="T48" fmla="*/ 1 w 39"/>
                  <a:gd name="T49" fmla="*/ 25 h 91"/>
                  <a:gd name="T50" fmla="*/ 0 w 39"/>
                  <a:gd name="T51" fmla="*/ 30 h 91"/>
                  <a:gd name="T52" fmla="*/ 1 w 39"/>
                  <a:gd name="T53" fmla="*/ 37 h 91"/>
                  <a:gd name="T54" fmla="*/ 7 w 39"/>
                  <a:gd name="T55" fmla="*/ 45 h 91"/>
                  <a:gd name="T56" fmla="*/ 8 w 39"/>
                  <a:gd name="T57" fmla="*/ 56 h 91"/>
                  <a:gd name="T58" fmla="*/ 12 w 39"/>
                  <a:gd name="T59" fmla="*/ 60 h 91"/>
                  <a:gd name="T60" fmla="*/ 12 w 39"/>
                  <a:gd name="T61" fmla="*/ 102 h 91"/>
                  <a:gd name="T62" fmla="*/ 16 w 39"/>
                  <a:gd name="T63" fmla="*/ 110 h 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9"/>
                  <a:gd name="T97" fmla="*/ 0 h 91"/>
                  <a:gd name="T98" fmla="*/ 39 w 39"/>
                  <a:gd name="T99" fmla="*/ 91 h 9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9" h="91">
                    <a:moveTo>
                      <a:pt x="13" y="91"/>
                    </a:moveTo>
                    <a:cubicBezTo>
                      <a:pt x="15" y="91"/>
                      <a:pt x="17" y="90"/>
                      <a:pt x="19" y="90"/>
                    </a:cubicBezTo>
                    <a:cubicBezTo>
                      <a:pt x="21" y="89"/>
                      <a:pt x="23" y="90"/>
                      <a:pt x="26" y="90"/>
                    </a:cubicBezTo>
                    <a:cubicBezTo>
                      <a:pt x="25" y="84"/>
                      <a:pt x="25" y="79"/>
                      <a:pt x="24" y="73"/>
                    </a:cubicBezTo>
                    <a:cubicBezTo>
                      <a:pt x="24" y="70"/>
                      <a:pt x="25" y="66"/>
                      <a:pt x="25" y="63"/>
                    </a:cubicBezTo>
                    <a:cubicBezTo>
                      <a:pt x="25" y="59"/>
                      <a:pt x="24" y="54"/>
                      <a:pt x="26" y="50"/>
                    </a:cubicBezTo>
                    <a:cubicBezTo>
                      <a:pt x="26" y="49"/>
                      <a:pt x="30" y="50"/>
                      <a:pt x="30" y="49"/>
                    </a:cubicBezTo>
                    <a:cubicBezTo>
                      <a:pt x="32" y="46"/>
                      <a:pt x="31" y="43"/>
                      <a:pt x="33" y="41"/>
                    </a:cubicBezTo>
                    <a:cubicBezTo>
                      <a:pt x="34" y="39"/>
                      <a:pt x="37" y="38"/>
                      <a:pt x="37" y="36"/>
                    </a:cubicBezTo>
                    <a:cubicBezTo>
                      <a:pt x="38" y="34"/>
                      <a:pt x="34" y="33"/>
                      <a:pt x="35" y="31"/>
                    </a:cubicBezTo>
                    <a:cubicBezTo>
                      <a:pt x="35" y="29"/>
                      <a:pt x="39" y="31"/>
                      <a:pt x="39" y="29"/>
                    </a:cubicBezTo>
                    <a:cubicBezTo>
                      <a:pt x="39" y="27"/>
                      <a:pt x="36" y="26"/>
                      <a:pt x="36" y="24"/>
                    </a:cubicBezTo>
                    <a:cubicBezTo>
                      <a:pt x="35" y="22"/>
                      <a:pt x="34" y="20"/>
                      <a:pt x="34" y="17"/>
                    </a:cubicBezTo>
                    <a:cubicBezTo>
                      <a:pt x="34" y="15"/>
                      <a:pt x="36" y="13"/>
                      <a:pt x="37" y="10"/>
                    </a:cubicBezTo>
                    <a:cubicBezTo>
                      <a:pt x="35" y="10"/>
                      <a:pt x="34" y="10"/>
                      <a:pt x="33" y="9"/>
                    </a:cubicBezTo>
                    <a:cubicBezTo>
                      <a:pt x="30" y="7"/>
                      <a:pt x="29" y="2"/>
                      <a:pt x="26" y="1"/>
                    </a:cubicBezTo>
                    <a:cubicBezTo>
                      <a:pt x="25" y="0"/>
                      <a:pt x="23" y="1"/>
                      <a:pt x="22" y="3"/>
                    </a:cubicBezTo>
                    <a:cubicBezTo>
                      <a:pt x="21" y="4"/>
                      <a:pt x="22" y="7"/>
                      <a:pt x="21" y="8"/>
                    </a:cubicBezTo>
                    <a:cubicBezTo>
                      <a:pt x="21" y="9"/>
                      <a:pt x="20" y="9"/>
                      <a:pt x="20" y="10"/>
                    </a:cubicBezTo>
                    <a:cubicBezTo>
                      <a:pt x="20" y="11"/>
                      <a:pt x="20" y="13"/>
                      <a:pt x="19" y="14"/>
                    </a:cubicBezTo>
                    <a:cubicBezTo>
                      <a:pt x="18" y="16"/>
                      <a:pt x="16" y="16"/>
                      <a:pt x="14" y="16"/>
                    </a:cubicBezTo>
                    <a:cubicBezTo>
                      <a:pt x="12" y="16"/>
                      <a:pt x="10" y="15"/>
                      <a:pt x="8" y="16"/>
                    </a:cubicBezTo>
                    <a:cubicBezTo>
                      <a:pt x="6" y="16"/>
                      <a:pt x="5" y="16"/>
                      <a:pt x="4" y="17"/>
                    </a:cubicBezTo>
                    <a:cubicBezTo>
                      <a:pt x="3" y="19"/>
                      <a:pt x="5" y="21"/>
                      <a:pt x="4" y="22"/>
                    </a:cubicBezTo>
                    <a:cubicBezTo>
                      <a:pt x="3" y="23"/>
                      <a:pt x="2" y="21"/>
                      <a:pt x="1" y="21"/>
                    </a:cubicBezTo>
                    <a:cubicBezTo>
                      <a:pt x="0" y="22"/>
                      <a:pt x="0" y="23"/>
                      <a:pt x="0" y="25"/>
                    </a:cubicBezTo>
                    <a:cubicBezTo>
                      <a:pt x="0" y="27"/>
                      <a:pt x="0" y="29"/>
                      <a:pt x="1" y="31"/>
                    </a:cubicBezTo>
                    <a:cubicBezTo>
                      <a:pt x="2" y="34"/>
                      <a:pt x="5" y="35"/>
                      <a:pt x="6" y="37"/>
                    </a:cubicBezTo>
                    <a:cubicBezTo>
                      <a:pt x="7" y="40"/>
                      <a:pt x="6" y="43"/>
                      <a:pt x="7" y="46"/>
                    </a:cubicBezTo>
                    <a:cubicBezTo>
                      <a:pt x="7" y="48"/>
                      <a:pt x="10" y="49"/>
                      <a:pt x="10" y="50"/>
                    </a:cubicBezTo>
                    <a:cubicBezTo>
                      <a:pt x="11" y="61"/>
                      <a:pt x="9" y="73"/>
                      <a:pt x="10" y="84"/>
                    </a:cubicBezTo>
                    <a:cubicBezTo>
                      <a:pt x="10" y="86"/>
                      <a:pt x="12" y="89"/>
                      <a:pt x="13" y="9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 name="Freeform 2565"/>
              <p:cNvSpPr>
                <a:spLocks noChangeAspect="1"/>
              </p:cNvSpPr>
              <p:nvPr/>
            </p:nvSpPr>
            <p:spPr bwMode="auto">
              <a:xfrm>
                <a:off x="2900" y="2406"/>
                <a:ext cx="184" cy="164"/>
              </a:xfrm>
              <a:custGeom>
                <a:avLst/>
                <a:gdLst>
                  <a:gd name="T0" fmla="*/ 94 w 153"/>
                  <a:gd name="T1" fmla="*/ 148 h 137"/>
                  <a:gd name="T2" fmla="*/ 97 w 153"/>
                  <a:gd name="T3" fmla="*/ 129 h 137"/>
                  <a:gd name="T4" fmla="*/ 113 w 153"/>
                  <a:gd name="T5" fmla="*/ 116 h 137"/>
                  <a:gd name="T6" fmla="*/ 120 w 153"/>
                  <a:gd name="T7" fmla="*/ 119 h 137"/>
                  <a:gd name="T8" fmla="*/ 129 w 153"/>
                  <a:gd name="T9" fmla="*/ 124 h 137"/>
                  <a:gd name="T10" fmla="*/ 141 w 153"/>
                  <a:gd name="T11" fmla="*/ 114 h 137"/>
                  <a:gd name="T12" fmla="*/ 146 w 153"/>
                  <a:gd name="T13" fmla="*/ 96 h 137"/>
                  <a:gd name="T14" fmla="*/ 156 w 153"/>
                  <a:gd name="T15" fmla="*/ 75 h 137"/>
                  <a:gd name="T16" fmla="*/ 161 w 153"/>
                  <a:gd name="T17" fmla="*/ 65 h 137"/>
                  <a:gd name="T18" fmla="*/ 171 w 153"/>
                  <a:gd name="T19" fmla="*/ 44 h 137"/>
                  <a:gd name="T20" fmla="*/ 180 w 153"/>
                  <a:gd name="T21" fmla="*/ 28 h 137"/>
                  <a:gd name="T22" fmla="*/ 176 w 153"/>
                  <a:gd name="T23" fmla="*/ 17 h 137"/>
                  <a:gd name="T24" fmla="*/ 166 w 153"/>
                  <a:gd name="T25" fmla="*/ 2 h 137"/>
                  <a:gd name="T26" fmla="*/ 152 w 153"/>
                  <a:gd name="T27" fmla="*/ 8 h 137"/>
                  <a:gd name="T28" fmla="*/ 129 w 153"/>
                  <a:gd name="T29" fmla="*/ 8 h 137"/>
                  <a:gd name="T30" fmla="*/ 105 w 153"/>
                  <a:gd name="T31" fmla="*/ 17 h 137"/>
                  <a:gd name="T32" fmla="*/ 88 w 153"/>
                  <a:gd name="T33" fmla="*/ 11 h 137"/>
                  <a:gd name="T34" fmla="*/ 67 w 153"/>
                  <a:gd name="T35" fmla="*/ 11 h 137"/>
                  <a:gd name="T36" fmla="*/ 38 w 153"/>
                  <a:gd name="T37" fmla="*/ 0 h 137"/>
                  <a:gd name="T38" fmla="*/ 19 w 153"/>
                  <a:gd name="T39" fmla="*/ 14 h 137"/>
                  <a:gd name="T40" fmla="*/ 16 w 153"/>
                  <a:gd name="T41" fmla="*/ 34 h 137"/>
                  <a:gd name="T42" fmla="*/ 14 w 153"/>
                  <a:gd name="T43" fmla="*/ 50 h 137"/>
                  <a:gd name="T44" fmla="*/ 13 w 153"/>
                  <a:gd name="T45" fmla="*/ 59 h 137"/>
                  <a:gd name="T46" fmla="*/ 11 w 153"/>
                  <a:gd name="T47" fmla="*/ 71 h 137"/>
                  <a:gd name="T48" fmla="*/ 2 w 153"/>
                  <a:gd name="T49" fmla="*/ 81 h 137"/>
                  <a:gd name="T50" fmla="*/ 0 w 153"/>
                  <a:gd name="T51" fmla="*/ 109 h 137"/>
                  <a:gd name="T52" fmla="*/ 14 w 153"/>
                  <a:gd name="T53" fmla="*/ 127 h 137"/>
                  <a:gd name="T54" fmla="*/ 36 w 153"/>
                  <a:gd name="T55" fmla="*/ 135 h 137"/>
                  <a:gd name="T56" fmla="*/ 43 w 153"/>
                  <a:gd name="T57" fmla="*/ 146 h 137"/>
                  <a:gd name="T58" fmla="*/ 44 w 153"/>
                  <a:gd name="T59" fmla="*/ 160 h 137"/>
                  <a:gd name="T60" fmla="*/ 67 w 153"/>
                  <a:gd name="T61" fmla="*/ 163 h 137"/>
                  <a:gd name="T62" fmla="*/ 83 w 153"/>
                  <a:gd name="T63" fmla="*/ 153 h 13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3"/>
                  <a:gd name="T97" fmla="*/ 0 h 137"/>
                  <a:gd name="T98" fmla="*/ 153 w 153"/>
                  <a:gd name="T99" fmla="*/ 137 h 13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3" h="137">
                    <a:moveTo>
                      <a:pt x="73" y="130"/>
                    </a:moveTo>
                    <a:cubicBezTo>
                      <a:pt x="75" y="128"/>
                      <a:pt x="77" y="126"/>
                      <a:pt x="78" y="124"/>
                    </a:cubicBezTo>
                    <a:cubicBezTo>
                      <a:pt x="78" y="121"/>
                      <a:pt x="76" y="117"/>
                      <a:pt x="77" y="114"/>
                    </a:cubicBezTo>
                    <a:cubicBezTo>
                      <a:pt x="78" y="112"/>
                      <a:pt x="80" y="110"/>
                      <a:pt x="81" y="108"/>
                    </a:cubicBezTo>
                    <a:cubicBezTo>
                      <a:pt x="83" y="106"/>
                      <a:pt x="86" y="105"/>
                      <a:pt x="88" y="104"/>
                    </a:cubicBezTo>
                    <a:cubicBezTo>
                      <a:pt x="90" y="102"/>
                      <a:pt x="91" y="98"/>
                      <a:pt x="94" y="97"/>
                    </a:cubicBezTo>
                    <a:cubicBezTo>
                      <a:pt x="95" y="97"/>
                      <a:pt x="96" y="99"/>
                      <a:pt x="98" y="100"/>
                    </a:cubicBezTo>
                    <a:cubicBezTo>
                      <a:pt x="99" y="100"/>
                      <a:pt x="100" y="100"/>
                      <a:pt x="100" y="99"/>
                    </a:cubicBezTo>
                    <a:cubicBezTo>
                      <a:pt x="101" y="99"/>
                      <a:pt x="101" y="96"/>
                      <a:pt x="101" y="97"/>
                    </a:cubicBezTo>
                    <a:cubicBezTo>
                      <a:pt x="104" y="98"/>
                      <a:pt x="105" y="102"/>
                      <a:pt x="107" y="104"/>
                    </a:cubicBezTo>
                    <a:cubicBezTo>
                      <a:pt x="108" y="105"/>
                      <a:pt x="111" y="106"/>
                      <a:pt x="112" y="105"/>
                    </a:cubicBezTo>
                    <a:cubicBezTo>
                      <a:pt x="115" y="103"/>
                      <a:pt x="116" y="98"/>
                      <a:pt x="117" y="95"/>
                    </a:cubicBezTo>
                    <a:cubicBezTo>
                      <a:pt x="119" y="92"/>
                      <a:pt x="120" y="89"/>
                      <a:pt x="121" y="86"/>
                    </a:cubicBezTo>
                    <a:cubicBezTo>
                      <a:pt x="121" y="84"/>
                      <a:pt x="120" y="82"/>
                      <a:pt x="121" y="80"/>
                    </a:cubicBezTo>
                    <a:cubicBezTo>
                      <a:pt x="123" y="77"/>
                      <a:pt x="126" y="76"/>
                      <a:pt x="128" y="73"/>
                    </a:cubicBezTo>
                    <a:cubicBezTo>
                      <a:pt x="129" y="70"/>
                      <a:pt x="128" y="66"/>
                      <a:pt x="130" y="63"/>
                    </a:cubicBezTo>
                    <a:cubicBezTo>
                      <a:pt x="131" y="61"/>
                      <a:pt x="133" y="60"/>
                      <a:pt x="134" y="58"/>
                    </a:cubicBezTo>
                    <a:cubicBezTo>
                      <a:pt x="135" y="57"/>
                      <a:pt x="134" y="55"/>
                      <a:pt x="134" y="54"/>
                    </a:cubicBezTo>
                    <a:cubicBezTo>
                      <a:pt x="134" y="52"/>
                      <a:pt x="136" y="50"/>
                      <a:pt x="137" y="48"/>
                    </a:cubicBezTo>
                    <a:cubicBezTo>
                      <a:pt x="138" y="44"/>
                      <a:pt x="139" y="40"/>
                      <a:pt x="142" y="37"/>
                    </a:cubicBezTo>
                    <a:cubicBezTo>
                      <a:pt x="144" y="35"/>
                      <a:pt x="150" y="36"/>
                      <a:pt x="152" y="33"/>
                    </a:cubicBezTo>
                    <a:cubicBezTo>
                      <a:pt x="153" y="30"/>
                      <a:pt x="151" y="26"/>
                      <a:pt x="150" y="23"/>
                    </a:cubicBezTo>
                    <a:cubicBezTo>
                      <a:pt x="149" y="21"/>
                      <a:pt x="145" y="22"/>
                      <a:pt x="144" y="20"/>
                    </a:cubicBezTo>
                    <a:cubicBezTo>
                      <a:pt x="144" y="18"/>
                      <a:pt x="145" y="15"/>
                      <a:pt x="146" y="14"/>
                    </a:cubicBezTo>
                    <a:cubicBezTo>
                      <a:pt x="145" y="13"/>
                      <a:pt x="144" y="11"/>
                      <a:pt x="143" y="10"/>
                    </a:cubicBezTo>
                    <a:cubicBezTo>
                      <a:pt x="141" y="8"/>
                      <a:pt x="140" y="4"/>
                      <a:pt x="138" y="2"/>
                    </a:cubicBezTo>
                    <a:cubicBezTo>
                      <a:pt x="136" y="2"/>
                      <a:pt x="133" y="2"/>
                      <a:pt x="131" y="3"/>
                    </a:cubicBezTo>
                    <a:cubicBezTo>
                      <a:pt x="129" y="4"/>
                      <a:pt x="127" y="6"/>
                      <a:pt x="126" y="7"/>
                    </a:cubicBezTo>
                    <a:cubicBezTo>
                      <a:pt x="124" y="8"/>
                      <a:pt x="122" y="9"/>
                      <a:pt x="120" y="9"/>
                    </a:cubicBezTo>
                    <a:cubicBezTo>
                      <a:pt x="115" y="9"/>
                      <a:pt x="111" y="7"/>
                      <a:pt x="107" y="7"/>
                    </a:cubicBezTo>
                    <a:cubicBezTo>
                      <a:pt x="103" y="6"/>
                      <a:pt x="98" y="6"/>
                      <a:pt x="95" y="8"/>
                    </a:cubicBezTo>
                    <a:cubicBezTo>
                      <a:pt x="92" y="9"/>
                      <a:pt x="90" y="13"/>
                      <a:pt x="87" y="14"/>
                    </a:cubicBezTo>
                    <a:cubicBezTo>
                      <a:pt x="85" y="15"/>
                      <a:pt x="83" y="15"/>
                      <a:pt x="81" y="15"/>
                    </a:cubicBezTo>
                    <a:cubicBezTo>
                      <a:pt x="78" y="13"/>
                      <a:pt x="76" y="10"/>
                      <a:pt x="73" y="9"/>
                    </a:cubicBezTo>
                    <a:cubicBezTo>
                      <a:pt x="70" y="7"/>
                      <a:pt x="66" y="7"/>
                      <a:pt x="63" y="7"/>
                    </a:cubicBezTo>
                    <a:cubicBezTo>
                      <a:pt x="60" y="7"/>
                      <a:pt x="58" y="10"/>
                      <a:pt x="56" y="9"/>
                    </a:cubicBezTo>
                    <a:cubicBezTo>
                      <a:pt x="53" y="9"/>
                      <a:pt x="51" y="6"/>
                      <a:pt x="48" y="5"/>
                    </a:cubicBezTo>
                    <a:cubicBezTo>
                      <a:pt x="43" y="3"/>
                      <a:pt x="38" y="1"/>
                      <a:pt x="32" y="0"/>
                    </a:cubicBezTo>
                    <a:cubicBezTo>
                      <a:pt x="28" y="0"/>
                      <a:pt x="23" y="0"/>
                      <a:pt x="19" y="2"/>
                    </a:cubicBezTo>
                    <a:cubicBezTo>
                      <a:pt x="17" y="4"/>
                      <a:pt x="18" y="9"/>
                      <a:pt x="16" y="12"/>
                    </a:cubicBezTo>
                    <a:cubicBezTo>
                      <a:pt x="15" y="15"/>
                      <a:pt x="12" y="16"/>
                      <a:pt x="12" y="18"/>
                    </a:cubicBezTo>
                    <a:cubicBezTo>
                      <a:pt x="11" y="21"/>
                      <a:pt x="12" y="25"/>
                      <a:pt x="13" y="28"/>
                    </a:cubicBezTo>
                    <a:cubicBezTo>
                      <a:pt x="12" y="31"/>
                      <a:pt x="10" y="33"/>
                      <a:pt x="10" y="35"/>
                    </a:cubicBezTo>
                    <a:cubicBezTo>
                      <a:pt x="10" y="38"/>
                      <a:pt x="11" y="40"/>
                      <a:pt x="12" y="42"/>
                    </a:cubicBezTo>
                    <a:cubicBezTo>
                      <a:pt x="12" y="44"/>
                      <a:pt x="15" y="45"/>
                      <a:pt x="15" y="47"/>
                    </a:cubicBezTo>
                    <a:cubicBezTo>
                      <a:pt x="15" y="49"/>
                      <a:pt x="11" y="47"/>
                      <a:pt x="11" y="49"/>
                    </a:cubicBezTo>
                    <a:cubicBezTo>
                      <a:pt x="10" y="51"/>
                      <a:pt x="14" y="52"/>
                      <a:pt x="13" y="54"/>
                    </a:cubicBezTo>
                    <a:cubicBezTo>
                      <a:pt x="13" y="56"/>
                      <a:pt x="10" y="57"/>
                      <a:pt x="9" y="59"/>
                    </a:cubicBezTo>
                    <a:cubicBezTo>
                      <a:pt x="7" y="61"/>
                      <a:pt x="8" y="64"/>
                      <a:pt x="6" y="67"/>
                    </a:cubicBezTo>
                    <a:cubicBezTo>
                      <a:pt x="6" y="68"/>
                      <a:pt x="2" y="67"/>
                      <a:pt x="2" y="68"/>
                    </a:cubicBezTo>
                    <a:cubicBezTo>
                      <a:pt x="0" y="72"/>
                      <a:pt x="1" y="77"/>
                      <a:pt x="1" y="81"/>
                    </a:cubicBezTo>
                    <a:cubicBezTo>
                      <a:pt x="1" y="84"/>
                      <a:pt x="0" y="88"/>
                      <a:pt x="0" y="91"/>
                    </a:cubicBezTo>
                    <a:cubicBezTo>
                      <a:pt x="1" y="97"/>
                      <a:pt x="1" y="102"/>
                      <a:pt x="2" y="108"/>
                    </a:cubicBezTo>
                    <a:cubicBezTo>
                      <a:pt x="5" y="107"/>
                      <a:pt x="8" y="106"/>
                      <a:pt x="12" y="106"/>
                    </a:cubicBezTo>
                    <a:cubicBezTo>
                      <a:pt x="15" y="106"/>
                      <a:pt x="18" y="107"/>
                      <a:pt x="21" y="108"/>
                    </a:cubicBezTo>
                    <a:cubicBezTo>
                      <a:pt x="25" y="109"/>
                      <a:pt x="28" y="111"/>
                      <a:pt x="30" y="113"/>
                    </a:cubicBezTo>
                    <a:cubicBezTo>
                      <a:pt x="32" y="115"/>
                      <a:pt x="32" y="119"/>
                      <a:pt x="34" y="122"/>
                    </a:cubicBezTo>
                    <a:cubicBezTo>
                      <a:pt x="34" y="122"/>
                      <a:pt x="36" y="121"/>
                      <a:pt x="36" y="122"/>
                    </a:cubicBezTo>
                    <a:cubicBezTo>
                      <a:pt x="36" y="123"/>
                      <a:pt x="34" y="124"/>
                      <a:pt x="34" y="125"/>
                    </a:cubicBezTo>
                    <a:cubicBezTo>
                      <a:pt x="34" y="128"/>
                      <a:pt x="35" y="132"/>
                      <a:pt x="37" y="134"/>
                    </a:cubicBezTo>
                    <a:cubicBezTo>
                      <a:pt x="39" y="136"/>
                      <a:pt x="42" y="136"/>
                      <a:pt x="44" y="136"/>
                    </a:cubicBezTo>
                    <a:cubicBezTo>
                      <a:pt x="48" y="137"/>
                      <a:pt x="52" y="137"/>
                      <a:pt x="56" y="136"/>
                    </a:cubicBezTo>
                    <a:cubicBezTo>
                      <a:pt x="61" y="136"/>
                      <a:pt x="66" y="136"/>
                      <a:pt x="71" y="133"/>
                    </a:cubicBezTo>
                    <a:cubicBezTo>
                      <a:pt x="72" y="132"/>
                      <a:pt x="68" y="129"/>
                      <a:pt x="69" y="128"/>
                    </a:cubicBezTo>
                    <a:cubicBezTo>
                      <a:pt x="70" y="127"/>
                      <a:pt x="72" y="129"/>
                      <a:pt x="73" y="130"/>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 name="Freeform 2566"/>
              <p:cNvSpPr>
                <a:spLocks noChangeAspect="1"/>
              </p:cNvSpPr>
              <p:nvPr/>
            </p:nvSpPr>
            <p:spPr bwMode="auto">
              <a:xfrm>
                <a:off x="2860" y="2233"/>
                <a:ext cx="241" cy="206"/>
              </a:xfrm>
              <a:custGeom>
                <a:avLst/>
                <a:gdLst>
                  <a:gd name="T0" fmla="*/ 206 w 200"/>
                  <a:gd name="T1" fmla="*/ 175 h 172"/>
                  <a:gd name="T2" fmla="*/ 206 w 200"/>
                  <a:gd name="T3" fmla="*/ 157 h 172"/>
                  <a:gd name="T4" fmla="*/ 234 w 200"/>
                  <a:gd name="T5" fmla="*/ 122 h 172"/>
                  <a:gd name="T6" fmla="*/ 233 w 200"/>
                  <a:gd name="T7" fmla="*/ 98 h 172"/>
                  <a:gd name="T8" fmla="*/ 233 w 200"/>
                  <a:gd name="T9" fmla="*/ 72 h 172"/>
                  <a:gd name="T10" fmla="*/ 241 w 200"/>
                  <a:gd name="T11" fmla="*/ 55 h 172"/>
                  <a:gd name="T12" fmla="*/ 233 w 200"/>
                  <a:gd name="T13" fmla="*/ 49 h 172"/>
                  <a:gd name="T14" fmla="*/ 234 w 200"/>
                  <a:gd name="T15" fmla="*/ 42 h 172"/>
                  <a:gd name="T16" fmla="*/ 229 w 200"/>
                  <a:gd name="T17" fmla="*/ 36 h 172"/>
                  <a:gd name="T18" fmla="*/ 230 w 200"/>
                  <a:gd name="T19" fmla="*/ 25 h 172"/>
                  <a:gd name="T20" fmla="*/ 225 w 200"/>
                  <a:gd name="T21" fmla="*/ 11 h 172"/>
                  <a:gd name="T22" fmla="*/ 208 w 200"/>
                  <a:gd name="T23" fmla="*/ 18 h 172"/>
                  <a:gd name="T24" fmla="*/ 201 w 200"/>
                  <a:gd name="T25" fmla="*/ 7 h 172"/>
                  <a:gd name="T26" fmla="*/ 187 w 200"/>
                  <a:gd name="T27" fmla="*/ 6 h 172"/>
                  <a:gd name="T28" fmla="*/ 178 w 200"/>
                  <a:gd name="T29" fmla="*/ 0 h 172"/>
                  <a:gd name="T30" fmla="*/ 83 w 200"/>
                  <a:gd name="T31" fmla="*/ 71 h 172"/>
                  <a:gd name="T32" fmla="*/ 64 w 200"/>
                  <a:gd name="T33" fmla="*/ 78 h 172"/>
                  <a:gd name="T34" fmla="*/ 64 w 200"/>
                  <a:gd name="T35" fmla="*/ 132 h 172"/>
                  <a:gd name="T36" fmla="*/ 59 w 200"/>
                  <a:gd name="T37" fmla="*/ 133 h 172"/>
                  <a:gd name="T38" fmla="*/ 57 w 200"/>
                  <a:gd name="T39" fmla="*/ 138 h 172"/>
                  <a:gd name="T40" fmla="*/ 52 w 200"/>
                  <a:gd name="T41" fmla="*/ 139 h 172"/>
                  <a:gd name="T42" fmla="*/ 49 w 200"/>
                  <a:gd name="T43" fmla="*/ 144 h 172"/>
                  <a:gd name="T44" fmla="*/ 17 w 200"/>
                  <a:gd name="T45" fmla="*/ 147 h 172"/>
                  <a:gd name="T46" fmla="*/ 12 w 200"/>
                  <a:gd name="T47" fmla="*/ 152 h 172"/>
                  <a:gd name="T48" fmla="*/ 1 w 200"/>
                  <a:gd name="T49" fmla="*/ 151 h 172"/>
                  <a:gd name="T50" fmla="*/ 0 w 200"/>
                  <a:gd name="T51" fmla="*/ 162 h 172"/>
                  <a:gd name="T52" fmla="*/ 2 w 200"/>
                  <a:gd name="T53" fmla="*/ 170 h 172"/>
                  <a:gd name="T54" fmla="*/ 10 w 200"/>
                  <a:gd name="T55" fmla="*/ 176 h 172"/>
                  <a:gd name="T56" fmla="*/ 13 w 200"/>
                  <a:gd name="T57" fmla="*/ 177 h 172"/>
                  <a:gd name="T58" fmla="*/ 10 w 200"/>
                  <a:gd name="T59" fmla="*/ 186 h 172"/>
                  <a:gd name="T60" fmla="*/ 24 w 200"/>
                  <a:gd name="T61" fmla="*/ 192 h 172"/>
                  <a:gd name="T62" fmla="*/ 29 w 200"/>
                  <a:gd name="T63" fmla="*/ 190 h 172"/>
                  <a:gd name="T64" fmla="*/ 34 w 200"/>
                  <a:gd name="T65" fmla="*/ 194 h 172"/>
                  <a:gd name="T66" fmla="*/ 31 w 200"/>
                  <a:gd name="T67" fmla="*/ 198 h 172"/>
                  <a:gd name="T68" fmla="*/ 33 w 200"/>
                  <a:gd name="T69" fmla="*/ 205 h 172"/>
                  <a:gd name="T70" fmla="*/ 35 w 200"/>
                  <a:gd name="T71" fmla="*/ 206 h 172"/>
                  <a:gd name="T72" fmla="*/ 36 w 200"/>
                  <a:gd name="T73" fmla="*/ 204 h 172"/>
                  <a:gd name="T74" fmla="*/ 37 w 200"/>
                  <a:gd name="T75" fmla="*/ 198 h 172"/>
                  <a:gd name="T76" fmla="*/ 42 w 200"/>
                  <a:gd name="T77" fmla="*/ 195 h 172"/>
                  <a:gd name="T78" fmla="*/ 51 w 200"/>
                  <a:gd name="T79" fmla="*/ 205 h 172"/>
                  <a:gd name="T80" fmla="*/ 55 w 200"/>
                  <a:gd name="T81" fmla="*/ 206 h 172"/>
                  <a:gd name="T82" fmla="*/ 54 w 200"/>
                  <a:gd name="T83" fmla="*/ 194 h 172"/>
                  <a:gd name="T84" fmla="*/ 59 w 200"/>
                  <a:gd name="T85" fmla="*/ 187 h 172"/>
                  <a:gd name="T86" fmla="*/ 63 w 200"/>
                  <a:gd name="T87" fmla="*/ 175 h 172"/>
                  <a:gd name="T88" fmla="*/ 78 w 200"/>
                  <a:gd name="T89" fmla="*/ 172 h 172"/>
                  <a:gd name="T90" fmla="*/ 98 w 200"/>
                  <a:gd name="T91" fmla="*/ 178 h 172"/>
                  <a:gd name="T92" fmla="*/ 107 w 200"/>
                  <a:gd name="T93" fmla="*/ 183 h 172"/>
                  <a:gd name="T94" fmla="*/ 116 w 200"/>
                  <a:gd name="T95" fmla="*/ 181 h 172"/>
                  <a:gd name="T96" fmla="*/ 128 w 200"/>
                  <a:gd name="T97" fmla="*/ 183 h 172"/>
                  <a:gd name="T98" fmla="*/ 137 w 200"/>
                  <a:gd name="T99" fmla="*/ 190 h 172"/>
                  <a:gd name="T100" fmla="*/ 145 w 200"/>
                  <a:gd name="T101" fmla="*/ 189 h 172"/>
                  <a:gd name="T102" fmla="*/ 154 w 200"/>
                  <a:gd name="T103" fmla="*/ 182 h 172"/>
                  <a:gd name="T104" fmla="*/ 169 w 200"/>
                  <a:gd name="T105" fmla="*/ 181 h 172"/>
                  <a:gd name="T106" fmla="*/ 184 w 200"/>
                  <a:gd name="T107" fmla="*/ 183 h 172"/>
                  <a:gd name="T108" fmla="*/ 192 w 200"/>
                  <a:gd name="T109" fmla="*/ 181 h 172"/>
                  <a:gd name="T110" fmla="*/ 198 w 200"/>
                  <a:gd name="T111" fmla="*/ 176 h 172"/>
                  <a:gd name="T112" fmla="*/ 206 w 200"/>
                  <a:gd name="T113" fmla="*/ 175 h 1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0"/>
                  <a:gd name="T172" fmla="*/ 0 h 172"/>
                  <a:gd name="T173" fmla="*/ 200 w 200"/>
                  <a:gd name="T174" fmla="*/ 172 h 1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0" h="172">
                    <a:moveTo>
                      <a:pt x="171" y="146"/>
                    </a:moveTo>
                    <a:lnTo>
                      <a:pt x="171" y="131"/>
                    </a:lnTo>
                    <a:lnTo>
                      <a:pt x="194" y="102"/>
                    </a:lnTo>
                    <a:lnTo>
                      <a:pt x="193" y="82"/>
                    </a:lnTo>
                    <a:lnTo>
                      <a:pt x="193" y="60"/>
                    </a:lnTo>
                    <a:lnTo>
                      <a:pt x="200" y="46"/>
                    </a:lnTo>
                    <a:lnTo>
                      <a:pt x="193" y="41"/>
                    </a:lnTo>
                    <a:lnTo>
                      <a:pt x="194" y="35"/>
                    </a:lnTo>
                    <a:lnTo>
                      <a:pt x="190" y="30"/>
                    </a:lnTo>
                    <a:lnTo>
                      <a:pt x="191" y="21"/>
                    </a:lnTo>
                    <a:lnTo>
                      <a:pt x="187" y="9"/>
                    </a:lnTo>
                    <a:cubicBezTo>
                      <a:pt x="182" y="11"/>
                      <a:pt x="178" y="14"/>
                      <a:pt x="173" y="15"/>
                    </a:cubicBezTo>
                    <a:cubicBezTo>
                      <a:pt x="172" y="13"/>
                      <a:pt x="171" y="8"/>
                      <a:pt x="167" y="6"/>
                    </a:cubicBezTo>
                    <a:cubicBezTo>
                      <a:pt x="164" y="4"/>
                      <a:pt x="159" y="7"/>
                      <a:pt x="155" y="5"/>
                    </a:cubicBezTo>
                    <a:cubicBezTo>
                      <a:pt x="152" y="5"/>
                      <a:pt x="150" y="2"/>
                      <a:pt x="148" y="0"/>
                    </a:cubicBezTo>
                    <a:lnTo>
                      <a:pt x="69" y="59"/>
                    </a:lnTo>
                    <a:lnTo>
                      <a:pt x="53" y="65"/>
                    </a:lnTo>
                    <a:lnTo>
                      <a:pt x="53" y="110"/>
                    </a:lnTo>
                    <a:cubicBezTo>
                      <a:pt x="52" y="110"/>
                      <a:pt x="50" y="110"/>
                      <a:pt x="49" y="111"/>
                    </a:cubicBezTo>
                    <a:cubicBezTo>
                      <a:pt x="48" y="112"/>
                      <a:pt x="48" y="114"/>
                      <a:pt x="47" y="115"/>
                    </a:cubicBezTo>
                    <a:cubicBezTo>
                      <a:pt x="46" y="116"/>
                      <a:pt x="44" y="115"/>
                      <a:pt x="43" y="116"/>
                    </a:cubicBezTo>
                    <a:lnTo>
                      <a:pt x="41" y="120"/>
                    </a:lnTo>
                    <a:lnTo>
                      <a:pt x="14" y="123"/>
                    </a:lnTo>
                    <a:cubicBezTo>
                      <a:pt x="13" y="124"/>
                      <a:pt x="12" y="127"/>
                      <a:pt x="10" y="127"/>
                    </a:cubicBezTo>
                    <a:lnTo>
                      <a:pt x="1" y="126"/>
                    </a:lnTo>
                    <a:cubicBezTo>
                      <a:pt x="0" y="129"/>
                      <a:pt x="0" y="132"/>
                      <a:pt x="0" y="135"/>
                    </a:cubicBezTo>
                    <a:cubicBezTo>
                      <a:pt x="0" y="138"/>
                      <a:pt x="1" y="140"/>
                      <a:pt x="2" y="142"/>
                    </a:cubicBezTo>
                    <a:cubicBezTo>
                      <a:pt x="4" y="144"/>
                      <a:pt x="6" y="145"/>
                      <a:pt x="8" y="147"/>
                    </a:cubicBezTo>
                    <a:cubicBezTo>
                      <a:pt x="9" y="148"/>
                      <a:pt x="11" y="147"/>
                      <a:pt x="11" y="148"/>
                    </a:cubicBezTo>
                    <a:cubicBezTo>
                      <a:pt x="12" y="151"/>
                      <a:pt x="7" y="153"/>
                      <a:pt x="8" y="155"/>
                    </a:cubicBezTo>
                    <a:cubicBezTo>
                      <a:pt x="11" y="159"/>
                      <a:pt x="16" y="159"/>
                      <a:pt x="20" y="160"/>
                    </a:cubicBezTo>
                    <a:cubicBezTo>
                      <a:pt x="21" y="161"/>
                      <a:pt x="23" y="158"/>
                      <a:pt x="24" y="159"/>
                    </a:cubicBezTo>
                    <a:cubicBezTo>
                      <a:pt x="26" y="159"/>
                      <a:pt x="27" y="161"/>
                      <a:pt x="28" y="162"/>
                    </a:cubicBezTo>
                    <a:cubicBezTo>
                      <a:pt x="28" y="163"/>
                      <a:pt x="26" y="164"/>
                      <a:pt x="26" y="165"/>
                    </a:cubicBezTo>
                    <a:cubicBezTo>
                      <a:pt x="26" y="167"/>
                      <a:pt x="26" y="169"/>
                      <a:pt x="27" y="171"/>
                    </a:cubicBezTo>
                    <a:cubicBezTo>
                      <a:pt x="27" y="172"/>
                      <a:pt x="28" y="171"/>
                      <a:pt x="29" y="172"/>
                    </a:cubicBezTo>
                    <a:cubicBezTo>
                      <a:pt x="29" y="171"/>
                      <a:pt x="30" y="171"/>
                      <a:pt x="30" y="170"/>
                    </a:cubicBezTo>
                    <a:cubicBezTo>
                      <a:pt x="31" y="169"/>
                      <a:pt x="30" y="166"/>
                      <a:pt x="31" y="165"/>
                    </a:cubicBezTo>
                    <a:cubicBezTo>
                      <a:pt x="32" y="163"/>
                      <a:pt x="34" y="162"/>
                      <a:pt x="35" y="163"/>
                    </a:cubicBezTo>
                    <a:cubicBezTo>
                      <a:pt x="38" y="164"/>
                      <a:pt x="39" y="169"/>
                      <a:pt x="42" y="171"/>
                    </a:cubicBezTo>
                    <a:cubicBezTo>
                      <a:pt x="43" y="172"/>
                      <a:pt x="44" y="172"/>
                      <a:pt x="46" y="172"/>
                    </a:cubicBezTo>
                    <a:cubicBezTo>
                      <a:pt x="45" y="169"/>
                      <a:pt x="44" y="165"/>
                      <a:pt x="45" y="162"/>
                    </a:cubicBezTo>
                    <a:cubicBezTo>
                      <a:pt x="45" y="160"/>
                      <a:pt x="48" y="159"/>
                      <a:pt x="49" y="156"/>
                    </a:cubicBezTo>
                    <a:cubicBezTo>
                      <a:pt x="51" y="153"/>
                      <a:pt x="50" y="148"/>
                      <a:pt x="52" y="146"/>
                    </a:cubicBezTo>
                    <a:cubicBezTo>
                      <a:pt x="56" y="144"/>
                      <a:pt x="61" y="144"/>
                      <a:pt x="65" y="144"/>
                    </a:cubicBezTo>
                    <a:cubicBezTo>
                      <a:pt x="71" y="145"/>
                      <a:pt x="76" y="147"/>
                      <a:pt x="81" y="149"/>
                    </a:cubicBezTo>
                    <a:cubicBezTo>
                      <a:pt x="84" y="150"/>
                      <a:pt x="86" y="153"/>
                      <a:pt x="89" y="153"/>
                    </a:cubicBezTo>
                    <a:cubicBezTo>
                      <a:pt x="91" y="154"/>
                      <a:pt x="93" y="151"/>
                      <a:pt x="96" y="151"/>
                    </a:cubicBezTo>
                    <a:cubicBezTo>
                      <a:pt x="99" y="151"/>
                      <a:pt x="103" y="151"/>
                      <a:pt x="106" y="153"/>
                    </a:cubicBezTo>
                    <a:cubicBezTo>
                      <a:pt x="109" y="154"/>
                      <a:pt x="111" y="157"/>
                      <a:pt x="114" y="159"/>
                    </a:cubicBezTo>
                    <a:cubicBezTo>
                      <a:pt x="116" y="159"/>
                      <a:pt x="118" y="159"/>
                      <a:pt x="120" y="158"/>
                    </a:cubicBezTo>
                    <a:cubicBezTo>
                      <a:pt x="123" y="157"/>
                      <a:pt x="125" y="153"/>
                      <a:pt x="128" y="152"/>
                    </a:cubicBezTo>
                    <a:cubicBezTo>
                      <a:pt x="131" y="150"/>
                      <a:pt x="136" y="150"/>
                      <a:pt x="140" y="151"/>
                    </a:cubicBezTo>
                    <a:cubicBezTo>
                      <a:pt x="144" y="151"/>
                      <a:pt x="148" y="153"/>
                      <a:pt x="153" y="153"/>
                    </a:cubicBezTo>
                    <a:cubicBezTo>
                      <a:pt x="155" y="153"/>
                      <a:pt x="157" y="152"/>
                      <a:pt x="159" y="151"/>
                    </a:cubicBezTo>
                    <a:cubicBezTo>
                      <a:pt x="160" y="150"/>
                      <a:pt x="162" y="148"/>
                      <a:pt x="164" y="147"/>
                    </a:cubicBezTo>
                    <a:cubicBezTo>
                      <a:pt x="166" y="146"/>
                      <a:pt x="169" y="146"/>
                      <a:pt x="171" y="146"/>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 name="Freeform 2567"/>
              <p:cNvSpPr>
                <a:spLocks noChangeAspect="1"/>
              </p:cNvSpPr>
              <p:nvPr/>
            </p:nvSpPr>
            <p:spPr bwMode="auto">
              <a:xfrm>
                <a:off x="2728" y="1981"/>
                <a:ext cx="310" cy="334"/>
              </a:xfrm>
              <a:custGeom>
                <a:avLst/>
                <a:gdLst>
                  <a:gd name="T0" fmla="*/ 215 w 258"/>
                  <a:gd name="T1" fmla="*/ 323 h 278"/>
                  <a:gd name="T2" fmla="*/ 181 w 258"/>
                  <a:gd name="T3" fmla="*/ 334 h 278"/>
                  <a:gd name="T4" fmla="*/ 179 w 258"/>
                  <a:gd name="T5" fmla="*/ 320 h 278"/>
                  <a:gd name="T6" fmla="*/ 161 w 258"/>
                  <a:gd name="T7" fmla="*/ 312 h 278"/>
                  <a:gd name="T8" fmla="*/ 149 w 258"/>
                  <a:gd name="T9" fmla="*/ 304 h 278"/>
                  <a:gd name="T10" fmla="*/ 58 w 258"/>
                  <a:gd name="T11" fmla="*/ 225 h 278"/>
                  <a:gd name="T12" fmla="*/ 0 w 258"/>
                  <a:gd name="T13" fmla="*/ 177 h 278"/>
                  <a:gd name="T14" fmla="*/ 12 w 258"/>
                  <a:gd name="T15" fmla="*/ 149 h 278"/>
                  <a:gd name="T16" fmla="*/ 30 w 258"/>
                  <a:gd name="T17" fmla="*/ 141 h 278"/>
                  <a:gd name="T18" fmla="*/ 43 w 258"/>
                  <a:gd name="T19" fmla="*/ 137 h 278"/>
                  <a:gd name="T20" fmla="*/ 60 w 258"/>
                  <a:gd name="T21" fmla="*/ 124 h 278"/>
                  <a:gd name="T22" fmla="*/ 78 w 258"/>
                  <a:gd name="T23" fmla="*/ 115 h 278"/>
                  <a:gd name="T24" fmla="*/ 77 w 258"/>
                  <a:gd name="T25" fmla="*/ 103 h 278"/>
                  <a:gd name="T26" fmla="*/ 102 w 258"/>
                  <a:gd name="T27" fmla="*/ 97 h 278"/>
                  <a:gd name="T28" fmla="*/ 113 w 258"/>
                  <a:gd name="T29" fmla="*/ 88 h 278"/>
                  <a:gd name="T30" fmla="*/ 108 w 258"/>
                  <a:gd name="T31" fmla="*/ 78 h 278"/>
                  <a:gd name="T32" fmla="*/ 106 w 258"/>
                  <a:gd name="T33" fmla="*/ 60 h 278"/>
                  <a:gd name="T34" fmla="*/ 99 w 258"/>
                  <a:gd name="T35" fmla="*/ 37 h 278"/>
                  <a:gd name="T36" fmla="*/ 112 w 258"/>
                  <a:gd name="T37" fmla="*/ 28 h 278"/>
                  <a:gd name="T38" fmla="*/ 129 w 258"/>
                  <a:gd name="T39" fmla="*/ 22 h 278"/>
                  <a:gd name="T40" fmla="*/ 150 w 258"/>
                  <a:gd name="T41" fmla="*/ 8 h 278"/>
                  <a:gd name="T42" fmla="*/ 181 w 258"/>
                  <a:gd name="T43" fmla="*/ 4 h 278"/>
                  <a:gd name="T44" fmla="*/ 205 w 258"/>
                  <a:gd name="T45" fmla="*/ 5 h 278"/>
                  <a:gd name="T46" fmla="*/ 216 w 258"/>
                  <a:gd name="T47" fmla="*/ 4 h 278"/>
                  <a:gd name="T48" fmla="*/ 231 w 258"/>
                  <a:gd name="T49" fmla="*/ 0 h 278"/>
                  <a:gd name="T50" fmla="*/ 240 w 258"/>
                  <a:gd name="T51" fmla="*/ 0 h 278"/>
                  <a:gd name="T52" fmla="*/ 257 w 258"/>
                  <a:gd name="T53" fmla="*/ 2 h 278"/>
                  <a:gd name="T54" fmla="*/ 254 w 258"/>
                  <a:gd name="T55" fmla="*/ 10 h 278"/>
                  <a:gd name="T56" fmla="*/ 255 w 258"/>
                  <a:gd name="T57" fmla="*/ 17 h 278"/>
                  <a:gd name="T58" fmla="*/ 255 w 258"/>
                  <a:gd name="T59" fmla="*/ 35 h 278"/>
                  <a:gd name="T60" fmla="*/ 248 w 258"/>
                  <a:gd name="T61" fmla="*/ 50 h 278"/>
                  <a:gd name="T62" fmla="*/ 242 w 258"/>
                  <a:gd name="T63" fmla="*/ 64 h 278"/>
                  <a:gd name="T64" fmla="*/ 254 w 258"/>
                  <a:gd name="T65" fmla="*/ 79 h 278"/>
                  <a:gd name="T66" fmla="*/ 260 w 258"/>
                  <a:gd name="T67" fmla="*/ 91 h 278"/>
                  <a:gd name="T68" fmla="*/ 272 w 258"/>
                  <a:gd name="T69" fmla="*/ 129 h 278"/>
                  <a:gd name="T70" fmla="*/ 278 w 258"/>
                  <a:gd name="T71" fmla="*/ 156 h 278"/>
                  <a:gd name="T72" fmla="*/ 280 w 258"/>
                  <a:gd name="T73" fmla="*/ 197 h 278"/>
                  <a:gd name="T74" fmla="*/ 282 w 258"/>
                  <a:gd name="T75" fmla="*/ 225 h 278"/>
                  <a:gd name="T76" fmla="*/ 293 w 258"/>
                  <a:gd name="T77" fmla="*/ 237 h 278"/>
                  <a:gd name="T78" fmla="*/ 302 w 258"/>
                  <a:gd name="T79" fmla="*/ 246 h 27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8"/>
                  <a:gd name="T121" fmla="*/ 0 h 278"/>
                  <a:gd name="T122" fmla="*/ 258 w 258"/>
                  <a:gd name="T123" fmla="*/ 278 h 27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8" h="278">
                    <a:moveTo>
                      <a:pt x="258" y="210"/>
                    </a:moveTo>
                    <a:lnTo>
                      <a:pt x="179" y="269"/>
                    </a:lnTo>
                    <a:lnTo>
                      <a:pt x="163" y="275"/>
                    </a:lnTo>
                    <a:cubicBezTo>
                      <a:pt x="159" y="276"/>
                      <a:pt x="156" y="278"/>
                      <a:pt x="151" y="278"/>
                    </a:cubicBezTo>
                    <a:cubicBezTo>
                      <a:pt x="150" y="278"/>
                      <a:pt x="148" y="278"/>
                      <a:pt x="148" y="277"/>
                    </a:cubicBezTo>
                    <a:cubicBezTo>
                      <a:pt x="147" y="273"/>
                      <a:pt x="150" y="269"/>
                      <a:pt x="149" y="266"/>
                    </a:cubicBezTo>
                    <a:cubicBezTo>
                      <a:pt x="147" y="263"/>
                      <a:pt x="143" y="262"/>
                      <a:pt x="140" y="261"/>
                    </a:cubicBezTo>
                    <a:cubicBezTo>
                      <a:pt x="138" y="260"/>
                      <a:pt x="136" y="261"/>
                      <a:pt x="134" y="260"/>
                    </a:cubicBezTo>
                    <a:cubicBezTo>
                      <a:pt x="132" y="259"/>
                      <a:pt x="131" y="257"/>
                      <a:pt x="130" y="255"/>
                    </a:cubicBezTo>
                    <a:cubicBezTo>
                      <a:pt x="128" y="254"/>
                      <a:pt x="125" y="255"/>
                      <a:pt x="124" y="253"/>
                    </a:cubicBezTo>
                    <a:cubicBezTo>
                      <a:pt x="123" y="251"/>
                      <a:pt x="124" y="249"/>
                      <a:pt x="124" y="246"/>
                    </a:cubicBezTo>
                    <a:lnTo>
                      <a:pt x="48" y="187"/>
                    </a:lnTo>
                    <a:lnTo>
                      <a:pt x="0" y="152"/>
                    </a:lnTo>
                    <a:lnTo>
                      <a:pt x="0" y="147"/>
                    </a:lnTo>
                    <a:lnTo>
                      <a:pt x="0" y="132"/>
                    </a:lnTo>
                    <a:cubicBezTo>
                      <a:pt x="0" y="129"/>
                      <a:pt x="7" y="127"/>
                      <a:pt x="10" y="124"/>
                    </a:cubicBezTo>
                    <a:cubicBezTo>
                      <a:pt x="12" y="122"/>
                      <a:pt x="15" y="120"/>
                      <a:pt x="18" y="119"/>
                    </a:cubicBezTo>
                    <a:cubicBezTo>
                      <a:pt x="20" y="118"/>
                      <a:pt x="23" y="119"/>
                      <a:pt x="25" y="117"/>
                    </a:cubicBezTo>
                    <a:cubicBezTo>
                      <a:pt x="26" y="117"/>
                      <a:pt x="26" y="114"/>
                      <a:pt x="28" y="114"/>
                    </a:cubicBezTo>
                    <a:cubicBezTo>
                      <a:pt x="30" y="113"/>
                      <a:pt x="33" y="114"/>
                      <a:pt x="36" y="114"/>
                    </a:cubicBezTo>
                    <a:cubicBezTo>
                      <a:pt x="39" y="113"/>
                      <a:pt x="42" y="113"/>
                      <a:pt x="44" y="112"/>
                    </a:cubicBezTo>
                    <a:cubicBezTo>
                      <a:pt x="47" y="109"/>
                      <a:pt x="47" y="105"/>
                      <a:pt x="50" y="103"/>
                    </a:cubicBezTo>
                    <a:cubicBezTo>
                      <a:pt x="53" y="100"/>
                      <a:pt x="58" y="101"/>
                      <a:pt x="62" y="100"/>
                    </a:cubicBezTo>
                    <a:cubicBezTo>
                      <a:pt x="64" y="99"/>
                      <a:pt x="65" y="97"/>
                      <a:pt x="65" y="96"/>
                    </a:cubicBezTo>
                    <a:cubicBezTo>
                      <a:pt x="64" y="94"/>
                      <a:pt x="60" y="94"/>
                      <a:pt x="60" y="92"/>
                    </a:cubicBezTo>
                    <a:cubicBezTo>
                      <a:pt x="60" y="90"/>
                      <a:pt x="62" y="87"/>
                      <a:pt x="64" y="86"/>
                    </a:cubicBezTo>
                    <a:cubicBezTo>
                      <a:pt x="67" y="84"/>
                      <a:pt x="70" y="84"/>
                      <a:pt x="73" y="84"/>
                    </a:cubicBezTo>
                    <a:cubicBezTo>
                      <a:pt x="77" y="83"/>
                      <a:pt x="81" y="81"/>
                      <a:pt x="85" y="81"/>
                    </a:cubicBezTo>
                    <a:cubicBezTo>
                      <a:pt x="87" y="80"/>
                      <a:pt x="89" y="81"/>
                      <a:pt x="91" y="80"/>
                    </a:cubicBezTo>
                    <a:cubicBezTo>
                      <a:pt x="92" y="78"/>
                      <a:pt x="94" y="76"/>
                      <a:pt x="94" y="73"/>
                    </a:cubicBezTo>
                    <a:cubicBezTo>
                      <a:pt x="94" y="71"/>
                      <a:pt x="91" y="71"/>
                      <a:pt x="90" y="69"/>
                    </a:cubicBezTo>
                    <a:cubicBezTo>
                      <a:pt x="90" y="68"/>
                      <a:pt x="91" y="66"/>
                      <a:pt x="90" y="65"/>
                    </a:cubicBezTo>
                    <a:cubicBezTo>
                      <a:pt x="90" y="63"/>
                      <a:pt x="88" y="63"/>
                      <a:pt x="87" y="61"/>
                    </a:cubicBezTo>
                    <a:cubicBezTo>
                      <a:pt x="87" y="58"/>
                      <a:pt x="88" y="54"/>
                      <a:pt x="88" y="50"/>
                    </a:cubicBezTo>
                    <a:cubicBezTo>
                      <a:pt x="88" y="46"/>
                      <a:pt x="88" y="41"/>
                      <a:pt x="87" y="37"/>
                    </a:cubicBezTo>
                    <a:cubicBezTo>
                      <a:pt x="86" y="35"/>
                      <a:pt x="84" y="33"/>
                      <a:pt x="82" y="31"/>
                    </a:cubicBezTo>
                    <a:cubicBezTo>
                      <a:pt x="85" y="31"/>
                      <a:pt x="87" y="31"/>
                      <a:pt x="89" y="29"/>
                    </a:cubicBezTo>
                    <a:cubicBezTo>
                      <a:pt x="91" y="28"/>
                      <a:pt x="91" y="24"/>
                      <a:pt x="93" y="23"/>
                    </a:cubicBezTo>
                    <a:cubicBezTo>
                      <a:pt x="95" y="21"/>
                      <a:pt x="97" y="20"/>
                      <a:pt x="100" y="19"/>
                    </a:cubicBezTo>
                    <a:cubicBezTo>
                      <a:pt x="102" y="19"/>
                      <a:pt x="105" y="19"/>
                      <a:pt x="107" y="18"/>
                    </a:cubicBezTo>
                    <a:cubicBezTo>
                      <a:pt x="110" y="16"/>
                      <a:pt x="111" y="13"/>
                      <a:pt x="114" y="11"/>
                    </a:cubicBezTo>
                    <a:cubicBezTo>
                      <a:pt x="118" y="9"/>
                      <a:pt x="121" y="8"/>
                      <a:pt x="125" y="7"/>
                    </a:cubicBezTo>
                    <a:cubicBezTo>
                      <a:pt x="128" y="6"/>
                      <a:pt x="132" y="6"/>
                      <a:pt x="135" y="5"/>
                    </a:cubicBezTo>
                    <a:cubicBezTo>
                      <a:pt x="140" y="5"/>
                      <a:pt x="145" y="4"/>
                      <a:pt x="151" y="3"/>
                    </a:cubicBezTo>
                    <a:cubicBezTo>
                      <a:pt x="156" y="3"/>
                      <a:pt x="161" y="2"/>
                      <a:pt x="166" y="2"/>
                    </a:cubicBezTo>
                    <a:cubicBezTo>
                      <a:pt x="168" y="2"/>
                      <a:pt x="169" y="3"/>
                      <a:pt x="171" y="4"/>
                    </a:cubicBezTo>
                    <a:cubicBezTo>
                      <a:pt x="173" y="4"/>
                      <a:pt x="174" y="6"/>
                      <a:pt x="175" y="6"/>
                    </a:cubicBezTo>
                    <a:cubicBezTo>
                      <a:pt x="177" y="6"/>
                      <a:pt x="178" y="4"/>
                      <a:pt x="180" y="3"/>
                    </a:cubicBezTo>
                    <a:cubicBezTo>
                      <a:pt x="182" y="2"/>
                      <a:pt x="185" y="2"/>
                      <a:pt x="187" y="1"/>
                    </a:cubicBezTo>
                    <a:cubicBezTo>
                      <a:pt x="189" y="1"/>
                      <a:pt x="190" y="0"/>
                      <a:pt x="192" y="0"/>
                    </a:cubicBezTo>
                    <a:cubicBezTo>
                      <a:pt x="193" y="1"/>
                      <a:pt x="194" y="2"/>
                      <a:pt x="195" y="2"/>
                    </a:cubicBezTo>
                    <a:cubicBezTo>
                      <a:pt x="197" y="2"/>
                      <a:pt x="198" y="0"/>
                      <a:pt x="200" y="0"/>
                    </a:cubicBezTo>
                    <a:cubicBezTo>
                      <a:pt x="202" y="0"/>
                      <a:pt x="205" y="3"/>
                      <a:pt x="207" y="2"/>
                    </a:cubicBezTo>
                    <a:lnTo>
                      <a:pt x="214" y="2"/>
                    </a:lnTo>
                    <a:cubicBezTo>
                      <a:pt x="214" y="2"/>
                      <a:pt x="214" y="4"/>
                      <a:pt x="214" y="5"/>
                    </a:cubicBezTo>
                    <a:cubicBezTo>
                      <a:pt x="213" y="6"/>
                      <a:pt x="212" y="7"/>
                      <a:pt x="211" y="8"/>
                    </a:cubicBezTo>
                    <a:cubicBezTo>
                      <a:pt x="211" y="9"/>
                      <a:pt x="209" y="9"/>
                      <a:pt x="209" y="10"/>
                    </a:cubicBezTo>
                    <a:cubicBezTo>
                      <a:pt x="209" y="11"/>
                      <a:pt x="211" y="12"/>
                      <a:pt x="212" y="14"/>
                    </a:cubicBezTo>
                    <a:cubicBezTo>
                      <a:pt x="212" y="16"/>
                      <a:pt x="211" y="17"/>
                      <a:pt x="211" y="18"/>
                    </a:cubicBezTo>
                    <a:cubicBezTo>
                      <a:pt x="211" y="22"/>
                      <a:pt x="212" y="25"/>
                      <a:pt x="212" y="29"/>
                    </a:cubicBezTo>
                    <a:cubicBezTo>
                      <a:pt x="212" y="32"/>
                      <a:pt x="212" y="36"/>
                      <a:pt x="210" y="38"/>
                    </a:cubicBezTo>
                    <a:cubicBezTo>
                      <a:pt x="210" y="40"/>
                      <a:pt x="207" y="41"/>
                      <a:pt x="206" y="42"/>
                    </a:cubicBezTo>
                    <a:cubicBezTo>
                      <a:pt x="204" y="44"/>
                      <a:pt x="202" y="46"/>
                      <a:pt x="201" y="48"/>
                    </a:cubicBezTo>
                    <a:cubicBezTo>
                      <a:pt x="200" y="50"/>
                      <a:pt x="200" y="52"/>
                      <a:pt x="201" y="53"/>
                    </a:cubicBezTo>
                    <a:cubicBezTo>
                      <a:pt x="201" y="56"/>
                      <a:pt x="202" y="59"/>
                      <a:pt x="204" y="61"/>
                    </a:cubicBezTo>
                    <a:cubicBezTo>
                      <a:pt x="206" y="63"/>
                      <a:pt x="209" y="64"/>
                      <a:pt x="211" y="66"/>
                    </a:cubicBezTo>
                    <a:cubicBezTo>
                      <a:pt x="212" y="68"/>
                      <a:pt x="210" y="70"/>
                      <a:pt x="211" y="72"/>
                    </a:cubicBezTo>
                    <a:cubicBezTo>
                      <a:pt x="212" y="74"/>
                      <a:pt x="214" y="75"/>
                      <a:pt x="216" y="76"/>
                    </a:cubicBezTo>
                    <a:cubicBezTo>
                      <a:pt x="217" y="77"/>
                      <a:pt x="220" y="77"/>
                      <a:pt x="221" y="78"/>
                    </a:cubicBezTo>
                    <a:lnTo>
                      <a:pt x="226" y="107"/>
                    </a:lnTo>
                    <a:cubicBezTo>
                      <a:pt x="225" y="107"/>
                      <a:pt x="223" y="107"/>
                      <a:pt x="223" y="109"/>
                    </a:cubicBezTo>
                    <a:cubicBezTo>
                      <a:pt x="225" y="116"/>
                      <a:pt x="230" y="123"/>
                      <a:pt x="231" y="130"/>
                    </a:cubicBezTo>
                    <a:cubicBezTo>
                      <a:pt x="232" y="136"/>
                      <a:pt x="229" y="143"/>
                      <a:pt x="230" y="149"/>
                    </a:cubicBezTo>
                    <a:cubicBezTo>
                      <a:pt x="230" y="154"/>
                      <a:pt x="234" y="159"/>
                      <a:pt x="233" y="164"/>
                    </a:cubicBezTo>
                    <a:cubicBezTo>
                      <a:pt x="232" y="167"/>
                      <a:pt x="225" y="166"/>
                      <a:pt x="226" y="169"/>
                    </a:cubicBezTo>
                    <a:cubicBezTo>
                      <a:pt x="226" y="176"/>
                      <a:pt x="233" y="181"/>
                      <a:pt x="235" y="187"/>
                    </a:cubicBezTo>
                    <a:cubicBezTo>
                      <a:pt x="236" y="190"/>
                      <a:pt x="234" y="195"/>
                      <a:pt x="236" y="198"/>
                    </a:cubicBezTo>
                    <a:cubicBezTo>
                      <a:pt x="238" y="200"/>
                      <a:pt x="242" y="197"/>
                      <a:pt x="244" y="197"/>
                    </a:cubicBezTo>
                    <a:cubicBezTo>
                      <a:pt x="248" y="198"/>
                      <a:pt x="252" y="199"/>
                      <a:pt x="254" y="202"/>
                    </a:cubicBezTo>
                    <a:cubicBezTo>
                      <a:pt x="255" y="203"/>
                      <a:pt x="251" y="204"/>
                      <a:pt x="251" y="205"/>
                    </a:cubicBezTo>
                    <a:cubicBezTo>
                      <a:pt x="252" y="208"/>
                      <a:pt x="256" y="209"/>
                      <a:pt x="258" y="210"/>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 name="Freeform 2568"/>
              <p:cNvSpPr>
                <a:spLocks noChangeAspect="1"/>
              </p:cNvSpPr>
              <p:nvPr/>
            </p:nvSpPr>
            <p:spPr bwMode="auto">
              <a:xfrm>
                <a:off x="2969" y="1976"/>
                <a:ext cx="63" cy="133"/>
              </a:xfrm>
              <a:custGeom>
                <a:avLst/>
                <a:gdLst>
                  <a:gd name="T0" fmla="*/ 31 w 53"/>
                  <a:gd name="T1" fmla="*/ 133 h 111"/>
                  <a:gd name="T2" fmla="*/ 39 w 53"/>
                  <a:gd name="T3" fmla="*/ 128 h 111"/>
                  <a:gd name="T4" fmla="*/ 42 w 53"/>
                  <a:gd name="T5" fmla="*/ 121 h 111"/>
                  <a:gd name="T6" fmla="*/ 39 w 53"/>
                  <a:gd name="T7" fmla="*/ 108 h 111"/>
                  <a:gd name="T8" fmla="*/ 45 w 53"/>
                  <a:gd name="T9" fmla="*/ 104 h 111"/>
                  <a:gd name="T10" fmla="*/ 52 w 53"/>
                  <a:gd name="T11" fmla="*/ 97 h 111"/>
                  <a:gd name="T12" fmla="*/ 62 w 53"/>
                  <a:gd name="T13" fmla="*/ 91 h 111"/>
                  <a:gd name="T14" fmla="*/ 59 w 53"/>
                  <a:gd name="T15" fmla="*/ 87 h 111"/>
                  <a:gd name="T16" fmla="*/ 61 w 53"/>
                  <a:gd name="T17" fmla="*/ 78 h 111"/>
                  <a:gd name="T18" fmla="*/ 45 w 53"/>
                  <a:gd name="T19" fmla="*/ 69 h 111"/>
                  <a:gd name="T20" fmla="*/ 40 w 53"/>
                  <a:gd name="T21" fmla="*/ 66 h 111"/>
                  <a:gd name="T22" fmla="*/ 38 w 53"/>
                  <a:gd name="T23" fmla="*/ 58 h 111"/>
                  <a:gd name="T24" fmla="*/ 46 w 53"/>
                  <a:gd name="T25" fmla="*/ 54 h 111"/>
                  <a:gd name="T26" fmla="*/ 52 w 53"/>
                  <a:gd name="T27" fmla="*/ 42 h 111"/>
                  <a:gd name="T28" fmla="*/ 52 w 53"/>
                  <a:gd name="T29" fmla="*/ 30 h 111"/>
                  <a:gd name="T30" fmla="*/ 45 w 53"/>
                  <a:gd name="T31" fmla="*/ 25 h 111"/>
                  <a:gd name="T32" fmla="*/ 44 w 53"/>
                  <a:gd name="T33" fmla="*/ 20 h 111"/>
                  <a:gd name="T34" fmla="*/ 50 w 53"/>
                  <a:gd name="T35" fmla="*/ 17 h 111"/>
                  <a:gd name="T36" fmla="*/ 53 w 53"/>
                  <a:gd name="T37" fmla="*/ 10 h 111"/>
                  <a:gd name="T38" fmla="*/ 52 w 53"/>
                  <a:gd name="T39" fmla="*/ 5 h 111"/>
                  <a:gd name="T40" fmla="*/ 46 w 53"/>
                  <a:gd name="T41" fmla="*/ 11 h 111"/>
                  <a:gd name="T42" fmla="*/ 40 w 53"/>
                  <a:gd name="T43" fmla="*/ 10 h 111"/>
                  <a:gd name="T44" fmla="*/ 43 w 53"/>
                  <a:gd name="T45" fmla="*/ 4 h 111"/>
                  <a:gd name="T46" fmla="*/ 36 w 53"/>
                  <a:gd name="T47" fmla="*/ 1 h 111"/>
                  <a:gd name="T48" fmla="*/ 26 w 53"/>
                  <a:gd name="T49" fmla="*/ 1 h 111"/>
                  <a:gd name="T50" fmla="*/ 17 w 53"/>
                  <a:gd name="T51" fmla="*/ 7 h 111"/>
                  <a:gd name="T52" fmla="*/ 17 w 53"/>
                  <a:gd name="T53" fmla="*/ 11 h 111"/>
                  <a:gd name="T54" fmla="*/ 13 w 53"/>
                  <a:gd name="T55" fmla="*/ 14 h 111"/>
                  <a:gd name="T56" fmla="*/ 11 w 53"/>
                  <a:gd name="T57" fmla="*/ 17 h 111"/>
                  <a:gd name="T58" fmla="*/ 14 w 53"/>
                  <a:gd name="T59" fmla="*/ 22 h 111"/>
                  <a:gd name="T60" fmla="*/ 13 w 53"/>
                  <a:gd name="T61" fmla="*/ 26 h 111"/>
                  <a:gd name="T62" fmla="*/ 14 w 53"/>
                  <a:gd name="T63" fmla="*/ 40 h 111"/>
                  <a:gd name="T64" fmla="*/ 12 w 53"/>
                  <a:gd name="T65" fmla="*/ 50 h 111"/>
                  <a:gd name="T66" fmla="*/ 7 w 53"/>
                  <a:gd name="T67" fmla="*/ 55 h 111"/>
                  <a:gd name="T68" fmla="*/ 1 w 53"/>
                  <a:gd name="T69" fmla="*/ 62 h 111"/>
                  <a:gd name="T70" fmla="*/ 1 w 53"/>
                  <a:gd name="T71" fmla="*/ 68 h 111"/>
                  <a:gd name="T72" fmla="*/ 5 w 53"/>
                  <a:gd name="T73" fmla="*/ 78 h 111"/>
                  <a:gd name="T74" fmla="*/ 13 w 53"/>
                  <a:gd name="T75" fmla="*/ 84 h 111"/>
                  <a:gd name="T76" fmla="*/ 13 w 53"/>
                  <a:gd name="T77" fmla="*/ 91 h 111"/>
                  <a:gd name="T78" fmla="*/ 19 w 53"/>
                  <a:gd name="T79" fmla="*/ 96 h 111"/>
                  <a:gd name="T80" fmla="*/ 25 w 53"/>
                  <a:gd name="T81" fmla="*/ 98 h 111"/>
                  <a:gd name="T82" fmla="*/ 31 w 53"/>
                  <a:gd name="T83" fmla="*/ 133 h 1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3"/>
                  <a:gd name="T127" fmla="*/ 0 h 111"/>
                  <a:gd name="T128" fmla="*/ 53 w 53"/>
                  <a:gd name="T129" fmla="*/ 111 h 11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3" h="111">
                    <a:moveTo>
                      <a:pt x="26" y="111"/>
                    </a:moveTo>
                    <a:cubicBezTo>
                      <a:pt x="28" y="110"/>
                      <a:pt x="31" y="109"/>
                      <a:pt x="33" y="107"/>
                    </a:cubicBezTo>
                    <a:cubicBezTo>
                      <a:pt x="34" y="105"/>
                      <a:pt x="35" y="103"/>
                      <a:pt x="35" y="101"/>
                    </a:cubicBezTo>
                    <a:cubicBezTo>
                      <a:pt x="35" y="97"/>
                      <a:pt x="33" y="94"/>
                      <a:pt x="33" y="90"/>
                    </a:cubicBezTo>
                    <a:cubicBezTo>
                      <a:pt x="34" y="88"/>
                      <a:pt x="37" y="89"/>
                      <a:pt x="38" y="87"/>
                    </a:cubicBezTo>
                    <a:cubicBezTo>
                      <a:pt x="40" y="86"/>
                      <a:pt x="42" y="83"/>
                      <a:pt x="44" y="81"/>
                    </a:cubicBezTo>
                    <a:cubicBezTo>
                      <a:pt x="46" y="79"/>
                      <a:pt x="50" y="78"/>
                      <a:pt x="52" y="76"/>
                    </a:cubicBezTo>
                    <a:cubicBezTo>
                      <a:pt x="53" y="75"/>
                      <a:pt x="50" y="74"/>
                      <a:pt x="50" y="73"/>
                    </a:cubicBezTo>
                    <a:cubicBezTo>
                      <a:pt x="49" y="70"/>
                      <a:pt x="50" y="67"/>
                      <a:pt x="51" y="65"/>
                    </a:cubicBezTo>
                    <a:cubicBezTo>
                      <a:pt x="47" y="63"/>
                      <a:pt x="42" y="61"/>
                      <a:pt x="38" y="58"/>
                    </a:cubicBezTo>
                    <a:cubicBezTo>
                      <a:pt x="37" y="58"/>
                      <a:pt x="35" y="57"/>
                      <a:pt x="34" y="55"/>
                    </a:cubicBezTo>
                    <a:cubicBezTo>
                      <a:pt x="33" y="53"/>
                      <a:pt x="31" y="51"/>
                      <a:pt x="32" y="48"/>
                    </a:cubicBezTo>
                    <a:cubicBezTo>
                      <a:pt x="33" y="46"/>
                      <a:pt x="37" y="47"/>
                      <a:pt x="39" y="45"/>
                    </a:cubicBezTo>
                    <a:cubicBezTo>
                      <a:pt x="41" y="42"/>
                      <a:pt x="43" y="39"/>
                      <a:pt x="44" y="35"/>
                    </a:cubicBezTo>
                    <a:cubicBezTo>
                      <a:pt x="45" y="32"/>
                      <a:pt x="46" y="28"/>
                      <a:pt x="44" y="25"/>
                    </a:cubicBezTo>
                    <a:cubicBezTo>
                      <a:pt x="43" y="22"/>
                      <a:pt x="39" y="23"/>
                      <a:pt x="38" y="21"/>
                    </a:cubicBezTo>
                    <a:cubicBezTo>
                      <a:pt x="36" y="20"/>
                      <a:pt x="36" y="18"/>
                      <a:pt x="37" y="17"/>
                    </a:cubicBezTo>
                    <a:cubicBezTo>
                      <a:pt x="38" y="15"/>
                      <a:pt x="41" y="15"/>
                      <a:pt x="42" y="14"/>
                    </a:cubicBezTo>
                    <a:cubicBezTo>
                      <a:pt x="43" y="12"/>
                      <a:pt x="45" y="10"/>
                      <a:pt x="45" y="8"/>
                    </a:cubicBezTo>
                    <a:cubicBezTo>
                      <a:pt x="45" y="7"/>
                      <a:pt x="46" y="3"/>
                      <a:pt x="44" y="4"/>
                    </a:cubicBezTo>
                    <a:cubicBezTo>
                      <a:pt x="42" y="4"/>
                      <a:pt x="41" y="8"/>
                      <a:pt x="39" y="9"/>
                    </a:cubicBezTo>
                    <a:cubicBezTo>
                      <a:pt x="38" y="10"/>
                      <a:pt x="35" y="10"/>
                      <a:pt x="34" y="8"/>
                    </a:cubicBezTo>
                    <a:cubicBezTo>
                      <a:pt x="33" y="7"/>
                      <a:pt x="37" y="5"/>
                      <a:pt x="36" y="3"/>
                    </a:cubicBezTo>
                    <a:cubicBezTo>
                      <a:pt x="35" y="1"/>
                      <a:pt x="32" y="2"/>
                      <a:pt x="30" y="1"/>
                    </a:cubicBezTo>
                    <a:cubicBezTo>
                      <a:pt x="27" y="1"/>
                      <a:pt x="25" y="0"/>
                      <a:pt x="22" y="1"/>
                    </a:cubicBezTo>
                    <a:cubicBezTo>
                      <a:pt x="19" y="2"/>
                      <a:pt x="17" y="4"/>
                      <a:pt x="14" y="6"/>
                    </a:cubicBezTo>
                    <a:cubicBezTo>
                      <a:pt x="14" y="6"/>
                      <a:pt x="14" y="8"/>
                      <a:pt x="14" y="9"/>
                    </a:cubicBezTo>
                    <a:cubicBezTo>
                      <a:pt x="13" y="10"/>
                      <a:pt x="12" y="11"/>
                      <a:pt x="11" y="12"/>
                    </a:cubicBezTo>
                    <a:cubicBezTo>
                      <a:pt x="11" y="13"/>
                      <a:pt x="9" y="13"/>
                      <a:pt x="9" y="14"/>
                    </a:cubicBezTo>
                    <a:cubicBezTo>
                      <a:pt x="9" y="15"/>
                      <a:pt x="11" y="16"/>
                      <a:pt x="12" y="18"/>
                    </a:cubicBezTo>
                    <a:cubicBezTo>
                      <a:pt x="12" y="20"/>
                      <a:pt x="11" y="21"/>
                      <a:pt x="11" y="22"/>
                    </a:cubicBezTo>
                    <a:cubicBezTo>
                      <a:pt x="11" y="26"/>
                      <a:pt x="12" y="29"/>
                      <a:pt x="12" y="33"/>
                    </a:cubicBezTo>
                    <a:cubicBezTo>
                      <a:pt x="12" y="36"/>
                      <a:pt x="12" y="40"/>
                      <a:pt x="10" y="42"/>
                    </a:cubicBezTo>
                    <a:cubicBezTo>
                      <a:pt x="10" y="44"/>
                      <a:pt x="7" y="45"/>
                      <a:pt x="6" y="46"/>
                    </a:cubicBezTo>
                    <a:cubicBezTo>
                      <a:pt x="4" y="48"/>
                      <a:pt x="2" y="50"/>
                      <a:pt x="1" y="52"/>
                    </a:cubicBezTo>
                    <a:cubicBezTo>
                      <a:pt x="0" y="54"/>
                      <a:pt x="0" y="56"/>
                      <a:pt x="1" y="57"/>
                    </a:cubicBezTo>
                    <a:cubicBezTo>
                      <a:pt x="1" y="60"/>
                      <a:pt x="2" y="63"/>
                      <a:pt x="4" y="65"/>
                    </a:cubicBezTo>
                    <a:cubicBezTo>
                      <a:pt x="6" y="67"/>
                      <a:pt x="9" y="68"/>
                      <a:pt x="11" y="70"/>
                    </a:cubicBezTo>
                    <a:cubicBezTo>
                      <a:pt x="12" y="72"/>
                      <a:pt x="10" y="74"/>
                      <a:pt x="11" y="76"/>
                    </a:cubicBezTo>
                    <a:cubicBezTo>
                      <a:pt x="12" y="78"/>
                      <a:pt x="14" y="79"/>
                      <a:pt x="16" y="80"/>
                    </a:cubicBezTo>
                    <a:cubicBezTo>
                      <a:pt x="17" y="81"/>
                      <a:pt x="20" y="81"/>
                      <a:pt x="21" y="82"/>
                    </a:cubicBezTo>
                    <a:lnTo>
                      <a:pt x="26" y="111"/>
                    </a:ln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 name="Freeform 2569"/>
              <p:cNvSpPr>
                <a:spLocks noChangeAspect="1"/>
              </p:cNvSpPr>
              <p:nvPr/>
            </p:nvSpPr>
            <p:spPr bwMode="auto">
              <a:xfrm>
                <a:off x="2996" y="2605"/>
                <a:ext cx="88" cy="108"/>
              </a:xfrm>
              <a:custGeom>
                <a:avLst/>
                <a:gdLst>
                  <a:gd name="T0" fmla="*/ 69 w 73"/>
                  <a:gd name="T1" fmla="*/ 2 h 90"/>
                  <a:gd name="T2" fmla="*/ 60 w 73"/>
                  <a:gd name="T3" fmla="*/ 0 h 90"/>
                  <a:gd name="T4" fmla="*/ 36 w 73"/>
                  <a:gd name="T5" fmla="*/ 0 h 90"/>
                  <a:gd name="T6" fmla="*/ 35 w 73"/>
                  <a:gd name="T7" fmla="*/ 4 h 90"/>
                  <a:gd name="T8" fmla="*/ 36 w 73"/>
                  <a:gd name="T9" fmla="*/ 19 h 90"/>
                  <a:gd name="T10" fmla="*/ 33 w 73"/>
                  <a:gd name="T11" fmla="*/ 22 h 90"/>
                  <a:gd name="T12" fmla="*/ 11 w 73"/>
                  <a:gd name="T13" fmla="*/ 20 h 90"/>
                  <a:gd name="T14" fmla="*/ 10 w 73"/>
                  <a:gd name="T15" fmla="*/ 30 h 90"/>
                  <a:gd name="T16" fmla="*/ 7 w 73"/>
                  <a:gd name="T17" fmla="*/ 41 h 90"/>
                  <a:gd name="T18" fmla="*/ 4 w 73"/>
                  <a:gd name="T19" fmla="*/ 54 h 90"/>
                  <a:gd name="T20" fmla="*/ 0 w 73"/>
                  <a:gd name="T21" fmla="*/ 52 h 90"/>
                  <a:gd name="T22" fmla="*/ 4 w 73"/>
                  <a:gd name="T23" fmla="*/ 62 h 90"/>
                  <a:gd name="T24" fmla="*/ 11 w 73"/>
                  <a:gd name="T25" fmla="*/ 68 h 90"/>
                  <a:gd name="T26" fmla="*/ 6 w 73"/>
                  <a:gd name="T27" fmla="*/ 70 h 90"/>
                  <a:gd name="T28" fmla="*/ 11 w 73"/>
                  <a:gd name="T29" fmla="*/ 74 h 90"/>
                  <a:gd name="T30" fmla="*/ 10 w 73"/>
                  <a:gd name="T31" fmla="*/ 79 h 90"/>
                  <a:gd name="T32" fmla="*/ 18 w 73"/>
                  <a:gd name="T33" fmla="*/ 84 h 90"/>
                  <a:gd name="T34" fmla="*/ 14 w 73"/>
                  <a:gd name="T35" fmla="*/ 85 h 90"/>
                  <a:gd name="T36" fmla="*/ 20 w 73"/>
                  <a:gd name="T37" fmla="*/ 92 h 90"/>
                  <a:gd name="T38" fmla="*/ 28 w 73"/>
                  <a:gd name="T39" fmla="*/ 103 h 90"/>
                  <a:gd name="T40" fmla="*/ 34 w 73"/>
                  <a:gd name="T41" fmla="*/ 108 h 90"/>
                  <a:gd name="T42" fmla="*/ 36 w 73"/>
                  <a:gd name="T43" fmla="*/ 102 h 90"/>
                  <a:gd name="T44" fmla="*/ 43 w 73"/>
                  <a:gd name="T45" fmla="*/ 103 h 90"/>
                  <a:gd name="T46" fmla="*/ 45 w 73"/>
                  <a:gd name="T47" fmla="*/ 95 h 90"/>
                  <a:gd name="T48" fmla="*/ 39 w 73"/>
                  <a:gd name="T49" fmla="*/ 89 h 90"/>
                  <a:gd name="T50" fmla="*/ 40 w 73"/>
                  <a:gd name="T51" fmla="*/ 80 h 90"/>
                  <a:gd name="T52" fmla="*/ 51 w 73"/>
                  <a:gd name="T53" fmla="*/ 82 h 90"/>
                  <a:gd name="T54" fmla="*/ 53 w 73"/>
                  <a:gd name="T55" fmla="*/ 73 h 90"/>
                  <a:gd name="T56" fmla="*/ 60 w 73"/>
                  <a:gd name="T57" fmla="*/ 79 h 90"/>
                  <a:gd name="T58" fmla="*/ 70 w 73"/>
                  <a:gd name="T59" fmla="*/ 78 h 90"/>
                  <a:gd name="T60" fmla="*/ 72 w 73"/>
                  <a:gd name="T61" fmla="*/ 82 h 90"/>
                  <a:gd name="T62" fmla="*/ 77 w 73"/>
                  <a:gd name="T63" fmla="*/ 82 h 90"/>
                  <a:gd name="T64" fmla="*/ 78 w 73"/>
                  <a:gd name="T65" fmla="*/ 71 h 90"/>
                  <a:gd name="T66" fmla="*/ 78 w 73"/>
                  <a:gd name="T67" fmla="*/ 59 h 90"/>
                  <a:gd name="T68" fmla="*/ 81 w 73"/>
                  <a:gd name="T69" fmla="*/ 50 h 90"/>
                  <a:gd name="T70" fmla="*/ 74 w 73"/>
                  <a:gd name="T71" fmla="*/ 48 h 90"/>
                  <a:gd name="T72" fmla="*/ 76 w 73"/>
                  <a:gd name="T73" fmla="*/ 35 h 90"/>
                  <a:gd name="T74" fmla="*/ 84 w 73"/>
                  <a:gd name="T75" fmla="*/ 30 h 90"/>
                  <a:gd name="T76" fmla="*/ 84 w 73"/>
                  <a:gd name="T77" fmla="*/ 18 h 90"/>
                  <a:gd name="T78" fmla="*/ 68 w 73"/>
                  <a:gd name="T79" fmla="*/ 17 h 90"/>
                  <a:gd name="T80" fmla="*/ 65 w 73"/>
                  <a:gd name="T81" fmla="*/ 11 h 90"/>
                  <a:gd name="T82" fmla="*/ 69 w 73"/>
                  <a:gd name="T83" fmla="*/ 2 h 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3"/>
                  <a:gd name="T127" fmla="*/ 0 h 90"/>
                  <a:gd name="T128" fmla="*/ 73 w 73"/>
                  <a:gd name="T129" fmla="*/ 90 h 9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3" h="90">
                    <a:moveTo>
                      <a:pt x="57" y="2"/>
                    </a:moveTo>
                    <a:cubicBezTo>
                      <a:pt x="54" y="1"/>
                      <a:pt x="52" y="1"/>
                      <a:pt x="50" y="0"/>
                    </a:cubicBezTo>
                    <a:cubicBezTo>
                      <a:pt x="43" y="0"/>
                      <a:pt x="36" y="0"/>
                      <a:pt x="30" y="0"/>
                    </a:cubicBezTo>
                    <a:cubicBezTo>
                      <a:pt x="29" y="1"/>
                      <a:pt x="29" y="2"/>
                      <a:pt x="29" y="3"/>
                    </a:cubicBezTo>
                    <a:cubicBezTo>
                      <a:pt x="29" y="7"/>
                      <a:pt x="31" y="12"/>
                      <a:pt x="30" y="16"/>
                    </a:cubicBezTo>
                    <a:cubicBezTo>
                      <a:pt x="29" y="17"/>
                      <a:pt x="28" y="18"/>
                      <a:pt x="27" y="18"/>
                    </a:cubicBezTo>
                    <a:cubicBezTo>
                      <a:pt x="21" y="18"/>
                      <a:pt x="15" y="17"/>
                      <a:pt x="9" y="17"/>
                    </a:cubicBezTo>
                    <a:cubicBezTo>
                      <a:pt x="9" y="20"/>
                      <a:pt x="9" y="22"/>
                      <a:pt x="8" y="25"/>
                    </a:cubicBezTo>
                    <a:cubicBezTo>
                      <a:pt x="8" y="28"/>
                      <a:pt x="7" y="31"/>
                      <a:pt x="6" y="34"/>
                    </a:cubicBezTo>
                    <a:cubicBezTo>
                      <a:pt x="5" y="38"/>
                      <a:pt x="5" y="42"/>
                      <a:pt x="3" y="45"/>
                    </a:cubicBezTo>
                    <a:cubicBezTo>
                      <a:pt x="2" y="46"/>
                      <a:pt x="0" y="42"/>
                      <a:pt x="0" y="43"/>
                    </a:cubicBezTo>
                    <a:cubicBezTo>
                      <a:pt x="0" y="47"/>
                      <a:pt x="1" y="50"/>
                      <a:pt x="3" y="52"/>
                    </a:cubicBezTo>
                    <a:cubicBezTo>
                      <a:pt x="4" y="54"/>
                      <a:pt x="8" y="55"/>
                      <a:pt x="9" y="57"/>
                    </a:cubicBezTo>
                    <a:cubicBezTo>
                      <a:pt x="9" y="58"/>
                      <a:pt x="5" y="57"/>
                      <a:pt x="5" y="58"/>
                    </a:cubicBezTo>
                    <a:cubicBezTo>
                      <a:pt x="5" y="60"/>
                      <a:pt x="8" y="61"/>
                      <a:pt x="9" y="62"/>
                    </a:cubicBezTo>
                    <a:cubicBezTo>
                      <a:pt x="9" y="64"/>
                      <a:pt x="7" y="65"/>
                      <a:pt x="8" y="66"/>
                    </a:cubicBezTo>
                    <a:cubicBezTo>
                      <a:pt x="10" y="68"/>
                      <a:pt x="13" y="68"/>
                      <a:pt x="15" y="70"/>
                    </a:cubicBezTo>
                    <a:cubicBezTo>
                      <a:pt x="15" y="71"/>
                      <a:pt x="11" y="70"/>
                      <a:pt x="12" y="71"/>
                    </a:cubicBezTo>
                    <a:cubicBezTo>
                      <a:pt x="12" y="74"/>
                      <a:pt x="15" y="75"/>
                      <a:pt x="17" y="77"/>
                    </a:cubicBezTo>
                    <a:cubicBezTo>
                      <a:pt x="19" y="80"/>
                      <a:pt x="21" y="83"/>
                      <a:pt x="23" y="86"/>
                    </a:cubicBezTo>
                    <a:cubicBezTo>
                      <a:pt x="25" y="88"/>
                      <a:pt x="26" y="88"/>
                      <a:pt x="28" y="90"/>
                    </a:cubicBezTo>
                    <a:cubicBezTo>
                      <a:pt x="29" y="88"/>
                      <a:pt x="29" y="86"/>
                      <a:pt x="30" y="85"/>
                    </a:cubicBezTo>
                    <a:cubicBezTo>
                      <a:pt x="32" y="84"/>
                      <a:pt x="35" y="87"/>
                      <a:pt x="36" y="86"/>
                    </a:cubicBezTo>
                    <a:cubicBezTo>
                      <a:pt x="37" y="84"/>
                      <a:pt x="37" y="81"/>
                      <a:pt x="37" y="79"/>
                    </a:cubicBezTo>
                    <a:cubicBezTo>
                      <a:pt x="36" y="77"/>
                      <a:pt x="32" y="76"/>
                      <a:pt x="32" y="74"/>
                    </a:cubicBezTo>
                    <a:cubicBezTo>
                      <a:pt x="31" y="71"/>
                      <a:pt x="31" y="68"/>
                      <a:pt x="33" y="67"/>
                    </a:cubicBezTo>
                    <a:cubicBezTo>
                      <a:pt x="36" y="65"/>
                      <a:pt x="40" y="70"/>
                      <a:pt x="42" y="68"/>
                    </a:cubicBezTo>
                    <a:cubicBezTo>
                      <a:pt x="44" y="67"/>
                      <a:pt x="42" y="62"/>
                      <a:pt x="44" y="61"/>
                    </a:cubicBezTo>
                    <a:cubicBezTo>
                      <a:pt x="47" y="60"/>
                      <a:pt x="48" y="65"/>
                      <a:pt x="50" y="66"/>
                    </a:cubicBezTo>
                    <a:cubicBezTo>
                      <a:pt x="53" y="67"/>
                      <a:pt x="56" y="65"/>
                      <a:pt x="58" y="65"/>
                    </a:cubicBezTo>
                    <a:cubicBezTo>
                      <a:pt x="59" y="66"/>
                      <a:pt x="59" y="68"/>
                      <a:pt x="60" y="68"/>
                    </a:cubicBezTo>
                    <a:cubicBezTo>
                      <a:pt x="61" y="69"/>
                      <a:pt x="63" y="70"/>
                      <a:pt x="64" y="68"/>
                    </a:cubicBezTo>
                    <a:cubicBezTo>
                      <a:pt x="66" y="66"/>
                      <a:pt x="65" y="62"/>
                      <a:pt x="65" y="59"/>
                    </a:cubicBezTo>
                    <a:cubicBezTo>
                      <a:pt x="65" y="56"/>
                      <a:pt x="65" y="52"/>
                      <a:pt x="65" y="49"/>
                    </a:cubicBezTo>
                    <a:cubicBezTo>
                      <a:pt x="65" y="47"/>
                      <a:pt x="68" y="44"/>
                      <a:pt x="67" y="42"/>
                    </a:cubicBezTo>
                    <a:cubicBezTo>
                      <a:pt x="66" y="40"/>
                      <a:pt x="62" y="42"/>
                      <a:pt x="61" y="40"/>
                    </a:cubicBezTo>
                    <a:cubicBezTo>
                      <a:pt x="60" y="36"/>
                      <a:pt x="61" y="32"/>
                      <a:pt x="63" y="29"/>
                    </a:cubicBezTo>
                    <a:cubicBezTo>
                      <a:pt x="64" y="27"/>
                      <a:pt x="68" y="27"/>
                      <a:pt x="70" y="25"/>
                    </a:cubicBezTo>
                    <a:cubicBezTo>
                      <a:pt x="71" y="22"/>
                      <a:pt x="73" y="17"/>
                      <a:pt x="70" y="15"/>
                    </a:cubicBezTo>
                    <a:cubicBezTo>
                      <a:pt x="67" y="12"/>
                      <a:pt x="60" y="16"/>
                      <a:pt x="56" y="14"/>
                    </a:cubicBezTo>
                    <a:cubicBezTo>
                      <a:pt x="54" y="14"/>
                      <a:pt x="54" y="11"/>
                      <a:pt x="54" y="9"/>
                    </a:cubicBezTo>
                    <a:cubicBezTo>
                      <a:pt x="54" y="7"/>
                      <a:pt x="56" y="4"/>
                      <a:pt x="57"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 name="Freeform 2570"/>
              <p:cNvSpPr>
                <a:spLocks noChangeAspect="1"/>
              </p:cNvSpPr>
              <p:nvPr/>
            </p:nvSpPr>
            <p:spPr bwMode="auto">
              <a:xfrm>
                <a:off x="3006" y="2607"/>
                <a:ext cx="27" cy="20"/>
              </a:xfrm>
              <a:custGeom>
                <a:avLst/>
                <a:gdLst>
                  <a:gd name="T0" fmla="*/ 1 w 23"/>
                  <a:gd name="T1" fmla="*/ 19 h 16"/>
                  <a:gd name="T2" fmla="*/ 1 w 23"/>
                  <a:gd name="T3" fmla="*/ 7 h 16"/>
                  <a:gd name="T4" fmla="*/ 2 w 23"/>
                  <a:gd name="T5" fmla="*/ 0 h 16"/>
                  <a:gd name="T6" fmla="*/ 25 w 23"/>
                  <a:gd name="T7" fmla="*/ 1 h 16"/>
                  <a:gd name="T8" fmla="*/ 26 w 23"/>
                  <a:gd name="T9" fmla="*/ 17 h 16"/>
                  <a:gd name="T10" fmla="*/ 22 w 23"/>
                  <a:gd name="T11" fmla="*/ 20 h 16"/>
                  <a:gd name="T12" fmla="*/ 1 w 23"/>
                  <a:gd name="T13" fmla="*/ 19 h 16"/>
                  <a:gd name="T14" fmla="*/ 0 60000 65536"/>
                  <a:gd name="T15" fmla="*/ 0 60000 65536"/>
                  <a:gd name="T16" fmla="*/ 0 60000 65536"/>
                  <a:gd name="T17" fmla="*/ 0 60000 65536"/>
                  <a:gd name="T18" fmla="*/ 0 60000 65536"/>
                  <a:gd name="T19" fmla="*/ 0 60000 65536"/>
                  <a:gd name="T20" fmla="*/ 0 60000 65536"/>
                  <a:gd name="T21" fmla="*/ 0 w 23"/>
                  <a:gd name="T22" fmla="*/ 0 h 16"/>
                  <a:gd name="T23" fmla="*/ 23 w 23"/>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16">
                    <a:moveTo>
                      <a:pt x="1" y="15"/>
                    </a:moveTo>
                    <a:cubicBezTo>
                      <a:pt x="1" y="12"/>
                      <a:pt x="0" y="9"/>
                      <a:pt x="1" y="6"/>
                    </a:cubicBezTo>
                    <a:cubicBezTo>
                      <a:pt x="1" y="4"/>
                      <a:pt x="2" y="2"/>
                      <a:pt x="2" y="0"/>
                    </a:cubicBezTo>
                    <a:lnTo>
                      <a:pt x="21" y="1"/>
                    </a:lnTo>
                    <a:cubicBezTo>
                      <a:pt x="21" y="5"/>
                      <a:pt x="23" y="10"/>
                      <a:pt x="22" y="14"/>
                    </a:cubicBezTo>
                    <a:cubicBezTo>
                      <a:pt x="21" y="15"/>
                      <a:pt x="20" y="16"/>
                      <a:pt x="19" y="16"/>
                    </a:cubicBezTo>
                    <a:cubicBezTo>
                      <a:pt x="13" y="16"/>
                      <a:pt x="7" y="15"/>
                      <a:pt x="1" y="1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 name="Freeform 2571"/>
              <p:cNvSpPr>
                <a:spLocks noChangeAspect="1"/>
              </p:cNvSpPr>
              <p:nvPr/>
            </p:nvSpPr>
            <p:spPr bwMode="auto">
              <a:xfrm>
                <a:off x="2988" y="2421"/>
                <a:ext cx="119" cy="195"/>
              </a:xfrm>
              <a:custGeom>
                <a:avLst/>
                <a:gdLst>
                  <a:gd name="T0" fmla="*/ 23 w 99"/>
                  <a:gd name="T1" fmla="*/ 175 h 162"/>
                  <a:gd name="T2" fmla="*/ 19 w 99"/>
                  <a:gd name="T3" fmla="*/ 158 h 162"/>
                  <a:gd name="T4" fmla="*/ 16 w 99"/>
                  <a:gd name="T5" fmla="*/ 156 h 162"/>
                  <a:gd name="T6" fmla="*/ 7 w 99"/>
                  <a:gd name="T7" fmla="*/ 144 h 162"/>
                  <a:gd name="T8" fmla="*/ 0 w 99"/>
                  <a:gd name="T9" fmla="*/ 141 h 162"/>
                  <a:gd name="T10" fmla="*/ 5 w 99"/>
                  <a:gd name="T11" fmla="*/ 122 h 162"/>
                  <a:gd name="T12" fmla="*/ 18 w 99"/>
                  <a:gd name="T13" fmla="*/ 110 h 162"/>
                  <a:gd name="T14" fmla="*/ 30 w 99"/>
                  <a:gd name="T15" fmla="*/ 105 h 162"/>
                  <a:gd name="T16" fmla="*/ 34 w 99"/>
                  <a:gd name="T17" fmla="*/ 101 h 162"/>
                  <a:gd name="T18" fmla="*/ 47 w 99"/>
                  <a:gd name="T19" fmla="*/ 111 h 162"/>
                  <a:gd name="T20" fmla="*/ 58 w 99"/>
                  <a:gd name="T21" fmla="*/ 88 h 162"/>
                  <a:gd name="T22" fmla="*/ 66 w 99"/>
                  <a:gd name="T23" fmla="*/ 72 h 162"/>
                  <a:gd name="T24" fmla="*/ 73 w 99"/>
                  <a:gd name="T25" fmla="*/ 54 h 162"/>
                  <a:gd name="T26" fmla="*/ 77 w 99"/>
                  <a:gd name="T27" fmla="*/ 42 h 162"/>
                  <a:gd name="T28" fmla="*/ 95 w 99"/>
                  <a:gd name="T29" fmla="*/ 24 h 162"/>
                  <a:gd name="T30" fmla="*/ 85 w 99"/>
                  <a:gd name="T31" fmla="*/ 8 h 162"/>
                  <a:gd name="T32" fmla="*/ 93 w 99"/>
                  <a:gd name="T33" fmla="*/ 0 h 162"/>
                  <a:gd name="T34" fmla="*/ 101 w 99"/>
                  <a:gd name="T35" fmla="*/ 30 h 162"/>
                  <a:gd name="T36" fmla="*/ 112 w 99"/>
                  <a:gd name="T37" fmla="*/ 52 h 162"/>
                  <a:gd name="T38" fmla="*/ 97 w 99"/>
                  <a:gd name="T39" fmla="*/ 51 h 162"/>
                  <a:gd name="T40" fmla="*/ 85 w 99"/>
                  <a:gd name="T41" fmla="*/ 57 h 162"/>
                  <a:gd name="T42" fmla="*/ 101 w 99"/>
                  <a:gd name="T43" fmla="*/ 75 h 162"/>
                  <a:gd name="T44" fmla="*/ 109 w 99"/>
                  <a:gd name="T45" fmla="*/ 90 h 162"/>
                  <a:gd name="T46" fmla="*/ 103 w 99"/>
                  <a:gd name="T47" fmla="*/ 102 h 162"/>
                  <a:gd name="T48" fmla="*/ 93 w 99"/>
                  <a:gd name="T49" fmla="*/ 119 h 162"/>
                  <a:gd name="T50" fmla="*/ 96 w 99"/>
                  <a:gd name="T51" fmla="*/ 144 h 162"/>
                  <a:gd name="T52" fmla="*/ 105 w 99"/>
                  <a:gd name="T53" fmla="*/ 153 h 162"/>
                  <a:gd name="T54" fmla="*/ 109 w 99"/>
                  <a:gd name="T55" fmla="*/ 170 h 162"/>
                  <a:gd name="T56" fmla="*/ 119 w 99"/>
                  <a:gd name="T57" fmla="*/ 182 h 162"/>
                  <a:gd name="T58" fmla="*/ 118 w 99"/>
                  <a:gd name="T59" fmla="*/ 195 h 162"/>
                  <a:gd name="T60" fmla="*/ 77 w 99"/>
                  <a:gd name="T61" fmla="*/ 187 h 162"/>
                  <a:gd name="T62" fmla="*/ 44 w 99"/>
                  <a:gd name="T63" fmla="*/ 184 h 162"/>
                  <a:gd name="T64" fmla="*/ 20 w 99"/>
                  <a:gd name="T65" fmla="*/ 187 h 16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162"/>
                  <a:gd name="T101" fmla="*/ 99 w 99"/>
                  <a:gd name="T102" fmla="*/ 162 h 16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162">
                    <a:moveTo>
                      <a:pt x="17" y="155"/>
                    </a:moveTo>
                    <a:cubicBezTo>
                      <a:pt x="18" y="152"/>
                      <a:pt x="18" y="149"/>
                      <a:pt x="19" y="145"/>
                    </a:cubicBezTo>
                    <a:cubicBezTo>
                      <a:pt x="19" y="143"/>
                      <a:pt x="18" y="141"/>
                      <a:pt x="18" y="139"/>
                    </a:cubicBezTo>
                    <a:cubicBezTo>
                      <a:pt x="18" y="137"/>
                      <a:pt x="16" y="134"/>
                      <a:pt x="16" y="131"/>
                    </a:cubicBezTo>
                    <a:cubicBezTo>
                      <a:pt x="16" y="130"/>
                      <a:pt x="17" y="128"/>
                      <a:pt x="16" y="128"/>
                    </a:cubicBezTo>
                    <a:cubicBezTo>
                      <a:pt x="15" y="127"/>
                      <a:pt x="14" y="130"/>
                      <a:pt x="13" y="130"/>
                    </a:cubicBezTo>
                    <a:cubicBezTo>
                      <a:pt x="11" y="129"/>
                      <a:pt x="8" y="128"/>
                      <a:pt x="7" y="127"/>
                    </a:cubicBezTo>
                    <a:cubicBezTo>
                      <a:pt x="6" y="125"/>
                      <a:pt x="8" y="121"/>
                      <a:pt x="6" y="120"/>
                    </a:cubicBezTo>
                    <a:cubicBezTo>
                      <a:pt x="5" y="119"/>
                      <a:pt x="3" y="123"/>
                      <a:pt x="2" y="122"/>
                    </a:cubicBezTo>
                    <a:cubicBezTo>
                      <a:pt x="0" y="121"/>
                      <a:pt x="1" y="119"/>
                      <a:pt x="0" y="117"/>
                    </a:cubicBezTo>
                    <a:cubicBezTo>
                      <a:pt x="2" y="115"/>
                      <a:pt x="4" y="113"/>
                      <a:pt x="5" y="111"/>
                    </a:cubicBezTo>
                    <a:cubicBezTo>
                      <a:pt x="5" y="108"/>
                      <a:pt x="3" y="104"/>
                      <a:pt x="4" y="101"/>
                    </a:cubicBezTo>
                    <a:cubicBezTo>
                      <a:pt x="5" y="99"/>
                      <a:pt x="7" y="97"/>
                      <a:pt x="8" y="95"/>
                    </a:cubicBezTo>
                    <a:cubicBezTo>
                      <a:pt x="10" y="93"/>
                      <a:pt x="13" y="92"/>
                      <a:pt x="15" y="91"/>
                    </a:cubicBezTo>
                    <a:cubicBezTo>
                      <a:pt x="17" y="89"/>
                      <a:pt x="18" y="85"/>
                      <a:pt x="21" y="84"/>
                    </a:cubicBezTo>
                    <a:cubicBezTo>
                      <a:pt x="22" y="84"/>
                      <a:pt x="23" y="86"/>
                      <a:pt x="25" y="87"/>
                    </a:cubicBezTo>
                    <a:cubicBezTo>
                      <a:pt x="26" y="87"/>
                      <a:pt x="27" y="87"/>
                      <a:pt x="27" y="86"/>
                    </a:cubicBezTo>
                    <a:cubicBezTo>
                      <a:pt x="28" y="86"/>
                      <a:pt x="28" y="83"/>
                      <a:pt x="28" y="84"/>
                    </a:cubicBezTo>
                    <a:cubicBezTo>
                      <a:pt x="31" y="85"/>
                      <a:pt x="32" y="89"/>
                      <a:pt x="34" y="91"/>
                    </a:cubicBezTo>
                    <a:cubicBezTo>
                      <a:pt x="35" y="92"/>
                      <a:pt x="38" y="93"/>
                      <a:pt x="39" y="92"/>
                    </a:cubicBezTo>
                    <a:cubicBezTo>
                      <a:pt x="42" y="90"/>
                      <a:pt x="43" y="85"/>
                      <a:pt x="44" y="82"/>
                    </a:cubicBezTo>
                    <a:cubicBezTo>
                      <a:pt x="46" y="79"/>
                      <a:pt x="47" y="76"/>
                      <a:pt x="48" y="73"/>
                    </a:cubicBezTo>
                    <a:cubicBezTo>
                      <a:pt x="48" y="71"/>
                      <a:pt x="47" y="69"/>
                      <a:pt x="48" y="67"/>
                    </a:cubicBezTo>
                    <a:cubicBezTo>
                      <a:pt x="50" y="64"/>
                      <a:pt x="53" y="63"/>
                      <a:pt x="55" y="60"/>
                    </a:cubicBezTo>
                    <a:cubicBezTo>
                      <a:pt x="56" y="57"/>
                      <a:pt x="55" y="53"/>
                      <a:pt x="57" y="50"/>
                    </a:cubicBezTo>
                    <a:cubicBezTo>
                      <a:pt x="58" y="48"/>
                      <a:pt x="60" y="47"/>
                      <a:pt x="61" y="45"/>
                    </a:cubicBezTo>
                    <a:cubicBezTo>
                      <a:pt x="62" y="44"/>
                      <a:pt x="61" y="42"/>
                      <a:pt x="61" y="41"/>
                    </a:cubicBezTo>
                    <a:cubicBezTo>
                      <a:pt x="61" y="39"/>
                      <a:pt x="63" y="37"/>
                      <a:pt x="64" y="35"/>
                    </a:cubicBezTo>
                    <a:cubicBezTo>
                      <a:pt x="65" y="31"/>
                      <a:pt x="66" y="27"/>
                      <a:pt x="69" y="24"/>
                    </a:cubicBezTo>
                    <a:cubicBezTo>
                      <a:pt x="71" y="22"/>
                      <a:pt x="77" y="23"/>
                      <a:pt x="79" y="20"/>
                    </a:cubicBezTo>
                    <a:cubicBezTo>
                      <a:pt x="80" y="17"/>
                      <a:pt x="78" y="13"/>
                      <a:pt x="77" y="10"/>
                    </a:cubicBezTo>
                    <a:cubicBezTo>
                      <a:pt x="76" y="8"/>
                      <a:pt x="72" y="9"/>
                      <a:pt x="71" y="7"/>
                    </a:cubicBezTo>
                    <a:cubicBezTo>
                      <a:pt x="71" y="5"/>
                      <a:pt x="72" y="2"/>
                      <a:pt x="73" y="1"/>
                    </a:cubicBezTo>
                    <a:cubicBezTo>
                      <a:pt x="74" y="1"/>
                      <a:pt x="76" y="0"/>
                      <a:pt x="77" y="0"/>
                    </a:cubicBezTo>
                    <a:cubicBezTo>
                      <a:pt x="80" y="4"/>
                      <a:pt x="82" y="8"/>
                      <a:pt x="83" y="12"/>
                    </a:cubicBezTo>
                    <a:cubicBezTo>
                      <a:pt x="84" y="16"/>
                      <a:pt x="83" y="21"/>
                      <a:pt x="84" y="25"/>
                    </a:cubicBezTo>
                    <a:cubicBezTo>
                      <a:pt x="84" y="29"/>
                      <a:pt x="84" y="32"/>
                      <a:pt x="86" y="35"/>
                    </a:cubicBezTo>
                    <a:cubicBezTo>
                      <a:pt x="88" y="38"/>
                      <a:pt x="91" y="39"/>
                      <a:pt x="93" y="43"/>
                    </a:cubicBezTo>
                    <a:cubicBezTo>
                      <a:pt x="90" y="43"/>
                      <a:pt x="87" y="42"/>
                      <a:pt x="84" y="42"/>
                    </a:cubicBezTo>
                    <a:cubicBezTo>
                      <a:pt x="83" y="42"/>
                      <a:pt x="82" y="43"/>
                      <a:pt x="81" y="42"/>
                    </a:cubicBezTo>
                    <a:cubicBezTo>
                      <a:pt x="78" y="42"/>
                      <a:pt x="76" y="40"/>
                      <a:pt x="73" y="41"/>
                    </a:cubicBezTo>
                    <a:cubicBezTo>
                      <a:pt x="71" y="42"/>
                      <a:pt x="70" y="45"/>
                      <a:pt x="71" y="47"/>
                    </a:cubicBezTo>
                    <a:cubicBezTo>
                      <a:pt x="71" y="49"/>
                      <a:pt x="75" y="51"/>
                      <a:pt x="76" y="53"/>
                    </a:cubicBezTo>
                    <a:cubicBezTo>
                      <a:pt x="79" y="56"/>
                      <a:pt x="81" y="59"/>
                      <a:pt x="84" y="62"/>
                    </a:cubicBezTo>
                    <a:cubicBezTo>
                      <a:pt x="85" y="64"/>
                      <a:pt x="87" y="66"/>
                      <a:pt x="88" y="69"/>
                    </a:cubicBezTo>
                    <a:cubicBezTo>
                      <a:pt x="89" y="71"/>
                      <a:pt x="90" y="73"/>
                      <a:pt x="91" y="75"/>
                    </a:cubicBezTo>
                    <a:cubicBezTo>
                      <a:pt x="91" y="75"/>
                      <a:pt x="91" y="76"/>
                      <a:pt x="91" y="77"/>
                    </a:cubicBezTo>
                    <a:cubicBezTo>
                      <a:pt x="89" y="79"/>
                      <a:pt x="88" y="82"/>
                      <a:pt x="86" y="85"/>
                    </a:cubicBezTo>
                    <a:cubicBezTo>
                      <a:pt x="85" y="89"/>
                      <a:pt x="85" y="93"/>
                      <a:pt x="82" y="96"/>
                    </a:cubicBezTo>
                    <a:cubicBezTo>
                      <a:pt x="81" y="98"/>
                      <a:pt x="77" y="97"/>
                      <a:pt x="77" y="99"/>
                    </a:cubicBezTo>
                    <a:cubicBezTo>
                      <a:pt x="76" y="102"/>
                      <a:pt x="80" y="103"/>
                      <a:pt x="81" y="105"/>
                    </a:cubicBezTo>
                    <a:cubicBezTo>
                      <a:pt x="81" y="110"/>
                      <a:pt x="79" y="115"/>
                      <a:pt x="80" y="120"/>
                    </a:cubicBezTo>
                    <a:cubicBezTo>
                      <a:pt x="80" y="122"/>
                      <a:pt x="81" y="123"/>
                      <a:pt x="82" y="124"/>
                    </a:cubicBezTo>
                    <a:cubicBezTo>
                      <a:pt x="83" y="125"/>
                      <a:pt x="86" y="125"/>
                      <a:pt x="87" y="127"/>
                    </a:cubicBezTo>
                    <a:cubicBezTo>
                      <a:pt x="88" y="128"/>
                      <a:pt x="87" y="130"/>
                      <a:pt x="87" y="131"/>
                    </a:cubicBezTo>
                    <a:cubicBezTo>
                      <a:pt x="88" y="135"/>
                      <a:pt x="89" y="138"/>
                      <a:pt x="91" y="141"/>
                    </a:cubicBezTo>
                    <a:cubicBezTo>
                      <a:pt x="92" y="142"/>
                      <a:pt x="95" y="142"/>
                      <a:pt x="95" y="143"/>
                    </a:cubicBezTo>
                    <a:cubicBezTo>
                      <a:pt x="97" y="145"/>
                      <a:pt x="98" y="148"/>
                      <a:pt x="99" y="151"/>
                    </a:cubicBezTo>
                    <a:cubicBezTo>
                      <a:pt x="98" y="153"/>
                      <a:pt x="98" y="155"/>
                      <a:pt x="98" y="157"/>
                    </a:cubicBezTo>
                    <a:cubicBezTo>
                      <a:pt x="97" y="159"/>
                      <a:pt x="99" y="162"/>
                      <a:pt x="98" y="162"/>
                    </a:cubicBezTo>
                    <a:cubicBezTo>
                      <a:pt x="91" y="161"/>
                      <a:pt x="85" y="156"/>
                      <a:pt x="78" y="155"/>
                    </a:cubicBezTo>
                    <a:cubicBezTo>
                      <a:pt x="73" y="154"/>
                      <a:pt x="69" y="155"/>
                      <a:pt x="64" y="155"/>
                    </a:cubicBezTo>
                    <a:cubicBezTo>
                      <a:pt x="61" y="154"/>
                      <a:pt x="59" y="154"/>
                      <a:pt x="57" y="153"/>
                    </a:cubicBezTo>
                    <a:cubicBezTo>
                      <a:pt x="50" y="153"/>
                      <a:pt x="43" y="153"/>
                      <a:pt x="37" y="153"/>
                    </a:cubicBezTo>
                    <a:cubicBezTo>
                      <a:pt x="36" y="154"/>
                      <a:pt x="36" y="155"/>
                      <a:pt x="36" y="156"/>
                    </a:cubicBezTo>
                    <a:lnTo>
                      <a:pt x="17" y="155"/>
                    </a:ln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 name="Freeform 2572"/>
              <p:cNvSpPr>
                <a:spLocks noChangeAspect="1"/>
              </p:cNvSpPr>
              <p:nvPr/>
            </p:nvSpPr>
            <p:spPr bwMode="auto">
              <a:xfrm>
                <a:off x="3066" y="2235"/>
                <a:ext cx="156" cy="279"/>
              </a:xfrm>
              <a:custGeom>
                <a:avLst/>
                <a:gdLst>
                  <a:gd name="T0" fmla="*/ 31 w 130"/>
                  <a:gd name="T1" fmla="*/ 279 h 232"/>
                  <a:gd name="T2" fmla="*/ 40 w 130"/>
                  <a:gd name="T3" fmla="*/ 278 h 232"/>
                  <a:gd name="T4" fmla="*/ 47 w 130"/>
                  <a:gd name="T5" fmla="*/ 274 h 232"/>
                  <a:gd name="T6" fmla="*/ 54 w 130"/>
                  <a:gd name="T7" fmla="*/ 278 h 232"/>
                  <a:gd name="T8" fmla="*/ 58 w 130"/>
                  <a:gd name="T9" fmla="*/ 273 h 232"/>
                  <a:gd name="T10" fmla="*/ 71 w 130"/>
                  <a:gd name="T11" fmla="*/ 271 h 232"/>
                  <a:gd name="T12" fmla="*/ 76 w 130"/>
                  <a:gd name="T13" fmla="*/ 271 h 232"/>
                  <a:gd name="T14" fmla="*/ 80 w 130"/>
                  <a:gd name="T15" fmla="*/ 266 h 232"/>
                  <a:gd name="T16" fmla="*/ 85 w 130"/>
                  <a:gd name="T17" fmla="*/ 260 h 232"/>
                  <a:gd name="T18" fmla="*/ 80 w 130"/>
                  <a:gd name="T19" fmla="*/ 257 h 232"/>
                  <a:gd name="T20" fmla="*/ 85 w 130"/>
                  <a:gd name="T21" fmla="*/ 254 h 232"/>
                  <a:gd name="T22" fmla="*/ 98 w 130"/>
                  <a:gd name="T23" fmla="*/ 254 h 232"/>
                  <a:gd name="T24" fmla="*/ 112 w 130"/>
                  <a:gd name="T25" fmla="*/ 248 h 232"/>
                  <a:gd name="T26" fmla="*/ 114 w 130"/>
                  <a:gd name="T27" fmla="*/ 238 h 232"/>
                  <a:gd name="T28" fmla="*/ 120 w 130"/>
                  <a:gd name="T29" fmla="*/ 238 h 232"/>
                  <a:gd name="T30" fmla="*/ 126 w 130"/>
                  <a:gd name="T31" fmla="*/ 231 h 232"/>
                  <a:gd name="T32" fmla="*/ 126 w 130"/>
                  <a:gd name="T33" fmla="*/ 222 h 232"/>
                  <a:gd name="T34" fmla="*/ 139 w 130"/>
                  <a:gd name="T35" fmla="*/ 220 h 232"/>
                  <a:gd name="T36" fmla="*/ 140 w 130"/>
                  <a:gd name="T37" fmla="*/ 215 h 232"/>
                  <a:gd name="T38" fmla="*/ 134 w 130"/>
                  <a:gd name="T39" fmla="*/ 208 h 232"/>
                  <a:gd name="T40" fmla="*/ 138 w 130"/>
                  <a:gd name="T41" fmla="*/ 203 h 232"/>
                  <a:gd name="T42" fmla="*/ 134 w 130"/>
                  <a:gd name="T43" fmla="*/ 202 h 232"/>
                  <a:gd name="T44" fmla="*/ 133 w 130"/>
                  <a:gd name="T45" fmla="*/ 190 h 232"/>
                  <a:gd name="T46" fmla="*/ 125 w 130"/>
                  <a:gd name="T47" fmla="*/ 192 h 232"/>
                  <a:gd name="T48" fmla="*/ 125 w 130"/>
                  <a:gd name="T49" fmla="*/ 186 h 232"/>
                  <a:gd name="T50" fmla="*/ 131 w 130"/>
                  <a:gd name="T51" fmla="*/ 179 h 232"/>
                  <a:gd name="T52" fmla="*/ 130 w 130"/>
                  <a:gd name="T53" fmla="*/ 168 h 232"/>
                  <a:gd name="T54" fmla="*/ 136 w 130"/>
                  <a:gd name="T55" fmla="*/ 165 h 232"/>
                  <a:gd name="T56" fmla="*/ 132 w 130"/>
                  <a:gd name="T57" fmla="*/ 158 h 232"/>
                  <a:gd name="T58" fmla="*/ 136 w 130"/>
                  <a:gd name="T59" fmla="*/ 154 h 232"/>
                  <a:gd name="T60" fmla="*/ 142 w 130"/>
                  <a:gd name="T61" fmla="*/ 146 h 232"/>
                  <a:gd name="T62" fmla="*/ 140 w 130"/>
                  <a:gd name="T63" fmla="*/ 140 h 232"/>
                  <a:gd name="T64" fmla="*/ 146 w 130"/>
                  <a:gd name="T65" fmla="*/ 136 h 232"/>
                  <a:gd name="T66" fmla="*/ 154 w 130"/>
                  <a:gd name="T67" fmla="*/ 136 h 232"/>
                  <a:gd name="T68" fmla="*/ 154 w 130"/>
                  <a:gd name="T69" fmla="*/ 72 h 232"/>
                  <a:gd name="T70" fmla="*/ 29 w 130"/>
                  <a:gd name="T71" fmla="*/ 0 h 232"/>
                  <a:gd name="T72" fmla="*/ 19 w 130"/>
                  <a:gd name="T73" fmla="*/ 8 h 232"/>
                  <a:gd name="T74" fmla="*/ 24 w 130"/>
                  <a:gd name="T75" fmla="*/ 23 h 232"/>
                  <a:gd name="T76" fmla="*/ 23 w 130"/>
                  <a:gd name="T77" fmla="*/ 34 h 232"/>
                  <a:gd name="T78" fmla="*/ 28 w 130"/>
                  <a:gd name="T79" fmla="*/ 40 h 232"/>
                  <a:gd name="T80" fmla="*/ 26 w 130"/>
                  <a:gd name="T81" fmla="*/ 47 h 232"/>
                  <a:gd name="T82" fmla="*/ 35 w 130"/>
                  <a:gd name="T83" fmla="*/ 53 h 232"/>
                  <a:gd name="T84" fmla="*/ 26 w 130"/>
                  <a:gd name="T85" fmla="*/ 70 h 232"/>
                  <a:gd name="T86" fmla="*/ 26 w 130"/>
                  <a:gd name="T87" fmla="*/ 96 h 232"/>
                  <a:gd name="T88" fmla="*/ 28 w 130"/>
                  <a:gd name="T89" fmla="*/ 120 h 232"/>
                  <a:gd name="T90" fmla="*/ 0 w 130"/>
                  <a:gd name="T91" fmla="*/ 155 h 232"/>
                  <a:gd name="T92" fmla="*/ 0 w 130"/>
                  <a:gd name="T93" fmla="*/ 173 h 232"/>
                  <a:gd name="T94" fmla="*/ 6 w 130"/>
                  <a:gd name="T95" fmla="*/ 183 h 232"/>
                  <a:gd name="T96" fmla="*/ 10 w 130"/>
                  <a:gd name="T97" fmla="*/ 188 h 232"/>
                  <a:gd name="T98" fmla="*/ 14 w 130"/>
                  <a:gd name="T99" fmla="*/ 186 h 232"/>
                  <a:gd name="T100" fmla="*/ 22 w 130"/>
                  <a:gd name="T101" fmla="*/ 201 h 232"/>
                  <a:gd name="T102" fmla="*/ 23 w 130"/>
                  <a:gd name="T103" fmla="*/ 216 h 232"/>
                  <a:gd name="T104" fmla="*/ 25 w 130"/>
                  <a:gd name="T105" fmla="*/ 228 h 232"/>
                  <a:gd name="T106" fmla="*/ 34 w 130"/>
                  <a:gd name="T107" fmla="*/ 238 h 232"/>
                  <a:gd name="T108" fmla="*/ 23 w 130"/>
                  <a:gd name="T109" fmla="*/ 237 h 232"/>
                  <a:gd name="T110" fmla="*/ 19 w 130"/>
                  <a:gd name="T111" fmla="*/ 237 h 232"/>
                  <a:gd name="T112" fmla="*/ 10 w 130"/>
                  <a:gd name="T113" fmla="*/ 236 h 232"/>
                  <a:gd name="T114" fmla="*/ 7 w 130"/>
                  <a:gd name="T115" fmla="*/ 243 h 232"/>
                  <a:gd name="T116" fmla="*/ 13 w 130"/>
                  <a:gd name="T117" fmla="*/ 250 h 232"/>
                  <a:gd name="T118" fmla="*/ 23 w 130"/>
                  <a:gd name="T119" fmla="*/ 261 h 232"/>
                  <a:gd name="T120" fmla="*/ 28 w 130"/>
                  <a:gd name="T121" fmla="*/ 269 h 232"/>
                  <a:gd name="T122" fmla="*/ 31 w 130"/>
                  <a:gd name="T123" fmla="*/ 277 h 232"/>
                  <a:gd name="T124" fmla="*/ 31 w 130"/>
                  <a:gd name="T125" fmla="*/ 279 h 2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
                  <a:gd name="T190" fmla="*/ 0 h 232"/>
                  <a:gd name="T191" fmla="*/ 130 w 130"/>
                  <a:gd name="T192" fmla="*/ 232 h 23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 h="232">
                    <a:moveTo>
                      <a:pt x="26" y="232"/>
                    </a:moveTo>
                    <a:cubicBezTo>
                      <a:pt x="28" y="231"/>
                      <a:pt x="31" y="231"/>
                      <a:pt x="33" y="231"/>
                    </a:cubicBezTo>
                    <a:cubicBezTo>
                      <a:pt x="35" y="230"/>
                      <a:pt x="37" y="228"/>
                      <a:pt x="39" y="228"/>
                    </a:cubicBezTo>
                    <a:cubicBezTo>
                      <a:pt x="41" y="228"/>
                      <a:pt x="43" y="231"/>
                      <a:pt x="45" y="231"/>
                    </a:cubicBezTo>
                    <a:cubicBezTo>
                      <a:pt x="47" y="231"/>
                      <a:pt x="47" y="228"/>
                      <a:pt x="48" y="227"/>
                    </a:cubicBezTo>
                    <a:cubicBezTo>
                      <a:pt x="52" y="226"/>
                      <a:pt x="55" y="225"/>
                      <a:pt x="59" y="225"/>
                    </a:cubicBezTo>
                    <a:cubicBezTo>
                      <a:pt x="60" y="225"/>
                      <a:pt x="61" y="225"/>
                      <a:pt x="63" y="225"/>
                    </a:cubicBezTo>
                    <a:cubicBezTo>
                      <a:pt x="64" y="224"/>
                      <a:pt x="65" y="223"/>
                      <a:pt x="67" y="221"/>
                    </a:cubicBezTo>
                    <a:cubicBezTo>
                      <a:pt x="68" y="220"/>
                      <a:pt x="71" y="218"/>
                      <a:pt x="71" y="216"/>
                    </a:cubicBezTo>
                    <a:cubicBezTo>
                      <a:pt x="71" y="214"/>
                      <a:pt x="67" y="215"/>
                      <a:pt x="67" y="214"/>
                    </a:cubicBezTo>
                    <a:cubicBezTo>
                      <a:pt x="67" y="212"/>
                      <a:pt x="70" y="212"/>
                      <a:pt x="71" y="211"/>
                    </a:cubicBezTo>
                    <a:cubicBezTo>
                      <a:pt x="75" y="211"/>
                      <a:pt x="78" y="212"/>
                      <a:pt x="82" y="211"/>
                    </a:cubicBezTo>
                    <a:cubicBezTo>
                      <a:pt x="86" y="210"/>
                      <a:pt x="90" y="209"/>
                      <a:pt x="93" y="206"/>
                    </a:cubicBezTo>
                    <a:cubicBezTo>
                      <a:pt x="95" y="204"/>
                      <a:pt x="93" y="200"/>
                      <a:pt x="95" y="198"/>
                    </a:cubicBezTo>
                    <a:cubicBezTo>
                      <a:pt x="96" y="197"/>
                      <a:pt x="99" y="199"/>
                      <a:pt x="100" y="198"/>
                    </a:cubicBezTo>
                    <a:cubicBezTo>
                      <a:pt x="102" y="197"/>
                      <a:pt x="104" y="195"/>
                      <a:pt x="105" y="192"/>
                    </a:cubicBezTo>
                    <a:cubicBezTo>
                      <a:pt x="106" y="190"/>
                      <a:pt x="103" y="186"/>
                      <a:pt x="105" y="185"/>
                    </a:cubicBezTo>
                    <a:cubicBezTo>
                      <a:pt x="108" y="182"/>
                      <a:pt x="113" y="184"/>
                      <a:pt x="116" y="183"/>
                    </a:cubicBezTo>
                    <a:cubicBezTo>
                      <a:pt x="117" y="182"/>
                      <a:pt x="118" y="180"/>
                      <a:pt x="117" y="179"/>
                    </a:cubicBezTo>
                    <a:cubicBezTo>
                      <a:pt x="116" y="177"/>
                      <a:pt x="113" y="176"/>
                      <a:pt x="112" y="173"/>
                    </a:cubicBezTo>
                    <a:cubicBezTo>
                      <a:pt x="112" y="171"/>
                      <a:pt x="115" y="170"/>
                      <a:pt x="115" y="169"/>
                    </a:cubicBezTo>
                    <a:cubicBezTo>
                      <a:pt x="115" y="168"/>
                      <a:pt x="113" y="169"/>
                      <a:pt x="112" y="168"/>
                    </a:cubicBezTo>
                    <a:cubicBezTo>
                      <a:pt x="111" y="165"/>
                      <a:pt x="113" y="161"/>
                      <a:pt x="111" y="158"/>
                    </a:cubicBezTo>
                    <a:cubicBezTo>
                      <a:pt x="109" y="157"/>
                      <a:pt x="106" y="161"/>
                      <a:pt x="104" y="160"/>
                    </a:cubicBezTo>
                    <a:cubicBezTo>
                      <a:pt x="103" y="159"/>
                      <a:pt x="103" y="156"/>
                      <a:pt x="104" y="155"/>
                    </a:cubicBezTo>
                    <a:cubicBezTo>
                      <a:pt x="105" y="153"/>
                      <a:pt x="109" y="152"/>
                      <a:pt x="109" y="149"/>
                    </a:cubicBezTo>
                    <a:cubicBezTo>
                      <a:pt x="110" y="146"/>
                      <a:pt x="107" y="143"/>
                      <a:pt x="108" y="140"/>
                    </a:cubicBezTo>
                    <a:cubicBezTo>
                      <a:pt x="108" y="138"/>
                      <a:pt x="113" y="139"/>
                      <a:pt x="113" y="137"/>
                    </a:cubicBezTo>
                    <a:cubicBezTo>
                      <a:pt x="114" y="135"/>
                      <a:pt x="110" y="133"/>
                      <a:pt x="110" y="131"/>
                    </a:cubicBezTo>
                    <a:cubicBezTo>
                      <a:pt x="109" y="130"/>
                      <a:pt x="112" y="129"/>
                      <a:pt x="113" y="128"/>
                    </a:cubicBezTo>
                    <a:cubicBezTo>
                      <a:pt x="115" y="126"/>
                      <a:pt x="117" y="124"/>
                      <a:pt x="118" y="121"/>
                    </a:cubicBezTo>
                    <a:cubicBezTo>
                      <a:pt x="119" y="119"/>
                      <a:pt x="116" y="117"/>
                      <a:pt x="117" y="116"/>
                    </a:cubicBezTo>
                    <a:cubicBezTo>
                      <a:pt x="118" y="114"/>
                      <a:pt x="120" y="113"/>
                      <a:pt x="122" y="113"/>
                    </a:cubicBezTo>
                    <a:cubicBezTo>
                      <a:pt x="124" y="112"/>
                      <a:pt x="128" y="115"/>
                      <a:pt x="128" y="113"/>
                    </a:cubicBezTo>
                    <a:cubicBezTo>
                      <a:pt x="130" y="96"/>
                      <a:pt x="128" y="78"/>
                      <a:pt x="128" y="60"/>
                    </a:cubicBezTo>
                    <a:lnTo>
                      <a:pt x="24" y="0"/>
                    </a:lnTo>
                    <a:lnTo>
                      <a:pt x="16" y="7"/>
                    </a:lnTo>
                    <a:lnTo>
                      <a:pt x="20" y="19"/>
                    </a:lnTo>
                    <a:lnTo>
                      <a:pt x="19" y="28"/>
                    </a:lnTo>
                    <a:lnTo>
                      <a:pt x="23" y="33"/>
                    </a:lnTo>
                    <a:lnTo>
                      <a:pt x="22" y="39"/>
                    </a:lnTo>
                    <a:lnTo>
                      <a:pt x="29" y="44"/>
                    </a:lnTo>
                    <a:lnTo>
                      <a:pt x="22" y="58"/>
                    </a:lnTo>
                    <a:lnTo>
                      <a:pt x="22" y="80"/>
                    </a:lnTo>
                    <a:lnTo>
                      <a:pt x="23" y="100"/>
                    </a:lnTo>
                    <a:lnTo>
                      <a:pt x="0" y="129"/>
                    </a:lnTo>
                    <a:lnTo>
                      <a:pt x="0" y="144"/>
                    </a:lnTo>
                    <a:cubicBezTo>
                      <a:pt x="2" y="146"/>
                      <a:pt x="3" y="150"/>
                      <a:pt x="5" y="152"/>
                    </a:cubicBezTo>
                    <a:cubicBezTo>
                      <a:pt x="6" y="153"/>
                      <a:pt x="7" y="155"/>
                      <a:pt x="8" y="156"/>
                    </a:cubicBezTo>
                    <a:cubicBezTo>
                      <a:pt x="9" y="156"/>
                      <a:pt x="11" y="155"/>
                      <a:pt x="12" y="155"/>
                    </a:cubicBezTo>
                    <a:cubicBezTo>
                      <a:pt x="15" y="159"/>
                      <a:pt x="17" y="163"/>
                      <a:pt x="18" y="167"/>
                    </a:cubicBezTo>
                    <a:cubicBezTo>
                      <a:pt x="19" y="171"/>
                      <a:pt x="18" y="176"/>
                      <a:pt x="19" y="180"/>
                    </a:cubicBezTo>
                    <a:cubicBezTo>
                      <a:pt x="19" y="184"/>
                      <a:pt x="19" y="187"/>
                      <a:pt x="21" y="190"/>
                    </a:cubicBezTo>
                    <a:cubicBezTo>
                      <a:pt x="23" y="193"/>
                      <a:pt x="26" y="194"/>
                      <a:pt x="28" y="198"/>
                    </a:cubicBezTo>
                    <a:cubicBezTo>
                      <a:pt x="25" y="198"/>
                      <a:pt x="22" y="197"/>
                      <a:pt x="19" y="197"/>
                    </a:cubicBezTo>
                    <a:cubicBezTo>
                      <a:pt x="18" y="197"/>
                      <a:pt x="17" y="198"/>
                      <a:pt x="16" y="197"/>
                    </a:cubicBezTo>
                    <a:cubicBezTo>
                      <a:pt x="13" y="197"/>
                      <a:pt x="11" y="195"/>
                      <a:pt x="8" y="196"/>
                    </a:cubicBezTo>
                    <a:cubicBezTo>
                      <a:pt x="6" y="197"/>
                      <a:pt x="5" y="200"/>
                      <a:pt x="6" y="202"/>
                    </a:cubicBezTo>
                    <a:cubicBezTo>
                      <a:pt x="6" y="204"/>
                      <a:pt x="10" y="206"/>
                      <a:pt x="11" y="208"/>
                    </a:cubicBezTo>
                    <a:cubicBezTo>
                      <a:pt x="14" y="211"/>
                      <a:pt x="16" y="214"/>
                      <a:pt x="19" y="217"/>
                    </a:cubicBezTo>
                    <a:cubicBezTo>
                      <a:pt x="20" y="219"/>
                      <a:pt x="22" y="221"/>
                      <a:pt x="23" y="224"/>
                    </a:cubicBezTo>
                    <a:cubicBezTo>
                      <a:pt x="24" y="226"/>
                      <a:pt x="25" y="228"/>
                      <a:pt x="26" y="230"/>
                    </a:cubicBezTo>
                    <a:cubicBezTo>
                      <a:pt x="26" y="230"/>
                      <a:pt x="26" y="231"/>
                      <a:pt x="26" y="232"/>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 name="Freeform 2573"/>
              <p:cNvSpPr>
                <a:spLocks noChangeAspect="1"/>
              </p:cNvSpPr>
              <p:nvPr/>
            </p:nvSpPr>
            <p:spPr bwMode="auto">
              <a:xfrm>
                <a:off x="3079" y="2454"/>
                <a:ext cx="198" cy="149"/>
              </a:xfrm>
              <a:custGeom>
                <a:avLst/>
                <a:gdLst>
                  <a:gd name="T0" fmla="*/ 198 w 165"/>
                  <a:gd name="T1" fmla="*/ 97 h 124"/>
                  <a:gd name="T2" fmla="*/ 190 w 165"/>
                  <a:gd name="T3" fmla="*/ 87 h 124"/>
                  <a:gd name="T4" fmla="*/ 185 w 165"/>
                  <a:gd name="T5" fmla="*/ 78 h 124"/>
                  <a:gd name="T6" fmla="*/ 170 w 165"/>
                  <a:gd name="T7" fmla="*/ 68 h 124"/>
                  <a:gd name="T8" fmla="*/ 166 w 165"/>
                  <a:gd name="T9" fmla="*/ 55 h 124"/>
                  <a:gd name="T10" fmla="*/ 160 w 165"/>
                  <a:gd name="T11" fmla="*/ 49 h 124"/>
                  <a:gd name="T12" fmla="*/ 149 w 165"/>
                  <a:gd name="T13" fmla="*/ 41 h 124"/>
                  <a:gd name="T14" fmla="*/ 136 w 165"/>
                  <a:gd name="T15" fmla="*/ 35 h 124"/>
                  <a:gd name="T16" fmla="*/ 140 w 165"/>
                  <a:gd name="T17" fmla="*/ 22 h 124"/>
                  <a:gd name="T18" fmla="*/ 126 w 165"/>
                  <a:gd name="T19" fmla="*/ 1 h 124"/>
                  <a:gd name="T20" fmla="*/ 113 w 165"/>
                  <a:gd name="T21" fmla="*/ 12 h 124"/>
                  <a:gd name="T22" fmla="*/ 101 w 165"/>
                  <a:gd name="T23" fmla="*/ 19 h 124"/>
                  <a:gd name="T24" fmla="*/ 85 w 165"/>
                  <a:gd name="T25" fmla="*/ 35 h 124"/>
                  <a:gd name="T26" fmla="*/ 67 w 165"/>
                  <a:gd name="T27" fmla="*/ 38 h 124"/>
                  <a:gd name="T28" fmla="*/ 67 w 165"/>
                  <a:gd name="T29" fmla="*/ 47 h 124"/>
                  <a:gd name="T30" fmla="*/ 58 w 165"/>
                  <a:gd name="T31" fmla="*/ 52 h 124"/>
                  <a:gd name="T32" fmla="*/ 41 w 165"/>
                  <a:gd name="T33" fmla="*/ 59 h 124"/>
                  <a:gd name="T34" fmla="*/ 26 w 165"/>
                  <a:gd name="T35" fmla="*/ 59 h 124"/>
                  <a:gd name="T36" fmla="*/ 12 w 165"/>
                  <a:gd name="T37" fmla="*/ 70 h 124"/>
                  <a:gd name="T38" fmla="*/ 1 w 165"/>
                  <a:gd name="T39" fmla="*/ 87 h 124"/>
                  <a:gd name="T40" fmla="*/ 5 w 165"/>
                  <a:gd name="T41" fmla="*/ 112 h 124"/>
                  <a:gd name="T42" fmla="*/ 13 w 165"/>
                  <a:gd name="T43" fmla="*/ 120 h 124"/>
                  <a:gd name="T44" fmla="*/ 18 w 165"/>
                  <a:gd name="T45" fmla="*/ 137 h 124"/>
                  <a:gd name="T46" fmla="*/ 28 w 165"/>
                  <a:gd name="T47" fmla="*/ 149 h 124"/>
                  <a:gd name="T48" fmla="*/ 32 w 165"/>
                  <a:gd name="T49" fmla="*/ 136 h 124"/>
                  <a:gd name="T50" fmla="*/ 44 w 165"/>
                  <a:gd name="T51" fmla="*/ 130 h 124"/>
                  <a:gd name="T52" fmla="*/ 56 w 165"/>
                  <a:gd name="T53" fmla="*/ 130 h 124"/>
                  <a:gd name="T54" fmla="*/ 65 w 165"/>
                  <a:gd name="T55" fmla="*/ 117 h 124"/>
                  <a:gd name="T56" fmla="*/ 74 w 165"/>
                  <a:gd name="T57" fmla="*/ 103 h 124"/>
                  <a:gd name="T58" fmla="*/ 94 w 165"/>
                  <a:gd name="T59" fmla="*/ 113 h 124"/>
                  <a:gd name="T60" fmla="*/ 120 w 165"/>
                  <a:gd name="T61" fmla="*/ 119 h 124"/>
                  <a:gd name="T62" fmla="*/ 130 w 165"/>
                  <a:gd name="T63" fmla="*/ 107 h 124"/>
                  <a:gd name="T64" fmla="*/ 150 w 165"/>
                  <a:gd name="T65" fmla="*/ 107 h 124"/>
                  <a:gd name="T66" fmla="*/ 157 w 165"/>
                  <a:gd name="T67" fmla="*/ 106 h 124"/>
                  <a:gd name="T68" fmla="*/ 168 w 165"/>
                  <a:gd name="T69" fmla="*/ 100 h 124"/>
                  <a:gd name="T70" fmla="*/ 180 w 165"/>
                  <a:gd name="T71" fmla="*/ 102 h 124"/>
                  <a:gd name="T72" fmla="*/ 192 w 165"/>
                  <a:gd name="T73" fmla="*/ 102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65"/>
                  <a:gd name="T112" fmla="*/ 0 h 124"/>
                  <a:gd name="T113" fmla="*/ 165 w 165"/>
                  <a:gd name="T114" fmla="*/ 124 h 1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65" h="124">
                    <a:moveTo>
                      <a:pt x="164" y="88"/>
                    </a:moveTo>
                    <a:cubicBezTo>
                      <a:pt x="164" y="85"/>
                      <a:pt x="165" y="83"/>
                      <a:pt x="165" y="81"/>
                    </a:cubicBezTo>
                    <a:cubicBezTo>
                      <a:pt x="165" y="78"/>
                      <a:pt x="163" y="76"/>
                      <a:pt x="162" y="74"/>
                    </a:cubicBezTo>
                    <a:cubicBezTo>
                      <a:pt x="161" y="73"/>
                      <a:pt x="159" y="72"/>
                      <a:pt x="158" y="72"/>
                    </a:cubicBezTo>
                    <a:cubicBezTo>
                      <a:pt x="156" y="70"/>
                      <a:pt x="153" y="70"/>
                      <a:pt x="151" y="67"/>
                    </a:cubicBezTo>
                    <a:cubicBezTo>
                      <a:pt x="151" y="66"/>
                      <a:pt x="155" y="66"/>
                      <a:pt x="154" y="65"/>
                    </a:cubicBezTo>
                    <a:cubicBezTo>
                      <a:pt x="153" y="63"/>
                      <a:pt x="149" y="61"/>
                      <a:pt x="147" y="57"/>
                    </a:cubicBezTo>
                    <a:cubicBezTo>
                      <a:pt x="146" y="56"/>
                      <a:pt x="144" y="58"/>
                      <a:pt x="142" y="57"/>
                    </a:cubicBezTo>
                    <a:cubicBezTo>
                      <a:pt x="140" y="55"/>
                      <a:pt x="138" y="53"/>
                      <a:pt x="137" y="51"/>
                    </a:cubicBezTo>
                    <a:cubicBezTo>
                      <a:pt x="137" y="50"/>
                      <a:pt x="139" y="47"/>
                      <a:pt x="138" y="46"/>
                    </a:cubicBezTo>
                    <a:cubicBezTo>
                      <a:pt x="137" y="45"/>
                      <a:pt x="135" y="47"/>
                      <a:pt x="134" y="46"/>
                    </a:cubicBezTo>
                    <a:cubicBezTo>
                      <a:pt x="133" y="45"/>
                      <a:pt x="134" y="42"/>
                      <a:pt x="133" y="41"/>
                    </a:cubicBezTo>
                    <a:cubicBezTo>
                      <a:pt x="130" y="39"/>
                      <a:pt x="126" y="41"/>
                      <a:pt x="123" y="39"/>
                    </a:cubicBezTo>
                    <a:cubicBezTo>
                      <a:pt x="122" y="37"/>
                      <a:pt x="126" y="35"/>
                      <a:pt x="124" y="34"/>
                    </a:cubicBezTo>
                    <a:cubicBezTo>
                      <a:pt x="122" y="32"/>
                      <a:pt x="119" y="35"/>
                      <a:pt x="117" y="34"/>
                    </a:cubicBezTo>
                    <a:cubicBezTo>
                      <a:pt x="115" y="33"/>
                      <a:pt x="113" y="31"/>
                      <a:pt x="113" y="29"/>
                    </a:cubicBezTo>
                    <a:cubicBezTo>
                      <a:pt x="113" y="28"/>
                      <a:pt x="116" y="27"/>
                      <a:pt x="117" y="25"/>
                    </a:cubicBezTo>
                    <a:cubicBezTo>
                      <a:pt x="117" y="23"/>
                      <a:pt x="118" y="20"/>
                      <a:pt x="117" y="18"/>
                    </a:cubicBezTo>
                    <a:cubicBezTo>
                      <a:pt x="116" y="14"/>
                      <a:pt x="114" y="10"/>
                      <a:pt x="111" y="7"/>
                    </a:cubicBezTo>
                    <a:cubicBezTo>
                      <a:pt x="110" y="5"/>
                      <a:pt x="107" y="3"/>
                      <a:pt x="105" y="1"/>
                    </a:cubicBezTo>
                    <a:cubicBezTo>
                      <a:pt x="102" y="2"/>
                      <a:pt x="97" y="0"/>
                      <a:pt x="94" y="3"/>
                    </a:cubicBezTo>
                    <a:cubicBezTo>
                      <a:pt x="92" y="4"/>
                      <a:pt x="95" y="8"/>
                      <a:pt x="94" y="10"/>
                    </a:cubicBezTo>
                    <a:cubicBezTo>
                      <a:pt x="93" y="13"/>
                      <a:pt x="91" y="15"/>
                      <a:pt x="89" y="16"/>
                    </a:cubicBezTo>
                    <a:cubicBezTo>
                      <a:pt x="88" y="17"/>
                      <a:pt x="85" y="15"/>
                      <a:pt x="84" y="16"/>
                    </a:cubicBezTo>
                    <a:cubicBezTo>
                      <a:pt x="82" y="18"/>
                      <a:pt x="84" y="22"/>
                      <a:pt x="82" y="24"/>
                    </a:cubicBezTo>
                    <a:cubicBezTo>
                      <a:pt x="79" y="27"/>
                      <a:pt x="75" y="28"/>
                      <a:pt x="71" y="29"/>
                    </a:cubicBezTo>
                    <a:cubicBezTo>
                      <a:pt x="67" y="30"/>
                      <a:pt x="64" y="29"/>
                      <a:pt x="60" y="29"/>
                    </a:cubicBezTo>
                    <a:cubicBezTo>
                      <a:pt x="59" y="30"/>
                      <a:pt x="56" y="30"/>
                      <a:pt x="56" y="32"/>
                    </a:cubicBezTo>
                    <a:cubicBezTo>
                      <a:pt x="56" y="33"/>
                      <a:pt x="60" y="32"/>
                      <a:pt x="60" y="34"/>
                    </a:cubicBezTo>
                    <a:cubicBezTo>
                      <a:pt x="60" y="36"/>
                      <a:pt x="57" y="38"/>
                      <a:pt x="56" y="39"/>
                    </a:cubicBezTo>
                    <a:cubicBezTo>
                      <a:pt x="54" y="41"/>
                      <a:pt x="53" y="42"/>
                      <a:pt x="52" y="43"/>
                    </a:cubicBezTo>
                    <a:cubicBezTo>
                      <a:pt x="50" y="43"/>
                      <a:pt x="49" y="43"/>
                      <a:pt x="48" y="43"/>
                    </a:cubicBezTo>
                    <a:cubicBezTo>
                      <a:pt x="44" y="43"/>
                      <a:pt x="41" y="44"/>
                      <a:pt x="37" y="45"/>
                    </a:cubicBezTo>
                    <a:cubicBezTo>
                      <a:pt x="36" y="46"/>
                      <a:pt x="36" y="49"/>
                      <a:pt x="34" y="49"/>
                    </a:cubicBezTo>
                    <a:cubicBezTo>
                      <a:pt x="32" y="49"/>
                      <a:pt x="30" y="46"/>
                      <a:pt x="28" y="46"/>
                    </a:cubicBezTo>
                    <a:cubicBezTo>
                      <a:pt x="26" y="46"/>
                      <a:pt x="24" y="48"/>
                      <a:pt x="22" y="49"/>
                    </a:cubicBezTo>
                    <a:cubicBezTo>
                      <a:pt x="20" y="49"/>
                      <a:pt x="17" y="49"/>
                      <a:pt x="15" y="50"/>
                    </a:cubicBezTo>
                    <a:cubicBezTo>
                      <a:pt x="13" y="52"/>
                      <a:pt x="12" y="55"/>
                      <a:pt x="10" y="58"/>
                    </a:cubicBezTo>
                    <a:cubicBezTo>
                      <a:pt x="9" y="62"/>
                      <a:pt x="9" y="66"/>
                      <a:pt x="6" y="69"/>
                    </a:cubicBezTo>
                    <a:cubicBezTo>
                      <a:pt x="5" y="71"/>
                      <a:pt x="1" y="70"/>
                      <a:pt x="1" y="72"/>
                    </a:cubicBezTo>
                    <a:cubicBezTo>
                      <a:pt x="0" y="75"/>
                      <a:pt x="4" y="76"/>
                      <a:pt x="5" y="78"/>
                    </a:cubicBezTo>
                    <a:cubicBezTo>
                      <a:pt x="5" y="83"/>
                      <a:pt x="3" y="88"/>
                      <a:pt x="4" y="93"/>
                    </a:cubicBezTo>
                    <a:cubicBezTo>
                      <a:pt x="4" y="95"/>
                      <a:pt x="5" y="96"/>
                      <a:pt x="6" y="97"/>
                    </a:cubicBezTo>
                    <a:cubicBezTo>
                      <a:pt x="7" y="98"/>
                      <a:pt x="10" y="98"/>
                      <a:pt x="11" y="100"/>
                    </a:cubicBezTo>
                    <a:cubicBezTo>
                      <a:pt x="12" y="101"/>
                      <a:pt x="11" y="103"/>
                      <a:pt x="11" y="104"/>
                    </a:cubicBezTo>
                    <a:cubicBezTo>
                      <a:pt x="12" y="108"/>
                      <a:pt x="13" y="111"/>
                      <a:pt x="15" y="114"/>
                    </a:cubicBezTo>
                    <a:cubicBezTo>
                      <a:pt x="16" y="115"/>
                      <a:pt x="19" y="115"/>
                      <a:pt x="19" y="116"/>
                    </a:cubicBezTo>
                    <a:cubicBezTo>
                      <a:pt x="21" y="118"/>
                      <a:pt x="22" y="121"/>
                      <a:pt x="23" y="124"/>
                    </a:cubicBezTo>
                    <a:cubicBezTo>
                      <a:pt x="24" y="123"/>
                      <a:pt x="26" y="123"/>
                      <a:pt x="26" y="121"/>
                    </a:cubicBezTo>
                    <a:cubicBezTo>
                      <a:pt x="27" y="119"/>
                      <a:pt x="27" y="116"/>
                      <a:pt x="27" y="113"/>
                    </a:cubicBezTo>
                    <a:cubicBezTo>
                      <a:pt x="27" y="112"/>
                      <a:pt x="27" y="109"/>
                      <a:pt x="28" y="108"/>
                    </a:cubicBezTo>
                    <a:cubicBezTo>
                      <a:pt x="31" y="107"/>
                      <a:pt x="34" y="108"/>
                      <a:pt x="37" y="108"/>
                    </a:cubicBezTo>
                    <a:cubicBezTo>
                      <a:pt x="38" y="108"/>
                      <a:pt x="39" y="106"/>
                      <a:pt x="41" y="106"/>
                    </a:cubicBezTo>
                    <a:cubicBezTo>
                      <a:pt x="43" y="107"/>
                      <a:pt x="45" y="108"/>
                      <a:pt x="47" y="108"/>
                    </a:cubicBezTo>
                    <a:cubicBezTo>
                      <a:pt x="49" y="109"/>
                      <a:pt x="51" y="108"/>
                      <a:pt x="54" y="107"/>
                    </a:cubicBezTo>
                    <a:cubicBezTo>
                      <a:pt x="54" y="104"/>
                      <a:pt x="53" y="101"/>
                      <a:pt x="54" y="97"/>
                    </a:cubicBezTo>
                    <a:cubicBezTo>
                      <a:pt x="54" y="95"/>
                      <a:pt x="56" y="92"/>
                      <a:pt x="57" y="90"/>
                    </a:cubicBezTo>
                    <a:cubicBezTo>
                      <a:pt x="58" y="88"/>
                      <a:pt x="60" y="87"/>
                      <a:pt x="62" y="86"/>
                    </a:cubicBezTo>
                    <a:cubicBezTo>
                      <a:pt x="63" y="86"/>
                      <a:pt x="66" y="85"/>
                      <a:pt x="67" y="86"/>
                    </a:cubicBezTo>
                    <a:cubicBezTo>
                      <a:pt x="71" y="88"/>
                      <a:pt x="74" y="92"/>
                      <a:pt x="78" y="94"/>
                    </a:cubicBezTo>
                    <a:cubicBezTo>
                      <a:pt x="81" y="96"/>
                      <a:pt x="84" y="95"/>
                      <a:pt x="87" y="96"/>
                    </a:cubicBezTo>
                    <a:cubicBezTo>
                      <a:pt x="92" y="97"/>
                      <a:pt x="96" y="100"/>
                      <a:pt x="100" y="99"/>
                    </a:cubicBezTo>
                    <a:cubicBezTo>
                      <a:pt x="103" y="99"/>
                      <a:pt x="103" y="94"/>
                      <a:pt x="104" y="92"/>
                    </a:cubicBezTo>
                    <a:cubicBezTo>
                      <a:pt x="105" y="91"/>
                      <a:pt x="107" y="89"/>
                      <a:pt x="108" y="89"/>
                    </a:cubicBezTo>
                    <a:cubicBezTo>
                      <a:pt x="111" y="89"/>
                      <a:pt x="113" y="92"/>
                      <a:pt x="115" y="92"/>
                    </a:cubicBezTo>
                    <a:cubicBezTo>
                      <a:pt x="118" y="92"/>
                      <a:pt x="122" y="90"/>
                      <a:pt x="125" y="89"/>
                    </a:cubicBezTo>
                    <a:cubicBezTo>
                      <a:pt x="126" y="88"/>
                      <a:pt x="127" y="85"/>
                      <a:pt x="128" y="85"/>
                    </a:cubicBezTo>
                    <a:cubicBezTo>
                      <a:pt x="130" y="85"/>
                      <a:pt x="130" y="88"/>
                      <a:pt x="131" y="88"/>
                    </a:cubicBezTo>
                    <a:cubicBezTo>
                      <a:pt x="133" y="89"/>
                      <a:pt x="135" y="89"/>
                      <a:pt x="137" y="88"/>
                    </a:cubicBezTo>
                    <a:cubicBezTo>
                      <a:pt x="139" y="87"/>
                      <a:pt x="138" y="83"/>
                      <a:pt x="140" y="83"/>
                    </a:cubicBezTo>
                    <a:cubicBezTo>
                      <a:pt x="143" y="83"/>
                      <a:pt x="144" y="87"/>
                      <a:pt x="146" y="87"/>
                    </a:cubicBezTo>
                    <a:cubicBezTo>
                      <a:pt x="148" y="87"/>
                      <a:pt x="149" y="85"/>
                      <a:pt x="150" y="85"/>
                    </a:cubicBezTo>
                    <a:cubicBezTo>
                      <a:pt x="152" y="85"/>
                      <a:pt x="151" y="89"/>
                      <a:pt x="153" y="89"/>
                    </a:cubicBezTo>
                    <a:cubicBezTo>
                      <a:pt x="156" y="88"/>
                      <a:pt x="157" y="85"/>
                      <a:pt x="160" y="85"/>
                    </a:cubicBezTo>
                    <a:cubicBezTo>
                      <a:pt x="161" y="85"/>
                      <a:pt x="163" y="87"/>
                      <a:pt x="164" y="88"/>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 name="Freeform 2574"/>
              <p:cNvSpPr>
                <a:spLocks noChangeAspect="1"/>
              </p:cNvSpPr>
              <p:nvPr/>
            </p:nvSpPr>
            <p:spPr bwMode="auto">
              <a:xfrm>
                <a:off x="3371" y="2551"/>
                <a:ext cx="121" cy="176"/>
              </a:xfrm>
              <a:custGeom>
                <a:avLst/>
                <a:gdLst>
                  <a:gd name="T0" fmla="*/ 121 w 101"/>
                  <a:gd name="T1" fmla="*/ 26 h 147"/>
                  <a:gd name="T2" fmla="*/ 115 w 101"/>
                  <a:gd name="T3" fmla="*/ 26 h 147"/>
                  <a:gd name="T4" fmla="*/ 108 w 101"/>
                  <a:gd name="T5" fmla="*/ 19 h 147"/>
                  <a:gd name="T6" fmla="*/ 93 w 101"/>
                  <a:gd name="T7" fmla="*/ 26 h 147"/>
                  <a:gd name="T8" fmla="*/ 91 w 101"/>
                  <a:gd name="T9" fmla="*/ 34 h 147"/>
                  <a:gd name="T10" fmla="*/ 69 w 101"/>
                  <a:gd name="T11" fmla="*/ 32 h 147"/>
                  <a:gd name="T12" fmla="*/ 53 w 101"/>
                  <a:gd name="T13" fmla="*/ 18 h 147"/>
                  <a:gd name="T14" fmla="*/ 43 w 101"/>
                  <a:gd name="T15" fmla="*/ 17 h 147"/>
                  <a:gd name="T16" fmla="*/ 35 w 101"/>
                  <a:gd name="T17" fmla="*/ 14 h 147"/>
                  <a:gd name="T18" fmla="*/ 34 w 101"/>
                  <a:gd name="T19" fmla="*/ 2 h 147"/>
                  <a:gd name="T20" fmla="*/ 25 w 101"/>
                  <a:gd name="T21" fmla="*/ 0 h 147"/>
                  <a:gd name="T22" fmla="*/ 6 w 101"/>
                  <a:gd name="T23" fmla="*/ 20 h 147"/>
                  <a:gd name="T24" fmla="*/ 8 w 101"/>
                  <a:gd name="T25" fmla="*/ 26 h 147"/>
                  <a:gd name="T26" fmla="*/ 13 w 101"/>
                  <a:gd name="T27" fmla="*/ 29 h 147"/>
                  <a:gd name="T28" fmla="*/ 14 w 101"/>
                  <a:gd name="T29" fmla="*/ 40 h 147"/>
                  <a:gd name="T30" fmla="*/ 22 w 101"/>
                  <a:gd name="T31" fmla="*/ 50 h 147"/>
                  <a:gd name="T32" fmla="*/ 23 w 101"/>
                  <a:gd name="T33" fmla="*/ 63 h 147"/>
                  <a:gd name="T34" fmla="*/ 16 w 101"/>
                  <a:gd name="T35" fmla="*/ 74 h 147"/>
                  <a:gd name="T36" fmla="*/ 6 w 101"/>
                  <a:gd name="T37" fmla="*/ 86 h 147"/>
                  <a:gd name="T38" fmla="*/ 0 w 101"/>
                  <a:gd name="T39" fmla="*/ 107 h 147"/>
                  <a:gd name="T40" fmla="*/ 60 w 101"/>
                  <a:gd name="T41" fmla="*/ 146 h 147"/>
                  <a:gd name="T42" fmla="*/ 61 w 101"/>
                  <a:gd name="T43" fmla="*/ 153 h 147"/>
                  <a:gd name="T44" fmla="*/ 86 w 101"/>
                  <a:gd name="T45" fmla="*/ 176 h 147"/>
                  <a:gd name="T46" fmla="*/ 87 w 101"/>
                  <a:gd name="T47" fmla="*/ 170 h 147"/>
                  <a:gd name="T48" fmla="*/ 90 w 101"/>
                  <a:gd name="T49" fmla="*/ 163 h 147"/>
                  <a:gd name="T50" fmla="*/ 96 w 101"/>
                  <a:gd name="T51" fmla="*/ 152 h 147"/>
                  <a:gd name="T52" fmla="*/ 99 w 101"/>
                  <a:gd name="T53" fmla="*/ 144 h 147"/>
                  <a:gd name="T54" fmla="*/ 99 w 101"/>
                  <a:gd name="T55" fmla="*/ 138 h 147"/>
                  <a:gd name="T56" fmla="*/ 105 w 101"/>
                  <a:gd name="T57" fmla="*/ 136 h 147"/>
                  <a:gd name="T58" fmla="*/ 109 w 101"/>
                  <a:gd name="T59" fmla="*/ 131 h 147"/>
                  <a:gd name="T60" fmla="*/ 114 w 101"/>
                  <a:gd name="T61" fmla="*/ 126 h 147"/>
                  <a:gd name="T62" fmla="*/ 120 w 101"/>
                  <a:gd name="T63" fmla="*/ 122 h 147"/>
                  <a:gd name="T64" fmla="*/ 110 w 101"/>
                  <a:gd name="T65" fmla="*/ 110 h 147"/>
                  <a:gd name="T66" fmla="*/ 110 w 101"/>
                  <a:gd name="T67" fmla="*/ 45 h 147"/>
                  <a:gd name="T68" fmla="*/ 117 w 101"/>
                  <a:gd name="T69" fmla="*/ 37 h 147"/>
                  <a:gd name="T70" fmla="*/ 121 w 101"/>
                  <a:gd name="T71" fmla="*/ 26 h 14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147"/>
                  <a:gd name="T110" fmla="*/ 101 w 101"/>
                  <a:gd name="T111" fmla="*/ 147 h 14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147">
                    <a:moveTo>
                      <a:pt x="101" y="22"/>
                    </a:moveTo>
                    <a:cubicBezTo>
                      <a:pt x="100" y="22"/>
                      <a:pt x="97" y="23"/>
                      <a:pt x="96" y="22"/>
                    </a:cubicBezTo>
                    <a:cubicBezTo>
                      <a:pt x="93" y="21"/>
                      <a:pt x="93" y="16"/>
                      <a:pt x="90" y="16"/>
                    </a:cubicBezTo>
                    <a:cubicBezTo>
                      <a:pt x="85" y="16"/>
                      <a:pt x="82" y="19"/>
                      <a:pt x="78" y="22"/>
                    </a:cubicBezTo>
                    <a:cubicBezTo>
                      <a:pt x="77" y="23"/>
                      <a:pt x="78" y="28"/>
                      <a:pt x="76" y="28"/>
                    </a:cubicBezTo>
                    <a:lnTo>
                      <a:pt x="58" y="27"/>
                    </a:lnTo>
                    <a:cubicBezTo>
                      <a:pt x="52" y="26"/>
                      <a:pt x="49" y="18"/>
                      <a:pt x="44" y="15"/>
                    </a:cubicBezTo>
                    <a:cubicBezTo>
                      <a:pt x="41" y="14"/>
                      <a:pt x="38" y="15"/>
                      <a:pt x="36" y="14"/>
                    </a:cubicBezTo>
                    <a:cubicBezTo>
                      <a:pt x="33" y="14"/>
                      <a:pt x="30" y="14"/>
                      <a:pt x="29" y="12"/>
                    </a:cubicBezTo>
                    <a:cubicBezTo>
                      <a:pt x="27" y="9"/>
                      <a:pt x="30" y="5"/>
                      <a:pt x="28" y="2"/>
                    </a:cubicBezTo>
                    <a:cubicBezTo>
                      <a:pt x="27" y="0"/>
                      <a:pt x="23" y="1"/>
                      <a:pt x="21" y="0"/>
                    </a:cubicBezTo>
                    <a:lnTo>
                      <a:pt x="5" y="17"/>
                    </a:lnTo>
                    <a:cubicBezTo>
                      <a:pt x="6" y="19"/>
                      <a:pt x="6" y="20"/>
                      <a:pt x="7" y="22"/>
                    </a:cubicBezTo>
                    <a:cubicBezTo>
                      <a:pt x="8" y="23"/>
                      <a:pt x="10" y="23"/>
                      <a:pt x="11" y="24"/>
                    </a:cubicBezTo>
                    <a:cubicBezTo>
                      <a:pt x="12" y="27"/>
                      <a:pt x="11" y="30"/>
                      <a:pt x="12" y="33"/>
                    </a:cubicBezTo>
                    <a:cubicBezTo>
                      <a:pt x="13" y="36"/>
                      <a:pt x="17" y="39"/>
                      <a:pt x="18" y="42"/>
                    </a:cubicBezTo>
                    <a:cubicBezTo>
                      <a:pt x="19" y="46"/>
                      <a:pt x="20" y="50"/>
                      <a:pt x="19" y="53"/>
                    </a:cubicBezTo>
                    <a:cubicBezTo>
                      <a:pt x="18" y="57"/>
                      <a:pt x="15" y="59"/>
                      <a:pt x="13" y="62"/>
                    </a:cubicBezTo>
                    <a:cubicBezTo>
                      <a:pt x="11" y="65"/>
                      <a:pt x="7" y="69"/>
                      <a:pt x="5" y="72"/>
                    </a:cubicBezTo>
                    <a:cubicBezTo>
                      <a:pt x="3" y="77"/>
                      <a:pt x="2" y="83"/>
                      <a:pt x="0" y="89"/>
                    </a:cubicBezTo>
                    <a:lnTo>
                      <a:pt x="50" y="122"/>
                    </a:lnTo>
                    <a:lnTo>
                      <a:pt x="51" y="128"/>
                    </a:lnTo>
                    <a:lnTo>
                      <a:pt x="72" y="147"/>
                    </a:lnTo>
                    <a:cubicBezTo>
                      <a:pt x="72" y="145"/>
                      <a:pt x="72" y="144"/>
                      <a:pt x="73" y="142"/>
                    </a:cubicBezTo>
                    <a:cubicBezTo>
                      <a:pt x="73" y="140"/>
                      <a:pt x="74" y="138"/>
                      <a:pt x="75" y="136"/>
                    </a:cubicBezTo>
                    <a:cubicBezTo>
                      <a:pt x="77" y="133"/>
                      <a:pt x="78" y="130"/>
                      <a:pt x="80" y="127"/>
                    </a:cubicBezTo>
                    <a:cubicBezTo>
                      <a:pt x="81" y="124"/>
                      <a:pt x="82" y="122"/>
                      <a:pt x="83" y="120"/>
                    </a:cubicBezTo>
                    <a:cubicBezTo>
                      <a:pt x="83" y="118"/>
                      <a:pt x="81" y="116"/>
                      <a:pt x="83" y="115"/>
                    </a:cubicBezTo>
                    <a:cubicBezTo>
                      <a:pt x="84" y="113"/>
                      <a:pt x="86" y="115"/>
                      <a:pt x="88" y="114"/>
                    </a:cubicBezTo>
                    <a:cubicBezTo>
                      <a:pt x="89" y="113"/>
                      <a:pt x="89" y="110"/>
                      <a:pt x="91" y="109"/>
                    </a:cubicBezTo>
                    <a:cubicBezTo>
                      <a:pt x="92" y="107"/>
                      <a:pt x="94" y="106"/>
                      <a:pt x="95" y="105"/>
                    </a:cubicBezTo>
                    <a:cubicBezTo>
                      <a:pt x="96" y="104"/>
                      <a:pt x="98" y="103"/>
                      <a:pt x="100" y="102"/>
                    </a:cubicBezTo>
                    <a:lnTo>
                      <a:pt x="92" y="92"/>
                    </a:lnTo>
                    <a:lnTo>
                      <a:pt x="92" y="38"/>
                    </a:lnTo>
                    <a:lnTo>
                      <a:pt x="98" y="31"/>
                    </a:lnTo>
                    <a:cubicBezTo>
                      <a:pt x="101" y="29"/>
                      <a:pt x="100" y="25"/>
                      <a:pt x="101" y="22"/>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 name="Freeform 2575"/>
              <p:cNvSpPr>
                <a:spLocks noChangeAspect="1"/>
              </p:cNvSpPr>
              <p:nvPr/>
            </p:nvSpPr>
            <p:spPr bwMode="auto">
              <a:xfrm>
                <a:off x="3309" y="2571"/>
                <a:ext cx="86" cy="98"/>
              </a:xfrm>
              <a:custGeom>
                <a:avLst/>
                <a:gdLst>
                  <a:gd name="T0" fmla="*/ 62 w 71"/>
                  <a:gd name="T1" fmla="*/ 87 h 81"/>
                  <a:gd name="T2" fmla="*/ 56 w 71"/>
                  <a:gd name="T3" fmla="*/ 91 h 81"/>
                  <a:gd name="T4" fmla="*/ 41 w 71"/>
                  <a:gd name="T5" fmla="*/ 91 h 81"/>
                  <a:gd name="T6" fmla="*/ 23 w 71"/>
                  <a:gd name="T7" fmla="*/ 90 h 81"/>
                  <a:gd name="T8" fmla="*/ 13 w 71"/>
                  <a:gd name="T9" fmla="*/ 92 h 81"/>
                  <a:gd name="T10" fmla="*/ 7 w 71"/>
                  <a:gd name="T11" fmla="*/ 97 h 81"/>
                  <a:gd name="T12" fmla="*/ 0 w 71"/>
                  <a:gd name="T13" fmla="*/ 96 h 81"/>
                  <a:gd name="T14" fmla="*/ 1 w 71"/>
                  <a:gd name="T15" fmla="*/ 82 h 81"/>
                  <a:gd name="T16" fmla="*/ 2 w 71"/>
                  <a:gd name="T17" fmla="*/ 75 h 81"/>
                  <a:gd name="T18" fmla="*/ 6 w 71"/>
                  <a:gd name="T19" fmla="*/ 64 h 81"/>
                  <a:gd name="T20" fmla="*/ 10 w 71"/>
                  <a:gd name="T21" fmla="*/ 56 h 81"/>
                  <a:gd name="T22" fmla="*/ 13 w 71"/>
                  <a:gd name="T23" fmla="*/ 52 h 81"/>
                  <a:gd name="T24" fmla="*/ 15 w 71"/>
                  <a:gd name="T25" fmla="*/ 46 h 81"/>
                  <a:gd name="T26" fmla="*/ 21 w 71"/>
                  <a:gd name="T27" fmla="*/ 41 h 81"/>
                  <a:gd name="T28" fmla="*/ 27 w 71"/>
                  <a:gd name="T29" fmla="*/ 36 h 81"/>
                  <a:gd name="T30" fmla="*/ 19 w 71"/>
                  <a:gd name="T31" fmla="*/ 34 h 81"/>
                  <a:gd name="T32" fmla="*/ 22 w 71"/>
                  <a:gd name="T33" fmla="*/ 25 h 81"/>
                  <a:gd name="T34" fmla="*/ 17 w 71"/>
                  <a:gd name="T35" fmla="*/ 22 h 81"/>
                  <a:gd name="T36" fmla="*/ 19 w 71"/>
                  <a:gd name="T37" fmla="*/ 18 h 81"/>
                  <a:gd name="T38" fmla="*/ 17 w 71"/>
                  <a:gd name="T39" fmla="*/ 13 h 81"/>
                  <a:gd name="T40" fmla="*/ 21 w 71"/>
                  <a:gd name="T41" fmla="*/ 10 h 81"/>
                  <a:gd name="T42" fmla="*/ 29 w 71"/>
                  <a:gd name="T43" fmla="*/ 10 h 81"/>
                  <a:gd name="T44" fmla="*/ 35 w 71"/>
                  <a:gd name="T45" fmla="*/ 6 h 81"/>
                  <a:gd name="T46" fmla="*/ 39 w 71"/>
                  <a:gd name="T47" fmla="*/ 11 h 81"/>
                  <a:gd name="T48" fmla="*/ 44 w 71"/>
                  <a:gd name="T49" fmla="*/ 8 h 81"/>
                  <a:gd name="T50" fmla="*/ 52 w 71"/>
                  <a:gd name="T51" fmla="*/ 5 h 81"/>
                  <a:gd name="T52" fmla="*/ 56 w 71"/>
                  <a:gd name="T53" fmla="*/ 7 h 81"/>
                  <a:gd name="T54" fmla="*/ 62 w 71"/>
                  <a:gd name="T55" fmla="*/ 7 h 81"/>
                  <a:gd name="T56" fmla="*/ 68 w 71"/>
                  <a:gd name="T57" fmla="*/ 0 h 81"/>
                  <a:gd name="T58" fmla="*/ 70 w 71"/>
                  <a:gd name="T59" fmla="*/ 6 h 81"/>
                  <a:gd name="T60" fmla="*/ 75 w 71"/>
                  <a:gd name="T61" fmla="*/ 8 h 81"/>
                  <a:gd name="T62" fmla="*/ 76 w 71"/>
                  <a:gd name="T63" fmla="*/ 19 h 81"/>
                  <a:gd name="T64" fmla="*/ 84 w 71"/>
                  <a:gd name="T65" fmla="*/ 30 h 81"/>
                  <a:gd name="T66" fmla="*/ 85 w 71"/>
                  <a:gd name="T67" fmla="*/ 44 h 81"/>
                  <a:gd name="T68" fmla="*/ 78 w 71"/>
                  <a:gd name="T69" fmla="*/ 54 h 81"/>
                  <a:gd name="T70" fmla="*/ 68 w 71"/>
                  <a:gd name="T71" fmla="*/ 67 h 81"/>
                  <a:gd name="T72" fmla="*/ 62 w 71"/>
                  <a:gd name="T73" fmla="*/ 87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1"/>
                  <a:gd name="T112" fmla="*/ 0 h 81"/>
                  <a:gd name="T113" fmla="*/ 71 w 71"/>
                  <a:gd name="T114" fmla="*/ 81 h 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1" h="81">
                    <a:moveTo>
                      <a:pt x="51" y="72"/>
                    </a:moveTo>
                    <a:cubicBezTo>
                      <a:pt x="49" y="73"/>
                      <a:pt x="48" y="74"/>
                      <a:pt x="46" y="75"/>
                    </a:cubicBezTo>
                    <a:cubicBezTo>
                      <a:pt x="42" y="76"/>
                      <a:pt x="38" y="76"/>
                      <a:pt x="34" y="75"/>
                    </a:cubicBezTo>
                    <a:cubicBezTo>
                      <a:pt x="29" y="75"/>
                      <a:pt x="24" y="74"/>
                      <a:pt x="19" y="74"/>
                    </a:cubicBezTo>
                    <a:cubicBezTo>
                      <a:pt x="16" y="74"/>
                      <a:pt x="14" y="76"/>
                      <a:pt x="11" y="76"/>
                    </a:cubicBezTo>
                    <a:cubicBezTo>
                      <a:pt x="10" y="77"/>
                      <a:pt x="9" y="80"/>
                      <a:pt x="6" y="80"/>
                    </a:cubicBezTo>
                    <a:cubicBezTo>
                      <a:pt x="4" y="81"/>
                      <a:pt x="2" y="80"/>
                      <a:pt x="0" y="79"/>
                    </a:cubicBezTo>
                    <a:cubicBezTo>
                      <a:pt x="0" y="75"/>
                      <a:pt x="1" y="72"/>
                      <a:pt x="1" y="68"/>
                    </a:cubicBezTo>
                    <a:cubicBezTo>
                      <a:pt x="1" y="66"/>
                      <a:pt x="1" y="64"/>
                      <a:pt x="2" y="62"/>
                    </a:cubicBezTo>
                    <a:cubicBezTo>
                      <a:pt x="3" y="59"/>
                      <a:pt x="4" y="56"/>
                      <a:pt x="5" y="53"/>
                    </a:cubicBezTo>
                    <a:cubicBezTo>
                      <a:pt x="6" y="50"/>
                      <a:pt x="6" y="48"/>
                      <a:pt x="8" y="46"/>
                    </a:cubicBezTo>
                    <a:cubicBezTo>
                      <a:pt x="8" y="44"/>
                      <a:pt x="10" y="44"/>
                      <a:pt x="11" y="43"/>
                    </a:cubicBezTo>
                    <a:cubicBezTo>
                      <a:pt x="12" y="41"/>
                      <a:pt x="11" y="39"/>
                      <a:pt x="12" y="38"/>
                    </a:cubicBezTo>
                    <a:cubicBezTo>
                      <a:pt x="13" y="36"/>
                      <a:pt x="15" y="35"/>
                      <a:pt x="17" y="34"/>
                    </a:cubicBezTo>
                    <a:cubicBezTo>
                      <a:pt x="18" y="32"/>
                      <a:pt x="22" y="32"/>
                      <a:pt x="22" y="30"/>
                    </a:cubicBezTo>
                    <a:cubicBezTo>
                      <a:pt x="21" y="28"/>
                      <a:pt x="17" y="29"/>
                      <a:pt x="16" y="28"/>
                    </a:cubicBezTo>
                    <a:cubicBezTo>
                      <a:pt x="15" y="26"/>
                      <a:pt x="18" y="24"/>
                      <a:pt x="18" y="21"/>
                    </a:cubicBezTo>
                    <a:cubicBezTo>
                      <a:pt x="17" y="20"/>
                      <a:pt x="14" y="20"/>
                      <a:pt x="14" y="18"/>
                    </a:cubicBezTo>
                    <a:cubicBezTo>
                      <a:pt x="14" y="17"/>
                      <a:pt x="16" y="16"/>
                      <a:pt x="16" y="15"/>
                    </a:cubicBezTo>
                    <a:cubicBezTo>
                      <a:pt x="17" y="14"/>
                      <a:pt x="15" y="12"/>
                      <a:pt x="14" y="11"/>
                    </a:cubicBezTo>
                    <a:cubicBezTo>
                      <a:pt x="15" y="10"/>
                      <a:pt x="15" y="8"/>
                      <a:pt x="17" y="8"/>
                    </a:cubicBezTo>
                    <a:cubicBezTo>
                      <a:pt x="19" y="7"/>
                      <a:pt x="22" y="8"/>
                      <a:pt x="24" y="8"/>
                    </a:cubicBezTo>
                    <a:cubicBezTo>
                      <a:pt x="26" y="7"/>
                      <a:pt x="27" y="4"/>
                      <a:pt x="29" y="5"/>
                    </a:cubicBezTo>
                    <a:cubicBezTo>
                      <a:pt x="31" y="5"/>
                      <a:pt x="30" y="9"/>
                      <a:pt x="32" y="9"/>
                    </a:cubicBezTo>
                    <a:cubicBezTo>
                      <a:pt x="33" y="10"/>
                      <a:pt x="34" y="7"/>
                      <a:pt x="36" y="7"/>
                    </a:cubicBezTo>
                    <a:cubicBezTo>
                      <a:pt x="38" y="5"/>
                      <a:pt x="40" y="4"/>
                      <a:pt x="43" y="4"/>
                    </a:cubicBezTo>
                    <a:cubicBezTo>
                      <a:pt x="44" y="4"/>
                      <a:pt x="45" y="6"/>
                      <a:pt x="46" y="6"/>
                    </a:cubicBezTo>
                    <a:cubicBezTo>
                      <a:pt x="48" y="6"/>
                      <a:pt x="50" y="7"/>
                      <a:pt x="51" y="6"/>
                    </a:cubicBezTo>
                    <a:cubicBezTo>
                      <a:pt x="54" y="5"/>
                      <a:pt x="55" y="2"/>
                      <a:pt x="56" y="0"/>
                    </a:cubicBezTo>
                    <a:cubicBezTo>
                      <a:pt x="57" y="2"/>
                      <a:pt x="57" y="3"/>
                      <a:pt x="58" y="5"/>
                    </a:cubicBezTo>
                    <a:cubicBezTo>
                      <a:pt x="59" y="6"/>
                      <a:pt x="61" y="6"/>
                      <a:pt x="62" y="7"/>
                    </a:cubicBezTo>
                    <a:cubicBezTo>
                      <a:pt x="63" y="10"/>
                      <a:pt x="62" y="13"/>
                      <a:pt x="63" y="16"/>
                    </a:cubicBezTo>
                    <a:cubicBezTo>
                      <a:pt x="64" y="19"/>
                      <a:pt x="68" y="22"/>
                      <a:pt x="69" y="25"/>
                    </a:cubicBezTo>
                    <a:cubicBezTo>
                      <a:pt x="70" y="29"/>
                      <a:pt x="71" y="33"/>
                      <a:pt x="70" y="36"/>
                    </a:cubicBezTo>
                    <a:cubicBezTo>
                      <a:pt x="69" y="40"/>
                      <a:pt x="66" y="42"/>
                      <a:pt x="64" y="45"/>
                    </a:cubicBezTo>
                    <a:cubicBezTo>
                      <a:pt x="62" y="48"/>
                      <a:pt x="58" y="52"/>
                      <a:pt x="56" y="55"/>
                    </a:cubicBezTo>
                    <a:cubicBezTo>
                      <a:pt x="54" y="60"/>
                      <a:pt x="53" y="66"/>
                      <a:pt x="51" y="72"/>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 name="Freeform 2576"/>
              <p:cNvSpPr>
                <a:spLocks noChangeAspect="1"/>
              </p:cNvSpPr>
              <p:nvPr/>
            </p:nvSpPr>
            <p:spPr bwMode="auto">
              <a:xfrm>
                <a:off x="3357" y="2383"/>
                <a:ext cx="232" cy="202"/>
              </a:xfrm>
              <a:custGeom>
                <a:avLst/>
                <a:gdLst>
                  <a:gd name="T0" fmla="*/ 139 w 193"/>
                  <a:gd name="T1" fmla="*/ 55 h 168"/>
                  <a:gd name="T2" fmla="*/ 135 w 193"/>
                  <a:gd name="T3" fmla="*/ 72 h 168"/>
                  <a:gd name="T4" fmla="*/ 144 w 193"/>
                  <a:gd name="T5" fmla="*/ 72 h 168"/>
                  <a:gd name="T6" fmla="*/ 145 w 193"/>
                  <a:gd name="T7" fmla="*/ 83 h 168"/>
                  <a:gd name="T8" fmla="*/ 157 w 193"/>
                  <a:gd name="T9" fmla="*/ 99 h 168"/>
                  <a:gd name="T10" fmla="*/ 214 w 193"/>
                  <a:gd name="T11" fmla="*/ 125 h 168"/>
                  <a:gd name="T12" fmla="*/ 184 w 193"/>
                  <a:gd name="T13" fmla="*/ 177 h 168"/>
                  <a:gd name="T14" fmla="*/ 150 w 193"/>
                  <a:gd name="T15" fmla="*/ 185 h 168"/>
                  <a:gd name="T16" fmla="*/ 129 w 193"/>
                  <a:gd name="T17" fmla="*/ 195 h 168"/>
                  <a:gd name="T18" fmla="*/ 107 w 193"/>
                  <a:gd name="T19" fmla="*/ 195 h 168"/>
                  <a:gd name="T20" fmla="*/ 83 w 193"/>
                  <a:gd name="T21" fmla="*/ 201 h 168"/>
                  <a:gd name="T22" fmla="*/ 56 w 193"/>
                  <a:gd name="T23" fmla="*/ 185 h 168"/>
                  <a:gd name="T24" fmla="*/ 47 w 193"/>
                  <a:gd name="T25" fmla="*/ 171 h 168"/>
                  <a:gd name="T26" fmla="*/ 35 w 193"/>
                  <a:gd name="T27" fmla="*/ 162 h 168"/>
                  <a:gd name="T28" fmla="*/ 24 w 193"/>
                  <a:gd name="T29" fmla="*/ 141 h 168"/>
                  <a:gd name="T30" fmla="*/ 2 w 193"/>
                  <a:gd name="T31" fmla="*/ 127 h 168"/>
                  <a:gd name="T32" fmla="*/ 13 w 193"/>
                  <a:gd name="T33" fmla="*/ 117 h 168"/>
                  <a:gd name="T34" fmla="*/ 19 w 193"/>
                  <a:gd name="T35" fmla="*/ 100 h 168"/>
                  <a:gd name="T36" fmla="*/ 19 w 193"/>
                  <a:gd name="T37" fmla="*/ 81 h 168"/>
                  <a:gd name="T38" fmla="*/ 28 w 193"/>
                  <a:gd name="T39" fmla="*/ 77 h 168"/>
                  <a:gd name="T40" fmla="*/ 32 w 193"/>
                  <a:gd name="T41" fmla="*/ 55 h 168"/>
                  <a:gd name="T42" fmla="*/ 41 w 193"/>
                  <a:gd name="T43" fmla="*/ 41 h 168"/>
                  <a:gd name="T44" fmla="*/ 49 w 193"/>
                  <a:gd name="T45" fmla="*/ 35 h 168"/>
                  <a:gd name="T46" fmla="*/ 53 w 193"/>
                  <a:gd name="T47" fmla="*/ 19 h 168"/>
                  <a:gd name="T48" fmla="*/ 63 w 193"/>
                  <a:gd name="T49" fmla="*/ 14 h 168"/>
                  <a:gd name="T50" fmla="*/ 71 w 193"/>
                  <a:gd name="T51" fmla="*/ 16 h 168"/>
                  <a:gd name="T52" fmla="*/ 79 w 193"/>
                  <a:gd name="T53" fmla="*/ 7 h 168"/>
                  <a:gd name="T54" fmla="*/ 90 w 193"/>
                  <a:gd name="T55" fmla="*/ 10 h 168"/>
                  <a:gd name="T56" fmla="*/ 99 w 193"/>
                  <a:gd name="T57" fmla="*/ 11 h 168"/>
                  <a:gd name="T58" fmla="*/ 120 w 193"/>
                  <a:gd name="T59" fmla="*/ 18 h 168"/>
                  <a:gd name="T60" fmla="*/ 136 w 193"/>
                  <a:gd name="T61" fmla="*/ 36 h 168"/>
                  <a:gd name="T62" fmla="*/ 143 w 193"/>
                  <a:gd name="T63" fmla="*/ 47 h 1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3"/>
                  <a:gd name="T97" fmla="*/ 0 h 168"/>
                  <a:gd name="T98" fmla="*/ 193 w 193"/>
                  <a:gd name="T99" fmla="*/ 168 h 1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3" h="168">
                    <a:moveTo>
                      <a:pt x="119" y="39"/>
                    </a:moveTo>
                    <a:cubicBezTo>
                      <a:pt x="118" y="41"/>
                      <a:pt x="117" y="44"/>
                      <a:pt x="116" y="46"/>
                    </a:cubicBezTo>
                    <a:cubicBezTo>
                      <a:pt x="115" y="48"/>
                      <a:pt x="113" y="50"/>
                      <a:pt x="112" y="52"/>
                    </a:cubicBezTo>
                    <a:cubicBezTo>
                      <a:pt x="112" y="55"/>
                      <a:pt x="112" y="57"/>
                      <a:pt x="112" y="60"/>
                    </a:cubicBezTo>
                    <a:cubicBezTo>
                      <a:pt x="113" y="61"/>
                      <a:pt x="114" y="62"/>
                      <a:pt x="115" y="62"/>
                    </a:cubicBezTo>
                    <a:cubicBezTo>
                      <a:pt x="117" y="62"/>
                      <a:pt x="118" y="60"/>
                      <a:pt x="120" y="60"/>
                    </a:cubicBezTo>
                    <a:cubicBezTo>
                      <a:pt x="122" y="60"/>
                      <a:pt x="124" y="60"/>
                      <a:pt x="126" y="60"/>
                    </a:cubicBezTo>
                    <a:cubicBezTo>
                      <a:pt x="124" y="63"/>
                      <a:pt x="120" y="66"/>
                      <a:pt x="121" y="69"/>
                    </a:cubicBezTo>
                    <a:cubicBezTo>
                      <a:pt x="122" y="73"/>
                      <a:pt x="127" y="74"/>
                      <a:pt x="129" y="77"/>
                    </a:cubicBezTo>
                    <a:cubicBezTo>
                      <a:pt x="130" y="78"/>
                      <a:pt x="130" y="80"/>
                      <a:pt x="131" y="82"/>
                    </a:cubicBezTo>
                    <a:cubicBezTo>
                      <a:pt x="133" y="84"/>
                      <a:pt x="134" y="87"/>
                      <a:pt x="137" y="88"/>
                    </a:cubicBezTo>
                    <a:lnTo>
                      <a:pt x="178" y="104"/>
                    </a:lnTo>
                    <a:cubicBezTo>
                      <a:pt x="182" y="105"/>
                      <a:pt x="193" y="99"/>
                      <a:pt x="190" y="102"/>
                    </a:cubicBezTo>
                    <a:lnTo>
                      <a:pt x="153" y="147"/>
                    </a:lnTo>
                    <a:cubicBezTo>
                      <a:pt x="150" y="151"/>
                      <a:pt x="143" y="147"/>
                      <a:pt x="139" y="148"/>
                    </a:cubicBezTo>
                    <a:cubicBezTo>
                      <a:pt x="134" y="149"/>
                      <a:pt x="130" y="152"/>
                      <a:pt x="125" y="154"/>
                    </a:cubicBezTo>
                    <a:cubicBezTo>
                      <a:pt x="121" y="156"/>
                      <a:pt x="116" y="160"/>
                      <a:pt x="112" y="162"/>
                    </a:cubicBezTo>
                    <a:cubicBezTo>
                      <a:pt x="111" y="162"/>
                      <a:pt x="108" y="163"/>
                      <a:pt x="107" y="162"/>
                    </a:cubicBezTo>
                    <a:cubicBezTo>
                      <a:pt x="104" y="161"/>
                      <a:pt x="104" y="156"/>
                      <a:pt x="101" y="156"/>
                    </a:cubicBezTo>
                    <a:cubicBezTo>
                      <a:pt x="96" y="156"/>
                      <a:pt x="93" y="159"/>
                      <a:pt x="89" y="162"/>
                    </a:cubicBezTo>
                    <a:cubicBezTo>
                      <a:pt x="88" y="163"/>
                      <a:pt x="89" y="168"/>
                      <a:pt x="87" y="168"/>
                    </a:cubicBezTo>
                    <a:lnTo>
                      <a:pt x="69" y="167"/>
                    </a:lnTo>
                    <a:cubicBezTo>
                      <a:pt x="63" y="166"/>
                      <a:pt x="60" y="158"/>
                      <a:pt x="55" y="155"/>
                    </a:cubicBezTo>
                    <a:cubicBezTo>
                      <a:pt x="52" y="154"/>
                      <a:pt x="49" y="155"/>
                      <a:pt x="47" y="154"/>
                    </a:cubicBezTo>
                    <a:cubicBezTo>
                      <a:pt x="44" y="154"/>
                      <a:pt x="41" y="154"/>
                      <a:pt x="40" y="152"/>
                    </a:cubicBezTo>
                    <a:cubicBezTo>
                      <a:pt x="38" y="149"/>
                      <a:pt x="41" y="145"/>
                      <a:pt x="39" y="142"/>
                    </a:cubicBezTo>
                    <a:cubicBezTo>
                      <a:pt x="38" y="140"/>
                      <a:pt x="34" y="141"/>
                      <a:pt x="32" y="140"/>
                    </a:cubicBezTo>
                    <a:cubicBezTo>
                      <a:pt x="31" y="138"/>
                      <a:pt x="29" y="137"/>
                      <a:pt x="29" y="135"/>
                    </a:cubicBezTo>
                    <a:cubicBezTo>
                      <a:pt x="27" y="132"/>
                      <a:pt x="28" y="128"/>
                      <a:pt x="26" y="125"/>
                    </a:cubicBezTo>
                    <a:cubicBezTo>
                      <a:pt x="25" y="122"/>
                      <a:pt x="22" y="120"/>
                      <a:pt x="20" y="117"/>
                    </a:cubicBezTo>
                    <a:cubicBezTo>
                      <a:pt x="17" y="114"/>
                      <a:pt x="16" y="109"/>
                      <a:pt x="12" y="107"/>
                    </a:cubicBezTo>
                    <a:cubicBezTo>
                      <a:pt x="9" y="105"/>
                      <a:pt x="5" y="108"/>
                      <a:pt x="2" y="106"/>
                    </a:cubicBezTo>
                    <a:cubicBezTo>
                      <a:pt x="0" y="104"/>
                      <a:pt x="1" y="100"/>
                      <a:pt x="3" y="98"/>
                    </a:cubicBezTo>
                    <a:cubicBezTo>
                      <a:pt x="5" y="96"/>
                      <a:pt x="9" y="98"/>
                      <a:pt x="11" y="97"/>
                    </a:cubicBezTo>
                    <a:cubicBezTo>
                      <a:pt x="13" y="97"/>
                      <a:pt x="16" y="97"/>
                      <a:pt x="16" y="96"/>
                    </a:cubicBezTo>
                    <a:cubicBezTo>
                      <a:pt x="18" y="92"/>
                      <a:pt x="15" y="87"/>
                      <a:pt x="16" y="83"/>
                    </a:cubicBezTo>
                    <a:cubicBezTo>
                      <a:pt x="16" y="79"/>
                      <a:pt x="18" y="75"/>
                      <a:pt x="18" y="71"/>
                    </a:cubicBezTo>
                    <a:cubicBezTo>
                      <a:pt x="18" y="70"/>
                      <a:pt x="16" y="69"/>
                      <a:pt x="16" y="67"/>
                    </a:cubicBezTo>
                    <a:cubicBezTo>
                      <a:pt x="16" y="65"/>
                      <a:pt x="17" y="64"/>
                      <a:pt x="19" y="63"/>
                    </a:cubicBezTo>
                    <a:cubicBezTo>
                      <a:pt x="20" y="63"/>
                      <a:pt x="21" y="64"/>
                      <a:pt x="23" y="64"/>
                    </a:cubicBezTo>
                    <a:cubicBezTo>
                      <a:pt x="24" y="64"/>
                      <a:pt x="26" y="65"/>
                      <a:pt x="26" y="64"/>
                    </a:cubicBezTo>
                    <a:cubicBezTo>
                      <a:pt x="27" y="58"/>
                      <a:pt x="25" y="52"/>
                      <a:pt x="27" y="46"/>
                    </a:cubicBezTo>
                    <a:cubicBezTo>
                      <a:pt x="27" y="44"/>
                      <a:pt x="30" y="44"/>
                      <a:pt x="31" y="43"/>
                    </a:cubicBezTo>
                    <a:cubicBezTo>
                      <a:pt x="32" y="40"/>
                      <a:pt x="32" y="36"/>
                      <a:pt x="34" y="34"/>
                    </a:cubicBezTo>
                    <a:cubicBezTo>
                      <a:pt x="36" y="32"/>
                      <a:pt x="39" y="33"/>
                      <a:pt x="41" y="32"/>
                    </a:cubicBezTo>
                    <a:cubicBezTo>
                      <a:pt x="42" y="31"/>
                      <a:pt x="40" y="30"/>
                      <a:pt x="41" y="29"/>
                    </a:cubicBezTo>
                    <a:cubicBezTo>
                      <a:pt x="42" y="26"/>
                      <a:pt x="44" y="24"/>
                      <a:pt x="44" y="22"/>
                    </a:cubicBezTo>
                    <a:cubicBezTo>
                      <a:pt x="45" y="20"/>
                      <a:pt x="43" y="18"/>
                      <a:pt x="44" y="16"/>
                    </a:cubicBezTo>
                    <a:cubicBezTo>
                      <a:pt x="44" y="14"/>
                      <a:pt x="46" y="13"/>
                      <a:pt x="47" y="12"/>
                    </a:cubicBezTo>
                    <a:cubicBezTo>
                      <a:pt x="48" y="12"/>
                      <a:pt x="50" y="12"/>
                      <a:pt x="52" y="12"/>
                    </a:cubicBezTo>
                    <a:cubicBezTo>
                      <a:pt x="53" y="12"/>
                      <a:pt x="54" y="9"/>
                      <a:pt x="55" y="9"/>
                    </a:cubicBezTo>
                    <a:cubicBezTo>
                      <a:pt x="57" y="9"/>
                      <a:pt x="58" y="15"/>
                      <a:pt x="59" y="13"/>
                    </a:cubicBezTo>
                    <a:cubicBezTo>
                      <a:pt x="62" y="11"/>
                      <a:pt x="60" y="5"/>
                      <a:pt x="62" y="2"/>
                    </a:cubicBezTo>
                    <a:cubicBezTo>
                      <a:pt x="63" y="0"/>
                      <a:pt x="64" y="5"/>
                      <a:pt x="66" y="6"/>
                    </a:cubicBezTo>
                    <a:cubicBezTo>
                      <a:pt x="67" y="7"/>
                      <a:pt x="68" y="8"/>
                      <a:pt x="69" y="9"/>
                    </a:cubicBezTo>
                    <a:cubicBezTo>
                      <a:pt x="71" y="9"/>
                      <a:pt x="73" y="8"/>
                      <a:pt x="75" y="8"/>
                    </a:cubicBezTo>
                    <a:cubicBezTo>
                      <a:pt x="76" y="8"/>
                      <a:pt x="77" y="6"/>
                      <a:pt x="78" y="6"/>
                    </a:cubicBezTo>
                    <a:cubicBezTo>
                      <a:pt x="79" y="6"/>
                      <a:pt x="80" y="8"/>
                      <a:pt x="82" y="9"/>
                    </a:cubicBezTo>
                    <a:cubicBezTo>
                      <a:pt x="86" y="10"/>
                      <a:pt x="89" y="9"/>
                      <a:pt x="93" y="10"/>
                    </a:cubicBezTo>
                    <a:cubicBezTo>
                      <a:pt x="95" y="11"/>
                      <a:pt x="98" y="13"/>
                      <a:pt x="100" y="15"/>
                    </a:cubicBezTo>
                    <a:cubicBezTo>
                      <a:pt x="102" y="17"/>
                      <a:pt x="102" y="20"/>
                      <a:pt x="104" y="22"/>
                    </a:cubicBezTo>
                    <a:cubicBezTo>
                      <a:pt x="107" y="25"/>
                      <a:pt x="110" y="27"/>
                      <a:pt x="113" y="30"/>
                    </a:cubicBezTo>
                    <a:cubicBezTo>
                      <a:pt x="114" y="31"/>
                      <a:pt x="114" y="33"/>
                      <a:pt x="115" y="35"/>
                    </a:cubicBezTo>
                    <a:cubicBezTo>
                      <a:pt x="116" y="36"/>
                      <a:pt x="118" y="38"/>
                      <a:pt x="119" y="3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 name="Freeform 2577"/>
              <p:cNvSpPr>
                <a:spLocks noChangeAspect="1"/>
              </p:cNvSpPr>
              <p:nvPr/>
            </p:nvSpPr>
            <p:spPr bwMode="auto">
              <a:xfrm>
                <a:off x="3492" y="2426"/>
                <a:ext cx="26" cy="31"/>
              </a:xfrm>
              <a:custGeom>
                <a:avLst/>
                <a:gdLst>
                  <a:gd name="T0" fmla="*/ 17 w 22"/>
                  <a:gd name="T1" fmla="*/ 29 h 26"/>
                  <a:gd name="T2" fmla="*/ 9 w 22"/>
                  <a:gd name="T3" fmla="*/ 29 h 26"/>
                  <a:gd name="T4" fmla="*/ 4 w 22"/>
                  <a:gd name="T5" fmla="*/ 31 h 26"/>
                  <a:gd name="T6" fmla="*/ 0 w 22"/>
                  <a:gd name="T7" fmla="*/ 29 h 26"/>
                  <a:gd name="T8" fmla="*/ 0 w 22"/>
                  <a:gd name="T9" fmla="*/ 19 h 26"/>
                  <a:gd name="T10" fmla="*/ 5 w 22"/>
                  <a:gd name="T11" fmla="*/ 12 h 26"/>
                  <a:gd name="T12" fmla="*/ 8 w 22"/>
                  <a:gd name="T13" fmla="*/ 4 h 26"/>
                  <a:gd name="T14" fmla="*/ 14 w 22"/>
                  <a:gd name="T15" fmla="*/ 5 h 26"/>
                  <a:gd name="T16" fmla="*/ 17 w 22"/>
                  <a:gd name="T17" fmla="*/ 1 h 26"/>
                  <a:gd name="T18" fmla="*/ 20 w 22"/>
                  <a:gd name="T19" fmla="*/ 1 h 26"/>
                  <a:gd name="T20" fmla="*/ 22 w 22"/>
                  <a:gd name="T21" fmla="*/ 6 h 26"/>
                  <a:gd name="T22" fmla="*/ 25 w 22"/>
                  <a:gd name="T23" fmla="*/ 12 h 26"/>
                  <a:gd name="T24" fmla="*/ 18 w 22"/>
                  <a:gd name="T25" fmla="*/ 16 h 26"/>
                  <a:gd name="T26" fmla="*/ 9 w 22"/>
                  <a:gd name="T27" fmla="*/ 23 h 26"/>
                  <a:gd name="T28" fmla="*/ 18 w 22"/>
                  <a:gd name="T29" fmla="*/ 21 h 26"/>
                  <a:gd name="T30" fmla="*/ 24 w 22"/>
                  <a:gd name="T31" fmla="*/ 24 h 26"/>
                  <a:gd name="T32" fmla="*/ 20 w 22"/>
                  <a:gd name="T33" fmla="*/ 26 h 26"/>
                  <a:gd name="T34" fmla="*/ 17 w 22"/>
                  <a:gd name="T35" fmla="*/ 29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2"/>
                  <a:gd name="T55" fmla="*/ 0 h 26"/>
                  <a:gd name="T56" fmla="*/ 22 w 22"/>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2" h="26">
                    <a:moveTo>
                      <a:pt x="14" y="24"/>
                    </a:moveTo>
                    <a:cubicBezTo>
                      <a:pt x="12" y="24"/>
                      <a:pt x="10" y="24"/>
                      <a:pt x="8" y="24"/>
                    </a:cubicBezTo>
                    <a:cubicBezTo>
                      <a:pt x="6" y="24"/>
                      <a:pt x="5" y="26"/>
                      <a:pt x="3" y="26"/>
                    </a:cubicBezTo>
                    <a:cubicBezTo>
                      <a:pt x="2" y="26"/>
                      <a:pt x="1" y="25"/>
                      <a:pt x="0" y="24"/>
                    </a:cubicBezTo>
                    <a:cubicBezTo>
                      <a:pt x="0" y="21"/>
                      <a:pt x="0" y="19"/>
                      <a:pt x="0" y="16"/>
                    </a:cubicBezTo>
                    <a:cubicBezTo>
                      <a:pt x="1" y="14"/>
                      <a:pt x="3" y="12"/>
                      <a:pt x="4" y="10"/>
                    </a:cubicBezTo>
                    <a:cubicBezTo>
                      <a:pt x="5" y="8"/>
                      <a:pt x="6" y="5"/>
                      <a:pt x="7" y="3"/>
                    </a:cubicBezTo>
                    <a:cubicBezTo>
                      <a:pt x="9" y="3"/>
                      <a:pt x="10" y="5"/>
                      <a:pt x="12" y="4"/>
                    </a:cubicBezTo>
                    <a:cubicBezTo>
                      <a:pt x="13" y="4"/>
                      <a:pt x="13" y="2"/>
                      <a:pt x="14" y="1"/>
                    </a:cubicBezTo>
                    <a:cubicBezTo>
                      <a:pt x="14" y="0"/>
                      <a:pt x="16" y="1"/>
                      <a:pt x="17" y="1"/>
                    </a:cubicBezTo>
                    <a:cubicBezTo>
                      <a:pt x="18" y="2"/>
                      <a:pt x="18" y="4"/>
                      <a:pt x="19" y="5"/>
                    </a:cubicBezTo>
                    <a:cubicBezTo>
                      <a:pt x="20" y="6"/>
                      <a:pt x="22" y="8"/>
                      <a:pt x="21" y="10"/>
                    </a:cubicBezTo>
                    <a:cubicBezTo>
                      <a:pt x="20" y="12"/>
                      <a:pt x="17" y="12"/>
                      <a:pt x="15" y="13"/>
                    </a:cubicBezTo>
                    <a:cubicBezTo>
                      <a:pt x="12" y="15"/>
                      <a:pt x="8" y="16"/>
                      <a:pt x="8" y="19"/>
                    </a:cubicBezTo>
                    <a:cubicBezTo>
                      <a:pt x="8" y="21"/>
                      <a:pt x="12" y="18"/>
                      <a:pt x="15" y="18"/>
                    </a:cubicBezTo>
                    <a:cubicBezTo>
                      <a:pt x="16" y="19"/>
                      <a:pt x="18" y="19"/>
                      <a:pt x="20" y="20"/>
                    </a:cubicBezTo>
                    <a:cubicBezTo>
                      <a:pt x="19" y="21"/>
                      <a:pt x="18" y="21"/>
                      <a:pt x="17" y="22"/>
                    </a:cubicBezTo>
                    <a:cubicBezTo>
                      <a:pt x="16" y="23"/>
                      <a:pt x="15" y="24"/>
                      <a:pt x="14" y="2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 name="Freeform 2578"/>
              <p:cNvSpPr>
                <a:spLocks noChangeAspect="1"/>
              </p:cNvSpPr>
              <p:nvPr/>
            </p:nvSpPr>
            <p:spPr bwMode="auto">
              <a:xfrm>
                <a:off x="3409" y="2334"/>
                <a:ext cx="103" cy="98"/>
              </a:xfrm>
              <a:custGeom>
                <a:avLst/>
                <a:gdLst>
                  <a:gd name="T0" fmla="*/ 103 w 86"/>
                  <a:gd name="T1" fmla="*/ 93 h 82"/>
                  <a:gd name="T2" fmla="*/ 98 w 86"/>
                  <a:gd name="T3" fmla="*/ 88 h 82"/>
                  <a:gd name="T4" fmla="*/ 92 w 86"/>
                  <a:gd name="T5" fmla="*/ 81 h 82"/>
                  <a:gd name="T6" fmla="*/ 90 w 86"/>
                  <a:gd name="T7" fmla="*/ 78 h 82"/>
                  <a:gd name="T8" fmla="*/ 80 w 86"/>
                  <a:gd name="T9" fmla="*/ 69 h 82"/>
                  <a:gd name="T10" fmla="*/ 73 w 86"/>
                  <a:gd name="T11" fmla="*/ 60 h 82"/>
                  <a:gd name="T12" fmla="*/ 67 w 86"/>
                  <a:gd name="T13" fmla="*/ 56 h 82"/>
                  <a:gd name="T14" fmla="*/ 65 w 86"/>
                  <a:gd name="T15" fmla="*/ 53 h 82"/>
                  <a:gd name="T16" fmla="*/ 60 w 86"/>
                  <a:gd name="T17" fmla="*/ 53 h 82"/>
                  <a:gd name="T18" fmla="*/ 55 w 86"/>
                  <a:gd name="T19" fmla="*/ 50 h 82"/>
                  <a:gd name="T20" fmla="*/ 52 w 86"/>
                  <a:gd name="T21" fmla="*/ 44 h 82"/>
                  <a:gd name="T22" fmla="*/ 48 w 86"/>
                  <a:gd name="T23" fmla="*/ 48 h 82"/>
                  <a:gd name="T24" fmla="*/ 44 w 86"/>
                  <a:gd name="T25" fmla="*/ 39 h 82"/>
                  <a:gd name="T26" fmla="*/ 42 w 86"/>
                  <a:gd name="T27" fmla="*/ 30 h 82"/>
                  <a:gd name="T28" fmla="*/ 38 w 86"/>
                  <a:gd name="T29" fmla="*/ 17 h 82"/>
                  <a:gd name="T30" fmla="*/ 34 w 86"/>
                  <a:gd name="T31" fmla="*/ 0 h 82"/>
                  <a:gd name="T32" fmla="*/ 26 w 86"/>
                  <a:gd name="T33" fmla="*/ 4 h 82"/>
                  <a:gd name="T34" fmla="*/ 22 w 86"/>
                  <a:gd name="T35" fmla="*/ 7 h 82"/>
                  <a:gd name="T36" fmla="*/ 17 w 86"/>
                  <a:gd name="T37" fmla="*/ 5 h 82"/>
                  <a:gd name="T38" fmla="*/ 14 w 86"/>
                  <a:gd name="T39" fmla="*/ 12 h 82"/>
                  <a:gd name="T40" fmla="*/ 8 w 86"/>
                  <a:gd name="T41" fmla="*/ 12 h 82"/>
                  <a:gd name="T42" fmla="*/ 7 w 86"/>
                  <a:gd name="T43" fmla="*/ 18 h 82"/>
                  <a:gd name="T44" fmla="*/ 5 w 86"/>
                  <a:gd name="T45" fmla="*/ 23 h 82"/>
                  <a:gd name="T46" fmla="*/ 8 w 86"/>
                  <a:gd name="T47" fmla="*/ 27 h 82"/>
                  <a:gd name="T48" fmla="*/ 5 w 86"/>
                  <a:gd name="T49" fmla="*/ 38 h 82"/>
                  <a:gd name="T50" fmla="*/ 1 w 86"/>
                  <a:gd name="T51" fmla="*/ 45 h 82"/>
                  <a:gd name="T52" fmla="*/ 2 w 86"/>
                  <a:gd name="T53" fmla="*/ 57 h 82"/>
                  <a:gd name="T54" fmla="*/ 5 w 86"/>
                  <a:gd name="T55" fmla="*/ 63 h 82"/>
                  <a:gd name="T56" fmla="*/ 11 w 86"/>
                  <a:gd name="T57" fmla="*/ 63 h 82"/>
                  <a:gd name="T58" fmla="*/ 14 w 86"/>
                  <a:gd name="T59" fmla="*/ 60 h 82"/>
                  <a:gd name="T60" fmla="*/ 19 w 86"/>
                  <a:gd name="T61" fmla="*/ 65 h 82"/>
                  <a:gd name="T62" fmla="*/ 23 w 86"/>
                  <a:gd name="T63" fmla="*/ 51 h 82"/>
                  <a:gd name="T64" fmla="*/ 28 w 86"/>
                  <a:gd name="T65" fmla="*/ 56 h 82"/>
                  <a:gd name="T66" fmla="*/ 31 w 86"/>
                  <a:gd name="T67" fmla="*/ 60 h 82"/>
                  <a:gd name="T68" fmla="*/ 38 w 86"/>
                  <a:gd name="T69" fmla="*/ 59 h 82"/>
                  <a:gd name="T70" fmla="*/ 42 w 86"/>
                  <a:gd name="T71" fmla="*/ 56 h 82"/>
                  <a:gd name="T72" fmla="*/ 47 w 86"/>
                  <a:gd name="T73" fmla="*/ 60 h 82"/>
                  <a:gd name="T74" fmla="*/ 60 w 86"/>
                  <a:gd name="T75" fmla="*/ 61 h 82"/>
                  <a:gd name="T76" fmla="*/ 68 w 86"/>
                  <a:gd name="T77" fmla="*/ 67 h 82"/>
                  <a:gd name="T78" fmla="*/ 73 w 86"/>
                  <a:gd name="T79" fmla="*/ 75 h 82"/>
                  <a:gd name="T80" fmla="*/ 84 w 86"/>
                  <a:gd name="T81" fmla="*/ 85 h 82"/>
                  <a:gd name="T82" fmla="*/ 86 w 86"/>
                  <a:gd name="T83" fmla="*/ 91 h 82"/>
                  <a:gd name="T84" fmla="*/ 91 w 86"/>
                  <a:gd name="T85" fmla="*/ 96 h 82"/>
                  <a:gd name="T86" fmla="*/ 97 w 86"/>
                  <a:gd name="T87" fmla="*/ 97 h 82"/>
                  <a:gd name="T88" fmla="*/ 99 w 86"/>
                  <a:gd name="T89" fmla="*/ 93 h 82"/>
                  <a:gd name="T90" fmla="*/ 103 w 86"/>
                  <a:gd name="T91" fmla="*/ 93 h 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6"/>
                  <a:gd name="T139" fmla="*/ 0 h 82"/>
                  <a:gd name="T140" fmla="*/ 86 w 86"/>
                  <a:gd name="T141" fmla="*/ 82 h 8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6" h="82">
                    <a:moveTo>
                      <a:pt x="86" y="78"/>
                    </a:moveTo>
                    <a:cubicBezTo>
                      <a:pt x="85" y="77"/>
                      <a:pt x="83" y="76"/>
                      <a:pt x="82" y="74"/>
                    </a:cubicBezTo>
                    <a:cubicBezTo>
                      <a:pt x="80" y="72"/>
                      <a:pt x="79" y="70"/>
                      <a:pt x="77" y="68"/>
                    </a:cubicBezTo>
                    <a:cubicBezTo>
                      <a:pt x="77" y="67"/>
                      <a:pt x="76" y="66"/>
                      <a:pt x="75" y="65"/>
                    </a:cubicBezTo>
                    <a:cubicBezTo>
                      <a:pt x="73" y="62"/>
                      <a:pt x="69" y="61"/>
                      <a:pt x="67" y="58"/>
                    </a:cubicBezTo>
                    <a:cubicBezTo>
                      <a:pt x="65" y="56"/>
                      <a:pt x="64" y="53"/>
                      <a:pt x="61" y="50"/>
                    </a:cubicBezTo>
                    <a:cubicBezTo>
                      <a:pt x="60" y="49"/>
                      <a:pt x="58" y="49"/>
                      <a:pt x="56" y="47"/>
                    </a:cubicBezTo>
                    <a:cubicBezTo>
                      <a:pt x="55" y="46"/>
                      <a:pt x="55" y="45"/>
                      <a:pt x="54" y="44"/>
                    </a:cubicBezTo>
                    <a:cubicBezTo>
                      <a:pt x="53" y="43"/>
                      <a:pt x="51" y="45"/>
                      <a:pt x="50" y="44"/>
                    </a:cubicBezTo>
                    <a:cubicBezTo>
                      <a:pt x="48" y="44"/>
                      <a:pt x="47" y="43"/>
                      <a:pt x="46" y="42"/>
                    </a:cubicBezTo>
                    <a:cubicBezTo>
                      <a:pt x="45" y="41"/>
                      <a:pt x="45" y="38"/>
                      <a:pt x="43" y="37"/>
                    </a:cubicBezTo>
                    <a:cubicBezTo>
                      <a:pt x="42" y="37"/>
                      <a:pt x="41" y="41"/>
                      <a:pt x="40" y="40"/>
                    </a:cubicBezTo>
                    <a:cubicBezTo>
                      <a:pt x="38" y="39"/>
                      <a:pt x="38" y="36"/>
                      <a:pt x="37" y="33"/>
                    </a:cubicBezTo>
                    <a:cubicBezTo>
                      <a:pt x="37" y="31"/>
                      <a:pt x="36" y="28"/>
                      <a:pt x="35" y="25"/>
                    </a:cubicBezTo>
                    <a:cubicBezTo>
                      <a:pt x="34" y="21"/>
                      <a:pt x="33" y="17"/>
                      <a:pt x="32" y="14"/>
                    </a:cubicBezTo>
                    <a:cubicBezTo>
                      <a:pt x="31" y="9"/>
                      <a:pt x="29" y="4"/>
                      <a:pt x="28" y="0"/>
                    </a:cubicBezTo>
                    <a:cubicBezTo>
                      <a:pt x="26" y="1"/>
                      <a:pt x="24" y="2"/>
                      <a:pt x="22" y="3"/>
                    </a:cubicBezTo>
                    <a:cubicBezTo>
                      <a:pt x="20" y="3"/>
                      <a:pt x="19" y="5"/>
                      <a:pt x="18" y="6"/>
                    </a:cubicBezTo>
                    <a:cubicBezTo>
                      <a:pt x="16" y="6"/>
                      <a:pt x="15" y="3"/>
                      <a:pt x="14" y="4"/>
                    </a:cubicBezTo>
                    <a:cubicBezTo>
                      <a:pt x="13" y="5"/>
                      <a:pt x="14" y="9"/>
                      <a:pt x="12" y="10"/>
                    </a:cubicBezTo>
                    <a:cubicBezTo>
                      <a:pt x="10" y="11"/>
                      <a:pt x="8" y="9"/>
                      <a:pt x="7" y="10"/>
                    </a:cubicBezTo>
                    <a:cubicBezTo>
                      <a:pt x="6" y="11"/>
                      <a:pt x="7" y="13"/>
                      <a:pt x="6" y="15"/>
                    </a:cubicBezTo>
                    <a:cubicBezTo>
                      <a:pt x="6" y="16"/>
                      <a:pt x="4" y="18"/>
                      <a:pt x="4" y="19"/>
                    </a:cubicBezTo>
                    <a:cubicBezTo>
                      <a:pt x="4" y="21"/>
                      <a:pt x="6" y="22"/>
                      <a:pt x="7" y="23"/>
                    </a:cubicBezTo>
                    <a:cubicBezTo>
                      <a:pt x="7" y="26"/>
                      <a:pt x="6" y="29"/>
                      <a:pt x="4" y="32"/>
                    </a:cubicBezTo>
                    <a:cubicBezTo>
                      <a:pt x="4" y="35"/>
                      <a:pt x="1" y="36"/>
                      <a:pt x="1" y="38"/>
                    </a:cubicBezTo>
                    <a:cubicBezTo>
                      <a:pt x="0" y="41"/>
                      <a:pt x="1" y="45"/>
                      <a:pt x="2" y="48"/>
                    </a:cubicBezTo>
                    <a:cubicBezTo>
                      <a:pt x="2" y="50"/>
                      <a:pt x="3" y="51"/>
                      <a:pt x="4" y="53"/>
                    </a:cubicBezTo>
                    <a:cubicBezTo>
                      <a:pt x="5" y="53"/>
                      <a:pt x="7" y="53"/>
                      <a:pt x="9" y="53"/>
                    </a:cubicBezTo>
                    <a:cubicBezTo>
                      <a:pt x="10" y="53"/>
                      <a:pt x="11" y="50"/>
                      <a:pt x="12" y="50"/>
                    </a:cubicBezTo>
                    <a:cubicBezTo>
                      <a:pt x="14" y="50"/>
                      <a:pt x="15" y="56"/>
                      <a:pt x="16" y="54"/>
                    </a:cubicBezTo>
                    <a:cubicBezTo>
                      <a:pt x="19" y="52"/>
                      <a:pt x="17" y="46"/>
                      <a:pt x="19" y="43"/>
                    </a:cubicBezTo>
                    <a:cubicBezTo>
                      <a:pt x="20" y="41"/>
                      <a:pt x="21" y="46"/>
                      <a:pt x="23" y="47"/>
                    </a:cubicBezTo>
                    <a:cubicBezTo>
                      <a:pt x="24" y="48"/>
                      <a:pt x="25" y="49"/>
                      <a:pt x="26" y="50"/>
                    </a:cubicBezTo>
                    <a:cubicBezTo>
                      <a:pt x="28" y="50"/>
                      <a:pt x="30" y="49"/>
                      <a:pt x="32" y="49"/>
                    </a:cubicBezTo>
                    <a:cubicBezTo>
                      <a:pt x="33" y="49"/>
                      <a:pt x="34" y="47"/>
                      <a:pt x="35" y="47"/>
                    </a:cubicBezTo>
                    <a:cubicBezTo>
                      <a:pt x="36" y="47"/>
                      <a:pt x="37" y="49"/>
                      <a:pt x="39" y="50"/>
                    </a:cubicBezTo>
                    <a:cubicBezTo>
                      <a:pt x="43" y="51"/>
                      <a:pt x="46" y="50"/>
                      <a:pt x="50" y="51"/>
                    </a:cubicBezTo>
                    <a:cubicBezTo>
                      <a:pt x="52" y="52"/>
                      <a:pt x="55" y="54"/>
                      <a:pt x="57" y="56"/>
                    </a:cubicBezTo>
                    <a:cubicBezTo>
                      <a:pt x="59" y="58"/>
                      <a:pt x="59" y="61"/>
                      <a:pt x="61" y="63"/>
                    </a:cubicBezTo>
                    <a:cubicBezTo>
                      <a:pt x="64" y="66"/>
                      <a:pt x="67" y="68"/>
                      <a:pt x="70" y="71"/>
                    </a:cubicBezTo>
                    <a:cubicBezTo>
                      <a:pt x="71" y="72"/>
                      <a:pt x="71" y="74"/>
                      <a:pt x="72" y="76"/>
                    </a:cubicBezTo>
                    <a:cubicBezTo>
                      <a:pt x="73" y="77"/>
                      <a:pt x="75" y="79"/>
                      <a:pt x="76" y="80"/>
                    </a:cubicBezTo>
                    <a:cubicBezTo>
                      <a:pt x="78" y="80"/>
                      <a:pt x="79" y="82"/>
                      <a:pt x="81" y="81"/>
                    </a:cubicBezTo>
                    <a:cubicBezTo>
                      <a:pt x="82" y="81"/>
                      <a:pt x="82" y="79"/>
                      <a:pt x="83" y="78"/>
                    </a:cubicBezTo>
                    <a:cubicBezTo>
                      <a:pt x="83" y="77"/>
                      <a:pt x="85" y="78"/>
                      <a:pt x="86" y="78"/>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 name="Freeform 2579"/>
              <p:cNvSpPr>
                <a:spLocks noChangeAspect="1"/>
              </p:cNvSpPr>
              <p:nvPr/>
            </p:nvSpPr>
            <p:spPr bwMode="auto">
              <a:xfrm>
                <a:off x="3189" y="2241"/>
                <a:ext cx="254" cy="344"/>
              </a:xfrm>
              <a:custGeom>
                <a:avLst/>
                <a:gdLst>
                  <a:gd name="T0" fmla="*/ 223 w 211"/>
                  <a:gd name="T1" fmla="*/ 150 h 286"/>
                  <a:gd name="T2" fmla="*/ 225 w 211"/>
                  <a:gd name="T3" fmla="*/ 131 h 286"/>
                  <a:gd name="T4" fmla="*/ 225 w 211"/>
                  <a:gd name="T5" fmla="*/ 115 h 286"/>
                  <a:gd name="T6" fmla="*/ 229 w 211"/>
                  <a:gd name="T7" fmla="*/ 105 h 286"/>
                  <a:gd name="T8" fmla="*/ 237 w 211"/>
                  <a:gd name="T9" fmla="*/ 97 h 286"/>
                  <a:gd name="T10" fmla="*/ 247 w 211"/>
                  <a:gd name="T11" fmla="*/ 96 h 286"/>
                  <a:gd name="T12" fmla="*/ 244 w 211"/>
                  <a:gd name="T13" fmla="*/ 87 h 286"/>
                  <a:gd name="T14" fmla="*/ 237 w 211"/>
                  <a:gd name="T15" fmla="*/ 77 h 286"/>
                  <a:gd name="T16" fmla="*/ 230 w 211"/>
                  <a:gd name="T17" fmla="*/ 52 h 286"/>
                  <a:gd name="T18" fmla="*/ 225 w 211"/>
                  <a:gd name="T19" fmla="*/ 26 h 286"/>
                  <a:gd name="T20" fmla="*/ 215 w 211"/>
                  <a:gd name="T21" fmla="*/ 6 h 286"/>
                  <a:gd name="T22" fmla="*/ 206 w 211"/>
                  <a:gd name="T23" fmla="*/ 0 h 286"/>
                  <a:gd name="T24" fmla="*/ 193 w 211"/>
                  <a:gd name="T25" fmla="*/ 7 h 286"/>
                  <a:gd name="T26" fmla="*/ 184 w 211"/>
                  <a:gd name="T27" fmla="*/ 16 h 286"/>
                  <a:gd name="T28" fmla="*/ 176 w 211"/>
                  <a:gd name="T29" fmla="*/ 26 h 286"/>
                  <a:gd name="T30" fmla="*/ 46 w 211"/>
                  <a:gd name="T31" fmla="*/ 19 h 286"/>
                  <a:gd name="T32" fmla="*/ 31 w 211"/>
                  <a:gd name="T33" fmla="*/ 58 h 286"/>
                  <a:gd name="T34" fmla="*/ 30 w 211"/>
                  <a:gd name="T35" fmla="*/ 130 h 286"/>
                  <a:gd name="T36" fmla="*/ 17 w 211"/>
                  <a:gd name="T37" fmla="*/ 134 h 286"/>
                  <a:gd name="T38" fmla="*/ 12 w 211"/>
                  <a:gd name="T39" fmla="*/ 148 h 286"/>
                  <a:gd name="T40" fmla="*/ 12 w 211"/>
                  <a:gd name="T41" fmla="*/ 159 h 286"/>
                  <a:gd name="T42" fmla="*/ 7 w 211"/>
                  <a:gd name="T43" fmla="*/ 173 h 286"/>
                  <a:gd name="T44" fmla="*/ 1 w 211"/>
                  <a:gd name="T45" fmla="*/ 186 h 286"/>
                  <a:gd name="T46" fmla="*/ 11 w 211"/>
                  <a:gd name="T47" fmla="*/ 196 h 286"/>
                  <a:gd name="T48" fmla="*/ 11 w 211"/>
                  <a:gd name="T49" fmla="*/ 202 h 286"/>
                  <a:gd name="T50" fmla="*/ 16 w 211"/>
                  <a:gd name="T51" fmla="*/ 214 h 286"/>
                  <a:gd name="T52" fmla="*/ 30 w 211"/>
                  <a:gd name="T53" fmla="*/ 235 h 286"/>
                  <a:gd name="T54" fmla="*/ 25 w 211"/>
                  <a:gd name="T55" fmla="*/ 248 h 286"/>
                  <a:gd name="T56" fmla="*/ 39 w 211"/>
                  <a:gd name="T57" fmla="*/ 254 h 286"/>
                  <a:gd name="T58" fmla="*/ 49 w 211"/>
                  <a:gd name="T59" fmla="*/ 262 h 286"/>
                  <a:gd name="T60" fmla="*/ 55 w 211"/>
                  <a:gd name="T61" fmla="*/ 268 h 286"/>
                  <a:gd name="T62" fmla="*/ 60 w 211"/>
                  <a:gd name="T63" fmla="*/ 281 h 286"/>
                  <a:gd name="T64" fmla="*/ 75 w 211"/>
                  <a:gd name="T65" fmla="*/ 291 h 286"/>
                  <a:gd name="T66" fmla="*/ 79 w 211"/>
                  <a:gd name="T67" fmla="*/ 299 h 286"/>
                  <a:gd name="T68" fmla="*/ 88 w 211"/>
                  <a:gd name="T69" fmla="*/ 310 h 286"/>
                  <a:gd name="T70" fmla="*/ 94 w 211"/>
                  <a:gd name="T71" fmla="*/ 324 h 286"/>
                  <a:gd name="T72" fmla="*/ 107 w 211"/>
                  <a:gd name="T73" fmla="*/ 325 h 286"/>
                  <a:gd name="T74" fmla="*/ 119 w 211"/>
                  <a:gd name="T75" fmla="*/ 321 h 286"/>
                  <a:gd name="T76" fmla="*/ 134 w 211"/>
                  <a:gd name="T77" fmla="*/ 340 h 286"/>
                  <a:gd name="T78" fmla="*/ 141 w 211"/>
                  <a:gd name="T79" fmla="*/ 340 h 286"/>
                  <a:gd name="T80" fmla="*/ 155 w 211"/>
                  <a:gd name="T81" fmla="*/ 337 h 286"/>
                  <a:gd name="T82" fmla="*/ 164 w 211"/>
                  <a:gd name="T83" fmla="*/ 339 h 286"/>
                  <a:gd name="T84" fmla="*/ 176 w 211"/>
                  <a:gd name="T85" fmla="*/ 338 h 286"/>
                  <a:gd name="T86" fmla="*/ 188 w 211"/>
                  <a:gd name="T87" fmla="*/ 331 h 286"/>
                  <a:gd name="T88" fmla="*/ 203 w 211"/>
                  <a:gd name="T89" fmla="*/ 304 h 286"/>
                  <a:gd name="T90" fmla="*/ 193 w 211"/>
                  <a:gd name="T91" fmla="*/ 283 h 286"/>
                  <a:gd name="T92" fmla="*/ 171 w 211"/>
                  <a:gd name="T93" fmla="*/ 269 h 286"/>
                  <a:gd name="T94" fmla="*/ 182 w 211"/>
                  <a:gd name="T95" fmla="*/ 259 h 286"/>
                  <a:gd name="T96" fmla="*/ 188 w 211"/>
                  <a:gd name="T97" fmla="*/ 242 h 286"/>
                  <a:gd name="T98" fmla="*/ 188 w 211"/>
                  <a:gd name="T99" fmla="*/ 223 h 286"/>
                  <a:gd name="T100" fmla="*/ 196 w 211"/>
                  <a:gd name="T101" fmla="*/ 219 h 286"/>
                  <a:gd name="T102" fmla="*/ 201 w 211"/>
                  <a:gd name="T103" fmla="*/ 197 h 286"/>
                  <a:gd name="T104" fmla="*/ 209 w 211"/>
                  <a:gd name="T105" fmla="*/ 183 h 286"/>
                  <a:gd name="T106" fmla="*/ 218 w 211"/>
                  <a:gd name="T107" fmla="*/ 177 h 286"/>
                  <a:gd name="T108" fmla="*/ 221 w 211"/>
                  <a:gd name="T109" fmla="*/ 161 h 2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11"/>
                  <a:gd name="T166" fmla="*/ 0 h 286"/>
                  <a:gd name="T167" fmla="*/ 211 w 211"/>
                  <a:gd name="T168" fmla="*/ 286 h 2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11" h="286">
                    <a:moveTo>
                      <a:pt x="187" y="130"/>
                    </a:moveTo>
                    <a:cubicBezTo>
                      <a:pt x="186" y="128"/>
                      <a:pt x="185" y="127"/>
                      <a:pt x="185" y="125"/>
                    </a:cubicBezTo>
                    <a:cubicBezTo>
                      <a:pt x="184" y="122"/>
                      <a:pt x="183" y="118"/>
                      <a:pt x="184" y="115"/>
                    </a:cubicBezTo>
                    <a:cubicBezTo>
                      <a:pt x="184" y="113"/>
                      <a:pt x="187" y="112"/>
                      <a:pt x="187" y="109"/>
                    </a:cubicBezTo>
                    <a:cubicBezTo>
                      <a:pt x="189" y="106"/>
                      <a:pt x="190" y="103"/>
                      <a:pt x="190" y="100"/>
                    </a:cubicBezTo>
                    <a:cubicBezTo>
                      <a:pt x="189" y="99"/>
                      <a:pt x="187" y="98"/>
                      <a:pt x="187" y="96"/>
                    </a:cubicBezTo>
                    <a:cubicBezTo>
                      <a:pt x="187" y="95"/>
                      <a:pt x="189" y="93"/>
                      <a:pt x="189" y="92"/>
                    </a:cubicBezTo>
                    <a:cubicBezTo>
                      <a:pt x="190" y="90"/>
                      <a:pt x="189" y="88"/>
                      <a:pt x="190" y="87"/>
                    </a:cubicBezTo>
                    <a:cubicBezTo>
                      <a:pt x="191" y="86"/>
                      <a:pt x="193" y="88"/>
                      <a:pt x="195" y="87"/>
                    </a:cubicBezTo>
                    <a:cubicBezTo>
                      <a:pt x="197" y="86"/>
                      <a:pt x="196" y="82"/>
                      <a:pt x="197" y="81"/>
                    </a:cubicBezTo>
                    <a:cubicBezTo>
                      <a:pt x="198" y="80"/>
                      <a:pt x="199" y="83"/>
                      <a:pt x="201" y="83"/>
                    </a:cubicBezTo>
                    <a:cubicBezTo>
                      <a:pt x="202" y="82"/>
                      <a:pt x="203" y="80"/>
                      <a:pt x="205" y="80"/>
                    </a:cubicBezTo>
                    <a:cubicBezTo>
                      <a:pt x="207" y="79"/>
                      <a:pt x="209" y="78"/>
                      <a:pt x="211" y="77"/>
                    </a:cubicBezTo>
                    <a:cubicBezTo>
                      <a:pt x="208" y="75"/>
                      <a:pt x="205" y="74"/>
                      <a:pt x="203" y="72"/>
                    </a:cubicBezTo>
                    <a:cubicBezTo>
                      <a:pt x="203" y="71"/>
                      <a:pt x="204" y="69"/>
                      <a:pt x="203" y="69"/>
                    </a:cubicBezTo>
                    <a:cubicBezTo>
                      <a:pt x="202" y="67"/>
                      <a:pt x="198" y="66"/>
                      <a:pt x="197" y="64"/>
                    </a:cubicBezTo>
                    <a:cubicBezTo>
                      <a:pt x="195" y="62"/>
                      <a:pt x="193" y="60"/>
                      <a:pt x="192" y="57"/>
                    </a:cubicBezTo>
                    <a:cubicBezTo>
                      <a:pt x="191" y="52"/>
                      <a:pt x="191" y="47"/>
                      <a:pt x="191" y="43"/>
                    </a:cubicBezTo>
                    <a:cubicBezTo>
                      <a:pt x="191" y="38"/>
                      <a:pt x="192" y="34"/>
                      <a:pt x="191" y="30"/>
                    </a:cubicBezTo>
                    <a:cubicBezTo>
                      <a:pt x="191" y="27"/>
                      <a:pt x="187" y="25"/>
                      <a:pt x="187" y="22"/>
                    </a:cubicBezTo>
                    <a:cubicBezTo>
                      <a:pt x="186" y="19"/>
                      <a:pt x="189" y="17"/>
                      <a:pt x="188" y="15"/>
                    </a:cubicBezTo>
                    <a:cubicBezTo>
                      <a:pt x="186" y="11"/>
                      <a:pt x="183" y="8"/>
                      <a:pt x="179" y="5"/>
                    </a:cubicBezTo>
                    <a:cubicBezTo>
                      <a:pt x="178" y="5"/>
                      <a:pt x="176" y="6"/>
                      <a:pt x="175" y="5"/>
                    </a:cubicBezTo>
                    <a:cubicBezTo>
                      <a:pt x="174" y="4"/>
                      <a:pt x="173" y="2"/>
                      <a:pt x="171" y="0"/>
                    </a:cubicBezTo>
                    <a:cubicBezTo>
                      <a:pt x="170" y="2"/>
                      <a:pt x="168" y="4"/>
                      <a:pt x="166" y="6"/>
                    </a:cubicBezTo>
                    <a:cubicBezTo>
                      <a:pt x="164" y="7"/>
                      <a:pt x="162" y="5"/>
                      <a:pt x="160" y="6"/>
                    </a:cubicBezTo>
                    <a:cubicBezTo>
                      <a:pt x="159" y="7"/>
                      <a:pt x="159" y="9"/>
                      <a:pt x="158" y="11"/>
                    </a:cubicBezTo>
                    <a:cubicBezTo>
                      <a:pt x="156" y="12"/>
                      <a:pt x="154" y="11"/>
                      <a:pt x="153" y="13"/>
                    </a:cubicBezTo>
                    <a:cubicBezTo>
                      <a:pt x="152" y="15"/>
                      <a:pt x="153" y="17"/>
                      <a:pt x="152" y="19"/>
                    </a:cubicBezTo>
                    <a:cubicBezTo>
                      <a:pt x="151" y="21"/>
                      <a:pt x="148" y="23"/>
                      <a:pt x="146" y="22"/>
                    </a:cubicBezTo>
                    <a:cubicBezTo>
                      <a:pt x="144" y="21"/>
                      <a:pt x="145" y="16"/>
                      <a:pt x="142" y="16"/>
                    </a:cubicBezTo>
                    <a:cubicBezTo>
                      <a:pt x="107" y="14"/>
                      <a:pt x="73" y="16"/>
                      <a:pt x="38" y="16"/>
                    </a:cubicBezTo>
                    <a:lnTo>
                      <a:pt x="37" y="48"/>
                    </a:lnTo>
                    <a:lnTo>
                      <a:pt x="26" y="48"/>
                    </a:lnTo>
                    <a:lnTo>
                      <a:pt x="25" y="55"/>
                    </a:lnTo>
                    <a:cubicBezTo>
                      <a:pt x="25" y="73"/>
                      <a:pt x="27" y="91"/>
                      <a:pt x="25" y="108"/>
                    </a:cubicBezTo>
                    <a:cubicBezTo>
                      <a:pt x="25" y="110"/>
                      <a:pt x="21" y="107"/>
                      <a:pt x="19" y="108"/>
                    </a:cubicBezTo>
                    <a:cubicBezTo>
                      <a:pt x="17" y="108"/>
                      <a:pt x="15" y="109"/>
                      <a:pt x="14" y="111"/>
                    </a:cubicBezTo>
                    <a:cubicBezTo>
                      <a:pt x="13" y="112"/>
                      <a:pt x="16" y="114"/>
                      <a:pt x="15" y="116"/>
                    </a:cubicBezTo>
                    <a:cubicBezTo>
                      <a:pt x="14" y="119"/>
                      <a:pt x="12" y="121"/>
                      <a:pt x="10" y="123"/>
                    </a:cubicBezTo>
                    <a:cubicBezTo>
                      <a:pt x="9" y="124"/>
                      <a:pt x="6" y="125"/>
                      <a:pt x="7" y="126"/>
                    </a:cubicBezTo>
                    <a:cubicBezTo>
                      <a:pt x="7" y="128"/>
                      <a:pt x="11" y="130"/>
                      <a:pt x="10" y="132"/>
                    </a:cubicBezTo>
                    <a:cubicBezTo>
                      <a:pt x="10" y="134"/>
                      <a:pt x="5" y="133"/>
                      <a:pt x="5" y="135"/>
                    </a:cubicBezTo>
                    <a:cubicBezTo>
                      <a:pt x="4" y="138"/>
                      <a:pt x="7" y="141"/>
                      <a:pt x="6" y="144"/>
                    </a:cubicBezTo>
                    <a:cubicBezTo>
                      <a:pt x="6" y="147"/>
                      <a:pt x="2" y="148"/>
                      <a:pt x="1" y="150"/>
                    </a:cubicBezTo>
                    <a:cubicBezTo>
                      <a:pt x="0" y="151"/>
                      <a:pt x="0" y="154"/>
                      <a:pt x="1" y="155"/>
                    </a:cubicBezTo>
                    <a:cubicBezTo>
                      <a:pt x="3" y="156"/>
                      <a:pt x="6" y="152"/>
                      <a:pt x="8" y="153"/>
                    </a:cubicBezTo>
                    <a:cubicBezTo>
                      <a:pt x="10" y="156"/>
                      <a:pt x="8" y="160"/>
                      <a:pt x="9" y="163"/>
                    </a:cubicBezTo>
                    <a:cubicBezTo>
                      <a:pt x="10" y="164"/>
                      <a:pt x="12" y="163"/>
                      <a:pt x="12" y="164"/>
                    </a:cubicBezTo>
                    <a:cubicBezTo>
                      <a:pt x="12" y="165"/>
                      <a:pt x="9" y="166"/>
                      <a:pt x="9" y="168"/>
                    </a:cubicBezTo>
                    <a:cubicBezTo>
                      <a:pt x="10" y="171"/>
                      <a:pt x="13" y="172"/>
                      <a:pt x="14" y="174"/>
                    </a:cubicBezTo>
                    <a:cubicBezTo>
                      <a:pt x="15" y="175"/>
                      <a:pt x="14" y="177"/>
                      <a:pt x="13" y="178"/>
                    </a:cubicBezTo>
                    <a:cubicBezTo>
                      <a:pt x="15" y="180"/>
                      <a:pt x="18" y="182"/>
                      <a:pt x="19" y="184"/>
                    </a:cubicBezTo>
                    <a:cubicBezTo>
                      <a:pt x="22" y="187"/>
                      <a:pt x="24" y="191"/>
                      <a:pt x="25" y="195"/>
                    </a:cubicBezTo>
                    <a:cubicBezTo>
                      <a:pt x="26" y="197"/>
                      <a:pt x="25" y="200"/>
                      <a:pt x="25" y="202"/>
                    </a:cubicBezTo>
                    <a:cubicBezTo>
                      <a:pt x="24" y="204"/>
                      <a:pt x="21" y="205"/>
                      <a:pt x="21" y="206"/>
                    </a:cubicBezTo>
                    <a:cubicBezTo>
                      <a:pt x="21" y="208"/>
                      <a:pt x="23" y="210"/>
                      <a:pt x="25" y="211"/>
                    </a:cubicBezTo>
                    <a:cubicBezTo>
                      <a:pt x="27" y="212"/>
                      <a:pt x="30" y="209"/>
                      <a:pt x="32" y="211"/>
                    </a:cubicBezTo>
                    <a:cubicBezTo>
                      <a:pt x="34" y="212"/>
                      <a:pt x="30" y="214"/>
                      <a:pt x="31" y="216"/>
                    </a:cubicBezTo>
                    <a:cubicBezTo>
                      <a:pt x="34" y="218"/>
                      <a:pt x="38" y="216"/>
                      <a:pt x="41" y="218"/>
                    </a:cubicBezTo>
                    <a:cubicBezTo>
                      <a:pt x="42" y="219"/>
                      <a:pt x="41" y="222"/>
                      <a:pt x="42" y="223"/>
                    </a:cubicBezTo>
                    <a:cubicBezTo>
                      <a:pt x="43" y="224"/>
                      <a:pt x="45" y="222"/>
                      <a:pt x="46" y="223"/>
                    </a:cubicBezTo>
                    <a:cubicBezTo>
                      <a:pt x="47" y="224"/>
                      <a:pt x="45" y="227"/>
                      <a:pt x="45" y="228"/>
                    </a:cubicBezTo>
                    <a:cubicBezTo>
                      <a:pt x="46" y="230"/>
                      <a:pt x="48" y="232"/>
                      <a:pt x="50" y="234"/>
                    </a:cubicBezTo>
                    <a:cubicBezTo>
                      <a:pt x="52" y="235"/>
                      <a:pt x="54" y="233"/>
                      <a:pt x="55" y="234"/>
                    </a:cubicBezTo>
                    <a:cubicBezTo>
                      <a:pt x="57" y="238"/>
                      <a:pt x="61" y="240"/>
                      <a:pt x="62" y="242"/>
                    </a:cubicBezTo>
                    <a:cubicBezTo>
                      <a:pt x="63" y="243"/>
                      <a:pt x="59" y="243"/>
                      <a:pt x="59" y="244"/>
                    </a:cubicBezTo>
                    <a:cubicBezTo>
                      <a:pt x="61" y="247"/>
                      <a:pt x="64" y="247"/>
                      <a:pt x="66" y="249"/>
                    </a:cubicBezTo>
                    <a:cubicBezTo>
                      <a:pt x="67" y="249"/>
                      <a:pt x="69" y="250"/>
                      <a:pt x="70" y="251"/>
                    </a:cubicBezTo>
                    <a:cubicBezTo>
                      <a:pt x="71" y="253"/>
                      <a:pt x="73" y="255"/>
                      <a:pt x="73" y="258"/>
                    </a:cubicBezTo>
                    <a:cubicBezTo>
                      <a:pt x="73" y="260"/>
                      <a:pt x="72" y="262"/>
                      <a:pt x="72" y="265"/>
                    </a:cubicBezTo>
                    <a:cubicBezTo>
                      <a:pt x="74" y="266"/>
                      <a:pt x="76" y="268"/>
                      <a:pt x="78" y="269"/>
                    </a:cubicBezTo>
                    <a:cubicBezTo>
                      <a:pt x="80" y="270"/>
                      <a:pt x="83" y="272"/>
                      <a:pt x="85" y="272"/>
                    </a:cubicBezTo>
                    <a:cubicBezTo>
                      <a:pt x="87" y="272"/>
                      <a:pt x="88" y="270"/>
                      <a:pt x="89" y="270"/>
                    </a:cubicBezTo>
                    <a:cubicBezTo>
                      <a:pt x="91" y="269"/>
                      <a:pt x="93" y="270"/>
                      <a:pt x="95" y="270"/>
                    </a:cubicBezTo>
                    <a:cubicBezTo>
                      <a:pt x="97" y="269"/>
                      <a:pt x="97" y="267"/>
                      <a:pt x="99" y="267"/>
                    </a:cubicBezTo>
                    <a:cubicBezTo>
                      <a:pt x="102" y="269"/>
                      <a:pt x="105" y="273"/>
                      <a:pt x="107" y="277"/>
                    </a:cubicBezTo>
                    <a:cubicBezTo>
                      <a:pt x="109" y="278"/>
                      <a:pt x="109" y="281"/>
                      <a:pt x="111" y="283"/>
                    </a:cubicBezTo>
                    <a:cubicBezTo>
                      <a:pt x="112" y="284"/>
                      <a:pt x="113" y="285"/>
                      <a:pt x="114" y="286"/>
                    </a:cubicBezTo>
                    <a:cubicBezTo>
                      <a:pt x="115" y="285"/>
                      <a:pt x="115" y="283"/>
                      <a:pt x="117" y="283"/>
                    </a:cubicBezTo>
                    <a:cubicBezTo>
                      <a:pt x="119" y="282"/>
                      <a:pt x="122" y="283"/>
                      <a:pt x="124" y="283"/>
                    </a:cubicBezTo>
                    <a:cubicBezTo>
                      <a:pt x="126" y="282"/>
                      <a:pt x="127" y="279"/>
                      <a:pt x="129" y="280"/>
                    </a:cubicBezTo>
                    <a:cubicBezTo>
                      <a:pt x="131" y="280"/>
                      <a:pt x="130" y="284"/>
                      <a:pt x="132" y="284"/>
                    </a:cubicBezTo>
                    <a:cubicBezTo>
                      <a:pt x="133" y="285"/>
                      <a:pt x="134" y="282"/>
                      <a:pt x="136" y="282"/>
                    </a:cubicBezTo>
                    <a:cubicBezTo>
                      <a:pt x="138" y="280"/>
                      <a:pt x="140" y="279"/>
                      <a:pt x="143" y="279"/>
                    </a:cubicBezTo>
                    <a:cubicBezTo>
                      <a:pt x="144" y="279"/>
                      <a:pt x="145" y="281"/>
                      <a:pt x="146" y="281"/>
                    </a:cubicBezTo>
                    <a:cubicBezTo>
                      <a:pt x="148" y="281"/>
                      <a:pt x="150" y="282"/>
                      <a:pt x="151" y="281"/>
                    </a:cubicBezTo>
                    <a:cubicBezTo>
                      <a:pt x="154" y="280"/>
                      <a:pt x="155" y="277"/>
                      <a:pt x="156" y="275"/>
                    </a:cubicBezTo>
                    <a:lnTo>
                      <a:pt x="172" y="258"/>
                    </a:lnTo>
                    <a:cubicBezTo>
                      <a:pt x="171" y="256"/>
                      <a:pt x="169" y="255"/>
                      <a:pt x="169" y="253"/>
                    </a:cubicBezTo>
                    <a:cubicBezTo>
                      <a:pt x="167" y="250"/>
                      <a:pt x="168" y="246"/>
                      <a:pt x="166" y="243"/>
                    </a:cubicBezTo>
                    <a:cubicBezTo>
                      <a:pt x="165" y="240"/>
                      <a:pt x="162" y="238"/>
                      <a:pt x="160" y="235"/>
                    </a:cubicBezTo>
                    <a:cubicBezTo>
                      <a:pt x="157" y="232"/>
                      <a:pt x="156" y="227"/>
                      <a:pt x="152" y="225"/>
                    </a:cubicBezTo>
                    <a:cubicBezTo>
                      <a:pt x="149" y="223"/>
                      <a:pt x="145" y="226"/>
                      <a:pt x="142" y="224"/>
                    </a:cubicBezTo>
                    <a:cubicBezTo>
                      <a:pt x="140" y="222"/>
                      <a:pt x="141" y="218"/>
                      <a:pt x="143" y="216"/>
                    </a:cubicBezTo>
                    <a:cubicBezTo>
                      <a:pt x="145" y="214"/>
                      <a:pt x="149" y="216"/>
                      <a:pt x="151" y="215"/>
                    </a:cubicBezTo>
                    <a:cubicBezTo>
                      <a:pt x="153" y="215"/>
                      <a:pt x="156" y="215"/>
                      <a:pt x="156" y="214"/>
                    </a:cubicBezTo>
                    <a:cubicBezTo>
                      <a:pt x="158" y="210"/>
                      <a:pt x="155" y="205"/>
                      <a:pt x="156" y="201"/>
                    </a:cubicBezTo>
                    <a:cubicBezTo>
                      <a:pt x="156" y="197"/>
                      <a:pt x="158" y="193"/>
                      <a:pt x="158" y="189"/>
                    </a:cubicBezTo>
                    <a:cubicBezTo>
                      <a:pt x="158" y="188"/>
                      <a:pt x="156" y="187"/>
                      <a:pt x="156" y="185"/>
                    </a:cubicBezTo>
                    <a:cubicBezTo>
                      <a:pt x="156" y="183"/>
                      <a:pt x="157" y="182"/>
                      <a:pt x="159" y="181"/>
                    </a:cubicBezTo>
                    <a:cubicBezTo>
                      <a:pt x="160" y="181"/>
                      <a:pt x="161" y="182"/>
                      <a:pt x="163" y="182"/>
                    </a:cubicBezTo>
                    <a:cubicBezTo>
                      <a:pt x="164" y="182"/>
                      <a:pt x="166" y="183"/>
                      <a:pt x="166" y="182"/>
                    </a:cubicBezTo>
                    <a:cubicBezTo>
                      <a:pt x="167" y="176"/>
                      <a:pt x="165" y="170"/>
                      <a:pt x="167" y="164"/>
                    </a:cubicBezTo>
                    <a:cubicBezTo>
                      <a:pt x="167" y="162"/>
                      <a:pt x="170" y="162"/>
                      <a:pt x="171" y="161"/>
                    </a:cubicBezTo>
                    <a:cubicBezTo>
                      <a:pt x="172" y="158"/>
                      <a:pt x="172" y="154"/>
                      <a:pt x="174" y="152"/>
                    </a:cubicBezTo>
                    <a:cubicBezTo>
                      <a:pt x="176" y="150"/>
                      <a:pt x="179" y="151"/>
                      <a:pt x="181" y="150"/>
                    </a:cubicBezTo>
                    <a:cubicBezTo>
                      <a:pt x="182" y="149"/>
                      <a:pt x="180" y="148"/>
                      <a:pt x="181" y="147"/>
                    </a:cubicBezTo>
                    <a:cubicBezTo>
                      <a:pt x="182" y="144"/>
                      <a:pt x="184" y="142"/>
                      <a:pt x="184" y="140"/>
                    </a:cubicBezTo>
                    <a:cubicBezTo>
                      <a:pt x="185" y="138"/>
                      <a:pt x="183" y="136"/>
                      <a:pt x="184" y="134"/>
                    </a:cubicBezTo>
                    <a:cubicBezTo>
                      <a:pt x="184" y="132"/>
                      <a:pt x="186" y="131"/>
                      <a:pt x="187" y="130"/>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 name="Freeform 2580"/>
              <p:cNvSpPr>
                <a:spLocks noChangeAspect="1"/>
              </p:cNvSpPr>
              <p:nvPr/>
            </p:nvSpPr>
            <p:spPr bwMode="auto">
              <a:xfrm>
                <a:off x="2996" y="2054"/>
                <a:ext cx="239" cy="253"/>
              </a:xfrm>
              <a:custGeom>
                <a:avLst/>
                <a:gdLst>
                  <a:gd name="T0" fmla="*/ 239 w 199"/>
                  <a:gd name="T1" fmla="*/ 206 h 211"/>
                  <a:gd name="T2" fmla="*/ 238 w 199"/>
                  <a:gd name="T3" fmla="*/ 245 h 211"/>
                  <a:gd name="T4" fmla="*/ 225 w 199"/>
                  <a:gd name="T5" fmla="*/ 245 h 211"/>
                  <a:gd name="T6" fmla="*/ 223 w 199"/>
                  <a:gd name="T7" fmla="*/ 253 h 211"/>
                  <a:gd name="T8" fmla="*/ 98 w 199"/>
                  <a:gd name="T9" fmla="*/ 181 h 211"/>
                  <a:gd name="T10" fmla="*/ 89 w 199"/>
                  <a:gd name="T11" fmla="*/ 189 h 211"/>
                  <a:gd name="T12" fmla="*/ 72 w 199"/>
                  <a:gd name="T13" fmla="*/ 197 h 211"/>
                  <a:gd name="T14" fmla="*/ 65 w 199"/>
                  <a:gd name="T15" fmla="*/ 186 h 211"/>
                  <a:gd name="T16" fmla="*/ 50 w 199"/>
                  <a:gd name="T17" fmla="*/ 185 h 211"/>
                  <a:gd name="T18" fmla="*/ 42 w 199"/>
                  <a:gd name="T19" fmla="*/ 179 h 211"/>
                  <a:gd name="T20" fmla="*/ 34 w 199"/>
                  <a:gd name="T21" fmla="*/ 173 h 211"/>
                  <a:gd name="T22" fmla="*/ 37 w 199"/>
                  <a:gd name="T23" fmla="*/ 169 h 211"/>
                  <a:gd name="T24" fmla="*/ 25 w 199"/>
                  <a:gd name="T25" fmla="*/ 163 h 211"/>
                  <a:gd name="T26" fmla="*/ 16 w 199"/>
                  <a:gd name="T27" fmla="*/ 164 h 211"/>
                  <a:gd name="T28" fmla="*/ 14 w 199"/>
                  <a:gd name="T29" fmla="*/ 151 h 211"/>
                  <a:gd name="T30" fmla="*/ 4 w 199"/>
                  <a:gd name="T31" fmla="*/ 129 h 211"/>
                  <a:gd name="T32" fmla="*/ 12 w 199"/>
                  <a:gd name="T33" fmla="*/ 124 h 211"/>
                  <a:gd name="T34" fmla="*/ 8 w 199"/>
                  <a:gd name="T35" fmla="*/ 106 h 211"/>
                  <a:gd name="T36" fmla="*/ 10 w 199"/>
                  <a:gd name="T37" fmla="*/ 83 h 211"/>
                  <a:gd name="T38" fmla="*/ 0 w 199"/>
                  <a:gd name="T39" fmla="*/ 58 h 211"/>
                  <a:gd name="T40" fmla="*/ 4 w 199"/>
                  <a:gd name="T41" fmla="*/ 55 h 211"/>
                  <a:gd name="T42" fmla="*/ 12 w 199"/>
                  <a:gd name="T43" fmla="*/ 50 h 211"/>
                  <a:gd name="T44" fmla="*/ 14 w 199"/>
                  <a:gd name="T45" fmla="*/ 43 h 211"/>
                  <a:gd name="T46" fmla="*/ 12 w 199"/>
                  <a:gd name="T47" fmla="*/ 30 h 211"/>
                  <a:gd name="T48" fmla="*/ 18 w 199"/>
                  <a:gd name="T49" fmla="*/ 26 h 211"/>
                  <a:gd name="T50" fmla="*/ 25 w 199"/>
                  <a:gd name="T51" fmla="*/ 19 h 211"/>
                  <a:gd name="T52" fmla="*/ 35 w 199"/>
                  <a:gd name="T53" fmla="*/ 13 h 211"/>
                  <a:gd name="T54" fmla="*/ 32 w 199"/>
                  <a:gd name="T55" fmla="*/ 10 h 211"/>
                  <a:gd name="T56" fmla="*/ 34 w 199"/>
                  <a:gd name="T57" fmla="*/ 0 h 211"/>
                  <a:gd name="T58" fmla="*/ 41 w 199"/>
                  <a:gd name="T59" fmla="*/ 4 h 211"/>
                  <a:gd name="T60" fmla="*/ 58 w 199"/>
                  <a:gd name="T61" fmla="*/ 6 h 211"/>
                  <a:gd name="T62" fmla="*/ 73 w 199"/>
                  <a:gd name="T63" fmla="*/ 10 h 211"/>
                  <a:gd name="T64" fmla="*/ 86 w 199"/>
                  <a:gd name="T65" fmla="*/ 14 h 211"/>
                  <a:gd name="T66" fmla="*/ 92 w 199"/>
                  <a:gd name="T67" fmla="*/ 28 h 211"/>
                  <a:gd name="T68" fmla="*/ 101 w 199"/>
                  <a:gd name="T69" fmla="*/ 36 h 211"/>
                  <a:gd name="T70" fmla="*/ 113 w 199"/>
                  <a:gd name="T71" fmla="*/ 38 h 211"/>
                  <a:gd name="T72" fmla="*/ 131 w 199"/>
                  <a:gd name="T73" fmla="*/ 43 h 211"/>
                  <a:gd name="T74" fmla="*/ 142 w 199"/>
                  <a:gd name="T75" fmla="*/ 53 h 211"/>
                  <a:gd name="T76" fmla="*/ 153 w 199"/>
                  <a:gd name="T77" fmla="*/ 54 h 211"/>
                  <a:gd name="T78" fmla="*/ 159 w 199"/>
                  <a:gd name="T79" fmla="*/ 47 h 211"/>
                  <a:gd name="T80" fmla="*/ 162 w 199"/>
                  <a:gd name="T81" fmla="*/ 38 h 211"/>
                  <a:gd name="T82" fmla="*/ 160 w 199"/>
                  <a:gd name="T83" fmla="*/ 31 h 211"/>
                  <a:gd name="T84" fmla="*/ 160 w 199"/>
                  <a:gd name="T85" fmla="*/ 20 h 211"/>
                  <a:gd name="T86" fmla="*/ 166 w 199"/>
                  <a:gd name="T87" fmla="*/ 12 h 211"/>
                  <a:gd name="T88" fmla="*/ 179 w 199"/>
                  <a:gd name="T89" fmla="*/ 7 h 211"/>
                  <a:gd name="T90" fmla="*/ 189 w 199"/>
                  <a:gd name="T91" fmla="*/ 5 h 211"/>
                  <a:gd name="T92" fmla="*/ 198 w 199"/>
                  <a:gd name="T93" fmla="*/ 8 h 211"/>
                  <a:gd name="T94" fmla="*/ 204 w 199"/>
                  <a:gd name="T95" fmla="*/ 11 h 211"/>
                  <a:gd name="T96" fmla="*/ 209 w 199"/>
                  <a:gd name="T97" fmla="*/ 18 h 211"/>
                  <a:gd name="T98" fmla="*/ 222 w 199"/>
                  <a:gd name="T99" fmla="*/ 23 h 211"/>
                  <a:gd name="T100" fmla="*/ 231 w 199"/>
                  <a:gd name="T101" fmla="*/ 23 h 211"/>
                  <a:gd name="T102" fmla="*/ 235 w 199"/>
                  <a:gd name="T103" fmla="*/ 23 h 211"/>
                  <a:gd name="T104" fmla="*/ 238 w 199"/>
                  <a:gd name="T105" fmla="*/ 26 h 211"/>
                  <a:gd name="T106" fmla="*/ 234 w 199"/>
                  <a:gd name="T107" fmla="*/ 32 h 211"/>
                  <a:gd name="T108" fmla="*/ 234 w 199"/>
                  <a:gd name="T109" fmla="*/ 46 h 211"/>
                  <a:gd name="T110" fmla="*/ 231 w 199"/>
                  <a:gd name="T111" fmla="*/ 55 h 211"/>
                  <a:gd name="T112" fmla="*/ 235 w 199"/>
                  <a:gd name="T113" fmla="*/ 74 h 211"/>
                  <a:gd name="T114" fmla="*/ 239 w 199"/>
                  <a:gd name="T115" fmla="*/ 206 h 2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99"/>
                  <a:gd name="T175" fmla="*/ 0 h 211"/>
                  <a:gd name="T176" fmla="*/ 199 w 199"/>
                  <a:gd name="T177" fmla="*/ 211 h 2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99" h="211">
                    <a:moveTo>
                      <a:pt x="199" y="172"/>
                    </a:moveTo>
                    <a:lnTo>
                      <a:pt x="198" y="204"/>
                    </a:lnTo>
                    <a:lnTo>
                      <a:pt x="187" y="204"/>
                    </a:lnTo>
                    <a:lnTo>
                      <a:pt x="186" y="211"/>
                    </a:lnTo>
                    <a:lnTo>
                      <a:pt x="82" y="151"/>
                    </a:lnTo>
                    <a:lnTo>
                      <a:pt x="74" y="158"/>
                    </a:lnTo>
                    <a:cubicBezTo>
                      <a:pt x="69" y="160"/>
                      <a:pt x="65" y="163"/>
                      <a:pt x="60" y="164"/>
                    </a:cubicBezTo>
                    <a:cubicBezTo>
                      <a:pt x="59" y="162"/>
                      <a:pt x="58" y="157"/>
                      <a:pt x="54" y="155"/>
                    </a:cubicBezTo>
                    <a:cubicBezTo>
                      <a:pt x="51" y="153"/>
                      <a:pt x="46" y="156"/>
                      <a:pt x="42" y="154"/>
                    </a:cubicBezTo>
                    <a:cubicBezTo>
                      <a:pt x="39" y="154"/>
                      <a:pt x="37" y="151"/>
                      <a:pt x="35" y="149"/>
                    </a:cubicBezTo>
                    <a:cubicBezTo>
                      <a:pt x="33" y="148"/>
                      <a:pt x="29" y="147"/>
                      <a:pt x="28" y="144"/>
                    </a:cubicBezTo>
                    <a:cubicBezTo>
                      <a:pt x="28" y="143"/>
                      <a:pt x="32" y="142"/>
                      <a:pt x="31" y="141"/>
                    </a:cubicBezTo>
                    <a:cubicBezTo>
                      <a:pt x="29" y="138"/>
                      <a:pt x="25" y="137"/>
                      <a:pt x="21" y="136"/>
                    </a:cubicBezTo>
                    <a:cubicBezTo>
                      <a:pt x="19" y="136"/>
                      <a:pt x="15" y="139"/>
                      <a:pt x="13" y="137"/>
                    </a:cubicBezTo>
                    <a:cubicBezTo>
                      <a:pt x="11" y="134"/>
                      <a:pt x="13" y="129"/>
                      <a:pt x="12" y="126"/>
                    </a:cubicBezTo>
                    <a:cubicBezTo>
                      <a:pt x="10" y="120"/>
                      <a:pt x="3" y="115"/>
                      <a:pt x="3" y="108"/>
                    </a:cubicBezTo>
                    <a:cubicBezTo>
                      <a:pt x="2" y="105"/>
                      <a:pt x="9" y="106"/>
                      <a:pt x="10" y="103"/>
                    </a:cubicBezTo>
                    <a:cubicBezTo>
                      <a:pt x="11" y="98"/>
                      <a:pt x="7" y="93"/>
                      <a:pt x="7" y="88"/>
                    </a:cubicBezTo>
                    <a:cubicBezTo>
                      <a:pt x="6" y="82"/>
                      <a:pt x="9" y="75"/>
                      <a:pt x="8" y="69"/>
                    </a:cubicBezTo>
                    <a:cubicBezTo>
                      <a:pt x="7" y="62"/>
                      <a:pt x="2" y="55"/>
                      <a:pt x="0" y="48"/>
                    </a:cubicBezTo>
                    <a:cubicBezTo>
                      <a:pt x="0" y="46"/>
                      <a:pt x="2" y="46"/>
                      <a:pt x="3" y="46"/>
                    </a:cubicBezTo>
                    <a:cubicBezTo>
                      <a:pt x="5" y="45"/>
                      <a:pt x="8" y="44"/>
                      <a:pt x="10" y="42"/>
                    </a:cubicBezTo>
                    <a:cubicBezTo>
                      <a:pt x="11" y="40"/>
                      <a:pt x="12" y="38"/>
                      <a:pt x="12" y="36"/>
                    </a:cubicBezTo>
                    <a:cubicBezTo>
                      <a:pt x="12" y="32"/>
                      <a:pt x="10" y="29"/>
                      <a:pt x="10" y="25"/>
                    </a:cubicBezTo>
                    <a:cubicBezTo>
                      <a:pt x="11" y="23"/>
                      <a:pt x="14" y="24"/>
                      <a:pt x="15" y="22"/>
                    </a:cubicBezTo>
                    <a:cubicBezTo>
                      <a:pt x="17" y="21"/>
                      <a:pt x="19" y="18"/>
                      <a:pt x="21" y="16"/>
                    </a:cubicBezTo>
                    <a:cubicBezTo>
                      <a:pt x="23" y="14"/>
                      <a:pt x="27" y="13"/>
                      <a:pt x="29" y="11"/>
                    </a:cubicBezTo>
                    <a:cubicBezTo>
                      <a:pt x="30" y="10"/>
                      <a:pt x="27" y="9"/>
                      <a:pt x="27" y="8"/>
                    </a:cubicBezTo>
                    <a:cubicBezTo>
                      <a:pt x="26" y="5"/>
                      <a:pt x="27" y="2"/>
                      <a:pt x="28" y="0"/>
                    </a:cubicBezTo>
                    <a:cubicBezTo>
                      <a:pt x="30" y="1"/>
                      <a:pt x="32" y="3"/>
                      <a:pt x="34" y="3"/>
                    </a:cubicBezTo>
                    <a:cubicBezTo>
                      <a:pt x="39" y="4"/>
                      <a:pt x="44" y="4"/>
                      <a:pt x="48" y="5"/>
                    </a:cubicBezTo>
                    <a:cubicBezTo>
                      <a:pt x="53" y="5"/>
                      <a:pt x="57" y="6"/>
                      <a:pt x="61" y="8"/>
                    </a:cubicBezTo>
                    <a:cubicBezTo>
                      <a:pt x="65" y="9"/>
                      <a:pt x="69" y="10"/>
                      <a:pt x="72" y="12"/>
                    </a:cubicBezTo>
                    <a:cubicBezTo>
                      <a:pt x="75" y="15"/>
                      <a:pt x="75" y="20"/>
                      <a:pt x="77" y="23"/>
                    </a:cubicBezTo>
                    <a:cubicBezTo>
                      <a:pt x="79" y="26"/>
                      <a:pt x="81" y="29"/>
                      <a:pt x="84" y="30"/>
                    </a:cubicBezTo>
                    <a:cubicBezTo>
                      <a:pt x="87" y="32"/>
                      <a:pt x="91" y="31"/>
                      <a:pt x="94" y="32"/>
                    </a:cubicBezTo>
                    <a:cubicBezTo>
                      <a:pt x="99" y="33"/>
                      <a:pt x="104" y="34"/>
                      <a:pt x="109" y="36"/>
                    </a:cubicBezTo>
                    <a:cubicBezTo>
                      <a:pt x="112" y="38"/>
                      <a:pt x="114" y="43"/>
                      <a:pt x="118" y="44"/>
                    </a:cubicBezTo>
                    <a:cubicBezTo>
                      <a:pt x="121" y="46"/>
                      <a:pt x="124" y="46"/>
                      <a:pt x="127" y="45"/>
                    </a:cubicBezTo>
                    <a:cubicBezTo>
                      <a:pt x="129" y="44"/>
                      <a:pt x="131" y="41"/>
                      <a:pt x="132" y="39"/>
                    </a:cubicBezTo>
                    <a:cubicBezTo>
                      <a:pt x="134" y="37"/>
                      <a:pt x="135" y="35"/>
                      <a:pt x="135" y="32"/>
                    </a:cubicBezTo>
                    <a:cubicBezTo>
                      <a:pt x="135" y="30"/>
                      <a:pt x="133" y="28"/>
                      <a:pt x="133" y="26"/>
                    </a:cubicBezTo>
                    <a:cubicBezTo>
                      <a:pt x="132" y="23"/>
                      <a:pt x="132" y="20"/>
                      <a:pt x="133" y="17"/>
                    </a:cubicBezTo>
                    <a:cubicBezTo>
                      <a:pt x="133" y="14"/>
                      <a:pt x="136" y="12"/>
                      <a:pt x="138" y="10"/>
                    </a:cubicBezTo>
                    <a:cubicBezTo>
                      <a:pt x="141" y="8"/>
                      <a:pt x="145" y="7"/>
                      <a:pt x="149" y="6"/>
                    </a:cubicBezTo>
                    <a:cubicBezTo>
                      <a:pt x="152" y="5"/>
                      <a:pt x="154" y="4"/>
                      <a:pt x="157" y="4"/>
                    </a:cubicBezTo>
                    <a:cubicBezTo>
                      <a:pt x="160" y="4"/>
                      <a:pt x="162" y="6"/>
                      <a:pt x="165" y="7"/>
                    </a:cubicBezTo>
                    <a:cubicBezTo>
                      <a:pt x="166" y="8"/>
                      <a:pt x="169" y="7"/>
                      <a:pt x="170" y="9"/>
                    </a:cubicBezTo>
                    <a:cubicBezTo>
                      <a:pt x="172" y="10"/>
                      <a:pt x="172" y="13"/>
                      <a:pt x="174" y="15"/>
                    </a:cubicBezTo>
                    <a:cubicBezTo>
                      <a:pt x="177" y="17"/>
                      <a:pt x="181" y="18"/>
                      <a:pt x="185" y="19"/>
                    </a:cubicBezTo>
                    <a:cubicBezTo>
                      <a:pt x="187" y="19"/>
                      <a:pt x="190" y="19"/>
                      <a:pt x="192" y="19"/>
                    </a:cubicBezTo>
                    <a:cubicBezTo>
                      <a:pt x="193" y="19"/>
                      <a:pt x="195" y="18"/>
                      <a:pt x="196" y="19"/>
                    </a:cubicBezTo>
                    <a:cubicBezTo>
                      <a:pt x="197" y="20"/>
                      <a:pt x="197" y="21"/>
                      <a:pt x="198" y="22"/>
                    </a:cubicBezTo>
                    <a:cubicBezTo>
                      <a:pt x="197" y="23"/>
                      <a:pt x="195" y="25"/>
                      <a:pt x="195" y="27"/>
                    </a:cubicBezTo>
                    <a:cubicBezTo>
                      <a:pt x="194" y="31"/>
                      <a:pt x="196" y="35"/>
                      <a:pt x="195" y="38"/>
                    </a:cubicBezTo>
                    <a:cubicBezTo>
                      <a:pt x="195" y="41"/>
                      <a:pt x="192" y="43"/>
                      <a:pt x="192" y="46"/>
                    </a:cubicBezTo>
                    <a:cubicBezTo>
                      <a:pt x="192" y="51"/>
                      <a:pt x="195" y="56"/>
                      <a:pt x="196" y="62"/>
                    </a:cubicBezTo>
                    <a:cubicBezTo>
                      <a:pt x="198" y="99"/>
                      <a:pt x="198" y="136"/>
                      <a:pt x="199" y="17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 name="Freeform 2581"/>
              <p:cNvSpPr>
                <a:spLocks noChangeAspect="1"/>
              </p:cNvSpPr>
              <p:nvPr/>
            </p:nvSpPr>
            <p:spPr bwMode="auto">
              <a:xfrm>
                <a:off x="2720" y="1879"/>
                <a:ext cx="48" cy="103"/>
              </a:xfrm>
              <a:custGeom>
                <a:avLst/>
                <a:gdLst>
                  <a:gd name="T0" fmla="*/ 30 w 40"/>
                  <a:gd name="T1" fmla="*/ 97 h 86"/>
                  <a:gd name="T2" fmla="*/ 23 w 40"/>
                  <a:gd name="T3" fmla="*/ 102 h 86"/>
                  <a:gd name="T4" fmla="*/ 20 w 40"/>
                  <a:gd name="T5" fmla="*/ 99 h 86"/>
                  <a:gd name="T6" fmla="*/ 12 w 40"/>
                  <a:gd name="T7" fmla="*/ 99 h 86"/>
                  <a:gd name="T8" fmla="*/ 7 w 40"/>
                  <a:gd name="T9" fmla="*/ 102 h 86"/>
                  <a:gd name="T10" fmla="*/ 10 w 40"/>
                  <a:gd name="T11" fmla="*/ 93 h 86"/>
                  <a:gd name="T12" fmla="*/ 8 w 40"/>
                  <a:gd name="T13" fmla="*/ 84 h 86"/>
                  <a:gd name="T14" fmla="*/ 12 w 40"/>
                  <a:gd name="T15" fmla="*/ 72 h 86"/>
                  <a:gd name="T16" fmla="*/ 8 w 40"/>
                  <a:gd name="T17" fmla="*/ 72 h 86"/>
                  <a:gd name="T18" fmla="*/ 4 w 40"/>
                  <a:gd name="T19" fmla="*/ 73 h 86"/>
                  <a:gd name="T20" fmla="*/ 7 w 40"/>
                  <a:gd name="T21" fmla="*/ 67 h 86"/>
                  <a:gd name="T22" fmla="*/ 7 w 40"/>
                  <a:gd name="T23" fmla="*/ 63 h 86"/>
                  <a:gd name="T24" fmla="*/ 4 w 40"/>
                  <a:gd name="T25" fmla="*/ 67 h 86"/>
                  <a:gd name="T26" fmla="*/ 0 w 40"/>
                  <a:gd name="T27" fmla="*/ 66 h 86"/>
                  <a:gd name="T28" fmla="*/ 2 w 40"/>
                  <a:gd name="T29" fmla="*/ 59 h 86"/>
                  <a:gd name="T30" fmla="*/ 6 w 40"/>
                  <a:gd name="T31" fmla="*/ 50 h 86"/>
                  <a:gd name="T32" fmla="*/ 8 w 40"/>
                  <a:gd name="T33" fmla="*/ 41 h 86"/>
                  <a:gd name="T34" fmla="*/ 10 w 40"/>
                  <a:gd name="T35" fmla="*/ 35 h 86"/>
                  <a:gd name="T36" fmla="*/ 12 w 40"/>
                  <a:gd name="T37" fmla="*/ 29 h 86"/>
                  <a:gd name="T38" fmla="*/ 12 w 40"/>
                  <a:gd name="T39" fmla="*/ 19 h 86"/>
                  <a:gd name="T40" fmla="*/ 10 w 40"/>
                  <a:gd name="T41" fmla="*/ 12 h 86"/>
                  <a:gd name="T42" fmla="*/ 8 w 40"/>
                  <a:gd name="T43" fmla="*/ 5 h 86"/>
                  <a:gd name="T44" fmla="*/ 18 w 40"/>
                  <a:gd name="T45" fmla="*/ 0 h 86"/>
                  <a:gd name="T46" fmla="*/ 22 w 40"/>
                  <a:gd name="T47" fmla="*/ 2 h 86"/>
                  <a:gd name="T48" fmla="*/ 19 w 40"/>
                  <a:gd name="T49" fmla="*/ 7 h 86"/>
                  <a:gd name="T50" fmla="*/ 26 w 40"/>
                  <a:gd name="T51" fmla="*/ 6 h 86"/>
                  <a:gd name="T52" fmla="*/ 31 w 40"/>
                  <a:gd name="T53" fmla="*/ 7 h 86"/>
                  <a:gd name="T54" fmla="*/ 35 w 40"/>
                  <a:gd name="T55" fmla="*/ 4 h 86"/>
                  <a:gd name="T56" fmla="*/ 43 w 40"/>
                  <a:gd name="T57" fmla="*/ 4 h 86"/>
                  <a:gd name="T58" fmla="*/ 42 w 40"/>
                  <a:gd name="T59" fmla="*/ 10 h 86"/>
                  <a:gd name="T60" fmla="*/ 48 w 40"/>
                  <a:gd name="T61" fmla="*/ 11 h 86"/>
                  <a:gd name="T62" fmla="*/ 43 w 40"/>
                  <a:gd name="T63" fmla="*/ 18 h 86"/>
                  <a:gd name="T64" fmla="*/ 37 w 40"/>
                  <a:gd name="T65" fmla="*/ 23 h 86"/>
                  <a:gd name="T66" fmla="*/ 38 w 40"/>
                  <a:gd name="T67" fmla="*/ 36 h 86"/>
                  <a:gd name="T68" fmla="*/ 36 w 40"/>
                  <a:gd name="T69" fmla="*/ 40 h 86"/>
                  <a:gd name="T70" fmla="*/ 37 w 40"/>
                  <a:gd name="T71" fmla="*/ 43 h 86"/>
                  <a:gd name="T72" fmla="*/ 36 w 40"/>
                  <a:gd name="T73" fmla="*/ 49 h 86"/>
                  <a:gd name="T74" fmla="*/ 30 w 40"/>
                  <a:gd name="T75" fmla="*/ 52 h 86"/>
                  <a:gd name="T76" fmla="*/ 32 w 40"/>
                  <a:gd name="T77" fmla="*/ 59 h 86"/>
                  <a:gd name="T78" fmla="*/ 36 w 40"/>
                  <a:gd name="T79" fmla="*/ 61 h 86"/>
                  <a:gd name="T80" fmla="*/ 36 w 40"/>
                  <a:gd name="T81" fmla="*/ 65 h 86"/>
                  <a:gd name="T82" fmla="*/ 31 w 40"/>
                  <a:gd name="T83" fmla="*/ 69 h 86"/>
                  <a:gd name="T84" fmla="*/ 31 w 40"/>
                  <a:gd name="T85" fmla="*/ 74 h 86"/>
                  <a:gd name="T86" fmla="*/ 36 w 40"/>
                  <a:gd name="T87" fmla="*/ 80 h 86"/>
                  <a:gd name="T88" fmla="*/ 31 w 40"/>
                  <a:gd name="T89" fmla="*/ 85 h 86"/>
                  <a:gd name="T90" fmla="*/ 28 w 40"/>
                  <a:gd name="T91" fmla="*/ 90 h 86"/>
                  <a:gd name="T92" fmla="*/ 30 w 40"/>
                  <a:gd name="T93" fmla="*/ 97 h 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
                  <a:gd name="T142" fmla="*/ 0 h 86"/>
                  <a:gd name="T143" fmla="*/ 40 w 40"/>
                  <a:gd name="T144" fmla="*/ 86 h 8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 h="86">
                    <a:moveTo>
                      <a:pt x="25" y="81"/>
                    </a:moveTo>
                    <a:cubicBezTo>
                      <a:pt x="23" y="83"/>
                      <a:pt x="21" y="85"/>
                      <a:pt x="19" y="85"/>
                    </a:cubicBezTo>
                    <a:cubicBezTo>
                      <a:pt x="18" y="85"/>
                      <a:pt x="18" y="84"/>
                      <a:pt x="17" y="83"/>
                    </a:cubicBezTo>
                    <a:cubicBezTo>
                      <a:pt x="15" y="83"/>
                      <a:pt x="12" y="83"/>
                      <a:pt x="10" y="83"/>
                    </a:cubicBezTo>
                    <a:cubicBezTo>
                      <a:pt x="8" y="83"/>
                      <a:pt x="6" y="86"/>
                      <a:pt x="6" y="85"/>
                    </a:cubicBezTo>
                    <a:cubicBezTo>
                      <a:pt x="5" y="82"/>
                      <a:pt x="7" y="80"/>
                      <a:pt x="8" y="78"/>
                    </a:cubicBezTo>
                    <a:cubicBezTo>
                      <a:pt x="8" y="75"/>
                      <a:pt x="7" y="72"/>
                      <a:pt x="7" y="70"/>
                    </a:cubicBezTo>
                    <a:cubicBezTo>
                      <a:pt x="8" y="66"/>
                      <a:pt x="10" y="63"/>
                      <a:pt x="10" y="60"/>
                    </a:cubicBezTo>
                    <a:cubicBezTo>
                      <a:pt x="10" y="59"/>
                      <a:pt x="8" y="60"/>
                      <a:pt x="7" y="60"/>
                    </a:cubicBezTo>
                    <a:cubicBezTo>
                      <a:pt x="6" y="61"/>
                      <a:pt x="4" y="62"/>
                      <a:pt x="3" y="61"/>
                    </a:cubicBezTo>
                    <a:cubicBezTo>
                      <a:pt x="3" y="59"/>
                      <a:pt x="5" y="58"/>
                      <a:pt x="6" y="56"/>
                    </a:cubicBezTo>
                    <a:cubicBezTo>
                      <a:pt x="6" y="55"/>
                      <a:pt x="7" y="53"/>
                      <a:pt x="6" y="53"/>
                    </a:cubicBezTo>
                    <a:cubicBezTo>
                      <a:pt x="4" y="53"/>
                      <a:pt x="5" y="56"/>
                      <a:pt x="3" y="56"/>
                    </a:cubicBezTo>
                    <a:cubicBezTo>
                      <a:pt x="2" y="56"/>
                      <a:pt x="1" y="56"/>
                      <a:pt x="0" y="55"/>
                    </a:cubicBezTo>
                    <a:cubicBezTo>
                      <a:pt x="0" y="53"/>
                      <a:pt x="1" y="51"/>
                      <a:pt x="2" y="49"/>
                    </a:cubicBezTo>
                    <a:cubicBezTo>
                      <a:pt x="2" y="47"/>
                      <a:pt x="4" y="45"/>
                      <a:pt x="5" y="42"/>
                    </a:cubicBezTo>
                    <a:cubicBezTo>
                      <a:pt x="6" y="39"/>
                      <a:pt x="7" y="37"/>
                      <a:pt x="7" y="34"/>
                    </a:cubicBezTo>
                    <a:cubicBezTo>
                      <a:pt x="8" y="32"/>
                      <a:pt x="7" y="31"/>
                      <a:pt x="8" y="29"/>
                    </a:cubicBezTo>
                    <a:cubicBezTo>
                      <a:pt x="8" y="27"/>
                      <a:pt x="10" y="26"/>
                      <a:pt x="10" y="24"/>
                    </a:cubicBezTo>
                    <a:cubicBezTo>
                      <a:pt x="10" y="21"/>
                      <a:pt x="10" y="18"/>
                      <a:pt x="10" y="16"/>
                    </a:cubicBezTo>
                    <a:cubicBezTo>
                      <a:pt x="9" y="14"/>
                      <a:pt x="9" y="12"/>
                      <a:pt x="8" y="10"/>
                    </a:cubicBezTo>
                    <a:cubicBezTo>
                      <a:pt x="8" y="8"/>
                      <a:pt x="8" y="6"/>
                      <a:pt x="7" y="4"/>
                    </a:cubicBezTo>
                    <a:cubicBezTo>
                      <a:pt x="10" y="3"/>
                      <a:pt x="12" y="1"/>
                      <a:pt x="15" y="0"/>
                    </a:cubicBezTo>
                    <a:cubicBezTo>
                      <a:pt x="16" y="0"/>
                      <a:pt x="18" y="1"/>
                      <a:pt x="18" y="2"/>
                    </a:cubicBezTo>
                    <a:cubicBezTo>
                      <a:pt x="18" y="4"/>
                      <a:pt x="14" y="5"/>
                      <a:pt x="16" y="6"/>
                    </a:cubicBezTo>
                    <a:cubicBezTo>
                      <a:pt x="17" y="7"/>
                      <a:pt x="20" y="5"/>
                      <a:pt x="22" y="5"/>
                    </a:cubicBezTo>
                    <a:cubicBezTo>
                      <a:pt x="23" y="5"/>
                      <a:pt x="25" y="6"/>
                      <a:pt x="26" y="6"/>
                    </a:cubicBezTo>
                    <a:cubicBezTo>
                      <a:pt x="27" y="5"/>
                      <a:pt x="28" y="3"/>
                      <a:pt x="29" y="3"/>
                    </a:cubicBezTo>
                    <a:cubicBezTo>
                      <a:pt x="31" y="3"/>
                      <a:pt x="34" y="2"/>
                      <a:pt x="36" y="3"/>
                    </a:cubicBezTo>
                    <a:cubicBezTo>
                      <a:pt x="37" y="4"/>
                      <a:pt x="35" y="6"/>
                      <a:pt x="35" y="8"/>
                    </a:cubicBezTo>
                    <a:cubicBezTo>
                      <a:pt x="36" y="9"/>
                      <a:pt x="40" y="8"/>
                      <a:pt x="40" y="9"/>
                    </a:cubicBezTo>
                    <a:cubicBezTo>
                      <a:pt x="40" y="12"/>
                      <a:pt x="37" y="13"/>
                      <a:pt x="36" y="15"/>
                    </a:cubicBezTo>
                    <a:cubicBezTo>
                      <a:pt x="34" y="17"/>
                      <a:pt x="32" y="17"/>
                      <a:pt x="31" y="19"/>
                    </a:cubicBezTo>
                    <a:cubicBezTo>
                      <a:pt x="30" y="23"/>
                      <a:pt x="33" y="26"/>
                      <a:pt x="32" y="30"/>
                    </a:cubicBezTo>
                    <a:cubicBezTo>
                      <a:pt x="32" y="31"/>
                      <a:pt x="30" y="32"/>
                      <a:pt x="30" y="33"/>
                    </a:cubicBezTo>
                    <a:cubicBezTo>
                      <a:pt x="29" y="34"/>
                      <a:pt x="31" y="35"/>
                      <a:pt x="31" y="36"/>
                    </a:cubicBezTo>
                    <a:cubicBezTo>
                      <a:pt x="31" y="38"/>
                      <a:pt x="31" y="40"/>
                      <a:pt x="30" y="41"/>
                    </a:cubicBezTo>
                    <a:cubicBezTo>
                      <a:pt x="28" y="42"/>
                      <a:pt x="25" y="41"/>
                      <a:pt x="25" y="43"/>
                    </a:cubicBezTo>
                    <a:cubicBezTo>
                      <a:pt x="24" y="45"/>
                      <a:pt x="26" y="47"/>
                      <a:pt x="27" y="49"/>
                    </a:cubicBezTo>
                    <a:cubicBezTo>
                      <a:pt x="28" y="50"/>
                      <a:pt x="30" y="50"/>
                      <a:pt x="30" y="51"/>
                    </a:cubicBezTo>
                    <a:cubicBezTo>
                      <a:pt x="31" y="52"/>
                      <a:pt x="31" y="53"/>
                      <a:pt x="30" y="54"/>
                    </a:cubicBezTo>
                    <a:cubicBezTo>
                      <a:pt x="29" y="56"/>
                      <a:pt x="27" y="57"/>
                      <a:pt x="26" y="58"/>
                    </a:cubicBezTo>
                    <a:cubicBezTo>
                      <a:pt x="26" y="59"/>
                      <a:pt x="26" y="61"/>
                      <a:pt x="26" y="62"/>
                    </a:cubicBezTo>
                    <a:cubicBezTo>
                      <a:pt x="27" y="64"/>
                      <a:pt x="30" y="65"/>
                      <a:pt x="30" y="67"/>
                    </a:cubicBezTo>
                    <a:cubicBezTo>
                      <a:pt x="30" y="69"/>
                      <a:pt x="27" y="69"/>
                      <a:pt x="26" y="71"/>
                    </a:cubicBezTo>
                    <a:cubicBezTo>
                      <a:pt x="25" y="72"/>
                      <a:pt x="23" y="74"/>
                      <a:pt x="23" y="75"/>
                    </a:cubicBezTo>
                    <a:cubicBezTo>
                      <a:pt x="23" y="78"/>
                      <a:pt x="24" y="79"/>
                      <a:pt x="25" y="8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 name="Freeform 2582"/>
              <p:cNvSpPr>
                <a:spLocks noChangeAspect="1"/>
              </p:cNvSpPr>
              <p:nvPr/>
            </p:nvSpPr>
            <p:spPr bwMode="auto">
              <a:xfrm>
                <a:off x="2788" y="1693"/>
                <a:ext cx="188" cy="180"/>
              </a:xfrm>
              <a:custGeom>
                <a:avLst/>
                <a:gdLst>
                  <a:gd name="T0" fmla="*/ 181 w 156"/>
                  <a:gd name="T1" fmla="*/ 150 h 150"/>
                  <a:gd name="T2" fmla="*/ 171 w 156"/>
                  <a:gd name="T3" fmla="*/ 142 h 150"/>
                  <a:gd name="T4" fmla="*/ 168 w 156"/>
                  <a:gd name="T5" fmla="*/ 128 h 150"/>
                  <a:gd name="T6" fmla="*/ 172 w 156"/>
                  <a:gd name="T7" fmla="*/ 118 h 150"/>
                  <a:gd name="T8" fmla="*/ 172 w 156"/>
                  <a:gd name="T9" fmla="*/ 109 h 150"/>
                  <a:gd name="T10" fmla="*/ 166 w 156"/>
                  <a:gd name="T11" fmla="*/ 100 h 150"/>
                  <a:gd name="T12" fmla="*/ 159 w 156"/>
                  <a:gd name="T13" fmla="*/ 98 h 150"/>
                  <a:gd name="T14" fmla="*/ 166 w 156"/>
                  <a:gd name="T15" fmla="*/ 85 h 150"/>
                  <a:gd name="T16" fmla="*/ 171 w 156"/>
                  <a:gd name="T17" fmla="*/ 77 h 150"/>
                  <a:gd name="T18" fmla="*/ 180 w 156"/>
                  <a:gd name="T19" fmla="*/ 68 h 150"/>
                  <a:gd name="T20" fmla="*/ 184 w 156"/>
                  <a:gd name="T21" fmla="*/ 48 h 150"/>
                  <a:gd name="T22" fmla="*/ 176 w 156"/>
                  <a:gd name="T23" fmla="*/ 40 h 150"/>
                  <a:gd name="T24" fmla="*/ 164 w 156"/>
                  <a:gd name="T25" fmla="*/ 35 h 150"/>
                  <a:gd name="T26" fmla="*/ 154 w 156"/>
                  <a:gd name="T27" fmla="*/ 32 h 150"/>
                  <a:gd name="T28" fmla="*/ 141 w 156"/>
                  <a:gd name="T29" fmla="*/ 26 h 150"/>
                  <a:gd name="T30" fmla="*/ 131 w 156"/>
                  <a:gd name="T31" fmla="*/ 23 h 150"/>
                  <a:gd name="T32" fmla="*/ 123 w 156"/>
                  <a:gd name="T33" fmla="*/ 16 h 150"/>
                  <a:gd name="T34" fmla="*/ 114 w 156"/>
                  <a:gd name="T35" fmla="*/ 8 h 150"/>
                  <a:gd name="T36" fmla="*/ 106 w 156"/>
                  <a:gd name="T37" fmla="*/ 1 h 150"/>
                  <a:gd name="T38" fmla="*/ 94 w 156"/>
                  <a:gd name="T39" fmla="*/ 22 h 150"/>
                  <a:gd name="T40" fmla="*/ 71 w 156"/>
                  <a:gd name="T41" fmla="*/ 30 h 150"/>
                  <a:gd name="T42" fmla="*/ 71 w 156"/>
                  <a:gd name="T43" fmla="*/ 37 h 150"/>
                  <a:gd name="T44" fmla="*/ 53 w 156"/>
                  <a:gd name="T45" fmla="*/ 37 h 150"/>
                  <a:gd name="T46" fmla="*/ 47 w 156"/>
                  <a:gd name="T47" fmla="*/ 30 h 150"/>
                  <a:gd name="T48" fmla="*/ 46 w 156"/>
                  <a:gd name="T49" fmla="*/ 42 h 150"/>
                  <a:gd name="T50" fmla="*/ 43 w 156"/>
                  <a:gd name="T51" fmla="*/ 53 h 150"/>
                  <a:gd name="T52" fmla="*/ 28 w 156"/>
                  <a:gd name="T53" fmla="*/ 50 h 150"/>
                  <a:gd name="T54" fmla="*/ 17 w 156"/>
                  <a:gd name="T55" fmla="*/ 52 h 150"/>
                  <a:gd name="T56" fmla="*/ 2 w 156"/>
                  <a:gd name="T57" fmla="*/ 54 h 150"/>
                  <a:gd name="T58" fmla="*/ 8 w 156"/>
                  <a:gd name="T59" fmla="*/ 64 h 150"/>
                  <a:gd name="T60" fmla="*/ 7 w 156"/>
                  <a:gd name="T61" fmla="*/ 71 h 150"/>
                  <a:gd name="T62" fmla="*/ 25 w 156"/>
                  <a:gd name="T63" fmla="*/ 76 h 150"/>
                  <a:gd name="T64" fmla="*/ 34 w 156"/>
                  <a:gd name="T65" fmla="*/ 77 h 150"/>
                  <a:gd name="T66" fmla="*/ 41 w 156"/>
                  <a:gd name="T67" fmla="*/ 80 h 150"/>
                  <a:gd name="T68" fmla="*/ 39 w 156"/>
                  <a:gd name="T69" fmla="*/ 90 h 150"/>
                  <a:gd name="T70" fmla="*/ 49 w 156"/>
                  <a:gd name="T71" fmla="*/ 101 h 150"/>
                  <a:gd name="T72" fmla="*/ 54 w 156"/>
                  <a:gd name="T73" fmla="*/ 107 h 150"/>
                  <a:gd name="T74" fmla="*/ 58 w 156"/>
                  <a:gd name="T75" fmla="*/ 116 h 150"/>
                  <a:gd name="T76" fmla="*/ 53 w 156"/>
                  <a:gd name="T77" fmla="*/ 118 h 150"/>
                  <a:gd name="T78" fmla="*/ 55 w 156"/>
                  <a:gd name="T79" fmla="*/ 133 h 150"/>
                  <a:gd name="T80" fmla="*/ 51 w 156"/>
                  <a:gd name="T81" fmla="*/ 154 h 150"/>
                  <a:gd name="T82" fmla="*/ 49 w 156"/>
                  <a:gd name="T83" fmla="*/ 163 h 150"/>
                  <a:gd name="T84" fmla="*/ 66 w 156"/>
                  <a:gd name="T85" fmla="*/ 173 h 150"/>
                  <a:gd name="T86" fmla="*/ 81 w 156"/>
                  <a:gd name="T87" fmla="*/ 170 h 150"/>
                  <a:gd name="T88" fmla="*/ 102 w 156"/>
                  <a:gd name="T89" fmla="*/ 179 h 150"/>
                  <a:gd name="T90" fmla="*/ 113 w 156"/>
                  <a:gd name="T91" fmla="*/ 170 h 150"/>
                  <a:gd name="T92" fmla="*/ 131 w 156"/>
                  <a:gd name="T93" fmla="*/ 160 h 150"/>
                  <a:gd name="T94" fmla="*/ 143 w 156"/>
                  <a:gd name="T95" fmla="*/ 157 h 150"/>
                  <a:gd name="T96" fmla="*/ 159 w 156"/>
                  <a:gd name="T97" fmla="*/ 167 h 150"/>
                  <a:gd name="T98" fmla="*/ 171 w 156"/>
                  <a:gd name="T99" fmla="*/ 160 h 15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56"/>
                  <a:gd name="T151" fmla="*/ 0 h 150"/>
                  <a:gd name="T152" fmla="*/ 156 w 156"/>
                  <a:gd name="T153" fmla="*/ 150 h 15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56" h="150">
                    <a:moveTo>
                      <a:pt x="147" y="129"/>
                    </a:moveTo>
                    <a:cubicBezTo>
                      <a:pt x="147" y="128"/>
                      <a:pt x="146" y="127"/>
                      <a:pt x="146" y="126"/>
                    </a:cubicBezTo>
                    <a:cubicBezTo>
                      <a:pt x="147" y="125"/>
                      <a:pt x="149" y="126"/>
                      <a:pt x="150" y="125"/>
                    </a:cubicBezTo>
                    <a:cubicBezTo>
                      <a:pt x="151" y="124"/>
                      <a:pt x="151" y="123"/>
                      <a:pt x="151" y="122"/>
                    </a:cubicBezTo>
                    <a:cubicBezTo>
                      <a:pt x="150" y="121"/>
                      <a:pt x="148" y="122"/>
                      <a:pt x="147" y="122"/>
                    </a:cubicBezTo>
                    <a:cubicBezTo>
                      <a:pt x="145" y="121"/>
                      <a:pt x="143" y="120"/>
                      <a:pt x="142" y="118"/>
                    </a:cubicBezTo>
                    <a:cubicBezTo>
                      <a:pt x="141" y="117"/>
                      <a:pt x="142" y="115"/>
                      <a:pt x="142" y="113"/>
                    </a:cubicBezTo>
                    <a:cubicBezTo>
                      <a:pt x="142" y="112"/>
                      <a:pt x="143" y="111"/>
                      <a:pt x="142" y="109"/>
                    </a:cubicBezTo>
                    <a:cubicBezTo>
                      <a:pt x="142" y="108"/>
                      <a:pt x="139" y="108"/>
                      <a:pt x="139" y="107"/>
                    </a:cubicBezTo>
                    <a:cubicBezTo>
                      <a:pt x="139" y="106"/>
                      <a:pt x="140" y="105"/>
                      <a:pt x="140" y="104"/>
                    </a:cubicBezTo>
                    <a:cubicBezTo>
                      <a:pt x="141" y="103"/>
                      <a:pt x="143" y="103"/>
                      <a:pt x="144" y="102"/>
                    </a:cubicBezTo>
                    <a:cubicBezTo>
                      <a:pt x="144" y="101"/>
                      <a:pt x="143" y="99"/>
                      <a:pt x="143" y="98"/>
                    </a:cubicBezTo>
                    <a:cubicBezTo>
                      <a:pt x="142" y="97"/>
                      <a:pt x="140" y="96"/>
                      <a:pt x="139" y="94"/>
                    </a:cubicBezTo>
                    <a:cubicBezTo>
                      <a:pt x="139" y="94"/>
                      <a:pt x="139" y="93"/>
                      <a:pt x="140" y="92"/>
                    </a:cubicBezTo>
                    <a:cubicBezTo>
                      <a:pt x="140" y="92"/>
                      <a:pt x="142" y="92"/>
                      <a:pt x="143" y="91"/>
                    </a:cubicBezTo>
                    <a:cubicBezTo>
                      <a:pt x="142" y="90"/>
                      <a:pt x="141" y="89"/>
                      <a:pt x="140" y="88"/>
                    </a:cubicBezTo>
                    <a:cubicBezTo>
                      <a:pt x="140" y="87"/>
                      <a:pt x="140" y="85"/>
                      <a:pt x="140" y="84"/>
                    </a:cubicBezTo>
                    <a:cubicBezTo>
                      <a:pt x="139" y="84"/>
                      <a:pt x="139" y="83"/>
                      <a:pt x="138" y="83"/>
                    </a:cubicBezTo>
                    <a:cubicBezTo>
                      <a:pt x="137" y="83"/>
                      <a:pt x="136" y="83"/>
                      <a:pt x="135" y="83"/>
                    </a:cubicBezTo>
                    <a:cubicBezTo>
                      <a:pt x="134" y="84"/>
                      <a:pt x="133" y="87"/>
                      <a:pt x="131" y="87"/>
                    </a:cubicBezTo>
                    <a:cubicBezTo>
                      <a:pt x="130" y="86"/>
                      <a:pt x="131" y="84"/>
                      <a:pt x="132" y="82"/>
                    </a:cubicBezTo>
                    <a:cubicBezTo>
                      <a:pt x="132" y="81"/>
                      <a:pt x="132" y="79"/>
                      <a:pt x="133" y="78"/>
                    </a:cubicBezTo>
                    <a:cubicBezTo>
                      <a:pt x="133" y="77"/>
                      <a:pt x="134" y="75"/>
                      <a:pt x="135" y="74"/>
                    </a:cubicBezTo>
                    <a:cubicBezTo>
                      <a:pt x="135" y="73"/>
                      <a:pt x="137" y="72"/>
                      <a:pt x="138" y="71"/>
                    </a:cubicBezTo>
                    <a:cubicBezTo>
                      <a:pt x="139" y="70"/>
                      <a:pt x="141" y="68"/>
                      <a:pt x="142" y="67"/>
                    </a:cubicBezTo>
                    <a:cubicBezTo>
                      <a:pt x="142" y="66"/>
                      <a:pt x="140" y="66"/>
                      <a:pt x="140" y="65"/>
                    </a:cubicBezTo>
                    <a:cubicBezTo>
                      <a:pt x="140" y="65"/>
                      <a:pt x="141" y="64"/>
                      <a:pt x="142" y="64"/>
                    </a:cubicBezTo>
                    <a:cubicBezTo>
                      <a:pt x="143" y="63"/>
                      <a:pt x="144" y="65"/>
                      <a:pt x="146" y="65"/>
                    </a:cubicBezTo>
                    <a:cubicBezTo>
                      <a:pt x="147" y="65"/>
                      <a:pt x="148" y="64"/>
                      <a:pt x="149" y="63"/>
                    </a:cubicBezTo>
                    <a:cubicBezTo>
                      <a:pt x="149" y="61"/>
                      <a:pt x="149" y="59"/>
                      <a:pt x="149" y="57"/>
                    </a:cubicBezTo>
                    <a:cubicBezTo>
                      <a:pt x="149" y="55"/>
                      <a:pt x="149" y="53"/>
                      <a:pt x="149" y="52"/>
                    </a:cubicBezTo>
                    <a:cubicBezTo>
                      <a:pt x="149" y="50"/>
                      <a:pt x="150" y="48"/>
                      <a:pt x="151" y="46"/>
                    </a:cubicBezTo>
                    <a:cubicBezTo>
                      <a:pt x="152" y="44"/>
                      <a:pt x="152" y="42"/>
                      <a:pt x="153" y="40"/>
                    </a:cubicBezTo>
                    <a:cubicBezTo>
                      <a:pt x="154" y="39"/>
                      <a:pt x="156" y="39"/>
                      <a:pt x="156" y="37"/>
                    </a:cubicBezTo>
                    <a:cubicBezTo>
                      <a:pt x="155" y="36"/>
                      <a:pt x="152" y="36"/>
                      <a:pt x="150" y="36"/>
                    </a:cubicBezTo>
                    <a:cubicBezTo>
                      <a:pt x="149" y="35"/>
                      <a:pt x="148" y="34"/>
                      <a:pt x="146" y="33"/>
                    </a:cubicBezTo>
                    <a:cubicBezTo>
                      <a:pt x="145" y="33"/>
                      <a:pt x="144" y="34"/>
                      <a:pt x="143" y="34"/>
                    </a:cubicBezTo>
                    <a:cubicBezTo>
                      <a:pt x="141" y="33"/>
                      <a:pt x="140" y="33"/>
                      <a:pt x="139" y="32"/>
                    </a:cubicBezTo>
                    <a:cubicBezTo>
                      <a:pt x="138" y="31"/>
                      <a:pt x="137" y="30"/>
                      <a:pt x="136" y="29"/>
                    </a:cubicBezTo>
                    <a:cubicBezTo>
                      <a:pt x="135" y="29"/>
                      <a:pt x="135" y="28"/>
                      <a:pt x="134" y="28"/>
                    </a:cubicBezTo>
                    <a:cubicBezTo>
                      <a:pt x="133" y="28"/>
                      <a:pt x="132" y="28"/>
                      <a:pt x="131" y="28"/>
                    </a:cubicBezTo>
                    <a:cubicBezTo>
                      <a:pt x="130" y="28"/>
                      <a:pt x="129" y="27"/>
                      <a:pt x="128" y="27"/>
                    </a:cubicBezTo>
                    <a:cubicBezTo>
                      <a:pt x="127" y="27"/>
                      <a:pt x="126" y="27"/>
                      <a:pt x="125" y="27"/>
                    </a:cubicBezTo>
                    <a:cubicBezTo>
                      <a:pt x="124" y="26"/>
                      <a:pt x="122" y="26"/>
                      <a:pt x="121" y="25"/>
                    </a:cubicBezTo>
                    <a:cubicBezTo>
                      <a:pt x="120" y="24"/>
                      <a:pt x="118" y="23"/>
                      <a:pt x="117" y="22"/>
                    </a:cubicBezTo>
                    <a:cubicBezTo>
                      <a:pt x="116" y="21"/>
                      <a:pt x="116" y="19"/>
                      <a:pt x="115" y="19"/>
                    </a:cubicBezTo>
                    <a:cubicBezTo>
                      <a:pt x="114" y="18"/>
                      <a:pt x="113" y="19"/>
                      <a:pt x="113" y="19"/>
                    </a:cubicBezTo>
                    <a:cubicBezTo>
                      <a:pt x="111" y="19"/>
                      <a:pt x="110" y="20"/>
                      <a:pt x="109" y="19"/>
                    </a:cubicBezTo>
                    <a:cubicBezTo>
                      <a:pt x="108" y="19"/>
                      <a:pt x="109" y="17"/>
                      <a:pt x="108" y="16"/>
                    </a:cubicBezTo>
                    <a:cubicBezTo>
                      <a:pt x="108" y="15"/>
                      <a:pt x="108" y="13"/>
                      <a:pt x="106" y="13"/>
                    </a:cubicBezTo>
                    <a:cubicBezTo>
                      <a:pt x="105" y="12"/>
                      <a:pt x="104" y="13"/>
                      <a:pt x="102" y="13"/>
                    </a:cubicBezTo>
                    <a:cubicBezTo>
                      <a:pt x="102" y="12"/>
                      <a:pt x="101" y="11"/>
                      <a:pt x="101" y="11"/>
                    </a:cubicBezTo>
                    <a:cubicBezTo>
                      <a:pt x="100" y="10"/>
                      <a:pt x="98" y="11"/>
                      <a:pt x="97" y="10"/>
                    </a:cubicBezTo>
                    <a:cubicBezTo>
                      <a:pt x="96" y="9"/>
                      <a:pt x="96" y="7"/>
                      <a:pt x="95" y="7"/>
                    </a:cubicBezTo>
                    <a:cubicBezTo>
                      <a:pt x="94" y="6"/>
                      <a:pt x="93" y="6"/>
                      <a:pt x="92" y="6"/>
                    </a:cubicBezTo>
                    <a:cubicBezTo>
                      <a:pt x="91" y="6"/>
                      <a:pt x="90" y="6"/>
                      <a:pt x="90" y="5"/>
                    </a:cubicBezTo>
                    <a:cubicBezTo>
                      <a:pt x="89" y="4"/>
                      <a:pt x="88" y="2"/>
                      <a:pt x="88" y="1"/>
                    </a:cubicBezTo>
                    <a:cubicBezTo>
                      <a:pt x="84" y="2"/>
                      <a:pt x="79" y="0"/>
                      <a:pt x="77" y="3"/>
                    </a:cubicBezTo>
                    <a:cubicBezTo>
                      <a:pt x="75" y="7"/>
                      <a:pt x="76" y="12"/>
                      <a:pt x="76" y="16"/>
                    </a:cubicBezTo>
                    <a:cubicBezTo>
                      <a:pt x="76" y="17"/>
                      <a:pt x="78" y="18"/>
                      <a:pt x="78" y="18"/>
                    </a:cubicBezTo>
                    <a:cubicBezTo>
                      <a:pt x="76" y="19"/>
                      <a:pt x="75" y="18"/>
                      <a:pt x="73" y="18"/>
                    </a:cubicBezTo>
                    <a:cubicBezTo>
                      <a:pt x="71" y="19"/>
                      <a:pt x="69" y="20"/>
                      <a:pt x="67" y="21"/>
                    </a:cubicBezTo>
                    <a:cubicBezTo>
                      <a:pt x="64" y="23"/>
                      <a:pt x="61" y="23"/>
                      <a:pt x="59" y="25"/>
                    </a:cubicBezTo>
                    <a:cubicBezTo>
                      <a:pt x="58" y="26"/>
                      <a:pt x="58" y="27"/>
                      <a:pt x="59" y="28"/>
                    </a:cubicBezTo>
                    <a:cubicBezTo>
                      <a:pt x="60" y="29"/>
                      <a:pt x="63" y="28"/>
                      <a:pt x="63" y="29"/>
                    </a:cubicBezTo>
                    <a:cubicBezTo>
                      <a:pt x="63" y="31"/>
                      <a:pt x="60" y="30"/>
                      <a:pt x="59" y="31"/>
                    </a:cubicBezTo>
                    <a:cubicBezTo>
                      <a:pt x="56" y="31"/>
                      <a:pt x="54" y="31"/>
                      <a:pt x="51" y="30"/>
                    </a:cubicBezTo>
                    <a:cubicBezTo>
                      <a:pt x="49" y="30"/>
                      <a:pt x="47" y="29"/>
                      <a:pt x="46" y="30"/>
                    </a:cubicBezTo>
                    <a:cubicBezTo>
                      <a:pt x="45" y="30"/>
                      <a:pt x="44" y="31"/>
                      <a:pt x="44" y="31"/>
                    </a:cubicBezTo>
                    <a:cubicBezTo>
                      <a:pt x="43" y="31"/>
                      <a:pt x="43" y="29"/>
                      <a:pt x="43" y="28"/>
                    </a:cubicBezTo>
                    <a:cubicBezTo>
                      <a:pt x="43" y="27"/>
                      <a:pt x="44" y="26"/>
                      <a:pt x="43" y="25"/>
                    </a:cubicBezTo>
                    <a:cubicBezTo>
                      <a:pt x="42" y="24"/>
                      <a:pt x="40" y="25"/>
                      <a:pt x="39" y="25"/>
                    </a:cubicBezTo>
                    <a:cubicBezTo>
                      <a:pt x="38" y="25"/>
                      <a:pt x="36" y="23"/>
                      <a:pt x="36" y="24"/>
                    </a:cubicBezTo>
                    <a:cubicBezTo>
                      <a:pt x="35" y="25"/>
                      <a:pt x="36" y="28"/>
                      <a:pt x="36" y="29"/>
                    </a:cubicBezTo>
                    <a:cubicBezTo>
                      <a:pt x="36" y="31"/>
                      <a:pt x="38" y="33"/>
                      <a:pt x="38" y="35"/>
                    </a:cubicBezTo>
                    <a:cubicBezTo>
                      <a:pt x="39" y="37"/>
                      <a:pt x="39" y="40"/>
                      <a:pt x="40" y="42"/>
                    </a:cubicBezTo>
                    <a:cubicBezTo>
                      <a:pt x="40" y="42"/>
                      <a:pt x="41" y="43"/>
                      <a:pt x="40" y="44"/>
                    </a:cubicBezTo>
                    <a:cubicBezTo>
                      <a:pt x="39" y="45"/>
                      <a:pt x="37" y="44"/>
                      <a:pt x="36" y="44"/>
                    </a:cubicBezTo>
                    <a:cubicBezTo>
                      <a:pt x="34" y="44"/>
                      <a:pt x="32" y="43"/>
                      <a:pt x="30" y="43"/>
                    </a:cubicBezTo>
                    <a:cubicBezTo>
                      <a:pt x="29" y="43"/>
                      <a:pt x="28" y="46"/>
                      <a:pt x="27" y="46"/>
                    </a:cubicBezTo>
                    <a:cubicBezTo>
                      <a:pt x="25" y="46"/>
                      <a:pt x="24" y="43"/>
                      <a:pt x="23" y="42"/>
                    </a:cubicBezTo>
                    <a:cubicBezTo>
                      <a:pt x="22" y="41"/>
                      <a:pt x="22" y="40"/>
                      <a:pt x="21" y="40"/>
                    </a:cubicBezTo>
                    <a:cubicBezTo>
                      <a:pt x="19" y="40"/>
                      <a:pt x="17" y="40"/>
                      <a:pt x="15" y="40"/>
                    </a:cubicBezTo>
                    <a:cubicBezTo>
                      <a:pt x="15" y="41"/>
                      <a:pt x="15" y="43"/>
                      <a:pt x="14" y="43"/>
                    </a:cubicBezTo>
                    <a:cubicBezTo>
                      <a:pt x="14" y="44"/>
                      <a:pt x="13" y="43"/>
                      <a:pt x="12" y="43"/>
                    </a:cubicBezTo>
                    <a:cubicBezTo>
                      <a:pt x="10" y="43"/>
                      <a:pt x="9" y="43"/>
                      <a:pt x="8" y="43"/>
                    </a:cubicBezTo>
                    <a:cubicBezTo>
                      <a:pt x="6" y="43"/>
                      <a:pt x="4" y="44"/>
                      <a:pt x="2" y="45"/>
                    </a:cubicBezTo>
                    <a:cubicBezTo>
                      <a:pt x="1" y="46"/>
                      <a:pt x="0" y="47"/>
                      <a:pt x="0" y="49"/>
                    </a:cubicBezTo>
                    <a:cubicBezTo>
                      <a:pt x="1" y="50"/>
                      <a:pt x="3" y="50"/>
                      <a:pt x="4" y="51"/>
                    </a:cubicBezTo>
                    <a:cubicBezTo>
                      <a:pt x="5" y="51"/>
                      <a:pt x="7" y="52"/>
                      <a:pt x="7" y="53"/>
                    </a:cubicBezTo>
                    <a:cubicBezTo>
                      <a:pt x="5" y="54"/>
                      <a:pt x="2" y="52"/>
                      <a:pt x="1" y="54"/>
                    </a:cubicBezTo>
                    <a:cubicBezTo>
                      <a:pt x="0" y="55"/>
                      <a:pt x="3" y="55"/>
                      <a:pt x="4" y="56"/>
                    </a:cubicBezTo>
                    <a:cubicBezTo>
                      <a:pt x="5" y="57"/>
                      <a:pt x="4" y="59"/>
                      <a:pt x="6" y="59"/>
                    </a:cubicBezTo>
                    <a:cubicBezTo>
                      <a:pt x="7" y="60"/>
                      <a:pt x="9" y="57"/>
                      <a:pt x="10" y="57"/>
                    </a:cubicBezTo>
                    <a:cubicBezTo>
                      <a:pt x="13" y="57"/>
                      <a:pt x="16" y="59"/>
                      <a:pt x="18" y="60"/>
                    </a:cubicBezTo>
                    <a:cubicBezTo>
                      <a:pt x="19" y="61"/>
                      <a:pt x="20" y="63"/>
                      <a:pt x="21" y="63"/>
                    </a:cubicBezTo>
                    <a:cubicBezTo>
                      <a:pt x="22" y="64"/>
                      <a:pt x="24" y="62"/>
                      <a:pt x="25" y="62"/>
                    </a:cubicBezTo>
                    <a:cubicBezTo>
                      <a:pt x="26" y="62"/>
                      <a:pt x="25" y="64"/>
                      <a:pt x="25" y="64"/>
                    </a:cubicBezTo>
                    <a:cubicBezTo>
                      <a:pt x="26" y="64"/>
                      <a:pt x="27" y="63"/>
                      <a:pt x="28" y="64"/>
                    </a:cubicBezTo>
                    <a:cubicBezTo>
                      <a:pt x="28" y="65"/>
                      <a:pt x="27" y="67"/>
                      <a:pt x="28" y="67"/>
                    </a:cubicBezTo>
                    <a:cubicBezTo>
                      <a:pt x="28" y="68"/>
                      <a:pt x="30" y="67"/>
                      <a:pt x="31" y="67"/>
                    </a:cubicBezTo>
                    <a:cubicBezTo>
                      <a:pt x="32" y="67"/>
                      <a:pt x="34" y="66"/>
                      <a:pt x="34" y="67"/>
                    </a:cubicBezTo>
                    <a:cubicBezTo>
                      <a:pt x="34" y="69"/>
                      <a:pt x="31" y="69"/>
                      <a:pt x="31" y="70"/>
                    </a:cubicBezTo>
                    <a:cubicBezTo>
                      <a:pt x="31" y="71"/>
                      <a:pt x="33" y="71"/>
                      <a:pt x="34" y="72"/>
                    </a:cubicBezTo>
                    <a:cubicBezTo>
                      <a:pt x="34" y="73"/>
                      <a:pt x="32" y="74"/>
                      <a:pt x="32" y="75"/>
                    </a:cubicBezTo>
                    <a:cubicBezTo>
                      <a:pt x="33" y="77"/>
                      <a:pt x="35" y="77"/>
                      <a:pt x="35" y="78"/>
                    </a:cubicBezTo>
                    <a:cubicBezTo>
                      <a:pt x="36" y="79"/>
                      <a:pt x="36" y="81"/>
                      <a:pt x="37" y="82"/>
                    </a:cubicBezTo>
                    <a:cubicBezTo>
                      <a:pt x="38" y="83"/>
                      <a:pt x="40" y="84"/>
                      <a:pt x="41" y="84"/>
                    </a:cubicBezTo>
                    <a:cubicBezTo>
                      <a:pt x="43" y="85"/>
                      <a:pt x="44" y="83"/>
                      <a:pt x="45" y="84"/>
                    </a:cubicBezTo>
                    <a:cubicBezTo>
                      <a:pt x="46" y="85"/>
                      <a:pt x="44" y="86"/>
                      <a:pt x="44" y="87"/>
                    </a:cubicBezTo>
                    <a:cubicBezTo>
                      <a:pt x="44" y="88"/>
                      <a:pt x="45" y="89"/>
                      <a:pt x="45" y="89"/>
                    </a:cubicBezTo>
                    <a:cubicBezTo>
                      <a:pt x="45" y="91"/>
                      <a:pt x="45" y="92"/>
                      <a:pt x="44" y="93"/>
                    </a:cubicBezTo>
                    <a:cubicBezTo>
                      <a:pt x="44" y="94"/>
                      <a:pt x="43" y="94"/>
                      <a:pt x="44" y="95"/>
                    </a:cubicBezTo>
                    <a:cubicBezTo>
                      <a:pt x="45" y="96"/>
                      <a:pt x="47" y="96"/>
                      <a:pt x="48" y="97"/>
                    </a:cubicBezTo>
                    <a:cubicBezTo>
                      <a:pt x="49" y="99"/>
                      <a:pt x="51" y="102"/>
                      <a:pt x="49" y="103"/>
                    </a:cubicBezTo>
                    <a:cubicBezTo>
                      <a:pt x="48" y="103"/>
                      <a:pt x="47" y="100"/>
                      <a:pt x="46" y="99"/>
                    </a:cubicBezTo>
                    <a:cubicBezTo>
                      <a:pt x="46" y="98"/>
                      <a:pt x="45" y="97"/>
                      <a:pt x="44" y="98"/>
                    </a:cubicBezTo>
                    <a:cubicBezTo>
                      <a:pt x="43" y="100"/>
                      <a:pt x="43" y="103"/>
                      <a:pt x="43" y="105"/>
                    </a:cubicBezTo>
                    <a:cubicBezTo>
                      <a:pt x="43" y="107"/>
                      <a:pt x="42" y="110"/>
                      <a:pt x="42" y="112"/>
                    </a:cubicBezTo>
                    <a:cubicBezTo>
                      <a:pt x="43" y="113"/>
                      <a:pt x="45" y="110"/>
                      <a:pt x="46" y="111"/>
                    </a:cubicBezTo>
                    <a:cubicBezTo>
                      <a:pt x="46" y="112"/>
                      <a:pt x="44" y="113"/>
                      <a:pt x="43" y="114"/>
                    </a:cubicBezTo>
                    <a:cubicBezTo>
                      <a:pt x="43" y="117"/>
                      <a:pt x="42" y="119"/>
                      <a:pt x="42" y="121"/>
                    </a:cubicBezTo>
                    <a:cubicBezTo>
                      <a:pt x="42" y="123"/>
                      <a:pt x="42" y="126"/>
                      <a:pt x="42" y="128"/>
                    </a:cubicBezTo>
                    <a:cubicBezTo>
                      <a:pt x="41" y="129"/>
                      <a:pt x="40" y="130"/>
                      <a:pt x="39" y="132"/>
                    </a:cubicBezTo>
                    <a:cubicBezTo>
                      <a:pt x="38" y="133"/>
                      <a:pt x="37" y="134"/>
                      <a:pt x="36" y="135"/>
                    </a:cubicBezTo>
                    <a:cubicBezTo>
                      <a:pt x="38" y="135"/>
                      <a:pt x="40" y="135"/>
                      <a:pt x="41" y="136"/>
                    </a:cubicBezTo>
                    <a:cubicBezTo>
                      <a:pt x="43" y="137"/>
                      <a:pt x="42" y="139"/>
                      <a:pt x="44" y="140"/>
                    </a:cubicBezTo>
                    <a:cubicBezTo>
                      <a:pt x="45" y="141"/>
                      <a:pt x="47" y="141"/>
                      <a:pt x="49" y="141"/>
                    </a:cubicBezTo>
                    <a:cubicBezTo>
                      <a:pt x="51" y="142"/>
                      <a:pt x="53" y="143"/>
                      <a:pt x="55" y="144"/>
                    </a:cubicBezTo>
                    <a:cubicBezTo>
                      <a:pt x="57" y="144"/>
                      <a:pt x="59" y="144"/>
                      <a:pt x="61" y="145"/>
                    </a:cubicBezTo>
                    <a:cubicBezTo>
                      <a:pt x="63" y="145"/>
                      <a:pt x="65" y="145"/>
                      <a:pt x="66" y="144"/>
                    </a:cubicBezTo>
                    <a:cubicBezTo>
                      <a:pt x="67" y="144"/>
                      <a:pt x="67" y="142"/>
                      <a:pt x="67" y="142"/>
                    </a:cubicBezTo>
                    <a:cubicBezTo>
                      <a:pt x="70" y="143"/>
                      <a:pt x="73" y="145"/>
                      <a:pt x="75" y="146"/>
                    </a:cubicBezTo>
                    <a:cubicBezTo>
                      <a:pt x="77" y="147"/>
                      <a:pt x="78" y="148"/>
                      <a:pt x="80" y="149"/>
                    </a:cubicBezTo>
                    <a:cubicBezTo>
                      <a:pt x="82" y="149"/>
                      <a:pt x="83" y="149"/>
                      <a:pt x="85" y="149"/>
                    </a:cubicBezTo>
                    <a:cubicBezTo>
                      <a:pt x="87" y="150"/>
                      <a:pt x="90" y="150"/>
                      <a:pt x="92" y="150"/>
                    </a:cubicBezTo>
                    <a:cubicBezTo>
                      <a:pt x="93" y="150"/>
                      <a:pt x="94" y="149"/>
                      <a:pt x="95" y="149"/>
                    </a:cubicBezTo>
                    <a:cubicBezTo>
                      <a:pt x="95" y="146"/>
                      <a:pt x="94" y="144"/>
                      <a:pt x="94" y="142"/>
                    </a:cubicBezTo>
                    <a:cubicBezTo>
                      <a:pt x="95" y="140"/>
                      <a:pt x="96" y="139"/>
                      <a:pt x="98" y="137"/>
                    </a:cubicBezTo>
                    <a:cubicBezTo>
                      <a:pt x="100" y="135"/>
                      <a:pt x="103" y="133"/>
                      <a:pt x="106" y="132"/>
                    </a:cubicBezTo>
                    <a:cubicBezTo>
                      <a:pt x="107" y="132"/>
                      <a:pt x="108" y="133"/>
                      <a:pt x="109" y="133"/>
                    </a:cubicBezTo>
                    <a:cubicBezTo>
                      <a:pt x="110" y="133"/>
                      <a:pt x="112" y="132"/>
                      <a:pt x="113" y="132"/>
                    </a:cubicBezTo>
                    <a:cubicBezTo>
                      <a:pt x="114" y="132"/>
                      <a:pt x="115" y="135"/>
                      <a:pt x="116" y="135"/>
                    </a:cubicBezTo>
                    <a:cubicBezTo>
                      <a:pt x="117" y="135"/>
                      <a:pt x="117" y="131"/>
                      <a:pt x="119" y="131"/>
                    </a:cubicBezTo>
                    <a:cubicBezTo>
                      <a:pt x="121" y="131"/>
                      <a:pt x="122" y="133"/>
                      <a:pt x="123" y="135"/>
                    </a:cubicBezTo>
                    <a:cubicBezTo>
                      <a:pt x="125" y="136"/>
                      <a:pt x="125" y="138"/>
                      <a:pt x="127" y="139"/>
                    </a:cubicBezTo>
                    <a:cubicBezTo>
                      <a:pt x="129" y="140"/>
                      <a:pt x="130" y="139"/>
                      <a:pt x="132" y="139"/>
                    </a:cubicBezTo>
                    <a:cubicBezTo>
                      <a:pt x="134" y="139"/>
                      <a:pt x="136" y="139"/>
                      <a:pt x="138" y="138"/>
                    </a:cubicBezTo>
                    <a:cubicBezTo>
                      <a:pt x="139" y="138"/>
                      <a:pt x="137" y="136"/>
                      <a:pt x="138" y="135"/>
                    </a:cubicBezTo>
                    <a:cubicBezTo>
                      <a:pt x="139" y="134"/>
                      <a:pt x="140" y="134"/>
                      <a:pt x="142" y="133"/>
                    </a:cubicBezTo>
                    <a:cubicBezTo>
                      <a:pt x="143" y="132"/>
                      <a:pt x="145" y="130"/>
                      <a:pt x="147" y="129"/>
                    </a:cubicBezTo>
                    <a:close/>
                  </a:path>
                </a:pathLst>
              </a:custGeom>
              <a:solidFill>
                <a:schemeClr val="bg1">
                  <a:lumMod val="6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 name="Freeform 2583"/>
              <p:cNvSpPr>
                <a:spLocks noChangeAspect="1"/>
              </p:cNvSpPr>
              <p:nvPr/>
            </p:nvSpPr>
            <p:spPr bwMode="auto">
              <a:xfrm>
                <a:off x="2940" y="1712"/>
                <a:ext cx="11" cy="14"/>
              </a:xfrm>
              <a:custGeom>
                <a:avLst/>
                <a:gdLst>
                  <a:gd name="T0" fmla="*/ 10 w 9"/>
                  <a:gd name="T1" fmla="*/ 14 h 12"/>
                  <a:gd name="T2" fmla="*/ 11 w 9"/>
                  <a:gd name="T3" fmla="*/ 9 h 12"/>
                  <a:gd name="T4" fmla="*/ 10 w 9"/>
                  <a:gd name="T5" fmla="*/ 7 h 12"/>
                  <a:gd name="T6" fmla="*/ 6 w 9"/>
                  <a:gd name="T7" fmla="*/ 4 h 12"/>
                  <a:gd name="T8" fmla="*/ 5 w 9"/>
                  <a:gd name="T9" fmla="*/ 0 h 12"/>
                  <a:gd name="T10" fmla="*/ 2 w 9"/>
                  <a:gd name="T11" fmla="*/ 1 h 12"/>
                  <a:gd name="T12" fmla="*/ 0 w 9"/>
                  <a:gd name="T13" fmla="*/ 5 h 12"/>
                  <a:gd name="T14" fmla="*/ 1 w 9"/>
                  <a:gd name="T15" fmla="*/ 8 h 12"/>
                  <a:gd name="T16" fmla="*/ 2 w 9"/>
                  <a:gd name="T17" fmla="*/ 13 h 12"/>
                  <a:gd name="T18" fmla="*/ 6 w 9"/>
                  <a:gd name="T19" fmla="*/ 14 h 12"/>
                  <a:gd name="T20" fmla="*/ 10 w 9"/>
                  <a:gd name="T21" fmla="*/ 1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12"/>
                  <a:gd name="T35" fmla="*/ 9 w 9"/>
                  <a:gd name="T36" fmla="*/ 12 h 1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12">
                    <a:moveTo>
                      <a:pt x="8" y="12"/>
                    </a:moveTo>
                    <a:cubicBezTo>
                      <a:pt x="8" y="10"/>
                      <a:pt x="9" y="9"/>
                      <a:pt x="9" y="8"/>
                    </a:cubicBezTo>
                    <a:cubicBezTo>
                      <a:pt x="9" y="7"/>
                      <a:pt x="9" y="6"/>
                      <a:pt x="8" y="6"/>
                    </a:cubicBezTo>
                    <a:cubicBezTo>
                      <a:pt x="7" y="5"/>
                      <a:pt x="6" y="4"/>
                      <a:pt x="5" y="3"/>
                    </a:cubicBezTo>
                    <a:cubicBezTo>
                      <a:pt x="5" y="2"/>
                      <a:pt x="4" y="1"/>
                      <a:pt x="4" y="0"/>
                    </a:cubicBezTo>
                    <a:cubicBezTo>
                      <a:pt x="3" y="0"/>
                      <a:pt x="2" y="0"/>
                      <a:pt x="2" y="1"/>
                    </a:cubicBezTo>
                    <a:cubicBezTo>
                      <a:pt x="1" y="2"/>
                      <a:pt x="0" y="3"/>
                      <a:pt x="0" y="4"/>
                    </a:cubicBezTo>
                    <a:cubicBezTo>
                      <a:pt x="0" y="5"/>
                      <a:pt x="1" y="6"/>
                      <a:pt x="1" y="7"/>
                    </a:cubicBezTo>
                    <a:cubicBezTo>
                      <a:pt x="1" y="8"/>
                      <a:pt x="2" y="10"/>
                      <a:pt x="2" y="11"/>
                    </a:cubicBezTo>
                    <a:cubicBezTo>
                      <a:pt x="3" y="11"/>
                      <a:pt x="4" y="12"/>
                      <a:pt x="5" y="12"/>
                    </a:cubicBezTo>
                    <a:cubicBezTo>
                      <a:pt x="6" y="12"/>
                      <a:pt x="7" y="12"/>
                      <a:pt x="8" y="1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 name="Freeform 2584"/>
              <p:cNvSpPr>
                <a:spLocks noChangeAspect="1"/>
              </p:cNvSpPr>
              <p:nvPr/>
            </p:nvSpPr>
            <p:spPr bwMode="auto">
              <a:xfrm>
                <a:off x="2955" y="1778"/>
                <a:ext cx="174" cy="185"/>
              </a:xfrm>
              <a:custGeom>
                <a:avLst/>
                <a:gdLst>
                  <a:gd name="T0" fmla="*/ 94 w 145"/>
                  <a:gd name="T1" fmla="*/ 29 h 154"/>
                  <a:gd name="T2" fmla="*/ 80 w 145"/>
                  <a:gd name="T3" fmla="*/ 38 h 154"/>
                  <a:gd name="T4" fmla="*/ 82 w 145"/>
                  <a:gd name="T5" fmla="*/ 58 h 154"/>
                  <a:gd name="T6" fmla="*/ 97 w 145"/>
                  <a:gd name="T7" fmla="*/ 71 h 154"/>
                  <a:gd name="T8" fmla="*/ 119 w 145"/>
                  <a:gd name="T9" fmla="*/ 102 h 154"/>
                  <a:gd name="T10" fmla="*/ 138 w 145"/>
                  <a:gd name="T11" fmla="*/ 105 h 154"/>
                  <a:gd name="T12" fmla="*/ 140 w 145"/>
                  <a:gd name="T13" fmla="*/ 118 h 154"/>
                  <a:gd name="T14" fmla="*/ 169 w 145"/>
                  <a:gd name="T15" fmla="*/ 133 h 154"/>
                  <a:gd name="T16" fmla="*/ 167 w 145"/>
                  <a:gd name="T17" fmla="*/ 143 h 154"/>
                  <a:gd name="T18" fmla="*/ 156 w 145"/>
                  <a:gd name="T19" fmla="*/ 136 h 154"/>
                  <a:gd name="T20" fmla="*/ 145 w 145"/>
                  <a:gd name="T21" fmla="*/ 147 h 154"/>
                  <a:gd name="T22" fmla="*/ 154 w 145"/>
                  <a:gd name="T23" fmla="*/ 159 h 154"/>
                  <a:gd name="T24" fmla="*/ 145 w 145"/>
                  <a:gd name="T25" fmla="*/ 167 h 154"/>
                  <a:gd name="T26" fmla="*/ 139 w 145"/>
                  <a:gd name="T27" fmla="*/ 184 h 154"/>
                  <a:gd name="T28" fmla="*/ 136 w 145"/>
                  <a:gd name="T29" fmla="*/ 173 h 154"/>
                  <a:gd name="T30" fmla="*/ 139 w 145"/>
                  <a:gd name="T31" fmla="*/ 163 h 154"/>
                  <a:gd name="T32" fmla="*/ 132 w 145"/>
                  <a:gd name="T33" fmla="*/ 143 h 154"/>
                  <a:gd name="T34" fmla="*/ 121 w 145"/>
                  <a:gd name="T35" fmla="*/ 138 h 154"/>
                  <a:gd name="T36" fmla="*/ 115 w 145"/>
                  <a:gd name="T37" fmla="*/ 132 h 154"/>
                  <a:gd name="T38" fmla="*/ 102 w 145"/>
                  <a:gd name="T39" fmla="*/ 119 h 154"/>
                  <a:gd name="T40" fmla="*/ 84 w 145"/>
                  <a:gd name="T41" fmla="*/ 111 h 154"/>
                  <a:gd name="T42" fmla="*/ 66 w 145"/>
                  <a:gd name="T43" fmla="*/ 95 h 154"/>
                  <a:gd name="T44" fmla="*/ 56 w 145"/>
                  <a:gd name="T45" fmla="*/ 82 h 154"/>
                  <a:gd name="T46" fmla="*/ 47 w 145"/>
                  <a:gd name="T47" fmla="*/ 62 h 154"/>
                  <a:gd name="T48" fmla="*/ 29 w 145"/>
                  <a:gd name="T49" fmla="*/ 55 h 154"/>
                  <a:gd name="T50" fmla="*/ 16 w 145"/>
                  <a:gd name="T51" fmla="*/ 66 h 154"/>
                  <a:gd name="T52" fmla="*/ 8 w 145"/>
                  <a:gd name="T53" fmla="*/ 66 h 154"/>
                  <a:gd name="T54" fmla="*/ 10 w 145"/>
                  <a:gd name="T55" fmla="*/ 61 h 154"/>
                  <a:gd name="T56" fmla="*/ 4 w 145"/>
                  <a:gd name="T57" fmla="*/ 46 h 154"/>
                  <a:gd name="T58" fmla="*/ 6 w 145"/>
                  <a:gd name="T59" fmla="*/ 37 h 154"/>
                  <a:gd name="T60" fmla="*/ 1 w 145"/>
                  <a:gd name="T61" fmla="*/ 25 h 154"/>
                  <a:gd name="T62" fmla="*/ 12 w 145"/>
                  <a:gd name="T63" fmla="*/ 23 h 154"/>
                  <a:gd name="T64" fmla="*/ 20 w 145"/>
                  <a:gd name="T65" fmla="*/ 16 h 154"/>
                  <a:gd name="T66" fmla="*/ 29 w 145"/>
                  <a:gd name="T67" fmla="*/ 20 h 154"/>
                  <a:gd name="T68" fmla="*/ 36 w 145"/>
                  <a:gd name="T69" fmla="*/ 16 h 154"/>
                  <a:gd name="T70" fmla="*/ 46 w 145"/>
                  <a:gd name="T71" fmla="*/ 16 h 154"/>
                  <a:gd name="T72" fmla="*/ 49 w 145"/>
                  <a:gd name="T73" fmla="*/ 10 h 154"/>
                  <a:gd name="T74" fmla="*/ 54 w 145"/>
                  <a:gd name="T75" fmla="*/ 5 h 154"/>
                  <a:gd name="T76" fmla="*/ 62 w 145"/>
                  <a:gd name="T77" fmla="*/ 4 h 154"/>
                  <a:gd name="T78" fmla="*/ 79 w 145"/>
                  <a:gd name="T79" fmla="*/ 0 h 154"/>
                  <a:gd name="T80" fmla="*/ 90 w 145"/>
                  <a:gd name="T81" fmla="*/ 10 h 154"/>
                  <a:gd name="T82" fmla="*/ 97 w 145"/>
                  <a:gd name="T83" fmla="*/ 14 h 154"/>
                  <a:gd name="T84" fmla="*/ 101 w 145"/>
                  <a:gd name="T85" fmla="*/ 29 h 1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5"/>
                  <a:gd name="T130" fmla="*/ 0 h 154"/>
                  <a:gd name="T131" fmla="*/ 145 w 145"/>
                  <a:gd name="T132" fmla="*/ 154 h 1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5" h="154">
                    <a:moveTo>
                      <a:pt x="84" y="24"/>
                    </a:moveTo>
                    <a:cubicBezTo>
                      <a:pt x="83" y="24"/>
                      <a:pt x="82" y="24"/>
                      <a:pt x="81" y="24"/>
                    </a:cubicBezTo>
                    <a:cubicBezTo>
                      <a:pt x="80" y="24"/>
                      <a:pt x="79" y="23"/>
                      <a:pt x="78" y="24"/>
                    </a:cubicBezTo>
                    <a:cubicBezTo>
                      <a:pt x="76" y="24"/>
                      <a:pt x="75" y="26"/>
                      <a:pt x="74" y="26"/>
                    </a:cubicBezTo>
                    <a:cubicBezTo>
                      <a:pt x="72" y="27"/>
                      <a:pt x="70" y="26"/>
                      <a:pt x="69" y="27"/>
                    </a:cubicBezTo>
                    <a:cubicBezTo>
                      <a:pt x="68" y="28"/>
                      <a:pt x="67" y="30"/>
                      <a:pt x="67" y="32"/>
                    </a:cubicBezTo>
                    <a:cubicBezTo>
                      <a:pt x="67" y="34"/>
                      <a:pt x="70" y="35"/>
                      <a:pt x="70" y="37"/>
                    </a:cubicBezTo>
                    <a:cubicBezTo>
                      <a:pt x="70" y="38"/>
                      <a:pt x="67" y="39"/>
                      <a:pt x="67" y="40"/>
                    </a:cubicBezTo>
                    <a:cubicBezTo>
                      <a:pt x="67" y="43"/>
                      <a:pt x="67" y="46"/>
                      <a:pt x="68" y="48"/>
                    </a:cubicBezTo>
                    <a:cubicBezTo>
                      <a:pt x="69" y="50"/>
                      <a:pt x="70" y="52"/>
                      <a:pt x="71" y="54"/>
                    </a:cubicBezTo>
                    <a:cubicBezTo>
                      <a:pt x="72" y="55"/>
                      <a:pt x="74" y="53"/>
                      <a:pt x="75" y="54"/>
                    </a:cubicBezTo>
                    <a:cubicBezTo>
                      <a:pt x="77" y="55"/>
                      <a:pt x="79" y="58"/>
                      <a:pt x="81" y="59"/>
                    </a:cubicBezTo>
                    <a:cubicBezTo>
                      <a:pt x="82" y="60"/>
                      <a:pt x="83" y="59"/>
                      <a:pt x="84" y="60"/>
                    </a:cubicBezTo>
                    <a:cubicBezTo>
                      <a:pt x="86" y="65"/>
                      <a:pt x="87" y="72"/>
                      <a:pt x="90" y="77"/>
                    </a:cubicBezTo>
                    <a:cubicBezTo>
                      <a:pt x="92" y="81"/>
                      <a:pt x="96" y="82"/>
                      <a:pt x="99" y="85"/>
                    </a:cubicBezTo>
                    <a:cubicBezTo>
                      <a:pt x="100" y="86"/>
                      <a:pt x="101" y="87"/>
                      <a:pt x="102" y="87"/>
                    </a:cubicBezTo>
                    <a:cubicBezTo>
                      <a:pt x="105" y="88"/>
                      <a:pt x="108" y="87"/>
                      <a:pt x="112" y="87"/>
                    </a:cubicBezTo>
                    <a:cubicBezTo>
                      <a:pt x="113" y="87"/>
                      <a:pt x="114" y="87"/>
                      <a:pt x="115" y="87"/>
                    </a:cubicBezTo>
                    <a:cubicBezTo>
                      <a:pt x="116" y="88"/>
                      <a:pt x="115" y="90"/>
                      <a:pt x="114" y="91"/>
                    </a:cubicBezTo>
                    <a:cubicBezTo>
                      <a:pt x="114" y="92"/>
                      <a:pt x="112" y="93"/>
                      <a:pt x="112" y="94"/>
                    </a:cubicBezTo>
                    <a:cubicBezTo>
                      <a:pt x="113" y="96"/>
                      <a:pt x="115" y="97"/>
                      <a:pt x="117" y="98"/>
                    </a:cubicBezTo>
                    <a:cubicBezTo>
                      <a:pt x="120" y="100"/>
                      <a:pt x="124" y="100"/>
                      <a:pt x="126" y="101"/>
                    </a:cubicBezTo>
                    <a:cubicBezTo>
                      <a:pt x="130" y="103"/>
                      <a:pt x="132" y="106"/>
                      <a:pt x="135" y="108"/>
                    </a:cubicBezTo>
                    <a:cubicBezTo>
                      <a:pt x="137" y="109"/>
                      <a:pt x="139" y="109"/>
                      <a:pt x="141" y="111"/>
                    </a:cubicBezTo>
                    <a:cubicBezTo>
                      <a:pt x="142" y="112"/>
                      <a:pt x="143" y="113"/>
                      <a:pt x="143" y="115"/>
                    </a:cubicBezTo>
                    <a:cubicBezTo>
                      <a:pt x="143" y="118"/>
                      <a:pt x="145" y="121"/>
                      <a:pt x="143" y="123"/>
                    </a:cubicBezTo>
                    <a:cubicBezTo>
                      <a:pt x="142" y="124"/>
                      <a:pt x="140" y="121"/>
                      <a:pt x="139" y="119"/>
                    </a:cubicBezTo>
                    <a:cubicBezTo>
                      <a:pt x="138" y="118"/>
                      <a:pt x="139" y="116"/>
                      <a:pt x="138" y="115"/>
                    </a:cubicBezTo>
                    <a:cubicBezTo>
                      <a:pt x="138" y="114"/>
                      <a:pt x="137" y="115"/>
                      <a:pt x="136" y="115"/>
                    </a:cubicBezTo>
                    <a:cubicBezTo>
                      <a:pt x="134" y="114"/>
                      <a:pt x="132" y="114"/>
                      <a:pt x="130" y="113"/>
                    </a:cubicBezTo>
                    <a:cubicBezTo>
                      <a:pt x="129" y="113"/>
                      <a:pt x="128" y="111"/>
                      <a:pt x="127" y="111"/>
                    </a:cubicBezTo>
                    <a:cubicBezTo>
                      <a:pt x="125" y="112"/>
                      <a:pt x="123" y="114"/>
                      <a:pt x="122" y="115"/>
                    </a:cubicBezTo>
                    <a:cubicBezTo>
                      <a:pt x="121" y="117"/>
                      <a:pt x="121" y="120"/>
                      <a:pt x="121" y="122"/>
                    </a:cubicBezTo>
                    <a:cubicBezTo>
                      <a:pt x="121" y="123"/>
                      <a:pt x="121" y="124"/>
                      <a:pt x="121" y="125"/>
                    </a:cubicBezTo>
                    <a:cubicBezTo>
                      <a:pt x="123" y="127"/>
                      <a:pt x="126" y="127"/>
                      <a:pt x="128" y="129"/>
                    </a:cubicBezTo>
                    <a:cubicBezTo>
                      <a:pt x="129" y="129"/>
                      <a:pt x="128" y="131"/>
                      <a:pt x="128" y="132"/>
                    </a:cubicBezTo>
                    <a:cubicBezTo>
                      <a:pt x="128" y="133"/>
                      <a:pt x="130" y="135"/>
                      <a:pt x="129" y="137"/>
                    </a:cubicBezTo>
                    <a:cubicBezTo>
                      <a:pt x="128" y="138"/>
                      <a:pt x="127" y="136"/>
                      <a:pt x="125" y="137"/>
                    </a:cubicBezTo>
                    <a:cubicBezTo>
                      <a:pt x="124" y="137"/>
                      <a:pt x="122" y="138"/>
                      <a:pt x="121" y="139"/>
                    </a:cubicBezTo>
                    <a:cubicBezTo>
                      <a:pt x="121" y="141"/>
                      <a:pt x="122" y="144"/>
                      <a:pt x="121" y="146"/>
                    </a:cubicBezTo>
                    <a:cubicBezTo>
                      <a:pt x="121" y="147"/>
                      <a:pt x="118" y="147"/>
                      <a:pt x="118" y="148"/>
                    </a:cubicBezTo>
                    <a:cubicBezTo>
                      <a:pt x="117" y="150"/>
                      <a:pt x="118" y="152"/>
                      <a:pt x="116" y="153"/>
                    </a:cubicBezTo>
                    <a:cubicBezTo>
                      <a:pt x="115" y="154"/>
                      <a:pt x="113" y="153"/>
                      <a:pt x="112" y="152"/>
                    </a:cubicBezTo>
                    <a:cubicBezTo>
                      <a:pt x="111" y="152"/>
                      <a:pt x="111" y="151"/>
                      <a:pt x="111" y="150"/>
                    </a:cubicBezTo>
                    <a:cubicBezTo>
                      <a:pt x="112" y="148"/>
                      <a:pt x="113" y="146"/>
                      <a:pt x="113" y="144"/>
                    </a:cubicBezTo>
                    <a:cubicBezTo>
                      <a:pt x="113" y="143"/>
                      <a:pt x="112" y="142"/>
                      <a:pt x="113" y="142"/>
                    </a:cubicBezTo>
                    <a:cubicBezTo>
                      <a:pt x="114" y="140"/>
                      <a:pt x="117" y="141"/>
                      <a:pt x="118" y="140"/>
                    </a:cubicBezTo>
                    <a:cubicBezTo>
                      <a:pt x="118" y="138"/>
                      <a:pt x="116" y="137"/>
                      <a:pt x="116" y="136"/>
                    </a:cubicBezTo>
                    <a:cubicBezTo>
                      <a:pt x="115" y="135"/>
                      <a:pt x="116" y="134"/>
                      <a:pt x="115" y="133"/>
                    </a:cubicBezTo>
                    <a:cubicBezTo>
                      <a:pt x="115" y="131"/>
                      <a:pt x="114" y="129"/>
                      <a:pt x="113" y="127"/>
                    </a:cubicBezTo>
                    <a:cubicBezTo>
                      <a:pt x="112" y="125"/>
                      <a:pt x="111" y="121"/>
                      <a:pt x="110" y="119"/>
                    </a:cubicBezTo>
                    <a:cubicBezTo>
                      <a:pt x="109" y="118"/>
                      <a:pt x="108" y="119"/>
                      <a:pt x="108" y="119"/>
                    </a:cubicBezTo>
                    <a:cubicBezTo>
                      <a:pt x="107" y="119"/>
                      <a:pt x="105" y="119"/>
                      <a:pt x="105" y="118"/>
                    </a:cubicBezTo>
                    <a:cubicBezTo>
                      <a:pt x="103" y="117"/>
                      <a:pt x="102" y="116"/>
                      <a:pt x="101" y="115"/>
                    </a:cubicBezTo>
                    <a:cubicBezTo>
                      <a:pt x="101" y="114"/>
                      <a:pt x="103" y="114"/>
                      <a:pt x="102" y="114"/>
                    </a:cubicBezTo>
                    <a:cubicBezTo>
                      <a:pt x="102" y="112"/>
                      <a:pt x="101" y="111"/>
                      <a:pt x="100" y="110"/>
                    </a:cubicBezTo>
                    <a:cubicBezTo>
                      <a:pt x="99" y="109"/>
                      <a:pt x="97" y="110"/>
                      <a:pt x="96" y="110"/>
                    </a:cubicBezTo>
                    <a:cubicBezTo>
                      <a:pt x="94" y="109"/>
                      <a:pt x="93" y="109"/>
                      <a:pt x="91" y="108"/>
                    </a:cubicBezTo>
                    <a:cubicBezTo>
                      <a:pt x="90" y="107"/>
                      <a:pt x="89" y="105"/>
                      <a:pt x="88" y="103"/>
                    </a:cubicBezTo>
                    <a:cubicBezTo>
                      <a:pt x="87" y="101"/>
                      <a:pt x="87" y="100"/>
                      <a:pt x="85" y="99"/>
                    </a:cubicBezTo>
                    <a:cubicBezTo>
                      <a:pt x="84" y="98"/>
                      <a:pt x="82" y="99"/>
                      <a:pt x="80" y="99"/>
                    </a:cubicBezTo>
                    <a:cubicBezTo>
                      <a:pt x="78" y="99"/>
                      <a:pt x="76" y="98"/>
                      <a:pt x="75" y="96"/>
                    </a:cubicBezTo>
                    <a:cubicBezTo>
                      <a:pt x="73" y="95"/>
                      <a:pt x="72" y="93"/>
                      <a:pt x="70" y="92"/>
                    </a:cubicBezTo>
                    <a:cubicBezTo>
                      <a:pt x="69" y="91"/>
                      <a:pt x="67" y="90"/>
                      <a:pt x="66" y="88"/>
                    </a:cubicBezTo>
                    <a:cubicBezTo>
                      <a:pt x="65" y="87"/>
                      <a:pt x="63" y="85"/>
                      <a:pt x="61" y="83"/>
                    </a:cubicBezTo>
                    <a:cubicBezTo>
                      <a:pt x="59" y="82"/>
                      <a:pt x="57" y="81"/>
                      <a:pt x="55" y="79"/>
                    </a:cubicBezTo>
                    <a:cubicBezTo>
                      <a:pt x="53" y="78"/>
                      <a:pt x="53" y="76"/>
                      <a:pt x="52" y="74"/>
                    </a:cubicBezTo>
                    <a:cubicBezTo>
                      <a:pt x="50" y="73"/>
                      <a:pt x="48" y="72"/>
                      <a:pt x="47" y="71"/>
                    </a:cubicBezTo>
                    <a:cubicBezTo>
                      <a:pt x="46" y="70"/>
                      <a:pt x="47" y="69"/>
                      <a:pt x="47" y="68"/>
                    </a:cubicBezTo>
                    <a:cubicBezTo>
                      <a:pt x="46" y="66"/>
                      <a:pt x="45" y="64"/>
                      <a:pt x="44" y="62"/>
                    </a:cubicBezTo>
                    <a:cubicBezTo>
                      <a:pt x="43" y="59"/>
                      <a:pt x="43" y="56"/>
                      <a:pt x="42" y="54"/>
                    </a:cubicBezTo>
                    <a:cubicBezTo>
                      <a:pt x="42" y="53"/>
                      <a:pt x="40" y="52"/>
                      <a:pt x="39" y="52"/>
                    </a:cubicBezTo>
                    <a:cubicBezTo>
                      <a:pt x="37" y="51"/>
                      <a:pt x="36" y="51"/>
                      <a:pt x="34" y="50"/>
                    </a:cubicBezTo>
                    <a:cubicBezTo>
                      <a:pt x="32" y="49"/>
                      <a:pt x="31" y="47"/>
                      <a:pt x="29" y="47"/>
                    </a:cubicBezTo>
                    <a:cubicBezTo>
                      <a:pt x="27" y="46"/>
                      <a:pt x="26" y="46"/>
                      <a:pt x="24" y="46"/>
                    </a:cubicBezTo>
                    <a:cubicBezTo>
                      <a:pt x="22" y="47"/>
                      <a:pt x="21" y="48"/>
                      <a:pt x="19" y="49"/>
                    </a:cubicBezTo>
                    <a:cubicBezTo>
                      <a:pt x="18" y="50"/>
                      <a:pt x="18" y="52"/>
                      <a:pt x="17" y="53"/>
                    </a:cubicBezTo>
                    <a:cubicBezTo>
                      <a:pt x="16" y="54"/>
                      <a:pt x="15" y="55"/>
                      <a:pt x="13" y="55"/>
                    </a:cubicBezTo>
                    <a:cubicBezTo>
                      <a:pt x="12" y="56"/>
                      <a:pt x="11" y="56"/>
                      <a:pt x="9" y="56"/>
                    </a:cubicBezTo>
                    <a:cubicBezTo>
                      <a:pt x="9" y="57"/>
                      <a:pt x="8" y="58"/>
                      <a:pt x="8" y="58"/>
                    </a:cubicBezTo>
                    <a:cubicBezTo>
                      <a:pt x="8" y="57"/>
                      <a:pt x="7" y="56"/>
                      <a:pt x="7" y="55"/>
                    </a:cubicBezTo>
                    <a:cubicBezTo>
                      <a:pt x="8" y="54"/>
                      <a:pt x="10" y="55"/>
                      <a:pt x="11" y="54"/>
                    </a:cubicBezTo>
                    <a:cubicBezTo>
                      <a:pt x="12" y="53"/>
                      <a:pt x="12" y="52"/>
                      <a:pt x="12" y="51"/>
                    </a:cubicBezTo>
                    <a:cubicBezTo>
                      <a:pt x="11" y="50"/>
                      <a:pt x="9" y="51"/>
                      <a:pt x="8" y="51"/>
                    </a:cubicBezTo>
                    <a:cubicBezTo>
                      <a:pt x="6" y="50"/>
                      <a:pt x="4" y="49"/>
                      <a:pt x="3" y="47"/>
                    </a:cubicBezTo>
                    <a:cubicBezTo>
                      <a:pt x="2" y="46"/>
                      <a:pt x="3" y="44"/>
                      <a:pt x="3" y="42"/>
                    </a:cubicBezTo>
                    <a:cubicBezTo>
                      <a:pt x="3" y="41"/>
                      <a:pt x="4" y="40"/>
                      <a:pt x="3" y="38"/>
                    </a:cubicBezTo>
                    <a:cubicBezTo>
                      <a:pt x="3" y="37"/>
                      <a:pt x="0" y="37"/>
                      <a:pt x="0" y="36"/>
                    </a:cubicBezTo>
                    <a:cubicBezTo>
                      <a:pt x="0" y="35"/>
                      <a:pt x="1" y="34"/>
                      <a:pt x="1" y="33"/>
                    </a:cubicBezTo>
                    <a:cubicBezTo>
                      <a:pt x="2" y="32"/>
                      <a:pt x="4" y="32"/>
                      <a:pt x="5" y="31"/>
                    </a:cubicBezTo>
                    <a:cubicBezTo>
                      <a:pt x="5" y="30"/>
                      <a:pt x="4" y="28"/>
                      <a:pt x="4" y="27"/>
                    </a:cubicBezTo>
                    <a:cubicBezTo>
                      <a:pt x="3" y="26"/>
                      <a:pt x="1" y="25"/>
                      <a:pt x="0" y="23"/>
                    </a:cubicBezTo>
                    <a:cubicBezTo>
                      <a:pt x="0" y="23"/>
                      <a:pt x="0" y="22"/>
                      <a:pt x="1" y="21"/>
                    </a:cubicBezTo>
                    <a:cubicBezTo>
                      <a:pt x="1" y="21"/>
                      <a:pt x="3" y="21"/>
                      <a:pt x="4" y="20"/>
                    </a:cubicBezTo>
                    <a:cubicBezTo>
                      <a:pt x="5" y="20"/>
                      <a:pt x="6" y="21"/>
                      <a:pt x="7" y="20"/>
                    </a:cubicBezTo>
                    <a:cubicBezTo>
                      <a:pt x="8" y="20"/>
                      <a:pt x="9" y="19"/>
                      <a:pt x="10" y="19"/>
                    </a:cubicBezTo>
                    <a:cubicBezTo>
                      <a:pt x="11" y="19"/>
                      <a:pt x="12" y="20"/>
                      <a:pt x="13" y="20"/>
                    </a:cubicBezTo>
                    <a:cubicBezTo>
                      <a:pt x="15" y="19"/>
                      <a:pt x="16" y="18"/>
                      <a:pt x="17" y="16"/>
                    </a:cubicBezTo>
                    <a:cubicBezTo>
                      <a:pt x="17" y="15"/>
                      <a:pt x="17" y="14"/>
                      <a:pt x="17" y="13"/>
                    </a:cubicBezTo>
                    <a:cubicBezTo>
                      <a:pt x="18" y="12"/>
                      <a:pt x="19" y="10"/>
                      <a:pt x="20" y="10"/>
                    </a:cubicBezTo>
                    <a:cubicBezTo>
                      <a:pt x="22" y="11"/>
                      <a:pt x="20" y="14"/>
                      <a:pt x="21" y="15"/>
                    </a:cubicBezTo>
                    <a:cubicBezTo>
                      <a:pt x="22" y="16"/>
                      <a:pt x="23" y="16"/>
                      <a:pt x="24" y="17"/>
                    </a:cubicBezTo>
                    <a:cubicBezTo>
                      <a:pt x="25" y="17"/>
                      <a:pt x="25" y="19"/>
                      <a:pt x="26" y="19"/>
                    </a:cubicBezTo>
                    <a:cubicBezTo>
                      <a:pt x="27" y="19"/>
                      <a:pt x="28" y="19"/>
                      <a:pt x="29" y="18"/>
                    </a:cubicBezTo>
                    <a:cubicBezTo>
                      <a:pt x="30" y="17"/>
                      <a:pt x="30" y="15"/>
                      <a:pt x="30" y="13"/>
                    </a:cubicBezTo>
                    <a:cubicBezTo>
                      <a:pt x="30" y="12"/>
                      <a:pt x="30" y="11"/>
                      <a:pt x="31" y="11"/>
                    </a:cubicBezTo>
                    <a:cubicBezTo>
                      <a:pt x="33" y="11"/>
                      <a:pt x="33" y="13"/>
                      <a:pt x="34" y="13"/>
                    </a:cubicBezTo>
                    <a:cubicBezTo>
                      <a:pt x="35" y="14"/>
                      <a:pt x="37" y="13"/>
                      <a:pt x="38" y="13"/>
                    </a:cubicBezTo>
                    <a:cubicBezTo>
                      <a:pt x="39" y="13"/>
                      <a:pt x="40" y="14"/>
                      <a:pt x="40" y="14"/>
                    </a:cubicBezTo>
                    <a:cubicBezTo>
                      <a:pt x="41" y="12"/>
                      <a:pt x="40" y="11"/>
                      <a:pt x="40" y="9"/>
                    </a:cubicBezTo>
                    <a:cubicBezTo>
                      <a:pt x="40" y="9"/>
                      <a:pt x="40" y="8"/>
                      <a:pt x="41" y="8"/>
                    </a:cubicBezTo>
                    <a:cubicBezTo>
                      <a:pt x="42" y="8"/>
                      <a:pt x="43" y="10"/>
                      <a:pt x="44" y="10"/>
                    </a:cubicBezTo>
                    <a:cubicBezTo>
                      <a:pt x="45" y="9"/>
                      <a:pt x="44" y="7"/>
                      <a:pt x="44" y="6"/>
                    </a:cubicBezTo>
                    <a:cubicBezTo>
                      <a:pt x="44" y="5"/>
                      <a:pt x="44" y="4"/>
                      <a:pt x="45" y="4"/>
                    </a:cubicBezTo>
                    <a:cubicBezTo>
                      <a:pt x="46" y="4"/>
                      <a:pt x="47" y="5"/>
                      <a:pt x="48" y="5"/>
                    </a:cubicBezTo>
                    <a:cubicBezTo>
                      <a:pt x="50" y="5"/>
                      <a:pt x="51" y="6"/>
                      <a:pt x="52" y="6"/>
                    </a:cubicBezTo>
                    <a:cubicBezTo>
                      <a:pt x="53" y="5"/>
                      <a:pt x="52" y="3"/>
                      <a:pt x="52" y="3"/>
                    </a:cubicBezTo>
                    <a:cubicBezTo>
                      <a:pt x="54" y="2"/>
                      <a:pt x="55" y="2"/>
                      <a:pt x="57" y="2"/>
                    </a:cubicBezTo>
                    <a:cubicBezTo>
                      <a:pt x="59" y="1"/>
                      <a:pt x="60" y="2"/>
                      <a:pt x="62" y="1"/>
                    </a:cubicBezTo>
                    <a:cubicBezTo>
                      <a:pt x="63" y="1"/>
                      <a:pt x="64" y="0"/>
                      <a:pt x="66" y="0"/>
                    </a:cubicBezTo>
                    <a:cubicBezTo>
                      <a:pt x="66" y="1"/>
                      <a:pt x="65" y="2"/>
                      <a:pt x="66" y="3"/>
                    </a:cubicBezTo>
                    <a:cubicBezTo>
                      <a:pt x="66" y="5"/>
                      <a:pt x="67" y="6"/>
                      <a:pt x="69" y="7"/>
                    </a:cubicBezTo>
                    <a:cubicBezTo>
                      <a:pt x="70" y="7"/>
                      <a:pt x="73" y="7"/>
                      <a:pt x="75" y="8"/>
                    </a:cubicBezTo>
                    <a:cubicBezTo>
                      <a:pt x="77" y="8"/>
                      <a:pt x="80" y="9"/>
                      <a:pt x="83" y="9"/>
                    </a:cubicBezTo>
                    <a:cubicBezTo>
                      <a:pt x="83" y="9"/>
                      <a:pt x="83" y="10"/>
                      <a:pt x="84" y="10"/>
                    </a:cubicBezTo>
                    <a:cubicBezTo>
                      <a:pt x="83" y="11"/>
                      <a:pt x="81" y="11"/>
                      <a:pt x="81" y="12"/>
                    </a:cubicBezTo>
                    <a:cubicBezTo>
                      <a:pt x="80" y="13"/>
                      <a:pt x="82" y="14"/>
                      <a:pt x="82" y="16"/>
                    </a:cubicBezTo>
                    <a:cubicBezTo>
                      <a:pt x="83" y="17"/>
                      <a:pt x="81" y="18"/>
                      <a:pt x="82" y="20"/>
                    </a:cubicBezTo>
                    <a:cubicBezTo>
                      <a:pt x="82" y="21"/>
                      <a:pt x="83" y="22"/>
                      <a:pt x="84" y="2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 name="Freeform 2585"/>
              <p:cNvSpPr>
                <a:spLocks noChangeAspect="1"/>
              </p:cNvSpPr>
              <p:nvPr/>
            </p:nvSpPr>
            <p:spPr bwMode="auto">
              <a:xfrm>
                <a:off x="2945" y="1762"/>
                <a:ext cx="64" cy="41"/>
              </a:xfrm>
              <a:custGeom>
                <a:avLst/>
                <a:gdLst>
                  <a:gd name="T0" fmla="*/ 64 w 54"/>
                  <a:gd name="T1" fmla="*/ 21 h 34"/>
                  <a:gd name="T2" fmla="*/ 63 w 54"/>
                  <a:gd name="T3" fmla="*/ 17 h 34"/>
                  <a:gd name="T4" fmla="*/ 58 w 54"/>
                  <a:gd name="T5" fmla="*/ 21 h 34"/>
                  <a:gd name="T6" fmla="*/ 55 w 54"/>
                  <a:gd name="T7" fmla="*/ 17 h 34"/>
                  <a:gd name="T8" fmla="*/ 51 w 54"/>
                  <a:gd name="T9" fmla="*/ 16 h 34"/>
                  <a:gd name="T10" fmla="*/ 51 w 54"/>
                  <a:gd name="T11" fmla="*/ 12 h 34"/>
                  <a:gd name="T12" fmla="*/ 51 w 54"/>
                  <a:gd name="T13" fmla="*/ 10 h 34"/>
                  <a:gd name="T14" fmla="*/ 50 w 54"/>
                  <a:gd name="T15" fmla="*/ 6 h 34"/>
                  <a:gd name="T16" fmla="*/ 46 w 54"/>
                  <a:gd name="T17" fmla="*/ 2 h 34"/>
                  <a:gd name="T18" fmla="*/ 40 w 54"/>
                  <a:gd name="T19" fmla="*/ 2 h 34"/>
                  <a:gd name="T20" fmla="*/ 36 w 54"/>
                  <a:gd name="T21" fmla="*/ 0 h 34"/>
                  <a:gd name="T22" fmla="*/ 36 w 54"/>
                  <a:gd name="T23" fmla="*/ 4 h 34"/>
                  <a:gd name="T24" fmla="*/ 32 w 54"/>
                  <a:gd name="T25" fmla="*/ 5 h 34"/>
                  <a:gd name="T26" fmla="*/ 28 w 54"/>
                  <a:gd name="T27" fmla="*/ 7 h 34"/>
                  <a:gd name="T28" fmla="*/ 23 w 54"/>
                  <a:gd name="T29" fmla="*/ 6 h 34"/>
                  <a:gd name="T30" fmla="*/ 19 w 54"/>
                  <a:gd name="T31" fmla="*/ 8 h 34"/>
                  <a:gd name="T32" fmla="*/ 14 w 54"/>
                  <a:gd name="T33" fmla="*/ 7 h 34"/>
                  <a:gd name="T34" fmla="*/ 12 w 54"/>
                  <a:gd name="T35" fmla="*/ 8 h 34"/>
                  <a:gd name="T36" fmla="*/ 14 w 54"/>
                  <a:gd name="T37" fmla="*/ 11 h 34"/>
                  <a:gd name="T38" fmla="*/ 9 w 54"/>
                  <a:gd name="T39" fmla="*/ 16 h 34"/>
                  <a:gd name="T40" fmla="*/ 6 w 54"/>
                  <a:gd name="T41" fmla="*/ 19 h 34"/>
                  <a:gd name="T42" fmla="*/ 4 w 54"/>
                  <a:gd name="T43" fmla="*/ 24 h 34"/>
                  <a:gd name="T44" fmla="*/ 2 w 54"/>
                  <a:gd name="T45" fmla="*/ 29 h 34"/>
                  <a:gd name="T46" fmla="*/ 1 w 54"/>
                  <a:gd name="T47" fmla="*/ 35 h 34"/>
                  <a:gd name="T48" fmla="*/ 6 w 54"/>
                  <a:gd name="T49" fmla="*/ 30 h 34"/>
                  <a:gd name="T50" fmla="*/ 9 w 54"/>
                  <a:gd name="T51" fmla="*/ 30 h 34"/>
                  <a:gd name="T52" fmla="*/ 12 w 54"/>
                  <a:gd name="T53" fmla="*/ 31 h 34"/>
                  <a:gd name="T54" fmla="*/ 12 w 54"/>
                  <a:gd name="T55" fmla="*/ 36 h 34"/>
                  <a:gd name="T56" fmla="*/ 15 w 54"/>
                  <a:gd name="T57" fmla="*/ 40 h 34"/>
                  <a:gd name="T58" fmla="*/ 19 w 54"/>
                  <a:gd name="T59" fmla="*/ 40 h 34"/>
                  <a:gd name="T60" fmla="*/ 23 w 54"/>
                  <a:gd name="T61" fmla="*/ 39 h 34"/>
                  <a:gd name="T62" fmla="*/ 26 w 54"/>
                  <a:gd name="T63" fmla="*/ 40 h 34"/>
                  <a:gd name="T64" fmla="*/ 31 w 54"/>
                  <a:gd name="T65" fmla="*/ 35 h 34"/>
                  <a:gd name="T66" fmla="*/ 31 w 54"/>
                  <a:gd name="T67" fmla="*/ 31 h 34"/>
                  <a:gd name="T68" fmla="*/ 34 w 54"/>
                  <a:gd name="T69" fmla="*/ 28 h 34"/>
                  <a:gd name="T70" fmla="*/ 36 w 54"/>
                  <a:gd name="T71" fmla="*/ 34 h 34"/>
                  <a:gd name="T72" fmla="*/ 39 w 54"/>
                  <a:gd name="T73" fmla="*/ 36 h 34"/>
                  <a:gd name="T74" fmla="*/ 41 w 54"/>
                  <a:gd name="T75" fmla="*/ 39 h 34"/>
                  <a:gd name="T76" fmla="*/ 45 w 54"/>
                  <a:gd name="T77" fmla="*/ 37 h 34"/>
                  <a:gd name="T78" fmla="*/ 46 w 54"/>
                  <a:gd name="T79" fmla="*/ 31 h 34"/>
                  <a:gd name="T80" fmla="*/ 47 w 54"/>
                  <a:gd name="T81" fmla="*/ 29 h 34"/>
                  <a:gd name="T82" fmla="*/ 51 w 54"/>
                  <a:gd name="T83" fmla="*/ 31 h 34"/>
                  <a:gd name="T84" fmla="*/ 56 w 54"/>
                  <a:gd name="T85" fmla="*/ 31 h 34"/>
                  <a:gd name="T86" fmla="*/ 58 w 54"/>
                  <a:gd name="T87" fmla="*/ 33 h 34"/>
                  <a:gd name="T88" fmla="*/ 58 w 54"/>
                  <a:gd name="T89" fmla="*/ 27 h 34"/>
                  <a:gd name="T90" fmla="*/ 59 w 54"/>
                  <a:gd name="T91" fmla="*/ 25 h 34"/>
                  <a:gd name="T92" fmla="*/ 63 w 54"/>
                  <a:gd name="T93" fmla="*/ 28 h 34"/>
                  <a:gd name="T94" fmla="*/ 63 w 54"/>
                  <a:gd name="T95" fmla="*/ 23 h 34"/>
                  <a:gd name="T96" fmla="*/ 64 w 54"/>
                  <a:gd name="T97" fmla="*/ 21 h 3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4"/>
                  <a:gd name="T148" fmla="*/ 0 h 34"/>
                  <a:gd name="T149" fmla="*/ 54 w 54"/>
                  <a:gd name="T150" fmla="*/ 34 h 3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4" h="34">
                    <a:moveTo>
                      <a:pt x="54" y="17"/>
                    </a:moveTo>
                    <a:cubicBezTo>
                      <a:pt x="53" y="16"/>
                      <a:pt x="54" y="14"/>
                      <a:pt x="53" y="14"/>
                    </a:cubicBezTo>
                    <a:cubicBezTo>
                      <a:pt x="51" y="14"/>
                      <a:pt x="51" y="17"/>
                      <a:pt x="49" y="17"/>
                    </a:cubicBezTo>
                    <a:cubicBezTo>
                      <a:pt x="48" y="17"/>
                      <a:pt x="47" y="15"/>
                      <a:pt x="46" y="14"/>
                    </a:cubicBezTo>
                    <a:cubicBezTo>
                      <a:pt x="45" y="13"/>
                      <a:pt x="43" y="14"/>
                      <a:pt x="43" y="13"/>
                    </a:cubicBezTo>
                    <a:cubicBezTo>
                      <a:pt x="42" y="13"/>
                      <a:pt x="43" y="11"/>
                      <a:pt x="43" y="10"/>
                    </a:cubicBezTo>
                    <a:cubicBezTo>
                      <a:pt x="43" y="10"/>
                      <a:pt x="43" y="9"/>
                      <a:pt x="43" y="8"/>
                    </a:cubicBezTo>
                    <a:cubicBezTo>
                      <a:pt x="42" y="7"/>
                      <a:pt x="42" y="6"/>
                      <a:pt x="42" y="5"/>
                    </a:cubicBezTo>
                    <a:cubicBezTo>
                      <a:pt x="41" y="4"/>
                      <a:pt x="40" y="3"/>
                      <a:pt x="39" y="2"/>
                    </a:cubicBezTo>
                    <a:cubicBezTo>
                      <a:pt x="37" y="2"/>
                      <a:pt x="36" y="2"/>
                      <a:pt x="34" y="2"/>
                    </a:cubicBezTo>
                    <a:cubicBezTo>
                      <a:pt x="33" y="2"/>
                      <a:pt x="31" y="0"/>
                      <a:pt x="30" y="0"/>
                    </a:cubicBezTo>
                    <a:cubicBezTo>
                      <a:pt x="29" y="0"/>
                      <a:pt x="31" y="2"/>
                      <a:pt x="30" y="3"/>
                    </a:cubicBezTo>
                    <a:cubicBezTo>
                      <a:pt x="29" y="4"/>
                      <a:pt x="28" y="3"/>
                      <a:pt x="27" y="4"/>
                    </a:cubicBezTo>
                    <a:cubicBezTo>
                      <a:pt x="26" y="4"/>
                      <a:pt x="25" y="5"/>
                      <a:pt x="24" y="6"/>
                    </a:cubicBezTo>
                    <a:cubicBezTo>
                      <a:pt x="22" y="6"/>
                      <a:pt x="20" y="5"/>
                      <a:pt x="19" y="5"/>
                    </a:cubicBezTo>
                    <a:cubicBezTo>
                      <a:pt x="18" y="6"/>
                      <a:pt x="17" y="7"/>
                      <a:pt x="16" y="7"/>
                    </a:cubicBezTo>
                    <a:cubicBezTo>
                      <a:pt x="14" y="7"/>
                      <a:pt x="13" y="5"/>
                      <a:pt x="12" y="6"/>
                    </a:cubicBezTo>
                    <a:cubicBezTo>
                      <a:pt x="11" y="6"/>
                      <a:pt x="10" y="7"/>
                      <a:pt x="10" y="7"/>
                    </a:cubicBezTo>
                    <a:cubicBezTo>
                      <a:pt x="10" y="8"/>
                      <a:pt x="12" y="8"/>
                      <a:pt x="12" y="9"/>
                    </a:cubicBezTo>
                    <a:cubicBezTo>
                      <a:pt x="11" y="10"/>
                      <a:pt x="9" y="12"/>
                      <a:pt x="8" y="13"/>
                    </a:cubicBezTo>
                    <a:cubicBezTo>
                      <a:pt x="7" y="14"/>
                      <a:pt x="5" y="15"/>
                      <a:pt x="5" y="16"/>
                    </a:cubicBezTo>
                    <a:cubicBezTo>
                      <a:pt x="4" y="17"/>
                      <a:pt x="3" y="19"/>
                      <a:pt x="3" y="20"/>
                    </a:cubicBezTo>
                    <a:cubicBezTo>
                      <a:pt x="2" y="21"/>
                      <a:pt x="2" y="23"/>
                      <a:pt x="2" y="24"/>
                    </a:cubicBezTo>
                    <a:cubicBezTo>
                      <a:pt x="1" y="26"/>
                      <a:pt x="0" y="28"/>
                      <a:pt x="1" y="29"/>
                    </a:cubicBezTo>
                    <a:cubicBezTo>
                      <a:pt x="3" y="29"/>
                      <a:pt x="4" y="26"/>
                      <a:pt x="5" y="25"/>
                    </a:cubicBezTo>
                    <a:cubicBezTo>
                      <a:pt x="6" y="25"/>
                      <a:pt x="7" y="25"/>
                      <a:pt x="8" y="25"/>
                    </a:cubicBezTo>
                    <a:cubicBezTo>
                      <a:pt x="9" y="25"/>
                      <a:pt x="9" y="26"/>
                      <a:pt x="10" y="26"/>
                    </a:cubicBezTo>
                    <a:cubicBezTo>
                      <a:pt x="10" y="27"/>
                      <a:pt x="10" y="29"/>
                      <a:pt x="10" y="30"/>
                    </a:cubicBezTo>
                    <a:cubicBezTo>
                      <a:pt x="11" y="31"/>
                      <a:pt x="12" y="32"/>
                      <a:pt x="13" y="33"/>
                    </a:cubicBezTo>
                    <a:cubicBezTo>
                      <a:pt x="14" y="33"/>
                      <a:pt x="15" y="34"/>
                      <a:pt x="16" y="33"/>
                    </a:cubicBezTo>
                    <a:cubicBezTo>
                      <a:pt x="17" y="33"/>
                      <a:pt x="18" y="32"/>
                      <a:pt x="19" y="32"/>
                    </a:cubicBezTo>
                    <a:cubicBezTo>
                      <a:pt x="20" y="32"/>
                      <a:pt x="21" y="33"/>
                      <a:pt x="22" y="33"/>
                    </a:cubicBezTo>
                    <a:cubicBezTo>
                      <a:pt x="24" y="32"/>
                      <a:pt x="25" y="31"/>
                      <a:pt x="26" y="29"/>
                    </a:cubicBezTo>
                    <a:cubicBezTo>
                      <a:pt x="26" y="28"/>
                      <a:pt x="26" y="27"/>
                      <a:pt x="26" y="26"/>
                    </a:cubicBezTo>
                    <a:cubicBezTo>
                      <a:pt x="27" y="25"/>
                      <a:pt x="28" y="23"/>
                      <a:pt x="29" y="23"/>
                    </a:cubicBezTo>
                    <a:cubicBezTo>
                      <a:pt x="31" y="24"/>
                      <a:pt x="29" y="27"/>
                      <a:pt x="30" y="28"/>
                    </a:cubicBezTo>
                    <a:cubicBezTo>
                      <a:pt x="31" y="29"/>
                      <a:pt x="32" y="29"/>
                      <a:pt x="33" y="30"/>
                    </a:cubicBezTo>
                    <a:cubicBezTo>
                      <a:pt x="34" y="30"/>
                      <a:pt x="34" y="32"/>
                      <a:pt x="35" y="32"/>
                    </a:cubicBezTo>
                    <a:cubicBezTo>
                      <a:pt x="36" y="32"/>
                      <a:pt x="37" y="32"/>
                      <a:pt x="38" y="31"/>
                    </a:cubicBezTo>
                    <a:cubicBezTo>
                      <a:pt x="39" y="30"/>
                      <a:pt x="39" y="28"/>
                      <a:pt x="39" y="26"/>
                    </a:cubicBezTo>
                    <a:cubicBezTo>
                      <a:pt x="39" y="25"/>
                      <a:pt x="39" y="24"/>
                      <a:pt x="40" y="24"/>
                    </a:cubicBezTo>
                    <a:cubicBezTo>
                      <a:pt x="42" y="24"/>
                      <a:pt x="42" y="26"/>
                      <a:pt x="43" y="26"/>
                    </a:cubicBezTo>
                    <a:cubicBezTo>
                      <a:pt x="44" y="27"/>
                      <a:pt x="46" y="26"/>
                      <a:pt x="47" y="26"/>
                    </a:cubicBezTo>
                    <a:cubicBezTo>
                      <a:pt x="48" y="26"/>
                      <a:pt x="49" y="27"/>
                      <a:pt x="49" y="27"/>
                    </a:cubicBezTo>
                    <a:cubicBezTo>
                      <a:pt x="50" y="25"/>
                      <a:pt x="49" y="24"/>
                      <a:pt x="49" y="22"/>
                    </a:cubicBezTo>
                    <a:cubicBezTo>
                      <a:pt x="49" y="22"/>
                      <a:pt x="49" y="21"/>
                      <a:pt x="50" y="21"/>
                    </a:cubicBezTo>
                    <a:cubicBezTo>
                      <a:pt x="51" y="21"/>
                      <a:pt x="52" y="23"/>
                      <a:pt x="53" y="23"/>
                    </a:cubicBezTo>
                    <a:cubicBezTo>
                      <a:pt x="54" y="22"/>
                      <a:pt x="53" y="20"/>
                      <a:pt x="53" y="19"/>
                    </a:cubicBezTo>
                    <a:cubicBezTo>
                      <a:pt x="53" y="18"/>
                      <a:pt x="53" y="17"/>
                      <a:pt x="54" y="17"/>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 name="Freeform 2586"/>
              <p:cNvSpPr>
                <a:spLocks noChangeAspect="1"/>
              </p:cNvSpPr>
              <p:nvPr/>
            </p:nvSpPr>
            <p:spPr bwMode="auto">
              <a:xfrm>
                <a:off x="2995" y="1735"/>
                <a:ext cx="109" cy="57"/>
              </a:xfrm>
              <a:custGeom>
                <a:avLst/>
                <a:gdLst>
                  <a:gd name="T0" fmla="*/ 97 w 91"/>
                  <a:gd name="T1" fmla="*/ 46 h 48"/>
                  <a:gd name="T2" fmla="*/ 98 w 91"/>
                  <a:gd name="T3" fmla="*/ 44 h 48"/>
                  <a:gd name="T4" fmla="*/ 101 w 91"/>
                  <a:gd name="T5" fmla="*/ 44 h 48"/>
                  <a:gd name="T6" fmla="*/ 98 w 91"/>
                  <a:gd name="T7" fmla="*/ 37 h 48"/>
                  <a:gd name="T8" fmla="*/ 103 w 91"/>
                  <a:gd name="T9" fmla="*/ 33 h 48"/>
                  <a:gd name="T10" fmla="*/ 105 w 91"/>
                  <a:gd name="T11" fmla="*/ 30 h 48"/>
                  <a:gd name="T12" fmla="*/ 108 w 91"/>
                  <a:gd name="T13" fmla="*/ 29 h 48"/>
                  <a:gd name="T14" fmla="*/ 109 w 91"/>
                  <a:gd name="T15" fmla="*/ 23 h 48"/>
                  <a:gd name="T16" fmla="*/ 105 w 91"/>
                  <a:gd name="T17" fmla="*/ 18 h 48"/>
                  <a:gd name="T18" fmla="*/ 105 w 91"/>
                  <a:gd name="T19" fmla="*/ 13 h 48"/>
                  <a:gd name="T20" fmla="*/ 105 w 91"/>
                  <a:gd name="T21" fmla="*/ 8 h 48"/>
                  <a:gd name="T22" fmla="*/ 99 w 91"/>
                  <a:gd name="T23" fmla="*/ 7 h 48"/>
                  <a:gd name="T24" fmla="*/ 95 w 91"/>
                  <a:gd name="T25" fmla="*/ 7 h 48"/>
                  <a:gd name="T26" fmla="*/ 86 w 91"/>
                  <a:gd name="T27" fmla="*/ 4 h 48"/>
                  <a:gd name="T28" fmla="*/ 79 w 91"/>
                  <a:gd name="T29" fmla="*/ 2 h 48"/>
                  <a:gd name="T30" fmla="*/ 77 w 91"/>
                  <a:gd name="T31" fmla="*/ 1 h 48"/>
                  <a:gd name="T32" fmla="*/ 77 w 91"/>
                  <a:gd name="T33" fmla="*/ 7 h 48"/>
                  <a:gd name="T34" fmla="*/ 68 w 91"/>
                  <a:gd name="T35" fmla="*/ 11 h 48"/>
                  <a:gd name="T36" fmla="*/ 61 w 91"/>
                  <a:gd name="T37" fmla="*/ 7 h 48"/>
                  <a:gd name="T38" fmla="*/ 61 w 91"/>
                  <a:gd name="T39" fmla="*/ 11 h 48"/>
                  <a:gd name="T40" fmla="*/ 55 w 91"/>
                  <a:gd name="T41" fmla="*/ 11 h 48"/>
                  <a:gd name="T42" fmla="*/ 55 w 91"/>
                  <a:gd name="T43" fmla="*/ 15 h 48"/>
                  <a:gd name="T44" fmla="*/ 47 w 91"/>
                  <a:gd name="T45" fmla="*/ 19 h 48"/>
                  <a:gd name="T46" fmla="*/ 49 w 91"/>
                  <a:gd name="T47" fmla="*/ 26 h 48"/>
                  <a:gd name="T48" fmla="*/ 40 w 91"/>
                  <a:gd name="T49" fmla="*/ 30 h 48"/>
                  <a:gd name="T50" fmla="*/ 30 w 91"/>
                  <a:gd name="T51" fmla="*/ 32 h 48"/>
                  <a:gd name="T52" fmla="*/ 25 w 91"/>
                  <a:gd name="T53" fmla="*/ 36 h 48"/>
                  <a:gd name="T54" fmla="*/ 19 w 91"/>
                  <a:gd name="T55" fmla="*/ 33 h 48"/>
                  <a:gd name="T56" fmla="*/ 13 w 91"/>
                  <a:gd name="T57" fmla="*/ 33 h 48"/>
                  <a:gd name="T58" fmla="*/ 11 w 91"/>
                  <a:gd name="T59" fmla="*/ 38 h 48"/>
                  <a:gd name="T60" fmla="*/ 4 w 91"/>
                  <a:gd name="T61" fmla="*/ 32 h 48"/>
                  <a:gd name="T62" fmla="*/ 1 w 91"/>
                  <a:gd name="T63" fmla="*/ 37 h 48"/>
                  <a:gd name="T64" fmla="*/ 1 w 91"/>
                  <a:gd name="T65" fmla="*/ 39 h 48"/>
                  <a:gd name="T66" fmla="*/ 1 w 91"/>
                  <a:gd name="T67" fmla="*/ 43 h 48"/>
                  <a:gd name="T68" fmla="*/ 5 w 91"/>
                  <a:gd name="T69" fmla="*/ 44 h 48"/>
                  <a:gd name="T70" fmla="*/ 8 w 91"/>
                  <a:gd name="T71" fmla="*/ 48 h 48"/>
                  <a:gd name="T72" fmla="*/ 13 w 91"/>
                  <a:gd name="T73" fmla="*/ 44 h 48"/>
                  <a:gd name="T74" fmla="*/ 14 w 91"/>
                  <a:gd name="T75" fmla="*/ 48 h 48"/>
                  <a:gd name="T76" fmla="*/ 18 w 91"/>
                  <a:gd name="T77" fmla="*/ 49 h 48"/>
                  <a:gd name="T78" fmla="*/ 23 w 91"/>
                  <a:gd name="T79" fmla="*/ 50 h 48"/>
                  <a:gd name="T80" fmla="*/ 23 w 91"/>
                  <a:gd name="T81" fmla="*/ 46 h 48"/>
                  <a:gd name="T82" fmla="*/ 29 w 91"/>
                  <a:gd name="T83" fmla="*/ 45 h 48"/>
                  <a:gd name="T84" fmla="*/ 35 w 91"/>
                  <a:gd name="T85" fmla="*/ 44 h 48"/>
                  <a:gd name="T86" fmla="*/ 40 w 91"/>
                  <a:gd name="T87" fmla="*/ 43 h 48"/>
                  <a:gd name="T88" fmla="*/ 40 w 91"/>
                  <a:gd name="T89" fmla="*/ 46 h 48"/>
                  <a:gd name="T90" fmla="*/ 43 w 91"/>
                  <a:gd name="T91" fmla="*/ 51 h 48"/>
                  <a:gd name="T92" fmla="*/ 50 w 91"/>
                  <a:gd name="T93" fmla="*/ 52 h 48"/>
                  <a:gd name="T94" fmla="*/ 60 w 91"/>
                  <a:gd name="T95" fmla="*/ 53 h 48"/>
                  <a:gd name="T96" fmla="*/ 61 w 91"/>
                  <a:gd name="T97" fmla="*/ 55 h 48"/>
                  <a:gd name="T98" fmla="*/ 72 w 91"/>
                  <a:gd name="T99" fmla="*/ 57 h 48"/>
                  <a:gd name="T100" fmla="*/ 78 w 91"/>
                  <a:gd name="T101" fmla="*/ 52 h 48"/>
                  <a:gd name="T102" fmla="*/ 86 w 91"/>
                  <a:gd name="T103" fmla="*/ 52 h 48"/>
                  <a:gd name="T104" fmla="*/ 92 w 91"/>
                  <a:gd name="T105" fmla="*/ 51 h 48"/>
                  <a:gd name="T106" fmla="*/ 97 w 91"/>
                  <a:gd name="T107" fmla="*/ 46 h 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1"/>
                  <a:gd name="T163" fmla="*/ 0 h 48"/>
                  <a:gd name="T164" fmla="*/ 91 w 91"/>
                  <a:gd name="T165" fmla="*/ 48 h 4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1" h="48">
                    <a:moveTo>
                      <a:pt x="81" y="39"/>
                    </a:moveTo>
                    <a:cubicBezTo>
                      <a:pt x="81" y="38"/>
                      <a:pt x="81" y="37"/>
                      <a:pt x="82" y="37"/>
                    </a:cubicBezTo>
                    <a:cubicBezTo>
                      <a:pt x="82" y="36"/>
                      <a:pt x="84" y="37"/>
                      <a:pt x="84" y="37"/>
                    </a:cubicBezTo>
                    <a:cubicBezTo>
                      <a:pt x="84" y="35"/>
                      <a:pt x="82" y="33"/>
                      <a:pt x="82" y="31"/>
                    </a:cubicBezTo>
                    <a:cubicBezTo>
                      <a:pt x="83" y="29"/>
                      <a:pt x="85" y="29"/>
                      <a:pt x="86" y="28"/>
                    </a:cubicBezTo>
                    <a:cubicBezTo>
                      <a:pt x="87" y="27"/>
                      <a:pt x="87" y="25"/>
                      <a:pt x="88" y="25"/>
                    </a:cubicBezTo>
                    <a:cubicBezTo>
                      <a:pt x="88" y="24"/>
                      <a:pt x="90" y="24"/>
                      <a:pt x="90" y="24"/>
                    </a:cubicBezTo>
                    <a:cubicBezTo>
                      <a:pt x="91" y="22"/>
                      <a:pt x="91" y="20"/>
                      <a:pt x="91" y="19"/>
                    </a:cubicBezTo>
                    <a:cubicBezTo>
                      <a:pt x="90" y="17"/>
                      <a:pt x="88" y="16"/>
                      <a:pt x="88" y="15"/>
                    </a:cubicBezTo>
                    <a:cubicBezTo>
                      <a:pt x="87" y="14"/>
                      <a:pt x="88" y="12"/>
                      <a:pt x="88" y="11"/>
                    </a:cubicBezTo>
                    <a:cubicBezTo>
                      <a:pt x="88" y="10"/>
                      <a:pt x="88" y="8"/>
                      <a:pt x="88" y="7"/>
                    </a:cubicBezTo>
                    <a:cubicBezTo>
                      <a:pt x="86" y="6"/>
                      <a:pt x="85" y="6"/>
                      <a:pt x="83" y="6"/>
                    </a:cubicBezTo>
                    <a:cubicBezTo>
                      <a:pt x="82" y="5"/>
                      <a:pt x="80" y="6"/>
                      <a:pt x="79" y="6"/>
                    </a:cubicBezTo>
                    <a:cubicBezTo>
                      <a:pt x="76" y="5"/>
                      <a:pt x="75" y="4"/>
                      <a:pt x="72" y="3"/>
                    </a:cubicBezTo>
                    <a:cubicBezTo>
                      <a:pt x="70" y="3"/>
                      <a:pt x="68" y="3"/>
                      <a:pt x="66" y="2"/>
                    </a:cubicBezTo>
                    <a:cubicBezTo>
                      <a:pt x="66" y="2"/>
                      <a:pt x="65" y="0"/>
                      <a:pt x="64" y="1"/>
                    </a:cubicBezTo>
                    <a:cubicBezTo>
                      <a:pt x="63" y="2"/>
                      <a:pt x="65" y="5"/>
                      <a:pt x="64" y="6"/>
                    </a:cubicBezTo>
                    <a:cubicBezTo>
                      <a:pt x="62" y="8"/>
                      <a:pt x="59" y="9"/>
                      <a:pt x="57" y="9"/>
                    </a:cubicBezTo>
                    <a:cubicBezTo>
                      <a:pt x="54" y="9"/>
                      <a:pt x="53" y="7"/>
                      <a:pt x="51" y="6"/>
                    </a:cubicBezTo>
                    <a:cubicBezTo>
                      <a:pt x="51" y="7"/>
                      <a:pt x="51" y="9"/>
                      <a:pt x="51" y="9"/>
                    </a:cubicBezTo>
                    <a:cubicBezTo>
                      <a:pt x="50" y="10"/>
                      <a:pt x="47" y="9"/>
                      <a:pt x="46" y="9"/>
                    </a:cubicBezTo>
                    <a:cubicBezTo>
                      <a:pt x="45" y="10"/>
                      <a:pt x="47" y="12"/>
                      <a:pt x="46" y="13"/>
                    </a:cubicBezTo>
                    <a:cubicBezTo>
                      <a:pt x="44" y="15"/>
                      <a:pt x="40" y="14"/>
                      <a:pt x="39" y="16"/>
                    </a:cubicBezTo>
                    <a:cubicBezTo>
                      <a:pt x="38" y="18"/>
                      <a:pt x="42" y="20"/>
                      <a:pt x="41" y="22"/>
                    </a:cubicBezTo>
                    <a:cubicBezTo>
                      <a:pt x="39" y="24"/>
                      <a:pt x="35" y="24"/>
                      <a:pt x="33" y="25"/>
                    </a:cubicBezTo>
                    <a:cubicBezTo>
                      <a:pt x="30" y="26"/>
                      <a:pt x="27" y="26"/>
                      <a:pt x="25" y="27"/>
                    </a:cubicBezTo>
                    <a:cubicBezTo>
                      <a:pt x="23" y="28"/>
                      <a:pt x="22" y="30"/>
                      <a:pt x="21" y="30"/>
                    </a:cubicBezTo>
                    <a:cubicBezTo>
                      <a:pt x="19" y="31"/>
                      <a:pt x="18" y="29"/>
                      <a:pt x="16" y="28"/>
                    </a:cubicBezTo>
                    <a:cubicBezTo>
                      <a:pt x="14" y="28"/>
                      <a:pt x="12" y="27"/>
                      <a:pt x="11" y="28"/>
                    </a:cubicBezTo>
                    <a:cubicBezTo>
                      <a:pt x="9" y="28"/>
                      <a:pt x="11" y="32"/>
                      <a:pt x="9" y="32"/>
                    </a:cubicBezTo>
                    <a:cubicBezTo>
                      <a:pt x="7" y="32"/>
                      <a:pt x="6" y="28"/>
                      <a:pt x="3" y="27"/>
                    </a:cubicBezTo>
                    <a:cubicBezTo>
                      <a:pt x="2" y="27"/>
                      <a:pt x="2" y="30"/>
                      <a:pt x="1" y="31"/>
                    </a:cubicBezTo>
                    <a:cubicBezTo>
                      <a:pt x="1" y="32"/>
                      <a:pt x="1" y="33"/>
                      <a:pt x="1" y="33"/>
                    </a:cubicBezTo>
                    <a:cubicBezTo>
                      <a:pt x="1" y="34"/>
                      <a:pt x="0" y="36"/>
                      <a:pt x="1" y="36"/>
                    </a:cubicBezTo>
                    <a:cubicBezTo>
                      <a:pt x="1" y="37"/>
                      <a:pt x="3" y="36"/>
                      <a:pt x="4" y="37"/>
                    </a:cubicBezTo>
                    <a:cubicBezTo>
                      <a:pt x="5" y="38"/>
                      <a:pt x="6" y="40"/>
                      <a:pt x="7" y="40"/>
                    </a:cubicBezTo>
                    <a:cubicBezTo>
                      <a:pt x="9" y="40"/>
                      <a:pt x="9" y="37"/>
                      <a:pt x="11" y="37"/>
                    </a:cubicBezTo>
                    <a:cubicBezTo>
                      <a:pt x="12" y="37"/>
                      <a:pt x="11" y="39"/>
                      <a:pt x="12" y="40"/>
                    </a:cubicBezTo>
                    <a:cubicBezTo>
                      <a:pt x="13" y="40"/>
                      <a:pt x="14" y="41"/>
                      <a:pt x="15" y="41"/>
                    </a:cubicBezTo>
                    <a:cubicBezTo>
                      <a:pt x="17" y="41"/>
                      <a:pt x="18" y="42"/>
                      <a:pt x="19" y="42"/>
                    </a:cubicBezTo>
                    <a:cubicBezTo>
                      <a:pt x="20" y="41"/>
                      <a:pt x="19" y="39"/>
                      <a:pt x="19" y="39"/>
                    </a:cubicBezTo>
                    <a:cubicBezTo>
                      <a:pt x="21" y="38"/>
                      <a:pt x="22" y="38"/>
                      <a:pt x="24" y="38"/>
                    </a:cubicBezTo>
                    <a:cubicBezTo>
                      <a:pt x="26" y="37"/>
                      <a:pt x="27" y="38"/>
                      <a:pt x="29" y="37"/>
                    </a:cubicBezTo>
                    <a:cubicBezTo>
                      <a:pt x="30" y="37"/>
                      <a:pt x="31" y="36"/>
                      <a:pt x="33" y="36"/>
                    </a:cubicBezTo>
                    <a:cubicBezTo>
                      <a:pt x="33" y="37"/>
                      <a:pt x="32" y="38"/>
                      <a:pt x="33" y="39"/>
                    </a:cubicBezTo>
                    <a:cubicBezTo>
                      <a:pt x="33" y="41"/>
                      <a:pt x="34" y="42"/>
                      <a:pt x="36" y="43"/>
                    </a:cubicBezTo>
                    <a:cubicBezTo>
                      <a:pt x="37" y="43"/>
                      <a:pt x="40" y="43"/>
                      <a:pt x="42" y="44"/>
                    </a:cubicBezTo>
                    <a:cubicBezTo>
                      <a:pt x="44" y="44"/>
                      <a:pt x="47" y="45"/>
                      <a:pt x="50" y="45"/>
                    </a:cubicBezTo>
                    <a:cubicBezTo>
                      <a:pt x="50" y="45"/>
                      <a:pt x="50" y="46"/>
                      <a:pt x="51" y="46"/>
                    </a:cubicBezTo>
                    <a:cubicBezTo>
                      <a:pt x="53" y="46"/>
                      <a:pt x="57" y="48"/>
                      <a:pt x="60" y="48"/>
                    </a:cubicBezTo>
                    <a:cubicBezTo>
                      <a:pt x="62" y="48"/>
                      <a:pt x="63" y="45"/>
                      <a:pt x="65" y="44"/>
                    </a:cubicBezTo>
                    <a:cubicBezTo>
                      <a:pt x="67" y="43"/>
                      <a:pt x="70" y="44"/>
                      <a:pt x="72" y="44"/>
                    </a:cubicBezTo>
                    <a:cubicBezTo>
                      <a:pt x="74" y="44"/>
                      <a:pt x="76" y="43"/>
                      <a:pt x="77" y="43"/>
                    </a:cubicBezTo>
                    <a:cubicBezTo>
                      <a:pt x="79" y="42"/>
                      <a:pt x="80" y="40"/>
                      <a:pt x="81" y="3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 name="Freeform 2587"/>
              <p:cNvSpPr>
                <a:spLocks noChangeAspect="1"/>
              </p:cNvSpPr>
              <p:nvPr/>
            </p:nvSpPr>
            <p:spPr bwMode="auto">
              <a:xfrm>
                <a:off x="3030" y="1693"/>
                <a:ext cx="98" cy="53"/>
              </a:xfrm>
              <a:custGeom>
                <a:avLst/>
                <a:gdLst>
                  <a:gd name="T0" fmla="*/ 98 w 82"/>
                  <a:gd name="T1" fmla="*/ 34 h 44"/>
                  <a:gd name="T2" fmla="*/ 93 w 82"/>
                  <a:gd name="T3" fmla="*/ 30 h 44"/>
                  <a:gd name="T4" fmla="*/ 91 w 82"/>
                  <a:gd name="T5" fmla="*/ 25 h 44"/>
                  <a:gd name="T6" fmla="*/ 86 w 82"/>
                  <a:gd name="T7" fmla="*/ 23 h 44"/>
                  <a:gd name="T8" fmla="*/ 84 w 82"/>
                  <a:gd name="T9" fmla="*/ 23 h 44"/>
                  <a:gd name="T10" fmla="*/ 79 w 82"/>
                  <a:gd name="T11" fmla="*/ 20 h 44"/>
                  <a:gd name="T12" fmla="*/ 80 w 82"/>
                  <a:gd name="T13" fmla="*/ 18 h 44"/>
                  <a:gd name="T14" fmla="*/ 76 w 82"/>
                  <a:gd name="T15" fmla="*/ 18 h 44"/>
                  <a:gd name="T16" fmla="*/ 72 w 82"/>
                  <a:gd name="T17" fmla="*/ 16 h 44"/>
                  <a:gd name="T18" fmla="*/ 68 w 82"/>
                  <a:gd name="T19" fmla="*/ 14 h 44"/>
                  <a:gd name="T20" fmla="*/ 71 w 82"/>
                  <a:gd name="T21" fmla="*/ 18 h 44"/>
                  <a:gd name="T22" fmla="*/ 66 w 82"/>
                  <a:gd name="T23" fmla="*/ 22 h 44"/>
                  <a:gd name="T24" fmla="*/ 62 w 82"/>
                  <a:gd name="T25" fmla="*/ 18 h 44"/>
                  <a:gd name="T26" fmla="*/ 61 w 82"/>
                  <a:gd name="T27" fmla="*/ 10 h 44"/>
                  <a:gd name="T28" fmla="*/ 56 w 82"/>
                  <a:gd name="T29" fmla="*/ 10 h 44"/>
                  <a:gd name="T30" fmla="*/ 51 w 82"/>
                  <a:gd name="T31" fmla="*/ 6 h 44"/>
                  <a:gd name="T32" fmla="*/ 45 w 82"/>
                  <a:gd name="T33" fmla="*/ 7 h 44"/>
                  <a:gd name="T34" fmla="*/ 45 w 82"/>
                  <a:gd name="T35" fmla="*/ 4 h 44"/>
                  <a:gd name="T36" fmla="*/ 41 w 82"/>
                  <a:gd name="T37" fmla="*/ 1 h 44"/>
                  <a:gd name="T38" fmla="*/ 38 w 82"/>
                  <a:gd name="T39" fmla="*/ 6 h 44"/>
                  <a:gd name="T40" fmla="*/ 33 w 82"/>
                  <a:gd name="T41" fmla="*/ 1 h 44"/>
                  <a:gd name="T42" fmla="*/ 32 w 82"/>
                  <a:gd name="T43" fmla="*/ 5 h 44"/>
                  <a:gd name="T44" fmla="*/ 25 w 82"/>
                  <a:gd name="T45" fmla="*/ 8 h 44"/>
                  <a:gd name="T46" fmla="*/ 17 w 82"/>
                  <a:gd name="T47" fmla="*/ 12 h 44"/>
                  <a:gd name="T48" fmla="*/ 8 w 82"/>
                  <a:gd name="T49" fmla="*/ 14 h 44"/>
                  <a:gd name="T50" fmla="*/ 4 w 82"/>
                  <a:gd name="T51" fmla="*/ 16 h 44"/>
                  <a:gd name="T52" fmla="*/ 0 w 82"/>
                  <a:gd name="T53" fmla="*/ 17 h 44"/>
                  <a:gd name="T54" fmla="*/ 6 w 82"/>
                  <a:gd name="T55" fmla="*/ 23 h 44"/>
                  <a:gd name="T56" fmla="*/ 6 w 82"/>
                  <a:gd name="T57" fmla="*/ 28 h 44"/>
                  <a:gd name="T58" fmla="*/ 11 w 82"/>
                  <a:gd name="T59" fmla="*/ 36 h 44"/>
                  <a:gd name="T60" fmla="*/ 18 w 82"/>
                  <a:gd name="T61" fmla="*/ 41 h 44"/>
                  <a:gd name="T62" fmla="*/ 26 w 82"/>
                  <a:gd name="T63" fmla="*/ 49 h 44"/>
                  <a:gd name="T64" fmla="*/ 33 w 82"/>
                  <a:gd name="T65" fmla="*/ 53 h 44"/>
                  <a:gd name="T66" fmla="*/ 42 w 82"/>
                  <a:gd name="T67" fmla="*/ 49 h 44"/>
                  <a:gd name="T68" fmla="*/ 42 w 82"/>
                  <a:gd name="T69" fmla="*/ 43 h 44"/>
                  <a:gd name="T70" fmla="*/ 44 w 82"/>
                  <a:gd name="T71" fmla="*/ 45 h 44"/>
                  <a:gd name="T72" fmla="*/ 51 w 82"/>
                  <a:gd name="T73" fmla="*/ 46 h 44"/>
                  <a:gd name="T74" fmla="*/ 60 w 82"/>
                  <a:gd name="T75" fmla="*/ 49 h 44"/>
                  <a:gd name="T76" fmla="*/ 65 w 82"/>
                  <a:gd name="T77" fmla="*/ 49 h 44"/>
                  <a:gd name="T78" fmla="*/ 71 w 82"/>
                  <a:gd name="T79" fmla="*/ 51 h 44"/>
                  <a:gd name="T80" fmla="*/ 74 w 82"/>
                  <a:gd name="T81" fmla="*/ 47 h 44"/>
                  <a:gd name="T82" fmla="*/ 80 w 82"/>
                  <a:gd name="T83" fmla="*/ 47 h 44"/>
                  <a:gd name="T84" fmla="*/ 87 w 82"/>
                  <a:gd name="T85" fmla="*/ 42 h 44"/>
                  <a:gd name="T86" fmla="*/ 88 w 82"/>
                  <a:gd name="T87" fmla="*/ 37 h 44"/>
                  <a:gd name="T88" fmla="*/ 93 w 82"/>
                  <a:gd name="T89" fmla="*/ 35 h 44"/>
                  <a:gd name="T90" fmla="*/ 98 w 82"/>
                  <a:gd name="T91" fmla="*/ 34 h 4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44"/>
                  <a:gd name="T140" fmla="*/ 82 w 82"/>
                  <a:gd name="T141" fmla="*/ 44 h 4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44">
                    <a:moveTo>
                      <a:pt x="82" y="28"/>
                    </a:moveTo>
                    <a:cubicBezTo>
                      <a:pt x="81" y="27"/>
                      <a:pt x="79" y="26"/>
                      <a:pt x="78" y="25"/>
                    </a:cubicBezTo>
                    <a:cubicBezTo>
                      <a:pt x="77" y="24"/>
                      <a:pt x="77" y="22"/>
                      <a:pt x="76" y="21"/>
                    </a:cubicBezTo>
                    <a:cubicBezTo>
                      <a:pt x="75" y="20"/>
                      <a:pt x="74" y="19"/>
                      <a:pt x="72" y="19"/>
                    </a:cubicBezTo>
                    <a:cubicBezTo>
                      <a:pt x="71" y="19"/>
                      <a:pt x="70" y="19"/>
                      <a:pt x="70" y="19"/>
                    </a:cubicBezTo>
                    <a:cubicBezTo>
                      <a:pt x="68" y="19"/>
                      <a:pt x="67" y="18"/>
                      <a:pt x="66" y="17"/>
                    </a:cubicBezTo>
                    <a:cubicBezTo>
                      <a:pt x="66" y="16"/>
                      <a:pt x="68" y="15"/>
                      <a:pt x="67" y="15"/>
                    </a:cubicBezTo>
                    <a:cubicBezTo>
                      <a:pt x="66" y="14"/>
                      <a:pt x="65" y="15"/>
                      <a:pt x="64" y="15"/>
                    </a:cubicBezTo>
                    <a:cubicBezTo>
                      <a:pt x="62" y="15"/>
                      <a:pt x="61" y="13"/>
                      <a:pt x="60" y="13"/>
                    </a:cubicBezTo>
                    <a:cubicBezTo>
                      <a:pt x="59" y="12"/>
                      <a:pt x="57" y="11"/>
                      <a:pt x="57" y="12"/>
                    </a:cubicBezTo>
                    <a:cubicBezTo>
                      <a:pt x="57" y="13"/>
                      <a:pt x="59" y="14"/>
                      <a:pt x="59" y="15"/>
                    </a:cubicBezTo>
                    <a:cubicBezTo>
                      <a:pt x="59" y="16"/>
                      <a:pt x="57" y="18"/>
                      <a:pt x="55" y="18"/>
                    </a:cubicBezTo>
                    <a:cubicBezTo>
                      <a:pt x="54" y="18"/>
                      <a:pt x="53" y="16"/>
                      <a:pt x="52" y="15"/>
                    </a:cubicBezTo>
                    <a:cubicBezTo>
                      <a:pt x="51" y="13"/>
                      <a:pt x="52" y="10"/>
                      <a:pt x="51" y="8"/>
                    </a:cubicBezTo>
                    <a:cubicBezTo>
                      <a:pt x="50" y="7"/>
                      <a:pt x="49" y="9"/>
                      <a:pt x="47" y="8"/>
                    </a:cubicBezTo>
                    <a:cubicBezTo>
                      <a:pt x="46" y="8"/>
                      <a:pt x="45" y="6"/>
                      <a:pt x="43" y="5"/>
                    </a:cubicBezTo>
                    <a:cubicBezTo>
                      <a:pt x="42" y="5"/>
                      <a:pt x="40" y="6"/>
                      <a:pt x="38" y="6"/>
                    </a:cubicBezTo>
                    <a:cubicBezTo>
                      <a:pt x="37" y="5"/>
                      <a:pt x="39" y="3"/>
                      <a:pt x="38" y="3"/>
                    </a:cubicBezTo>
                    <a:cubicBezTo>
                      <a:pt x="37" y="2"/>
                      <a:pt x="35" y="2"/>
                      <a:pt x="34" y="1"/>
                    </a:cubicBezTo>
                    <a:cubicBezTo>
                      <a:pt x="33" y="3"/>
                      <a:pt x="34" y="6"/>
                      <a:pt x="32" y="5"/>
                    </a:cubicBezTo>
                    <a:cubicBezTo>
                      <a:pt x="30" y="5"/>
                      <a:pt x="30" y="1"/>
                      <a:pt x="28" y="1"/>
                    </a:cubicBezTo>
                    <a:cubicBezTo>
                      <a:pt x="27" y="0"/>
                      <a:pt x="28" y="3"/>
                      <a:pt x="27" y="4"/>
                    </a:cubicBezTo>
                    <a:cubicBezTo>
                      <a:pt x="25" y="5"/>
                      <a:pt x="23" y="6"/>
                      <a:pt x="21" y="7"/>
                    </a:cubicBezTo>
                    <a:cubicBezTo>
                      <a:pt x="18" y="8"/>
                      <a:pt x="16" y="9"/>
                      <a:pt x="14" y="10"/>
                    </a:cubicBezTo>
                    <a:cubicBezTo>
                      <a:pt x="12" y="10"/>
                      <a:pt x="9" y="11"/>
                      <a:pt x="7" y="12"/>
                    </a:cubicBezTo>
                    <a:cubicBezTo>
                      <a:pt x="6" y="12"/>
                      <a:pt x="5" y="13"/>
                      <a:pt x="3" y="13"/>
                    </a:cubicBezTo>
                    <a:cubicBezTo>
                      <a:pt x="2" y="14"/>
                      <a:pt x="0" y="13"/>
                      <a:pt x="0" y="14"/>
                    </a:cubicBezTo>
                    <a:cubicBezTo>
                      <a:pt x="1" y="16"/>
                      <a:pt x="4" y="17"/>
                      <a:pt x="5" y="19"/>
                    </a:cubicBezTo>
                    <a:cubicBezTo>
                      <a:pt x="6" y="20"/>
                      <a:pt x="4" y="22"/>
                      <a:pt x="5" y="23"/>
                    </a:cubicBezTo>
                    <a:cubicBezTo>
                      <a:pt x="6" y="26"/>
                      <a:pt x="7" y="28"/>
                      <a:pt x="9" y="30"/>
                    </a:cubicBezTo>
                    <a:cubicBezTo>
                      <a:pt x="11" y="32"/>
                      <a:pt x="13" y="33"/>
                      <a:pt x="15" y="34"/>
                    </a:cubicBezTo>
                    <a:cubicBezTo>
                      <a:pt x="18" y="36"/>
                      <a:pt x="20" y="39"/>
                      <a:pt x="22" y="41"/>
                    </a:cubicBezTo>
                    <a:cubicBezTo>
                      <a:pt x="24" y="42"/>
                      <a:pt x="25" y="44"/>
                      <a:pt x="28" y="44"/>
                    </a:cubicBezTo>
                    <a:cubicBezTo>
                      <a:pt x="30" y="44"/>
                      <a:pt x="33" y="43"/>
                      <a:pt x="35" y="41"/>
                    </a:cubicBezTo>
                    <a:cubicBezTo>
                      <a:pt x="36" y="40"/>
                      <a:pt x="34" y="37"/>
                      <a:pt x="35" y="36"/>
                    </a:cubicBezTo>
                    <a:cubicBezTo>
                      <a:pt x="36" y="35"/>
                      <a:pt x="37" y="37"/>
                      <a:pt x="37" y="37"/>
                    </a:cubicBezTo>
                    <a:cubicBezTo>
                      <a:pt x="39" y="38"/>
                      <a:pt x="41" y="38"/>
                      <a:pt x="43" y="38"/>
                    </a:cubicBezTo>
                    <a:cubicBezTo>
                      <a:pt x="46" y="39"/>
                      <a:pt x="47" y="40"/>
                      <a:pt x="50" y="41"/>
                    </a:cubicBezTo>
                    <a:cubicBezTo>
                      <a:pt x="51" y="41"/>
                      <a:pt x="53" y="40"/>
                      <a:pt x="54" y="41"/>
                    </a:cubicBezTo>
                    <a:cubicBezTo>
                      <a:pt x="56" y="41"/>
                      <a:pt x="57" y="41"/>
                      <a:pt x="59" y="42"/>
                    </a:cubicBezTo>
                    <a:cubicBezTo>
                      <a:pt x="60" y="41"/>
                      <a:pt x="61" y="39"/>
                      <a:pt x="62" y="39"/>
                    </a:cubicBezTo>
                    <a:cubicBezTo>
                      <a:pt x="64" y="38"/>
                      <a:pt x="65" y="40"/>
                      <a:pt x="67" y="39"/>
                    </a:cubicBezTo>
                    <a:cubicBezTo>
                      <a:pt x="69" y="38"/>
                      <a:pt x="71" y="36"/>
                      <a:pt x="73" y="35"/>
                    </a:cubicBezTo>
                    <a:cubicBezTo>
                      <a:pt x="73" y="34"/>
                      <a:pt x="73" y="32"/>
                      <a:pt x="74" y="31"/>
                    </a:cubicBezTo>
                    <a:cubicBezTo>
                      <a:pt x="75" y="30"/>
                      <a:pt x="77" y="29"/>
                      <a:pt x="78" y="29"/>
                    </a:cubicBezTo>
                    <a:cubicBezTo>
                      <a:pt x="79" y="29"/>
                      <a:pt x="81" y="28"/>
                      <a:pt x="82" y="2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 name="Freeform 2588"/>
              <p:cNvSpPr>
                <a:spLocks noChangeAspect="1"/>
              </p:cNvSpPr>
              <p:nvPr/>
            </p:nvSpPr>
            <p:spPr bwMode="auto">
              <a:xfrm>
                <a:off x="3051" y="1782"/>
                <a:ext cx="45" cy="32"/>
              </a:xfrm>
              <a:custGeom>
                <a:avLst/>
                <a:gdLst>
                  <a:gd name="T0" fmla="*/ 45 w 37"/>
                  <a:gd name="T1" fmla="*/ 8 h 27"/>
                  <a:gd name="T2" fmla="*/ 43 w 37"/>
                  <a:gd name="T3" fmla="*/ 5 h 27"/>
                  <a:gd name="T4" fmla="*/ 41 w 37"/>
                  <a:gd name="T5" fmla="*/ 0 h 27"/>
                  <a:gd name="T6" fmla="*/ 36 w 37"/>
                  <a:gd name="T7" fmla="*/ 5 h 27"/>
                  <a:gd name="T8" fmla="*/ 30 w 37"/>
                  <a:gd name="T9" fmla="*/ 6 h 27"/>
                  <a:gd name="T10" fmla="*/ 22 w 37"/>
                  <a:gd name="T11" fmla="*/ 6 h 27"/>
                  <a:gd name="T12" fmla="*/ 16 w 37"/>
                  <a:gd name="T13" fmla="*/ 11 h 27"/>
                  <a:gd name="T14" fmla="*/ 5 w 37"/>
                  <a:gd name="T15" fmla="*/ 8 h 27"/>
                  <a:gd name="T16" fmla="*/ 1 w 37"/>
                  <a:gd name="T17" fmla="*/ 11 h 27"/>
                  <a:gd name="T18" fmla="*/ 2 w 37"/>
                  <a:gd name="T19" fmla="*/ 15 h 27"/>
                  <a:gd name="T20" fmla="*/ 2 w 37"/>
                  <a:gd name="T21" fmla="*/ 20 h 27"/>
                  <a:gd name="T22" fmla="*/ 5 w 37"/>
                  <a:gd name="T23" fmla="*/ 25 h 27"/>
                  <a:gd name="T24" fmla="*/ 7 w 37"/>
                  <a:gd name="T25" fmla="*/ 27 h 27"/>
                  <a:gd name="T26" fmla="*/ 4 w 37"/>
                  <a:gd name="T27" fmla="*/ 31 h 27"/>
                  <a:gd name="T28" fmla="*/ 7 w 37"/>
                  <a:gd name="T29" fmla="*/ 31 h 27"/>
                  <a:gd name="T30" fmla="*/ 10 w 37"/>
                  <a:gd name="T31" fmla="*/ 28 h 27"/>
                  <a:gd name="T32" fmla="*/ 13 w 37"/>
                  <a:gd name="T33" fmla="*/ 30 h 27"/>
                  <a:gd name="T34" fmla="*/ 17 w 37"/>
                  <a:gd name="T35" fmla="*/ 27 h 27"/>
                  <a:gd name="T36" fmla="*/ 19 w 37"/>
                  <a:gd name="T37" fmla="*/ 30 h 27"/>
                  <a:gd name="T38" fmla="*/ 23 w 37"/>
                  <a:gd name="T39" fmla="*/ 30 h 27"/>
                  <a:gd name="T40" fmla="*/ 28 w 37"/>
                  <a:gd name="T41" fmla="*/ 31 h 27"/>
                  <a:gd name="T42" fmla="*/ 28 w 37"/>
                  <a:gd name="T43" fmla="*/ 23 h 27"/>
                  <a:gd name="T44" fmla="*/ 33 w 37"/>
                  <a:gd name="T45" fmla="*/ 23 h 27"/>
                  <a:gd name="T46" fmla="*/ 33 w 37"/>
                  <a:gd name="T47" fmla="*/ 14 h 27"/>
                  <a:gd name="T48" fmla="*/ 41 w 37"/>
                  <a:gd name="T49" fmla="*/ 11 h 27"/>
                  <a:gd name="T50" fmla="*/ 41 w 37"/>
                  <a:gd name="T51" fmla="*/ 7 h 27"/>
                  <a:gd name="T52" fmla="*/ 45 w 37"/>
                  <a:gd name="T53" fmla="*/ 8 h 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
                  <a:gd name="T82" fmla="*/ 0 h 27"/>
                  <a:gd name="T83" fmla="*/ 37 w 37"/>
                  <a:gd name="T84" fmla="*/ 27 h 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 h="27">
                    <a:moveTo>
                      <a:pt x="37" y="7"/>
                    </a:moveTo>
                    <a:cubicBezTo>
                      <a:pt x="37" y="6"/>
                      <a:pt x="36" y="5"/>
                      <a:pt x="35" y="4"/>
                    </a:cubicBezTo>
                    <a:cubicBezTo>
                      <a:pt x="35" y="2"/>
                      <a:pt x="34" y="1"/>
                      <a:pt x="34" y="0"/>
                    </a:cubicBezTo>
                    <a:cubicBezTo>
                      <a:pt x="33" y="1"/>
                      <a:pt x="32" y="3"/>
                      <a:pt x="30" y="4"/>
                    </a:cubicBezTo>
                    <a:cubicBezTo>
                      <a:pt x="29" y="4"/>
                      <a:pt x="27" y="5"/>
                      <a:pt x="25" y="5"/>
                    </a:cubicBezTo>
                    <a:cubicBezTo>
                      <a:pt x="23" y="5"/>
                      <a:pt x="20" y="4"/>
                      <a:pt x="18" y="5"/>
                    </a:cubicBezTo>
                    <a:cubicBezTo>
                      <a:pt x="16" y="6"/>
                      <a:pt x="15" y="9"/>
                      <a:pt x="13" y="9"/>
                    </a:cubicBezTo>
                    <a:cubicBezTo>
                      <a:pt x="10" y="9"/>
                      <a:pt x="6" y="7"/>
                      <a:pt x="4" y="7"/>
                    </a:cubicBezTo>
                    <a:cubicBezTo>
                      <a:pt x="3" y="8"/>
                      <a:pt x="1" y="8"/>
                      <a:pt x="1" y="9"/>
                    </a:cubicBezTo>
                    <a:cubicBezTo>
                      <a:pt x="0" y="10"/>
                      <a:pt x="2" y="11"/>
                      <a:pt x="2" y="13"/>
                    </a:cubicBezTo>
                    <a:cubicBezTo>
                      <a:pt x="3" y="14"/>
                      <a:pt x="1" y="15"/>
                      <a:pt x="2" y="17"/>
                    </a:cubicBezTo>
                    <a:cubicBezTo>
                      <a:pt x="2" y="18"/>
                      <a:pt x="3" y="19"/>
                      <a:pt x="4" y="21"/>
                    </a:cubicBezTo>
                    <a:cubicBezTo>
                      <a:pt x="4" y="21"/>
                      <a:pt x="6" y="22"/>
                      <a:pt x="6" y="23"/>
                    </a:cubicBezTo>
                    <a:cubicBezTo>
                      <a:pt x="6" y="24"/>
                      <a:pt x="4" y="25"/>
                      <a:pt x="3" y="26"/>
                    </a:cubicBezTo>
                    <a:cubicBezTo>
                      <a:pt x="4" y="26"/>
                      <a:pt x="5" y="26"/>
                      <a:pt x="6" y="26"/>
                    </a:cubicBezTo>
                    <a:cubicBezTo>
                      <a:pt x="7" y="25"/>
                      <a:pt x="7" y="25"/>
                      <a:pt x="8" y="24"/>
                    </a:cubicBezTo>
                    <a:cubicBezTo>
                      <a:pt x="9" y="24"/>
                      <a:pt x="10" y="25"/>
                      <a:pt x="11" y="25"/>
                    </a:cubicBezTo>
                    <a:cubicBezTo>
                      <a:pt x="12" y="25"/>
                      <a:pt x="13" y="23"/>
                      <a:pt x="14" y="23"/>
                    </a:cubicBezTo>
                    <a:cubicBezTo>
                      <a:pt x="15" y="23"/>
                      <a:pt x="15" y="24"/>
                      <a:pt x="16" y="25"/>
                    </a:cubicBezTo>
                    <a:cubicBezTo>
                      <a:pt x="17" y="25"/>
                      <a:pt x="18" y="25"/>
                      <a:pt x="19" y="25"/>
                    </a:cubicBezTo>
                    <a:cubicBezTo>
                      <a:pt x="21" y="26"/>
                      <a:pt x="22" y="27"/>
                      <a:pt x="23" y="26"/>
                    </a:cubicBezTo>
                    <a:cubicBezTo>
                      <a:pt x="24" y="24"/>
                      <a:pt x="22" y="21"/>
                      <a:pt x="23" y="19"/>
                    </a:cubicBezTo>
                    <a:cubicBezTo>
                      <a:pt x="24" y="18"/>
                      <a:pt x="27" y="20"/>
                      <a:pt x="27" y="19"/>
                    </a:cubicBezTo>
                    <a:cubicBezTo>
                      <a:pt x="28" y="17"/>
                      <a:pt x="26" y="14"/>
                      <a:pt x="27" y="12"/>
                    </a:cubicBezTo>
                    <a:cubicBezTo>
                      <a:pt x="28" y="10"/>
                      <a:pt x="32" y="11"/>
                      <a:pt x="34" y="9"/>
                    </a:cubicBezTo>
                    <a:cubicBezTo>
                      <a:pt x="35" y="9"/>
                      <a:pt x="33" y="7"/>
                      <a:pt x="34" y="6"/>
                    </a:cubicBezTo>
                    <a:cubicBezTo>
                      <a:pt x="35" y="6"/>
                      <a:pt x="36" y="7"/>
                      <a:pt x="37"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 name="Freeform 2589"/>
              <p:cNvSpPr>
                <a:spLocks noChangeAspect="1" noEditPoints="1"/>
              </p:cNvSpPr>
              <p:nvPr/>
            </p:nvSpPr>
            <p:spPr bwMode="auto">
              <a:xfrm>
                <a:off x="3092" y="1746"/>
                <a:ext cx="95" cy="60"/>
              </a:xfrm>
              <a:custGeom>
                <a:avLst/>
                <a:gdLst>
                  <a:gd name="T0" fmla="*/ 0 w 79"/>
                  <a:gd name="T1" fmla="*/ 36 h 50"/>
                  <a:gd name="T2" fmla="*/ 1 w 79"/>
                  <a:gd name="T3" fmla="*/ 41 h 50"/>
                  <a:gd name="T4" fmla="*/ 4 w 79"/>
                  <a:gd name="T5" fmla="*/ 44 h 50"/>
                  <a:gd name="T6" fmla="*/ 4 w 79"/>
                  <a:gd name="T7" fmla="*/ 44 h 50"/>
                  <a:gd name="T8" fmla="*/ 6 w 79"/>
                  <a:gd name="T9" fmla="*/ 48 h 50"/>
                  <a:gd name="T10" fmla="*/ 10 w 79"/>
                  <a:gd name="T11" fmla="*/ 48 h 50"/>
                  <a:gd name="T12" fmla="*/ 11 w 79"/>
                  <a:gd name="T13" fmla="*/ 52 h 50"/>
                  <a:gd name="T14" fmla="*/ 12 w 79"/>
                  <a:gd name="T15" fmla="*/ 52 h 50"/>
                  <a:gd name="T16" fmla="*/ 16 w 79"/>
                  <a:gd name="T17" fmla="*/ 56 h 50"/>
                  <a:gd name="T18" fmla="*/ 24 w 79"/>
                  <a:gd name="T19" fmla="*/ 59 h 50"/>
                  <a:gd name="T20" fmla="*/ 32 w 79"/>
                  <a:gd name="T21" fmla="*/ 60 h 50"/>
                  <a:gd name="T22" fmla="*/ 36 w 79"/>
                  <a:gd name="T23" fmla="*/ 58 h 50"/>
                  <a:gd name="T24" fmla="*/ 38 w 79"/>
                  <a:gd name="T25" fmla="*/ 58 h 50"/>
                  <a:gd name="T26" fmla="*/ 42 w 79"/>
                  <a:gd name="T27" fmla="*/ 54 h 50"/>
                  <a:gd name="T28" fmla="*/ 48 w 79"/>
                  <a:gd name="T29" fmla="*/ 53 h 50"/>
                  <a:gd name="T30" fmla="*/ 52 w 79"/>
                  <a:gd name="T31" fmla="*/ 50 h 50"/>
                  <a:gd name="T32" fmla="*/ 59 w 79"/>
                  <a:gd name="T33" fmla="*/ 52 h 50"/>
                  <a:gd name="T34" fmla="*/ 67 w 79"/>
                  <a:gd name="T35" fmla="*/ 49 h 50"/>
                  <a:gd name="T36" fmla="*/ 73 w 79"/>
                  <a:gd name="T37" fmla="*/ 47 h 50"/>
                  <a:gd name="T38" fmla="*/ 73 w 79"/>
                  <a:gd name="T39" fmla="*/ 42 h 50"/>
                  <a:gd name="T40" fmla="*/ 77 w 79"/>
                  <a:gd name="T41" fmla="*/ 41 h 50"/>
                  <a:gd name="T42" fmla="*/ 78 w 79"/>
                  <a:gd name="T43" fmla="*/ 32 h 50"/>
                  <a:gd name="T44" fmla="*/ 83 w 79"/>
                  <a:gd name="T45" fmla="*/ 24 h 50"/>
                  <a:gd name="T46" fmla="*/ 88 w 79"/>
                  <a:gd name="T47" fmla="*/ 18 h 50"/>
                  <a:gd name="T48" fmla="*/ 93 w 79"/>
                  <a:gd name="T49" fmla="*/ 17 h 50"/>
                  <a:gd name="T50" fmla="*/ 95 w 79"/>
                  <a:gd name="T51" fmla="*/ 14 h 50"/>
                  <a:gd name="T52" fmla="*/ 95 w 79"/>
                  <a:gd name="T53" fmla="*/ 11 h 50"/>
                  <a:gd name="T54" fmla="*/ 90 w 79"/>
                  <a:gd name="T55" fmla="*/ 11 h 50"/>
                  <a:gd name="T56" fmla="*/ 90 w 79"/>
                  <a:gd name="T57" fmla="*/ 8 h 50"/>
                  <a:gd name="T58" fmla="*/ 88 w 79"/>
                  <a:gd name="T59" fmla="*/ 6 h 50"/>
                  <a:gd name="T60" fmla="*/ 84 w 79"/>
                  <a:gd name="T61" fmla="*/ 4 h 50"/>
                  <a:gd name="T62" fmla="*/ 78 w 79"/>
                  <a:gd name="T63" fmla="*/ 6 h 50"/>
                  <a:gd name="T64" fmla="*/ 73 w 79"/>
                  <a:gd name="T65" fmla="*/ 0 h 50"/>
                  <a:gd name="T66" fmla="*/ 69 w 79"/>
                  <a:gd name="T67" fmla="*/ 1 h 50"/>
                  <a:gd name="T68" fmla="*/ 61 w 79"/>
                  <a:gd name="T69" fmla="*/ 1 h 50"/>
                  <a:gd name="T70" fmla="*/ 58 w 79"/>
                  <a:gd name="T71" fmla="*/ 6 h 50"/>
                  <a:gd name="T72" fmla="*/ 53 w 79"/>
                  <a:gd name="T73" fmla="*/ 10 h 50"/>
                  <a:gd name="T74" fmla="*/ 47 w 79"/>
                  <a:gd name="T75" fmla="*/ 7 h 50"/>
                  <a:gd name="T76" fmla="*/ 46 w 79"/>
                  <a:gd name="T77" fmla="*/ 12 h 50"/>
                  <a:gd name="T78" fmla="*/ 38 w 79"/>
                  <a:gd name="T79" fmla="*/ 12 h 50"/>
                  <a:gd name="T80" fmla="*/ 35 w 79"/>
                  <a:gd name="T81" fmla="*/ 12 h 50"/>
                  <a:gd name="T82" fmla="*/ 36 w 79"/>
                  <a:gd name="T83" fmla="*/ 16 h 50"/>
                  <a:gd name="T84" fmla="*/ 34 w 79"/>
                  <a:gd name="T85" fmla="*/ 18 h 50"/>
                  <a:gd name="T86" fmla="*/ 18 w 79"/>
                  <a:gd name="T87" fmla="*/ 17 h 50"/>
                  <a:gd name="T88" fmla="*/ 12 w 79"/>
                  <a:gd name="T89" fmla="*/ 12 h 50"/>
                  <a:gd name="T90" fmla="*/ 11 w 79"/>
                  <a:gd name="T91" fmla="*/ 18 h 50"/>
                  <a:gd name="T92" fmla="*/ 8 w 79"/>
                  <a:gd name="T93" fmla="*/ 19 h 50"/>
                  <a:gd name="T94" fmla="*/ 6 w 79"/>
                  <a:gd name="T95" fmla="*/ 23 h 50"/>
                  <a:gd name="T96" fmla="*/ 1 w 79"/>
                  <a:gd name="T97" fmla="*/ 26 h 50"/>
                  <a:gd name="T98" fmla="*/ 4 w 79"/>
                  <a:gd name="T99" fmla="*/ 34 h 50"/>
                  <a:gd name="T100" fmla="*/ 1 w 79"/>
                  <a:gd name="T101" fmla="*/ 34 h 50"/>
                  <a:gd name="T102" fmla="*/ 0 w 79"/>
                  <a:gd name="T103" fmla="*/ 36 h 50"/>
                  <a:gd name="T104" fmla="*/ 1 w 79"/>
                  <a:gd name="T105" fmla="*/ 41 h 50"/>
                  <a:gd name="T106" fmla="*/ 4 w 79"/>
                  <a:gd name="T107" fmla="*/ 44 h 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9"/>
                  <a:gd name="T163" fmla="*/ 0 h 50"/>
                  <a:gd name="T164" fmla="*/ 79 w 79"/>
                  <a:gd name="T165" fmla="*/ 50 h 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9" h="50">
                    <a:moveTo>
                      <a:pt x="0" y="30"/>
                    </a:moveTo>
                    <a:cubicBezTo>
                      <a:pt x="0" y="31"/>
                      <a:pt x="1" y="32"/>
                      <a:pt x="1" y="34"/>
                    </a:cubicBezTo>
                    <a:cubicBezTo>
                      <a:pt x="2" y="35"/>
                      <a:pt x="3" y="36"/>
                      <a:pt x="3" y="37"/>
                    </a:cubicBezTo>
                    <a:moveTo>
                      <a:pt x="3" y="37"/>
                    </a:moveTo>
                    <a:cubicBezTo>
                      <a:pt x="4" y="38"/>
                      <a:pt x="4" y="39"/>
                      <a:pt x="5" y="40"/>
                    </a:cubicBezTo>
                    <a:cubicBezTo>
                      <a:pt x="6" y="40"/>
                      <a:pt x="7" y="39"/>
                      <a:pt x="8" y="40"/>
                    </a:cubicBezTo>
                    <a:cubicBezTo>
                      <a:pt x="9" y="40"/>
                      <a:pt x="8" y="42"/>
                      <a:pt x="9" y="43"/>
                    </a:cubicBezTo>
                    <a:cubicBezTo>
                      <a:pt x="9" y="43"/>
                      <a:pt x="10" y="43"/>
                      <a:pt x="10" y="43"/>
                    </a:cubicBezTo>
                    <a:cubicBezTo>
                      <a:pt x="12" y="44"/>
                      <a:pt x="12" y="46"/>
                      <a:pt x="13" y="47"/>
                    </a:cubicBezTo>
                    <a:cubicBezTo>
                      <a:pt x="15" y="48"/>
                      <a:pt x="18" y="49"/>
                      <a:pt x="20" y="49"/>
                    </a:cubicBezTo>
                    <a:cubicBezTo>
                      <a:pt x="22" y="50"/>
                      <a:pt x="25" y="50"/>
                      <a:pt x="27" y="50"/>
                    </a:cubicBezTo>
                    <a:cubicBezTo>
                      <a:pt x="28" y="50"/>
                      <a:pt x="29" y="48"/>
                      <a:pt x="30" y="48"/>
                    </a:cubicBezTo>
                    <a:cubicBezTo>
                      <a:pt x="30" y="47"/>
                      <a:pt x="31" y="48"/>
                      <a:pt x="32" y="48"/>
                    </a:cubicBezTo>
                    <a:cubicBezTo>
                      <a:pt x="33" y="47"/>
                      <a:pt x="34" y="46"/>
                      <a:pt x="35" y="45"/>
                    </a:cubicBezTo>
                    <a:cubicBezTo>
                      <a:pt x="37" y="44"/>
                      <a:pt x="38" y="44"/>
                      <a:pt x="40" y="44"/>
                    </a:cubicBezTo>
                    <a:cubicBezTo>
                      <a:pt x="41" y="44"/>
                      <a:pt x="42" y="42"/>
                      <a:pt x="43" y="42"/>
                    </a:cubicBezTo>
                    <a:cubicBezTo>
                      <a:pt x="46" y="42"/>
                      <a:pt x="47" y="43"/>
                      <a:pt x="49" y="43"/>
                    </a:cubicBezTo>
                    <a:cubicBezTo>
                      <a:pt x="51" y="42"/>
                      <a:pt x="54" y="42"/>
                      <a:pt x="56" y="41"/>
                    </a:cubicBezTo>
                    <a:cubicBezTo>
                      <a:pt x="57" y="41"/>
                      <a:pt x="60" y="41"/>
                      <a:pt x="61" y="39"/>
                    </a:cubicBezTo>
                    <a:cubicBezTo>
                      <a:pt x="62" y="38"/>
                      <a:pt x="60" y="36"/>
                      <a:pt x="61" y="35"/>
                    </a:cubicBezTo>
                    <a:cubicBezTo>
                      <a:pt x="61" y="34"/>
                      <a:pt x="63" y="35"/>
                      <a:pt x="64" y="34"/>
                    </a:cubicBezTo>
                    <a:cubicBezTo>
                      <a:pt x="65" y="32"/>
                      <a:pt x="64" y="29"/>
                      <a:pt x="65" y="27"/>
                    </a:cubicBezTo>
                    <a:cubicBezTo>
                      <a:pt x="66" y="24"/>
                      <a:pt x="67" y="22"/>
                      <a:pt x="69" y="20"/>
                    </a:cubicBezTo>
                    <a:cubicBezTo>
                      <a:pt x="70" y="19"/>
                      <a:pt x="71" y="17"/>
                      <a:pt x="73" y="15"/>
                    </a:cubicBezTo>
                    <a:cubicBezTo>
                      <a:pt x="74" y="14"/>
                      <a:pt x="76" y="15"/>
                      <a:pt x="77" y="14"/>
                    </a:cubicBezTo>
                    <a:cubicBezTo>
                      <a:pt x="78" y="13"/>
                      <a:pt x="78" y="12"/>
                      <a:pt x="79" y="12"/>
                    </a:cubicBezTo>
                    <a:cubicBezTo>
                      <a:pt x="79" y="11"/>
                      <a:pt x="79" y="10"/>
                      <a:pt x="79" y="9"/>
                    </a:cubicBezTo>
                    <a:cubicBezTo>
                      <a:pt x="78" y="9"/>
                      <a:pt x="76" y="9"/>
                      <a:pt x="75" y="9"/>
                    </a:cubicBezTo>
                    <a:cubicBezTo>
                      <a:pt x="75" y="8"/>
                      <a:pt x="75" y="7"/>
                      <a:pt x="75" y="7"/>
                    </a:cubicBezTo>
                    <a:cubicBezTo>
                      <a:pt x="74" y="6"/>
                      <a:pt x="73" y="6"/>
                      <a:pt x="73" y="5"/>
                    </a:cubicBezTo>
                    <a:cubicBezTo>
                      <a:pt x="72" y="5"/>
                      <a:pt x="71" y="4"/>
                      <a:pt x="70" y="3"/>
                    </a:cubicBezTo>
                    <a:cubicBezTo>
                      <a:pt x="69" y="4"/>
                      <a:pt x="67" y="5"/>
                      <a:pt x="65" y="5"/>
                    </a:cubicBezTo>
                    <a:cubicBezTo>
                      <a:pt x="63" y="4"/>
                      <a:pt x="63" y="1"/>
                      <a:pt x="61" y="0"/>
                    </a:cubicBezTo>
                    <a:cubicBezTo>
                      <a:pt x="60" y="0"/>
                      <a:pt x="59" y="1"/>
                      <a:pt x="57" y="1"/>
                    </a:cubicBezTo>
                    <a:cubicBezTo>
                      <a:pt x="55" y="1"/>
                      <a:pt x="53" y="0"/>
                      <a:pt x="51" y="1"/>
                    </a:cubicBezTo>
                    <a:cubicBezTo>
                      <a:pt x="49" y="1"/>
                      <a:pt x="49" y="4"/>
                      <a:pt x="48" y="5"/>
                    </a:cubicBezTo>
                    <a:cubicBezTo>
                      <a:pt x="47" y="6"/>
                      <a:pt x="45" y="7"/>
                      <a:pt x="44" y="8"/>
                    </a:cubicBezTo>
                    <a:cubicBezTo>
                      <a:pt x="42" y="8"/>
                      <a:pt x="41" y="6"/>
                      <a:pt x="39" y="6"/>
                    </a:cubicBezTo>
                    <a:cubicBezTo>
                      <a:pt x="38" y="6"/>
                      <a:pt x="39" y="9"/>
                      <a:pt x="38" y="10"/>
                    </a:cubicBezTo>
                    <a:cubicBezTo>
                      <a:pt x="36" y="10"/>
                      <a:pt x="34" y="9"/>
                      <a:pt x="32" y="10"/>
                    </a:cubicBezTo>
                    <a:cubicBezTo>
                      <a:pt x="31" y="10"/>
                      <a:pt x="29" y="9"/>
                      <a:pt x="29" y="10"/>
                    </a:cubicBezTo>
                    <a:cubicBezTo>
                      <a:pt x="29" y="11"/>
                      <a:pt x="31" y="12"/>
                      <a:pt x="30" y="13"/>
                    </a:cubicBezTo>
                    <a:cubicBezTo>
                      <a:pt x="30" y="14"/>
                      <a:pt x="29" y="15"/>
                      <a:pt x="28" y="15"/>
                    </a:cubicBezTo>
                    <a:cubicBezTo>
                      <a:pt x="24" y="15"/>
                      <a:pt x="19" y="15"/>
                      <a:pt x="15" y="14"/>
                    </a:cubicBezTo>
                    <a:cubicBezTo>
                      <a:pt x="13" y="13"/>
                      <a:pt x="12" y="11"/>
                      <a:pt x="10" y="10"/>
                    </a:cubicBezTo>
                    <a:cubicBezTo>
                      <a:pt x="10" y="11"/>
                      <a:pt x="10" y="13"/>
                      <a:pt x="9" y="15"/>
                    </a:cubicBezTo>
                    <a:cubicBezTo>
                      <a:pt x="9" y="15"/>
                      <a:pt x="7" y="15"/>
                      <a:pt x="7" y="16"/>
                    </a:cubicBezTo>
                    <a:cubicBezTo>
                      <a:pt x="6" y="16"/>
                      <a:pt x="6" y="18"/>
                      <a:pt x="5" y="19"/>
                    </a:cubicBezTo>
                    <a:cubicBezTo>
                      <a:pt x="4" y="20"/>
                      <a:pt x="2" y="20"/>
                      <a:pt x="1" y="22"/>
                    </a:cubicBezTo>
                    <a:cubicBezTo>
                      <a:pt x="1" y="24"/>
                      <a:pt x="3" y="26"/>
                      <a:pt x="3" y="28"/>
                    </a:cubicBezTo>
                    <a:cubicBezTo>
                      <a:pt x="3" y="28"/>
                      <a:pt x="1" y="27"/>
                      <a:pt x="1" y="28"/>
                    </a:cubicBezTo>
                    <a:cubicBezTo>
                      <a:pt x="0" y="28"/>
                      <a:pt x="0" y="29"/>
                      <a:pt x="0" y="30"/>
                    </a:cubicBezTo>
                    <a:cubicBezTo>
                      <a:pt x="0" y="31"/>
                      <a:pt x="1" y="32"/>
                      <a:pt x="1" y="34"/>
                    </a:cubicBezTo>
                    <a:cubicBezTo>
                      <a:pt x="2" y="35"/>
                      <a:pt x="3" y="36"/>
                      <a:pt x="3" y="3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 name="Freeform 2590"/>
              <p:cNvSpPr>
                <a:spLocks noChangeAspect="1"/>
              </p:cNvSpPr>
              <p:nvPr/>
            </p:nvSpPr>
            <p:spPr bwMode="auto">
              <a:xfrm>
                <a:off x="3099" y="1724"/>
                <a:ext cx="83" cy="40"/>
              </a:xfrm>
              <a:custGeom>
                <a:avLst/>
                <a:gdLst>
                  <a:gd name="T0" fmla="*/ 77 w 69"/>
                  <a:gd name="T1" fmla="*/ 25 h 33"/>
                  <a:gd name="T2" fmla="*/ 77 w 69"/>
                  <a:gd name="T3" fmla="*/ 22 h 33"/>
                  <a:gd name="T4" fmla="*/ 79 w 69"/>
                  <a:gd name="T5" fmla="*/ 18 h 33"/>
                  <a:gd name="T6" fmla="*/ 81 w 69"/>
                  <a:gd name="T7" fmla="*/ 13 h 33"/>
                  <a:gd name="T8" fmla="*/ 83 w 69"/>
                  <a:gd name="T9" fmla="*/ 11 h 33"/>
                  <a:gd name="T10" fmla="*/ 76 w 69"/>
                  <a:gd name="T11" fmla="*/ 10 h 33"/>
                  <a:gd name="T12" fmla="*/ 71 w 69"/>
                  <a:gd name="T13" fmla="*/ 5 h 33"/>
                  <a:gd name="T14" fmla="*/ 64 w 69"/>
                  <a:gd name="T15" fmla="*/ 4 h 33"/>
                  <a:gd name="T16" fmla="*/ 59 w 69"/>
                  <a:gd name="T17" fmla="*/ 7 h 33"/>
                  <a:gd name="T18" fmla="*/ 57 w 69"/>
                  <a:gd name="T19" fmla="*/ 5 h 33"/>
                  <a:gd name="T20" fmla="*/ 49 w 69"/>
                  <a:gd name="T21" fmla="*/ 5 h 33"/>
                  <a:gd name="T22" fmla="*/ 46 w 69"/>
                  <a:gd name="T23" fmla="*/ 8 h 33"/>
                  <a:gd name="T24" fmla="*/ 42 w 69"/>
                  <a:gd name="T25" fmla="*/ 10 h 33"/>
                  <a:gd name="T26" fmla="*/ 42 w 69"/>
                  <a:gd name="T27" fmla="*/ 6 h 33"/>
                  <a:gd name="T28" fmla="*/ 37 w 69"/>
                  <a:gd name="T29" fmla="*/ 0 h 33"/>
                  <a:gd name="T30" fmla="*/ 32 w 69"/>
                  <a:gd name="T31" fmla="*/ 5 h 33"/>
                  <a:gd name="T32" fmla="*/ 29 w 69"/>
                  <a:gd name="T33" fmla="*/ 2 h 33"/>
                  <a:gd name="T34" fmla="*/ 24 w 69"/>
                  <a:gd name="T35" fmla="*/ 4 h 33"/>
                  <a:gd name="T36" fmla="*/ 19 w 69"/>
                  <a:gd name="T37" fmla="*/ 6 h 33"/>
                  <a:gd name="T38" fmla="*/ 18 w 69"/>
                  <a:gd name="T39" fmla="*/ 11 h 33"/>
                  <a:gd name="T40" fmla="*/ 11 w 69"/>
                  <a:gd name="T41" fmla="*/ 16 h 33"/>
                  <a:gd name="T42" fmla="*/ 5 w 69"/>
                  <a:gd name="T43" fmla="*/ 16 h 33"/>
                  <a:gd name="T44" fmla="*/ 1 w 69"/>
                  <a:gd name="T45" fmla="*/ 19 h 33"/>
                  <a:gd name="T46" fmla="*/ 1 w 69"/>
                  <a:gd name="T47" fmla="*/ 24 h 33"/>
                  <a:gd name="T48" fmla="*/ 1 w 69"/>
                  <a:gd name="T49" fmla="*/ 29 h 33"/>
                  <a:gd name="T50" fmla="*/ 5 w 69"/>
                  <a:gd name="T51" fmla="*/ 34 h 33"/>
                  <a:gd name="T52" fmla="*/ 11 w 69"/>
                  <a:gd name="T53" fmla="*/ 39 h 33"/>
                  <a:gd name="T54" fmla="*/ 26 w 69"/>
                  <a:gd name="T55" fmla="*/ 40 h 33"/>
                  <a:gd name="T56" fmla="*/ 29 w 69"/>
                  <a:gd name="T57" fmla="*/ 38 h 33"/>
                  <a:gd name="T58" fmla="*/ 28 w 69"/>
                  <a:gd name="T59" fmla="*/ 34 h 33"/>
                  <a:gd name="T60" fmla="*/ 31 w 69"/>
                  <a:gd name="T61" fmla="*/ 34 h 33"/>
                  <a:gd name="T62" fmla="*/ 38 w 69"/>
                  <a:gd name="T63" fmla="*/ 34 h 33"/>
                  <a:gd name="T64" fmla="*/ 40 w 69"/>
                  <a:gd name="T65" fmla="*/ 29 h 33"/>
                  <a:gd name="T66" fmla="*/ 46 w 69"/>
                  <a:gd name="T67" fmla="*/ 32 h 33"/>
                  <a:gd name="T68" fmla="*/ 51 w 69"/>
                  <a:gd name="T69" fmla="*/ 28 h 33"/>
                  <a:gd name="T70" fmla="*/ 54 w 69"/>
                  <a:gd name="T71" fmla="*/ 23 h 33"/>
                  <a:gd name="T72" fmla="*/ 61 w 69"/>
                  <a:gd name="T73" fmla="*/ 23 h 33"/>
                  <a:gd name="T74" fmla="*/ 66 w 69"/>
                  <a:gd name="T75" fmla="*/ 22 h 33"/>
                  <a:gd name="T76" fmla="*/ 71 w 69"/>
                  <a:gd name="T77" fmla="*/ 28 h 33"/>
                  <a:gd name="T78" fmla="*/ 77 w 69"/>
                  <a:gd name="T79" fmla="*/ 25 h 3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
                  <a:gd name="T121" fmla="*/ 0 h 33"/>
                  <a:gd name="T122" fmla="*/ 69 w 69"/>
                  <a:gd name="T123" fmla="*/ 33 h 3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 h="33">
                    <a:moveTo>
                      <a:pt x="64" y="21"/>
                    </a:moveTo>
                    <a:cubicBezTo>
                      <a:pt x="64" y="20"/>
                      <a:pt x="64" y="19"/>
                      <a:pt x="64" y="18"/>
                    </a:cubicBezTo>
                    <a:cubicBezTo>
                      <a:pt x="64" y="17"/>
                      <a:pt x="65" y="16"/>
                      <a:pt x="66" y="15"/>
                    </a:cubicBezTo>
                    <a:cubicBezTo>
                      <a:pt x="66" y="14"/>
                      <a:pt x="66" y="12"/>
                      <a:pt x="67" y="11"/>
                    </a:cubicBezTo>
                    <a:cubicBezTo>
                      <a:pt x="67" y="11"/>
                      <a:pt x="68" y="10"/>
                      <a:pt x="69" y="9"/>
                    </a:cubicBezTo>
                    <a:cubicBezTo>
                      <a:pt x="67" y="9"/>
                      <a:pt x="65" y="9"/>
                      <a:pt x="63" y="8"/>
                    </a:cubicBezTo>
                    <a:cubicBezTo>
                      <a:pt x="62" y="7"/>
                      <a:pt x="61" y="5"/>
                      <a:pt x="59" y="4"/>
                    </a:cubicBezTo>
                    <a:cubicBezTo>
                      <a:pt x="57" y="3"/>
                      <a:pt x="55" y="3"/>
                      <a:pt x="53" y="3"/>
                    </a:cubicBezTo>
                    <a:cubicBezTo>
                      <a:pt x="51" y="3"/>
                      <a:pt x="51" y="5"/>
                      <a:pt x="49" y="6"/>
                    </a:cubicBezTo>
                    <a:cubicBezTo>
                      <a:pt x="49" y="6"/>
                      <a:pt x="48" y="5"/>
                      <a:pt x="47" y="4"/>
                    </a:cubicBezTo>
                    <a:cubicBezTo>
                      <a:pt x="45" y="4"/>
                      <a:pt x="43" y="3"/>
                      <a:pt x="41" y="4"/>
                    </a:cubicBezTo>
                    <a:cubicBezTo>
                      <a:pt x="40" y="4"/>
                      <a:pt x="40" y="6"/>
                      <a:pt x="38" y="7"/>
                    </a:cubicBezTo>
                    <a:cubicBezTo>
                      <a:pt x="37" y="8"/>
                      <a:pt x="36" y="8"/>
                      <a:pt x="35" y="8"/>
                    </a:cubicBezTo>
                    <a:cubicBezTo>
                      <a:pt x="34" y="7"/>
                      <a:pt x="36" y="6"/>
                      <a:pt x="35" y="5"/>
                    </a:cubicBezTo>
                    <a:cubicBezTo>
                      <a:pt x="34" y="3"/>
                      <a:pt x="33" y="1"/>
                      <a:pt x="31" y="0"/>
                    </a:cubicBezTo>
                    <a:cubicBezTo>
                      <a:pt x="29" y="0"/>
                      <a:pt x="29" y="4"/>
                      <a:pt x="27" y="4"/>
                    </a:cubicBezTo>
                    <a:cubicBezTo>
                      <a:pt x="26" y="4"/>
                      <a:pt x="25" y="3"/>
                      <a:pt x="24" y="2"/>
                    </a:cubicBezTo>
                    <a:cubicBezTo>
                      <a:pt x="23" y="2"/>
                      <a:pt x="21" y="3"/>
                      <a:pt x="20" y="3"/>
                    </a:cubicBezTo>
                    <a:cubicBezTo>
                      <a:pt x="19" y="3"/>
                      <a:pt x="17" y="4"/>
                      <a:pt x="16" y="5"/>
                    </a:cubicBezTo>
                    <a:cubicBezTo>
                      <a:pt x="15" y="6"/>
                      <a:pt x="15" y="8"/>
                      <a:pt x="15" y="9"/>
                    </a:cubicBezTo>
                    <a:cubicBezTo>
                      <a:pt x="13" y="10"/>
                      <a:pt x="11" y="12"/>
                      <a:pt x="9" y="13"/>
                    </a:cubicBezTo>
                    <a:cubicBezTo>
                      <a:pt x="7" y="14"/>
                      <a:pt x="6" y="12"/>
                      <a:pt x="4" y="13"/>
                    </a:cubicBezTo>
                    <a:cubicBezTo>
                      <a:pt x="3" y="13"/>
                      <a:pt x="2" y="15"/>
                      <a:pt x="1" y="16"/>
                    </a:cubicBezTo>
                    <a:cubicBezTo>
                      <a:pt x="1" y="17"/>
                      <a:pt x="1" y="19"/>
                      <a:pt x="1" y="20"/>
                    </a:cubicBezTo>
                    <a:cubicBezTo>
                      <a:pt x="1" y="21"/>
                      <a:pt x="0" y="23"/>
                      <a:pt x="1" y="24"/>
                    </a:cubicBezTo>
                    <a:cubicBezTo>
                      <a:pt x="1" y="25"/>
                      <a:pt x="3" y="26"/>
                      <a:pt x="4" y="28"/>
                    </a:cubicBezTo>
                    <a:cubicBezTo>
                      <a:pt x="6" y="29"/>
                      <a:pt x="7" y="31"/>
                      <a:pt x="9" y="32"/>
                    </a:cubicBezTo>
                    <a:cubicBezTo>
                      <a:pt x="13" y="33"/>
                      <a:pt x="18" y="33"/>
                      <a:pt x="22" y="33"/>
                    </a:cubicBezTo>
                    <a:cubicBezTo>
                      <a:pt x="23" y="33"/>
                      <a:pt x="24" y="32"/>
                      <a:pt x="24" y="31"/>
                    </a:cubicBezTo>
                    <a:cubicBezTo>
                      <a:pt x="25" y="30"/>
                      <a:pt x="23" y="29"/>
                      <a:pt x="23" y="28"/>
                    </a:cubicBezTo>
                    <a:cubicBezTo>
                      <a:pt x="23" y="27"/>
                      <a:pt x="25" y="28"/>
                      <a:pt x="26" y="28"/>
                    </a:cubicBezTo>
                    <a:cubicBezTo>
                      <a:pt x="28" y="27"/>
                      <a:pt x="30" y="28"/>
                      <a:pt x="32" y="28"/>
                    </a:cubicBezTo>
                    <a:cubicBezTo>
                      <a:pt x="33" y="27"/>
                      <a:pt x="32" y="24"/>
                      <a:pt x="33" y="24"/>
                    </a:cubicBezTo>
                    <a:cubicBezTo>
                      <a:pt x="35" y="24"/>
                      <a:pt x="36" y="26"/>
                      <a:pt x="38" y="26"/>
                    </a:cubicBezTo>
                    <a:cubicBezTo>
                      <a:pt x="39" y="25"/>
                      <a:pt x="41" y="24"/>
                      <a:pt x="42" y="23"/>
                    </a:cubicBezTo>
                    <a:cubicBezTo>
                      <a:pt x="43" y="22"/>
                      <a:pt x="43" y="19"/>
                      <a:pt x="45" y="19"/>
                    </a:cubicBezTo>
                    <a:cubicBezTo>
                      <a:pt x="47" y="18"/>
                      <a:pt x="49" y="19"/>
                      <a:pt x="51" y="19"/>
                    </a:cubicBezTo>
                    <a:cubicBezTo>
                      <a:pt x="53" y="19"/>
                      <a:pt x="54" y="18"/>
                      <a:pt x="55" y="18"/>
                    </a:cubicBezTo>
                    <a:cubicBezTo>
                      <a:pt x="57" y="19"/>
                      <a:pt x="57" y="22"/>
                      <a:pt x="59" y="23"/>
                    </a:cubicBezTo>
                    <a:cubicBezTo>
                      <a:pt x="61" y="23"/>
                      <a:pt x="63" y="22"/>
                      <a:pt x="64" y="2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 name="Freeform 2591"/>
              <p:cNvSpPr>
                <a:spLocks noChangeAspect="1"/>
              </p:cNvSpPr>
              <p:nvPr/>
            </p:nvSpPr>
            <p:spPr bwMode="auto">
              <a:xfrm>
                <a:off x="3053" y="1789"/>
                <a:ext cx="85" cy="73"/>
              </a:xfrm>
              <a:custGeom>
                <a:avLst/>
                <a:gdLst>
                  <a:gd name="T0" fmla="*/ 81 w 71"/>
                  <a:gd name="T1" fmla="*/ 30 h 61"/>
                  <a:gd name="T2" fmla="*/ 81 w 71"/>
                  <a:gd name="T3" fmla="*/ 26 h 61"/>
                  <a:gd name="T4" fmla="*/ 80 w 71"/>
                  <a:gd name="T5" fmla="*/ 19 h 61"/>
                  <a:gd name="T6" fmla="*/ 75 w 71"/>
                  <a:gd name="T7" fmla="*/ 14 h 61"/>
                  <a:gd name="T8" fmla="*/ 63 w 71"/>
                  <a:gd name="T9" fmla="*/ 16 h 61"/>
                  <a:gd name="T10" fmla="*/ 51 w 71"/>
                  <a:gd name="T11" fmla="*/ 8 h 61"/>
                  <a:gd name="T12" fmla="*/ 49 w 71"/>
                  <a:gd name="T13" fmla="*/ 5 h 61"/>
                  <a:gd name="T14" fmla="*/ 43 w 71"/>
                  <a:gd name="T15" fmla="*/ 1 h 61"/>
                  <a:gd name="T16" fmla="*/ 40 w 71"/>
                  <a:gd name="T17" fmla="*/ 4 h 61"/>
                  <a:gd name="T18" fmla="*/ 31 w 71"/>
                  <a:gd name="T19" fmla="*/ 16 h 61"/>
                  <a:gd name="T20" fmla="*/ 26 w 71"/>
                  <a:gd name="T21" fmla="*/ 24 h 61"/>
                  <a:gd name="T22" fmla="*/ 18 w 71"/>
                  <a:gd name="T23" fmla="*/ 23 h 61"/>
                  <a:gd name="T24" fmla="*/ 12 w 71"/>
                  <a:gd name="T25" fmla="*/ 23 h 61"/>
                  <a:gd name="T26" fmla="*/ 6 w 71"/>
                  <a:gd name="T27" fmla="*/ 24 h 61"/>
                  <a:gd name="T28" fmla="*/ 0 w 71"/>
                  <a:gd name="T29" fmla="*/ 23 h 61"/>
                  <a:gd name="T30" fmla="*/ 7 w 71"/>
                  <a:gd name="T31" fmla="*/ 37 h 61"/>
                  <a:gd name="T32" fmla="*/ 12 w 71"/>
                  <a:gd name="T33" fmla="*/ 25 h 61"/>
                  <a:gd name="T34" fmla="*/ 20 w 71"/>
                  <a:gd name="T35" fmla="*/ 31 h 61"/>
                  <a:gd name="T36" fmla="*/ 24 w 71"/>
                  <a:gd name="T37" fmla="*/ 42 h 61"/>
                  <a:gd name="T38" fmla="*/ 28 w 71"/>
                  <a:gd name="T39" fmla="*/ 51 h 61"/>
                  <a:gd name="T40" fmla="*/ 36 w 71"/>
                  <a:gd name="T41" fmla="*/ 59 h 61"/>
                  <a:gd name="T42" fmla="*/ 45 w 71"/>
                  <a:gd name="T43" fmla="*/ 63 h 61"/>
                  <a:gd name="T44" fmla="*/ 62 w 71"/>
                  <a:gd name="T45" fmla="*/ 73 h 61"/>
                  <a:gd name="T46" fmla="*/ 53 w 71"/>
                  <a:gd name="T47" fmla="*/ 61 h 61"/>
                  <a:gd name="T48" fmla="*/ 42 w 71"/>
                  <a:gd name="T49" fmla="*/ 49 h 61"/>
                  <a:gd name="T50" fmla="*/ 36 w 71"/>
                  <a:gd name="T51" fmla="*/ 37 h 61"/>
                  <a:gd name="T52" fmla="*/ 34 w 71"/>
                  <a:gd name="T53" fmla="*/ 30 h 61"/>
                  <a:gd name="T54" fmla="*/ 42 w 71"/>
                  <a:gd name="T55" fmla="*/ 32 h 61"/>
                  <a:gd name="T56" fmla="*/ 47 w 71"/>
                  <a:gd name="T57" fmla="*/ 28 h 61"/>
                  <a:gd name="T58" fmla="*/ 55 w 71"/>
                  <a:gd name="T59" fmla="*/ 29 h 61"/>
                  <a:gd name="T60" fmla="*/ 63 w 71"/>
                  <a:gd name="T61" fmla="*/ 32 h 61"/>
                  <a:gd name="T62" fmla="*/ 74 w 71"/>
                  <a:gd name="T63" fmla="*/ 31 h 61"/>
                  <a:gd name="T64" fmla="*/ 79 w 71"/>
                  <a:gd name="T65" fmla="*/ 36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1"/>
                  <a:gd name="T100" fmla="*/ 0 h 61"/>
                  <a:gd name="T101" fmla="*/ 71 w 71"/>
                  <a:gd name="T102" fmla="*/ 61 h 6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1" h="61">
                    <a:moveTo>
                      <a:pt x="69" y="29"/>
                    </a:moveTo>
                    <a:cubicBezTo>
                      <a:pt x="69" y="28"/>
                      <a:pt x="68" y="27"/>
                      <a:pt x="68" y="25"/>
                    </a:cubicBezTo>
                    <a:cubicBezTo>
                      <a:pt x="69" y="24"/>
                      <a:pt x="71" y="25"/>
                      <a:pt x="71" y="23"/>
                    </a:cubicBezTo>
                    <a:cubicBezTo>
                      <a:pt x="71" y="22"/>
                      <a:pt x="69" y="23"/>
                      <a:pt x="68" y="22"/>
                    </a:cubicBezTo>
                    <a:cubicBezTo>
                      <a:pt x="67" y="21"/>
                      <a:pt x="67" y="20"/>
                      <a:pt x="67" y="19"/>
                    </a:cubicBezTo>
                    <a:cubicBezTo>
                      <a:pt x="67" y="18"/>
                      <a:pt x="67" y="17"/>
                      <a:pt x="67" y="16"/>
                    </a:cubicBezTo>
                    <a:cubicBezTo>
                      <a:pt x="67" y="14"/>
                      <a:pt x="66" y="13"/>
                      <a:pt x="65" y="12"/>
                    </a:cubicBezTo>
                    <a:cubicBezTo>
                      <a:pt x="64" y="12"/>
                      <a:pt x="63" y="11"/>
                      <a:pt x="63" y="12"/>
                    </a:cubicBezTo>
                    <a:cubicBezTo>
                      <a:pt x="62" y="12"/>
                      <a:pt x="61" y="14"/>
                      <a:pt x="60" y="14"/>
                    </a:cubicBezTo>
                    <a:cubicBezTo>
                      <a:pt x="58" y="14"/>
                      <a:pt x="55" y="14"/>
                      <a:pt x="53" y="13"/>
                    </a:cubicBezTo>
                    <a:cubicBezTo>
                      <a:pt x="51" y="13"/>
                      <a:pt x="48" y="12"/>
                      <a:pt x="46" y="11"/>
                    </a:cubicBezTo>
                    <a:cubicBezTo>
                      <a:pt x="45" y="10"/>
                      <a:pt x="45" y="8"/>
                      <a:pt x="43" y="7"/>
                    </a:cubicBezTo>
                    <a:cubicBezTo>
                      <a:pt x="43" y="7"/>
                      <a:pt x="42" y="7"/>
                      <a:pt x="42" y="7"/>
                    </a:cubicBezTo>
                    <a:cubicBezTo>
                      <a:pt x="41" y="6"/>
                      <a:pt x="42" y="4"/>
                      <a:pt x="41" y="4"/>
                    </a:cubicBezTo>
                    <a:cubicBezTo>
                      <a:pt x="40" y="3"/>
                      <a:pt x="39" y="4"/>
                      <a:pt x="38" y="4"/>
                    </a:cubicBezTo>
                    <a:cubicBezTo>
                      <a:pt x="37" y="3"/>
                      <a:pt x="37" y="2"/>
                      <a:pt x="36" y="1"/>
                    </a:cubicBezTo>
                    <a:cubicBezTo>
                      <a:pt x="35" y="1"/>
                      <a:pt x="34" y="0"/>
                      <a:pt x="33" y="0"/>
                    </a:cubicBezTo>
                    <a:cubicBezTo>
                      <a:pt x="32" y="1"/>
                      <a:pt x="34" y="3"/>
                      <a:pt x="33" y="3"/>
                    </a:cubicBezTo>
                    <a:cubicBezTo>
                      <a:pt x="31" y="5"/>
                      <a:pt x="27" y="4"/>
                      <a:pt x="26" y="6"/>
                    </a:cubicBezTo>
                    <a:cubicBezTo>
                      <a:pt x="25" y="8"/>
                      <a:pt x="27" y="11"/>
                      <a:pt x="26" y="13"/>
                    </a:cubicBezTo>
                    <a:cubicBezTo>
                      <a:pt x="26" y="14"/>
                      <a:pt x="23" y="12"/>
                      <a:pt x="22" y="13"/>
                    </a:cubicBezTo>
                    <a:cubicBezTo>
                      <a:pt x="21" y="15"/>
                      <a:pt x="23" y="18"/>
                      <a:pt x="22" y="20"/>
                    </a:cubicBezTo>
                    <a:cubicBezTo>
                      <a:pt x="21" y="21"/>
                      <a:pt x="20" y="20"/>
                      <a:pt x="18" y="19"/>
                    </a:cubicBezTo>
                    <a:cubicBezTo>
                      <a:pt x="17" y="19"/>
                      <a:pt x="16" y="19"/>
                      <a:pt x="15" y="19"/>
                    </a:cubicBezTo>
                    <a:cubicBezTo>
                      <a:pt x="14" y="18"/>
                      <a:pt x="14" y="17"/>
                      <a:pt x="13" y="17"/>
                    </a:cubicBezTo>
                    <a:cubicBezTo>
                      <a:pt x="12" y="17"/>
                      <a:pt x="11" y="19"/>
                      <a:pt x="10" y="19"/>
                    </a:cubicBezTo>
                    <a:cubicBezTo>
                      <a:pt x="9" y="19"/>
                      <a:pt x="8" y="18"/>
                      <a:pt x="7" y="18"/>
                    </a:cubicBezTo>
                    <a:cubicBezTo>
                      <a:pt x="6" y="19"/>
                      <a:pt x="6" y="19"/>
                      <a:pt x="5" y="20"/>
                    </a:cubicBezTo>
                    <a:cubicBezTo>
                      <a:pt x="4" y="20"/>
                      <a:pt x="3" y="20"/>
                      <a:pt x="2" y="20"/>
                    </a:cubicBezTo>
                    <a:cubicBezTo>
                      <a:pt x="1" y="19"/>
                      <a:pt x="0" y="18"/>
                      <a:pt x="0" y="19"/>
                    </a:cubicBezTo>
                    <a:cubicBezTo>
                      <a:pt x="0" y="21"/>
                      <a:pt x="1" y="23"/>
                      <a:pt x="2" y="26"/>
                    </a:cubicBezTo>
                    <a:cubicBezTo>
                      <a:pt x="3" y="28"/>
                      <a:pt x="3" y="31"/>
                      <a:pt x="6" y="31"/>
                    </a:cubicBezTo>
                    <a:cubicBezTo>
                      <a:pt x="7" y="31"/>
                      <a:pt x="7" y="28"/>
                      <a:pt x="8" y="26"/>
                    </a:cubicBezTo>
                    <a:cubicBezTo>
                      <a:pt x="9" y="24"/>
                      <a:pt x="9" y="22"/>
                      <a:pt x="10" y="21"/>
                    </a:cubicBezTo>
                    <a:cubicBezTo>
                      <a:pt x="11" y="21"/>
                      <a:pt x="13" y="21"/>
                      <a:pt x="13" y="22"/>
                    </a:cubicBezTo>
                    <a:cubicBezTo>
                      <a:pt x="15" y="23"/>
                      <a:pt x="16" y="24"/>
                      <a:pt x="17" y="26"/>
                    </a:cubicBezTo>
                    <a:cubicBezTo>
                      <a:pt x="17" y="28"/>
                      <a:pt x="17" y="29"/>
                      <a:pt x="17" y="31"/>
                    </a:cubicBezTo>
                    <a:cubicBezTo>
                      <a:pt x="18" y="33"/>
                      <a:pt x="19" y="34"/>
                      <a:pt x="20" y="35"/>
                    </a:cubicBezTo>
                    <a:cubicBezTo>
                      <a:pt x="21" y="37"/>
                      <a:pt x="25" y="38"/>
                      <a:pt x="25" y="39"/>
                    </a:cubicBezTo>
                    <a:cubicBezTo>
                      <a:pt x="26" y="40"/>
                      <a:pt x="22" y="42"/>
                      <a:pt x="23" y="43"/>
                    </a:cubicBezTo>
                    <a:cubicBezTo>
                      <a:pt x="24" y="44"/>
                      <a:pt x="26" y="45"/>
                      <a:pt x="27" y="47"/>
                    </a:cubicBezTo>
                    <a:cubicBezTo>
                      <a:pt x="28" y="48"/>
                      <a:pt x="29" y="48"/>
                      <a:pt x="30" y="49"/>
                    </a:cubicBezTo>
                    <a:cubicBezTo>
                      <a:pt x="31" y="50"/>
                      <a:pt x="31" y="52"/>
                      <a:pt x="33" y="53"/>
                    </a:cubicBezTo>
                    <a:cubicBezTo>
                      <a:pt x="34" y="54"/>
                      <a:pt x="37" y="52"/>
                      <a:pt x="38" y="53"/>
                    </a:cubicBezTo>
                    <a:cubicBezTo>
                      <a:pt x="41" y="53"/>
                      <a:pt x="43" y="55"/>
                      <a:pt x="44" y="56"/>
                    </a:cubicBezTo>
                    <a:cubicBezTo>
                      <a:pt x="47" y="57"/>
                      <a:pt x="50" y="59"/>
                      <a:pt x="52" y="61"/>
                    </a:cubicBezTo>
                    <a:cubicBezTo>
                      <a:pt x="51" y="60"/>
                      <a:pt x="50" y="58"/>
                      <a:pt x="49" y="57"/>
                    </a:cubicBezTo>
                    <a:cubicBezTo>
                      <a:pt x="47" y="55"/>
                      <a:pt x="45" y="53"/>
                      <a:pt x="44" y="51"/>
                    </a:cubicBezTo>
                    <a:cubicBezTo>
                      <a:pt x="42" y="49"/>
                      <a:pt x="40" y="47"/>
                      <a:pt x="39" y="45"/>
                    </a:cubicBezTo>
                    <a:cubicBezTo>
                      <a:pt x="37" y="43"/>
                      <a:pt x="36" y="43"/>
                      <a:pt x="35" y="41"/>
                    </a:cubicBezTo>
                    <a:cubicBezTo>
                      <a:pt x="34" y="40"/>
                      <a:pt x="34" y="38"/>
                      <a:pt x="33" y="36"/>
                    </a:cubicBezTo>
                    <a:cubicBezTo>
                      <a:pt x="32" y="34"/>
                      <a:pt x="31" y="33"/>
                      <a:pt x="30" y="31"/>
                    </a:cubicBezTo>
                    <a:cubicBezTo>
                      <a:pt x="29" y="31"/>
                      <a:pt x="28" y="32"/>
                      <a:pt x="28" y="31"/>
                    </a:cubicBezTo>
                    <a:cubicBezTo>
                      <a:pt x="27" y="30"/>
                      <a:pt x="27" y="27"/>
                      <a:pt x="28" y="25"/>
                    </a:cubicBezTo>
                    <a:cubicBezTo>
                      <a:pt x="28" y="25"/>
                      <a:pt x="29" y="23"/>
                      <a:pt x="30" y="24"/>
                    </a:cubicBezTo>
                    <a:cubicBezTo>
                      <a:pt x="32" y="24"/>
                      <a:pt x="33" y="27"/>
                      <a:pt x="35" y="27"/>
                    </a:cubicBezTo>
                    <a:cubicBezTo>
                      <a:pt x="36" y="28"/>
                      <a:pt x="36" y="25"/>
                      <a:pt x="37" y="25"/>
                    </a:cubicBezTo>
                    <a:cubicBezTo>
                      <a:pt x="37" y="24"/>
                      <a:pt x="38" y="23"/>
                      <a:pt x="39" y="23"/>
                    </a:cubicBezTo>
                    <a:cubicBezTo>
                      <a:pt x="40" y="23"/>
                      <a:pt x="40" y="25"/>
                      <a:pt x="41" y="25"/>
                    </a:cubicBezTo>
                    <a:cubicBezTo>
                      <a:pt x="43" y="25"/>
                      <a:pt x="44" y="24"/>
                      <a:pt x="46" y="24"/>
                    </a:cubicBezTo>
                    <a:cubicBezTo>
                      <a:pt x="48" y="24"/>
                      <a:pt x="51" y="24"/>
                      <a:pt x="53" y="25"/>
                    </a:cubicBezTo>
                    <a:cubicBezTo>
                      <a:pt x="53" y="25"/>
                      <a:pt x="53" y="27"/>
                      <a:pt x="53" y="27"/>
                    </a:cubicBezTo>
                    <a:cubicBezTo>
                      <a:pt x="54" y="27"/>
                      <a:pt x="54" y="26"/>
                      <a:pt x="55" y="26"/>
                    </a:cubicBezTo>
                    <a:cubicBezTo>
                      <a:pt x="57" y="25"/>
                      <a:pt x="60" y="26"/>
                      <a:pt x="62" y="26"/>
                    </a:cubicBezTo>
                    <a:cubicBezTo>
                      <a:pt x="63" y="26"/>
                      <a:pt x="64" y="26"/>
                      <a:pt x="65" y="27"/>
                    </a:cubicBezTo>
                    <a:cubicBezTo>
                      <a:pt x="66" y="28"/>
                      <a:pt x="65" y="29"/>
                      <a:pt x="66" y="30"/>
                    </a:cubicBezTo>
                    <a:cubicBezTo>
                      <a:pt x="67" y="31"/>
                      <a:pt x="68" y="29"/>
                      <a:pt x="69" y="2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 name="Freeform 2592"/>
              <p:cNvSpPr>
                <a:spLocks noChangeAspect="1"/>
              </p:cNvSpPr>
              <p:nvPr/>
            </p:nvSpPr>
            <p:spPr bwMode="auto">
              <a:xfrm>
                <a:off x="3085" y="1816"/>
                <a:ext cx="59" cy="56"/>
              </a:xfrm>
              <a:custGeom>
                <a:avLst/>
                <a:gdLst>
                  <a:gd name="T0" fmla="*/ 30 w 49"/>
                  <a:gd name="T1" fmla="*/ 46 h 46"/>
                  <a:gd name="T2" fmla="*/ 26 w 49"/>
                  <a:gd name="T3" fmla="*/ 41 h 46"/>
                  <a:gd name="T4" fmla="*/ 20 w 49"/>
                  <a:gd name="T5" fmla="*/ 34 h 46"/>
                  <a:gd name="T6" fmla="*/ 14 w 49"/>
                  <a:gd name="T7" fmla="*/ 27 h 46"/>
                  <a:gd name="T8" fmla="*/ 10 w 49"/>
                  <a:gd name="T9" fmla="*/ 22 h 46"/>
                  <a:gd name="T10" fmla="*/ 7 w 49"/>
                  <a:gd name="T11" fmla="*/ 16 h 46"/>
                  <a:gd name="T12" fmla="*/ 4 w 49"/>
                  <a:gd name="T13" fmla="*/ 10 h 46"/>
                  <a:gd name="T14" fmla="*/ 1 w 49"/>
                  <a:gd name="T15" fmla="*/ 10 h 46"/>
                  <a:gd name="T16" fmla="*/ 1 w 49"/>
                  <a:gd name="T17" fmla="*/ 2 h 46"/>
                  <a:gd name="T18" fmla="*/ 4 w 49"/>
                  <a:gd name="T19" fmla="*/ 1 h 46"/>
                  <a:gd name="T20" fmla="*/ 10 w 49"/>
                  <a:gd name="T21" fmla="*/ 5 h 46"/>
                  <a:gd name="T22" fmla="*/ 12 w 49"/>
                  <a:gd name="T23" fmla="*/ 2 h 46"/>
                  <a:gd name="T24" fmla="*/ 14 w 49"/>
                  <a:gd name="T25" fmla="*/ 0 h 46"/>
                  <a:gd name="T26" fmla="*/ 17 w 49"/>
                  <a:gd name="T27" fmla="*/ 2 h 46"/>
                  <a:gd name="T28" fmla="*/ 23 w 49"/>
                  <a:gd name="T29" fmla="*/ 1 h 46"/>
                  <a:gd name="T30" fmla="*/ 31 w 49"/>
                  <a:gd name="T31" fmla="*/ 2 h 46"/>
                  <a:gd name="T32" fmla="*/ 31 w 49"/>
                  <a:gd name="T33" fmla="*/ 5 h 46"/>
                  <a:gd name="T34" fmla="*/ 34 w 49"/>
                  <a:gd name="T35" fmla="*/ 4 h 46"/>
                  <a:gd name="T36" fmla="*/ 42 w 49"/>
                  <a:gd name="T37" fmla="*/ 4 h 46"/>
                  <a:gd name="T38" fmla="*/ 46 w 49"/>
                  <a:gd name="T39" fmla="*/ 5 h 46"/>
                  <a:gd name="T40" fmla="*/ 47 w 49"/>
                  <a:gd name="T41" fmla="*/ 9 h 46"/>
                  <a:gd name="T42" fmla="*/ 51 w 49"/>
                  <a:gd name="T43" fmla="*/ 7 h 46"/>
                  <a:gd name="T44" fmla="*/ 54 w 49"/>
                  <a:gd name="T45" fmla="*/ 7 h 46"/>
                  <a:gd name="T46" fmla="*/ 51 w 49"/>
                  <a:gd name="T47" fmla="*/ 18 h 46"/>
                  <a:gd name="T48" fmla="*/ 58 w 49"/>
                  <a:gd name="T49" fmla="*/ 26 h 46"/>
                  <a:gd name="T50" fmla="*/ 53 w 49"/>
                  <a:gd name="T51" fmla="*/ 26 h 46"/>
                  <a:gd name="T52" fmla="*/ 58 w 49"/>
                  <a:gd name="T53" fmla="*/ 34 h 46"/>
                  <a:gd name="T54" fmla="*/ 53 w 49"/>
                  <a:gd name="T55" fmla="*/ 34 h 46"/>
                  <a:gd name="T56" fmla="*/ 49 w 49"/>
                  <a:gd name="T57" fmla="*/ 35 h 46"/>
                  <a:gd name="T58" fmla="*/ 49 w 49"/>
                  <a:gd name="T59" fmla="*/ 40 h 46"/>
                  <a:gd name="T60" fmla="*/ 45 w 49"/>
                  <a:gd name="T61" fmla="*/ 45 h 46"/>
                  <a:gd name="T62" fmla="*/ 41 w 49"/>
                  <a:gd name="T63" fmla="*/ 49 h 46"/>
                  <a:gd name="T64" fmla="*/ 42 w 49"/>
                  <a:gd name="T65" fmla="*/ 56 h 46"/>
                  <a:gd name="T66" fmla="*/ 34 w 49"/>
                  <a:gd name="T67" fmla="*/ 49 h 46"/>
                  <a:gd name="T68" fmla="*/ 30 w 49"/>
                  <a:gd name="T69" fmla="*/ 46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9"/>
                  <a:gd name="T106" fmla="*/ 0 h 46"/>
                  <a:gd name="T107" fmla="*/ 49 w 49"/>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9" h="46">
                    <a:moveTo>
                      <a:pt x="25" y="38"/>
                    </a:moveTo>
                    <a:cubicBezTo>
                      <a:pt x="24" y="37"/>
                      <a:pt x="23" y="35"/>
                      <a:pt x="22" y="34"/>
                    </a:cubicBezTo>
                    <a:cubicBezTo>
                      <a:pt x="20" y="32"/>
                      <a:pt x="18" y="30"/>
                      <a:pt x="17" y="28"/>
                    </a:cubicBezTo>
                    <a:cubicBezTo>
                      <a:pt x="15" y="26"/>
                      <a:pt x="13" y="24"/>
                      <a:pt x="12" y="22"/>
                    </a:cubicBezTo>
                    <a:cubicBezTo>
                      <a:pt x="10" y="20"/>
                      <a:pt x="9" y="20"/>
                      <a:pt x="8" y="18"/>
                    </a:cubicBezTo>
                    <a:cubicBezTo>
                      <a:pt x="7" y="17"/>
                      <a:pt x="7" y="15"/>
                      <a:pt x="6" y="13"/>
                    </a:cubicBezTo>
                    <a:cubicBezTo>
                      <a:pt x="5" y="11"/>
                      <a:pt x="4" y="10"/>
                      <a:pt x="3" y="8"/>
                    </a:cubicBezTo>
                    <a:cubicBezTo>
                      <a:pt x="2" y="8"/>
                      <a:pt x="1" y="9"/>
                      <a:pt x="1" y="8"/>
                    </a:cubicBezTo>
                    <a:cubicBezTo>
                      <a:pt x="0" y="7"/>
                      <a:pt x="0" y="4"/>
                      <a:pt x="1" y="2"/>
                    </a:cubicBezTo>
                    <a:cubicBezTo>
                      <a:pt x="1" y="2"/>
                      <a:pt x="2" y="0"/>
                      <a:pt x="3" y="1"/>
                    </a:cubicBezTo>
                    <a:cubicBezTo>
                      <a:pt x="5" y="1"/>
                      <a:pt x="6" y="4"/>
                      <a:pt x="8" y="4"/>
                    </a:cubicBezTo>
                    <a:cubicBezTo>
                      <a:pt x="9" y="5"/>
                      <a:pt x="9" y="2"/>
                      <a:pt x="10" y="2"/>
                    </a:cubicBezTo>
                    <a:cubicBezTo>
                      <a:pt x="10" y="1"/>
                      <a:pt x="11" y="0"/>
                      <a:pt x="12" y="0"/>
                    </a:cubicBezTo>
                    <a:cubicBezTo>
                      <a:pt x="13" y="0"/>
                      <a:pt x="13" y="2"/>
                      <a:pt x="14" y="2"/>
                    </a:cubicBezTo>
                    <a:cubicBezTo>
                      <a:pt x="16" y="2"/>
                      <a:pt x="17" y="1"/>
                      <a:pt x="19" y="1"/>
                    </a:cubicBezTo>
                    <a:cubicBezTo>
                      <a:pt x="21" y="1"/>
                      <a:pt x="24" y="1"/>
                      <a:pt x="26" y="2"/>
                    </a:cubicBezTo>
                    <a:cubicBezTo>
                      <a:pt x="26" y="2"/>
                      <a:pt x="26" y="4"/>
                      <a:pt x="26" y="4"/>
                    </a:cubicBezTo>
                    <a:cubicBezTo>
                      <a:pt x="27" y="4"/>
                      <a:pt x="27" y="3"/>
                      <a:pt x="28" y="3"/>
                    </a:cubicBezTo>
                    <a:cubicBezTo>
                      <a:pt x="30" y="2"/>
                      <a:pt x="33" y="3"/>
                      <a:pt x="35" y="3"/>
                    </a:cubicBezTo>
                    <a:cubicBezTo>
                      <a:pt x="36" y="3"/>
                      <a:pt x="37" y="3"/>
                      <a:pt x="38" y="4"/>
                    </a:cubicBezTo>
                    <a:cubicBezTo>
                      <a:pt x="39" y="5"/>
                      <a:pt x="38" y="6"/>
                      <a:pt x="39" y="7"/>
                    </a:cubicBezTo>
                    <a:cubicBezTo>
                      <a:pt x="40" y="8"/>
                      <a:pt x="41" y="6"/>
                      <a:pt x="42" y="6"/>
                    </a:cubicBezTo>
                    <a:cubicBezTo>
                      <a:pt x="43" y="6"/>
                      <a:pt x="45" y="5"/>
                      <a:pt x="45" y="6"/>
                    </a:cubicBezTo>
                    <a:cubicBezTo>
                      <a:pt x="45" y="9"/>
                      <a:pt x="41" y="12"/>
                      <a:pt x="42" y="15"/>
                    </a:cubicBezTo>
                    <a:cubicBezTo>
                      <a:pt x="43" y="18"/>
                      <a:pt x="47" y="18"/>
                      <a:pt x="48" y="21"/>
                    </a:cubicBezTo>
                    <a:cubicBezTo>
                      <a:pt x="49" y="22"/>
                      <a:pt x="44" y="20"/>
                      <a:pt x="44" y="21"/>
                    </a:cubicBezTo>
                    <a:cubicBezTo>
                      <a:pt x="44" y="24"/>
                      <a:pt x="48" y="25"/>
                      <a:pt x="48" y="28"/>
                    </a:cubicBezTo>
                    <a:cubicBezTo>
                      <a:pt x="48" y="30"/>
                      <a:pt x="45" y="28"/>
                      <a:pt x="44" y="28"/>
                    </a:cubicBezTo>
                    <a:cubicBezTo>
                      <a:pt x="42" y="28"/>
                      <a:pt x="41" y="29"/>
                      <a:pt x="41" y="29"/>
                    </a:cubicBezTo>
                    <a:cubicBezTo>
                      <a:pt x="40" y="30"/>
                      <a:pt x="42" y="32"/>
                      <a:pt x="41" y="33"/>
                    </a:cubicBezTo>
                    <a:cubicBezTo>
                      <a:pt x="38" y="33"/>
                      <a:pt x="37" y="35"/>
                      <a:pt x="37" y="37"/>
                    </a:cubicBezTo>
                    <a:cubicBezTo>
                      <a:pt x="37" y="38"/>
                      <a:pt x="35" y="39"/>
                      <a:pt x="34" y="40"/>
                    </a:cubicBezTo>
                    <a:cubicBezTo>
                      <a:pt x="34" y="42"/>
                      <a:pt x="35" y="44"/>
                      <a:pt x="35" y="46"/>
                    </a:cubicBezTo>
                    <a:cubicBezTo>
                      <a:pt x="33" y="44"/>
                      <a:pt x="30" y="42"/>
                      <a:pt x="28" y="40"/>
                    </a:cubicBezTo>
                    <a:cubicBezTo>
                      <a:pt x="27" y="40"/>
                      <a:pt x="26" y="39"/>
                      <a:pt x="25" y="3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 name="Freeform 2593"/>
              <p:cNvSpPr>
                <a:spLocks noChangeAspect="1"/>
              </p:cNvSpPr>
              <p:nvPr/>
            </p:nvSpPr>
            <p:spPr bwMode="auto">
              <a:xfrm>
                <a:off x="3126" y="1796"/>
                <a:ext cx="66" cy="89"/>
              </a:xfrm>
              <a:custGeom>
                <a:avLst/>
                <a:gdLst>
                  <a:gd name="T0" fmla="*/ 25 w 55"/>
                  <a:gd name="T1" fmla="*/ 1 h 74"/>
                  <a:gd name="T2" fmla="*/ 29 w 55"/>
                  <a:gd name="T3" fmla="*/ 7 h 74"/>
                  <a:gd name="T4" fmla="*/ 32 w 55"/>
                  <a:gd name="T5" fmla="*/ 12 h 74"/>
                  <a:gd name="T6" fmla="*/ 35 w 55"/>
                  <a:gd name="T7" fmla="*/ 18 h 74"/>
                  <a:gd name="T8" fmla="*/ 43 w 55"/>
                  <a:gd name="T9" fmla="*/ 23 h 74"/>
                  <a:gd name="T10" fmla="*/ 43 w 55"/>
                  <a:gd name="T11" fmla="*/ 30 h 74"/>
                  <a:gd name="T12" fmla="*/ 50 w 55"/>
                  <a:gd name="T13" fmla="*/ 34 h 74"/>
                  <a:gd name="T14" fmla="*/ 55 w 55"/>
                  <a:gd name="T15" fmla="*/ 36 h 74"/>
                  <a:gd name="T16" fmla="*/ 56 w 55"/>
                  <a:gd name="T17" fmla="*/ 32 h 74"/>
                  <a:gd name="T18" fmla="*/ 60 w 55"/>
                  <a:gd name="T19" fmla="*/ 35 h 74"/>
                  <a:gd name="T20" fmla="*/ 58 w 55"/>
                  <a:gd name="T21" fmla="*/ 37 h 74"/>
                  <a:gd name="T22" fmla="*/ 59 w 55"/>
                  <a:gd name="T23" fmla="*/ 40 h 74"/>
                  <a:gd name="T24" fmla="*/ 55 w 55"/>
                  <a:gd name="T25" fmla="*/ 46 h 74"/>
                  <a:gd name="T26" fmla="*/ 55 w 55"/>
                  <a:gd name="T27" fmla="*/ 55 h 74"/>
                  <a:gd name="T28" fmla="*/ 61 w 55"/>
                  <a:gd name="T29" fmla="*/ 61 h 74"/>
                  <a:gd name="T30" fmla="*/ 65 w 55"/>
                  <a:gd name="T31" fmla="*/ 65 h 74"/>
                  <a:gd name="T32" fmla="*/ 58 w 55"/>
                  <a:gd name="T33" fmla="*/ 69 h 74"/>
                  <a:gd name="T34" fmla="*/ 58 w 55"/>
                  <a:gd name="T35" fmla="*/ 78 h 74"/>
                  <a:gd name="T36" fmla="*/ 54 w 55"/>
                  <a:gd name="T37" fmla="*/ 81 h 74"/>
                  <a:gd name="T38" fmla="*/ 46 w 55"/>
                  <a:gd name="T39" fmla="*/ 79 h 74"/>
                  <a:gd name="T40" fmla="*/ 42 w 55"/>
                  <a:gd name="T41" fmla="*/ 83 h 74"/>
                  <a:gd name="T42" fmla="*/ 38 w 55"/>
                  <a:gd name="T43" fmla="*/ 82 h 74"/>
                  <a:gd name="T44" fmla="*/ 35 w 55"/>
                  <a:gd name="T45" fmla="*/ 85 h 74"/>
                  <a:gd name="T46" fmla="*/ 35 w 55"/>
                  <a:gd name="T47" fmla="*/ 89 h 74"/>
                  <a:gd name="T48" fmla="*/ 32 w 55"/>
                  <a:gd name="T49" fmla="*/ 89 h 74"/>
                  <a:gd name="T50" fmla="*/ 32 w 55"/>
                  <a:gd name="T51" fmla="*/ 82 h 74"/>
                  <a:gd name="T52" fmla="*/ 28 w 55"/>
                  <a:gd name="T53" fmla="*/ 77 h 74"/>
                  <a:gd name="T54" fmla="*/ 22 w 55"/>
                  <a:gd name="T55" fmla="*/ 75 h 74"/>
                  <a:gd name="T56" fmla="*/ 18 w 55"/>
                  <a:gd name="T57" fmla="*/ 75 h 74"/>
                  <a:gd name="T58" fmla="*/ 16 w 55"/>
                  <a:gd name="T59" fmla="*/ 79 h 74"/>
                  <a:gd name="T60" fmla="*/ 11 w 55"/>
                  <a:gd name="T61" fmla="*/ 81 h 74"/>
                  <a:gd name="T62" fmla="*/ 16 w 55"/>
                  <a:gd name="T63" fmla="*/ 84 h 74"/>
                  <a:gd name="T64" fmla="*/ 16 w 55"/>
                  <a:gd name="T65" fmla="*/ 89 h 74"/>
                  <a:gd name="T66" fmla="*/ 8 w 55"/>
                  <a:gd name="T67" fmla="*/ 82 h 74"/>
                  <a:gd name="T68" fmla="*/ 4 w 55"/>
                  <a:gd name="T69" fmla="*/ 79 h 74"/>
                  <a:gd name="T70" fmla="*/ 6 w 55"/>
                  <a:gd name="T71" fmla="*/ 77 h 74"/>
                  <a:gd name="T72" fmla="*/ 5 w 55"/>
                  <a:gd name="T73" fmla="*/ 76 h 74"/>
                  <a:gd name="T74" fmla="*/ 1 w 55"/>
                  <a:gd name="T75" fmla="*/ 76 h 74"/>
                  <a:gd name="T76" fmla="*/ 0 w 55"/>
                  <a:gd name="T77" fmla="*/ 69 h 74"/>
                  <a:gd name="T78" fmla="*/ 4 w 55"/>
                  <a:gd name="T79" fmla="*/ 65 h 74"/>
                  <a:gd name="T80" fmla="*/ 8 w 55"/>
                  <a:gd name="T81" fmla="*/ 60 h 74"/>
                  <a:gd name="T82" fmla="*/ 8 w 55"/>
                  <a:gd name="T83" fmla="*/ 55 h 74"/>
                  <a:gd name="T84" fmla="*/ 12 w 55"/>
                  <a:gd name="T85" fmla="*/ 54 h 74"/>
                  <a:gd name="T86" fmla="*/ 17 w 55"/>
                  <a:gd name="T87" fmla="*/ 54 h 74"/>
                  <a:gd name="T88" fmla="*/ 12 w 55"/>
                  <a:gd name="T89" fmla="*/ 46 h 74"/>
                  <a:gd name="T90" fmla="*/ 17 w 55"/>
                  <a:gd name="T91" fmla="*/ 46 h 74"/>
                  <a:gd name="T92" fmla="*/ 10 w 55"/>
                  <a:gd name="T93" fmla="*/ 38 h 74"/>
                  <a:gd name="T94" fmla="*/ 13 w 55"/>
                  <a:gd name="T95" fmla="*/ 28 h 74"/>
                  <a:gd name="T96" fmla="*/ 10 w 55"/>
                  <a:gd name="T97" fmla="*/ 28 h 74"/>
                  <a:gd name="T98" fmla="*/ 8 w 55"/>
                  <a:gd name="T99" fmla="*/ 23 h 74"/>
                  <a:gd name="T100" fmla="*/ 12 w 55"/>
                  <a:gd name="T101" fmla="*/ 20 h 74"/>
                  <a:gd name="T102" fmla="*/ 8 w 55"/>
                  <a:gd name="T103" fmla="*/ 19 h 74"/>
                  <a:gd name="T104" fmla="*/ 7 w 55"/>
                  <a:gd name="T105" fmla="*/ 16 h 74"/>
                  <a:gd name="T106" fmla="*/ 7 w 55"/>
                  <a:gd name="T107" fmla="*/ 12 h 74"/>
                  <a:gd name="T108" fmla="*/ 5 w 55"/>
                  <a:gd name="T109" fmla="*/ 7 h 74"/>
                  <a:gd name="T110" fmla="*/ 8 w 55"/>
                  <a:gd name="T111" fmla="*/ 4 h 74"/>
                  <a:gd name="T112" fmla="*/ 14 w 55"/>
                  <a:gd name="T113" fmla="*/ 2 h 74"/>
                  <a:gd name="T114" fmla="*/ 18 w 55"/>
                  <a:gd name="T115" fmla="*/ 0 h 74"/>
                  <a:gd name="T116" fmla="*/ 25 w 55"/>
                  <a:gd name="T117" fmla="*/ 1 h 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5"/>
                  <a:gd name="T178" fmla="*/ 0 h 74"/>
                  <a:gd name="T179" fmla="*/ 55 w 55"/>
                  <a:gd name="T180" fmla="*/ 74 h 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5" h="74">
                    <a:moveTo>
                      <a:pt x="21" y="1"/>
                    </a:moveTo>
                    <a:cubicBezTo>
                      <a:pt x="22" y="3"/>
                      <a:pt x="23" y="5"/>
                      <a:pt x="24" y="6"/>
                    </a:cubicBezTo>
                    <a:cubicBezTo>
                      <a:pt x="25" y="8"/>
                      <a:pt x="26" y="8"/>
                      <a:pt x="27" y="10"/>
                    </a:cubicBezTo>
                    <a:cubicBezTo>
                      <a:pt x="28" y="11"/>
                      <a:pt x="28" y="13"/>
                      <a:pt x="29" y="15"/>
                    </a:cubicBezTo>
                    <a:cubicBezTo>
                      <a:pt x="31" y="17"/>
                      <a:pt x="34" y="17"/>
                      <a:pt x="36" y="19"/>
                    </a:cubicBezTo>
                    <a:cubicBezTo>
                      <a:pt x="37" y="20"/>
                      <a:pt x="34" y="23"/>
                      <a:pt x="36" y="25"/>
                    </a:cubicBezTo>
                    <a:cubicBezTo>
                      <a:pt x="37" y="27"/>
                      <a:pt x="40" y="27"/>
                      <a:pt x="42" y="28"/>
                    </a:cubicBezTo>
                    <a:cubicBezTo>
                      <a:pt x="43" y="28"/>
                      <a:pt x="44" y="30"/>
                      <a:pt x="46" y="30"/>
                    </a:cubicBezTo>
                    <a:cubicBezTo>
                      <a:pt x="47" y="30"/>
                      <a:pt x="46" y="27"/>
                      <a:pt x="47" y="27"/>
                    </a:cubicBezTo>
                    <a:cubicBezTo>
                      <a:pt x="49" y="27"/>
                      <a:pt x="50" y="28"/>
                      <a:pt x="50" y="29"/>
                    </a:cubicBezTo>
                    <a:cubicBezTo>
                      <a:pt x="51" y="30"/>
                      <a:pt x="49" y="30"/>
                      <a:pt x="48" y="31"/>
                    </a:cubicBezTo>
                    <a:cubicBezTo>
                      <a:pt x="48" y="32"/>
                      <a:pt x="49" y="32"/>
                      <a:pt x="49" y="33"/>
                    </a:cubicBezTo>
                    <a:cubicBezTo>
                      <a:pt x="48" y="35"/>
                      <a:pt x="46" y="36"/>
                      <a:pt x="46" y="38"/>
                    </a:cubicBezTo>
                    <a:cubicBezTo>
                      <a:pt x="45" y="40"/>
                      <a:pt x="45" y="43"/>
                      <a:pt x="46" y="46"/>
                    </a:cubicBezTo>
                    <a:cubicBezTo>
                      <a:pt x="47" y="48"/>
                      <a:pt x="50" y="49"/>
                      <a:pt x="51" y="51"/>
                    </a:cubicBezTo>
                    <a:cubicBezTo>
                      <a:pt x="52" y="52"/>
                      <a:pt x="55" y="53"/>
                      <a:pt x="54" y="54"/>
                    </a:cubicBezTo>
                    <a:cubicBezTo>
                      <a:pt x="53" y="56"/>
                      <a:pt x="49" y="55"/>
                      <a:pt x="48" y="57"/>
                    </a:cubicBezTo>
                    <a:cubicBezTo>
                      <a:pt x="47" y="60"/>
                      <a:pt x="48" y="63"/>
                      <a:pt x="48" y="65"/>
                    </a:cubicBezTo>
                    <a:cubicBezTo>
                      <a:pt x="47" y="66"/>
                      <a:pt x="46" y="66"/>
                      <a:pt x="45" y="67"/>
                    </a:cubicBezTo>
                    <a:cubicBezTo>
                      <a:pt x="43" y="67"/>
                      <a:pt x="40" y="66"/>
                      <a:pt x="38" y="66"/>
                    </a:cubicBezTo>
                    <a:cubicBezTo>
                      <a:pt x="37" y="67"/>
                      <a:pt x="36" y="69"/>
                      <a:pt x="35" y="69"/>
                    </a:cubicBezTo>
                    <a:cubicBezTo>
                      <a:pt x="34" y="70"/>
                      <a:pt x="33" y="68"/>
                      <a:pt x="32" y="68"/>
                    </a:cubicBezTo>
                    <a:cubicBezTo>
                      <a:pt x="31" y="68"/>
                      <a:pt x="30" y="69"/>
                      <a:pt x="29" y="71"/>
                    </a:cubicBezTo>
                    <a:cubicBezTo>
                      <a:pt x="29" y="71"/>
                      <a:pt x="30" y="73"/>
                      <a:pt x="29" y="74"/>
                    </a:cubicBezTo>
                    <a:cubicBezTo>
                      <a:pt x="29" y="74"/>
                      <a:pt x="28" y="74"/>
                      <a:pt x="27" y="74"/>
                    </a:cubicBezTo>
                    <a:cubicBezTo>
                      <a:pt x="27" y="72"/>
                      <a:pt x="27" y="70"/>
                      <a:pt x="27" y="68"/>
                    </a:cubicBezTo>
                    <a:cubicBezTo>
                      <a:pt x="26" y="66"/>
                      <a:pt x="24" y="65"/>
                      <a:pt x="23" y="64"/>
                    </a:cubicBezTo>
                    <a:cubicBezTo>
                      <a:pt x="21" y="63"/>
                      <a:pt x="20" y="63"/>
                      <a:pt x="18" y="62"/>
                    </a:cubicBezTo>
                    <a:cubicBezTo>
                      <a:pt x="17" y="62"/>
                      <a:pt x="16" y="61"/>
                      <a:pt x="15" y="62"/>
                    </a:cubicBezTo>
                    <a:cubicBezTo>
                      <a:pt x="14" y="63"/>
                      <a:pt x="14" y="65"/>
                      <a:pt x="13" y="66"/>
                    </a:cubicBezTo>
                    <a:cubicBezTo>
                      <a:pt x="11" y="66"/>
                      <a:pt x="8" y="65"/>
                      <a:pt x="9" y="67"/>
                    </a:cubicBezTo>
                    <a:cubicBezTo>
                      <a:pt x="9" y="69"/>
                      <a:pt x="12" y="69"/>
                      <a:pt x="13" y="70"/>
                    </a:cubicBezTo>
                    <a:cubicBezTo>
                      <a:pt x="13" y="71"/>
                      <a:pt x="13" y="73"/>
                      <a:pt x="13" y="74"/>
                    </a:cubicBezTo>
                    <a:cubicBezTo>
                      <a:pt x="11" y="72"/>
                      <a:pt x="9" y="69"/>
                      <a:pt x="7" y="68"/>
                    </a:cubicBezTo>
                    <a:cubicBezTo>
                      <a:pt x="6" y="67"/>
                      <a:pt x="4" y="67"/>
                      <a:pt x="3" y="66"/>
                    </a:cubicBezTo>
                    <a:cubicBezTo>
                      <a:pt x="3" y="65"/>
                      <a:pt x="5" y="65"/>
                      <a:pt x="5" y="64"/>
                    </a:cubicBezTo>
                    <a:cubicBezTo>
                      <a:pt x="5" y="64"/>
                      <a:pt x="5" y="63"/>
                      <a:pt x="4" y="63"/>
                    </a:cubicBezTo>
                    <a:cubicBezTo>
                      <a:pt x="3" y="63"/>
                      <a:pt x="2" y="63"/>
                      <a:pt x="1" y="63"/>
                    </a:cubicBezTo>
                    <a:cubicBezTo>
                      <a:pt x="1" y="61"/>
                      <a:pt x="0" y="59"/>
                      <a:pt x="0" y="57"/>
                    </a:cubicBezTo>
                    <a:cubicBezTo>
                      <a:pt x="1" y="56"/>
                      <a:pt x="3" y="55"/>
                      <a:pt x="3" y="54"/>
                    </a:cubicBezTo>
                    <a:cubicBezTo>
                      <a:pt x="3" y="52"/>
                      <a:pt x="4" y="50"/>
                      <a:pt x="7" y="50"/>
                    </a:cubicBezTo>
                    <a:cubicBezTo>
                      <a:pt x="8" y="49"/>
                      <a:pt x="6" y="47"/>
                      <a:pt x="7" y="46"/>
                    </a:cubicBezTo>
                    <a:cubicBezTo>
                      <a:pt x="7" y="46"/>
                      <a:pt x="8" y="45"/>
                      <a:pt x="10" y="45"/>
                    </a:cubicBezTo>
                    <a:cubicBezTo>
                      <a:pt x="11" y="45"/>
                      <a:pt x="14" y="47"/>
                      <a:pt x="14" y="45"/>
                    </a:cubicBezTo>
                    <a:cubicBezTo>
                      <a:pt x="14" y="42"/>
                      <a:pt x="10" y="41"/>
                      <a:pt x="10" y="38"/>
                    </a:cubicBezTo>
                    <a:cubicBezTo>
                      <a:pt x="10" y="37"/>
                      <a:pt x="15" y="39"/>
                      <a:pt x="14" y="38"/>
                    </a:cubicBezTo>
                    <a:cubicBezTo>
                      <a:pt x="13" y="35"/>
                      <a:pt x="9" y="35"/>
                      <a:pt x="8" y="32"/>
                    </a:cubicBezTo>
                    <a:cubicBezTo>
                      <a:pt x="7" y="29"/>
                      <a:pt x="11" y="26"/>
                      <a:pt x="11" y="23"/>
                    </a:cubicBezTo>
                    <a:cubicBezTo>
                      <a:pt x="11" y="22"/>
                      <a:pt x="9" y="23"/>
                      <a:pt x="8" y="23"/>
                    </a:cubicBezTo>
                    <a:cubicBezTo>
                      <a:pt x="8" y="22"/>
                      <a:pt x="7" y="21"/>
                      <a:pt x="7" y="19"/>
                    </a:cubicBezTo>
                    <a:cubicBezTo>
                      <a:pt x="8" y="18"/>
                      <a:pt x="10" y="19"/>
                      <a:pt x="10" y="17"/>
                    </a:cubicBezTo>
                    <a:cubicBezTo>
                      <a:pt x="10" y="16"/>
                      <a:pt x="8" y="17"/>
                      <a:pt x="7" y="16"/>
                    </a:cubicBezTo>
                    <a:cubicBezTo>
                      <a:pt x="6" y="15"/>
                      <a:pt x="6" y="14"/>
                      <a:pt x="6" y="13"/>
                    </a:cubicBezTo>
                    <a:cubicBezTo>
                      <a:pt x="6" y="12"/>
                      <a:pt x="6" y="11"/>
                      <a:pt x="6" y="10"/>
                    </a:cubicBezTo>
                    <a:cubicBezTo>
                      <a:pt x="6" y="8"/>
                      <a:pt x="5" y="7"/>
                      <a:pt x="4" y="6"/>
                    </a:cubicBezTo>
                    <a:cubicBezTo>
                      <a:pt x="5" y="5"/>
                      <a:pt x="6" y="4"/>
                      <a:pt x="7" y="3"/>
                    </a:cubicBezTo>
                    <a:cubicBezTo>
                      <a:pt x="9" y="2"/>
                      <a:pt x="10" y="2"/>
                      <a:pt x="12" y="2"/>
                    </a:cubicBezTo>
                    <a:cubicBezTo>
                      <a:pt x="13" y="2"/>
                      <a:pt x="14" y="0"/>
                      <a:pt x="15" y="0"/>
                    </a:cubicBezTo>
                    <a:cubicBezTo>
                      <a:pt x="18" y="0"/>
                      <a:pt x="19" y="1"/>
                      <a:pt x="2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 name="Freeform 2594"/>
              <p:cNvSpPr>
                <a:spLocks noChangeAspect="1"/>
              </p:cNvSpPr>
              <p:nvPr/>
            </p:nvSpPr>
            <p:spPr bwMode="auto">
              <a:xfrm>
                <a:off x="3157" y="1874"/>
                <a:ext cx="36" cy="31"/>
              </a:xfrm>
              <a:custGeom>
                <a:avLst/>
                <a:gdLst>
                  <a:gd name="T0" fmla="*/ 35 w 30"/>
                  <a:gd name="T1" fmla="*/ 19 h 26"/>
                  <a:gd name="T2" fmla="*/ 31 w 30"/>
                  <a:gd name="T3" fmla="*/ 20 h 26"/>
                  <a:gd name="T4" fmla="*/ 22 w 30"/>
                  <a:gd name="T5" fmla="*/ 24 h 26"/>
                  <a:gd name="T6" fmla="*/ 17 w 30"/>
                  <a:gd name="T7" fmla="*/ 30 h 26"/>
                  <a:gd name="T8" fmla="*/ 8 w 30"/>
                  <a:gd name="T9" fmla="*/ 31 h 26"/>
                  <a:gd name="T10" fmla="*/ 5 w 30"/>
                  <a:gd name="T11" fmla="*/ 29 h 26"/>
                  <a:gd name="T12" fmla="*/ 1 w 30"/>
                  <a:gd name="T13" fmla="*/ 24 h 26"/>
                  <a:gd name="T14" fmla="*/ 1 w 30"/>
                  <a:gd name="T15" fmla="*/ 17 h 26"/>
                  <a:gd name="T16" fmla="*/ 1 w 30"/>
                  <a:gd name="T17" fmla="*/ 11 h 26"/>
                  <a:gd name="T18" fmla="*/ 4 w 30"/>
                  <a:gd name="T19" fmla="*/ 11 h 26"/>
                  <a:gd name="T20" fmla="*/ 4 w 30"/>
                  <a:gd name="T21" fmla="*/ 7 h 26"/>
                  <a:gd name="T22" fmla="*/ 7 w 30"/>
                  <a:gd name="T23" fmla="*/ 4 h 26"/>
                  <a:gd name="T24" fmla="*/ 11 w 30"/>
                  <a:gd name="T25" fmla="*/ 5 h 26"/>
                  <a:gd name="T26" fmla="*/ 14 w 30"/>
                  <a:gd name="T27" fmla="*/ 1 h 26"/>
                  <a:gd name="T28" fmla="*/ 23 w 30"/>
                  <a:gd name="T29" fmla="*/ 2 h 26"/>
                  <a:gd name="T30" fmla="*/ 26 w 30"/>
                  <a:gd name="T31" fmla="*/ 0 h 26"/>
                  <a:gd name="T32" fmla="*/ 28 w 30"/>
                  <a:gd name="T33" fmla="*/ 5 h 26"/>
                  <a:gd name="T34" fmla="*/ 34 w 30"/>
                  <a:gd name="T35" fmla="*/ 7 h 26"/>
                  <a:gd name="T36" fmla="*/ 35 w 30"/>
                  <a:gd name="T37" fmla="*/ 13 h 26"/>
                  <a:gd name="T38" fmla="*/ 35 w 30"/>
                  <a:gd name="T39" fmla="*/ 19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26"/>
                  <a:gd name="T62" fmla="*/ 30 w 30"/>
                  <a:gd name="T63" fmla="*/ 26 h 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26">
                    <a:moveTo>
                      <a:pt x="29" y="16"/>
                    </a:moveTo>
                    <a:cubicBezTo>
                      <a:pt x="28" y="17"/>
                      <a:pt x="27" y="17"/>
                      <a:pt x="26" y="17"/>
                    </a:cubicBezTo>
                    <a:cubicBezTo>
                      <a:pt x="23" y="18"/>
                      <a:pt x="21" y="19"/>
                      <a:pt x="18" y="20"/>
                    </a:cubicBezTo>
                    <a:cubicBezTo>
                      <a:pt x="17" y="21"/>
                      <a:pt x="16" y="24"/>
                      <a:pt x="14" y="25"/>
                    </a:cubicBezTo>
                    <a:cubicBezTo>
                      <a:pt x="12" y="26"/>
                      <a:pt x="10" y="25"/>
                      <a:pt x="7" y="26"/>
                    </a:cubicBezTo>
                    <a:cubicBezTo>
                      <a:pt x="6" y="25"/>
                      <a:pt x="5" y="25"/>
                      <a:pt x="4" y="24"/>
                    </a:cubicBezTo>
                    <a:cubicBezTo>
                      <a:pt x="3" y="22"/>
                      <a:pt x="2" y="21"/>
                      <a:pt x="1" y="20"/>
                    </a:cubicBezTo>
                    <a:cubicBezTo>
                      <a:pt x="0" y="18"/>
                      <a:pt x="1" y="16"/>
                      <a:pt x="1" y="14"/>
                    </a:cubicBezTo>
                    <a:cubicBezTo>
                      <a:pt x="0" y="12"/>
                      <a:pt x="1" y="11"/>
                      <a:pt x="1" y="9"/>
                    </a:cubicBezTo>
                    <a:cubicBezTo>
                      <a:pt x="2" y="9"/>
                      <a:pt x="3" y="9"/>
                      <a:pt x="3" y="9"/>
                    </a:cubicBezTo>
                    <a:cubicBezTo>
                      <a:pt x="4" y="8"/>
                      <a:pt x="3" y="6"/>
                      <a:pt x="3" y="6"/>
                    </a:cubicBezTo>
                    <a:cubicBezTo>
                      <a:pt x="4" y="4"/>
                      <a:pt x="5" y="3"/>
                      <a:pt x="6" y="3"/>
                    </a:cubicBezTo>
                    <a:cubicBezTo>
                      <a:pt x="7" y="3"/>
                      <a:pt x="8" y="5"/>
                      <a:pt x="9" y="4"/>
                    </a:cubicBezTo>
                    <a:cubicBezTo>
                      <a:pt x="10" y="4"/>
                      <a:pt x="11" y="2"/>
                      <a:pt x="12" y="1"/>
                    </a:cubicBezTo>
                    <a:cubicBezTo>
                      <a:pt x="14" y="1"/>
                      <a:pt x="17" y="2"/>
                      <a:pt x="19" y="2"/>
                    </a:cubicBezTo>
                    <a:cubicBezTo>
                      <a:pt x="20" y="1"/>
                      <a:pt x="21" y="1"/>
                      <a:pt x="22" y="0"/>
                    </a:cubicBezTo>
                    <a:cubicBezTo>
                      <a:pt x="22" y="2"/>
                      <a:pt x="22" y="3"/>
                      <a:pt x="23" y="4"/>
                    </a:cubicBezTo>
                    <a:cubicBezTo>
                      <a:pt x="24" y="5"/>
                      <a:pt x="27" y="4"/>
                      <a:pt x="28" y="6"/>
                    </a:cubicBezTo>
                    <a:cubicBezTo>
                      <a:pt x="29" y="7"/>
                      <a:pt x="29" y="9"/>
                      <a:pt x="29" y="11"/>
                    </a:cubicBezTo>
                    <a:cubicBezTo>
                      <a:pt x="30" y="12"/>
                      <a:pt x="29" y="15"/>
                      <a:pt x="29" y="1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 name="Freeform 2595"/>
              <p:cNvSpPr>
                <a:spLocks noChangeAspect="1"/>
              </p:cNvSpPr>
              <p:nvPr/>
            </p:nvSpPr>
            <p:spPr bwMode="auto">
              <a:xfrm>
                <a:off x="3140" y="1869"/>
                <a:ext cx="27" cy="60"/>
              </a:xfrm>
              <a:custGeom>
                <a:avLst/>
                <a:gdLst>
                  <a:gd name="T0" fmla="*/ 14 w 22"/>
                  <a:gd name="T1" fmla="*/ 60 h 50"/>
                  <a:gd name="T2" fmla="*/ 9 w 22"/>
                  <a:gd name="T3" fmla="*/ 52 h 50"/>
                  <a:gd name="T4" fmla="*/ 1 w 22"/>
                  <a:gd name="T5" fmla="*/ 46 h 50"/>
                  <a:gd name="T6" fmla="*/ 2 w 22"/>
                  <a:gd name="T7" fmla="*/ 43 h 50"/>
                  <a:gd name="T8" fmla="*/ 0 w 22"/>
                  <a:gd name="T9" fmla="*/ 40 h 50"/>
                  <a:gd name="T10" fmla="*/ 1 w 22"/>
                  <a:gd name="T11" fmla="*/ 38 h 50"/>
                  <a:gd name="T12" fmla="*/ 1 w 22"/>
                  <a:gd name="T13" fmla="*/ 32 h 50"/>
                  <a:gd name="T14" fmla="*/ 2 w 22"/>
                  <a:gd name="T15" fmla="*/ 24 h 50"/>
                  <a:gd name="T16" fmla="*/ 1 w 22"/>
                  <a:gd name="T17" fmla="*/ 17 h 50"/>
                  <a:gd name="T18" fmla="*/ 1 w 22"/>
                  <a:gd name="T19" fmla="*/ 12 h 50"/>
                  <a:gd name="T20" fmla="*/ 1 w 22"/>
                  <a:gd name="T21" fmla="*/ 6 h 50"/>
                  <a:gd name="T22" fmla="*/ 4 w 22"/>
                  <a:gd name="T23" fmla="*/ 1 h 50"/>
                  <a:gd name="T24" fmla="*/ 7 w 22"/>
                  <a:gd name="T25" fmla="*/ 1 h 50"/>
                  <a:gd name="T26" fmla="*/ 14 w 22"/>
                  <a:gd name="T27" fmla="*/ 4 h 50"/>
                  <a:gd name="T28" fmla="*/ 18 w 22"/>
                  <a:gd name="T29" fmla="*/ 8 h 50"/>
                  <a:gd name="T30" fmla="*/ 18 w 22"/>
                  <a:gd name="T31" fmla="*/ 16 h 50"/>
                  <a:gd name="T32" fmla="*/ 18 w 22"/>
                  <a:gd name="T33" fmla="*/ 22 h 50"/>
                  <a:gd name="T34" fmla="*/ 18 w 22"/>
                  <a:gd name="T35" fmla="*/ 29 h 50"/>
                  <a:gd name="T36" fmla="*/ 22 w 22"/>
                  <a:gd name="T37" fmla="*/ 34 h 50"/>
                  <a:gd name="T38" fmla="*/ 26 w 22"/>
                  <a:gd name="T39" fmla="*/ 36 h 50"/>
                  <a:gd name="T40" fmla="*/ 27 w 22"/>
                  <a:gd name="T41" fmla="*/ 41 h 50"/>
                  <a:gd name="T42" fmla="*/ 23 w 22"/>
                  <a:gd name="T43" fmla="*/ 43 h 50"/>
                  <a:gd name="T44" fmla="*/ 22 w 22"/>
                  <a:gd name="T45" fmla="*/ 50 h 50"/>
                  <a:gd name="T46" fmla="*/ 17 w 22"/>
                  <a:gd name="T47" fmla="*/ 52 h 50"/>
                  <a:gd name="T48" fmla="*/ 17 w 22"/>
                  <a:gd name="T49" fmla="*/ 56 h 50"/>
                  <a:gd name="T50" fmla="*/ 14 w 22"/>
                  <a:gd name="T51" fmla="*/ 60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2"/>
                  <a:gd name="T79" fmla="*/ 0 h 50"/>
                  <a:gd name="T80" fmla="*/ 22 w 22"/>
                  <a:gd name="T81" fmla="*/ 50 h 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2" h="50">
                    <a:moveTo>
                      <a:pt x="11" y="50"/>
                    </a:moveTo>
                    <a:cubicBezTo>
                      <a:pt x="10" y="48"/>
                      <a:pt x="8" y="44"/>
                      <a:pt x="7" y="43"/>
                    </a:cubicBezTo>
                    <a:cubicBezTo>
                      <a:pt x="5" y="41"/>
                      <a:pt x="2" y="40"/>
                      <a:pt x="1" y="38"/>
                    </a:cubicBezTo>
                    <a:cubicBezTo>
                      <a:pt x="0" y="37"/>
                      <a:pt x="3" y="37"/>
                      <a:pt x="2" y="36"/>
                    </a:cubicBezTo>
                    <a:cubicBezTo>
                      <a:pt x="2" y="35"/>
                      <a:pt x="0" y="35"/>
                      <a:pt x="0" y="33"/>
                    </a:cubicBezTo>
                    <a:cubicBezTo>
                      <a:pt x="0" y="33"/>
                      <a:pt x="1" y="33"/>
                      <a:pt x="1" y="32"/>
                    </a:cubicBezTo>
                    <a:cubicBezTo>
                      <a:pt x="2" y="30"/>
                      <a:pt x="1" y="28"/>
                      <a:pt x="1" y="27"/>
                    </a:cubicBezTo>
                    <a:cubicBezTo>
                      <a:pt x="1" y="24"/>
                      <a:pt x="2" y="22"/>
                      <a:pt x="2" y="20"/>
                    </a:cubicBezTo>
                    <a:cubicBezTo>
                      <a:pt x="2" y="18"/>
                      <a:pt x="1" y="16"/>
                      <a:pt x="1" y="14"/>
                    </a:cubicBezTo>
                    <a:lnTo>
                      <a:pt x="1" y="10"/>
                    </a:lnTo>
                    <a:cubicBezTo>
                      <a:pt x="2" y="8"/>
                      <a:pt x="1" y="7"/>
                      <a:pt x="1" y="5"/>
                    </a:cubicBezTo>
                    <a:cubicBezTo>
                      <a:pt x="2" y="4"/>
                      <a:pt x="2" y="2"/>
                      <a:pt x="3" y="1"/>
                    </a:cubicBezTo>
                    <a:cubicBezTo>
                      <a:pt x="4" y="0"/>
                      <a:pt x="5" y="1"/>
                      <a:pt x="6" y="1"/>
                    </a:cubicBezTo>
                    <a:cubicBezTo>
                      <a:pt x="8" y="2"/>
                      <a:pt x="9" y="2"/>
                      <a:pt x="11" y="3"/>
                    </a:cubicBezTo>
                    <a:cubicBezTo>
                      <a:pt x="12" y="4"/>
                      <a:pt x="14" y="5"/>
                      <a:pt x="15" y="7"/>
                    </a:cubicBezTo>
                    <a:cubicBezTo>
                      <a:pt x="15" y="9"/>
                      <a:pt x="15" y="11"/>
                      <a:pt x="15" y="13"/>
                    </a:cubicBezTo>
                    <a:cubicBezTo>
                      <a:pt x="15" y="15"/>
                      <a:pt x="14" y="16"/>
                      <a:pt x="15" y="18"/>
                    </a:cubicBezTo>
                    <a:cubicBezTo>
                      <a:pt x="15" y="20"/>
                      <a:pt x="14" y="22"/>
                      <a:pt x="15" y="24"/>
                    </a:cubicBezTo>
                    <a:cubicBezTo>
                      <a:pt x="16" y="25"/>
                      <a:pt x="17" y="26"/>
                      <a:pt x="18" y="28"/>
                    </a:cubicBezTo>
                    <a:cubicBezTo>
                      <a:pt x="19" y="29"/>
                      <a:pt x="20" y="29"/>
                      <a:pt x="21" y="30"/>
                    </a:cubicBezTo>
                    <a:cubicBezTo>
                      <a:pt x="22" y="31"/>
                      <a:pt x="22" y="32"/>
                      <a:pt x="22" y="34"/>
                    </a:cubicBezTo>
                    <a:cubicBezTo>
                      <a:pt x="21" y="35"/>
                      <a:pt x="19" y="35"/>
                      <a:pt x="19" y="36"/>
                    </a:cubicBezTo>
                    <a:cubicBezTo>
                      <a:pt x="18" y="38"/>
                      <a:pt x="19" y="40"/>
                      <a:pt x="18" y="42"/>
                    </a:cubicBezTo>
                    <a:cubicBezTo>
                      <a:pt x="17" y="43"/>
                      <a:pt x="15" y="42"/>
                      <a:pt x="14" y="43"/>
                    </a:cubicBezTo>
                    <a:cubicBezTo>
                      <a:pt x="14" y="44"/>
                      <a:pt x="15" y="46"/>
                      <a:pt x="14" y="47"/>
                    </a:cubicBezTo>
                    <a:cubicBezTo>
                      <a:pt x="13" y="48"/>
                      <a:pt x="13" y="49"/>
                      <a:pt x="11" y="5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 name="Freeform 2596"/>
              <p:cNvSpPr>
                <a:spLocks noChangeAspect="1"/>
              </p:cNvSpPr>
              <p:nvPr/>
            </p:nvSpPr>
            <p:spPr bwMode="auto">
              <a:xfrm>
                <a:off x="3153" y="1888"/>
                <a:ext cx="92" cy="104"/>
              </a:xfrm>
              <a:custGeom>
                <a:avLst/>
                <a:gdLst>
                  <a:gd name="T0" fmla="*/ 87 w 76"/>
                  <a:gd name="T1" fmla="*/ 15 h 86"/>
                  <a:gd name="T2" fmla="*/ 92 w 76"/>
                  <a:gd name="T3" fmla="*/ 6 h 86"/>
                  <a:gd name="T4" fmla="*/ 87 w 76"/>
                  <a:gd name="T5" fmla="*/ 0 h 86"/>
                  <a:gd name="T6" fmla="*/ 76 w 76"/>
                  <a:gd name="T7" fmla="*/ 7 h 86"/>
                  <a:gd name="T8" fmla="*/ 64 w 76"/>
                  <a:gd name="T9" fmla="*/ 5 h 86"/>
                  <a:gd name="T10" fmla="*/ 56 w 76"/>
                  <a:gd name="T11" fmla="*/ 2 h 86"/>
                  <a:gd name="T12" fmla="*/ 44 w 76"/>
                  <a:gd name="T13" fmla="*/ 5 h 86"/>
                  <a:gd name="T14" fmla="*/ 35 w 76"/>
                  <a:gd name="T15" fmla="*/ 6 h 86"/>
                  <a:gd name="T16" fmla="*/ 21 w 76"/>
                  <a:gd name="T17" fmla="*/ 16 h 86"/>
                  <a:gd name="T18" fmla="*/ 13 w 76"/>
                  <a:gd name="T19" fmla="*/ 22 h 86"/>
                  <a:gd name="T20" fmla="*/ 8 w 76"/>
                  <a:gd name="T21" fmla="*/ 31 h 86"/>
                  <a:gd name="T22" fmla="*/ 4 w 76"/>
                  <a:gd name="T23" fmla="*/ 37 h 86"/>
                  <a:gd name="T24" fmla="*/ 4 w 76"/>
                  <a:gd name="T25" fmla="*/ 47 h 86"/>
                  <a:gd name="T26" fmla="*/ 15 w 76"/>
                  <a:gd name="T27" fmla="*/ 53 h 86"/>
                  <a:gd name="T28" fmla="*/ 12 w 76"/>
                  <a:gd name="T29" fmla="*/ 59 h 86"/>
                  <a:gd name="T30" fmla="*/ 16 w 76"/>
                  <a:gd name="T31" fmla="*/ 67 h 86"/>
                  <a:gd name="T32" fmla="*/ 22 w 76"/>
                  <a:gd name="T33" fmla="*/ 67 h 86"/>
                  <a:gd name="T34" fmla="*/ 34 w 76"/>
                  <a:gd name="T35" fmla="*/ 65 h 86"/>
                  <a:gd name="T36" fmla="*/ 47 w 76"/>
                  <a:gd name="T37" fmla="*/ 70 h 86"/>
                  <a:gd name="T38" fmla="*/ 40 w 76"/>
                  <a:gd name="T39" fmla="*/ 73 h 86"/>
                  <a:gd name="T40" fmla="*/ 24 w 76"/>
                  <a:gd name="T41" fmla="*/ 70 h 86"/>
                  <a:gd name="T42" fmla="*/ 16 w 76"/>
                  <a:gd name="T43" fmla="*/ 75 h 86"/>
                  <a:gd name="T44" fmla="*/ 24 w 76"/>
                  <a:gd name="T45" fmla="*/ 87 h 86"/>
                  <a:gd name="T46" fmla="*/ 28 w 76"/>
                  <a:gd name="T47" fmla="*/ 98 h 86"/>
                  <a:gd name="T48" fmla="*/ 35 w 76"/>
                  <a:gd name="T49" fmla="*/ 98 h 86"/>
                  <a:gd name="T50" fmla="*/ 38 w 76"/>
                  <a:gd name="T51" fmla="*/ 104 h 86"/>
                  <a:gd name="T52" fmla="*/ 41 w 76"/>
                  <a:gd name="T53" fmla="*/ 97 h 86"/>
                  <a:gd name="T54" fmla="*/ 47 w 76"/>
                  <a:gd name="T55" fmla="*/ 103 h 86"/>
                  <a:gd name="T56" fmla="*/ 45 w 76"/>
                  <a:gd name="T57" fmla="*/ 94 h 86"/>
                  <a:gd name="T58" fmla="*/ 45 w 76"/>
                  <a:gd name="T59" fmla="*/ 83 h 86"/>
                  <a:gd name="T60" fmla="*/ 51 w 76"/>
                  <a:gd name="T61" fmla="*/ 83 h 86"/>
                  <a:gd name="T62" fmla="*/ 46 w 76"/>
                  <a:gd name="T63" fmla="*/ 75 h 86"/>
                  <a:gd name="T64" fmla="*/ 56 w 76"/>
                  <a:gd name="T65" fmla="*/ 75 h 86"/>
                  <a:gd name="T66" fmla="*/ 59 w 76"/>
                  <a:gd name="T67" fmla="*/ 76 h 86"/>
                  <a:gd name="T68" fmla="*/ 51 w 76"/>
                  <a:gd name="T69" fmla="*/ 65 h 86"/>
                  <a:gd name="T70" fmla="*/ 36 w 76"/>
                  <a:gd name="T71" fmla="*/ 56 h 86"/>
                  <a:gd name="T72" fmla="*/ 40 w 76"/>
                  <a:gd name="T73" fmla="*/ 47 h 86"/>
                  <a:gd name="T74" fmla="*/ 46 w 76"/>
                  <a:gd name="T75" fmla="*/ 50 h 86"/>
                  <a:gd name="T76" fmla="*/ 41 w 76"/>
                  <a:gd name="T77" fmla="*/ 40 h 86"/>
                  <a:gd name="T78" fmla="*/ 35 w 76"/>
                  <a:gd name="T79" fmla="*/ 25 h 86"/>
                  <a:gd name="T80" fmla="*/ 45 w 76"/>
                  <a:gd name="T81" fmla="*/ 28 h 86"/>
                  <a:gd name="T82" fmla="*/ 52 w 76"/>
                  <a:gd name="T83" fmla="*/ 34 h 86"/>
                  <a:gd name="T84" fmla="*/ 51 w 76"/>
                  <a:gd name="T85" fmla="*/ 29 h 86"/>
                  <a:gd name="T86" fmla="*/ 57 w 76"/>
                  <a:gd name="T87" fmla="*/ 33 h 86"/>
                  <a:gd name="T88" fmla="*/ 56 w 76"/>
                  <a:gd name="T89" fmla="*/ 27 h 86"/>
                  <a:gd name="T90" fmla="*/ 62 w 76"/>
                  <a:gd name="T91" fmla="*/ 28 h 86"/>
                  <a:gd name="T92" fmla="*/ 52 w 76"/>
                  <a:gd name="T93" fmla="*/ 18 h 86"/>
                  <a:gd name="T94" fmla="*/ 57 w 76"/>
                  <a:gd name="T95" fmla="*/ 19 h 86"/>
                  <a:gd name="T96" fmla="*/ 68 w 76"/>
                  <a:gd name="T97" fmla="*/ 17 h 86"/>
                  <a:gd name="T98" fmla="*/ 80 w 76"/>
                  <a:gd name="T99" fmla="*/ 16 h 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6"/>
                  <a:gd name="T151" fmla="*/ 0 h 86"/>
                  <a:gd name="T152" fmla="*/ 76 w 76"/>
                  <a:gd name="T153" fmla="*/ 86 h 8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6" h="86">
                    <a:moveTo>
                      <a:pt x="71" y="15"/>
                    </a:moveTo>
                    <a:cubicBezTo>
                      <a:pt x="71" y="14"/>
                      <a:pt x="72" y="13"/>
                      <a:pt x="72" y="12"/>
                    </a:cubicBezTo>
                    <a:cubicBezTo>
                      <a:pt x="72" y="10"/>
                      <a:pt x="71" y="9"/>
                      <a:pt x="72" y="7"/>
                    </a:cubicBezTo>
                    <a:cubicBezTo>
                      <a:pt x="73" y="6"/>
                      <a:pt x="75" y="7"/>
                      <a:pt x="76" y="5"/>
                    </a:cubicBezTo>
                    <a:cubicBezTo>
                      <a:pt x="76" y="4"/>
                      <a:pt x="76" y="3"/>
                      <a:pt x="76" y="2"/>
                    </a:cubicBezTo>
                    <a:cubicBezTo>
                      <a:pt x="75" y="0"/>
                      <a:pt x="73" y="0"/>
                      <a:pt x="72" y="0"/>
                    </a:cubicBezTo>
                    <a:cubicBezTo>
                      <a:pt x="72" y="1"/>
                      <a:pt x="72" y="3"/>
                      <a:pt x="71" y="3"/>
                    </a:cubicBezTo>
                    <a:cubicBezTo>
                      <a:pt x="69" y="5"/>
                      <a:pt x="66" y="6"/>
                      <a:pt x="63" y="6"/>
                    </a:cubicBezTo>
                    <a:cubicBezTo>
                      <a:pt x="62" y="7"/>
                      <a:pt x="60" y="6"/>
                      <a:pt x="58" y="5"/>
                    </a:cubicBezTo>
                    <a:cubicBezTo>
                      <a:pt x="57" y="5"/>
                      <a:pt x="55" y="5"/>
                      <a:pt x="53" y="4"/>
                    </a:cubicBezTo>
                    <a:cubicBezTo>
                      <a:pt x="52" y="4"/>
                      <a:pt x="52" y="2"/>
                      <a:pt x="51" y="2"/>
                    </a:cubicBezTo>
                    <a:cubicBezTo>
                      <a:pt x="50" y="1"/>
                      <a:pt x="48" y="1"/>
                      <a:pt x="46" y="2"/>
                    </a:cubicBezTo>
                    <a:cubicBezTo>
                      <a:pt x="44" y="2"/>
                      <a:pt x="44" y="4"/>
                      <a:pt x="43" y="4"/>
                    </a:cubicBezTo>
                    <a:cubicBezTo>
                      <a:pt x="41" y="5"/>
                      <a:pt x="39" y="4"/>
                      <a:pt x="36" y="4"/>
                    </a:cubicBezTo>
                    <a:cubicBezTo>
                      <a:pt x="35" y="4"/>
                      <a:pt x="33" y="4"/>
                      <a:pt x="32" y="4"/>
                    </a:cubicBezTo>
                    <a:cubicBezTo>
                      <a:pt x="31" y="5"/>
                      <a:pt x="30" y="5"/>
                      <a:pt x="29" y="5"/>
                    </a:cubicBezTo>
                    <a:cubicBezTo>
                      <a:pt x="26" y="6"/>
                      <a:pt x="24" y="7"/>
                      <a:pt x="21" y="8"/>
                    </a:cubicBezTo>
                    <a:cubicBezTo>
                      <a:pt x="20" y="9"/>
                      <a:pt x="19" y="12"/>
                      <a:pt x="17" y="13"/>
                    </a:cubicBezTo>
                    <a:cubicBezTo>
                      <a:pt x="15" y="14"/>
                      <a:pt x="13" y="13"/>
                      <a:pt x="10" y="14"/>
                    </a:cubicBezTo>
                    <a:cubicBezTo>
                      <a:pt x="11" y="15"/>
                      <a:pt x="11" y="16"/>
                      <a:pt x="11" y="18"/>
                    </a:cubicBezTo>
                    <a:cubicBezTo>
                      <a:pt x="10" y="19"/>
                      <a:pt x="8" y="19"/>
                      <a:pt x="8" y="20"/>
                    </a:cubicBezTo>
                    <a:cubicBezTo>
                      <a:pt x="7" y="22"/>
                      <a:pt x="8" y="24"/>
                      <a:pt x="7" y="26"/>
                    </a:cubicBezTo>
                    <a:cubicBezTo>
                      <a:pt x="6" y="27"/>
                      <a:pt x="4" y="26"/>
                      <a:pt x="3" y="27"/>
                    </a:cubicBezTo>
                    <a:cubicBezTo>
                      <a:pt x="3" y="28"/>
                      <a:pt x="4" y="30"/>
                      <a:pt x="3" y="31"/>
                    </a:cubicBezTo>
                    <a:cubicBezTo>
                      <a:pt x="2" y="32"/>
                      <a:pt x="2" y="33"/>
                      <a:pt x="0" y="34"/>
                    </a:cubicBezTo>
                    <a:cubicBezTo>
                      <a:pt x="1" y="35"/>
                      <a:pt x="2" y="37"/>
                      <a:pt x="3" y="39"/>
                    </a:cubicBezTo>
                    <a:cubicBezTo>
                      <a:pt x="4" y="40"/>
                      <a:pt x="5" y="41"/>
                      <a:pt x="7" y="42"/>
                    </a:cubicBezTo>
                    <a:cubicBezTo>
                      <a:pt x="8" y="43"/>
                      <a:pt x="11" y="42"/>
                      <a:pt x="12" y="44"/>
                    </a:cubicBezTo>
                    <a:cubicBezTo>
                      <a:pt x="13" y="45"/>
                      <a:pt x="9" y="44"/>
                      <a:pt x="9" y="45"/>
                    </a:cubicBezTo>
                    <a:cubicBezTo>
                      <a:pt x="8" y="47"/>
                      <a:pt x="9" y="48"/>
                      <a:pt x="10" y="49"/>
                    </a:cubicBezTo>
                    <a:cubicBezTo>
                      <a:pt x="10" y="50"/>
                      <a:pt x="11" y="51"/>
                      <a:pt x="12" y="52"/>
                    </a:cubicBezTo>
                    <a:cubicBezTo>
                      <a:pt x="13" y="53"/>
                      <a:pt x="12" y="55"/>
                      <a:pt x="13" y="55"/>
                    </a:cubicBezTo>
                    <a:cubicBezTo>
                      <a:pt x="14" y="55"/>
                      <a:pt x="15" y="54"/>
                      <a:pt x="16" y="54"/>
                    </a:cubicBezTo>
                    <a:cubicBezTo>
                      <a:pt x="17" y="54"/>
                      <a:pt x="17" y="55"/>
                      <a:pt x="18" y="55"/>
                    </a:cubicBezTo>
                    <a:cubicBezTo>
                      <a:pt x="20" y="55"/>
                      <a:pt x="21" y="54"/>
                      <a:pt x="23" y="54"/>
                    </a:cubicBezTo>
                    <a:cubicBezTo>
                      <a:pt x="25" y="54"/>
                      <a:pt x="26" y="54"/>
                      <a:pt x="28" y="54"/>
                    </a:cubicBezTo>
                    <a:cubicBezTo>
                      <a:pt x="29" y="54"/>
                      <a:pt x="30" y="55"/>
                      <a:pt x="32" y="55"/>
                    </a:cubicBezTo>
                    <a:cubicBezTo>
                      <a:pt x="34" y="56"/>
                      <a:pt x="37" y="56"/>
                      <a:pt x="39" y="58"/>
                    </a:cubicBezTo>
                    <a:cubicBezTo>
                      <a:pt x="40" y="60"/>
                      <a:pt x="36" y="60"/>
                      <a:pt x="35" y="60"/>
                    </a:cubicBezTo>
                    <a:cubicBezTo>
                      <a:pt x="34" y="60"/>
                      <a:pt x="33" y="60"/>
                      <a:pt x="33" y="60"/>
                    </a:cubicBezTo>
                    <a:cubicBezTo>
                      <a:pt x="29" y="59"/>
                      <a:pt x="27" y="57"/>
                      <a:pt x="23" y="56"/>
                    </a:cubicBezTo>
                    <a:cubicBezTo>
                      <a:pt x="22" y="56"/>
                      <a:pt x="21" y="58"/>
                      <a:pt x="20" y="58"/>
                    </a:cubicBezTo>
                    <a:cubicBezTo>
                      <a:pt x="19" y="58"/>
                      <a:pt x="17" y="57"/>
                      <a:pt x="16" y="58"/>
                    </a:cubicBezTo>
                    <a:cubicBezTo>
                      <a:pt x="15" y="59"/>
                      <a:pt x="13" y="60"/>
                      <a:pt x="13" y="62"/>
                    </a:cubicBezTo>
                    <a:cubicBezTo>
                      <a:pt x="13" y="64"/>
                      <a:pt x="16" y="66"/>
                      <a:pt x="18" y="68"/>
                    </a:cubicBezTo>
                    <a:cubicBezTo>
                      <a:pt x="19" y="69"/>
                      <a:pt x="20" y="71"/>
                      <a:pt x="20" y="72"/>
                    </a:cubicBezTo>
                    <a:cubicBezTo>
                      <a:pt x="20" y="74"/>
                      <a:pt x="19" y="75"/>
                      <a:pt x="19" y="77"/>
                    </a:cubicBezTo>
                    <a:cubicBezTo>
                      <a:pt x="20" y="79"/>
                      <a:pt x="21" y="82"/>
                      <a:pt x="23" y="81"/>
                    </a:cubicBezTo>
                    <a:cubicBezTo>
                      <a:pt x="25" y="81"/>
                      <a:pt x="23" y="77"/>
                      <a:pt x="25" y="76"/>
                    </a:cubicBezTo>
                    <a:cubicBezTo>
                      <a:pt x="27" y="76"/>
                      <a:pt x="28" y="79"/>
                      <a:pt x="29" y="81"/>
                    </a:cubicBezTo>
                    <a:cubicBezTo>
                      <a:pt x="29" y="81"/>
                      <a:pt x="28" y="83"/>
                      <a:pt x="29" y="84"/>
                    </a:cubicBezTo>
                    <a:cubicBezTo>
                      <a:pt x="29" y="84"/>
                      <a:pt x="30" y="86"/>
                      <a:pt x="31" y="86"/>
                    </a:cubicBezTo>
                    <a:cubicBezTo>
                      <a:pt x="32" y="84"/>
                      <a:pt x="30" y="81"/>
                      <a:pt x="31" y="80"/>
                    </a:cubicBezTo>
                    <a:cubicBezTo>
                      <a:pt x="32" y="79"/>
                      <a:pt x="33" y="80"/>
                      <a:pt x="34" y="80"/>
                    </a:cubicBezTo>
                    <a:cubicBezTo>
                      <a:pt x="35" y="82"/>
                      <a:pt x="36" y="84"/>
                      <a:pt x="37" y="86"/>
                    </a:cubicBezTo>
                    <a:cubicBezTo>
                      <a:pt x="38" y="86"/>
                      <a:pt x="39" y="86"/>
                      <a:pt x="39" y="85"/>
                    </a:cubicBezTo>
                    <a:cubicBezTo>
                      <a:pt x="39" y="84"/>
                      <a:pt x="38" y="82"/>
                      <a:pt x="37" y="81"/>
                    </a:cubicBezTo>
                    <a:cubicBezTo>
                      <a:pt x="37" y="80"/>
                      <a:pt x="38" y="79"/>
                      <a:pt x="37" y="78"/>
                    </a:cubicBezTo>
                    <a:cubicBezTo>
                      <a:pt x="36" y="75"/>
                      <a:pt x="33" y="72"/>
                      <a:pt x="33" y="69"/>
                    </a:cubicBezTo>
                    <a:cubicBezTo>
                      <a:pt x="33" y="67"/>
                      <a:pt x="36" y="68"/>
                      <a:pt x="37" y="69"/>
                    </a:cubicBezTo>
                    <a:cubicBezTo>
                      <a:pt x="38" y="69"/>
                      <a:pt x="37" y="72"/>
                      <a:pt x="38" y="72"/>
                    </a:cubicBezTo>
                    <a:cubicBezTo>
                      <a:pt x="40" y="72"/>
                      <a:pt x="42" y="71"/>
                      <a:pt x="42" y="69"/>
                    </a:cubicBezTo>
                    <a:cubicBezTo>
                      <a:pt x="42" y="67"/>
                      <a:pt x="39" y="68"/>
                      <a:pt x="38" y="66"/>
                    </a:cubicBezTo>
                    <a:cubicBezTo>
                      <a:pt x="37" y="65"/>
                      <a:pt x="38" y="63"/>
                      <a:pt x="38" y="62"/>
                    </a:cubicBezTo>
                    <a:cubicBezTo>
                      <a:pt x="38" y="61"/>
                      <a:pt x="39" y="60"/>
                      <a:pt x="41" y="60"/>
                    </a:cubicBezTo>
                    <a:cubicBezTo>
                      <a:pt x="42" y="60"/>
                      <a:pt x="44" y="61"/>
                      <a:pt x="46" y="62"/>
                    </a:cubicBezTo>
                    <a:cubicBezTo>
                      <a:pt x="47" y="63"/>
                      <a:pt x="47" y="65"/>
                      <a:pt x="48" y="65"/>
                    </a:cubicBezTo>
                    <a:cubicBezTo>
                      <a:pt x="49" y="66"/>
                      <a:pt x="49" y="64"/>
                      <a:pt x="49" y="63"/>
                    </a:cubicBezTo>
                    <a:cubicBezTo>
                      <a:pt x="49" y="62"/>
                      <a:pt x="49" y="59"/>
                      <a:pt x="48" y="58"/>
                    </a:cubicBezTo>
                    <a:cubicBezTo>
                      <a:pt x="47" y="56"/>
                      <a:pt x="44" y="55"/>
                      <a:pt x="42" y="54"/>
                    </a:cubicBezTo>
                    <a:cubicBezTo>
                      <a:pt x="40" y="52"/>
                      <a:pt x="39" y="51"/>
                      <a:pt x="37" y="50"/>
                    </a:cubicBezTo>
                    <a:cubicBezTo>
                      <a:pt x="35" y="48"/>
                      <a:pt x="31" y="49"/>
                      <a:pt x="30" y="46"/>
                    </a:cubicBezTo>
                    <a:cubicBezTo>
                      <a:pt x="29" y="45"/>
                      <a:pt x="34" y="46"/>
                      <a:pt x="35" y="44"/>
                    </a:cubicBezTo>
                    <a:cubicBezTo>
                      <a:pt x="35" y="42"/>
                      <a:pt x="33" y="41"/>
                      <a:pt x="33" y="39"/>
                    </a:cubicBezTo>
                    <a:cubicBezTo>
                      <a:pt x="33" y="38"/>
                      <a:pt x="35" y="38"/>
                      <a:pt x="36" y="38"/>
                    </a:cubicBezTo>
                    <a:cubicBezTo>
                      <a:pt x="37" y="39"/>
                      <a:pt x="37" y="40"/>
                      <a:pt x="38" y="41"/>
                    </a:cubicBezTo>
                    <a:cubicBezTo>
                      <a:pt x="38" y="41"/>
                      <a:pt x="39" y="40"/>
                      <a:pt x="39" y="40"/>
                    </a:cubicBezTo>
                    <a:cubicBezTo>
                      <a:pt x="37" y="37"/>
                      <a:pt x="35" y="35"/>
                      <a:pt x="34" y="33"/>
                    </a:cubicBezTo>
                    <a:cubicBezTo>
                      <a:pt x="33" y="31"/>
                      <a:pt x="31" y="29"/>
                      <a:pt x="30" y="27"/>
                    </a:cubicBezTo>
                    <a:cubicBezTo>
                      <a:pt x="29" y="25"/>
                      <a:pt x="29" y="23"/>
                      <a:pt x="29" y="21"/>
                    </a:cubicBezTo>
                    <a:cubicBezTo>
                      <a:pt x="29" y="21"/>
                      <a:pt x="30" y="19"/>
                      <a:pt x="31" y="19"/>
                    </a:cubicBezTo>
                    <a:cubicBezTo>
                      <a:pt x="33" y="20"/>
                      <a:pt x="35" y="22"/>
                      <a:pt x="37" y="23"/>
                    </a:cubicBezTo>
                    <a:cubicBezTo>
                      <a:pt x="39" y="25"/>
                      <a:pt x="40" y="28"/>
                      <a:pt x="42" y="29"/>
                    </a:cubicBezTo>
                    <a:cubicBezTo>
                      <a:pt x="42" y="30"/>
                      <a:pt x="43" y="29"/>
                      <a:pt x="43" y="28"/>
                    </a:cubicBezTo>
                    <a:cubicBezTo>
                      <a:pt x="43" y="26"/>
                      <a:pt x="40" y="25"/>
                      <a:pt x="40" y="23"/>
                    </a:cubicBezTo>
                    <a:cubicBezTo>
                      <a:pt x="40" y="23"/>
                      <a:pt x="42" y="23"/>
                      <a:pt x="42" y="24"/>
                    </a:cubicBezTo>
                    <a:cubicBezTo>
                      <a:pt x="44" y="25"/>
                      <a:pt x="44" y="27"/>
                      <a:pt x="46" y="28"/>
                    </a:cubicBezTo>
                    <a:cubicBezTo>
                      <a:pt x="46" y="29"/>
                      <a:pt x="47" y="27"/>
                      <a:pt x="47" y="27"/>
                    </a:cubicBezTo>
                    <a:cubicBezTo>
                      <a:pt x="46" y="25"/>
                      <a:pt x="44" y="24"/>
                      <a:pt x="43" y="22"/>
                    </a:cubicBezTo>
                    <a:cubicBezTo>
                      <a:pt x="43" y="22"/>
                      <a:pt x="45" y="22"/>
                      <a:pt x="46" y="22"/>
                    </a:cubicBezTo>
                    <a:cubicBezTo>
                      <a:pt x="48" y="23"/>
                      <a:pt x="49" y="25"/>
                      <a:pt x="51" y="25"/>
                    </a:cubicBezTo>
                    <a:cubicBezTo>
                      <a:pt x="52" y="25"/>
                      <a:pt x="51" y="24"/>
                      <a:pt x="51" y="23"/>
                    </a:cubicBezTo>
                    <a:cubicBezTo>
                      <a:pt x="49" y="22"/>
                      <a:pt x="47" y="21"/>
                      <a:pt x="45" y="20"/>
                    </a:cubicBezTo>
                    <a:cubicBezTo>
                      <a:pt x="44" y="18"/>
                      <a:pt x="43" y="17"/>
                      <a:pt x="43" y="15"/>
                    </a:cubicBezTo>
                    <a:cubicBezTo>
                      <a:pt x="43" y="14"/>
                      <a:pt x="44" y="14"/>
                      <a:pt x="45" y="14"/>
                    </a:cubicBezTo>
                    <a:cubicBezTo>
                      <a:pt x="46" y="15"/>
                      <a:pt x="47" y="16"/>
                      <a:pt x="47" y="16"/>
                    </a:cubicBezTo>
                    <a:cubicBezTo>
                      <a:pt x="49" y="15"/>
                      <a:pt x="49" y="12"/>
                      <a:pt x="51" y="12"/>
                    </a:cubicBezTo>
                    <a:cubicBezTo>
                      <a:pt x="52" y="11"/>
                      <a:pt x="54" y="14"/>
                      <a:pt x="56" y="14"/>
                    </a:cubicBezTo>
                    <a:cubicBezTo>
                      <a:pt x="57" y="14"/>
                      <a:pt x="58" y="11"/>
                      <a:pt x="59" y="11"/>
                    </a:cubicBezTo>
                    <a:cubicBezTo>
                      <a:pt x="61" y="11"/>
                      <a:pt x="64" y="12"/>
                      <a:pt x="66" y="13"/>
                    </a:cubicBezTo>
                    <a:cubicBezTo>
                      <a:pt x="67" y="14"/>
                      <a:pt x="69" y="14"/>
                      <a:pt x="71" y="1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 name="Freeform 2597"/>
              <p:cNvSpPr>
                <a:spLocks noChangeAspect="1"/>
              </p:cNvSpPr>
              <p:nvPr/>
            </p:nvSpPr>
            <p:spPr bwMode="auto">
              <a:xfrm>
                <a:off x="3237" y="1879"/>
                <a:ext cx="42" cy="32"/>
              </a:xfrm>
              <a:custGeom>
                <a:avLst/>
                <a:gdLst>
                  <a:gd name="T0" fmla="*/ 26 w 35"/>
                  <a:gd name="T1" fmla="*/ 2 h 27"/>
                  <a:gd name="T2" fmla="*/ 30 w 35"/>
                  <a:gd name="T3" fmla="*/ 2 h 27"/>
                  <a:gd name="T4" fmla="*/ 30 w 35"/>
                  <a:gd name="T5" fmla="*/ 6 h 27"/>
                  <a:gd name="T6" fmla="*/ 32 w 35"/>
                  <a:gd name="T7" fmla="*/ 14 h 27"/>
                  <a:gd name="T8" fmla="*/ 41 w 35"/>
                  <a:gd name="T9" fmla="*/ 17 h 27"/>
                  <a:gd name="T10" fmla="*/ 38 w 35"/>
                  <a:gd name="T11" fmla="*/ 21 h 27"/>
                  <a:gd name="T12" fmla="*/ 34 w 35"/>
                  <a:gd name="T13" fmla="*/ 20 h 27"/>
                  <a:gd name="T14" fmla="*/ 29 w 35"/>
                  <a:gd name="T15" fmla="*/ 21 h 27"/>
                  <a:gd name="T16" fmla="*/ 23 w 35"/>
                  <a:gd name="T17" fmla="*/ 21 h 27"/>
                  <a:gd name="T18" fmla="*/ 18 w 35"/>
                  <a:gd name="T19" fmla="*/ 27 h 27"/>
                  <a:gd name="T20" fmla="*/ 12 w 35"/>
                  <a:gd name="T21" fmla="*/ 32 h 27"/>
                  <a:gd name="T22" fmla="*/ 12 w 35"/>
                  <a:gd name="T23" fmla="*/ 28 h 27"/>
                  <a:gd name="T24" fmla="*/ 1 w 35"/>
                  <a:gd name="T25" fmla="*/ 30 h 27"/>
                  <a:gd name="T26" fmla="*/ 1 w 35"/>
                  <a:gd name="T27" fmla="*/ 27 h 27"/>
                  <a:gd name="T28" fmla="*/ 2 w 35"/>
                  <a:gd name="T29" fmla="*/ 24 h 27"/>
                  <a:gd name="T30" fmla="*/ 2 w 35"/>
                  <a:gd name="T31" fmla="*/ 18 h 27"/>
                  <a:gd name="T32" fmla="*/ 7 w 35"/>
                  <a:gd name="T33" fmla="*/ 15 h 27"/>
                  <a:gd name="T34" fmla="*/ 7 w 35"/>
                  <a:gd name="T35" fmla="*/ 12 h 27"/>
                  <a:gd name="T36" fmla="*/ 2 w 35"/>
                  <a:gd name="T37" fmla="*/ 9 h 27"/>
                  <a:gd name="T38" fmla="*/ 2 w 35"/>
                  <a:gd name="T39" fmla="*/ 5 h 27"/>
                  <a:gd name="T40" fmla="*/ 7 w 35"/>
                  <a:gd name="T41" fmla="*/ 4 h 27"/>
                  <a:gd name="T42" fmla="*/ 13 w 35"/>
                  <a:gd name="T43" fmla="*/ 5 h 27"/>
                  <a:gd name="T44" fmla="*/ 17 w 35"/>
                  <a:gd name="T45" fmla="*/ 1 h 27"/>
                  <a:gd name="T46" fmla="*/ 22 w 35"/>
                  <a:gd name="T47" fmla="*/ 1 h 27"/>
                  <a:gd name="T48" fmla="*/ 25 w 35"/>
                  <a:gd name="T49" fmla="*/ 4 h 27"/>
                  <a:gd name="T50" fmla="*/ 26 w 35"/>
                  <a:gd name="T51" fmla="*/ 2 h 2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5"/>
                  <a:gd name="T79" fmla="*/ 0 h 27"/>
                  <a:gd name="T80" fmla="*/ 35 w 35"/>
                  <a:gd name="T81" fmla="*/ 27 h 2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5" h="27">
                    <a:moveTo>
                      <a:pt x="22" y="2"/>
                    </a:moveTo>
                    <a:cubicBezTo>
                      <a:pt x="23" y="2"/>
                      <a:pt x="24" y="1"/>
                      <a:pt x="25" y="2"/>
                    </a:cubicBezTo>
                    <a:cubicBezTo>
                      <a:pt x="26" y="2"/>
                      <a:pt x="25" y="4"/>
                      <a:pt x="25" y="5"/>
                    </a:cubicBezTo>
                    <a:cubicBezTo>
                      <a:pt x="25" y="7"/>
                      <a:pt x="25" y="10"/>
                      <a:pt x="27" y="12"/>
                    </a:cubicBezTo>
                    <a:cubicBezTo>
                      <a:pt x="29" y="14"/>
                      <a:pt x="32" y="12"/>
                      <a:pt x="34" y="14"/>
                    </a:cubicBezTo>
                    <a:cubicBezTo>
                      <a:pt x="35" y="15"/>
                      <a:pt x="33" y="17"/>
                      <a:pt x="32" y="18"/>
                    </a:cubicBezTo>
                    <a:cubicBezTo>
                      <a:pt x="31" y="18"/>
                      <a:pt x="29" y="17"/>
                      <a:pt x="28" y="17"/>
                    </a:cubicBezTo>
                    <a:cubicBezTo>
                      <a:pt x="27" y="17"/>
                      <a:pt x="25" y="18"/>
                      <a:pt x="24" y="18"/>
                    </a:cubicBezTo>
                    <a:cubicBezTo>
                      <a:pt x="22" y="18"/>
                      <a:pt x="21" y="18"/>
                      <a:pt x="19" y="18"/>
                    </a:cubicBezTo>
                    <a:cubicBezTo>
                      <a:pt x="17" y="19"/>
                      <a:pt x="16" y="21"/>
                      <a:pt x="15" y="23"/>
                    </a:cubicBezTo>
                    <a:cubicBezTo>
                      <a:pt x="13" y="24"/>
                      <a:pt x="12" y="26"/>
                      <a:pt x="10" y="27"/>
                    </a:cubicBezTo>
                    <a:cubicBezTo>
                      <a:pt x="9" y="27"/>
                      <a:pt x="11" y="24"/>
                      <a:pt x="10" y="24"/>
                    </a:cubicBezTo>
                    <a:cubicBezTo>
                      <a:pt x="7" y="23"/>
                      <a:pt x="4" y="25"/>
                      <a:pt x="1" y="25"/>
                    </a:cubicBezTo>
                    <a:cubicBezTo>
                      <a:pt x="0" y="25"/>
                      <a:pt x="0" y="23"/>
                      <a:pt x="1" y="23"/>
                    </a:cubicBezTo>
                    <a:cubicBezTo>
                      <a:pt x="1" y="22"/>
                      <a:pt x="2" y="21"/>
                      <a:pt x="2" y="20"/>
                    </a:cubicBezTo>
                    <a:cubicBezTo>
                      <a:pt x="2" y="18"/>
                      <a:pt x="1" y="17"/>
                      <a:pt x="2" y="15"/>
                    </a:cubicBezTo>
                    <a:cubicBezTo>
                      <a:pt x="3" y="14"/>
                      <a:pt x="5" y="15"/>
                      <a:pt x="6" y="13"/>
                    </a:cubicBezTo>
                    <a:cubicBezTo>
                      <a:pt x="6" y="12"/>
                      <a:pt x="6" y="11"/>
                      <a:pt x="6" y="10"/>
                    </a:cubicBezTo>
                    <a:cubicBezTo>
                      <a:pt x="5" y="8"/>
                      <a:pt x="3" y="8"/>
                      <a:pt x="2" y="8"/>
                    </a:cubicBezTo>
                    <a:cubicBezTo>
                      <a:pt x="2" y="7"/>
                      <a:pt x="1" y="5"/>
                      <a:pt x="2" y="4"/>
                    </a:cubicBezTo>
                    <a:cubicBezTo>
                      <a:pt x="3" y="3"/>
                      <a:pt x="5" y="3"/>
                      <a:pt x="6" y="3"/>
                    </a:cubicBezTo>
                    <a:cubicBezTo>
                      <a:pt x="8" y="3"/>
                      <a:pt x="9" y="4"/>
                      <a:pt x="11" y="4"/>
                    </a:cubicBezTo>
                    <a:cubicBezTo>
                      <a:pt x="12" y="3"/>
                      <a:pt x="12" y="1"/>
                      <a:pt x="14" y="1"/>
                    </a:cubicBezTo>
                    <a:cubicBezTo>
                      <a:pt x="15" y="0"/>
                      <a:pt x="17" y="1"/>
                      <a:pt x="18" y="1"/>
                    </a:cubicBezTo>
                    <a:cubicBezTo>
                      <a:pt x="19" y="2"/>
                      <a:pt x="20" y="3"/>
                      <a:pt x="21" y="3"/>
                    </a:cubicBezTo>
                    <a:cubicBezTo>
                      <a:pt x="21" y="3"/>
                      <a:pt x="22" y="2"/>
                      <a:pt x="2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 name="Freeform 2598"/>
              <p:cNvSpPr>
                <a:spLocks noChangeAspect="1"/>
              </p:cNvSpPr>
              <p:nvPr/>
            </p:nvSpPr>
            <p:spPr bwMode="auto">
              <a:xfrm>
                <a:off x="3180" y="1836"/>
                <a:ext cx="93" cy="61"/>
              </a:xfrm>
              <a:custGeom>
                <a:avLst/>
                <a:gdLst>
                  <a:gd name="T0" fmla="*/ 83 w 78"/>
                  <a:gd name="T1" fmla="*/ 45 h 51"/>
                  <a:gd name="T2" fmla="*/ 81 w 78"/>
                  <a:gd name="T3" fmla="*/ 39 h 51"/>
                  <a:gd name="T4" fmla="*/ 76 w 78"/>
                  <a:gd name="T5" fmla="*/ 36 h 51"/>
                  <a:gd name="T6" fmla="*/ 82 w 78"/>
                  <a:gd name="T7" fmla="*/ 31 h 51"/>
                  <a:gd name="T8" fmla="*/ 82 w 78"/>
                  <a:gd name="T9" fmla="*/ 24 h 51"/>
                  <a:gd name="T10" fmla="*/ 86 w 78"/>
                  <a:gd name="T11" fmla="*/ 17 h 51"/>
                  <a:gd name="T12" fmla="*/ 89 w 78"/>
                  <a:gd name="T13" fmla="*/ 17 h 51"/>
                  <a:gd name="T14" fmla="*/ 92 w 78"/>
                  <a:gd name="T15" fmla="*/ 17 h 51"/>
                  <a:gd name="T16" fmla="*/ 93 w 78"/>
                  <a:gd name="T17" fmla="*/ 10 h 51"/>
                  <a:gd name="T18" fmla="*/ 89 w 78"/>
                  <a:gd name="T19" fmla="*/ 10 h 51"/>
                  <a:gd name="T20" fmla="*/ 86 w 78"/>
                  <a:gd name="T21" fmla="*/ 7 h 51"/>
                  <a:gd name="T22" fmla="*/ 79 w 78"/>
                  <a:gd name="T23" fmla="*/ 6 h 51"/>
                  <a:gd name="T24" fmla="*/ 73 w 78"/>
                  <a:gd name="T25" fmla="*/ 4 h 51"/>
                  <a:gd name="T26" fmla="*/ 67 w 78"/>
                  <a:gd name="T27" fmla="*/ 4 h 51"/>
                  <a:gd name="T28" fmla="*/ 60 w 78"/>
                  <a:gd name="T29" fmla="*/ 5 h 51"/>
                  <a:gd name="T30" fmla="*/ 55 w 78"/>
                  <a:gd name="T31" fmla="*/ 8 h 51"/>
                  <a:gd name="T32" fmla="*/ 41 w 78"/>
                  <a:gd name="T33" fmla="*/ 11 h 51"/>
                  <a:gd name="T34" fmla="*/ 31 w 78"/>
                  <a:gd name="T35" fmla="*/ 10 h 51"/>
                  <a:gd name="T36" fmla="*/ 15 w 78"/>
                  <a:gd name="T37" fmla="*/ 8 h 51"/>
                  <a:gd name="T38" fmla="*/ 7 w 78"/>
                  <a:gd name="T39" fmla="*/ 10 h 51"/>
                  <a:gd name="T40" fmla="*/ 10 w 78"/>
                  <a:gd name="T41" fmla="*/ 5 h 51"/>
                  <a:gd name="T42" fmla="*/ 5 w 78"/>
                  <a:gd name="T43" fmla="*/ 0 h 51"/>
                  <a:gd name="T44" fmla="*/ 1 w 78"/>
                  <a:gd name="T45" fmla="*/ 6 h 51"/>
                  <a:gd name="T46" fmla="*/ 1 w 78"/>
                  <a:gd name="T47" fmla="*/ 16 h 51"/>
                  <a:gd name="T48" fmla="*/ 7 w 78"/>
                  <a:gd name="T49" fmla="*/ 22 h 51"/>
                  <a:gd name="T50" fmla="*/ 11 w 78"/>
                  <a:gd name="T51" fmla="*/ 25 h 51"/>
                  <a:gd name="T52" fmla="*/ 4 w 78"/>
                  <a:gd name="T53" fmla="*/ 29 h 51"/>
                  <a:gd name="T54" fmla="*/ 4 w 78"/>
                  <a:gd name="T55" fmla="*/ 38 h 51"/>
                  <a:gd name="T56" fmla="*/ 5 w 78"/>
                  <a:gd name="T57" fmla="*/ 43 h 51"/>
                  <a:gd name="T58" fmla="*/ 11 w 78"/>
                  <a:gd name="T59" fmla="*/ 45 h 51"/>
                  <a:gd name="T60" fmla="*/ 12 w 78"/>
                  <a:gd name="T61" fmla="*/ 51 h 51"/>
                  <a:gd name="T62" fmla="*/ 12 w 78"/>
                  <a:gd name="T63" fmla="*/ 57 h 51"/>
                  <a:gd name="T64" fmla="*/ 17 w 78"/>
                  <a:gd name="T65" fmla="*/ 57 h 51"/>
                  <a:gd name="T66" fmla="*/ 25 w 78"/>
                  <a:gd name="T67" fmla="*/ 57 h 51"/>
                  <a:gd name="T68" fmla="*/ 29 w 78"/>
                  <a:gd name="T69" fmla="*/ 55 h 51"/>
                  <a:gd name="T70" fmla="*/ 35 w 78"/>
                  <a:gd name="T71" fmla="*/ 55 h 51"/>
                  <a:gd name="T72" fmla="*/ 37 w 78"/>
                  <a:gd name="T73" fmla="*/ 57 h 51"/>
                  <a:gd name="T74" fmla="*/ 43 w 78"/>
                  <a:gd name="T75" fmla="*/ 59 h 51"/>
                  <a:gd name="T76" fmla="*/ 49 w 78"/>
                  <a:gd name="T77" fmla="*/ 60 h 51"/>
                  <a:gd name="T78" fmla="*/ 58 w 78"/>
                  <a:gd name="T79" fmla="*/ 56 h 51"/>
                  <a:gd name="T80" fmla="*/ 60 w 78"/>
                  <a:gd name="T81" fmla="*/ 53 h 51"/>
                  <a:gd name="T82" fmla="*/ 60 w 78"/>
                  <a:gd name="T83" fmla="*/ 48 h 51"/>
                  <a:gd name="T84" fmla="*/ 64 w 78"/>
                  <a:gd name="T85" fmla="*/ 47 h 51"/>
                  <a:gd name="T86" fmla="*/ 70 w 78"/>
                  <a:gd name="T87" fmla="*/ 48 h 51"/>
                  <a:gd name="T88" fmla="*/ 74 w 78"/>
                  <a:gd name="T89" fmla="*/ 44 h 51"/>
                  <a:gd name="T90" fmla="*/ 79 w 78"/>
                  <a:gd name="T91" fmla="*/ 44 h 51"/>
                  <a:gd name="T92" fmla="*/ 82 w 78"/>
                  <a:gd name="T93" fmla="*/ 47 h 51"/>
                  <a:gd name="T94" fmla="*/ 83 w 78"/>
                  <a:gd name="T95" fmla="*/ 45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8"/>
                  <a:gd name="T145" fmla="*/ 0 h 51"/>
                  <a:gd name="T146" fmla="*/ 78 w 78"/>
                  <a:gd name="T147" fmla="*/ 51 h 5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8" h="51">
                    <a:moveTo>
                      <a:pt x="70" y="38"/>
                    </a:moveTo>
                    <a:cubicBezTo>
                      <a:pt x="70" y="36"/>
                      <a:pt x="69" y="34"/>
                      <a:pt x="68" y="33"/>
                    </a:cubicBezTo>
                    <a:cubicBezTo>
                      <a:pt x="67" y="32"/>
                      <a:pt x="63" y="32"/>
                      <a:pt x="64" y="30"/>
                    </a:cubicBezTo>
                    <a:cubicBezTo>
                      <a:pt x="64" y="28"/>
                      <a:pt x="68" y="28"/>
                      <a:pt x="69" y="26"/>
                    </a:cubicBezTo>
                    <a:cubicBezTo>
                      <a:pt x="70" y="24"/>
                      <a:pt x="68" y="22"/>
                      <a:pt x="69" y="20"/>
                    </a:cubicBezTo>
                    <a:cubicBezTo>
                      <a:pt x="69" y="18"/>
                      <a:pt x="70" y="16"/>
                      <a:pt x="72" y="14"/>
                    </a:cubicBezTo>
                    <a:cubicBezTo>
                      <a:pt x="72" y="13"/>
                      <a:pt x="74" y="14"/>
                      <a:pt x="75" y="14"/>
                    </a:cubicBezTo>
                    <a:cubicBezTo>
                      <a:pt x="75" y="14"/>
                      <a:pt x="76" y="14"/>
                      <a:pt x="77" y="14"/>
                    </a:cubicBezTo>
                    <a:cubicBezTo>
                      <a:pt x="78" y="12"/>
                      <a:pt x="78" y="10"/>
                      <a:pt x="78" y="8"/>
                    </a:cubicBezTo>
                    <a:cubicBezTo>
                      <a:pt x="77" y="8"/>
                      <a:pt x="76" y="8"/>
                      <a:pt x="75" y="8"/>
                    </a:cubicBezTo>
                    <a:cubicBezTo>
                      <a:pt x="74" y="7"/>
                      <a:pt x="73" y="6"/>
                      <a:pt x="72" y="6"/>
                    </a:cubicBezTo>
                    <a:cubicBezTo>
                      <a:pt x="70" y="5"/>
                      <a:pt x="68" y="5"/>
                      <a:pt x="66" y="5"/>
                    </a:cubicBezTo>
                    <a:cubicBezTo>
                      <a:pt x="64" y="4"/>
                      <a:pt x="63" y="3"/>
                      <a:pt x="61" y="3"/>
                    </a:cubicBezTo>
                    <a:cubicBezTo>
                      <a:pt x="60" y="3"/>
                      <a:pt x="58" y="3"/>
                      <a:pt x="56" y="3"/>
                    </a:cubicBezTo>
                    <a:cubicBezTo>
                      <a:pt x="54" y="3"/>
                      <a:pt x="52" y="3"/>
                      <a:pt x="50" y="4"/>
                    </a:cubicBezTo>
                    <a:cubicBezTo>
                      <a:pt x="48" y="4"/>
                      <a:pt x="48" y="6"/>
                      <a:pt x="46" y="7"/>
                    </a:cubicBezTo>
                    <a:cubicBezTo>
                      <a:pt x="42" y="8"/>
                      <a:pt x="38" y="9"/>
                      <a:pt x="34" y="9"/>
                    </a:cubicBezTo>
                    <a:cubicBezTo>
                      <a:pt x="31" y="9"/>
                      <a:pt x="28" y="9"/>
                      <a:pt x="26" y="8"/>
                    </a:cubicBezTo>
                    <a:cubicBezTo>
                      <a:pt x="22" y="8"/>
                      <a:pt x="18" y="7"/>
                      <a:pt x="13" y="7"/>
                    </a:cubicBezTo>
                    <a:cubicBezTo>
                      <a:pt x="11" y="7"/>
                      <a:pt x="8" y="9"/>
                      <a:pt x="6" y="8"/>
                    </a:cubicBezTo>
                    <a:cubicBezTo>
                      <a:pt x="5" y="7"/>
                      <a:pt x="8" y="5"/>
                      <a:pt x="8" y="4"/>
                    </a:cubicBezTo>
                    <a:cubicBezTo>
                      <a:pt x="7" y="2"/>
                      <a:pt x="6" y="2"/>
                      <a:pt x="4" y="0"/>
                    </a:cubicBezTo>
                    <a:cubicBezTo>
                      <a:pt x="3" y="2"/>
                      <a:pt x="1" y="3"/>
                      <a:pt x="1" y="5"/>
                    </a:cubicBezTo>
                    <a:cubicBezTo>
                      <a:pt x="0" y="7"/>
                      <a:pt x="0" y="10"/>
                      <a:pt x="1" y="13"/>
                    </a:cubicBezTo>
                    <a:cubicBezTo>
                      <a:pt x="2" y="15"/>
                      <a:pt x="5" y="16"/>
                      <a:pt x="6" y="18"/>
                    </a:cubicBezTo>
                    <a:cubicBezTo>
                      <a:pt x="7" y="19"/>
                      <a:pt x="10" y="20"/>
                      <a:pt x="9" y="21"/>
                    </a:cubicBezTo>
                    <a:cubicBezTo>
                      <a:pt x="8" y="23"/>
                      <a:pt x="4" y="22"/>
                      <a:pt x="3" y="24"/>
                    </a:cubicBezTo>
                    <a:cubicBezTo>
                      <a:pt x="2" y="27"/>
                      <a:pt x="3" y="30"/>
                      <a:pt x="3" y="32"/>
                    </a:cubicBezTo>
                    <a:cubicBezTo>
                      <a:pt x="3" y="34"/>
                      <a:pt x="3" y="35"/>
                      <a:pt x="4" y="36"/>
                    </a:cubicBezTo>
                    <a:cubicBezTo>
                      <a:pt x="5" y="37"/>
                      <a:pt x="8" y="36"/>
                      <a:pt x="9" y="38"/>
                    </a:cubicBezTo>
                    <a:cubicBezTo>
                      <a:pt x="10" y="39"/>
                      <a:pt x="10" y="41"/>
                      <a:pt x="10" y="43"/>
                    </a:cubicBezTo>
                    <a:cubicBezTo>
                      <a:pt x="11" y="44"/>
                      <a:pt x="10" y="47"/>
                      <a:pt x="10" y="48"/>
                    </a:cubicBezTo>
                    <a:cubicBezTo>
                      <a:pt x="11" y="48"/>
                      <a:pt x="13" y="48"/>
                      <a:pt x="14" y="48"/>
                    </a:cubicBezTo>
                    <a:cubicBezTo>
                      <a:pt x="17" y="48"/>
                      <a:pt x="19" y="49"/>
                      <a:pt x="21" y="48"/>
                    </a:cubicBezTo>
                    <a:cubicBezTo>
                      <a:pt x="22" y="48"/>
                      <a:pt x="22" y="46"/>
                      <a:pt x="24" y="46"/>
                    </a:cubicBezTo>
                    <a:cubicBezTo>
                      <a:pt x="26" y="45"/>
                      <a:pt x="28" y="45"/>
                      <a:pt x="29" y="46"/>
                    </a:cubicBezTo>
                    <a:cubicBezTo>
                      <a:pt x="30" y="46"/>
                      <a:pt x="30" y="48"/>
                      <a:pt x="31" y="48"/>
                    </a:cubicBezTo>
                    <a:cubicBezTo>
                      <a:pt x="33" y="49"/>
                      <a:pt x="35" y="49"/>
                      <a:pt x="36" y="49"/>
                    </a:cubicBezTo>
                    <a:cubicBezTo>
                      <a:pt x="38" y="50"/>
                      <a:pt x="40" y="51"/>
                      <a:pt x="41" y="50"/>
                    </a:cubicBezTo>
                    <a:cubicBezTo>
                      <a:pt x="44" y="50"/>
                      <a:pt x="47" y="49"/>
                      <a:pt x="49" y="47"/>
                    </a:cubicBezTo>
                    <a:cubicBezTo>
                      <a:pt x="50" y="47"/>
                      <a:pt x="50" y="45"/>
                      <a:pt x="50" y="44"/>
                    </a:cubicBezTo>
                    <a:cubicBezTo>
                      <a:pt x="50" y="43"/>
                      <a:pt x="49" y="41"/>
                      <a:pt x="50" y="40"/>
                    </a:cubicBezTo>
                    <a:cubicBezTo>
                      <a:pt x="51" y="39"/>
                      <a:pt x="53" y="39"/>
                      <a:pt x="54" y="39"/>
                    </a:cubicBezTo>
                    <a:cubicBezTo>
                      <a:pt x="56" y="39"/>
                      <a:pt x="57" y="40"/>
                      <a:pt x="59" y="40"/>
                    </a:cubicBezTo>
                    <a:cubicBezTo>
                      <a:pt x="60" y="39"/>
                      <a:pt x="60" y="37"/>
                      <a:pt x="62" y="37"/>
                    </a:cubicBezTo>
                    <a:cubicBezTo>
                      <a:pt x="63" y="36"/>
                      <a:pt x="65" y="37"/>
                      <a:pt x="66" y="37"/>
                    </a:cubicBezTo>
                    <a:cubicBezTo>
                      <a:pt x="67" y="38"/>
                      <a:pt x="68" y="39"/>
                      <a:pt x="69" y="39"/>
                    </a:cubicBezTo>
                    <a:cubicBezTo>
                      <a:pt x="69" y="39"/>
                      <a:pt x="70" y="38"/>
                      <a:pt x="70" y="3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 name="Freeform 2599"/>
              <p:cNvSpPr>
                <a:spLocks noChangeAspect="1"/>
              </p:cNvSpPr>
              <p:nvPr/>
            </p:nvSpPr>
            <p:spPr bwMode="auto">
              <a:xfrm>
                <a:off x="3151" y="1755"/>
                <a:ext cx="139" cy="91"/>
              </a:xfrm>
              <a:custGeom>
                <a:avLst/>
                <a:gdLst>
                  <a:gd name="T0" fmla="*/ 137 w 116"/>
                  <a:gd name="T1" fmla="*/ 63 h 76"/>
                  <a:gd name="T2" fmla="*/ 129 w 116"/>
                  <a:gd name="T3" fmla="*/ 59 h 76"/>
                  <a:gd name="T4" fmla="*/ 125 w 116"/>
                  <a:gd name="T5" fmla="*/ 62 h 76"/>
                  <a:gd name="T6" fmla="*/ 119 w 116"/>
                  <a:gd name="T7" fmla="*/ 63 h 76"/>
                  <a:gd name="T8" fmla="*/ 114 w 116"/>
                  <a:gd name="T9" fmla="*/ 61 h 76"/>
                  <a:gd name="T10" fmla="*/ 111 w 116"/>
                  <a:gd name="T11" fmla="*/ 47 h 76"/>
                  <a:gd name="T12" fmla="*/ 116 w 116"/>
                  <a:gd name="T13" fmla="*/ 36 h 76"/>
                  <a:gd name="T14" fmla="*/ 109 w 116"/>
                  <a:gd name="T15" fmla="*/ 25 h 76"/>
                  <a:gd name="T16" fmla="*/ 99 w 116"/>
                  <a:gd name="T17" fmla="*/ 14 h 76"/>
                  <a:gd name="T18" fmla="*/ 95 w 116"/>
                  <a:gd name="T19" fmla="*/ 2 h 76"/>
                  <a:gd name="T20" fmla="*/ 89 w 116"/>
                  <a:gd name="T21" fmla="*/ 0 h 76"/>
                  <a:gd name="T22" fmla="*/ 84 w 116"/>
                  <a:gd name="T23" fmla="*/ 1 h 76"/>
                  <a:gd name="T24" fmla="*/ 79 w 116"/>
                  <a:gd name="T25" fmla="*/ 2 h 76"/>
                  <a:gd name="T26" fmla="*/ 70 w 116"/>
                  <a:gd name="T27" fmla="*/ 4 h 76"/>
                  <a:gd name="T28" fmla="*/ 65 w 116"/>
                  <a:gd name="T29" fmla="*/ 10 h 76"/>
                  <a:gd name="T30" fmla="*/ 60 w 116"/>
                  <a:gd name="T31" fmla="*/ 5 h 76"/>
                  <a:gd name="T32" fmla="*/ 55 w 116"/>
                  <a:gd name="T33" fmla="*/ 5 h 76"/>
                  <a:gd name="T34" fmla="*/ 46 w 116"/>
                  <a:gd name="T35" fmla="*/ 4 h 76"/>
                  <a:gd name="T36" fmla="*/ 40 w 116"/>
                  <a:gd name="T37" fmla="*/ 0 h 76"/>
                  <a:gd name="T38" fmla="*/ 36 w 116"/>
                  <a:gd name="T39" fmla="*/ 5 h 76"/>
                  <a:gd name="T40" fmla="*/ 34 w 116"/>
                  <a:gd name="T41" fmla="*/ 7 h 76"/>
                  <a:gd name="T42" fmla="*/ 29 w 116"/>
                  <a:gd name="T43" fmla="*/ 8 h 76"/>
                  <a:gd name="T44" fmla="*/ 24 w 116"/>
                  <a:gd name="T45" fmla="*/ 14 h 76"/>
                  <a:gd name="T46" fmla="*/ 19 w 116"/>
                  <a:gd name="T47" fmla="*/ 23 h 76"/>
                  <a:gd name="T48" fmla="*/ 18 w 116"/>
                  <a:gd name="T49" fmla="*/ 31 h 76"/>
                  <a:gd name="T50" fmla="*/ 14 w 116"/>
                  <a:gd name="T51" fmla="*/ 32 h 76"/>
                  <a:gd name="T52" fmla="*/ 14 w 116"/>
                  <a:gd name="T53" fmla="*/ 37 h 76"/>
                  <a:gd name="T54" fmla="*/ 8 w 116"/>
                  <a:gd name="T55" fmla="*/ 40 h 76"/>
                  <a:gd name="T56" fmla="*/ 0 w 116"/>
                  <a:gd name="T57" fmla="*/ 42 h 76"/>
                  <a:gd name="T58" fmla="*/ 4 w 116"/>
                  <a:gd name="T59" fmla="*/ 48 h 76"/>
                  <a:gd name="T60" fmla="*/ 7 w 116"/>
                  <a:gd name="T61" fmla="*/ 53 h 76"/>
                  <a:gd name="T62" fmla="*/ 10 w 116"/>
                  <a:gd name="T63" fmla="*/ 59 h 76"/>
                  <a:gd name="T64" fmla="*/ 18 w 116"/>
                  <a:gd name="T65" fmla="*/ 63 h 76"/>
                  <a:gd name="T66" fmla="*/ 18 w 116"/>
                  <a:gd name="T67" fmla="*/ 71 h 76"/>
                  <a:gd name="T68" fmla="*/ 25 w 116"/>
                  <a:gd name="T69" fmla="*/ 74 h 76"/>
                  <a:gd name="T70" fmla="*/ 30 w 116"/>
                  <a:gd name="T71" fmla="*/ 77 h 76"/>
                  <a:gd name="T72" fmla="*/ 31 w 116"/>
                  <a:gd name="T73" fmla="*/ 73 h 76"/>
                  <a:gd name="T74" fmla="*/ 35 w 116"/>
                  <a:gd name="T75" fmla="*/ 75 h 76"/>
                  <a:gd name="T76" fmla="*/ 32 w 116"/>
                  <a:gd name="T77" fmla="*/ 78 h 76"/>
                  <a:gd name="T78" fmla="*/ 34 w 116"/>
                  <a:gd name="T79" fmla="*/ 80 h 76"/>
                  <a:gd name="T80" fmla="*/ 38 w 116"/>
                  <a:gd name="T81" fmla="*/ 85 h 76"/>
                  <a:gd name="T82" fmla="*/ 36 w 116"/>
                  <a:gd name="T83" fmla="*/ 90 h 76"/>
                  <a:gd name="T84" fmla="*/ 44 w 116"/>
                  <a:gd name="T85" fmla="*/ 89 h 76"/>
                  <a:gd name="T86" fmla="*/ 60 w 116"/>
                  <a:gd name="T87" fmla="*/ 90 h 76"/>
                  <a:gd name="T88" fmla="*/ 70 w 116"/>
                  <a:gd name="T89" fmla="*/ 91 h 76"/>
                  <a:gd name="T90" fmla="*/ 84 w 116"/>
                  <a:gd name="T91" fmla="*/ 89 h 76"/>
                  <a:gd name="T92" fmla="*/ 89 w 116"/>
                  <a:gd name="T93" fmla="*/ 85 h 76"/>
                  <a:gd name="T94" fmla="*/ 96 w 116"/>
                  <a:gd name="T95" fmla="*/ 84 h 76"/>
                  <a:gd name="T96" fmla="*/ 102 w 116"/>
                  <a:gd name="T97" fmla="*/ 84 h 76"/>
                  <a:gd name="T98" fmla="*/ 108 w 116"/>
                  <a:gd name="T99" fmla="*/ 86 h 76"/>
                  <a:gd name="T100" fmla="*/ 115 w 116"/>
                  <a:gd name="T101" fmla="*/ 87 h 76"/>
                  <a:gd name="T102" fmla="*/ 119 w 116"/>
                  <a:gd name="T103" fmla="*/ 90 h 76"/>
                  <a:gd name="T104" fmla="*/ 122 w 116"/>
                  <a:gd name="T105" fmla="*/ 90 h 76"/>
                  <a:gd name="T106" fmla="*/ 122 w 116"/>
                  <a:gd name="T107" fmla="*/ 81 h 76"/>
                  <a:gd name="T108" fmla="*/ 125 w 116"/>
                  <a:gd name="T109" fmla="*/ 77 h 76"/>
                  <a:gd name="T110" fmla="*/ 121 w 116"/>
                  <a:gd name="T111" fmla="*/ 72 h 76"/>
                  <a:gd name="T112" fmla="*/ 126 w 116"/>
                  <a:gd name="T113" fmla="*/ 66 h 76"/>
                  <a:gd name="T114" fmla="*/ 129 w 116"/>
                  <a:gd name="T115" fmla="*/ 67 h 76"/>
                  <a:gd name="T116" fmla="*/ 128 w 116"/>
                  <a:gd name="T117" fmla="*/ 74 h 76"/>
                  <a:gd name="T118" fmla="*/ 137 w 116"/>
                  <a:gd name="T119" fmla="*/ 72 h 76"/>
                  <a:gd name="T120" fmla="*/ 137 w 116"/>
                  <a:gd name="T121" fmla="*/ 63 h 7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6"/>
                  <a:gd name="T184" fmla="*/ 0 h 76"/>
                  <a:gd name="T185" fmla="*/ 116 w 116"/>
                  <a:gd name="T186" fmla="*/ 76 h 7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6" h="76">
                    <a:moveTo>
                      <a:pt x="114" y="53"/>
                    </a:moveTo>
                    <a:cubicBezTo>
                      <a:pt x="112" y="52"/>
                      <a:pt x="111" y="49"/>
                      <a:pt x="108" y="49"/>
                    </a:cubicBezTo>
                    <a:cubicBezTo>
                      <a:pt x="106" y="49"/>
                      <a:pt x="106" y="52"/>
                      <a:pt x="104" y="52"/>
                    </a:cubicBezTo>
                    <a:cubicBezTo>
                      <a:pt x="102" y="53"/>
                      <a:pt x="101" y="53"/>
                      <a:pt x="99" y="53"/>
                    </a:cubicBezTo>
                    <a:cubicBezTo>
                      <a:pt x="97" y="53"/>
                      <a:pt x="96" y="51"/>
                      <a:pt x="95" y="51"/>
                    </a:cubicBezTo>
                    <a:cubicBezTo>
                      <a:pt x="94" y="46"/>
                      <a:pt x="93" y="43"/>
                      <a:pt x="93" y="39"/>
                    </a:cubicBezTo>
                    <a:cubicBezTo>
                      <a:pt x="94" y="36"/>
                      <a:pt x="97" y="33"/>
                      <a:pt x="97" y="30"/>
                    </a:cubicBezTo>
                    <a:cubicBezTo>
                      <a:pt x="96" y="27"/>
                      <a:pt x="93" y="24"/>
                      <a:pt x="91" y="21"/>
                    </a:cubicBezTo>
                    <a:cubicBezTo>
                      <a:pt x="89" y="18"/>
                      <a:pt x="85" y="15"/>
                      <a:pt x="83" y="12"/>
                    </a:cubicBezTo>
                    <a:cubicBezTo>
                      <a:pt x="81" y="9"/>
                      <a:pt x="81" y="5"/>
                      <a:pt x="79" y="2"/>
                    </a:cubicBezTo>
                    <a:cubicBezTo>
                      <a:pt x="78" y="0"/>
                      <a:pt x="76" y="0"/>
                      <a:pt x="74" y="0"/>
                    </a:cubicBezTo>
                    <a:cubicBezTo>
                      <a:pt x="73" y="0"/>
                      <a:pt x="71" y="0"/>
                      <a:pt x="70" y="1"/>
                    </a:cubicBezTo>
                    <a:cubicBezTo>
                      <a:pt x="68" y="1"/>
                      <a:pt x="67" y="2"/>
                      <a:pt x="66" y="2"/>
                    </a:cubicBezTo>
                    <a:cubicBezTo>
                      <a:pt x="63" y="3"/>
                      <a:pt x="60" y="2"/>
                      <a:pt x="58" y="3"/>
                    </a:cubicBezTo>
                    <a:cubicBezTo>
                      <a:pt x="56" y="4"/>
                      <a:pt x="56" y="7"/>
                      <a:pt x="54" y="8"/>
                    </a:cubicBezTo>
                    <a:cubicBezTo>
                      <a:pt x="53" y="8"/>
                      <a:pt x="52" y="5"/>
                      <a:pt x="50" y="4"/>
                    </a:cubicBezTo>
                    <a:cubicBezTo>
                      <a:pt x="49" y="3"/>
                      <a:pt x="47" y="4"/>
                      <a:pt x="46" y="4"/>
                    </a:cubicBezTo>
                    <a:cubicBezTo>
                      <a:pt x="43" y="4"/>
                      <a:pt x="41" y="3"/>
                      <a:pt x="38" y="3"/>
                    </a:cubicBezTo>
                    <a:cubicBezTo>
                      <a:pt x="36" y="2"/>
                      <a:pt x="35" y="0"/>
                      <a:pt x="33" y="0"/>
                    </a:cubicBezTo>
                    <a:cubicBezTo>
                      <a:pt x="31" y="0"/>
                      <a:pt x="31" y="3"/>
                      <a:pt x="30" y="4"/>
                    </a:cubicBezTo>
                    <a:cubicBezTo>
                      <a:pt x="29" y="4"/>
                      <a:pt x="29" y="5"/>
                      <a:pt x="28" y="6"/>
                    </a:cubicBezTo>
                    <a:cubicBezTo>
                      <a:pt x="27" y="7"/>
                      <a:pt x="25" y="6"/>
                      <a:pt x="24" y="7"/>
                    </a:cubicBezTo>
                    <a:cubicBezTo>
                      <a:pt x="22" y="9"/>
                      <a:pt x="21" y="11"/>
                      <a:pt x="20" y="12"/>
                    </a:cubicBezTo>
                    <a:cubicBezTo>
                      <a:pt x="18" y="14"/>
                      <a:pt x="17" y="16"/>
                      <a:pt x="16" y="19"/>
                    </a:cubicBezTo>
                    <a:cubicBezTo>
                      <a:pt x="15" y="21"/>
                      <a:pt x="16" y="24"/>
                      <a:pt x="15" y="26"/>
                    </a:cubicBezTo>
                    <a:cubicBezTo>
                      <a:pt x="14" y="27"/>
                      <a:pt x="12" y="26"/>
                      <a:pt x="12" y="27"/>
                    </a:cubicBezTo>
                    <a:cubicBezTo>
                      <a:pt x="11" y="28"/>
                      <a:pt x="13" y="30"/>
                      <a:pt x="12" y="31"/>
                    </a:cubicBezTo>
                    <a:cubicBezTo>
                      <a:pt x="11" y="33"/>
                      <a:pt x="8" y="33"/>
                      <a:pt x="7" y="33"/>
                    </a:cubicBezTo>
                    <a:cubicBezTo>
                      <a:pt x="5" y="34"/>
                      <a:pt x="2" y="34"/>
                      <a:pt x="0" y="35"/>
                    </a:cubicBezTo>
                    <a:cubicBezTo>
                      <a:pt x="1" y="37"/>
                      <a:pt x="2" y="39"/>
                      <a:pt x="3" y="40"/>
                    </a:cubicBezTo>
                    <a:cubicBezTo>
                      <a:pt x="4" y="42"/>
                      <a:pt x="5" y="42"/>
                      <a:pt x="6" y="44"/>
                    </a:cubicBezTo>
                    <a:cubicBezTo>
                      <a:pt x="7" y="45"/>
                      <a:pt x="7" y="47"/>
                      <a:pt x="8" y="49"/>
                    </a:cubicBezTo>
                    <a:cubicBezTo>
                      <a:pt x="10" y="51"/>
                      <a:pt x="13" y="51"/>
                      <a:pt x="15" y="53"/>
                    </a:cubicBezTo>
                    <a:cubicBezTo>
                      <a:pt x="16" y="54"/>
                      <a:pt x="13" y="57"/>
                      <a:pt x="15" y="59"/>
                    </a:cubicBezTo>
                    <a:cubicBezTo>
                      <a:pt x="16" y="61"/>
                      <a:pt x="19" y="61"/>
                      <a:pt x="21" y="62"/>
                    </a:cubicBezTo>
                    <a:cubicBezTo>
                      <a:pt x="22" y="62"/>
                      <a:pt x="23" y="64"/>
                      <a:pt x="25" y="64"/>
                    </a:cubicBezTo>
                    <a:cubicBezTo>
                      <a:pt x="26" y="64"/>
                      <a:pt x="25" y="61"/>
                      <a:pt x="26" y="61"/>
                    </a:cubicBezTo>
                    <a:cubicBezTo>
                      <a:pt x="28" y="61"/>
                      <a:pt x="29" y="62"/>
                      <a:pt x="29" y="63"/>
                    </a:cubicBezTo>
                    <a:cubicBezTo>
                      <a:pt x="30" y="64"/>
                      <a:pt x="28" y="64"/>
                      <a:pt x="27" y="65"/>
                    </a:cubicBezTo>
                    <a:cubicBezTo>
                      <a:pt x="27" y="66"/>
                      <a:pt x="28" y="66"/>
                      <a:pt x="28" y="67"/>
                    </a:cubicBezTo>
                    <a:cubicBezTo>
                      <a:pt x="30" y="69"/>
                      <a:pt x="31" y="69"/>
                      <a:pt x="32" y="71"/>
                    </a:cubicBezTo>
                    <a:cubicBezTo>
                      <a:pt x="32" y="72"/>
                      <a:pt x="29" y="74"/>
                      <a:pt x="30" y="75"/>
                    </a:cubicBezTo>
                    <a:cubicBezTo>
                      <a:pt x="32" y="76"/>
                      <a:pt x="35" y="74"/>
                      <a:pt x="37" y="74"/>
                    </a:cubicBezTo>
                    <a:cubicBezTo>
                      <a:pt x="42" y="74"/>
                      <a:pt x="46" y="75"/>
                      <a:pt x="50" y="75"/>
                    </a:cubicBezTo>
                    <a:cubicBezTo>
                      <a:pt x="52" y="76"/>
                      <a:pt x="55" y="76"/>
                      <a:pt x="58" y="76"/>
                    </a:cubicBezTo>
                    <a:cubicBezTo>
                      <a:pt x="62" y="76"/>
                      <a:pt x="66" y="75"/>
                      <a:pt x="70" y="74"/>
                    </a:cubicBezTo>
                    <a:cubicBezTo>
                      <a:pt x="72" y="73"/>
                      <a:pt x="72" y="71"/>
                      <a:pt x="74" y="71"/>
                    </a:cubicBezTo>
                    <a:cubicBezTo>
                      <a:pt x="76" y="70"/>
                      <a:pt x="78" y="70"/>
                      <a:pt x="80" y="70"/>
                    </a:cubicBezTo>
                    <a:cubicBezTo>
                      <a:pt x="82" y="70"/>
                      <a:pt x="84" y="70"/>
                      <a:pt x="85" y="70"/>
                    </a:cubicBezTo>
                    <a:cubicBezTo>
                      <a:pt x="87" y="70"/>
                      <a:pt x="88" y="71"/>
                      <a:pt x="90" y="72"/>
                    </a:cubicBezTo>
                    <a:cubicBezTo>
                      <a:pt x="92" y="72"/>
                      <a:pt x="94" y="72"/>
                      <a:pt x="96" y="73"/>
                    </a:cubicBezTo>
                    <a:cubicBezTo>
                      <a:pt x="97" y="73"/>
                      <a:pt x="98" y="74"/>
                      <a:pt x="99" y="75"/>
                    </a:cubicBezTo>
                    <a:cubicBezTo>
                      <a:pt x="100" y="75"/>
                      <a:pt x="101" y="75"/>
                      <a:pt x="102" y="75"/>
                    </a:cubicBezTo>
                    <a:cubicBezTo>
                      <a:pt x="102" y="72"/>
                      <a:pt x="102" y="70"/>
                      <a:pt x="102" y="68"/>
                    </a:cubicBezTo>
                    <a:cubicBezTo>
                      <a:pt x="102" y="66"/>
                      <a:pt x="105" y="65"/>
                      <a:pt x="104" y="64"/>
                    </a:cubicBezTo>
                    <a:cubicBezTo>
                      <a:pt x="104" y="62"/>
                      <a:pt x="101" y="62"/>
                      <a:pt x="101" y="60"/>
                    </a:cubicBezTo>
                    <a:cubicBezTo>
                      <a:pt x="101" y="58"/>
                      <a:pt x="103" y="56"/>
                      <a:pt x="105" y="55"/>
                    </a:cubicBezTo>
                    <a:cubicBezTo>
                      <a:pt x="106" y="55"/>
                      <a:pt x="108" y="55"/>
                      <a:pt x="108" y="56"/>
                    </a:cubicBezTo>
                    <a:cubicBezTo>
                      <a:pt x="109" y="58"/>
                      <a:pt x="105" y="61"/>
                      <a:pt x="107" y="62"/>
                    </a:cubicBezTo>
                    <a:cubicBezTo>
                      <a:pt x="109" y="63"/>
                      <a:pt x="113" y="62"/>
                      <a:pt x="114" y="60"/>
                    </a:cubicBezTo>
                    <a:cubicBezTo>
                      <a:pt x="116" y="58"/>
                      <a:pt x="114" y="55"/>
                      <a:pt x="114" y="5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 name="Freeform 2600"/>
              <p:cNvSpPr>
                <a:spLocks noChangeAspect="1"/>
              </p:cNvSpPr>
              <p:nvPr/>
            </p:nvSpPr>
            <p:spPr bwMode="auto">
              <a:xfrm>
                <a:off x="3240" y="1747"/>
                <a:ext cx="51" cy="69"/>
              </a:xfrm>
              <a:custGeom>
                <a:avLst/>
                <a:gdLst>
                  <a:gd name="T0" fmla="*/ 25 w 43"/>
                  <a:gd name="T1" fmla="*/ 69 h 58"/>
                  <a:gd name="T2" fmla="*/ 31 w 43"/>
                  <a:gd name="T3" fmla="*/ 62 h 58"/>
                  <a:gd name="T4" fmla="*/ 36 w 43"/>
                  <a:gd name="T5" fmla="*/ 52 h 58"/>
                  <a:gd name="T6" fmla="*/ 37 w 43"/>
                  <a:gd name="T7" fmla="*/ 44 h 58"/>
                  <a:gd name="T8" fmla="*/ 43 w 43"/>
                  <a:gd name="T9" fmla="*/ 45 h 58"/>
                  <a:gd name="T10" fmla="*/ 50 w 43"/>
                  <a:gd name="T11" fmla="*/ 45 h 58"/>
                  <a:gd name="T12" fmla="*/ 50 w 43"/>
                  <a:gd name="T13" fmla="*/ 37 h 58"/>
                  <a:gd name="T14" fmla="*/ 44 w 43"/>
                  <a:gd name="T15" fmla="*/ 35 h 58"/>
                  <a:gd name="T16" fmla="*/ 43 w 43"/>
                  <a:gd name="T17" fmla="*/ 26 h 58"/>
                  <a:gd name="T18" fmla="*/ 38 w 43"/>
                  <a:gd name="T19" fmla="*/ 20 h 58"/>
                  <a:gd name="T20" fmla="*/ 37 w 43"/>
                  <a:gd name="T21" fmla="*/ 12 h 58"/>
                  <a:gd name="T22" fmla="*/ 28 w 43"/>
                  <a:gd name="T23" fmla="*/ 10 h 58"/>
                  <a:gd name="T24" fmla="*/ 25 w 43"/>
                  <a:gd name="T25" fmla="*/ 10 h 58"/>
                  <a:gd name="T26" fmla="*/ 13 w 43"/>
                  <a:gd name="T27" fmla="*/ 1 h 58"/>
                  <a:gd name="T28" fmla="*/ 6 w 43"/>
                  <a:gd name="T29" fmla="*/ 2 h 58"/>
                  <a:gd name="T30" fmla="*/ 1 w 43"/>
                  <a:gd name="T31" fmla="*/ 2 h 58"/>
                  <a:gd name="T32" fmla="*/ 0 w 43"/>
                  <a:gd name="T33" fmla="*/ 8 h 58"/>
                  <a:gd name="T34" fmla="*/ 6 w 43"/>
                  <a:gd name="T35" fmla="*/ 11 h 58"/>
                  <a:gd name="T36" fmla="*/ 11 w 43"/>
                  <a:gd name="T37" fmla="*/ 23 h 58"/>
                  <a:gd name="T38" fmla="*/ 20 w 43"/>
                  <a:gd name="T39" fmla="*/ 33 h 58"/>
                  <a:gd name="T40" fmla="*/ 27 w 43"/>
                  <a:gd name="T41" fmla="*/ 44 h 58"/>
                  <a:gd name="T42" fmla="*/ 23 w 43"/>
                  <a:gd name="T43" fmla="*/ 55 h 58"/>
                  <a:gd name="T44" fmla="*/ 25 w 43"/>
                  <a:gd name="T45" fmla="*/ 69 h 5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8"/>
                  <a:gd name="T71" fmla="*/ 43 w 43"/>
                  <a:gd name="T72" fmla="*/ 58 h 5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8">
                    <a:moveTo>
                      <a:pt x="21" y="58"/>
                    </a:moveTo>
                    <a:cubicBezTo>
                      <a:pt x="23" y="56"/>
                      <a:pt x="25" y="54"/>
                      <a:pt x="26" y="52"/>
                    </a:cubicBezTo>
                    <a:cubicBezTo>
                      <a:pt x="28" y="49"/>
                      <a:pt x="29" y="47"/>
                      <a:pt x="30" y="44"/>
                    </a:cubicBezTo>
                    <a:cubicBezTo>
                      <a:pt x="31" y="41"/>
                      <a:pt x="29" y="38"/>
                      <a:pt x="31" y="37"/>
                    </a:cubicBezTo>
                    <a:cubicBezTo>
                      <a:pt x="32" y="35"/>
                      <a:pt x="35" y="38"/>
                      <a:pt x="36" y="38"/>
                    </a:cubicBezTo>
                    <a:cubicBezTo>
                      <a:pt x="38" y="38"/>
                      <a:pt x="41" y="39"/>
                      <a:pt x="42" y="38"/>
                    </a:cubicBezTo>
                    <a:cubicBezTo>
                      <a:pt x="43" y="36"/>
                      <a:pt x="43" y="33"/>
                      <a:pt x="42" y="31"/>
                    </a:cubicBezTo>
                    <a:cubicBezTo>
                      <a:pt x="41" y="30"/>
                      <a:pt x="38" y="30"/>
                      <a:pt x="37" y="29"/>
                    </a:cubicBezTo>
                    <a:cubicBezTo>
                      <a:pt x="36" y="27"/>
                      <a:pt x="37" y="24"/>
                      <a:pt x="36" y="22"/>
                    </a:cubicBezTo>
                    <a:cubicBezTo>
                      <a:pt x="35" y="20"/>
                      <a:pt x="33" y="19"/>
                      <a:pt x="32" y="17"/>
                    </a:cubicBezTo>
                    <a:cubicBezTo>
                      <a:pt x="31" y="15"/>
                      <a:pt x="32" y="12"/>
                      <a:pt x="31" y="10"/>
                    </a:cubicBezTo>
                    <a:cubicBezTo>
                      <a:pt x="29" y="8"/>
                      <a:pt x="26" y="8"/>
                      <a:pt x="24" y="8"/>
                    </a:cubicBezTo>
                    <a:cubicBezTo>
                      <a:pt x="23" y="7"/>
                      <a:pt x="22" y="8"/>
                      <a:pt x="21" y="8"/>
                    </a:cubicBezTo>
                    <a:cubicBezTo>
                      <a:pt x="17" y="6"/>
                      <a:pt x="15" y="2"/>
                      <a:pt x="11" y="1"/>
                    </a:cubicBezTo>
                    <a:cubicBezTo>
                      <a:pt x="9" y="0"/>
                      <a:pt x="7" y="2"/>
                      <a:pt x="5" y="2"/>
                    </a:cubicBezTo>
                    <a:cubicBezTo>
                      <a:pt x="3" y="3"/>
                      <a:pt x="2" y="2"/>
                      <a:pt x="1" y="2"/>
                    </a:cubicBezTo>
                    <a:cubicBezTo>
                      <a:pt x="0" y="3"/>
                      <a:pt x="1" y="5"/>
                      <a:pt x="0" y="7"/>
                    </a:cubicBezTo>
                    <a:cubicBezTo>
                      <a:pt x="2" y="7"/>
                      <a:pt x="4" y="7"/>
                      <a:pt x="5" y="9"/>
                    </a:cubicBezTo>
                    <a:cubicBezTo>
                      <a:pt x="7" y="12"/>
                      <a:pt x="7" y="16"/>
                      <a:pt x="9" y="19"/>
                    </a:cubicBezTo>
                    <a:cubicBezTo>
                      <a:pt x="11" y="22"/>
                      <a:pt x="15" y="25"/>
                      <a:pt x="17" y="28"/>
                    </a:cubicBezTo>
                    <a:cubicBezTo>
                      <a:pt x="19" y="31"/>
                      <a:pt x="22" y="34"/>
                      <a:pt x="23" y="37"/>
                    </a:cubicBezTo>
                    <a:cubicBezTo>
                      <a:pt x="23" y="40"/>
                      <a:pt x="20" y="43"/>
                      <a:pt x="19" y="46"/>
                    </a:cubicBezTo>
                    <a:cubicBezTo>
                      <a:pt x="19" y="50"/>
                      <a:pt x="20" y="53"/>
                      <a:pt x="21" y="5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 name="Freeform 2601"/>
              <p:cNvSpPr>
                <a:spLocks noChangeAspect="1"/>
              </p:cNvSpPr>
              <p:nvPr/>
            </p:nvSpPr>
            <p:spPr bwMode="auto">
              <a:xfrm>
                <a:off x="3176" y="1665"/>
                <a:ext cx="257" cy="168"/>
              </a:xfrm>
              <a:custGeom>
                <a:avLst/>
                <a:gdLst>
                  <a:gd name="T0" fmla="*/ 223 w 214"/>
                  <a:gd name="T1" fmla="*/ 113 h 140"/>
                  <a:gd name="T2" fmla="*/ 197 w 214"/>
                  <a:gd name="T3" fmla="*/ 122 h 140"/>
                  <a:gd name="T4" fmla="*/ 185 w 214"/>
                  <a:gd name="T5" fmla="*/ 130 h 140"/>
                  <a:gd name="T6" fmla="*/ 169 w 214"/>
                  <a:gd name="T7" fmla="*/ 128 h 140"/>
                  <a:gd name="T8" fmla="*/ 189 w 214"/>
                  <a:gd name="T9" fmla="*/ 145 h 140"/>
                  <a:gd name="T10" fmla="*/ 207 w 214"/>
                  <a:gd name="T11" fmla="*/ 148 h 140"/>
                  <a:gd name="T12" fmla="*/ 201 w 214"/>
                  <a:gd name="T13" fmla="*/ 157 h 140"/>
                  <a:gd name="T14" fmla="*/ 184 w 214"/>
                  <a:gd name="T15" fmla="*/ 161 h 140"/>
                  <a:gd name="T16" fmla="*/ 166 w 214"/>
                  <a:gd name="T17" fmla="*/ 152 h 140"/>
                  <a:gd name="T18" fmla="*/ 168 w 214"/>
                  <a:gd name="T19" fmla="*/ 134 h 140"/>
                  <a:gd name="T20" fmla="*/ 147 w 214"/>
                  <a:gd name="T21" fmla="*/ 131 h 140"/>
                  <a:gd name="T22" fmla="*/ 138 w 214"/>
                  <a:gd name="T23" fmla="*/ 125 h 140"/>
                  <a:gd name="T24" fmla="*/ 145 w 214"/>
                  <a:gd name="T25" fmla="*/ 125 h 140"/>
                  <a:gd name="T26" fmla="*/ 130 w 214"/>
                  <a:gd name="T27" fmla="*/ 119 h 140"/>
                  <a:gd name="T28" fmla="*/ 116 w 214"/>
                  <a:gd name="T29" fmla="*/ 127 h 140"/>
                  <a:gd name="T30" fmla="*/ 118 w 214"/>
                  <a:gd name="T31" fmla="*/ 134 h 140"/>
                  <a:gd name="T32" fmla="*/ 109 w 214"/>
                  <a:gd name="T33" fmla="*/ 140 h 140"/>
                  <a:gd name="T34" fmla="*/ 104 w 214"/>
                  <a:gd name="T35" fmla="*/ 149 h 140"/>
                  <a:gd name="T36" fmla="*/ 89 w 214"/>
                  <a:gd name="T37" fmla="*/ 151 h 140"/>
                  <a:gd name="T38" fmla="*/ 101 w 214"/>
                  <a:gd name="T39" fmla="*/ 126 h 140"/>
                  <a:gd name="T40" fmla="*/ 114 w 214"/>
                  <a:gd name="T41" fmla="*/ 119 h 140"/>
                  <a:gd name="T42" fmla="*/ 102 w 214"/>
                  <a:gd name="T43" fmla="*/ 102 h 140"/>
                  <a:gd name="T44" fmla="*/ 89 w 214"/>
                  <a:gd name="T45" fmla="*/ 91 h 140"/>
                  <a:gd name="T46" fmla="*/ 65 w 214"/>
                  <a:gd name="T47" fmla="*/ 84 h 140"/>
                  <a:gd name="T48" fmla="*/ 54 w 214"/>
                  <a:gd name="T49" fmla="*/ 92 h 140"/>
                  <a:gd name="T50" fmla="*/ 35 w 214"/>
                  <a:gd name="T51" fmla="*/ 95 h 140"/>
                  <a:gd name="T52" fmla="*/ 14 w 214"/>
                  <a:gd name="T53" fmla="*/ 90 h 140"/>
                  <a:gd name="T54" fmla="*/ 6 w 214"/>
                  <a:gd name="T55" fmla="*/ 91 h 140"/>
                  <a:gd name="T56" fmla="*/ 0 w 214"/>
                  <a:gd name="T57" fmla="*/ 84 h 140"/>
                  <a:gd name="T58" fmla="*/ 4 w 214"/>
                  <a:gd name="T59" fmla="*/ 72 h 140"/>
                  <a:gd name="T60" fmla="*/ 10 w 214"/>
                  <a:gd name="T61" fmla="*/ 68 h 140"/>
                  <a:gd name="T62" fmla="*/ 6 w 214"/>
                  <a:gd name="T63" fmla="*/ 59 h 140"/>
                  <a:gd name="T64" fmla="*/ 24 w 214"/>
                  <a:gd name="T65" fmla="*/ 44 h 140"/>
                  <a:gd name="T66" fmla="*/ 25 w 214"/>
                  <a:gd name="T67" fmla="*/ 35 h 140"/>
                  <a:gd name="T68" fmla="*/ 26 w 214"/>
                  <a:gd name="T69" fmla="*/ 20 h 140"/>
                  <a:gd name="T70" fmla="*/ 49 w 214"/>
                  <a:gd name="T71" fmla="*/ 13 h 140"/>
                  <a:gd name="T72" fmla="*/ 73 w 214"/>
                  <a:gd name="T73" fmla="*/ 20 h 140"/>
                  <a:gd name="T74" fmla="*/ 90 w 214"/>
                  <a:gd name="T75" fmla="*/ 22 h 140"/>
                  <a:gd name="T76" fmla="*/ 108 w 214"/>
                  <a:gd name="T77" fmla="*/ 22 h 140"/>
                  <a:gd name="T78" fmla="*/ 121 w 214"/>
                  <a:gd name="T79" fmla="*/ 10 h 140"/>
                  <a:gd name="T80" fmla="*/ 142 w 214"/>
                  <a:gd name="T81" fmla="*/ 4 h 140"/>
                  <a:gd name="T82" fmla="*/ 167 w 214"/>
                  <a:gd name="T83" fmla="*/ 10 h 140"/>
                  <a:gd name="T84" fmla="*/ 168 w 214"/>
                  <a:gd name="T85" fmla="*/ 25 h 140"/>
                  <a:gd name="T86" fmla="*/ 201 w 214"/>
                  <a:gd name="T87" fmla="*/ 44 h 140"/>
                  <a:gd name="T88" fmla="*/ 221 w 214"/>
                  <a:gd name="T89" fmla="*/ 48 h 140"/>
                  <a:gd name="T90" fmla="*/ 244 w 214"/>
                  <a:gd name="T91" fmla="*/ 56 h 140"/>
                  <a:gd name="T92" fmla="*/ 256 w 214"/>
                  <a:gd name="T93" fmla="*/ 70 h 140"/>
                  <a:gd name="T94" fmla="*/ 250 w 214"/>
                  <a:gd name="T95" fmla="*/ 78 h 140"/>
                  <a:gd name="T96" fmla="*/ 255 w 214"/>
                  <a:gd name="T97" fmla="*/ 92 h 140"/>
                  <a:gd name="T98" fmla="*/ 232 w 214"/>
                  <a:gd name="T99" fmla="*/ 106 h 1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4"/>
                  <a:gd name="T151" fmla="*/ 0 h 140"/>
                  <a:gd name="T152" fmla="*/ 214 w 214"/>
                  <a:gd name="T153" fmla="*/ 140 h 14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4" h="140">
                    <a:moveTo>
                      <a:pt x="195" y="95"/>
                    </a:moveTo>
                    <a:cubicBezTo>
                      <a:pt x="194" y="94"/>
                      <a:pt x="193" y="93"/>
                      <a:pt x="191" y="92"/>
                    </a:cubicBezTo>
                    <a:cubicBezTo>
                      <a:pt x="190" y="92"/>
                      <a:pt x="188" y="93"/>
                      <a:pt x="186" y="94"/>
                    </a:cubicBezTo>
                    <a:cubicBezTo>
                      <a:pt x="184" y="95"/>
                      <a:pt x="183" y="96"/>
                      <a:pt x="181" y="97"/>
                    </a:cubicBezTo>
                    <a:cubicBezTo>
                      <a:pt x="178" y="99"/>
                      <a:pt x="176" y="100"/>
                      <a:pt x="173" y="101"/>
                    </a:cubicBezTo>
                    <a:cubicBezTo>
                      <a:pt x="170" y="102"/>
                      <a:pt x="167" y="101"/>
                      <a:pt x="164" y="102"/>
                    </a:cubicBezTo>
                    <a:cubicBezTo>
                      <a:pt x="163" y="102"/>
                      <a:pt x="162" y="105"/>
                      <a:pt x="160" y="106"/>
                    </a:cubicBezTo>
                    <a:cubicBezTo>
                      <a:pt x="159" y="106"/>
                      <a:pt x="159" y="103"/>
                      <a:pt x="158" y="103"/>
                    </a:cubicBezTo>
                    <a:cubicBezTo>
                      <a:pt x="156" y="104"/>
                      <a:pt x="154" y="106"/>
                      <a:pt x="154" y="108"/>
                    </a:cubicBezTo>
                    <a:cubicBezTo>
                      <a:pt x="153" y="110"/>
                      <a:pt x="156" y="112"/>
                      <a:pt x="155" y="114"/>
                    </a:cubicBezTo>
                    <a:cubicBezTo>
                      <a:pt x="154" y="116"/>
                      <a:pt x="153" y="111"/>
                      <a:pt x="152" y="111"/>
                    </a:cubicBezTo>
                    <a:cubicBezTo>
                      <a:pt x="148" y="109"/>
                      <a:pt x="145" y="107"/>
                      <a:pt x="141" y="107"/>
                    </a:cubicBezTo>
                    <a:cubicBezTo>
                      <a:pt x="140" y="107"/>
                      <a:pt x="142" y="110"/>
                      <a:pt x="143" y="111"/>
                    </a:cubicBezTo>
                    <a:cubicBezTo>
                      <a:pt x="145" y="113"/>
                      <a:pt x="148" y="114"/>
                      <a:pt x="151" y="116"/>
                    </a:cubicBezTo>
                    <a:cubicBezTo>
                      <a:pt x="153" y="117"/>
                      <a:pt x="155" y="119"/>
                      <a:pt x="157" y="121"/>
                    </a:cubicBezTo>
                    <a:cubicBezTo>
                      <a:pt x="158" y="123"/>
                      <a:pt x="160" y="125"/>
                      <a:pt x="162" y="126"/>
                    </a:cubicBezTo>
                    <a:cubicBezTo>
                      <a:pt x="164" y="126"/>
                      <a:pt x="166" y="124"/>
                      <a:pt x="167" y="123"/>
                    </a:cubicBezTo>
                    <a:cubicBezTo>
                      <a:pt x="169" y="123"/>
                      <a:pt x="171" y="123"/>
                      <a:pt x="172" y="123"/>
                    </a:cubicBezTo>
                    <a:cubicBezTo>
                      <a:pt x="174" y="123"/>
                      <a:pt x="176" y="123"/>
                      <a:pt x="176" y="125"/>
                    </a:cubicBezTo>
                    <a:cubicBezTo>
                      <a:pt x="177" y="126"/>
                      <a:pt x="176" y="127"/>
                      <a:pt x="175" y="128"/>
                    </a:cubicBezTo>
                    <a:cubicBezTo>
                      <a:pt x="172" y="130"/>
                      <a:pt x="170" y="131"/>
                      <a:pt x="167" y="131"/>
                    </a:cubicBezTo>
                    <a:cubicBezTo>
                      <a:pt x="166" y="131"/>
                      <a:pt x="164" y="128"/>
                      <a:pt x="163" y="128"/>
                    </a:cubicBezTo>
                    <a:cubicBezTo>
                      <a:pt x="161" y="129"/>
                      <a:pt x="161" y="131"/>
                      <a:pt x="160" y="132"/>
                    </a:cubicBezTo>
                    <a:cubicBezTo>
                      <a:pt x="158" y="133"/>
                      <a:pt x="155" y="133"/>
                      <a:pt x="153" y="134"/>
                    </a:cubicBezTo>
                    <a:cubicBezTo>
                      <a:pt x="150" y="135"/>
                      <a:pt x="149" y="139"/>
                      <a:pt x="146" y="139"/>
                    </a:cubicBezTo>
                    <a:cubicBezTo>
                      <a:pt x="144" y="140"/>
                      <a:pt x="140" y="139"/>
                      <a:pt x="139" y="137"/>
                    </a:cubicBezTo>
                    <a:cubicBezTo>
                      <a:pt x="137" y="134"/>
                      <a:pt x="140" y="130"/>
                      <a:pt x="138" y="127"/>
                    </a:cubicBezTo>
                    <a:cubicBezTo>
                      <a:pt x="135" y="124"/>
                      <a:pt x="126" y="128"/>
                      <a:pt x="126" y="123"/>
                    </a:cubicBezTo>
                    <a:cubicBezTo>
                      <a:pt x="127" y="118"/>
                      <a:pt x="136" y="119"/>
                      <a:pt x="140" y="115"/>
                    </a:cubicBezTo>
                    <a:cubicBezTo>
                      <a:pt x="141" y="115"/>
                      <a:pt x="141" y="113"/>
                      <a:pt x="140" y="112"/>
                    </a:cubicBezTo>
                    <a:cubicBezTo>
                      <a:pt x="139" y="111"/>
                      <a:pt x="137" y="110"/>
                      <a:pt x="135" y="110"/>
                    </a:cubicBezTo>
                    <a:cubicBezTo>
                      <a:pt x="133" y="110"/>
                      <a:pt x="130" y="111"/>
                      <a:pt x="127" y="111"/>
                    </a:cubicBezTo>
                    <a:cubicBezTo>
                      <a:pt x="126" y="111"/>
                      <a:pt x="124" y="110"/>
                      <a:pt x="122" y="109"/>
                    </a:cubicBezTo>
                    <a:cubicBezTo>
                      <a:pt x="120" y="109"/>
                      <a:pt x="117" y="110"/>
                      <a:pt x="116" y="108"/>
                    </a:cubicBezTo>
                    <a:cubicBezTo>
                      <a:pt x="115" y="106"/>
                      <a:pt x="120" y="106"/>
                      <a:pt x="120" y="105"/>
                    </a:cubicBezTo>
                    <a:cubicBezTo>
                      <a:pt x="119" y="103"/>
                      <a:pt x="117" y="105"/>
                      <a:pt x="115" y="104"/>
                    </a:cubicBezTo>
                    <a:cubicBezTo>
                      <a:pt x="114" y="104"/>
                      <a:pt x="111" y="103"/>
                      <a:pt x="112" y="102"/>
                    </a:cubicBezTo>
                    <a:cubicBezTo>
                      <a:pt x="113" y="101"/>
                      <a:pt x="115" y="102"/>
                      <a:pt x="117" y="102"/>
                    </a:cubicBezTo>
                    <a:cubicBezTo>
                      <a:pt x="118" y="102"/>
                      <a:pt x="119" y="104"/>
                      <a:pt x="121" y="104"/>
                    </a:cubicBezTo>
                    <a:cubicBezTo>
                      <a:pt x="122" y="104"/>
                      <a:pt x="124" y="103"/>
                      <a:pt x="124" y="102"/>
                    </a:cubicBezTo>
                    <a:cubicBezTo>
                      <a:pt x="123" y="100"/>
                      <a:pt x="121" y="100"/>
                      <a:pt x="119" y="100"/>
                    </a:cubicBezTo>
                    <a:cubicBezTo>
                      <a:pt x="115" y="99"/>
                      <a:pt x="112" y="99"/>
                      <a:pt x="108" y="99"/>
                    </a:cubicBezTo>
                    <a:cubicBezTo>
                      <a:pt x="106" y="99"/>
                      <a:pt x="104" y="100"/>
                      <a:pt x="103" y="101"/>
                    </a:cubicBezTo>
                    <a:cubicBezTo>
                      <a:pt x="101" y="102"/>
                      <a:pt x="102" y="105"/>
                      <a:pt x="101" y="106"/>
                    </a:cubicBezTo>
                    <a:cubicBezTo>
                      <a:pt x="100" y="107"/>
                      <a:pt x="98" y="105"/>
                      <a:pt x="97" y="106"/>
                    </a:cubicBezTo>
                    <a:cubicBezTo>
                      <a:pt x="96" y="106"/>
                      <a:pt x="96" y="107"/>
                      <a:pt x="96" y="107"/>
                    </a:cubicBezTo>
                    <a:cubicBezTo>
                      <a:pt x="97" y="108"/>
                      <a:pt x="98" y="108"/>
                      <a:pt x="98" y="109"/>
                    </a:cubicBezTo>
                    <a:cubicBezTo>
                      <a:pt x="99" y="110"/>
                      <a:pt x="98" y="111"/>
                      <a:pt x="98" y="112"/>
                    </a:cubicBezTo>
                    <a:cubicBezTo>
                      <a:pt x="97" y="114"/>
                      <a:pt x="96" y="115"/>
                      <a:pt x="95" y="117"/>
                    </a:cubicBezTo>
                    <a:cubicBezTo>
                      <a:pt x="94" y="118"/>
                      <a:pt x="95" y="121"/>
                      <a:pt x="93" y="121"/>
                    </a:cubicBezTo>
                    <a:cubicBezTo>
                      <a:pt x="92" y="121"/>
                      <a:pt x="93" y="117"/>
                      <a:pt x="91" y="117"/>
                    </a:cubicBezTo>
                    <a:cubicBezTo>
                      <a:pt x="90" y="117"/>
                      <a:pt x="91" y="120"/>
                      <a:pt x="91" y="122"/>
                    </a:cubicBezTo>
                    <a:cubicBezTo>
                      <a:pt x="91" y="124"/>
                      <a:pt x="92" y="126"/>
                      <a:pt x="93" y="128"/>
                    </a:cubicBezTo>
                    <a:cubicBezTo>
                      <a:pt x="91" y="127"/>
                      <a:pt x="90" y="124"/>
                      <a:pt x="87" y="124"/>
                    </a:cubicBezTo>
                    <a:cubicBezTo>
                      <a:pt x="85" y="124"/>
                      <a:pt x="85" y="127"/>
                      <a:pt x="83" y="127"/>
                    </a:cubicBezTo>
                    <a:cubicBezTo>
                      <a:pt x="81" y="128"/>
                      <a:pt x="80" y="128"/>
                      <a:pt x="78" y="128"/>
                    </a:cubicBezTo>
                    <a:cubicBezTo>
                      <a:pt x="76" y="128"/>
                      <a:pt x="75" y="126"/>
                      <a:pt x="74" y="126"/>
                    </a:cubicBezTo>
                    <a:cubicBezTo>
                      <a:pt x="76" y="124"/>
                      <a:pt x="78" y="122"/>
                      <a:pt x="79" y="120"/>
                    </a:cubicBezTo>
                    <a:cubicBezTo>
                      <a:pt x="81" y="117"/>
                      <a:pt x="82" y="115"/>
                      <a:pt x="83" y="112"/>
                    </a:cubicBezTo>
                    <a:cubicBezTo>
                      <a:pt x="84" y="109"/>
                      <a:pt x="82" y="106"/>
                      <a:pt x="84" y="105"/>
                    </a:cubicBezTo>
                    <a:cubicBezTo>
                      <a:pt x="85" y="103"/>
                      <a:pt x="88" y="106"/>
                      <a:pt x="89" y="106"/>
                    </a:cubicBezTo>
                    <a:cubicBezTo>
                      <a:pt x="91" y="106"/>
                      <a:pt x="94" y="107"/>
                      <a:pt x="95" y="106"/>
                    </a:cubicBezTo>
                    <a:cubicBezTo>
                      <a:pt x="96" y="104"/>
                      <a:pt x="96" y="101"/>
                      <a:pt x="95" y="99"/>
                    </a:cubicBezTo>
                    <a:cubicBezTo>
                      <a:pt x="94" y="98"/>
                      <a:pt x="91" y="98"/>
                      <a:pt x="90" y="97"/>
                    </a:cubicBezTo>
                    <a:cubicBezTo>
                      <a:pt x="89" y="95"/>
                      <a:pt x="90" y="92"/>
                      <a:pt x="89" y="90"/>
                    </a:cubicBezTo>
                    <a:cubicBezTo>
                      <a:pt x="88" y="88"/>
                      <a:pt x="86" y="87"/>
                      <a:pt x="85" y="85"/>
                    </a:cubicBezTo>
                    <a:cubicBezTo>
                      <a:pt x="84" y="83"/>
                      <a:pt x="85" y="80"/>
                      <a:pt x="84" y="78"/>
                    </a:cubicBezTo>
                    <a:cubicBezTo>
                      <a:pt x="82" y="76"/>
                      <a:pt x="79" y="76"/>
                      <a:pt x="77" y="76"/>
                    </a:cubicBezTo>
                    <a:cubicBezTo>
                      <a:pt x="76" y="75"/>
                      <a:pt x="75" y="76"/>
                      <a:pt x="74" y="76"/>
                    </a:cubicBezTo>
                    <a:cubicBezTo>
                      <a:pt x="70" y="74"/>
                      <a:pt x="68" y="70"/>
                      <a:pt x="64" y="69"/>
                    </a:cubicBezTo>
                    <a:cubicBezTo>
                      <a:pt x="62" y="68"/>
                      <a:pt x="60" y="70"/>
                      <a:pt x="58" y="70"/>
                    </a:cubicBezTo>
                    <a:cubicBezTo>
                      <a:pt x="56" y="71"/>
                      <a:pt x="55" y="70"/>
                      <a:pt x="54" y="70"/>
                    </a:cubicBezTo>
                    <a:cubicBezTo>
                      <a:pt x="53" y="71"/>
                      <a:pt x="54" y="73"/>
                      <a:pt x="53" y="75"/>
                    </a:cubicBezTo>
                    <a:cubicBezTo>
                      <a:pt x="52" y="75"/>
                      <a:pt x="50" y="75"/>
                      <a:pt x="49" y="76"/>
                    </a:cubicBezTo>
                    <a:cubicBezTo>
                      <a:pt x="47" y="76"/>
                      <a:pt x="46" y="77"/>
                      <a:pt x="45" y="77"/>
                    </a:cubicBezTo>
                    <a:cubicBezTo>
                      <a:pt x="42" y="78"/>
                      <a:pt x="39" y="77"/>
                      <a:pt x="37" y="78"/>
                    </a:cubicBezTo>
                    <a:cubicBezTo>
                      <a:pt x="35" y="79"/>
                      <a:pt x="35" y="82"/>
                      <a:pt x="33" y="83"/>
                    </a:cubicBezTo>
                    <a:cubicBezTo>
                      <a:pt x="32" y="83"/>
                      <a:pt x="31" y="80"/>
                      <a:pt x="29" y="79"/>
                    </a:cubicBezTo>
                    <a:cubicBezTo>
                      <a:pt x="28" y="78"/>
                      <a:pt x="26" y="79"/>
                      <a:pt x="25" y="79"/>
                    </a:cubicBezTo>
                    <a:cubicBezTo>
                      <a:pt x="22" y="79"/>
                      <a:pt x="20" y="78"/>
                      <a:pt x="17" y="78"/>
                    </a:cubicBezTo>
                    <a:cubicBezTo>
                      <a:pt x="15" y="77"/>
                      <a:pt x="14" y="75"/>
                      <a:pt x="12" y="75"/>
                    </a:cubicBezTo>
                    <a:cubicBezTo>
                      <a:pt x="10" y="75"/>
                      <a:pt x="10" y="78"/>
                      <a:pt x="9" y="79"/>
                    </a:cubicBezTo>
                    <a:cubicBezTo>
                      <a:pt x="9" y="78"/>
                      <a:pt x="9" y="77"/>
                      <a:pt x="9" y="76"/>
                    </a:cubicBezTo>
                    <a:cubicBezTo>
                      <a:pt x="8" y="76"/>
                      <a:pt x="6" y="76"/>
                      <a:pt x="5" y="76"/>
                    </a:cubicBezTo>
                    <a:cubicBezTo>
                      <a:pt x="5" y="75"/>
                      <a:pt x="5" y="74"/>
                      <a:pt x="5" y="74"/>
                    </a:cubicBezTo>
                    <a:cubicBezTo>
                      <a:pt x="4" y="73"/>
                      <a:pt x="3" y="73"/>
                      <a:pt x="3" y="72"/>
                    </a:cubicBezTo>
                    <a:cubicBezTo>
                      <a:pt x="2" y="72"/>
                      <a:pt x="1" y="71"/>
                      <a:pt x="0" y="70"/>
                    </a:cubicBezTo>
                    <a:cubicBezTo>
                      <a:pt x="0" y="69"/>
                      <a:pt x="0" y="68"/>
                      <a:pt x="0" y="67"/>
                    </a:cubicBezTo>
                    <a:cubicBezTo>
                      <a:pt x="0" y="66"/>
                      <a:pt x="1" y="65"/>
                      <a:pt x="2" y="64"/>
                    </a:cubicBezTo>
                    <a:cubicBezTo>
                      <a:pt x="2" y="63"/>
                      <a:pt x="2" y="61"/>
                      <a:pt x="3" y="60"/>
                    </a:cubicBezTo>
                    <a:cubicBezTo>
                      <a:pt x="3" y="60"/>
                      <a:pt x="4" y="59"/>
                      <a:pt x="5" y="58"/>
                    </a:cubicBezTo>
                    <a:cubicBezTo>
                      <a:pt x="6" y="59"/>
                      <a:pt x="7" y="60"/>
                      <a:pt x="8" y="59"/>
                    </a:cubicBezTo>
                    <a:cubicBezTo>
                      <a:pt x="9" y="59"/>
                      <a:pt x="9" y="58"/>
                      <a:pt x="8" y="57"/>
                    </a:cubicBezTo>
                    <a:cubicBezTo>
                      <a:pt x="8" y="57"/>
                      <a:pt x="6" y="57"/>
                      <a:pt x="6" y="56"/>
                    </a:cubicBezTo>
                    <a:cubicBezTo>
                      <a:pt x="5" y="55"/>
                      <a:pt x="7" y="53"/>
                      <a:pt x="6" y="52"/>
                    </a:cubicBezTo>
                    <a:cubicBezTo>
                      <a:pt x="6" y="51"/>
                      <a:pt x="5" y="50"/>
                      <a:pt x="5" y="49"/>
                    </a:cubicBezTo>
                    <a:cubicBezTo>
                      <a:pt x="7" y="46"/>
                      <a:pt x="9" y="43"/>
                      <a:pt x="11" y="41"/>
                    </a:cubicBezTo>
                    <a:cubicBezTo>
                      <a:pt x="13" y="39"/>
                      <a:pt x="15" y="40"/>
                      <a:pt x="17" y="39"/>
                    </a:cubicBezTo>
                    <a:cubicBezTo>
                      <a:pt x="18" y="38"/>
                      <a:pt x="19" y="38"/>
                      <a:pt x="20" y="37"/>
                    </a:cubicBezTo>
                    <a:cubicBezTo>
                      <a:pt x="21" y="36"/>
                      <a:pt x="22" y="35"/>
                      <a:pt x="22" y="34"/>
                    </a:cubicBezTo>
                    <a:cubicBezTo>
                      <a:pt x="22" y="32"/>
                      <a:pt x="19" y="31"/>
                      <a:pt x="18" y="29"/>
                    </a:cubicBezTo>
                    <a:cubicBezTo>
                      <a:pt x="18" y="29"/>
                      <a:pt x="22" y="30"/>
                      <a:pt x="21" y="29"/>
                    </a:cubicBezTo>
                    <a:cubicBezTo>
                      <a:pt x="20" y="27"/>
                      <a:pt x="17" y="26"/>
                      <a:pt x="16" y="24"/>
                    </a:cubicBezTo>
                    <a:cubicBezTo>
                      <a:pt x="15" y="22"/>
                      <a:pt x="16" y="19"/>
                      <a:pt x="16" y="16"/>
                    </a:cubicBezTo>
                    <a:cubicBezTo>
                      <a:pt x="18" y="16"/>
                      <a:pt x="21" y="18"/>
                      <a:pt x="22" y="17"/>
                    </a:cubicBezTo>
                    <a:cubicBezTo>
                      <a:pt x="24" y="16"/>
                      <a:pt x="22" y="12"/>
                      <a:pt x="24" y="11"/>
                    </a:cubicBezTo>
                    <a:cubicBezTo>
                      <a:pt x="26" y="9"/>
                      <a:pt x="28" y="10"/>
                      <a:pt x="31" y="11"/>
                    </a:cubicBezTo>
                    <a:cubicBezTo>
                      <a:pt x="34" y="11"/>
                      <a:pt x="38" y="11"/>
                      <a:pt x="41" y="11"/>
                    </a:cubicBezTo>
                    <a:cubicBezTo>
                      <a:pt x="43" y="12"/>
                      <a:pt x="45" y="13"/>
                      <a:pt x="47" y="13"/>
                    </a:cubicBezTo>
                    <a:cubicBezTo>
                      <a:pt x="49" y="13"/>
                      <a:pt x="51" y="12"/>
                      <a:pt x="53" y="13"/>
                    </a:cubicBezTo>
                    <a:cubicBezTo>
                      <a:pt x="56" y="14"/>
                      <a:pt x="59" y="15"/>
                      <a:pt x="61" y="17"/>
                    </a:cubicBezTo>
                    <a:cubicBezTo>
                      <a:pt x="62" y="17"/>
                      <a:pt x="63" y="19"/>
                      <a:pt x="64" y="19"/>
                    </a:cubicBezTo>
                    <a:cubicBezTo>
                      <a:pt x="66" y="19"/>
                      <a:pt x="68" y="17"/>
                      <a:pt x="70" y="17"/>
                    </a:cubicBezTo>
                    <a:cubicBezTo>
                      <a:pt x="72" y="17"/>
                      <a:pt x="73" y="18"/>
                      <a:pt x="75" y="18"/>
                    </a:cubicBezTo>
                    <a:cubicBezTo>
                      <a:pt x="77" y="18"/>
                      <a:pt x="78" y="17"/>
                      <a:pt x="80" y="17"/>
                    </a:cubicBezTo>
                    <a:cubicBezTo>
                      <a:pt x="82" y="17"/>
                      <a:pt x="83" y="18"/>
                      <a:pt x="85" y="18"/>
                    </a:cubicBezTo>
                    <a:cubicBezTo>
                      <a:pt x="87" y="18"/>
                      <a:pt x="88" y="17"/>
                      <a:pt x="90" y="18"/>
                    </a:cubicBezTo>
                    <a:cubicBezTo>
                      <a:pt x="92" y="18"/>
                      <a:pt x="94" y="21"/>
                      <a:pt x="95" y="20"/>
                    </a:cubicBezTo>
                    <a:cubicBezTo>
                      <a:pt x="97" y="19"/>
                      <a:pt x="97" y="16"/>
                      <a:pt x="98" y="14"/>
                    </a:cubicBezTo>
                    <a:cubicBezTo>
                      <a:pt x="99" y="12"/>
                      <a:pt x="99" y="10"/>
                      <a:pt x="101" y="8"/>
                    </a:cubicBezTo>
                    <a:cubicBezTo>
                      <a:pt x="103" y="6"/>
                      <a:pt x="107" y="6"/>
                      <a:pt x="109" y="5"/>
                    </a:cubicBezTo>
                    <a:cubicBezTo>
                      <a:pt x="112" y="6"/>
                      <a:pt x="113" y="8"/>
                      <a:pt x="116" y="7"/>
                    </a:cubicBezTo>
                    <a:cubicBezTo>
                      <a:pt x="117" y="7"/>
                      <a:pt x="117" y="4"/>
                      <a:pt x="118" y="3"/>
                    </a:cubicBezTo>
                    <a:cubicBezTo>
                      <a:pt x="122" y="2"/>
                      <a:pt x="125" y="2"/>
                      <a:pt x="129" y="2"/>
                    </a:cubicBezTo>
                    <a:cubicBezTo>
                      <a:pt x="132" y="2"/>
                      <a:pt x="136" y="0"/>
                      <a:pt x="138" y="2"/>
                    </a:cubicBezTo>
                    <a:cubicBezTo>
                      <a:pt x="140" y="3"/>
                      <a:pt x="138" y="6"/>
                      <a:pt x="139" y="8"/>
                    </a:cubicBezTo>
                    <a:cubicBezTo>
                      <a:pt x="140" y="10"/>
                      <a:pt x="144" y="12"/>
                      <a:pt x="144" y="14"/>
                    </a:cubicBezTo>
                    <a:cubicBezTo>
                      <a:pt x="144" y="16"/>
                      <a:pt x="141" y="16"/>
                      <a:pt x="140" y="17"/>
                    </a:cubicBezTo>
                    <a:cubicBezTo>
                      <a:pt x="140" y="18"/>
                      <a:pt x="139" y="21"/>
                      <a:pt x="140" y="21"/>
                    </a:cubicBezTo>
                    <a:cubicBezTo>
                      <a:pt x="144" y="23"/>
                      <a:pt x="150" y="20"/>
                      <a:pt x="154" y="23"/>
                    </a:cubicBezTo>
                    <a:cubicBezTo>
                      <a:pt x="157" y="26"/>
                      <a:pt x="155" y="33"/>
                      <a:pt x="158" y="37"/>
                    </a:cubicBezTo>
                    <a:cubicBezTo>
                      <a:pt x="160" y="39"/>
                      <a:pt x="164" y="37"/>
                      <a:pt x="167" y="37"/>
                    </a:cubicBezTo>
                    <a:cubicBezTo>
                      <a:pt x="170" y="37"/>
                      <a:pt x="174" y="37"/>
                      <a:pt x="177" y="36"/>
                    </a:cubicBezTo>
                    <a:cubicBezTo>
                      <a:pt x="178" y="35"/>
                      <a:pt x="178" y="31"/>
                      <a:pt x="179" y="32"/>
                    </a:cubicBezTo>
                    <a:cubicBezTo>
                      <a:pt x="182" y="34"/>
                      <a:pt x="182" y="38"/>
                      <a:pt x="184" y="40"/>
                    </a:cubicBezTo>
                    <a:cubicBezTo>
                      <a:pt x="186" y="42"/>
                      <a:pt x="188" y="44"/>
                      <a:pt x="191" y="44"/>
                    </a:cubicBezTo>
                    <a:cubicBezTo>
                      <a:pt x="192" y="44"/>
                      <a:pt x="192" y="41"/>
                      <a:pt x="193" y="42"/>
                    </a:cubicBezTo>
                    <a:cubicBezTo>
                      <a:pt x="197" y="43"/>
                      <a:pt x="199" y="45"/>
                      <a:pt x="203" y="47"/>
                    </a:cubicBezTo>
                    <a:cubicBezTo>
                      <a:pt x="205" y="48"/>
                      <a:pt x="207" y="51"/>
                      <a:pt x="210" y="51"/>
                    </a:cubicBezTo>
                    <a:cubicBezTo>
                      <a:pt x="211" y="52"/>
                      <a:pt x="213" y="49"/>
                      <a:pt x="213" y="50"/>
                    </a:cubicBezTo>
                    <a:cubicBezTo>
                      <a:pt x="214" y="53"/>
                      <a:pt x="214" y="56"/>
                      <a:pt x="213" y="58"/>
                    </a:cubicBezTo>
                    <a:cubicBezTo>
                      <a:pt x="212" y="60"/>
                      <a:pt x="209" y="59"/>
                      <a:pt x="208" y="61"/>
                    </a:cubicBezTo>
                    <a:cubicBezTo>
                      <a:pt x="208" y="63"/>
                      <a:pt x="212" y="63"/>
                      <a:pt x="212" y="64"/>
                    </a:cubicBezTo>
                    <a:cubicBezTo>
                      <a:pt x="212" y="66"/>
                      <a:pt x="209" y="64"/>
                      <a:pt x="208" y="65"/>
                    </a:cubicBezTo>
                    <a:cubicBezTo>
                      <a:pt x="207" y="66"/>
                      <a:pt x="207" y="69"/>
                      <a:pt x="208" y="70"/>
                    </a:cubicBezTo>
                    <a:cubicBezTo>
                      <a:pt x="209" y="71"/>
                      <a:pt x="211" y="69"/>
                      <a:pt x="211" y="70"/>
                    </a:cubicBezTo>
                    <a:cubicBezTo>
                      <a:pt x="213" y="72"/>
                      <a:pt x="213" y="75"/>
                      <a:pt x="212" y="77"/>
                    </a:cubicBezTo>
                    <a:cubicBezTo>
                      <a:pt x="212" y="79"/>
                      <a:pt x="211" y="81"/>
                      <a:pt x="209" y="81"/>
                    </a:cubicBezTo>
                    <a:cubicBezTo>
                      <a:pt x="205" y="82"/>
                      <a:pt x="201" y="80"/>
                      <a:pt x="198" y="81"/>
                    </a:cubicBezTo>
                    <a:cubicBezTo>
                      <a:pt x="195" y="82"/>
                      <a:pt x="193" y="85"/>
                      <a:pt x="193" y="88"/>
                    </a:cubicBezTo>
                    <a:cubicBezTo>
                      <a:pt x="192" y="90"/>
                      <a:pt x="194" y="91"/>
                      <a:pt x="195" y="93"/>
                    </a:cubicBezTo>
                    <a:cubicBezTo>
                      <a:pt x="195" y="94"/>
                      <a:pt x="195" y="95"/>
                      <a:pt x="195" y="9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 name="Freeform 2602"/>
              <p:cNvSpPr>
                <a:spLocks noChangeAspect="1"/>
              </p:cNvSpPr>
              <p:nvPr/>
            </p:nvSpPr>
            <p:spPr bwMode="auto">
              <a:xfrm>
                <a:off x="3522" y="1600"/>
                <a:ext cx="586" cy="308"/>
              </a:xfrm>
              <a:custGeom>
                <a:avLst/>
                <a:gdLst>
                  <a:gd name="T0" fmla="*/ 579 w 488"/>
                  <a:gd name="T1" fmla="*/ 153 h 256"/>
                  <a:gd name="T2" fmla="*/ 564 w 488"/>
                  <a:gd name="T3" fmla="*/ 183 h 256"/>
                  <a:gd name="T4" fmla="*/ 528 w 488"/>
                  <a:gd name="T5" fmla="*/ 213 h 256"/>
                  <a:gd name="T6" fmla="*/ 509 w 488"/>
                  <a:gd name="T7" fmla="*/ 221 h 256"/>
                  <a:gd name="T8" fmla="*/ 500 w 488"/>
                  <a:gd name="T9" fmla="*/ 232 h 256"/>
                  <a:gd name="T10" fmla="*/ 504 w 488"/>
                  <a:gd name="T11" fmla="*/ 277 h 256"/>
                  <a:gd name="T12" fmla="*/ 488 w 488"/>
                  <a:gd name="T13" fmla="*/ 268 h 256"/>
                  <a:gd name="T14" fmla="*/ 444 w 488"/>
                  <a:gd name="T15" fmla="*/ 265 h 256"/>
                  <a:gd name="T16" fmla="*/ 409 w 488"/>
                  <a:gd name="T17" fmla="*/ 260 h 256"/>
                  <a:gd name="T18" fmla="*/ 382 w 488"/>
                  <a:gd name="T19" fmla="*/ 269 h 256"/>
                  <a:gd name="T20" fmla="*/ 358 w 488"/>
                  <a:gd name="T21" fmla="*/ 283 h 256"/>
                  <a:gd name="T22" fmla="*/ 330 w 488"/>
                  <a:gd name="T23" fmla="*/ 298 h 256"/>
                  <a:gd name="T24" fmla="*/ 303 w 488"/>
                  <a:gd name="T25" fmla="*/ 291 h 256"/>
                  <a:gd name="T26" fmla="*/ 295 w 488"/>
                  <a:gd name="T27" fmla="*/ 268 h 256"/>
                  <a:gd name="T28" fmla="*/ 271 w 488"/>
                  <a:gd name="T29" fmla="*/ 254 h 256"/>
                  <a:gd name="T30" fmla="*/ 184 w 488"/>
                  <a:gd name="T31" fmla="*/ 208 h 256"/>
                  <a:gd name="T32" fmla="*/ 148 w 488"/>
                  <a:gd name="T33" fmla="*/ 297 h 256"/>
                  <a:gd name="T34" fmla="*/ 121 w 488"/>
                  <a:gd name="T35" fmla="*/ 276 h 256"/>
                  <a:gd name="T36" fmla="*/ 98 w 488"/>
                  <a:gd name="T37" fmla="*/ 278 h 256"/>
                  <a:gd name="T38" fmla="*/ 86 w 488"/>
                  <a:gd name="T39" fmla="*/ 260 h 256"/>
                  <a:gd name="T40" fmla="*/ 64 w 488"/>
                  <a:gd name="T41" fmla="*/ 233 h 256"/>
                  <a:gd name="T42" fmla="*/ 73 w 488"/>
                  <a:gd name="T43" fmla="*/ 224 h 256"/>
                  <a:gd name="T44" fmla="*/ 98 w 488"/>
                  <a:gd name="T45" fmla="*/ 208 h 256"/>
                  <a:gd name="T46" fmla="*/ 89 w 488"/>
                  <a:gd name="T47" fmla="*/ 185 h 256"/>
                  <a:gd name="T48" fmla="*/ 42 w 488"/>
                  <a:gd name="T49" fmla="*/ 195 h 256"/>
                  <a:gd name="T50" fmla="*/ 38 w 488"/>
                  <a:gd name="T51" fmla="*/ 184 h 256"/>
                  <a:gd name="T52" fmla="*/ 11 w 488"/>
                  <a:gd name="T53" fmla="*/ 164 h 256"/>
                  <a:gd name="T54" fmla="*/ 8 w 488"/>
                  <a:gd name="T55" fmla="*/ 136 h 256"/>
                  <a:gd name="T56" fmla="*/ 11 w 488"/>
                  <a:gd name="T57" fmla="*/ 106 h 256"/>
                  <a:gd name="T58" fmla="*/ 31 w 488"/>
                  <a:gd name="T59" fmla="*/ 114 h 256"/>
                  <a:gd name="T60" fmla="*/ 38 w 488"/>
                  <a:gd name="T61" fmla="*/ 93 h 256"/>
                  <a:gd name="T62" fmla="*/ 64 w 488"/>
                  <a:gd name="T63" fmla="*/ 85 h 256"/>
                  <a:gd name="T64" fmla="*/ 92 w 488"/>
                  <a:gd name="T65" fmla="*/ 84 h 256"/>
                  <a:gd name="T66" fmla="*/ 115 w 488"/>
                  <a:gd name="T67" fmla="*/ 105 h 256"/>
                  <a:gd name="T68" fmla="*/ 148 w 488"/>
                  <a:gd name="T69" fmla="*/ 94 h 256"/>
                  <a:gd name="T70" fmla="*/ 169 w 488"/>
                  <a:gd name="T71" fmla="*/ 101 h 256"/>
                  <a:gd name="T72" fmla="*/ 209 w 488"/>
                  <a:gd name="T73" fmla="*/ 95 h 256"/>
                  <a:gd name="T74" fmla="*/ 199 w 488"/>
                  <a:gd name="T75" fmla="*/ 69 h 256"/>
                  <a:gd name="T76" fmla="*/ 208 w 488"/>
                  <a:gd name="T77" fmla="*/ 51 h 256"/>
                  <a:gd name="T78" fmla="*/ 197 w 488"/>
                  <a:gd name="T79" fmla="*/ 35 h 256"/>
                  <a:gd name="T80" fmla="*/ 257 w 488"/>
                  <a:gd name="T81" fmla="*/ 26 h 256"/>
                  <a:gd name="T82" fmla="*/ 298 w 488"/>
                  <a:gd name="T83" fmla="*/ 4 h 256"/>
                  <a:gd name="T84" fmla="*/ 337 w 488"/>
                  <a:gd name="T85" fmla="*/ 17 h 256"/>
                  <a:gd name="T86" fmla="*/ 351 w 488"/>
                  <a:gd name="T87" fmla="*/ 26 h 256"/>
                  <a:gd name="T88" fmla="*/ 364 w 488"/>
                  <a:gd name="T89" fmla="*/ 34 h 256"/>
                  <a:gd name="T90" fmla="*/ 377 w 488"/>
                  <a:gd name="T91" fmla="*/ 42 h 256"/>
                  <a:gd name="T92" fmla="*/ 420 w 488"/>
                  <a:gd name="T93" fmla="*/ 25 h 256"/>
                  <a:gd name="T94" fmla="*/ 478 w 488"/>
                  <a:gd name="T95" fmla="*/ 101 h 256"/>
                  <a:gd name="T96" fmla="*/ 494 w 488"/>
                  <a:gd name="T97" fmla="*/ 97 h 256"/>
                  <a:gd name="T98" fmla="*/ 515 w 488"/>
                  <a:gd name="T99" fmla="*/ 103 h 256"/>
                  <a:gd name="T100" fmla="*/ 551 w 488"/>
                  <a:gd name="T101" fmla="*/ 115 h 256"/>
                  <a:gd name="T102" fmla="*/ 575 w 488"/>
                  <a:gd name="T103" fmla="*/ 122 h 2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8"/>
                  <a:gd name="T157" fmla="*/ 0 h 256"/>
                  <a:gd name="T158" fmla="*/ 488 w 488"/>
                  <a:gd name="T159" fmla="*/ 256 h 2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8" h="256">
                    <a:moveTo>
                      <a:pt x="488" y="114"/>
                    </a:moveTo>
                    <a:cubicBezTo>
                      <a:pt x="486" y="115"/>
                      <a:pt x="484" y="115"/>
                      <a:pt x="483" y="117"/>
                    </a:cubicBezTo>
                    <a:cubicBezTo>
                      <a:pt x="482" y="119"/>
                      <a:pt x="483" y="120"/>
                      <a:pt x="483" y="122"/>
                    </a:cubicBezTo>
                    <a:cubicBezTo>
                      <a:pt x="483" y="124"/>
                      <a:pt x="484" y="126"/>
                      <a:pt x="482" y="127"/>
                    </a:cubicBezTo>
                    <a:cubicBezTo>
                      <a:pt x="480" y="128"/>
                      <a:pt x="475" y="125"/>
                      <a:pt x="473" y="127"/>
                    </a:cubicBezTo>
                    <a:cubicBezTo>
                      <a:pt x="471" y="130"/>
                      <a:pt x="471" y="135"/>
                      <a:pt x="472" y="138"/>
                    </a:cubicBezTo>
                    <a:cubicBezTo>
                      <a:pt x="472" y="142"/>
                      <a:pt x="475" y="145"/>
                      <a:pt x="475" y="149"/>
                    </a:cubicBezTo>
                    <a:cubicBezTo>
                      <a:pt x="474" y="151"/>
                      <a:pt x="472" y="151"/>
                      <a:pt x="470" y="152"/>
                    </a:cubicBezTo>
                    <a:cubicBezTo>
                      <a:pt x="466" y="153"/>
                      <a:pt x="461" y="154"/>
                      <a:pt x="457" y="153"/>
                    </a:cubicBezTo>
                    <a:cubicBezTo>
                      <a:pt x="453" y="153"/>
                      <a:pt x="448" y="148"/>
                      <a:pt x="444" y="150"/>
                    </a:cubicBezTo>
                    <a:cubicBezTo>
                      <a:pt x="440" y="152"/>
                      <a:pt x="441" y="158"/>
                      <a:pt x="441" y="162"/>
                    </a:cubicBezTo>
                    <a:cubicBezTo>
                      <a:pt x="440" y="167"/>
                      <a:pt x="439" y="172"/>
                      <a:pt x="440" y="177"/>
                    </a:cubicBezTo>
                    <a:cubicBezTo>
                      <a:pt x="440" y="180"/>
                      <a:pt x="443" y="181"/>
                      <a:pt x="443" y="183"/>
                    </a:cubicBezTo>
                    <a:cubicBezTo>
                      <a:pt x="442" y="184"/>
                      <a:pt x="440" y="184"/>
                      <a:pt x="439" y="184"/>
                    </a:cubicBezTo>
                    <a:cubicBezTo>
                      <a:pt x="437" y="183"/>
                      <a:pt x="435" y="181"/>
                      <a:pt x="432" y="181"/>
                    </a:cubicBezTo>
                    <a:cubicBezTo>
                      <a:pt x="429" y="181"/>
                      <a:pt x="427" y="184"/>
                      <a:pt x="424" y="184"/>
                    </a:cubicBezTo>
                    <a:cubicBezTo>
                      <a:pt x="420" y="185"/>
                      <a:pt x="416" y="185"/>
                      <a:pt x="413" y="186"/>
                    </a:cubicBezTo>
                    <a:cubicBezTo>
                      <a:pt x="412" y="186"/>
                      <a:pt x="409" y="187"/>
                      <a:pt x="410" y="188"/>
                    </a:cubicBezTo>
                    <a:cubicBezTo>
                      <a:pt x="412" y="190"/>
                      <a:pt x="415" y="188"/>
                      <a:pt x="416" y="190"/>
                    </a:cubicBezTo>
                    <a:cubicBezTo>
                      <a:pt x="417" y="190"/>
                      <a:pt x="416" y="192"/>
                      <a:pt x="416" y="193"/>
                    </a:cubicBezTo>
                    <a:cubicBezTo>
                      <a:pt x="416" y="196"/>
                      <a:pt x="416" y="200"/>
                      <a:pt x="417" y="203"/>
                    </a:cubicBezTo>
                    <a:cubicBezTo>
                      <a:pt x="419" y="208"/>
                      <a:pt x="423" y="211"/>
                      <a:pt x="424" y="216"/>
                    </a:cubicBezTo>
                    <a:cubicBezTo>
                      <a:pt x="424" y="219"/>
                      <a:pt x="420" y="221"/>
                      <a:pt x="419" y="223"/>
                    </a:cubicBezTo>
                    <a:cubicBezTo>
                      <a:pt x="419" y="225"/>
                      <a:pt x="419" y="228"/>
                      <a:pt x="420" y="230"/>
                    </a:cubicBezTo>
                    <a:cubicBezTo>
                      <a:pt x="419" y="230"/>
                      <a:pt x="418" y="230"/>
                      <a:pt x="417" y="229"/>
                    </a:cubicBezTo>
                    <a:cubicBezTo>
                      <a:pt x="415" y="229"/>
                      <a:pt x="412" y="229"/>
                      <a:pt x="410" y="227"/>
                    </a:cubicBezTo>
                    <a:cubicBezTo>
                      <a:pt x="409" y="226"/>
                      <a:pt x="410" y="224"/>
                      <a:pt x="409" y="223"/>
                    </a:cubicBezTo>
                    <a:cubicBezTo>
                      <a:pt x="408" y="222"/>
                      <a:pt x="407" y="223"/>
                      <a:pt x="406" y="223"/>
                    </a:cubicBezTo>
                    <a:cubicBezTo>
                      <a:pt x="404" y="223"/>
                      <a:pt x="402" y="221"/>
                      <a:pt x="400" y="221"/>
                    </a:cubicBezTo>
                    <a:cubicBezTo>
                      <a:pt x="397" y="220"/>
                      <a:pt x="394" y="221"/>
                      <a:pt x="390" y="221"/>
                    </a:cubicBezTo>
                    <a:cubicBezTo>
                      <a:pt x="386" y="221"/>
                      <a:pt x="383" y="221"/>
                      <a:pt x="379" y="220"/>
                    </a:cubicBezTo>
                    <a:cubicBezTo>
                      <a:pt x="376" y="220"/>
                      <a:pt x="373" y="220"/>
                      <a:pt x="370" y="220"/>
                    </a:cubicBezTo>
                    <a:cubicBezTo>
                      <a:pt x="369" y="220"/>
                      <a:pt x="369" y="222"/>
                      <a:pt x="369" y="222"/>
                    </a:cubicBezTo>
                    <a:cubicBezTo>
                      <a:pt x="365" y="222"/>
                      <a:pt x="361" y="221"/>
                      <a:pt x="358" y="220"/>
                    </a:cubicBezTo>
                    <a:cubicBezTo>
                      <a:pt x="354" y="219"/>
                      <a:pt x="351" y="216"/>
                      <a:pt x="348" y="215"/>
                    </a:cubicBezTo>
                    <a:cubicBezTo>
                      <a:pt x="346" y="214"/>
                      <a:pt x="343" y="215"/>
                      <a:pt x="341" y="216"/>
                    </a:cubicBezTo>
                    <a:cubicBezTo>
                      <a:pt x="339" y="216"/>
                      <a:pt x="337" y="217"/>
                      <a:pt x="337" y="219"/>
                    </a:cubicBezTo>
                    <a:cubicBezTo>
                      <a:pt x="336" y="221"/>
                      <a:pt x="338" y="224"/>
                      <a:pt x="337" y="227"/>
                    </a:cubicBezTo>
                    <a:cubicBezTo>
                      <a:pt x="336" y="228"/>
                      <a:pt x="334" y="228"/>
                      <a:pt x="332" y="228"/>
                    </a:cubicBezTo>
                    <a:cubicBezTo>
                      <a:pt x="327" y="227"/>
                      <a:pt x="323" y="225"/>
                      <a:pt x="318" y="224"/>
                    </a:cubicBezTo>
                    <a:cubicBezTo>
                      <a:pt x="317" y="224"/>
                      <a:pt x="315" y="224"/>
                      <a:pt x="313" y="225"/>
                    </a:cubicBezTo>
                    <a:cubicBezTo>
                      <a:pt x="311" y="226"/>
                      <a:pt x="309" y="228"/>
                      <a:pt x="307" y="230"/>
                    </a:cubicBezTo>
                    <a:cubicBezTo>
                      <a:pt x="305" y="233"/>
                      <a:pt x="304" y="236"/>
                      <a:pt x="301" y="238"/>
                    </a:cubicBezTo>
                    <a:cubicBezTo>
                      <a:pt x="300" y="239"/>
                      <a:pt x="299" y="235"/>
                      <a:pt x="298" y="235"/>
                    </a:cubicBezTo>
                    <a:cubicBezTo>
                      <a:pt x="295" y="236"/>
                      <a:pt x="294" y="239"/>
                      <a:pt x="292" y="241"/>
                    </a:cubicBezTo>
                    <a:cubicBezTo>
                      <a:pt x="289" y="246"/>
                      <a:pt x="287" y="252"/>
                      <a:pt x="282" y="255"/>
                    </a:cubicBezTo>
                    <a:cubicBezTo>
                      <a:pt x="280" y="256"/>
                      <a:pt x="277" y="255"/>
                      <a:pt x="275" y="253"/>
                    </a:cubicBezTo>
                    <a:cubicBezTo>
                      <a:pt x="274" y="252"/>
                      <a:pt x="277" y="249"/>
                      <a:pt x="275" y="248"/>
                    </a:cubicBezTo>
                    <a:cubicBezTo>
                      <a:pt x="274" y="247"/>
                      <a:pt x="271" y="249"/>
                      <a:pt x="269" y="249"/>
                    </a:cubicBezTo>
                    <a:cubicBezTo>
                      <a:pt x="266" y="250"/>
                      <a:pt x="262" y="251"/>
                      <a:pt x="258" y="250"/>
                    </a:cubicBezTo>
                    <a:cubicBezTo>
                      <a:pt x="257" y="250"/>
                      <a:pt x="255" y="249"/>
                      <a:pt x="254" y="248"/>
                    </a:cubicBezTo>
                    <a:cubicBezTo>
                      <a:pt x="253" y="246"/>
                      <a:pt x="254" y="243"/>
                      <a:pt x="252" y="242"/>
                    </a:cubicBezTo>
                    <a:cubicBezTo>
                      <a:pt x="251" y="241"/>
                      <a:pt x="248" y="243"/>
                      <a:pt x="247" y="242"/>
                    </a:cubicBezTo>
                    <a:cubicBezTo>
                      <a:pt x="245" y="240"/>
                      <a:pt x="245" y="236"/>
                      <a:pt x="245" y="233"/>
                    </a:cubicBezTo>
                    <a:cubicBezTo>
                      <a:pt x="245" y="232"/>
                      <a:pt x="247" y="231"/>
                      <a:pt x="247" y="229"/>
                    </a:cubicBezTo>
                    <a:cubicBezTo>
                      <a:pt x="247" y="227"/>
                      <a:pt x="247" y="225"/>
                      <a:pt x="246" y="223"/>
                    </a:cubicBezTo>
                    <a:cubicBezTo>
                      <a:pt x="244" y="220"/>
                      <a:pt x="243" y="216"/>
                      <a:pt x="240" y="213"/>
                    </a:cubicBezTo>
                    <a:cubicBezTo>
                      <a:pt x="239" y="212"/>
                      <a:pt x="237" y="214"/>
                      <a:pt x="236" y="213"/>
                    </a:cubicBezTo>
                    <a:cubicBezTo>
                      <a:pt x="234" y="212"/>
                      <a:pt x="236" y="208"/>
                      <a:pt x="234" y="207"/>
                    </a:cubicBezTo>
                    <a:cubicBezTo>
                      <a:pt x="231" y="207"/>
                      <a:pt x="229" y="212"/>
                      <a:pt x="226" y="211"/>
                    </a:cubicBezTo>
                    <a:lnTo>
                      <a:pt x="204" y="209"/>
                    </a:lnTo>
                    <a:cubicBezTo>
                      <a:pt x="200" y="210"/>
                      <a:pt x="196" y="211"/>
                      <a:pt x="193" y="212"/>
                    </a:cubicBezTo>
                    <a:cubicBezTo>
                      <a:pt x="190" y="207"/>
                      <a:pt x="188" y="202"/>
                      <a:pt x="185" y="197"/>
                    </a:cubicBezTo>
                    <a:cubicBezTo>
                      <a:pt x="175" y="189"/>
                      <a:pt x="164" y="181"/>
                      <a:pt x="153" y="173"/>
                    </a:cubicBezTo>
                    <a:cubicBezTo>
                      <a:pt x="148" y="174"/>
                      <a:pt x="143" y="175"/>
                      <a:pt x="138" y="176"/>
                    </a:cubicBezTo>
                    <a:cubicBezTo>
                      <a:pt x="133" y="178"/>
                      <a:pt x="128" y="180"/>
                      <a:pt x="123" y="182"/>
                    </a:cubicBezTo>
                    <a:cubicBezTo>
                      <a:pt x="124" y="203"/>
                      <a:pt x="126" y="225"/>
                      <a:pt x="127" y="246"/>
                    </a:cubicBezTo>
                    <a:cubicBezTo>
                      <a:pt x="126" y="247"/>
                      <a:pt x="125" y="247"/>
                      <a:pt x="123" y="247"/>
                    </a:cubicBezTo>
                    <a:cubicBezTo>
                      <a:pt x="122" y="247"/>
                      <a:pt x="120" y="248"/>
                      <a:pt x="119" y="247"/>
                    </a:cubicBezTo>
                    <a:cubicBezTo>
                      <a:pt x="116" y="245"/>
                      <a:pt x="115" y="242"/>
                      <a:pt x="114" y="240"/>
                    </a:cubicBezTo>
                    <a:cubicBezTo>
                      <a:pt x="112" y="237"/>
                      <a:pt x="112" y="234"/>
                      <a:pt x="110" y="232"/>
                    </a:cubicBezTo>
                    <a:cubicBezTo>
                      <a:pt x="108" y="230"/>
                      <a:pt x="104" y="230"/>
                      <a:pt x="101" y="229"/>
                    </a:cubicBezTo>
                    <a:cubicBezTo>
                      <a:pt x="99" y="229"/>
                      <a:pt x="96" y="229"/>
                      <a:pt x="94" y="229"/>
                    </a:cubicBezTo>
                    <a:cubicBezTo>
                      <a:pt x="91" y="230"/>
                      <a:pt x="89" y="232"/>
                      <a:pt x="88" y="234"/>
                    </a:cubicBezTo>
                    <a:cubicBezTo>
                      <a:pt x="86" y="235"/>
                      <a:pt x="86" y="237"/>
                      <a:pt x="85" y="239"/>
                    </a:cubicBezTo>
                    <a:cubicBezTo>
                      <a:pt x="84" y="236"/>
                      <a:pt x="81" y="234"/>
                      <a:pt x="82" y="231"/>
                    </a:cubicBezTo>
                    <a:cubicBezTo>
                      <a:pt x="82" y="228"/>
                      <a:pt x="86" y="227"/>
                      <a:pt x="86" y="224"/>
                    </a:cubicBezTo>
                    <a:cubicBezTo>
                      <a:pt x="86" y="222"/>
                      <a:pt x="84" y="222"/>
                      <a:pt x="82" y="221"/>
                    </a:cubicBezTo>
                    <a:cubicBezTo>
                      <a:pt x="80" y="221"/>
                      <a:pt x="77" y="221"/>
                      <a:pt x="75" y="220"/>
                    </a:cubicBezTo>
                    <a:cubicBezTo>
                      <a:pt x="73" y="219"/>
                      <a:pt x="74" y="217"/>
                      <a:pt x="72" y="216"/>
                    </a:cubicBezTo>
                    <a:cubicBezTo>
                      <a:pt x="71" y="215"/>
                      <a:pt x="69" y="216"/>
                      <a:pt x="68" y="215"/>
                    </a:cubicBezTo>
                    <a:cubicBezTo>
                      <a:pt x="66" y="213"/>
                      <a:pt x="68" y="211"/>
                      <a:pt x="68" y="209"/>
                    </a:cubicBezTo>
                    <a:cubicBezTo>
                      <a:pt x="66" y="205"/>
                      <a:pt x="64" y="201"/>
                      <a:pt x="61" y="198"/>
                    </a:cubicBezTo>
                    <a:cubicBezTo>
                      <a:pt x="59" y="195"/>
                      <a:pt x="55" y="196"/>
                      <a:pt x="53" y="194"/>
                    </a:cubicBezTo>
                    <a:cubicBezTo>
                      <a:pt x="52" y="192"/>
                      <a:pt x="55" y="190"/>
                      <a:pt x="56" y="190"/>
                    </a:cubicBezTo>
                    <a:cubicBezTo>
                      <a:pt x="59" y="189"/>
                      <a:pt x="62" y="191"/>
                      <a:pt x="65" y="192"/>
                    </a:cubicBezTo>
                    <a:cubicBezTo>
                      <a:pt x="66" y="192"/>
                      <a:pt x="69" y="193"/>
                      <a:pt x="68" y="192"/>
                    </a:cubicBezTo>
                    <a:cubicBezTo>
                      <a:pt x="67" y="189"/>
                      <a:pt x="62" y="189"/>
                      <a:pt x="61" y="186"/>
                    </a:cubicBezTo>
                    <a:cubicBezTo>
                      <a:pt x="61" y="183"/>
                      <a:pt x="63" y="179"/>
                      <a:pt x="66" y="178"/>
                    </a:cubicBezTo>
                    <a:cubicBezTo>
                      <a:pt x="70" y="176"/>
                      <a:pt x="75" y="176"/>
                      <a:pt x="80" y="176"/>
                    </a:cubicBezTo>
                    <a:cubicBezTo>
                      <a:pt x="83" y="176"/>
                      <a:pt x="88" y="180"/>
                      <a:pt x="88" y="177"/>
                    </a:cubicBezTo>
                    <a:cubicBezTo>
                      <a:pt x="89" y="175"/>
                      <a:pt x="82" y="175"/>
                      <a:pt x="82" y="173"/>
                    </a:cubicBezTo>
                    <a:cubicBezTo>
                      <a:pt x="81" y="169"/>
                      <a:pt x="85" y="167"/>
                      <a:pt x="86" y="164"/>
                    </a:cubicBezTo>
                    <a:cubicBezTo>
                      <a:pt x="86" y="160"/>
                      <a:pt x="88" y="156"/>
                      <a:pt x="86" y="153"/>
                    </a:cubicBezTo>
                    <a:cubicBezTo>
                      <a:pt x="84" y="150"/>
                      <a:pt x="79" y="151"/>
                      <a:pt x="75" y="151"/>
                    </a:cubicBezTo>
                    <a:cubicBezTo>
                      <a:pt x="74" y="151"/>
                      <a:pt x="75" y="154"/>
                      <a:pt x="74" y="154"/>
                    </a:cubicBezTo>
                    <a:cubicBezTo>
                      <a:pt x="71" y="155"/>
                      <a:pt x="69" y="153"/>
                      <a:pt x="66" y="152"/>
                    </a:cubicBezTo>
                    <a:cubicBezTo>
                      <a:pt x="64" y="151"/>
                      <a:pt x="62" y="149"/>
                      <a:pt x="60" y="149"/>
                    </a:cubicBezTo>
                    <a:cubicBezTo>
                      <a:pt x="56" y="150"/>
                      <a:pt x="52" y="153"/>
                      <a:pt x="49" y="155"/>
                    </a:cubicBezTo>
                    <a:cubicBezTo>
                      <a:pt x="44" y="157"/>
                      <a:pt x="40" y="160"/>
                      <a:pt x="35" y="162"/>
                    </a:cubicBezTo>
                    <a:cubicBezTo>
                      <a:pt x="34" y="161"/>
                      <a:pt x="33" y="160"/>
                      <a:pt x="32" y="160"/>
                    </a:cubicBezTo>
                    <a:cubicBezTo>
                      <a:pt x="30" y="160"/>
                      <a:pt x="27" y="160"/>
                      <a:pt x="26" y="158"/>
                    </a:cubicBezTo>
                    <a:cubicBezTo>
                      <a:pt x="27" y="157"/>
                      <a:pt x="26" y="155"/>
                      <a:pt x="27" y="155"/>
                    </a:cubicBezTo>
                    <a:cubicBezTo>
                      <a:pt x="28" y="153"/>
                      <a:pt x="33" y="155"/>
                      <a:pt x="32" y="153"/>
                    </a:cubicBezTo>
                    <a:cubicBezTo>
                      <a:pt x="31" y="147"/>
                      <a:pt x="26" y="142"/>
                      <a:pt x="21" y="138"/>
                    </a:cubicBezTo>
                    <a:cubicBezTo>
                      <a:pt x="20" y="137"/>
                      <a:pt x="17" y="137"/>
                      <a:pt x="15" y="137"/>
                    </a:cubicBezTo>
                    <a:cubicBezTo>
                      <a:pt x="14" y="137"/>
                      <a:pt x="15" y="139"/>
                      <a:pt x="15" y="139"/>
                    </a:cubicBezTo>
                    <a:cubicBezTo>
                      <a:pt x="13" y="138"/>
                      <a:pt x="10" y="137"/>
                      <a:pt x="9" y="136"/>
                    </a:cubicBezTo>
                    <a:cubicBezTo>
                      <a:pt x="8" y="134"/>
                      <a:pt x="10" y="130"/>
                      <a:pt x="9" y="129"/>
                    </a:cubicBezTo>
                    <a:cubicBezTo>
                      <a:pt x="7" y="127"/>
                      <a:pt x="2" y="129"/>
                      <a:pt x="1" y="127"/>
                    </a:cubicBezTo>
                    <a:cubicBezTo>
                      <a:pt x="0" y="123"/>
                      <a:pt x="3" y="119"/>
                      <a:pt x="4" y="115"/>
                    </a:cubicBezTo>
                    <a:cubicBezTo>
                      <a:pt x="5" y="114"/>
                      <a:pt x="7" y="114"/>
                      <a:pt x="7" y="113"/>
                    </a:cubicBezTo>
                    <a:cubicBezTo>
                      <a:pt x="7" y="111"/>
                      <a:pt x="4" y="110"/>
                      <a:pt x="3" y="107"/>
                    </a:cubicBezTo>
                    <a:cubicBezTo>
                      <a:pt x="2" y="105"/>
                      <a:pt x="3" y="102"/>
                      <a:pt x="4" y="99"/>
                    </a:cubicBezTo>
                    <a:cubicBezTo>
                      <a:pt x="5" y="97"/>
                      <a:pt x="8" y="96"/>
                      <a:pt x="9" y="94"/>
                    </a:cubicBezTo>
                    <a:cubicBezTo>
                      <a:pt x="10" y="92"/>
                      <a:pt x="8" y="90"/>
                      <a:pt x="9" y="88"/>
                    </a:cubicBezTo>
                    <a:cubicBezTo>
                      <a:pt x="10" y="87"/>
                      <a:pt x="13" y="87"/>
                      <a:pt x="14" y="88"/>
                    </a:cubicBezTo>
                    <a:cubicBezTo>
                      <a:pt x="18" y="91"/>
                      <a:pt x="18" y="96"/>
                      <a:pt x="22" y="99"/>
                    </a:cubicBezTo>
                    <a:cubicBezTo>
                      <a:pt x="23" y="101"/>
                      <a:pt x="25" y="101"/>
                      <a:pt x="26" y="99"/>
                    </a:cubicBezTo>
                    <a:cubicBezTo>
                      <a:pt x="27" y="98"/>
                      <a:pt x="27" y="96"/>
                      <a:pt x="26" y="95"/>
                    </a:cubicBezTo>
                    <a:cubicBezTo>
                      <a:pt x="25" y="91"/>
                      <a:pt x="21" y="89"/>
                      <a:pt x="22" y="85"/>
                    </a:cubicBezTo>
                    <a:cubicBezTo>
                      <a:pt x="22" y="83"/>
                      <a:pt x="25" y="86"/>
                      <a:pt x="27" y="85"/>
                    </a:cubicBezTo>
                    <a:cubicBezTo>
                      <a:pt x="29" y="85"/>
                      <a:pt x="31" y="84"/>
                      <a:pt x="32" y="82"/>
                    </a:cubicBezTo>
                    <a:cubicBezTo>
                      <a:pt x="33" y="81"/>
                      <a:pt x="30" y="78"/>
                      <a:pt x="32" y="77"/>
                    </a:cubicBezTo>
                    <a:cubicBezTo>
                      <a:pt x="35" y="75"/>
                      <a:pt x="39" y="76"/>
                      <a:pt x="43" y="73"/>
                    </a:cubicBezTo>
                    <a:cubicBezTo>
                      <a:pt x="45" y="72"/>
                      <a:pt x="45" y="68"/>
                      <a:pt x="47" y="67"/>
                    </a:cubicBezTo>
                    <a:cubicBezTo>
                      <a:pt x="49" y="66"/>
                      <a:pt x="52" y="67"/>
                      <a:pt x="54" y="68"/>
                    </a:cubicBezTo>
                    <a:cubicBezTo>
                      <a:pt x="55" y="69"/>
                      <a:pt x="53" y="70"/>
                      <a:pt x="53" y="71"/>
                    </a:cubicBezTo>
                    <a:cubicBezTo>
                      <a:pt x="55" y="72"/>
                      <a:pt x="57" y="72"/>
                      <a:pt x="58" y="71"/>
                    </a:cubicBezTo>
                    <a:cubicBezTo>
                      <a:pt x="60" y="70"/>
                      <a:pt x="61" y="68"/>
                      <a:pt x="64" y="67"/>
                    </a:cubicBezTo>
                    <a:cubicBezTo>
                      <a:pt x="65" y="67"/>
                      <a:pt x="66" y="69"/>
                      <a:pt x="67" y="70"/>
                    </a:cubicBezTo>
                    <a:cubicBezTo>
                      <a:pt x="70" y="70"/>
                      <a:pt x="74" y="69"/>
                      <a:pt x="77" y="70"/>
                    </a:cubicBezTo>
                    <a:cubicBezTo>
                      <a:pt x="79" y="70"/>
                      <a:pt x="80" y="73"/>
                      <a:pt x="82" y="75"/>
                    </a:cubicBezTo>
                    <a:cubicBezTo>
                      <a:pt x="85" y="77"/>
                      <a:pt x="89" y="77"/>
                      <a:pt x="91" y="80"/>
                    </a:cubicBezTo>
                    <a:cubicBezTo>
                      <a:pt x="93" y="82"/>
                      <a:pt x="91" y="85"/>
                      <a:pt x="93" y="87"/>
                    </a:cubicBezTo>
                    <a:cubicBezTo>
                      <a:pt x="93" y="88"/>
                      <a:pt x="96" y="88"/>
                      <a:pt x="96" y="87"/>
                    </a:cubicBezTo>
                    <a:cubicBezTo>
                      <a:pt x="97" y="85"/>
                      <a:pt x="94" y="80"/>
                      <a:pt x="96" y="80"/>
                    </a:cubicBezTo>
                    <a:cubicBezTo>
                      <a:pt x="101" y="80"/>
                      <a:pt x="103" y="87"/>
                      <a:pt x="108" y="87"/>
                    </a:cubicBezTo>
                    <a:cubicBezTo>
                      <a:pt x="111" y="87"/>
                      <a:pt x="112" y="81"/>
                      <a:pt x="115" y="80"/>
                    </a:cubicBezTo>
                    <a:cubicBezTo>
                      <a:pt x="117" y="78"/>
                      <a:pt x="120" y="78"/>
                      <a:pt x="123" y="78"/>
                    </a:cubicBezTo>
                    <a:cubicBezTo>
                      <a:pt x="125" y="78"/>
                      <a:pt x="127" y="81"/>
                      <a:pt x="129" y="80"/>
                    </a:cubicBezTo>
                    <a:cubicBezTo>
                      <a:pt x="130" y="80"/>
                      <a:pt x="129" y="77"/>
                      <a:pt x="131" y="76"/>
                    </a:cubicBezTo>
                    <a:cubicBezTo>
                      <a:pt x="133" y="75"/>
                      <a:pt x="136" y="76"/>
                      <a:pt x="138" y="77"/>
                    </a:cubicBezTo>
                    <a:cubicBezTo>
                      <a:pt x="140" y="78"/>
                      <a:pt x="139" y="82"/>
                      <a:pt x="141" y="84"/>
                    </a:cubicBezTo>
                    <a:cubicBezTo>
                      <a:pt x="145" y="86"/>
                      <a:pt x="150" y="87"/>
                      <a:pt x="155" y="87"/>
                    </a:cubicBezTo>
                    <a:cubicBezTo>
                      <a:pt x="157" y="86"/>
                      <a:pt x="156" y="81"/>
                      <a:pt x="158" y="81"/>
                    </a:cubicBezTo>
                    <a:cubicBezTo>
                      <a:pt x="162" y="81"/>
                      <a:pt x="165" y="86"/>
                      <a:pt x="169" y="85"/>
                    </a:cubicBezTo>
                    <a:cubicBezTo>
                      <a:pt x="172" y="85"/>
                      <a:pt x="173" y="81"/>
                      <a:pt x="174" y="79"/>
                    </a:cubicBezTo>
                    <a:cubicBezTo>
                      <a:pt x="175" y="76"/>
                      <a:pt x="176" y="73"/>
                      <a:pt x="174" y="71"/>
                    </a:cubicBezTo>
                    <a:cubicBezTo>
                      <a:pt x="173" y="69"/>
                      <a:pt x="169" y="71"/>
                      <a:pt x="167" y="70"/>
                    </a:cubicBezTo>
                    <a:cubicBezTo>
                      <a:pt x="163" y="68"/>
                      <a:pt x="159" y="64"/>
                      <a:pt x="157" y="61"/>
                    </a:cubicBezTo>
                    <a:cubicBezTo>
                      <a:pt x="160" y="59"/>
                      <a:pt x="164" y="60"/>
                      <a:pt x="166" y="57"/>
                    </a:cubicBezTo>
                    <a:cubicBezTo>
                      <a:pt x="167" y="55"/>
                      <a:pt x="163" y="54"/>
                      <a:pt x="163" y="51"/>
                    </a:cubicBezTo>
                    <a:cubicBezTo>
                      <a:pt x="163" y="48"/>
                      <a:pt x="165" y="45"/>
                      <a:pt x="168" y="44"/>
                    </a:cubicBezTo>
                    <a:cubicBezTo>
                      <a:pt x="171" y="43"/>
                      <a:pt x="174" y="47"/>
                      <a:pt x="177" y="46"/>
                    </a:cubicBezTo>
                    <a:cubicBezTo>
                      <a:pt x="179" y="45"/>
                      <a:pt x="175" y="43"/>
                      <a:pt x="173" y="42"/>
                    </a:cubicBezTo>
                    <a:cubicBezTo>
                      <a:pt x="172" y="41"/>
                      <a:pt x="169" y="42"/>
                      <a:pt x="168" y="40"/>
                    </a:cubicBezTo>
                    <a:cubicBezTo>
                      <a:pt x="167" y="39"/>
                      <a:pt x="170" y="38"/>
                      <a:pt x="169" y="37"/>
                    </a:cubicBezTo>
                    <a:cubicBezTo>
                      <a:pt x="168" y="36"/>
                      <a:pt x="165" y="38"/>
                      <a:pt x="164" y="37"/>
                    </a:cubicBezTo>
                    <a:cubicBezTo>
                      <a:pt x="162" y="35"/>
                      <a:pt x="162" y="31"/>
                      <a:pt x="164" y="29"/>
                    </a:cubicBezTo>
                    <a:cubicBezTo>
                      <a:pt x="166" y="27"/>
                      <a:pt x="171" y="30"/>
                      <a:pt x="175" y="28"/>
                    </a:cubicBezTo>
                    <a:cubicBezTo>
                      <a:pt x="177" y="28"/>
                      <a:pt x="179" y="26"/>
                      <a:pt x="182" y="28"/>
                    </a:cubicBezTo>
                    <a:cubicBezTo>
                      <a:pt x="188" y="28"/>
                      <a:pt x="193" y="26"/>
                      <a:pt x="198" y="25"/>
                    </a:cubicBezTo>
                    <a:cubicBezTo>
                      <a:pt x="202" y="21"/>
                      <a:pt x="208" y="21"/>
                      <a:pt x="214" y="22"/>
                    </a:cubicBezTo>
                    <a:cubicBezTo>
                      <a:pt x="214" y="19"/>
                      <a:pt x="216" y="16"/>
                      <a:pt x="218" y="14"/>
                    </a:cubicBezTo>
                    <a:cubicBezTo>
                      <a:pt x="219" y="13"/>
                      <a:pt x="221" y="15"/>
                      <a:pt x="222" y="15"/>
                    </a:cubicBezTo>
                    <a:cubicBezTo>
                      <a:pt x="231" y="13"/>
                      <a:pt x="239" y="12"/>
                      <a:pt x="247" y="9"/>
                    </a:cubicBezTo>
                    <a:cubicBezTo>
                      <a:pt x="249" y="8"/>
                      <a:pt x="246" y="4"/>
                      <a:pt x="248" y="3"/>
                    </a:cubicBezTo>
                    <a:cubicBezTo>
                      <a:pt x="249" y="1"/>
                      <a:pt x="252" y="0"/>
                      <a:pt x="255" y="0"/>
                    </a:cubicBezTo>
                    <a:cubicBezTo>
                      <a:pt x="261" y="1"/>
                      <a:pt x="266" y="4"/>
                      <a:pt x="272" y="5"/>
                    </a:cubicBezTo>
                    <a:cubicBezTo>
                      <a:pt x="274" y="6"/>
                      <a:pt x="276" y="3"/>
                      <a:pt x="278" y="4"/>
                    </a:cubicBezTo>
                    <a:cubicBezTo>
                      <a:pt x="280" y="7"/>
                      <a:pt x="280" y="11"/>
                      <a:pt x="281" y="14"/>
                    </a:cubicBezTo>
                    <a:cubicBezTo>
                      <a:pt x="282" y="15"/>
                      <a:pt x="284" y="16"/>
                      <a:pt x="284" y="17"/>
                    </a:cubicBezTo>
                    <a:cubicBezTo>
                      <a:pt x="285" y="19"/>
                      <a:pt x="282" y="22"/>
                      <a:pt x="283" y="24"/>
                    </a:cubicBezTo>
                    <a:cubicBezTo>
                      <a:pt x="285" y="23"/>
                      <a:pt x="287" y="24"/>
                      <a:pt x="289" y="24"/>
                    </a:cubicBezTo>
                    <a:cubicBezTo>
                      <a:pt x="290" y="24"/>
                      <a:pt x="291" y="22"/>
                      <a:pt x="292" y="22"/>
                    </a:cubicBezTo>
                    <a:cubicBezTo>
                      <a:pt x="293" y="22"/>
                      <a:pt x="294" y="23"/>
                      <a:pt x="295" y="23"/>
                    </a:cubicBezTo>
                    <a:cubicBezTo>
                      <a:pt x="296" y="22"/>
                      <a:pt x="296" y="18"/>
                      <a:pt x="297" y="19"/>
                    </a:cubicBezTo>
                    <a:cubicBezTo>
                      <a:pt x="299" y="22"/>
                      <a:pt x="298" y="26"/>
                      <a:pt x="300" y="29"/>
                    </a:cubicBezTo>
                    <a:cubicBezTo>
                      <a:pt x="301" y="30"/>
                      <a:pt x="303" y="29"/>
                      <a:pt x="303" y="28"/>
                    </a:cubicBezTo>
                    <a:cubicBezTo>
                      <a:pt x="304" y="27"/>
                      <a:pt x="302" y="25"/>
                      <a:pt x="303" y="25"/>
                    </a:cubicBezTo>
                    <a:cubicBezTo>
                      <a:pt x="306" y="24"/>
                      <a:pt x="310" y="27"/>
                      <a:pt x="313" y="27"/>
                    </a:cubicBezTo>
                    <a:cubicBezTo>
                      <a:pt x="315" y="28"/>
                      <a:pt x="311" y="31"/>
                      <a:pt x="312" y="33"/>
                    </a:cubicBezTo>
                    <a:cubicBezTo>
                      <a:pt x="312" y="34"/>
                      <a:pt x="313" y="35"/>
                      <a:pt x="314" y="35"/>
                    </a:cubicBezTo>
                    <a:cubicBezTo>
                      <a:pt x="316" y="34"/>
                      <a:pt x="318" y="31"/>
                      <a:pt x="320" y="31"/>
                    </a:cubicBezTo>
                    <a:cubicBezTo>
                      <a:pt x="322" y="31"/>
                      <a:pt x="323" y="34"/>
                      <a:pt x="324" y="34"/>
                    </a:cubicBezTo>
                    <a:cubicBezTo>
                      <a:pt x="324" y="29"/>
                      <a:pt x="333" y="29"/>
                      <a:pt x="335" y="26"/>
                    </a:cubicBezTo>
                    <a:cubicBezTo>
                      <a:pt x="342" y="25"/>
                      <a:pt x="344" y="20"/>
                      <a:pt x="350" y="21"/>
                    </a:cubicBezTo>
                    <a:cubicBezTo>
                      <a:pt x="352" y="21"/>
                      <a:pt x="347" y="25"/>
                      <a:pt x="348" y="27"/>
                    </a:cubicBezTo>
                    <a:cubicBezTo>
                      <a:pt x="349" y="29"/>
                      <a:pt x="351" y="31"/>
                      <a:pt x="354" y="33"/>
                    </a:cubicBezTo>
                    <a:cubicBezTo>
                      <a:pt x="357" y="35"/>
                      <a:pt x="361" y="35"/>
                      <a:pt x="363" y="38"/>
                    </a:cubicBezTo>
                    <a:cubicBezTo>
                      <a:pt x="376" y="53"/>
                      <a:pt x="385" y="70"/>
                      <a:pt x="398" y="84"/>
                    </a:cubicBezTo>
                    <a:cubicBezTo>
                      <a:pt x="399" y="86"/>
                      <a:pt x="401" y="82"/>
                      <a:pt x="402" y="80"/>
                    </a:cubicBezTo>
                    <a:cubicBezTo>
                      <a:pt x="402" y="79"/>
                      <a:pt x="400" y="78"/>
                      <a:pt x="401" y="77"/>
                    </a:cubicBezTo>
                    <a:cubicBezTo>
                      <a:pt x="403" y="76"/>
                      <a:pt x="405" y="76"/>
                      <a:pt x="406" y="77"/>
                    </a:cubicBezTo>
                    <a:cubicBezTo>
                      <a:pt x="408" y="77"/>
                      <a:pt x="410" y="79"/>
                      <a:pt x="411" y="81"/>
                    </a:cubicBezTo>
                    <a:cubicBezTo>
                      <a:pt x="412" y="82"/>
                      <a:pt x="409" y="83"/>
                      <a:pt x="410" y="84"/>
                    </a:cubicBezTo>
                    <a:cubicBezTo>
                      <a:pt x="411" y="84"/>
                      <a:pt x="413" y="83"/>
                      <a:pt x="414" y="84"/>
                    </a:cubicBezTo>
                    <a:cubicBezTo>
                      <a:pt x="415" y="84"/>
                      <a:pt x="414" y="86"/>
                      <a:pt x="414" y="86"/>
                    </a:cubicBezTo>
                    <a:cubicBezTo>
                      <a:pt x="419" y="87"/>
                      <a:pt x="424" y="86"/>
                      <a:pt x="429" y="86"/>
                    </a:cubicBezTo>
                    <a:cubicBezTo>
                      <a:pt x="432" y="85"/>
                      <a:pt x="432" y="80"/>
                      <a:pt x="435" y="80"/>
                    </a:cubicBezTo>
                    <a:cubicBezTo>
                      <a:pt x="440" y="81"/>
                      <a:pt x="444" y="85"/>
                      <a:pt x="447" y="89"/>
                    </a:cubicBezTo>
                    <a:cubicBezTo>
                      <a:pt x="449" y="91"/>
                      <a:pt x="448" y="95"/>
                      <a:pt x="450" y="96"/>
                    </a:cubicBezTo>
                    <a:cubicBezTo>
                      <a:pt x="452" y="98"/>
                      <a:pt x="456" y="95"/>
                      <a:pt x="459" y="96"/>
                    </a:cubicBezTo>
                    <a:cubicBezTo>
                      <a:pt x="460" y="96"/>
                      <a:pt x="460" y="99"/>
                      <a:pt x="461" y="100"/>
                    </a:cubicBezTo>
                    <a:cubicBezTo>
                      <a:pt x="462" y="102"/>
                      <a:pt x="464" y="104"/>
                      <a:pt x="467" y="105"/>
                    </a:cubicBezTo>
                    <a:cubicBezTo>
                      <a:pt x="470" y="104"/>
                      <a:pt x="472" y="107"/>
                      <a:pt x="475" y="106"/>
                    </a:cubicBezTo>
                    <a:cubicBezTo>
                      <a:pt x="477" y="105"/>
                      <a:pt x="477" y="101"/>
                      <a:pt x="479" y="101"/>
                    </a:cubicBezTo>
                    <a:cubicBezTo>
                      <a:pt x="481" y="101"/>
                      <a:pt x="478" y="104"/>
                      <a:pt x="478" y="106"/>
                    </a:cubicBezTo>
                    <a:cubicBezTo>
                      <a:pt x="481" y="109"/>
                      <a:pt x="485" y="111"/>
                      <a:pt x="488" y="11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 name="Freeform 2603"/>
              <p:cNvSpPr>
                <a:spLocks noChangeAspect="1"/>
              </p:cNvSpPr>
              <p:nvPr/>
            </p:nvSpPr>
            <p:spPr bwMode="auto">
              <a:xfrm>
                <a:off x="3246" y="1874"/>
                <a:ext cx="278" cy="125"/>
              </a:xfrm>
              <a:custGeom>
                <a:avLst/>
                <a:gdLst>
                  <a:gd name="T0" fmla="*/ 155 w 232"/>
                  <a:gd name="T1" fmla="*/ 124 h 104"/>
                  <a:gd name="T2" fmla="*/ 161 w 232"/>
                  <a:gd name="T3" fmla="*/ 109 h 104"/>
                  <a:gd name="T4" fmla="*/ 185 w 232"/>
                  <a:gd name="T5" fmla="*/ 108 h 104"/>
                  <a:gd name="T6" fmla="*/ 212 w 232"/>
                  <a:gd name="T7" fmla="*/ 106 h 104"/>
                  <a:gd name="T8" fmla="*/ 240 w 232"/>
                  <a:gd name="T9" fmla="*/ 97 h 104"/>
                  <a:gd name="T10" fmla="*/ 249 w 232"/>
                  <a:gd name="T11" fmla="*/ 95 h 104"/>
                  <a:gd name="T12" fmla="*/ 264 w 232"/>
                  <a:gd name="T13" fmla="*/ 101 h 104"/>
                  <a:gd name="T14" fmla="*/ 271 w 232"/>
                  <a:gd name="T15" fmla="*/ 103 h 104"/>
                  <a:gd name="T16" fmla="*/ 277 w 232"/>
                  <a:gd name="T17" fmla="*/ 94 h 104"/>
                  <a:gd name="T18" fmla="*/ 270 w 232"/>
                  <a:gd name="T19" fmla="*/ 81 h 104"/>
                  <a:gd name="T20" fmla="*/ 265 w 232"/>
                  <a:gd name="T21" fmla="*/ 58 h 104"/>
                  <a:gd name="T22" fmla="*/ 270 w 232"/>
                  <a:gd name="T23" fmla="*/ 44 h 104"/>
                  <a:gd name="T24" fmla="*/ 256 w 232"/>
                  <a:gd name="T25" fmla="*/ 38 h 104"/>
                  <a:gd name="T26" fmla="*/ 254 w 232"/>
                  <a:gd name="T27" fmla="*/ 22 h 104"/>
                  <a:gd name="T28" fmla="*/ 240 w 232"/>
                  <a:gd name="T29" fmla="*/ 14 h 104"/>
                  <a:gd name="T30" fmla="*/ 225 w 232"/>
                  <a:gd name="T31" fmla="*/ 17 h 104"/>
                  <a:gd name="T32" fmla="*/ 216 w 232"/>
                  <a:gd name="T33" fmla="*/ 22 h 104"/>
                  <a:gd name="T34" fmla="*/ 195 w 232"/>
                  <a:gd name="T35" fmla="*/ 24 h 104"/>
                  <a:gd name="T36" fmla="*/ 183 w 232"/>
                  <a:gd name="T37" fmla="*/ 26 h 104"/>
                  <a:gd name="T38" fmla="*/ 167 w 232"/>
                  <a:gd name="T39" fmla="*/ 22 h 104"/>
                  <a:gd name="T40" fmla="*/ 155 w 232"/>
                  <a:gd name="T41" fmla="*/ 18 h 104"/>
                  <a:gd name="T42" fmla="*/ 146 w 232"/>
                  <a:gd name="T43" fmla="*/ 19 h 104"/>
                  <a:gd name="T44" fmla="*/ 138 w 232"/>
                  <a:gd name="T45" fmla="*/ 12 h 104"/>
                  <a:gd name="T46" fmla="*/ 132 w 232"/>
                  <a:gd name="T47" fmla="*/ 2 h 104"/>
                  <a:gd name="T48" fmla="*/ 123 w 232"/>
                  <a:gd name="T49" fmla="*/ 5 h 104"/>
                  <a:gd name="T50" fmla="*/ 104 w 232"/>
                  <a:gd name="T51" fmla="*/ 4 h 104"/>
                  <a:gd name="T52" fmla="*/ 79 w 232"/>
                  <a:gd name="T53" fmla="*/ 18 h 104"/>
                  <a:gd name="T54" fmla="*/ 64 w 232"/>
                  <a:gd name="T55" fmla="*/ 22 h 104"/>
                  <a:gd name="T56" fmla="*/ 52 w 232"/>
                  <a:gd name="T57" fmla="*/ 18 h 104"/>
                  <a:gd name="T58" fmla="*/ 41 w 232"/>
                  <a:gd name="T59" fmla="*/ 23 h 104"/>
                  <a:gd name="T60" fmla="*/ 58 w 232"/>
                  <a:gd name="T61" fmla="*/ 28 h 104"/>
                  <a:gd name="T62" fmla="*/ 47 w 232"/>
                  <a:gd name="T63" fmla="*/ 30 h 104"/>
                  <a:gd name="T64" fmla="*/ 46 w 232"/>
                  <a:gd name="T65" fmla="*/ 34 h 104"/>
                  <a:gd name="T66" fmla="*/ 53 w 232"/>
                  <a:gd name="T67" fmla="*/ 36 h 104"/>
                  <a:gd name="T68" fmla="*/ 43 w 232"/>
                  <a:gd name="T69" fmla="*/ 40 h 104"/>
                  <a:gd name="T70" fmla="*/ 38 w 232"/>
                  <a:gd name="T71" fmla="*/ 36 h 104"/>
                  <a:gd name="T72" fmla="*/ 32 w 232"/>
                  <a:gd name="T73" fmla="*/ 41 h 104"/>
                  <a:gd name="T74" fmla="*/ 29 w 232"/>
                  <a:gd name="T75" fmla="*/ 38 h 104"/>
                  <a:gd name="T76" fmla="*/ 25 w 232"/>
                  <a:gd name="T77" fmla="*/ 37 h 104"/>
                  <a:gd name="T78" fmla="*/ 11 w 232"/>
                  <a:gd name="T79" fmla="*/ 38 h 104"/>
                  <a:gd name="T80" fmla="*/ 2 w 232"/>
                  <a:gd name="T81" fmla="*/ 53 h 104"/>
                  <a:gd name="T82" fmla="*/ 11 w 232"/>
                  <a:gd name="T83" fmla="*/ 58 h 104"/>
                  <a:gd name="T84" fmla="*/ 12 w 232"/>
                  <a:gd name="T85" fmla="*/ 65 h 104"/>
                  <a:gd name="T86" fmla="*/ 12 w 232"/>
                  <a:gd name="T87" fmla="*/ 70 h 104"/>
                  <a:gd name="T88" fmla="*/ 11 w 232"/>
                  <a:gd name="T89" fmla="*/ 76 h 104"/>
                  <a:gd name="T90" fmla="*/ 7 w 232"/>
                  <a:gd name="T91" fmla="*/ 79 h 104"/>
                  <a:gd name="T92" fmla="*/ 20 w 232"/>
                  <a:gd name="T93" fmla="*/ 84 h 104"/>
                  <a:gd name="T94" fmla="*/ 25 w 232"/>
                  <a:gd name="T95" fmla="*/ 99 h 104"/>
                  <a:gd name="T96" fmla="*/ 34 w 232"/>
                  <a:gd name="T97" fmla="*/ 105 h 104"/>
                  <a:gd name="T98" fmla="*/ 32 w 232"/>
                  <a:gd name="T99" fmla="*/ 109 h 104"/>
                  <a:gd name="T100" fmla="*/ 37 w 232"/>
                  <a:gd name="T101" fmla="*/ 109 h 104"/>
                  <a:gd name="T102" fmla="*/ 48 w 232"/>
                  <a:gd name="T103" fmla="*/ 111 h 104"/>
                  <a:gd name="T104" fmla="*/ 68 w 232"/>
                  <a:gd name="T105" fmla="*/ 117 h 104"/>
                  <a:gd name="T106" fmla="*/ 73 w 232"/>
                  <a:gd name="T107" fmla="*/ 106 h 104"/>
                  <a:gd name="T108" fmla="*/ 97 w 232"/>
                  <a:gd name="T109" fmla="*/ 119 h 104"/>
                  <a:gd name="T110" fmla="*/ 121 w 232"/>
                  <a:gd name="T111" fmla="*/ 117 h 104"/>
                  <a:gd name="T112" fmla="*/ 140 w 232"/>
                  <a:gd name="T113" fmla="*/ 113 h 104"/>
                  <a:gd name="T114" fmla="*/ 151 w 232"/>
                  <a:gd name="T115" fmla="*/ 106 h 104"/>
                  <a:gd name="T116" fmla="*/ 149 w 232"/>
                  <a:gd name="T117" fmla="*/ 118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2"/>
                  <a:gd name="T178" fmla="*/ 0 h 104"/>
                  <a:gd name="T179" fmla="*/ 232 w 232"/>
                  <a:gd name="T180" fmla="*/ 104 h 10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2" h="104">
                    <a:moveTo>
                      <a:pt x="125" y="104"/>
                    </a:moveTo>
                    <a:cubicBezTo>
                      <a:pt x="126" y="104"/>
                      <a:pt x="128" y="104"/>
                      <a:pt x="129" y="103"/>
                    </a:cubicBezTo>
                    <a:cubicBezTo>
                      <a:pt x="131" y="101"/>
                      <a:pt x="133" y="99"/>
                      <a:pt x="134" y="97"/>
                    </a:cubicBezTo>
                    <a:cubicBezTo>
                      <a:pt x="134" y="95"/>
                      <a:pt x="132" y="92"/>
                      <a:pt x="134" y="91"/>
                    </a:cubicBezTo>
                    <a:cubicBezTo>
                      <a:pt x="137" y="90"/>
                      <a:pt x="140" y="94"/>
                      <a:pt x="144" y="94"/>
                    </a:cubicBezTo>
                    <a:cubicBezTo>
                      <a:pt x="147" y="94"/>
                      <a:pt x="150" y="90"/>
                      <a:pt x="154" y="90"/>
                    </a:cubicBezTo>
                    <a:cubicBezTo>
                      <a:pt x="157" y="90"/>
                      <a:pt x="160" y="94"/>
                      <a:pt x="164" y="94"/>
                    </a:cubicBezTo>
                    <a:cubicBezTo>
                      <a:pt x="169" y="93"/>
                      <a:pt x="173" y="90"/>
                      <a:pt x="177" y="88"/>
                    </a:cubicBezTo>
                    <a:cubicBezTo>
                      <a:pt x="182" y="86"/>
                      <a:pt x="187" y="85"/>
                      <a:pt x="192" y="83"/>
                    </a:cubicBezTo>
                    <a:cubicBezTo>
                      <a:pt x="195" y="82"/>
                      <a:pt x="198" y="81"/>
                      <a:pt x="200" y="81"/>
                    </a:cubicBezTo>
                    <a:cubicBezTo>
                      <a:pt x="202" y="81"/>
                      <a:pt x="202" y="82"/>
                      <a:pt x="203" y="83"/>
                    </a:cubicBezTo>
                    <a:cubicBezTo>
                      <a:pt x="205" y="82"/>
                      <a:pt x="205" y="80"/>
                      <a:pt x="208" y="79"/>
                    </a:cubicBezTo>
                    <a:cubicBezTo>
                      <a:pt x="210" y="79"/>
                      <a:pt x="212" y="81"/>
                      <a:pt x="215" y="82"/>
                    </a:cubicBezTo>
                    <a:cubicBezTo>
                      <a:pt x="217" y="82"/>
                      <a:pt x="218" y="84"/>
                      <a:pt x="220" y="84"/>
                    </a:cubicBezTo>
                    <a:cubicBezTo>
                      <a:pt x="222" y="84"/>
                      <a:pt x="223" y="80"/>
                      <a:pt x="224" y="81"/>
                    </a:cubicBezTo>
                    <a:cubicBezTo>
                      <a:pt x="226" y="82"/>
                      <a:pt x="224" y="86"/>
                      <a:pt x="226" y="86"/>
                    </a:cubicBezTo>
                    <a:cubicBezTo>
                      <a:pt x="228" y="87"/>
                      <a:pt x="229" y="85"/>
                      <a:pt x="231" y="84"/>
                    </a:cubicBezTo>
                    <a:cubicBezTo>
                      <a:pt x="231" y="82"/>
                      <a:pt x="232" y="80"/>
                      <a:pt x="231" y="78"/>
                    </a:cubicBezTo>
                    <a:cubicBezTo>
                      <a:pt x="230" y="76"/>
                      <a:pt x="226" y="76"/>
                      <a:pt x="225" y="74"/>
                    </a:cubicBezTo>
                    <a:cubicBezTo>
                      <a:pt x="224" y="72"/>
                      <a:pt x="225" y="69"/>
                      <a:pt x="225" y="67"/>
                    </a:cubicBezTo>
                    <a:cubicBezTo>
                      <a:pt x="225" y="64"/>
                      <a:pt x="227" y="62"/>
                      <a:pt x="226" y="60"/>
                    </a:cubicBezTo>
                    <a:cubicBezTo>
                      <a:pt x="225" y="56"/>
                      <a:pt x="220" y="52"/>
                      <a:pt x="221" y="48"/>
                    </a:cubicBezTo>
                    <a:cubicBezTo>
                      <a:pt x="222" y="45"/>
                      <a:pt x="227" y="44"/>
                      <a:pt x="230" y="42"/>
                    </a:cubicBezTo>
                    <a:cubicBezTo>
                      <a:pt x="229" y="41"/>
                      <a:pt x="227" y="38"/>
                      <a:pt x="225" y="37"/>
                    </a:cubicBezTo>
                    <a:cubicBezTo>
                      <a:pt x="223" y="36"/>
                      <a:pt x="220" y="37"/>
                      <a:pt x="217" y="36"/>
                    </a:cubicBezTo>
                    <a:cubicBezTo>
                      <a:pt x="216" y="35"/>
                      <a:pt x="214" y="33"/>
                      <a:pt x="214" y="32"/>
                    </a:cubicBezTo>
                    <a:cubicBezTo>
                      <a:pt x="213" y="30"/>
                      <a:pt x="214" y="27"/>
                      <a:pt x="214" y="25"/>
                    </a:cubicBezTo>
                    <a:cubicBezTo>
                      <a:pt x="214" y="23"/>
                      <a:pt x="213" y="21"/>
                      <a:pt x="212" y="18"/>
                    </a:cubicBezTo>
                    <a:cubicBezTo>
                      <a:pt x="210" y="17"/>
                      <a:pt x="209" y="16"/>
                      <a:pt x="207" y="15"/>
                    </a:cubicBezTo>
                    <a:cubicBezTo>
                      <a:pt x="205" y="14"/>
                      <a:pt x="202" y="12"/>
                      <a:pt x="200" y="12"/>
                    </a:cubicBezTo>
                    <a:cubicBezTo>
                      <a:pt x="197" y="11"/>
                      <a:pt x="195" y="13"/>
                      <a:pt x="193" y="14"/>
                    </a:cubicBezTo>
                    <a:cubicBezTo>
                      <a:pt x="191" y="14"/>
                      <a:pt x="189" y="14"/>
                      <a:pt x="188" y="14"/>
                    </a:cubicBezTo>
                    <a:cubicBezTo>
                      <a:pt x="186" y="15"/>
                      <a:pt x="185" y="15"/>
                      <a:pt x="183" y="16"/>
                    </a:cubicBezTo>
                    <a:cubicBezTo>
                      <a:pt x="182" y="17"/>
                      <a:pt x="181" y="17"/>
                      <a:pt x="180" y="18"/>
                    </a:cubicBezTo>
                    <a:cubicBezTo>
                      <a:pt x="176" y="19"/>
                      <a:pt x="173" y="20"/>
                      <a:pt x="170" y="21"/>
                    </a:cubicBezTo>
                    <a:cubicBezTo>
                      <a:pt x="168" y="21"/>
                      <a:pt x="165" y="21"/>
                      <a:pt x="163" y="20"/>
                    </a:cubicBezTo>
                    <a:cubicBezTo>
                      <a:pt x="161" y="20"/>
                      <a:pt x="160" y="19"/>
                      <a:pt x="158" y="19"/>
                    </a:cubicBezTo>
                    <a:cubicBezTo>
                      <a:pt x="156" y="19"/>
                      <a:pt x="155" y="22"/>
                      <a:pt x="153" y="22"/>
                    </a:cubicBezTo>
                    <a:cubicBezTo>
                      <a:pt x="149" y="23"/>
                      <a:pt x="146" y="22"/>
                      <a:pt x="143" y="21"/>
                    </a:cubicBezTo>
                    <a:cubicBezTo>
                      <a:pt x="141" y="21"/>
                      <a:pt x="141" y="18"/>
                      <a:pt x="139" y="18"/>
                    </a:cubicBezTo>
                    <a:cubicBezTo>
                      <a:pt x="138" y="17"/>
                      <a:pt x="138" y="20"/>
                      <a:pt x="137" y="20"/>
                    </a:cubicBezTo>
                    <a:cubicBezTo>
                      <a:pt x="134" y="19"/>
                      <a:pt x="132" y="15"/>
                      <a:pt x="129" y="15"/>
                    </a:cubicBezTo>
                    <a:cubicBezTo>
                      <a:pt x="127" y="15"/>
                      <a:pt x="127" y="18"/>
                      <a:pt x="126" y="18"/>
                    </a:cubicBezTo>
                    <a:cubicBezTo>
                      <a:pt x="124" y="19"/>
                      <a:pt x="123" y="18"/>
                      <a:pt x="122" y="16"/>
                    </a:cubicBezTo>
                    <a:cubicBezTo>
                      <a:pt x="121" y="14"/>
                      <a:pt x="123" y="10"/>
                      <a:pt x="121" y="8"/>
                    </a:cubicBezTo>
                    <a:cubicBezTo>
                      <a:pt x="120" y="7"/>
                      <a:pt x="117" y="10"/>
                      <a:pt x="115" y="10"/>
                    </a:cubicBezTo>
                    <a:cubicBezTo>
                      <a:pt x="113" y="9"/>
                      <a:pt x="111" y="8"/>
                      <a:pt x="110" y="6"/>
                    </a:cubicBezTo>
                    <a:cubicBezTo>
                      <a:pt x="109" y="5"/>
                      <a:pt x="111" y="3"/>
                      <a:pt x="110" y="2"/>
                    </a:cubicBezTo>
                    <a:cubicBezTo>
                      <a:pt x="109" y="1"/>
                      <a:pt x="108" y="0"/>
                      <a:pt x="107" y="0"/>
                    </a:cubicBezTo>
                    <a:cubicBezTo>
                      <a:pt x="105" y="1"/>
                      <a:pt x="105" y="4"/>
                      <a:pt x="103" y="4"/>
                    </a:cubicBezTo>
                    <a:cubicBezTo>
                      <a:pt x="101" y="5"/>
                      <a:pt x="98" y="3"/>
                      <a:pt x="95" y="3"/>
                    </a:cubicBezTo>
                    <a:cubicBezTo>
                      <a:pt x="93" y="3"/>
                      <a:pt x="90" y="2"/>
                      <a:pt x="87" y="3"/>
                    </a:cubicBezTo>
                    <a:cubicBezTo>
                      <a:pt x="83" y="4"/>
                      <a:pt x="79" y="5"/>
                      <a:pt x="75" y="7"/>
                    </a:cubicBezTo>
                    <a:cubicBezTo>
                      <a:pt x="71" y="9"/>
                      <a:pt x="70" y="13"/>
                      <a:pt x="66" y="15"/>
                    </a:cubicBezTo>
                    <a:cubicBezTo>
                      <a:pt x="65" y="16"/>
                      <a:pt x="62" y="17"/>
                      <a:pt x="60" y="17"/>
                    </a:cubicBezTo>
                    <a:cubicBezTo>
                      <a:pt x="58" y="18"/>
                      <a:pt x="56" y="18"/>
                      <a:pt x="53" y="18"/>
                    </a:cubicBezTo>
                    <a:cubicBezTo>
                      <a:pt x="51" y="18"/>
                      <a:pt x="49" y="16"/>
                      <a:pt x="48" y="16"/>
                    </a:cubicBezTo>
                    <a:cubicBezTo>
                      <a:pt x="46" y="16"/>
                      <a:pt x="44" y="15"/>
                      <a:pt x="43" y="15"/>
                    </a:cubicBezTo>
                    <a:cubicBezTo>
                      <a:pt x="40" y="15"/>
                      <a:pt x="38" y="15"/>
                      <a:pt x="36" y="16"/>
                    </a:cubicBezTo>
                    <a:cubicBezTo>
                      <a:pt x="35" y="16"/>
                      <a:pt x="34" y="18"/>
                      <a:pt x="34" y="19"/>
                    </a:cubicBezTo>
                    <a:cubicBezTo>
                      <a:pt x="36" y="21"/>
                      <a:pt x="39" y="22"/>
                      <a:pt x="41" y="23"/>
                    </a:cubicBezTo>
                    <a:cubicBezTo>
                      <a:pt x="43" y="24"/>
                      <a:pt x="46" y="23"/>
                      <a:pt x="48" y="23"/>
                    </a:cubicBezTo>
                    <a:cubicBezTo>
                      <a:pt x="48" y="23"/>
                      <a:pt x="48" y="25"/>
                      <a:pt x="48" y="25"/>
                    </a:cubicBezTo>
                    <a:cubicBezTo>
                      <a:pt x="45" y="25"/>
                      <a:pt x="42" y="25"/>
                      <a:pt x="39" y="25"/>
                    </a:cubicBezTo>
                    <a:cubicBezTo>
                      <a:pt x="37" y="26"/>
                      <a:pt x="35" y="26"/>
                      <a:pt x="34" y="28"/>
                    </a:cubicBezTo>
                    <a:cubicBezTo>
                      <a:pt x="33" y="30"/>
                      <a:pt x="37" y="28"/>
                      <a:pt x="38" y="28"/>
                    </a:cubicBezTo>
                    <a:cubicBezTo>
                      <a:pt x="40" y="28"/>
                      <a:pt x="43" y="28"/>
                      <a:pt x="45" y="28"/>
                    </a:cubicBezTo>
                    <a:cubicBezTo>
                      <a:pt x="45" y="28"/>
                      <a:pt x="45" y="30"/>
                      <a:pt x="44" y="30"/>
                    </a:cubicBezTo>
                    <a:cubicBezTo>
                      <a:pt x="42" y="30"/>
                      <a:pt x="40" y="29"/>
                      <a:pt x="39" y="29"/>
                    </a:cubicBezTo>
                    <a:cubicBezTo>
                      <a:pt x="37" y="30"/>
                      <a:pt x="37" y="33"/>
                      <a:pt x="36" y="33"/>
                    </a:cubicBezTo>
                    <a:cubicBezTo>
                      <a:pt x="35" y="34"/>
                      <a:pt x="33" y="34"/>
                      <a:pt x="32" y="33"/>
                    </a:cubicBezTo>
                    <a:cubicBezTo>
                      <a:pt x="31" y="33"/>
                      <a:pt x="33" y="31"/>
                      <a:pt x="32" y="30"/>
                    </a:cubicBezTo>
                    <a:cubicBezTo>
                      <a:pt x="31" y="29"/>
                      <a:pt x="28" y="29"/>
                      <a:pt x="27" y="30"/>
                    </a:cubicBezTo>
                    <a:cubicBezTo>
                      <a:pt x="26" y="31"/>
                      <a:pt x="28" y="33"/>
                      <a:pt x="27" y="34"/>
                    </a:cubicBezTo>
                    <a:cubicBezTo>
                      <a:pt x="26" y="35"/>
                      <a:pt x="24" y="35"/>
                      <a:pt x="24" y="34"/>
                    </a:cubicBezTo>
                    <a:cubicBezTo>
                      <a:pt x="23" y="34"/>
                      <a:pt x="24" y="33"/>
                      <a:pt x="24" y="32"/>
                    </a:cubicBezTo>
                    <a:cubicBezTo>
                      <a:pt x="24" y="31"/>
                      <a:pt x="25" y="29"/>
                      <a:pt x="24" y="29"/>
                    </a:cubicBezTo>
                    <a:cubicBezTo>
                      <a:pt x="22" y="28"/>
                      <a:pt x="22" y="31"/>
                      <a:pt x="21" y="31"/>
                    </a:cubicBezTo>
                    <a:cubicBezTo>
                      <a:pt x="19" y="31"/>
                      <a:pt x="19" y="30"/>
                      <a:pt x="17" y="30"/>
                    </a:cubicBezTo>
                    <a:cubicBezTo>
                      <a:pt x="15" y="30"/>
                      <a:pt x="11" y="30"/>
                      <a:pt x="9" y="32"/>
                    </a:cubicBezTo>
                    <a:cubicBezTo>
                      <a:pt x="6" y="33"/>
                      <a:pt x="4" y="35"/>
                      <a:pt x="3" y="38"/>
                    </a:cubicBezTo>
                    <a:cubicBezTo>
                      <a:pt x="2" y="40"/>
                      <a:pt x="0" y="43"/>
                      <a:pt x="2" y="44"/>
                    </a:cubicBezTo>
                    <a:cubicBezTo>
                      <a:pt x="5" y="46"/>
                      <a:pt x="9" y="41"/>
                      <a:pt x="12" y="43"/>
                    </a:cubicBezTo>
                    <a:cubicBezTo>
                      <a:pt x="14" y="44"/>
                      <a:pt x="9" y="46"/>
                      <a:pt x="9" y="48"/>
                    </a:cubicBezTo>
                    <a:cubicBezTo>
                      <a:pt x="9" y="49"/>
                      <a:pt x="11" y="49"/>
                      <a:pt x="11" y="50"/>
                    </a:cubicBezTo>
                    <a:cubicBezTo>
                      <a:pt x="11" y="51"/>
                      <a:pt x="9" y="53"/>
                      <a:pt x="10" y="54"/>
                    </a:cubicBezTo>
                    <a:cubicBezTo>
                      <a:pt x="11" y="55"/>
                      <a:pt x="14" y="54"/>
                      <a:pt x="14" y="55"/>
                    </a:cubicBezTo>
                    <a:cubicBezTo>
                      <a:pt x="14" y="57"/>
                      <a:pt x="10" y="56"/>
                      <a:pt x="10" y="58"/>
                    </a:cubicBezTo>
                    <a:cubicBezTo>
                      <a:pt x="9" y="60"/>
                      <a:pt x="13" y="61"/>
                      <a:pt x="13" y="63"/>
                    </a:cubicBezTo>
                    <a:cubicBezTo>
                      <a:pt x="13" y="64"/>
                      <a:pt x="10" y="64"/>
                      <a:pt x="9" y="63"/>
                    </a:cubicBezTo>
                    <a:cubicBezTo>
                      <a:pt x="8" y="63"/>
                      <a:pt x="8" y="58"/>
                      <a:pt x="7" y="59"/>
                    </a:cubicBezTo>
                    <a:cubicBezTo>
                      <a:pt x="5" y="60"/>
                      <a:pt x="5" y="64"/>
                      <a:pt x="6" y="66"/>
                    </a:cubicBezTo>
                    <a:cubicBezTo>
                      <a:pt x="7" y="67"/>
                      <a:pt x="10" y="68"/>
                      <a:pt x="12" y="68"/>
                    </a:cubicBezTo>
                    <a:cubicBezTo>
                      <a:pt x="13" y="69"/>
                      <a:pt x="16" y="69"/>
                      <a:pt x="17" y="70"/>
                    </a:cubicBezTo>
                    <a:cubicBezTo>
                      <a:pt x="18" y="72"/>
                      <a:pt x="15" y="75"/>
                      <a:pt x="16" y="77"/>
                    </a:cubicBezTo>
                    <a:cubicBezTo>
                      <a:pt x="17" y="79"/>
                      <a:pt x="21" y="79"/>
                      <a:pt x="21" y="82"/>
                    </a:cubicBezTo>
                    <a:cubicBezTo>
                      <a:pt x="21" y="83"/>
                      <a:pt x="15" y="83"/>
                      <a:pt x="17" y="84"/>
                    </a:cubicBezTo>
                    <a:cubicBezTo>
                      <a:pt x="20" y="87"/>
                      <a:pt x="27" y="83"/>
                      <a:pt x="28" y="87"/>
                    </a:cubicBezTo>
                    <a:cubicBezTo>
                      <a:pt x="29" y="90"/>
                      <a:pt x="21" y="89"/>
                      <a:pt x="20" y="92"/>
                    </a:cubicBezTo>
                    <a:cubicBezTo>
                      <a:pt x="19" y="94"/>
                      <a:pt x="25" y="90"/>
                      <a:pt x="27" y="91"/>
                    </a:cubicBezTo>
                    <a:cubicBezTo>
                      <a:pt x="28" y="91"/>
                      <a:pt x="25" y="95"/>
                      <a:pt x="27" y="95"/>
                    </a:cubicBezTo>
                    <a:cubicBezTo>
                      <a:pt x="29" y="95"/>
                      <a:pt x="29" y="92"/>
                      <a:pt x="31" y="91"/>
                    </a:cubicBezTo>
                    <a:cubicBezTo>
                      <a:pt x="33" y="91"/>
                      <a:pt x="34" y="92"/>
                      <a:pt x="35" y="92"/>
                    </a:cubicBezTo>
                    <a:cubicBezTo>
                      <a:pt x="37" y="92"/>
                      <a:pt x="39" y="91"/>
                      <a:pt x="40" y="92"/>
                    </a:cubicBezTo>
                    <a:cubicBezTo>
                      <a:pt x="43" y="94"/>
                      <a:pt x="43" y="100"/>
                      <a:pt x="46" y="99"/>
                    </a:cubicBezTo>
                    <a:cubicBezTo>
                      <a:pt x="49" y="99"/>
                      <a:pt x="53" y="97"/>
                      <a:pt x="57" y="97"/>
                    </a:cubicBezTo>
                    <a:cubicBezTo>
                      <a:pt x="59" y="97"/>
                      <a:pt x="57" y="92"/>
                      <a:pt x="58" y="90"/>
                    </a:cubicBezTo>
                    <a:cubicBezTo>
                      <a:pt x="58" y="88"/>
                      <a:pt x="60" y="88"/>
                      <a:pt x="61" y="88"/>
                    </a:cubicBezTo>
                    <a:cubicBezTo>
                      <a:pt x="65" y="88"/>
                      <a:pt x="68" y="88"/>
                      <a:pt x="71" y="90"/>
                    </a:cubicBezTo>
                    <a:cubicBezTo>
                      <a:pt x="75" y="92"/>
                      <a:pt x="77" y="97"/>
                      <a:pt x="81" y="99"/>
                    </a:cubicBezTo>
                    <a:cubicBezTo>
                      <a:pt x="84" y="100"/>
                      <a:pt x="87" y="99"/>
                      <a:pt x="90" y="100"/>
                    </a:cubicBezTo>
                    <a:cubicBezTo>
                      <a:pt x="94" y="100"/>
                      <a:pt x="98" y="100"/>
                      <a:pt x="101" y="97"/>
                    </a:cubicBezTo>
                    <a:cubicBezTo>
                      <a:pt x="103" y="95"/>
                      <a:pt x="104" y="91"/>
                      <a:pt x="107" y="91"/>
                    </a:cubicBezTo>
                    <a:cubicBezTo>
                      <a:pt x="110" y="90"/>
                      <a:pt x="113" y="94"/>
                      <a:pt x="117" y="94"/>
                    </a:cubicBezTo>
                    <a:cubicBezTo>
                      <a:pt x="118" y="94"/>
                      <a:pt x="119" y="93"/>
                      <a:pt x="120" y="92"/>
                    </a:cubicBezTo>
                    <a:cubicBezTo>
                      <a:pt x="122" y="90"/>
                      <a:pt x="124" y="87"/>
                      <a:pt x="126" y="88"/>
                    </a:cubicBezTo>
                    <a:cubicBezTo>
                      <a:pt x="128" y="88"/>
                      <a:pt x="127" y="91"/>
                      <a:pt x="127" y="93"/>
                    </a:cubicBezTo>
                    <a:cubicBezTo>
                      <a:pt x="127" y="95"/>
                      <a:pt x="124" y="96"/>
                      <a:pt x="124" y="98"/>
                    </a:cubicBezTo>
                    <a:cubicBezTo>
                      <a:pt x="123" y="100"/>
                      <a:pt x="124" y="102"/>
                      <a:pt x="125" y="10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 name="Freeform 2604"/>
              <p:cNvSpPr>
                <a:spLocks noChangeAspect="1"/>
              </p:cNvSpPr>
              <p:nvPr/>
            </p:nvSpPr>
            <p:spPr bwMode="auto">
              <a:xfrm>
                <a:off x="3227" y="2081"/>
                <a:ext cx="172" cy="188"/>
              </a:xfrm>
              <a:custGeom>
                <a:avLst/>
                <a:gdLst>
                  <a:gd name="T0" fmla="*/ 167 w 144"/>
                  <a:gd name="T1" fmla="*/ 160 h 157"/>
                  <a:gd name="T2" fmla="*/ 165 w 144"/>
                  <a:gd name="T3" fmla="*/ 147 h 157"/>
                  <a:gd name="T4" fmla="*/ 171 w 144"/>
                  <a:gd name="T5" fmla="*/ 147 h 157"/>
                  <a:gd name="T6" fmla="*/ 161 w 144"/>
                  <a:gd name="T7" fmla="*/ 135 h 157"/>
                  <a:gd name="T8" fmla="*/ 150 w 144"/>
                  <a:gd name="T9" fmla="*/ 119 h 157"/>
                  <a:gd name="T10" fmla="*/ 141 w 144"/>
                  <a:gd name="T11" fmla="*/ 99 h 157"/>
                  <a:gd name="T12" fmla="*/ 136 w 144"/>
                  <a:gd name="T13" fmla="*/ 84 h 157"/>
                  <a:gd name="T14" fmla="*/ 131 w 144"/>
                  <a:gd name="T15" fmla="*/ 72 h 157"/>
                  <a:gd name="T16" fmla="*/ 119 w 144"/>
                  <a:gd name="T17" fmla="*/ 59 h 157"/>
                  <a:gd name="T18" fmla="*/ 113 w 144"/>
                  <a:gd name="T19" fmla="*/ 43 h 157"/>
                  <a:gd name="T20" fmla="*/ 115 w 144"/>
                  <a:gd name="T21" fmla="*/ 31 h 157"/>
                  <a:gd name="T22" fmla="*/ 110 w 144"/>
                  <a:gd name="T23" fmla="*/ 23 h 157"/>
                  <a:gd name="T24" fmla="*/ 111 w 144"/>
                  <a:gd name="T25" fmla="*/ 12 h 157"/>
                  <a:gd name="T26" fmla="*/ 104 w 144"/>
                  <a:gd name="T27" fmla="*/ 10 h 157"/>
                  <a:gd name="T28" fmla="*/ 96 w 144"/>
                  <a:gd name="T29" fmla="*/ 6 h 157"/>
                  <a:gd name="T30" fmla="*/ 91 w 144"/>
                  <a:gd name="T31" fmla="*/ 7 h 157"/>
                  <a:gd name="T32" fmla="*/ 84 w 144"/>
                  <a:gd name="T33" fmla="*/ 7 h 157"/>
                  <a:gd name="T34" fmla="*/ 78 w 144"/>
                  <a:gd name="T35" fmla="*/ 12 h 157"/>
                  <a:gd name="T36" fmla="*/ 67 w 144"/>
                  <a:gd name="T37" fmla="*/ 18 h 157"/>
                  <a:gd name="T38" fmla="*/ 56 w 144"/>
                  <a:gd name="T39" fmla="*/ 12 h 157"/>
                  <a:gd name="T40" fmla="*/ 47 w 144"/>
                  <a:gd name="T41" fmla="*/ 10 h 157"/>
                  <a:gd name="T42" fmla="*/ 37 w 144"/>
                  <a:gd name="T43" fmla="*/ 6 h 157"/>
                  <a:gd name="T44" fmla="*/ 24 w 144"/>
                  <a:gd name="T45" fmla="*/ 2 h 157"/>
                  <a:gd name="T46" fmla="*/ 13 w 144"/>
                  <a:gd name="T47" fmla="*/ 2 h 157"/>
                  <a:gd name="T48" fmla="*/ 7 w 144"/>
                  <a:gd name="T49" fmla="*/ 0 h 157"/>
                  <a:gd name="T50" fmla="*/ 4 w 144"/>
                  <a:gd name="T51" fmla="*/ 6 h 157"/>
                  <a:gd name="T52" fmla="*/ 4 w 144"/>
                  <a:gd name="T53" fmla="*/ 19 h 157"/>
                  <a:gd name="T54" fmla="*/ 0 w 144"/>
                  <a:gd name="T55" fmla="*/ 29 h 157"/>
                  <a:gd name="T56" fmla="*/ 5 w 144"/>
                  <a:gd name="T57" fmla="*/ 48 h 157"/>
                  <a:gd name="T58" fmla="*/ 8 w 144"/>
                  <a:gd name="T59" fmla="*/ 180 h 157"/>
                  <a:gd name="T60" fmla="*/ 133 w 144"/>
                  <a:gd name="T61" fmla="*/ 180 h 157"/>
                  <a:gd name="T62" fmla="*/ 137 w 144"/>
                  <a:gd name="T63" fmla="*/ 187 h 157"/>
                  <a:gd name="T64" fmla="*/ 145 w 144"/>
                  <a:gd name="T65" fmla="*/ 183 h 157"/>
                  <a:gd name="T66" fmla="*/ 146 w 144"/>
                  <a:gd name="T67" fmla="*/ 176 h 157"/>
                  <a:gd name="T68" fmla="*/ 152 w 144"/>
                  <a:gd name="T69" fmla="*/ 174 h 157"/>
                  <a:gd name="T70" fmla="*/ 154 w 144"/>
                  <a:gd name="T71" fmla="*/ 168 h 157"/>
                  <a:gd name="T72" fmla="*/ 161 w 144"/>
                  <a:gd name="T73" fmla="*/ 168 h 157"/>
                  <a:gd name="T74" fmla="*/ 167 w 144"/>
                  <a:gd name="T75" fmla="*/ 160 h 15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44"/>
                  <a:gd name="T115" fmla="*/ 0 h 157"/>
                  <a:gd name="T116" fmla="*/ 144 w 144"/>
                  <a:gd name="T117" fmla="*/ 157 h 15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44" h="157">
                    <a:moveTo>
                      <a:pt x="140" y="134"/>
                    </a:moveTo>
                    <a:cubicBezTo>
                      <a:pt x="140" y="131"/>
                      <a:pt x="137" y="126"/>
                      <a:pt x="138" y="123"/>
                    </a:cubicBezTo>
                    <a:cubicBezTo>
                      <a:pt x="138" y="121"/>
                      <a:pt x="144" y="124"/>
                      <a:pt x="143" y="123"/>
                    </a:cubicBezTo>
                    <a:cubicBezTo>
                      <a:pt x="142" y="118"/>
                      <a:pt x="137" y="117"/>
                      <a:pt x="135" y="113"/>
                    </a:cubicBezTo>
                    <a:cubicBezTo>
                      <a:pt x="132" y="109"/>
                      <a:pt x="129" y="104"/>
                      <a:pt x="126" y="99"/>
                    </a:cubicBezTo>
                    <a:cubicBezTo>
                      <a:pt x="123" y="94"/>
                      <a:pt x="121" y="89"/>
                      <a:pt x="118" y="83"/>
                    </a:cubicBezTo>
                    <a:cubicBezTo>
                      <a:pt x="116" y="79"/>
                      <a:pt x="115" y="74"/>
                      <a:pt x="114" y="70"/>
                    </a:cubicBezTo>
                    <a:cubicBezTo>
                      <a:pt x="113" y="66"/>
                      <a:pt x="112" y="63"/>
                      <a:pt x="110" y="60"/>
                    </a:cubicBezTo>
                    <a:cubicBezTo>
                      <a:pt x="108" y="56"/>
                      <a:pt x="103" y="53"/>
                      <a:pt x="100" y="49"/>
                    </a:cubicBezTo>
                    <a:cubicBezTo>
                      <a:pt x="98" y="45"/>
                      <a:pt x="96" y="41"/>
                      <a:pt x="95" y="36"/>
                    </a:cubicBezTo>
                    <a:cubicBezTo>
                      <a:pt x="94" y="33"/>
                      <a:pt x="96" y="30"/>
                      <a:pt x="96" y="26"/>
                    </a:cubicBezTo>
                    <a:cubicBezTo>
                      <a:pt x="95" y="24"/>
                      <a:pt x="93" y="22"/>
                      <a:pt x="92" y="19"/>
                    </a:cubicBezTo>
                    <a:cubicBezTo>
                      <a:pt x="92" y="16"/>
                      <a:pt x="95" y="13"/>
                      <a:pt x="93" y="10"/>
                    </a:cubicBezTo>
                    <a:cubicBezTo>
                      <a:pt x="92" y="8"/>
                      <a:pt x="89" y="9"/>
                      <a:pt x="87" y="8"/>
                    </a:cubicBezTo>
                    <a:cubicBezTo>
                      <a:pt x="84" y="7"/>
                      <a:pt x="82" y="5"/>
                      <a:pt x="80" y="5"/>
                    </a:cubicBezTo>
                    <a:cubicBezTo>
                      <a:pt x="78" y="5"/>
                      <a:pt x="77" y="6"/>
                      <a:pt x="76" y="6"/>
                    </a:cubicBezTo>
                    <a:cubicBezTo>
                      <a:pt x="74" y="7"/>
                      <a:pt x="72" y="5"/>
                      <a:pt x="70" y="6"/>
                    </a:cubicBezTo>
                    <a:cubicBezTo>
                      <a:pt x="68" y="6"/>
                      <a:pt x="67" y="9"/>
                      <a:pt x="65" y="10"/>
                    </a:cubicBezTo>
                    <a:cubicBezTo>
                      <a:pt x="62" y="12"/>
                      <a:pt x="59" y="15"/>
                      <a:pt x="56" y="15"/>
                    </a:cubicBezTo>
                    <a:cubicBezTo>
                      <a:pt x="53" y="15"/>
                      <a:pt x="50" y="11"/>
                      <a:pt x="47" y="10"/>
                    </a:cubicBezTo>
                    <a:cubicBezTo>
                      <a:pt x="45" y="9"/>
                      <a:pt x="42" y="9"/>
                      <a:pt x="39" y="8"/>
                    </a:cubicBezTo>
                    <a:cubicBezTo>
                      <a:pt x="36" y="7"/>
                      <a:pt x="34" y="6"/>
                      <a:pt x="31" y="5"/>
                    </a:cubicBezTo>
                    <a:cubicBezTo>
                      <a:pt x="28" y="4"/>
                      <a:pt x="24" y="2"/>
                      <a:pt x="20" y="2"/>
                    </a:cubicBezTo>
                    <a:cubicBezTo>
                      <a:pt x="17" y="1"/>
                      <a:pt x="14" y="3"/>
                      <a:pt x="11" y="2"/>
                    </a:cubicBezTo>
                    <a:cubicBezTo>
                      <a:pt x="9" y="2"/>
                      <a:pt x="7" y="1"/>
                      <a:pt x="6" y="0"/>
                    </a:cubicBezTo>
                    <a:cubicBezTo>
                      <a:pt x="5" y="1"/>
                      <a:pt x="3" y="3"/>
                      <a:pt x="3" y="5"/>
                    </a:cubicBezTo>
                    <a:cubicBezTo>
                      <a:pt x="2" y="9"/>
                      <a:pt x="4" y="13"/>
                      <a:pt x="3" y="16"/>
                    </a:cubicBezTo>
                    <a:cubicBezTo>
                      <a:pt x="3" y="19"/>
                      <a:pt x="0" y="21"/>
                      <a:pt x="0" y="24"/>
                    </a:cubicBezTo>
                    <a:cubicBezTo>
                      <a:pt x="0" y="29"/>
                      <a:pt x="3" y="34"/>
                      <a:pt x="4" y="40"/>
                    </a:cubicBezTo>
                    <a:cubicBezTo>
                      <a:pt x="6" y="77"/>
                      <a:pt x="6" y="113"/>
                      <a:pt x="7" y="150"/>
                    </a:cubicBezTo>
                    <a:cubicBezTo>
                      <a:pt x="42" y="150"/>
                      <a:pt x="76" y="148"/>
                      <a:pt x="111" y="150"/>
                    </a:cubicBezTo>
                    <a:cubicBezTo>
                      <a:pt x="114" y="150"/>
                      <a:pt x="113" y="155"/>
                      <a:pt x="115" y="156"/>
                    </a:cubicBezTo>
                    <a:cubicBezTo>
                      <a:pt x="117" y="157"/>
                      <a:pt x="120" y="155"/>
                      <a:pt x="121" y="153"/>
                    </a:cubicBezTo>
                    <a:cubicBezTo>
                      <a:pt x="122" y="151"/>
                      <a:pt x="121" y="149"/>
                      <a:pt x="122" y="147"/>
                    </a:cubicBezTo>
                    <a:cubicBezTo>
                      <a:pt x="123" y="145"/>
                      <a:pt x="125" y="146"/>
                      <a:pt x="127" y="145"/>
                    </a:cubicBezTo>
                    <a:cubicBezTo>
                      <a:pt x="128" y="143"/>
                      <a:pt x="128" y="141"/>
                      <a:pt x="129" y="140"/>
                    </a:cubicBezTo>
                    <a:cubicBezTo>
                      <a:pt x="131" y="139"/>
                      <a:pt x="133" y="141"/>
                      <a:pt x="135" y="140"/>
                    </a:cubicBezTo>
                    <a:cubicBezTo>
                      <a:pt x="137" y="138"/>
                      <a:pt x="139" y="136"/>
                      <a:pt x="140" y="134"/>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102" name="Freeform 2605"/>
              <p:cNvSpPr>
                <a:spLocks noChangeAspect="1"/>
              </p:cNvSpPr>
              <p:nvPr/>
            </p:nvSpPr>
            <p:spPr bwMode="auto">
              <a:xfrm>
                <a:off x="3367" y="2053"/>
                <a:ext cx="22" cy="70"/>
              </a:xfrm>
              <a:custGeom>
                <a:avLst/>
                <a:gdLst>
                  <a:gd name="T0" fmla="*/ 0 w 18"/>
                  <a:gd name="T1" fmla="*/ 40 h 58"/>
                  <a:gd name="T2" fmla="*/ 13 w 18"/>
                  <a:gd name="T3" fmla="*/ 70 h 58"/>
                  <a:gd name="T4" fmla="*/ 13 w 18"/>
                  <a:gd name="T5" fmla="*/ 60 h 58"/>
                  <a:gd name="T6" fmla="*/ 16 w 18"/>
                  <a:gd name="T7" fmla="*/ 46 h 58"/>
                  <a:gd name="T8" fmla="*/ 17 w 18"/>
                  <a:gd name="T9" fmla="*/ 39 h 58"/>
                  <a:gd name="T10" fmla="*/ 13 w 18"/>
                  <a:gd name="T11" fmla="*/ 39 h 58"/>
                  <a:gd name="T12" fmla="*/ 12 w 18"/>
                  <a:gd name="T13" fmla="*/ 35 h 58"/>
                  <a:gd name="T14" fmla="*/ 13 w 18"/>
                  <a:gd name="T15" fmla="*/ 28 h 58"/>
                  <a:gd name="T16" fmla="*/ 12 w 18"/>
                  <a:gd name="T17" fmla="*/ 22 h 58"/>
                  <a:gd name="T18" fmla="*/ 15 w 18"/>
                  <a:gd name="T19" fmla="*/ 17 h 58"/>
                  <a:gd name="T20" fmla="*/ 20 w 18"/>
                  <a:gd name="T21" fmla="*/ 14 h 58"/>
                  <a:gd name="T22" fmla="*/ 21 w 18"/>
                  <a:gd name="T23" fmla="*/ 8 h 58"/>
                  <a:gd name="T24" fmla="*/ 22 w 18"/>
                  <a:gd name="T25" fmla="*/ 0 h 58"/>
                  <a:gd name="T26" fmla="*/ 18 w 18"/>
                  <a:gd name="T27" fmla="*/ 1 h 58"/>
                  <a:gd name="T28" fmla="*/ 15 w 18"/>
                  <a:gd name="T29" fmla="*/ 2 h 58"/>
                  <a:gd name="T30" fmla="*/ 12 w 18"/>
                  <a:gd name="T31" fmla="*/ 10 h 58"/>
                  <a:gd name="T32" fmla="*/ 10 w 18"/>
                  <a:gd name="T33" fmla="*/ 18 h 58"/>
                  <a:gd name="T34" fmla="*/ 7 w 18"/>
                  <a:gd name="T35" fmla="*/ 29 h 58"/>
                  <a:gd name="T36" fmla="*/ 5 w 18"/>
                  <a:gd name="T37" fmla="*/ 35 h 58"/>
                  <a:gd name="T38" fmla="*/ 0 w 18"/>
                  <a:gd name="T39" fmla="*/ 40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58"/>
                  <a:gd name="T62" fmla="*/ 18 w 18"/>
                  <a:gd name="T63" fmla="*/ 58 h 5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58">
                    <a:moveTo>
                      <a:pt x="0" y="33"/>
                    </a:moveTo>
                    <a:lnTo>
                      <a:pt x="11" y="58"/>
                    </a:lnTo>
                    <a:cubicBezTo>
                      <a:pt x="11" y="56"/>
                      <a:pt x="11" y="53"/>
                      <a:pt x="11" y="50"/>
                    </a:cubicBezTo>
                    <a:cubicBezTo>
                      <a:pt x="12" y="46"/>
                      <a:pt x="12" y="42"/>
                      <a:pt x="13" y="38"/>
                    </a:cubicBezTo>
                    <a:cubicBezTo>
                      <a:pt x="13" y="36"/>
                      <a:pt x="14" y="34"/>
                      <a:pt x="14" y="32"/>
                    </a:cubicBezTo>
                    <a:cubicBezTo>
                      <a:pt x="13" y="32"/>
                      <a:pt x="11" y="33"/>
                      <a:pt x="11" y="32"/>
                    </a:cubicBezTo>
                    <a:cubicBezTo>
                      <a:pt x="10" y="31"/>
                      <a:pt x="10" y="30"/>
                      <a:pt x="10" y="29"/>
                    </a:cubicBezTo>
                    <a:cubicBezTo>
                      <a:pt x="10" y="27"/>
                      <a:pt x="11" y="25"/>
                      <a:pt x="11" y="23"/>
                    </a:cubicBezTo>
                    <a:cubicBezTo>
                      <a:pt x="11" y="21"/>
                      <a:pt x="10" y="19"/>
                      <a:pt x="10" y="18"/>
                    </a:cubicBezTo>
                    <a:cubicBezTo>
                      <a:pt x="10" y="16"/>
                      <a:pt x="11" y="15"/>
                      <a:pt x="12" y="14"/>
                    </a:cubicBezTo>
                    <a:cubicBezTo>
                      <a:pt x="13" y="13"/>
                      <a:pt x="14" y="13"/>
                      <a:pt x="16" y="12"/>
                    </a:cubicBezTo>
                    <a:cubicBezTo>
                      <a:pt x="16" y="10"/>
                      <a:pt x="16" y="8"/>
                      <a:pt x="17" y="7"/>
                    </a:cubicBezTo>
                    <a:cubicBezTo>
                      <a:pt x="17" y="5"/>
                      <a:pt x="17" y="2"/>
                      <a:pt x="18" y="0"/>
                    </a:cubicBezTo>
                    <a:cubicBezTo>
                      <a:pt x="17" y="0"/>
                      <a:pt x="16" y="0"/>
                      <a:pt x="15" y="1"/>
                    </a:cubicBezTo>
                    <a:cubicBezTo>
                      <a:pt x="14" y="1"/>
                      <a:pt x="13" y="2"/>
                      <a:pt x="12" y="2"/>
                    </a:cubicBezTo>
                    <a:cubicBezTo>
                      <a:pt x="11" y="4"/>
                      <a:pt x="10" y="6"/>
                      <a:pt x="10" y="8"/>
                    </a:cubicBezTo>
                    <a:cubicBezTo>
                      <a:pt x="9" y="10"/>
                      <a:pt x="8" y="13"/>
                      <a:pt x="8" y="15"/>
                    </a:cubicBezTo>
                    <a:cubicBezTo>
                      <a:pt x="7" y="18"/>
                      <a:pt x="7" y="21"/>
                      <a:pt x="6" y="24"/>
                    </a:cubicBezTo>
                    <a:cubicBezTo>
                      <a:pt x="5" y="26"/>
                      <a:pt x="5" y="28"/>
                      <a:pt x="4" y="29"/>
                    </a:cubicBezTo>
                    <a:cubicBezTo>
                      <a:pt x="3" y="31"/>
                      <a:pt x="1" y="32"/>
                      <a:pt x="0" y="3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 name="Freeform 2606"/>
              <p:cNvSpPr>
                <a:spLocks noChangeAspect="1"/>
              </p:cNvSpPr>
              <p:nvPr/>
            </p:nvSpPr>
            <p:spPr bwMode="auto">
              <a:xfrm>
                <a:off x="3379" y="2067"/>
                <a:ext cx="7" cy="26"/>
              </a:xfrm>
              <a:custGeom>
                <a:avLst/>
                <a:gdLst>
                  <a:gd name="T0" fmla="*/ 5 w 6"/>
                  <a:gd name="T1" fmla="*/ 25 h 21"/>
                  <a:gd name="T2" fmla="*/ 6 w 6"/>
                  <a:gd name="T3" fmla="*/ 10 h 21"/>
                  <a:gd name="T4" fmla="*/ 7 w 6"/>
                  <a:gd name="T5" fmla="*/ 0 h 21"/>
                  <a:gd name="T6" fmla="*/ 2 w 6"/>
                  <a:gd name="T7" fmla="*/ 2 h 21"/>
                  <a:gd name="T8" fmla="*/ 0 w 6"/>
                  <a:gd name="T9" fmla="*/ 7 h 21"/>
                  <a:gd name="T10" fmla="*/ 1 w 6"/>
                  <a:gd name="T11" fmla="*/ 14 h 21"/>
                  <a:gd name="T12" fmla="*/ 0 w 6"/>
                  <a:gd name="T13" fmla="*/ 21 h 21"/>
                  <a:gd name="T14" fmla="*/ 1 w 6"/>
                  <a:gd name="T15" fmla="*/ 25 h 21"/>
                  <a:gd name="T16" fmla="*/ 5 w 6"/>
                  <a:gd name="T17" fmla="*/ 25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1"/>
                  <a:gd name="T29" fmla="*/ 6 w 6"/>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1">
                    <a:moveTo>
                      <a:pt x="4" y="20"/>
                    </a:moveTo>
                    <a:cubicBezTo>
                      <a:pt x="4" y="16"/>
                      <a:pt x="4" y="12"/>
                      <a:pt x="5" y="8"/>
                    </a:cubicBezTo>
                    <a:cubicBezTo>
                      <a:pt x="5" y="6"/>
                      <a:pt x="5" y="3"/>
                      <a:pt x="6" y="0"/>
                    </a:cubicBezTo>
                    <a:cubicBezTo>
                      <a:pt x="4" y="1"/>
                      <a:pt x="3" y="1"/>
                      <a:pt x="2" y="2"/>
                    </a:cubicBezTo>
                    <a:cubicBezTo>
                      <a:pt x="1" y="3"/>
                      <a:pt x="0" y="4"/>
                      <a:pt x="0" y="6"/>
                    </a:cubicBezTo>
                    <a:cubicBezTo>
                      <a:pt x="0" y="7"/>
                      <a:pt x="1" y="9"/>
                      <a:pt x="1" y="11"/>
                    </a:cubicBezTo>
                    <a:cubicBezTo>
                      <a:pt x="1" y="13"/>
                      <a:pt x="0" y="15"/>
                      <a:pt x="0" y="17"/>
                    </a:cubicBezTo>
                    <a:cubicBezTo>
                      <a:pt x="0" y="18"/>
                      <a:pt x="0" y="19"/>
                      <a:pt x="1" y="20"/>
                    </a:cubicBezTo>
                    <a:cubicBezTo>
                      <a:pt x="1" y="21"/>
                      <a:pt x="3" y="20"/>
                      <a:pt x="4" y="2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 name="Freeform 2607"/>
              <p:cNvSpPr>
                <a:spLocks noChangeAspect="1"/>
              </p:cNvSpPr>
              <p:nvPr/>
            </p:nvSpPr>
            <p:spPr bwMode="auto">
              <a:xfrm>
                <a:off x="3386" y="1975"/>
                <a:ext cx="96" cy="100"/>
              </a:xfrm>
              <a:custGeom>
                <a:avLst/>
                <a:gdLst>
                  <a:gd name="T0" fmla="*/ 2 w 80"/>
                  <a:gd name="T1" fmla="*/ 78 h 83"/>
                  <a:gd name="T2" fmla="*/ 5 w 80"/>
                  <a:gd name="T3" fmla="*/ 78 h 83"/>
                  <a:gd name="T4" fmla="*/ 7 w 80"/>
                  <a:gd name="T5" fmla="*/ 70 h 83"/>
                  <a:gd name="T6" fmla="*/ 13 w 80"/>
                  <a:gd name="T7" fmla="*/ 70 h 83"/>
                  <a:gd name="T8" fmla="*/ 17 w 80"/>
                  <a:gd name="T9" fmla="*/ 63 h 83"/>
                  <a:gd name="T10" fmla="*/ 12 w 80"/>
                  <a:gd name="T11" fmla="*/ 54 h 83"/>
                  <a:gd name="T12" fmla="*/ 6 w 80"/>
                  <a:gd name="T13" fmla="*/ 53 h 83"/>
                  <a:gd name="T14" fmla="*/ 5 w 80"/>
                  <a:gd name="T15" fmla="*/ 42 h 83"/>
                  <a:gd name="T16" fmla="*/ 6 w 80"/>
                  <a:gd name="T17" fmla="*/ 36 h 83"/>
                  <a:gd name="T18" fmla="*/ 2 w 80"/>
                  <a:gd name="T19" fmla="*/ 34 h 83"/>
                  <a:gd name="T20" fmla="*/ 2 w 80"/>
                  <a:gd name="T21" fmla="*/ 28 h 83"/>
                  <a:gd name="T22" fmla="*/ 7 w 80"/>
                  <a:gd name="T23" fmla="*/ 27 h 83"/>
                  <a:gd name="T24" fmla="*/ 13 w 80"/>
                  <a:gd name="T25" fmla="*/ 19 h 83"/>
                  <a:gd name="T26" fmla="*/ 13 w 80"/>
                  <a:gd name="T27" fmla="*/ 12 h 83"/>
                  <a:gd name="T28" fmla="*/ 25 w 80"/>
                  <a:gd name="T29" fmla="*/ 16 h 83"/>
                  <a:gd name="T30" fmla="*/ 37 w 80"/>
                  <a:gd name="T31" fmla="*/ 11 h 83"/>
                  <a:gd name="T32" fmla="*/ 49 w 80"/>
                  <a:gd name="T33" fmla="*/ 16 h 83"/>
                  <a:gd name="T34" fmla="*/ 65 w 80"/>
                  <a:gd name="T35" fmla="*/ 8 h 83"/>
                  <a:gd name="T36" fmla="*/ 83 w 80"/>
                  <a:gd name="T37" fmla="*/ 2 h 83"/>
                  <a:gd name="T38" fmla="*/ 92 w 80"/>
                  <a:gd name="T39" fmla="*/ 0 h 83"/>
                  <a:gd name="T40" fmla="*/ 96 w 80"/>
                  <a:gd name="T41" fmla="*/ 2 h 83"/>
                  <a:gd name="T42" fmla="*/ 91 w 80"/>
                  <a:gd name="T43" fmla="*/ 11 h 83"/>
                  <a:gd name="T44" fmla="*/ 83 w 80"/>
                  <a:gd name="T45" fmla="*/ 16 h 83"/>
                  <a:gd name="T46" fmla="*/ 79 w 80"/>
                  <a:gd name="T47" fmla="*/ 22 h 83"/>
                  <a:gd name="T48" fmla="*/ 82 w 80"/>
                  <a:gd name="T49" fmla="*/ 33 h 83"/>
                  <a:gd name="T50" fmla="*/ 80 w 80"/>
                  <a:gd name="T51" fmla="*/ 40 h 83"/>
                  <a:gd name="T52" fmla="*/ 78 w 80"/>
                  <a:gd name="T53" fmla="*/ 52 h 83"/>
                  <a:gd name="T54" fmla="*/ 68 w 80"/>
                  <a:gd name="T55" fmla="*/ 58 h 83"/>
                  <a:gd name="T56" fmla="*/ 66 w 80"/>
                  <a:gd name="T57" fmla="*/ 63 h 83"/>
                  <a:gd name="T58" fmla="*/ 50 w 80"/>
                  <a:gd name="T59" fmla="*/ 75 h 83"/>
                  <a:gd name="T60" fmla="*/ 19 w 80"/>
                  <a:gd name="T61" fmla="*/ 96 h 83"/>
                  <a:gd name="T62" fmla="*/ 16 w 80"/>
                  <a:gd name="T63" fmla="*/ 100 h 83"/>
                  <a:gd name="T64" fmla="*/ 16 w 80"/>
                  <a:gd name="T65" fmla="*/ 96 h 83"/>
                  <a:gd name="T66" fmla="*/ 0 w 80"/>
                  <a:gd name="T67" fmla="*/ 93 h 83"/>
                  <a:gd name="T68" fmla="*/ 1 w 80"/>
                  <a:gd name="T69" fmla="*/ 87 h 83"/>
                  <a:gd name="T70" fmla="*/ 2 w 80"/>
                  <a:gd name="T71" fmla="*/ 78 h 8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0"/>
                  <a:gd name="T109" fmla="*/ 0 h 83"/>
                  <a:gd name="T110" fmla="*/ 80 w 80"/>
                  <a:gd name="T111" fmla="*/ 83 h 8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0" h="83">
                    <a:moveTo>
                      <a:pt x="2" y="65"/>
                    </a:moveTo>
                    <a:cubicBezTo>
                      <a:pt x="2" y="65"/>
                      <a:pt x="3" y="66"/>
                      <a:pt x="4" y="65"/>
                    </a:cubicBezTo>
                    <a:cubicBezTo>
                      <a:pt x="5" y="63"/>
                      <a:pt x="4" y="60"/>
                      <a:pt x="6" y="58"/>
                    </a:cubicBezTo>
                    <a:cubicBezTo>
                      <a:pt x="7" y="57"/>
                      <a:pt x="9" y="59"/>
                      <a:pt x="11" y="58"/>
                    </a:cubicBezTo>
                    <a:cubicBezTo>
                      <a:pt x="12" y="56"/>
                      <a:pt x="14" y="54"/>
                      <a:pt x="14" y="52"/>
                    </a:cubicBezTo>
                    <a:cubicBezTo>
                      <a:pt x="14" y="49"/>
                      <a:pt x="12" y="47"/>
                      <a:pt x="10" y="45"/>
                    </a:cubicBezTo>
                    <a:cubicBezTo>
                      <a:pt x="9" y="44"/>
                      <a:pt x="7" y="44"/>
                      <a:pt x="5" y="44"/>
                    </a:cubicBezTo>
                    <a:cubicBezTo>
                      <a:pt x="5" y="41"/>
                      <a:pt x="4" y="38"/>
                      <a:pt x="4" y="35"/>
                    </a:cubicBezTo>
                    <a:cubicBezTo>
                      <a:pt x="4" y="34"/>
                      <a:pt x="5" y="32"/>
                      <a:pt x="5" y="30"/>
                    </a:cubicBezTo>
                    <a:cubicBezTo>
                      <a:pt x="4" y="29"/>
                      <a:pt x="2" y="29"/>
                      <a:pt x="2" y="28"/>
                    </a:cubicBezTo>
                    <a:cubicBezTo>
                      <a:pt x="1" y="27"/>
                      <a:pt x="2" y="24"/>
                      <a:pt x="2" y="23"/>
                    </a:cubicBezTo>
                    <a:cubicBezTo>
                      <a:pt x="3" y="23"/>
                      <a:pt x="5" y="23"/>
                      <a:pt x="6" y="22"/>
                    </a:cubicBezTo>
                    <a:cubicBezTo>
                      <a:pt x="8" y="20"/>
                      <a:pt x="10" y="18"/>
                      <a:pt x="11" y="16"/>
                    </a:cubicBezTo>
                    <a:cubicBezTo>
                      <a:pt x="11" y="14"/>
                      <a:pt x="9" y="11"/>
                      <a:pt x="11" y="10"/>
                    </a:cubicBezTo>
                    <a:cubicBezTo>
                      <a:pt x="14" y="9"/>
                      <a:pt x="17" y="13"/>
                      <a:pt x="21" y="13"/>
                    </a:cubicBezTo>
                    <a:cubicBezTo>
                      <a:pt x="24" y="13"/>
                      <a:pt x="27" y="9"/>
                      <a:pt x="31" y="9"/>
                    </a:cubicBezTo>
                    <a:cubicBezTo>
                      <a:pt x="34" y="9"/>
                      <a:pt x="37" y="13"/>
                      <a:pt x="41" y="13"/>
                    </a:cubicBezTo>
                    <a:cubicBezTo>
                      <a:pt x="46" y="12"/>
                      <a:pt x="50" y="9"/>
                      <a:pt x="54" y="7"/>
                    </a:cubicBezTo>
                    <a:cubicBezTo>
                      <a:pt x="59" y="5"/>
                      <a:pt x="64" y="4"/>
                      <a:pt x="69" y="2"/>
                    </a:cubicBezTo>
                    <a:cubicBezTo>
                      <a:pt x="72" y="1"/>
                      <a:pt x="75" y="0"/>
                      <a:pt x="77" y="0"/>
                    </a:cubicBezTo>
                    <a:cubicBezTo>
                      <a:pt x="79" y="0"/>
                      <a:pt x="79" y="1"/>
                      <a:pt x="80" y="2"/>
                    </a:cubicBezTo>
                    <a:cubicBezTo>
                      <a:pt x="79" y="4"/>
                      <a:pt x="78" y="8"/>
                      <a:pt x="76" y="9"/>
                    </a:cubicBezTo>
                    <a:cubicBezTo>
                      <a:pt x="74" y="11"/>
                      <a:pt x="71" y="11"/>
                      <a:pt x="69" y="13"/>
                    </a:cubicBezTo>
                    <a:cubicBezTo>
                      <a:pt x="68" y="14"/>
                      <a:pt x="67" y="16"/>
                      <a:pt x="66" y="18"/>
                    </a:cubicBezTo>
                    <a:cubicBezTo>
                      <a:pt x="66" y="21"/>
                      <a:pt x="68" y="24"/>
                      <a:pt x="68" y="27"/>
                    </a:cubicBezTo>
                    <a:cubicBezTo>
                      <a:pt x="68" y="29"/>
                      <a:pt x="67" y="31"/>
                      <a:pt x="67" y="33"/>
                    </a:cubicBezTo>
                    <a:cubicBezTo>
                      <a:pt x="66" y="36"/>
                      <a:pt x="67" y="40"/>
                      <a:pt x="65" y="43"/>
                    </a:cubicBezTo>
                    <a:cubicBezTo>
                      <a:pt x="63" y="46"/>
                      <a:pt x="59" y="46"/>
                      <a:pt x="57" y="48"/>
                    </a:cubicBezTo>
                    <a:cubicBezTo>
                      <a:pt x="56" y="49"/>
                      <a:pt x="56" y="51"/>
                      <a:pt x="55" y="52"/>
                    </a:cubicBezTo>
                    <a:cubicBezTo>
                      <a:pt x="51" y="56"/>
                      <a:pt x="46" y="59"/>
                      <a:pt x="42" y="62"/>
                    </a:cubicBezTo>
                    <a:cubicBezTo>
                      <a:pt x="33" y="68"/>
                      <a:pt x="24" y="74"/>
                      <a:pt x="16" y="80"/>
                    </a:cubicBezTo>
                    <a:cubicBezTo>
                      <a:pt x="15" y="81"/>
                      <a:pt x="14" y="83"/>
                      <a:pt x="13" y="83"/>
                    </a:cubicBezTo>
                    <a:cubicBezTo>
                      <a:pt x="12" y="83"/>
                      <a:pt x="14" y="80"/>
                      <a:pt x="13" y="80"/>
                    </a:cubicBezTo>
                    <a:cubicBezTo>
                      <a:pt x="9" y="78"/>
                      <a:pt x="4" y="78"/>
                      <a:pt x="0" y="77"/>
                    </a:cubicBezTo>
                    <a:cubicBezTo>
                      <a:pt x="0" y="75"/>
                      <a:pt x="0" y="73"/>
                      <a:pt x="1" y="72"/>
                    </a:cubicBezTo>
                    <a:cubicBezTo>
                      <a:pt x="1" y="70"/>
                      <a:pt x="1" y="67"/>
                      <a:pt x="2" y="6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 name="Freeform 2608"/>
              <p:cNvSpPr>
                <a:spLocks noChangeAspect="1"/>
              </p:cNvSpPr>
              <p:nvPr/>
            </p:nvSpPr>
            <p:spPr bwMode="auto">
              <a:xfrm>
                <a:off x="3381" y="2028"/>
                <a:ext cx="22" cy="27"/>
              </a:xfrm>
              <a:custGeom>
                <a:avLst/>
                <a:gdLst>
                  <a:gd name="T0" fmla="*/ 0 w 18"/>
                  <a:gd name="T1" fmla="*/ 27 h 23"/>
                  <a:gd name="T2" fmla="*/ 1 w 18"/>
                  <a:gd name="T3" fmla="*/ 18 h 23"/>
                  <a:gd name="T4" fmla="*/ 7 w 18"/>
                  <a:gd name="T5" fmla="*/ 8 h 23"/>
                  <a:gd name="T6" fmla="*/ 11 w 18"/>
                  <a:gd name="T7" fmla="*/ 0 h 23"/>
                  <a:gd name="T8" fmla="*/ 17 w 18"/>
                  <a:gd name="T9" fmla="*/ 1 h 23"/>
                  <a:gd name="T10" fmla="*/ 22 w 18"/>
                  <a:gd name="T11" fmla="*/ 9 h 23"/>
                  <a:gd name="T12" fmla="*/ 18 w 18"/>
                  <a:gd name="T13" fmla="*/ 16 h 23"/>
                  <a:gd name="T14" fmla="*/ 12 w 18"/>
                  <a:gd name="T15" fmla="*/ 16 h 23"/>
                  <a:gd name="T16" fmla="*/ 10 w 18"/>
                  <a:gd name="T17" fmla="*/ 25 h 23"/>
                  <a:gd name="T18" fmla="*/ 7 w 18"/>
                  <a:gd name="T19" fmla="*/ 25 h 23"/>
                  <a:gd name="T20" fmla="*/ 4 w 18"/>
                  <a:gd name="T21" fmla="*/ 26 h 23"/>
                  <a:gd name="T22" fmla="*/ 0 w 18"/>
                  <a:gd name="T23" fmla="*/ 27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23"/>
                  <a:gd name="T38" fmla="*/ 18 w 18"/>
                  <a:gd name="T39" fmla="*/ 23 h 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23">
                    <a:moveTo>
                      <a:pt x="0" y="23"/>
                    </a:moveTo>
                    <a:cubicBezTo>
                      <a:pt x="0" y="21"/>
                      <a:pt x="0" y="18"/>
                      <a:pt x="1" y="15"/>
                    </a:cubicBezTo>
                    <a:cubicBezTo>
                      <a:pt x="2" y="12"/>
                      <a:pt x="4" y="10"/>
                      <a:pt x="6" y="7"/>
                    </a:cubicBezTo>
                    <a:cubicBezTo>
                      <a:pt x="7" y="5"/>
                      <a:pt x="8" y="2"/>
                      <a:pt x="9" y="0"/>
                    </a:cubicBezTo>
                    <a:cubicBezTo>
                      <a:pt x="11" y="0"/>
                      <a:pt x="13" y="0"/>
                      <a:pt x="14" y="1"/>
                    </a:cubicBezTo>
                    <a:cubicBezTo>
                      <a:pt x="16" y="3"/>
                      <a:pt x="18" y="5"/>
                      <a:pt x="18" y="8"/>
                    </a:cubicBezTo>
                    <a:cubicBezTo>
                      <a:pt x="18" y="10"/>
                      <a:pt x="16" y="12"/>
                      <a:pt x="15" y="14"/>
                    </a:cubicBezTo>
                    <a:cubicBezTo>
                      <a:pt x="13" y="15"/>
                      <a:pt x="11" y="13"/>
                      <a:pt x="10" y="14"/>
                    </a:cubicBezTo>
                    <a:cubicBezTo>
                      <a:pt x="8" y="16"/>
                      <a:pt x="9" y="19"/>
                      <a:pt x="8" y="21"/>
                    </a:cubicBezTo>
                    <a:cubicBezTo>
                      <a:pt x="7" y="22"/>
                      <a:pt x="6" y="21"/>
                      <a:pt x="6" y="21"/>
                    </a:cubicBezTo>
                    <a:cubicBezTo>
                      <a:pt x="5" y="21"/>
                      <a:pt x="4" y="21"/>
                      <a:pt x="3" y="22"/>
                    </a:cubicBezTo>
                    <a:cubicBezTo>
                      <a:pt x="2" y="22"/>
                      <a:pt x="1" y="23"/>
                      <a:pt x="0" y="2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 name="Freeform 2609"/>
              <p:cNvSpPr>
                <a:spLocks noChangeAspect="1"/>
              </p:cNvSpPr>
              <p:nvPr/>
            </p:nvSpPr>
            <p:spPr bwMode="auto">
              <a:xfrm>
                <a:off x="3375" y="2071"/>
                <a:ext cx="321" cy="290"/>
              </a:xfrm>
              <a:custGeom>
                <a:avLst/>
                <a:gdLst>
                  <a:gd name="T0" fmla="*/ 249 w 267"/>
                  <a:gd name="T1" fmla="*/ 145 h 242"/>
                  <a:gd name="T2" fmla="*/ 243 w 267"/>
                  <a:gd name="T3" fmla="*/ 132 h 242"/>
                  <a:gd name="T4" fmla="*/ 232 w 267"/>
                  <a:gd name="T5" fmla="*/ 117 h 242"/>
                  <a:gd name="T6" fmla="*/ 233 w 267"/>
                  <a:gd name="T7" fmla="*/ 103 h 242"/>
                  <a:gd name="T8" fmla="*/ 220 w 267"/>
                  <a:gd name="T9" fmla="*/ 91 h 242"/>
                  <a:gd name="T10" fmla="*/ 214 w 267"/>
                  <a:gd name="T11" fmla="*/ 84 h 242"/>
                  <a:gd name="T12" fmla="*/ 195 w 267"/>
                  <a:gd name="T13" fmla="*/ 72 h 242"/>
                  <a:gd name="T14" fmla="*/ 176 w 267"/>
                  <a:gd name="T15" fmla="*/ 59 h 242"/>
                  <a:gd name="T16" fmla="*/ 113 w 267"/>
                  <a:gd name="T17" fmla="*/ 24 h 242"/>
                  <a:gd name="T18" fmla="*/ 89 w 267"/>
                  <a:gd name="T19" fmla="*/ 7 h 242"/>
                  <a:gd name="T20" fmla="*/ 63 w 267"/>
                  <a:gd name="T21" fmla="*/ 6 h 242"/>
                  <a:gd name="T22" fmla="*/ 35 w 267"/>
                  <a:gd name="T23" fmla="*/ 16 h 242"/>
                  <a:gd name="T24" fmla="*/ 43 w 267"/>
                  <a:gd name="T25" fmla="*/ 37 h 242"/>
                  <a:gd name="T26" fmla="*/ 28 w 267"/>
                  <a:gd name="T27" fmla="*/ 47 h 242"/>
                  <a:gd name="T28" fmla="*/ 5 w 267"/>
                  <a:gd name="T29" fmla="*/ 56 h 242"/>
                  <a:gd name="T30" fmla="*/ 1 w 267"/>
                  <a:gd name="T31" fmla="*/ 79 h 242"/>
                  <a:gd name="T32" fmla="*/ 13 w 267"/>
                  <a:gd name="T33" fmla="*/ 79 h 242"/>
                  <a:gd name="T34" fmla="*/ 31 w 267"/>
                  <a:gd name="T35" fmla="*/ 114 h 242"/>
                  <a:gd name="T36" fmla="*/ 44 w 267"/>
                  <a:gd name="T37" fmla="*/ 132 h 242"/>
                  <a:gd name="T38" fmla="*/ 52 w 267"/>
                  <a:gd name="T39" fmla="*/ 149 h 242"/>
                  <a:gd name="T40" fmla="*/ 66 w 267"/>
                  <a:gd name="T41" fmla="*/ 165 h 242"/>
                  <a:gd name="T42" fmla="*/ 71 w 267"/>
                  <a:gd name="T43" fmla="*/ 191 h 242"/>
                  <a:gd name="T44" fmla="*/ 81 w 267"/>
                  <a:gd name="T45" fmla="*/ 217 h 242"/>
                  <a:gd name="T46" fmla="*/ 96 w 267"/>
                  <a:gd name="T47" fmla="*/ 231 h 242"/>
                  <a:gd name="T48" fmla="*/ 107 w 267"/>
                  <a:gd name="T49" fmla="*/ 249 h 242"/>
                  <a:gd name="T50" fmla="*/ 120 w 267"/>
                  <a:gd name="T51" fmla="*/ 276 h 242"/>
                  <a:gd name="T52" fmla="*/ 126 w 267"/>
                  <a:gd name="T53" fmla="*/ 280 h 242"/>
                  <a:gd name="T54" fmla="*/ 136 w 267"/>
                  <a:gd name="T55" fmla="*/ 284 h 242"/>
                  <a:gd name="T56" fmla="*/ 139 w 267"/>
                  <a:gd name="T57" fmla="*/ 271 h 242"/>
                  <a:gd name="T58" fmla="*/ 186 w 267"/>
                  <a:gd name="T59" fmla="*/ 271 h 242"/>
                  <a:gd name="T60" fmla="*/ 203 w 267"/>
                  <a:gd name="T61" fmla="*/ 276 h 242"/>
                  <a:gd name="T62" fmla="*/ 267 w 267"/>
                  <a:gd name="T63" fmla="*/ 242 h 242"/>
                  <a:gd name="T64" fmla="*/ 321 w 267"/>
                  <a:gd name="T65" fmla="*/ 189 h 242"/>
                  <a:gd name="T66" fmla="*/ 309 w 267"/>
                  <a:gd name="T67" fmla="*/ 180 h 242"/>
                  <a:gd name="T68" fmla="*/ 257 w 267"/>
                  <a:gd name="T69" fmla="*/ 156 h 242"/>
                  <a:gd name="T70" fmla="*/ 258 w 267"/>
                  <a:gd name="T71" fmla="*/ 149 h 242"/>
                  <a:gd name="T72" fmla="*/ 257 w 267"/>
                  <a:gd name="T73" fmla="*/ 145 h 2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7"/>
                  <a:gd name="T112" fmla="*/ 0 h 242"/>
                  <a:gd name="T113" fmla="*/ 267 w 267"/>
                  <a:gd name="T114" fmla="*/ 242 h 2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7" h="242">
                    <a:moveTo>
                      <a:pt x="210" y="119"/>
                    </a:moveTo>
                    <a:cubicBezTo>
                      <a:pt x="209" y="120"/>
                      <a:pt x="208" y="121"/>
                      <a:pt x="207" y="121"/>
                    </a:cubicBezTo>
                    <a:cubicBezTo>
                      <a:pt x="206" y="120"/>
                      <a:pt x="205" y="118"/>
                      <a:pt x="205" y="117"/>
                    </a:cubicBezTo>
                    <a:cubicBezTo>
                      <a:pt x="204" y="115"/>
                      <a:pt x="204" y="112"/>
                      <a:pt x="202" y="110"/>
                    </a:cubicBezTo>
                    <a:cubicBezTo>
                      <a:pt x="201" y="108"/>
                      <a:pt x="199" y="106"/>
                      <a:pt x="197" y="104"/>
                    </a:cubicBezTo>
                    <a:cubicBezTo>
                      <a:pt x="196" y="102"/>
                      <a:pt x="193" y="101"/>
                      <a:pt x="193" y="98"/>
                    </a:cubicBezTo>
                    <a:cubicBezTo>
                      <a:pt x="192" y="96"/>
                      <a:pt x="194" y="94"/>
                      <a:pt x="194" y="92"/>
                    </a:cubicBezTo>
                    <a:cubicBezTo>
                      <a:pt x="195" y="90"/>
                      <a:pt x="195" y="87"/>
                      <a:pt x="194" y="86"/>
                    </a:cubicBezTo>
                    <a:cubicBezTo>
                      <a:pt x="192" y="83"/>
                      <a:pt x="188" y="82"/>
                      <a:pt x="186" y="80"/>
                    </a:cubicBezTo>
                    <a:cubicBezTo>
                      <a:pt x="184" y="79"/>
                      <a:pt x="184" y="77"/>
                      <a:pt x="183" y="76"/>
                    </a:cubicBezTo>
                    <a:cubicBezTo>
                      <a:pt x="182" y="74"/>
                      <a:pt x="179" y="75"/>
                      <a:pt x="178" y="74"/>
                    </a:cubicBezTo>
                    <a:cubicBezTo>
                      <a:pt x="177" y="73"/>
                      <a:pt x="178" y="71"/>
                      <a:pt x="178" y="70"/>
                    </a:cubicBezTo>
                    <a:cubicBezTo>
                      <a:pt x="176" y="67"/>
                      <a:pt x="175" y="63"/>
                      <a:pt x="173" y="60"/>
                    </a:cubicBezTo>
                    <a:cubicBezTo>
                      <a:pt x="169" y="60"/>
                      <a:pt x="165" y="60"/>
                      <a:pt x="162" y="60"/>
                    </a:cubicBezTo>
                    <a:cubicBezTo>
                      <a:pt x="160" y="58"/>
                      <a:pt x="160" y="54"/>
                      <a:pt x="158" y="52"/>
                    </a:cubicBezTo>
                    <a:cubicBezTo>
                      <a:pt x="154" y="51"/>
                      <a:pt x="150" y="50"/>
                      <a:pt x="146" y="49"/>
                    </a:cubicBezTo>
                    <a:cubicBezTo>
                      <a:pt x="139" y="48"/>
                      <a:pt x="131" y="48"/>
                      <a:pt x="124" y="48"/>
                    </a:cubicBezTo>
                    <a:cubicBezTo>
                      <a:pt x="114" y="38"/>
                      <a:pt x="104" y="29"/>
                      <a:pt x="94" y="20"/>
                    </a:cubicBezTo>
                    <a:cubicBezTo>
                      <a:pt x="91" y="18"/>
                      <a:pt x="87" y="16"/>
                      <a:pt x="84" y="14"/>
                    </a:cubicBezTo>
                    <a:cubicBezTo>
                      <a:pt x="80" y="11"/>
                      <a:pt x="77" y="9"/>
                      <a:pt x="74" y="6"/>
                    </a:cubicBezTo>
                    <a:cubicBezTo>
                      <a:pt x="68" y="4"/>
                      <a:pt x="63" y="2"/>
                      <a:pt x="58" y="0"/>
                    </a:cubicBezTo>
                    <a:cubicBezTo>
                      <a:pt x="56" y="1"/>
                      <a:pt x="54" y="4"/>
                      <a:pt x="52" y="5"/>
                    </a:cubicBezTo>
                    <a:cubicBezTo>
                      <a:pt x="45" y="8"/>
                      <a:pt x="38" y="9"/>
                      <a:pt x="29" y="11"/>
                    </a:cubicBezTo>
                    <a:cubicBezTo>
                      <a:pt x="29" y="11"/>
                      <a:pt x="28" y="12"/>
                      <a:pt x="29" y="13"/>
                    </a:cubicBezTo>
                    <a:cubicBezTo>
                      <a:pt x="32" y="19"/>
                      <a:pt x="38" y="23"/>
                      <a:pt x="40" y="29"/>
                    </a:cubicBezTo>
                    <a:cubicBezTo>
                      <a:pt x="41" y="30"/>
                      <a:pt x="37" y="29"/>
                      <a:pt x="36" y="31"/>
                    </a:cubicBezTo>
                    <a:cubicBezTo>
                      <a:pt x="35" y="32"/>
                      <a:pt x="36" y="35"/>
                      <a:pt x="34" y="36"/>
                    </a:cubicBezTo>
                    <a:cubicBezTo>
                      <a:pt x="31" y="37"/>
                      <a:pt x="26" y="37"/>
                      <a:pt x="23" y="39"/>
                    </a:cubicBezTo>
                    <a:cubicBezTo>
                      <a:pt x="21" y="41"/>
                      <a:pt x="20" y="45"/>
                      <a:pt x="18" y="49"/>
                    </a:cubicBezTo>
                    <a:cubicBezTo>
                      <a:pt x="13" y="49"/>
                      <a:pt x="9" y="47"/>
                      <a:pt x="4" y="47"/>
                    </a:cubicBezTo>
                    <a:cubicBezTo>
                      <a:pt x="3" y="50"/>
                      <a:pt x="3" y="55"/>
                      <a:pt x="2" y="58"/>
                    </a:cubicBezTo>
                    <a:cubicBezTo>
                      <a:pt x="1" y="61"/>
                      <a:pt x="0" y="64"/>
                      <a:pt x="1" y="66"/>
                    </a:cubicBezTo>
                    <a:cubicBezTo>
                      <a:pt x="1" y="67"/>
                      <a:pt x="4" y="66"/>
                      <a:pt x="5" y="66"/>
                    </a:cubicBezTo>
                    <a:cubicBezTo>
                      <a:pt x="7" y="66"/>
                      <a:pt x="10" y="65"/>
                      <a:pt x="11" y="66"/>
                    </a:cubicBezTo>
                    <a:cubicBezTo>
                      <a:pt x="15" y="72"/>
                      <a:pt x="16" y="80"/>
                      <a:pt x="19" y="86"/>
                    </a:cubicBezTo>
                    <a:cubicBezTo>
                      <a:pt x="21" y="89"/>
                      <a:pt x="24" y="92"/>
                      <a:pt x="26" y="95"/>
                    </a:cubicBezTo>
                    <a:cubicBezTo>
                      <a:pt x="28" y="98"/>
                      <a:pt x="30" y="100"/>
                      <a:pt x="32" y="103"/>
                    </a:cubicBezTo>
                    <a:cubicBezTo>
                      <a:pt x="34" y="105"/>
                      <a:pt x="37" y="107"/>
                      <a:pt x="37" y="110"/>
                    </a:cubicBezTo>
                    <a:cubicBezTo>
                      <a:pt x="38" y="112"/>
                      <a:pt x="35" y="115"/>
                      <a:pt x="36" y="117"/>
                    </a:cubicBezTo>
                    <a:cubicBezTo>
                      <a:pt x="37" y="120"/>
                      <a:pt x="41" y="123"/>
                      <a:pt x="43" y="124"/>
                    </a:cubicBezTo>
                    <a:cubicBezTo>
                      <a:pt x="46" y="126"/>
                      <a:pt x="48" y="129"/>
                      <a:pt x="51" y="132"/>
                    </a:cubicBezTo>
                    <a:cubicBezTo>
                      <a:pt x="52" y="134"/>
                      <a:pt x="54" y="136"/>
                      <a:pt x="55" y="138"/>
                    </a:cubicBezTo>
                    <a:cubicBezTo>
                      <a:pt x="56" y="142"/>
                      <a:pt x="58" y="146"/>
                      <a:pt x="59" y="151"/>
                    </a:cubicBezTo>
                    <a:cubicBezTo>
                      <a:pt x="59" y="153"/>
                      <a:pt x="59" y="156"/>
                      <a:pt x="59" y="159"/>
                    </a:cubicBezTo>
                    <a:cubicBezTo>
                      <a:pt x="59" y="161"/>
                      <a:pt x="58" y="164"/>
                      <a:pt x="59" y="167"/>
                    </a:cubicBezTo>
                    <a:cubicBezTo>
                      <a:pt x="61" y="172"/>
                      <a:pt x="64" y="177"/>
                      <a:pt x="67" y="181"/>
                    </a:cubicBezTo>
                    <a:cubicBezTo>
                      <a:pt x="69" y="183"/>
                      <a:pt x="72" y="183"/>
                      <a:pt x="74" y="185"/>
                    </a:cubicBezTo>
                    <a:cubicBezTo>
                      <a:pt x="76" y="187"/>
                      <a:pt x="78" y="190"/>
                      <a:pt x="80" y="193"/>
                    </a:cubicBezTo>
                    <a:cubicBezTo>
                      <a:pt x="82" y="195"/>
                      <a:pt x="84" y="198"/>
                      <a:pt x="86" y="200"/>
                    </a:cubicBezTo>
                    <a:cubicBezTo>
                      <a:pt x="87" y="203"/>
                      <a:pt x="88" y="206"/>
                      <a:pt x="89" y="208"/>
                    </a:cubicBezTo>
                    <a:cubicBezTo>
                      <a:pt x="93" y="214"/>
                      <a:pt x="96" y="219"/>
                      <a:pt x="100" y="224"/>
                    </a:cubicBezTo>
                    <a:cubicBezTo>
                      <a:pt x="101" y="226"/>
                      <a:pt x="99" y="228"/>
                      <a:pt x="100" y="230"/>
                    </a:cubicBezTo>
                    <a:cubicBezTo>
                      <a:pt x="101" y="231"/>
                      <a:pt x="102" y="227"/>
                      <a:pt x="103" y="228"/>
                    </a:cubicBezTo>
                    <a:cubicBezTo>
                      <a:pt x="105" y="229"/>
                      <a:pt x="103" y="232"/>
                      <a:pt x="105" y="234"/>
                    </a:cubicBezTo>
                    <a:cubicBezTo>
                      <a:pt x="106" y="237"/>
                      <a:pt x="108" y="240"/>
                      <a:pt x="109" y="242"/>
                    </a:cubicBezTo>
                    <a:cubicBezTo>
                      <a:pt x="111" y="240"/>
                      <a:pt x="112" y="239"/>
                      <a:pt x="113" y="237"/>
                    </a:cubicBezTo>
                    <a:cubicBezTo>
                      <a:pt x="114" y="234"/>
                      <a:pt x="113" y="231"/>
                      <a:pt x="113" y="229"/>
                    </a:cubicBezTo>
                    <a:cubicBezTo>
                      <a:pt x="114" y="227"/>
                      <a:pt x="115" y="226"/>
                      <a:pt x="116" y="226"/>
                    </a:cubicBezTo>
                    <a:cubicBezTo>
                      <a:pt x="118" y="225"/>
                      <a:pt x="119" y="228"/>
                      <a:pt x="120" y="228"/>
                    </a:cubicBezTo>
                    <a:cubicBezTo>
                      <a:pt x="132" y="228"/>
                      <a:pt x="144" y="226"/>
                      <a:pt x="155" y="226"/>
                    </a:cubicBezTo>
                    <a:lnTo>
                      <a:pt x="162" y="231"/>
                    </a:lnTo>
                    <a:cubicBezTo>
                      <a:pt x="164" y="233"/>
                      <a:pt x="167" y="232"/>
                      <a:pt x="169" y="230"/>
                    </a:cubicBezTo>
                    <a:cubicBezTo>
                      <a:pt x="174" y="226"/>
                      <a:pt x="176" y="220"/>
                      <a:pt x="180" y="215"/>
                    </a:cubicBezTo>
                    <a:cubicBezTo>
                      <a:pt x="194" y="211"/>
                      <a:pt x="208" y="206"/>
                      <a:pt x="222" y="202"/>
                    </a:cubicBezTo>
                    <a:lnTo>
                      <a:pt x="261" y="188"/>
                    </a:lnTo>
                    <a:lnTo>
                      <a:pt x="267" y="158"/>
                    </a:lnTo>
                    <a:lnTo>
                      <a:pt x="261" y="146"/>
                    </a:lnTo>
                    <a:lnTo>
                      <a:pt x="257" y="150"/>
                    </a:lnTo>
                    <a:lnTo>
                      <a:pt x="218" y="142"/>
                    </a:lnTo>
                    <a:lnTo>
                      <a:pt x="214" y="130"/>
                    </a:lnTo>
                    <a:lnTo>
                      <a:pt x="217" y="126"/>
                    </a:lnTo>
                    <a:cubicBezTo>
                      <a:pt x="217" y="125"/>
                      <a:pt x="216" y="124"/>
                      <a:pt x="215" y="124"/>
                    </a:cubicBezTo>
                    <a:cubicBezTo>
                      <a:pt x="214" y="124"/>
                      <a:pt x="212" y="127"/>
                      <a:pt x="212" y="126"/>
                    </a:cubicBezTo>
                    <a:cubicBezTo>
                      <a:pt x="211" y="124"/>
                      <a:pt x="214" y="123"/>
                      <a:pt x="214" y="121"/>
                    </a:cubicBezTo>
                    <a:cubicBezTo>
                      <a:pt x="213" y="120"/>
                      <a:pt x="211" y="120"/>
                      <a:pt x="210" y="119"/>
                    </a:cubicBezTo>
                    <a:close/>
                  </a:path>
                </a:pathLst>
              </a:custGeom>
              <a:solidFill>
                <a:schemeClr val="bg1">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 name="Freeform 2610"/>
              <p:cNvSpPr>
                <a:spLocks noChangeAspect="1"/>
              </p:cNvSpPr>
              <p:nvPr/>
            </p:nvSpPr>
            <p:spPr bwMode="auto">
              <a:xfrm>
                <a:off x="3380" y="2049"/>
                <a:ext cx="65" cy="81"/>
              </a:xfrm>
              <a:custGeom>
                <a:avLst/>
                <a:gdLst>
                  <a:gd name="T0" fmla="*/ 0 w 54"/>
                  <a:gd name="T1" fmla="*/ 79 h 67"/>
                  <a:gd name="T2" fmla="*/ 0 w 54"/>
                  <a:gd name="T3" fmla="*/ 76 h 67"/>
                  <a:gd name="T4" fmla="*/ 0 w 54"/>
                  <a:gd name="T5" fmla="*/ 74 h 67"/>
                  <a:gd name="T6" fmla="*/ 0 w 54"/>
                  <a:gd name="T7" fmla="*/ 64 h 67"/>
                  <a:gd name="T8" fmla="*/ 2 w 54"/>
                  <a:gd name="T9" fmla="*/ 50 h 67"/>
                  <a:gd name="T10" fmla="*/ 4 w 54"/>
                  <a:gd name="T11" fmla="*/ 42 h 67"/>
                  <a:gd name="T12" fmla="*/ 5 w 54"/>
                  <a:gd name="T13" fmla="*/ 28 h 67"/>
                  <a:gd name="T14" fmla="*/ 6 w 54"/>
                  <a:gd name="T15" fmla="*/ 18 h 67"/>
                  <a:gd name="T16" fmla="*/ 22 w 54"/>
                  <a:gd name="T17" fmla="*/ 22 h 67"/>
                  <a:gd name="T18" fmla="*/ 22 w 54"/>
                  <a:gd name="T19" fmla="*/ 25 h 67"/>
                  <a:gd name="T20" fmla="*/ 25 w 54"/>
                  <a:gd name="T21" fmla="*/ 22 h 67"/>
                  <a:gd name="T22" fmla="*/ 57 w 54"/>
                  <a:gd name="T23" fmla="*/ 0 h 67"/>
                  <a:gd name="T24" fmla="*/ 58 w 54"/>
                  <a:gd name="T25" fmla="*/ 5 h 67"/>
                  <a:gd name="T26" fmla="*/ 60 w 54"/>
                  <a:gd name="T27" fmla="*/ 13 h 67"/>
                  <a:gd name="T28" fmla="*/ 58 w 54"/>
                  <a:gd name="T29" fmla="*/ 17 h 67"/>
                  <a:gd name="T30" fmla="*/ 65 w 54"/>
                  <a:gd name="T31" fmla="*/ 22 h 67"/>
                  <a:gd name="T32" fmla="*/ 58 w 54"/>
                  <a:gd name="T33" fmla="*/ 28 h 67"/>
                  <a:gd name="T34" fmla="*/ 30 w 54"/>
                  <a:gd name="T35" fmla="*/ 35 h 67"/>
                  <a:gd name="T36" fmla="*/ 30 w 54"/>
                  <a:gd name="T37" fmla="*/ 37 h 67"/>
                  <a:gd name="T38" fmla="*/ 43 w 54"/>
                  <a:gd name="T39" fmla="*/ 57 h 67"/>
                  <a:gd name="T40" fmla="*/ 39 w 54"/>
                  <a:gd name="T41" fmla="*/ 59 h 67"/>
                  <a:gd name="T42" fmla="*/ 36 w 54"/>
                  <a:gd name="T43" fmla="*/ 65 h 67"/>
                  <a:gd name="T44" fmla="*/ 23 w 54"/>
                  <a:gd name="T45" fmla="*/ 69 h 67"/>
                  <a:gd name="T46" fmla="*/ 17 w 54"/>
                  <a:gd name="T47" fmla="*/ 81 h 67"/>
                  <a:gd name="T48" fmla="*/ 0 w 54"/>
                  <a:gd name="T49" fmla="*/ 79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4"/>
                  <a:gd name="T76" fmla="*/ 0 h 67"/>
                  <a:gd name="T77" fmla="*/ 54 w 54"/>
                  <a:gd name="T78" fmla="*/ 67 h 6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4" h="67">
                    <a:moveTo>
                      <a:pt x="0" y="65"/>
                    </a:moveTo>
                    <a:cubicBezTo>
                      <a:pt x="0" y="64"/>
                      <a:pt x="0" y="63"/>
                      <a:pt x="0" y="63"/>
                    </a:cubicBezTo>
                    <a:cubicBezTo>
                      <a:pt x="0" y="62"/>
                      <a:pt x="0" y="62"/>
                      <a:pt x="0" y="61"/>
                    </a:cubicBezTo>
                    <a:cubicBezTo>
                      <a:pt x="0" y="59"/>
                      <a:pt x="0" y="56"/>
                      <a:pt x="0" y="53"/>
                    </a:cubicBezTo>
                    <a:cubicBezTo>
                      <a:pt x="1" y="49"/>
                      <a:pt x="1" y="45"/>
                      <a:pt x="2" y="41"/>
                    </a:cubicBezTo>
                    <a:cubicBezTo>
                      <a:pt x="2" y="39"/>
                      <a:pt x="3" y="37"/>
                      <a:pt x="3" y="35"/>
                    </a:cubicBezTo>
                    <a:cubicBezTo>
                      <a:pt x="3" y="31"/>
                      <a:pt x="3" y="27"/>
                      <a:pt x="4" y="23"/>
                    </a:cubicBezTo>
                    <a:cubicBezTo>
                      <a:pt x="4" y="21"/>
                      <a:pt x="4" y="18"/>
                      <a:pt x="5" y="15"/>
                    </a:cubicBezTo>
                    <a:cubicBezTo>
                      <a:pt x="9" y="16"/>
                      <a:pt x="14" y="16"/>
                      <a:pt x="18" y="18"/>
                    </a:cubicBezTo>
                    <a:cubicBezTo>
                      <a:pt x="19" y="18"/>
                      <a:pt x="17" y="21"/>
                      <a:pt x="18" y="21"/>
                    </a:cubicBezTo>
                    <a:cubicBezTo>
                      <a:pt x="19" y="21"/>
                      <a:pt x="20" y="19"/>
                      <a:pt x="21" y="18"/>
                    </a:cubicBezTo>
                    <a:cubicBezTo>
                      <a:pt x="29" y="12"/>
                      <a:pt x="38" y="6"/>
                      <a:pt x="47" y="0"/>
                    </a:cubicBezTo>
                    <a:cubicBezTo>
                      <a:pt x="47" y="2"/>
                      <a:pt x="47" y="3"/>
                      <a:pt x="48" y="4"/>
                    </a:cubicBezTo>
                    <a:cubicBezTo>
                      <a:pt x="48" y="7"/>
                      <a:pt x="50" y="9"/>
                      <a:pt x="50" y="11"/>
                    </a:cubicBezTo>
                    <a:cubicBezTo>
                      <a:pt x="50" y="13"/>
                      <a:pt x="48" y="13"/>
                      <a:pt x="48" y="14"/>
                    </a:cubicBezTo>
                    <a:cubicBezTo>
                      <a:pt x="50" y="16"/>
                      <a:pt x="52" y="17"/>
                      <a:pt x="54" y="18"/>
                    </a:cubicBezTo>
                    <a:cubicBezTo>
                      <a:pt x="52" y="19"/>
                      <a:pt x="50" y="22"/>
                      <a:pt x="48" y="23"/>
                    </a:cubicBezTo>
                    <a:cubicBezTo>
                      <a:pt x="41" y="26"/>
                      <a:pt x="34" y="27"/>
                      <a:pt x="25" y="29"/>
                    </a:cubicBezTo>
                    <a:cubicBezTo>
                      <a:pt x="25" y="29"/>
                      <a:pt x="24" y="30"/>
                      <a:pt x="25" y="31"/>
                    </a:cubicBezTo>
                    <a:cubicBezTo>
                      <a:pt x="28" y="37"/>
                      <a:pt x="34" y="41"/>
                      <a:pt x="36" y="47"/>
                    </a:cubicBezTo>
                    <a:cubicBezTo>
                      <a:pt x="37" y="48"/>
                      <a:pt x="33" y="47"/>
                      <a:pt x="32" y="49"/>
                    </a:cubicBezTo>
                    <a:cubicBezTo>
                      <a:pt x="31" y="50"/>
                      <a:pt x="32" y="53"/>
                      <a:pt x="30" y="54"/>
                    </a:cubicBezTo>
                    <a:cubicBezTo>
                      <a:pt x="27" y="55"/>
                      <a:pt x="22" y="55"/>
                      <a:pt x="19" y="57"/>
                    </a:cubicBezTo>
                    <a:cubicBezTo>
                      <a:pt x="17" y="59"/>
                      <a:pt x="16" y="63"/>
                      <a:pt x="14" y="67"/>
                    </a:cubicBezTo>
                    <a:cubicBezTo>
                      <a:pt x="9" y="67"/>
                      <a:pt x="5" y="65"/>
                      <a:pt x="0" y="65"/>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 name="Freeform 2611"/>
              <p:cNvSpPr>
                <a:spLocks noChangeAspect="1"/>
              </p:cNvSpPr>
              <p:nvPr/>
            </p:nvSpPr>
            <p:spPr bwMode="auto">
              <a:xfrm>
                <a:off x="3338" y="2091"/>
                <a:ext cx="42" cy="64"/>
              </a:xfrm>
              <a:custGeom>
                <a:avLst/>
                <a:gdLst>
                  <a:gd name="T0" fmla="*/ 42 w 35"/>
                  <a:gd name="T1" fmla="*/ 31 h 53"/>
                  <a:gd name="T2" fmla="*/ 37 w 35"/>
                  <a:gd name="T3" fmla="*/ 37 h 53"/>
                  <a:gd name="T4" fmla="*/ 37 w 35"/>
                  <a:gd name="T5" fmla="*/ 47 h 53"/>
                  <a:gd name="T6" fmla="*/ 34 w 35"/>
                  <a:gd name="T7" fmla="*/ 52 h 53"/>
                  <a:gd name="T8" fmla="*/ 35 w 35"/>
                  <a:gd name="T9" fmla="*/ 62 h 53"/>
                  <a:gd name="T10" fmla="*/ 34 w 35"/>
                  <a:gd name="T11" fmla="*/ 64 h 53"/>
                  <a:gd name="T12" fmla="*/ 23 w 35"/>
                  <a:gd name="T13" fmla="*/ 57 h 53"/>
                  <a:gd name="T14" fmla="*/ 20 w 35"/>
                  <a:gd name="T15" fmla="*/ 50 h 53"/>
                  <a:gd name="T16" fmla="*/ 8 w 35"/>
                  <a:gd name="T17" fmla="*/ 35 h 53"/>
                  <a:gd name="T18" fmla="*/ 8 w 35"/>
                  <a:gd name="T19" fmla="*/ 30 h 53"/>
                  <a:gd name="T20" fmla="*/ 5 w 35"/>
                  <a:gd name="T21" fmla="*/ 22 h 53"/>
                  <a:gd name="T22" fmla="*/ 1 w 35"/>
                  <a:gd name="T23" fmla="*/ 12 h 53"/>
                  <a:gd name="T24" fmla="*/ 2 w 35"/>
                  <a:gd name="T25" fmla="*/ 2 h 53"/>
                  <a:gd name="T26" fmla="*/ 11 w 35"/>
                  <a:gd name="T27" fmla="*/ 0 h 53"/>
                  <a:gd name="T28" fmla="*/ 20 w 35"/>
                  <a:gd name="T29" fmla="*/ 2 h 53"/>
                  <a:gd name="T30" fmla="*/ 29 w 35"/>
                  <a:gd name="T31" fmla="*/ 1 h 53"/>
                  <a:gd name="T32" fmla="*/ 42 w 35"/>
                  <a:gd name="T33" fmla="*/ 31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53"/>
                  <a:gd name="T53" fmla="*/ 35 w 35"/>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53">
                    <a:moveTo>
                      <a:pt x="35" y="26"/>
                    </a:moveTo>
                    <a:cubicBezTo>
                      <a:pt x="33" y="27"/>
                      <a:pt x="31" y="29"/>
                      <a:pt x="31" y="31"/>
                    </a:cubicBezTo>
                    <a:cubicBezTo>
                      <a:pt x="30" y="34"/>
                      <a:pt x="32" y="36"/>
                      <a:pt x="31" y="39"/>
                    </a:cubicBezTo>
                    <a:cubicBezTo>
                      <a:pt x="31" y="40"/>
                      <a:pt x="28" y="41"/>
                      <a:pt x="28" y="43"/>
                    </a:cubicBezTo>
                    <a:cubicBezTo>
                      <a:pt x="28" y="46"/>
                      <a:pt x="29" y="48"/>
                      <a:pt x="29" y="51"/>
                    </a:cubicBezTo>
                    <a:cubicBezTo>
                      <a:pt x="29" y="52"/>
                      <a:pt x="29" y="53"/>
                      <a:pt x="28" y="53"/>
                    </a:cubicBezTo>
                    <a:cubicBezTo>
                      <a:pt x="25" y="52"/>
                      <a:pt x="21" y="50"/>
                      <a:pt x="19" y="47"/>
                    </a:cubicBezTo>
                    <a:cubicBezTo>
                      <a:pt x="17" y="46"/>
                      <a:pt x="18" y="43"/>
                      <a:pt x="17" y="41"/>
                    </a:cubicBezTo>
                    <a:cubicBezTo>
                      <a:pt x="14" y="37"/>
                      <a:pt x="10" y="33"/>
                      <a:pt x="7" y="29"/>
                    </a:cubicBezTo>
                    <a:cubicBezTo>
                      <a:pt x="6" y="28"/>
                      <a:pt x="7" y="26"/>
                      <a:pt x="7" y="25"/>
                    </a:cubicBezTo>
                    <a:cubicBezTo>
                      <a:pt x="6" y="23"/>
                      <a:pt x="5" y="20"/>
                      <a:pt x="4" y="18"/>
                    </a:cubicBezTo>
                    <a:cubicBezTo>
                      <a:pt x="3" y="15"/>
                      <a:pt x="1" y="13"/>
                      <a:pt x="1" y="10"/>
                    </a:cubicBezTo>
                    <a:cubicBezTo>
                      <a:pt x="1" y="7"/>
                      <a:pt x="0" y="4"/>
                      <a:pt x="2" y="2"/>
                    </a:cubicBezTo>
                    <a:cubicBezTo>
                      <a:pt x="4" y="0"/>
                      <a:pt x="7" y="0"/>
                      <a:pt x="9" y="0"/>
                    </a:cubicBezTo>
                    <a:cubicBezTo>
                      <a:pt x="12" y="0"/>
                      <a:pt x="15" y="2"/>
                      <a:pt x="17" y="2"/>
                    </a:cubicBezTo>
                    <a:cubicBezTo>
                      <a:pt x="20" y="2"/>
                      <a:pt x="22" y="1"/>
                      <a:pt x="24" y="1"/>
                    </a:cubicBezTo>
                    <a:lnTo>
                      <a:pt x="35" y="26"/>
                    </a:ln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 name="Freeform 2612"/>
              <p:cNvSpPr>
                <a:spLocks noChangeAspect="1"/>
              </p:cNvSpPr>
              <p:nvPr/>
            </p:nvSpPr>
            <p:spPr bwMode="auto">
              <a:xfrm>
                <a:off x="3642" y="2208"/>
                <a:ext cx="118" cy="147"/>
              </a:xfrm>
              <a:custGeom>
                <a:avLst/>
                <a:gdLst>
                  <a:gd name="T0" fmla="*/ 20 w 98"/>
                  <a:gd name="T1" fmla="*/ 147 h 123"/>
                  <a:gd name="T2" fmla="*/ 31 w 98"/>
                  <a:gd name="T3" fmla="*/ 142 h 123"/>
                  <a:gd name="T4" fmla="*/ 40 w 98"/>
                  <a:gd name="T5" fmla="*/ 140 h 123"/>
                  <a:gd name="T6" fmla="*/ 47 w 98"/>
                  <a:gd name="T7" fmla="*/ 142 h 123"/>
                  <a:gd name="T8" fmla="*/ 54 w 98"/>
                  <a:gd name="T9" fmla="*/ 135 h 123"/>
                  <a:gd name="T10" fmla="*/ 51 w 98"/>
                  <a:gd name="T11" fmla="*/ 130 h 123"/>
                  <a:gd name="T12" fmla="*/ 65 w 98"/>
                  <a:gd name="T13" fmla="*/ 124 h 123"/>
                  <a:gd name="T14" fmla="*/ 71 w 98"/>
                  <a:gd name="T15" fmla="*/ 123 h 123"/>
                  <a:gd name="T16" fmla="*/ 75 w 98"/>
                  <a:gd name="T17" fmla="*/ 112 h 123"/>
                  <a:gd name="T18" fmla="*/ 88 w 98"/>
                  <a:gd name="T19" fmla="*/ 106 h 123"/>
                  <a:gd name="T20" fmla="*/ 88 w 98"/>
                  <a:gd name="T21" fmla="*/ 103 h 123"/>
                  <a:gd name="T22" fmla="*/ 84 w 98"/>
                  <a:gd name="T23" fmla="*/ 94 h 123"/>
                  <a:gd name="T24" fmla="*/ 93 w 98"/>
                  <a:gd name="T25" fmla="*/ 82 h 123"/>
                  <a:gd name="T26" fmla="*/ 94 w 98"/>
                  <a:gd name="T27" fmla="*/ 76 h 123"/>
                  <a:gd name="T28" fmla="*/ 95 w 98"/>
                  <a:gd name="T29" fmla="*/ 81 h 123"/>
                  <a:gd name="T30" fmla="*/ 99 w 98"/>
                  <a:gd name="T31" fmla="*/ 81 h 123"/>
                  <a:gd name="T32" fmla="*/ 102 w 98"/>
                  <a:gd name="T33" fmla="*/ 71 h 123"/>
                  <a:gd name="T34" fmla="*/ 117 w 98"/>
                  <a:gd name="T35" fmla="*/ 47 h 123"/>
                  <a:gd name="T36" fmla="*/ 116 w 98"/>
                  <a:gd name="T37" fmla="*/ 41 h 123"/>
                  <a:gd name="T38" fmla="*/ 105 w 98"/>
                  <a:gd name="T39" fmla="*/ 35 h 123"/>
                  <a:gd name="T40" fmla="*/ 98 w 98"/>
                  <a:gd name="T41" fmla="*/ 20 h 123"/>
                  <a:gd name="T42" fmla="*/ 90 w 98"/>
                  <a:gd name="T43" fmla="*/ 23 h 123"/>
                  <a:gd name="T44" fmla="*/ 75 w 98"/>
                  <a:gd name="T45" fmla="*/ 18 h 123"/>
                  <a:gd name="T46" fmla="*/ 64 w 98"/>
                  <a:gd name="T47" fmla="*/ 2 h 123"/>
                  <a:gd name="T48" fmla="*/ 59 w 98"/>
                  <a:gd name="T49" fmla="*/ 4 h 123"/>
                  <a:gd name="T50" fmla="*/ 57 w 98"/>
                  <a:gd name="T51" fmla="*/ 1 h 123"/>
                  <a:gd name="T52" fmla="*/ 52 w 98"/>
                  <a:gd name="T53" fmla="*/ 7 h 123"/>
                  <a:gd name="T54" fmla="*/ 54 w 98"/>
                  <a:gd name="T55" fmla="*/ 14 h 123"/>
                  <a:gd name="T56" fmla="*/ 48 w 98"/>
                  <a:gd name="T57" fmla="*/ 18 h 123"/>
                  <a:gd name="T58" fmla="*/ 48 w 98"/>
                  <a:gd name="T59" fmla="*/ 24 h 123"/>
                  <a:gd name="T60" fmla="*/ 45 w 98"/>
                  <a:gd name="T61" fmla="*/ 29 h 123"/>
                  <a:gd name="T62" fmla="*/ 47 w 98"/>
                  <a:gd name="T63" fmla="*/ 38 h 123"/>
                  <a:gd name="T64" fmla="*/ 54 w 98"/>
                  <a:gd name="T65" fmla="*/ 53 h 123"/>
                  <a:gd name="T66" fmla="*/ 47 w 98"/>
                  <a:gd name="T67" fmla="*/ 88 h 123"/>
                  <a:gd name="T68" fmla="*/ 0 w 98"/>
                  <a:gd name="T69" fmla="*/ 105 h 123"/>
                  <a:gd name="T70" fmla="*/ 20 w 98"/>
                  <a:gd name="T71" fmla="*/ 147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8"/>
                  <a:gd name="T109" fmla="*/ 0 h 123"/>
                  <a:gd name="T110" fmla="*/ 98 w 98"/>
                  <a:gd name="T111" fmla="*/ 123 h 123"/>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8" h="123">
                    <a:moveTo>
                      <a:pt x="17" y="123"/>
                    </a:moveTo>
                    <a:cubicBezTo>
                      <a:pt x="20" y="122"/>
                      <a:pt x="23" y="120"/>
                      <a:pt x="26" y="119"/>
                    </a:cubicBezTo>
                    <a:cubicBezTo>
                      <a:pt x="28" y="118"/>
                      <a:pt x="31" y="117"/>
                      <a:pt x="33" y="117"/>
                    </a:cubicBezTo>
                    <a:cubicBezTo>
                      <a:pt x="35" y="117"/>
                      <a:pt x="37" y="119"/>
                      <a:pt x="39" y="119"/>
                    </a:cubicBezTo>
                    <a:cubicBezTo>
                      <a:pt x="42" y="118"/>
                      <a:pt x="44" y="115"/>
                      <a:pt x="45" y="113"/>
                    </a:cubicBezTo>
                    <a:cubicBezTo>
                      <a:pt x="45" y="111"/>
                      <a:pt x="41" y="110"/>
                      <a:pt x="42" y="109"/>
                    </a:cubicBezTo>
                    <a:cubicBezTo>
                      <a:pt x="45" y="106"/>
                      <a:pt x="50" y="105"/>
                      <a:pt x="54" y="104"/>
                    </a:cubicBezTo>
                    <a:cubicBezTo>
                      <a:pt x="56" y="103"/>
                      <a:pt x="58" y="104"/>
                      <a:pt x="59" y="103"/>
                    </a:cubicBezTo>
                    <a:cubicBezTo>
                      <a:pt x="61" y="101"/>
                      <a:pt x="60" y="96"/>
                      <a:pt x="62" y="94"/>
                    </a:cubicBezTo>
                    <a:cubicBezTo>
                      <a:pt x="65" y="91"/>
                      <a:pt x="69" y="92"/>
                      <a:pt x="73" y="89"/>
                    </a:cubicBezTo>
                    <a:cubicBezTo>
                      <a:pt x="73" y="89"/>
                      <a:pt x="73" y="87"/>
                      <a:pt x="73" y="86"/>
                    </a:cubicBezTo>
                    <a:cubicBezTo>
                      <a:pt x="72" y="84"/>
                      <a:pt x="70" y="81"/>
                      <a:pt x="70" y="79"/>
                    </a:cubicBezTo>
                    <a:cubicBezTo>
                      <a:pt x="71" y="75"/>
                      <a:pt x="75" y="72"/>
                      <a:pt x="77" y="69"/>
                    </a:cubicBezTo>
                    <a:cubicBezTo>
                      <a:pt x="77" y="67"/>
                      <a:pt x="77" y="65"/>
                      <a:pt x="78" y="64"/>
                    </a:cubicBezTo>
                    <a:cubicBezTo>
                      <a:pt x="79" y="64"/>
                      <a:pt x="78" y="67"/>
                      <a:pt x="79" y="68"/>
                    </a:cubicBezTo>
                    <a:cubicBezTo>
                      <a:pt x="79" y="69"/>
                      <a:pt x="81" y="69"/>
                      <a:pt x="82" y="68"/>
                    </a:cubicBezTo>
                    <a:cubicBezTo>
                      <a:pt x="84" y="65"/>
                      <a:pt x="84" y="62"/>
                      <a:pt x="85" y="59"/>
                    </a:cubicBezTo>
                    <a:cubicBezTo>
                      <a:pt x="89" y="52"/>
                      <a:pt x="94" y="46"/>
                      <a:pt x="97" y="39"/>
                    </a:cubicBezTo>
                    <a:cubicBezTo>
                      <a:pt x="98" y="37"/>
                      <a:pt x="97" y="35"/>
                      <a:pt x="96" y="34"/>
                    </a:cubicBezTo>
                    <a:cubicBezTo>
                      <a:pt x="94" y="32"/>
                      <a:pt x="90" y="31"/>
                      <a:pt x="87" y="29"/>
                    </a:cubicBezTo>
                    <a:cubicBezTo>
                      <a:pt x="84" y="26"/>
                      <a:pt x="85" y="20"/>
                      <a:pt x="81" y="17"/>
                    </a:cubicBezTo>
                    <a:cubicBezTo>
                      <a:pt x="79" y="16"/>
                      <a:pt x="77" y="19"/>
                      <a:pt x="75" y="19"/>
                    </a:cubicBezTo>
                    <a:cubicBezTo>
                      <a:pt x="71" y="18"/>
                      <a:pt x="66" y="18"/>
                      <a:pt x="62" y="15"/>
                    </a:cubicBezTo>
                    <a:cubicBezTo>
                      <a:pt x="58" y="12"/>
                      <a:pt x="57" y="7"/>
                      <a:pt x="53" y="2"/>
                    </a:cubicBezTo>
                    <a:cubicBezTo>
                      <a:pt x="52" y="2"/>
                      <a:pt x="51" y="3"/>
                      <a:pt x="49" y="3"/>
                    </a:cubicBezTo>
                    <a:cubicBezTo>
                      <a:pt x="48" y="3"/>
                      <a:pt x="48" y="0"/>
                      <a:pt x="47" y="1"/>
                    </a:cubicBezTo>
                    <a:cubicBezTo>
                      <a:pt x="45" y="2"/>
                      <a:pt x="43" y="4"/>
                      <a:pt x="43" y="6"/>
                    </a:cubicBezTo>
                    <a:cubicBezTo>
                      <a:pt x="43" y="8"/>
                      <a:pt x="46" y="10"/>
                      <a:pt x="45" y="12"/>
                    </a:cubicBezTo>
                    <a:cubicBezTo>
                      <a:pt x="44" y="14"/>
                      <a:pt x="41" y="13"/>
                      <a:pt x="40" y="15"/>
                    </a:cubicBezTo>
                    <a:cubicBezTo>
                      <a:pt x="39" y="16"/>
                      <a:pt x="41" y="18"/>
                      <a:pt x="40" y="20"/>
                    </a:cubicBezTo>
                    <a:cubicBezTo>
                      <a:pt x="40" y="21"/>
                      <a:pt x="37" y="23"/>
                      <a:pt x="37" y="24"/>
                    </a:cubicBezTo>
                    <a:cubicBezTo>
                      <a:pt x="37" y="27"/>
                      <a:pt x="38" y="29"/>
                      <a:pt x="39" y="32"/>
                    </a:cubicBezTo>
                    <a:lnTo>
                      <a:pt x="45" y="44"/>
                    </a:lnTo>
                    <a:lnTo>
                      <a:pt x="39" y="74"/>
                    </a:lnTo>
                    <a:lnTo>
                      <a:pt x="0" y="88"/>
                    </a:lnTo>
                    <a:lnTo>
                      <a:pt x="17" y="123"/>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 name="Freeform 2613"/>
              <p:cNvSpPr>
                <a:spLocks noChangeAspect="1"/>
              </p:cNvSpPr>
              <p:nvPr/>
            </p:nvSpPr>
            <p:spPr bwMode="auto">
              <a:xfrm>
                <a:off x="3632" y="2185"/>
                <a:ext cx="75" cy="66"/>
              </a:xfrm>
              <a:custGeom>
                <a:avLst/>
                <a:gdLst>
                  <a:gd name="T0" fmla="*/ 68 w 62"/>
                  <a:gd name="T1" fmla="*/ 0 h 55"/>
                  <a:gd name="T2" fmla="*/ 63 w 62"/>
                  <a:gd name="T3" fmla="*/ 8 h 55"/>
                  <a:gd name="T4" fmla="*/ 52 w 62"/>
                  <a:gd name="T5" fmla="*/ 22 h 55"/>
                  <a:gd name="T6" fmla="*/ 44 w 62"/>
                  <a:gd name="T7" fmla="*/ 32 h 55"/>
                  <a:gd name="T8" fmla="*/ 30 w 62"/>
                  <a:gd name="T9" fmla="*/ 37 h 55"/>
                  <a:gd name="T10" fmla="*/ 16 w 62"/>
                  <a:gd name="T11" fmla="*/ 36 h 55"/>
                  <a:gd name="T12" fmla="*/ 12 w 62"/>
                  <a:gd name="T13" fmla="*/ 41 h 55"/>
                  <a:gd name="T14" fmla="*/ 6 w 62"/>
                  <a:gd name="T15" fmla="*/ 41 h 55"/>
                  <a:gd name="T16" fmla="*/ 4 w 62"/>
                  <a:gd name="T17" fmla="*/ 37 h 55"/>
                  <a:gd name="T18" fmla="*/ 0 w 62"/>
                  <a:gd name="T19" fmla="*/ 42 h 55"/>
                  <a:gd name="T20" fmla="*/ 5 w 62"/>
                  <a:gd name="T21" fmla="*/ 56 h 55"/>
                  <a:gd name="T22" fmla="*/ 52 w 62"/>
                  <a:gd name="T23" fmla="*/ 66 h 55"/>
                  <a:gd name="T24" fmla="*/ 57 w 62"/>
                  <a:gd name="T25" fmla="*/ 61 h 55"/>
                  <a:gd name="T26" fmla="*/ 54 w 62"/>
                  <a:gd name="T27" fmla="*/ 52 h 55"/>
                  <a:gd name="T28" fmla="*/ 58 w 62"/>
                  <a:gd name="T29" fmla="*/ 47 h 55"/>
                  <a:gd name="T30" fmla="*/ 58 w 62"/>
                  <a:gd name="T31" fmla="*/ 41 h 55"/>
                  <a:gd name="T32" fmla="*/ 64 w 62"/>
                  <a:gd name="T33" fmla="*/ 37 h 55"/>
                  <a:gd name="T34" fmla="*/ 62 w 62"/>
                  <a:gd name="T35" fmla="*/ 30 h 55"/>
                  <a:gd name="T36" fmla="*/ 67 w 62"/>
                  <a:gd name="T37" fmla="*/ 24 h 55"/>
                  <a:gd name="T38" fmla="*/ 69 w 62"/>
                  <a:gd name="T39" fmla="*/ 26 h 55"/>
                  <a:gd name="T40" fmla="*/ 74 w 62"/>
                  <a:gd name="T41" fmla="*/ 25 h 55"/>
                  <a:gd name="T42" fmla="*/ 74 w 62"/>
                  <a:gd name="T43" fmla="*/ 18 h 55"/>
                  <a:gd name="T44" fmla="*/ 74 w 62"/>
                  <a:gd name="T45" fmla="*/ 12 h 55"/>
                  <a:gd name="T46" fmla="*/ 71 w 62"/>
                  <a:gd name="T47" fmla="*/ 12 h 55"/>
                  <a:gd name="T48" fmla="*/ 69 w 62"/>
                  <a:gd name="T49" fmla="*/ 13 h 55"/>
                  <a:gd name="T50" fmla="*/ 69 w 62"/>
                  <a:gd name="T51" fmla="*/ 6 h 55"/>
                  <a:gd name="T52" fmla="*/ 68 w 62"/>
                  <a:gd name="T53" fmla="*/ 0 h 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2"/>
                  <a:gd name="T82" fmla="*/ 0 h 55"/>
                  <a:gd name="T83" fmla="*/ 62 w 62"/>
                  <a:gd name="T84" fmla="*/ 55 h 5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2" h="55">
                    <a:moveTo>
                      <a:pt x="56" y="0"/>
                    </a:moveTo>
                    <a:cubicBezTo>
                      <a:pt x="55" y="2"/>
                      <a:pt x="54" y="5"/>
                      <a:pt x="52" y="7"/>
                    </a:cubicBezTo>
                    <a:cubicBezTo>
                      <a:pt x="49" y="10"/>
                      <a:pt x="46" y="14"/>
                      <a:pt x="43" y="18"/>
                    </a:cubicBezTo>
                    <a:cubicBezTo>
                      <a:pt x="41" y="21"/>
                      <a:pt x="39" y="24"/>
                      <a:pt x="36" y="27"/>
                    </a:cubicBezTo>
                    <a:cubicBezTo>
                      <a:pt x="33" y="29"/>
                      <a:pt x="29" y="30"/>
                      <a:pt x="25" y="31"/>
                    </a:cubicBezTo>
                    <a:cubicBezTo>
                      <a:pt x="21" y="32"/>
                      <a:pt x="17" y="30"/>
                      <a:pt x="13" y="30"/>
                    </a:cubicBezTo>
                    <a:cubicBezTo>
                      <a:pt x="12" y="31"/>
                      <a:pt x="12" y="33"/>
                      <a:pt x="10" y="34"/>
                    </a:cubicBezTo>
                    <a:cubicBezTo>
                      <a:pt x="9" y="35"/>
                      <a:pt x="7" y="34"/>
                      <a:pt x="5" y="34"/>
                    </a:cubicBezTo>
                    <a:cubicBezTo>
                      <a:pt x="4" y="33"/>
                      <a:pt x="4" y="32"/>
                      <a:pt x="3" y="31"/>
                    </a:cubicBezTo>
                    <a:lnTo>
                      <a:pt x="0" y="35"/>
                    </a:lnTo>
                    <a:lnTo>
                      <a:pt x="4" y="47"/>
                    </a:lnTo>
                    <a:lnTo>
                      <a:pt x="43" y="55"/>
                    </a:lnTo>
                    <a:lnTo>
                      <a:pt x="47" y="51"/>
                    </a:lnTo>
                    <a:cubicBezTo>
                      <a:pt x="46" y="48"/>
                      <a:pt x="45" y="46"/>
                      <a:pt x="45" y="43"/>
                    </a:cubicBezTo>
                    <a:cubicBezTo>
                      <a:pt x="45" y="42"/>
                      <a:pt x="48" y="40"/>
                      <a:pt x="48" y="39"/>
                    </a:cubicBezTo>
                    <a:cubicBezTo>
                      <a:pt x="49" y="37"/>
                      <a:pt x="47" y="35"/>
                      <a:pt x="48" y="34"/>
                    </a:cubicBezTo>
                    <a:cubicBezTo>
                      <a:pt x="49" y="32"/>
                      <a:pt x="52" y="33"/>
                      <a:pt x="53" y="31"/>
                    </a:cubicBezTo>
                    <a:cubicBezTo>
                      <a:pt x="54" y="29"/>
                      <a:pt x="51" y="27"/>
                      <a:pt x="51" y="25"/>
                    </a:cubicBezTo>
                    <a:cubicBezTo>
                      <a:pt x="51" y="23"/>
                      <a:pt x="53" y="21"/>
                      <a:pt x="55" y="20"/>
                    </a:cubicBezTo>
                    <a:cubicBezTo>
                      <a:pt x="56" y="19"/>
                      <a:pt x="56" y="22"/>
                      <a:pt x="57" y="22"/>
                    </a:cubicBezTo>
                    <a:cubicBezTo>
                      <a:pt x="59" y="22"/>
                      <a:pt x="60" y="21"/>
                      <a:pt x="61" y="21"/>
                    </a:cubicBezTo>
                    <a:cubicBezTo>
                      <a:pt x="62" y="19"/>
                      <a:pt x="62" y="17"/>
                      <a:pt x="61" y="15"/>
                    </a:cubicBezTo>
                    <a:cubicBezTo>
                      <a:pt x="61" y="14"/>
                      <a:pt x="62" y="12"/>
                      <a:pt x="61" y="10"/>
                    </a:cubicBezTo>
                    <a:cubicBezTo>
                      <a:pt x="61" y="10"/>
                      <a:pt x="60" y="10"/>
                      <a:pt x="59" y="10"/>
                    </a:cubicBezTo>
                    <a:cubicBezTo>
                      <a:pt x="58" y="11"/>
                      <a:pt x="57" y="11"/>
                      <a:pt x="57" y="11"/>
                    </a:cubicBezTo>
                    <a:cubicBezTo>
                      <a:pt x="56" y="9"/>
                      <a:pt x="57" y="7"/>
                      <a:pt x="57" y="5"/>
                    </a:cubicBezTo>
                    <a:cubicBezTo>
                      <a:pt x="57" y="3"/>
                      <a:pt x="57" y="1"/>
                      <a:pt x="56" y="0"/>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 name="Freeform 2614"/>
              <p:cNvSpPr>
                <a:spLocks noChangeAspect="1"/>
              </p:cNvSpPr>
              <p:nvPr/>
            </p:nvSpPr>
            <p:spPr bwMode="auto">
              <a:xfrm>
                <a:off x="3551" y="2112"/>
                <a:ext cx="32" cy="31"/>
              </a:xfrm>
              <a:custGeom>
                <a:avLst/>
                <a:gdLst>
                  <a:gd name="T0" fmla="*/ 32 w 27"/>
                  <a:gd name="T1" fmla="*/ 31 h 26"/>
                  <a:gd name="T2" fmla="*/ 27 w 27"/>
                  <a:gd name="T3" fmla="*/ 23 h 26"/>
                  <a:gd name="T4" fmla="*/ 24 w 27"/>
                  <a:gd name="T5" fmla="*/ 19 h 26"/>
                  <a:gd name="T6" fmla="*/ 17 w 27"/>
                  <a:gd name="T7" fmla="*/ 17 h 26"/>
                  <a:gd name="T8" fmla="*/ 23 w 27"/>
                  <a:gd name="T9" fmla="*/ 12 h 26"/>
                  <a:gd name="T10" fmla="*/ 25 w 27"/>
                  <a:gd name="T11" fmla="*/ 10 h 26"/>
                  <a:gd name="T12" fmla="*/ 23 w 27"/>
                  <a:gd name="T13" fmla="*/ 4 h 26"/>
                  <a:gd name="T14" fmla="*/ 21 w 27"/>
                  <a:gd name="T15" fmla="*/ 1 h 26"/>
                  <a:gd name="T16" fmla="*/ 11 w 27"/>
                  <a:gd name="T17" fmla="*/ 2 h 26"/>
                  <a:gd name="T18" fmla="*/ 6 w 27"/>
                  <a:gd name="T19" fmla="*/ 10 h 26"/>
                  <a:gd name="T20" fmla="*/ 0 w 27"/>
                  <a:gd name="T21" fmla="*/ 18 h 26"/>
                  <a:gd name="T22" fmla="*/ 14 w 27"/>
                  <a:gd name="T23" fmla="*/ 21 h 26"/>
                  <a:gd name="T24" fmla="*/ 19 w 27"/>
                  <a:gd name="T25" fmla="*/ 31 h 26"/>
                  <a:gd name="T26" fmla="*/ 32 w 27"/>
                  <a:gd name="T27" fmla="*/ 31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7"/>
                  <a:gd name="T43" fmla="*/ 0 h 26"/>
                  <a:gd name="T44" fmla="*/ 27 w 27"/>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7" h="26">
                    <a:moveTo>
                      <a:pt x="27" y="26"/>
                    </a:moveTo>
                    <a:cubicBezTo>
                      <a:pt x="26" y="24"/>
                      <a:pt x="24" y="21"/>
                      <a:pt x="23" y="19"/>
                    </a:cubicBezTo>
                    <a:cubicBezTo>
                      <a:pt x="22" y="18"/>
                      <a:pt x="22" y="17"/>
                      <a:pt x="20" y="16"/>
                    </a:cubicBezTo>
                    <a:cubicBezTo>
                      <a:pt x="19" y="15"/>
                      <a:pt x="15" y="16"/>
                      <a:pt x="14" y="14"/>
                    </a:cubicBezTo>
                    <a:cubicBezTo>
                      <a:pt x="14" y="12"/>
                      <a:pt x="17" y="11"/>
                      <a:pt x="19" y="10"/>
                    </a:cubicBezTo>
                    <a:cubicBezTo>
                      <a:pt x="19" y="9"/>
                      <a:pt x="21" y="9"/>
                      <a:pt x="21" y="8"/>
                    </a:cubicBezTo>
                    <a:cubicBezTo>
                      <a:pt x="21" y="6"/>
                      <a:pt x="20" y="5"/>
                      <a:pt x="19" y="3"/>
                    </a:cubicBezTo>
                    <a:cubicBezTo>
                      <a:pt x="19" y="2"/>
                      <a:pt x="18" y="1"/>
                      <a:pt x="18" y="1"/>
                    </a:cubicBezTo>
                    <a:cubicBezTo>
                      <a:pt x="15" y="1"/>
                      <a:pt x="12" y="0"/>
                      <a:pt x="9" y="2"/>
                    </a:cubicBezTo>
                    <a:cubicBezTo>
                      <a:pt x="7" y="3"/>
                      <a:pt x="7" y="6"/>
                      <a:pt x="5" y="8"/>
                    </a:cubicBezTo>
                    <a:cubicBezTo>
                      <a:pt x="4" y="11"/>
                      <a:pt x="1" y="13"/>
                      <a:pt x="0" y="15"/>
                    </a:cubicBezTo>
                    <a:cubicBezTo>
                      <a:pt x="4" y="16"/>
                      <a:pt x="8" y="17"/>
                      <a:pt x="12" y="18"/>
                    </a:cubicBezTo>
                    <a:cubicBezTo>
                      <a:pt x="14" y="20"/>
                      <a:pt x="14" y="24"/>
                      <a:pt x="16" y="26"/>
                    </a:cubicBezTo>
                    <a:cubicBezTo>
                      <a:pt x="19" y="26"/>
                      <a:pt x="23" y="26"/>
                      <a:pt x="27" y="26"/>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 name="Freeform 2615"/>
              <p:cNvSpPr>
                <a:spLocks noChangeAspect="1"/>
              </p:cNvSpPr>
              <p:nvPr/>
            </p:nvSpPr>
            <p:spPr bwMode="auto">
              <a:xfrm>
                <a:off x="3437" y="1973"/>
                <a:ext cx="147" cy="157"/>
              </a:xfrm>
              <a:custGeom>
                <a:avLst/>
                <a:gdLst>
                  <a:gd name="T0" fmla="*/ 147 w 123"/>
                  <a:gd name="T1" fmla="*/ 143 h 131"/>
                  <a:gd name="T2" fmla="*/ 139 w 123"/>
                  <a:gd name="T3" fmla="*/ 140 h 131"/>
                  <a:gd name="T4" fmla="*/ 135 w 123"/>
                  <a:gd name="T5" fmla="*/ 140 h 131"/>
                  <a:gd name="T6" fmla="*/ 124 w 123"/>
                  <a:gd name="T7" fmla="*/ 141 h 131"/>
                  <a:gd name="T8" fmla="*/ 120 w 123"/>
                  <a:gd name="T9" fmla="*/ 149 h 131"/>
                  <a:gd name="T10" fmla="*/ 114 w 123"/>
                  <a:gd name="T11" fmla="*/ 157 h 131"/>
                  <a:gd name="T12" fmla="*/ 87 w 123"/>
                  <a:gd name="T13" fmla="*/ 156 h 131"/>
                  <a:gd name="T14" fmla="*/ 51 w 123"/>
                  <a:gd name="T15" fmla="*/ 122 h 131"/>
                  <a:gd name="T16" fmla="*/ 39 w 123"/>
                  <a:gd name="T17" fmla="*/ 115 h 131"/>
                  <a:gd name="T18" fmla="*/ 27 w 123"/>
                  <a:gd name="T19" fmla="*/ 105 h 131"/>
                  <a:gd name="T20" fmla="*/ 8 w 123"/>
                  <a:gd name="T21" fmla="*/ 98 h 131"/>
                  <a:gd name="T22" fmla="*/ 1 w 123"/>
                  <a:gd name="T23" fmla="*/ 93 h 131"/>
                  <a:gd name="T24" fmla="*/ 4 w 123"/>
                  <a:gd name="T25" fmla="*/ 90 h 131"/>
                  <a:gd name="T26" fmla="*/ 1 w 123"/>
                  <a:gd name="T27" fmla="*/ 81 h 131"/>
                  <a:gd name="T28" fmla="*/ 0 w 123"/>
                  <a:gd name="T29" fmla="*/ 77 h 131"/>
                  <a:gd name="T30" fmla="*/ 16 w 123"/>
                  <a:gd name="T31" fmla="*/ 65 h 131"/>
                  <a:gd name="T32" fmla="*/ 18 w 123"/>
                  <a:gd name="T33" fmla="*/ 60 h 131"/>
                  <a:gd name="T34" fmla="*/ 27 w 123"/>
                  <a:gd name="T35" fmla="*/ 54 h 131"/>
                  <a:gd name="T36" fmla="*/ 30 w 123"/>
                  <a:gd name="T37" fmla="*/ 42 h 131"/>
                  <a:gd name="T38" fmla="*/ 31 w 123"/>
                  <a:gd name="T39" fmla="*/ 35 h 131"/>
                  <a:gd name="T40" fmla="*/ 29 w 123"/>
                  <a:gd name="T41" fmla="*/ 24 h 131"/>
                  <a:gd name="T42" fmla="*/ 32 w 123"/>
                  <a:gd name="T43" fmla="*/ 18 h 131"/>
                  <a:gd name="T44" fmla="*/ 41 w 123"/>
                  <a:gd name="T45" fmla="*/ 13 h 131"/>
                  <a:gd name="T46" fmla="*/ 45 w 123"/>
                  <a:gd name="T47" fmla="*/ 5 h 131"/>
                  <a:gd name="T48" fmla="*/ 51 w 123"/>
                  <a:gd name="T49" fmla="*/ 0 h 131"/>
                  <a:gd name="T50" fmla="*/ 60 w 123"/>
                  <a:gd name="T51" fmla="*/ 4 h 131"/>
                  <a:gd name="T52" fmla="*/ 66 w 123"/>
                  <a:gd name="T53" fmla="*/ 6 h 131"/>
                  <a:gd name="T54" fmla="*/ 71 w 123"/>
                  <a:gd name="T55" fmla="*/ 2 h 131"/>
                  <a:gd name="T56" fmla="*/ 73 w 123"/>
                  <a:gd name="T57" fmla="*/ 8 h 131"/>
                  <a:gd name="T58" fmla="*/ 79 w 123"/>
                  <a:gd name="T59" fmla="*/ 6 h 131"/>
                  <a:gd name="T60" fmla="*/ 82 w 123"/>
                  <a:gd name="T61" fmla="*/ 13 h 131"/>
                  <a:gd name="T62" fmla="*/ 86 w 123"/>
                  <a:gd name="T63" fmla="*/ 18 h 131"/>
                  <a:gd name="T64" fmla="*/ 93 w 123"/>
                  <a:gd name="T65" fmla="*/ 28 h 131"/>
                  <a:gd name="T66" fmla="*/ 96 w 123"/>
                  <a:gd name="T67" fmla="*/ 28 h 131"/>
                  <a:gd name="T68" fmla="*/ 99 w 123"/>
                  <a:gd name="T69" fmla="*/ 30 h 131"/>
                  <a:gd name="T70" fmla="*/ 103 w 123"/>
                  <a:gd name="T71" fmla="*/ 30 h 131"/>
                  <a:gd name="T72" fmla="*/ 102 w 123"/>
                  <a:gd name="T73" fmla="*/ 36 h 131"/>
                  <a:gd name="T74" fmla="*/ 103 w 123"/>
                  <a:gd name="T75" fmla="*/ 46 h 131"/>
                  <a:gd name="T76" fmla="*/ 98 w 123"/>
                  <a:gd name="T77" fmla="*/ 47 h 131"/>
                  <a:gd name="T78" fmla="*/ 96 w 123"/>
                  <a:gd name="T79" fmla="*/ 58 h 131"/>
                  <a:gd name="T80" fmla="*/ 96 w 123"/>
                  <a:gd name="T81" fmla="*/ 67 h 131"/>
                  <a:gd name="T82" fmla="*/ 106 w 123"/>
                  <a:gd name="T83" fmla="*/ 81 h 131"/>
                  <a:gd name="T84" fmla="*/ 106 w 123"/>
                  <a:gd name="T85" fmla="*/ 85 h 131"/>
                  <a:gd name="T86" fmla="*/ 125 w 123"/>
                  <a:gd name="T87" fmla="*/ 99 h 131"/>
                  <a:gd name="T88" fmla="*/ 133 w 123"/>
                  <a:gd name="T89" fmla="*/ 113 h 131"/>
                  <a:gd name="T90" fmla="*/ 133 w 123"/>
                  <a:gd name="T91" fmla="*/ 122 h 131"/>
                  <a:gd name="T92" fmla="*/ 136 w 123"/>
                  <a:gd name="T93" fmla="*/ 126 h 131"/>
                  <a:gd name="T94" fmla="*/ 136 w 123"/>
                  <a:gd name="T95" fmla="*/ 133 h 131"/>
                  <a:gd name="T96" fmla="*/ 147 w 123"/>
                  <a:gd name="T97" fmla="*/ 143 h 1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23"/>
                  <a:gd name="T148" fmla="*/ 0 h 131"/>
                  <a:gd name="T149" fmla="*/ 123 w 123"/>
                  <a:gd name="T150" fmla="*/ 131 h 1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23" h="131">
                    <a:moveTo>
                      <a:pt x="123" y="119"/>
                    </a:moveTo>
                    <a:cubicBezTo>
                      <a:pt x="121" y="118"/>
                      <a:pt x="119" y="118"/>
                      <a:pt x="116" y="117"/>
                    </a:cubicBezTo>
                    <a:cubicBezTo>
                      <a:pt x="115" y="117"/>
                      <a:pt x="114" y="117"/>
                      <a:pt x="113" y="117"/>
                    </a:cubicBezTo>
                    <a:cubicBezTo>
                      <a:pt x="110" y="117"/>
                      <a:pt x="107" y="116"/>
                      <a:pt x="104" y="118"/>
                    </a:cubicBezTo>
                    <a:cubicBezTo>
                      <a:pt x="102" y="119"/>
                      <a:pt x="102" y="122"/>
                      <a:pt x="100" y="124"/>
                    </a:cubicBezTo>
                    <a:cubicBezTo>
                      <a:pt x="99" y="127"/>
                      <a:pt x="96" y="129"/>
                      <a:pt x="95" y="131"/>
                    </a:cubicBezTo>
                    <a:cubicBezTo>
                      <a:pt x="88" y="130"/>
                      <a:pt x="80" y="130"/>
                      <a:pt x="73" y="130"/>
                    </a:cubicBezTo>
                    <a:cubicBezTo>
                      <a:pt x="63" y="120"/>
                      <a:pt x="53" y="111"/>
                      <a:pt x="43" y="102"/>
                    </a:cubicBezTo>
                    <a:cubicBezTo>
                      <a:pt x="40" y="100"/>
                      <a:pt x="36" y="98"/>
                      <a:pt x="33" y="96"/>
                    </a:cubicBezTo>
                    <a:cubicBezTo>
                      <a:pt x="29" y="93"/>
                      <a:pt x="26" y="91"/>
                      <a:pt x="23" y="88"/>
                    </a:cubicBezTo>
                    <a:cubicBezTo>
                      <a:pt x="17" y="86"/>
                      <a:pt x="12" y="84"/>
                      <a:pt x="7" y="82"/>
                    </a:cubicBezTo>
                    <a:cubicBezTo>
                      <a:pt x="5" y="81"/>
                      <a:pt x="3" y="80"/>
                      <a:pt x="1" y="78"/>
                    </a:cubicBezTo>
                    <a:cubicBezTo>
                      <a:pt x="1" y="77"/>
                      <a:pt x="3" y="77"/>
                      <a:pt x="3" y="75"/>
                    </a:cubicBezTo>
                    <a:cubicBezTo>
                      <a:pt x="3" y="73"/>
                      <a:pt x="1" y="71"/>
                      <a:pt x="1" y="68"/>
                    </a:cubicBezTo>
                    <a:cubicBezTo>
                      <a:pt x="0" y="67"/>
                      <a:pt x="0" y="66"/>
                      <a:pt x="0" y="64"/>
                    </a:cubicBezTo>
                    <a:cubicBezTo>
                      <a:pt x="4" y="61"/>
                      <a:pt x="9" y="58"/>
                      <a:pt x="13" y="54"/>
                    </a:cubicBezTo>
                    <a:cubicBezTo>
                      <a:pt x="14" y="53"/>
                      <a:pt x="14" y="51"/>
                      <a:pt x="15" y="50"/>
                    </a:cubicBezTo>
                    <a:cubicBezTo>
                      <a:pt x="17" y="48"/>
                      <a:pt x="21" y="48"/>
                      <a:pt x="23" y="45"/>
                    </a:cubicBezTo>
                    <a:cubicBezTo>
                      <a:pt x="25" y="42"/>
                      <a:pt x="24" y="38"/>
                      <a:pt x="25" y="35"/>
                    </a:cubicBezTo>
                    <a:cubicBezTo>
                      <a:pt x="25" y="33"/>
                      <a:pt x="26" y="31"/>
                      <a:pt x="26" y="29"/>
                    </a:cubicBezTo>
                    <a:cubicBezTo>
                      <a:pt x="26" y="26"/>
                      <a:pt x="24" y="23"/>
                      <a:pt x="24" y="20"/>
                    </a:cubicBezTo>
                    <a:cubicBezTo>
                      <a:pt x="25" y="18"/>
                      <a:pt x="26" y="16"/>
                      <a:pt x="27" y="15"/>
                    </a:cubicBezTo>
                    <a:cubicBezTo>
                      <a:pt x="29" y="13"/>
                      <a:pt x="32" y="13"/>
                      <a:pt x="34" y="11"/>
                    </a:cubicBezTo>
                    <a:cubicBezTo>
                      <a:pt x="36" y="10"/>
                      <a:pt x="37" y="6"/>
                      <a:pt x="38" y="4"/>
                    </a:cubicBezTo>
                    <a:cubicBezTo>
                      <a:pt x="40" y="3"/>
                      <a:pt x="40" y="1"/>
                      <a:pt x="43" y="0"/>
                    </a:cubicBezTo>
                    <a:cubicBezTo>
                      <a:pt x="45" y="0"/>
                      <a:pt x="47" y="2"/>
                      <a:pt x="50" y="3"/>
                    </a:cubicBezTo>
                    <a:cubicBezTo>
                      <a:pt x="52" y="3"/>
                      <a:pt x="53" y="5"/>
                      <a:pt x="55" y="5"/>
                    </a:cubicBezTo>
                    <a:cubicBezTo>
                      <a:pt x="57" y="5"/>
                      <a:pt x="58" y="1"/>
                      <a:pt x="59" y="2"/>
                    </a:cubicBezTo>
                    <a:cubicBezTo>
                      <a:pt x="61" y="3"/>
                      <a:pt x="59" y="7"/>
                      <a:pt x="61" y="7"/>
                    </a:cubicBezTo>
                    <a:cubicBezTo>
                      <a:pt x="63" y="8"/>
                      <a:pt x="64" y="6"/>
                      <a:pt x="66" y="5"/>
                    </a:cubicBezTo>
                    <a:cubicBezTo>
                      <a:pt x="67" y="7"/>
                      <a:pt x="68" y="9"/>
                      <a:pt x="69" y="11"/>
                    </a:cubicBezTo>
                    <a:cubicBezTo>
                      <a:pt x="70" y="12"/>
                      <a:pt x="71" y="14"/>
                      <a:pt x="72" y="15"/>
                    </a:cubicBezTo>
                    <a:cubicBezTo>
                      <a:pt x="74" y="18"/>
                      <a:pt x="76" y="21"/>
                      <a:pt x="78" y="23"/>
                    </a:cubicBezTo>
                    <a:cubicBezTo>
                      <a:pt x="78" y="24"/>
                      <a:pt x="79" y="23"/>
                      <a:pt x="80" y="23"/>
                    </a:cubicBezTo>
                    <a:cubicBezTo>
                      <a:pt x="81" y="24"/>
                      <a:pt x="82" y="25"/>
                      <a:pt x="83" y="25"/>
                    </a:cubicBezTo>
                    <a:cubicBezTo>
                      <a:pt x="84" y="25"/>
                      <a:pt x="86" y="24"/>
                      <a:pt x="86" y="25"/>
                    </a:cubicBezTo>
                    <a:cubicBezTo>
                      <a:pt x="87" y="27"/>
                      <a:pt x="85" y="29"/>
                      <a:pt x="85" y="30"/>
                    </a:cubicBezTo>
                    <a:cubicBezTo>
                      <a:pt x="84" y="33"/>
                      <a:pt x="86" y="35"/>
                      <a:pt x="86" y="38"/>
                    </a:cubicBezTo>
                    <a:cubicBezTo>
                      <a:pt x="85" y="39"/>
                      <a:pt x="83" y="38"/>
                      <a:pt x="82" y="39"/>
                    </a:cubicBezTo>
                    <a:cubicBezTo>
                      <a:pt x="80" y="42"/>
                      <a:pt x="80" y="45"/>
                      <a:pt x="80" y="48"/>
                    </a:cubicBezTo>
                    <a:cubicBezTo>
                      <a:pt x="80" y="51"/>
                      <a:pt x="79" y="54"/>
                      <a:pt x="80" y="56"/>
                    </a:cubicBezTo>
                    <a:cubicBezTo>
                      <a:pt x="82" y="61"/>
                      <a:pt x="86" y="64"/>
                      <a:pt x="89" y="68"/>
                    </a:cubicBezTo>
                    <a:cubicBezTo>
                      <a:pt x="89" y="69"/>
                      <a:pt x="88" y="70"/>
                      <a:pt x="89" y="71"/>
                    </a:cubicBezTo>
                    <a:cubicBezTo>
                      <a:pt x="94" y="75"/>
                      <a:pt x="100" y="78"/>
                      <a:pt x="105" y="83"/>
                    </a:cubicBezTo>
                    <a:cubicBezTo>
                      <a:pt x="108" y="87"/>
                      <a:pt x="110" y="90"/>
                      <a:pt x="111" y="94"/>
                    </a:cubicBezTo>
                    <a:cubicBezTo>
                      <a:pt x="112" y="97"/>
                      <a:pt x="111" y="100"/>
                      <a:pt x="111" y="102"/>
                    </a:cubicBezTo>
                    <a:cubicBezTo>
                      <a:pt x="112" y="104"/>
                      <a:pt x="114" y="103"/>
                      <a:pt x="114" y="105"/>
                    </a:cubicBezTo>
                    <a:cubicBezTo>
                      <a:pt x="115" y="107"/>
                      <a:pt x="113" y="109"/>
                      <a:pt x="114" y="111"/>
                    </a:cubicBezTo>
                    <a:cubicBezTo>
                      <a:pt x="117" y="114"/>
                      <a:pt x="120" y="116"/>
                      <a:pt x="123" y="11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 name="Freeform 2616"/>
              <p:cNvSpPr>
                <a:spLocks noChangeAspect="1"/>
              </p:cNvSpPr>
              <p:nvPr/>
            </p:nvSpPr>
            <p:spPr bwMode="auto">
              <a:xfrm>
                <a:off x="3503" y="1926"/>
                <a:ext cx="301" cy="279"/>
              </a:xfrm>
              <a:custGeom>
                <a:avLst/>
                <a:gdLst>
                  <a:gd name="T0" fmla="*/ 13 w 251"/>
                  <a:gd name="T1" fmla="*/ 46 h 233"/>
                  <a:gd name="T2" fmla="*/ 6 w 251"/>
                  <a:gd name="T3" fmla="*/ 32 h 233"/>
                  <a:gd name="T4" fmla="*/ 1 w 251"/>
                  <a:gd name="T5" fmla="*/ 10 h 233"/>
                  <a:gd name="T6" fmla="*/ 14 w 251"/>
                  <a:gd name="T7" fmla="*/ 6 h 233"/>
                  <a:gd name="T8" fmla="*/ 24 w 251"/>
                  <a:gd name="T9" fmla="*/ 12 h 233"/>
                  <a:gd name="T10" fmla="*/ 34 w 251"/>
                  <a:gd name="T11" fmla="*/ 20 h 233"/>
                  <a:gd name="T12" fmla="*/ 38 w 251"/>
                  <a:gd name="T13" fmla="*/ 18 h 233"/>
                  <a:gd name="T14" fmla="*/ 44 w 251"/>
                  <a:gd name="T15" fmla="*/ 13 h 233"/>
                  <a:gd name="T16" fmla="*/ 64 w 251"/>
                  <a:gd name="T17" fmla="*/ 7 h 233"/>
                  <a:gd name="T18" fmla="*/ 65 w 251"/>
                  <a:gd name="T19" fmla="*/ 18 h 233"/>
                  <a:gd name="T20" fmla="*/ 68 w 251"/>
                  <a:gd name="T21" fmla="*/ 26 h 233"/>
                  <a:gd name="T22" fmla="*/ 74 w 251"/>
                  <a:gd name="T23" fmla="*/ 41 h 233"/>
                  <a:gd name="T24" fmla="*/ 96 w 251"/>
                  <a:gd name="T25" fmla="*/ 51 h 233"/>
                  <a:gd name="T26" fmla="*/ 127 w 251"/>
                  <a:gd name="T27" fmla="*/ 62 h 233"/>
                  <a:gd name="T28" fmla="*/ 152 w 251"/>
                  <a:gd name="T29" fmla="*/ 59 h 233"/>
                  <a:gd name="T30" fmla="*/ 150 w 251"/>
                  <a:gd name="T31" fmla="*/ 49 h 233"/>
                  <a:gd name="T32" fmla="*/ 165 w 251"/>
                  <a:gd name="T33" fmla="*/ 38 h 233"/>
                  <a:gd name="T34" fmla="*/ 186 w 251"/>
                  <a:gd name="T35" fmla="*/ 31 h 233"/>
                  <a:gd name="T36" fmla="*/ 197 w 251"/>
                  <a:gd name="T37" fmla="*/ 37 h 233"/>
                  <a:gd name="T38" fmla="*/ 219 w 251"/>
                  <a:gd name="T39" fmla="*/ 44 h 233"/>
                  <a:gd name="T40" fmla="*/ 227 w 251"/>
                  <a:gd name="T41" fmla="*/ 53 h 233"/>
                  <a:gd name="T42" fmla="*/ 241 w 251"/>
                  <a:gd name="T43" fmla="*/ 60 h 233"/>
                  <a:gd name="T44" fmla="*/ 258 w 251"/>
                  <a:gd name="T45" fmla="*/ 69 h 233"/>
                  <a:gd name="T46" fmla="*/ 261 w 251"/>
                  <a:gd name="T47" fmla="*/ 84 h 233"/>
                  <a:gd name="T48" fmla="*/ 253 w 251"/>
                  <a:gd name="T49" fmla="*/ 101 h 233"/>
                  <a:gd name="T50" fmla="*/ 252 w 251"/>
                  <a:gd name="T51" fmla="*/ 104 h 233"/>
                  <a:gd name="T52" fmla="*/ 254 w 251"/>
                  <a:gd name="T53" fmla="*/ 122 h 233"/>
                  <a:gd name="T54" fmla="*/ 254 w 251"/>
                  <a:gd name="T55" fmla="*/ 134 h 233"/>
                  <a:gd name="T56" fmla="*/ 260 w 251"/>
                  <a:gd name="T57" fmla="*/ 159 h 233"/>
                  <a:gd name="T58" fmla="*/ 272 w 251"/>
                  <a:gd name="T59" fmla="*/ 169 h 233"/>
                  <a:gd name="T60" fmla="*/ 261 w 251"/>
                  <a:gd name="T61" fmla="*/ 188 h 233"/>
                  <a:gd name="T62" fmla="*/ 273 w 251"/>
                  <a:gd name="T63" fmla="*/ 208 h 233"/>
                  <a:gd name="T64" fmla="*/ 285 w 251"/>
                  <a:gd name="T65" fmla="*/ 216 h 233"/>
                  <a:gd name="T66" fmla="*/ 293 w 251"/>
                  <a:gd name="T67" fmla="*/ 237 h 233"/>
                  <a:gd name="T68" fmla="*/ 299 w 251"/>
                  <a:gd name="T69" fmla="*/ 247 h 233"/>
                  <a:gd name="T70" fmla="*/ 290 w 251"/>
                  <a:gd name="T71" fmla="*/ 251 h 233"/>
                  <a:gd name="T72" fmla="*/ 279 w 251"/>
                  <a:gd name="T73" fmla="*/ 266 h 233"/>
                  <a:gd name="T74" fmla="*/ 277 w 251"/>
                  <a:gd name="T75" fmla="*/ 279 h 233"/>
                  <a:gd name="T76" fmla="*/ 258 w 251"/>
                  <a:gd name="T77" fmla="*/ 274 h 233"/>
                  <a:gd name="T78" fmla="*/ 234 w 251"/>
                  <a:gd name="T79" fmla="*/ 271 h 233"/>
                  <a:gd name="T80" fmla="*/ 212 w 251"/>
                  <a:gd name="T81" fmla="*/ 260 h 233"/>
                  <a:gd name="T82" fmla="*/ 198 w 251"/>
                  <a:gd name="T83" fmla="*/ 239 h 233"/>
                  <a:gd name="T84" fmla="*/ 177 w 251"/>
                  <a:gd name="T85" fmla="*/ 250 h 233"/>
                  <a:gd name="T86" fmla="*/ 158 w 251"/>
                  <a:gd name="T87" fmla="*/ 247 h 233"/>
                  <a:gd name="T88" fmla="*/ 149 w 251"/>
                  <a:gd name="T89" fmla="*/ 239 h 233"/>
                  <a:gd name="T90" fmla="*/ 143 w 251"/>
                  <a:gd name="T91" fmla="*/ 232 h 233"/>
                  <a:gd name="T92" fmla="*/ 128 w 251"/>
                  <a:gd name="T93" fmla="*/ 229 h 233"/>
                  <a:gd name="T94" fmla="*/ 116 w 251"/>
                  <a:gd name="T95" fmla="*/ 205 h 233"/>
                  <a:gd name="T96" fmla="*/ 112 w 251"/>
                  <a:gd name="T97" fmla="*/ 199 h 233"/>
                  <a:gd name="T98" fmla="*/ 94 w 251"/>
                  <a:gd name="T99" fmla="*/ 187 h 233"/>
                  <a:gd name="T100" fmla="*/ 88 w 251"/>
                  <a:gd name="T101" fmla="*/ 186 h 233"/>
                  <a:gd name="T102" fmla="*/ 85 w 251"/>
                  <a:gd name="T103" fmla="*/ 188 h 233"/>
                  <a:gd name="T104" fmla="*/ 71 w 251"/>
                  <a:gd name="T105" fmla="*/ 180 h 233"/>
                  <a:gd name="T106" fmla="*/ 67 w 251"/>
                  <a:gd name="T107" fmla="*/ 169 h 233"/>
                  <a:gd name="T108" fmla="*/ 60 w 251"/>
                  <a:gd name="T109" fmla="*/ 146 h 233"/>
                  <a:gd name="T110" fmla="*/ 41 w 251"/>
                  <a:gd name="T111" fmla="*/ 128 h 233"/>
                  <a:gd name="T112" fmla="*/ 30 w 251"/>
                  <a:gd name="T113" fmla="*/ 104 h 233"/>
                  <a:gd name="T114" fmla="*/ 37 w 251"/>
                  <a:gd name="T115" fmla="*/ 92 h 233"/>
                  <a:gd name="T116" fmla="*/ 37 w 251"/>
                  <a:gd name="T117" fmla="*/ 77 h 233"/>
                  <a:gd name="T118" fmla="*/ 30 w 251"/>
                  <a:gd name="T119" fmla="*/ 74 h 233"/>
                  <a:gd name="T120" fmla="*/ 20 w 251"/>
                  <a:gd name="T121" fmla="*/ 65 h 233"/>
                  <a:gd name="T122" fmla="*/ 13 w 251"/>
                  <a:gd name="T123" fmla="*/ 53 h 23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
                  <a:gd name="T187" fmla="*/ 0 h 233"/>
                  <a:gd name="T188" fmla="*/ 251 w 251"/>
                  <a:gd name="T189" fmla="*/ 233 h 23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 h="233">
                    <a:moveTo>
                      <a:pt x="11" y="44"/>
                    </a:moveTo>
                    <a:cubicBezTo>
                      <a:pt x="11" y="42"/>
                      <a:pt x="12" y="40"/>
                      <a:pt x="11" y="38"/>
                    </a:cubicBezTo>
                    <a:cubicBezTo>
                      <a:pt x="10" y="36"/>
                      <a:pt x="6" y="36"/>
                      <a:pt x="5" y="34"/>
                    </a:cubicBezTo>
                    <a:cubicBezTo>
                      <a:pt x="4" y="32"/>
                      <a:pt x="5" y="29"/>
                      <a:pt x="5" y="27"/>
                    </a:cubicBezTo>
                    <a:cubicBezTo>
                      <a:pt x="5" y="24"/>
                      <a:pt x="7" y="22"/>
                      <a:pt x="6" y="20"/>
                    </a:cubicBezTo>
                    <a:cubicBezTo>
                      <a:pt x="5" y="16"/>
                      <a:pt x="0" y="12"/>
                      <a:pt x="1" y="8"/>
                    </a:cubicBezTo>
                    <a:cubicBezTo>
                      <a:pt x="2" y="5"/>
                      <a:pt x="7" y="4"/>
                      <a:pt x="10" y="2"/>
                    </a:cubicBezTo>
                    <a:cubicBezTo>
                      <a:pt x="11" y="3"/>
                      <a:pt x="11" y="4"/>
                      <a:pt x="12" y="5"/>
                    </a:cubicBezTo>
                    <a:cubicBezTo>
                      <a:pt x="13" y="7"/>
                      <a:pt x="15" y="9"/>
                      <a:pt x="17" y="10"/>
                    </a:cubicBezTo>
                    <a:cubicBezTo>
                      <a:pt x="18" y="11"/>
                      <a:pt x="20" y="9"/>
                      <a:pt x="20" y="10"/>
                    </a:cubicBezTo>
                    <a:cubicBezTo>
                      <a:pt x="22" y="11"/>
                      <a:pt x="19" y="14"/>
                      <a:pt x="20" y="15"/>
                    </a:cubicBezTo>
                    <a:cubicBezTo>
                      <a:pt x="22" y="17"/>
                      <a:pt x="26" y="16"/>
                      <a:pt x="28" y="17"/>
                    </a:cubicBezTo>
                    <a:cubicBezTo>
                      <a:pt x="29" y="16"/>
                      <a:pt x="29" y="16"/>
                      <a:pt x="30" y="16"/>
                    </a:cubicBezTo>
                    <a:cubicBezTo>
                      <a:pt x="31" y="16"/>
                      <a:pt x="31" y="16"/>
                      <a:pt x="32" y="15"/>
                    </a:cubicBezTo>
                    <a:cubicBezTo>
                      <a:pt x="34" y="15"/>
                      <a:pt x="36" y="17"/>
                      <a:pt x="37" y="16"/>
                    </a:cubicBezTo>
                    <a:cubicBezTo>
                      <a:pt x="38" y="15"/>
                      <a:pt x="36" y="12"/>
                      <a:pt x="37" y="11"/>
                    </a:cubicBezTo>
                    <a:cubicBezTo>
                      <a:pt x="41" y="7"/>
                      <a:pt x="44" y="3"/>
                      <a:pt x="49" y="1"/>
                    </a:cubicBezTo>
                    <a:cubicBezTo>
                      <a:pt x="51" y="0"/>
                      <a:pt x="53" y="3"/>
                      <a:pt x="53" y="6"/>
                    </a:cubicBezTo>
                    <a:cubicBezTo>
                      <a:pt x="53" y="7"/>
                      <a:pt x="49" y="7"/>
                      <a:pt x="50" y="9"/>
                    </a:cubicBezTo>
                    <a:cubicBezTo>
                      <a:pt x="50" y="11"/>
                      <a:pt x="54" y="12"/>
                      <a:pt x="54" y="15"/>
                    </a:cubicBezTo>
                    <a:cubicBezTo>
                      <a:pt x="55" y="16"/>
                      <a:pt x="50" y="16"/>
                      <a:pt x="50" y="18"/>
                    </a:cubicBezTo>
                    <a:cubicBezTo>
                      <a:pt x="51" y="21"/>
                      <a:pt x="54" y="21"/>
                      <a:pt x="57" y="22"/>
                    </a:cubicBezTo>
                    <a:cubicBezTo>
                      <a:pt x="58" y="23"/>
                      <a:pt x="58" y="22"/>
                      <a:pt x="59" y="22"/>
                    </a:cubicBezTo>
                    <a:cubicBezTo>
                      <a:pt x="60" y="26"/>
                      <a:pt x="60" y="30"/>
                      <a:pt x="62" y="34"/>
                    </a:cubicBezTo>
                    <a:cubicBezTo>
                      <a:pt x="64" y="37"/>
                      <a:pt x="68" y="38"/>
                      <a:pt x="71" y="40"/>
                    </a:cubicBezTo>
                    <a:cubicBezTo>
                      <a:pt x="74" y="41"/>
                      <a:pt x="77" y="41"/>
                      <a:pt x="80" y="43"/>
                    </a:cubicBezTo>
                    <a:cubicBezTo>
                      <a:pt x="83" y="45"/>
                      <a:pt x="85" y="48"/>
                      <a:pt x="89" y="50"/>
                    </a:cubicBezTo>
                    <a:cubicBezTo>
                      <a:pt x="94" y="52"/>
                      <a:pt x="100" y="52"/>
                      <a:pt x="106" y="52"/>
                    </a:cubicBezTo>
                    <a:cubicBezTo>
                      <a:pt x="111" y="52"/>
                      <a:pt x="115" y="50"/>
                      <a:pt x="120" y="49"/>
                    </a:cubicBezTo>
                    <a:cubicBezTo>
                      <a:pt x="122" y="49"/>
                      <a:pt x="125" y="51"/>
                      <a:pt x="127" y="49"/>
                    </a:cubicBezTo>
                    <a:cubicBezTo>
                      <a:pt x="128" y="48"/>
                      <a:pt x="125" y="46"/>
                      <a:pt x="125" y="44"/>
                    </a:cubicBezTo>
                    <a:cubicBezTo>
                      <a:pt x="124" y="43"/>
                      <a:pt x="125" y="42"/>
                      <a:pt x="125" y="41"/>
                    </a:cubicBezTo>
                    <a:cubicBezTo>
                      <a:pt x="128" y="40"/>
                      <a:pt x="132" y="40"/>
                      <a:pt x="135" y="38"/>
                    </a:cubicBezTo>
                    <a:cubicBezTo>
                      <a:pt x="137" y="37"/>
                      <a:pt x="136" y="33"/>
                      <a:pt x="138" y="32"/>
                    </a:cubicBezTo>
                    <a:cubicBezTo>
                      <a:pt x="141" y="29"/>
                      <a:pt x="146" y="30"/>
                      <a:pt x="150" y="29"/>
                    </a:cubicBezTo>
                    <a:cubicBezTo>
                      <a:pt x="152" y="28"/>
                      <a:pt x="152" y="26"/>
                      <a:pt x="155" y="26"/>
                    </a:cubicBezTo>
                    <a:cubicBezTo>
                      <a:pt x="157" y="26"/>
                      <a:pt x="159" y="27"/>
                      <a:pt x="161" y="28"/>
                    </a:cubicBezTo>
                    <a:cubicBezTo>
                      <a:pt x="162" y="29"/>
                      <a:pt x="163" y="30"/>
                      <a:pt x="164" y="31"/>
                    </a:cubicBezTo>
                    <a:cubicBezTo>
                      <a:pt x="168" y="32"/>
                      <a:pt x="171" y="33"/>
                      <a:pt x="175" y="34"/>
                    </a:cubicBezTo>
                    <a:cubicBezTo>
                      <a:pt x="177" y="35"/>
                      <a:pt x="180" y="36"/>
                      <a:pt x="183" y="37"/>
                    </a:cubicBezTo>
                    <a:cubicBezTo>
                      <a:pt x="185" y="38"/>
                      <a:pt x="188" y="38"/>
                      <a:pt x="189" y="39"/>
                    </a:cubicBezTo>
                    <a:cubicBezTo>
                      <a:pt x="190" y="41"/>
                      <a:pt x="187" y="43"/>
                      <a:pt x="189" y="44"/>
                    </a:cubicBezTo>
                    <a:cubicBezTo>
                      <a:pt x="191" y="46"/>
                      <a:pt x="195" y="44"/>
                      <a:pt x="197" y="45"/>
                    </a:cubicBezTo>
                    <a:cubicBezTo>
                      <a:pt x="199" y="46"/>
                      <a:pt x="199" y="50"/>
                      <a:pt x="201" y="50"/>
                    </a:cubicBezTo>
                    <a:cubicBezTo>
                      <a:pt x="205" y="52"/>
                      <a:pt x="210" y="51"/>
                      <a:pt x="214" y="53"/>
                    </a:cubicBezTo>
                    <a:cubicBezTo>
                      <a:pt x="215" y="54"/>
                      <a:pt x="215" y="56"/>
                      <a:pt x="215" y="58"/>
                    </a:cubicBezTo>
                    <a:cubicBezTo>
                      <a:pt x="215" y="60"/>
                      <a:pt x="215" y="62"/>
                      <a:pt x="215" y="64"/>
                    </a:cubicBezTo>
                    <a:cubicBezTo>
                      <a:pt x="215" y="66"/>
                      <a:pt x="217" y="68"/>
                      <a:pt x="218" y="70"/>
                    </a:cubicBezTo>
                    <a:cubicBezTo>
                      <a:pt x="217" y="72"/>
                      <a:pt x="217" y="75"/>
                      <a:pt x="216" y="77"/>
                    </a:cubicBezTo>
                    <a:cubicBezTo>
                      <a:pt x="215" y="79"/>
                      <a:pt x="212" y="81"/>
                      <a:pt x="211" y="84"/>
                    </a:cubicBezTo>
                    <a:cubicBezTo>
                      <a:pt x="211" y="85"/>
                      <a:pt x="213" y="86"/>
                      <a:pt x="213" y="87"/>
                    </a:cubicBezTo>
                    <a:cubicBezTo>
                      <a:pt x="212" y="88"/>
                      <a:pt x="210" y="86"/>
                      <a:pt x="210" y="87"/>
                    </a:cubicBezTo>
                    <a:cubicBezTo>
                      <a:pt x="209" y="90"/>
                      <a:pt x="208" y="94"/>
                      <a:pt x="209" y="97"/>
                    </a:cubicBezTo>
                    <a:cubicBezTo>
                      <a:pt x="209" y="99"/>
                      <a:pt x="212" y="100"/>
                      <a:pt x="212" y="102"/>
                    </a:cubicBezTo>
                    <a:cubicBezTo>
                      <a:pt x="212" y="104"/>
                      <a:pt x="209" y="104"/>
                      <a:pt x="209" y="106"/>
                    </a:cubicBezTo>
                    <a:cubicBezTo>
                      <a:pt x="209" y="108"/>
                      <a:pt x="212" y="110"/>
                      <a:pt x="212" y="112"/>
                    </a:cubicBezTo>
                    <a:cubicBezTo>
                      <a:pt x="213" y="116"/>
                      <a:pt x="214" y="122"/>
                      <a:pt x="212" y="126"/>
                    </a:cubicBezTo>
                    <a:cubicBezTo>
                      <a:pt x="213" y="129"/>
                      <a:pt x="215" y="131"/>
                      <a:pt x="217" y="133"/>
                    </a:cubicBezTo>
                    <a:cubicBezTo>
                      <a:pt x="219" y="134"/>
                      <a:pt x="223" y="131"/>
                      <a:pt x="225" y="133"/>
                    </a:cubicBezTo>
                    <a:cubicBezTo>
                      <a:pt x="227" y="134"/>
                      <a:pt x="228" y="138"/>
                      <a:pt x="227" y="141"/>
                    </a:cubicBezTo>
                    <a:cubicBezTo>
                      <a:pt x="226" y="145"/>
                      <a:pt x="222" y="148"/>
                      <a:pt x="220" y="152"/>
                    </a:cubicBezTo>
                    <a:cubicBezTo>
                      <a:pt x="219" y="153"/>
                      <a:pt x="219" y="155"/>
                      <a:pt x="218" y="157"/>
                    </a:cubicBezTo>
                    <a:cubicBezTo>
                      <a:pt x="221" y="160"/>
                      <a:pt x="224" y="163"/>
                      <a:pt x="226" y="166"/>
                    </a:cubicBezTo>
                    <a:cubicBezTo>
                      <a:pt x="228" y="169"/>
                      <a:pt x="227" y="172"/>
                      <a:pt x="228" y="174"/>
                    </a:cubicBezTo>
                    <a:cubicBezTo>
                      <a:pt x="228" y="176"/>
                      <a:pt x="230" y="177"/>
                      <a:pt x="231" y="178"/>
                    </a:cubicBezTo>
                    <a:cubicBezTo>
                      <a:pt x="233" y="179"/>
                      <a:pt x="236" y="179"/>
                      <a:pt x="238" y="180"/>
                    </a:cubicBezTo>
                    <a:cubicBezTo>
                      <a:pt x="240" y="181"/>
                      <a:pt x="241" y="182"/>
                      <a:pt x="242" y="183"/>
                    </a:cubicBezTo>
                    <a:cubicBezTo>
                      <a:pt x="243" y="188"/>
                      <a:pt x="241" y="194"/>
                      <a:pt x="244" y="198"/>
                    </a:cubicBezTo>
                    <a:cubicBezTo>
                      <a:pt x="245" y="200"/>
                      <a:pt x="249" y="198"/>
                      <a:pt x="250" y="200"/>
                    </a:cubicBezTo>
                    <a:cubicBezTo>
                      <a:pt x="251" y="201"/>
                      <a:pt x="250" y="204"/>
                      <a:pt x="249" y="206"/>
                    </a:cubicBezTo>
                    <a:cubicBezTo>
                      <a:pt x="249" y="207"/>
                      <a:pt x="250" y="208"/>
                      <a:pt x="249" y="209"/>
                    </a:cubicBezTo>
                    <a:cubicBezTo>
                      <a:pt x="247" y="210"/>
                      <a:pt x="244" y="209"/>
                      <a:pt x="242" y="210"/>
                    </a:cubicBezTo>
                    <a:cubicBezTo>
                      <a:pt x="239" y="211"/>
                      <a:pt x="237" y="212"/>
                      <a:pt x="235" y="214"/>
                    </a:cubicBezTo>
                    <a:cubicBezTo>
                      <a:pt x="234" y="216"/>
                      <a:pt x="233" y="219"/>
                      <a:pt x="233" y="222"/>
                    </a:cubicBezTo>
                    <a:cubicBezTo>
                      <a:pt x="233" y="224"/>
                      <a:pt x="234" y="227"/>
                      <a:pt x="234" y="229"/>
                    </a:cubicBezTo>
                    <a:cubicBezTo>
                      <a:pt x="233" y="230"/>
                      <a:pt x="232" y="233"/>
                      <a:pt x="231" y="233"/>
                    </a:cubicBezTo>
                    <a:cubicBezTo>
                      <a:pt x="229" y="232"/>
                      <a:pt x="227" y="230"/>
                      <a:pt x="225" y="230"/>
                    </a:cubicBezTo>
                    <a:cubicBezTo>
                      <a:pt x="221" y="229"/>
                      <a:pt x="218" y="229"/>
                      <a:pt x="215" y="229"/>
                    </a:cubicBezTo>
                    <a:cubicBezTo>
                      <a:pt x="210" y="229"/>
                      <a:pt x="205" y="230"/>
                      <a:pt x="201" y="229"/>
                    </a:cubicBezTo>
                    <a:cubicBezTo>
                      <a:pt x="199" y="229"/>
                      <a:pt x="197" y="227"/>
                      <a:pt x="195" y="226"/>
                    </a:cubicBezTo>
                    <a:cubicBezTo>
                      <a:pt x="190" y="225"/>
                      <a:pt x="185" y="225"/>
                      <a:pt x="181" y="222"/>
                    </a:cubicBezTo>
                    <a:cubicBezTo>
                      <a:pt x="179" y="221"/>
                      <a:pt x="178" y="219"/>
                      <a:pt x="177" y="217"/>
                    </a:cubicBezTo>
                    <a:cubicBezTo>
                      <a:pt x="176" y="213"/>
                      <a:pt x="176" y="208"/>
                      <a:pt x="173" y="204"/>
                    </a:cubicBezTo>
                    <a:cubicBezTo>
                      <a:pt x="171" y="202"/>
                      <a:pt x="168" y="200"/>
                      <a:pt x="165" y="200"/>
                    </a:cubicBezTo>
                    <a:cubicBezTo>
                      <a:pt x="162" y="201"/>
                      <a:pt x="159" y="203"/>
                      <a:pt x="156" y="205"/>
                    </a:cubicBezTo>
                    <a:cubicBezTo>
                      <a:pt x="153" y="206"/>
                      <a:pt x="151" y="209"/>
                      <a:pt x="148" y="209"/>
                    </a:cubicBezTo>
                    <a:cubicBezTo>
                      <a:pt x="145" y="209"/>
                      <a:pt x="143" y="206"/>
                      <a:pt x="141" y="205"/>
                    </a:cubicBezTo>
                    <a:cubicBezTo>
                      <a:pt x="138" y="205"/>
                      <a:pt x="135" y="206"/>
                      <a:pt x="132" y="206"/>
                    </a:cubicBezTo>
                    <a:cubicBezTo>
                      <a:pt x="131" y="206"/>
                      <a:pt x="132" y="204"/>
                      <a:pt x="132" y="203"/>
                    </a:cubicBezTo>
                    <a:cubicBezTo>
                      <a:pt x="129" y="202"/>
                      <a:pt x="126" y="202"/>
                      <a:pt x="124" y="200"/>
                    </a:cubicBezTo>
                    <a:cubicBezTo>
                      <a:pt x="122" y="200"/>
                      <a:pt x="120" y="199"/>
                      <a:pt x="119" y="197"/>
                    </a:cubicBezTo>
                    <a:cubicBezTo>
                      <a:pt x="118" y="196"/>
                      <a:pt x="120" y="195"/>
                      <a:pt x="119" y="194"/>
                    </a:cubicBezTo>
                    <a:cubicBezTo>
                      <a:pt x="118" y="192"/>
                      <a:pt x="116" y="192"/>
                      <a:pt x="114" y="192"/>
                    </a:cubicBezTo>
                    <a:cubicBezTo>
                      <a:pt x="112" y="191"/>
                      <a:pt x="109" y="193"/>
                      <a:pt x="107" y="191"/>
                    </a:cubicBezTo>
                    <a:cubicBezTo>
                      <a:pt x="103" y="188"/>
                      <a:pt x="101" y="184"/>
                      <a:pt x="99" y="179"/>
                    </a:cubicBezTo>
                    <a:cubicBezTo>
                      <a:pt x="97" y="177"/>
                      <a:pt x="99" y="173"/>
                      <a:pt x="97" y="171"/>
                    </a:cubicBezTo>
                    <a:cubicBezTo>
                      <a:pt x="96" y="169"/>
                      <a:pt x="94" y="172"/>
                      <a:pt x="93" y="171"/>
                    </a:cubicBezTo>
                    <a:cubicBezTo>
                      <a:pt x="92" y="170"/>
                      <a:pt x="94" y="168"/>
                      <a:pt x="93" y="166"/>
                    </a:cubicBezTo>
                    <a:cubicBezTo>
                      <a:pt x="91" y="161"/>
                      <a:pt x="88" y="155"/>
                      <a:pt x="83" y="152"/>
                    </a:cubicBezTo>
                    <a:cubicBezTo>
                      <a:pt x="81" y="151"/>
                      <a:pt x="80" y="156"/>
                      <a:pt x="78" y="156"/>
                    </a:cubicBezTo>
                    <a:cubicBezTo>
                      <a:pt x="78" y="156"/>
                      <a:pt x="78" y="155"/>
                      <a:pt x="78" y="155"/>
                    </a:cubicBezTo>
                    <a:cubicBezTo>
                      <a:pt x="76" y="155"/>
                      <a:pt x="75" y="156"/>
                      <a:pt x="73" y="155"/>
                    </a:cubicBezTo>
                    <a:cubicBezTo>
                      <a:pt x="72" y="154"/>
                      <a:pt x="72" y="151"/>
                      <a:pt x="71" y="152"/>
                    </a:cubicBezTo>
                    <a:cubicBezTo>
                      <a:pt x="70" y="153"/>
                      <a:pt x="72" y="155"/>
                      <a:pt x="71" y="157"/>
                    </a:cubicBezTo>
                    <a:cubicBezTo>
                      <a:pt x="71" y="157"/>
                      <a:pt x="69" y="158"/>
                      <a:pt x="68" y="158"/>
                    </a:cubicBezTo>
                    <a:cubicBezTo>
                      <a:pt x="65" y="155"/>
                      <a:pt x="62" y="153"/>
                      <a:pt x="59" y="150"/>
                    </a:cubicBezTo>
                    <a:cubicBezTo>
                      <a:pt x="58" y="148"/>
                      <a:pt x="60" y="146"/>
                      <a:pt x="59" y="144"/>
                    </a:cubicBezTo>
                    <a:cubicBezTo>
                      <a:pt x="59" y="142"/>
                      <a:pt x="57" y="143"/>
                      <a:pt x="56" y="141"/>
                    </a:cubicBezTo>
                    <a:cubicBezTo>
                      <a:pt x="56" y="139"/>
                      <a:pt x="57" y="136"/>
                      <a:pt x="56" y="133"/>
                    </a:cubicBezTo>
                    <a:cubicBezTo>
                      <a:pt x="55" y="129"/>
                      <a:pt x="53" y="126"/>
                      <a:pt x="50" y="122"/>
                    </a:cubicBezTo>
                    <a:cubicBezTo>
                      <a:pt x="45" y="117"/>
                      <a:pt x="39" y="114"/>
                      <a:pt x="34" y="110"/>
                    </a:cubicBezTo>
                    <a:cubicBezTo>
                      <a:pt x="33" y="109"/>
                      <a:pt x="34" y="108"/>
                      <a:pt x="34" y="107"/>
                    </a:cubicBezTo>
                    <a:cubicBezTo>
                      <a:pt x="31" y="103"/>
                      <a:pt x="27" y="100"/>
                      <a:pt x="25" y="95"/>
                    </a:cubicBezTo>
                    <a:cubicBezTo>
                      <a:pt x="24" y="93"/>
                      <a:pt x="25" y="90"/>
                      <a:pt x="25" y="87"/>
                    </a:cubicBezTo>
                    <a:cubicBezTo>
                      <a:pt x="25" y="84"/>
                      <a:pt x="25" y="81"/>
                      <a:pt x="27" y="78"/>
                    </a:cubicBezTo>
                    <a:cubicBezTo>
                      <a:pt x="28" y="77"/>
                      <a:pt x="30" y="78"/>
                      <a:pt x="31" y="77"/>
                    </a:cubicBezTo>
                    <a:cubicBezTo>
                      <a:pt x="31" y="74"/>
                      <a:pt x="29" y="72"/>
                      <a:pt x="30" y="69"/>
                    </a:cubicBezTo>
                    <a:cubicBezTo>
                      <a:pt x="30" y="68"/>
                      <a:pt x="32" y="66"/>
                      <a:pt x="31" y="64"/>
                    </a:cubicBezTo>
                    <a:cubicBezTo>
                      <a:pt x="31" y="63"/>
                      <a:pt x="29" y="64"/>
                      <a:pt x="28" y="64"/>
                    </a:cubicBezTo>
                    <a:cubicBezTo>
                      <a:pt x="27" y="64"/>
                      <a:pt x="26" y="63"/>
                      <a:pt x="25" y="62"/>
                    </a:cubicBezTo>
                    <a:cubicBezTo>
                      <a:pt x="24" y="62"/>
                      <a:pt x="23" y="63"/>
                      <a:pt x="23" y="62"/>
                    </a:cubicBezTo>
                    <a:cubicBezTo>
                      <a:pt x="21" y="60"/>
                      <a:pt x="19" y="57"/>
                      <a:pt x="17" y="54"/>
                    </a:cubicBezTo>
                    <a:cubicBezTo>
                      <a:pt x="16" y="53"/>
                      <a:pt x="15" y="51"/>
                      <a:pt x="14" y="50"/>
                    </a:cubicBezTo>
                    <a:cubicBezTo>
                      <a:pt x="13" y="48"/>
                      <a:pt x="12" y="46"/>
                      <a:pt x="11" y="44"/>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 name="Freeform 2617"/>
              <p:cNvSpPr>
                <a:spLocks noChangeAspect="1"/>
              </p:cNvSpPr>
              <p:nvPr/>
            </p:nvSpPr>
            <p:spPr bwMode="auto">
              <a:xfrm>
                <a:off x="3440" y="1851"/>
                <a:ext cx="100" cy="51"/>
              </a:xfrm>
              <a:custGeom>
                <a:avLst/>
                <a:gdLst>
                  <a:gd name="T0" fmla="*/ 0 w 83"/>
                  <a:gd name="T1" fmla="*/ 1 h 42"/>
                  <a:gd name="T2" fmla="*/ 10 w 83"/>
                  <a:gd name="T3" fmla="*/ 7 h 42"/>
                  <a:gd name="T4" fmla="*/ 14 w 83"/>
                  <a:gd name="T5" fmla="*/ 13 h 42"/>
                  <a:gd name="T6" fmla="*/ 23 w 83"/>
                  <a:gd name="T7" fmla="*/ 17 h 42"/>
                  <a:gd name="T8" fmla="*/ 23 w 83"/>
                  <a:gd name="T9" fmla="*/ 24 h 42"/>
                  <a:gd name="T10" fmla="*/ 28 w 83"/>
                  <a:gd name="T11" fmla="*/ 34 h 42"/>
                  <a:gd name="T12" fmla="*/ 24 w 83"/>
                  <a:gd name="T13" fmla="*/ 44 h 42"/>
                  <a:gd name="T14" fmla="*/ 30 w 83"/>
                  <a:gd name="T15" fmla="*/ 44 h 42"/>
                  <a:gd name="T16" fmla="*/ 39 w 83"/>
                  <a:gd name="T17" fmla="*/ 41 h 42"/>
                  <a:gd name="T18" fmla="*/ 47 w 83"/>
                  <a:gd name="T19" fmla="*/ 45 h 42"/>
                  <a:gd name="T20" fmla="*/ 53 w 83"/>
                  <a:gd name="T21" fmla="*/ 49 h 42"/>
                  <a:gd name="T22" fmla="*/ 59 w 83"/>
                  <a:gd name="T23" fmla="*/ 46 h 42"/>
                  <a:gd name="T24" fmla="*/ 64 w 83"/>
                  <a:gd name="T25" fmla="*/ 46 h 42"/>
                  <a:gd name="T26" fmla="*/ 70 w 83"/>
                  <a:gd name="T27" fmla="*/ 46 h 42"/>
                  <a:gd name="T28" fmla="*/ 75 w 83"/>
                  <a:gd name="T29" fmla="*/ 46 h 42"/>
                  <a:gd name="T30" fmla="*/ 78 w 83"/>
                  <a:gd name="T31" fmla="*/ 41 h 42"/>
                  <a:gd name="T32" fmla="*/ 84 w 83"/>
                  <a:gd name="T33" fmla="*/ 45 h 42"/>
                  <a:gd name="T34" fmla="*/ 90 w 83"/>
                  <a:gd name="T35" fmla="*/ 47 h 42"/>
                  <a:gd name="T36" fmla="*/ 99 w 83"/>
                  <a:gd name="T37" fmla="*/ 50 h 42"/>
                  <a:gd name="T38" fmla="*/ 99 w 83"/>
                  <a:gd name="T39" fmla="*/ 45 h 42"/>
                  <a:gd name="T40" fmla="*/ 94 w 83"/>
                  <a:gd name="T41" fmla="*/ 43 h 42"/>
                  <a:gd name="T42" fmla="*/ 90 w 83"/>
                  <a:gd name="T43" fmla="*/ 36 h 42"/>
                  <a:gd name="T44" fmla="*/ 95 w 83"/>
                  <a:gd name="T45" fmla="*/ 33 h 42"/>
                  <a:gd name="T46" fmla="*/ 82 w 83"/>
                  <a:gd name="T47" fmla="*/ 25 h 42"/>
                  <a:gd name="T48" fmla="*/ 82 w 83"/>
                  <a:gd name="T49" fmla="*/ 21 h 42"/>
                  <a:gd name="T50" fmla="*/ 73 w 83"/>
                  <a:gd name="T51" fmla="*/ 16 h 42"/>
                  <a:gd name="T52" fmla="*/ 70 w 83"/>
                  <a:gd name="T53" fmla="*/ 16 h 42"/>
                  <a:gd name="T54" fmla="*/ 65 w 83"/>
                  <a:gd name="T55" fmla="*/ 17 h 42"/>
                  <a:gd name="T56" fmla="*/ 58 w 83"/>
                  <a:gd name="T57" fmla="*/ 19 h 42"/>
                  <a:gd name="T58" fmla="*/ 54 w 83"/>
                  <a:gd name="T59" fmla="*/ 16 h 42"/>
                  <a:gd name="T60" fmla="*/ 45 w 83"/>
                  <a:gd name="T61" fmla="*/ 11 h 42"/>
                  <a:gd name="T62" fmla="*/ 35 w 83"/>
                  <a:gd name="T63" fmla="*/ 5 h 42"/>
                  <a:gd name="T64" fmla="*/ 23 w 83"/>
                  <a:gd name="T65" fmla="*/ 6 h 42"/>
                  <a:gd name="T66" fmla="*/ 13 w 83"/>
                  <a:gd name="T67" fmla="*/ 1 h 42"/>
                  <a:gd name="T68" fmla="*/ 0 w 83"/>
                  <a:gd name="T69" fmla="*/ 1 h 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3"/>
                  <a:gd name="T106" fmla="*/ 0 h 42"/>
                  <a:gd name="T107" fmla="*/ 83 w 83"/>
                  <a:gd name="T108" fmla="*/ 42 h 4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3" h="42">
                    <a:moveTo>
                      <a:pt x="0" y="1"/>
                    </a:moveTo>
                    <a:cubicBezTo>
                      <a:pt x="3" y="3"/>
                      <a:pt x="6" y="4"/>
                      <a:pt x="8" y="6"/>
                    </a:cubicBezTo>
                    <a:cubicBezTo>
                      <a:pt x="10" y="7"/>
                      <a:pt x="10" y="10"/>
                      <a:pt x="12" y="11"/>
                    </a:cubicBezTo>
                    <a:cubicBezTo>
                      <a:pt x="14" y="13"/>
                      <a:pt x="18" y="12"/>
                      <a:pt x="19" y="14"/>
                    </a:cubicBezTo>
                    <a:cubicBezTo>
                      <a:pt x="20" y="16"/>
                      <a:pt x="18" y="18"/>
                      <a:pt x="19" y="20"/>
                    </a:cubicBezTo>
                    <a:cubicBezTo>
                      <a:pt x="20" y="23"/>
                      <a:pt x="23" y="25"/>
                      <a:pt x="23" y="28"/>
                    </a:cubicBezTo>
                    <a:cubicBezTo>
                      <a:pt x="23" y="30"/>
                      <a:pt x="21" y="33"/>
                      <a:pt x="20" y="36"/>
                    </a:cubicBezTo>
                    <a:cubicBezTo>
                      <a:pt x="21" y="36"/>
                      <a:pt x="23" y="36"/>
                      <a:pt x="25" y="36"/>
                    </a:cubicBezTo>
                    <a:cubicBezTo>
                      <a:pt x="27" y="35"/>
                      <a:pt x="29" y="33"/>
                      <a:pt x="32" y="34"/>
                    </a:cubicBezTo>
                    <a:cubicBezTo>
                      <a:pt x="34" y="34"/>
                      <a:pt x="37" y="36"/>
                      <a:pt x="39" y="37"/>
                    </a:cubicBezTo>
                    <a:cubicBezTo>
                      <a:pt x="41" y="38"/>
                      <a:pt x="42" y="39"/>
                      <a:pt x="44" y="40"/>
                    </a:cubicBezTo>
                    <a:cubicBezTo>
                      <a:pt x="46" y="40"/>
                      <a:pt x="47" y="39"/>
                      <a:pt x="49" y="38"/>
                    </a:cubicBezTo>
                    <a:cubicBezTo>
                      <a:pt x="50" y="38"/>
                      <a:pt x="52" y="38"/>
                      <a:pt x="53" y="38"/>
                    </a:cubicBezTo>
                    <a:cubicBezTo>
                      <a:pt x="55" y="38"/>
                      <a:pt x="56" y="38"/>
                      <a:pt x="58" y="38"/>
                    </a:cubicBezTo>
                    <a:cubicBezTo>
                      <a:pt x="59" y="38"/>
                      <a:pt x="60" y="38"/>
                      <a:pt x="62" y="38"/>
                    </a:cubicBezTo>
                    <a:cubicBezTo>
                      <a:pt x="63" y="37"/>
                      <a:pt x="63" y="34"/>
                      <a:pt x="65" y="34"/>
                    </a:cubicBezTo>
                    <a:cubicBezTo>
                      <a:pt x="67" y="34"/>
                      <a:pt x="68" y="36"/>
                      <a:pt x="70" y="37"/>
                    </a:cubicBezTo>
                    <a:cubicBezTo>
                      <a:pt x="72" y="38"/>
                      <a:pt x="74" y="39"/>
                      <a:pt x="75" y="39"/>
                    </a:cubicBezTo>
                    <a:cubicBezTo>
                      <a:pt x="78" y="40"/>
                      <a:pt x="80" y="42"/>
                      <a:pt x="82" y="41"/>
                    </a:cubicBezTo>
                    <a:cubicBezTo>
                      <a:pt x="83" y="41"/>
                      <a:pt x="83" y="38"/>
                      <a:pt x="82" y="37"/>
                    </a:cubicBezTo>
                    <a:cubicBezTo>
                      <a:pt x="82" y="36"/>
                      <a:pt x="79" y="36"/>
                      <a:pt x="78" y="35"/>
                    </a:cubicBezTo>
                    <a:cubicBezTo>
                      <a:pt x="77" y="33"/>
                      <a:pt x="75" y="32"/>
                      <a:pt x="75" y="30"/>
                    </a:cubicBezTo>
                    <a:cubicBezTo>
                      <a:pt x="76" y="28"/>
                      <a:pt x="78" y="28"/>
                      <a:pt x="79" y="27"/>
                    </a:cubicBezTo>
                    <a:cubicBezTo>
                      <a:pt x="75" y="25"/>
                      <a:pt x="71" y="24"/>
                      <a:pt x="68" y="21"/>
                    </a:cubicBezTo>
                    <a:cubicBezTo>
                      <a:pt x="67" y="20"/>
                      <a:pt x="69" y="18"/>
                      <a:pt x="68" y="17"/>
                    </a:cubicBezTo>
                    <a:cubicBezTo>
                      <a:pt x="67" y="15"/>
                      <a:pt x="64" y="14"/>
                      <a:pt x="61" y="13"/>
                    </a:cubicBezTo>
                    <a:cubicBezTo>
                      <a:pt x="60" y="13"/>
                      <a:pt x="59" y="13"/>
                      <a:pt x="58" y="13"/>
                    </a:cubicBezTo>
                    <a:cubicBezTo>
                      <a:pt x="57" y="13"/>
                      <a:pt x="55" y="13"/>
                      <a:pt x="54" y="14"/>
                    </a:cubicBezTo>
                    <a:cubicBezTo>
                      <a:pt x="52" y="14"/>
                      <a:pt x="50" y="16"/>
                      <a:pt x="48" y="16"/>
                    </a:cubicBezTo>
                    <a:cubicBezTo>
                      <a:pt x="46" y="16"/>
                      <a:pt x="46" y="14"/>
                      <a:pt x="45" y="13"/>
                    </a:cubicBezTo>
                    <a:cubicBezTo>
                      <a:pt x="42" y="11"/>
                      <a:pt x="40" y="11"/>
                      <a:pt x="37" y="9"/>
                    </a:cubicBezTo>
                    <a:cubicBezTo>
                      <a:pt x="34" y="8"/>
                      <a:pt x="32" y="5"/>
                      <a:pt x="29" y="4"/>
                    </a:cubicBezTo>
                    <a:cubicBezTo>
                      <a:pt x="26" y="3"/>
                      <a:pt x="22" y="6"/>
                      <a:pt x="19" y="5"/>
                    </a:cubicBezTo>
                    <a:cubicBezTo>
                      <a:pt x="16" y="5"/>
                      <a:pt x="14" y="2"/>
                      <a:pt x="11" y="1"/>
                    </a:cubicBezTo>
                    <a:cubicBezTo>
                      <a:pt x="7" y="0"/>
                      <a:pt x="3"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5" name="Freeform 2618"/>
              <p:cNvSpPr>
                <a:spLocks noChangeAspect="1"/>
              </p:cNvSpPr>
              <p:nvPr/>
            </p:nvSpPr>
            <p:spPr bwMode="auto">
              <a:xfrm>
                <a:off x="3515" y="1928"/>
                <a:ext cx="21" cy="18"/>
              </a:xfrm>
              <a:custGeom>
                <a:avLst/>
                <a:gdLst>
                  <a:gd name="T0" fmla="*/ 21 w 18"/>
                  <a:gd name="T1" fmla="*/ 18 h 15"/>
                  <a:gd name="T2" fmla="*/ 16 w 18"/>
                  <a:gd name="T3" fmla="*/ 7 h 15"/>
                  <a:gd name="T4" fmla="*/ 14 w 18"/>
                  <a:gd name="T5" fmla="*/ 1 h 15"/>
                  <a:gd name="T6" fmla="*/ 8 w 18"/>
                  <a:gd name="T7" fmla="*/ 4 h 15"/>
                  <a:gd name="T8" fmla="*/ 7 w 18"/>
                  <a:gd name="T9" fmla="*/ 0 h 15"/>
                  <a:gd name="T10" fmla="*/ 0 w 18"/>
                  <a:gd name="T11" fmla="*/ 0 h 15"/>
                  <a:gd name="T12" fmla="*/ 2 w 18"/>
                  <a:gd name="T13" fmla="*/ 4 h 15"/>
                  <a:gd name="T14" fmla="*/ 8 w 18"/>
                  <a:gd name="T15" fmla="*/ 10 h 15"/>
                  <a:gd name="T16" fmla="*/ 12 w 18"/>
                  <a:gd name="T17" fmla="*/ 10 h 15"/>
                  <a:gd name="T18" fmla="*/ 12 w 18"/>
                  <a:gd name="T19" fmla="*/ 16 h 15"/>
                  <a:gd name="T20" fmla="*/ 21 w 18"/>
                  <a:gd name="T21" fmla="*/ 18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
                  <a:gd name="T34" fmla="*/ 0 h 15"/>
                  <a:gd name="T35" fmla="*/ 18 w 18"/>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 h="15">
                    <a:moveTo>
                      <a:pt x="18" y="15"/>
                    </a:moveTo>
                    <a:cubicBezTo>
                      <a:pt x="17" y="12"/>
                      <a:pt x="16" y="9"/>
                      <a:pt x="14" y="6"/>
                    </a:cubicBezTo>
                    <a:cubicBezTo>
                      <a:pt x="13" y="5"/>
                      <a:pt x="13" y="2"/>
                      <a:pt x="12" y="1"/>
                    </a:cubicBezTo>
                    <a:cubicBezTo>
                      <a:pt x="10" y="1"/>
                      <a:pt x="9" y="3"/>
                      <a:pt x="7" y="3"/>
                    </a:cubicBezTo>
                    <a:cubicBezTo>
                      <a:pt x="6" y="2"/>
                      <a:pt x="6" y="1"/>
                      <a:pt x="6" y="0"/>
                    </a:cubicBezTo>
                    <a:cubicBezTo>
                      <a:pt x="4" y="0"/>
                      <a:pt x="2" y="1"/>
                      <a:pt x="0" y="0"/>
                    </a:cubicBezTo>
                    <a:cubicBezTo>
                      <a:pt x="1" y="1"/>
                      <a:pt x="1" y="2"/>
                      <a:pt x="2" y="3"/>
                    </a:cubicBezTo>
                    <a:cubicBezTo>
                      <a:pt x="3" y="5"/>
                      <a:pt x="5" y="7"/>
                      <a:pt x="7" y="8"/>
                    </a:cubicBezTo>
                    <a:cubicBezTo>
                      <a:pt x="8" y="9"/>
                      <a:pt x="10" y="7"/>
                      <a:pt x="10" y="8"/>
                    </a:cubicBezTo>
                    <a:cubicBezTo>
                      <a:pt x="12" y="9"/>
                      <a:pt x="9" y="12"/>
                      <a:pt x="10" y="13"/>
                    </a:cubicBezTo>
                    <a:cubicBezTo>
                      <a:pt x="12" y="15"/>
                      <a:pt x="16" y="14"/>
                      <a:pt x="18" y="1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6" name="Freeform 2619"/>
              <p:cNvSpPr>
                <a:spLocks noChangeAspect="1"/>
              </p:cNvSpPr>
              <p:nvPr/>
            </p:nvSpPr>
            <p:spPr bwMode="auto">
              <a:xfrm>
                <a:off x="3493" y="1897"/>
                <a:ext cx="49" cy="49"/>
              </a:xfrm>
              <a:custGeom>
                <a:avLst/>
                <a:gdLst>
                  <a:gd name="T0" fmla="*/ 48 w 41"/>
                  <a:gd name="T1" fmla="*/ 47 h 41"/>
                  <a:gd name="T2" fmla="*/ 48 w 41"/>
                  <a:gd name="T3" fmla="*/ 39 h 41"/>
                  <a:gd name="T4" fmla="*/ 44 w 41"/>
                  <a:gd name="T5" fmla="*/ 36 h 41"/>
                  <a:gd name="T6" fmla="*/ 39 w 41"/>
                  <a:gd name="T7" fmla="*/ 31 h 41"/>
                  <a:gd name="T8" fmla="*/ 32 w 41"/>
                  <a:gd name="T9" fmla="*/ 26 h 41"/>
                  <a:gd name="T10" fmla="*/ 36 w 41"/>
                  <a:gd name="T11" fmla="*/ 24 h 41"/>
                  <a:gd name="T12" fmla="*/ 36 w 41"/>
                  <a:gd name="T13" fmla="*/ 20 h 41"/>
                  <a:gd name="T14" fmla="*/ 29 w 41"/>
                  <a:gd name="T15" fmla="*/ 17 h 41"/>
                  <a:gd name="T16" fmla="*/ 30 w 41"/>
                  <a:gd name="T17" fmla="*/ 11 h 41"/>
                  <a:gd name="T18" fmla="*/ 29 w 41"/>
                  <a:gd name="T19" fmla="*/ 6 h 41"/>
                  <a:gd name="T20" fmla="*/ 23 w 41"/>
                  <a:gd name="T21" fmla="*/ 5 h 41"/>
                  <a:gd name="T22" fmla="*/ 22 w 41"/>
                  <a:gd name="T23" fmla="*/ 0 h 41"/>
                  <a:gd name="T24" fmla="*/ 17 w 41"/>
                  <a:gd name="T25" fmla="*/ 0 h 41"/>
                  <a:gd name="T26" fmla="*/ 11 w 41"/>
                  <a:gd name="T27" fmla="*/ 0 h 41"/>
                  <a:gd name="T28" fmla="*/ 6 w 41"/>
                  <a:gd name="T29" fmla="*/ 0 h 41"/>
                  <a:gd name="T30" fmla="*/ 0 w 41"/>
                  <a:gd name="T31" fmla="*/ 2 h 41"/>
                  <a:gd name="T32" fmla="*/ 2 w 41"/>
                  <a:gd name="T33" fmla="*/ 11 h 41"/>
                  <a:gd name="T34" fmla="*/ 2 w 41"/>
                  <a:gd name="T35" fmla="*/ 19 h 41"/>
                  <a:gd name="T36" fmla="*/ 6 w 41"/>
                  <a:gd name="T37" fmla="*/ 24 h 41"/>
                  <a:gd name="T38" fmla="*/ 16 w 41"/>
                  <a:gd name="T39" fmla="*/ 25 h 41"/>
                  <a:gd name="T40" fmla="*/ 22 w 41"/>
                  <a:gd name="T41" fmla="*/ 31 h 41"/>
                  <a:gd name="T42" fmla="*/ 29 w 41"/>
                  <a:gd name="T43" fmla="*/ 31 h 41"/>
                  <a:gd name="T44" fmla="*/ 30 w 41"/>
                  <a:gd name="T45" fmla="*/ 35 h 41"/>
                  <a:gd name="T46" fmla="*/ 36 w 41"/>
                  <a:gd name="T47" fmla="*/ 32 h 41"/>
                  <a:gd name="T48" fmla="*/ 38 w 41"/>
                  <a:gd name="T49" fmla="*/ 38 h 41"/>
                  <a:gd name="T50" fmla="*/ 43 w 41"/>
                  <a:gd name="T51" fmla="*/ 49 h 41"/>
                  <a:gd name="T52" fmla="*/ 45 w 41"/>
                  <a:gd name="T53" fmla="*/ 48 h 41"/>
                  <a:gd name="T54" fmla="*/ 48 w 41"/>
                  <a:gd name="T55" fmla="*/ 47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1"/>
                  <a:gd name="T85" fmla="*/ 0 h 41"/>
                  <a:gd name="T86" fmla="*/ 41 w 41"/>
                  <a:gd name="T87" fmla="*/ 41 h 4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1" h="41">
                    <a:moveTo>
                      <a:pt x="40" y="39"/>
                    </a:moveTo>
                    <a:cubicBezTo>
                      <a:pt x="40" y="37"/>
                      <a:pt x="41" y="35"/>
                      <a:pt x="40" y="33"/>
                    </a:cubicBezTo>
                    <a:cubicBezTo>
                      <a:pt x="40" y="32"/>
                      <a:pt x="38" y="31"/>
                      <a:pt x="37" y="30"/>
                    </a:cubicBezTo>
                    <a:cubicBezTo>
                      <a:pt x="36" y="29"/>
                      <a:pt x="34" y="27"/>
                      <a:pt x="33" y="26"/>
                    </a:cubicBezTo>
                    <a:cubicBezTo>
                      <a:pt x="31" y="25"/>
                      <a:pt x="28" y="24"/>
                      <a:pt x="27" y="22"/>
                    </a:cubicBezTo>
                    <a:cubicBezTo>
                      <a:pt x="27" y="21"/>
                      <a:pt x="29" y="21"/>
                      <a:pt x="30" y="20"/>
                    </a:cubicBezTo>
                    <a:cubicBezTo>
                      <a:pt x="30" y="19"/>
                      <a:pt x="31" y="18"/>
                      <a:pt x="30" y="17"/>
                    </a:cubicBezTo>
                    <a:cubicBezTo>
                      <a:pt x="29" y="15"/>
                      <a:pt x="26" y="16"/>
                      <a:pt x="24" y="14"/>
                    </a:cubicBezTo>
                    <a:cubicBezTo>
                      <a:pt x="23" y="13"/>
                      <a:pt x="25" y="11"/>
                      <a:pt x="25" y="9"/>
                    </a:cubicBezTo>
                    <a:cubicBezTo>
                      <a:pt x="25" y="8"/>
                      <a:pt x="25" y="6"/>
                      <a:pt x="24" y="5"/>
                    </a:cubicBezTo>
                    <a:cubicBezTo>
                      <a:pt x="23" y="4"/>
                      <a:pt x="20" y="5"/>
                      <a:pt x="19" y="4"/>
                    </a:cubicBezTo>
                    <a:cubicBezTo>
                      <a:pt x="18" y="3"/>
                      <a:pt x="18" y="1"/>
                      <a:pt x="18" y="0"/>
                    </a:cubicBezTo>
                    <a:cubicBezTo>
                      <a:pt x="16" y="0"/>
                      <a:pt x="15" y="0"/>
                      <a:pt x="14" y="0"/>
                    </a:cubicBezTo>
                    <a:cubicBezTo>
                      <a:pt x="12" y="0"/>
                      <a:pt x="11" y="0"/>
                      <a:pt x="9" y="0"/>
                    </a:cubicBezTo>
                    <a:cubicBezTo>
                      <a:pt x="8" y="0"/>
                      <a:pt x="6" y="0"/>
                      <a:pt x="5" y="0"/>
                    </a:cubicBezTo>
                    <a:cubicBezTo>
                      <a:pt x="3" y="1"/>
                      <a:pt x="2" y="2"/>
                      <a:pt x="0" y="2"/>
                    </a:cubicBezTo>
                    <a:cubicBezTo>
                      <a:pt x="1" y="5"/>
                      <a:pt x="2" y="7"/>
                      <a:pt x="2" y="9"/>
                    </a:cubicBezTo>
                    <a:cubicBezTo>
                      <a:pt x="2" y="11"/>
                      <a:pt x="1" y="14"/>
                      <a:pt x="2" y="16"/>
                    </a:cubicBezTo>
                    <a:cubicBezTo>
                      <a:pt x="2" y="17"/>
                      <a:pt x="4" y="19"/>
                      <a:pt x="5" y="20"/>
                    </a:cubicBezTo>
                    <a:cubicBezTo>
                      <a:pt x="8" y="21"/>
                      <a:pt x="11" y="20"/>
                      <a:pt x="13" y="21"/>
                    </a:cubicBezTo>
                    <a:cubicBezTo>
                      <a:pt x="15" y="22"/>
                      <a:pt x="17" y="25"/>
                      <a:pt x="18" y="26"/>
                    </a:cubicBezTo>
                    <a:cubicBezTo>
                      <a:pt x="20" y="27"/>
                      <a:pt x="22" y="26"/>
                      <a:pt x="24" y="26"/>
                    </a:cubicBezTo>
                    <a:cubicBezTo>
                      <a:pt x="24" y="27"/>
                      <a:pt x="24" y="28"/>
                      <a:pt x="25" y="29"/>
                    </a:cubicBezTo>
                    <a:cubicBezTo>
                      <a:pt x="27" y="29"/>
                      <a:pt x="28" y="27"/>
                      <a:pt x="30" y="27"/>
                    </a:cubicBezTo>
                    <a:cubicBezTo>
                      <a:pt x="31" y="28"/>
                      <a:pt x="31" y="31"/>
                      <a:pt x="32" y="32"/>
                    </a:cubicBezTo>
                    <a:cubicBezTo>
                      <a:pt x="34" y="35"/>
                      <a:pt x="35" y="38"/>
                      <a:pt x="36" y="41"/>
                    </a:cubicBezTo>
                    <a:cubicBezTo>
                      <a:pt x="37" y="40"/>
                      <a:pt x="37" y="40"/>
                      <a:pt x="38" y="40"/>
                    </a:cubicBezTo>
                    <a:cubicBezTo>
                      <a:pt x="39" y="40"/>
                      <a:pt x="39" y="40"/>
                      <a:pt x="40" y="3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7" name="Freeform 2620"/>
              <p:cNvSpPr>
                <a:spLocks noChangeAspect="1"/>
              </p:cNvSpPr>
              <p:nvPr/>
            </p:nvSpPr>
            <p:spPr bwMode="auto">
              <a:xfrm>
                <a:off x="3515" y="1884"/>
                <a:ext cx="80" cy="69"/>
              </a:xfrm>
              <a:custGeom>
                <a:avLst/>
                <a:gdLst>
                  <a:gd name="T0" fmla="*/ 59 w 67"/>
                  <a:gd name="T1" fmla="*/ 68 h 58"/>
                  <a:gd name="T2" fmla="*/ 56 w 67"/>
                  <a:gd name="T3" fmla="*/ 68 h 58"/>
                  <a:gd name="T4" fmla="*/ 48 w 67"/>
                  <a:gd name="T5" fmla="*/ 63 h 58"/>
                  <a:gd name="T6" fmla="*/ 53 w 67"/>
                  <a:gd name="T7" fmla="*/ 59 h 58"/>
                  <a:gd name="T8" fmla="*/ 48 w 67"/>
                  <a:gd name="T9" fmla="*/ 52 h 58"/>
                  <a:gd name="T10" fmla="*/ 51 w 67"/>
                  <a:gd name="T11" fmla="*/ 49 h 58"/>
                  <a:gd name="T12" fmla="*/ 47 w 67"/>
                  <a:gd name="T13" fmla="*/ 43 h 58"/>
                  <a:gd name="T14" fmla="*/ 32 w 67"/>
                  <a:gd name="T15" fmla="*/ 55 h 58"/>
                  <a:gd name="T16" fmla="*/ 32 w 67"/>
                  <a:gd name="T17" fmla="*/ 61 h 58"/>
                  <a:gd name="T18" fmla="*/ 26 w 67"/>
                  <a:gd name="T19" fmla="*/ 59 h 58"/>
                  <a:gd name="T20" fmla="*/ 26 w 67"/>
                  <a:gd name="T21" fmla="*/ 52 h 58"/>
                  <a:gd name="T22" fmla="*/ 23 w 67"/>
                  <a:gd name="T23" fmla="*/ 49 h 58"/>
                  <a:gd name="T24" fmla="*/ 18 w 67"/>
                  <a:gd name="T25" fmla="*/ 44 h 58"/>
                  <a:gd name="T26" fmla="*/ 11 w 67"/>
                  <a:gd name="T27" fmla="*/ 39 h 58"/>
                  <a:gd name="T28" fmla="*/ 14 w 67"/>
                  <a:gd name="T29" fmla="*/ 37 h 58"/>
                  <a:gd name="T30" fmla="*/ 14 w 67"/>
                  <a:gd name="T31" fmla="*/ 33 h 58"/>
                  <a:gd name="T32" fmla="*/ 7 w 67"/>
                  <a:gd name="T33" fmla="*/ 30 h 58"/>
                  <a:gd name="T34" fmla="*/ 8 w 67"/>
                  <a:gd name="T35" fmla="*/ 24 h 58"/>
                  <a:gd name="T36" fmla="*/ 7 w 67"/>
                  <a:gd name="T37" fmla="*/ 19 h 58"/>
                  <a:gd name="T38" fmla="*/ 1 w 67"/>
                  <a:gd name="T39" fmla="*/ 18 h 58"/>
                  <a:gd name="T40" fmla="*/ 0 w 67"/>
                  <a:gd name="T41" fmla="*/ 13 h 58"/>
                  <a:gd name="T42" fmla="*/ 4 w 67"/>
                  <a:gd name="T43" fmla="*/ 8 h 58"/>
                  <a:gd name="T44" fmla="*/ 10 w 67"/>
                  <a:gd name="T45" fmla="*/ 12 h 58"/>
                  <a:gd name="T46" fmla="*/ 16 w 67"/>
                  <a:gd name="T47" fmla="*/ 14 h 58"/>
                  <a:gd name="T48" fmla="*/ 24 w 67"/>
                  <a:gd name="T49" fmla="*/ 17 h 58"/>
                  <a:gd name="T50" fmla="*/ 24 w 67"/>
                  <a:gd name="T51" fmla="*/ 12 h 58"/>
                  <a:gd name="T52" fmla="*/ 19 w 67"/>
                  <a:gd name="T53" fmla="*/ 10 h 58"/>
                  <a:gd name="T54" fmla="*/ 16 w 67"/>
                  <a:gd name="T55" fmla="*/ 4 h 58"/>
                  <a:gd name="T56" fmla="*/ 20 w 67"/>
                  <a:gd name="T57" fmla="*/ 0 h 58"/>
                  <a:gd name="T58" fmla="*/ 29 w 67"/>
                  <a:gd name="T59" fmla="*/ 5 h 58"/>
                  <a:gd name="T60" fmla="*/ 32 w 67"/>
                  <a:gd name="T61" fmla="*/ 12 h 58"/>
                  <a:gd name="T62" fmla="*/ 42 w 67"/>
                  <a:gd name="T63" fmla="*/ 14 h 58"/>
                  <a:gd name="T64" fmla="*/ 43 w 67"/>
                  <a:gd name="T65" fmla="*/ 8 h 58"/>
                  <a:gd name="T66" fmla="*/ 48 w 67"/>
                  <a:gd name="T67" fmla="*/ 7 h 58"/>
                  <a:gd name="T68" fmla="*/ 50 w 67"/>
                  <a:gd name="T69" fmla="*/ 2 h 58"/>
                  <a:gd name="T70" fmla="*/ 59 w 67"/>
                  <a:gd name="T71" fmla="*/ 12 h 58"/>
                  <a:gd name="T72" fmla="*/ 62 w 67"/>
                  <a:gd name="T73" fmla="*/ 21 h 58"/>
                  <a:gd name="T74" fmla="*/ 69 w 67"/>
                  <a:gd name="T75" fmla="*/ 26 h 58"/>
                  <a:gd name="T76" fmla="*/ 75 w 67"/>
                  <a:gd name="T77" fmla="*/ 26 h 58"/>
                  <a:gd name="T78" fmla="*/ 80 w 67"/>
                  <a:gd name="T79" fmla="*/ 29 h 58"/>
                  <a:gd name="T80" fmla="*/ 79 w 67"/>
                  <a:gd name="T81" fmla="*/ 30 h 58"/>
                  <a:gd name="T82" fmla="*/ 70 w 67"/>
                  <a:gd name="T83" fmla="*/ 30 h 58"/>
                  <a:gd name="T84" fmla="*/ 66 w 67"/>
                  <a:gd name="T85" fmla="*/ 38 h 58"/>
                  <a:gd name="T86" fmla="*/ 66 w 67"/>
                  <a:gd name="T87" fmla="*/ 46 h 58"/>
                  <a:gd name="T88" fmla="*/ 68 w 67"/>
                  <a:gd name="T89" fmla="*/ 51 h 58"/>
                  <a:gd name="T90" fmla="*/ 66 w 67"/>
                  <a:gd name="T91" fmla="*/ 56 h 58"/>
                  <a:gd name="T92" fmla="*/ 60 w 67"/>
                  <a:gd name="T93" fmla="*/ 55 h 58"/>
                  <a:gd name="T94" fmla="*/ 59 w 67"/>
                  <a:gd name="T95" fmla="*/ 59 h 58"/>
                  <a:gd name="T96" fmla="*/ 59 w 67"/>
                  <a:gd name="T97" fmla="*/ 68 h 5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7"/>
                  <a:gd name="T148" fmla="*/ 0 h 58"/>
                  <a:gd name="T149" fmla="*/ 67 w 67"/>
                  <a:gd name="T150" fmla="*/ 58 h 5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7" h="58">
                    <a:moveTo>
                      <a:pt x="49" y="57"/>
                    </a:moveTo>
                    <a:cubicBezTo>
                      <a:pt x="48" y="57"/>
                      <a:pt x="48" y="58"/>
                      <a:pt x="47" y="57"/>
                    </a:cubicBezTo>
                    <a:cubicBezTo>
                      <a:pt x="44" y="56"/>
                      <a:pt x="41" y="56"/>
                      <a:pt x="40" y="53"/>
                    </a:cubicBezTo>
                    <a:cubicBezTo>
                      <a:pt x="40" y="51"/>
                      <a:pt x="45" y="51"/>
                      <a:pt x="44" y="50"/>
                    </a:cubicBezTo>
                    <a:cubicBezTo>
                      <a:pt x="44" y="47"/>
                      <a:pt x="40" y="46"/>
                      <a:pt x="40" y="44"/>
                    </a:cubicBezTo>
                    <a:cubicBezTo>
                      <a:pt x="39" y="42"/>
                      <a:pt x="43" y="42"/>
                      <a:pt x="43" y="41"/>
                    </a:cubicBezTo>
                    <a:cubicBezTo>
                      <a:pt x="43" y="38"/>
                      <a:pt x="41" y="35"/>
                      <a:pt x="39" y="36"/>
                    </a:cubicBezTo>
                    <a:cubicBezTo>
                      <a:pt x="34" y="38"/>
                      <a:pt x="31" y="42"/>
                      <a:pt x="27" y="46"/>
                    </a:cubicBezTo>
                    <a:cubicBezTo>
                      <a:pt x="26" y="47"/>
                      <a:pt x="28" y="50"/>
                      <a:pt x="27" y="51"/>
                    </a:cubicBezTo>
                    <a:cubicBezTo>
                      <a:pt x="26" y="52"/>
                      <a:pt x="24" y="50"/>
                      <a:pt x="22" y="50"/>
                    </a:cubicBezTo>
                    <a:cubicBezTo>
                      <a:pt x="22" y="48"/>
                      <a:pt x="23" y="46"/>
                      <a:pt x="22" y="44"/>
                    </a:cubicBezTo>
                    <a:cubicBezTo>
                      <a:pt x="22" y="43"/>
                      <a:pt x="20" y="42"/>
                      <a:pt x="19" y="41"/>
                    </a:cubicBezTo>
                    <a:cubicBezTo>
                      <a:pt x="18" y="40"/>
                      <a:pt x="16" y="38"/>
                      <a:pt x="15" y="37"/>
                    </a:cubicBezTo>
                    <a:cubicBezTo>
                      <a:pt x="13" y="36"/>
                      <a:pt x="10" y="35"/>
                      <a:pt x="9" y="33"/>
                    </a:cubicBezTo>
                    <a:cubicBezTo>
                      <a:pt x="9" y="32"/>
                      <a:pt x="11" y="32"/>
                      <a:pt x="12" y="31"/>
                    </a:cubicBezTo>
                    <a:cubicBezTo>
                      <a:pt x="12" y="30"/>
                      <a:pt x="13" y="29"/>
                      <a:pt x="12" y="28"/>
                    </a:cubicBezTo>
                    <a:cubicBezTo>
                      <a:pt x="11" y="26"/>
                      <a:pt x="8" y="27"/>
                      <a:pt x="6" y="25"/>
                    </a:cubicBezTo>
                    <a:cubicBezTo>
                      <a:pt x="5" y="24"/>
                      <a:pt x="7" y="22"/>
                      <a:pt x="7" y="20"/>
                    </a:cubicBezTo>
                    <a:cubicBezTo>
                      <a:pt x="7" y="19"/>
                      <a:pt x="7" y="17"/>
                      <a:pt x="6" y="16"/>
                    </a:cubicBezTo>
                    <a:cubicBezTo>
                      <a:pt x="5" y="15"/>
                      <a:pt x="2" y="16"/>
                      <a:pt x="1" y="15"/>
                    </a:cubicBezTo>
                    <a:cubicBezTo>
                      <a:pt x="0" y="14"/>
                      <a:pt x="0" y="12"/>
                      <a:pt x="0" y="11"/>
                    </a:cubicBezTo>
                    <a:cubicBezTo>
                      <a:pt x="1" y="10"/>
                      <a:pt x="1" y="7"/>
                      <a:pt x="3" y="7"/>
                    </a:cubicBezTo>
                    <a:cubicBezTo>
                      <a:pt x="5" y="7"/>
                      <a:pt x="6" y="9"/>
                      <a:pt x="8" y="10"/>
                    </a:cubicBezTo>
                    <a:cubicBezTo>
                      <a:pt x="10" y="11"/>
                      <a:pt x="12" y="12"/>
                      <a:pt x="13" y="12"/>
                    </a:cubicBezTo>
                    <a:cubicBezTo>
                      <a:pt x="16" y="13"/>
                      <a:pt x="18" y="15"/>
                      <a:pt x="20" y="14"/>
                    </a:cubicBezTo>
                    <a:cubicBezTo>
                      <a:pt x="21" y="14"/>
                      <a:pt x="21" y="11"/>
                      <a:pt x="20" y="10"/>
                    </a:cubicBezTo>
                    <a:cubicBezTo>
                      <a:pt x="20" y="9"/>
                      <a:pt x="17" y="9"/>
                      <a:pt x="16" y="8"/>
                    </a:cubicBezTo>
                    <a:cubicBezTo>
                      <a:pt x="15" y="6"/>
                      <a:pt x="13" y="5"/>
                      <a:pt x="13" y="3"/>
                    </a:cubicBezTo>
                    <a:cubicBezTo>
                      <a:pt x="14" y="1"/>
                      <a:pt x="16" y="1"/>
                      <a:pt x="17" y="0"/>
                    </a:cubicBezTo>
                    <a:cubicBezTo>
                      <a:pt x="19" y="1"/>
                      <a:pt x="22" y="2"/>
                      <a:pt x="24" y="4"/>
                    </a:cubicBezTo>
                    <a:cubicBezTo>
                      <a:pt x="25" y="5"/>
                      <a:pt x="26" y="9"/>
                      <a:pt x="27" y="10"/>
                    </a:cubicBezTo>
                    <a:cubicBezTo>
                      <a:pt x="29" y="12"/>
                      <a:pt x="32" y="13"/>
                      <a:pt x="35" y="12"/>
                    </a:cubicBezTo>
                    <a:cubicBezTo>
                      <a:pt x="36" y="11"/>
                      <a:pt x="35" y="8"/>
                      <a:pt x="36" y="7"/>
                    </a:cubicBezTo>
                    <a:cubicBezTo>
                      <a:pt x="37" y="6"/>
                      <a:pt x="39" y="7"/>
                      <a:pt x="40" y="6"/>
                    </a:cubicBezTo>
                    <a:cubicBezTo>
                      <a:pt x="41" y="5"/>
                      <a:pt x="41" y="4"/>
                      <a:pt x="42" y="2"/>
                    </a:cubicBezTo>
                    <a:cubicBezTo>
                      <a:pt x="44" y="5"/>
                      <a:pt x="47" y="8"/>
                      <a:pt x="49" y="10"/>
                    </a:cubicBezTo>
                    <a:cubicBezTo>
                      <a:pt x="50" y="13"/>
                      <a:pt x="51" y="16"/>
                      <a:pt x="52" y="18"/>
                    </a:cubicBezTo>
                    <a:cubicBezTo>
                      <a:pt x="54" y="20"/>
                      <a:pt x="56" y="22"/>
                      <a:pt x="58" y="22"/>
                    </a:cubicBezTo>
                    <a:cubicBezTo>
                      <a:pt x="60" y="23"/>
                      <a:pt x="62" y="22"/>
                      <a:pt x="63" y="22"/>
                    </a:cubicBezTo>
                    <a:cubicBezTo>
                      <a:pt x="65" y="22"/>
                      <a:pt x="66" y="23"/>
                      <a:pt x="67" y="24"/>
                    </a:cubicBezTo>
                    <a:cubicBezTo>
                      <a:pt x="67" y="25"/>
                      <a:pt x="66" y="25"/>
                      <a:pt x="66" y="25"/>
                    </a:cubicBezTo>
                    <a:cubicBezTo>
                      <a:pt x="63" y="25"/>
                      <a:pt x="61" y="24"/>
                      <a:pt x="59" y="25"/>
                    </a:cubicBezTo>
                    <a:cubicBezTo>
                      <a:pt x="57" y="27"/>
                      <a:pt x="56" y="30"/>
                      <a:pt x="55" y="32"/>
                    </a:cubicBezTo>
                    <a:cubicBezTo>
                      <a:pt x="54" y="34"/>
                      <a:pt x="55" y="37"/>
                      <a:pt x="55" y="39"/>
                    </a:cubicBezTo>
                    <a:cubicBezTo>
                      <a:pt x="55" y="40"/>
                      <a:pt x="57" y="41"/>
                      <a:pt x="57" y="43"/>
                    </a:cubicBezTo>
                    <a:cubicBezTo>
                      <a:pt x="54" y="43"/>
                      <a:pt x="56" y="47"/>
                      <a:pt x="55" y="47"/>
                    </a:cubicBezTo>
                    <a:cubicBezTo>
                      <a:pt x="53" y="48"/>
                      <a:pt x="51" y="45"/>
                      <a:pt x="50" y="46"/>
                    </a:cubicBezTo>
                    <a:cubicBezTo>
                      <a:pt x="48" y="46"/>
                      <a:pt x="49" y="49"/>
                      <a:pt x="49" y="50"/>
                    </a:cubicBezTo>
                    <a:cubicBezTo>
                      <a:pt x="48" y="53"/>
                      <a:pt x="49" y="55"/>
                      <a:pt x="49" y="57"/>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118" name="Freeform 2621"/>
              <p:cNvSpPr>
                <a:spLocks noChangeAspect="1"/>
              </p:cNvSpPr>
              <p:nvPr/>
            </p:nvSpPr>
            <p:spPr bwMode="auto">
              <a:xfrm>
                <a:off x="3624" y="1868"/>
                <a:ext cx="215" cy="147"/>
              </a:xfrm>
              <a:custGeom>
                <a:avLst/>
                <a:gdLst>
                  <a:gd name="T0" fmla="*/ 210 w 179"/>
                  <a:gd name="T1" fmla="*/ 107 h 122"/>
                  <a:gd name="T2" fmla="*/ 198 w 179"/>
                  <a:gd name="T3" fmla="*/ 107 h 122"/>
                  <a:gd name="T4" fmla="*/ 190 w 179"/>
                  <a:gd name="T5" fmla="*/ 108 h 122"/>
                  <a:gd name="T6" fmla="*/ 184 w 179"/>
                  <a:gd name="T7" fmla="*/ 124 h 122"/>
                  <a:gd name="T8" fmla="*/ 167 w 179"/>
                  <a:gd name="T9" fmla="*/ 136 h 122"/>
                  <a:gd name="T10" fmla="*/ 161 w 179"/>
                  <a:gd name="T11" fmla="*/ 147 h 122"/>
                  <a:gd name="T12" fmla="*/ 153 w 179"/>
                  <a:gd name="T13" fmla="*/ 146 h 122"/>
                  <a:gd name="T14" fmla="*/ 141 w 179"/>
                  <a:gd name="T15" fmla="*/ 142 h 122"/>
                  <a:gd name="T16" fmla="*/ 137 w 179"/>
                  <a:gd name="T17" fmla="*/ 128 h 122"/>
                  <a:gd name="T18" fmla="*/ 120 w 179"/>
                  <a:gd name="T19" fmla="*/ 118 h 122"/>
                  <a:gd name="T20" fmla="*/ 106 w 179"/>
                  <a:gd name="T21" fmla="*/ 111 h 122"/>
                  <a:gd name="T22" fmla="*/ 98 w 179"/>
                  <a:gd name="T23" fmla="*/ 102 h 122"/>
                  <a:gd name="T24" fmla="*/ 76 w 179"/>
                  <a:gd name="T25" fmla="*/ 95 h 122"/>
                  <a:gd name="T26" fmla="*/ 65 w 179"/>
                  <a:gd name="T27" fmla="*/ 89 h 122"/>
                  <a:gd name="T28" fmla="*/ 44 w 179"/>
                  <a:gd name="T29" fmla="*/ 96 h 122"/>
                  <a:gd name="T30" fmla="*/ 29 w 179"/>
                  <a:gd name="T31" fmla="*/ 107 h 122"/>
                  <a:gd name="T32" fmla="*/ 24 w 179"/>
                  <a:gd name="T33" fmla="*/ 86 h 122"/>
                  <a:gd name="T34" fmla="*/ 19 w 179"/>
                  <a:gd name="T35" fmla="*/ 66 h 122"/>
                  <a:gd name="T36" fmla="*/ 13 w 179"/>
                  <a:gd name="T37" fmla="*/ 71 h 122"/>
                  <a:gd name="T38" fmla="*/ 13 w 179"/>
                  <a:gd name="T39" fmla="*/ 60 h 122"/>
                  <a:gd name="T40" fmla="*/ 20 w 179"/>
                  <a:gd name="T41" fmla="*/ 63 h 122"/>
                  <a:gd name="T42" fmla="*/ 17 w 179"/>
                  <a:gd name="T43" fmla="*/ 55 h 122"/>
                  <a:gd name="T44" fmla="*/ 6 w 179"/>
                  <a:gd name="T45" fmla="*/ 55 h 122"/>
                  <a:gd name="T46" fmla="*/ 5 w 179"/>
                  <a:gd name="T47" fmla="*/ 39 h 122"/>
                  <a:gd name="T48" fmla="*/ 10 w 179"/>
                  <a:gd name="T49" fmla="*/ 40 h 122"/>
                  <a:gd name="T50" fmla="*/ 20 w 179"/>
                  <a:gd name="T51" fmla="*/ 37 h 122"/>
                  <a:gd name="T52" fmla="*/ 29 w 179"/>
                  <a:gd name="T53" fmla="*/ 41 h 122"/>
                  <a:gd name="T54" fmla="*/ 32 w 179"/>
                  <a:gd name="T55" fmla="*/ 37 h 122"/>
                  <a:gd name="T56" fmla="*/ 34 w 179"/>
                  <a:gd name="T57" fmla="*/ 30 h 122"/>
                  <a:gd name="T58" fmla="*/ 19 w 179"/>
                  <a:gd name="T59" fmla="*/ 11 h 122"/>
                  <a:gd name="T60" fmla="*/ 5 w 179"/>
                  <a:gd name="T61" fmla="*/ 18 h 122"/>
                  <a:gd name="T62" fmla="*/ 4 w 179"/>
                  <a:gd name="T63" fmla="*/ 31 h 122"/>
                  <a:gd name="T64" fmla="*/ 0 w 179"/>
                  <a:gd name="T65" fmla="*/ 19 h 122"/>
                  <a:gd name="T66" fmla="*/ 11 w 179"/>
                  <a:gd name="T67" fmla="*/ 7 h 122"/>
                  <a:gd name="T68" fmla="*/ 30 w 179"/>
                  <a:gd name="T69" fmla="*/ 11 h 122"/>
                  <a:gd name="T70" fmla="*/ 41 w 179"/>
                  <a:gd name="T71" fmla="*/ 29 h 122"/>
                  <a:gd name="T72" fmla="*/ 50 w 179"/>
                  <a:gd name="T73" fmla="*/ 28 h 122"/>
                  <a:gd name="T74" fmla="*/ 66 w 179"/>
                  <a:gd name="T75" fmla="*/ 31 h 122"/>
                  <a:gd name="T76" fmla="*/ 66 w 179"/>
                  <a:gd name="T77" fmla="*/ 20 h 122"/>
                  <a:gd name="T78" fmla="*/ 73 w 179"/>
                  <a:gd name="T79" fmla="*/ 11 h 122"/>
                  <a:gd name="T80" fmla="*/ 84 w 179"/>
                  <a:gd name="T81" fmla="*/ 10 h 122"/>
                  <a:gd name="T82" fmla="*/ 89 w 179"/>
                  <a:gd name="T83" fmla="*/ 1 h 122"/>
                  <a:gd name="T84" fmla="*/ 96 w 179"/>
                  <a:gd name="T85" fmla="*/ 10 h 122"/>
                  <a:gd name="T86" fmla="*/ 106 w 179"/>
                  <a:gd name="T87" fmla="*/ 19 h 122"/>
                  <a:gd name="T88" fmla="*/ 111 w 179"/>
                  <a:gd name="T89" fmla="*/ 30 h 122"/>
                  <a:gd name="T90" fmla="*/ 130 w 179"/>
                  <a:gd name="T91" fmla="*/ 30 h 122"/>
                  <a:gd name="T92" fmla="*/ 142 w 179"/>
                  <a:gd name="T93" fmla="*/ 35 h 122"/>
                  <a:gd name="T94" fmla="*/ 147 w 179"/>
                  <a:gd name="T95" fmla="*/ 46 h 122"/>
                  <a:gd name="T96" fmla="*/ 150 w 179"/>
                  <a:gd name="T97" fmla="*/ 53 h 122"/>
                  <a:gd name="T98" fmla="*/ 166 w 179"/>
                  <a:gd name="T99" fmla="*/ 69 h 122"/>
                  <a:gd name="T100" fmla="*/ 198 w 179"/>
                  <a:gd name="T101" fmla="*/ 90 h 122"/>
                  <a:gd name="T102" fmla="*/ 213 w 179"/>
                  <a:gd name="T103" fmla="*/ 96 h 122"/>
                  <a:gd name="T104" fmla="*/ 214 w 179"/>
                  <a:gd name="T105" fmla="*/ 104 h 12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9"/>
                  <a:gd name="T160" fmla="*/ 0 h 122"/>
                  <a:gd name="T161" fmla="*/ 179 w 179"/>
                  <a:gd name="T162" fmla="*/ 122 h 12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9" h="122">
                    <a:moveTo>
                      <a:pt x="179" y="89"/>
                    </a:moveTo>
                    <a:cubicBezTo>
                      <a:pt x="177" y="89"/>
                      <a:pt x="176" y="89"/>
                      <a:pt x="175" y="89"/>
                    </a:cubicBezTo>
                    <a:cubicBezTo>
                      <a:pt x="173" y="88"/>
                      <a:pt x="171" y="86"/>
                      <a:pt x="168" y="86"/>
                    </a:cubicBezTo>
                    <a:cubicBezTo>
                      <a:pt x="167" y="86"/>
                      <a:pt x="166" y="88"/>
                      <a:pt x="165" y="89"/>
                    </a:cubicBezTo>
                    <a:cubicBezTo>
                      <a:pt x="165" y="90"/>
                      <a:pt x="164" y="90"/>
                      <a:pt x="163" y="90"/>
                    </a:cubicBezTo>
                    <a:cubicBezTo>
                      <a:pt x="161" y="90"/>
                      <a:pt x="160" y="90"/>
                      <a:pt x="158" y="90"/>
                    </a:cubicBezTo>
                    <a:cubicBezTo>
                      <a:pt x="157" y="91"/>
                      <a:pt x="156" y="92"/>
                      <a:pt x="156" y="93"/>
                    </a:cubicBezTo>
                    <a:cubicBezTo>
                      <a:pt x="154" y="96"/>
                      <a:pt x="155" y="100"/>
                      <a:pt x="153" y="103"/>
                    </a:cubicBezTo>
                    <a:cubicBezTo>
                      <a:pt x="151" y="106"/>
                      <a:pt x="148" y="109"/>
                      <a:pt x="144" y="111"/>
                    </a:cubicBezTo>
                    <a:cubicBezTo>
                      <a:pt x="143" y="112"/>
                      <a:pt x="140" y="112"/>
                      <a:pt x="139" y="113"/>
                    </a:cubicBezTo>
                    <a:cubicBezTo>
                      <a:pt x="138" y="114"/>
                      <a:pt x="139" y="116"/>
                      <a:pt x="138" y="117"/>
                    </a:cubicBezTo>
                    <a:cubicBezTo>
                      <a:pt x="137" y="119"/>
                      <a:pt x="136" y="121"/>
                      <a:pt x="134" y="122"/>
                    </a:cubicBezTo>
                    <a:cubicBezTo>
                      <a:pt x="133" y="122"/>
                      <a:pt x="132" y="121"/>
                      <a:pt x="131" y="121"/>
                    </a:cubicBezTo>
                    <a:cubicBezTo>
                      <a:pt x="130" y="121"/>
                      <a:pt x="128" y="122"/>
                      <a:pt x="127" y="121"/>
                    </a:cubicBezTo>
                    <a:cubicBezTo>
                      <a:pt x="125" y="121"/>
                      <a:pt x="123" y="120"/>
                      <a:pt x="121" y="119"/>
                    </a:cubicBezTo>
                    <a:cubicBezTo>
                      <a:pt x="120" y="119"/>
                      <a:pt x="118" y="118"/>
                      <a:pt x="117" y="118"/>
                    </a:cubicBezTo>
                    <a:cubicBezTo>
                      <a:pt x="116" y="116"/>
                      <a:pt x="114" y="114"/>
                      <a:pt x="114" y="112"/>
                    </a:cubicBezTo>
                    <a:cubicBezTo>
                      <a:pt x="114" y="110"/>
                      <a:pt x="114" y="108"/>
                      <a:pt x="114" y="106"/>
                    </a:cubicBezTo>
                    <a:cubicBezTo>
                      <a:pt x="114" y="104"/>
                      <a:pt x="114" y="102"/>
                      <a:pt x="113" y="101"/>
                    </a:cubicBezTo>
                    <a:cubicBezTo>
                      <a:pt x="109" y="99"/>
                      <a:pt x="104" y="100"/>
                      <a:pt x="100" y="98"/>
                    </a:cubicBezTo>
                    <a:cubicBezTo>
                      <a:pt x="98" y="98"/>
                      <a:pt x="98" y="94"/>
                      <a:pt x="96" y="93"/>
                    </a:cubicBezTo>
                    <a:cubicBezTo>
                      <a:pt x="94" y="92"/>
                      <a:pt x="90" y="94"/>
                      <a:pt x="88" y="92"/>
                    </a:cubicBezTo>
                    <a:cubicBezTo>
                      <a:pt x="86" y="91"/>
                      <a:pt x="89" y="89"/>
                      <a:pt x="88" y="87"/>
                    </a:cubicBezTo>
                    <a:cubicBezTo>
                      <a:pt x="87" y="86"/>
                      <a:pt x="84" y="86"/>
                      <a:pt x="82" y="85"/>
                    </a:cubicBezTo>
                    <a:cubicBezTo>
                      <a:pt x="79" y="84"/>
                      <a:pt x="76" y="83"/>
                      <a:pt x="74" y="82"/>
                    </a:cubicBezTo>
                    <a:cubicBezTo>
                      <a:pt x="70" y="81"/>
                      <a:pt x="67" y="80"/>
                      <a:pt x="63" y="79"/>
                    </a:cubicBezTo>
                    <a:cubicBezTo>
                      <a:pt x="62" y="78"/>
                      <a:pt x="61" y="77"/>
                      <a:pt x="60" y="76"/>
                    </a:cubicBezTo>
                    <a:cubicBezTo>
                      <a:pt x="58" y="75"/>
                      <a:pt x="56" y="74"/>
                      <a:pt x="54" y="74"/>
                    </a:cubicBezTo>
                    <a:cubicBezTo>
                      <a:pt x="51" y="74"/>
                      <a:pt x="51" y="76"/>
                      <a:pt x="49" y="77"/>
                    </a:cubicBezTo>
                    <a:cubicBezTo>
                      <a:pt x="45" y="78"/>
                      <a:pt x="40" y="77"/>
                      <a:pt x="37" y="80"/>
                    </a:cubicBezTo>
                    <a:cubicBezTo>
                      <a:pt x="35" y="81"/>
                      <a:pt x="36" y="85"/>
                      <a:pt x="34" y="86"/>
                    </a:cubicBezTo>
                    <a:cubicBezTo>
                      <a:pt x="31" y="88"/>
                      <a:pt x="27" y="88"/>
                      <a:pt x="24" y="89"/>
                    </a:cubicBezTo>
                    <a:cubicBezTo>
                      <a:pt x="23" y="86"/>
                      <a:pt x="22" y="84"/>
                      <a:pt x="21" y="81"/>
                    </a:cubicBezTo>
                    <a:cubicBezTo>
                      <a:pt x="21" y="78"/>
                      <a:pt x="20" y="74"/>
                      <a:pt x="20" y="71"/>
                    </a:cubicBezTo>
                    <a:cubicBezTo>
                      <a:pt x="20" y="68"/>
                      <a:pt x="22" y="65"/>
                      <a:pt x="21" y="62"/>
                    </a:cubicBezTo>
                    <a:cubicBezTo>
                      <a:pt x="20" y="60"/>
                      <a:pt x="18" y="57"/>
                      <a:pt x="16" y="55"/>
                    </a:cubicBezTo>
                    <a:cubicBezTo>
                      <a:pt x="15" y="54"/>
                      <a:pt x="13" y="55"/>
                      <a:pt x="12" y="56"/>
                    </a:cubicBezTo>
                    <a:cubicBezTo>
                      <a:pt x="11" y="56"/>
                      <a:pt x="12" y="58"/>
                      <a:pt x="11" y="59"/>
                    </a:cubicBezTo>
                    <a:cubicBezTo>
                      <a:pt x="10" y="59"/>
                      <a:pt x="10" y="57"/>
                      <a:pt x="10" y="56"/>
                    </a:cubicBezTo>
                    <a:cubicBezTo>
                      <a:pt x="10" y="54"/>
                      <a:pt x="9" y="51"/>
                      <a:pt x="11" y="50"/>
                    </a:cubicBezTo>
                    <a:cubicBezTo>
                      <a:pt x="12" y="49"/>
                      <a:pt x="13" y="52"/>
                      <a:pt x="14" y="53"/>
                    </a:cubicBezTo>
                    <a:cubicBezTo>
                      <a:pt x="15" y="53"/>
                      <a:pt x="17" y="53"/>
                      <a:pt x="17" y="52"/>
                    </a:cubicBezTo>
                    <a:cubicBezTo>
                      <a:pt x="17" y="51"/>
                      <a:pt x="15" y="51"/>
                      <a:pt x="14" y="50"/>
                    </a:cubicBezTo>
                    <a:cubicBezTo>
                      <a:pt x="14" y="48"/>
                      <a:pt x="15" y="46"/>
                      <a:pt x="14" y="46"/>
                    </a:cubicBezTo>
                    <a:cubicBezTo>
                      <a:pt x="11" y="46"/>
                      <a:pt x="10" y="49"/>
                      <a:pt x="7" y="49"/>
                    </a:cubicBezTo>
                    <a:cubicBezTo>
                      <a:pt x="6" y="49"/>
                      <a:pt x="5" y="47"/>
                      <a:pt x="5" y="46"/>
                    </a:cubicBezTo>
                    <a:cubicBezTo>
                      <a:pt x="4" y="44"/>
                      <a:pt x="3" y="42"/>
                      <a:pt x="3" y="40"/>
                    </a:cubicBezTo>
                    <a:cubicBezTo>
                      <a:pt x="3" y="37"/>
                      <a:pt x="4" y="35"/>
                      <a:pt x="4" y="32"/>
                    </a:cubicBezTo>
                    <a:cubicBezTo>
                      <a:pt x="5" y="31"/>
                      <a:pt x="4" y="28"/>
                      <a:pt x="5" y="29"/>
                    </a:cubicBezTo>
                    <a:cubicBezTo>
                      <a:pt x="7" y="29"/>
                      <a:pt x="6" y="32"/>
                      <a:pt x="8" y="33"/>
                    </a:cubicBezTo>
                    <a:cubicBezTo>
                      <a:pt x="10" y="34"/>
                      <a:pt x="12" y="34"/>
                      <a:pt x="14" y="33"/>
                    </a:cubicBezTo>
                    <a:cubicBezTo>
                      <a:pt x="15" y="33"/>
                      <a:pt x="15" y="31"/>
                      <a:pt x="17" y="31"/>
                    </a:cubicBezTo>
                    <a:cubicBezTo>
                      <a:pt x="18" y="32"/>
                      <a:pt x="17" y="34"/>
                      <a:pt x="18" y="34"/>
                    </a:cubicBezTo>
                    <a:cubicBezTo>
                      <a:pt x="20" y="35"/>
                      <a:pt x="23" y="35"/>
                      <a:pt x="24" y="34"/>
                    </a:cubicBezTo>
                    <a:cubicBezTo>
                      <a:pt x="25" y="33"/>
                      <a:pt x="22" y="31"/>
                      <a:pt x="23" y="30"/>
                    </a:cubicBezTo>
                    <a:cubicBezTo>
                      <a:pt x="24" y="29"/>
                      <a:pt x="26" y="31"/>
                      <a:pt x="27" y="31"/>
                    </a:cubicBezTo>
                    <a:cubicBezTo>
                      <a:pt x="28" y="30"/>
                      <a:pt x="30" y="30"/>
                      <a:pt x="30" y="29"/>
                    </a:cubicBezTo>
                    <a:cubicBezTo>
                      <a:pt x="30" y="27"/>
                      <a:pt x="29" y="26"/>
                      <a:pt x="28" y="25"/>
                    </a:cubicBezTo>
                    <a:cubicBezTo>
                      <a:pt x="25" y="22"/>
                      <a:pt x="21" y="21"/>
                      <a:pt x="19" y="18"/>
                    </a:cubicBezTo>
                    <a:cubicBezTo>
                      <a:pt x="17" y="16"/>
                      <a:pt x="19" y="11"/>
                      <a:pt x="16" y="9"/>
                    </a:cubicBezTo>
                    <a:cubicBezTo>
                      <a:pt x="14" y="8"/>
                      <a:pt x="11" y="8"/>
                      <a:pt x="9" y="9"/>
                    </a:cubicBezTo>
                    <a:cubicBezTo>
                      <a:pt x="6" y="11"/>
                      <a:pt x="5" y="13"/>
                      <a:pt x="4" y="15"/>
                    </a:cubicBezTo>
                    <a:cubicBezTo>
                      <a:pt x="4" y="17"/>
                      <a:pt x="5" y="19"/>
                      <a:pt x="4" y="21"/>
                    </a:cubicBezTo>
                    <a:cubicBezTo>
                      <a:pt x="4" y="23"/>
                      <a:pt x="5" y="25"/>
                      <a:pt x="3" y="26"/>
                    </a:cubicBezTo>
                    <a:cubicBezTo>
                      <a:pt x="2" y="26"/>
                      <a:pt x="3" y="23"/>
                      <a:pt x="2" y="22"/>
                    </a:cubicBezTo>
                    <a:cubicBezTo>
                      <a:pt x="1" y="20"/>
                      <a:pt x="1" y="18"/>
                      <a:pt x="0" y="16"/>
                    </a:cubicBezTo>
                    <a:cubicBezTo>
                      <a:pt x="1" y="14"/>
                      <a:pt x="1" y="12"/>
                      <a:pt x="3" y="11"/>
                    </a:cubicBezTo>
                    <a:cubicBezTo>
                      <a:pt x="4" y="9"/>
                      <a:pt x="6" y="7"/>
                      <a:pt x="9" y="6"/>
                    </a:cubicBezTo>
                    <a:cubicBezTo>
                      <a:pt x="11" y="6"/>
                      <a:pt x="14" y="6"/>
                      <a:pt x="16" y="6"/>
                    </a:cubicBezTo>
                    <a:cubicBezTo>
                      <a:pt x="19" y="7"/>
                      <a:pt x="23" y="7"/>
                      <a:pt x="25" y="9"/>
                    </a:cubicBezTo>
                    <a:cubicBezTo>
                      <a:pt x="27" y="11"/>
                      <a:pt x="27" y="14"/>
                      <a:pt x="29" y="17"/>
                    </a:cubicBezTo>
                    <a:cubicBezTo>
                      <a:pt x="30" y="19"/>
                      <a:pt x="31" y="22"/>
                      <a:pt x="34" y="24"/>
                    </a:cubicBezTo>
                    <a:cubicBezTo>
                      <a:pt x="35" y="25"/>
                      <a:pt x="37" y="24"/>
                      <a:pt x="38" y="24"/>
                    </a:cubicBezTo>
                    <a:cubicBezTo>
                      <a:pt x="40" y="24"/>
                      <a:pt x="41" y="24"/>
                      <a:pt x="42" y="23"/>
                    </a:cubicBezTo>
                    <a:cubicBezTo>
                      <a:pt x="43" y="24"/>
                      <a:pt x="45" y="23"/>
                      <a:pt x="46" y="24"/>
                    </a:cubicBezTo>
                    <a:cubicBezTo>
                      <a:pt x="49" y="25"/>
                      <a:pt x="52" y="26"/>
                      <a:pt x="55" y="26"/>
                    </a:cubicBezTo>
                    <a:cubicBezTo>
                      <a:pt x="56" y="26"/>
                      <a:pt x="57" y="26"/>
                      <a:pt x="57" y="25"/>
                    </a:cubicBezTo>
                    <a:cubicBezTo>
                      <a:pt x="57" y="23"/>
                      <a:pt x="55" y="20"/>
                      <a:pt x="55" y="17"/>
                    </a:cubicBezTo>
                    <a:cubicBezTo>
                      <a:pt x="54" y="15"/>
                      <a:pt x="54" y="12"/>
                      <a:pt x="56" y="10"/>
                    </a:cubicBezTo>
                    <a:cubicBezTo>
                      <a:pt x="57" y="9"/>
                      <a:pt x="60" y="10"/>
                      <a:pt x="61" y="9"/>
                    </a:cubicBezTo>
                    <a:cubicBezTo>
                      <a:pt x="63" y="8"/>
                      <a:pt x="62" y="4"/>
                      <a:pt x="64" y="4"/>
                    </a:cubicBezTo>
                    <a:cubicBezTo>
                      <a:pt x="67" y="3"/>
                      <a:pt x="68" y="9"/>
                      <a:pt x="70" y="8"/>
                    </a:cubicBezTo>
                    <a:cubicBezTo>
                      <a:pt x="72" y="7"/>
                      <a:pt x="67" y="4"/>
                      <a:pt x="68" y="2"/>
                    </a:cubicBezTo>
                    <a:cubicBezTo>
                      <a:pt x="68" y="0"/>
                      <a:pt x="72" y="0"/>
                      <a:pt x="74" y="1"/>
                    </a:cubicBezTo>
                    <a:cubicBezTo>
                      <a:pt x="75" y="1"/>
                      <a:pt x="74" y="3"/>
                      <a:pt x="75" y="4"/>
                    </a:cubicBezTo>
                    <a:cubicBezTo>
                      <a:pt x="76" y="6"/>
                      <a:pt x="79" y="7"/>
                      <a:pt x="80" y="8"/>
                    </a:cubicBezTo>
                    <a:cubicBezTo>
                      <a:pt x="84" y="9"/>
                      <a:pt x="88" y="10"/>
                      <a:pt x="90" y="12"/>
                    </a:cubicBezTo>
                    <a:cubicBezTo>
                      <a:pt x="90" y="15"/>
                      <a:pt x="88" y="15"/>
                      <a:pt x="88" y="16"/>
                    </a:cubicBezTo>
                    <a:cubicBezTo>
                      <a:pt x="90" y="18"/>
                      <a:pt x="94" y="18"/>
                      <a:pt x="95" y="21"/>
                    </a:cubicBezTo>
                    <a:cubicBezTo>
                      <a:pt x="96" y="23"/>
                      <a:pt x="92" y="23"/>
                      <a:pt x="92" y="25"/>
                    </a:cubicBezTo>
                    <a:cubicBezTo>
                      <a:pt x="92" y="27"/>
                      <a:pt x="95" y="26"/>
                      <a:pt x="96" y="26"/>
                    </a:cubicBezTo>
                    <a:cubicBezTo>
                      <a:pt x="100" y="26"/>
                      <a:pt x="104" y="26"/>
                      <a:pt x="108" y="25"/>
                    </a:cubicBezTo>
                    <a:cubicBezTo>
                      <a:pt x="110" y="25"/>
                      <a:pt x="110" y="21"/>
                      <a:pt x="111" y="22"/>
                    </a:cubicBezTo>
                    <a:cubicBezTo>
                      <a:pt x="114" y="23"/>
                      <a:pt x="116" y="26"/>
                      <a:pt x="118" y="29"/>
                    </a:cubicBezTo>
                    <a:cubicBezTo>
                      <a:pt x="119" y="30"/>
                      <a:pt x="118" y="30"/>
                      <a:pt x="119" y="31"/>
                    </a:cubicBezTo>
                    <a:cubicBezTo>
                      <a:pt x="119" y="33"/>
                      <a:pt x="120" y="36"/>
                      <a:pt x="122" y="38"/>
                    </a:cubicBezTo>
                    <a:cubicBezTo>
                      <a:pt x="122" y="39"/>
                      <a:pt x="124" y="37"/>
                      <a:pt x="125" y="38"/>
                    </a:cubicBezTo>
                    <a:cubicBezTo>
                      <a:pt x="126" y="40"/>
                      <a:pt x="124" y="42"/>
                      <a:pt x="125" y="44"/>
                    </a:cubicBezTo>
                    <a:cubicBezTo>
                      <a:pt x="125" y="45"/>
                      <a:pt x="126" y="47"/>
                      <a:pt x="128" y="48"/>
                    </a:cubicBezTo>
                    <a:cubicBezTo>
                      <a:pt x="131" y="51"/>
                      <a:pt x="134" y="54"/>
                      <a:pt x="138" y="57"/>
                    </a:cubicBezTo>
                    <a:cubicBezTo>
                      <a:pt x="142" y="59"/>
                      <a:pt x="145" y="62"/>
                      <a:pt x="149" y="64"/>
                    </a:cubicBezTo>
                    <a:cubicBezTo>
                      <a:pt x="154" y="68"/>
                      <a:pt x="160" y="72"/>
                      <a:pt x="165" y="75"/>
                    </a:cubicBezTo>
                    <a:cubicBezTo>
                      <a:pt x="166" y="75"/>
                      <a:pt x="168" y="74"/>
                      <a:pt x="169" y="75"/>
                    </a:cubicBezTo>
                    <a:cubicBezTo>
                      <a:pt x="172" y="76"/>
                      <a:pt x="174" y="78"/>
                      <a:pt x="177" y="80"/>
                    </a:cubicBezTo>
                    <a:cubicBezTo>
                      <a:pt x="177" y="80"/>
                      <a:pt x="178" y="80"/>
                      <a:pt x="178" y="81"/>
                    </a:cubicBezTo>
                    <a:cubicBezTo>
                      <a:pt x="179" y="82"/>
                      <a:pt x="178" y="84"/>
                      <a:pt x="178" y="86"/>
                    </a:cubicBezTo>
                    <a:cubicBezTo>
                      <a:pt x="178" y="87"/>
                      <a:pt x="178" y="88"/>
                      <a:pt x="179" y="89"/>
                    </a:cubicBezTo>
                    <a:close/>
                  </a:path>
                </a:pathLst>
              </a:custGeom>
              <a:solidFill>
                <a:schemeClr val="bg1">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119" name="Freeform 2622"/>
              <p:cNvSpPr>
                <a:spLocks noChangeAspect="1"/>
              </p:cNvSpPr>
              <p:nvPr/>
            </p:nvSpPr>
            <p:spPr bwMode="auto">
              <a:xfrm>
                <a:off x="3669" y="1808"/>
                <a:ext cx="260" cy="168"/>
              </a:xfrm>
              <a:custGeom>
                <a:avLst/>
                <a:gdLst>
                  <a:gd name="T0" fmla="*/ 176 w 216"/>
                  <a:gd name="T1" fmla="*/ 166 h 140"/>
                  <a:gd name="T2" fmla="*/ 185 w 216"/>
                  <a:gd name="T3" fmla="*/ 166 h 140"/>
                  <a:gd name="T4" fmla="*/ 194 w 216"/>
                  <a:gd name="T5" fmla="*/ 150 h 140"/>
                  <a:gd name="T6" fmla="*/ 188 w 216"/>
                  <a:gd name="T7" fmla="*/ 140 h 140"/>
                  <a:gd name="T8" fmla="*/ 181 w 216"/>
                  <a:gd name="T9" fmla="*/ 133 h 140"/>
                  <a:gd name="T10" fmla="*/ 181 w 216"/>
                  <a:gd name="T11" fmla="*/ 125 h 140"/>
                  <a:gd name="T12" fmla="*/ 195 w 216"/>
                  <a:gd name="T13" fmla="*/ 118 h 140"/>
                  <a:gd name="T14" fmla="*/ 193 w 216"/>
                  <a:gd name="T15" fmla="*/ 113 h 140"/>
                  <a:gd name="T16" fmla="*/ 205 w 216"/>
                  <a:gd name="T17" fmla="*/ 103 h 140"/>
                  <a:gd name="T18" fmla="*/ 217 w 216"/>
                  <a:gd name="T19" fmla="*/ 98 h 140"/>
                  <a:gd name="T20" fmla="*/ 223 w 216"/>
                  <a:gd name="T21" fmla="*/ 108 h 140"/>
                  <a:gd name="T22" fmla="*/ 229 w 216"/>
                  <a:gd name="T23" fmla="*/ 113 h 140"/>
                  <a:gd name="T24" fmla="*/ 236 w 216"/>
                  <a:gd name="T25" fmla="*/ 113 h 140"/>
                  <a:gd name="T26" fmla="*/ 248 w 216"/>
                  <a:gd name="T27" fmla="*/ 106 h 140"/>
                  <a:gd name="T28" fmla="*/ 259 w 216"/>
                  <a:gd name="T29" fmla="*/ 97 h 140"/>
                  <a:gd name="T30" fmla="*/ 242 w 216"/>
                  <a:gd name="T31" fmla="*/ 94 h 140"/>
                  <a:gd name="T32" fmla="*/ 232 w 216"/>
                  <a:gd name="T33" fmla="*/ 95 h 140"/>
                  <a:gd name="T34" fmla="*/ 223 w 216"/>
                  <a:gd name="T35" fmla="*/ 88 h 140"/>
                  <a:gd name="T36" fmla="*/ 215 w 216"/>
                  <a:gd name="T37" fmla="*/ 83 h 140"/>
                  <a:gd name="T38" fmla="*/ 221 w 216"/>
                  <a:gd name="T39" fmla="*/ 68 h 140"/>
                  <a:gd name="T40" fmla="*/ 211 w 216"/>
                  <a:gd name="T41" fmla="*/ 74 h 140"/>
                  <a:gd name="T42" fmla="*/ 191 w 216"/>
                  <a:gd name="T43" fmla="*/ 98 h 140"/>
                  <a:gd name="T44" fmla="*/ 183 w 216"/>
                  <a:gd name="T45" fmla="*/ 90 h 140"/>
                  <a:gd name="T46" fmla="*/ 163 w 216"/>
                  <a:gd name="T47" fmla="*/ 92 h 140"/>
                  <a:gd name="T48" fmla="*/ 155 w 216"/>
                  <a:gd name="T49" fmla="*/ 83 h 140"/>
                  <a:gd name="T50" fmla="*/ 147 w 216"/>
                  <a:gd name="T51" fmla="*/ 72 h 140"/>
                  <a:gd name="T52" fmla="*/ 148 w 216"/>
                  <a:gd name="T53" fmla="*/ 60 h 140"/>
                  <a:gd name="T54" fmla="*/ 136 w 216"/>
                  <a:gd name="T55" fmla="*/ 48 h 140"/>
                  <a:gd name="T56" fmla="*/ 124 w 216"/>
                  <a:gd name="T57" fmla="*/ 46 h 140"/>
                  <a:gd name="T58" fmla="*/ 84 w 216"/>
                  <a:gd name="T59" fmla="*/ 47 h 140"/>
                  <a:gd name="T60" fmla="*/ 36 w 216"/>
                  <a:gd name="T61" fmla="*/ 0 h 140"/>
                  <a:gd name="T62" fmla="*/ 0 w 216"/>
                  <a:gd name="T63" fmla="*/ 11 h 140"/>
                  <a:gd name="T64" fmla="*/ 10 w 216"/>
                  <a:gd name="T65" fmla="*/ 89 h 140"/>
                  <a:gd name="T66" fmla="*/ 23 w 216"/>
                  <a:gd name="T67" fmla="*/ 90 h 140"/>
                  <a:gd name="T68" fmla="*/ 22 w 216"/>
                  <a:gd name="T69" fmla="*/ 72 h 140"/>
                  <a:gd name="T70" fmla="*/ 31 w 216"/>
                  <a:gd name="T71" fmla="*/ 65 h 140"/>
                  <a:gd name="T72" fmla="*/ 36 w 216"/>
                  <a:gd name="T73" fmla="*/ 62 h 140"/>
                  <a:gd name="T74" fmla="*/ 45 w 216"/>
                  <a:gd name="T75" fmla="*/ 65 h 140"/>
                  <a:gd name="T76" fmla="*/ 63 w 216"/>
                  <a:gd name="T77" fmla="*/ 74 h 140"/>
                  <a:gd name="T78" fmla="*/ 69 w 216"/>
                  <a:gd name="T79" fmla="*/ 85 h 140"/>
                  <a:gd name="T80" fmla="*/ 70 w 216"/>
                  <a:gd name="T81" fmla="*/ 91 h 140"/>
                  <a:gd name="T82" fmla="*/ 88 w 216"/>
                  <a:gd name="T83" fmla="*/ 86 h 140"/>
                  <a:gd name="T84" fmla="*/ 98 w 216"/>
                  <a:gd name="T85" fmla="*/ 97 h 140"/>
                  <a:gd name="T86" fmla="*/ 105 w 216"/>
                  <a:gd name="T87" fmla="*/ 106 h 140"/>
                  <a:gd name="T88" fmla="*/ 108 w 216"/>
                  <a:gd name="T89" fmla="*/ 118 h 140"/>
                  <a:gd name="T90" fmla="*/ 134 w 216"/>
                  <a:gd name="T91" fmla="*/ 137 h 140"/>
                  <a:gd name="T92" fmla="*/ 158 w 216"/>
                  <a:gd name="T93" fmla="*/ 150 h 140"/>
                  <a:gd name="T94" fmla="*/ 169 w 216"/>
                  <a:gd name="T95" fmla="*/ 157 h 140"/>
                  <a:gd name="T96" fmla="*/ 170 w 216"/>
                  <a:gd name="T97" fmla="*/ 167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6"/>
                  <a:gd name="T148" fmla="*/ 0 h 140"/>
                  <a:gd name="T149" fmla="*/ 216 w 216"/>
                  <a:gd name="T150" fmla="*/ 140 h 1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6" h="140">
                    <a:moveTo>
                      <a:pt x="141" y="139"/>
                    </a:moveTo>
                    <a:cubicBezTo>
                      <a:pt x="142" y="139"/>
                      <a:pt x="144" y="138"/>
                      <a:pt x="146" y="138"/>
                    </a:cubicBezTo>
                    <a:cubicBezTo>
                      <a:pt x="148" y="138"/>
                      <a:pt x="148" y="140"/>
                      <a:pt x="150" y="140"/>
                    </a:cubicBezTo>
                    <a:cubicBezTo>
                      <a:pt x="151" y="140"/>
                      <a:pt x="153" y="139"/>
                      <a:pt x="154" y="138"/>
                    </a:cubicBezTo>
                    <a:cubicBezTo>
                      <a:pt x="154" y="137"/>
                      <a:pt x="154" y="135"/>
                      <a:pt x="154" y="134"/>
                    </a:cubicBezTo>
                    <a:cubicBezTo>
                      <a:pt x="156" y="131"/>
                      <a:pt x="159" y="129"/>
                      <a:pt x="161" y="125"/>
                    </a:cubicBezTo>
                    <a:cubicBezTo>
                      <a:pt x="161" y="124"/>
                      <a:pt x="160" y="122"/>
                      <a:pt x="160" y="121"/>
                    </a:cubicBezTo>
                    <a:cubicBezTo>
                      <a:pt x="159" y="120"/>
                      <a:pt x="157" y="119"/>
                      <a:pt x="156" y="117"/>
                    </a:cubicBezTo>
                    <a:cubicBezTo>
                      <a:pt x="156" y="116"/>
                      <a:pt x="158" y="113"/>
                      <a:pt x="156" y="112"/>
                    </a:cubicBezTo>
                    <a:cubicBezTo>
                      <a:pt x="155" y="110"/>
                      <a:pt x="152" y="112"/>
                      <a:pt x="150" y="111"/>
                    </a:cubicBezTo>
                    <a:cubicBezTo>
                      <a:pt x="149" y="111"/>
                      <a:pt x="148" y="110"/>
                      <a:pt x="148" y="109"/>
                    </a:cubicBezTo>
                    <a:cubicBezTo>
                      <a:pt x="148" y="107"/>
                      <a:pt x="148" y="105"/>
                      <a:pt x="150" y="104"/>
                    </a:cubicBezTo>
                    <a:cubicBezTo>
                      <a:pt x="153" y="103"/>
                      <a:pt x="156" y="104"/>
                      <a:pt x="159" y="103"/>
                    </a:cubicBezTo>
                    <a:cubicBezTo>
                      <a:pt x="161" y="102"/>
                      <a:pt x="161" y="100"/>
                      <a:pt x="162" y="98"/>
                    </a:cubicBezTo>
                    <a:cubicBezTo>
                      <a:pt x="162" y="97"/>
                      <a:pt x="162" y="96"/>
                      <a:pt x="162" y="95"/>
                    </a:cubicBezTo>
                    <a:cubicBezTo>
                      <a:pt x="161" y="94"/>
                      <a:pt x="159" y="95"/>
                      <a:pt x="160" y="94"/>
                    </a:cubicBezTo>
                    <a:cubicBezTo>
                      <a:pt x="163" y="93"/>
                      <a:pt x="166" y="94"/>
                      <a:pt x="168" y="92"/>
                    </a:cubicBezTo>
                    <a:cubicBezTo>
                      <a:pt x="170" y="90"/>
                      <a:pt x="169" y="87"/>
                      <a:pt x="170" y="86"/>
                    </a:cubicBezTo>
                    <a:cubicBezTo>
                      <a:pt x="172" y="85"/>
                      <a:pt x="174" y="87"/>
                      <a:pt x="176" y="87"/>
                    </a:cubicBezTo>
                    <a:cubicBezTo>
                      <a:pt x="178" y="86"/>
                      <a:pt x="178" y="82"/>
                      <a:pt x="180" y="82"/>
                    </a:cubicBezTo>
                    <a:cubicBezTo>
                      <a:pt x="183" y="82"/>
                      <a:pt x="185" y="84"/>
                      <a:pt x="187" y="86"/>
                    </a:cubicBezTo>
                    <a:cubicBezTo>
                      <a:pt x="187" y="88"/>
                      <a:pt x="185" y="89"/>
                      <a:pt x="185" y="90"/>
                    </a:cubicBezTo>
                    <a:cubicBezTo>
                      <a:pt x="185" y="92"/>
                      <a:pt x="186" y="93"/>
                      <a:pt x="187" y="94"/>
                    </a:cubicBezTo>
                    <a:cubicBezTo>
                      <a:pt x="188" y="94"/>
                      <a:pt x="189" y="94"/>
                      <a:pt x="190" y="94"/>
                    </a:cubicBezTo>
                    <a:cubicBezTo>
                      <a:pt x="191" y="93"/>
                      <a:pt x="192" y="92"/>
                      <a:pt x="193" y="92"/>
                    </a:cubicBezTo>
                    <a:cubicBezTo>
                      <a:pt x="194" y="92"/>
                      <a:pt x="195" y="93"/>
                      <a:pt x="196" y="94"/>
                    </a:cubicBezTo>
                    <a:cubicBezTo>
                      <a:pt x="198" y="94"/>
                      <a:pt x="199" y="95"/>
                      <a:pt x="200" y="94"/>
                    </a:cubicBezTo>
                    <a:cubicBezTo>
                      <a:pt x="203" y="93"/>
                      <a:pt x="204" y="89"/>
                      <a:pt x="206" y="88"/>
                    </a:cubicBezTo>
                    <a:cubicBezTo>
                      <a:pt x="208" y="87"/>
                      <a:pt x="210" y="89"/>
                      <a:pt x="212" y="88"/>
                    </a:cubicBezTo>
                    <a:cubicBezTo>
                      <a:pt x="214" y="86"/>
                      <a:pt x="216" y="84"/>
                      <a:pt x="215" y="81"/>
                    </a:cubicBezTo>
                    <a:cubicBezTo>
                      <a:pt x="214" y="79"/>
                      <a:pt x="211" y="80"/>
                      <a:pt x="208" y="79"/>
                    </a:cubicBezTo>
                    <a:cubicBezTo>
                      <a:pt x="206" y="78"/>
                      <a:pt x="203" y="79"/>
                      <a:pt x="201" y="78"/>
                    </a:cubicBezTo>
                    <a:cubicBezTo>
                      <a:pt x="199" y="76"/>
                      <a:pt x="198" y="71"/>
                      <a:pt x="195" y="71"/>
                    </a:cubicBezTo>
                    <a:cubicBezTo>
                      <a:pt x="193" y="72"/>
                      <a:pt x="195" y="77"/>
                      <a:pt x="193" y="79"/>
                    </a:cubicBezTo>
                    <a:cubicBezTo>
                      <a:pt x="191" y="81"/>
                      <a:pt x="188" y="81"/>
                      <a:pt x="185" y="79"/>
                    </a:cubicBezTo>
                    <a:cubicBezTo>
                      <a:pt x="184" y="78"/>
                      <a:pt x="186" y="74"/>
                      <a:pt x="185" y="73"/>
                    </a:cubicBezTo>
                    <a:cubicBezTo>
                      <a:pt x="183" y="72"/>
                      <a:pt x="180" y="74"/>
                      <a:pt x="179" y="73"/>
                    </a:cubicBezTo>
                    <a:cubicBezTo>
                      <a:pt x="178" y="72"/>
                      <a:pt x="178" y="70"/>
                      <a:pt x="179" y="69"/>
                    </a:cubicBezTo>
                    <a:cubicBezTo>
                      <a:pt x="182" y="65"/>
                      <a:pt x="188" y="64"/>
                      <a:pt x="190" y="59"/>
                    </a:cubicBezTo>
                    <a:cubicBezTo>
                      <a:pt x="191" y="58"/>
                      <a:pt x="186" y="58"/>
                      <a:pt x="184" y="57"/>
                    </a:cubicBezTo>
                    <a:cubicBezTo>
                      <a:pt x="182" y="60"/>
                      <a:pt x="181" y="63"/>
                      <a:pt x="178" y="65"/>
                    </a:cubicBezTo>
                    <a:cubicBezTo>
                      <a:pt x="177" y="66"/>
                      <a:pt x="176" y="62"/>
                      <a:pt x="175" y="62"/>
                    </a:cubicBezTo>
                    <a:cubicBezTo>
                      <a:pt x="172" y="63"/>
                      <a:pt x="171" y="66"/>
                      <a:pt x="169" y="68"/>
                    </a:cubicBezTo>
                    <a:cubicBezTo>
                      <a:pt x="166" y="73"/>
                      <a:pt x="164" y="79"/>
                      <a:pt x="159" y="82"/>
                    </a:cubicBezTo>
                    <a:cubicBezTo>
                      <a:pt x="157" y="83"/>
                      <a:pt x="154" y="82"/>
                      <a:pt x="152" y="80"/>
                    </a:cubicBezTo>
                    <a:cubicBezTo>
                      <a:pt x="151" y="79"/>
                      <a:pt x="154" y="76"/>
                      <a:pt x="152" y="75"/>
                    </a:cubicBezTo>
                    <a:cubicBezTo>
                      <a:pt x="151" y="74"/>
                      <a:pt x="148" y="76"/>
                      <a:pt x="146" y="76"/>
                    </a:cubicBezTo>
                    <a:cubicBezTo>
                      <a:pt x="143" y="77"/>
                      <a:pt x="139" y="78"/>
                      <a:pt x="135" y="77"/>
                    </a:cubicBezTo>
                    <a:cubicBezTo>
                      <a:pt x="134" y="77"/>
                      <a:pt x="132" y="76"/>
                      <a:pt x="131" y="75"/>
                    </a:cubicBezTo>
                    <a:cubicBezTo>
                      <a:pt x="130" y="73"/>
                      <a:pt x="131" y="70"/>
                      <a:pt x="129" y="69"/>
                    </a:cubicBezTo>
                    <a:cubicBezTo>
                      <a:pt x="128" y="68"/>
                      <a:pt x="125" y="70"/>
                      <a:pt x="124" y="69"/>
                    </a:cubicBezTo>
                    <a:cubicBezTo>
                      <a:pt x="122" y="67"/>
                      <a:pt x="122" y="63"/>
                      <a:pt x="122" y="60"/>
                    </a:cubicBezTo>
                    <a:cubicBezTo>
                      <a:pt x="122" y="59"/>
                      <a:pt x="124" y="58"/>
                      <a:pt x="124" y="56"/>
                    </a:cubicBezTo>
                    <a:cubicBezTo>
                      <a:pt x="124" y="54"/>
                      <a:pt x="124" y="52"/>
                      <a:pt x="123" y="50"/>
                    </a:cubicBezTo>
                    <a:cubicBezTo>
                      <a:pt x="121" y="47"/>
                      <a:pt x="120" y="43"/>
                      <a:pt x="117" y="40"/>
                    </a:cubicBezTo>
                    <a:cubicBezTo>
                      <a:pt x="116" y="39"/>
                      <a:pt x="114" y="41"/>
                      <a:pt x="113" y="40"/>
                    </a:cubicBezTo>
                    <a:cubicBezTo>
                      <a:pt x="111" y="39"/>
                      <a:pt x="113" y="35"/>
                      <a:pt x="111" y="34"/>
                    </a:cubicBezTo>
                    <a:cubicBezTo>
                      <a:pt x="108" y="34"/>
                      <a:pt x="106" y="39"/>
                      <a:pt x="103" y="38"/>
                    </a:cubicBezTo>
                    <a:lnTo>
                      <a:pt x="81" y="36"/>
                    </a:lnTo>
                    <a:cubicBezTo>
                      <a:pt x="77" y="37"/>
                      <a:pt x="73" y="38"/>
                      <a:pt x="70" y="39"/>
                    </a:cubicBezTo>
                    <a:cubicBezTo>
                      <a:pt x="67" y="34"/>
                      <a:pt x="65" y="29"/>
                      <a:pt x="62" y="24"/>
                    </a:cubicBezTo>
                    <a:cubicBezTo>
                      <a:pt x="52" y="16"/>
                      <a:pt x="41" y="8"/>
                      <a:pt x="30" y="0"/>
                    </a:cubicBezTo>
                    <a:cubicBezTo>
                      <a:pt x="25" y="1"/>
                      <a:pt x="20" y="2"/>
                      <a:pt x="15" y="3"/>
                    </a:cubicBezTo>
                    <a:cubicBezTo>
                      <a:pt x="10" y="5"/>
                      <a:pt x="5" y="7"/>
                      <a:pt x="0" y="9"/>
                    </a:cubicBezTo>
                    <a:cubicBezTo>
                      <a:pt x="1" y="30"/>
                      <a:pt x="3" y="52"/>
                      <a:pt x="4" y="73"/>
                    </a:cubicBezTo>
                    <a:cubicBezTo>
                      <a:pt x="5" y="74"/>
                      <a:pt x="7" y="73"/>
                      <a:pt x="8" y="74"/>
                    </a:cubicBezTo>
                    <a:cubicBezTo>
                      <a:pt x="11" y="75"/>
                      <a:pt x="14" y="76"/>
                      <a:pt x="17" y="76"/>
                    </a:cubicBezTo>
                    <a:cubicBezTo>
                      <a:pt x="18" y="76"/>
                      <a:pt x="19" y="76"/>
                      <a:pt x="19" y="75"/>
                    </a:cubicBezTo>
                    <a:cubicBezTo>
                      <a:pt x="19" y="73"/>
                      <a:pt x="17" y="70"/>
                      <a:pt x="17" y="67"/>
                    </a:cubicBezTo>
                    <a:cubicBezTo>
                      <a:pt x="16" y="65"/>
                      <a:pt x="16" y="62"/>
                      <a:pt x="18" y="60"/>
                    </a:cubicBezTo>
                    <a:cubicBezTo>
                      <a:pt x="19" y="59"/>
                      <a:pt x="22" y="60"/>
                      <a:pt x="23" y="59"/>
                    </a:cubicBezTo>
                    <a:cubicBezTo>
                      <a:pt x="25" y="58"/>
                      <a:pt x="24" y="54"/>
                      <a:pt x="26" y="54"/>
                    </a:cubicBezTo>
                    <a:cubicBezTo>
                      <a:pt x="29" y="53"/>
                      <a:pt x="30" y="59"/>
                      <a:pt x="32" y="58"/>
                    </a:cubicBezTo>
                    <a:cubicBezTo>
                      <a:pt x="34" y="57"/>
                      <a:pt x="29" y="54"/>
                      <a:pt x="30" y="52"/>
                    </a:cubicBezTo>
                    <a:cubicBezTo>
                      <a:pt x="30" y="50"/>
                      <a:pt x="34" y="50"/>
                      <a:pt x="36" y="51"/>
                    </a:cubicBezTo>
                    <a:cubicBezTo>
                      <a:pt x="37" y="51"/>
                      <a:pt x="36" y="53"/>
                      <a:pt x="37" y="54"/>
                    </a:cubicBezTo>
                    <a:cubicBezTo>
                      <a:pt x="38" y="56"/>
                      <a:pt x="41" y="57"/>
                      <a:pt x="42" y="58"/>
                    </a:cubicBezTo>
                    <a:cubicBezTo>
                      <a:pt x="46" y="59"/>
                      <a:pt x="50" y="60"/>
                      <a:pt x="52" y="62"/>
                    </a:cubicBezTo>
                    <a:cubicBezTo>
                      <a:pt x="52" y="65"/>
                      <a:pt x="50" y="65"/>
                      <a:pt x="50" y="66"/>
                    </a:cubicBezTo>
                    <a:cubicBezTo>
                      <a:pt x="52" y="68"/>
                      <a:pt x="56" y="68"/>
                      <a:pt x="57" y="71"/>
                    </a:cubicBezTo>
                    <a:cubicBezTo>
                      <a:pt x="58" y="73"/>
                      <a:pt x="54" y="73"/>
                      <a:pt x="54" y="75"/>
                    </a:cubicBezTo>
                    <a:cubicBezTo>
                      <a:pt x="54" y="77"/>
                      <a:pt x="57" y="76"/>
                      <a:pt x="58" y="76"/>
                    </a:cubicBezTo>
                    <a:cubicBezTo>
                      <a:pt x="62" y="76"/>
                      <a:pt x="66" y="76"/>
                      <a:pt x="70" y="75"/>
                    </a:cubicBezTo>
                    <a:cubicBezTo>
                      <a:pt x="72" y="75"/>
                      <a:pt x="72" y="71"/>
                      <a:pt x="73" y="72"/>
                    </a:cubicBezTo>
                    <a:cubicBezTo>
                      <a:pt x="76" y="73"/>
                      <a:pt x="78" y="76"/>
                      <a:pt x="80" y="79"/>
                    </a:cubicBezTo>
                    <a:cubicBezTo>
                      <a:pt x="81" y="80"/>
                      <a:pt x="80" y="80"/>
                      <a:pt x="81" y="81"/>
                    </a:cubicBezTo>
                    <a:cubicBezTo>
                      <a:pt x="81" y="83"/>
                      <a:pt x="82" y="86"/>
                      <a:pt x="84" y="88"/>
                    </a:cubicBezTo>
                    <a:cubicBezTo>
                      <a:pt x="84" y="89"/>
                      <a:pt x="86" y="87"/>
                      <a:pt x="87" y="88"/>
                    </a:cubicBezTo>
                    <a:cubicBezTo>
                      <a:pt x="88" y="90"/>
                      <a:pt x="86" y="92"/>
                      <a:pt x="87" y="94"/>
                    </a:cubicBezTo>
                    <a:cubicBezTo>
                      <a:pt x="87" y="95"/>
                      <a:pt x="88" y="97"/>
                      <a:pt x="90" y="98"/>
                    </a:cubicBezTo>
                    <a:cubicBezTo>
                      <a:pt x="93" y="101"/>
                      <a:pt x="96" y="104"/>
                      <a:pt x="100" y="107"/>
                    </a:cubicBezTo>
                    <a:cubicBezTo>
                      <a:pt x="104" y="109"/>
                      <a:pt x="107" y="112"/>
                      <a:pt x="111" y="114"/>
                    </a:cubicBezTo>
                    <a:cubicBezTo>
                      <a:pt x="116" y="118"/>
                      <a:pt x="122" y="122"/>
                      <a:pt x="127" y="125"/>
                    </a:cubicBezTo>
                    <a:cubicBezTo>
                      <a:pt x="128" y="125"/>
                      <a:pt x="130" y="124"/>
                      <a:pt x="131" y="125"/>
                    </a:cubicBezTo>
                    <a:cubicBezTo>
                      <a:pt x="134" y="126"/>
                      <a:pt x="136" y="128"/>
                      <a:pt x="139" y="130"/>
                    </a:cubicBezTo>
                    <a:cubicBezTo>
                      <a:pt x="139" y="130"/>
                      <a:pt x="140" y="130"/>
                      <a:pt x="140" y="131"/>
                    </a:cubicBezTo>
                    <a:cubicBezTo>
                      <a:pt x="141" y="132"/>
                      <a:pt x="140" y="134"/>
                      <a:pt x="140" y="136"/>
                    </a:cubicBezTo>
                    <a:cubicBezTo>
                      <a:pt x="140" y="137"/>
                      <a:pt x="140" y="138"/>
                      <a:pt x="141" y="139"/>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0" name="Freeform 2623"/>
              <p:cNvSpPr>
                <a:spLocks noChangeAspect="1"/>
              </p:cNvSpPr>
              <p:nvPr/>
            </p:nvSpPr>
            <p:spPr bwMode="auto">
              <a:xfrm>
                <a:off x="3752" y="1952"/>
                <a:ext cx="208" cy="169"/>
              </a:xfrm>
              <a:custGeom>
                <a:avLst/>
                <a:gdLst>
                  <a:gd name="T0" fmla="*/ 23 w 173"/>
                  <a:gd name="T1" fmla="*/ 164 h 141"/>
                  <a:gd name="T2" fmla="*/ 59 w 173"/>
                  <a:gd name="T3" fmla="*/ 167 h 141"/>
                  <a:gd name="T4" fmla="*/ 66 w 173"/>
                  <a:gd name="T5" fmla="*/ 167 h 141"/>
                  <a:gd name="T6" fmla="*/ 93 w 173"/>
                  <a:gd name="T7" fmla="*/ 162 h 141"/>
                  <a:gd name="T8" fmla="*/ 91 w 173"/>
                  <a:gd name="T9" fmla="*/ 150 h 141"/>
                  <a:gd name="T10" fmla="*/ 105 w 173"/>
                  <a:gd name="T11" fmla="*/ 137 h 141"/>
                  <a:gd name="T12" fmla="*/ 111 w 173"/>
                  <a:gd name="T13" fmla="*/ 137 h 141"/>
                  <a:gd name="T14" fmla="*/ 115 w 173"/>
                  <a:gd name="T15" fmla="*/ 133 h 141"/>
                  <a:gd name="T16" fmla="*/ 125 w 173"/>
                  <a:gd name="T17" fmla="*/ 128 h 141"/>
                  <a:gd name="T18" fmla="*/ 135 w 173"/>
                  <a:gd name="T19" fmla="*/ 126 h 141"/>
                  <a:gd name="T20" fmla="*/ 133 w 173"/>
                  <a:gd name="T21" fmla="*/ 115 h 141"/>
                  <a:gd name="T22" fmla="*/ 145 w 173"/>
                  <a:gd name="T23" fmla="*/ 104 h 141"/>
                  <a:gd name="T24" fmla="*/ 141 w 173"/>
                  <a:gd name="T25" fmla="*/ 89 h 141"/>
                  <a:gd name="T26" fmla="*/ 149 w 173"/>
                  <a:gd name="T27" fmla="*/ 89 h 141"/>
                  <a:gd name="T28" fmla="*/ 160 w 173"/>
                  <a:gd name="T29" fmla="*/ 79 h 141"/>
                  <a:gd name="T30" fmla="*/ 165 w 173"/>
                  <a:gd name="T31" fmla="*/ 68 h 141"/>
                  <a:gd name="T32" fmla="*/ 156 w 173"/>
                  <a:gd name="T33" fmla="*/ 50 h 141"/>
                  <a:gd name="T34" fmla="*/ 166 w 173"/>
                  <a:gd name="T35" fmla="*/ 43 h 141"/>
                  <a:gd name="T36" fmla="*/ 194 w 173"/>
                  <a:gd name="T37" fmla="*/ 31 h 141"/>
                  <a:gd name="T38" fmla="*/ 207 w 173"/>
                  <a:gd name="T39" fmla="*/ 29 h 141"/>
                  <a:gd name="T40" fmla="*/ 208 w 173"/>
                  <a:gd name="T41" fmla="*/ 22 h 141"/>
                  <a:gd name="T42" fmla="*/ 194 w 173"/>
                  <a:gd name="T43" fmla="*/ 26 h 141"/>
                  <a:gd name="T44" fmla="*/ 180 w 173"/>
                  <a:gd name="T45" fmla="*/ 26 h 141"/>
                  <a:gd name="T46" fmla="*/ 168 w 173"/>
                  <a:gd name="T47" fmla="*/ 30 h 141"/>
                  <a:gd name="T48" fmla="*/ 161 w 173"/>
                  <a:gd name="T49" fmla="*/ 31 h 141"/>
                  <a:gd name="T50" fmla="*/ 159 w 173"/>
                  <a:gd name="T51" fmla="*/ 12 h 141"/>
                  <a:gd name="T52" fmla="*/ 153 w 173"/>
                  <a:gd name="T53" fmla="*/ 5 h 141"/>
                  <a:gd name="T54" fmla="*/ 135 w 173"/>
                  <a:gd name="T55" fmla="*/ 12 h 141"/>
                  <a:gd name="T56" fmla="*/ 131 w 173"/>
                  <a:gd name="T57" fmla="*/ 17 h 141"/>
                  <a:gd name="T58" fmla="*/ 127 w 173"/>
                  <a:gd name="T59" fmla="*/ 28 h 141"/>
                  <a:gd name="T60" fmla="*/ 113 w 173"/>
                  <a:gd name="T61" fmla="*/ 30 h 141"/>
                  <a:gd name="T62" fmla="*/ 102 w 173"/>
                  <a:gd name="T63" fmla="*/ 22 h 141"/>
                  <a:gd name="T64" fmla="*/ 93 w 173"/>
                  <a:gd name="T65" fmla="*/ 22 h 141"/>
                  <a:gd name="T66" fmla="*/ 82 w 173"/>
                  <a:gd name="T67" fmla="*/ 23 h 141"/>
                  <a:gd name="T68" fmla="*/ 70 w 173"/>
                  <a:gd name="T69" fmla="*/ 23 h 141"/>
                  <a:gd name="T70" fmla="*/ 61 w 173"/>
                  <a:gd name="T71" fmla="*/ 24 h 141"/>
                  <a:gd name="T72" fmla="*/ 55 w 173"/>
                  <a:gd name="T73" fmla="*/ 40 h 141"/>
                  <a:gd name="T74" fmla="*/ 38 w 173"/>
                  <a:gd name="T75" fmla="*/ 52 h 141"/>
                  <a:gd name="T76" fmla="*/ 32 w 173"/>
                  <a:gd name="T77" fmla="*/ 62 h 141"/>
                  <a:gd name="T78" fmla="*/ 24 w 173"/>
                  <a:gd name="T79" fmla="*/ 61 h 141"/>
                  <a:gd name="T80" fmla="*/ 12 w 173"/>
                  <a:gd name="T81" fmla="*/ 58 h 141"/>
                  <a:gd name="T82" fmla="*/ 4 w 173"/>
                  <a:gd name="T83" fmla="*/ 74 h 141"/>
                  <a:gd name="T84" fmla="*/ 2 w 173"/>
                  <a:gd name="T85" fmla="*/ 78 h 141"/>
                  <a:gd name="T86" fmla="*/ 5 w 173"/>
                  <a:gd name="T87" fmla="*/ 96 h 141"/>
                  <a:gd name="T88" fmla="*/ 5 w 173"/>
                  <a:gd name="T89" fmla="*/ 108 h 141"/>
                  <a:gd name="T90" fmla="*/ 11 w 173"/>
                  <a:gd name="T91" fmla="*/ 133 h 141"/>
                  <a:gd name="T92" fmla="*/ 23 w 173"/>
                  <a:gd name="T93" fmla="*/ 143 h 141"/>
                  <a:gd name="T94" fmla="*/ 12 w 173"/>
                  <a:gd name="T95" fmla="*/ 162 h 1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73"/>
                  <a:gd name="T145" fmla="*/ 0 h 141"/>
                  <a:gd name="T146" fmla="*/ 173 w 173"/>
                  <a:gd name="T147" fmla="*/ 141 h 1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73" h="141">
                    <a:moveTo>
                      <a:pt x="10" y="135"/>
                    </a:moveTo>
                    <a:cubicBezTo>
                      <a:pt x="13" y="136"/>
                      <a:pt x="16" y="136"/>
                      <a:pt x="19" y="137"/>
                    </a:cubicBezTo>
                    <a:cubicBezTo>
                      <a:pt x="23" y="138"/>
                      <a:pt x="28" y="139"/>
                      <a:pt x="32" y="140"/>
                    </a:cubicBezTo>
                    <a:cubicBezTo>
                      <a:pt x="38" y="140"/>
                      <a:pt x="43" y="138"/>
                      <a:pt x="49" y="139"/>
                    </a:cubicBezTo>
                    <a:cubicBezTo>
                      <a:pt x="50" y="139"/>
                      <a:pt x="51" y="140"/>
                      <a:pt x="53" y="140"/>
                    </a:cubicBezTo>
                    <a:cubicBezTo>
                      <a:pt x="54" y="140"/>
                      <a:pt x="54" y="139"/>
                      <a:pt x="55" y="139"/>
                    </a:cubicBezTo>
                    <a:cubicBezTo>
                      <a:pt x="57" y="139"/>
                      <a:pt x="59" y="141"/>
                      <a:pt x="62" y="141"/>
                    </a:cubicBezTo>
                    <a:cubicBezTo>
                      <a:pt x="67" y="140"/>
                      <a:pt x="73" y="138"/>
                      <a:pt x="77" y="135"/>
                    </a:cubicBezTo>
                    <a:cubicBezTo>
                      <a:pt x="79" y="134"/>
                      <a:pt x="78" y="132"/>
                      <a:pt x="78" y="131"/>
                    </a:cubicBezTo>
                    <a:cubicBezTo>
                      <a:pt x="77" y="129"/>
                      <a:pt x="76" y="127"/>
                      <a:pt x="76" y="125"/>
                    </a:cubicBezTo>
                    <a:cubicBezTo>
                      <a:pt x="77" y="122"/>
                      <a:pt x="79" y="119"/>
                      <a:pt x="81" y="116"/>
                    </a:cubicBezTo>
                    <a:cubicBezTo>
                      <a:pt x="82" y="114"/>
                      <a:pt x="85" y="114"/>
                      <a:pt x="87" y="114"/>
                    </a:cubicBezTo>
                    <a:cubicBezTo>
                      <a:pt x="87" y="114"/>
                      <a:pt x="86" y="116"/>
                      <a:pt x="87" y="116"/>
                    </a:cubicBezTo>
                    <a:cubicBezTo>
                      <a:pt x="89" y="116"/>
                      <a:pt x="91" y="115"/>
                      <a:pt x="92" y="114"/>
                    </a:cubicBezTo>
                    <a:cubicBezTo>
                      <a:pt x="93" y="113"/>
                      <a:pt x="90" y="111"/>
                      <a:pt x="90" y="111"/>
                    </a:cubicBezTo>
                    <a:cubicBezTo>
                      <a:pt x="92" y="109"/>
                      <a:pt x="94" y="112"/>
                      <a:pt x="96" y="111"/>
                    </a:cubicBezTo>
                    <a:cubicBezTo>
                      <a:pt x="98" y="109"/>
                      <a:pt x="98" y="106"/>
                      <a:pt x="100" y="105"/>
                    </a:cubicBezTo>
                    <a:cubicBezTo>
                      <a:pt x="102" y="104"/>
                      <a:pt x="103" y="106"/>
                      <a:pt x="104" y="107"/>
                    </a:cubicBezTo>
                    <a:cubicBezTo>
                      <a:pt x="106" y="108"/>
                      <a:pt x="107" y="110"/>
                      <a:pt x="108" y="110"/>
                    </a:cubicBezTo>
                    <a:cubicBezTo>
                      <a:pt x="110" y="109"/>
                      <a:pt x="112" y="107"/>
                      <a:pt x="112" y="105"/>
                    </a:cubicBezTo>
                    <a:cubicBezTo>
                      <a:pt x="113" y="104"/>
                      <a:pt x="110" y="104"/>
                      <a:pt x="110" y="102"/>
                    </a:cubicBezTo>
                    <a:cubicBezTo>
                      <a:pt x="110" y="100"/>
                      <a:pt x="110" y="98"/>
                      <a:pt x="111" y="96"/>
                    </a:cubicBezTo>
                    <a:cubicBezTo>
                      <a:pt x="112" y="93"/>
                      <a:pt x="112" y="89"/>
                      <a:pt x="114" y="88"/>
                    </a:cubicBezTo>
                    <a:cubicBezTo>
                      <a:pt x="116" y="86"/>
                      <a:pt x="120" y="89"/>
                      <a:pt x="121" y="87"/>
                    </a:cubicBezTo>
                    <a:cubicBezTo>
                      <a:pt x="123" y="86"/>
                      <a:pt x="122" y="83"/>
                      <a:pt x="121" y="81"/>
                    </a:cubicBezTo>
                    <a:cubicBezTo>
                      <a:pt x="120" y="78"/>
                      <a:pt x="118" y="76"/>
                      <a:pt x="117" y="74"/>
                    </a:cubicBezTo>
                    <a:cubicBezTo>
                      <a:pt x="117" y="73"/>
                      <a:pt x="117" y="71"/>
                      <a:pt x="118" y="71"/>
                    </a:cubicBezTo>
                    <a:cubicBezTo>
                      <a:pt x="120" y="71"/>
                      <a:pt x="121" y="74"/>
                      <a:pt x="124" y="74"/>
                    </a:cubicBezTo>
                    <a:cubicBezTo>
                      <a:pt x="126" y="74"/>
                      <a:pt x="129" y="73"/>
                      <a:pt x="130" y="72"/>
                    </a:cubicBezTo>
                    <a:cubicBezTo>
                      <a:pt x="132" y="70"/>
                      <a:pt x="132" y="68"/>
                      <a:pt x="133" y="66"/>
                    </a:cubicBezTo>
                    <a:cubicBezTo>
                      <a:pt x="133" y="65"/>
                      <a:pt x="132" y="64"/>
                      <a:pt x="133" y="63"/>
                    </a:cubicBezTo>
                    <a:cubicBezTo>
                      <a:pt x="134" y="61"/>
                      <a:pt x="137" y="59"/>
                      <a:pt x="137" y="57"/>
                    </a:cubicBezTo>
                    <a:cubicBezTo>
                      <a:pt x="138" y="53"/>
                      <a:pt x="136" y="49"/>
                      <a:pt x="134" y="45"/>
                    </a:cubicBezTo>
                    <a:cubicBezTo>
                      <a:pt x="134" y="43"/>
                      <a:pt x="131" y="43"/>
                      <a:pt x="130" y="42"/>
                    </a:cubicBezTo>
                    <a:cubicBezTo>
                      <a:pt x="130" y="40"/>
                      <a:pt x="131" y="37"/>
                      <a:pt x="133" y="36"/>
                    </a:cubicBezTo>
                    <a:cubicBezTo>
                      <a:pt x="135" y="35"/>
                      <a:pt x="137" y="37"/>
                      <a:pt x="138" y="36"/>
                    </a:cubicBezTo>
                    <a:cubicBezTo>
                      <a:pt x="143" y="34"/>
                      <a:pt x="145" y="29"/>
                      <a:pt x="149" y="27"/>
                    </a:cubicBezTo>
                    <a:cubicBezTo>
                      <a:pt x="153" y="25"/>
                      <a:pt x="157" y="26"/>
                      <a:pt x="161" y="26"/>
                    </a:cubicBezTo>
                    <a:cubicBezTo>
                      <a:pt x="162" y="26"/>
                      <a:pt x="164" y="27"/>
                      <a:pt x="166" y="27"/>
                    </a:cubicBezTo>
                    <a:cubicBezTo>
                      <a:pt x="168" y="27"/>
                      <a:pt x="170" y="25"/>
                      <a:pt x="172" y="24"/>
                    </a:cubicBezTo>
                    <a:cubicBezTo>
                      <a:pt x="171" y="24"/>
                      <a:pt x="171" y="23"/>
                      <a:pt x="171" y="22"/>
                    </a:cubicBezTo>
                    <a:cubicBezTo>
                      <a:pt x="171" y="21"/>
                      <a:pt x="172" y="20"/>
                      <a:pt x="173" y="18"/>
                    </a:cubicBezTo>
                    <a:cubicBezTo>
                      <a:pt x="172" y="18"/>
                      <a:pt x="171" y="18"/>
                      <a:pt x="170" y="18"/>
                    </a:cubicBezTo>
                    <a:cubicBezTo>
                      <a:pt x="167" y="19"/>
                      <a:pt x="164" y="22"/>
                      <a:pt x="161" y="22"/>
                    </a:cubicBezTo>
                    <a:cubicBezTo>
                      <a:pt x="159" y="22"/>
                      <a:pt x="159" y="19"/>
                      <a:pt x="157" y="19"/>
                    </a:cubicBezTo>
                    <a:cubicBezTo>
                      <a:pt x="155" y="19"/>
                      <a:pt x="152" y="21"/>
                      <a:pt x="150" y="22"/>
                    </a:cubicBezTo>
                    <a:cubicBezTo>
                      <a:pt x="148" y="23"/>
                      <a:pt x="146" y="24"/>
                      <a:pt x="144" y="24"/>
                    </a:cubicBezTo>
                    <a:cubicBezTo>
                      <a:pt x="143" y="25"/>
                      <a:pt x="141" y="24"/>
                      <a:pt x="140" y="25"/>
                    </a:cubicBezTo>
                    <a:cubicBezTo>
                      <a:pt x="139" y="26"/>
                      <a:pt x="139" y="29"/>
                      <a:pt x="137" y="30"/>
                    </a:cubicBezTo>
                    <a:cubicBezTo>
                      <a:pt x="135" y="30"/>
                      <a:pt x="135" y="27"/>
                      <a:pt x="134" y="26"/>
                    </a:cubicBezTo>
                    <a:cubicBezTo>
                      <a:pt x="133" y="23"/>
                      <a:pt x="132" y="21"/>
                      <a:pt x="132" y="19"/>
                    </a:cubicBezTo>
                    <a:cubicBezTo>
                      <a:pt x="131" y="16"/>
                      <a:pt x="133" y="12"/>
                      <a:pt x="132" y="10"/>
                    </a:cubicBezTo>
                    <a:cubicBezTo>
                      <a:pt x="131" y="8"/>
                      <a:pt x="128" y="11"/>
                      <a:pt x="127" y="10"/>
                    </a:cubicBezTo>
                    <a:cubicBezTo>
                      <a:pt x="126" y="8"/>
                      <a:pt x="128" y="6"/>
                      <a:pt x="127" y="4"/>
                    </a:cubicBezTo>
                    <a:cubicBezTo>
                      <a:pt x="126" y="2"/>
                      <a:pt x="123" y="0"/>
                      <a:pt x="120" y="1"/>
                    </a:cubicBezTo>
                    <a:cubicBezTo>
                      <a:pt x="116" y="2"/>
                      <a:pt x="113" y="6"/>
                      <a:pt x="112" y="10"/>
                    </a:cubicBezTo>
                    <a:cubicBezTo>
                      <a:pt x="112" y="12"/>
                      <a:pt x="117" y="12"/>
                      <a:pt x="116" y="13"/>
                    </a:cubicBezTo>
                    <a:cubicBezTo>
                      <a:pt x="115" y="15"/>
                      <a:pt x="111" y="13"/>
                      <a:pt x="109" y="14"/>
                    </a:cubicBezTo>
                    <a:cubicBezTo>
                      <a:pt x="107" y="15"/>
                      <a:pt x="107" y="17"/>
                      <a:pt x="106" y="19"/>
                    </a:cubicBezTo>
                    <a:cubicBezTo>
                      <a:pt x="106" y="20"/>
                      <a:pt x="107" y="23"/>
                      <a:pt x="106" y="23"/>
                    </a:cubicBezTo>
                    <a:cubicBezTo>
                      <a:pt x="104" y="22"/>
                      <a:pt x="104" y="18"/>
                      <a:pt x="102" y="19"/>
                    </a:cubicBezTo>
                    <a:cubicBezTo>
                      <a:pt x="99" y="19"/>
                      <a:pt x="97" y="24"/>
                      <a:pt x="94" y="25"/>
                    </a:cubicBezTo>
                    <a:cubicBezTo>
                      <a:pt x="92" y="25"/>
                      <a:pt x="90" y="24"/>
                      <a:pt x="88" y="23"/>
                    </a:cubicBezTo>
                    <a:cubicBezTo>
                      <a:pt x="87" y="21"/>
                      <a:pt x="86" y="20"/>
                      <a:pt x="85" y="18"/>
                    </a:cubicBezTo>
                    <a:cubicBezTo>
                      <a:pt x="84" y="19"/>
                      <a:pt x="82" y="20"/>
                      <a:pt x="81" y="20"/>
                    </a:cubicBezTo>
                    <a:cubicBezTo>
                      <a:pt x="79" y="20"/>
                      <a:pt x="79" y="18"/>
                      <a:pt x="77" y="18"/>
                    </a:cubicBezTo>
                    <a:cubicBezTo>
                      <a:pt x="75" y="18"/>
                      <a:pt x="73" y="19"/>
                      <a:pt x="72" y="19"/>
                    </a:cubicBezTo>
                    <a:cubicBezTo>
                      <a:pt x="70" y="19"/>
                      <a:pt x="69" y="19"/>
                      <a:pt x="68" y="19"/>
                    </a:cubicBezTo>
                    <a:cubicBezTo>
                      <a:pt x="66" y="18"/>
                      <a:pt x="64" y="16"/>
                      <a:pt x="61" y="16"/>
                    </a:cubicBezTo>
                    <a:cubicBezTo>
                      <a:pt x="60" y="16"/>
                      <a:pt x="59" y="18"/>
                      <a:pt x="58" y="19"/>
                    </a:cubicBezTo>
                    <a:cubicBezTo>
                      <a:pt x="58" y="20"/>
                      <a:pt x="57" y="20"/>
                      <a:pt x="56" y="20"/>
                    </a:cubicBezTo>
                    <a:cubicBezTo>
                      <a:pt x="54" y="20"/>
                      <a:pt x="53" y="20"/>
                      <a:pt x="51" y="20"/>
                    </a:cubicBezTo>
                    <a:cubicBezTo>
                      <a:pt x="50" y="21"/>
                      <a:pt x="49" y="22"/>
                      <a:pt x="49" y="23"/>
                    </a:cubicBezTo>
                    <a:cubicBezTo>
                      <a:pt x="47" y="26"/>
                      <a:pt x="48" y="30"/>
                      <a:pt x="46" y="33"/>
                    </a:cubicBezTo>
                    <a:cubicBezTo>
                      <a:pt x="44" y="36"/>
                      <a:pt x="41" y="39"/>
                      <a:pt x="37" y="41"/>
                    </a:cubicBezTo>
                    <a:cubicBezTo>
                      <a:pt x="36" y="42"/>
                      <a:pt x="33" y="42"/>
                      <a:pt x="32" y="43"/>
                    </a:cubicBezTo>
                    <a:cubicBezTo>
                      <a:pt x="31" y="44"/>
                      <a:pt x="32" y="46"/>
                      <a:pt x="31" y="47"/>
                    </a:cubicBezTo>
                    <a:cubicBezTo>
                      <a:pt x="30" y="49"/>
                      <a:pt x="29" y="51"/>
                      <a:pt x="27" y="52"/>
                    </a:cubicBezTo>
                    <a:cubicBezTo>
                      <a:pt x="26" y="52"/>
                      <a:pt x="25" y="51"/>
                      <a:pt x="24" y="51"/>
                    </a:cubicBezTo>
                    <a:cubicBezTo>
                      <a:pt x="23" y="51"/>
                      <a:pt x="21" y="52"/>
                      <a:pt x="20" y="51"/>
                    </a:cubicBezTo>
                    <a:cubicBezTo>
                      <a:pt x="18" y="51"/>
                      <a:pt x="16" y="50"/>
                      <a:pt x="14" y="49"/>
                    </a:cubicBezTo>
                    <a:cubicBezTo>
                      <a:pt x="13" y="49"/>
                      <a:pt x="11" y="48"/>
                      <a:pt x="10" y="48"/>
                    </a:cubicBezTo>
                    <a:cubicBezTo>
                      <a:pt x="9" y="50"/>
                      <a:pt x="9" y="53"/>
                      <a:pt x="8" y="55"/>
                    </a:cubicBezTo>
                    <a:cubicBezTo>
                      <a:pt x="7" y="57"/>
                      <a:pt x="4" y="59"/>
                      <a:pt x="3" y="62"/>
                    </a:cubicBezTo>
                    <a:cubicBezTo>
                      <a:pt x="3" y="63"/>
                      <a:pt x="5" y="64"/>
                      <a:pt x="5" y="65"/>
                    </a:cubicBezTo>
                    <a:cubicBezTo>
                      <a:pt x="4" y="66"/>
                      <a:pt x="2" y="64"/>
                      <a:pt x="2" y="65"/>
                    </a:cubicBezTo>
                    <a:cubicBezTo>
                      <a:pt x="1" y="68"/>
                      <a:pt x="0" y="72"/>
                      <a:pt x="1" y="75"/>
                    </a:cubicBezTo>
                    <a:cubicBezTo>
                      <a:pt x="1" y="77"/>
                      <a:pt x="4" y="78"/>
                      <a:pt x="4" y="80"/>
                    </a:cubicBezTo>
                    <a:cubicBezTo>
                      <a:pt x="4" y="82"/>
                      <a:pt x="1" y="82"/>
                      <a:pt x="1" y="84"/>
                    </a:cubicBezTo>
                    <a:cubicBezTo>
                      <a:pt x="1" y="86"/>
                      <a:pt x="4" y="88"/>
                      <a:pt x="4" y="90"/>
                    </a:cubicBezTo>
                    <a:cubicBezTo>
                      <a:pt x="5" y="94"/>
                      <a:pt x="6" y="100"/>
                      <a:pt x="4" y="104"/>
                    </a:cubicBezTo>
                    <a:cubicBezTo>
                      <a:pt x="5" y="107"/>
                      <a:pt x="7" y="109"/>
                      <a:pt x="9" y="111"/>
                    </a:cubicBezTo>
                    <a:cubicBezTo>
                      <a:pt x="11" y="112"/>
                      <a:pt x="15" y="109"/>
                      <a:pt x="17" y="111"/>
                    </a:cubicBezTo>
                    <a:cubicBezTo>
                      <a:pt x="19" y="112"/>
                      <a:pt x="20" y="116"/>
                      <a:pt x="19" y="119"/>
                    </a:cubicBezTo>
                    <a:cubicBezTo>
                      <a:pt x="18" y="123"/>
                      <a:pt x="14" y="126"/>
                      <a:pt x="12" y="130"/>
                    </a:cubicBezTo>
                    <a:cubicBezTo>
                      <a:pt x="11" y="131"/>
                      <a:pt x="11" y="133"/>
                      <a:pt x="10" y="13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1" name="Freeform 2624"/>
              <p:cNvSpPr>
                <a:spLocks noChangeAspect="1"/>
              </p:cNvSpPr>
              <p:nvPr/>
            </p:nvSpPr>
            <p:spPr bwMode="auto">
              <a:xfrm>
                <a:off x="3764" y="1981"/>
                <a:ext cx="242" cy="248"/>
              </a:xfrm>
              <a:custGeom>
                <a:avLst/>
                <a:gdLst>
                  <a:gd name="T0" fmla="*/ 237 w 201"/>
                  <a:gd name="T1" fmla="*/ 40 h 207"/>
                  <a:gd name="T2" fmla="*/ 224 w 201"/>
                  <a:gd name="T3" fmla="*/ 50 h 207"/>
                  <a:gd name="T4" fmla="*/ 200 w 201"/>
                  <a:gd name="T5" fmla="*/ 46 h 207"/>
                  <a:gd name="T6" fmla="*/ 195 w 201"/>
                  <a:gd name="T7" fmla="*/ 59 h 207"/>
                  <a:gd name="T8" fmla="*/ 202 w 201"/>
                  <a:gd name="T9" fmla="*/ 80 h 207"/>
                  <a:gd name="T10" fmla="*/ 212 w 201"/>
                  <a:gd name="T11" fmla="*/ 83 h 207"/>
                  <a:gd name="T12" fmla="*/ 208 w 201"/>
                  <a:gd name="T13" fmla="*/ 95 h 207"/>
                  <a:gd name="T14" fmla="*/ 206 w 201"/>
                  <a:gd name="T15" fmla="*/ 105 h 207"/>
                  <a:gd name="T16" fmla="*/ 206 w 201"/>
                  <a:gd name="T17" fmla="*/ 114 h 207"/>
                  <a:gd name="T18" fmla="*/ 197 w 201"/>
                  <a:gd name="T19" fmla="*/ 125 h 207"/>
                  <a:gd name="T20" fmla="*/ 188 w 201"/>
                  <a:gd name="T21" fmla="*/ 134 h 207"/>
                  <a:gd name="T22" fmla="*/ 178 w 201"/>
                  <a:gd name="T23" fmla="*/ 155 h 207"/>
                  <a:gd name="T24" fmla="*/ 169 w 201"/>
                  <a:gd name="T25" fmla="*/ 163 h 207"/>
                  <a:gd name="T26" fmla="*/ 161 w 201"/>
                  <a:gd name="T27" fmla="*/ 171 h 207"/>
                  <a:gd name="T28" fmla="*/ 149 w 201"/>
                  <a:gd name="T29" fmla="*/ 171 h 207"/>
                  <a:gd name="T30" fmla="*/ 132 w 201"/>
                  <a:gd name="T31" fmla="*/ 189 h 207"/>
                  <a:gd name="T32" fmla="*/ 141 w 201"/>
                  <a:gd name="T33" fmla="*/ 195 h 207"/>
                  <a:gd name="T34" fmla="*/ 144 w 201"/>
                  <a:gd name="T35" fmla="*/ 206 h 207"/>
                  <a:gd name="T36" fmla="*/ 155 w 201"/>
                  <a:gd name="T37" fmla="*/ 214 h 207"/>
                  <a:gd name="T38" fmla="*/ 163 w 201"/>
                  <a:gd name="T39" fmla="*/ 232 h 207"/>
                  <a:gd name="T40" fmla="*/ 161 w 201"/>
                  <a:gd name="T41" fmla="*/ 238 h 207"/>
                  <a:gd name="T42" fmla="*/ 157 w 201"/>
                  <a:gd name="T43" fmla="*/ 236 h 207"/>
                  <a:gd name="T44" fmla="*/ 140 w 201"/>
                  <a:gd name="T45" fmla="*/ 240 h 207"/>
                  <a:gd name="T46" fmla="*/ 126 w 201"/>
                  <a:gd name="T47" fmla="*/ 242 h 207"/>
                  <a:gd name="T48" fmla="*/ 117 w 201"/>
                  <a:gd name="T49" fmla="*/ 248 h 207"/>
                  <a:gd name="T50" fmla="*/ 102 w 201"/>
                  <a:gd name="T51" fmla="*/ 230 h 207"/>
                  <a:gd name="T52" fmla="*/ 92 w 201"/>
                  <a:gd name="T53" fmla="*/ 219 h 207"/>
                  <a:gd name="T54" fmla="*/ 67 w 201"/>
                  <a:gd name="T55" fmla="*/ 218 h 207"/>
                  <a:gd name="T56" fmla="*/ 47 w 201"/>
                  <a:gd name="T57" fmla="*/ 220 h 207"/>
                  <a:gd name="T58" fmla="*/ 31 w 201"/>
                  <a:gd name="T59" fmla="*/ 220 h 207"/>
                  <a:gd name="T60" fmla="*/ 19 w 201"/>
                  <a:gd name="T61" fmla="*/ 219 h 207"/>
                  <a:gd name="T62" fmla="*/ 20 w 201"/>
                  <a:gd name="T63" fmla="*/ 201 h 207"/>
                  <a:gd name="T64" fmla="*/ 37 w 201"/>
                  <a:gd name="T65" fmla="*/ 195 h 207"/>
                  <a:gd name="T66" fmla="*/ 39 w 201"/>
                  <a:gd name="T67" fmla="*/ 185 h 207"/>
                  <a:gd name="T68" fmla="*/ 29 w 201"/>
                  <a:gd name="T69" fmla="*/ 164 h 207"/>
                  <a:gd name="T70" fmla="*/ 16 w 201"/>
                  <a:gd name="T71" fmla="*/ 158 h 207"/>
                  <a:gd name="T72" fmla="*/ 10 w 201"/>
                  <a:gd name="T73" fmla="*/ 144 h 207"/>
                  <a:gd name="T74" fmla="*/ 11 w 201"/>
                  <a:gd name="T75" fmla="*/ 135 h 207"/>
                  <a:gd name="T76" fmla="*/ 47 w 201"/>
                  <a:gd name="T77" fmla="*/ 138 h 207"/>
                  <a:gd name="T78" fmla="*/ 54 w 201"/>
                  <a:gd name="T79" fmla="*/ 138 h 207"/>
                  <a:gd name="T80" fmla="*/ 81 w 201"/>
                  <a:gd name="T81" fmla="*/ 133 h 207"/>
                  <a:gd name="T82" fmla="*/ 79 w 201"/>
                  <a:gd name="T83" fmla="*/ 121 h 207"/>
                  <a:gd name="T84" fmla="*/ 93 w 201"/>
                  <a:gd name="T85" fmla="*/ 108 h 207"/>
                  <a:gd name="T86" fmla="*/ 99 w 201"/>
                  <a:gd name="T87" fmla="*/ 108 h 207"/>
                  <a:gd name="T88" fmla="*/ 104 w 201"/>
                  <a:gd name="T89" fmla="*/ 104 h 207"/>
                  <a:gd name="T90" fmla="*/ 113 w 201"/>
                  <a:gd name="T91" fmla="*/ 99 h 207"/>
                  <a:gd name="T92" fmla="*/ 123 w 201"/>
                  <a:gd name="T93" fmla="*/ 97 h 207"/>
                  <a:gd name="T94" fmla="*/ 122 w 201"/>
                  <a:gd name="T95" fmla="*/ 86 h 207"/>
                  <a:gd name="T96" fmla="*/ 134 w 201"/>
                  <a:gd name="T97" fmla="*/ 75 h 207"/>
                  <a:gd name="T98" fmla="*/ 129 w 201"/>
                  <a:gd name="T99" fmla="*/ 60 h 207"/>
                  <a:gd name="T100" fmla="*/ 137 w 201"/>
                  <a:gd name="T101" fmla="*/ 60 h 207"/>
                  <a:gd name="T102" fmla="*/ 148 w 201"/>
                  <a:gd name="T103" fmla="*/ 50 h 207"/>
                  <a:gd name="T104" fmla="*/ 153 w 201"/>
                  <a:gd name="T105" fmla="*/ 40 h 207"/>
                  <a:gd name="T106" fmla="*/ 144 w 201"/>
                  <a:gd name="T107" fmla="*/ 22 h 207"/>
                  <a:gd name="T108" fmla="*/ 154 w 201"/>
                  <a:gd name="T109" fmla="*/ 14 h 207"/>
                  <a:gd name="T110" fmla="*/ 182 w 201"/>
                  <a:gd name="T111" fmla="*/ 2 h 207"/>
                  <a:gd name="T112" fmla="*/ 195 w 201"/>
                  <a:gd name="T113" fmla="*/ 0 h 207"/>
                  <a:gd name="T114" fmla="*/ 206 w 201"/>
                  <a:gd name="T115" fmla="*/ 1 h 207"/>
                  <a:gd name="T116" fmla="*/ 217 w 201"/>
                  <a:gd name="T117" fmla="*/ 20 h 207"/>
                  <a:gd name="T118" fmla="*/ 230 w 201"/>
                  <a:gd name="T119" fmla="*/ 25 h 207"/>
                  <a:gd name="T120" fmla="*/ 242 w 201"/>
                  <a:gd name="T121" fmla="*/ 32 h 20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01"/>
                  <a:gd name="T184" fmla="*/ 0 h 207"/>
                  <a:gd name="T185" fmla="*/ 201 w 201"/>
                  <a:gd name="T186" fmla="*/ 207 h 20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01" h="207">
                    <a:moveTo>
                      <a:pt x="201" y="27"/>
                    </a:moveTo>
                    <a:cubicBezTo>
                      <a:pt x="200" y="29"/>
                      <a:pt x="199" y="31"/>
                      <a:pt x="197" y="33"/>
                    </a:cubicBezTo>
                    <a:cubicBezTo>
                      <a:pt x="196" y="35"/>
                      <a:pt x="195" y="37"/>
                      <a:pt x="194" y="38"/>
                    </a:cubicBezTo>
                    <a:cubicBezTo>
                      <a:pt x="192" y="40"/>
                      <a:pt x="189" y="41"/>
                      <a:pt x="186" y="42"/>
                    </a:cubicBezTo>
                    <a:cubicBezTo>
                      <a:pt x="182" y="42"/>
                      <a:pt x="178" y="43"/>
                      <a:pt x="174" y="42"/>
                    </a:cubicBezTo>
                    <a:cubicBezTo>
                      <a:pt x="171" y="41"/>
                      <a:pt x="169" y="38"/>
                      <a:pt x="166" y="38"/>
                    </a:cubicBezTo>
                    <a:cubicBezTo>
                      <a:pt x="164" y="38"/>
                      <a:pt x="162" y="39"/>
                      <a:pt x="162" y="40"/>
                    </a:cubicBezTo>
                    <a:cubicBezTo>
                      <a:pt x="161" y="43"/>
                      <a:pt x="162" y="46"/>
                      <a:pt x="162" y="49"/>
                    </a:cubicBezTo>
                    <a:cubicBezTo>
                      <a:pt x="162" y="53"/>
                      <a:pt x="161" y="58"/>
                      <a:pt x="162" y="62"/>
                    </a:cubicBezTo>
                    <a:cubicBezTo>
                      <a:pt x="163" y="64"/>
                      <a:pt x="166" y="65"/>
                      <a:pt x="168" y="67"/>
                    </a:cubicBezTo>
                    <a:cubicBezTo>
                      <a:pt x="168" y="68"/>
                      <a:pt x="167" y="69"/>
                      <a:pt x="168" y="70"/>
                    </a:cubicBezTo>
                    <a:cubicBezTo>
                      <a:pt x="170" y="70"/>
                      <a:pt x="173" y="68"/>
                      <a:pt x="176" y="69"/>
                    </a:cubicBezTo>
                    <a:cubicBezTo>
                      <a:pt x="178" y="70"/>
                      <a:pt x="182" y="72"/>
                      <a:pt x="181" y="75"/>
                    </a:cubicBezTo>
                    <a:cubicBezTo>
                      <a:pt x="180" y="77"/>
                      <a:pt x="176" y="77"/>
                      <a:pt x="173" y="79"/>
                    </a:cubicBezTo>
                    <a:cubicBezTo>
                      <a:pt x="172" y="80"/>
                      <a:pt x="170" y="82"/>
                      <a:pt x="170" y="84"/>
                    </a:cubicBezTo>
                    <a:cubicBezTo>
                      <a:pt x="169" y="85"/>
                      <a:pt x="171" y="87"/>
                      <a:pt x="171" y="88"/>
                    </a:cubicBezTo>
                    <a:cubicBezTo>
                      <a:pt x="171" y="90"/>
                      <a:pt x="169" y="91"/>
                      <a:pt x="169" y="92"/>
                    </a:cubicBezTo>
                    <a:cubicBezTo>
                      <a:pt x="169" y="94"/>
                      <a:pt x="172" y="94"/>
                      <a:pt x="171" y="95"/>
                    </a:cubicBezTo>
                    <a:cubicBezTo>
                      <a:pt x="171" y="97"/>
                      <a:pt x="169" y="96"/>
                      <a:pt x="168" y="97"/>
                    </a:cubicBezTo>
                    <a:cubicBezTo>
                      <a:pt x="166" y="99"/>
                      <a:pt x="165" y="102"/>
                      <a:pt x="164" y="104"/>
                    </a:cubicBezTo>
                    <a:cubicBezTo>
                      <a:pt x="163" y="105"/>
                      <a:pt x="164" y="107"/>
                      <a:pt x="164" y="108"/>
                    </a:cubicBezTo>
                    <a:cubicBezTo>
                      <a:pt x="162" y="109"/>
                      <a:pt x="157" y="109"/>
                      <a:pt x="156" y="112"/>
                    </a:cubicBezTo>
                    <a:cubicBezTo>
                      <a:pt x="155" y="115"/>
                      <a:pt x="158" y="120"/>
                      <a:pt x="156" y="123"/>
                    </a:cubicBezTo>
                    <a:cubicBezTo>
                      <a:pt x="155" y="126"/>
                      <a:pt x="150" y="126"/>
                      <a:pt x="148" y="129"/>
                    </a:cubicBezTo>
                    <a:cubicBezTo>
                      <a:pt x="146" y="130"/>
                      <a:pt x="146" y="133"/>
                      <a:pt x="144" y="135"/>
                    </a:cubicBezTo>
                    <a:cubicBezTo>
                      <a:pt x="143" y="136"/>
                      <a:pt x="141" y="135"/>
                      <a:pt x="140" y="136"/>
                    </a:cubicBezTo>
                    <a:cubicBezTo>
                      <a:pt x="140" y="139"/>
                      <a:pt x="142" y="142"/>
                      <a:pt x="140" y="144"/>
                    </a:cubicBezTo>
                    <a:cubicBezTo>
                      <a:pt x="139" y="146"/>
                      <a:pt x="136" y="143"/>
                      <a:pt x="134" y="143"/>
                    </a:cubicBezTo>
                    <a:cubicBezTo>
                      <a:pt x="132" y="144"/>
                      <a:pt x="131" y="147"/>
                      <a:pt x="129" y="147"/>
                    </a:cubicBezTo>
                    <a:cubicBezTo>
                      <a:pt x="127" y="146"/>
                      <a:pt x="126" y="143"/>
                      <a:pt x="124" y="143"/>
                    </a:cubicBezTo>
                    <a:cubicBezTo>
                      <a:pt x="123" y="142"/>
                      <a:pt x="122" y="143"/>
                      <a:pt x="121" y="143"/>
                    </a:cubicBezTo>
                    <a:cubicBezTo>
                      <a:pt x="117" y="148"/>
                      <a:pt x="112" y="152"/>
                      <a:pt x="110" y="158"/>
                    </a:cubicBezTo>
                    <a:cubicBezTo>
                      <a:pt x="109" y="160"/>
                      <a:pt x="110" y="162"/>
                      <a:pt x="112" y="163"/>
                    </a:cubicBezTo>
                    <a:cubicBezTo>
                      <a:pt x="113" y="164"/>
                      <a:pt x="115" y="163"/>
                      <a:pt x="117" y="163"/>
                    </a:cubicBezTo>
                    <a:cubicBezTo>
                      <a:pt x="118" y="164"/>
                      <a:pt x="120" y="164"/>
                      <a:pt x="120" y="165"/>
                    </a:cubicBezTo>
                    <a:cubicBezTo>
                      <a:pt x="121" y="168"/>
                      <a:pt x="119" y="170"/>
                      <a:pt x="120" y="172"/>
                    </a:cubicBezTo>
                    <a:cubicBezTo>
                      <a:pt x="121" y="175"/>
                      <a:pt x="122" y="178"/>
                      <a:pt x="125" y="179"/>
                    </a:cubicBezTo>
                    <a:cubicBezTo>
                      <a:pt x="126" y="180"/>
                      <a:pt x="128" y="179"/>
                      <a:pt x="129" y="179"/>
                    </a:cubicBezTo>
                    <a:cubicBezTo>
                      <a:pt x="130" y="180"/>
                      <a:pt x="128" y="182"/>
                      <a:pt x="129" y="183"/>
                    </a:cubicBezTo>
                    <a:cubicBezTo>
                      <a:pt x="130" y="187"/>
                      <a:pt x="134" y="190"/>
                      <a:pt x="135" y="194"/>
                    </a:cubicBezTo>
                    <a:cubicBezTo>
                      <a:pt x="135" y="194"/>
                      <a:pt x="132" y="194"/>
                      <a:pt x="132" y="195"/>
                    </a:cubicBezTo>
                    <a:cubicBezTo>
                      <a:pt x="132" y="196"/>
                      <a:pt x="135" y="198"/>
                      <a:pt x="134" y="199"/>
                    </a:cubicBezTo>
                    <a:cubicBezTo>
                      <a:pt x="134" y="200"/>
                      <a:pt x="131" y="201"/>
                      <a:pt x="130" y="200"/>
                    </a:cubicBezTo>
                    <a:cubicBezTo>
                      <a:pt x="128" y="200"/>
                      <a:pt x="131" y="197"/>
                      <a:pt x="130" y="197"/>
                    </a:cubicBezTo>
                    <a:cubicBezTo>
                      <a:pt x="127" y="197"/>
                      <a:pt x="125" y="201"/>
                      <a:pt x="122" y="201"/>
                    </a:cubicBezTo>
                    <a:cubicBezTo>
                      <a:pt x="120" y="201"/>
                      <a:pt x="118" y="200"/>
                      <a:pt x="116" y="200"/>
                    </a:cubicBezTo>
                    <a:cubicBezTo>
                      <a:pt x="112" y="199"/>
                      <a:pt x="109" y="198"/>
                      <a:pt x="105" y="199"/>
                    </a:cubicBezTo>
                    <a:cubicBezTo>
                      <a:pt x="104" y="199"/>
                      <a:pt x="106" y="201"/>
                      <a:pt x="105" y="202"/>
                    </a:cubicBezTo>
                    <a:cubicBezTo>
                      <a:pt x="104" y="203"/>
                      <a:pt x="102" y="203"/>
                      <a:pt x="101" y="204"/>
                    </a:cubicBezTo>
                    <a:cubicBezTo>
                      <a:pt x="100" y="205"/>
                      <a:pt x="98" y="206"/>
                      <a:pt x="97" y="207"/>
                    </a:cubicBezTo>
                    <a:cubicBezTo>
                      <a:pt x="95" y="206"/>
                      <a:pt x="92" y="205"/>
                      <a:pt x="90" y="203"/>
                    </a:cubicBezTo>
                    <a:cubicBezTo>
                      <a:pt x="88" y="200"/>
                      <a:pt x="88" y="195"/>
                      <a:pt x="85" y="192"/>
                    </a:cubicBezTo>
                    <a:cubicBezTo>
                      <a:pt x="83" y="190"/>
                      <a:pt x="79" y="190"/>
                      <a:pt x="76" y="188"/>
                    </a:cubicBezTo>
                    <a:cubicBezTo>
                      <a:pt x="75" y="187"/>
                      <a:pt x="77" y="184"/>
                      <a:pt x="76" y="183"/>
                    </a:cubicBezTo>
                    <a:cubicBezTo>
                      <a:pt x="74" y="181"/>
                      <a:pt x="71" y="180"/>
                      <a:pt x="68" y="180"/>
                    </a:cubicBezTo>
                    <a:cubicBezTo>
                      <a:pt x="64" y="180"/>
                      <a:pt x="60" y="181"/>
                      <a:pt x="56" y="182"/>
                    </a:cubicBezTo>
                    <a:cubicBezTo>
                      <a:pt x="54" y="182"/>
                      <a:pt x="52" y="183"/>
                      <a:pt x="50" y="184"/>
                    </a:cubicBezTo>
                    <a:cubicBezTo>
                      <a:pt x="46" y="184"/>
                      <a:pt x="43" y="184"/>
                      <a:pt x="39" y="184"/>
                    </a:cubicBezTo>
                    <a:cubicBezTo>
                      <a:pt x="37" y="184"/>
                      <a:pt x="35" y="184"/>
                      <a:pt x="33" y="184"/>
                    </a:cubicBezTo>
                    <a:cubicBezTo>
                      <a:pt x="31" y="184"/>
                      <a:pt x="28" y="184"/>
                      <a:pt x="26" y="184"/>
                    </a:cubicBezTo>
                    <a:cubicBezTo>
                      <a:pt x="23" y="185"/>
                      <a:pt x="21" y="188"/>
                      <a:pt x="18" y="187"/>
                    </a:cubicBezTo>
                    <a:cubicBezTo>
                      <a:pt x="16" y="187"/>
                      <a:pt x="16" y="184"/>
                      <a:pt x="16" y="183"/>
                    </a:cubicBezTo>
                    <a:cubicBezTo>
                      <a:pt x="16" y="181"/>
                      <a:pt x="15" y="178"/>
                      <a:pt x="15" y="176"/>
                    </a:cubicBezTo>
                    <a:cubicBezTo>
                      <a:pt x="15" y="173"/>
                      <a:pt x="16" y="170"/>
                      <a:pt x="17" y="168"/>
                    </a:cubicBezTo>
                    <a:cubicBezTo>
                      <a:pt x="19" y="166"/>
                      <a:pt x="21" y="165"/>
                      <a:pt x="24" y="164"/>
                    </a:cubicBezTo>
                    <a:cubicBezTo>
                      <a:pt x="26" y="163"/>
                      <a:pt x="29" y="164"/>
                      <a:pt x="31" y="163"/>
                    </a:cubicBezTo>
                    <a:cubicBezTo>
                      <a:pt x="32" y="162"/>
                      <a:pt x="31" y="161"/>
                      <a:pt x="31" y="160"/>
                    </a:cubicBezTo>
                    <a:cubicBezTo>
                      <a:pt x="32" y="158"/>
                      <a:pt x="33" y="155"/>
                      <a:pt x="32" y="154"/>
                    </a:cubicBezTo>
                    <a:cubicBezTo>
                      <a:pt x="31" y="152"/>
                      <a:pt x="27" y="154"/>
                      <a:pt x="26" y="152"/>
                    </a:cubicBezTo>
                    <a:cubicBezTo>
                      <a:pt x="23" y="148"/>
                      <a:pt x="25" y="142"/>
                      <a:pt x="24" y="137"/>
                    </a:cubicBezTo>
                    <a:cubicBezTo>
                      <a:pt x="23" y="136"/>
                      <a:pt x="22" y="135"/>
                      <a:pt x="20" y="134"/>
                    </a:cubicBezTo>
                    <a:cubicBezTo>
                      <a:pt x="18" y="133"/>
                      <a:pt x="15" y="133"/>
                      <a:pt x="13" y="132"/>
                    </a:cubicBezTo>
                    <a:cubicBezTo>
                      <a:pt x="12" y="131"/>
                      <a:pt x="10" y="130"/>
                      <a:pt x="10" y="128"/>
                    </a:cubicBezTo>
                    <a:cubicBezTo>
                      <a:pt x="9" y="126"/>
                      <a:pt x="10" y="123"/>
                      <a:pt x="8" y="120"/>
                    </a:cubicBezTo>
                    <a:cubicBezTo>
                      <a:pt x="6" y="117"/>
                      <a:pt x="3" y="114"/>
                      <a:pt x="0" y="111"/>
                    </a:cubicBezTo>
                    <a:cubicBezTo>
                      <a:pt x="3" y="112"/>
                      <a:pt x="6" y="112"/>
                      <a:pt x="9" y="113"/>
                    </a:cubicBezTo>
                    <a:cubicBezTo>
                      <a:pt x="13" y="114"/>
                      <a:pt x="18" y="115"/>
                      <a:pt x="22" y="116"/>
                    </a:cubicBezTo>
                    <a:cubicBezTo>
                      <a:pt x="28" y="116"/>
                      <a:pt x="33" y="114"/>
                      <a:pt x="39" y="115"/>
                    </a:cubicBezTo>
                    <a:cubicBezTo>
                      <a:pt x="40" y="115"/>
                      <a:pt x="41" y="116"/>
                      <a:pt x="43" y="116"/>
                    </a:cubicBezTo>
                    <a:cubicBezTo>
                      <a:pt x="44" y="116"/>
                      <a:pt x="44" y="115"/>
                      <a:pt x="45" y="115"/>
                    </a:cubicBezTo>
                    <a:cubicBezTo>
                      <a:pt x="47" y="115"/>
                      <a:pt x="49" y="117"/>
                      <a:pt x="52" y="117"/>
                    </a:cubicBezTo>
                    <a:cubicBezTo>
                      <a:pt x="57" y="116"/>
                      <a:pt x="63" y="114"/>
                      <a:pt x="67" y="111"/>
                    </a:cubicBezTo>
                    <a:cubicBezTo>
                      <a:pt x="69" y="110"/>
                      <a:pt x="68" y="108"/>
                      <a:pt x="68" y="107"/>
                    </a:cubicBezTo>
                    <a:cubicBezTo>
                      <a:pt x="67" y="105"/>
                      <a:pt x="66" y="103"/>
                      <a:pt x="66" y="101"/>
                    </a:cubicBezTo>
                    <a:cubicBezTo>
                      <a:pt x="67" y="98"/>
                      <a:pt x="69" y="95"/>
                      <a:pt x="71" y="92"/>
                    </a:cubicBezTo>
                    <a:cubicBezTo>
                      <a:pt x="72" y="90"/>
                      <a:pt x="75" y="90"/>
                      <a:pt x="77" y="90"/>
                    </a:cubicBezTo>
                    <a:cubicBezTo>
                      <a:pt x="77" y="90"/>
                      <a:pt x="76" y="92"/>
                      <a:pt x="77" y="92"/>
                    </a:cubicBezTo>
                    <a:cubicBezTo>
                      <a:pt x="79" y="92"/>
                      <a:pt x="81" y="91"/>
                      <a:pt x="82" y="90"/>
                    </a:cubicBezTo>
                    <a:cubicBezTo>
                      <a:pt x="83" y="89"/>
                      <a:pt x="80" y="87"/>
                      <a:pt x="80" y="87"/>
                    </a:cubicBezTo>
                    <a:cubicBezTo>
                      <a:pt x="82" y="85"/>
                      <a:pt x="84" y="88"/>
                      <a:pt x="86" y="87"/>
                    </a:cubicBezTo>
                    <a:cubicBezTo>
                      <a:pt x="88" y="85"/>
                      <a:pt x="88" y="82"/>
                      <a:pt x="90" y="81"/>
                    </a:cubicBezTo>
                    <a:cubicBezTo>
                      <a:pt x="92" y="80"/>
                      <a:pt x="93" y="82"/>
                      <a:pt x="94" y="83"/>
                    </a:cubicBezTo>
                    <a:cubicBezTo>
                      <a:pt x="96" y="84"/>
                      <a:pt x="97" y="86"/>
                      <a:pt x="98" y="86"/>
                    </a:cubicBezTo>
                    <a:cubicBezTo>
                      <a:pt x="100" y="85"/>
                      <a:pt x="102" y="83"/>
                      <a:pt x="102" y="81"/>
                    </a:cubicBezTo>
                    <a:cubicBezTo>
                      <a:pt x="103" y="80"/>
                      <a:pt x="100" y="80"/>
                      <a:pt x="100" y="78"/>
                    </a:cubicBezTo>
                    <a:cubicBezTo>
                      <a:pt x="100" y="76"/>
                      <a:pt x="100" y="74"/>
                      <a:pt x="101" y="72"/>
                    </a:cubicBezTo>
                    <a:cubicBezTo>
                      <a:pt x="102" y="69"/>
                      <a:pt x="102" y="65"/>
                      <a:pt x="104" y="64"/>
                    </a:cubicBezTo>
                    <a:cubicBezTo>
                      <a:pt x="106" y="62"/>
                      <a:pt x="110" y="65"/>
                      <a:pt x="111" y="63"/>
                    </a:cubicBezTo>
                    <a:cubicBezTo>
                      <a:pt x="113" y="62"/>
                      <a:pt x="112" y="59"/>
                      <a:pt x="111" y="57"/>
                    </a:cubicBezTo>
                    <a:cubicBezTo>
                      <a:pt x="110" y="54"/>
                      <a:pt x="108" y="52"/>
                      <a:pt x="107" y="50"/>
                    </a:cubicBezTo>
                    <a:cubicBezTo>
                      <a:pt x="107" y="49"/>
                      <a:pt x="107" y="47"/>
                      <a:pt x="108" y="47"/>
                    </a:cubicBezTo>
                    <a:cubicBezTo>
                      <a:pt x="110" y="47"/>
                      <a:pt x="111" y="50"/>
                      <a:pt x="114" y="50"/>
                    </a:cubicBezTo>
                    <a:cubicBezTo>
                      <a:pt x="116" y="50"/>
                      <a:pt x="119" y="49"/>
                      <a:pt x="120" y="48"/>
                    </a:cubicBezTo>
                    <a:cubicBezTo>
                      <a:pt x="122" y="46"/>
                      <a:pt x="122" y="44"/>
                      <a:pt x="123" y="42"/>
                    </a:cubicBezTo>
                    <a:cubicBezTo>
                      <a:pt x="123" y="41"/>
                      <a:pt x="122" y="40"/>
                      <a:pt x="123" y="39"/>
                    </a:cubicBezTo>
                    <a:cubicBezTo>
                      <a:pt x="124" y="37"/>
                      <a:pt x="127" y="35"/>
                      <a:pt x="127" y="33"/>
                    </a:cubicBezTo>
                    <a:cubicBezTo>
                      <a:pt x="128" y="29"/>
                      <a:pt x="126" y="25"/>
                      <a:pt x="124" y="21"/>
                    </a:cubicBezTo>
                    <a:cubicBezTo>
                      <a:pt x="124" y="19"/>
                      <a:pt x="121" y="19"/>
                      <a:pt x="120" y="18"/>
                    </a:cubicBezTo>
                    <a:cubicBezTo>
                      <a:pt x="120" y="16"/>
                      <a:pt x="121" y="13"/>
                      <a:pt x="123" y="12"/>
                    </a:cubicBezTo>
                    <a:cubicBezTo>
                      <a:pt x="125" y="11"/>
                      <a:pt x="127" y="13"/>
                      <a:pt x="128" y="12"/>
                    </a:cubicBezTo>
                    <a:cubicBezTo>
                      <a:pt x="133" y="10"/>
                      <a:pt x="135" y="5"/>
                      <a:pt x="139" y="3"/>
                    </a:cubicBezTo>
                    <a:cubicBezTo>
                      <a:pt x="143" y="1"/>
                      <a:pt x="147" y="2"/>
                      <a:pt x="151" y="2"/>
                    </a:cubicBezTo>
                    <a:cubicBezTo>
                      <a:pt x="152" y="2"/>
                      <a:pt x="154" y="3"/>
                      <a:pt x="156" y="3"/>
                    </a:cubicBezTo>
                    <a:cubicBezTo>
                      <a:pt x="158" y="3"/>
                      <a:pt x="160" y="1"/>
                      <a:pt x="162" y="0"/>
                    </a:cubicBezTo>
                    <a:cubicBezTo>
                      <a:pt x="164" y="1"/>
                      <a:pt x="166" y="2"/>
                      <a:pt x="168" y="3"/>
                    </a:cubicBezTo>
                    <a:cubicBezTo>
                      <a:pt x="169" y="3"/>
                      <a:pt x="170" y="1"/>
                      <a:pt x="171" y="1"/>
                    </a:cubicBezTo>
                    <a:cubicBezTo>
                      <a:pt x="175" y="4"/>
                      <a:pt x="178" y="7"/>
                      <a:pt x="180" y="11"/>
                    </a:cubicBezTo>
                    <a:cubicBezTo>
                      <a:pt x="181" y="12"/>
                      <a:pt x="179" y="15"/>
                      <a:pt x="180" y="17"/>
                    </a:cubicBezTo>
                    <a:cubicBezTo>
                      <a:pt x="180" y="18"/>
                      <a:pt x="181" y="20"/>
                      <a:pt x="182" y="21"/>
                    </a:cubicBezTo>
                    <a:cubicBezTo>
                      <a:pt x="185" y="22"/>
                      <a:pt x="188" y="20"/>
                      <a:pt x="191" y="21"/>
                    </a:cubicBezTo>
                    <a:cubicBezTo>
                      <a:pt x="192" y="22"/>
                      <a:pt x="191" y="25"/>
                      <a:pt x="192" y="26"/>
                    </a:cubicBezTo>
                    <a:cubicBezTo>
                      <a:pt x="195" y="27"/>
                      <a:pt x="198" y="27"/>
                      <a:pt x="201" y="2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2" name="Freeform 2625"/>
              <p:cNvSpPr>
                <a:spLocks noChangeAspect="1"/>
              </p:cNvSpPr>
              <p:nvPr/>
            </p:nvSpPr>
            <p:spPr bwMode="auto">
              <a:xfrm>
                <a:off x="3940" y="1647"/>
                <a:ext cx="855" cy="648"/>
              </a:xfrm>
              <a:custGeom>
                <a:avLst/>
                <a:gdLst>
                  <a:gd name="T0" fmla="*/ 49 w 713"/>
                  <a:gd name="T1" fmla="*/ 254 h 540"/>
                  <a:gd name="T2" fmla="*/ 1 w 713"/>
                  <a:gd name="T3" fmla="*/ 276 h 540"/>
                  <a:gd name="T4" fmla="*/ 20 w 713"/>
                  <a:gd name="T5" fmla="*/ 326 h 540"/>
                  <a:gd name="T6" fmla="*/ 54 w 713"/>
                  <a:gd name="T7" fmla="*/ 359 h 540"/>
                  <a:gd name="T8" fmla="*/ 88 w 713"/>
                  <a:gd name="T9" fmla="*/ 401 h 540"/>
                  <a:gd name="T10" fmla="*/ 89 w 713"/>
                  <a:gd name="T11" fmla="*/ 437 h 540"/>
                  <a:gd name="T12" fmla="*/ 132 w 713"/>
                  <a:gd name="T13" fmla="*/ 463 h 540"/>
                  <a:gd name="T14" fmla="*/ 176 w 713"/>
                  <a:gd name="T15" fmla="*/ 491 h 540"/>
                  <a:gd name="T16" fmla="*/ 219 w 713"/>
                  <a:gd name="T17" fmla="*/ 509 h 540"/>
                  <a:gd name="T18" fmla="*/ 252 w 713"/>
                  <a:gd name="T19" fmla="*/ 510 h 540"/>
                  <a:gd name="T20" fmla="*/ 287 w 713"/>
                  <a:gd name="T21" fmla="*/ 509 h 540"/>
                  <a:gd name="T22" fmla="*/ 330 w 713"/>
                  <a:gd name="T23" fmla="*/ 481 h 540"/>
                  <a:gd name="T24" fmla="*/ 363 w 713"/>
                  <a:gd name="T25" fmla="*/ 499 h 540"/>
                  <a:gd name="T26" fmla="*/ 396 w 713"/>
                  <a:gd name="T27" fmla="*/ 538 h 540"/>
                  <a:gd name="T28" fmla="*/ 392 w 713"/>
                  <a:gd name="T29" fmla="*/ 576 h 540"/>
                  <a:gd name="T30" fmla="*/ 421 w 713"/>
                  <a:gd name="T31" fmla="*/ 613 h 540"/>
                  <a:gd name="T32" fmla="*/ 451 w 713"/>
                  <a:gd name="T33" fmla="*/ 625 h 540"/>
                  <a:gd name="T34" fmla="*/ 462 w 713"/>
                  <a:gd name="T35" fmla="*/ 602 h 540"/>
                  <a:gd name="T36" fmla="*/ 488 w 713"/>
                  <a:gd name="T37" fmla="*/ 602 h 540"/>
                  <a:gd name="T38" fmla="*/ 523 w 713"/>
                  <a:gd name="T39" fmla="*/ 601 h 540"/>
                  <a:gd name="T40" fmla="*/ 570 w 713"/>
                  <a:gd name="T41" fmla="*/ 622 h 540"/>
                  <a:gd name="T42" fmla="*/ 583 w 713"/>
                  <a:gd name="T43" fmla="*/ 628 h 540"/>
                  <a:gd name="T44" fmla="*/ 621 w 713"/>
                  <a:gd name="T45" fmla="*/ 613 h 540"/>
                  <a:gd name="T46" fmla="*/ 651 w 713"/>
                  <a:gd name="T47" fmla="*/ 605 h 540"/>
                  <a:gd name="T48" fmla="*/ 710 w 713"/>
                  <a:gd name="T49" fmla="*/ 541 h 540"/>
                  <a:gd name="T50" fmla="*/ 733 w 713"/>
                  <a:gd name="T51" fmla="*/ 491 h 540"/>
                  <a:gd name="T52" fmla="*/ 709 w 713"/>
                  <a:gd name="T53" fmla="*/ 460 h 540"/>
                  <a:gd name="T54" fmla="*/ 706 w 713"/>
                  <a:gd name="T55" fmla="*/ 426 h 540"/>
                  <a:gd name="T56" fmla="*/ 710 w 713"/>
                  <a:gd name="T57" fmla="*/ 412 h 540"/>
                  <a:gd name="T58" fmla="*/ 693 w 713"/>
                  <a:gd name="T59" fmla="*/ 355 h 540"/>
                  <a:gd name="T60" fmla="*/ 716 w 713"/>
                  <a:gd name="T61" fmla="*/ 334 h 540"/>
                  <a:gd name="T62" fmla="*/ 696 w 713"/>
                  <a:gd name="T63" fmla="*/ 317 h 540"/>
                  <a:gd name="T64" fmla="*/ 644 w 713"/>
                  <a:gd name="T65" fmla="*/ 305 h 540"/>
                  <a:gd name="T66" fmla="*/ 705 w 713"/>
                  <a:gd name="T67" fmla="*/ 266 h 540"/>
                  <a:gd name="T68" fmla="*/ 717 w 713"/>
                  <a:gd name="T69" fmla="*/ 282 h 540"/>
                  <a:gd name="T70" fmla="*/ 771 w 713"/>
                  <a:gd name="T71" fmla="*/ 244 h 540"/>
                  <a:gd name="T72" fmla="*/ 807 w 713"/>
                  <a:gd name="T73" fmla="*/ 215 h 540"/>
                  <a:gd name="T74" fmla="*/ 815 w 713"/>
                  <a:gd name="T75" fmla="*/ 180 h 540"/>
                  <a:gd name="T76" fmla="*/ 850 w 713"/>
                  <a:gd name="T77" fmla="*/ 145 h 540"/>
                  <a:gd name="T78" fmla="*/ 791 w 713"/>
                  <a:gd name="T79" fmla="*/ 110 h 540"/>
                  <a:gd name="T80" fmla="*/ 739 w 713"/>
                  <a:gd name="T81" fmla="*/ 71 h 540"/>
                  <a:gd name="T82" fmla="*/ 710 w 713"/>
                  <a:gd name="T83" fmla="*/ 23 h 540"/>
                  <a:gd name="T84" fmla="*/ 630 w 713"/>
                  <a:gd name="T85" fmla="*/ 7 h 540"/>
                  <a:gd name="T86" fmla="*/ 622 w 713"/>
                  <a:gd name="T87" fmla="*/ 71 h 540"/>
                  <a:gd name="T88" fmla="*/ 586 w 713"/>
                  <a:gd name="T89" fmla="*/ 120 h 540"/>
                  <a:gd name="T90" fmla="*/ 643 w 713"/>
                  <a:gd name="T91" fmla="*/ 145 h 540"/>
                  <a:gd name="T92" fmla="*/ 598 w 713"/>
                  <a:gd name="T93" fmla="*/ 162 h 540"/>
                  <a:gd name="T94" fmla="*/ 540 w 713"/>
                  <a:gd name="T95" fmla="*/ 194 h 540"/>
                  <a:gd name="T96" fmla="*/ 442 w 713"/>
                  <a:gd name="T97" fmla="*/ 241 h 540"/>
                  <a:gd name="T98" fmla="*/ 324 w 713"/>
                  <a:gd name="T99" fmla="*/ 223 h 540"/>
                  <a:gd name="T100" fmla="*/ 265 w 713"/>
                  <a:gd name="T101" fmla="*/ 176 h 540"/>
                  <a:gd name="T102" fmla="*/ 224 w 713"/>
                  <a:gd name="T103" fmla="*/ 134 h 540"/>
                  <a:gd name="T104" fmla="*/ 179 w 713"/>
                  <a:gd name="T105" fmla="*/ 98 h 540"/>
                  <a:gd name="T106" fmla="*/ 149 w 713"/>
                  <a:gd name="T107" fmla="*/ 119 h 540"/>
                  <a:gd name="T108" fmla="*/ 109 w 713"/>
                  <a:gd name="T109" fmla="*/ 174 h 540"/>
                  <a:gd name="T110" fmla="*/ 91 w 713"/>
                  <a:gd name="T111" fmla="*/ 212 h 5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3"/>
                  <a:gd name="T169" fmla="*/ 0 h 540"/>
                  <a:gd name="T170" fmla="*/ 713 w 713"/>
                  <a:gd name="T171" fmla="*/ 540 h 54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3" h="540">
                    <a:moveTo>
                      <a:pt x="72" y="191"/>
                    </a:moveTo>
                    <a:cubicBezTo>
                      <a:pt x="72" y="191"/>
                      <a:pt x="74" y="193"/>
                      <a:pt x="74" y="193"/>
                    </a:cubicBezTo>
                    <a:cubicBezTo>
                      <a:pt x="73" y="194"/>
                      <a:pt x="71" y="194"/>
                      <a:pt x="70" y="196"/>
                    </a:cubicBezTo>
                    <a:cubicBezTo>
                      <a:pt x="68" y="197"/>
                      <a:pt x="69" y="200"/>
                      <a:pt x="67" y="201"/>
                    </a:cubicBezTo>
                    <a:cubicBezTo>
                      <a:pt x="65" y="201"/>
                      <a:pt x="64" y="198"/>
                      <a:pt x="63" y="199"/>
                    </a:cubicBezTo>
                    <a:cubicBezTo>
                      <a:pt x="59" y="200"/>
                      <a:pt x="57" y="203"/>
                      <a:pt x="55" y="206"/>
                    </a:cubicBezTo>
                    <a:cubicBezTo>
                      <a:pt x="53" y="207"/>
                      <a:pt x="54" y="211"/>
                      <a:pt x="52" y="212"/>
                    </a:cubicBezTo>
                    <a:cubicBezTo>
                      <a:pt x="49" y="213"/>
                      <a:pt x="45" y="211"/>
                      <a:pt x="41" y="212"/>
                    </a:cubicBezTo>
                    <a:cubicBezTo>
                      <a:pt x="39" y="212"/>
                      <a:pt x="37" y="212"/>
                      <a:pt x="36" y="213"/>
                    </a:cubicBezTo>
                    <a:cubicBezTo>
                      <a:pt x="33" y="216"/>
                      <a:pt x="35" y="220"/>
                      <a:pt x="32" y="223"/>
                    </a:cubicBezTo>
                    <a:cubicBezTo>
                      <a:pt x="30" y="225"/>
                      <a:pt x="26" y="226"/>
                      <a:pt x="23" y="225"/>
                    </a:cubicBezTo>
                    <a:cubicBezTo>
                      <a:pt x="22" y="225"/>
                      <a:pt x="24" y="221"/>
                      <a:pt x="22" y="220"/>
                    </a:cubicBezTo>
                    <a:cubicBezTo>
                      <a:pt x="20" y="220"/>
                      <a:pt x="19" y="223"/>
                      <a:pt x="18" y="224"/>
                    </a:cubicBezTo>
                    <a:cubicBezTo>
                      <a:pt x="16" y="224"/>
                      <a:pt x="14" y="222"/>
                      <a:pt x="13" y="223"/>
                    </a:cubicBezTo>
                    <a:cubicBezTo>
                      <a:pt x="11" y="224"/>
                      <a:pt x="9" y="226"/>
                      <a:pt x="7" y="227"/>
                    </a:cubicBezTo>
                    <a:cubicBezTo>
                      <a:pt x="5" y="228"/>
                      <a:pt x="2" y="228"/>
                      <a:pt x="1" y="230"/>
                    </a:cubicBezTo>
                    <a:cubicBezTo>
                      <a:pt x="0" y="232"/>
                      <a:pt x="1" y="236"/>
                      <a:pt x="1" y="239"/>
                    </a:cubicBezTo>
                    <a:cubicBezTo>
                      <a:pt x="1" y="240"/>
                      <a:pt x="3" y="243"/>
                      <a:pt x="3" y="245"/>
                    </a:cubicBezTo>
                    <a:cubicBezTo>
                      <a:pt x="3" y="246"/>
                      <a:pt x="3" y="247"/>
                      <a:pt x="2" y="248"/>
                    </a:cubicBezTo>
                    <a:cubicBezTo>
                      <a:pt x="2" y="250"/>
                      <a:pt x="1" y="253"/>
                      <a:pt x="2" y="253"/>
                    </a:cubicBezTo>
                    <a:cubicBezTo>
                      <a:pt x="5" y="253"/>
                      <a:pt x="8" y="249"/>
                      <a:pt x="11" y="249"/>
                    </a:cubicBezTo>
                    <a:cubicBezTo>
                      <a:pt x="14" y="250"/>
                      <a:pt x="16" y="254"/>
                      <a:pt x="17" y="256"/>
                    </a:cubicBezTo>
                    <a:cubicBezTo>
                      <a:pt x="19" y="260"/>
                      <a:pt x="22" y="264"/>
                      <a:pt x="22" y="269"/>
                    </a:cubicBezTo>
                    <a:cubicBezTo>
                      <a:pt x="22" y="271"/>
                      <a:pt x="18" y="271"/>
                      <a:pt x="17" y="272"/>
                    </a:cubicBezTo>
                    <a:cubicBezTo>
                      <a:pt x="16" y="274"/>
                      <a:pt x="15" y="275"/>
                      <a:pt x="15" y="276"/>
                    </a:cubicBezTo>
                    <a:cubicBezTo>
                      <a:pt x="15" y="277"/>
                      <a:pt x="15" y="278"/>
                      <a:pt x="16" y="278"/>
                    </a:cubicBezTo>
                    <a:cubicBezTo>
                      <a:pt x="18" y="279"/>
                      <a:pt x="20" y="280"/>
                      <a:pt x="22" y="281"/>
                    </a:cubicBezTo>
                    <a:cubicBezTo>
                      <a:pt x="23" y="281"/>
                      <a:pt x="24" y="279"/>
                      <a:pt x="25" y="279"/>
                    </a:cubicBezTo>
                    <a:cubicBezTo>
                      <a:pt x="29" y="282"/>
                      <a:pt x="32" y="285"/>
                      <a:pt x="34" y="289"/>
                    </a:cubicBezTo>
                    <a:cubicBezTo>
                      <a:pt x="35" y="290"/>
                      <a:pt x="33" y="293"/>
                      <a:pt x="34" y="295"/>
                    </a:cubicBezTo>
                    <a:cubicBezTo>
                      <a:pt x="34" y="296"/>
                      <a:pt x="35" y="298"/>
                      <a:pt x="36" y="299"/>
                    </a:cubicBezTo>
                    <a:cubicBezTo>
                      <a:pt x="39" y="300"/>
                      <a:pt x="42" y="298"/>
                      <a:pt x="45" y="299"/>
                    </a:cubicBezTo>
                    <a:cubicBezTo>
                      <a:pt x="46" y="300"/>
                      <a:pt x="45" y="303"/>
                      <a:pt x="46" y="304"/>
                    </a:cubicBezTo>
                    <a:cubicBezTo>
                      <a:pt x="49" y="305"/>
                      <a:pt x="52" y="305"/>
                      <a:pt x="55" y="305"/>
                    </a:cubicBezTo>
                    <a:cubicBezTo>
                      <a:pt x="57" y="305"/>
                      <a:pt x="59" y="303"/>
                      <a:pt x="61" y="304"/>
                    </a:cubicBezTo>
                    <a:cubicBezTo>
                      <a:pt x="63" y="306"/>
                      <a:pt x="62" y="310"/>
                      <a:pt x="64" y="312"/>
                    </a:cubicBezTo>
                    <a:cubicBezTo>
                      <a:pt x="66" y="315"/>
                      <a:pt x="69" y="316"/>
                      <a:pt x="71" y="319"/>
                    </a:cubicBezTo>
                    <a:cubicBezTo>
                      <a:pt x="72" y="321"/>
                      <a:pt x="74" y="322"/>
                      <a:pt x="74" y="325"/>
                    </a:cubicBezTo>
                    <a:cubicBezTo>
                      <a:pt x="73" y="326"/>
                      <a:pt x="69" y="323"/>
                      <a:pt x="69" y="325"/>
                    </a:cubicBezTo>
                    <a:cubicBezTo>
                      <a:pt x="69" y="328"/>
                      <a:pt x="71" y="331"/>
                      <a:pt x="73" y="334"/>
                    </a:cubicBezTo>
                    <a:cubicBezTo>
                      <a:pt x="74" y="336"/>
                      <a:pt x="77" y="337"/>
                      <a:pt x="79" y="339"/>
                    </a:cubicBezTo>
                    <a:cubicBezTo>
                      <a:pt x="82" y="342"/>
                      <a:pt x="86" y="345"/>
                      <a:pt x="86" y="348"/>
                    </a:cubicBezTo>
                    <a:cubicBezTo>
                      <a:pt x="86" y="352"/>
                      <a:pt x="81" y="354"/>
                      <a:pt x="78" y="355"/>
                    </a:cubicBezTo>
                    <a:cubicBezTo>
                      <a:pt x="76" y="355"/>
                      <a:pt x="75" y="353"/>
                      <a:pt x="74" y="352"/>
                    </a:cubicBezTo>
                    <a:cubicBezTo>
                      <a:pt x="74" y="351"/>
                      <a:pt x="75" y="349"/>
                      <a:pt x="74" y="349"/>
                    </a:cubicBezTo>
                    <a:cubicBezTo>
                      <a:pt x="73" y="349"/>
                      <a:pt x="72" y="351"/>
                      <a:pt x="71" y="352"/>
                    </a:cubicBezTo>
                    <a:cubicBezTo>
                      <a:pt x="70" y="353"/>
                      <a:pt x="70" y="354"/>
                      <a:pt x="70" y="355"/>
                    </a:cubicBezTo>
                    <a:cubicBezTo>
                      <a:pt x="71" y="358"/>
                      <a:pt x="73" y="361"/>
                      <a:pt x="74" y="364"/>
                    </a:cubicBezTo>
                    <a:cubicBezTo>
                      <a:pt x="75" y="366"/>
                      <a:pt x="75" y="369"/>
                      <a:pt x="77" y="370"/>
                    </a:cubicBezTo>
                    <a:cubicBezTo>
                      <a:pt x="78" y="371"/>
                      <a:pt x="80" y="369"/>
                      <a:pt x="81" y="370"/>
                    </a:cubicBezTo>
                    <a:cubicBezTo>
                      <a:pt x="84" y="372"/>
                      <a:pt x="84" y="375"/>
                      <a:pt x="87" y="377"/>
                    </a:cubicBezTo>
                    <a:cubicBezTo>
                      <a:pt x="88" y="378"/>
                      <a:pt x="90" y="377"/>
                      <a:pt x="92" y="377"/>
                    </a:cubicBezTo>
                    <a:cubicBezTo>
                      <a:pt x="95" y="379"/>
                      <a:pt x="98" y="382"/>
                      <a:pt x="101" y="384"/>
                    </a:cubicBezTo>
                    <a:cubicBezTo>
                      <a:pt x="103" y="385"/>
                      <a:pt x="104" y="386"/>
                      <a:pt x="106" y="387"/>
                    </a:cubicBezTo>
                    <a:cubicBezTo>
                      <a:pt x="107" y="388"/>
                      <a:pt x="108" y="391"/>
                      <a:pt x="110" y="390"/>
                    </a:cubicBezTo>
                    <a:cubicBezTo>
                      <a:pt x="111" y="390"/>
                      <a:pt x="109" y="387"/>
                      <a:pt x="110" y="386"/>
                    </a:cubicBezTo>
                    <a:cubicBezTo>
                      <a:pt x="111" y="385"/>
                      <a:pt x="113" y="386"/>
                      <a:pt x="114" y="386"/>
                    </a:cubicBezTo>
                    <a:cubicBezTo>
                      <a:pt x="116" y="387"/>
                      <a:pt x="119" y="388"/>
                      <a:pt x="122" y="389"/>
                    </a:cubicBezTo>
                    <a:cubicBezTo>
                      <a:pt x="125" y="391"/>
                      <a:pt x="129" y="394"/>
                      <a:pt x="132" y="396"/>
                    </a:cubicBezTo>
                    <a:cubicBezTo>
                      <a:pt x="134" y="398"/>
                      <a:pt x="135" y="402"/>
                      <a:pt x="138" y="403"/>
                    </a:cubicBezTo>
                    <a:cubicBezTo>
                      <a:pt x="140" y="403"/>
                      <a:pt x="140" y="399"/>
                      <a:pt x="141" y="399"/>
                    </a:cubicBezTo>
                    <a:cubicBezTo>
                      <a:pt x="142" y="398"/>
                      <a:pt x="144" y="398"/>
                      <a:pt x="145" y="399"/>
                    </a:cubicBezTo>
                    <a:cubicBezTo>
                      <a:pt x="146" y="401"/>
                      <a:pt x="144" y="403"/>
                      <a:pt x="145" y="405"/>
                    </a:cubicBezTo>
                    <a:cubicBezTo>
                      <a:pt x="145" y="407"/>
                      <a:pt x="146" y="408"/>
                      <a:pt x="147" y="409"/>
                    </a:cubicBezTo>
                    <a:cubicBezTo>
                      <a:pt x="150" y="410"/>
                      <a:pt x="155" y="409"/>
                      <a:pt x="158" y="410"/>
                    </a:cubicBezTo>
                    <a:cubicBezTo>
                      <a:pt x="159" y="411"/>
                      <a:pt x="157" y="414"/>
                      <a:pt x="158" y="415"/>
                    </a:cubicBezTo>
                    <a:cubicBezTo>
                      <a:pt x="159" y="416"/>
                      <a:pt x="162" y="415"/>
                      <a:pt x="164" y="416"/>
                    </a:cubicBezTo>
                    <a:cubicBezTo>
                      <a:pt x="166" y="417"/>
                      <a:pt x="166" y="420"/>
                      <a:pt x="168" y="421"/>
                    </a:cubicBezTo>
                    <a:cubicBezTo>
                      <a:pt x="169" y="422"/>
                      <a:pt x="171" y="419"/>
                      <a:pt x="172" y="420"/>
                    </a:cubicBezTo>
                    <a:cubicBezTo>
                      <a:pt x="173" y="420"/>
                      <a:pt x="173" y="423"/>
                      <a:pt x="175" y="423"/>
                    </a:cubicBezTo>
                    <a:cubicBezTo>
                      <a:pt x="176" y="423"/>
                      <a:pt x="177" y="420"/>
                      <a:pt x="179" y="420"/>
                    </a:cubicBezTo>
                    <a:cubicBezTo>
                      <a:pt x="181" y="420"/>
                      <a:pt x="181" y="423"/>
                      <a:pt x="183" y="424"/>
                    </a:cubicBezTo>
                    <a:cubicBezTo>
                      <a:pt x="184" y="425"/>
                      <a:pt x="186" y="426"/>
                      <a:pt x="187" y="426"/>
                    </a:cubicBezTo>
                    <a:cubicBezTo>
                      <a:pt x="189" y="426"/>
                      <a:pt x="191" y="424"/>
                      <a:pt x="193" y="423"/>
                    </a:cubicBezTo>
                    <a:cubicBezTo>
                      <a:pt x="194" y="423"/>
                      <a:pt x="195" y="424"/>
                      <a:pt x="196" y="424"/>
                    </a:cubicBezTo>
                    <a:cubicBezTo>
                      <a:pt x="198" y="422"/>
                      <a:pt x="199" y="420"/>
                      <a:pt x="201" y="419"/>
                    </a:cubicBezTo>
                    <a:cubicBezTo>
                      <a:pt x="202" y="419"/>
                      <a:pt x="204" y="418"/>
                      <a:pt x="205" y="419"/>
                    </a:cubicBezTo>
                    <a:cubicBezTo>
                      <a:pt x="206" y="421"/>
                      <a:pt x="205" y="424"/>
                      <a:pt x="205" y="426"/>
                    </a:cubicBezTo>
                    <a:cubicBezTo>
                      <a:pt x="205" y="429"/>
                      <a:pt x="206" y="431"/>
                      <a:pt x="206" y="433"/>
                    </a:cubicBezTo>
                    <a:cubicBezTo>
                      <a:pt x="208" y="431"/>
                      <a:pt x="210" y="427"/>
                      <a:pt x="210" y="425"/>
                    </a:cubicBezTo>
                    <a:cubicBezTo>
                      <a:pt x="211" y="423"/>
                      <a:pt x="210" y="422"/>
                      <a:pt x="211" y="420"/>
                    </a:cubicBezTo>
                    <a:cubicBezTo>
                      <a:pt x="212" y="419"/>
                      <a:pt x="214" y="418"/>
                      <a:pt x="215" y="417"/>
                    </a:cubicBezTo>
                    <a:cubicBezTo>
                      <a:pt x="217" y="417"/>
                      <a:pt x="218" y="418"/>
                      <a:pt x="219" y="418"/>
                    </a:cubicBezTo>
                    <a:cubicBezTo>
                      <a:pt x="221" y="418"/>
                      <a:pt x="222" y="416"/>
                      <a:pt x="223" y="417"/>
                    </a:cubicBezTo>
                    <a:cubicBezTo>
                      <a:pt x="225" y="417"/>
                      <a:pt x="226" y="419"/>
                      <a:pt x="227" y="420"/>
                    </a:cubicBezTo>
                    <a:cubicBezTo>
                      <a:pt x="229" y="421"/>
                      <a:pt x="231" y="421"/>
                      <a:pt x="234" y="421"/>
                    </a:cubicBezTo>
                    <a:cubicBezTo>
                      <a:pt x="235" y="421"/>
                      <a:pt x="237" y="420"/>
                      <a:pt x="238" y="420"/>
                    </a:cubicBezTo>
                    <a:cubicBezTo>
                      <a:pt x="239" y="421"/>
                      <a:pt x="239" y="423"/>
                      <a:pt x="239" y="424"/>
                    </a:cubicBezTo>
                    <a:cubicBezTo>
                      <a:pt x="242" y="424"/>
                      <a:pt x="244" y="423"/>
                      <a:pt x="247" y="423"/>
                    </a:cubicBezTo>
                    <a:cubicBezTo>
                      <a:pt x="249" y="422"/>
                      <a:pt x="252" y="424"/>
                      <a:pt x="253" y="423"/>
                    </a:cubicBezTo>
                    <a:cubicBezTo>
                      <a:pt x="254" y="422"/>
                      <a:pt x="251" y="419"/>
                      <a:pt x="252" y="418"/>
                    </a:cubicBezTo>
                    <a:cubicBezTo>
                      <a:pt x="253" y="416"/>
                      <a:pt x="256" y="416"/>
                      <a:pt x="258" y="414"/>
                    </a:cubicBezTo>
                    <a:cubicBezTo>
                      <a:pt x="259" y="413"/>
                      <a:pt x="258" y="410"/>
                      <a:pt x="259" y="409"/>
                    </a:cubicBezTo>
                    <a:cubicBezTo>
                      <a:pt x="262" y="407"/>
                      <a:pt x="266" y="409"/>
                      <a:pt x="269" y="408"/>
                    </a:cubicBezTo>
                    <a:cubicBezTo>
                      <a:pt x="270" y="407"/>
                      <a:pt x="268" y="405"/>
                      <a:pt x="268" y="404"/>
                    </a:cubicBezTo>
                    <a:cubicBezTo>
                      <a:pt x="270" y="402"/>
                      <a:pt x="273" y="401"/>
                      <a:pt x="275" y="401"/>
                    </a:cubicBezTo>
                    <a:cubicBezTo>
                      <a:pt x="278" y="401"/>
                      <a:pt x="280" y="404"/>
                      <a:pt x="283" y="404"/>
                    </a:cubicBezTo>
                    <a:cubicBezTo>
                      <a:pt x="284" y="405"/>
                      <a:pt x="284" y="403"/>
                      <a:pt x="285" y="403"/>
                    </a:cubicBezTo>
                    <a:cubicBezTo>
                      <a:pt x="287" y="401"/>
                      <a:pt x="289" y="399"/>
                      <a:pt x="292" y="398"/>
                    </a:cubicBezTo>
                    <a:cubicBezTo>
                      <a:pt x="294" y="398"/>
                      <a:pt x="296" y="400"/>
                      <a:pt x="297" y="401"/>
                    </a:cubicBezTo>
                    <a:cubicBezTo>
                      <a:pt x="298" y="403"/>
                      <a:pt x="300" y="405"/>
                      <a:pt x="300" y="408"/>
                    </a:cubicBezTo>
                    <a:cubicBezTo>
                      <a:pt x="299" y="410"/>
                      <a:pt x="295" y="411"/>
                      <a:pt x="295" y="414"/>
                    </a:cubicBezTo>
                    <a:cubicBezTo>
                      <a:pt x="295" y="415"/>
                      <a:pt x="298" y="413"/>
                      <a:pt x="300" y="414"/>
                    </a:cubicBezTo>
                    <a:cubicBezTo>
                      <a:pt x="301" y="414"/>
                      <a:pt x="302" y="416"/>
                      <a:pt x="303" y="416"/>
                    </a:cubicBezTo>
                    <a:cubicBezTo>
                      <a:pt x="305" y="417"/>
                      <a:pt x="308" y="415"/>
                      <a:pt x="310" y="416"/>
                    </a:cubicBezTo>
                    <a:cubicBezTo>
                      <a:pt x="311" y="416"/>
                      <a:pt x="311" y="418"/>
                      <a:pt x="312" y="419"/>
                    </a:cubicBezTo>
                    <a:cubicBezTo>
                      <a:pt x="312" y="418"/>
                      <a:pt x="312" y="414"/>
                      <a:pt x="313" y="414"/>
                    </a:cubicBezTo>
                    <a:cubicBezTo>
                      <a:pt x="316" y="414"/>
                      <a:pt x="318" y="417"/>
                      <a:pt x="320" y="419"/>
                    </a:cubicBezTo>
                    <a:cubicBezTo>
                      <a:pt x="321" y="422"/>
                      <a:pt x="320" y="426"/>
                      <a:pt x="322" y="428"/>
                    </a:cubicBezTo>
                    <a:cubicBezTo>
                      <a:pt x="323" y="429"/>
                      <a:pt x="326" y="427"/>
                      <a:pt x="326" y="428"/>
                    </a:cubicBezTo>
                    <a:cubicBezTo>
                      <a:pt x="328" y="432"/>
                      <a:pt x="327" y="437"/>
                      <a:pt x="328" y="442"/>
                    </a:cubicBezTo>
                    <a:cubicBezTo>
                      <a:pt x="328" y="444"/>
                      <a:pt x="330" y="446"/>
                      <a:pt x="330" y="448"/>
                    </a:cubicBezTo>
                    <a:cubicBezTo>
                      <a:pt x="329" y="449"/>
                      <a:pt x="327" y="448"/>
                      <a:pt x="327" y="448"/>
                    </a:cubicBezTo>
                    <a:cubicBezTo>
                      <a:pt x="327" y="451"/>
                      <a:pt x="330" y="452"/>
                      <a:pt x="329" y="454"/>
                    </a:cubicBezTo>
                    <a:cubicBezTo>
                      <a:pt x="328" y="458"/>
                      <a:pt x="324" y="459"/>
                      <a:pt x="322" y="462"/>
                    </a:cubicBezTo>
                    <a:cubicBezTo>
                      <a:pt x="320" y="467"/>
                      <a:pt x="316" y="469"/>
                      <a:pt x="316" y="473"/>
                    </a:cubicBezTo>
                    <a:cubicBezTo>
                      <a:pt x="315" y="476"/>
                      <a:pt x="320" y="475"/>
                      <a:pt x="321" y="478"/>
                    </a:cubicBezTo>
                    <a:cubicBezTo>
                      <a:pt x="321" y="480"/>
                      <a:pt x="317" y="480"/>
                      <a:pt x="318" y="482"/>
                    </a:cubicBezTo>
                    <a:cubicBezTo>
                      <a:pt x="318" y="484"/>
                      <a:pt x="320" y="485"/>
                      <a:pt x="321" y="485"/>
                    </a:cubicBezTo>
                    <a:cubicBezTo>
                      <a:pt x="323" y="484"/>
                      <a:pt x="324" y="481"/>
                      <a:pt x="327" y="480"/>
                    </a:cubicBezTo>
                    <a:cubicBezTo>
                      <a:pt x="330" y="479"/>
                      <a:pt x="334" y="480"/>
                      <a:pt x="337" y="479"/>
                    </a:cubicBezTo>
                    <a:cubicBezTo>
                      <a:pt x="339" y="480"/>
                      <a:pt x="334" y="481"/>
                      <a:pt x="334" y="483"/>
                    </a:cubicBezTo>
                    <a:cubicBezTo>
                      <a:pt x="333" y="487"/>
                      <a:pt x="333" y="491"/>
                      <a:pt x="335" y="494"/>
                    </a:cubicBezTo>
                    <a:cubicBezTo>
                      <a:pt x="337" y="496"/>
                      <a:pt x="341" y="495"/>
                      <a:pt x="343" y="497"/>
                    </a:cubicBezTo>
                    <a:cubicBezTo>
                      <a:pt x="344" y="498"/>
                      <a:pt x="340" y="498"/>
                      <a:pt x="340" y="499"/>
                    </a:cubicBezTo>
                    <a:cubicBezTo>
                      <a:pt x="340" y="501"/>
                      <a:pt x="343" y="502"/>
                      <a:pt x="342" y="504"/>
                    </a:cubicBezTo>
                    <a:cubicBezTo>
                      <a:pt x="342" y="506"/>
                      <a:pt x="338" y="509"/>
                      <a:pt x="340" y="511"/>
                    </a:cubicBezTo>
                    <a:cubicBezTo>
                      <a:pt x="343" y="513"/>
                      <a:pt x="348" y="509"/>
                      <a:pt x="351" y="511"/>
                    </a:cubicBezTo>
                    <a:cubicBezTo>
                      <a:pt x="352" y="512"/>
                      <a:pt x="350" y="516"/>
                      <a:pt x="351" y="517"/>
                    </a:cubicBezTo>
                    <a:cubicBezTo>
                      <a:pt x="352" y="518"/>
                      <a:pt x="354" y="517"/>
                      <a:pt x="355" y="517"/>
                    </a:cubicBezTo>
                    <a:cubicBezTo>
                      <a:pt x="359" y="516"/>
                      <a:pt x="362" y="514"/>
                      <a:pt x="366" y="515"/>
                    </a:cubicBezTo>
                    <a:cubicBezTo>
                      <a:pt x="367" y="515"/>
                      <a:pt x="366" y="516"/>
                      <a:pt x="366" y="517"/>
                    </a:cubicBezTo>
                    <a:cubicBezTo>
                      <a:pt x="367" y="518"/>
                      <a:pt x="366" y="520"/>
                      <a:pt x="367" y="521"/>
                    </a:cubicBezTo>
                    <a:cubicBezTo>
                      <a:pt x="368" y="522"/>
                      <a:pt x="369" y="522"/>
                      <a:pt x="370" y="522"/>
                    </a:cubicBezTo>
                    <a:cubicBezTo>
                      <a:pt x="371" y="522"/>
                      <a:pt x="373" y="522"/>
                      <a:pt x="374" y="522"/>
                    </a:cubicBezTo>
                    <a:cubicBezTo>
                      <a:pt x="374" y="521"/>
                      <a:pt x="376" y="521"/>
                      <a:pt x="376" y="521"/>
                    </a:cubicBezTo>
                    <a:cubicBezTo>
                      <a:pt x="376" y="519"/>
                      <a:pt x="375" y="518"/>
                      <a:pt x="374" y="516"/>
                    </a:cubicBezTo>
                    <a:cubicBezTo>
                      <a:pt x="374" y="515"/>
                      <a:pt x="373" y="513"/>
                      <a:pt x="372" y="511"/>
                    </a:cubicBezTo>
                    <a:cubicBezTo>
                      <a:pt x="371" y="510"/>
                      <a:pt x="371" y="508"/>
                      <a:pt x="371" y="507"/>
                    </a:cubicBezTo>
                    <a:cubicBezTo>
                      <a:pt x="371" y="506"/>
                      <a:pt x="372" y="505"/>
                      <a:pt x="373" y="504"/>
                    </a:cubicBezTo>
                    <a:cubicBezTo>
                      <a:pt x="374" y="504"/>
                      <a:pt x="375" y="505"/>
                      <a:pt x="376" y="506"/>
                    </a:cubicBezTo>
                    <a:cubicBezTo>
                      <a:pt x="377" y="506"/>
                      <a:pt x="378" y="506"/>
                      <a:pt x="379" y="506"/>
                    </a:cubicBezTo>
                    <a:cubicBezTo>
                      <a:pt x="380" y="504"/>
                      <a:pt x="380" y="503"/>
                      <a:pt x="381" y="502"/>
                    </a:cubicBezTo>
                    <a:cubicBezTo>
                      <a:pt x="382" y="501"/>
                      <a:pt x="384" y="501"/>
                      <a:pt x="385" y="502"/>
                    </a:cubicBezTo>
                    <a:cubicBezTo>
                      <a:pt x="386" y="503"/>
                      <a:pt x="385" y="505"/>
                      <a:pt x="386" y="506"/>
                    </a:cubicBezTo>
                    <a:cubicBezTo>
                      <a:pt x="387" y="506"/>
                      <a:pt x="388" y="506"/>
                      <a:pt x="390" y="506"/>
                    </a:cubicBezTo>
                    <a:cubicBezTo>
                      <a:pt x="391" y="505"/>
                      <a:pt x="391" y="502"/>
                      <a:pt x="393" y="502"/>
                    </a:cubicBezTo>
                    <a:cubicBezTo>
                      <a:pt x="394" y="502"/>
                      <a:pt x="394" y="505"/>
                      <a:pt x="395" y="505"/>
                    </a:cubicBezTo>
                    <a:cubicBezTo>
                      <a:pt x="396" y="505"/>
                      <a:pt x="397" y="503"/>
                      <a:pt x="398" y="502"/>
                    </a:cubicBezTo>
                    <a:cubicBezTo>
                      <a:pt x="399" y="502"/>
                      <a:pt x="400" y="504"/>
                      <a:pt x="401" y="504"/>
                    </a:cubicBezTo>
                    <a:cubicBezTo>
                      <a:pt x="402" y="503"/>
                      <a:pt x="401" y="501"/>
                      <a:pt x="403" y="501"/>
                    </a:cubicBezTo>
                    <a:cubicBezTo>
                      <a:pt x="404" y="500"/>
                      <a:pt x="405" y="503"/>
                      <a:pt x="407" y="502"/>
                    </a:cubicBezTo>
                    <a:cubicBezTo>
                      <a:pt x="408" y="502"/>
                      <a:pt x="407" y="500"/>
                      <a:pt x="407" y="500"/>
                    </a:cubicBezTo>
                    <a:cubicBezTo>
                      <a:pt x="409" y="498"/>
                      <a:pt x="411" y="496"/>
                      <a:pt x="413" y="494"/>
                    </a:cubicBezTo>
                    <a:cubicBezTo>
                      <a:pt x="415" y="493"/>
                      <a:pt x="417" y="490"/>
                      <a:pt x="419" y="491"/>
                    </a:cubicBezTo>
                    <a:cubicBezTo>
                      <a:pt x="422" y="492"/>
                      <a:pt x="421" y="496"/>
                      <a:pt x="423" y="498"/>
                    </a:cubicBezTo>
                    <a:cubicBezTo>
                      <a:pt x="424" y="498"/>
                      <a:pt x="425" y="497"/>
                      <a:pt x="427" y="497"/>
                    </a:cubicBezTo>
                    <a:cubicBezTo>
                      <a:pt x="428" y="497"/>
                      <a:pt x="429" y="499"/>
                      <a:pt x="431" y="499"/>
                    </a:cubicBezTo>
                    <a:cubicBezTo>
                      <a:pt x="432" y="499"/>
                      <a:pt x="433" y="498"/>
                      <a:pt x="434" y="498"/>
                    </a:cubicBezTo>
                    <a:cubicBezTo>
                      <a:pt x="435" y="498"/>
                      <a:pt x="436" y="500"/>
                      <a:pt x="436" y="501"/>
                    </a:cubicBezTo>
                    <a:cubicBezTo>
                      <a:pt x="436" y="503"/>
                      <a:pt x="433" y="504"/>
                      <a:pt x="433" y="506"/>
                    </a:cubicBezTo>
                    <a:cubicBezTo>
                      <a:pt x="435" y="508"/>
                      <a:pt x="436" y="511"/>
                      <a:pt x="437" y="513"/>
                    </a:cubicBezTo>
                    <a:cubicBezTo>
                      <a:pt x="439" y="513"/>
                      <a:pt x="441" y="515"/>
                      <a:pt x="444" y="516"/>
                    </a:cubicBezTo>
                    <a:cubicBezTo>
                      <a:pt x="446" y="517"/>
                      <a:pt x="449" y="518"/>
                      <a:pt x="451" y="519"/>
                    </a:cubicBezTo>
                    <a:cubicBezTo>
                      <a:pt x="454" y="518"/>
                      <a:pt x="457" y="516"/>
                      <a:pt x="460" y="516"/>
                    </a:cubicBezTo>
                    <a:cubicBezTo>
                      <a:pt x="462" y="516"/>
                      <a:pt x="464" y="518"/>
                      <a:pt x="466" y="518"/>
                    </a:cubicBezTo>
                    <a:cubicBezTo>
                      <a:pt x="468" y="517"/>
                      <a:pt x="469" y="514"/>
                      <a:pt x="471" y="514"/>
                    </a:cubicBezTo>
                    <a:cubicBezTo>
                      <a:pt x="473" y="514"/>
                      <a:pt x="475" y="516"/>
                      <a:pt x="475" y="518"/>
                    </a:cubicBezTo>
                    <a:cubicBezTo>
                      <a:pt x="475" y="519"/>
                      <a:pt x="472" y="518"/>
                      <a:pt x="472" y="520"/>
                    </a:cubicBezTo>
                    <a:cubicBezTo>
                      <a:pt x="471" y="522"/>
                      <a:pt x="471" y="526"/>
                      <a:pt x="472" y="528"/>
                    </a:cubicBezTo>
                    <a:cubicBezTo>
                      <a:pt x="473" y="532"/>
                      <a:pt x="474" y="536"/>
                      <a:pt x="477" y="539"/>
                    </a:cubicBezTo>
                    <a:cubicBezTo>
                      <a:pt x="479" y="540"/>
                      <a:pt x="482" y="539"/>
                      <a:pt x="483" y="538"/>
                    </a:cubicBezTo>
                    <a:cubicBezTo>
                      <a:pt x="485" y="537"/>
                      <a:pt x="486" y="534"/>
                      <a:pt x="485" y="533"/>
                    </a:cubicBezTo>
                    <a:cubicBezTo>
                      <a:pt x="484" y="530"/>
                      <a:pt x="481" y="530"/>
                      <a:pt x="480" y="527"/>
                    </a:cubicBezTo>
                    <a:cubicBezTo>
                      <a:pt x="480" y="525"/>
                      <a:pt x="480" y="522"/>
                      <a:pt x="482" y="521"/>
                    </a:cubicBezTo>
                    <a:cubicBezTo>
                      <a:pt x="483" y="520"/>
                      <a:pt x="485" y="523"/>
                      <a:pt x="486" y="523"/>
                    </a:cubicBezTo>
                    <a:cubicBezTo>
                      <a:pt x="488" y="522"/>
                      <a:pt x="489" y="521"/>
                      <a:pt x="490" y="520"/>
                    </a:cubicBezTo>
                    <a:cubicBezTo>
                      <a:pt x="490" y="520"/>
                      <a:pt x="490" y="518"/>
                      <a:pt x="491" y="518"/>
                    </a:cubicBezTo>
                    <a:cubicBezTo>
                      <a:pt x="492" y="518"/>
                      <a:pt x="493" y="520"/>
                      <a:pt x="494" y="520"/>
                    </a:cubicBezTo>
                    <a:cubicBezTo>
                      <a:pt x="497" y="519"/>
                      <a:pt x="499" y="518"/>
                      <a:pt x="501" y="517"/>
                    </a:cubicBezTo>
                    <a:cubicBezTo>
                      <a:pt x="502" y="517"/>
                      <a:pt x="504" y="516"/>
                      <a:pt x="505" y="515"/>
                    </a:cubicBezTo>
                    <a:cubicBezTo>
                      <a:pt x="507" y="514"/>
                      <a:pt x="508" y="514"/>
                      <a:pt x="510" y="514"/>
                    </a:cubicBezTo>
                    <a:cubicBezTo>
                      <a:pt x="510" y="514"/>
                      <a:pt x="511" y="515"/>
                      <a:pt x="512" y="515"/>
                    </a:cubicBezTo>
                    <a:cubicBezTo>
                      <a:pt x="514" y="514"/>
                      <a:pt x="516" y="512"/>
                      <a:pt x="518" y="511"/>
                    </a:cubicBezTo>
                    <a:cubicBezTo>
                      <a:pt x="519" y="511"/>
                      <a:pt x="522" y="512"/>
                      <a:pt x="522" y="510"/>
                    </a:cubicBezTo>
                    <a:cubicBezTo>
                      <a:pt x="522" y="507"/>
                      <a:pt x="519" y="505"/>
                      <a:pt x="519" y="501"/>
                    </a:cubicBezTo>
                    <a:cubicBezTo>
                      <a:pt x="519" y="500"/>
                      <a:pt x="521" y="502"/>
                      <a:pt x="522" y="501"/>
                    </a:cubicBezTo>
                    <a:cubicBezTo>
                      <a:pt x="522" y="501"/>
                      <a:pt x="521" y="497"/>
                      <a:pt x="522" y="498"/>
                    </a:cubicBezTo>
                    <a:cubicBezTo>
                      <a:pt x="524" y="500"/>
                      <a:pt x="525" y="505"/>
                      <a:pt x="528" y="506"/>
                    </a:cubicBezTo>
                    <a:cubicBezTo>
                      <a:pt x="529" y="507"/>
                      <a:pt x="530" y="504"/>
                      <a:pt x="532" y="503"/>
                    </a:cubicBezTo>
                    <a:cubicBezTo>
                      <a:pt x="534" y="501"/>
                      <a:pt x="537" y="500"/>
                      <a:pt x="539" y="500"/>
                    </a:cubicBezTo>
                    <a:cubicBezTo>
                      <a:pt x="541" y="500"/>
                      <a:pt x="541" y="504"/>
                      <a:pt x="543" y="504"/>
                    </a:cubicBezTo>
                    <a:cubicBezTo>
                      <a:pt x="544" y="504"/>
                      <a:pt x="545" y="501"/>
                      <a:pt x="547" y="501"/>
                    </a:cubicBezTo>
                    <a:cubicBezTo>
                      <a:pt x="550" y="499"/>
                      <a:pt x="554" y="500"/>
                      <a:pt x="557" y="498"/>
                    </a:cubicBezTo>
                    <a:cubicBezTo>
                      <a:pt x="560" y="496"/>
                      <a:pt x="559" y="492"/>
                      <a:pt x="561" y="489"/>
                    </a:cubicBezTo>
                    <a:cubicBezTo>
                      <a:pt x="564" y="485"/>
                      <a:pt x="569" y="482"/>
                      <a:pt x="573" y="478"/>
                    </a:cubicBezTo>
                    <a:cubicBezTo>
                      <a:pt x="576" y="475"/>
                      <a:pt x="579" y="472"/>
                      <a:pt x="582" y="468"/>
                    </a:cubicBezTo>
                    <a:cubicBezTo>
                      <a:pt x="584" y="465"/>
                      <a:pt x="585" y="461"/>
                      <a:pt x="587" y="459"/>
                    </a:cubicBezTo>
                    <a:cubicBezTo>
                      <a:pt x="589" y="458"/>
                      <a:pt x="592" y="460"/>
                      <a:pt x="593" y="459"/>
                    </a:cubicBezTo>
                    <a:cubicBezTo>
                      <a:pt x="594" y="457"/>
                      <a:pt x="593" y="454"/>
                      <a:pt x="592" y="451"/>
                    </a:cubicBezTo>
                    <a:cubicBezTo>
                      <a:pt x="592" y="450"/>
                      <a:pt x="588" y="450"/>
                      <a:pt x="589" y="449"/>
                    </a:cubicBezTo>
                    <a:cubicBezTo>
                      <a:pt x="590" y="445"/>
                      <a:pt x="594" y="443"/>
                      <a:pt x="596" y="440"/>
                    </a:cubicBezTo>
                    <a:cubicBezTo>
                      <a:pt x="598" y="435"/>
                      <a:pt x="599" y="429"/>
                      <a:pt x="602" y="424"/>
                    </a:cubicBezTo>
                    <a:cubicBezTo>
                      <a:pt x="603" y="421"/>
                      <a:pt x="604" y="418"/>
                      <a:pt x="607" y="417"/>
                    </a:cubicBezTo>
                    <a:cubicBezTo>
                      <a:pt x="608" y="416"/>
                      <a:pt x="608" y="420"/>
                      <a:pt x="609" y="420"/>
                    </a:cubicBezTo>
                    <a:cubicBezTo>
                      <a:pt x="611" y="420"/>
                      <a:pt x="611" y="418"/>
                      <a:pt x="611" y="416"/>
                    </a:cubicBezTo>
                    <a:cubicBezTo>
                      <a:pt x="611" y="414"/>
                      <a:pt x="608" y="413"/>
                      <a:pt x="608" y="411"/>
                    </a:cubicBezTo>
                    <a:cubicBezTo>
                      <a:pt x="608" y="410"/>
                      <a:pt x="611" y="410"/>
                      <a:pt x="611" y="409"/>
                    </a:cubicBezTo>
                    <a:cubicBezTo>
                      <a:pt x="611" y="407"/>
                      <a:pt x="608" y="405"/>
                      <a:pt x="609" y="403"/>
                    </a:cubicBezTo>
                    <a:cubicBezTo>
                      <a:pt x="609" y="401"/>
                      <a:pt x="612" y="404"/>
                      <a:pt x="613" y="402"/>
                    </a:cubicBezTo>
                    <a:cubicBezTo>
                      <a:pt x="615" y="400"/>
                      <a:pt x="616" y="397"/>
                      <a:pt x="614" y="394"/>
                    </a:cubicBezTo>
                    <a:cubicBezTo>
                      <a:pt x="614" y="393"/>
                      <a:pt x="610" y="397"/>
                      <a:pt x="610" y="395"/>
                    </a:cubicBezTo>
                    <a:cubicBezTo>
                      <a:pt x="609" y="394"/>
                      <a:pt x="614" y="392"/>
                      <a:pt x="613" y="391"/>
                    </a:cubicBezTo>
                    <a:cubicBezTo>
                      <a:pt x="611" y="388"/>
                      <a:pt x="607" y="386"/>
                      <a:pt x="603" y="386"/>
                    </a:cubicBezTo>
                    <a:cubicBezTo>
                      <a:pt x="602" y="385"/>
                      <a:pt x="601" y="388"/>
                      <a:pt x="600" y="388"/>
                    </a:cubicBezTo>
                    <a:cubicBezTo>
                      <a:pt x="597" y="388"/>
                      <a:pt x="590" y="387"/>
                      <a:pt x="591" y="383"/>
                    </a:cubicBezTo>
                    <a:cubicBezTo>
                      <a:pt x="591" y="380"/>
                      <a:pt x="597" y="386"/>
                      <a:pt x="600" y="384"/>
                    </a:cubicBezTo>
                    <a:cubicBezTo>
                      <a:pt x="603" y="383"/>
                      <a:pt x="604" y="378"/>
                      <a:pt x="607" y="376"/>
                    </a:cubicBezTo>
                    <a:cubicBezTo>
                      <a:pt x="608" y="375"/>
                      <a:pt x="611" y="376"/>
                      <a:pt x="610" y="375"/>
                    </a:cubicBezTo>
                    <a:cubicBezTo>
                      <a:pt x="609" y="372"/>
                      <a:pt x="606" y="370"/>
                      <a:pt x="604" y="367"/>
                    </a:cubicBezTo>
                    <a:cubicBezTo>
                      <a:pt x="603" y="366"/>
                      <a:pt x="602" y="366"/>
                      <a:pt x="601" y="365"/>
                    </a:cubicBezTo>
                    <a:cubicBezTo>
                      <a:pt x="599" y="364"/>
                      <a:pt x="597" y="362"/>
                      <a:pt x="595" y="361"/>
                    </a:cubicBezTo>
                    <a:cubicBezTo>
                      <a:pt x="593" y="359"/>
                      <a:pt x="590" y="359"/>
                      <a:pt x="588" y="357"/>
                    </a:cubicBezTo>
                    <a:cubicBezTo>
                      <a:pt x="587" y="356"/>
                      <a:pt x="589" y="355"/>
                      <a:pt x="589" y="355"/>
                    </a:cubicBezTo>
                    <a:cubicBezTo>
                      <a:pt x="593" y="356"/>
                      <a:pt x="595" y="359"/>
                      <a:pt x="598" y="360"/>
                    </a:cubicBezTo>
                    <a:cubicBezTo>
                      <a:pt x="599" y="361"/>
                      <a:pt x="602" y="360"/>
                      <a:pt x="603" y="361"/>
                    </a:cubicBezTo>
                    <a:cubicBezTo>
                      <a:pt x="606" y="362"/>
                      <a:pt x="607" y="365"/>
                      <a:pt x="609" y="365"/>
                    </a:cubicBezTo>
                    <a:cubicBezTo>
                      <a:pt x="610" y="366"/>
                      <a:pt x="612" y="364"/>
                      <a:pt x="612" y="363"/>
                    </a:cubicBezTo>
                    <a:cubicBezTo>
                      <a:pt x="610" y="360"/>
                      <a:pt x="608" y="359"/>
                      <a:pt x="606" y="357"/>
                    </a:cubicBezTo>
                    <a:cubicBezTo>
                      <a:pt x="602" y="355"/>
                      <a:pt x="598" y="353"/>
                      <a:pt x="594" y="351"/>
                    </a:cubicBezTo>
                    <a:cubicBezTo>
                      <a:pt x="593" y="349"/>
                      <a:pt x="592" y="347"/>
                      <a:pt x="592" y="346"/>
                    </a:cubicBezTo>
                    <a:cubicBezTo>
                      <a:pt x="591" y="345"/>
                      <a:pt x="592" y="344"/>
                      <a:pt x="592" y="343"/>
                    </a:cubicBezTo>
                    <a:cubicBezTo>
                      <a:pt x="591" y="341"/>
                      <a:pt x="589" y="340"/>
                      <a:pt x="589" y="338"/>
                    </a:cubicBezTo>
                    <a:cubicBezTo>
                      <a:pt x="587" y="335"/>
                      <a:pt x="587" y="331"/>
                      <a:pt x="585" y="329"/>
                    </a:cubicBezTo>
                    <a:cubicBezTo>
                      <a:pt x="583" y="326"/>
                      <a:pt x="580" y="323"/>
                      <a:pt x="578" y="320"/>
                    </a:cubicBezTo>
                    <a:cubicBezTo>
                      <a:pt x="576" y="319"/>
                      <a:pt x="573" y="318"/>
                      <a:pt x="571" y="316"/>
                    </a:cubicBezTo>
                    <a:cubicBezTo>
                      <a:pt x="570" y="316"/>
                      <a:pt x="568" y="315"/>
                      <a:pt x="567" y="314"/>
                    </a:cubicBezTo>
                    <a:cubicBezTo>
                      <a:pt x="567" y="312"/>
                      <a:pt x="569" y="310"/>
                      <a:pt x="569" y="309"/>
                    </a:cubicBezTo>
                    <a:cubicBezTo>
                      <a:pt x="570" y="307"/>
                      <a:pt x="570" y="304"/>
                      <a:pt x="571" y="303"/>
                    </a:cubicBezTo>
                    <a:cubicBezTo>
                      <a:pt x="573" y="300"/>
                      <a:pt x="577" y="299"/>
                      <a:pt x="578" y="296"/>
                    </a:cubicBezTo>
                    <a:cubicBezTo>
                      <a:pt x="578" y="294"/>
                      <a:pt x="574" y="293"/>
                      <a:pt x="574" y="292"/>
                    </a:cubicBezTo>
                    <a:cubicBezTo>
                      <a:pt x="575" y="290"/>
                      <a:pt x="578" y="290"/>
                      <a:pt x="579" y="290"/>
                    </a:cubicBezTo>
                    <a:cubicBezTo>
                      <a:pt x="581" y="290"/>
                      <a:pt x="582" y="293"/>
                      <a:pt x="583" y="292"/>
                    </a:cubicBezTo>
                    <a:cubicBezTo>
                      <a:pt x="584" y="290"/>
                      <a:pt x="581" y="287"/>
                      <a:pt x="582" y="285"/>
                    </a:cubicBezTo>
                    <a:cubicBezTo>
                      <a:pt x="584" y="283"/>
                      <a:pt x="587" y="282"/>
                      <a:pt x="590" y="281"/>
                    </a:cubicBezTo>
                    <a:cubicBezTo>
                      <a:pt x="591" y="281"/>
                      <a:pt x="591" y="284"/>
                      <a:pt x="592" y="283"/>
                    </a:cubicBezTo>
                    <a:cubicBezTo>
                      <a:pt x="594" y="282"/>
                      <a:pt x="594" y="280"/>
                      <a:pt x="595" y="278"/>
                    </a:cubicBezTo>
                    <a:cubicBezTo>
                      <a:pt x="596" y="278"/>
                      <a:pt x="597" y="278"/>
                      <a:pt x="597" y="278"/>
                    </a:cubicBezTo>
                    <a:cubicBezTo>
                      <a:pt x="598" y="279"/>
                      <a:pt x="597" y="281"/>
                      <a:pt x="599" y="281"/>
                    </a:cubicBezTo>
                    <a:cubicBezTo>
                      <a:pt x="600" y="281"/>
                      <a:pt x="602" y="280"/>
                      <a:pt x="603" y="278"/>
                    </a:cubicBezTo>
                    <a:cubicBezTo>
                      <a:pt x="603" y="277"/>
                      <a:pt x="601" y="276"/>
                      <a:pt x="601" y="274"/>
                    </a:cubicBezTo>
                    <a:cubicBezTo>
                      <a:pt x="601" y="273"/>
                      <a:pt x="602" y="273"/>
                      <a:pt x="602" y="272"/>
                    </a:cubicBezTo>
                    <a:cubicBezTo>
                      <a:pt x="602" y="270"/>
                      <a:pt x="603" y="268"/>
                      <a:pt x="602" y="267"/>
                    </a:cubicBezTo>
                    <a:cubicBezTo>
                      <a:pt x="600" y="266"/>
                      <a:pt x="597" y="268"/>
                      <a:pt x="595" y="268"/>
                    </a:cubicBezTo>
                    <a:cubicBezTo>
                      <a:pt x="593" y="268"/>
                      <a:pt x="590" y="269"/>
                      <a:pt x="588" y="269"/>
                    </a:cubicBezTo>
                    <a:cubicBezTo>
                      <a:pt x="585" y="268"/>
                      <a:pt x="583" y="264"/>
                      <a:pt x="580" y="264"/>
                    </a:cubicBezTo>
                    <a:cubicBezTo>
                      <a:pt x="578" y="263"/>
                      <a:pt x="575" y="263"/>
                      <a:pt x="573" y="265"/>
                    </a:cubicBezTo>
                    <a:cubicBezTo>
                      <a:pt x="570" y="267"/>
                      <a:pt x="570" y="272"/>
                      <a:pt x="567" y="274"/>
                    </a:cubicBezTo>
                    <a:cubicBezTo>
                      <a:pt x="566" y="275"/>
                      <a:pt x="565" y="273"/>
                      <a:pt x="564" y="272"/>
                    </a:cubicBezTo>
                    <a:cubicBezTo>
                      <a:pt x="561" y="271"/>
                      <a:pt x="558" y="271"/>
                      <a:pt x="557" y="269"/>
                    </a:cubicBezTo>
                    <a:cubicBezTo>
                      <a:pt x="556" y="268"/>
                      <a:pt x="557" y="267"/>
                      <a:pt x="557" y="265"/>
                    </a:cubicBezTo>
                    <a:cubicBezTo>
                      <a:pt x="556" y="263"/>
                      <a:pt x="557" y="261"/>
                      <a:pt x="555" y="260"/>
                    </a:cubicBezTo>
                    <a:cubicBezTo>
                      <a:pt x="552" y="259"/>
                      <a:pt x="548" y="261"/>
                      <a:pt x="545" y="260"/>
                    </a:cubicBezTo>
                    <a:cubicBezTo>
                      <a:pt x="542" y="259"/>
                      <a:pt x="538" y="257"/>
                      <a:pt x="537" y="254"/>
                    </a:cubicBezTo>
                    <a:cubicBezTo>
                      <a:pt x="536" y="250"/>
                      <a:pt x="538" y="245"/>
                      <a:pt x="541" y="243"/>
                    </a:cubicBezTo>
                    <a:cubicBezTo>
                      <a:pt x="543" y="241"/>
                      <a:pt x="545" y="245"/>
                      <a:pt x="548" y="246"/>
                    </a:cubicBezTo>
                    <a:cubicBezTo>
                      <a:pt x="550" y="246"/>
                      <a:pt x="553" y="246"/>
                      <a:pt x="555" y="244"/>
                    </a:cubicBezTo>
                    <a:cubicBezTo>
                      <a:pt x="557" y="241"/>
                      <a:pt x="556" y="236"/>
                      <a:pt x="559" y="233"/>
                    </a:cubicBezTo>
                    <a:cubicBezTo>
                      <a:pt x="561" y="230"/>
                      <a:pt x="566" y="229"/>
                      <a:pt x="569" y="225"/>
                    </a:cubicBezTo>
                    <a:cubicBezTo>
                      <a:pt x="571" y="222"/>
                      <a:pt x="571" y="217"/>
                      <a:pt x="574" y="214"/>
                    </a:cubicBezTo>
                    <a:cubicBezTo>
                      <a:pt x="577" y="213"/>
                      <a:pt x="580" y="214"/>
                      <a:pt x="583" y="215"/>
                    </a:cubicBezTo>
                    <a:cubicBezTo>
                      <a:pt x="586" y="216"/>
                      <a:pt x="588" y="219"/>
                      <a:pt x="588" y="222"/>
                    </a:cubicBezTo>
                    <a:cubicBezTo>
                      <a:pt x="589" y="225"/>
                      <a:pt x="588" y="229"/>
                      <a:pt x="586" y="231"/>
                    </a:cubicBezTo>
                    <a:cubicBezTo>
                      <a:pt x="585" y="232"/>
                      <a:pt x="583" y="231"/>
                      <a:pt x="582" y="232"/>
                    </a:cubicBezTo>
                    <a:cubicBezTo>
                      <a:pt x="581" y="234"/>
                      <a:pt x="579" y="238"/>
                      <a:pt x="581" y="240"/>
                    </a:cubicBezTo>
                    <a:cubicBezTo>
                      <a:pt x="582" y="242"/>
                      <a:pt x="586" y="238"/>
                      <a:pt x="586" y="240"/>
                    </a:cubicBezTo>
                    <a:cubicBezTo>
                      <a:pt x="587" y="243"/>
                      <a:pt x="582" y="243"/>
                      <a:pt x="581" y="246"/>
                    </a:cubicBezTo>
                    <a:cubicBezTo>
                      <a:pt x="580" y="247"/>
                      <a:pt x="580" y="250"/>
                      <a:pt x="581" y="250"/>
                    </a:cubicBezTo>
                    <a:cubicBezTo>
                      <a:pt x="585" y="250"/>
                      <a:pt x="588" y="247"/>
                      <a:pt x="591" y="244"/>
                    </a:cubicBezTo>
                    <a:cubicBezTo>
                      <a:pt x="594" y="242"/>
                      <a:pt x="595" y="237"/>
                      <a:pt x="598" y="235"/>
                    </a:cubicBezTo>
                    <a:cubicBezTo>
                      <a:pt x="601" y="233"/>
                      <a:pt x="604" y="233"/>
                      <a:pt x="608" y="232"/>
                    </a:cubicBezTo>
                    <a:cubicBezTo>
                      <a:pt x="610" y="232"/>
                      <a:pt x="613" y="231"/>
                      <a:pt x="616" y="231"/>
                    </a:cubicBezTo>
                    <a:cubicBezTo>
                      <a:pt x="620" y="227"/>
                      <a:pt x="624" y="223"/>
                      <a:pt x="628" y="219"/>
                    </a:cubicBezTo>
                    <a:cubicBezTo>
                      <a:pt x="630" y="217"/>
                      <a:pt x="632" y="217"/>
                      <a:pt x="633" y="215"/>
                    </a:cubicBezTo>
                    <a:cubicBezTo>
                      <a:pt x="635" y="214"/>
                      <a:pt x="637" y="211"/>
                      <a:pt x="637" y="209"/>
                    </a:cubicBezTo>
                    <a:cubicBezTo>
                      <a:pt x="638" y="206"/>
                      <a:pt x="636" y="204"/>
                      <a:pt x="637" y="202"/>
                    </a:cubicBezTo>
                    <a:cubicBezTo>
                      <a:pt x="638" y="200"/>
                      <a:pt x="640" y="200"/>
                      <a:pt x="642" y="200"/>
                    </a:cubicBezTo>
                    <a:cubicBezTo>
                      <a:pt x="643" y="200"/>
                      <a:pt x="643" y="202"/>
                      <a:pt x="643" y="203"/>
                    </a:cubicBezTo>
                    <a:cubicBezTo>
                      <a:pt x="645" y="204"/>
                      <a:pt x="646" y="205"/>
                      <a:pt x="648" y="205"/>
                    </a:cubicBezTo>
                    <a:cubicBezTo>
                      <a:pt x="650" y="205"/>
                      <a:pt x="653" y="206"/>
                      <a:pt x="655" y="205"/>
                    </a:cubicBezTo>
                    <a:cubicBezTo>
                      <a:pt x="656" y="204"/>
                      <a:pt x="655" y="202"/>
                      <a:pt x="655" y="201"/>
                    </a:cubicBezTo>
                    <a:cubicBezTo>
                      <a:pt x="655" y="200"/>
                      <a:pt x="654" y="198"/>
                      <a:pt x="655" y="197"/>
                    </a:cubicBezTo>
                    <a:cubicBezTo>
                      <a:pt x="657" y="196"/>
                      <a:pt x="661" y="199"/>
                      <a:pt x="663" y="197"/>
                    </a:cubicBezTo>
                    <a:cubicBezTo>
                      <a:pt x="667" y="195"/>
                      <a:pt x="667" y="190"/>
                      <a:pt x="669" y="186"/>
                    </a:cubicBezTo>
                    <a:cubicBezTo>
                      <a:pt x="670" y="186"/>
                      <a:pt x="672" y="187"/>
                      <a:pt x="672" y="186"/>
                    </a:cubicBezTo>
                    <a:cubicBezTo>
                      <a:pt x="673" y="184"/>
                      <a:pt x="672" y="181"/>
                      <a:pt x="673" y="179"/>
                    </a:cubicBezTo>
                    <a:cubicBezTo>
                      <a:pt x="674" y="178"/>
                      <a:pt x="676" y="178"/>
                      <a:pt x="677" y="179"/>
                    </a:cubicBezTo>
                    <a:cubicBezTo>
                      <a:pt x="678" y="181"/>
                      <a:pt x="678" y="183"/>
                      <a:pt x="678" y="185"/>
                    </a:cubicBezTo>
                    <a:cubicBezTo>
                      <a:pt x="679" y="186"/>
                      <a:pt x="680" y="187"/>
                      <a:pt x="681" y="189"/>
                    </a:cubicBezTo>
                    <a:cubicBezTo>
                      <a:pt x="681" y="187"/>
                      <a:pt x="681" y="185"/>
                      <a:pt x="682" y="184"/>
                    </a:cubicBezTo>
                    <a:cubicBezTo>
                      <a:pt x="683" y="182"/>
                      <a:pt x="686" y="183"/>
                      <a:pt x="686" y="181"/>
                    </a:cubicBezTo>
                    <a:cubicBezTo>
                      <a:pt x="687" y="175"/>
                      <a:pt x="688" y="169"/>
                      <a:pt x="686" y="164"/>
                    </a:cubicBezTo>
                    <a:cubicBezTo>
                      <a:pt x="686" y="160"/>
                      <a:pt x="682" y="156"/>
                      <a:pt x="681" y="152"/>
                    </a:cubicBezTo>
                    <a:cubicBezTo>
                      <a:pt x="680" y="152"/>
                      <a:pt x="679" y="150"/>
                      <a:pt x="680" y="150"/>
                    </a:cubicBezTo>
                    <a:cubicBezTo>
                      <a:pt x="681" y="148"/>
                      <a:pt x="684" y="148"/>
                      <a:pt x="686" y="147"/>
                    </a:cubicBezTo>
                    <a:cubicBezTo>
                      <a:pt x="687" y="145"/>
                      <a:pt x="687" y="142"/>
                      <a:pt x="689" y="141"/>
                    </a:cubicBezTo>
                    <a:cubicBezTo>
                      <a:pt x="692" y="141"/>
                      <a:pt x="695" y="144"/>
                      <a:pt x="699" y="145"/>
                    </a:cubicBezTo>
                    <a:cubicBezTo>
                      <a:pt x="700" y="145"/>
                      <a:pt x="702" y="145"/>
                      <a:pt x="703" y="144"/>
                    </a:cubicBezTo>
                    <a:cubicBezTo>
                      <a:pt x="705" y="143"/>
                      <a:pt x="704" y="140"/>
                      <a:pt x="704" y="139"/>
                    </a:cubicBezTo>
                    <a:cubicBezTo>
                      <a:pt x="705" y="137"/>
                      <a:pt x="707" y="137"/>
                      <a:pt x="707" y="136"/>
                    </a:cubicBezTo>
                    <a:cubicBezTo>
                      <a:pt x="708" y="134"/>
                      <a:pt x="708" y="131"/>
                      <a:pt x="708" y="129"/>
                    </a:cubicBezTo>
                    <a:cubicBezTo>
                      <a:pt x="709" y="126"/>
                      <a:pt x="709" y="124"/>
                      <a:pt x="709" y="121"/>
                    </a:cubicBezTo>
                    <a:cubicBezTo>
                      <a:pt x="709" y="117"/>
                      <a:pt x="708" y="113"/>
                      <a:pt x="709" y="109"/>
                    </a:cubicBezTo>
                    <a:cubicBezTo>
                      <a:pt x="709" y="107"/>
                      <a:pt x="713" y="105"/>
                      <a:pt x="713" y="102"/>
                    </a:cubicBezTo>
                    <a:cubicBezTo>
                      <a:pt x="713" y="99"/>
                      <a:pt x="711" y="96"/>
                      <a:pt x="710" y="93"/>
                    </a:cubicBezTo>
                    <a:cubicBezTo>
                      <a:pt x="709" y="92"/>
                      <a:pt x="711" y="88"/>
                      <a:pt x="709" y="88"/>
                    </a:cubicBezTo>
                    <a:cubicBezTo>
                      <a:pt x="702" y="89"/>
                      <a:pt x="696" y="92"/>
                      <a:pt x="689" y="94"/>
                    </a:cubicBezTo>
                    <a:cubicBezTo>
                      <a:pt x="687" y="95"/>
                      <a:pt x="687" y="100"/>
                      <a:pt x="685" y="100"/>
                    </a:cubicBezTo>
                    <a:cubicBezTo>
                      <a:pt x="679" y="100"/>
                      <a:pt x="672" y="101"/>
                      <a:pt x="666" y="100"/>
                    </a:cubicBezTo>
                    <a:cubicBezTo>
                      <a:pt x="663" y="100"/>
                      <a:pt x="661" y="95"/>
                      <a:pt x="660" y="92"/>
                    </a:cubicBezTo>
                    <a:cubicBezTo>
                      <a:pt x="659" y="90"/>
                      <a:pt x="660" y="88"/>
                      <a:pt x="660" y="87"/>
                    </a:cubicBezTo>
                    <a:cubicBezTo>
                      <a:pt x="659" y="84"/>
                      <a:pt x="659" y="81"/>
                      <a:pt x="658" y="79"/>
                    </a:cubicBezTo>
                    <a:cubicBezTo>
                      <a:pt x="656" y="78"/>
                      <a:pt x="653" y="79"/>
                      <a:pt x="652" y="78"/>
                    </a:cubicBezTo>
                    <a:cubicBezTo>
                      <a:pt x="648" y="75"/>
                      <a:pt x="646" y="70"/>
                      <a:pt x="642" y="68"/>
                    </a:cubicBezTo>
                    <a:cubicBezTo>
                      <a:pt x="640" y="67"/>
                      <a:pt x="639" y="70"/>
                      <a:pt x="637" y="70"/>
                    </a:cubicBezTo>
                    <a:cubicBezTo>
                      <a:pt x="634" y="70"/>
                      <a:pt x="632" y="67"/>
                      <a:pt x="629" y="67"/>
                    </a:cubicBezTo>
                    <a:cubicBezTo>
                      <a:pt x="626" y="65"/>
                      <a:pt x="622" y="66"/>
                      <a:pt x="619" y="65"/>
                    </a:cubicBezTo>
                    <a:cubicBezTo>
                      <a:pt x="617" y="64"/>
                      <a:pt x="616" y="61"/>
                      <a:pt x="616" y="59"/>
                    </a:cubicBezTo>
                    <a:cubicBezTo>
                      <a:pt x="615" y="58"/>
                      <a:pt x="617" y="57"/>
                      <a:pt x="617" y="56"/>
                    </a:cubicBezTo>
                    <a:cubicBezTo>
                      <a:pt x="616" y="55"/>
                      <a:pt x="613" y="56"/>
                      <a:pt x="612" y="54"/>
                    </a:cubicBezTo>
                    <a:cubicBezTo>
                      <a:pt x="611" y="50"/>
                      <a:pt x="609" y="47"/>
                      <a:pt x="607" y="43"/>
                    </a:cubicBezTo>
                    <a:cubicBezTo>
                      <a:pt x="606" y="42"/>
                      <a:pt x="604" y="41"/>
                      <a:pt x="603" y="39"/>
                    </a:cubicBezTo>
                    <a:cubicBezTo>
                      <a:pt x="602" y="38"/>
                      <a:pt x="603" y="36"/>
                      <a:pt x="602" y="35"/>
                    </a:cubicBezTo>
                    <a:cubicBezTo>
                      <a:pt x="599" y="31"/>
                      <a:pt x="595" y="28"/>
                      <a:pt x="593" y="24"/>
                    </a:cubicBezTo>
                    <a:cubicBezTo>
                      <a:pt x="592" y="23"/>
                      <a:pt x="594" y="22"/>
                      <a:pt x="594" y="21"/>
                    </a:cubicBezTo>
                    <a:cubicBezTo>
                      <a:pt x="594" y="20"/>
                      <a:pt x="592" y="20"/>
                      <a:pt x="592" y="19"/>
                    </a:cubicBezTo>
                    <a:cubicBezTo>
                      <a:pt x="590" y="17"/>
                      <a:pt x="590" y="13"/>
                      <a:pt x="588" y="11"/>
                    </a:cubicBezTo>
                    <a:cubicBezTo>
                      <a:pt x="584" y="8"/>
                      <a:pt x="579" y="5"/>
                      <a:pt x="575" y="3"/>
                    </a:cubicBezTo>
                    <a:cubicBezTo>
                      <a:pt x="574" y="3"/>
                      <a:pt x="573" y="4"/>
                      <a:pt x="571" y="4"/>
                    </a:cubicBezTo>
                    <a:cubicBezTo>
                      <a:pt x="570" y="4"/>
                      <a:pt x="568" y="4"/>
                      <a:pt x="567" y="3"/>
                    </a:cubicBezTo>
                    <a:cubicBezTo>
                      <a:pt x="563" y="2"/>
                      <a:pt x="560" y="0"/>
                      <a:pt x="556" y="0"/>
                    </a:cubicBezTo>
                    <a:cubicBezTo>
                      <a:pt x="550" y="0"/>
                      <a:pt x="544" y="1"/>
                      <a:pt x="539" y="2"/>
                    </a:cubicBezTo>
                    <a:cubicBezTo>
                      <a:pt x="536" y="3"/>
                      <a:pt x="534" y="5"/>
                      <a:pt x="532" y="6"/>
                    </a:cubicBezTo>
                    <a:cubicBezTo>
                      <a:pt x="530" y="6"/>
                      <a:pt x="527" y="4"/>
                      <a:pt x="525" y="6"/>
                    </a:cubicBezTo>
                    <a:cubicBezTo>
                      <a:pt x="522" y="7"/>
                      <a:pt x="519" y="10"/>
                      <a:pt x="518" y="14"/>
                    </a:cubicBezTo>
                    <a:cubicBezTo>
                      <a:pt x="517" y="15"/>
                      <a:pt x="519" y="17"/>
                      <a:pt x="521" y="18"/>
                    </a:cubicBezTo>
                    <a:cubicBezTo>
                      <a:pt x="523" y="18"/>
                      <a:pt x="525" y="13"/>
                      <a:pt x="527" y="15"/>
                    </a:cubicBezTo>
                    <a:cubicBezTo>
                      <a:pt x="529" y="18"/>
                      <a:pt x="529" y="23"/>
                      <a:pt x="528" y="27"/>
                    </a:cubicBezTo>
                    <a:cubicBezTo>
                      <a:pt x="527" y="31"/>
                      <a:pt x="523" y="32"/>
                      <a:pt x="522" y="35"/>
                    </a:cubicBezTo>
                    <a:cubicBezTo>
                      <a:pt x="520" y="40"/>
                      <a:pt x="522" y="44"/>
                      <a:pt x="522" y="48"/>
                    </a:cubicBezTo>
                    <a:cubicBezTo>
                      <a:pt x="521" y="51"/>
                      <a:pt x="519" y="53"/>
                      <a:pt x="518" y="55"/>
                    </a:cubicBezTo>
                    <a:cubicBezTo>
                      <a:pt x="518" y="56"/>
                      <a:pt x="520" y="58"/>
                      <a:pt x="519" y="59"/>
                    </a:cubicBezTo>
                    <a:cubicBezTo>
                      <a:pt x="516" y="62"/>
                      <a:pt x="510" y="64"/>
                      <a:pt x="506" y="67"/>
                    </a:cubicBezTo>
                    <a:cubicBezTo>
                      <a:pt x="501" y="66"/>
                      <a:pt x="495" y="65"/>
                      <a:pt x="490" y="63"/>
                    </a:cubicBezTo>
                    <a:cubicBezTo>
                      <a:pt x="489" y="67"/>
                      <a:pt x="486" y="71"/>
                      <a:pt x="485" y="76"/>
                    </a:cubicBezTo>
                    <a:cubicBezTo>
                      <a:pt x="484" y="79"/>
                      <a:pt x="485" y="82"/>
                      <a:pt x="485" y="85"/>
                    </a:cubicBezTo>
                    <a:cubicBezTo>
                      <a:pt x="485" y="87"/>
                      <a:pt x="486" y="90"/>
                      <a:pt x="485" y="92"/>
                    </a:cubicBezTo>
                    <a:cubicBezTo>
                      <a:pt x="485" y="93"/>
                      <a:pt x="483" y="93"/>
                      <a:pt x="483" y="94"/>
                    </a:cubicBezTo>
                    <a:cubicBezTo>
                      <a:pt x="483" y="95"/>
                      <a:pt x="483" y="97"/>
                      <a:pt x="484" y="98"/>
                    </a:cubicBezTo>
                    <a:cubicBezTo>
                      <a:pt x="485" y="100"/>
                      <a:pt x="487" y="100"/>
                      <a:pt x="489" y="100"/>
                    </a:cubicBezTo>
                    <a:cubicBezTo>
                      <a:pt x="492" y="100"/>
                      <a:pt x="495" y="96"/>
                      <a:pt x="499" y="96"/>
                    </a:cubicBezTo>
                    <a:cubicBezTo>
                      <a:pt x="502" y="97"/>
                      <a:pt x="502" y="102"/>
                      <a:pt x="505" y="102"/>
                    </a:cubicBezTo>
                    <a:cubicBezTo>
                      <a:pt x="507" y="102"/>
                      <a:pt x="508" y="98"/>
                      <a:pt x="510" y="96"/>
                    </a:cubicBezTo>
                    <a:cubicBezTo>
                      <a:pt x="510" y="95"/>
                      <a:pt x="509" y="93"/>
                      <a:pt x="510" y="93"/>
                    </a:cubicBezTo>
                    <a:cubicBezTo>
                      <a:pt x="514" y="93"/>
                      <a:pt x="518" y="94"/>
                      <a:pt x="522" y="96"/>
                    </a:cubicBezTo>
                    <a:cubicBezTo>
                      <a:pt x="524" y="100"/>
                      <a:pt x="530" y="104"/>
                      <a:pt x="533" y="107"/>
                    </a:cubicBezTo>
                    <a:cubicBezTo>
                      <a:pt x="536" y="110"/>
                      <a:pt x="539" y="112"/>
                      <a:pt x="540" y="116"/>
                    </a:cubicBezTo>
                    <a:cubicBezTo>
                      <a:pt x="539" y="117"/>
                      <a:pt x="537" y="120"/>
                      <a:pt x="536" y="121"/>
                    </a:cubicBezTo>
                    <a:cubicBezTo>
                      <a:pt x="533" y="122"/>
                      <a:pt x="531" y="118"/>
                      <a:pt x="528" y="118"/>
                    </a:cubicBezTo>
                    <a:cubicBezTo>
                      <a:pt x="525" y="118"/>
                      <a:pt x="522" y="118"/>
                      <a:pt x="520" y="119"/>
                    </a:cubicBezTo>
                    <a:cubicBezTo>
                      <a:pt x="518" y="120"/>
                      <a:pt x="517" y="122"/>
                      <a:pt x="516" y="123"/>
                    </a:cubicBezTo>
                    <a:cubicBezTo>
                      <a:pt x="514" y="123"/>
                      <a:pt x="513" y="120"/>
                      <a:pt x="512" y="121"/>
                    </a:cubicBezTo>
                    <a:cubicBezTo>
                      <a:pt x="511" y="122"/>
                      <a:pt x="513" y="126"/>
                      <a:pt x="511" y="127"/>
                    </a:cubicBezTo>
                    <a:cubicBezTo>
                      <a:pt x="509" y="128"/>
                      <a:pt x="508" y="124"/>
                      <a:pt x="506" y="124"/>
                    </a:cubicBezTo>
                    <a:cubicBezTo>
                      <a:pt x="503" y="126"/>
                      <a:pt x="500" y="128"/>
                      <a:pt x="499" y="131"/>
                    </a:cubicBezTo>
                    <a:cubicBezTo>
                      <a:pt x="498" y="132"/>
                      <a:pt x="500" y="134"/>
                      <a:pt x="499" y="135"/>
                    </a:cubicBezTo>
                    <a:cubicBezTo>
                      <a:pt x="497" y="138"/>
                      <a:pt x="495" y="140"/>
                      <a:pt x="492" y="141"/>
                    </a:cubicBezTo>
                    <a:cubicBezTo>
                      <a:pt x="489" y="142"/>
                      <a:pt x="486" y="139"/>
                      <a:pt x="483" y="140"/>
                    </a:cubicBezTo>
                    <a:cubicBezTo>
                      <a:pt x="480" y="142"/>
                      <a:pt x="480" y="147"/>
                      <a:pt x="477" y="149"/>
                    </a:cubicBezTo>
                    <a:cubicBezTo>
                      <a:pt x="474" y="151"/>
                      <a:pt x="470" y="153"/>
                      <a:pt x="467" y="152"/>
                    </a:cubicBezTo>
                    <a:cubicBezTo>
                      <a:pt x="464" y="152"/>
                      <a:pt x="462" y="148"/>
                      <a:pt x="458" y="147"/>
                    </a:cubicBezTo>
                    <a:cubicBezTo>
                      <a:pt x="456" y="146"/>
                      <a:pt x="452" y="146"/>
                      <a:pt x="450" y="147"/>
                    </a:cubicBezTo>
                    <a:cubicBezTo>
                      <a:pt x="448" y="149"/>
                      <a:pt x="447" y="152"/>
                      <a:pt x="447" y="155"/>
                    </a:cubicBezTo>
                    <a:cubicBezTo>
                      <a:pt x="447" y="157"/>
                      <a:pt x="448" y="160"/>
                      <a:pt x="450" y="162"/>
                    </a:cubicBezTo>
                    <a:cubicBezTo>
                      <a:pt x="451" y="163"/>
                      <a:pt x="455" y="162"/>
                      <a:pt x="454" y="164"/>
                    </a:cubicBezTo>
                    <a:cubicBezTo>
                      <a:pt x="453" y="169"/>
                      <a:pt x="448" y="171"/>
                      <a:pt x="445" y="176"/>
                    </a:cubicBezTo>
                    <a:cubicBezTo>
                      <a:pt x="443" y="179"/>
                      <a:pt x="442" y="182"/>
                      <a:pt x="439" y="185"/>
                    </a:cubicBezTo>
                    <a:cubicBezTo>
                      <a:pt x="435" y="188"/>
                      <a:pt x="431" y="192"/>
                      <a:pt x="426" y="192"/>
                    </a:cubicBezTo>
                    <a:cubicBezTo>
                      <a:pt x="423" y="193"/>
                      <a:pt x="420" y="190"/>
                      <a:pt x="416" y="190"/>
                    </a:cubicBezTo>
                    <a:cubicBezTo>
                      <a:pt x="409" y="189"/>
                      <a:pt x="402" y="189"/>
                      <a:pt x="396" y="191"/>
                    </a:cubicBezTo>
                    <a:cubicBezTo>
                      <a:pt x="389" y="194"/>
                      <a:pt x="385" y="202"/>
                      <a:pt x="378" y="204"/>
                    </a:cubicBezTo>
                    <a:cubicBezTo>
                      <a:pt x="375" y="205"/>
                      <a:pt x="372" y="202"/>
                      <a:pt x="369" y="201"/>
                    </a:cubicBezTo>
                    <a:cubicBezTo>
                      <a:pt x="367" y="199"/>
                      <a:pt x="363" y="201"/>
                      <a:pt x="360" y="200"/>
                    </a:cubicBezTo>
                    <a:cubicBezTo>
                      <a:pt x="353" y="198"/>
                      <a:pt x="346" y="196"/>
                      <a:pt x="340" y="193"/>
                    </a:cubicBezTo>
                    <a:cubicBezTo>
                      <a:pt x="338" y="192"/>
                      <a:pt x="337" y="188"/>
                      <a:pt x="335" y="188"/>
                    </a:cubicBezTo>
                    <a:cubicBezTo>
                      <a:pt x="329" y="186"/>
                      <a:pt x="322" y="185"/>
                      <a:pt x="315" y="185"/>
                    </a:cubicBezTo>
                    <a:cubicBezTo>
                      <a:pt x="311" y="185"/>
                      <a:pt x="308" y="188"/>
                      <a:pt x="304" y="188"/>
                    </a:cubicBezTo>
                    <a:cubicBezTo>
                      <a:pt x="298" y="188"/>
                      <a:pt x="293" y="186"/>
                      <a:pt x="288" y="185"/>
                    </a:cubicBezTo>
                    <a:cubicBezTo>
                      <a:pt x="285" y="185"/>
                      <a:pt x="283" y="187"/>
                      <a:pt x="280" y="187"/>
                    </a:cubicBezTo>
                    <a:cubicBezTo>
                      <a:pt x="277" y="187"/>
                      <a:pt x="273" y="187"/>
                      <a:pt x="270" y="186"/>
                    </a:cubicBezTo>
                    <a:cubicBezTo>
                      <a:pt x="268" y="186"/>
                      <a:pt x="269" y="183"/>
                      <a:pt x="267" y="182"/>
                    </a:cubicBezTo>
                    <a:cubicBezTo>
                      <a:pt x="266" y="181"/>
                      <a:pt x="264" y="180"/>
                      <a:pt x="263" y="179"/>
                    </a:cubicBezTo>
                    <a:cubicBezTo>
                      <a:pt x="261" y="175"/>
                      <a:pt x="261" y="170"/>
                      <a:pt x="258" y="166"/>
                    </a:cubicBezTo>
                    <a:cubicBezTo>
                      <a:pt x="256" y="164"/>
                      <a:pt x="253" y="166"/>
                      <a:pt x="252" y="164"/>
                    </a:cubicBezTo>
                    <a:cubicBezTo>
                      <a:pt x="251" y="163"/>
                      <a:pt x="253" y="161"/>
                      <a:pt x="252" y="160"/>
                    </a:cubicBezTo>
                    <a:cubicBezTo>
                      <a:pt x="250" y="159"/>
                      <a:pt x="247" y="161"/>
                      <a:pt x="244" y="160"/>
                    </a:cubicBezTo>
                    <a:cubicBezTo>
                      <a:pt x="240" y="158"/>
                      <a:pt x="237" y="155"/>
                      <a:pt x="233" y="153"/>
                    </a:cubicBezTo>
                    <a:cubicBezTo>
                      <a:pt x="229" y="150"/>
                      <a:pt x="226" y="147"/>
                      <a:pt x="221" y="147"/>
                    </a:cubicBezTo>
                    <a:cubicBezTo>
                      <a:pt x="217" y="146"/>
                      <a:pt x="212" y="149"/>
                      <a:pt x="208" y="149"/>
                    </a:cubicBezTo>
                    <a:cubicBezTo>
                      <a:pt x="205" y="149"/>
                      <a:pt x="202" y="147"/>
                      <a:pt x="200" y="146"/>
                    </a:cubicBezTo>
                    <a:cubicBezTo>
                      <a:pt x="197" y="146"/>
                      <a:pt x="195" y="145"/>
                      <a:pt x="193" y="144"/>
                    </a:cubicBezTo>
                    <a:cubicBezTo>
                      <a:pt x="192" y="143"/>
                      <a:pt x="192" y="141"/>
                      <a:pt x="192" y="140"/>
                    </a:cubicBezTo>
                    <a:cubicBezTo>
                      <a:pt x="192" y="135"/>
                      <a:pt x="194" y="130"/>
                      <a:pt x="192" y="125"/>
                    </a:cubicBezTo>
                    <a:cubicBezTo>
                      <a:pt x="192" y="123"/>
                      <a:pt x="193" y="122"/>
                      <a:pt x="193" y="120"/>
                    </a:cubicBezTo>
                    <a:cubicBezTo>
                      <a:pt x="193" y="118"/>
                      <a:pt x="194" y="116"/>
                      <a:pt x="193" y="114"/>
                    </a:cubicBezTo>
                    <a:cubicBezTo>
                      <a:pt x="192" y="112"/>
                      <a:pt x="188" y="114"/>
                      <a:pt x="187" y="112"/>
                    </a:cubicBezTo>
                    <a:cubicBezTo>
                      <a:pt x="186" y="110"/>
                      <a:pt x="186" y="106"/>
                      <a:pt x="185" y="103"/>
                    </a:cubicBezTo>
                    <a:cubicBezTo>
                      <a:pt x="183" y="101"/>
                      <a:pt x="180" y="99"/>
                      <a:pt x="178" y="98"/>
                    </a:cubicBezTo>
                    <a:cubicBezTo>
                      <a:pt x="176" y="97"/>
                      <a:pt x="173" y="99"/>
                      <a:pt x="172" y="98"/>
                    </a:cubicBezTo>
                    <a:cubicBezTo>
                      <a:pt x="170" y="98"/>
                      <a:pt x="171" y="95"/>
                      <a:pt x="170" y="95"/>
                    </a:cubicBezTo>
                    <a:cubicBezTo>
                      <a:pt x="168" y="95"/>
                      <a:pt x="167" y="98"/>
                      <a:pt x="165" y="97"/>
                    </a:cubicBezTo>
                    <a:cubicBezTo>
                      <a:pt x="162" y="97"/>
                      <a:pt x="161" y="94"/>
                      <a:pt x="159" y="92"/>
                    </a:cubicBezTo>
                    <a:cubicBezTo>
                      <a:pt x="157" y="91"/>
                      <a:pt x="155" y="90"/>
                      <a:pt x="153" y="88"/>
                    </a:cubicBezTo>
                    <a:cubicBezTo>
                      <a:pt x="152" y="86"/>
                      <a:pt x="150" y="84"/>
                      <a:pt x="149" y="82"/>
                    </a:cubicBezTo>
                    <a:cubicBezTo>
                      <a:pt x="148" y="82"/>
                      <a:pt x="147" y="81"/>
                      <a:pt x="147" y="80"/>
                    </a:cubicBezTo>
                    <a:cubicBezTo>
                      <a:pt x="147" y="78"/>
                      <a:pt x="148" y="77"/>
                      <a:pt x="148" y="75"/>
                    </a:cubicBezTo>
                    <a:cubicBezTo>
                      <a:pt x="145" y="75"/>
                      <a:pt x="142" y="75"/>
                      <a:pt x="140" y="75"/>
                    </a:cubicBezTo>
                    <a:cubicBezTo>
                      <a:pt x="138" y="76"/>
                      <a:pt x="136" y="76"/>
                      <a:pt x="135" y="78"/>
                    </a:cubicBezTo>
                    <a:cubicBezTo>
                      <a:pt x="134" y="80"/>
                      <a:pt x="135" y="81"/>
                      <a:pt x="135" y="83"/>
                    </a:cubicBezTo>
                    <a:cubicBezTo>
                      <a:pt x="135" y="85"/>
                      <a:pt x="136" y="87"/>
                      <a:pt x="134" y="88"/>
                    </a:cubicBezTo>
                    <a:cubicBezTo>
                      <a:pt x="132" y="89"/>
                      <a:pt x="127" y="86"/>
                      <a:pt x="125" y="88"/>
                    </a:cubicBezTo>
                    <a:cubicBezTo>
                      <a:pt x="123" y="91"/>
                      <a:pt x="123" y="96"/>
                      <a:pt x="124" y="99"/>
                    </a:cubicBezTo>
                    <a:cubicBezTo>
                      <a:pt x="124" y="103"/>
                      <a:pt x="127" y="106"/>
                      <a:pt x="127" y="110"/>
                    </a:cubicBezTo>
                    <a:cubicBezTo>
                      <a:pt x="126" y="112"/>
                      <a:pt x="124" y="112"/>
                      <a:pt x="122" y="113"/>
                    </a:cubicBezTo>
                    <a:cubicBezTo>
                      <a:pt x="118" y="114"/>
                      <a:pt x="113" y="115"/>
                      <a:pt x="109" y="114"/>
                    </a:cubicBezTo>
                    <a:cubicBezTo>
                      <a:pt x="105" y="114"/>
                      <a:pt x="100" y="109"/>
                      <a:pt x="96" y="111"/>
                    </a:cubicBezTo>
                    <a:cubicBezTo>
                      <a:pt x="92" y="113"/>
                      <a:pt x="93" y="119"/>
                      <a:pt x="93" y="123"/>
                    </a:cubicBezTo>
                    <a:cubicBezTo>
                      <a:pt x="92" y="128"/>
                      <a:pt x="91" y="133"/>
                      <a:pt x="92" y="138"/>
                    </a:cubicBezTo>
                    <a:cubicBezTo>
                      <a:pt x="92" y="141"/>
                      <a:pt x="95" y="142"/>
                      <a:pt x="95" y="144"/>
                    </a:cubicBezTo>
                    <a:cubicBezTo>
                      <a:pt x="94" y="145"/>
                      <a:pt x="92" y="145"/>
                      <a:pt x="91" y="145"/>
                    </a:cubicBezTo>
                    <a:cubicBezTo>
                      <a:pt x="89" y="144"/>
                      <a:pt x="87" y="142"/>
                      <a:pt x="84" y="142"/>
                    </a:cubicBezTo>
                    <a:cubicBezTo>
                      <a:pt x="81" y="142"/>
                      <a:pt x="79" y="145"/>
                      <a:pt x="76" y="145"/>
                    </a:cubicBezTo>
                    <a:cubicBezTo>
                      <a:pt x="72" y="146"/>
                      <a:pt x="68" y="146"/>
                      <a:pt x="65" y="147"/>
                    </a:cubicBezTo>
                    <a:cubicBezTo>
                      <a:pt x="64" y="147"/>
                      <a:pt x="61" y="148"/>
                      <a:pt x="62" y="149"/>
                    </a:cubicBezTo>
                    <a:cubicBezTo>
                      <a:pt x="64" y="151"/>
                      <a:pt x="67" y="149"/>
                      <a:pt x="68" y="151"/>
                    </a:cubicBezTo>
                    <a:cubicBezTo>
                      <a:pt x="69" y="151"/>
                      <a:pt x="68" y="153"/>
                      <a:pt x="68" y="154"/>
                    </a:cubicBezTo>
                    <a:cubicBezTo>
                      <a:pt x="68" y="157"/>
                      <a:pt x="68" y="161"/>
                      <a:pt x="69" y="164"/>
                    </a:cubicBezTo>
                    <a:cubicBezTo>
                      <a:pt x="71" y="169"/>
                      <a:pt x="75" y="172"/>
                      <a:pt x="76" y="177"/>
                    </a:cubicBezTo>
                    <a:cubicBezTo>
                      <a:pt x="76" y="180"/>
                      <a:pt x="72" y="182"/>
                      <a:pt x="71" y="184"/>
                    </a:cubicBezTo>
                    <a:cubicBezTo>
                      <a:pt x="71" y="186"/>
                      <a:pt x="71" y="189"/>
                      <a:pt x="72" y="191"/>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123" name="Freeform 2626"/>
              <p:cNvSpPr>
                <a:spLocks noChangeAspect="1"/>
              </p:cNvSpPr>
              <p:nvPr/>
            </p:nvSpPr>
            <p:spPr bwMode="auto">
              <a:xfrm>
                <a:off x="4116" y="1671"/>
                <a:ext cx="472" cy="222"/>
              </a:xfrm>
              <a:custGeom>
                <a:avLst/>
                <a:gdLst>
                  <a:gd name="T0" fmla="*/ 407 w 393"/>
                  <a:gd name="T1" fmla="*/ 49 h 185"/>
                  <a:gd name="T2" fmla="*/ 390 w 393"/>
                  <a:gd name="T3" fmla="*/ 48 h 185"/>
                  <a:gd name="T4" fmla="*/ 372 w 393"/>
                  <a:gd name="T5" fmla="*/ 46 h 185"/>
                  <a:gd name="T6" fmla="*/ 357 w 393"/>
                  <a:gd name="T7" fmla="*/ 55 h 185"/>
                  <a:gd name="T8" fmla="*/ 335 w 393"/>
                  <a:gd name="T9" fmla="*/ 60 h 185"/>
                  <a:gd name="T10" fmla="*/ 322 w 393"/>
                  <a:gd name="T11" fmla="*/ 64 h 185"/>
                  <a:gd name="T12" fmla="*/ 288 w 393"/>
                  <a:gd name="T13" fmla="*/ 55 h 185"/>
                  <a:gd name="T14" fmla="*/ 276 w 393"/>
                  <a:gd name="T15" fmla="*/ 46 h 185"/>
                  <a:gd name="T16" fmla="*/ 245 w 393"/>
                  <a:gd name="T17" fmla="*/ 42 h 185"/>
                  <a:gd name="T18" fmla="*/ 226 w 393"/>
                  <a:gd name="T19" fmla="*/ 44 h 185"/>
                  <a:gd name="T20" fmla="*/ 219 w 393"/>
                  <a:gd name="T21" fmla="*/ 41 h 185"/>
                  <a:gd name="T22" fmla="*/ 202 w 393"/>
                  <a:gd name="T23" fmla="*/ 35 h 185"/>
                  <a:gd name="T24" fmla="*/ 192 w 393"/>
                  <a:gd name="T25" fmla="*/ 14 h 185"/>
                  <a:gd name="T26" fmla="*/ 173 w 393"/>
                  <a:gd name="T27" fmla="*/ 7 h 185"/>
                  <a:gd name="T28" fmla="*/ 145 w 393"/>
                  <a:gd name="T29" fmla="*/ 1 h 185"/>
                  <a:gd name="T30" fmla="*/ 139 w 393"/>
                  <a:gd name="T31" fmla="*/ 14 h 185"/>
                  <a:gd name="T32" fmla="*/ 141 w 393"/>
                  <a:gd name="T33" fmla="*/ 34 h 185"/>
                  <a:gd name="T34" fmla="*/ 142 w 393"/>
                  <a:gd name="T35" fmla="*/ 48 h 185"/>
                  <a:gd name="T36" fmla="*/ 129 w 393"/>
                  <a:gd name="T37" fmla="*/ 49 h 185"/>
                  <a:gd name="T38" fmla="*/ 106 w 393"/>
                  <a:gd name="T39" fmla="*/ 50 h 185"/>
                  <a:gd name="T40" fmla="*/ 89 w 393"/>
                  <a:gd name="T41" fmla="*/ 40 h 185"/>
                  <a:gd name="T42" fmla="*/ 72 w 393"/>
                  <a:gd name="T43" fmla="*/ 34 h 185"/>
                  <a:gd name="T44" fmla="*/ 64 w 393"/>
                  <a:gd name="T45" fmla="*/ 32 h 185"/>
                  <a:gd name="T46" fmla="*/ 56 w 393"/>
                  <a:gd name="T47" fmla="*/ 34 h 185"/>
                  <a:gd name="T48" fmla="*/ 47 w 393"/>
                  <a:gd name="T49" fmla="*/ 38 h 185"/>
                  <a:gd name="T50" fmla="*/ 29 w 393"/>
                  <a:gd name="T51" fmla="*/ 48 h 185"/>
                  <a:gd name="T52" fmla="*/ 10 w 393"/>
                  <a:gd name="T53" fmla="*/ 59 h 185"/>
                  <a:gd name="T54" fmla="*/ 0 w 393"/>
                  <a:gd name="T55" fmla="*/ 72 h 185"/>
                  <a:gd name="T56" fmla="*/ 7 w 393"/>
                  <a:gd name="T57" fmla="*/ 82 h 185"/>
                  <a:gd name="T58" fmla="*/ 22 w 393"/>
                  <a:gd name="T59" fmla="*/ 92 h 185"/>
                  <a:gd name="T60" fmla="*/ 30 w 393"/>
                  <a:gd name="T61" fmla="*/ 94 h 185"/>
                  <a:gd name="T62" fmla="*/ 46 w 393"/>
                  <a:gd name="T63" fmla="*/ 100 h 185"/>
                  <a:gd name="T64" fmla="*/ 55 w 393"/>
                  <a:gd name="T65" fmla="*/ 113 h 185"/>
                  <a:gd name="T66" fmla="*/ 54 w 393"/>
                  <a:gd name="T67" fmla="*/ 126 h 185"/>
                  <a:gd name="T68" fmla="*/ 55 w 393"/>
                  <a:gd name="T69" fmla="*/ 149 h 185"/>
                  <a:gd name="T70" fmla="*/ 73 w 393"/>
                  <a:gd name="T71" fmla="*/ 155 h 185"/>
                  <a:gd name="T72" fmla="*/ 103 w 393"/>
                  <a:gd name="T73" fmla="*/ 160 h 185"/>
                  <a:gd name="T74" fmla="*/ 126 w 393"/>
                  <a:gd name="T75" fmla="*/ 168 h 185"/>
                  <a:gd name="T76" fmla="*/ 133 w 393"/>
                  <a:gd name="T77" fmla="*/ 175 h 185"/>
                  <a:gd name="T78" fmla="*/ 144 w 393"/>
                  <a:gd name="T79" fmla="*/ 194 h 185"/>
                  <a:gd name="T80" fmla="*/ 160 w 393"/>
                  <a:gd name="T81" fmla="*/ 200 h 185"/>
                  <a:gd name="T82" fmla="*/ 189 w 393"/>
                  <a:gd name="T83" fmla="*/ 202 h 185"/>
                  <a:gd name="T84" fmla="*/ 226 w 393"/>
                  <a:gd name="T85" fmla="*/ 202 h 185"/>
                  <a:gd name="T86" fmla="*/ 256 w 393"/>
                  <a:gd name="T87" fmla="*/ 216 h 185"/>
                  <a:gd name="T88" fmla="*/ 277 w 393"/>
                  <a:gd name="T89" fmla="*/ 221 h 185"/>
                  <a:gd name="T90" fmla="*/ 323 w 393"/>
                  <a:gd name="T91" fmla="*/ 204 h 185"/>
                  <a:gd name="T92" fmla="*/ 351 w 393"/>
                  <a:gd name="T93" fmla="*/ 198 h 185"/>
                  <a:gd name="T94" fmla="*/ 369 w 393"/>
                  <a:gd name="T95" fmla="*/ 173 h 185"/>
                  <a:gd name="T96" fmla="*/ 360 w 393"/>
                  <a:gd name="T97" fmla="*/ 162 h 185"/>
                  <a:gd name="T98" fmla="*/ 374 w 393"/>
                  <a:gd name="T99" fmla="*/ 152 h 185"/>
                  <a:gd name="T100" fmla="*/ 396 w 393"/>
                  <a:gd name="T101" fmla="*/ 155 h 185"/>
                  <a:gd name="T102" fmla="*/ 414 w 393"/>
                  <a:gd name="T103" fmla="*/ 145 h 185"/>
                  <a:gd name="T104" fmla="*/ 423 w 393"/>
                  <a:gd name="T105" fmla="*/ 133 h 185"/>
                  <a:gd name="T106" fmla="*/ 437 w 393"/>
                  <a:gd name="T107" fmla="*/ 128 h 185"/>
                  <a:gd name="T108" fmla="*/ 443 w 393"/>
                  <a:gd name="T109" fmla="*/ 124 h 185"/>
                  <a:gd name="T110" fmla="*/ 458 w 393"/>
                  <a:gd name="T111" fmla="*/ 118 h 185"/>
                  <a:gd name="T112" fmla="*/ 472 w 393"/>
                  <a:gd name="T113" fmla="*/ 115 h 185"/>
                  <a:gd name="T114" fmla="*/ 450 w 393"/>
                  <a:gd name="T115" fmla="*/ 91 h 185"/>
                  <a:gd name="T116" fmla="*/ 436 w 393"/>
                  <a:gd name="T117" fmla="*/ 91 h 185"/>
                  <a:gd name="T118" fmla="*/ 423 w 393"/>
                  <a:gd name="T119" fmla="*/ 91 h 185"/>
                  <a:gd name="T120" fmla="*/ 405 w 393"/>
                  <a:gd name="T121" fmla="*/ 94 h 185"/>
                  <a:gd name="T122" fmla="*/ 406 w 393"/>
                  <a:gd name="T123" fmla="*/ 86 h 185"/>
                  <a:gd name="T124" fmla="*/ 406 w 393"/>
                  <a:gd name="T125" fmla="*/ 67 h 18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3"/>
                  <a:gd name="T190" fmla="*/ 0 h 185"/>
                  <a:gd name="T191" fmla="*/ 393 w 393"/>
                  <a:gd name="T192" fmla="*/ 185 h 18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3" h="185">
                    <a:moveTo>
                      <a:pt x="343" y="43"/>
                    </a:moveTo>
                    <a:cubicBezTo>
                      <a:pt x="342" y="43"/>
                      <a:pt x="341" y="41"/>
                      <a:pt x="339" y="41"/>
                    </a:cubicBezTo>
                    <a:cubicBezTo>
                      <a:pt x="337" y="41"/>
                      <a:pt x="334" y="42"/>
                      <a:pt x="332" y="42"/>
                    </a:cubicBezTo>
                    <a:cubicBezTo>
                      <a:pt x="329" y="42"/>
                      <a:pt x="327" y="41"/>
                      <a:pt x="325" y="40"/>
                    </a:cubicBezTo>
                    <a:cubicBezTo>
                      <a:pt x="322" y="39"/>
                      <a:pt x="320" y="36"/>
                      <a:pt x="317" y="36"/>
                    </a:cubicBezTo>
                    <a:cubicBezTo>
                      <a:pt x="315" y="35"/>
                      <a:pt x="312" y="37"/>
                      <a:pt x="310" y="38"/>
                    </a:cubicBezTo>
                    <a:cubicBezTo>
                      <a:pt x="307" y="39"/>
                      <a:pt x="304" y="40"/>
                      <a:pt x="301" y="42"/>
                    </a:cubicBezTo>
                    <a:cubicBezTo>
                      <a:pt x="300" y="43"/>
                      <a:pt x="299" y="44"/>
                      <a:pt x="297" y="46"/>
                    </a:cubicBezTo>
                    <a:cubicBezTo>
                      <a:pt x="295" y="47"/>
                      <a:pt x="293" y="49"/>
                      <a:pt x="291" y="49"/>
                    </a:cubicBezTo>
                    <a:cubicBezTo>
                      <a:pt x="287" y="50"/>
                      <a:pt x="283" y="49"/>
                      <a:pt x="279" y="50"/>
                    </a:cubicBezTo>
                    <a:cubicBezTo>
                      <a:pt x="277" y="50"/>
                      <a:pt x="276" y="53"/>
                      <a:pt x="273" y="54"/>
                    </a:cubicBezTo>
                    <a:cubicBezTo>
                      <a:pt x="271" y="55"/>
                      <a:pt x="269" y="53"/>
                      <a:pt x="268" y="53"/>
                    </a:cubicBezTo>
                    <a:cubicBezTo>
                      <a:pt x="260" y="52"/>
                      <a:pt x="253" y="54"/>
                      <a:pt x="246" y="52"/>
                    </a:cubicBezTo>
                    <a:cubicBezTo>
                      <a:pt x="243" y="51"/>
                      <a:pt x="241" y="49"/>
                      <a:pt x="240" y="46"/>
                    </a:cubicBezTo>
                    <a:cubicBezTo>
                      <a:pt x="239" y="45"/>
                      <a:pt x="241" y="42"/>
                      <a:pt x="240" y="40"/>
                    </a:cubicBezTo>
                    <a:cubicBezTo>
                      <a:pt x="237" y="38"/>
                      <a:pt x="233" y="39"/>
                      <a:pt x="230" y="38"/>
                    </a:cubicBezTo>
                    <a:cubicBezTo>
                      <a:pt x="227" y="37"/>
                      <a:pt x="224" y="35"/>
                      <a:pt x="221" y="35"/>
                    </a:cubicBezTo>
                    <a:cubicBezTo>
                      <a:pt x="216" y="34"/>
                      <a:pt x="210" y="35"/>
                      <a:pt x="204" y="35"/>
                    </a:cubicBezTo>
                    <a:cubicBezTo>
                      <a:pt x="203" y="35"/>
                      <a:pt x="203" y="36"/>
                      <a:pt x="202" y="36"/>
                    </a:cubicBezTo>
                    <a:cubicBezTo>
                      <a:pt x="197" y="37"/>
                      <a:pt x="193" y="37"/>
                      <a:pt x="188" y="37"/>
                    </a:cubicBezTo>
                    <a:cubicBezTo>
                      <a:pt x="186" y="37"/>
                      <a:pt x="184" y="37"/>
                      <a:pt x="182" y="36"/>
                    </a:cubicBezTo>
                    <a:cubicBezTo>
                      <a:pt x="181" y="36"/>
                      <a:pt x="182" y="34"/>
                      <a:pt x="182" y="34"/>
                    </a:cubicBezTo>
                    <a:cubicBezTo>
                      <a:pt x="180" y="34"/>
                      <a:pt x="178" y="37"/>
                      <a:pt x="176" y="36"/>
                    </a:cubicBezTo>
                    <a:cubicBezTo>
                      <a:pt x="173" y="35"/>
                      <a:pt x="170" y="32"/>
                      <a:pt x="168" y="29"/>
                    </a:cubicBezTo>
                    <a:cubicBezTo>
                      <a:pt x="166" y="26"/>
                      <a:pt x="168" y="21"/>
                      <a:pt x="167" y="18"/>
                    </a:cubicBezTo>
                    <a:cubicBezTo>
                      <a:pt x="166" y="15"/>
                      <a:pt x="163" y="13"/>
                      <a:pt x="160" y="12"/>
                    </a:cubicBezTo>
                    <a:cubicBezTo>
                      <a:pt x="158" y="10"/>
                      <a:pt x="154" y="12"/>
                      <a:pt x="151" y="11"/>
                    </a:cubicBezTo>
                    <a:cubicBezTo>
                      <a:pt x="149" y="10"/>
                      <a:pt x="147" y="6"/>
                      <a:pt x="144" y="6"/>
                    </a:cubicBezTo>
                    <a:cubicBezTo>
                      <a:pt x="140" y="5"/>
                      <a:pt x="136" y="9"/>
                      <a:pt x="132" y="8"/>
                    </a:cubicBezTo>
                    <a:cubicBezTo>
                      <a:pt x="128" y="7"/>
                      <a:pt x="125" y="0"/>
                      <a:pt x="121" y="1"/>
                    </a:cubicBezTo>
                    <a:cubicBezTo>
                      <a:pt x="118" y="2"/>
                      <a:pt x="120" y="8"/>
                      <a:pt x="119" y="11"/>
                    </a:cubicBezTo>
                    <a:cubicBezTo>
                      <a:pt x="118" y="12"/>
                      <a:pt x="116" y="11"/>
                      <a:pt x="116" y="12"/>
                    </a:cubicBezTo>
                    <a:cubicBezTo>
                      <a:pt x="115" y="14"/>
                      <a:pt x="114" y="17"/>
                      <a:pt x="114" y="20"/>
                    </a:cubicBezTo>
                    <a:cubicBezTo>
                      <a:pt x="115" y="22"/>
                      <a:pt x="116" y="25"/>
                      <a:pt x="117" y="28"/>
                    </a:cubicBezTo>
                    <a:cubicBezTo>
                      <a:pt x="118" y="30"/>
                      <a:pt x="121" y="31"/>
                      <a:pt x="121" y="34"/>
                    </a:cubicBezTo>
                    <a:cubicBezTo>
                      <a:pt x="122" y="36"/>
                      <a:pt x="120" y="39"/>
                      <a:pt x="118" y="40"/>
                    </a:cubicBezTo>
                    <a:cubicBezTo>
                      <a:pt x="117" y="42"/>
                      <a:pt x="115" y="43"/>
                      <a:pt x="113" y="43"/>
                    </a:cubicBezTo>
                    <a:cubicBezTo>
                      <a:pt x="111" y="43"/>
                      <a:pt x="109" y="42"/>
                      <a:pt x="107" y="41"/>
                    </a:cubicBezTo>
                    <a:cubicBezTo>
                      <a:pt x="103" y="41"/>
                      <a:pt x="100" y="41"/>
                      <a:pt x="96" y="41"/>
                    </a:cubicBezTo>
                    <a:cubicBezTo>
                      <a:pt x="94" y="41"/>
                      <a:pt x="91" y="42"/>
                      <a:pt x="88" y="42"/>
                    </a:cubicBezTo>
                    <a:cubicBezTo>
                      <a:pt x="85" y="41"/>
                      <a:pt x="81" y="40"/>
                      <a:pt x="78" y="38"/>
                    </a:cubicBezTo>
                    <a:cubicBezTo>
                      <a:pt x="76" y="37"/>
                      <a:pt x="75" y="35"/>
                      <a:pt x="74" y="33"/>
                    </a:cubicBezTo>
                    <a:cubicBezTo>
                      <a:pt x="74" y="32"/>
                      <a:pt x="75" y="30"/>
                      <a:pt x="74" y="30"/>
                    </a:cubicBezTo>
                    <a:cubicBezTo>
                      <a:pt x="69" y="28"/>
                      <a:pt x="64" y="29"/>
                      <a:pt x="60" y="28"/>
                    </a:cubicBezTo>
                    <a:cubicBezTo>
                      <a:pt x="58" y="28"/>
                      <a:pt x="58" y="26"/>
                      <a:pt x="56" y="25"/>
                    </a:cubicBezTo>
                    <a:cubicBezTo>
                      <a:pt x="55" y="25"/>
                      <a:pt x="54" y="27"/>
                      <a:pt x="53" y="27"/>
                    </a:cubicBezTo>
                    <a:cubicBezTo>
                      <a:pt x="52" y="27"/>
                      <a:pt x="51" y="26"/>
                      <a:pt x="50" y="26"/>
                    </a:cubicBezTo>
                    <a:cubicBezTo>
                      <a:pt x="49" y="26"/>
                      <a:pt x="48" y="28"/>
                      <a:pt x="47" y="28"/>
                    </a:cubicBezTo>
                    <a:cubicBezTo>
                      <a:pt x="45" y="29"/>
                      <a:pt x="43" y="27"/>
                      <a:pt x="42" y="28"/>
                    </a:cubicBezTo>
                    <a:cubicBezTo>
                      <a:pt x="40" y="29"/>
                      <a:pt x="40" y="31"/>
                      <a:pt x="39" y="32"/>
                    </a:cubicBezTo>
                    <a:cubicBezTo>
                      <a:pt x="37" y="33"/>
                      <a:pt x="35" y="31"/>
                      <a:pt x="33" y="32"/>
                    </a:cubicBezTo>
                    <a:cubicBezTo>
                      <a:pt x="30" y="34"/>
                      <a:pt x="27" y="37"/>
                      <a:pt x="24" y="40"/>
                    </a:cubicBezTo>
                    <a:cubicBezTo>
                      <a:pt x="22" y="42"/>
                      <a:pt x="20" y="45"/>
                      <a:pt x="18" y="46"/>
                    </a:cubicBezTo>
                    <a:cubicBezTo>
                      <a:pt x="15" y="48"/>
                      <a:pt x="11" y="47"/>
                      <a:pt x="8" y="49"/>
                    </a:cubicBezTo>
                    <a:cubicBezTo>
                      <a:pt x="6" y="50"/>
                      <a:pt x="3" y="53"/>
                      <a:pt x="1" y="55"/>
                    </a:cubicBezTo>
                    <a:cubicBezTo>
                      <a:pt x="1" y="57"/>
                      <a:pt x="0" y="58"/>
                      <a:pt x="0" y="60"/>
                    </a:cubicBezTo>
                    <a:cubicBezTo>
                      <a:pt x="0" y="61"/>
                      <a:pt x="1" y="62"/>
                      <a:pt x="2" y="62"/>
                    </a:cubicBezTo>
                    <a:cubicBezTo>
                      <a:pt x="3" y="64"/>
                      <a:pt x="5" y="66"/>
                      <a:pt x="6" y="68"/>
                    </a:cubicBezTo>
                    <a:cubicBezTo>
                      <a:pt x="8" y="70"/>
                      <a:pt x="10" y="71"/>
                      <a:pt x="12" y="72"/>
                    </a:cubicBezTo>
                    <a:cubicBezTo>
                      <a:pt x="14" y="74"/>
                      <a:pt x="15" y="77"/>
                      <a:pt x="18" y="77"/>
                    </a:cubicBezTo>
                    <a:cubicBezTo>
                      <a:pt x="20" y="78"/>
                      <a:pt x="21" y="75"/>
                      <a:pt x="23" y="75"/>
                    </a:cubicBezTo>
                    <a:cubicBezTo>
                      <a:pt x="24" y="75"/>
                      <a:pt x="23" y="78"/>
                      <a:pt x="25" y="78"/>
                    </a:cubicBezTo>
                    <a:cubicBezTo>
                      <a:pt x="26" y="79"/>
                      <a:pt x="29" y="77"/>
                      <a:pt x="31" y="78"/>
                    </a:cubicBezTo>
                    <a:cubicBezTo>
                      <a:pt x="33" y="79"/>
                      <a:pt x="36" y="81"/>
                      <a:pt x="38" y="83"/>
                    </a:cubicBezTo>
                    <a:cubicBezTo>
                      <a:pt x="39" y="86"/>
                      <a:pt x="39" y="90"/>
                      <a:pt x="40" y="92"/>
                    </a:cubicBezTo>
                    <a:cubicBezTo>
                      <a:pt x="41" y="94"/>
                      <a:pt x="45" y="92"/>
                      <a:pt x="46" y="94"/>
                    </a:cubicBezTo>
                    <a:cubicBezTo>
                      <a:pt x="47" y="96"/>
                      <a:pt x="46" y="98"/>
                      <a:pt x="46" y="100"/>
                    </a:cubicBezTo>
                    <a:cubicBezTo>
                      <a:pt x="46" y="102"/>
                      <a:pt x="45" y="103"/>
                      <a:pt x="45" y="105"/>
                    </a:cubicBezTo>
                    <a:cubicBezTo>
                      <a:pt x="47" y="110"/>
                      <a:pt x="45" y="115"/>
                      <a:pt x="45" y="120"/>
                    </a:cubicBezTo>
                    <a:cubicBezTo>
                      <a:pt x="45" y="121"/>
                      <a:pt x="45" y="123"/>
                      <a:pt x="46" y="124"/>
                    </a:cubicBezTo>
                    <a:cubicBezTo>
                      <a:pt x="48" y="125"/>
                      <a:pt x="50" y="126"/>
                      <a:pt x="53" y="126"/>
                    </a:cubicBezTo>
                    <a:cubicBezTo>
                      <a:pt x="55" y="127"/>
                      <a:pt x="58" y="129"/>
                      <a:pt x="61" y="129"/>
                    </a:cubicBezTo>
                    <a:cubicBezTo>
                      <a:pt x="65" y="129"/>
                      <a:pt x="70" y="126"/>
                      <a:pt x="74" y="127"/>
                    </a:cubicBezTo>
                    <a:cubicBezTo>
                      <a:pt x="79" y="127"/>
                      <a:pt x="82" y="130"/>
                      <a:pt x="86" y="133"/>
                    </a:cubicBezTo>
                    <a:cubicBezTo>
                      <a:pt x="90" y="135"/>
                      <a:pt x="93" y="138"/>
                      <a:pt x="97" y="140"/>
                    </a:cubicBezTo>
                    <a:cubicBezTo>
                      <a:pt x="100" y="141"/>
                      <a:pt x="103" y="139"/>
                      <a:pt x="105" y="140"/>
                    </a:cubicBezTo>
                    <a:cubicBezTo>
                      <a:pt x="106" y="141"/>
                      <a:pt x="104" y="143"/>
                      <a:pt x="105" y="144"/>
                    </a:cubicBezTo>
                    <a:cubicBezTo>
                      <a:pt x="106" y="146"/>
                      <a:pt x="109" y="144"/>
                      <a:pt x="111" y="146"/>
                    </a:cubicBezTo>
                    <a:cubicBezTo>
                      <a:pt x="114" y="150"/>
                      <a:pt x="114" y="155"/>
                      <a:pt x="116" y="159"/>
                    </a:cubicBezTo>
                    <a:cubicBezTo>
                      <a:pt x="117" y="160"/>
                      <a:pt x="119" y="161"/>
                      <a:pt x="120" y="162"/>
                    </a:cubicBezTo>
                    <a:cubicBezTo>
                      <a:pt x="122" y="163"/>
                      <a:pt x="121" y="166"/>
                      <a:pt x="123" y="166"/>
                    </a:cubicBezTo>
                    <a:cubicBezTo>
                      <a:pt x="126" y="167"/>
                      <a:pt x="130" y="167"/>
                      <a:pt x="133" y="167"/>
                    </a:cubicBezTo>
                    <a:cubicBezTo>
                      <a:pt x="136" y="167"/>
                      <a:pt x="138" y="165"/>
                      <a:pt x="141" y="165"/>
                    </a:cubicBezTo>
                    <a:cubicBezTo>
                      <a:pt x="146" y="166"/>
                      <a:pt x="151" y="168"/>
                      <a:pt x="157" y="168"/>
                    </a:cubicBezTo>
                    <a:cubicBezTo>
                      <a:pt x="161" y="168"/>
                      <a:pt x="164" y="165"/>
                      <a:pt x="168" y="165"/>
                    </a:cubicBezTo>
                    <a:cubicBezTo>
                      <a:pt x="175" y="165"/>
                      <a:pt x="182" y="166"/>
                      <a:pt x="188" y="168"/>
                    </a:cubicBezTo>
                    <a:cubicBezTo>
                      <a:pt x="190" y="168"/>
                      <a:pt x="191" y="172"/>
                      <a:pt x="193" y="173"/>
                    </a:cubicBezTo>
                    <a:cubicBezTo>
                      <a:pt x="199" y="176"/>
                      <a:pt x="206" y="178"/>
                      <a:pt x="213" y="180"/>
                    </a:cubicBezTo>
                    <a:cubicBezTo>
                      <a:pt x="216" y="181"/>
                      <a:pt x="220" y="179"/>
                      <a:pt x="222" y="181"/>
                    </a:cubicBezTo>
                    <a:cubicBezTo>
                      <a:pt x="225" y="182"/>
                      <a:pt x="228" y="185"/>
                      <a:pt x="231" y="184"/>
                    </a:cubicBezTo>
                    <a:cubicBezTo>
                      <a:pt x="238" y="182"/>
                      <a:pt x="242" y="174"/>
                      <a:pt x="249" y="171"/>
                    </a:cubicBezTo>
                    <a:cubicBezTo>
                      <a:pt x="255" y="169"/>
                      <a:pt x="262" y="169"/>
                      <a:pt x="269" y="170"/>
                    </a:cubicBezTo>
                    <a:cubicBezTo>
                      <a:pt x="273" y="170"/>
                      <a:pt x="276" y="173"/>
                      <a:pt x="279" y="172"/>
                    </a:cubicBezTo>
                    <a:cubicBezTo>
                      <a:pt x="284" y="172"/>
                      <a:pt x="288" y="168"/>
                      <a:pt x="292" y="165"/>
                    </a:cubicBezTo>
                    <a:cubicBezTo>
                      <a:pt x="295" y="162"/>
                      <a:pt x="296" y="159"/>
                      <a:pt x="298" y="156"/>
                    </a:cubicBezTo>
                    <a:cubicBezTo>
                      <a:pt x="301" y="151"/>
                      <a:pt x="306" y="149"/>
                      <a:pt x="307" y="144"/>
                    </a:cubicBezTo>
                    <a:cubicBezTo>
                      <a:pt x="308" y="142"/>
                      <a:pt x="304" y="143"/>
                      <a:pt x="303" y="142"/>
                    </a:cubicBezTo>
                    <a:cubicBezTo>
                      <a:pt x="301" y="140"/>
                      <a:pt x="300" y="137"/>
                      <a:pt x="300" y="135"/>
                    </a:cubicBezTo>
                    <a:cubicBezTo>
                      <a:pt x="300" y="132"/>
                      <a:pt x="301" y="129"/>
                      <a:pt x="303" y="127"/>
                    </a:cubicBezTo>
                    <a:cubicBezTo>
                      <a:pt x="305" y="126"/>
                      <a:pt x="309" y="126"/>
                      <a:pt x="311" y="127"/>
                    </a:cubicBezTo>
                    <a:cubicBezTo>
                      <a:pt x="315" y="128"/>
                      <a:pt x="317" y="132"/>
                      <a:pt x="320" y="132"/>
                    </a:cubicBezTo>
                    <a:cubicBezTo>
                      <a:pt x="323" y="133"/>
                      <a:pt x="327" y="131"/>
                      <a:pt x="330" y="129"/>
                    </a:cubicBezTo>
                    <a:cubicBezTo>
                      <a:pt x="333" y="127"/>
                      <a:pt x="333" y="122"/>
                      <a:pt x="336" y="120"/>
                    </a:cubicBezTo>
                    <a:cubicBezTo>
                      <a:pt x="339" y="119"/>
                      <a:pt x="342" y="122"/>
                      <a:pt x="345" y="121"/>
                    </a:cubicBezTo>
                    <a:cubicBezTo>
                      <a:pt x="348" y="120"/>
                      <a:pt x="350" y="118"/>
                      <a:pt x="352" y="115"/>
                    </a:cubicBezTo>
                    <a:cubicBezTo>
                      <a:pt x="353" y="114"/>
                      <a:pt x="351" y="112"/>
                      <a:pt x="352" y="111"/>
                    </a:cubicBezTo>
                    <a:cubicBezTo>
                      <a:pt x="353" y="108"/>
                      <a:pt x="356" y="106"/>
                      <a:pt x="359" y="104"/>
                    </a:cubicBezTo>
                    <a:cubicBezTo>
                      <a:pt x="361" y="104"/>
                      <a:pt x="362" y="108"/>
                      <a:pt x="364" y="107"/>
                    </a:cubicBezTo>
                    <a:cubicBezTo>
                      <a:pt x="366" y="106"/>
                      <a:pt x="364" y="102"/>
                      <a:pt x="365" y="101"/>
                    </a:cubicBezTo>
                    <a:cubicBezTo>
                      <a:pt x="366" y="100"/>
                      <a:pt x="367" y="103"/>
                      <a:pt x="369" y="103"/>
                    </a:cubicBezTo>
                    <a:cubicBezTo>
                      <a:pt x="370" y="102"/>
                      <a:pt x="371" y="100"/>
                      <a:pt x="373" y="99"/>
                    </a:cubicBezTo>
                    <a:cubicBezTo>
                      <a:pt x="375" y="98"/>
                      <a:pt x="378" y="98"/>
                      <a:pt x="381" y="98"/>
                    </a:cubicBezTo>
                    <a:cubicBezTo>
                      <a:pt x="384" y="98"/>
                      <a:pt x="386" y="102"/>
                      <a:pt x="389" y="101"/>
                    </a:cubicBezTo>
                    <a:cubicBezTo>
                      <a:pt x="390" y="100"/>
                      <a:pt x="392" y="97"/>
                      <a:pt x="393" y="96"/>
                    </a:cubicBezTo>
                    <a:cubicBezTo>
                      <a:pt x="392" y="92"/>
                      <a:pt x="389" y="90"/>
                      <a:pt x="386" y="87"/>
                    </a:cubicBezTo>
                    <a:cubicBezTo>
                      <a:pt x="383" y="84"/>
                      <a:pt x="377" y="80"/>
                      <a:pt x="375" y="76"/>
                    </a:cubicBezTo>
                    <a:cubicBezTo>
                      <a:pt x="371" y="74"/>
                      <a:pt x="367" y="73"/>
                      <a:pt x="363" y="73"/>
                    </a:cubicBezTo>
                    <a:cubicBezTo>
                      <a:pt x="362" y="73"/>
                      <a:pt x="363" y="75"/>
                      <a:pt x="363" y="76"/>
                    </a:cubicBezTo>
                    <a:cubicBezTo>
                      <a:pt x="361" y="78"/>
                      <a:pt x="360" y="82"/>
                      <a:pt x="358" y="82"/>
                    </a:cubicBezTo>
                    <a:cubicBezTo>
                      <a:pt x="355" y="82"/>
                      <a:pt x="355" y="77"/>
                      <a:pt x="352" y="76"/>
                    </a:cubicBezTo>
                    <a:cubicBezTo>
                      <a:pt x="348" y="76"/>
                      <a:pt x="345" y="80"/>
                      <a:pt x="342" y="80"/>
                    </a:cubicBezTo>
                    <a:cubicBezTo>
                      <a:pt x="340" y="80"/>
                      <a:pt x="338" y="80"/>
                      <a:pt x="337" y="78"/>
                    </a:cubicBezTo>
                    <a:cubicBezTo>
                      <a:pt x="336" y="77"/>
                      <a:pt x="336" y="75"/>
                      <a:pt x="336" y="74"/>
                    </a:cubicBezTo>
                    <a:cubicBezTo>
                      <a:pt x="336" y="73"/>
                      <a:pt x="338" y="73"/>
                      <a:pt x="338" y="72"/>
                    </a:cubicBezTo>
                    <a:cubicBezTo>
                      <a:pt x="339" y="70"/>
                      <a:pt x="338" y="67"/>
                      <a:pt x="338" y="65"/>
                    </a:cubicBezTo>
                    <a:cubicBezTo>
                      <a:pt x="338" y="62"/>
                      <a:pt x="337" y="59"/>
                      <a:pt x="338" y="56"/>
                    </a:cubicBezTo>
                    <a:cubicBezTo>
                      <a:pt x="339" y="51"/>
                      <a:pt x="342" y="47"/>
                      <a:pt x="343" y="43"/>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4" name="Freeform 2627"/>
              <p:cNvSpPr>
                <a:spLocks noChangeAspect="1"/>
              </p:cNvSpPr>
              <p:nvPr/>
            </p:nvSpPr>
            <p:spPr bwMode="auto">
              <a:xfrm>
                <a:off x="3871" y="1857"/>
                <a:ext cx="157" cy="81"/>
              </a:xfrm>
              <a:custGeom>
                <a:avLst/>
                <a:gdLst>
                  <a:gd name="T0" fmla="*/ 70 w 131"/>
                  <a:gd name="T1" fmla="*/ 77 h 67"/>
                  <a:gd name="T2" fmla="*/ 70 w 131"/>
                  <a:gd name="T3" fmla="*/ 66 h 67"/>
                  <a:gd name="T4" fmla="*/ 77 w 131"/>
                  <a:gd name="T5" fmla="*/ 63 h 67"/>
                  <a:gd name="T6" fmla="*/ 84 w 131"/>
                  <a:gd name="T7" fmla="*/ 58 h 67"/>
                  <a:gd name="T8" fmla="*/ 90 w 131"/>
                  <a:gd name="T9" fmla="*/ 59 h 67"/>
                  <a:gd name="T10" fmla="*/ 95 w 131"/>
                  <a:gd name="T11" fmla="*/ 54 h 67"/>
                  <a:gd name="T12" fmla="*/ 96 w 131"/>
                  <a:gd name="T13" fmla="*/ 60 h 67"/>
                  <a:gd name="T14" fmla="*/ 107 w 131"/>
                  <a:gd name="T15" fmla="*/ 58 h 67"/>
                  <a:gd name="T16" fmla="*/ 111 w 131"/>
                  <a:gd name="T17" fmla="*/ 46 h 67"/>
                  <a:gd name="T18" fmla="*/ 117 w 131"/>
                  <a:gd name="T19" fmla="*/ 45 h 67"/>
                  <a:gd name="T20" fmla="*/ 131 w 131"/>
                  <a:gd name="T21" fmla="*/ 45 h 67"/>
                  <a:gd name="T22" fmla="*/ 134 w 131"/>
                  <a:gd name="T23" fmla="*/ 37 h 67"/>
                  <a:gd name="T24" fmla="*/ 144 w 131"/>
                  <a:gd name="T25" fmla="*/ 29 h 67"/>
                  <a:gd name="T26" fmla="*/ 149 w 131"/>
                  <a:gd name="T27" fmla="*/ 31 h 67"/>
                  <a:gd name="T28" fmla="*/ 152 w 131"/>
                  <a:gd name="T29" fmla="*/ 25 h 67"/>
                  <a:gd name="T30" fmla="*/ 157 w 131"/>
                  <a:gd name="T31" fmla="*/ 22 h 67"/>
                  <a:gd name="T32" fmla="*/ 155 w 131"/>
                  <a:gd name="T33" fmla="*/ 19 h 67"/>
                  <a:gd name="T34" fmla="*/ 151 w 131"/>
                  <a:gd name="T35" fmla="*/ 18 h 67"/>
                  <a:gd name="T36" fmla="*/ 143 w 131"/>
                  <a:gd name="T37" fmla="*/ 16 h 67"/>
                  <a:gd name="T38" fmla="*/ 141 w 131"/>
                  <a:gd name="T39" fmla="*/ 11 h 67"/>
                  <a:gd name="T40" fmla="*/ 138 w 131"/>
                  <a:gd name="T41" fmla="*/ 11 h 67"/>
                  <a:gd name="T42" fmla="*/ 131 w 131"/>
                  <a:gd name="T43" fmla="*/ 8 h 67"/>
                  <a:gd name="T44" fmla="*/ 119 w 131"/>
                  <a:gd name="T45" fmla="*/ 8 h 67"/>
                  <a:gd name="T46" fmla="*/ 105 w 131"/>
                  <a:gd name="T47" fmla="*/ 7 h 67"/>
                  <a:gd name="T48" fmla="*/ 95 w 131"/>
                  <a:gd name="T49" fmla="*/ 7 h 67"/>
                  <a:gd name="T50" fmla="*/ 93 w 131"/>
                  <a:gd name="T51" fmla="*/ 10 h 67"/>
                  <a:gd name="T52" fmla="*/ 80 w 131"/>
                  <a:gd name="T53" fmla="*/ 7 h 67"/>
                  <a:gd name="T54" fmla="*/ 68 w 131"/>
                  <a:gd name="T55" fmla="*/ 1 h 67"/>
                  <a:gd name="T56" fmla="*/ 60 w 131"/>
                  <a:gd name="T57" fmla="*/ 2 h 67"/>
                  <a:gd name="T58" fmla="*/ 55 w 131"/>
                  <a:gd name="T59" fmla="*/ 6 h 67"/>
                  <a:gd name="T60" fmla="*/ 55 w 131"/>
                  <a:gd name="T61" fmla="*/ 16 h 67"/>
                  <a:gd name="T62" fmla="*/ 49 w 131"/>
                  <a:gd name="T63" fmla="*/ 17 h 67"/>
                  <a:gd name="T64" fmla="*/ 32 w 131"/>
                  <a:gd name="T65" fmla="*/ 12 h 67"/>
                  <a:gd name="T66" fmla="*/ 26 w 131"/>
                  <a:gd name="T67" fmla="*/ 13 h 67"/>
                  <a:gd name="T68" fmla="*/ 19 w 131"/>
                  <a:gd name="T69" fmla="*/ 19 h 67"/>
                  <a:gd name="T70" fmla="*/ 26 w 131"/>
                  <a:gd name="T71" fmla="*/ 22 h 67"/>
                  <a:gd name="T72" fmla="*/ 13 w 131"/>
                  <a:gd name="T73" fmla="*/ 34 h 67"/>
                  <a:gd name="T74" fmla="*/ 13 w 131"/>
                  <a:gd name="T75" fmla="*/ 39 h 67"/>
                  <a:gd name="T76" fmla="*/ 20 w 131"/>
                  <a:gd name="T77" fmla="*/ 39 h 67"/>
                  <a:gd name="T78" fmla="*/ 20 w 131"/>
                  <a:gd name="T79" fmla="*/ 46 h 67"/>
                  <a:gd name="T80" fmla="*/ 30 w 131"/>
                  <a:gd name="T81" fmla="*/ 46 h 67"/>
                  <a:gd name="T82" fmla="*/ 32 w 131"/>
                  <a:gd name="T83" fmla="*/ 36 h 67"/>
                  <a:gd name="T84" fmla="*/ 40 w 131"/>
                  <a:gd name="T85" fmla="*/ 45 h 67"/>
                  <a:gd name="T86" fmla="*/ 48 w 131"/>
                  <a:gd name="T87" fmla="*/ 46 h 67"/>
                  <a:gd name="T88" fmla="*/ 56 w 131"/>
                  <a:gd name="T89" fmla="*/ 48 h 67"/>
                  <a:gd name="T90" fmla="*/ 53 w 131"/>
                  <a:gd name="T91" fmla="*/ 57 h 67"/>
                  <a:gd name="T92" fmla="*/ 46 w 131"/>
                  <a:gd name="T93" fmla="*/ 57 h 67"/>
                  <a:gd name="T94" fmla="*/ 38 w 131"/>
                  <a:gd name="T95" fmla="*/ 64 h 67"/>
                  <a:gd name="T96" fmla="*/ 34 w 131"/>
                  <a:gd name="T97" fmla="*/ 64 h 67"/>
                  <a:gd name="T98" fmla="*/ 30 w 131"/>
                  <a:gd name="T99" fmla="*/ 62 h 67"/>
                  <a:gd name="T100" fmla="*/ 26 w 131"/>
                  <a:gd name="T101" fmla="*/ 64 h 67"/>
                  <a:gd name="T102" fmla="*/ 23 w 131"/>
                  <a:gd name="T103" fmla="*/ 64 h 67"/>
                  <a:gd name="T104" fmla="*/ 10 w 131"/>
                  <a:gd name="T105" fmla="*/ 66 h 67"/>
                  <a:gd name="T106" fmla="*/ 1 w 131"/>
                  <a:gd name="T107" fmla="*/ 69 h 67"/>
                  <a:gd name="T108" fmla="*/ 5 w 131"/>
                  <a:gd name="T109" fmla="*/ 76 h 67"/>
                  <a:gd name="T110" fmla="*/ 19 w 131"/>
                  <a:gd name="T111" fmla="*/ 75 h 67"/>
                  <a:gd name="T112" fmla="*/ 26 w 131"/>
                  <a:gd name="T113" fmla="*/ 79 h 67"/>
                  <a:gd name="T114" fmla="*/ 37 w 131"/>
                  <a:gd name="T115" fmla="*/ 74 h 67"/>
                  <a:gd name="T116" fmla="*/ 41 w 131"/>
                  <a:gd name="T117" fmla="*/ 80 h 67"/>
                  <a:gd name="T118" fmla="*/ 50 w 131"/>
                  <a:gd name="T119" fmla="*/ 80 h 67"/>
                  <a:gd name="T120" fmla="*/ 70 w 131"/>
                  <a:gd name="T121" fmla="*/ 77 h 6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31"/>
                  <a:gd name="T184" fmla="*/ 0 h 67"/>
                  <a:gd name="T185" fmla="*/ 131 w 131"/>
                  <a:gd name="T186" fmla="*/ 67 h 6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31" h="67">
                    <a:moveTo>
                      <a:pt x="58" y="64"/>
                    </a:moveTo>
                    <a:cubicBezTo>
                      <a:pt x="58" y="61"/>
                      <a:pt x="57" y="57"/>
                      <a:pt x="58" y="55"/>
                    </a:cubicBezTo>
                    <a:cubicBezTo>
                      <a:pt x="59" y="53"/>
                      <a:pt x="62" y="53"/>
                      <a:pt x="64" y="52"/>
                    </a:cubicBezTo>
                    <a:cubicBezTo>
                      <a:pt x="66" y="51"/>
                      <a:pt x="68" y="49"/>
                      <a:pt x="70" y="48"/>
                    </a:cubicBezTo>
                    <a:cubicBezTo>
                      <a:pt x="71" y="47"/>
                      <a:pt x="73" y="49"/>
                      <a:pt x="75" y="49"/>
                    </a:cubicBezTo>
                    <a:cubicBezTo>
                      <a:pt x="76" y="48"/>
                      <a:pt x="77" y="45"/>
                      <a:pt x="79" y="45"/>
                    </a:cubicBezTo>
                    <a:cubicBezTo>
                      <a:pt x="81" y="46"/>
                      <a:pt x="79" y="50"/>
                      <a:pt x="80" y="50"/>
                    </a:cubicBezTo>
                    <a:cubicBezTo>
                      <a:pt x="83" y="51"/>
                      <a:pt x="87" y="50"/>
                      <a:pt x="89" y="48"/>
                    </a:cubicBezTo>
                    <a:cubicBezTo>
                      <a:pt x="92" y="45"/>
                      <a:pt x="90" y="41"/>
                      <a:pt x="93" y="38"/>
                    </a:cubicBezTo>
                    <a:cubicBezTo>
                      <a:pt x="94" y="37"/>
                      <a:pt x="96" y="37"/>
                      <a:pt x="98" y="37"/>
                    </a:cubicBezTo>
                    <a:cubicBezTo>
                      <a:pt x="102" y="36"/>
                      <a:pt x="106" y="38"/>
                      <a:pt x="109" y="37"/>
                    </a:cubicBezTo>
                    <a:cubicBezTo>
                      <a:pt x="111" y="36"/>
                      <a:pt x="110" y="32"/>
                      <a:pt x="112" y="31"/>
                    </a:cubicBezTo>
                    <a:cubicBezTo>
                      <a:pt x="114" y="28"/>
                      <a:pt x="116" y="25"/>
                      <a:pt x="120" y="24"/>
                    </a:cubicBezTo>
                    <a:cubicBezTo>
                      <a:pt x="121" y="23"/>
                      <a:pt x="122" y="26"/>
                      <a:pt x="124" y="26"/>
                    </a:cubicBezTo>
                    <a:cubicBezTo>
                      <a:pt x="126" y="25"/>
                      <a:pt x="125" y="22"/>
                      <a:pt x="127" y="21"/>
                    </a:cubicBezTo>
                    <a:cubicBezTo>
                      <a:pt x="128" y="19"/>
                      <a:pt x="130" y="19"/>
                      <a:pt x="131" y="18"/>
                    </a:cubicBezTo>
                    <a:cubicBezTo>
                      <a:pt x="131" y="18"/>
                      <a:pt x="129" y="16"/>
                      <a:pt x="129" y="16"/>
                    </a:cubicBezTo>
                    <a:cubicBezTo>
                      <a:pt x="128" y="16"/>
                      <a:pt x="127" y="16"/>
                      <a:pt x="126" y="15"/>
                    </a:cubicBezTo>
                    <a:cubicBezTo>
                      <a:pt x="124" y="15"/>
                      <a:pt x="121" y="15"/>
                      <a:pt x="119" y="13"/>
                    </a:cubicBezTo>
                    <a:cubicBezTo>
                      <a:pt x="118" y="12"/>
                      <a:pt x="119" y="10"/>
                      <a:pt x="118" y="9"/>
                    </a:cubicBezTo>
                    <a:cubicBezTo>
                      <a:pt x="117" y="8"/>
                      <a:pt x="116" y="9"/>
                      <a:pt x="115" y="9"/>
                    </a:cubicBezTo>
                    <a:cubicBezTo>
                      <a:pt x="113" y="9"/>
                      <a:pt x="111" y="7"/>
                      <a:pt x="109" y="7"/>
                    </a:cubicBezTo>
                    <a:cubicBezTo>
                      <a:pt x="106" y="6"/>
                      <a:pt x="103" y="7"/>
                      <a:pt x="99" y="7"/>
                    </a:cubicBezTo>
                    <a:cubicBezTo>
                      <a:pt x="95" y="7"/>
                      <a:pt x="92" y="7"/>
                      <a:pt x="88" y="6"/>
                    </a:cubicBezTo>
                    <a:cubicBezTo>
                      <a:pt x="85" y="6"/>
                      <a:pt x="82" y="6"/>
                      <a:pt x="79" y="6"/>
                    </a:cubicBezTo>
                    <a:cubicBezTo>
                      <a:pt x="78" y="6"/>
                      <a:pt x="78" y="8"/>
                      <a:pt x="78" y="8"/>
                    </a:cubicBezTo>
                    <a:cubicBezTo>
                      <a:pt x="74" y="8"/>
                      <a:pt x="70" y="7"/>
                      <a:pt x="67" y="6"/>
                    </a:cubicBezTo>
                    <a:cubicBezTo>
                      <a:pt x="63" y="5"/>
                      <a:pt x="60" y="2"/>
                      <a:pt x="57" y="1"/>
                    </a:cubicBezTo>
                    <a:cubicBezTo>
                      <a:pt x="55" y="0"/>
                      <a:pt x="52" y="1"/>
                      <a:pt x="50" y="2"/>
                    </a:cubicBezTo>
                    <a:cubicBezTo>
                      <a:pt x="48" y="2"/>
                      <a:pt x="46" y="3"/>
                      <a:pt x="46" y="5"/>
                    </a:cubicBezTo>
                    <a:cubicBezTo>
                      <a:pt x="45" y="7"/>
                      <a:pt x="47" y="10"/>
                      <a:pt x="46" y="13"/>
                    </a:cubicBezTo>
                    <a:cubicBezTo>
                      <a:pt x="45" y="14"/>
                      <a:pt x="43" y="14"/>
                      <a:pt x="41" y="14"/>
                    </a:cubicBezTo>
                    <a:cubicBezTo>
                      <a:pt x="36" y="13"/>
                      <a:pt x="32" y="11"/>
                      <a:pt x="27" y="10"/>
                    </a:cubicBezTo>
                    <a:cubicBezTo>
                      <a:pt x="26" y="10"/>
                      <a:pt x="24" y="10"/>
                      <a:pt x="22" y="11"/>
                    </a:cubicBezTo>
                    <a:cubicBezTo>
                      <a:pt x="20" y="12"/>
                      <a:pt x="18" y="14"/>
                      <a:pt x="16" y="16"/>
                    </a:cubicBezTo>
                    <a:cubicBezTo>
                      <a:pt x="18" y="17"/>
                      <a:pt x="23" y="17"/>
                      <a:pt x="22" y="18"/>
                    </a:cubicBezTo>
                    <a:cubicBezTo>
                      <a:pt x="20" y="23"/>
                      <a:pt x="14" y="24"/>
                      <a:pt x="11" y="28"/>
                    </a:cubicBezTo>
                    <a:cubicBezTo>
                      <a:pt x="10" y="29"/>
                      <a:pt x="10" y="31"/>
                      <a:pt x="11" y="32"/>
                    </a:cubicBezTo>
                    <a:cubicBezTo>
                      <a:pt x="12" y="33"/>
                      <a:pt x="15" y="31"/>
                      <a:pt x="17" y="32"/>
                    </a:cubicBezTo>
                    <a:cubicBezTo>
                      <a:pt x="18" y="33"/>
                      <a:pt x="16" y="37"/>
                      <a:pt x="17" y="38"/>
                    </a:cubicBezTo>
                    <a:cubicBezTo>
                      <a:pt x="20" y="40"/>
                      <a:pt x="23" y="40"/>
                      <a:pt x="25" y="38"/>
                    </a:cubicBezTo>
                    <a:cubicBezTo>
                      <a:pt x="27" y="36"/>
                      <a:pt x="25" y="31"/>
                      <a:pt x="27" y="30"/>
                    </a:cubicBezTo>
                    <a:cubicBezTo>
                      <a:pt x="30" y="30"/>
                      <a:pt x="31" y="35"/>
                      <a:pt x="33" y="37"/>
                    </a:cubicBezTo>
                    <a:cubicBezTo>
                      <a:pt x="35" y="38"/>
                      <a:pt x="38" y="37"/>
                      <a:pt x="40" y="38"/>
                    </a:cubicBezTo>
                    <a:cubicBezTo>
                      <a:pt x="43" y="39"/>
                      <a:pt x="46" y="38"/>
                      <a:pt x="47" y="40"/>
                    </a:cubicBezTo>
                    <a:cubicBezTo>
                      <a:pt x="48" y="43"/>
                      <a:pt x="46" y="45"/>
                      <a:pt x="44" y="47"/>
                    </a:cubicBezTo>
                    <a:cubicBezTo>
                      <a:pt x="42" y="48"/>
                      <a:pt x="40" y="46"/>
                      <a:pt x="38" y="47"/>
                    </a:cubicBezTo>
                    <a:cubicBezTo>
                      <a:pt x="36" y="48"/>
                      <a:pt x="35" y="52"/>
                      <a:pt x="32" y="53"/>
                    </a:cubicBezTo>
                    <a:cubicBezTo>
                      <a:pt x="31" y="54"/>
                      <a:pt x="30" y="53"/>
                      <a:pt x="28" y="53"/>
                    </a:cubicBezTo>
                    <a:cubicBezTo>
                      <a:pt x="27" y="52"/>
                      <a:pt x="26" y="51"/>
                      <a:pt x="25" y="51"/>
                    </a:cubicBezTo>
                    <a:cubicBezTo>
                      <a:pt x="24" y="51"/>
                      <a:pt x="23" y="52"/>
                      <a:pt x="22" y="53"/>
                    </a:cubicBezTo>
                    <a:cubicBezTo>
                      <a:pt x="21" y="53"/>
                      <a:pt x="20" y="53"/>
                      <a:pt x="19" y="53"/>
                    </a:cubicBezTo>
                    <a:cubicBezTo>
                      <a:pt x="16" y="54"/>
                      <a:pt x="12" y="54"/>
                      <a:pt x="8" y="55"/>
                    </a:cubicBezTo>
                    <a:cubicBezTo>
                      <a:pt x="6" y="55"/>
                      <a:pt x="2" y="55"/>
                      <a:pt x="1" y="57"/>
                    </a:cubicBezTo>
                    <a:cubicBezTo>
                      <a:pt x="0" y="59"/>
                      <a:pt x="2" y="63"/>
                      <a:pt x="4" y="63"/>
                    </a:cubicBezTo>
                    <a:cubicBezTo>
                      <a:pt x="8" y="64"/>
                      <a:pt x="12" y="61"/>
                      <a:pt x="16" y="62"/>
                    </a:cubicBezTo>
                    <a:cubicBezTo>
                      <a:pt x="19" y="62"/>
                      <a:pt x="20" y="65"/>
                      <a:pt x="22" y="65"/>
                    </a:cubicBezTo>
                    <a:cubicBezTo>
                      <a:pt x="25" y="65"/>
                      <a:pt x="28" y="61"/>
                      <a:pt x="31" y="61"/>
                    </a:cubicBezTo>
                    <a:cubicBezTo>
                      <a:pt x="33" y="61"/>
                      <a:pt x="32" y="65"/>
                      <a:pt x="34" y="66"/>
                    </a:cubicBezTo>
                    <a:cubicBezTo>
                      <a:pt x="37" y="67"/>
                      <a:pt x="40" y="66"/>
                      <a:pt x="42" y="66"/>
                    </a:cubicBezTo>
                    <a:cubicBezTo>
                      <a:pt x="47" y="66"/>
                      <a:pt x="52" y="64"/>
                      <a:pt x="58" y="64"/>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125" name="Freeform 2628"/>
              <p:cNvSpPr>
                <a:spLocks noChangeAspect="1"/>
              </p:cNvSpPr>
              <p:nvPr/>
            </p:nvSpPr>
            <p:spPr bwMode="auto">
              <a:xfrm>
                <a:off x="3847" y="1906"/>
                <a:ext cx="119" cy="82"/>
              </a:xfrm>
              <a:custGeom>
                <a:avLst/>
                <a:gdLst>
                  <a:gd name="T0" fmla="*/ 113 w 99"/>
                  <a:gd name="T1" fmla="*/ 68 h 68"/>
                  <a:gd name="T2" fmla="*/ 119 w 99"/>
                  <a:gd name="T3" fmla="*/ 64 h 68"/>
                  <a:gd name="T4" fmla="*/ 113 w 99"/>
                  <a:gd name="T5" fmla="*/ 48 h 68"/>
                  <a:gd name="T6" fmla="*/ 106 w 99"/>
                  <a:gd name="T7" fmla="*/ 40 h 68"/>
                  <a:gd name="T8" fmla="*/ 95 w 99"/>
                  <a:gd name="T9" fmla="*/ 45 h 68"/>
                  <a:gd name="T10" fmla="*/ 95 w 99"/>
                  <a:gd name="T11" fmla="*/ 39 h 68"/>
                  <a:gd name="T12" fmla="*/ 96 w 99"/>
                  <a:gd name="T13" fmla="*/ 35 h 68"/>
                  <a:gd name="T14" fmla="*/ 94 w 99"/>
                  <a:gd name="T15" fmla="*/ 28 h 68"/>
                  <a:gd name="T16" fmla="*/ 75 w 99"/>
                  <a:gd name="T17" fmla="*/ 30 h 68"/>
                  <a:gd name="T18" fmla="*/ 65 w 99"/>
                  <a:gd name="T19" fmla="*/ 30 h 68"/>
                  <a:gd name="T20" fmla="*/ 61 w 99"/>
                  <a:gd name="T21" fmla="*/ 24 h 68"/>
                  <a:gd name="T22" fmla="*/ 50 w 99"/>
                  <a:gd name="T23" fmla="*/ 29 h 68"/>
                  <a:gd name="T24" fmla="*/ 43 w 99"/>
                  <a:gd name="T25" fmla="*/ 25 h 68"/>
                  <a:gd name="T26" fmla="*/ 29 w 99"/>
                  <a:gd name="T27" fmla="*/ 27 h 68"/>
                  <a:gd name="T28" fmla="*/ 25 w 99"/>
                  <a:gd name="T29" fmla="*/ 19 h 68"/>
                  <a:gd name="T30" fmla="*/ 34 w 99"/>
                  <a:gd name="T31" fmla="*/ 17 h 68"/>
                  <a:gd name="T32" fmla="*/ 47 w 99"/>
                  <a:gd name="T33" fmla="*/ 14 h 68"/>
                  <a:gd name="T34" fmla="*/ 44 w 99"/>
                  <a:gd name="T35" fmla="*/ 10 h 68"/>
                  <a:gd name="T36" fmla="*/ 47 w 99"/>
                  <a:gd name="T37" fmla="*/ 5 h 68"/>
                  <a:gd name="T38" fmla="*/ 38 w 99"/>
                  <a:gd name="T39" fmla="*/ 0 h 68"/>
                  <a:gd name="T40" fmla="*/ 34 w 99"/>
                  <a:gd name="T41" fmla="*/ 6 h 68"/>
                  <a:gd name="T42" fmla="*/ 26 w 99"/>
                  <a:gd name="T43" fmla="*/ 5 h 68"/>
                  <a:gd name="T44" fmla="*/ 24 w 99"/>
                  <a:gd name="T45" fmla="*/ 12 h 68"/>
                  <a:gd name="T46" fmla="*/ 14 w 99"/>
                  <a:gd name="T47" fmla="*/ 14 h 68"/>
                  <a:gd name="T48" fmla="*/ 17 w 99"/>
                  <a:gd name="T49" fmla="*/ 16 h 68"/>
                  <a:gd name="T50" fmla="*/ 17 w 99"/>
                  <a:gd name="T51" fmla="*/ 19 h 68"/>
                  <a:gd name="T52" fmla="*/ 13 w 99"/>
                  <a:gd name="T53" fmla="*/ 25 h 68"/>
                  <a:gd name="T54" fmla="*/ 2 w 99"/>
                  <a:gd name="T55" fmla="*/ 27 h 68"/>
                  <a:gd name="T56" fmla="*/ 0 w 99"/>
                  <a:gd name="T57" fmla="*/ 33 h 68"/>
                  <a:gd name="T58" fmla="*/ 2 w 99"/>
                  <a:gd name="T59" fmla="*/ 35 h 68"/>
                  <a:gd name="T60" fmla="*/ 10 w 99"/>
                  <a:gd name="T61" fmla="*/ 36 h 68"/>
                  <a:gd name="T62" fmla="*/ 10 w 99"/>
                  <a:gd name="T63" fmla="*/ 42 h 68"/>
                  <a:gd name="T64" fmla="*/ 14 w 99"/>
                  <a:gd name="T65" fmla="*/ 47 h 68"/>
                  <a:gd name="T66" fmla="*/ 16 w 99"/>
                  <a:gd name="T67" fmla="*/ 52 h 68"/>
                  <a:gd name="T68" fmla="*/ 7 w 99"/>
                  <a:gd name="T69" fmla="*/ 63 h 68"/>
                  <a:gd name="T70" fmla="*/ 7 w 99"/>
                  <a:gd name="T71" fmla="*/ 68 h 68"/>
                  <a:gd name="T72" fmla="*/ 11 w 99"/>
                  <a:gd name="T73" fmla="*/ 74 h 68"/>
                  <a:gd name="T74" fmla="*/ 18 w 99"/>
                  <a:gd name="T75" fmla="*/ 76 h 68"/>
                  <a:gd name="T76" fmla="*/ 28 w 99"/>
                  <a:gd name="T77" fmla="*/ 69 h 68"/>
                  <a:gd name="T78" fmla="*/ 32 w 99"/>
                  <a:gd name="T79" fmla="*/ 74 h 68"/>
                  <a:gd name="T80" fmla="*/ 32 w 99"/>
                  <a:gd name="T81" fmla="*/ 69 h 68"/>
                  <a:gd name="T82" fmla="*/ 36 w 99"/>
                  <a:gd name="T83" fmla="*/ 63 h 68"/>
                  <a:gd name="T84" fmla="*/ 44 w 99"/>
                  <a:gd name="T85" fmla="*/ 61 h 68"/>
                  <a:gd name="T86" fmla="*/ 40 w 99"/>
                  <a:gd name="T87" fmla="*/ 58 h 68"/>
                  <a:gd name="T88" fmla="*/ 49 w 99"/>
                  <a:gd name="T89" fmla="*/ 47 h 68"/>
                  <a:gd name="T90" fmla="*/ 58 w 99"/>
                  <a:gd name="T91" fmla="*/ 51 h 68"/>
                  <a:gd name="T92" fmla="*/ 58 w 99"/>
                  <a:gd name="T93" fmla="*/ 58 h 68"/>
                  <a:gd name="T94" fmla="*/ 64 w 99"/>
                  <a:gd name="T95" fmla="*/ 58 h 68"/>
                  <a:gd name="T96" fmla="*/ 64 w 99"/>
                  <a:gd name="T97" fmla="*/ 69 h 68"/>
                  <a:gd name="T98" fmla="*/ 66 w 99"/>
                  <a:gd name="T99" fmla="*/ 77 h 68"/>
                  <a:gd name="T100" fmla="*/ 70 w 99"/>
                  <a:gd name="T101" fmla="*/ 82 h 68"/>
                  <a:gd name="T102" fmla="*/ 73 w 99"/>
                  <a:gd name="T103" fmla="*/ 76 h 68"/>
                  <a:gd name="T104" fmla="*/ 78 w 99"/>
                  <a:gd name="T105" fmla="*/ 75 h 68"/>
                  <a:gd name="T106" fmla="*/ 85 w 99"/>
                  <a:gd name="T107" fmla="*/ 72 h 68"/>
                  <a:gd name="T108" fmla="*/ 94 w 99"/>
                  <a:gd name="T109" fmla="*/ 69 h 68"/>
                  <a:gd name="T110" fmla="*/ 99 w 99"/>
                  <a:gd name="T111" fmla="*/ 72 h 68"/>
                  <a:gd name="T112" fmla="*/ 109 w 99"/>
                  <a:gd name="T113" fmla="*/ 68 h 68"/>
                  <a:gd name="T114" fmla="*/ 113 w 99"/>
                  <a:gd name="T115" fmla="*/ 68 h 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9"/>
                  <a:gd name="T175" fmla="*/ 0 h 68"/>
                  <a:gd name="T176" fmla="*/ 99 w 99"/>
                  <a:gd name="T177" fmla="*/ 68 h 6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9" h="68">
                    <a:moveTo>
                      <a:pt x="94" y="56"/>
                    </a:moveTo>
                    <a:cubicBezTo>
                      <a:pt x="95" y="55"/>
                      <a:pt x="99" y="55"/>
                      <a:pt x="99" y="53"/>
                    </a:cubicBezTo>
                    <a:cubicBezTo>
                      <a:pt x="99" y="48"/>
                      <a:pt x="96" y="44"/>
                      <a:pt x="94" y="40"/>
                    </a:cubicBezTo>
                    <a:cubicBezTo>
                      <a:pt x="93" y="38"/>
                      <a:pt x="91" y="34"/>
                      <a:pt x="88" y="33"/>
                    </a:cubicBezTo>
                    <a:cubicBezTo>
                      <a:pt x="85" y="33"/>
                      <a:pt x="82" y="37"/>
                      <a:pt x="79" y="37"/>
                    </a:cubicBezTo>
                    <a:cubicBezTo>
                      <a:pt x="78" y="37"/>
                      <a:pt x="79" y="34"/>
                      <a:pt x="79" y="32"/>
                    </a:cubicBezTo>
                    <a:cubicBezTo>
                      <a:pt x="80" y="31"/>
                      <a:pt x="80" y="30"/>
                      <a:pt x="80" y="29"/>
                    </a:cubicBezTo>
                    <a:cubicBezTo>
                      <a:pt x="80" y="27"/>
                      <a:pt x="78" y="24"/>
                      <a:pt x="78" y="23"/>
                    </a:cubicBezTo>
                    <a:cubicBezTo>
                      <a:pt x="72" y="23"/>
                      <a:pt x="67" y="25"/>
                      <a:pt x="62" y="25"/>
                    </a:cubicBezTo>
                    <a:cubicBezTo>
                      <a:pt x="60" y="25"/>
                      <a:pt x="57" y="26"/>
                      <a:pt x="54" y="25"/>
                    </a:cubicBezTo>
                    <a:cubicBezTo>
                      <a:pt x="52" y="24"/>
                      <a:pt x="53" y="20"/>
                      <a:pt x="51" y="20"/>
                    </a:cubicBezTo>
                    <a:cubicBezTo>
                      <a:pt x="48" y="20"/>
                      <a:pt x="45" y="24"/>
                      <a:pt x="42" y="24"/>
                    </a:cubicBezTo>
                    <a:cubicBezTo>
                      <a:pt x="40" y="24"/>
                      <a:pt x="39" y="21"/>
                      <a:pt x="36" y="21"/>
                    </a:cubicBezTo>
                    <a:cubicBezTo>
                      <a:pt x="32" y="20"/>
                      <a:pt x="28" y="23"/>
                      <a:pt x="24" y="22"/>
                    </a:cubicBezTo>
                    <a:cubicBezTo>
                      <a:pt x="22" y="22"/>
                      <a:pt x="20" y="18"/>
                      <a:pt x="21" y="16"/>
                    </a:cubicBezTo>
                    <a:cubicBezTo>
                      <a:pt x="22" y="14"/>
                      <a:pt x="26" y="14"/>
                      <a:pt x="28" y="14"/>
                    </a:cubicBezTo>
                    <a:cubicBezTo>
                      <a:pt x="32" y="13"/>
                      <a:pt x="36" y="13"/>
                      <a:pt x="39" y="12"/>
                    </a:cubicBezTo>
                    <a:cubicBezTo>
                      <a:pt x="38" y="11"/>
                      <a:pt x="37" y="10"/>
                      <a:pt x="37" y="8"/>
                    </a:cubicBezTo>
                    <a:cubicBezTo>
                      <a:pt x="37" y="7"/>
                      <a:pt x="39" y="6"/>
                      <a:pt x="39" y="4"/>
                    </a:cubicBezTo>
                    <a:cubicBezTo>
                      <a:pt x="37" y="2"/>
                      <a:pt x="35" y="0"/>
                      <a:pt x="32" y="0"/>
                    </a:cubicBezTo>
                    <a:cubicBezTo>
                      <a:pt x="30" y="0"/>
                      <a:pt x="30" y="4"/>
                      <a:pt x="28" y="5"/>
                    </a:cubicBezTo>
                    <a:cubicBezTo>
                      <a:pt x="26" y="5"/>
                      <a:pt x="24" y="3"/>
                      <a:pt x="22" y="4"/>
                    </a:cubicBezTo>
                    <a:cubicBezTo>
                      <a:pt x="21" y="5"/>
                      <a:pt x="22" y="8"/>
                      <a:pt x="20" y="10"/>
                    </a:cubicBezTo>
                    <a:cubicBezTo>
                      <a:pt x="18" y="12"/>
                      <a:pt x="15" y="11"/>
                      <a:pt x="12" y="12"/>
                    </a:cubicBezTo>
                    <a:cubicBezTo>
                      <a:pt x="11" y="13"/>
                      <a:pt x="13" y="12"/>
                      <a:pt x="14" y="13"/>
                    </a:cubicBezTo>
                    <a:cubicBezTo>
                      <a:pt x="14" y="14"/>
                      <a:pt x="14" y="15"/>
                      <a:pt x="14" y="16"/>
                    </a:cubicBezTo>
                    <a:cubicBezTo>
                      <a:pt x="13" y="18"/>
                      <a:pt x="13" y="20"/>
                      <a:pt x="11" y="21"/>
                    </a:cubicBezTo>
                    <a:cubicBezTo>
                      <a:pt x="8" y="22"/>
                      <a:pt x="5" y="21"/>
                      <a:pt x="2" y="22"/>
                    </a:cubicBezTo>
                    <a:cubicBezTo>
                      <a:pt x="0" y="23"/>
                      <a:pt x="0" y="25"/>
                      <a:pt x="0" y="27"/>
                    </a:cubicBezTo>
                    <a:cubicBezTo>
                      <a:pt x="0" y="28"/>
                      <a:pt x="1" y="29"/>
                      <a:pt x="2" y="29"/>
                    </a:cubicBezTo>
                    <a:cubicBezTo>
                      <a:pt x="4" y="30"/>
                      <a:pt x="7" y="28"/>
                      <a:pt x="8" y="30"/>
                    </a:cubicBezTo>
                    <a:cubicBezTo>
                      <a:pt x="10" y="31"/>
                      <a:pt x="8" y="34"/>
                      <a:pt x="8" y="35"/>
                    </a:cubicBezTo>
                    <a:cubicBezTo>
                      <a:pt x="9" y="37"/>
                      <a:pt x="11" y="38"/>
                      <a:pt x="12" y="39"/>
                    </a:cubicBezTo>
                    <a:cubicBezTo>
                      <a:pt x="12" y="40"/>
                      <a:pt x="13" y="42"/>
                      <a:pt x="13" y="43"/>
                    </a:cubicBezTo>
                    <a:cubicBezTo>
                      <a:pt x="11" y="47"/>
                      <a:pt x="8" y="49"/>
                      <a:pt x="6" y="52"/>
                    </a:cubicBezTo>
                    <a:cubicBezTo>
                      <a:pt x="6" y="53"/>
                      <a:pt x="6" y="55"/>
                      <a:pt x="6" y="56"/>
                    </a:cubicBezTo>
                    <a:cubicBezTo>
                      <a:pt x="7" y="58"/>
                      <a:pt x="8" y="59"/>
                      <a:pt x="9" y="61"/>
                    </a:cubicBezTo>
                    <a:cubicBezTo>
                      <a:pt x="11" y="62"/>
                      <a:pt x="13" y="63"/>
                      <a:pt x="15" y="63"/>
                    </a:cubicBezTo>
                    <a:cubicBezTo>
                      <a:pt x="18" y="62"/>
                      <a:pt x="20" y="57"/>
                      <a:pt x="23" y="57"/>
                    </a:cubicBezTo>
                    <a:cubicBezTo>
                      <a:pt x="25" y="56"/>
                      <a:pt x="25" y="60"/>
                      <a:pt x="27" y="61"/>
                    </a:cubicBezTo>
                    <a:cubicBezTo>
                      <a:pt x="28" y="61"/>
                      <a:pt x="27" y="58"/>
                      <a:pt x="27" y="57"/>
                    </a:cubicBezTo>
                    <a:cubicBezTo>
                      <a:pt x="28" y="55"/>
                      <a:pt x="28" y="53"/>
                      <a:pt x="30" y="52"/>
                    </a:cubicBezTo>
                    <a:cubicBezTo>
                      <a:pt x="32" y="51"/>
                      <a:pt x="36" y="53"/>
                      <a:pt x="37" y="51"/>
                    </a:cubicBezTo>
                    <a:cubicBezTo>
                      <a:pt x="38" y="50"/>
                      <a:pt x="33" y="50"/>
                      <a:pt x="33" y="48"/>
                    </a:cubicBezTo>
                    <a:cubicBezTo>
                      <a:pt x="34" y="44"/>
                      <a:pt x="37" y="40"/>
                      <a:pt x="41" y="39"/>
                    </a:cubicBezTo>
                    <a:cubicBezTo>
                      <a:pt x="44" y="38"/>
                      <a:pt x="47" y="40"/>
                      <a:pt x="48" y="42"/>
                    </a:cubicBezTo>
                    <a:cubicBezTo>
                      <a:pt x="49" y="44"/>
                      <a:pt x="47" y="46"/>
                      <a:pt x="48" y="48"/>
                    </a:cubicBezTo>
                    <a:cubicBezTo>
                      <a:pt x="49" y="49"/>
                      <a:pt x="52" y="46"/>
                      <a:pt x="53" y="48"/>
                    </a:cubicBezTo>
                    <a:cubicBezTo>
                      <a:pt x="54" y="50"/>
                      <a:pt x="52" y="54"/>
                      <a:pt x="53" y="57"/>
                    </a:cubicBezTo>
                    <a:cubicBezTo>
                      <a:pt x="53" y="59"/>
                      <a:pt x="54" y="61"/>
                      <a:pt x="55" y="64"/>
                    </a:cubicBezTo>
                    <a:cubicBezTo>
                      <a:pt x="56" y="65"/>
                      <a:pt x="56" y="68"/>
                      <a:pt x="58" y="68"/>
                    </a:cubicBezTo>
                    <a:cubicBezTo>
                      <a:pt x="60" y="67"/>
                      <a:pt x="60" y="64"/>
                      <a:pt x="61" y="63"/>
                    </a:cubicBezTo>
                    <a:cubicBezTo>
                      <a:pt x="62" y="62"/>
                      <a:pt x="64" y="63"/>
                      <a:pt x="65" y="62"/>
                    </a:cubicBezTo>
                    <a:cubicBezTo>
                      <a:pt x="67" y="62"/>
                      <a:pt x="69" y="61"/>
                      <a:pt x="71" y="60"/>
                    </a:cubicBezTo>
                    <a:cubicBezTo>
                      <a:pt x="73" y="59"/>
                      <a:pt x="76" y="57"/>
                      <a:pt x="78" y="57"/>
                    </a:cubicBezTo>
                    <a:cubicBezTo>
                      <a:pt x="80" y="57"/>
                      <a:pt x="80" y="60"/>
                      <a:pt x="82" y="60"/>
                    </a:cubicBezTo>
                    <a:cubicBezTo>
                      <a:pt x="85" y="60"/>
                      <a:pt x="88" y="57"/>
                      <a:pt x="91" y="56"/>
                    </a:cubicBezTo>
                    <a:cubicBezTo>
                      <a:pt x="92" y="56"/>
                      <a:pt x="93" y="56"/>
                      <a:pt x="94" y="56"/>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6" name="Freeform 2629"/>
              <p:cNvSpPr>
                <a:spLocks noChangeAspect="1"/>
              </p:cNvSpPr>
              <p:nvPr/>
            </p:nvSpPr>
            <p:spPr bwMode="auto">
              <a:xfrm>
                <a:off x="3881" y="2011"/>
                <a:ext cx="433" cy="494"/>
              </a:xfrm>
              <a:custGeom>
                <a:avLst/>
                <a:gdLst>
                  <a:gd name="T0" fmla="*/ 302 w 361"/>
                  <a:gd name="T1" fmla="*/ 247 h 412"/>
                  <a:gd name="T2" fmla="*/ 278 w 361"/>
                  <a:gd name="T3" fmla="*/ 290 h 412"/>
                  <a:gd name="T4" fmla="*/ 234 w 361"/>
                  <a:gd name="T5" fmla="*/ 327 h 412"/>
                  <a:gd name="T6" fmla="*/ 191 w 361"/>
                  <a:gd name="T7" fmla="*/ 360 h 412"/>
                  <a:gd name="T8" fmla="*/ 187 w 361"/>
                  <a:gd name="T9" fmla="*/ 453 h 412"/>
                  <a:gd name="T10" fmla="*/ 158 w 361"/>
                  <a:gd name="T11" fmla="*/ 490 h 412"/>
                  <a:gd name="T12" fmla="*/ 137 w 361"/>
                  <a:gd name="T13" fmla="*/ 463 h 412"/>
                  <a:gd name="T14" fmla="*/ 106 w 361"/>
                  <a:gd name="T15" fmla="*/ 384 h 412"/>
                  <a:gd name="T16" fmla="*/ 85 w 361"/>
                  <a:gd name="T17" fmla="*/ 332 h 412"/>
                  <a:gd name="T18" fmla="*/ 77 w 361"/>
                  <a:gd name="T19" fmla="*/ 297 h 412"/>
                  <a:gd name="T20" fmla="*/ 74 w 361"/>
                  <a:gd name="T21" fmla="*/ 257 h 412"/>
                  <a:gd name="T22" fmla="*/ 64 w 361"/>
                  <a:gd name="T23" fmla="*/ 249 h 412"/>
                  <a:gd name="T24" fmla="*/ 14 w 361"/>
                  <a:gd name="T25" fmla="*/ 249 h 412"/>
                  <a:gd name="T26" fmla="*/ 36 w 361"/>
                  <a:gd name="T27" fmla="*/ 228 h 412"/>
                  <a:gd name="T28" fmla="*/ 6 w 361"/>
                  <a:gd name="T29" fmla="*/ 219 h 412"/>
                  <a:gd name="T30" fmla="*/ 23 w 361"/>
                  <a:gd name="T31" fmla="*/ 210 h 412"/>
                  <a:gd name="T32" fmla="*/ 42 w 361"/>
                  <a:gd name="T33" fmla="*/ 204 h 412"/>
                  <a:gd name="T34" fmla="*/ 28 w 361"/>
                  <a:gd name="T35" fmla="*/ 176 h 412"/>
                  <a:gd name="T36" fmla="*/ 29 w 361"/>
                  <a:gd name="T37" fmla="*/ 141 h 412"/>
                  <a:gd name="T38" fmla="*/ 52 w 361"/>
                  <a:gd name="T39" fmla="*/ 133 h 412"/>
                  <a:gd name="T40" fmla="*/ 80 w 361"/>
                  <a:gd name="T41" fmla="*/ 100 h 412"/>
                  <a:gd name="T42" fmla="*/ 89 w 361"/>
                  <a:gd name="T43" fmla="*/ 76 h 412"/>
                  <a:gd name="T44" fmla="*/ 85 w 361"/>
                  <a:gd name="T45" fmla="*/ 54 h 412"/>
                  <a:gd name="T46" fmla="*/ 83 w 361"/>
                  <a:gd name="T47" fmla="*/ 16 h 412"/>
                  <a:gd name="T48" fmla="*/ 125 w 361"/>
                  <a:gd name="T49" fmla="*/ 2 h 412"/>
                  <a:gd name="T50" fmla="*/ 142 w 361"/>
                  <a:gd name="T51" fmla="*/ 26 h 412"/>
                  <a:gd name="T52" fmla="*/ 148 w 361"/>
                  <a:gd name="T53" fmla="*/ 59 h 412"/>
                  <a:gd name="T54" fmla="*/ 151 w 361"/>
                  <a:gd name="T55" fmla="*/ 80 h 412"/>
                  <a:gd name="T56" fmla="*/ 186 w 361"/>
                  <a:gd name="T57" fmla="*/ 101 h 412"/>
                  <a:gd name="T58" fmla="*/ 178 w 361"/>
                  <a:gd name="T59" fmla="*/ 128 h 412"/>
                  <a:gd name="T60" fmla="*/ 234 w 361"/>
                  <a:gd name="T61" fmla="*/ 151 h 412"/>
                  <a:gd name="T62" fmla="*/ 260 w 361"/>
                  <a:gd name="T63" fmla="*/ 168 h 412"/>
                  <a:gd name="T64" fmla="*/ 293 w 361"/>
                  <a:gd name="T65" fmla="*/ 158 h 412"/>
                  <a:gd name="T66" fmla="*/ 305 w 361"/>
                  <a:gd name="T67" fmla="*/ 147 h 412"/>
                  <a:gd name="T68" fmla="*/ 332 w 361"/>
                  <a:gd name="T69" fmla="*/ 164 h 412"/>
                  <a:gd name="T70" fmla="*/ 345 w 361"/>
                  <a:gd name="T71" fmla="*/ 145 h 412"/>
                  <a:gd name="T72" fmla="*/ 369 w 361"/>
                  <a:gd name="T73" fmla="*/ 127 h 412"/>
                  <a:gd name="T74" fmla="*/ 401 w 361"/>
                  <a:gd name="T75" fmla="*/ 120 h 412"/>
                  <a:gd name="T76" fmla="*/ 419 w 361"/>
                  <a:gd name="T77" fmla="*/ 133 h 412"/>
                  <a:gd name="T78" fmla="*/ 426 w 361"/>
                  <a:gd name="T79" fmla="*/ 146 h 412"/>
                  <a:gd name="T80" fmla="*/ 414 w 361"/>
                  <a:gd name="T81" fmla="*/ 157 h 412"/>
                  <a:gd name="T82" fmla="*/ 404 w 361"/>
                  <a:gd name="T83" fmla="*/ 179 h 412"/>
                  <a:gd name="T84" fmla="*/ 391 w 361"/>
                  <a:gd name="T85" fmla="*/ 216 h 412"/>
                  <a:gd name="T86" fmla="*/ 381 w 361"/>
                  <a:gd name="T87" fmla="*/ 233 h 412"/>
                  <a:gd name="T88" fmla="*/ 369 w 361"/>
                  <a:gd name="T89" fmla="*/ 252 h 412"/>
                  <a:gd name="T90" fmla="*/ 356 w 361"/>
                  <a:gd name="T91" fmla="*/ 230 h 412"/>
                  <a:gd name="T92" fmla="*/ 347 w 361"/>
                  <a:gd name="T93" fmla="*/ 212 h 412"/>
                  <a:gd name="T94" fmla="*/ 354 w 361"/>
                  <a:gd name="T95" fmla="*/ 192 h 412"/>
                  <a:gd name="T96" fmla="*/ 317 w 361"/>
                  <a:gd name="T97" fmla="*/ 179 h 412"/>
                  <a:gd name="T98" fmla="*/ 302 w 361"/>
                  <a:gd name="T99" fmla="*/ 171 h 412"/>
                  <a:gd name="T100" fmla="*/ 305 w 361"/>
                  <a:gd name="T101" fmla="*/ 198 h 412"/>
                  <a:gd name="T102" fmla="*/ 307 w 361"/>
                  <a:gd name="T103" fmla="*/ 217 h 412"/>
                  <a:gd name="T104" fmla="*/ 314 w 361"/>
                  <a:gd name="T105" fmla="*/ 236 h 4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61"/>
                  <a:gd name="T160" fmla="*/ 0 h 412"/>
                  <a:gd name="T161" fmla="*/ 361 w 361"/>
                  <a:gd name="T162" fmla="*/ 412 h 4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61" h="412">
                    <a:moveTo>
                      <a:pt x="266" y="211"/>
                    </a:moveTo>
                    <a:cubicBezTo>
                      <a:pt x="265" y="212"/>
                      <a:pt x="264" y="215"/>
                      <a:pt x="263" y="214"/>
                    </a:cubicBezTo>
                    <a:cubicBezTo>
                      <a:pt x="260" y="213"/>
                      <a:pt x="261" y="208"/>
                      <a:pt x="258" y="208"/>
                    </a:cubicBezTo>
                    <a:cubicBezTo>
                      <a:pt x="256" y="207"/>
                      <a:pt x="258" y="213"/>
                      <a:pt x="256" y="212"/>
                    </a:cubicBezTo>
                    <a:cubicBezTo>
                      <a:pt x="254" y="212"/>
                      <a:pt x="254" y="206"/>
                      <a:pt x="252" y="206"/>
                    </a:cubicBezTo>
                    <a:cubicBezTo>
                      <a:pt x="249" y="207"/>
                      <a:pt x="249" y="211"/>
                      <a:pt x="247" y="213"/>
                    </a:cubicBezTo>
                    <a:cubicBezTo>
                      <a:pt x="245" y="216"/>
                      <a:pt x="239" y="215"/>
                      <a:pt x="238" y="219"/>
                    </a:cubicBezTo>
                    <a:cubicBezTo>
                      <a:pt x="236" y="221"/>
                      <a:pt x="239" y="225"/>
                      <a:pt x="239" y="228"/>
                    </a:cubicBezTo>
                    <a:cubicBezTo>
                      <a:pt x="239" y="230"/>
                      <a:pt x="238" y="231"/>
                      <a:pt x="238" y="233"/>
                    </a:cubicBezTo>
                    <a:cubicBezTo>
                      <a:pt x="236" y="236"/>
                      <a:pt x="234" y="240"/>
                      <a:pt x="232" y="242"/>
                    </a:cubicBezTo>
                    <a:cubicBezTo>
                      <a:pt x="230" y="244"/>
                      <a:pt x="227" y="245"/>
                      <a:pt x="224" y="245"/>
                    </a:cubicBezTo>
                    <a:cubicBezTo>
                      <a:pt x="223" y="245"/>
                      <a:pt x="221" y="242"/>
                      <a:pt x="220" y="243"/>
                    </a:cubicBezTo>
                    <a:cubicBezTo>
                      <a:pt x="217" y="245"/>
                      <a:pt x="217" y="249"/>
                      <a:pt x="215" y="251"/>
                    </a:cubicBezTo>
                    <a:cubicBezTo>
                      <a:pt x="212" y="255"/>
                      <a:pt x="209" y="260"/>
                      <a:pt x="206" y="264"/>
                    </a:cubicBezTo>
                    <a:cubicBezTo>
                      <a:pt x="203" y="267"/>
                      <a:pt x="199" y="270"/>
                      <a:pt x="195" y="273"/>
                    </a:cubicBezTo>
                    <a:cubicBezTo>
                      <a:pt x="191" y="276"/>
                      <a:pt x="185" y="276"/>
                      <a:pt x="182" y="280"/>
                    </a:cubicBezTo>
                    <a:cubicBezTo>
                      <a:pt x="181" y="283"/>
                      <a:pt x="187" y="286"/>
                      <a:pt x="185" y="288"/>
                    </a:cubicBezTo>
                    <a:cubicBezTo>
                      <a:pt x="183" y="292"/>
                      <a:pt x="177" y="290"/>
                      <a:pt x="174" y="292"/>
                    </a:cubicBezTo>
                    <a:cubicBezTo>
                      <a:pt x="171" y="294"/>
                      <a:pt x="170" y="298"/>
                      <a:pt x="167" y="300"/>
                    </a:cubicBezTo>
                    <a:cubicBezTo>
                      <a:pt x="164" y="301"/>
                      <a:pt x="161" y="298"/>
                      <a:pt x="159" y="300"/>
                    </a:cubicBezTo>
                    <a:cubicBezTo>
                      <a:pt x="157" y="301"/>
                      <a:pt x="157" y="305"/>
                      <a:pt x="157" y="308"/>
                    </a:cubicBezTo>
                    <a:cubicBezTo>
                      <a:pt x="158" y="314"/>
                      <a:pt x="160" y="321"/>
                      <a:pt x="160" y="328"/>
                    </a:cubicBezTo>
                    <a:cubicBezTo>
                      <a:pt x="161" y="333"/>
                      <a:pt x="161" y="338"/>
                      <a:pt x="160" y="342"/>
                    </a:cubicBezTo>
                    <a:cubicBezTo>
                      <a:pt x="159" y="347"/>
                      <a:pt x="156" y="352"/>
                      <a:pt x="155" y="356"/>
                    </a:cubicBezTo>
                    <a:cubicBezTo>
                      <a:pt x="154" y="364"/>
                      <a:pt x="158" y="371"/>
                      <a:pt x="156" y="378"/>
                    </a:cubicBezTo>
                    <a:cubicBezTo>
                      <a:pt x="156" y="380"/>
                      <a:pt x="152" y="377"/>
                      <a:pt x="150" y="378"/>
                    </a:cubicBezTo>
                    <a:cubicBezTo>
                      <a:pt x="147" y="381"/>
                      <a:pt x="145" y="384"/>
                      <a:pt x="144" y="388"/>
                    </a:cubicBezTo>
                    <a:cubicBezTo>
                      <a:pt x="144" y="391"/>
                      <a:pt x="148" y="393"/>
                      <a:pt x="147" y="395"/>
                    </a:cubicBezTo>
                    <a:cubicBezTo>
                      <a:pt x="146" y="397"/>
                      <a:pt x="141" y="396"/>
                      <a:pt x="139" y="398"/>
                    </a:cubicBezTo>
                    <a:cubicBezTo>
                      <a:pt x="136" y="401"/>
                      <a:pt x="135" y="406"/>
                      <a:pt x="132" y="409"/>
                    </a:cubicBezTo>
                    <a:cubicBezTo>
                      <a:pt x="131" y="411"/>
                      <a:pt x="128" y="412"/>
                      <a:pt x="126" y="411"/>
                    </a:cubicBezTo>
                    <a:cubicBezTo>
                      <a:pt x="123" y="409"/>
                      <a:pt x="120" y="405"/>
                      <a:pt x="118" y="402"/>
                    </a:cubicBezTo>
                    <a:cubicBezTo>
                      <a:pt x="118" y="401"/>
                      <a:pt x="119" y="400"/>
                      <a:pt x="119" y="399"/>
                    </a:cubicBezTo>
                    <a:cubicBezTo>
                      <a:pt x="119" y="398"/>
                      <a:pt x="117" y="397"/>
                      <a:pt x="116" y="395"/>
                    </a:cubicBezTo>
                    <a:cubicBezTo>
                      <a:pt x="115" y="392"/>
                      <a:pt x="116" y="389"/>
                      <a:pt x="114" y="386"/>
                    </a:cubicBezTo>
                    <a:cubicBezTo>
                      <a:pt x="113" y="383"/>
                      <a:pt x="110" y="380"/>
                      <a:pt x="109" y="376"/>
                    </a:cubicBezTo>
                    <a:cubicBezTo>
                      <a:pt x="108" y="372"/>
                      <a:pt x="109" y="368"/>
                      <a:pt x="107" y="364"/>
                    </a:cubicBezTo>
                    <a:cubicBezTo>
                      <a:pt x="105" y="359"/>
                      <a:pt x="100" y="354"/>
                      <a:pt x="96" y="348"/>
                    </a:cubicBezTo>
                    <a:cubicBezTo>
                      <a:pt x="94" y="345"/>
                      <a:pt x="92" y="341"/>
                      <a:pt x="91" y="337"/>
                    </a:cubicBezTo>
                    <a:cubicBezTo>
                      <a:pt x="89" y="331"/>
                      <a:pt x="90" y="326"/>
                      <a:pt x="88" y="320"/>
                    </a:cubicBezTo>
                    <a:cubicBezTo>
                      <a:pt x="87" y="318"/>
                      <a:pt x="85" y="316"/>
                      <a:pt x="83" y="313"/>
                    </a:cubicBezTo>
                    <a:cubicBezTo>
                      <a:pt x="81" y="311"/>
                      <a:pt x="79" y="308"/>
                      <a:pt x="77" y="306"/>
                    </a:cubicBezTo>
                    <a:cubicBezTo>
                      <a:pt x="77" y="305"/>
                      <a:pt x="77" y="304"/>
                      <a:pt x="77" y="303"/>
                    </a:cubicBezTo>
                    <a:cubicBezTo>
                      <a:pt x="76" y="300"/>
                      <a:pt x="73" y="298"/>
                      <a:pt x="72" y="295"/>
                    </a:cubicBezTo>
                    <a:cubicBezTo>
                      <a:pt x="71" y="289"/>
                      <a:pt x="72" y="283"/>
                      <a:pt x="71" y="277"/>
                    </a:cubicBezTo>
                    <a:cubicBezTo>
                      <a:pt x="70" y="272"/>
                      <a:pt x="67" y="269"/>
                      <a:pt x="66" y="264"/>
                    </a:cubicBezTo>
                    <a:cubicBezTo>
                      <a:pt x="66" y="263"/>
                      <a:pt x="68" y="262"/>
                      <a:pt x="68" y="261"/>
                    </a:cubicBezTo>
                    <a:cubicBezTo>
                      <a:pt x="68" y="260"/>
                      <a:pt x="65" y="261"/>
                      <a:pt x="65" y="259"/>
                    </a:cubicBezTo>
                    <a:cubicBezTo>
                      <a:pt x="64" y="258"/>
                      <a:pt x="65" y="255"/>
                      <a:pt x="65" y="253"/>
                    </a:cubicBezTo>
                    <a:cubicBezTo>
                      <a:pt x="65" y="252"/>
                      <a:pt x="65" y="250"/>
                      <a:pt x="64" y="248"/>
                    </a:cubicBezTo>
                    <a:cubicBezTo>
                      <a:pt x="63" y="243"/>
                      <a:pt x="60" y="239"/>
                      <a:pt x="60" y="234"/>
                    </a:cubicBezTo>
                    <a:cubicBezTo>
                      <a:pt x="60" y="231"/>
                      <a:pt x="63" y="230"/>
                      <a:pt x="63" y="227"/>
                    </a:cubicBezTo>
                    <a:cubicBezTo>
                      <a:pt x="64" y="224"/>
                      <a:pt x="62" y="221"/>
                      <a:pt x="61" y="219"/>
                    </a:cubicBezTo>
                    <a:cubicBezTo>
                      <a:pt x="60" y="218"/>
                      <a:pt x="58" y="217"/>
                      <a:pt x="59" y="215"/>
                    </a:cubicBezTo>
                    <a:cubicBezTo>
                      <a:pt x="59" y="214"/>
                      <a:pt x="62" y="215"/>
                      <a:pt x="62" y="214"/>
                    </a:cubicBezTo>
                    <a:cubicBezTo>
                      <a:pt x="61" y="212"/>
                      <a:pt x="58" y="214"/>
                      <a:pt x="57" y="213"/>
                    </a:cubicBezTo>
                    <a:cubicBezTo>
                      <a:pt x="56" y="211"/>
                      <a:pt x="57" y="208"/>
                      <a:pt x="57" y="206"/>
                    </a:cubicBezTo>
                    <a:cubicBezTo>
                      <a:pt x="58" y="204"/>
                      <a:pt x="60" y="203"/>
                      <a:pt x="59" y="203"/>
                    </a:cubicBezTo>
                    <a:cubicBezTo>
                      <a:pt x="58" y="201"/>
                      <a:pt x="55" y="201"/>
                      <a:pt x="54" y="203"/>
                    </a:cubicBezTo>
                    <a:cubicBezTo>
                      <a:pt x="53" y="204"/>
                      <a:pt x="53" y="206"/>
                      <a:pt x="53" y="208"/>
                    </a:cubicBezTo>
                    <a:cubicBezTo>
                      <a:pt x="53" y="211"/>
                      <a:pt x="53" y="213"/>
                      <a:pt x="53" y="215"/>
                    </a:cubicBezTo>
                    <a:cubicBezTo>
                      <a:pt x="53" y="217"/>
                      <a:pt x="53" y="219"/>
                      <a:pt x="51" y="220"/>
                    </a:cubicBezTo>
                    <a:cubicBezTo>
                      <a:pt x="49" y="223"/>
                      <a:pt x="46" y="225"/>
                      <a:pt x="42" y="226"/>
                    </a:cubicBezTo>
                    <a:cubicBezTo>
                      <a:pt x="38" y="226"/>
                      <a:pt x="34" y="225"/>
                      <a:pt x="31" y="223"/>
                    </a:cubicBezTo>
                    <a:cubicBezTo>
                      <a:pt x="24" y="219"/>
                      <a:pt x="17" y="214"/>
                      <a:pt x="12" y="208"/>
                    </a:cubicBezTo>
                    <a:cubicBezTo>
                      <a:pt x="11" y="207"/>
                      <a:pt x="11" y="204"/>
                      <a:pt x="12" y="203"/>
                    </a:cubicBezTo>
                    <a:cubicBezTo>
                      <a:pt x="14" y="201"/>
                      <a:pt x="16" y="204"/>
                      <a:pt x="18" y="204"/>
                    </a:cubicBezTo>
                    <a:cubicBezTo>
                      <a:pt x="22" y="202"/>
                      <a:pt x="25" y="199"/>
                      <a:pt x="28" y="197"/>
                    </a:cubicBezTo>
                    <a:cubicBezTo>
                      <a:pt x="29" y="196"/>
                      <a:pt x="32" y="194"/>
                      <a:pt x="33" y="192"/>
                    </a:cubicBezTo>
                    <a:cubicBezTo>
                      <a:pt x="33" y="191"/>
                      <a:pt x="31" y="190"/>
                      <a:pt x="30" y="190"/>
                    </a:cubicBezTo>
                    <a:cubicBezTo>
                      <a:pt x="27" y="191"/>
                      <a:pt x="26" y="194"/>
                      <a:pt x="23" y="194"/>
                    </a:cubicBezTo>
                    <a:cubicBezTo>
                      <a:pt x="20" y="195"/>
                      <a:pt x="15" y="195"/>
                      <a:pt x="12" y="194"/>
                    </a:cubicBezTo>
                    <a:cubicBezTo>
                      <a:pt x="10" y="194"/>
                      <a:pt x="8" y="191"/>
                      <a:pt x="7" y="189"/>
                    </a:cubicBezTo>
                    <a:cubicBezTo>
                      <a:pt x="6" y="188"/>
                      <a:pt x="6" y="187"/>
                      <a:pt x="5" y="186"/>
                    </a:cubicBezTo>
                    <a:cubicBezTo>
                      <a:pt x="5" y="185"/>
                      <a:pt x="6" y="183"/>
                      <a:pt x="5" y="183"/>
                    </a:cubicBezTo>
                    <a:cubicBezTo>
                      <a:pt x="4" y="182"/>
                      <a:pt x="2" y="182"/>
                      <a:pt x="0" y="182"/>
                    </a:cubicBezTo>
                    <a:cubicBezTo>
                      <a:pt x="1" y="181"/>
                      <a:pt x="3" y="180"/>
                      <a:pt x="4" y="179"/>
                    </a:cubicBezTo>
                    <a:cubicBezTo>
                      <a:pt x="5" y="178"/>
                      <a:pt x="7" y="178"/>
                      <a:pt x="8" y="177"/>
                    </a:cubicBezTo>
                    <a:cubicBezTo>
                      <a:pt x="9" y="176"/>
                      <a:pt x="7" y="174"/>
                      <a:pt x="8" y="174"/>
                    </a:cubicBezTo>
                    <a:cubicBezTo>
                      <a:pt x="12" y="173"/>
                      <a:pt x="15" y="174"/>
                      <a:pt x="19" y="175"/>
                    </a:cubicBezTo>
                    <a:cubicBezTo>
                      <a:pt x="21" y="175"/>
                      <a:pt x="23" y="176"/>
                      <a:pt x="25" y="176"/>
                    </a:cubicBezTo>
                    <a:cubicBezTo>
                      <a:pt x="28" y="176"/>
                      <a:pt x="30" y="172"/>
                      <a:pt x="33" y="172"/>
                    </a:cubicBezTo>
                    <a:cubicBezTo>
                      <a:pt x="34" y="172"/>
                      <a:pt x="31" y="175"/>
                      <a:pt x="33" y="175"/>
                    </a:cubicBezTo>
                    <a:cubicBezTo>
                      <a:pt x="34" y="176"/>
                      <a:pt x="37" y="175"/>
                      <a:pt x="37" y="174"/>
                    </a:cubicBezTo>
                    <a:cubicBezTo>
                      <a:pt x="38" y="173"/>
                      <a:pt x="35" y="171"/>
                      <a:pt x="35" y="170"/>
                    </a:cubicBezTo>
                    <a:cubicBezTo>
                      <a:pt x="35" y="169"/>
                      <a:pt x="38" y="169"/>
                      <a:pt x="38" y="169"/>
                    </a:cubicBezTo>
                    <a:cubicBezTo>
                      <a:pt x="37" y="165"/>
                      <a:pt x="33" y="162"/>
                      <a:pt x="32" y="158"/>
                    </a:cubicBezTo>
                    <a:cubicBezTo>
                      <a:pt x="31" y="157"/>
                      <a:pt x="33" y="155"/>
                      <a:pt x="32" y="154"/>
                    </a:cubicBezTo>
                    <a:cubicBezTo>
                      <a:pt x="31" y="154"/>
                      <a:pt x="29" y="155"/>
                      <a:pt x="28" y="154"/>
                    </a:cubicBezTo>
                    <a:cubicBezTo>
                      <a:pt x="25" y="153"/>
                      <a:pt x="24" y="150"/>
                      <a:pt x="23" y="147"/>
                    </a:cubicBezTo>
                    <a:cubicBezTo>
                      <a:pt x="22" y="145"/>
                      <a:pt x="24" y="143"/>
                      <a:pt x="23" y="140"/>
                    </a:cubicBezTo>
                    <a:cubicBezTo>
                      <a:pt x="23" y="139"/>
                      <a:pt x="21" y="139"/>
                      <a:pt x="20" y="138"/>
                    </a:cubicBezTo>
                    <a:cubicBezTo>
                      <a:pt x="18" y="138"/>
                      <a:pt x="16" y="139"/>
                      <a:pt x="15" y="138"/>
                    </a:cubicBezTo>
                    <a:cubicBezTo>
                      <a:pt x="13" y="137"/>
                      <a:pt x="12" y="135"/>
                      <a:pt x="13" y="133"/>
                    </a:cubicBezTo>
                    <a:cubicBezTo>
                      <a:pt x="15" y="127"/>
                      <a:pt x="20" y="123"/>
                      <a:pt x="24" y="118"/>
                    </a:cubicBezTo>
                    <a:cubicBezTo>
                      <a:pt x="25" y="118"/>
                      <a:pt x="26" y="117"/>
                      <a:pt x="27" y="118"/>
                    </a:cubicBezTo>
                    <a:cubicBezTo>
                      <a:pt x="29" y="118"/>
                      <a:pt x="30" y="121"/>
                      <a:pt x="32" y="122"/>
                    </a:cubicBezTo>
                    <a:cubicBezTo>
                      <a:pt x="34" y="122"/>
                      <a:pt x="35" y="119"/>
                      <a:pt x="37" y="118"/>
                    </a:cubicBezTo>
                    <a:cubicBezTo>
                      <a:pt x="39" y="118"/>
                      <a:pt x="42" y="121"/>
                      <a:pt x="43" y="119"/>
                    </a:cubicBezTo>
                    <a:cubicBezTo>
                      <a:pt x="45" y="117"/>
                      <a:pt x="43" y="114"/>
                      <a:pt x="43" y="111"/>
                    </a:cubicBezTo>
                    <a:cubicBezTo>
                      <a:pt x="44" y="110"/>
                      <a:pt x="46" y="111"/>
                      <a:pt x="47" y="110"/>
                    </a:cubicBezTo>
                    <a:cubicBezTo>
                      <a:pt x="49" y="108"/>
                      <a:pt x="49" y="105"/>
                      <a:pt x="51" y="104"/>
                    </a:cubicBezTo>
                    <a:cubicBezTo>
                      <a:pt x="53" y="101"/>
                      <a:pt x="58" y="101"/>
                      <a:pt x="59" y="98"/>
                    </a:cubicBezTo>
                    <a:cubicBezTo>
                      <a:pt x="61" y="95"/>
                      <a:pt x="58" y="90"/>
                      <a:pt x="59" y="87"/>
                    </a:cubicBezTo>
                    <a:cubicBezTo>
                      <a:pt x="60" y="84"/>
                      <a:pt x="65" y="84"/>
                      <a:pt x="67" y="83"/>
                    </a:cubicBezTo>
                    <a:cubicBezTo>
                      <a:pt x="67" y="82"/>
                      <a:pt x="66" y="80"/>
                      <a:pt x="67" y="79"/>
                    </a:cubicBezTo>
                    <a:cubicBezTo>
                      <a:pt x="68" y="77"/>
                      <a:pt x="69" y="74"/>
                      <a:pt x="71" y="72"/>
                    </a:cubicBezTo>
                    <a:cubicBezTo>
                      <a:pt x="72" y="71"/>
                      <a:pt x="74" y="72"/>
                      <a:pt x="74" y="70"/>
                    </a:cubicBezTo>
                    <a:cubicBezTo>
                      <a:pt x="75" y="69"/>
                      <a:pt x="72" y="69"/>
                      <a:pt x="72" y="67"/>
                    </a:cubicBezTo>
                    <a:cubicBezTo>
                      <a:pt x="72" y="66"/>
                      <a:pt x="74" y="65"/>
                      <a:pt x="74" y="63"/>
                    </a:cubicBezTo>
                    <a:cubicBezTo>
                      <a:pt x="74" y="62"/>
                      <a:pt x="72" y="60"/>
                      <a:pt x="73" y="59"/>
                    </a:cubicBezTo>
                    <a:cubicBezTo>
                      <a:pt x="73" y="57"/>
                      <a:pt x="75" y="55"/>
                      <a:pt x="76" y="54"/>
                    </a:cubicBezTo>
                    <a:cubicBezTo>
                      <a:pt x="79" y="52"/>
                      <a:pt x="83" y="52"/>
                      <a:pt x="84" y="50"/>
                    </a:cubicBezTo>
                    <a:cubicBezTo>
                      <a:pt x="85" y="47"/>
                      <a:pt x="81" y="45"/>
                      <a:pt x="79" y="44"/>
                    </a:cubicBezTo>
                    <a:cubicBezTo>
                      <a:pt x="76" y="43"/>
                      <a:pt x="73" y="45"/>
                      <a:pt x="71" y="45"/>
                    </a:cubicBezTo>
                    <a:cubicBezTo>
                      <a:pt x="70" y="44"/>
                      <a:pt x="71" y="43"/>
                      <a:pt x="71" y="42"/>
                    </a:cubicBezTo>
                    <a:cubicBezTo>
                      <a:pt x="69" y="40"/>
                      <a:pt x="66" y="39"/>
                      <a:pt x="65" y="37"/>
                    </a:cubicBezTo>
                    <a:cubicBezTo>
                      <a:pt x="64" y="33"/>
                      <a:pt x="65" y="28"/>
                      <a:pt x="65" y="24"/>
                    </a:cubicBezTo>
                    <a:cubicBezTo>
                      <a:pt x="65" y="21"/>
                      <a:pt x="64" y="18"/>
                      <a:pt x="65" y="15"/>
                    </a:cubicBezTo>
                    <a:cubicBezTo>
                      <a:pt x="65" y="14"/>
                      <a:pt x="67" y="13"/>
                      <a:pt x="69" y="13"/>
                    </a:cubicBezTo>
                    <a:cubicBezTo>
                      <a:pt x="72" y="13"/>
                      <a:pt x="74" y="16"/>
                      <a:pt x="77" y="17"/>
                    </a:cubicBezTo>
                    <a:cubicBezTo>
                      <a:pt x="81" y="18"/>
                      <a:pt x="85" y="17"/>
                      <a:pt x="89" y="17"/>
                    </a:cubicBezTo>
                    <a:cubicBezTo>
                      <a:pt x="92" y="16"/>
                      <a:pt x="95" y="15"/>
                      <a:pt x="97" y="13"/>
                    </a:cubicBezTo>
                    <a:cubicBezTo>
                      <a:pt x="98" y="12"/>
                      <a:pt x="99" y="10"/>
                      <a:pt x="100" y="8"/>
                    </a:cubicBezTo>
                    <a:cubicBezTo>
                      <a:pt x="102" y="6"/>
                      <a:pt x="103" y="4"/>
                      <a:pt x="104" y="2"/>
                    </a:cubicBezTo>
                    <a:cubicBezTo>
                      <a:pt x="106" y="2"/>
                      <a:pt x="108" y="0"/>
                      <a:pt x="110" y="1"/>
                    </a:cubicBezTo>
                    <a:cubicBezTo>
                      <a:pt x="112" y="3"/>
                      <a:pt x="111" y="7"/>
                      <a:pt x="113" y="9"/>
                    </a:cubicBezTo>
                    <a:cubicBezTo>
                      <a:pt x="115" y="12"/>
                      <a:pt x="118" y="13"/>
                      <a:pt x="120" y="16"/>
                    </a:cubicBezTo>
                    <a:cubicBezTo>
                      <a:pt x="121" y="18"/>
                      <a:pt x="123" y="19"/>
                      <a:pt x="123" y="22"/>
                    </a:cubicBezTo>
                    <a:cubicBezTo>
                      <a:pt x="122" y="23"/>
                      <a:pt x="118" y="20"/>
                      <a:pt x="118" y="22"/>
                    </a:cubicBezTo>
                    <a:cubicBezTo>
                      <a:pt x="118" y="25"/>
                      <a:pt x="120" y="28"/>
                      <a:pt x="122" y="31"/>
                    </a:cubicBezTo>
                    <a:cubicBezTo>
                      <a:pt x="123" y="33"/>
                      <a:pt x="126" y="34"/>
                      <a:pt x="128" y="36"/>
                    </a:cubicBezTo>
                    <a:cubicBezTo>
                      <a:pt x="131" y="39"/>
                      <a:pt x="135" y="42"/>
                      <a:pt x="135" y="45"/>
                    </a:cubicBezTo>
                    <a:cubicBezTo>
                      <a:pt x="135" y="49"/>
                      <a:pt x="130" y="51"/>
                      <a:pt x="127" y="52"/>
                    </a:cubicBezTo>
                    <a:cubicBezTo>
                      <a:pt x="125" y="52"/>
                      <a:pt x="124" y="50"/>
                      <a:pt x="123" y="49"/>
                    </a:cubicBezTo>
                    <a:cubicBezTo>
                      <a:pt x="123" y="48"/>
                      <a:pt x="124" y="46"/>
                      <a:pt x="123" y="46"/>
                    </a:cubicBezTo>
                    <a:cubicBezTo>
                      <a:pt x="122" y="46"/>
                      <a:pt x="121" y="48"/>
                      <a:pt x="120" y="49"/>
                    </a:cubicBezTo>
                    <a:cubicBezTo>
                      <a:pt x="119" y="50"/>
                      <a:pt x="119" y="51"/>
                      <a:pt x="119" y="52"/>
                    </a:cubicBezTo>
                    <a:cubicBezTo>
                      <a:pt x="120" y="55"/>
                      <a:pt x="122" y="58"/>
                      <a:pt x="123" y="61"/>
                    </a:cubicBezTo>
                    <a:cubicBezTo>
                      <a:pt x="124" y="63"/>
                      <a:pt x="124" y="66"/>
                      <a:pt x="126" y="67"/>
                    </a:cubicBezTo>
                    <a:cubicBezTo>
                      <a:pt x="127" y="68"/>
                      <a:pt x="129" y="66"/>
                      <a:pt x="130" y="67"/>
                    </a:cubicBezTo>
                    <a:cubicBezTo>
                      <a:pt x="133" y="69"/>
                      <a:pt x="133" y="72"/>
                      <a:pt x="136" y="74"/>
                    </a:cubicBezTo>
                    <a:cubicBezTo>
                      <a:pt x="137" y="75"/>
                      <a:pt x="139" y="74"/>
                      <a:pt x="141" y="74"/>
                    </a:cubicBezTo>
                    <a:cubicBezTo>
                      <a:pt x="144" y="76"/>
                      <a:pt x="147" y="79"/>
                      <a:pt x="150" y="81"/>
                    </a:cubicBezTo>
                    <a:cubicBezTo>
                      <a:pt x="152" y="82"/>
                      <a:pt x="153" y="83"/>
                      <a:pt x="155" y="84"/>
                    </a:cubicBezTo>
                    <a:cubicBezTo>
                      <a:pt x="153" y="86"/>
                      <a:pt x="151" y="88"/>
                      <a:pt x="149" y="90"/>
                    </a:cubicBezTo>
                    <a:cubicBezTo>
                      <a:pt x="147" y="91"/>
                      <a:pt x="146" y="92"/>
                      <a:pt x="145" y="93"/>
                    </a:cubicBezTo>
                    <a:cubicBezTo>
                      <a:pt x="144" y="95"/>
                      <a:pt x="146" y="95"/>
                      <a:pt x="145" y="97"/>
                    </a:cubicBezTo>
                    <a:cubicBezTo>
                      <a:pt x="145" y="99"/>
                      <a:pt x="144" y="101"/>
                      <a:pt x="144" y="104"/>
                    </a:cubicBezTo>
                    <a:cubicBezTo>
                      <a:pt x="145" y="105"/>
                      <a:pt x="147" y="106"/>
                      <a:pt x="148" y="107"/>
                    </a:cubicBezTo>
                    <a:cubicBezTo>
                      <a:pt x="150" y="108"/>
                      <a:pt x="152" y="106"/>
                      <a:pt x="153" y="107"/>
                    </a:cubicBezTo>
                    <a:cubicBezTo>
                      <a:pt x="156" y="110"/>
                      <a:pt x="158" y="114"/>
                      <a:pt x="162" y="117"/>
                    </a:cubicBezTo>
                    <a:cubicBezTo>
                      <a:pt x="166" y="120"/>
                      <a:pt x="171" y="120"/>
                      <a:pt x="175" y="123"/>
                    </a:cubicBezTo>
                    <a:cubicBezTo>
                      <a:pt x="176" y="123"/>
                      <a:pt x="177" y="125"/>
                      <a:pt x="178" y="125"/>
                    </a:cubicBezTo>
                    <a:cubicBezTo>
                      <a:pt x="184" y="126"/>
                      <a:pt x="189" y="125"/>
                      <a:pt x="195" y="126"/>
                    </a:cubicBezTo>
                    <a:cubicBezTo>
                      <a:pt x="198" y="126"/>
                      <a:pt x="202" y="127"/>
                      <a:pt x="204" y="129"/>
                    </a:cubicBezTo>
                    <a:cubicBezTo>
                      <a:pt x="205" y="130"/>
                      <a:pt x="203" y="132"/>
                      <a:pt x="204" y="133"/>
                    </a:cubicBezTo>
                    <a:cubicBezTo>
                      <a:pt x="206" y="135"/>
                      <a:pt x="208" y="137"/>
                      <a:pt x="211" y="138"/>
                    </a:cubicBezTo>
                    <a:cubicBezTo>
                      <a:pt x="212" y="138"/>
                      <a:pt x="213" y="136"/>
                      <a:pt x="214" y="137"/>
                    </a:cubicBezTo>
                    <a:cubicBezTo>
                      <a:pt x="215" y="137"/>
                      <a:pt x="215" y="140"/>
                      <a:pt x="217" y="140"/>
                    </a:cubicBezTo>
                    <a:cubicBezTo>
                      <a:pt x="219" y="141"/>
                      <a:pt x="221" y="140"/>
                      <a:pt x="223" y="140"/>
                    </a:cubicBezTo>
                    <a:cubicBezTo>
                      <a:pt x="226" y="141"/>
                      <a:pt x="228" y="142"/>
                      <a:pt x="231" y="143"/>
                    </a:cubicBezTo>
                    <a:cubicBezTo>
                      <a:pt x="235" y="143"/>
                      <a:pt x="239" y="145"/>
                      <a:pt x="243" y="144"/>
                    </a:cubicBezTo>
                    <a:cubicBezTo>
                      <a:pt x="245" y="144"/>
                      <a:pt x="247" y="142"/>
                      <a:pt x="247" y="141"/>
                    </a:cubicBezTo>
                    <a:cubicBezTo>
                      <a:pt x="247" y="138"/>
                      <a:pt x="245" y="135"/>
                      <a:pt x="244" y="132"/>
                    </a:cubicBezTo>
                    <a:cubicBezTo>
                      <a:pt x="244" y="130"/>
                      <a:pt x="245" y="128"/>
                      <a:pt x="245" y="126"/>
                    </a:cubicBezTo>
                    <a:cubicBezTo>
                      <a:pt x="245" y="124"/>
                      <a:pt x="245" y="122"/>
                      <a:pt x="245" y="121"/>
                    </a:cubicBezTo>
                    <a:cubicBezTo>
                      <a:pt x="247" y="119"/>
                      <a:pt x="248" y="117"/>
                      <a:pt x="250" y="116"/>
                    </a:cubicBezTo>
                    <a:cubicBezTo>
                      <a:pt x="251" y="116"/>
                      <a:pt x="253" y="115"/>
                      <a:pt x="254" y="116"/>
                    </a:cubicBezTo>
                    <a:cubicBezTo>
                      <a:pt x="255" y="118"/>
                      <a:pt x="254" y="121"/>
                      <a:pt x="254" y="123"/>
                    </a:cubicBezTo>
                    <a:cubicBezTo>
                      <a:pt x="254" y="126"/>
                      <a:pt x="255" y="128"/>
                      <a:pt x="255" y="130"/>
                    </a:cubicBezTo>
                    <a:cubicBezTo>
                      <a:pt x="256" y="132"/>
                      <a:pt x="256" y="134"/>
                      <a:pt x="258" y="135"/>
                    </a:cubicBezTo>
                    <a:cubicBezTo>
                      <a:pt x="261" y="137"/>
                      <a:pt x="265" y="138"/>
                      <a:pt x="269" y="138"/>
                    </a:cubicBezTo>
                    <a:cubicBezTo>
                      <a:pt x="271" y="138"/>
                      <a:pt x="271" y="135"/>
                      <a:pt x="273" y="135"/>
                    </a:cubicBezTo>
                    <a:cubicBezTo>
                      <a:pt x="274" y="135"/>
                      <a:pt x="275" y="137"/>
                      <a:pt x="277" y="137"/>
                    </a:cubicBezTo>
                    <a:cubicBezTo>
                      <a:pt x="281" y="137"/>
                      <a:pt x="285" y="136"/>
                      <a:pt x="288" y="135"/>
                    </a:cubicBezTo>
                    <a:cubicBezTo>
                      <a:pt x="291" y="135"/>
                      <a:pt x="295" y="136"/>
                      <a:pt x="296" y="134"/>
                    </a:cubicBezTo>
                    <a:cubicBezTo>
                      <a:pt x="298" y="132"/>
                      <a:pt x="296" y="128"/>
                      <a:pt x="294" y="126"/>
                    </a:cubicBezTo>
                    <a:cubicBezTo>
                      <a:pt x="293" y="125"/>
                      <a:pt x="289" y="126"/>
                      <a:pt x="287" y="125"/>
                    </a:cubicBezTo>
                    <a:cubicBezTo>
                      <a:pt x="286" y="124"/>
                      <a:pt x="288" y="122"/>
                      <a:pt x="288" y="121"/>
                    </a:cubicBezTo>
                    <a:cubicBezTo>
                      <a:pt x="291" y="121"/>
                      <a:pt x="293" y="120"/>
                      <a:pt x="296" y="120"/>
                    </a:cubicBezTo>
                    <a:cubicBezTo>
                      <a:pt x="298" y="119"/>
                      <a:pt x="301" y="121"/>
                      <a:pt x="302" y="120"/>
                    </a:cubicBezTo>
                    <a:cubicBezTo>
                      <a:pt x="303" y="119"/>
                      <a:pt x="300" y="116"/>
                      <a:pt x="301" y="115"/>
                    </a:cubicBezTo>
                    <a:cubicBezTo>
                      <a:pt x="302" y="113"/>
                      <a:pt x="305" y="113"/>
                      <a:pt x="307" y="111"/>
                    </a:cubicBezTo>
                    <a:cubicBezTo>
                      <a:pt x="308" y="110"/>
                      <a:pt x="307" y="107"/>
                      <a:pt x="308" y="106"/>
                    </a:cubicBezTo>
                    <a:cubicBezTo>
                      <a:pt x="311" y="104"/>
                      <a:pt x="315" y="106"/>
                      <a:pt x="318" y="105"/>
                    </a:cubicBezTo>
                    <a:cubicBezTo>
                      <a:pt x="319" y="104"/>
                      <a:pt x="317" y="102"/>
                      <a:pt x="317" y="101"/>
                    </a:cubicBezTo>
                    <a:cubicBezTo>
                      <a:pt x="319" y="99"/>
                      <a:pt x="322" y="98"/>
                      <a:pt x="324" y="98"/>
                    </a:cubicBezTo>
                    <a:cubicBezTo>
                      <a:pt x="327" y="98"/>
                      <a:pt x="329" y="101"/>
                      <a:pt x="332" y="101"/>
                    </a:cubicBezTo>
                    <a:cubicBezTo>
                      <a:pt x="333" y="102"/>
                      <a:pt x="333" y="100"/>
                      <a:pt x="334" y="100"/>
                    </a:cubicBezTo>
                    <a:cubicBezTo>
                      <a:pt x="336" y="98"/>
                      <a:pt x="338" y="96"/>
                      <a:pt x="341" y="95"/>
                    </a:cubicBezTo>
                    <a:cubicBezTo>
                      <a:pt x="343" y="95"/>
                      <a:pt x="345" y="97"/>
                      <a:pt x="346" y="98"/>
                    </a:cubicBezTo>
                    <a:cubicBezTo>
                      <a:pt x="347" y="100"/>
                      <a:pt x="349" y="102"/>
                      <a:pt x="349" y="105"/>
                    </a:cubicBezTo>
                    <a:cubicBezTo>
                      <a:pt x="348" y="107"/>
                      <a:pt x="344" y="108"/>
                      <a:pt x="344" y="111"/>
                    </a:cubicBezTo>
                    <a:cubicBezTo>
                      <a:pt x="344" y="112"/>
                      <a:pt x="347" y="110"/>
                      <a:pt x="349" y="111"/>
                    </a:cubicBezTo>
                    <a:cubicBezTo>
                      <a:pt x="350" y="111"/>
                      <a:pt x="351" y="113"/>
                      <a:pt x="352" y="113"/>
                    </a:cubicBezTo>
                    <a:cubicBezTo>
                      <a:pt x="354" y="114"/>
                      <a:pt x="357" y="112"/>
                      <a:pt x="359" y="113"/>
                    </a:cubicBezTo>
                    <a:cubicBezTo>
                      <a:pt x="360" y="113"/>
                      <a:pt x="360" y="115"/>
                      <a:pt x="361" y="116"/>
                    </a:cubicBezTo>
                    <a:cubicBezTo>
                      <a:pt x="360" y="118"/>
                      <a:pt x="360" y="119"/>
                      <a:pt x="359" y="120"/>
                    </a:cubicBezTo>
                    <a:cubicBezTo>
                      <a:pt x="358" y="122"/>
                      <a:pt x="356" y="121"/>
                      <a:pt x="355" y="122"/>
                    </a:cubicBezTo>
                    <a:cubicBezTo>
                      <a:pt x="354" y="123"/>
                      <a:pt x="354" y="125"/>
                      <a:pt x="355" y="126"/>
                    </a:cubicBezTo>
                    <a:cubicBezTo>
                      <a:pt x="355" y="128"/>
                      <a:pt x="358" y="129"/>
                      <a:pt x="358" y="131"/>
                    </a:cubicBezTo>
                    <a:cubicBezTo>
                      <a:pt x="358" y="132"/>
                      <a:pt x="356" y="131"/>
                      <a:pt x="355" y="131"/>
                    </a:cubicBezTo>
                    <a:cubicBezTo>
                      <a:pt x="353" y="131"/>
                      <a:pt x="352" y="129"/>
                      <a:pt x="351" y="129"/>
                    </a:cubicBezTo>
                    <a:cubicBezTo>
                      <a:pt x="349" y="129"/>
                      <a:pt x="347" y="130"/>
                      <a:pt x="345" y="131"/>
                    </a:cubicBezTo>
                    <a:cubicBezTo>
                      <a:pt x="343" y="133"/>
                      <a:pt x="342" y="135"/>
                      <a:pt x="340" y="137"/>
                    </a:cubicBezTo>
                    <a:cubicBezTo>
                      <a:pt x="338" y="138"/>
                      <a:pt x="336" y="138"/>
                      <a:pt x="335" y="139"/>
                    </a:cubicBezTo>
                    <a:cubicBezTo>
                      <a:pt x="334" y="140"/>
                      <a:pt x="335" y="141"/>
                      <a:pt x="335" y="143"/>
                    </a:cubicBezTo>
                    <a:cubicBezTo>
                      <a:pt x="335" y="144"/>
                      <a:pt x="334" y="145"/>
                      <a:pt x="335" y="147"/>
                    </a:cubicBezTo>
                    <a:cubicBezTo>
                      <a:pt x="335" y="147"/>
                      <a:pt x="337" y="148"/>
                      <a:pt x="337" y="149"/>
                    </a:cubicBezTo>
                    <a:cubicBezTo>
                      <a:pt x="336" y="150"/>
                      <a:pt x="334" y="150"/>
                      <a:pt x="333" y="151"/>
                    </a:cubicBezTo>
                    <a:cubicBezTo>
                      <a:pt x="333" y="153"/>
                      <a:pt x="334" y="154"/>
                      <a:pt x="333" y="155"/>
                    </a:cubicBezTo>
                    <a:cubicBezTo>
                      <a:pt x="332" y="157"/>
                      <a:pt x="329" y="156"/>
                      <a:pt x="329" y="158"/>
                    </a:cubicBezTo>
                    <a:cubicBezTo>
                      <a:pt x="329" y="160"/>
                      <a:pt x="333" y="161"/>
                      <a:pt x="332" y="162"/>
                    </a:cubicBezTo>
                    <a:cubicBezTo>
                      <a:pt x="330" y="168"/>
                      <a:pt x="328" y="174"/>
                      <a:pt x="326" y="180"/>
                    </a:cubicBezTo>
                    <a:cubicBezTo>
                      <a:pt x="326" y="181"/>
                      <a:pt x="324" y="181"/>
                      <a:pt x="323" y="181"/>
                    </a:cubicBezTo>
                    <a:cubicBezTo>
                      <a:pt x="321" y="180"/>
                      <a:pt x="319" y="178"/>
                      <a:pt x="317" y="178"/>
                    </a:cubicBezTo>
                    <a:cubicBezTo>
                      <a:pt x="316" y="177"/>
                      <a:pt x="315" y="178"/>
                      <a:pt x="315" y="179"/>
                    </a:cubicBezTo>
                    <a:cubicBezTo>
                      <a:pt x="316" y="181"/>
                      <a:pt x="317" y="183"/>
                      <a:pt x="318" y="185"/>
                    </a:cubicBezTo>
                    <a:cubicBezTo>
                      <a:pt x="318" y="188"/>
                      <a:pt x="319" y="191"/>
                      <a:pt x="318" y="194"/>
                    </a:cubicBezTo>
                    <a:cubicBezTo>
                      <a:pt x="318" y="194"/>
                      <a:pt x="315" y="193"/>
                      <a:pt x="315" y="194"/>
                    </a:cubicBezTo>
                    <a:cubicBezTo>
                      <a:pt x="314" y="197"/>
                      <a:pt x="315" y="201"/>
                      <a:pt x="315" y="204"/>
                    </a:cubicBezTo>
                    <a:cubicBezTo>
                      <a:pt x="315" y="206"/>
                      <a:pt x="314" y="208"/>
                      <a:pt x="313" y="210"/>
                    </a:cubicBezTo>
                    <a:cubicBezTo>
                      <a:pt x="313" y="211"/>
                      <a:pt x="312" y="210"/>
                      <a:pt x="311" y="210"/>
                    </a:cubicBezTo>
                    <a:cubicBezTo>
                      <a:pt x="310" y="210"/>
                      <a:pt x="309" y="210"/>
                      <a:pt x="308" y="210"/>
                    </a:cubicBezTo>
                    <a:cubicBezTo>
                      <a:pt x="308" y="206"/>
                      <a:pt x="309" y="202"/>
                      <a:pt x="308" y="198"/>
                    </a:cubicBezTo>
                    <a:cubicBezTo>
                      <a:pt x="307" y="195"/>
                      <a:pt x="304" y="193"/>
                      <a:pt x="303" y="190"/>
                    </a:cubicBezTo>
                    <a:cubicBezTo>
                      <a:pt x="302" y="187"/>
                      <a:pt x="304" y="185"/>
                      <a:pt x="303" y="183"/>
                    </a:cubicBezTo>
                    <a:cubicBezTo>
                      <a:pt x="302" y="182"/>
                      <a:pt x="299" y="181"/>
                      <a:pt x="298" y="182"/>
                    </a:cubicBezTo>
                    <a:cubicBezTo>
                      <a:pt x="296" y="185"/>
                      <a:pt x="298" y="189"/>
                      <a:pt x="297" y="192"/>
                    </a:cubicBezTo>
                    <a:cubicBezTo>
                      <a:pt x="296" y="194"/>
                      <a:pt x="294" y="195"/>
                      <a:pt x="293" y="194"/>
                    </a:cubicBezTo>
                    <a:cubicBezTo>
                      <a:pt x="291" y="193"/>
                      <a:pt x="293" y="190"/>
                      <a:pt x="291" y="189"/>
                    </a:cubicBezTo>
                    <a:cubicBezTo>
                      <a:pt x="290" y="189"/>
                      <a:pt x="289" y="192"/>
                      <a:pt x="287" y="192"/>
                    </a:cubicBezTo>
                    <a:cubicBezTo>
                      <a:pt x="286" y="192"/>
                      <a:pt x="286" y="190"/>
                      <a:pt x="286" y="188"/>
                    </a:cubicBezTo>
                    <a:cubicBezTo>
                      <a:pt x="286" y="184"/>
                      <a:pt x="287" y="180"/>
                      <a:pt x="289" y="177"/>
                    </a:cubicBezTo>
                    <a:cubicBezTo>
                      <a:pt x="290" y="175"/>
                      <a:pt x="294" y="175"/>
                      <a:pt x="296" y="173"/>
                    </a:cubicBezTo>
                    <a:cubicBezTo>
                      <a:pt x="297" y="171"/>
                      <a:pt x="298" y="169"/>
                      <a:pt x="300" y="167"/>
                    </a:cubicBezTo>
                    <a:cubicBezTo>
                      <a:pt x="301" y="166"/>
                      <a:pt x="303" y="168"/>
                      <a:pt x="303" y="167"/>
                    </a:cubicBezTo>
                    <a:cubicBezTo>
                      <a:pt x="303" y="165"/>
                      <a:pt x="302" y="164"/>
                      <a:pt x="301" y="163"/>
                    </a:cubicBezTo>
                    <a:cubicBezTo>
                      <a:pt x="299" y="162"/>
                      <a:pt x="297" y="160"/>
                      <a:pt x="295" y="160"/>
                    </a:cubicBezTo>
                    <a:cubicBezTo>
                      <a:pt x="289" y="159"/>
                      <a:pt x="282" y="160"/>
                      <a:pt x="276" y="160"/>
                    </a:cubicBezTo>
                    <a:cubicBezTo>
                      <a:pt x="274" y="160"/>
                      <a:pt x="272" y="159"/>
                      <a:pt x="271" y="158"/>
                    </a:cubicBezTo>
                    <a:cubicBezTo>
                      <a:pt x="270" y="156"/>
                      <a:pt x="272" y="154"/>
                      <a:pt x="272" y="151"/>
                    </a:cubicBezTo>
                    <a:cubicBezTo>
                      <a:pt x="272" y="149"/>
                      <a:pt x="271" y="146"/>
                      <a:pt x="269" y="146"/>
                    </a:cubicBezTo>
                    <a:cubicBezTo>
                      <a:pt x="267" y="145"/>
                      <a:pt x="266" y="150"/>
                      <a:pt x="264" y="149"/>
                    </a:cubicBezTo>
                    <a:cubicBezTo>
                      <a:pt x="262" y="148"/>
                      <a:pt x="262" y="144"/>
                      <a:pt x="259" y="143"/>
                    </a:cubicBezTo>
                    <a:cubicBezTo>
                      <a:pt x="258" y="142"/>
                      <a:pt x="257" y="145"/>
                      <a:pt x="256" y="144"/>
                    </a:cubicBezTo>
                    <a:cubicBezTo>
                      <a:pt x="254" y="143"/>
                      <a:pt x="253" y="139"/>
                      <a:pt x="250" y="138"/>
                    </a:cubicBezTo>
                    <a:cubicBezTo>
                      <a:pt x="249" y="138"/>
                      <a:pt x="249" y="140"/>
                      <a:pt x="250" y="141"/>
                    </a:cubicBezTo>
                    <a:cubicBezTo>
                      <a:pt x="250" y="142"/>
                      <a:pt x="252" y="142"/>
                      <a:pt x="252" y="143"/>
                    </a:cubicBezTo>
                    <a:cubicBezTo>
                      <a:pt x="252" y="145"/>
                      <a:pt x="249" y="147"/>
                      <a:pt x="249" y="150"/>
                    </a:cubicBezTo>
                    <a:cubicBezTo>
                      <a:pt x="249" y="152"/>
                      <a:pt x="251" y="153"/>
                      <a:pt x="252" y="154"/>
                    </a:cubicBezTo>
                    <a:cubicBezTo>
                      <a:pt x="254" y="157"/>
                      <a:pt x="259" y="158"/>
                      <a:pt x="259" y="161"/>
                    </a:cubicBezTo>
                    <a:cubicBezTo>
                      <a:pt x="259" y="163"/>
                      <a:pt x="255" y="161"/>
                      <a:pt x="254" y="162"/>
                    </a:cubicBezTo>
                    <a:cubicBezTo>
                      <a:pt x="253" y="162"/>
                      <a:pt x="255" y="164"/>
                      <a:pt x="254" y="165"/>
                    </a:cubicBezTo>
                    <a:cubicBezTo>
                      <a:pt x="254" y="166"/>
                      <a:pt x="253" y="165"/>
                      <a:pt x="252" y="166"/>
                    </a:cubicBezTo>
                    <a:cubicBezTo>
                      <a:pt x="252" y="167"/>
                      <a:pt x="251" y="168"/>
                      <a:pt x="251" y="169"/>
                    </a:cubicBezTo>
                    <a:cubicBezTo>
                      <a:pt x="252" y="171"/>
                      <a:pt x="255" y="171"/>
                      <a:pt x="256" y="172"/>
                    </a:cubicBezTo>
                    <a:cubicBezTo>
                      <a:pt x="258" y="173"/>
                      <a:pt x="259" y="174"/>
                      <a:pt x="259" y="176"/>
                    </a:cubicBezTo>
                    <a:cubicBezTo>
                      <a:pt x="259" y="178"/>
                      <a:pt x="256" y="179"/>
                      <a:pt x="256" y="181"/>
                    </a:cubicBezTo>
                    <a:cubicBezTo>
                      <a:pt x="255" y="182"/>
                      <a:pt x="257" y="183"/>
                      <a:pt x="258" y="184"/>
                    </a:cubicBezTo>
                    <a:cubicBezTo>
                      <a:pt x="259" y="186"/>
                      <a:pt x="258" y="188"/>
                      <a:pt x="259" y="190"/>
                    </a:cubicBezTo>
                    <a:cubicBezTo>
                      <a:pt x="260" y="191"/>
                      <a:pt x="262" y="189"/>
                      <a:pt x="263" y="190"/>
                    </a:cubicBezTo>
                    <a:cubicBezTo>
                      <a:pt x="263" y="191"/>
                      <a:pt x="262" y="192"/>
                      <a:pt x="262" y="193"/>
                    </a:cubicBezTo>
                    <a:cubicBezTo>
                      <a:pt x="262" y="194"/>
                      <a:pt x="262" y="195"/>
                      <a:pt x="262" y="197"/>
                    </a:cubicBezTo>
                    <a:cubicBezTo>
                      <a:pt x="262" y="198"/>
                      <a:pt x="263" y="199"/>
                      <a:pt x="263" y="201"/>
                    </a:cubicBezTo>
                    <a:cubicBezTo>
                      <a:pt x="263" y="202"/>
                      <a:pt x="263" y="203"/>
                      <a:pt x="263" y="205"/>
                    </a:cubicBezTo>
                    <a:cubicBezTo>
                      <a:pt x="263" y="207"/>
                      <a:pt x="265" y="209"/>
                      <a:pt x="266" y="211"/>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7" name="Freeform 2630"/>
              <p:cNvSpPr>
                <a:spLocks noChangeAspect="1"/>
              </p:cNvSpPr>
              <p:nvPr/>
            </p:nvSpPr>
            <p:spPr bwMode="auto">
              <a:xfrm>
                <a:off x="4187" y="2147"/>
                <a:ext cx="51" cy="30"/>
              </a:xfrm>
              <a:custGeom>
                <a:avLst/>
                <a:gdLst>
                  <a:gd name="T0" fmla="*/ 39 w 43"/>
                  <a:gd name="T1" fmla="*/ 10 h 25"/>
                  <a:gd name="T2" fmla="*/ 38 w 43"/>
                  <a:gd name="T3" fmla="*/ 14 h 25"/>
                  <a:gd name="T4" fmla="*/ 46 w 43"/>
                  <a:gd name="T5" fmla="*/ 16 h 25"/>
                  <a:gd name="T6" fmla="*/ 49 w 43"/>
                  <a:gd name="T7" fmla="*/ 25 h 25"/>
                  <a:gd name="T8" fmla="*/ 39 w 43"/>
                  <a:gd name="T9" fmla="*/ 26 h 25"/>
                  <a:gd name="T10" fmla="*/ 26 w 43"/>
                  <a:gd name="T11" fmla="*/ 29 h 25"/>
                  <a:gd name="T12" fmla="*/ 21 w 43"/>
                  <a:gd name="T13" fmla="*/ 26 h 25"/>
                  <a:gd name="T14" fmla="*/ 17 w 43"/>
                  <a:gd name="T15" fmla="*/ 30 h 25"/>
                  <a:gd name="T16" fmla="*/ 4 w 43"/>
                  <a:gd name="T17" fmla="*/ 26 h 25"/>
                  <a:gd name="T18" fmla="*/ 0 w 43"/>
                  <a:gd name="T19" fmla="*/ 20 h 25"/>
                  <a:gd name="T20" fmla="*/ 5 w 43"/>
                  <a:gd name="T21" fmla="*/ 11 h 25"/>
                  <a:gd name="T22" fmla="*/ 6 w 43"/>
                  <a:gd name="T23" fmla="*/ 5 h 25"/>
                  <a:gd name="T24" fmla="*/ 11 w 43"/>
                  <a:gd name="T25" fmla="*/ 1 h 25"/>
                  <a:gd name="T26" fmla="*/ 15 w 43"/>
                  <a:gd name="T27" fmla="*/ 2 h 25"/>
                  <a:gd name="T28" fmla="*/ 20 w 43"/>
                  <a:gd name="T29" fmla="*/ 1 h 25"/>
                  <a:gd name="T30" fmla="*/ 25 w 43"/>
                  <a:gd name="T31" fmla="*/ 5 h 25"/>
                  <a:gd name="T32" fmla="*/ 33 w 43"/>
                  <a:gd name="T33" fmla="*/ 6 h 25"/>
                  <a:gd name="T34" fmla="*/ 38 w 43"/>
                  <a:gd name="T35" fmla="*/ 5 h 25"/>
                  <a:gd name="T36" fmla="*/ 39 w 43"/>
                  <a:gd name="T37" fmla="*/ 1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25"/>
                  <a:gd name="T59" fmla="*/ 43 w 43"/>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25">
                    <a:moveTo>
                      <a:pt x="33" y="8"/>
                    </a:moveTo>
                    <a:cubicBezTo>
                      <a:pt x="33" y="9"/>
                      <a:pt x="31" y="11"/>
                      <a:pt x="32" y="12"/>
                    </a:cubicBezTo>
                    <a:cubicBezTo>
                      <a:pt x="34" y="13"/>
                      <a:pt x="38" y="12"/>
                      <a:pt x="39" y="13"/>
                    </a:cubicBezTo>
                    <a:cubicBezTo>
                      <a:pt x="41" y="15"/>
                      <a:pt x="43" y="19"/>
                      <a:pt x="41" y="21"/>
                    </a:cubicBezTo>
                    <a:cubicBezTo>
                      <a:pt x="40" y="23"/>
                      <a:pt x="36" y="22"/>
                      <a:pt x="33" y="22"/>
                    </a:cubicBezTo>
                    <a:cubicBezTo>
                      <a:pt x="30" y="23"/>
                      <a:pt x="26" y="24"/>
                      <a:pt x="22" y="24"/>
                    </a:cubicBezTo>
                    <a:cubicBezTo>
                      <a:pt x="20" y="24"/>
                      <a:pt x="19" y="22"/>
                      <a:pt x="18" y="22"/>
                    </a:cubicBezTo>
                    <a:cubicBezTo>
                      <a:pt x="16" y="22"/>
                      <a:pt x="16" y="25"/>
                      <a:pt x="14" y="25"/>
                    </a:cubicBezTo>
                    <a:cubicBezTo>
                      <a:pt x="10" y="25"/>
                      <a:pt x="6" y="24"/>
                      <a:pt x="3" y="22"/>
                    </a:cubicBezTo>
                    <a:cubicBezTo>
                      <a:pt x="1" y="21"/>
                      <a:pt x="1" y="19"/>
                      <a:pt x="0" y="17"/>
                    </a:cubicBezTo>
                    <a:cubicBezTo>
                      <a:pt x="2" y="15"/>
                      <a:pt x="4" y="11"/>
                      <a:pt x="4" y="9"/>
                    </a:cubicBezTo>
                    <a:cubicBezTo>
                      <a:pt x="5" y="7"/>
                      <a:pt x="4" y="6"/>
                      <a:pt x="5" y="4"/>
                    </a:cubicBezTo>
                    <a:cubicBezTo>
                      <a:pt x="6" y="3"/>
                      <a:pt x="8" y="2"/>
                      <a:pt x="9" y="1"/>
                    </a:cubicBezTo>
                    <a:cubicBezTo>
                      <a:pt x="11" y="1"/>
                      <a:pt x="12" y="2"/>
                      <a:pt x="13" y="2"/>
                    </a:cubicBezTo>
                    <a:cubicBezTo>
                      <a:pt x="15" y="2"/>
                      <a:pt x="16" y="0"/>
                      <a:pt x="17" y="1"/>
                    </a:cubicBezTo>
                    <a:cubicBezTo>
                      <a:pt x="19" y="1"/>
                      <a:pt x="20" y="3"/>
                      <a:pt x="21" y="4"/>
                    </a:cubicBezTo>
                    <a:cubicBezTo>
                      <a:pt x="23" y="5"/>
                      <a:pt x="25" y="5"/>
                      <a:pt x="28" y="5"/>
                    </a:cubicBezTo>
                    <a:cubicBezTo>
                      <a:pt x="29" y="5"/>
                      <a:pt x="31" y="4"/>
                      <a:pt x="32" y="4"/>
                    </a:cubicBezTo>
                    <a:cubicBezTo>
                      <a:pt x="33" y="5"/>
                      <a:pt x="33" y="7"/>
                      <a:pt x="33" y="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8" name="Freeform 2631"/>
              <p:cNvSpPr>
                <a:spLocks noChangeAspect="1"/>
              </p:cNvSpPr>
              <p:nvPr/>
            </p:nvSpPr>
            <p:spPr bwMode="auto">
              <a:xfrm>
                <a:off x="4054" y="2109"/>
                <a:ext cx="123" cy="76"/>
              </a:xfrm>
              <a:custGeom>
                <a:avLst/>
                <a:gdLst>
                  <a:gd name="T0" fmla="*/ 121 w 103"/>
                  <a:gd name="T1" fmla="*/ 47 h 63"/>
                  <a:gd name="T2" fmla="*/ 121 w 103"/>
                  <a:gd name="T3" fmla="*/ 53 h 63"/>
                  <a:gd name="T4" fmla="*/ 119 w 103"/>
                  <a:gd name="T5" fmla="*/ 60 h 63"/>
                  <a:gd name="T6" fmla="*/ 123 w 103"/>
                  <a:gd name="T7" fmla="*/ 71 h 63"/>
                  <a:gd name="T8" fmla="*/ 118 w 103"/>
                  <a:gd name="T9" fmla="*/ 75 h 63"/>
                  <a:gd name="T10" fmla="*/ 104 w 103"/>
                  <a:gd name="T11" fmla="*/ 74 h 63"/>
                  <a:gd name="T12" fmla="*/ 94 w 103"/>
                  <a:gd name="T13" fmla="*/ 70 h 63"/>
                  <a:gd name="T14" fmla="*/ 87 w 103"/>
                  <a:gd name="T15" fmla="*/ 70 h 63"/>
                  <a:gd name="T16" fmla="*/ 84 w 103"/>
                  <a:gd name="T17" fmla="*/ 66 h 63"/>
                  <a:gd name="T18" fmla="*/ 80 w 103"/>
                  <a:gd name="T19" fmla="*/ 68 h 63"/>
                  <a:gd name="T20" fmla="*/ 72 w 103"/>
                  <a:gd name="T21" fmla="*/ 62 h 63"/>
                  <a:gd name="T22" fmla="*/ 72 w 103"/>
                  <a:gd name="T23" fmla="*/ 57 h 63"/>
                  <a:gd name="T24" fmla="*/ 61 w 103"/>
                  <a:gd name="T25" fmla="*/ 53 h 63"/>
                  <a:gd name="T26" fmla="*/ 41 w 103"/>
                  <a:gd name="T27" fmla="*/ 52 h 63"/>
                  <a:gd name="T28" fmla="*/ 37 w 103"/>
                  <a:gd name="T29" fmla="*/ 49 h 63"/>
                  <a:gd name="T30" fmla="*/ 21 w 103"/>
                  <a:gd name="T31" fmla="*/ 42 h 63"/>
                  <a:gd name="T32" fmla="*/ 11 w 103"/>
                  <a:gd name="T33" fmla="*/ 30 h 63"/>
                  <a:gd name="T34" fmla="*/ 5 w 103"/>
                  <a:gd name="T35" fmla="*/ 30 h 63"/>
                  <a:gd name="T36" fmla="*/ 0 w 103"/>
                  <a:gd name="T37" fmla="*/ 27 h 63"/>
                  <a:gd name="T38" fmla="*/ 1 w 103"/>
                  <a:gd name="T39" fmla="*/ 18 h 63"/>
                  <a:gd name="T40" fmla="*/ 1 w 103"/>
                  <a:gd name="T41" fmla="*/ 13 h 63"/>
                  <a:gd name="T42" fmla="*/ 6 w 103"/>
                  <a:gd name="T43" fmla="*/ 10 h 63"/>
                  <a:gd name="T44" fmla="*/ 13 w 103"/>
                  <a:gd name="T45" fmla="*/ 2 h 63"/>
                  <a:gd name="T46" fmla="*/ 18 w 103"/>
                  <a:gd name="T47" fmla="*/ 6 h 63"/>
                  <a:gd name="T48" fmla="*/ 18 w 103"/>
                  <a:gd name="T49" fmla="*/ 1 h 63"/>
                  <a:gd name="T50" fmla="*/ 23 w 103"/>
                  <a:gd name="T51" fmla="*/ 1 h 63"/>
                  <a:gd name="T52" fmla="*/ 32 w 103"/>
                  <a:gd name="T53" fmla="*/ 5 h 63"/>
                  <a:gd name="T54" fmla="*/ 44 w 103"/>
                  <a:gd name="T55" fmla="*/ 13 h 63"/>
                  <a:gd name="T56" fmla="*/ 51 w 103"/>
                  <a:gd name="T57" fmla="*/ 22 h 63"/>
                  <a:gd name="T58" fmla="*/ 55 w 103"/>
                  <a:gd name="T59" fmla="*/ 17 h 63"/>
                  <a:gd name="T60" fmla="*/ 60 w 103"/>
                  <a:gd name="T61" fmla="*/ 17 h 63"/>
                  <a:gd name="T62" fmla="*/ 60 w 103"/>
                  <a:gd name="T63" fmla="*/ 24 h 63"/>
                  <a:gd name="T64" fmla="*/ 62 w 103"/>
                  <a:gd name="T65" fmla="*/ 29 h 63"/>
                  <a:gd name="T66" fmla="*/ 75 w 103"/>
                  <a:gd name="T67" fmla="*/ 30 h 63"/>
                  <a:gd name="T68" fmla="*/ 75 w 103"/>
                  <a:gd name="T69" fmla="*/ 36 h 63"/>
                  <a:gd name="T70" fmla="*/ 82 w 103"/>
                  <a:gd name="T71" fmla="*/ 37 h 63"/>
                  <a:gd name="T72" fmla="*/ 87 w 103"/>
                  <a:gd name="T73" fmla="*/ 43 h 63"/>
                  <a:gd name="T74" fmla="*/ 92 w 103"/>
                  <a:gd name="T75" fmla="*/ 42 h 63"/>
                  <a:gd name="T76" fmla="*/ 96 w 103"/>
                  <a:gd name="T77" fmla="*/ 46 h 63"/>
                  <a:gd name="T78" fmla="*/ 100 w 103"/>
                  <a:gd name="T79" fmla="*/ 42 h 63"/>
                  <a:gd name="T80" fmla="*/ 105 w 103"/>
                  <a:gd name="T81" fmla="*/ 47 h 63"/>
                  <a:gd name="T82" fmla="*/ 110 w 103"/>
                  <a:gd name="T83" fmla="*/ 49 h 63"/>
                  <a:gd name="T84" fmla="*/ 117 w 103"/>
                  <a:gd name="T85" fmla="*/ 46 h 63"/>
                  <a:gd name="T86" fmla="*/ 121 w 103"/>
                  <a:gd name="T87" fmla="*/ 47 h 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63"/>
                  <a:gd name="T134" fmla="*/ 103 w 103"/>
                  <a:gd name="T135" fmla="*/ 63 h 6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63">
                    <a:moveTo>
                      <a:pt x="101" y="39"/>
                    </a:moveTo>
                    <a:cubicBezTo>
                      <a:pt x="101" y="40"/>
                      <a:pt x="101" y="42"/>
                      <a:pt x="101" y="44"/>
                    </a:cubicBezTo>
                    <a:cubicBezTo>
                      <a:pt x="101" y="46"/>
                      <a:pt x="100" y="48"/>
                      <a:pt x="100" y="50"/>
                    </a:cubicBezTo>
                    <a:cubicBezTo>
                      <a:pt x="101" y="53"/>
                      <a:pt x="103" y="56"/>
                      <a:pt x="103" y="59"/>
                    </a:cubicBezTo>
                    <a:cubicBezTo>
                      <a:pt x="103" y="60"/>
                      <a:pt x="101" y="62"/>
                      <a:pt x="99" y="62"/>
                    </a:cubicBezTo>
                    <a:cubicBezTo>
                      <a:pt x="95" y="63"/>
                      <a:pt x="91" y="61"/>
                      <a:pt x="87" y="61"/>
                    </a:cubicBezTo>
                    <a:cubicBezTo>
                      <a:pt x="84" y="60"/>
                      <a:pt x="82" y="59"/>
                      <a:pt x="79" y="58"/>
                    </a:cubicBezTo>
                    <a:cubicBezTo>
                      <a:pt x="77" y="58"/>
                      <a:pt x="75" y="59"/>
                      <a:pt x="73" y="58"/>
                    </a:cubicBezTo>
                    <a:cubicBezTo>
                      <a:pt x="71" y="58"/>
                      <a:pt x="71" y="55"/>
                      <a:pt x="70" y="55"/>
                    </a:cubicBezTo>
                    <a:cubicBezTo>
                      <a:pt x="69" y="54"/>
                      <a:pt x="68" y="56"/>
                      <a:pt x="67" y="56"/>
                    </a:cubicBezTo>
                    <a:cubicBezTo>
                      <a:pt x="64" y="55"/>
                      <a:pt x="62" y="53"/>
                      <a:pt x="60" y="51"/>
                    </a:cubicBezTo>
                    <a:cubicBezTo>
                      <a:pt x="59" y="50"/>
                      <a:pt x="61" y="48"/>
                      <a:pt x="60" y="47"/>
                    </a:cubicBezTo>
                    <a:cubicBezTo>
                      <a:pt x="58" y="45"/>
                      <a:pt x="54" y="44"/>
                      <a:pt x="51" y="44"/>
                    </a:cubicBezTo>
                    <a:cubicBezTo>
                      <a:pt x="45" y="43"/>
                      <a:pt x="40" y="44"/>
                      <a:pt x="34" y="43"/>
                    </a:cubicBezTo>
                    <a:cubicBezTo>
                      <a:pt x="33" y="43"/>
                      <a:pt x="32" y="41"/>
                      <a:pt x="31" y="41"/>
                    </a:cubicBezTo>
                    <a:cubicBezTo>
                      <a:pt x="27" y="38"/>
                      <a:pt x="22" y="38"/>
                      <a:pt x="18" y="35"/>
                    </a:cubicBezTo>
                    <a:cubicBezTo>
                      <a:pt x="14" y="32"/>
                      <a:pt x="12" y="28"/>
                      <a:pt x="9" y="25"/>
                    </a:cubicBezTo>
                    <a:cubicBezTo>
                      <a:pt x="8" y="24"/>
                      <a:pt x="6" y="26"/>
                      <a:pt x="4" y="25"/>
                    </a:cubicBezTo>
                    <a:cubicBezTo>
                      <a:pt x="3" y="24"/>
                      <a:pt x="1" y="23"/>
                      <a:pt x="0" y="22"/>
                    </a:cubicBezTo>
                    <a:cubicBezTo>
                      <a:pt x="0" y="19"/>
                      <a:pt x="1" y="17"/>
                      <a:pt x="1" y="15"/>
                    </a:cubicBezTo>
                    <a:cubicBezTo>
                      <a:pt x="2" y="13"/>
                      <a:pt x="0" y="13"/>
                      <a:pt x="1" y="11"/>
                    </a:cubicBezTo>
                    <a:cubicBezTo>
                      <a:pt x="2" y="10"/>
                      <a:pt x="3" y="9"/>
                      <a:pt x="5" y="8"/>
                    </a:cubicBezTo>
                    <a:cubicBezTo>
                      <a:pt x="7" y="6"/>
                      <a:pt x="9" y="4"/>
                      <a:pt x="11" y="2"/>
                    </a:cubicBezTo>
                    <a:cubicBezTo>
                      <a:pt x="12" y="3"/>
                      <a:pt x="13" y="6"/>
                      <a:pt x="15" y="5"/>
                    </a:cubicBezTo>
                    <a:cubicBezTo>
                      <a:pt x="16" y="5"/>
                      <a:pt x="14" y="2"/>
                      <a:pt x="15" y="1"/>
                    </a:cubicBezTo>
                    <a:cubicBezTo>
                      <a:pt x="16" y="0"/>
                      <a:pt x="18" y="1"/>
                      <a:pt x="19" y="1"/>
                    </a:cubicBezTo>
                    <a:cubicBezTo>
                      <a:pt x="21" y="2"/>
                      <a:pt x="24" y="3"/>
                      <a:pt x="27" y="4"/>
                    </a:cubicBezTo>
                    <a:cubicBezTo>
                      <a:pt x="30" y="6"/>
                      <a:pt x="34" y="9"/>
                      <a:pt x="37" y="11"/>
                    </a:cubicBezTo>
                    <a:cubicBezTo>
                      <a:pt x="39" y="13"/>
                      <a:pt x="40" y="17"/>
                      <a:pt x="43" y="18"/>
                    </a:cubicBezTo>
                    <a:cubicBezTo>
                      <a:pt x="45" y="18"/>
                      <a:pt x="45" y="14"/>
                      <a:pt x="46" y="14"/>
                    </a:cubicBezTo>
                    <a:cubicBezTo>
                      <a:pt x="47" y="13"/>
                      <a:pt x="49" y="13"/>
                      <a:pt x="50" y="14"/>
                    </a:cubicBezTo>
                    <a:cubicBezTo>
                      <a:pt x="51" y="16"/>
                      <a:pt x="49" y="18"/>
                      <a:pt x="50" y="20"/>
                    </a:cubicBezTo>
                    <a:cubicBezTo>
                      <a:pt x="50" y="22"/>
                      <a:pt x="51" y="23"/>
                      <a:pt x="52" y="24"/>
                    </a:cubicBezTo>
                    <a:cubicBezTo>
                      <a:pt x="55" y="25"/>
                      <a:pt x="60" y="24"/>
                      <a:pt x="63" y="25"/>
                    </a:cubicBezTo>
                    <a:cubicBezTo>
                      <a:pt x="64" y="26"/>
                      <a:pt x="62" y="29"/>
                      <a:pt x="63" y="30"/>
                    </a:cubicBezTo>
                    <a:cubicBezTo>
                      <a:pt x="64" y="31"/>
                      <a:pt x="67" y="30"/>
                      <a:pt x="69" y="31"/>
                    </a:cubicBezTo>
                    <a:cubicBezTo>
                      <a:pt x="71" y="32"/>
                      <a:pt x="71" y="35"/>
                      <a:pt x="73" y="36"/>
                    </a:cubicBezTo>
                    <a:cubicBezTo>
                      <a:pt x="74" y="37"/>
                      <a:pt x="76" y="34"/>
                      <a:pt x="77" y="35"/>
                    </a:cubicBezTo>
                    <a:cubicBezTo>
                      <a:pt x="78" y="35"/>
                      <a:pt x="78" y="38"/>
                      <a:pt x="80" y="38"/>
                    </a:cubicBezTo>
                    <a:cubicBezTo>
                      <a:pt x="81" y="38"/>
                      <a:pt x="82" y="35"/>
                      <a:pt x="84" y="35"/>
                    </a:cubicBezTo>
                    <a:cubicBezTo>
                      <a:pt x="86" y="35"/>
                      <a:pt x="86" y="38"/>
                      <a:pt x="88" y="39"/>
                    </a:cubicBezTo>
                    <a:cubicBezTo>
                      <a:pt x="89" y="40"/>
                      <a:pt x="91" y="41"/>
                      <a:pt x="92" y="41"/>
                    </a:cubicBezTo>
                    <a:cubicBezTo>
                      <a:pt x="94" y="41"/>
                      <a:pt x="96" y="39"/>
                      <a:pt x="98" y="38"/>
                    </a:cubicBezTo>
                    <a:cubicBezTo>
                      <a:pt x="99" y="38"/>
                      <a:pt x="100" y="39"/>
                      <a:pt x="101" y="3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29" name="Freeform 2632"/>
              <p:cNvSpPr>
                <a:spLocks noChangeAspect="1"/>
              </p:cNvSpPr>
              <p:nvPr/>
            </p:nvSpPr>
            <p:spPr bwMode="auto">
              <a:xfrm>
                <a:off x="4180" y="2177"/>
                <a:ext cx="75" cy="103"/>
              </a:xfrm>
              <a:custGeom>
                <a:avLst/>
                <a:gdLst>
                  <a:gd name="T0" fmla="*/ 25 w 63"/>
                  <a:gd name="T1" fmla="*/ 87 h 86"/>
                  <a:gd name="T2" fmla="*/ 29 w 63"/>
                  <a:gd name="T3" fmla="*/ 79 h 86"/>
                  <a:gd name="T4" fmla="*/ 33 w 63"/>
                  <a:gd name="T5" fmla="*/ 85 h 86"/>
                  <a:gd name="T6" fmla="*/ 40 w 63"/>
                  <a:gd name="T7" fmla="*/ 74 h 86"/>
                  <a:gd name="T8" fmla="*/ 36 w 63"/>
                  <a:gd name="T9" fmla="*/ 59 h 86"/>
                  <a:gd name="T10" fmla="*/ 44 w 63"/>
                  <a:gd name="T11" fmla="*/ 68 h 86"/>
                  <a:gd name="T12" fmla="*/ 55 w 63"/>
                  <a:gd name="T13" fmla="*/ 71 h 86"/>
                  <a:gd name="T14" fmla="*/ 60 w 63"/>
                  <a:gd name="T15" fmla="*/ 84 h 86"/>
                  <a:gd name="T16" fmla="*/ 62 w 63"/>
                  <a:gd name="T17" fmla="*/ 92 h 86"/>
                  <a:gd name="T18" fmla="*/ 65 w 63"/>
                  <a:gd name="T19" fmla="*/ 103 h 86"/>
                  <a:gd name="T20" fmla="*/ 73 w 63"/>
                  <a:gd name="T21" fmla="*/ 101 h 86"/>
                  <a:gd name="T22" fmla="*/ 70 w 63"/>
                  <a:gd name="T23" fmla="*/ 72 h 86"/>
                  <a:gd name="T24" fmla="*/ 64 w 63"/>
                  <a:gd name="T25" fmla="*/ 54 h 86"/>
                  <a:gd name="T26" fmla="*/ 57 w 63"/>
                  <a:gd name="T27" fmla="*/ 65 h 86"/>
                  <a:gd name="T28" fmla="*/ 50 w 63"/>
                  <a:gd name="T29" fmla="*/ 61 h 86"/>
                  <a:gd name="T30" fmla="*/ 44 w 63"/>
                  <a:gd name="T31" fmla="*/ 60 h 86"/>
                  <a:gd name="T32" fmla="*/ 56 w 63"/>
                  <a:gd name="T33" fmla="*/ 42 h 86"/>
                  <a:gd name="T34" fmla="*/ 64 w 63"/>
                  <a:gd name="T35" fmla="*/ 35 h 86"/>
                  <a:gd name="T36" fmla="*/ 55 w 63"/>
                  <a:gd name="T37" fmla="*/ 26 h 86"/>
                  <a:gd name="T38" fmla="*/ 26 w 63"/>
                  <a:gd name="T39" fmla="*/ 24 h 86"/>
                  <a:gd name="T40" fmla="*/ 24 w 63"/>
                  <a:gd name="T41" fmla="*/ 10 h 86"/>
                  <a:gd name="T42" fmla="*/ 12 w 63"/>
                  <a:gd name="T43" fmla="*/ 6 h 86"/>
                  <a:gd name="T44" fmla="*/ 1 w 63"/>
                  <a:gd name="T45" fmla="*/ 0 h 86"/>
                  <a:gd name="T46" fmla="*/ 4 w 63"/>
                  <a:gd name="T47" fmla="*/ 6 h 86"/>
                  <a:gd name="T48" fmla="*/ 4 w 63"/>
                  <a:gd name="T49" fmla="*/ 19 h 86"/>
                  <a:gd name="T50" fmla="*/ 6 w 63"/>
                  <a:gd name="T51" fmla="*/ 29 h 86"/>
                  <a:gd name="T52" fmla="*/ 4 w 63"/>
                  <a:gd name="T53" fmla="*/ 34 h 86"/>
                  <a:gd name="T54" fmla="*/ 8 w 63"/>
                  <a:gd name="T55" fmla="*/ 41 h 86"/>
                  <a:gd name="T56" fmla="*/ 8 w 63"/>
                  <a:gd name="T57" fmla="*/ 52 h 86"/>
                  <a:gd name="T58" fmla="*/ 12 w 63"/>
                  <a:gd name="T59" fmla="*/ 62 h 86"/>
                  <a:gd name="T60" fmla="*/ 15 w 63"/>
                  <a:gd name="T61" fmla="*/ 66 h 86"/>
                  <a:gd name="T62" fmla="*/ 17 w 63"/>
                  <a:gd name="T63" fmla="*/ 75 h 86"/>
                  <a:gd name="T64" fmla="*/ 20 w 63"/>
                  <a:gd name="T65" fmla="*/ 87 h 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86"/>
                  <a:gd name="T101" fmla="*/ 63 w 63"/>
                  <a:gd name="T102" fmla="*/ 86 h 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86">
                    <a:moveTo>
                      <a:pt x="17" y="73"/>
                    </a:moveTo>
                    <a:cubicBezTo>
                      <a:pt x="18" y="73"/>
                      <a:pt x="20" y="74"/>
                      <a:pt x="21" y="73"/>
                    </a:cubicBezTo>
                    <a:cubicBezTo>
                      <a:pt x="22" y="73"/>
                      <a:pt x="24" y="72"/>
                      <a:pt x="24" y="71"/>
                    </a:cubicBezTo>
                    <a:cubicBezTo>
                      <a:pt x="24" y="70"/>
                      <a:pt x="23" y="67"/>
                      <a:pt x="24" y="66"/>
                    </a:cubicBezTo>
                    <a:cubicBezTo>
                      <a:pt x="25" y="65"/>
                      <a:pt x="25" y="68"/>
                      <a:pt x="26" y="69"/>
                    </a:cubicBezTo>
                    <a:cubicBezTo>
                      <a:pt x="27" y="70"/>
                      <a:pt x="27" y="71"/>
                      <a:pt x="28" y="71"/>
                    </a:cubicBezTo>
                    <a:cubicBezTo>
                      <a:pt x="30" y="71"/>
                      <a:pt x="32" y="70"/>
                      <a:pt x="32" y="69"/>
                    </a:cubicBezTo>
                    <a:cubicBezTo>
                      <a:pt x="33" y="67"/>
                      <a:pt x="34" y="64"/>
                      <a:pt x="34" y="62"/>
                    </a:cubicBezTo>
                    <a:cubicBezTo>
                      <a:pt x="33" y="59"/>
                      <a:pt x="31" y="57"/>
                      <a:pt x="30" y="55"/>
                    </a:cubicBezTo>
                    <a:cubicBezTo>
                      <a:pt x="30" y="53"/>
                      <a:pt x="29" y="50"/>
                      <a:pt x="30" y="49"/>
                    </a:cubicBezTo>
                    <a:cubicBezTo>
                      <a:pt x="31" y="48"/>
                      <a:pt x="32" y="50"/>
                      <a:pt x="33" y="52"/>
                    </a:cubicBezTo>
                    <a:cubicBezTo>
                      <a:pt x="34" y="53"/>
                      <a:pt x="35" y="56"/>
                      <a:pt x="37" y="57"/>
                    </a:cubicBezTo>
                    <a:cubicBezTo>
                      <a:pt x="38" y="58"/>
                      <a:pt x="40" y="58"/>
                      <a:pt x="41" y="58"/>
                    </a:cubicBezTo>
                    <a:cubicBezTo>
                      <a:pt x="43" y="58"/>
                      <a:pt x="45" y="58"/>
                      <a:pt x="46" y="59"/>
                    </a:cubicBezTo>
                    <a:cubicBezTo>
                      <a:pt x="48" y="60"/>
                      <a:pt x="50" y="61"/>
                      <a:pt x="50" y="63"/>
                    </a:cubicBezTo>
                    <a:cubicBezTo>
                      <a:pt x="51" y="65"/>
                      <a:pt x="51" y="67"/>
                      <a:pt x="50" y="70"/>
                    </a:cubicBezTo>
                    <a:cubicBezTo>
                      <a:pt x="50" y="71"/>
                      <a:pt x="49" y="73"/>
                      <a:pt x="49" y="74"/>
                    </a:cubicBezTo>
                    <a:cubicBezTo>
                      <a:pt x="49" y="76"/>
                      <a:pt x="52" y="76"/>
                      <a:pt x="52" y="77"/>
                    </a:cubicBezTo>
                    <a:cubicBezTo>
                      <a:pt x="53" y="78"/>
                      <a:pt x="52" y="80"/>
                      <a:pt x="52" y="82"/>
                    </a:cubicBezTo>
                    <a:cubicBezTo>
                      <a:pt x="53" y="83"/>
                      <a:pt x="54" y="85"/>
                      <a:pt x="55" y="86"/>
                    </a:cubicBezTo>
                    <a:cubicBezTo>
                      <a:pt x="55" y="84"/>
                      <a:pt x="54" y="81"/>
                      <a:pt x="55" y="80"/>
                    </a:cubicBezTo>
                    <a:cubicBezTo>
                      <a:pt x="57" y="79"/>
                      <a:pt x="60" y="85"/>
                      <a:pt x="61" y="84"/>
                    </a:cubicBezTo>
                    <a:cubicBezTo>
                      <a:pt x="63" y="80"/>
                      <a:pt x="60" y="76"/>
                      <a:pt x="59" y="72"/>
                    </a:cubicBezTo>
                    <a:cubicBezTo>
                      <a:pt x="59" y="68"/>
                      <a:pt x="60" y="64"/>
                      <a:pt x="59" y="60"/>
                    </a:cubicBezTo>
                    <a:cubicBezTo>
                      <a:pt x="58" y="57"/>
                      <a:pt x="55" y="55"/>
                      <a:pt x="54" y="52"/>
                    </a:cubicBezTo>
                    <a:cubicBezTo>
                      <a:pt x="53" y="49"/>
                      <a:pt x="55" y="47"/>
                      <a:pt x="54" y="45"/>
                    </a:cubicBezTo>
                    <a:cubicBezTo>
                      <a:pt x="53" y="44"/>
                      <a:pt x="50" y="43"/>
                      <a:pt x="49" y="44"/>
                    </a:cubicBezTo>
                    <a:cubicBezTo>
                      <a:pt x="47" y="47"/>
                      <a:pt x="49" y="51"/>
                      <a:pt x="48" y="54"/>
                    </a:cubicBezTo>
                    <a:cubicBezTo>
                      <a:pt x="47" y="56"/>
                      <a:pt x="45" y="57"/>
                      <a:pt x="44" y="56"/>
                    </a:cubicBezTo>
                    <a:cubicBezTo>
                      <a:pt x="42" y="55"/>
                      <a:pt x="44" y="52"/>
                      <a:pt x="42" y="51"/>
                    </a:cubicBezTo>
                    <a:cubicBezTo>
                      <a:pt x="41" y="51"/>
                      <a:pt x="40" y="54"/>
                      <a:pt x="38" y="54"/>
                    </a:cubicBezTo>
                    <a:cubicBezTo>
                      <a:pt x="37" y="54"/>
                      <a:pt x="37" y="52"/>
                      <a:pt x="37" y="50"/>
                    </a:cubicBezTo>
                    <a:cubicBezTo>
                      <a:pt x="37" y="46"/>
                      <a:pt x="38" y="42"/>
                      <a:pt x="40" y="39"/>
                    </a:cubicBezTo>
                    <a:cubicBezTo>
                      <a:pt x="41" y="37"/>
                      <a:pt x="45" y="37"/>
                      <a:pt x="47" y="35"/>
                    </a:cubicBezTo>
                    <a:cubicBezTo>
                      <a:pt x="48" y="33"/>
                      <a:pt x="49" y="31"/>
                      <a:pt x="51" y="29"/>
                    </a:cubicBezTo>
                    <a:cubicBezTo>
                      <a:pt x="52" y="28"/>
                      <a:pt x="54" y="30"/>
                      <a:pt x="54" y="29"/>
                    </a:cubicBezTo>
                    <a:cubicBezTo>
                      <a:pt x="54" y="27"/>
                      <a:pt x="53" y="26"/>
                      <a:pt x="52" y="25"/>
                    </a:cubicBezTo>
                    <a:cubicBezTo>
                      <a:pt x="50" y="24"/>
                      <a:pt x="48" y="22"/>
                      <a:pt x="46" y="22"/>
                    </a:cubicBezTo>
                    <a:cubicBezTo>
                      <a:pt x="40" y="21"/>
                      <a:pt x="33" y="22"/>
                      <a:pt x="27" y="22"/>
                    </a:cubicBezTo>
                    <a:cubicBezTo>
                      <a:pt x="25" y="22"/>
                      <a:pt x="23" y="21"/>
                      <a:pt x="22" y="20"/>
                    </a:cubicBezTo>
                    <a:cubicBezTo>
                      <a:pt x="21" y="18"/>
                      <a:pt x="23" y="16"/>
                      <a:pt x="23" y="13"/>
                    </a:cubicBezTo>
                    <a:cubicBezTo>
                      <a:pt x="23" y="11"/>
                      <a:pt x="22" y="8"/>
                      <a:pt x="20" y="8"/>
                    </a:cubicBezTo>
                    <a:cubicBezTo>
                      <a:pt x="18" y="7"/>
                      <a:pt x="17" y="12"/>
                      <a:pt x="15" y="11"/>
                    </a:cubicBezTo>
                    <a:cubicBezTo>
                      <a:pt x="13" y="10"/>
                      <a:pt x="13" y="6"/>
                      <a:pt x="10" y="5"/>
                    </a:cubicBezTo>
                    <a:cubicBezTo>
                      <a:pt x="9" y="4"/>
                      <a:pt x="8" y="7"/>
                      <a:pt x="7" y="6"/>
                    </a:cubicBezTo>
                    <a:cubicBezTo>
                      <a:pt x="5" y="5"/>
                      <a:pt x="4" y="1"/>
                      <a:pt x="1" y="0"/>
                    </a:cubicBezTo>
                    <a:cubicBezTo>
                      <a:pt x="0" y="0"/>
                      <a:pt x="0" y="2"/>
                      <a:pt x="1" y="3"/>
                    </a:cubicBezTo>
                    <a:cubicBezTo>
                      <a:pt x="1" y="4"/>
                      <a:pt x="3" y="4"/>
                      <a:pt x="3" y="5"/>
                    </a:cubicBezTo>
                    <a:cubicBezTo>
                      <a:pt x="3" y="7"/>
                      <a:pt x="0" y="9"/>
                      <a:pt x="0" y="12"/>
                    </a:cubicBezTo>
                    <a:cubicBezTo>
                      <a:pt x="0" y="14"/>
                      <a:pt x="2" y="15"/>
                      <a:pt x="3" y="16"/>
                    </a:cubicBezTo>
                    <a:cubicBezTo>
                      <a:pt x="5" y="19"/>
                      <a:pt x="10" y="20"/>
                      <a:pt x="10" y="23"/>
                    </a:cubicBezTo>
                    <a:cubicBezTo>
                      <a:pt x="10" y="25"/>
                      <a:pt x="6" y="23"/>
                      <a:pt x="5" y="24"/>
                    </a:cubicBezTo>
                    <a:cubicBezTo>
                      <a:pt x="4" y="24"/>
                      <a:pt x="6" y="26"/>
                      <a:pt x="5" y="27"/>
                    </a:cubicBezTo>
                    <a:cubicBezTo>
                      <a:pt x="5" y="28"/>
                      <a:pt x="4" y="27"/>
                      <a:pt x="3" y="28"/>
                    </a:cubicBezTo>
                    <a:cubicBezTo>
                      <a:pt x="3" y="29"/>
                      <a:pt x="2" y="30"/>
                      <a:pt x="2" y="31"/>
                    </a:cubicBezTo>
                    <a:cubicBezTo>
                      <a:pt x="3" y="33"/>
                      <a:pt x="6" y="33"/>
                      <a:pt x="7" y="34"/>
                    </a:cubicBezTo>
                    <a:cubicBezTo>
                      <a:pt x="9" y="35"/>
                      <a:pt x="10" y="36"/>
                      <a:pt x="10" y="38"/>
                    </a:cubicBezTo>
                    <a:cubicBezTo>
                      <a:pt x="10" y="40"/>
                      <a:pt x="7" y="41"/>
                      <a:pt x="7" y="43"/>
                    </a:cubicBezTo>
                    <a:cubicBezTo>
                      <a:pt x="6" y="44"/>
                      <a:pt x="8" y="45"/>
                      <a:pt x="9" y="46"/>
                    </a:cubicBezTo>
                    <a:cubicBezTo>
                      <a:pt x="10" y="48"/>
                      <a:pt x="9" y="50"/>
                      <a:pt x="10" y="52"/>
                    </a:cubicBezTo>
                    <a:cubicBezTo>
                      <a:pt x="11" y="53"/>
                      <a:pt x="13" y="51"/>
                      <a:pt x="14" y="52"/>
                    </a:cubicBezTo>
                    <a:cubicBezTo>
                      <a:pt x="14" y="53"/>
                      <a:pt x="13" y="54"/>
                      <a:pt x="13" y="55"/>
                    </a:cubicBezTo>
                    <a:cubicBezTo>
                      <a:pt x="13" y="56"/>
                      <a:pt x="13" y="57"/>
                      <a:pt x="13" y="59"/>
                    </a:cubicBezTo>
                    <a:cubicBezTo>
                      <a:pt x="13" y="60"/>
                      <a:pt x="14" y="61"/>
                      <a:pt x="14" y="63"/>
                    </a:cubicBezTo>
                    <a:cubicBezTo>
                      <a:pt x="14" y="64"/>
                      <a:pt x="14" y="65"/>
                      <a:pt x="14" y="67"/>
                    </a:cubicBezTo>
                    <a:cubicBezTo>
                      <a:pt x="14" y="69"/>
                      <a:pt x="16" y="71"/>
                      <a:pt x="17" y="7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0" name="Freeform 2633"/>
              <p:cNvSpPr>
                <a:spLocks noChangeAspect="1"/>
              </p:cNvSpPr>
              <p:nvPr/>
            </p:nvSpPr>
            <p:spPr bwMode="auto">
              <a:xfrm>
                <a:off x="4244" y="2144"/>
                <a:ext cx="136" cy="329"/>
              </a:xfrm>
              <a:custGeom>
                <a:avLst/>
                <a:gdLst>
                  <a:gd name="T0" fmla="*/ 122 w 113"/>
                  <a:gd name="T1" fmla="*/ 124 h 274"/>
                  <a:gd name="T2" fmla="*/ 104 w 113"/>
                  <a:gd name="T3" fmla="*/ 116 h 274"/>
                  <a:gd name="T4" fmla="*/ 107 w 113"/>
                  <a:gd name="T5" fmla="*/ 100 h 274"/>
                  <a:gd name="T6" fmla="*/ 100 w 113"/>
                  <a:gd name="T7" fmla="*/ 78 h 274"/>
                  <a:gd name="T8" fmla="*/ 77 w 113"/>
                  <a:gd name="T9" fmla="*/ 82 h 274"/>
                  <a:gd name="T10" fmla="*/ 82 w 113"/>
                  <a:gd name="T11" fmla="*/ 58 h 274"/>
                  <a:gd name="T12" fmla="*/ 91 w 113"/>
                  <a:gd name="T13" fmla="*/ 41 h 274"/>
                  <a:gd name="T14" fmla="*/ 82 w 113"/>
                  <a:gd name="T15" fmla="*/ 17 h 274"/>
                  <a:gd name="T16" fmla="*/ 70 w 113"/>
                  <a:gd name="T17" fmla="*/ 6 h 274"/>
                  <a:gd name="T18" fmla="*/ 63 w 113"/>
                  <a:gd name="T19" fmla="*/ 18 h 274"/>
                  <a:gd name="T20" fmla="*/ 58 w 113"/>
                  <a:gd name="T21" fmla="*/ 22 h 274"/>
                  <a:gd name="T22" fmla="*/ 39 w 113"/>
                  <a:gd name="T23" fmla="*/ 34 h 274"/>
                  <a:gd name="T24" fmla="*/ 41 w 113"/>
                  <a:gd name="T25" fmla="*/ 46 h 274"/>
                  <a:gd name="T26" fmla="*/ 31 w 113"/>
                  <a:gd name="T27" fmla="*/ 56 h 274"/>
                  <a:gd name="T28" fmla="*/ 24 w 113"/>
                  <a:gd name="T29" fmla="*/ 84 h 274"/>
                  <a:gd name="T30" fmla="*/ 18 w 113"/>
                  <a:gd name="T31" fmla="*/ 89 h 274"/>
                  <a:gd name="T32" fmla="*/ 14 w 113"/>
                  <a:gd name="T33" fmla="*/ 112 h 274"/>
                  <a:gd name="T34" fmla="*/ 6 w 113"/>
                  <a:gd name="T35" fmla="*/ 119 h 274"/>
                  <a:gd name="T36" fmla="*/ 1 w 113"/>
                  <a:gd name="T37" fmla="*/ 136 h 274"/>
                  <a:gd name="T38" fmla="*/ 11 w 113"/>
                  <a:gd name="T39" fmla="*/ 148 h 274"/>
                  <a:gd name="T40" fmla="*/ 28 w 113"/>
                  <a:gd name="T41" fmla="*/ 156 h 274"/>
                  <a:gd name="T42" fmla="*/ 36 w 113"/>
                  <a:gd name="T43" fmla="*/ 174 h 274"/>
                  <a:gd name="T44" fmla="*/ 40 w 113"/>
                  <a:gd name="T45" fmla="*/ 211 h 274"/>
                  <a:gd name="T46" fmla="*/ 45 w 113"/>
                  <a:gd name="T47" fmla="*/ 215 h 274"/>
                  <a:gd name="T48" fmla="*/ 52 w 113"/>
                  <a:gd name="T49" fmla="*/ 221 h 274"/>
                  <a:gd name="T50" fmla="*/ 58 w 113"/>
                  <a:gd name="T51" fmla="*/ 225 h 274"/>
                  <a:gd name="T52" fmla="*/ 69 w 113"/>
                  <a:gd name="T53" fmla="*/ 215 h 274"/>
                  <a:gd name="T54" fmla="*/ 75 w 113"/>
                  <a:gd name="T55" fmla="*/ 209 h 274"/>
                  <a:gd name="T56" fmla="*/ 84 w 113"/>
                  <a:gd name="T57" fmla="*/ 211 h 274"/>
                  <a:gd name="T58" fmla="*/ 91 w 113"/>
                  <a:gd name="T59" fmla="*/ 233 h 274"/>
                  <a:gd name="T60" fmla="*/ 99 w 113"/>
                  <a:gd name="T61" fmla="*/ 265 h 274"/>
                  <a:gd name="T62" fmla="*/ 111 w 113"/>
                  <a:gd name="T63" fmla="*/ 285 h 274"/>
                  <a:gd name="T64" fmla="*/ 113 w 113"/>
                  <a:gd name="T65" fmla="*/ 301 h 274"/>
                  <a:gd name="T66" fmla="*/ 106 w 113"/>
                  <a:gd name="T67" fmla="*/ 318 h 274"/>
                  <a:gd name="T68" fmla="*/ 112 w 113"/>
                  <a:gd name="T69" fmla="*/ 315 h 274"/>
                  <a:gd name="T70" fmla="*/ 122 w 113"/>
                  <a:gd name="T71" fmla="*/ 289 h 274"/>
                  <a:gd name="T72" fmla="*/ 118 w 113"/>
                  <a:gd name="T73" fmla="*/ 265 h 274"/>
                  <a:gd name="T74" fmla="*/ 97 w 113"/>
                  <a:gd name="T75" fmla="*/ 238 h 274"/>
                  <a:gd name="T76" fmla="*/ 107 w 113"/>
                  <a:gd name="T77" fmla="*/ 221 h 274"/>
                  <a:gd name="T78" fmla="*/ 102 w 113"/>
                  <a:gd name="T79" fmla="*/ 209 h 274"/>
                  <a:gd name="T80" fmla="*/ 93 w 113"/>
                  <a:gd name="T81" fmla="*/ 190 h 274"/>
                  <a:gd name="T82" fmla="*/ 85 w 113"/>
                  <a:gd name="T83" fmla="*/ 177 h 274"/>
                  <a:gd name="T84" fmla="*/ 99 w 113"/>
                  <a:gd name="T85" fmla="*/ 161 h 274"/>
                  <a:gd name="T86" fmla="*/ 113 w 113"/>
                  <a:gd name="T87" fmla="*/ 152 h 274"/>
                  <a:gd name="T88" fmla="*/ 122 w 113"/>
                  <a:gd name="T89" fmla="*/ 146 h 274"/>
                  <a:gd name="T90" fmla="*/ 126 w 113"/>
                  <a:gd name="T91" fmla="*/ 133 h 27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13"/>
                  <a:gd name="T139" fmla="*/ 0 h 274"/>
                  <a:gd name="T140" fmla="*/ 113 w 113"/>
                  <a:gd name="T141" fmla="*/ 274 h 27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13" h="274">
                    <a:moveTo>
                      <a:pt x="112" y="103"/>
                    </a:moveTo>
                    <a:cubicBezTo>
                      <a:pt x="112" y="102"/>
                      <a:pt x="113" y="101"/>
                      <a:pt x="112" y="101"/>
                    </a:cubicBezTo>
                    <a:cubicBezTo>
                      <a:pt x="108" y="100"/>
                      <a:pt x="105" y="102"/>
                      <a:pt x="101" y="103"/>
                    </a:cubicBezTo>
                    <a:cubicBezTo>
                      <a:pt x="100" y="103"/>
                      <a:pt x="98" y="104"/>
                      <a:pt x="97" y="103"/>
                    </a:cubicBezTo>
                    <a:cubicBezTo>
                      <a:pt x="96" y="102"/>
                      <a:pt x="98" y="98"/>
                      <a:pt x="97" y="97"/>
                    </a:cubicBezTo>
                    <a:cubicBezTo>
                      <a:pt x="94" y="95"/>
                      <a:pt x="89" y="99"/>
                      <a:pt x="86" y="97"/>
                    </a:cubicBezTo>
                    <a:cubicBezTo>
                      <a:pt x="84" y="95"/>
                      <a:pt x="88" y="92"/>
                      <a:pt x="88" y="90"/>
                    </a:cubicBezTo>
                    <a:cubicBezTo>
                      <a:pt x="89" y="88"/>
                      <a:pt x="86" y="87"/>
                      <a:pt x="86" y="85"/>
                    </a:cubicBezTo>
                    <a:cubicBezTo>
                      <a:pt x="86" y="84"/>
                      <a:pt x="90" y="84"/>
                      <a:pt x="89" y="83"/>
                    </a:cubicBezTo>
                    <a:cubicBezTo>
                      <a:pt x="87" y="81"/>
                      <a:pt x="83" y="82"/>
                      <a:pt x="81" y="80"/>
                    </a:cubicBezTo>
                    <a:cubicBezTo>
                      <a:pt x="79" y="77"/>
                      <a:pt x="79" y="73"/>
                      <a:pt x="80" y="69"/>
                    </a:cubicBezTo>
                    <a:cubicBezTo>
                      <a:pt x="80" y="67"/>
                      <a:pt x="85" y="66"/>
                      <a:pt x="83" y="65"/>
                    </a:cubicBezTo>
                    <a:cubicBezTo>
                      <a:pt x="80" y="66"/>
                      <a:pt x="76" y="65"/>
                      <a:pt x="73" y="66"/>
                    </a:cubicBezTo>
                    <a:cubicBezTo>
                      <a:pt x="70" y="67"/>
                      <a:pt x="69" y="70"/>
                      <a:pt x="67" y="71"/>
                    </a:cubicBezTo>
                    <a:cubicBezTo>
                      <a:pt x="66" y="71"/>
                      <a:pt x="64" y="70"/>
                      <a:pt x="64" y="68"/>
                    </a:cubicBezTo>
                    <a:cubicBezTo>
                      <a:pt x="63" y="66"/>
                      <a:pt x="67" y="66"/>
                      <a:pt x="67" y="64"/>
                    </a:cubicBezTo>
                    <a:cubicBezTo>
                      <a:pt x="66" y="61"/>
                      <a:pt x="61" y="62"/>
                      <a:pt x="62" y="59"/>
                    </a:cubicBezTo>
                    <a:cubicBezTo>
                      <a:pt x="62" y="55"/>
                      <a:pt x="66" y="53"/>
                      <a:pt x="68" y="48"/>
                    </a:cubicBezTo>
                    <a:cubicBezTo>
                      <a:pt x="70" y="45"/>
                      <a:pt x="74" y="44"/>
                      <a:pt x="75" y="40"/>
                    </a:cubicBezTo>
                    <a:cubicBezTo>
                      <a:pt x="76" y="38"/>
                      <a:pt x="73" y="37"/>
                      <a:pt x="73" y="34"/>
                    </a:cubicBezTo>
                    <a:cubicBezTo>
                      <a:pt x="73" y="34"/>
                      <a:pt x="75" y="35"/>
                      <a:pt x="76" y="34"/>
                    </a:cubicBezTo>
                    <a:cubicBezTo>
                      <a:pt x="76" y="32"/>
                      <a:pt x="74" y="30"/>
                      <a:pt x="74" y="28"/>
                    </a:cubicBezTo>
                    <a:cubicBezTo>
                      <a:pt x="73" y="23"/>
                      <a:pt x="74" y="18"/>
                      <a:pt x="72" y="14"/>
                    </a:cubicBezTo>
                    <a:cubicBezTo>
                      <a:pt x="72" y="13"/>
                      <a:pt x="69" y="15"/>
                      <a:pt x="68" y="14"/>
                    </a:cubicBezTo>
                    <a:cubicBezTo>
                      <a:pt x="66" y="12"/>
                      <a:pt x="67" y="8"/>
                      <a:pt x="66" y="5"/>
                    </a:cubicBezTo>
                    <a:cubicBezTo>
                      <a:pt x="64" y="3"/>
                      <a:pt x="62" y="0"/>
                      <a:pt x="59" y="0"/>
                    </a:cubicBezTo>
                    <a:cubicBezTo>
                      <a:pt x="58" y="0"/>
                      <a:pt x="58" y="4"/>
                      <a:pt x="58" y="5"/>
                    </a:cubicBezTo>
                    <a:cubicBezTo>
                      <a:pt x="57" y="7"/>
                      <a:pt x="57" y="8"/>
                      <a:pt x="56" y="9"/>
                    </a:cubicBezTo>
                    <a:cubicBezTo>
                      <a:pt x="55" y="11"/>
                      <a:pt x="53" y="10"/>
                      <a:pt x="52" y="11"/>
                    </a:cubicBezTo>
                    <a:cubicBezTo>
                      <a:pt x="51" y="12"/>
                      <a:pt x="51" y="14"/>
                      <a:pt x="52" y="15"/>
                    </a:cubicBezTo>
                    <a:cubicBezTo>
                      <a:pt x="52" y="17"/>
                      <a:pt x="55" y="18"/>
                      <a:pt x="55" y="20"/>
                    </a:cubicBezTo>
                    <a:cubicBezTo>
                      <a:pt x="55" y="21"/>
                      <a:pt x="53" y="20"/>
                      <a:pt x="52" y="20"/>
                    </a:cubicBezTo>
                    <a:cubicBezTo>
                      <a:pt x="50" y="20"/>
                      <a:pt x="49" y="18"/>
                      <a:pt x="48" y="18"/>
                    </a:cubicBezTo>
                    <a:cubicBezTo>
                      <a:pt x="46" y="18"/>
                      <a:pt x="44" y="19"/>
                      <a:pt x="42" y="20"/>
                    </a:cubicBezTo>
                    <a:cubicBezTo>
                      <a:pt x="40" y="22"/>
                      <a:pt x="39" y="24"/>
                      <a:pt x="37" y="26"/>
                    </a:cubicBezTo>
                    <a:cubicBezTo>
                      <a:pt x="35" y="27"/>
                      <a:pt x="33" y="27"/>
                      <a:pt x="32" y="28"/>
                    </a:cubicBezTo>
                    <a:cubicBezTo>
                      <a:pt x="31" y="29"/>
                      <a:pt x="32" y="30"/>
                      <a:pt x="32" y="32"/>
                    </a:cubicBezTo>
                    <a:cubicBezTo>
                      <a:pt x="32" y="33"/>
                      <a:pt x="31" y="34"/>
                      <a:pt x="32" y="36"/>
                    </a:cubicBezTo>
                    <a:cubicBezTo>
                      <a:pt x="32" y="36"/>
                      <a:pt x="34" y="37"/>
                      <a:pt x="34" y="38"/>
                    </a:cubicBezTo>
                    <a:cubicBezTo>
                      <a:pt x="33" y="39"/>
                      <a:pt x="31" y="39"/>
                      <a:pt x="30" y="40"/>
                    </a:cubicBezTo>
                    <a:cubicBezTo>
                      <a:pt x="30" y="42"/>
                      <a:pt x="31" y="43"/>
                      <a:pt x="30" y="44"/>
                    </a:cubicBezTo>
                    <a:cubicBezTo>
                      <a:pt x="29" y="46"/>
                      <a:pt x="26" y="45"/>
                      <a:pt x="26" y="47"/>
                    </a:cubicBezTo>
                    <a:cubicBezTo>
                      <a:pt x="26" y="49"/>
                      <a:pt x="30" y="50"/>
                      <a:pt x="29" y="51"/>
                    </a:cubicBezTo>
                    <a:cubicBezTo>
                      <a:pt x="27" y="57"/>
                      <a:pt x="25" y="63"/>
                      <a:pt x="23" y="69"/>
                    </a:cubicBezTo>
                    <a:cubicBezTo>
                      <a:pt x="23" y="70"/>
                      <a:pt x="21" y="70"/>
                      <a:pt x="20" y="70"/>
                    </a:cubicBezTo>
                    <a:cubicBezTo>
                      <a:pt x="18" y="69"/>
                      <a:pt x="16" y="67"/>
                      <a:pt x="14" y="67"/>
                    </a:cubicBezTo>
                    <a:cubicBezTo>
                      <a:pt x="13" y="66"/>
                      <a:pt x="12" y="67"/>
                      <a:pt x="12" y="68"/>
                    </a:cubicBezTo>
                    <a:cubicBezTo>
                      <a:pt x="13" y="70"/>
                      <a:pt x="14" y="72"/>
                      <a:pt x="15" y="74"/>
                    </a:cubicBezTo>
                    <a:cubicBezTo>
                      <a:pt x="15" y="77"/>
                      <a:pt x="16" y="80"/>
                      <a:pt x="15" y="83"/>
                    </a:cubicBezTo>
                    <a:cubicBezTo>
                      <a:pt x="15" y="83"/>
                      <a:pt x="12" y="82"/>
                      <a:pt x="12" y="83"/>
                    </a:cubicBezTo>
                    <a:cubicBezTo>
                      <a:pt x="11" y="86"/>
                      <a:pt x="12" y="90"/>
                      <a:pt x="12" y="93"/>
                    </a:cubicBezTo>
                    <a:cubicBezTo>
                      <a:pt x="12" y="95"/>
                      <a:pt x="11" y="97"/>
                      <a:pt x="10" y="99"/>
                    </a:cubicBezTo>
                    <a:cubicBezTo>
                      <a:pt x="10" y="100"/>
                      <a:pt x="9" y="99"/>
                      <a:pt x="8" y="99"/>
                    </a:cubicBezTo>
                    <a:cubicBezTo>
                      <a:pt x="7" y="99"/>
                      <a:pt x="6" y="99"/>
                      <a:pt x="5" y="99"/>
                    </a:cubicBezTo>
                    <a:cubicBezTo>
                      <a:pt x="6" y="103"/>
                      <a:pt x="9" y="107"/>
                      <a:pt x="7" y="111"/>
                    </a:cubicBezTo>
                    <a:cubicBezTo>
                      <a:pt x="6" y="112"/>
                      <a:pt x="3" y="106"/>
                      <a:pt x="1" y="107"/>
                    </a:cubicBezTo>
                    <a:cubicBezTo>
                      <a:pt x="0" y="108"/>
                      <a:pt x="1" y="111"/>
                      <a:pt x="1" y="113"/>
                    </a:cubicBezTo>
                    <a:cubicBezTo>
                      <a:pt x="2" y="113"/>
                      <a:pt x="4" y="112"/>
                      <a:pt x="5" y="113"/>
                    </a:cubicBezTo>
                    <a:cubicBezTo>
                      <a:pt x="6" y="114"/>
                      <a:pt x="5" y="116"/>
                      <a:pt x="6" y="118"/>
                    </a:cubicBezTo>
                    <a:cubicBezTo>
                      <a:pt x="7" y="120"/>
                      <a:pt x="7" y="122"/>
                      <a:pt x="9" y="123"/>
                    </a:cubicBezTo>
                    <a:cubicBezTo>
                      <a:pt x="10" y="123"/>
                      <a:pt x="11" y="122"/>
                      <a:pt x="12" y="123"/>
                    </a:cubicBezTo>
                    <a:cubicBezTo>
                      <a:pt x="14" y="124"/>
                      <a:pt x="15" y="126"/>
                      <a:pt x="17" y="127"/>
                    </a:cubicBezTo>
                    <a:cubicBezTo>
                      <a:pt x="19" y="128"/>
                      <a:pt x="22" y="128"/>
                      <a:pt x="23" y="130"/>
                    </a:cubicBezTo>
                    <a:cubicBezTo>
                      <a:pt x="24" y="131"/>
                      <a:pt x="23" y="134"/>
                      <a:pt x="24" y="136"/>
                    </a:cubicBezTo>
                    <a:cubicBezTo>
                      <a:pt x="25" y="137"/>
                      <a:pt x="28" y="137"/>
                      <a:pt x="29" y="139"/>
                    </a:cubicBezTo>
                    <a:cubicBezTo>
                      <a:pt x="30" y="141"/>
                      <a:pt x="29" y="143"/>
                      <a:pt x="30" y="145"/>
                    </a:cubicBezTo>
                    <a:cubicBezTo>
                      <a:pt x="31" y="149"/>
                      <a:pt x="32" y="152"/>
                      <a:pt x="33" y="155"/>
                    </a:cubicBezTo>
                    <a:cubicBezTo>
                      <a:pt x="33" y="158"/>
                      <a:pt x="32" y="160"/>
                      <a:pt x="32" y="163"/>
                    </a:cubicBezTo>
                    <a:cubicBezTo>
                      <a:pt x="32" y="167"/>
                      <a:pt x="33" y="172"/>
                      <a:pt x="33" y="176"/>
                    </a:cubicBezTo>
                    <a:cubicBezTo>
                      <a:pt x="32" y="178"/>
                      <a:pt x="32" y="179"/>
                      <a:pt x="32" y="180"/>
                    </a:cubicBezTo>
                    <a:cubicBezTo>
                      <a:pt x="31" y="183"/>
                      <a:pt x="30" y="185"/>
                      <a:pt x="32" y="187"/>
                    </a:cubicBezTo>
                    <a:cubicBezTo>
                      <a:pt x="35" y="185"/>
                      <a:pt x="34" y="179"/>
                      <a:pt x="37" y="179"/>
                    </a:cubicBezTo>
                    <a:cubicBezTo>
                      <a:pt x="40" y="179"/>
                      <a:pt x="37" y="184"/>
                      <a:pt x="38" y="187"/>
                    </a:cubicBezTo>
                    <a:cubicBezTo>
                      <a:pt x="38" y="188"/>
                      <a:pt x="40" y="189"/>
                      <a:pt x="41" y="189"/>
                    </a:cubicBezTo>
                    <a:cubicBezTo>
                      <a:pt x="43" y="188"/>
                      <a:pt x="42" y="185"/>
                      <a:pt x="43" y="184"/>
                    </a:cubicBezTo>
                    <a:cubicBezTo>
                      <a:pt x="44" y="184"/>
                      <a:pt x="44" y="186"/>
                      <a:pt x="45" y="187"/>
                    </a:cubicBezTo>
                    <a:cubicBezTo>
                      <a:pt x="46" y="187"/>
                      <a:pt x="46" y="185"/>
                      <a:pt x="47" y="185"/>
                    </a:cubicBezTo>
                    <a:cubicBezTo>
                      <a:pt x="48" y="185"/>
                      <a:pt x="47" y="187"/>
                      <a:pt x="48" y="187"/>
                    </a:cubicBezTo>
                    <a:cubicBezTo>
                      <a:pt x="51" y="186"/>
                      <a:pt x="53" y="184"/>
                      <a:pt x="54" y="181"/>
                    </a:cubicBezTo>
                    <a:cubicBezTo>
                      <a:pt x="55" y="180"/>
                      <a:pt x="52" y="180"/>
                      <a:pt x="53" y="179"/>
                    </a:cubicBezTo>
                    <a:cubicBezTo>
                      <a:pt x="54" y="178"/>
                      <a:pt x="56" y="180"/>
                      <a:pt x="57" y="179"/>
                    </a:cubicBezTo>
                    <a:cubicBezTo>
                      <a:pt x="58" y="177"/>
                      <a:pt x="54" y="175"/>
                      <a:pt x="55" y="174"/>
                    </a:cubicBezTo>
                    <a:cubicBezTo>
                      <a:pt x="57" y="173"/>
                      <a:pt x="57" y="177"/>
                      <a:pt x="59" y="177"/>
                    </a:cubicBezTo>
                    <a:cubicBezTo>
                      <a:pt x="61" y="177"/>
                      <a:pt x="62" y="175"/>
                      <a:pt x="62" y="174"/>
                    </a:cubicBezTo>
                    <a:cubicBezTo>
                      <a:pt x="63" y="171"/>
                      <a:pt x="61" y="167"/>
                      <a:pt x="63" y="165"/>
                    </a:cubicBezTo>
                    <a:cubicBezTo>
                      <a:pt x="64" y="163"/>
                      <a:pt x="66" y="167"/>
                      <a:pt x="67" y="168"/>
                    </a:cubicBezTo>
                    <a:cubicBezTo>
                      <a:pt x="68" y="171"/>
                      <a:pt x="69" y="174"/>
                      <a:pt x="70" y="176"/>
                    </a:cubicBezTo>
                    <a:cubicBezTo>
                      <a:pt x="71" y="179"/>
                      <a:pt x="71" y="181"/>
                      <a:pt x="73" y="183"/>
                    </a:cubicBezTo>
                    <a:cubicBezTo>
                      <a:pt x="74" y="184"/>
                      <a:pt x="75" y="180"/>
                      <a:pt x="76" y="181"/>
                    </a:cubicBezTo>
                    <a:cubicBezTo>
                      <a:pt x="77" y="185"/>
                      <a:pt x="76" y="190"/>
                      <a:pt x="76" y="194"/>
                    </a:cubicBezTo>
                    <a:cubicBezTo>
                      <a:pt x="77" y="198"/>
                      <a:pt x="77" y="202"/>
                      <a:pt x="78" y="206"/>
                    </a:cubicBezTo>
                    <a:cubicBezTo>
                      <a:pt x="79" y="209"/>
                      <a:pt x="81" y="210"/>
                      <a:pt x="81" y="212"/>
                    </a:cubicBezTo>
                    <a:cubicBezTo>
                      <a:pt x="82" y="215"/>
                      <a:pt x="80" y="218"/>
                      <a:pt x="82" y="221"/>
                    </a:cubicBezTo>
                    <a:cubicBezTo>
                      <a:pt x="83" y="222"/>
                      <a:pt x="83" y="215"/>
                      <a:pt x="84" y="216"/>
                    </a:cubicBezTo>
                    <a:cubicBezTo>
                      <a:pt x="87" y="220"/>
                      <a:pt x="87" y="224"/>
                      <a:pt x="89" y="228"/>
                    </a:cubicBezTo>
                    <a:cubicBezTo>
                      <a:pt x="90" y="231"/>
                      <a:pt x="92" y="234"/>
                      <a:pt x="92" y="237"/>
                    </a:cubicBezTo>
                    <a:cubicBezTo>
                      <a:pt x="92" y="238"/>
                      <a:pt x="90" y="239"/>
                      <a:pt x="90" y="240"/>
                    </a:cubicBezTo>
                    <a:cubicBezTo>
                      <a:pt x="89" y="242"/>
                      <a:pt x="89" y="245"/>
                      <a:pt x="90" y="247"/>
                    </a:cubicBezTo>
                    <a:cubicBezTo>
                      <a:pt x="91" y="249"/>
                      <a:pt x="94" y="249"/>
                      <a:pt x="94" y="251"/>
                    </a:cubicBezTo>
                    <a:cubicBezTo>
                      <a:pt x="94" y="253"/>
                      <a:pt x="90" y="251"/>
                      <a:pt x="90" y="252"/>
                    </a:cubicBezTo>
                    <a:cubicBezTo>
                      <a:pt x="89" y="255"/>
                      <a:pt x="91" y="257"/>
                      <a:pt x="91" y="260"/>
                    </a:cubicBezTo>
                    <a:cubicBezTo>
                      <a:pt x="91" y="262"/>
                      <a:pt x="88" y="263"/>
                      <a:pt x="88" y="265"/>
                    </a:cubicBezTo>
                    <a:cubicBezTo>
                      <a:pt x="88" y="268"/>
                      <a:pt x="88" y="271"/>
                      <a:pt x="90" y="273"/>
                    </a:cubicBezTo>
                    <a:cubicBezTo>
                      <a:pt x="92" y="274"/>
                      <a:pt x="92" y="270"/>
                      <a:pt x="93" y="269"/>
                    </a:cubicBezTo>
                    <a:cubicBezTo>
                      <a:pt x="94" y="266"/>
                      <a:pt x="93" y="264"/>
                      <a:pt x="93" y="262"/>
                    </a:cubicBezTo>
                    <a:cubicBezTo>
                      <a:pt x="94" y="259"/>
                      <a:pt x="97" y="257"/>
                      <a:pt x="99" y="255"/>
                    </a:cubicBezTo>
                    <a:cubicBezTo>
                      <a:pt x="101" y="251"/>
                      <a:pt x="103" y="247"/>
                      <a:pt x="103" y="243"/>
                    </a:cubicBezTo>
                    <a:cubicBezTo>
                      <a:pt x="104" y="242"/>
                      <a:pt x="102" y="242"/>
                      <a:pt x="101" y="241"/>
                    </a:cubicBezTo>
                    <a:cubicBezTo>
                      <a:pt x="99" y="237"/>
                      <a:pt x="97" y="232"/>
                      <a:pt x="95" y="227"/>
                    </a:cubicBezTo>
                    <a:cubicBezTo>
                      <a:pt x="95" y="226"/>
                      <a:pt x="97" y="227"/>
                      <a:pt x="97" y="226"/>
                    </a:cubicBezTo>
                    <a:cubicBezTo>
                      <a:pt x="97" y="224"/>
                      <a:pt x="98" y="223"/>
                      <a:pt x="98" y="221"/>
                    </a:cubicBezTo>
                    <a:cubicBezTo>
                      <a:pt x="97" y="219"/>
                      <a:pt x="96" y="217"/>
                      <a:pt x="95" y="215"/>
                    </a:cubicBezTo>
                    <a:cubicBezTo>
                      <a:pt x="92" y="212"/>
                      <a:pt x="88" y="211"/>
                      <a:pt x="85" y="208"/>
                    </a:cubicBezTo>
                    <a:cubicBezTo>
                      <a:pt x="83" y="205"/>
                      <a:pt x="83" y="202"/>
                      <a:pt x="81" y="198"/>
                    </a:cubicBezTo>
                    <a:cubicBezTo>
                      <a:pt x="81" y="197"/>
                      <a:pt x="85" y="198"/>
                      <a:pt x="86" y="196"/>
                    </a:cubicBezTo>
                    <a:cubicBezTo>
                      <a:pt x="86" y="193"/>
                      <a:pt x="85" y="189"/>
                      <a:pt x="86" y="186"/>
                    </a:cubicBezTo>
                    <a:cubicBezTo>
                      <a:pt x="86" y="185"/>
                      <a:pt x="89" y="186"/>
                      <a:pt x="89" y="184"/>
                    </a:cubicBezTo>
                    <a:cubicBezTo>
                      <a:pt x="90" y="183"/>
                      <a:pt x="89" y="181"/>
                      <a:pt x="88" y="181"/>
                    </a:cubicBezTo>
                    <a:cubicBezTo>
                      <a:pt x="88" y="180"/>
                      <a:pt x="86" y="182"/>
                      <a:pt x="85" y="181"/>
                    </a:cubicBezTo>
                    <a:cubicBezTo>
                      <a:pt x="84" y="179"/>
                      <a:pt x="86" y="176"/>
                      <a:pt x="85" y="174"/>
                    </a:cubicBezTo>
                    <a:cubicBezTo>
                      <a:pt x="85" y="173"/>
                      <a:pt x="83" y="173"/>
                      <a:pt x="82" y="172"/>
                    </a:cubicBezTo>
                    <a:cubicBezTo>
                      <a:pt x="80" y="167"/>
                      <a:pt x="78" y="162"/>
                      <a:pt x="75" y="158"/>
                    </a:cubicBezTo>
                    <a:cubicBezTo>
                      <a:pt x="75" y="158"/>
                      <a:pt x="77" y="159"/>
                      <a:pt x="77" y="158"/>
                    </a:cubicBezTo>
                    <a:cubicBezTo>
                      <a:pt x="77" y="155"/>
                      <a:pt x="76" y="153"/>
                      <a:pt x="74" y="151"/>
                    </a:cubicBezTo>
                    <a:cubicBezTo>
                      <a:pt x="73" y="150"/>
                      <a:pt x="72" y="152"/>
                      <a:pt x="71" y="151"/>
                    </a:cubicBezTo>
                    <a:cubicBezTo>
                      <a:pt x="70" y="150"/>
                      <a:pt x="70" y="148"/>
                      <a:pt x="71" y="147"/>
                    </a:cubicBezTo>
                    <a:cubicBezTo>
                      <a:pt x="71" y="146"/>
                      <a:pt x="74" y="148"/>
                      <a:pt x="74" y="147"/>
                    </a:cubicBezTo>
                    <a:cubicBezTo>
                      <a:pt x="76" y="142"/>
                      <a:pt x="74" y="136"/>
                      <a:pt x="76" y="132"/>
                    </a:cubicBezTo>
                    <a:cubicBezTo>
                      <a:pt x="77" y="130"/>
                      <a:pt x="80" y="134"/>
                      <a:pt x="82" y="134"/>
                    </a:cubicBezTo>
                    <a:cubicBezTo>
                      <a:pt x="84" y="134"/>
                      <a:pt x="87" y="133"/>
                      <a:pt x="88" y="131"/>
                    </a:cubicBezTo>
                    <a:cubicBezTo>
                      <a:pt x="89" y="130"/>
                      <a:pt x="87" y="128"/>
                      <a:pt x="88" y="127"/>
                    </a:cubicBezTo>
                    <a:cubicBezTo>
                      <a:pt x="90" y="126"/>
                      <a:pt x="92" y="128"/>
                      <a:pt x="94" y="127"/>
                    </a:cubicBezTo>
                    <a:cubicBezTo>
                      <a:pt x="95" y="127"/>
                      <a:pt x="93" y="124"/>
                      <a:pt x="94" y="123"/>
                    </a:cubicBezTo>
                    <a:cubicBezTo>
                      <a:pt x="95" y="122"/>
                      <a:pt x="96" y="122"/>
                      <a:pt x="98" y="122"/>
                    </a:cubicBezTo>
                    <a:cubicBezTo>
                      <a:pt x="99" y="122"/>
                      <a:pt x="100" y="122"/>
                      <a:pt x="101" y="122"/>
                    </a:cubicBezTo>
                    <a:cubicBezTo>
                      <a:pt x="101" y="120"/>
                      <a:pt x="101" y="118"/>
                      <a:pt x="102" y="116"/>
                    </a:cubicBezTo>
                    <a:cubicBezTo>
                      <a:pt x="103" y="115"/>
                      <a:pt x="107" y="116"/>
                      <a:pt x="108" y="115"/>
                    </a:cubicBezTo>
                    <a:cubicBezTo>
                      <a:pt x="108" y="113"/>
                      <a:pt x="105" y="113"/>
                      <a:pt x="105" y="111"/>
                    </a:cubicBezTo>
                    <a:cubicBezTo>
                      <a:pt x="105" y="109"/>
                      <a:pt x="106" y="107"/>
                      <a:pt x="108" y="105"/>
                    </a:cubicBezTo>
                    <a:cubicBezTo>
                      <a:pt x="109" y="104"/>
                      <a:pt x="111" y="104"/>
                      <a:pt x="112" y="10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1" name="Freeform 2634"/>
              <p:cNvSpPr>
                <a:spLocks noChangeAspect="1"/>
              </p:cNvSpPr>
              <p:nvPr/>
            </p:nvSpPr>
            <p:spPr bwMode="auto">
              <a:xfrm>
                <a:off x="4529" y="2523"/>
                <a:ext cx="146" cy="105"/>
              </a:xfrm>
              <a:custGeom>
                <a:avLst/>
                <a:gdLst>
                  <a:gd name="T0" fmla="*/ 123 w 122"/>
                  <a:gd name="T1" fmla="*/ 52 h 87"/>
                  <a:gd name="T2" fmla="*/ 134 w 122"/>
                  <a:gd name="T3" fmla="*/ 48 h 87"/>
                  <a:gd name="T4" fmla="*/ 129 w 122"/>
                  <a:gd name="T5" fmla="*/ 45 h 87"/>
                  <a:gd name="T6" fmla="*/ 124 w 122"/>
                  <a:gd name="T7" fmla="*/ 40 h 87"/>
                  <a:gd name="T8" fmla="*/ 124 w 122"/>
                  <a:gd name="T9" fmla="*/ 36 h 87"/>
                  <a:gd name="T10" fmla="*/ 133 w 122"/>
                  <a:gd name="T11" fmla="*/ 37 h 87"/>
                  <a:gd name="T12" fmla="*/ 144 w 122"/>
                  <a:gd name="T13" fmla="*/ 34 h 87"/>
                  <a:gd name="T14" fmla="*/ 145 w 122"/>
                  <a:gd name="T15" fmla="*/ 28 h 87"/>
                  <a:gd name="T16" fmla="*/ 140 w 122"/>
                  <a:gd name="T17" fmla="*/ 27 h 87"/>
                  <a:gd name="T18" fmla="*/ 132 w 122"/>
                  <a:gd name="T19" fmla="*/ 24 h 87"/>
                  <a:gd name="T20" fmla="*/ 126 w 122"/>
                  <a:gd name="T21" fmla="*/ 28 h 87"/>
                  <a:gd name="T22" fmla="*/ 118 w 122"/>
                  <a:gd name="T23" fmla="*/ 25 h 87"/>
                  <a:gd name="T24" fmla="*/ 117 w 122"/>
                  <a:gd name="T25" fmla="*/ 16 h 87"/>
                  <a:gd name="T26" fmla="*/ 120 w 122"/>
                  <a:gd name="T27" fmla="*/ 12 h 87"/>
                  <a:gd name="T28" fmla="*/ 115 w 122"/>
                  <a:gd name="T29" fmla="*/ 11 h 87"/>
                  <a:gd name="T30" fmla="*/ 109 w 122"/>
                  <a:gd name="T31" fmla="*/ 4 h 87"/>
                  <a:gd name="T32" fmla="*/ 105 w 122"/>
                  <a:gd name="T33" fmla="*/ 7 h 87"/>
                  <a:gd name="T34" fmla="*/ 101 w 122"/>
                  <a:gd name="T35" fmla="*/ 1 h 87"/>
                  <a:gd name="T36" fmla="*/ 96 w 122"/>
                  <a:gd name="T37" fmla="*/ 14 h 87"/>
                  <a:gd name="T38" fmla="*/ 91 w 122"/>
                  <a:gd name="T39" fmla="*/ 28 h 87"/>
                  <a:gd name="T40" fmla="*/ 85 w 122"/>
                  <a:gd name="T41" fmla="*/ 28 h 87"/>
                  <a:gd name="T42" fmla="*/ 84 w 122"/>
                  <a:gd name="T43" fmla="*/ 31 h 87"/>
                  <a:gd name="T44" fmla="*/ 87 w 122"/>
                  <a:gd name="T45" fmla="*/ 33 h 87"/>
                  <a:gd name="T46" fmla="*/ 87 w 122"/>
                  <a:gd name="T47" fmla="*/ 36 h 87"/>
                  <a:gd name="T48" fmla="*/ 78 w 122"/>
                  <a:gd name="T49" fmla="*/ 37 h 87"/>
                  <a:gd name="T50" fmla="*/ 65 w 122"/>
                  <a:gd name="T51" fmla="*/ 42 h 87"/>
                  <a:gd name="T52" fmla="*/ 65 w 122"/>
                  <a:gd name="T53" fmla="*/ 51 h 87"/>
                  <a:gd name="T54" fmla="*/ 44 w 122"/>
                  <a:gd name="T55" fmla="*/ 68 h 87"/>
                  <a:gd name="T56" fmla="*/ 30 w 122"/>
                  <a:gd name="T57" fmla="*/ 71 h 87"/>
                  <a:gd name="T58" fmla="*/ 28 w 122"/>
                  <a:gd name="T59" fmla="*/ 80 h 87"/>
                  <a:gd name="T60" fmla="*/ 23 w 122"/>
                  <a:gd name="T61" fmla="*/ 78 h 87"/>
                  <a:gd name="T62" fmla="*/ 25 w 122"/>
                  <a:gd name="T63" fmla="*/ 84 h 87"/>
                  <a:gd name="T64" fmla="*/ 19 w 122"/>
                  <a:gd name="T65" fmla="*/ 94 h 87"/>
                  <a:gd name="T66" fmla="*/ 11 w 122"/>
                  <a:gd name="T67" fmla="*/ 89 h 87"/>
                  <a:gd name="T68" fmla="*/ 10 w 122"/>
                  <a:gd name="T69" fmla="*/ 91 h 87"/>
                  <a:gd name="T70" fmla="*/ 5 w 122"/>
                  <a:gd name="T71" fmla="*/ 91 h 87"/>
                  <a:gd name="T72" fmla="*/ 0 w 122"/>
                  <a:gd name="T73" fmla="*/ 84 h 87"/>
                  <a:gd name="T74" fmla="*/ 2 w 122"/>
                  <a:gd name="T75" fmla="*/ 94 h 87"/>
                  <a:gd name="T76" fmla="*/ 13 w 122"/>
                  <a:gd name="T77" fmla="*/ 101 h 87"/>
                  <a:gd name="T78" fmla="*/ 16 w 122"/>
                  <a:gd name="T79" fmla="*/ 105 h 87"/>
                  <a:gd name="T80" fmla="*/ 23 w 122"/>
                  <a:gd name="T81" fmla="*/ 101 h 87"/>
                  <a:gd name="T82" fmla="*/ 34 w 122"/>
                  <a:gd name="T83" fmla="*/ 104 h 87"/>
                  <a:gd name="T84" fmla="*/ 39 w 122"/>
                  <a:gd name="T85" fmla="*/ 100 h 87"/>
                  <a:gd name="T86" fmla="*/ 39 w 122"/>
                  <a:gd name="T87" fmla="*/ 95 h 87"/>
                  <a:gd name="T88" fmla="*/ 50 w 122"/>
                  <a:gd name="T89" fmla="*/ 94 h 87"/>
                  <a:gd name="T90" fmla="*/ 49 w 122"/>
                  <a:gd name="T91" fmla="*/ 97 h 87"/>
                  <a:gd name="T92" fmla="*/ 54 w 122"/>
                  <a:gd name="T93" fmla="*/ 95 h 87"/>
                  <a:gd name="T94" fmla="*/ 60 w 122"/>
                  <a:gd name="T95" fmla="*/ 100 h 87"/>
                  <a:gd name="T96" fmla="*/ 65 w 122"/>
                  <a:gd name="T97" fmla="*/ 95 h 87"/>
                  <a:gd name="T98" fmla="*/ 74 w 122"/>
                  <a:gd name="T99" fmla="*/ 95 h 87"/>
                  <a:gd name="T100" fmla="*/ 74 w 122"/>
                  <a:gd name="T101" fmla="*/ 89 h 87"/>
                  <a:gd name="T102" fmla="*/ 83 w 122"/>
                  <a:gd name="T103" fmla="*/ 75 h 87"/>
                  <a:gd name="T104" fmla="*/ 90 w 122"/>
                  <a:gd name="T105" fmla="*/ 64 h 87"/>
                  <a:gd name="T106" fmla="*/ 90 w 122"/>
                  <a:gd name="T107" fmla="*/ 51 h 87"/>
                  <a:gd name="T108" fmla="*/ 101 w 122"/>
                  <a:gd name="T109" fmla="*/ 47 h 87"/>
                  <a:gd name="T110" fmla="*/ 107 w 122"/>
                  <a:gd name="T111" fmla="*/ 51 h 87"/>
                  <a:gd name="T112" fmla="*/ 115 w 122"/>
                  <a:gd name="T113" fmla="*/ 48 h 87"/>
                  <a:gd name="T114" fmla="*/ 123 w 122"/>
                  <a:gd name="T115" fmla="*/ 5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2"/>
                  <a:gd name="T175" fmla="*/ 0 h 87"/>
                  <a:gd name="T176" fmla="*/ 122 w 122"/>
                  <a:gd name="T177" fmla="*/ 87 h 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2" h="87">
                    <a:moveTo>
                      <a:pt x="103" y="43"/>
                    </a:moveTo>
                    <a:cubicBezTo>
                      <a:pt x="106" y="42"/>
                      <a:pt x="110" y="43"/>
                      <a:pt x="112" y="40"/>
                    </a:cubicBezTo>
                    <a:cubicBezTo>
                      <a:pt x="113" y="39"/>
                      <a:pt x="109" y="38"/>
                      <a:pt x="108" y="37"/>
                    </a:cubicBezTo>
                    <a:cubicBezTo>
                      <a:pt x="106" y="36"/>
                      <a:pt x="105" y="35"/>
                      <a:pt x="104" y="33"/>
                    </a:cubicBezTo>
                    <a:cubicBezTo>
                      <a:pt x="104" y="32"/>
                      <a:pt x="103" y="31"/>
                      <a:pt x="104" y="30"/>
                    </a:cubicBezTo>
                    <a:cubicBezTo>
                      <a:pt x="106" y="29"/>
                      <a:pt x="109" y="31"/>
                      <a:pt x="111" y="31"/>
                    </a:cubicBezTo>
                    <a:cubicBezTo>
                      <a:pt x="114" y="30"/>
                      <a:pt x="118" y="30"/>
                      <a:pt x="120" y="28"/>
                    </a:cubicBezTo>
                    <a:cubicBezTo>
                      <a:pt x="122" y="27"/>
                      <a:pt x="122" y="24"/>
                      <a:pt x="121" y="23"/>
                    </a:cubicBezTo>
                    <a:cubicBezTo>
                      <a:pt x="120" y="21"/>
                      <a:pt x="118" y="22"/>
                      <a:pt x="117" y="22"/>
                    </a:cubicBezTo>
                    <a:cubicBezTo>
                      <a:pt x="115" y="21"/>
                      <a:pt x="113" y="20"/>
                      <a:pt x="110" y="20"/>
                    </a:cubicBezTo>
                    <a:cubicBezTo>
                      <a:pt x="108" y="20"/>
                      <a:pt x="107" y="23"/>
                      <a:pt x="105" y="23"/>
                    </a:cubicBezTo>
                    <a:cubicBezTo>
                      <a:pt x="103" y="24"/>
                      <a:pt x="100" y="23"/>
                      <a:pt x="99" y="21"/>
                    </a:cubicBezTo>
                    <a:cubicBezTo>
                      <a:pt x="97" y="19"/>
                      <a:pt x="98" y="16"/>
                      <a:pt x="98" y="13"/>
                    </a:cubicBezTo>
                    <a:cubicBezTo>
                      <a:pt x="98" y="12"/>
                      <a:pt x="101" y="11"/>
                      <a:pt x="100" y="10"/>
                    </a:cubicBezTo>
                    <a:cubicBezTo>
                      <a:pt x="100" y="8"/>
                      <a:pt x="97" y="10"/>
                      <a:pt x="96" y="9"/>
                    </a:cubicBezTo>
                    <a:cubicBezTo>
                      <a:pt x="94" y="7"/>
                      <a:pt x="94" y="3"/>
                      <a:pt x="91" y="3"/>
                    </a:cubicBezTo>
                    <a:cubicBezTo>
                      <a:pt x="90" y="2"/>
                      <a:pt x="89" y="6"/>
                      <a:pt x="88" y="6"/>
                    </a:cubicBezTo>
                    <a:cubicBezTo>
                      <a:pt x="86" y="5"/>
                      <a:pt x="85" y="0"/>
                      <a:pt x="84" y="1"/>
                    </a:cubicBezTo>
                    <a:cubicBezTo>
                      <a:pt x="81" y="4"/>
                      <a:pt x="81" y="9"/>
                      <a:pt x="80" y="12"/>
                    </a:cubicBezTo>
                    <a:cubicBezTo>
                      <a:pt x="79" y="16"/>
                      <a:pt x="78" y="20"/>
                      <a:pt x="76" y="23"/>
                    </a:cubicBezTo>
                    <a:cubicBezTo>
                      <a:pt x="75" y="25"/>
                      <a:pt x="72" y="22"/>
                      <a:pt x="71" y="23"/>
                    </a:cubicBezTo>
                    <a:cubicBezTo>
                      <a:pt x="70" y="23"/>
                      <a:pt x="70" y="25"/>
                      <a:pt x="70" y="26"/>
                    </a:cubicBezTo>
                    <a:cubicBezTo>
                      <a:pt x="71" y="27"/>
                      <a:pt x="72" y="26"/>
                      <a:pt x="73" y="27"/>
                    </a:cubicBezTo>
                    <a:cubicBezTo>
                      <a:pt x="74" y="28"/>
                      <a:pt x="74" y="30"/>
                      <a:pt x="73" y="30"/>
                    </a:cubicBezTo>
                    <a:cubicBezTo>
                      <a:pt x="70" y="31"/>
                      <a:pt x="68" y="31"/>
                      <a:pt x="65" y="31"/>
                    </a:cubicBezTo>
                    <a:cubicBezTo>
                      <a:pt x="61" y="32"/>
                      <a:pt x="57" y="32"/>
                      <a:pt x="54" y="35"/>
                    </a:cubicBezTo>
                    <a:cubicBezTo>
                      <a:pt x="52" y="37"/>
                      <a:pt x="55" y="40"/>
                      <a:pt x="54" y="42"/>
                    </a:cubicBezTo>
                    <a:cubicBezTo>
                      <a:pt x="49" y="47"/>
                      <a:pt x="43" y="52"/>
                      <a:pt x="37" y="56"/>
                    </a:cubicBezTo>
                    <a:cubicBezTo>
                      <a:pt x="34" y="58"/>
                      <a:pt x="29" y="57"/>
                      <a:pt x="25" y="59"/>
                    </a:cubicBezTo>
                    <a:cubicBezTo>
                      <a:pt x="23" y="61"/>
                      <a:pt x="25" y="65"/>
                      <a:pt x="23" y="66"/>
                    </a:cubicBezTo>
                    <a:cubicBezTo>
                      <a:pt x="22" y="67"/>
                      <a:pt x="20" y="64"/>
                      <a:pt x="19" y="65"/>
                    </a:cubicBezTo>
                    <a:cubicBezTo>
                      <a:pt x="18" y="66"/>
                      <a:pt x="21" y="68"/>
                      <a:pt x="21" y="70"/>
                    </a:cubicBezTo>
                    <a:cubicBezTo>
                      <a:pt x="20" y="73"/>
                      <a:pt x="19" y="76"/>
                      <a:pt x="16" y="78"/>
                    </a:cubicBezTo>
                    <a:cubicBezTo>
                      <a:pt x="13" y="78"/>
                      <a:pt x="12" y="75"/>
                      <a:pt x="9" y="74"/>
                    </a:cubicBezTo>
                    <a:cubicBezTo>
                      <a:pt x="9" y="74"/>
                      <a:pt x="9" y="75"/>
                      <a:pt x="8" y="75"/>
                    </a:cubicBezTo>
                    <a:cubicBezTo>
                      <a:pt x="7" y="75"/>
                      <a:pt x="5" y="75"/>
                      <a:pt x="4" y="75"/>
                    </a:cubicBezTo>
                    <a:cubicBezTo>
                      <a:pt x="2" y="74"/>
                      <a:pt x="1" y="72"/>
                      <a:pt x="0" y="70"/>
                    </a:cubicBezTo>
                    <a:cubicBezTo>
                      <a:pt x="1" y="73"/>
                      <a:pt x="0" y="76"/>
                      <a:pt x="2" y="78"/>
                    </a:cubicBezTo>
                    <a:cubicBezTo>
                      <a:pt x="4" y="81"/>
                      <a:pt x="8" y="82"/>
                      <a:pt x="11" y="84"/>
                    </a:cubicBezTo>
                    <a:cubicBezTo>
                      <a:pt x="12" y="85"/>
                      <a:pt x="12" y="87"/>
                      <a:pt x="13" y="87"/>
                    </a:cubicBezTo>
                    <a:cubicBezTo>
                      <a:pt x="15" y="87"/>
                      <a:pt x="17" y="85"/>
                      <a:pt x="19" y="84"/>
                    </a:cubicBezTo>
                    <a:cubicBezTo>
                      <a:pt x="22" y="84"/>
                      <a:pt x="25" y="86"/>
                      <a:pt x="28" y="86"/>
                    </a:cubicBezTo>
                    <a:cubicBezTo>
                      <a:pt x="30" y="85"/>
                      <a:pt x="32" y="84"/>
                      <a:pt x="33" y="83"/>
                    </a:cubicBezTo>
                    <a:cubicBezTo>
                      <a:pt x="34" y="82"/>
                      <a:pt x="32" y="79"/>
                      <a:pt x="33" y="79"/>
                    </a:cubicBezTo>
                    <a:cubicBezTo>
                      <a:pt x="36" y="77"/>
                      <a:pt x="39" y="78"/>
                      <a:pt x="42" y="78"/>
                    </a:cubicBezTo>
                    <a:cubicBezTo>
                      <a:pt x="42" y="78"/>
                      <a:pt x="41" y="80"/>
                      <a:pt x="41" y="80"/>
                    </a:cubicBezTo>
                    <a:cubicBezTo>
                      <a:pt x="42" y="81"/>
                      <a:pt x="43" y="79"/>
                      <a:pt x="45" y="79"/>
                    </a:cubicBezTo>
                    <a:cubicBezTo>
                      <a:pt x="47" y="80"/>
                      <a:pt x="48" y="83"/>
                      <a:pt x="50" y="83"/>
                    </a:cubicBezTo>
                    <a:cubicBezTo>
                      <a:pt x="52" y="82"/>
                      <a:pt x="52" y="79"/>
                      <a:pt x="54" y="79"/>
                    </a:cubicBezTo>
                    <a:cubicBezTo>
                      <a:pt x="57" y="78"/>
                      <a:pt x="60" y="80"/>
                      <a:pt x="62" y="79"/>
                    </a:cubicBezTo>
                    <a:cubicBezTo>
                      <a:pt x="63" y="78"/>
                      <a:pt x="61" y="76"/>
                      <a:pt x="62" y="74"/>
                    </a:cubicBezTo>
                    <a:cubicBezTo>
                      <a:pt x="64" y="70"/>
                      <a:pt x="67" y="66"/>
                      <a:pt x="69" y="62"/>
                    </a:cubicBezTo>
                    <a:cubicBezTo>
                      <a:pt x="71" y="59"/>
                      <a:pt x="74" y="56"/>
                      <a:pt x="75" y="53"/>
                    </a:cubicBezTo>
                    <a:cubicBezTo>
                      <a:pt x="76" y="49"/>
                      <a:pt x="73" y="45"/>
                      <a:pt x="75" y="42"/>
                    </a:cubicBezTo>
                    <a:cubicBezTo>
                      <a:pt x="77" y="39"/>
                      <a:pt x="81" y="39"/>
                      <a:pt x="84" y="39"/>
                    </a:cubicBezTo>
                    <a:cubicBezTo>
                      <a:pt x="86" y="38"/>
                      <a:pt x="87" y="41"/>
                      <a:pt x="89" y="42"/>
                    </a:cubicBezTo>
                    <a:cubicBezTo>
                      <a:pt x="91" y="42"/>
                      <a:pt x="94" y="40"/>
                      <a:pt x="96" y="40"/>
                    </a:cubicBezTo>
                    <a:cubicBezTo>
                      <a:pt x="99" y="41"/>
                      <a:pt x="101" y="42"/>
                      <a:pt x="103" y="4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2" name="Freeform 2635"/>
              <p:cNvSpPr>
                <a:spLocks noChangeAspect="1"/>
              </p:cNvSpPr>
              <p:nvPr/>
            </p:nvSpPr>
            <p:spPr bwMode="auto">
              <a:xfrm>
                <a:off x="4381" y="2529"/>
                <a:ext cx="66" cy="88"/>
              </a:xfrm>
              <a:custGeom>
                <a:avLst/>
                <a:gdLst>
                  <a:gd name="T0" fmla="*/ 26 w 55"/>
                  <a:gd name="T1" fmla="*/ 8 h 73"/>
                  <a:gd name="T2" fmla="*/ 32 w 55"/>
                  <a:gd name="T3" fmla="*/ 14 h 73"/>
                  <a:gd name="T4" fmla="*/ 37 w 55"/>
                  <a:gd name="T5" fmla="*/ 20 h 73"/>
                  <a:gd name="T6" fmla="*/ 41 w 55"/>
                  <a:gd name="T7" fmla="*/ 20 h 73"/>
                  <a:gd name="T8" fmla="*/ 50 w 55"/>
                  <a:gd name="T9" fmla="*/ 35 h 73"/>
                  <a:gd name="T10" fmla="*/ 49 w 55"/>
                  <a:gd name="T11" fmla="*/ 48 h 73"/>
                  <a:gd name="T12" fmla="*/ 50 w 55"/>
                  <a:gd name="T13" fmla="*/ 57 h 73"/>
                  <a:gd name="T14" fmla="*/ 50 w 55"/>
                  <a:gd name="T15" fmla="*/ 66 h 73"/>
                  <a:gd name="T16" fmla="*/ 58 w 55"/>
                  <a:gd name="T17" fmla="*/ 71 h 73"/>
                  <a:gd name="T18" fmla="*/ 59 w 55"/>
                  <a:gd name="T19" fmla="*/ 76 h 73"/>
                  <a:gd name="T20" fmla="*/ 66 w 55"/>
                  <a:gd name="T21" fmla="*/ 87 h 73"/>
                  <a:gd name="T22" fmla="*/ 62 w 55"/>
                  <a:gd name="T23" fmla="*/ 87 h 73"/>
                  <a:gd name="T24" fmla="*/ 60 w 55"/>
                  <a:gd name="T25" fmla="*/ 83 h 73"/>
                  <a:gd name="T26" fmla="*/ 52 w 55"/>
                  <a:gd name="T27" fmla="*/ 86 h 73"/>
                  <a:gd name="T28" fmla="*/ 40 w 55"/>
                  <a:gd name="T29" fmla="*/ 81 h 73"/>
                  <a:gd name="T30" fmla="*/ 23 w 55"/>
                  <a:gd name="T31" fmla="*/ 72 h 73"/>
                  <a:gd name="T32" fmla="*/ 17 w 55"/>
                  <a:gd name="T33" fmla="*/ 68 h 73"/>
                  <a:gd name="T34" fmla="*/ 19 w 55"/>
                  <a:gd name="T35" fmla="*/ 59 h 73"/>
                  <a:gd name="T36" fmla="*/ 10 w 55"/>
                  <a:gd name="T37" fmla="*/ 49 h 73"/>
                  <a:gd name="T38" fmla="*/ 11 w 55"/>
                  <a:gd name="T39" fmla="*/ 46 h 73"/>
                  <a:gd name="T40" fmla="*/ 7 w 55"/>
                  <a:gd name="T41" fmla="*/ 42 h 73"/>
                  <a:gd name="T42" fmla="*/ 8 w 55"/>
                  <a:gd name="T43" fmla="*/ 31 h 73"/>
                  <a:gd name="T44" fmla="*/ 4 w 55"/>
                  <a:gd name="T45" fmla="*/ 28 h 73"/>
                  <a:gd name="T46" fmla="*/ 4 w 55"/>
                  <a:gd name="T47" fmla="*/ 13 h 73"/>
                  <a:gd name="T48" fmla="*/ 0 w 55"/>
                  <a:gd name="T49" fmla="*/ 5 h 73"/>
                  <a:gd name="T50" fmla="*/ 2 w 55"/>
                  <a:gd name="T51" fmla="*/ 0 h 73"/>
                  <a:gd name="T52" fmla="*/ 5 w 55"/>
                  <a:gd name="T53" fmla="*/ 5 h 73"/>
                  <a:gd name="T54" fmla="*/ 10 w 55"/>
                  <a:gd name="T55" fmla="*/ 5 h 73"/>
                  <a:gd name="T56" fmla="*/ 14 w 55"/>
                  <a:gd name="T57" fmla="*/ 8 h 73"/>
                  <a:gd name="T58" fmla="*/ 12 w 55"/>
                  <a:gd name="T59" fmla="*/ 17 h 73"/>
                  <a:gd name="T60" fmla="*/ 14 w 55"/>
                  <a:gd name="T61" fmla="*/ 20 h 73"/>
                  <a:gd name="T62" fmla="*/ 22 w 55"/>
                  <a:gd name="T63" fmla="*/ 16 h 73"/>
                  <a:gd name="T64" fmla="*/ 25 w 55"/>
                  <a:gd name="T65" fmla="*/ 14 h 73"/>
                  <a:gd name="T66" fmla="*/ 26 w 55"/>
                  <a:gd name="T67" fmla="*/ 8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55"/>
                  <a:gd name="T103" fmla="*/ 0 h 73"/>
                  <a:gd name="T104" fmla="*/ 55 w 55"/>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55" h="73">
                    <a:moveTo>
                      <a:pt x="22" y="7"/>
                    </a:moveTo>
                    <a:cubicBezTo>
                      <a:pt x="24" y="9"/>
                      <a:pt x="25" y="11"/>
                      <a:pt x="27" y="12"/>
                    </a:cubicBezTo>
                    <a:cubicBezTo>
                      <a:pt x="28" y="14"/>
                      <a:pt x="29" y="16"/>
                      <a:pt x="31" y="17"/>
                    </a:cubicBezTo>
                    <a:cubicBezTo>
                      <a:pt x="32" y="18"/>
                      <a:pt x="34" y="16"/>
                      <a:pt x="34" y="17"/>
                    </a:cubicBezTo>
                    <a:cubicBezTo>
                      <a:pt x="37" y="20"/>
                      <a:pt x="41" y="24"/>
                      <a:pt x="42" y="29"/>
                    </a:cubicBezTo>
                    <a:cubicBezTo>
                      <a:pt x="43" y="32"/>
                      <a:pt x="41" y="36"/>
                      <a:pt x="41" y="40"/>
                    </a:cubicBezTo>
                    <a:cubicBezTo>
                      <a:pt x="41" y="43"/>
                      <a:pt x="42" y="45"/>
                      <a:pt x="42" y="47"/>
                    </a:cubicBezTo>
                    <a:cubicBezTo>
                      <a:pt x="42" y="50"/>
                      <a:pt x="41" y="53"/>
                      <a:pt x="42" y="55"/>
                    </a:cubicBezTo>
                    <a:cubicBezTo>
                      <a:pt x="43" y="57"/>
                      <a:pt x="47" y="57"/>
                      <a:pt x="48" y="59"/>
                    </a:cubicBezTo>
                    <a:cubicBezTo>
                      <a:pt x="49" y="60"/>
                      <a:pt x="49" y="62"/>
                      <a:pt x="49" y="63"/>
                    </a:cubicBezTo>
                    <a:cubicBezTo>
                      <a:pt x="51" y="67"/>
                      <a:pt x="54" y="68"/>
                      <a:pt x="55" y="72"/>
                    </a:cubicBezTo>
                    <a:cubicBezTo>
                      <a:pt x="53" y="72"/>
                      <a:pt x="53" y="73"/>
                      <a:pt x="52" y="72"/>
                    </a:cubicBezTo>
                    <a:cubicBezTo>
                      <a:pt x="51" y="71"/>
                      <a:pt x="51" y="68"/>
                      <a:pt x="50" y="69"/>
                    </a:cubicBezTo>
                    <a:cubicBezTo>
                      <a:pt x="48" y="70"/>
                      <a:pt x="46" y="72"/>
                      <a:pt x="43" y="71"/>
                    </a:cubicBezTo>
                    <a:cubicBezTo>
                      <a:pt x="38" y="71"/>
                      <a:pt x="38" y="70"/>
                      <a:pt x="33" y="67"/>
                    </a:cubicBezTo>
                    <a:cubicBezTo>
                      <a:pt x="28" y="65"/>
                      <a:pt x="23" y="62"/>
                      <a:pt x="19" y="60"/>
                    </a:cubicBezTo>
                    <a:cubicBezTo>
                      <a:pt x="17" y="59"/>
                      <a:pt x="14" y="58"/>
                      <a:pt x="14" y="56"/>
                    </a:cubicBezTo>
                    <a:cubicBezTo>
                      <a:pt x="13" y="53"/>
                      <a:pt x="17" y="51"/>
                      <a:pt x="16" y="49"/>
                    </a:cubicBezTo>
                    <a:cubicBezTo>
                      <a:pt x="14" y="45"/>
                      <a:pt x="10" y="44"/>
                      <a:pt x="8" y="41"/>
                    </a:cubicBezTo>
                    <a:cubicBezTo>
                      <a:pt x="7" y="40"/>
                      <a:pt x="9" y="39"/>
                      <a:pt x="9" y="38"/>
                    </a:cubicBezTo>
                    <a:cubicBezTo>
                      <a:pt x="9" y="37"/>
                      <a:pt x="6" y="36"/>
                      <a:pt x="6" y="35"/>
                    </a:cubicBezTo>
                    <a:cubicBezTo>
                      <a:pt x="5" y="32"/>
                      <a:pt x="7" y="29"/>
                      <a:pt x="7" y="26"/>
                    </a:cubicBezTo>
                    <a:cubicBezTo>
                      <a:pt x="6" y="25"/>
                      <a:pt x="4" y="25"/>
                      <a:pt x="3" y="23"/>
                    </a:cubicBezTo>
                    <a:cubicBezTo>
                      <a:pt x="2" y="19"/>
                      <a:pt x="3" y="15"/>
                      <a:pt x="3" y="11"/>
                    </a:cubicBezTo>
                    <a:cubicBezTo>
                      <a:pt x="2" y="9"/>
                      <a:pt x="1" y="7"/>
                      <a:pt x="0" y="4"/>
                    </a:cubicBezTo>
                    <a:cubicBezTo>
                      <a:pt x="1" y="3"/>
                      <a:pt x="1" y="0"/>
                      <a:pt x="2" y="0"/>
                    </a:cubicBezTo>
                    <a:cubicBezTo>
                      <a:pt x="4" y="0"/>
                      <a:pt x="3" y="3"/>
                      <a:pt x="4" y="4"/>
                    </a:cubicBezTo>
                    <a:cubicBezTo>
                      <a:pt x="5" y="5"/>
                      <a:pt x="7" y="4"/>
                      <a:pt x="8" y="4"/>
                    </a:cubicBezTo>
                    <a:cubicBezTo>
                      <a:pt x="9" y="5"/>
                      <a:pt x="11" y="6"/>
                      <a:pt x="12" y="7"/>
                    </a:cubicBezTo>
                    <a:cubicBezTo>
                      <a:pt x="12" y="9"/>
                      <a:pt x="10" y="11"/>
                      <a:pt x="10" y="14"/>
                    </a:cubicBezTo>
                    <a:cubicBezTo>
                      <a:pt x="10" y="15"/>
                      <a:pt x="10" y="17"/>
                      <a:pt x="12" y="17"/>
                    </a:cubicBezTo>
                    <a:cubicBezTo>
                      <a:pt x="14" y="16"/>
                      <a:pt x="15" y="14"/>
                      <a:pt x="18" y="13"/>
                    </a:cubicBezTo>
                    <a:cubicBezTo>
                      <a:pt x="19" y="12"/>
                      <a:pt x="21" y="13"/>
                      <a:pt x="21" y="12"/>
                    </a:cubicBezTo>
                    <a:cubicBezTo>
                      <a:pt x="22" y="10"/>
                      <a:pt x="22" y="9"/>
                      <a:pt x="22" y="7"/>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3" name="Freeform 2636"/>
              <p:cNvSpPr>
                <a:spLocks noChangeAspect="1"/>
              </p:cNvSpPr>
              <p:nvPr/>
            </p:nvSpPr>
            <p:spPr bwMode="auto">
              <a:xfrm>
                <a:off x="4328" y="2291"/>
                <a:ext cx="129" cy="259"/>
              </a:xfrm>
              <a:custGeom>
                <a:avLst/>
                <a:gdLst>
                  <a:gd name="T0" fmla="*/ 68 w 107"/>
                  <a:gd name="T1" fmla="*/ 236 h 216"/>
                  <a:gd name="T2" fmla="*/ 51 w 107"/>
                  <a:gd name="T3" fmla="*/ 219 h 216"/>
                  <a:gd name="T4" fmla="*/ 43 w 107"/>
                  <a:gd name="T5" fmla="*/ 194 h 216"/>
                  <a:gd name="T6" fmla="*/ 35 w 107"/>
                  <a:gd name="T7" fmla="*/ 180 h 216"/>
                  <a:gd name="T8" fmla="*/ 46 w 107"/>
                  <a:gd name="T9" fmla="*/ 144 h 216"/>
                  <a:gd name="T10" fmla="*/ 47 w 107"/>
                  <a:gd name="T11" fmla="*/ 118 h 216"/>
                  <a:gd name="T12" fmla="*/ 60 w 107"/>
                  <a:gd name="T13" fmla="*/ 118 h 216"/>
                  <a:gd name="T14" fmla="*/ 58 w 107"/>
                  <a:gd name="T15" fmla="*/ 135 h 216"/>
                  <a:gd name="T16" fmla="*/ 68 w 107"/>
                  <a:gd name="T17" fmla="*/ 137 h 216"/>
                  <a:gd name="T18" fmla="*/ 78 w 107"/>
                  <a:gd name="T19" fmla="*/ 144 h 216"/>
                  <a:gd name="T20" fmla="*/ 88 w 107"/>
                  <a:gd name="T21" fmla="*/ 145 h 216"/>
                  <a:gd name="T22" fmla="*/ 83 w 107"/>
                  <a:gd name="T23" fmla="*/ 130 h 216"/>
                  <a:gd name="T24" fmla="*/ 84 w 107"/>
                  <a:gd name="T25" fmla="*/ 118 h 216"/>
                  <a:gd name="T26" fmla="*/ 101 w 107"/>
                  <a:gd name="T27" fmla="*/ 106 h 216"/>
                  <a:gd name="T28" fmla="*/ 122 w 107"/>
                  <a:gd name="T29" fmla="*/ 108 h 216"/>
                  <a:gd name="T30" fmla="*/ 125 w 107"/>
                  <a:gd name="T31" fmla="*/ 89 h 216"/>
                  <a:gd name="T32" fmla="*/ 125 w 107"/>
                  <a:gd name="T33" fmla="*/ 77 h 216"/>
                  <a:gd name="T34" fmla="*/ 112 w 107"/>
                  <a:gd name="T35" fmla="*/ 59 h 216"/>
                  <a:gd name="T36" fmla="*/ 102 w 107"/>
                  <a:gd name="T37" fmla="*/ 43 h 216"/>
                  <a:gd name="T38" fmla="*/ 94 w 107"/>
                  <a:gd name="T39" fmla="*/ 35 h 216"/>
                  <a:gd name="T40" fmla="*/ 81 w 107"/>
                  <a:gd name="T41" fmla="*/ 43 h 216"/>
                  <a:gd name="T42" fmla="*/ 76 w 107"/>
                  <a:gd name="T43" fmla="*/ 43 h 216"/>
                  <a:gd name="T44" fmla="*/ 63 w 107"/>
                  <a:gd name="T45" fmla="*/ 44 h 216"/>
                  <a:gd name="T46" fmla="*/ 54 w 107"/>
                  <a:gd name="T47" fmla="*/ 36 h 216"/>
                  <a:gd name="T48" fmla="*/ 55 w 107"/>
                  <a:gd name="T49" fmla="*/ 22 h 216"/>
                  <a:gd name="T50" fmla="*/ 42 w 107"/>
                  <a:gd name="T51" fmla="*/ 12 h 216"/>
                  <a:gd name="T52" fmla="*/ 41 w 107"/>
                  <a:gd name="T53" fmla="*/ 0 h 216"/>
                  <a:gd name="T54" fmla="*/ 29 w 107"/>
                  <a:gd name="T55" fmla="*/ 1 h 216"/>
                  <a:gd name="T56" fmla="*/ 22 w 107"/>
                  <a:gd name="T57" fmla="*/ 11 h 216"/>
                  <a:gd name="T58" fmla="*/ 5 w 107"/>
                  <a:gd name="T59" fmla="*/ 30 h 216"/>
                  <a:gd name="T60" fmla="*/ 5 w 107"/>
                  <a:gd name="T61" fmla="*/ 35 h 216"/>
                  <a:gd name="T62" fmla="*/ 14 w 107"/>
                  <a:gd name="T63" fmla="*/ 60 h 216"/>
                  <a:gd name="T64" fmla="*/ 22 w 107"/>
                  <a:gd name="T65" fmla="*/ 71 h 216"/>
                  <a:gd name="T66" fmla="*/ 19 w 107"/>
                  <a:gd name="T67" fmla="*/ 89 h 216"/>
                  <a:gd name="T68" fmla="*/ 30 w 107"/>
                  <a:gd name="T69" fmla="*/ 112 h 216"/>
                  <a:gd name="T70" fmla="*/ 30 w 107"/>
                  <a:gd name="T71" fmla="*/ 126 h 216"/>
                  <a:gd name="T72" fmla="*/ 35 w 107"/>
                  <a:gd name="T73" fmla="*/ 159 h 216"/>
                  <a:gd name="T74" fmla="*/ 24 w 107"/>
                  <a:gd name="T75" fmla="*/ 181 h 216"/>
                  <a:gd name="T76" fmla="*/ 19 w 107"/>
                  <a:gd name="T77" fmla="*/ 207 h 216"/>
                  <a:gd name="T78" fmla="*/ 25 w 107"/>
                  <a:gd name="T79" fmla="*/ 209 h 216"/>
                  <a:gd name="T80" fmla="*/ 35 w 107"/>
                  <a:gd name="T81" fmla="*/ 225 h 216"/>
                  <a:gd name="T82" fmla="*/ 46 w 107"/>
                  <a:gd name="T83" fmla="*/ 230 h 216"/>
                  <a:gd name="T84" fmla="*/ 49 w 107"/>
                  <a:gd name="T85" fmla="*/ 241 h 216"/>
                  <a:gd name="T86" fmla="*/ 58 w 107"/>
                  <a:gd name="T87" fmla="*/ 243 h 216"/>
                  <a:gd name="T88" fmla="*/ 65 w 107"/>
                  <a:gd name="T89" fmla="*/ 255 h 216"/>
                  <a:gd name="T90" fmla="*/ 78 w 107"/>
                  <a:gd name="T91" fmla="*/ 253 h 2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7"/>
                  <a:gd name="T139" fmla="*/ 0 h 216"/>
                  <a:gd name="T140" fmla="*/ 107 w 107"/>
                  <a:gd name="T141" fmla="*/ 216 h 21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7" h="216">
                    <a:moveTo>
                      <a:pt x="66" y="206"/>
                    </a:moveTo>
                    <a:cubicBezTo>
                      <a:pt x="65" y="205"/>
                      <a:pt x="63" y="202"/>
                      <a:pt x="62" y="200"/>
                    </a:cubicBezTo>
                    <a:cubicBezTo>
                      <a:pt x="60" y="199"/>
                      <a:pt x="58" y="198"/>
                      <a:pt x="56" y="197"/>
                    </a:cubicBezTo>
                    <a:cubicBezTo>
                      <a:pt x="54" y="196"/>
                      <a:pt x="51" y="197"/>
                      <a:pt x="49" y="196"/>
                    </a:cubicBezTo>
                    <a:cubicBezTo>
                      <a:pt x="46" y="194"/>
                      <a:pt x="45" y="191"/>
                      <a:pt x="43" y="188"/>
                    </a:cubicBezTo>
                    <a:cubicBezTo>
                      <a:pt x="42" y="187"/>
                      <a:pt x="42" y="185"/>
                      <a:pt x="42" y="183"/>
                    </a:cubicBezTo>
                    <a:cubicBezTo>
                      <a:pt x="41" y="182"/>
                      <a:pt x="41" y="180"/>
                      <a:pt x="41" y="178"/>
                    </a:cubicBezTo>
                    <a:cubicBezTo>
                      <a:pt x="40" y="175"/>
                      <a:pt x="41" y="172"/>
                      <a:pt x="41" y="169"/>
                    </a:cubicBezTo>
                    <a:cubicBezTo>
                      <a:pt x="40" y="166"/>
                      <a:pt x="38" y="164"/>
                      <a:pt x="36" y="162"/>
                    </a:cubicBezTo>
                    <a:cubicBezTo>
                      <a:pt x="34" y="162"/>
                      <a:pt x="32" y="165"/>
                      <a:pt x="30" y="164"/>
                    </a:cubicBezTo>
                    <a:cubicBezTo>
                      <a:pt x="28" y="162"/>
                      <a:pt x="28" y="159"/>
                      <a:pt x="28" y="157"/>
                    </a:cubicBezTo>
                    <a:cubicBezTo>
                      <a:pt x="28" y="155"/>
                      <a:pt x="28" y="152"/>
                      <a:pt x="29" y="150"/>
                    </a:cubicBezTo>
                    <a:cubicBezTo>
                      <a:pt x="29" y="147"/>
                      <a:pt x="29" y="145"/>
                      <a:pt x="30" y="142"/>
                    </a:cubicBezTo>
                    <a:cubicBezTo>
                      <a:pt x="31" y="138"/>
                      <a:pt x="33" y="134"/>
                      <a:pt x="34" y="130"/>
                    </a:cubicBezTo>
                    <a:cubicBezTo>
                      <a:pt x="36" y="126"/>
                      <a:pt x="38" y="124"/>
                      <a:pt x="38" y="120"/>
                    </a:cubicBezTo>
                    <a:cubicBezTo>
                      <a:pt x="39" y="117"/>
                      <a:pt x="37" y="114"/>
                      <a:pt x="37" y="111"/>
                    </a:cubicBezTo>
                    <a:cubicBezTo>
                      <a:pt x="37" y="110"/>
                      <a:pt x="39" y="109"/>
                      <a:pt x="39" y="108"/>
                    </a:cubicBezTo>
                    <a:cubicBezTo>
                      <a:pt x="40" y="104"/>
                      <a:pt x="38" y="101"/>
                      <a:pt x="39" y="98"/>
                    </a:cubicBezTo>
                    <a:cubicBezTo>
                      <a:pt x="39" y="97"/>
                      <a:pt x="41" y="97"/>
                      <a:pt x="42" y="97"/>
                    </a:cubicBezTo>
                    <a:cubicBezTo>
                      <a:pt x="43" y="97"/>
                      <a:pt x="44" y="98"/>
                      <a:pt x="45" y="98"/>
                    </a:cubicBezTo>
                    <a:cubicBezTo>
                      <a:pt x="47" y="99"/>
                      <a:pt x="49" y="97"/>
                      <a:pt x="50" y="98"/>
                    </a:cubicBezTo>
                    <a:cubicBezTo>
                      <a:pt x="50" y="100"/>
                      <a:pt x="48" y="101"/>
                      <a:pt x="47" y="103"/>
                    </a:cubicBezTo>
                    <a:cubicBezTo>
                      <a:pt x="47" y="105"/>
                      <a:pt x="48" y="106"/>
                      <a:pt x="49" y="107"/>
                    </a:cubicBezTo>
                    <a:cubicBezTo>
                      <a:pt x="49" y="109"/>
                      <a:pt x="48" y="111"/>
                      <a:pt x="48" y="113"/>
                    </a:cubicBezTo>
                    <a:cubicBezTo>
                      <a:pt x="48" y="114"/>
                      <a:pt x="49" y="114"/>
                      <a:pt x="50" y="114"/>
                    </a:cubicBezTo>
                    <a:cubicBezTo>
                      <a:pt x="50" y="114"/>
                      <a:pt x="51" y="113"/>
                      <a:pt x="51" y="113"/>
                    </a:cubicBezTo>
                    <a:cubicBezTo>
                      <a:pt x="53" y="113"/>
                      <a:pt x="54" y="114"/>
                      <a:pt x="56" y="114"/>
                    </a:cubicBezTo>
                    <a:cubicBezTo>
                      <a:pt x="58" y="114"/>
                      <a:pt x="59" y="112"/>
                      <a:pt x="61" y="113"/>
                    </a:cubicBezTo>
                    <a:cubicBezTo>
                      <a:pt x="63" y="114"/>
                      <a:pt x="65" y="116"/>
                      <a:pt x="66" y="118"/>
                    </a:cubicBezTo>
                    <a:cubicBezTo>
                      <a:pt x="66" y="118"/>
                      <a:pt x="65" y="119"/>
                      <a:pt x="65" y="120"/>
                    </a:cubicBezTo>
                    <a:cubicBezTo>
                      <a:pt x="65" y="121"/>
                      <a:pt x="65" y="123"/>
                      <a:pt x="67" y="123"/>
                    </a:cubicBezTo>
                    <a:cubicBezTo>
                      <a:pt x="67" y="124"/>
                      <a:pt x="68" y="122"/>
                      <a:pt x="69" y="122"/>
                    </a:cubicBezTo>
                    <a:cubicBezTo>
                      <a:pt x="70" y="121"/>
                      <a:pt x="72" y="121"/>
                      <a:pt x="73" y="121"/>
                    </a:cubicBezTo>
                    <a:cubicBezTo>
                      <a:pt x="73" y="119"/>
                      <a:pt x="73" y="117"/>
                      <a:pt x="72" y="115"/>
                    </a:cubicBezTo>
                    <a:cubicBezTo>
                      <a:pt x="71" y="114"/>
                      <a:pt x="69" y="114"/>
                      <a:pt x="69" y="112"/>
                    </a:cubicBezTo>
                    <a:cubicBezTo>
                      <a:pt x="68" y="111"/>
                      <a:pt x="69" y="110"/>
                      <a:pt x="69" y="108"/>
                    </a:cubicBezTo>
                    <a:cubicBezTo>
                      <a:pt x="69" y="107"/>
                      <a:pt x="68" y="106"/>
                      <a:pt x="67" y="104"/>
                    </a:cubicBezTo>
                    <a:cubicBezTo>
                      <a:pt x="67" y="102"/>
                      <a:pt x="67" y="100"/>
                      <a:pt x="68" y="98"/>
                    </a:cubicBezTo>
                    <a:cubicBezTo>
                      <a:pt x="68" y="97"/>
                      <a:pt x="70" y="98"/>
                      <a:pt x="70" y="98"/>
                    </a:cubicBezTo>
                    <a:cubicBezTo>
                      <a:pt x="72" y="96"/>
                      <a:pt x="72" y="93"/>
                      <a:pt x="74" y="92"/>
                    </a:cubicBezTo>
                    <a:cubicBezTo>
                      <a:pt x="76" y="90"/>
                      <a:pt x="78" y="88"/>
                      <a:pt x="80" y="87"/>
                    </a:cubicBezTo>
                    <a:cubicBezTo>
                      <a:pt x="81" y="87"/>
                      <a:pt x="83" y="87"/>
                      <a:pt x="84" y="88"/>
                    </a:cubicBezTo>
                    <a:cubicBezTo>
                      <a:pt x="85" y="88"/>
                      <a:pt x="86" y="88"/>
                      <a:pt x="87" y="88"/>
                    </a:cubicBezTo>
                    <a:cubicBezTo>
                      <a:pt x="90" y="88"/>
                      <a:pt x="93" y="87"/>
                      <a:pt x="96" y="88"/>
                    </a:cubicBezTo>
                    <a:cubicBezTo>
                      <a:pt x="98" y="88"/>
                      <a:pt x="100" y="89"/>
                      <a:pt x="101" y="90"/>
                    </a:cubicBezTo>
                    <a:cubicBezTo>
                      <a:pt x="102" y="90"/>
                      <a:pt x="102" y="89"/>
                      <a:pt x="103" y="88"/>
                    </a:cubicBezTo>
                    <a:cubicBezTo>
                      <a:pt x="104" y="88"/>
                      <a:pt x="105" y="87"/>
                      <a:pt x="105" y="86"/>
                    </a:cubicBezTo>
                    <a:cubicBezTo>
                      <a:pt x="106" y="82"/>
                      <a:pt x="104" y="78"/>
                      <a:pt x="104" y="74"/>
                    </a:cubicBezTo>
                    <a:cubicBezTo>
                      <a:pt x="105" y="72"/>
                      <a:pt x="107" y="71"/>
                      <a:pt x="107" y="70"/>
                    </a:cubicBezTo>
                    <a:cubicBezTo>
                      <a:pt x="107" y="68"/>
                      <a:pt x="104" y="68"/>
                      <a:pt x="104" y="66"/>
                    </a:cubicBezTo>
                    <a:cubicBezTo>
                      <a:pt x="103" y="66"/>
                      <a:pt x="105" y="64"/>
                      <a:pt x="104" y="64"/>
                    </a:cubicBezTo>
                    <a:cubicBezTo>
                      <a:pt x="103" y="63"/>
                      <a:pt x="101" y="64"/>
                      <a:pt x="100" y="63"/>
                    </a:cubicBezTo>
                    <a:cubicBezTo>
                      <a:pt x="98" y="61"/>
                      <a:pt x="96" y="60"/>
                      <a:pt x="95" y="58"/>
                    </a:cubicBezTo>
                    <a:cubicBezTo>
                      <a:pt x="94" y="55"/>
                      <a:pt x="93" y="52"/>
                      <a:pt x="93" y="49"/>
                    </a:cubicBezTo>
                    <a:cubicBezTo>
                      <a:pt x="92" y="47"/>
                      <a:pt x="95" y="45"/>
                      <a:pt x="94" y="44"/>
                    </a:cubicBezTo>
                    <a:cubicBezTo>
                      <a:pt x="93" y="42"/>
                      <a:pt x="91" y="41"/>
                      <a:pt x="89" y="40"/>
                    </a:cubicBezTo>
                    <a:cubicBezTo>
                      <a:pt x="88" y="38"/>
                      <a:pt x="86" y="38"/>
                      <a:pt x="85" y="36"/>
                    </a:cubicBezTo>
                    <a:cubicBezTo>
                      <a:pt x="84" y="34"/>
                      <a:pt x="85" y="32"/>
                      <a:pt x="83" y="30"/>
                    </a:cubicBezTo>
                    <a:cubicBezTo>
                      <a:pt x="83" y="29"/>
                      <a:pt x="82" y="31"/>
                      <a:pt x="81" y="31"/>
                    </a:cubicBezTo>
                    <a:cubicBezTo>
                      <a:pt x="80" y="31"/>
                      <a:pt x="79" y="29"/>
                      <a:pt x="78" y="29"/>
                    </a:cubicBezTo>
                    <a:cubicBezTo>
                      <a:pt x="77" y="28"/>
                      <a:pt x="75" y="28"/>
                      <a:pt x="73" y="29"/>
                    </a:cubicBezTo>
                    <a:cubicBezTo>
                      <a:pt x="72" y="30"/>
                      <a:pt x="72" y="33"/>
                      <a:pt x="71" y="35"/>
                    </a:cubicBezTo>
                    <a:cubicBezTo>
                      <a:pt x="70" y="36"/>
                      <a:pt x="68" y="35"/>
                      <a:pt x="67" y="36"/>
                    </a:cubicBezTo>
                    <a:cubicBezTo>
                      <a:pt x="66" y="37"/>
                      <a:pt x="67" y="39"/>
                      <a:pt x="65" y="40"/>
                    </a:cubicBezTo>
                    <a:cubicBezTo>
                      <a:pt x="64" y="41"/>
                      <a:pt x="62" y="41"/>
                      <a:pt x="62" y="40"/>
                    </a:cubicBezTo>
                    <a:cubicBezTo>
                      <a:pt x="61" y="39"/>
                      <a:pt x="63" y="37"/>
                      <a:pt x="63" y="36"/>
                    </a:cubicBezTo>
                    <a:cubicBezTo>
                      <a:pt x="62" y="34"/>
                      <a:pt x="59" y="33"/>
                      <a:pt x="57" y="32"/>
                    </a:cubicBezTo>
                    <a:cubicBezTo>
                      <a:pt x="55" y="32"/>
                      <a:pt x="54" y="33"/>
                      <a:pt x="52" y="34"/>
                    </a:cubicBezTo>
                    <a:cubicBezTo>
                      <a:pt x="52" y="35"/>
                      <a:pt x="53" y="36"/>
                      <a:pt x="52" y="37"/>
                    </a:cubicBezTo>
                    <a:cubicBezTo>
                      <a:pt x="51" y="39"/>
                      <a:pt x="49" y="42"/>
                      <a:pt x="46" y="43"/>
                    </a:cubicBezTo>
                    <a:cubicBezTo>
                      <a:pt x="45" y="43"/>
                      <a:pt x="44" y="42"/>
                      <a:pt x="44" y="41"/>
                    </a:cubicBezTo>
                    <a:cubicBezTo>
                      <a:pt x="43" y="37"/>
                      <a:pt x="45" y="33"/>
                      <a:pt x="45" y="30"/>
                    </a:cubicBezTo>
                    <a:cubicBezTo>
                      <a:pt x="45" y="28"/>
                      <a:pt x="44" y="27"/>
                      <a:pt x="44" y="25"/>
                    </a:cubicBezTo>
                    <a:cubicBezTo>
                      <a:pt x="44" y="24"/>
                      <a:pt x="46" y="23"/>
                      <a:pt x="46" y="22"/>
                    </a:cubicBezTo>
                    <a:cubicBezTo>
                      <a:pt x="47" y="20"/>
                      <a:pt x="46" y="19"/>
                      <a:pt x="46" y="18"/>
                    </a:cubicBezTo>
                    <a:cubicBezTo>
                      <a:pt x="46" y="16"/>
                      <a:pt x="48" y="14"/>
                      <a:pt x="47" y="13"/>
                    </a:cubicBezTo>
                    <a:cubicBezTo>
                      <a:pt x="46" y="11"/>
                      <a:pt x="43" y="12"/>
                      <a:pt x="42" y="11"/>
                    </a:cubicBezTo>
                    <a:cubicBezTo>
                      <a:pt x="39" y="11"/>
                      <a:pt x="37" y="11"/>
                      <a:pt x="35" y="10"/>
                    </a:cubicBezTo>
                    <a:cubicBezTo>
                      <a:pt x="34" y="9"/>
                      <a:pt x="37" y="8"/>
                      <a:pt x="37" y="7"/>
                    </a:cubicBezTo>
                    <a:cubicBezTo>
                      <a:pt x="37" y="6"/>
                      <a:pt x="38" y="4"/>
                      <a:pt x="37" y="3"/>
                    </a:cubicBezTo>
                    <a:cubicBezTo>
                      <a:pt x="37" y="2"/>
                      <a:pt x="35" y="0"/>
                      <a:pt x="34" y="0"/>
                    </a:cubicBezTo>
                    <a:cubicBezTo>
                      <a:pt x="33" y="0"/>
                      <a:pt x="32" y="0"/>
                      <a:pt x="31" y="0"/>
                    </a:cubicBezTo>
                    <a:cubicBezTo>
                      <a:pt x="30" y="0"/>
                      <a:pt x="29" y="0"/>
                      <a:pt x="28" y="0"/>
                    </a:cubicBezTo>
                    <a:cubicBezTo>
                      <a:pt x="26" y="0"/>
                      <a:pt x="25" y="0"/>
                      <a:pt x="24" y="1"/>
                    </a:cubicBezTo>
                    <a:cubicBezTo>
                      <a:pt x="23" y="2"/>
                      <a:pt x="25" y="5"/>
                      <a:pt x="24" y="5"/>
                    </a:cubicBezTo>
                    <a:cubicBezTo>
                      <a:pt x="22" y="6"/>
                      <a:pt x="20" y="4"/>
                      <a:pt x="18" y="5"/>
                    </a:cubicBezTo>
                    <a:cubicBezTo>
                      <a:pt x="17" y="6"/>
                      <a:pt x="19" y="8"/>
                      <a:pt x="18" y="9"/>
                    </a:cubicBezTo>
                    <a:cubicBezTo>
                      <a:pt x="17" y="11"/>
                      <a:pt x="14" y="12"/>
                      <a:pt x="12" y="12"/>
                    </a:cubicBezTo>
                    <a:cubicBezTo>
                      <a:pt x="10" y="12"/>
                      <a:pt x="7" y="8"/>
                      <a:pt x="6" y="10"/>
                    </a:cubicBezTo>
                    <a:cubicBezTo>
                      <a:pt x="4" y="14"/>
                      <a:pt x="6" y="20"/>
                      <a:pt x="4" y="25"/>
                    </a:cubicBezTo>
                    <a:cubicBezTo>
                      <a:pt x="4" y="26"/>
                      <a:pt x="1" y="24"/>
                      <a:pt x="1" y="25"/>
                    </a:cubicBezTo>
                    <a:cubicBezTo>
                      <a:pt x="0" y="26"/>
                      <a:pt x="0" y="28"/>
                      <a:pt x="1" y="29"/>
                    </a:cubicBezTo>
                    <a:cubicBezTo>
                      <a:pt x="2" y="30"/>
                      <a:pt x="3" y="28"/>
                      <a:pt x="4" y="29"/>
                    </a:cubicBezTo>
                    <a:cubicBezTo>
                      <a:pt x="6" y="31"/>
                      <a:pt x="7" y="33"/>
                      <a:pt x="7" y="36"/>
                    </a:cubicBezTo>
                    <a:cubicBezTo>
                      <a:pt x="7" y="37"/>
                      <a:pt x="5" y="36"/>
                      <a:pt x="5" y="36"/>
                    </a:cubicBezTo>
                    <a:cubicBezTo>
                      <a:pt x="8" y="40"/>
                      <a:pt x="10" y="45"/>
                      <a:pt x="12" y="50"/>
                    </a:cubicBezTo>
                    <a:cubicBezTo>
                      <a:pt x="13" y="51"/>
                      <a:pt x="15" y="51"/>
                      <a:pt x="15" y="52"/>
                    </a:cubicBezTo>
                    <a:cubicBezTo>
                      <a:pt x="16" y="54"/>
                      <a:pt x="14" y="57"/>
                      <a:pt x="15" y="59"/>
                    </a:cubicBezTo>
                    <a:cubicBezTo>
                      <a:pt x="16" y="60"/>
                      <a:pt x="18" y="58"/>
                      <a:pt x="18" y="59"/>
                    </a:cubicBezTo>
                    <a:cubicBezTo>
                      <a:pt x="19" y="59"/>
                      <a:pt x="20" y="61"/>
                      <a:pt x="19" y="62"/>
                    </a:cubicBezTo>
                    <a:cubicBezTo>
                      <a:pt x="19" y="64"/>
                      <a:pt x="16" y="63"/>
                      <a:pt x="16" y="64"/>
                    </a:cubicBezTo>
                    <a:cubicBezTo>
                      <a:pt x="15" y="67"/>
                      <a:pt x="16" y="71"/>
                      <a:pt x="16" y="74"/>
                    </a:cubicBezTo>
                    <a:cubicBezTo>
                      <a:pt x="15" y="76"/>
                      <a:pt x="11" y="75"/>
                      <a:pt x="11" y="76"/>
                    </a:cubicBezTo>
                    <a:cubicBezTo>
                      <a:pt x="13" y="80"/>
                      <a:pt x="13" y="83"/>
                      <a:pt x="15" y="86"/>
                    </a:cubicBezTo>
                    <a:cubicBezTo>
                      <a:pt x="18" y="89"/>
                      <a:pt x="22" y="90"/>
                      <a:pt x="25" y="93"/>
                    </a:cubicBezTo>
                    <a:cubicBezTo>
                      <a:pt x="26" y="95"/>
                      <a:pt x="27" y="97"/>
                      <a:pt x="28" y="99"/>
                    </a:cubicBezTo>
                    <a:cubicBezTo>
                      <a:pt x="28" y="101"/>
                      <a:pt x="27" y="102"/>
                      <a:pt x="27" y="104"/>
                    </a:cubicBezTo>
                    <a:cubicBezTo>
                      <a:pt x="27" y="105"/>
                      <a:pt x="25" y="104"/>
                      <a:pt x="25" y="105"/>
                    </a:cubicBezTo>
                    <a:cubicBezTo>
                      <a:pt x="27" y="110"/>
                      <a:pt x="29" y="115"/>
                      <a:pt x="31" y="119"/>
                    </a:cubicBezTo>
                    <a:cubicBezTo>
                      <a:pt x="32" y="120"/>
                      <a:pt x="34" y="120"/>
                      <a:pt x="33" y="121"/>
                    </a:cubicBezTo>
                    <a:cubicBezTo>
                      <a:pt x="33" y="125"/>
                      <a:pt x="31" y="129"/>
                      <a:pt x="29" y="133"/>
                    </a:cubicBezTo>
                    <a:cubicBezTo>
                      <a:pt x="27" y="135"/>
                      <a:pt x="24" y="137"/>
                      <a:pt x="23" y="140"/>
                    </a:cubicBezTo>
                    <a:cubicBezTo>
                      <a:pt x="23" y="142"/>
                      <a:pt x="24" y="144"/>
                      <a:pt x="23" y="147"/>
                    </a:cubicBezTo>
                    <a:cubicBezTo>
                      <a:pt x="22" y="148"/>
                      <a:pt x="22" y="152"/>
                      <a:pt x="20" y="151"/>
                    </a:cubicBezTo>
                    <a:cubicBezTo>
                      <a:pt x="21" y="153"/>
                      <a:pt x="22" y="156"/>
                      <a:pt x="22" y="158"/>
                    </a:cubicBezTo>
                    <a:cubicBezTo>
                      <a:pt x="21" y="162"/>
                      <a:pt x="19" y="165"/>
                      <a:pt x="18" y="168"/>
                    </a:cubicBezTo>
                    <a:cubicBezTo>
                      <a:pt x="17" y="170"/>
                      <a:pt x="16" y="171"/>
                      <a:pt x="16" y="173"/>
                    </a:cubicBezTo>
                    <a:cubicBezTo>
                      <a:pt x="16" y="175"/>
                      <a:pt x="17" y="176"/>
                      <a:pt x="18" y="178"/>
                    </a:cubicBezTo>
                    <a:cubicBezTo>
                      <a:pt x="18" y="178"/>
                      <a:pt x="19" y="178"/>
                      <a:pt x="19" y="178"/>
                    </a:cubicBezTo>
                    <a:cubicBezTo>
                      <a:pt x="21" y="177"/>
                      <a:pt x="19" y="174"/>
                      <a:pt x="21" y="174"/>
                    </a:cubicBezTo>
                    <a:cubicBezTo>
                      <a:pt x="23" y="175"/>
                      <a:pt x="26" y="178"/>
                      <a:pt x="27" y="180"/>
                    </a:cubicBezTo>
                    <a:cubicBezTo>
                      <a:pt x="28" y="182"/>
                      <a:pt x="26" y="184"/>
                      <a:pt x="27" y="186"/>
                    </a:cubicBezTo>
                    <a:cubicBezTo>
                      <a:pt x="28" y="186"/>
                      <a:pt x="29" y="189"/>
                      <a:pt x="29" y="188"/>
                    </a:cubicBezTo>
                    <a:cubicBezTo>
                      <a:pt x="29" y="184"/>
                      <a:pt x="29" y="182"/>
                      <a:pt x="30" y="184"/>
                    </a:cubicBezTo>
                    <a:cubicBezTo>
                      <a:pt x="31" y="186"/>
                      <a:pt x="32" y="188"/>
                      <a:pt x="34" y="189"/>
                    </a:cubicBezTo>
                    <a:cubicBezTo>
                      <a:pt x="35" y="190"/>
                      <a:pt x="37" y="191"/>
                      <a:pt x="38" y="192"/>
                    </a:cubicBezTo>
                    <a:cubicBezTo>
                      <a:pt x="39" y="193"/>
                      <a:pt x="39" y="194"/>
                      <a:pt x="39" y="195"/>
                    </a:cubicBezTo>
                    <a:cubicBezTo>
                      <a:pt x="39" y="196"/>
                      <a:pt x="38" y="197"/>
                      <a:pt x="38" y="198"/>
                    </a:cubicBezTo>
                    <a:cubicBezTo>
                      <a:pt x="38" y="199"/>
                      <a:pt x="40" y="200"/>
                      <a:pt x="41" y="201"/>
                    </a:cubicBezTo>
                    <a:cubicBezTo>
                      <a:pt x="42" y="202"/>
                      <a:pt x="43" y="202"/>
                      <a:pt x="44" y="203"/>
                    </a:cubicBezTo>
                    <a:cubicBezTo>
                      <a:pt x="45" y="202"/>
                      <a:pt x="45" y="199"/>
                      <a:pt x="46" y="199"/>
                    </a:cubicBezTo>
                    <a:cubicBezTo>
                      <a:pt x="48" y="199"/>
                      <a:pt x="47" y="202"/>
                      <a:pt x="48" y="203"/>
                    </a:cubicBezTo>
                    <a:cubicBezTo>
                      <a:pt x="49" y="204"/>
                      <a:pt x="51" y="203"/>
                      <a:pt x="52" y="203"/>
                    </a:cubicBezTo>
                    <a:cubicBezTo>
                      <a:pt x="53" y="204"/>
                      <a:pt x="55" y="205"/>
                      <a:pt x="56" y="206"/>
                    </a:cubicBezTo>
                    <a:cubicBezTo>
                      <a:pt x="56" y="208"/>
                      <a:pt x="54" y="210"/>
                      <a:pt x="54" y="213"/>
                    </a:cubicBezTo>
                    <a:cubicBezTo>
                      <a:pt x="54" y="214"/>
                      <a:pt x="54" y="216"/>
                      <a:pt x="56" y="216"/>
                    </a:cubicBezTo>
                    <a:cubicBezTo>
                      <a:pt x="58" y="215"/>
                      <a:pt x="59" y="213"/>
                      <a:pt x="62" y="212"/>
                    </a:cubicBezTo>
                    <a:cubicBezTo>
                      <a:pt x="63" y="211"/>
                      <a:pt x="65" y="212"/>
                      <a:pt x="65" y="211"/>
                    </a:cubicBezTo>
                    <a:cubicBezTo>
                      <a:pt x="66" y="209"/>
                      <a:pt x="66" y="208"/>
                      <a:pt x="66" y="206"/>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4" name="Freeform 2637"/>
              <p:cNvSpPr>
                <a:spLocks noChangeAspect="1"/>
              </p:cNvSpPr>
              <p:nvPr/>
            </p:nvSpPr>
            <p:spPr bwMode="auto">
              <a:xfrm>
                <a:off x="4366" y="2252"/>
                <a:ext cx="121" cy="154"/>
              </a:xfrm>
              <a:custGeom>
                <a:avLst/>
                <a:gdLst>
                  <a:gd name="T0" fmla="*/ 114 w 101"/>
                  <a:gd name="T1" fmla="*/ 144 h 128"/>
                  <a:gd name="T2" fmla="*/ 105 w 101"/>
                  <a:gd name="T3" fmla="*/ 143 h 128"/>
                  <a:gd name="T4" fmla="*/ 99 w 101"/>
                  <a:gd name="T5" fmla="*/ 153 h 128"/>
                  <a:gd name="T6" fmla="*/ 90 w 101"/>
                  <a:gd name="T7" fmla="*/ 149 h 128"/>
                  <a:gd name="T8" fmla="*/ 84 w 101"/>
                  <a:gd name="T9" fmla="*/ 147 h 128"/>
                  <a:gd name="T10" fmla="*/ 89 w 101"/>
                  <a:gd name="T11" fmla="*/ 142 h 128"/>
                  <a:gd name="T12" fmla="*/ 91 w 101"/>
                  <a:gd name="T13" fmla="*/ 123 h 128"/>
                  <a:gd name="T14" fmla="*/ 87 w 101"/>
                  <a:gd name="T15" fmla="*/ 115 h 128"/>
                  <a:gd name="T16" fmla="*/ 77 w 101"/>
                  <a:gd name="T17" fmla="*/ 108 h 128"/>
                  <a:gd name="T18" fmla="*/ 75 w 101"/>
                  <a:gd name="T19" fmla="*/ 91 h 128"/>
                  <a:gd name="T20" fmla="*/ 65 w 101"/>
                  <a:gd name="T21" fmla="*/ 82 h 128"/>
                  <a:gd name="T22" fmla="*/ 60 w 101"/>
                  <a:gd name="T23" fmla="*/ 76 h 128"/>
                  <a:gd name="T24" fmla="*/ 50 w 101"/>
                  <a:gd name="T25" fmla="*/ 73 h 128"/>
                  <a:gd name="T26" fmla="*/ 43 w 101"/>
                  <a:gd name="T27" fmla="*/ 82 h 128"/>
                  <a:gd name="T28" fmla="*/ 37 w 101"/>
                  <a:gd name="T29" fmla="*/ 87 h 128"/>
                  <a:gd name="T30" fmla="*/ 31 w 101"/>
                  <a:gd name="T31" fmla="*/ 77 h 128"/>
                  <a:gd name="T32" fmla="*/ 25 w 101"/>
                  <a:gd name="T33" fmla="*/ 83 h 128"/>
                  <a:gd name="T34" fmla="*/ 16 w 101"/>
                  <a:gd name="T35" fmla="*/ 88 h 128"/>
                  <a:gd name="T36" fmla="*/ 16 w 101"/>
                  <a:gd name="T37" fmla="*/ 69 h 128"/>
                  <a:gd name="T38" fmla="*/ 18 w 101"/>
                  <a:gd name="T39" fmla="*/ 60 h 128"/>
                  <a:gd name="T40" fmla="*/ 13 w 101"/>
                  <a:gd name="T41" fmla="*/ 52 h 128"/>
                  <a:gd name="T42" fmla="*/ 7 w 101"/>
                  <a:gd name="T43" fmla="*/ 47 h 128"/>
                  <a:gd name="T44" fmla="*/ 4 w 101"/>
                  <a:gd name="T45" fmla="*/ 39 h 128"/>
                  <a:gd name="T46" fmla="*/ 1 w 101"/>
                  <a:gd name="T47" fmla="*/ 31 h 128"/>
                  <a:gd name="T48" fmla="*/ 5 w 101"/>
                  <a:gd name="T49" fmla="*/ 25 h 128"/>
                  <a:gd name="T50" fmla="*/ 13 w 101"/>
                  <a:gd name="T51" fmla="*/ 16 h 128"/>
                  <a:gd name="T52" fmla="*/ 18 w 101"/>
                  <a:gd name="T53" fmla="*/ 22 h 128"/>
                  <a:gd name="T54" fmla="*/ 25 w 101"/>
                  <a:gd name="T55" fmla="*/ 20 h 128"/>
                  <a:gd name="T56" fmla="*/ 20 w 101"/>
                  <a:gd name="T57" fmla="*/ 8 h 128"/>
                  <a:gd name="T58" fmla="*/ 22 w 101"/>
                  <a:gd name="T59" fmla="*/ 0 h 128"/>
                  <a:gd name="T60" fmla="*/ 29 w 101"/>
                  <a:gd name="T61" fmla="*/ 2 h 128"/>
                  <a:gd name="T62" fmla="*/ 36 w 101"/>
                  <a:gd name="T63" fmla="*/ 13 h 128"/>
                  <a:gd name="T64" fmla="*/ 42 w 101"/>
                  <a:gd name="T65" fmla="*/ 14 h 128"/>
                  <a:gd name="T66" fmla="*/ 46 w 101"/>
                  <a:gd name="T67" fmla="*/ 30 h 128"/>
                  <a:gd name="T68" fmla="*/ 53 w 101"/>
                  <a:gd name="T69" fmla="*/ 34 h 128"/>
                  <a:gd name="T70" fmla="*/ 62 w 101"/>
                  <a:gd name="T71" fmla="*/ 29 h 128"/>
                  <a:gd name="T72" fmla="*/ 63 w 101"/>
                  <a:gd name="T73" fmla="*/ 37 h 128"/>
                  <a:gd name="T74" fmla="*/ 73 w 101"/>
                  <a:gd name="T75" fmla="*/ 43 h 128"/>
                  <a:gd name="T76" fmla="*/ 71 w 101"/>
                  <a:gd name="T77" fmla="*/ 47 h 128"/>
                  <a:gd name="T78" fmla="*/ 62 w 101"/>
                  <a:gd name="T79" fmla="*/ 51 h 128"/>
                  <a:gd name="T80" fmla="*/ 58 w 101"/>
                  <a:gd name="T81" fmla="*/ 57 h 128"/>
                  <a:gd name="T82" fmla="*/ 79 w 101"/>
                  <a:gd name="T83" fmla="*/ 75 h 128"/>
                  <a:gd name="T84" fmla="*/ 91 w 101"/>
                  <a:gd name="T85" fmla="*/ 89 h 128"/>
                  <a:gd name="T86" fmla="*/ 101 w 101"/>
                  <a:gd name="T87" fmla="*/ 100 h 128"/>
                  <a:gd name="T88" fmla="*/ 111 w 101"/>
                  <a:gd name="T89" fmla="*/ 112 h 128"/>
                  <a:gd name="T90" fmla="*/ 114 w 101"/>
                  <a:gd name="T91" fmla="*/ 119 h 128"/>
                  <a:gd name="T92" fmla="*/ 117 w 101"/>
                  <a:gd name="T93" fmla="*/ 134 h 1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1"/>
                  <a:gd name="T142" fmla="*/ 0 h 128"/>
                  <a:gd name="T143" fmla="*/ 101 w 101"/>
                  <a:gd name="T144" fmla="*/ 128 h 1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1" h="128">
                    <a:moveTo>
                      <a:pt x="99" y="117"/>
                    </a:moveTo>
                    <a:cubicBezTo>
                      <a:pt x="98" y="118"/>
                      <a:pt x="97" y="120"/>
                      <a:pt x="95" y="120"/>
                    </a:cubicBezTo>
                    <a:cubicBezTo>
                      <a:pt x="94" y="121"/>
                      <a:pt x="92" y="121"/>
                      <a:pt x="91" y="120"/>
                    </a:cubicBezTo>
                    <a:cubicBezTo>
                      <a:pt x="90" y="120"/>
                      <a:pt x="89" y="119"/>
                      <a:pt x="88" y="119"/>
                    </a:cubicBezTo>
                    <a:cubicBezTo>
                      <a:pt x="86" y="120"/>
                      <a:pt x="83" y="120"/>
                      <a:pt x="82" y="121"/>
                    </a:cubicBezTo>
                    <a:cubicBezTo>
                      <a:pt x="81" y="123"/>
                      <a:pt x="84" y="125"/>
                      <a:pt x="83" y="127"/>
                    </a:cubicBezTo>
                    <a:cubicBezTo>
                      <a:pt x="82" y="128"/>
                      <a:pt x="81" y="126"/>
                      <a:pt x="80" y="126"/>
                    </a:cubicBezTo>
                    <a:cubicBezTo>
                      <a:pt x="78" y="125"/>
                      <a:pt x="76" y="124"/>
                      <a:pt x="75" y="124"/>
                    </a:cubicBezTo>
                    <a:cubicBezTo>
                      <a:pt x="74" y="124"/>
                      <a:pt x="73" y="125"/>
                      <a:pt x="72" y="124"/>
                    </a:cubicBezTo>
                    <a:cubicBezTo>
                      <a:pt x="71" y="124"/>
                      <a:pt x="71" y="123"/>
                      <a:pt x="70" y="122"/>
                    </a:cubicBezTo>
                    <a:cubicBezTo>
                      <a:pt x="71" y="122"/>
                      <a:pt x="71" y="121"/>
                      <a:pt x="72" y="120"/>
                    </a:cubicBezTo>
                    <a:cubicBezTo>
                      <a:pt x="73" y="120"/>
                      <a:pt x="74" y="119"/>
                      <a:pt x="74" y="118"/>
                    </a:cubicBezTo>
                    <a:cubicBezTo>
                      <a:pt x="75" y="114"/>
                      <a:pt x="73" y="110"/>
                      <a:pt x="73" y="106"/>
                    </a:cubicBezTo>
                    <a:cubicBezTo>
                      <a:pt x="74" y="104"/>
                      <a:pt x="76" y="103"/>
                      <a:pt x="76" y="102"/>
                    </a:cubicBezTo>
                    <a:cubicBezTo>
                      <a:pt x="76" y="100"/>
                      <a:pt x="73" y="100"/>
                      <a:pt x="73" y="98"/>
                    </a:cubicBezTo>
                    <a:cubicBezTo>
                      <a:pt x="72" y="98"/>
                      <a:pt x="74" y="96"/>
                      <a:pt x="73" y="96"/>
                    </a:cubicBezTo>
                    <a:cubicBezTo>
                      <a:pt x="72" y="95"/>
                      <a:pt x="70" y="96"/>
                      <a:pt x="69" y="95"/>
                    </a:cubicBezTo>
                    <a:cubicBezTo>
                      <a:pt x="67" y="93"/>
                      <a:pt x="65" y="92"/>
                      <a:pt x="64" y="90"/>
                    </a:cubicBezTo>
                    <a:cubicBezTo>
                      <a:pt x="63" y="87"/>
                      <a:pt x="62" y="84"/>
                      <a:pt x="62" y="81"/>
                    </a:cubicBezTo>
                    <a:cubicBezTo>
                      <a:pt x="61" y="79"/>
                      <a:pt x="64" y="77"/>
                      <a:pt x="63" y="76"/>
                    </a:cubicBezTo>
                    <a:cubicBezTo>
                      <a:pt x="62" y="74"/>
                      <a:pt x="60" y="73"/>
                      <a:pt x="58" y="72"/>
                    </a:cubicBezTo>
                    <a:cubicBezTo>
                      <a:pt x="57" y="70"/>
                      <a:pt x="55" y="70"/>
                      <a:pt x="54" y="68"/>
                    </a:cubicBezTo>
                    <a:cubicBezTo>
                      <a:pt x="53" y="66"/>
                      <a:pt x="54" y="64"/>
                      <a:pt x="52" y="62"/>
                    </a:cubicBezTo>
                    <a:cubicBezTo>
                      <a:pt x="52" y="61"/>
                      <a:pt x="51" y="63"/>
                      <a:pt x="50" y="63"/>
                    </a:cubicBezTo>
                    <a:cubicBezTo>
                      <a:pt x="49" y="63"/>
                      <a:pt x="48" y="61"/>
                      <a:pt x="47" y="61"/>
                    </a:cubicBezTo>
                    <a:cubicBezTo>
                      <a:pt x="46" y="60"/>
                      <a:pt x="44" y="60"/>
                      <a:pt x="42" y="61"/>
                    </a:cubicBezTo>
                    <a:cubicBezTo>
                      <a:pt x="41" y="62"/>
                      <a:pt x="41" y="65"/>
                      <a:pt x="40" y="67"/>
                    </a:cubicBezTo>
                    <a:cubicBezTo>
                      <a:pt x="39" y="68"/>
                      <a:pt x="37" y="67"/>
                      <a:pt x="36" y="68"/>
                    </a:cubicBezTo>
                    <a:cubicBezTo>
                      <a:pt x="35" y="69"/>
                      <a:pt x="36" y="71"/>
                      <a:pt x="34" y="72"/>
                    </a:cubicBezTo>
                    <a:cubicBezTo>
                      <a:pt x="33" y="73"/>
                      <a:pt x="31" y="73"/>
                      <a:pt x="31" y="72"/>
                    </a:cubicBezTo>
                    <a:cubicBezTo>
                      <a:pt x="30" y="71"/>
                      <a:pt x="32" y="69"/>
                      <a:pt x="32" y="68"/>
                    </a:cubicBezTo>
                    <a:cubicBezTo>
                      <a:pt x="31" y="66"/>
                      <a:pt x="28" y="65"/>
                      <a:pt x="26" y="64"/>
                    </a:cubicBezTo>
                    <a:cubicBezTo>
                      <a:pt x="24" y="64"/>
                      <a:pt x="23" y="65"/>
                      <a:pt x="21" y="66"/>
                    </a:cubicBezTo>
                    <a:cubicBezTo>
                      <a:pt x="21" y="67"/>
                      <a:pt x="22" y="68"/>
                      <a:pt x="21" y="69"/>
                    </a:cubicBezTo>
                    <a:cubicBezTo>
                      <a:pt x="20" y="71"/>
                      <a:pt x="18" y="74"/>
                      <a:pt x="15" y="75"/>
                    </a:cubicBezTo>
                    <a:cubicBezTo>
                      <a:pt x="14" y="75"/>
                      <a:pt x="13" y="74"/>
                      <a:pt x="13" y="73"/>
                    </a:cubicBezTo>
                    <a:cubicBezTo>
                      <a:pt x="12" y="69"/>
                      <a:pt x="14" y="65"/>
                      <a:pt x="14" y="62"/>
                    </a:cubicBezTo>
                    <a:cubicBezTo>
                      <a:pt x="14" y="60"/>
                      <a:pt x="13" y="59"/>
                      <a:pt x="13" y="57"/>
                    </a:cubicBezTo>
                    <a:cubicBezTo>
                      <a:pt x="13" y="56"/>
                      <a:pt x="15" y="55"/>
                      <a:pt x="15" y="54"/>
                    </a:cubicBezTo>
                    <a:cubicBezTo>
                      <a:pt x="16" y="52"/>
                      <a:pt x="15" y="51"/>
                      <a:pt x="15" y="50"/>
                    </a:cubicBezTo>
                    <a:cubicBezTo>
                      <a:pt x="15" y="48"/>
                      <a:pt x="17" y="46"/>
                      <a:pt x="16" y="45"/>
                    </a:cubicBezTo>
                    <a:cubicBezTo>
                      <a:pt x="15" y="43"/>
                      <a:pt x="12" y="44"/>
                      <a:pt x="11" y="43"/>
                    </a:cubicBezTo>
                    <a:cubicBezTo>
                      <a:pt x="8" y="43"/>
                      <a:pt x="6" y="43"/>
                      <a:pt x="4" y="42"/>
                    </a:cubicBezTo>
                    <a:cubicBezTo>
                      <a:pt x="3" y="41"/>
                      <a:pt x="6" y="40"/>
                      <a:pt x="6" y="39"/>
                    </a:cubicBezTo>
                    <a:cubicBezTo>
                      <a:pt x="6" y="38"/>
                      <a:pt x="7" y="36"/>
                      <a:pt x="6" y="35"/>
                    </a:cubicBezTo>
                    <a:cubicBezTo>
                      <a:pt x="6" y="34"/>
                      <a:pt x="4" y="32"/>
                      <a:pt x="3" y="32"/>
                    </a:cubicBezTo>
                    <a:cubicBezTo>
                      <a:pt x="2" y="32"/>
                      <a:pt x="1" y="32"/>
                      <a:pt x="0" y="32"/>
                    </a:cubicBezTo>
                    <a:cubicBezTo>
                      <a:pt x="0" y="30"/>
                      <a:pt x="0" y="28"/>
                      <a:pt x="1" y="26"/>
                    </a:cubicBezTo>
                    <a:cubicBezTo>
                      <a:pt x="2" y="25"/>
                      <a:pt x="6" y="26"/>
                      <a:pt x="7" y="25"/>
                    </a:cubicBezTo>
                    <a:cubicBezTo>
                      <a:pt x="7" y="23"/>
                      <a:pt x="4" y="23"/>
                      <a:pt x="4" y="21"/>
                    </a:cubicBezTo>
                    <a:cubicBezTo>
                      <a:pt x="4" y="19"/>
                      <a:pt x="5" y="17"/>
                      <a:pt x="7" y="15"/>
                    </a:cubicBezTo>
                    <a:cubicBezTo>
                      <a:pt x="8" y="14"/>
                      <a:pt x="10" y="14"/>
                      <a:pt x="11" y="13"/>
                    </a:cubicBezTo>
                    <a:cubicBezTo>
                      <a:pt x="12" y="14"/>
                      <a:pt x="11" y="16"/>
                      <a:pt x="12" y="17"/>
                    </a:cubicBezTo>
                    <a:cubicBezTo>
                      <a:pt x="13" y="18"/>
                      <a:pt x="14" y="18"/>
                      <a:pt x="15" y="18"/>
                    </a:cubicBezTo>
                    <a:cubicBezTo>
                      <a:pt x="16" y="18"/>
                      <a:pt x="18" y="18"/>
                      <a:pt x="19" y="18"/>
                    </a:cubicBezTo>
                    <a:cubicBezTo>
                      <a:pt x="19" y="17"/>
                      <a:pt x="21" y="17"/>
                      <a:pt x="21" y="17"/>
                    </a:cubicBezTo>
                    <a:cubicBezTo>
                      <a:pt x="21" y="15"/>
                      <a:pt x="20" y="14"/>
                      <a:pt x="19" y="12"/>
                    </a:cubicBezTo>
                    <a:cubicBezTo>
                      <a:pt x="19" y="11"/>
                      <a:pt x="18" y="9"/>
                      <a:pt x="17" y="7"/>
                    </a:cubicBezTo>
                    <a:cubicBezTo>
                      <a:pt x="16" y="6"/>
                      <a:pt x="16" y="4"/>
                      <a:pt x="16" y="3"/>
                    </a:cubicBezTo>
                    <a:cubicBezTo>
                      <a:pt x="16" y="2"/>
                      <a:pt x="17" y="1"/>
                      <a:pt x="18" y="0"/>
                    </a:cubicBezTo>
                    <a:cubicBezTo>
                      <a:pt x="19" y="0"/>
                      <a:pt x="20" y="1"/>
                      <a:pt x="21" y="2"/>
                    </a:cubicBezTo>
                    <a:cubicBezTo>
                      <a:pt x="22" y="2"/>
                      <a:pt x="23" y="2"/>
                      <a:pt x="24" y="2"/>
                    </a:cubicBezTo>
                    <a:cubicBezTo>
                      <a:pt x="25" y="3"/>
                      <a:pt x="26" y="5"/>
                      <a:pt x="27" y="6"/>
                    </a:cubicBezTo>
                    <a:cubicBezTo>
                      <a:pt x="27" y="8"/>
                      <a:pt x="28" y="11"/>
                      <a:pt x="30" y="11"/>
                    </a:cubicBezTo>
                    <a:cubicBezTo>
                      <a:pt x="31" y="12"/>
                      <a:pt x="31" y="8"/>
                      <a:pt x="32" y="9"/>
                    </a:cubicBezTo>
                    <a:cubicBezTo>
                      <a:pt x="33" y="9"/>
                      <a:pt x="34" y="11"/>
                      <a:pt x="35" y="12"/>
                    </a:cubicBezTo>
                    <a:cubicBezTo>
                      <a:pt x="35" y="14"/>
                      <a:pt x="33" y="16"/>
                      <a:pt x="33" y="17"/>
                    </a:cubicBezTo>
                    <a:cubicBezTo>
                      <a:pt x="34" y="20"/>
                      <a:pt x="36" y="23"/>
                      <a:pt x="38" y="25"/>
                    </a:cubicBezTo>
                    <a:cubicBezTo>
                      <a:pt x="39" y="26"/>
                      <a:pt x="40" y="25"/>
                      <a:pt x="41" y="26"/>
                    </a:cubicBezTo>
                    <a:cubicBezTo>
                      <a:pt x="42" y="26"/>
                      <a:pt x="43" y="29"/>
                      <a:pt x="44" y="28"/>
                    </a:cubicBezTo>
                    <a:cubicBezTo>
                      <a:pt x="46" y="28"/>
                      <a:pt x="47" y="25"/>
                      <a:pt x="49" y="24"/>
                    </a:cubicBezTo>
                    <a:cubicBezTo>
                      <a:pt x="50" y="24"/>
                      <a:pt x="51" y="24"/>
                      <a:pt x="52" y="24"/>
                    </a:cubicBezTo>
                    <a:cubicBezTo>
                      <a:pt x="54" y="26"/>
                      <a:pt x="56" y="29"/>
                      <a:pt x="56" y="31"/>
                    </a:cubicBezTo>
                    <a:cubicBezTo>
                      <a:pt x="56" y="32"/>
                      <a:pt x="54" y="31"/>
                      <a:pt x="53" y="31"/>
                    </a:cubicBezTo>
                    <a:cubicBezTo>
                      <a:pt x="52" y="32"/>
                      <a:pt x="52" y="33"/>
                      <a:pt x="52" y="33"/>
                    </a:cubicBezTo>
                    <a:cubicBezTo>
                      <a:pt x="55" y="34"/>
                      <a:pt x="59" y="34"/>
                      <a:pt x="61" y="36"/>
                    </a:cubicBezTo>
                    <a:cubicBezTo>
                      <a:pt x="62" y="36"/>
                      <a:pt x="62" y="38"/>
                      <a:pt x="62" y="39"/>
                    </a:cubicBezTo>
                    <a:cubicBezTo>
                      <a:pt x="61" y="40"/>
                      <a:pt x="60" y="38"/>
                      <a:pt x="59" y="39"/>
                    </a:cubicBezTo>
                    <a:cubicBezTo>
                      <a:pt x="58" y="40"/>
                      <a:pt x="58" y="42"/>
                      <a:pt x="57" y="43"/>
                    </a:cubicBezTo>
                    <a:cubicBezTo>
                      <a:pt x="55" y="44"/>
                      <a:pt x="54" y="42"/>
                      <a:pt x="52" y="42"/>
                    </a:cubicBezTo>
                    <a:cubicBezTo>
                      <a:pt x="51" y="43"/>
                      <a:pt x="52" y="44"/>
                      <a:pt x="51" y="45"/>
                    </a:cubicBezTo>
                    <a:cubicBezTo>
                      <a:pt x="50" y="46"/>
                      <a:pt x="47" y="46"/>
                      <a:pt x="48" y="47"/>
                    </a:cubicBezTo>
                    <a:cubicBezTo>
                      <a:pt x="53" y="51"/>
                      <a:pt x="60" y="52"/>
                      <a:pt x="65" y="56"/>
                    </a:cubicBezTo>
                    <a:cubicBezTo>
                      <a:pt x="67" y="58"/>
                      <a:pt x="65" y="60"/>
                      <a:pt x="66" y="62"/>
                    </a:cubicBezTo>
                    <a:cubicBezTo>
                      <a:pt x="66" y="63"/>
                      <a:pt x="68" y="64"/>
                      <a:pt x="69" y="65"/>
                    </a:cubicBezTo>
                    <a:cubicBezTo>
                      <a:pt x="71" y="68"/>
                      <a:pt x="73" y="72"/>
                      <a:pt x="76" y="74"/>
                    </a:cubicBezTo>
                    <a:cubicBezTo>
                      <a:pt x="77" y="76"/>
                      <a:pt x="79" y="76"/>
                      <a:pt x="80" y="77"/>
                    </a:cubicBezTo>
                    <a:cubicBezTo>
                      <a:pt x="82" y="79"/>
                      <a:pt x="83" y="81"/>
                      <a:pt x="84" y="83"/>
                    </a:cubicBezTo>
                    <a:cubicBezTo>
                      <a:pt x="85" y="85"/>
                      <a:pt x="85" y="87"/>
                      <a:pt x="86" y="89"/>
                    </a:cubicBezTo>
                    <a:cubicBezTo>
                      <a:pt x="88" y="91"/>
                      <a:pt x="91" y="91"/>
                      <a:pt x="93" y="93"/>
                    </a:cubicBezTo>
                    <a:cubicBezTo>
                      <a:pt x="95" y="94"/>
                      <a:pt x="98" y="95"/>
                      <a:pt x="98" y="97"/>
                    </a:cubicBezTo>
                    <a:cubicBezTo>
                      <a:pt x="98" y="98"/>
                      <a:pt x="94" y="98"/>
                      <a:pt x="95" y="99"/>
                    </a:cubicBezTo>
                    <a:cubicBezTo>
                      <a:pt x="96" y="103"/>
                      <a:pt x="100" y="104"/>
                      <a:pt x="101" y="107"/>
                    </a:cubicBezTo>
                    <a:cubicBezTo>
                      <a:pt x="101" y="109"/>
                      <a:pt x="98" y="109"/>
                      <a:pt x="98" y="111"/>
                    </a:cubicBezTo>
                    <a:cubicBezTo>
                      <a:pt x="97" y="113"/>
                      <a:pt x="99" y="115"/>
                      <a:pt x="99" y="11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5" name="Freeform 2638"/>
              <p:cNvSpPr>
                <a:spLocks noChangeAspect="1"/>
              </p:cNvSpPr>
              <p:nvPr/>
            </p:nvSpPr>
            <p:spPr bwMode="auto">
              <a:xfrm>
                <a:off x="4409" y="2393"/>
                <a:ext cx="83" cy="72"/>
              </a:xfrm>
              <a:custGeom>
                <a:avLst/>
                <a:gdLst>
                  <a:gd name="T0" fmla="*/ 32 w 69"/>
                  <a:gd name="T1" fmla="*/ 72 h 60"/>
                  <a:gd name="T2" fmla="*/ 28 w 69"/>
                  <a:gd name="T3" fmla="*/ 70 h 60"/>
                  <a:gd name="T4" fmla="*/ 23 w 69"/>
                  <a:gd name="T5" fmla="*/ 65 h 60"/>
                  <a:gd name="T6" fmla="*/ 23 w 69"/>
                  <a:gd name="T7" fmla="*/ 59 h 60"/>
                  <a:gd name="T8" fmla="*/ 19 w 69"/>
                  <a:gd name="T9" fmla="*/ 61 h 60"/>
                  <a:gd name="T10" fmla="*/ 17 w 69"/>
                  <a:gd name="T11" fmla="*/ 65 h 60"/>
                  <a:gd name="T12" fmla="*/ 12 w 69"/>
                  <a:gd name="T13" fmla="*/ 65 h 60"/>
                  <a:gd name="T14" fmla="*/ 13 w 69"/>
                  <a:gd name="T15" fmla="*/ 58 h 60"/>
                  <a:gd name="T16" fmla="*/ 11 w 69"/>
                  <a:gd name="T17" fmla="*/ 50 h 60"/>
                  <a:gd name="T18" fmla="*/ 7 w 69"/>
                  <a:gd name="T19" fmla="*/ 43 h 60"/>
                  <a:gd name="T20" fmla="*/ 6 w 69"/>
                  <a:gd name="T21" fmla="*/ 36 h 60"/>
                  <a:gd name="T22" fmla="*/ 2 w 69"/>
                  <a:gd name="T23" fmla="*/ 32 h 60"/>
                  <a:gd name="T24" fmla="*/ 2 w 69"/>
                  <a:gd name="T25" fmla="*/ 28 h 60"/>
                  <a:gd name="T26" fmla="*/ 0 w 69"/>
                  <a:gd name="T27" fmla="*/ 23 h 60"/>
                  <a:gd name="T28" fmla="*/ 1 w 69"/>
                  <a:gd name="T29" fmla="*/ 16 h 60"/>
                  <a:gd name="T30" fmla="*/ 4 w 69"/>
                  <a:gd name="T31" fmla="*/ 16 h 60"/>
                  <a:gd name="T32" fmla="*/ 8 w 69"/>
                  <a:gd name="T33" fmla="*/ 8 h 60"/>
                  <a:gd name="T34" fmla="*/ 16 w 69"/>
                  <a:gd name="T35" fmla="*/ 2 h 60"/>
                  <a:gd name="T36" fmla="*/ 20 w 69"/>
                  <a:gd name="T37" fmla="*/ 4 h 60"/>
                  <a:gd name="T38" fmla="*/ 24 w 69"/>
                  <a:gd name="T39" fmla="*/ 4 h 60"/>
                  <a:gd name="T40" fmla="*/ 35 w 69"/>
                  <a:gd name="T41" fmla="*/ 4 h 60"/>
                  <a:gd name="T42" fmla="*/ 41 w 69"/>
                  <a:gd name="T43" fmla="*/ 6 h 60"/>
                  <a:gd name="T44" fmla="*/ 43 w 69"/>
                  <a:gd name="T45" fmla="*/ 8 h 60"/>
                  <a:gd name="T46" fmla="*/ 47 w 69"/>
                  <a:gd name="T47" fmla="*/ 8 h 60"/>
                  <a:gd name="T48" fmla="*/ 53 w 69"/>
                  <a:gd name="T49" fmla="*/ 11 h 60"/>
                  <a:gd name="T50" fmla="*/ 57 w 69"/>
                  <a:gd name="T51" fmla="*/ 12 h 60"/>
                  <a:gd name="T52" fmla="*/ 55 w 69"/>
                  <a:gd name="T53" fmla="*/ 5 h 60"/>
                  <a:gd name="T54" fmla="*/ 63 w 69"/>
                  <a:gd name="T55" fmla="*/ 2 h 60"/>
                  <a:gd name="T56" fmla="*/ 66 w 69"/>
                  <a:gd name="T57" fmla="*/ 4 h 60"/>
                  <a:gd name="T58" fmla="*/ 71 w 69"/>
                  <a:gd name="T59" fmla="*/ 4 h 60"/>
                  <a:gd name="T60" fmla="*/ 76 w 69"/>
                  <a:gd name="T61" fmla="*/ 0 h 60"/>
                  <a:gd name="T62" fmla="*/ 77 w 69"/>
                  <a:gd name="T63" fmla="*/ 5 h 60"/>
                  <a:gd name="T64" fmla="*/ 77 w 69"/>
                  <a:gd name="T65" fmla="*/ 8 h 60"/>
                  <a:gd name="T66" fmla="*/ 77 w 69"/>
                  <a:gd name="T67" fmla="*/ 14 h 60"/>
                  <a:gd name="T68" fmla="*/ 81 w 69"/>
                  <a:gd name="T69" fmla="*/ 17 h 60"/>
                  <a:gd name="T70" fmla="*/ 82 w 69"/>
                  <a:gd name="T71" fmla="*/ 28 h 60"/>
                  <a:gd name="T72" fmla="*/ 78 w 69"/>
                  <a:gd name="T73" fmla="*/ 41 h 60"/>
                  <a:gd name="T74" fmla="*/ 76 w 69"/>
                  <a:gd name="T75" fmla="*/ 40 h 60"/>
                  <a:gd name="T76" fmla="*/ 69 w 69"/>
                  <a:gd name="T77" fmla="*/ 46 h 60"/>
                  <a:gd name="T78" fmla="*/ 61 w 69"/>
                  <a:gd name="T79" fmla="*/ 46 h 60"/>
                  <a:gd name="T80" fmla="*/ 60 w 69"/>
                  <a:gd name="T81" fmla="*/ 50 h 60"/>
                  <a:gd name="T82" fmla="*/ 55 w 69"/>
                  <a:gd name="T83" fmla="*/ 49 h 60"/>
                  <a:gd name="T84" fmla="*/ 53 w 69"/>
                  <a:gd name="T85" fmla="*/ 52 h 60"/>
                  <a:gd name="T86" fmla="*/ 55 w 69"/>
                  <a:gd name="T87" fmla="*/ 58 h 60"/>
                  <a:gd name="T88" fmla="*/ 58 w 69"/>
                  <a:gd name="T89" fmla="*/ 60 h 60"/>
                  <a:gd name="T90" fmla="*/ 59 w 69"/>
                  <a:gd name="T91" fmla="*/ 64 h 60"/>
                  <a:gd name="T92" fmla="*/ 58 w 69"/>
                  <a:gd name="T93" fmla="*/ 67 h 60"/>
                  <a:gd name="T94" fmla="*/ 52 w 69"/>
                  <a:gd name="T95" fmla="*/ 65 h 60"/>
                  <a:gd name="T96" fmla="*/ 41 w 69"/>
                  <a:gd name="T97" fmla="*/ 65 h 60"/>
                  <a:gd name="T98" fmla="*/ 42 w 69"/>
                  <a:gd name="T99" fmla="*/ 70 h 60"/>
                  <a:gd name="T100" fmla="*/ 37 w 69"/>
                  <a:gd name="T101" fmla="*/ 72 h 60"/>
                  <a:gd name="T102" fmla="*/ 32 w 69"/>
                  <a:gd name="T103" fmla="*/ 72 h 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60"/>
                  <a:gd name="T158" fmla="*/ 69 w 69"/>
                  <a:gd name="T159" fmla="*/ 60 h 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60">
                    <a:moveTo>
                      <a:pt x="27" y="60"/>
                    </a:moveTo>
                    <a:cubicBezTo>
                      <a:pt x="25" y="59"/>
                      <a:pt x="24" y="59"/>
                      <a:pt x="23" y="58"/>
                    </a:cubicBezTo>
                    <a:cubicBezTo>
                      <a:pt x="21" y="57"/>
                      <a:pt x="20" y="55"/>
                      <a:pt x="19" y="54"/>
                    </a:cubicBezTo>
                    <a:cubicBezTo>
                      <a:pt x="19" y="52"/>
                      <a:pt x="20" y="50"/>
                      <a:pt x="19" y="49"/>
                    </a:cubicBezTo>
                    <a:cubicBezTo>
                      <a:pt x="18" y="48"/>
                      <a:pt x="17" y="50"/>
                      <a:pt x="16" y="51"/>
                    </a:cubicBezTo>
                    <a:cubicBezTo>
                      <a:pt x="15" y="51"/>
                      <a:pt x="15" y="53"/>
                      <a:pt x="14" y="54"/>
                    </a:cubicBezTo>
                    <a:cubicBezTo>
                      <a:pt x="13" y="54"/>
                      <a:pt x="11" y="55"/>
                      <a:pt x="10" y="54"/>
                    </a:cubicBezTo>
                    <a:cubicBezTo>
                      <a:pt x="9" y="52"/>
                      <a:pt x="11" y="50"/>
                      <a:pt x="11" y="48"/>
                    </a:cubicBezTo>
                    <a:cubicBezTo>
                      <a:pt x="11" y="46"/>
                      <a:pt x="10" y="44"/>
                      <a:pt x="9" y="42"/>
                    </a:cubicBezTo>
                    <a:cubicBezTo>
                      <a:pt x="8" y="41"/>
                      <a:pt x="7" y="38"/>
                      <a:pt x="6" y="36"/>
                    </a:cubicBezTo>
                    <a:cubicBezTo>
                      <a:pt x="6" y="34"/>
                      <a:pt x="6" y="32"/>
                      <a:pt x="5" y="30"/>
                    </a:cubicBezTo>
                    <a:cubicBezTo>
                      <a:pt x="4" y="29"/>
                      <a:pt x="2" y="29"/>
                      <a:pt x="2" y="27"/>
                    </a:cubicBezTo>
                    <a:cubicBezTo>
                      <a:pt x="1" y="26"/>
                      <a:pt x="2" y="25"/>
                      <a:pt x="2" y="23"/>
                    </a:cubicBezTo>
                    <a:cubicBezTo>
                      <a:pt x="2" y="22"/>
                      <a:pt x="1" y="21"/>
                      <a:pt x="0" y="19"/>
                    </a:cubicBezTo>
                    <a:cubicBezTo>
                      <a:pt x="0" y="17"/>
                      <a:pt x="0" y="15"/>
                      <a:pt x="1" y="13"/>
                    </a:cubicBezTo>
                    <a:cubicBezTo>
                      <a:pt x="1" y="12"/>
                      <a:pt x="3" y="13"/>
                      <a:pt x="3" y="13"/>
                    </a:cubicBezTo>
                    <a:cubicBezTo>
                      <a:pt x="5" y="11"/>
                      <a:pt x="5" y="8"/>
                      <a:pt x="7" y="7"/>
                    </a:cubicBezTo>
                    <a:cubicBezTo>
                      <a:pt x="9" y="5"/>
                      <a:pt x="11" y="3"/>
                      <a:pt x="13" y="2"/>
                    </a:cubicBezTo>
                    <a:cubicBezTo>
                      <a:pt x="14" y="2"/>
                      <a:pt x="16" y="2"/>
                      <a:pt x="17" y="3"/>
                    </a:cubicBezTo>
                    <a:cubicBezTo>
                      <a:pt x="18" y="3"/>
                      <a:pt x="19" y="3"/>
                      <a:pt x="20" y="3"/>
                    </a:cubicBezTo>
                    <a:cubicBezTo>
                      <a:pt x="23" y="3"/>
                      <a:pt x="26" y="2"/>
                      <a:pt x="29" y="3"/>
                    </a:cubicBezTo>
                    <a:cubicBezTo>
                      <a:pt x="31" y="3"/>
                      <a:pt x="33" y="4"/>
                      <a:pt x="34" y="5"/>
                    </a:cubicBezTo>
                    <a:cubicBezTo>
                      <a:pt x="35" y="6"/>
                      <a:pt x="35" y="7"/>
                      <a:pt x="36" y="7"/>
                    </a:cubicBezTo>
                    <a:cubicBezTo>
                      <a:pt x="37" y="8"/>
                      <a:pt x="38" y="7"/>
                      <a:pt x="39" y="7"/>
                    </a:cubicBezTo>
                    <a:cubicBezTo>
                      <a:pt x="40" y="7"/>
                      <a:pt x="42" y="8"/>
                      <a:pt x="44" y="9"/>
                    </a:cubicBezTo>
                    <a:cubicBezTo>
                      <a:pt x="45" y="9"/>
                      <a:pt x="46" y="11"/>
                      <a:pt x="47" y="10"/>
                    </a:cubicBezTo>
                    <a:cubicBezTo>
                      <a:pt x="48" y="8"/>
                      <a:pt x="45" y="6"/>
                      <a:pt x="46" y="4"/>
                    </a:cubicBezTo>
                    <a:cubicBezTo>
                      <a:pt x="47" y="3"/>
                      <a:pt x="50" y="3"/>
                      <a:pt x="52" y="2"/>
                    </a:cubicBezTo>
                    <a:cubicBezTo>
                      <a:pt x="53" y="2"/>
                      <a:pt x="54" y="3"/>
                      <a:pt x="55" y="3"/>
                    </a:cubicBezTo>
                    <a:cubicBezTo>
                      <a:pt x="56" y="4"/>
                      <a:pt x="58" y="4"/>
                      <a:pt x="59" y="3"/>
                    </a:cubicBezTo>
                    <a:cubicBezTo>
                      <a:pt x="61" y="3"/>
                      <a:pt x="62" y="1"/>
                      <a:pt x="63" y="0"/>
                    </a:cubicBezTo>
                    <a:cubicBezTo>
                      <a:pt x="63" y="1"/>
                      <a:pt x="64" y="3"/>
                      <a:pt x="64" y="4"/>
                    </a:cubicBezTo>
                    <a:cubicBezTo>
                      <a:pt x="64" y="5"/>
                      <a:pt x="65" y="6"/>
                      <a:pt x="64" y="7"/>
                    </a:cubicBezTo>
                    <a:cubicBezTo>
                      <a:pt x="64" y="9"/>
                      <a:pt x="63" y="10"/>
                      <a:pt x="64" y="12"/>
                    </a:cubicBezTo>
                    <a:cubicBezTo>
                      <a:pt x="64" y="13"/>
                      <a:pt x="66" y="13"/>
                      <a:pt x="67" y="14"/>
                    </a:cubicBezTo>
                    <a:cubicBezTo>
                      <a:pt x="68" y="17"/>
                      <a:pt x="69" y="20"/>
                      <a:pt x="68" y="23"/>
                    </a:cubicBezTo>
                    <a:cubicBezTo>
                      <a:pt x="68" y="27"/>
                      <a:pt x="67" y="30"/>
                      <a:pt x="65" y="34"/>
                    </a:cubicBezTo>
                    <a:cubicBezTo>
                      <a:pt x="65" y="34"/>
                      <a:pt x="64" y="33"/>
                      <a:pt x="63" y="33"/>
                    </a:cubicBezTo>
                    <a:cubicBezTo>
                      <a:pt x="61" y="34"/>
                      <a:pt x="59" y="37"/>
                      <a:pt x="57" y="38"/>
                    </a:cubicBezTo>
                    <a:cubicBezTo>
                      <a:pt x="55" y="39"/>
                      <a:pt x="52" y="37"/>
                      <a:pt x="51" y="38"/>
                    </a:cubicBezTo>
                    <a:cubicBezTo>
                      <a:pt x="50" y="39"/>
                      <a:pt x="51" y="41"/>
                      <a:pt x="50" y="42"/>
                    </a:cubicBezTo>
                    <a:cubicBezTo>
                      <a:pt x="49" y="42"/>
                      <a:pt x="47" y="41"/>
                      <a:pt x="46" y="41"/>
                    </a:cubicBezTo>
                    <a:cubicBezTo>
                      <a:pt x="45" y="41"/>
                      <a:pt x="44" y="42"/>
                      <a:pt x="44" y="43"/>
                    </a:cubicBezTo>
                    <a:cubicBezTo>
                      <a:pt x="45" y="45"/>
                      <a:pt x="45" y="47"/>
                      <a:pt x="46" y="48"/>
                    </a:cubicBezTo>
                    <a:cubicBezTo>
                      <a:pt x="46" y="49"/>
                      <a:pt x="48" y="49"/>
                      <a:pt x="48" y="50"/>
                    </a:cubicBezTo>
                    <a:cubicBezTo>
                      <a:pt x="49" y="51"/>
                      <a:pt x="49" y="52"/>
                      <a:pt x="49" y="53"/>
                    </a:cubicBezTo>
                    <a:cubicBezTo>
                      <a:pt x="49" y="54"/>
                      <a:pt x="49" y="56"/>
                      <a:pt x="48" y="56"/>
                    </a:cubicBezTo>
                    <a:cubicBezTo>
                      <a:pt x="46" y="56"/>
                      <a:pt x="45" y="54"/>
                      <a:pt x="43" y="54"/>
                    </a:cubicBezTo>
                    <a:cubicBezTo>
                      <a:pt x="40" y="53"/>
                      <a:pt x="37" y="53"/>
                      <a:pt x="34" y="54"/>
                    </a:cubicBezTo>
                    <a:cubicBezTo>
                      <a:pt x="33" y="54"/>
                      <a:pt x="36" y="57"/>
                      <a:pt x="35" y="58"/>
                    </a:cubicBezTo>
                    <a:cubicBezTo>
                      <a:pt x="34" y="59"/>
                      <a:pt x="33" y="60"/>
                      <a:pt x="31" y="60"/>
                    </a:cubicBezTo>
                    <a:cubicBezTo>
                      <a:pt x="30" y="60"/>
                      <a:pt x="28" y="60"/>
                      <a:pt x="27" y="60"/>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6" name="Freeform 2639"/>
              <p:cNvSpPr>
                <a:spLocks noChangeAspect="1"/>
              </p:cNvSpPr>
              <p:nvPr/>
            </p:nvSpPr>
            <p:spPr bwMode="auto">
              <a:xfrm>
                <a:off x="4394" y="2235"/>
                <a:ext cx="122" cy="263"/>
              </a:xfrm>
              <a:custGeom>
                <a:avLst/>
                <a:gdLst>
                  <a:gd name="T0" fmla="*/ 54 w 101"/>
                  <a:gd name="T1" fmla="*/ 232 h 219"/>
                  <a:gd name="T2" fmla="*/ 57 w 101"/>
                  <a:gd name="T3" fmla="*/ 257 h 219"/>
                  <a:gd name="T4" fmla="*/ 64 w 101"/>
                  <a:gd name="T5" fmla="*/ 262 h 219"/>
                  <a:gd name="T6" fmla="*/ 76 w 101"/>
                  <a:gd name="T7" fmla="*/ 249 h 219"/>
                  <a:gd name="T8" fmla="*/ 81 w 101"/>
                  <a:gd name="T9" fmla="*/ 244 h 219"/>
                  <a:gd name="T10" fmla="*/ 80 w 101"/>
                  <a:gd name="T11" fmla="*/ 237 h 219"/>
                  <a:gd name="T12" fmla="*/ 88 w 101"/>
                  <a:gd name="T13" fmla="*/ 231 h 219"/>
                  <a:gd name="T14" fmla="*/ 103 w 101"/>
                  <a:gd name="T15" fmla="*/ 226 h 219"/>
                  <a:gd name="T16" fmla="*/ 115 w 101"/>
                  <a:gd name="T17" fmla="*/ 214 h 219"/>
                  <a:gd name="T18" fmla="*/ 117 w 101"/>
                  <a:gd name="T19" fmla="*/ 193 h 219"/>
                  <a:gd name="T20" fmla="*/ 117 w 101"/>
                  <a:gd name="T21" fmla="*/ 189 h 219"/>
                  <a:gd name="T22" fmla="*/ 118 w 101"/>
                  <a:gd name="T23" fmla="*/ 175 h 219"/>
                  <a:gd name="T24" fmla="*/ 110 w 101"/>
                  <a:gd name="T25" fmla="*/ 143 h 219"/>
                  <a:gd name="T26" fmla="*/ 98 w 101"/>
                  <a:gd name="T27" fmla="*/ 130 h 219"/>
                  <a:gd name="T28" fmla="*/ 85 w 101"/>
                  <a:gd name="T29" fmla="*/ 116 h 219"/>
                  <a:gd name="T30" fmla="*/ 71 w 101"/>
                  <a:gd name="T31" fmla="*/ 96 h 219"/>
                  <a:gd name="T32" fmla="*/ 57 w 101"/>
                  <a:gd name="T33" fmla="*/ 82 h 219"/>
                  <a:gd name="T34" fmla="*/ 69 w 101"/>
                  <a:gd name="T35" fmla="*/ 56 h 219"/>
                  <a:gd name="T36" fmla="*/ 79 w 101"/>
                  <a:gd name="T37" fmla="*/ 44 h 219"/>
                  <a:gd name="T38" fmla="*/ 79 w 101"/>
                  <a:gd name="T39" fmla="*/ 31 h 219"/>
                  <a:gd name="T40" fmla="*/ 69 w 101"/>
                  <a:gd name="T41" fmla="*/ 13 h 219"/>
                  <a:gd name="T42" fmla="*/ 58 w 101"/>
                  <a:gd name="T43" fmla="*/ 8 h 219"/>
                  <a:gd name="T44" fmla="*/ 41 w 101"/>
                  <a:gd name="T45" fmla="*/ 5 h 219"/>
                  <a:gd name="T46" fmla="*/ 29 w 101"/>
                  <a:gd name="T47" fmla="*/ 13 h 219"/>
                  <a:gd name="T48" fmla="*/ 19 w 101"/>
                  <a:gd name="T49" fmla="*/ 18 h 219"/>
                  <a:gd name="T50" fmla="*/ 8 w 101"/>
                  <a:gd name="T51" fmla="*/ 19 h 219"/>
                  <a:gd name="T52" fmla="*/ 0 w 101"/>
                  <a:gd name="T53" fmla="*/ 19 h 219"/>
                  <a:gd name="T54" fmla="*/ 10 w 101"/>
                  <a:gd name="T55" fmla="*/ 28 h 219"/>
                  <a:gd name="T56" fmla="*/ 17 w 101"/>
                  <a:gd name="T57" fmla="*/ 47 h 219"/>
                  <a:gd name="T58" fmla="*/ 30 w 101"/>
                  <a:gd name="T59" fmla="*/ 46 h 219"/>
                  <a:gd name="T60" fmla="*/ 35 w 101"/>
                  <a:gd name="T61" fmla="*/ 54 h 219"/>
                  <a:gd name="T62" fmla="*/ 46 w 101"/>
                  <a:gd name="T63" fmla="*/ 64 h 219"/>
                  <a:gd name="T64" fmla="*/ 34 w 101"/>
                  <a:gd name="T65" fmla="*/ 67 h 219"/>
                  <a:gd name="T66" fmla="*/ 50 w 101"/>
                  <a:gd name="T67" fmla="*/ 84 h 219"/>
                  <a:gd name="T68" fmla="*/ 63 w 101"/>
                  <a:gd name="T69" fmla="*/ 106 h 219"/>
                  <a:gd name="T70" fmla="*/ 75 w 101"/>
                  <a:gd name="T71" fmla="*/ 124 h 219"/>
                  <a:gd name="T72" fmla="*/ 86 w 101"/>
                  <a:gd name="T73" fmla="*/ 136 h 219"/>
                  <a:gd name="T74" fmla="*/ 91 w 101"/>
                  <a:gd name="T75" fmla="*/ 157 h 219"/>
                  <a:gd name="T76" fmla="*/ 92 w 101"/>
                  <a:gd name="T77" fmla="*/ 172 h 219"/>
                  <a:gd name="T78" fmla="*/ 93 w 101"/>
                  <a:gd name="T79" fmla="*/ 198 h 219"/>
                  <a:gd name="T80" fmla="*/ 76 w 101"/>
                  <a:gd name="T81" fmla="*/ 203 h 219"/>
                  <a:gd name="T82" fmla="*/ 68 w 101"/>
                  <a:gd name="T83" fmla="*/ 209 h 219"/>
                  <a:gd name="T84" fmla="*/ 74 w 101"/>
                  <a:gd name="T85" fmla="*/ 221 h 219"/>
                  <a:gd name="T86" fmla="*/ 56 w 101"/>
                  <a:gd name="T87" fmla="*/ 222 h 219"/>
                  <a:gd name="T88" fmla="*/ 47 w 101"/>
                  <a:gd name="T89" fmla="*/ 229 h 21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01"/>
                  <a:gd name="T136" fmla="*/ 0 h 219"/>
                  <a:gd name="T137" fmla="*/ 101 w 101"/>
                  <a:gd name="T138" fmla="*/ 219 h 21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01" h="219">
                    <a:moveTo>
                      <a:pt x="39" y="191"/>
                    </a:moveTo>
                    <a:cubicBezTo>
                      <a:pt x="39" y="192"/>
                      <a:pt x="41" y="195"/>
                      <a:pt x="42" y="195"/>
                    </a:cubicBezTo>
                    <a:cubicBezTo>
                      <a:pt x="43" y="195"/>
                      <a:pt x="44" y="193"/>
                      <a:pt x="45" y="193"/>
                    </a:cubicBezTo>
                    <a:cubicBezTo>
                      <a:pt x="48" y="195"/>
                      <a:pt x="50" y="197"/>
                      <a:pt x="51" y="199"/>
                    </a:cubicBezTo>
                    <a:cubicBezTo>
                      <a:pt x="51" y="201"/>
                      <a:pt x="47" y="200"/>
                      <a:pt x="47" y="202"/>
                    </a:cubicBezTo>
                    <a:cubicBezTo>
                      <a:pt x="45" y="206"/>
                      <a:pt x="46" y="210"/>
                      <a:pt x="47" y="214"/>
                    </a:cubicBezTo>
                    <a:cubicBezTo>
                      <a:pt x="47" y="215"/>
                      <a:pt x="48" y="216"/>
                      <a:pt x="48" y="218"/>
                    </a:cubicBezTo>
                    <a:cubicBezTo>
                      <a:pt x="48" y="218"/>
                      <a:pt x="46" y="219"/>
                      <a:pt x="47" y="219"/>
                    </a:cubicBezTo>
                    <a:cubicBezTo>
                      <a:pt x="49" y="219"/>
                      <a:pt x="51" y="219"/>
                      <a:pt x="53" y="218"/>
                    </a:cubicBezTo>
                    <a:cubicBezTo>
                      <a:pt x="54" y="217"/>
                      <a:pt x="55" y="216"/>
                      <a:pt x="56" y="214"/>
                    </a:cubicBezTo>
                    <a:cubicBezTo>
                      <a:pt x="57" y="213"/>
                      <a:pt x="56" y="211"/>
                      <a:pt x="57" y="210"/>
                    </a:cubicBezTo>
                    <a:cubicBezTo>
                      <a:pt x="59" y="209"/>
                      <a:pt x="62" y="209"/>
                      <a:pt x="63" y="207"/>
                    </a:cubicBezTo>
                    <a:cubicBezTo>
                      <a:pt x="63" y="204"/>
                      <a:pt x="58" y="201"/>
                      <a:pt x="60" y="200"/>
                    </a:cubicBezTo>
                    <a:cubicBezTo>
                      <a:pt x="62" y="199"/>
                      <a:pt x="63" y="203"/>
                      <a:pt x="66" y="204"/>
                    </a:cubicBezTo>
                    <a:cubicBezTo>
                      <a:pt x="66" y="205"/>
                      <a:pt x="67" y="204"/>
                      <a:pt x="67" y="203"/>
                    </a:cubicBezTo>
                    <a:cubicBezTo>
                      <a:pt x="67" y="201"/>
                      <a:pt x="64" y="199"/>
                      <a:pt x="65" y="198"/>
                    </a:cubicBezTo>
                    <a:cubicBezTo>
                      <a:pt x="67" y="197"/>
                      <a:pt x="69" y="202"/>
                      <a:pt x="70" y="201"/>
                    </a:cubicBezTo>
                    <a:cubicBezTo>
                      <a:pt x="71" y="199"/>
                      <a:pt x="66" y="199"/>
                      <a:pt x="66" y="197"/>
                    </a:cubicBezTo>
                    <a:cubicBezTo>
                      <a:pt x="66" y="196"/>
                      <a:pt x="70" y="199"/>
                      <a:pt x="70" y="197"/>
                    </a:cubicBezTo>
                    <a:cubicBezTo>
                      <a:pt x="72" y="196"/>
                      <a:pt x="69" y="193"/>
                      <a:pt x="70" y="192"/>
                    </a:cubicBezTo>
                    <a:cubicBezTo>
                      <a:pt x="70" y="191"/>
                      <a:pt x="72" y="191"/>
                      <a:pt x="73" y="192"/>
                    </a:cubicBezTo>
                    <a:cubicBezTo>
                      <a:pt x="74" y="192"/>
                      <a:pt x="74" y="194"/>
                      <a:pt x="74" y="194"/>
                    </a:cubicBezTo>
                    <a:cubicBezTo>
                      <a:pt x="76" y="194"/>
                      <a:pt x="77" y="193"/>
                      <a:pt x="79" y="192"/>
                    </a:cubicBezTo>
                    <a:cubicBezTo>
                      <a:pt x="81" y="191"/>
                      <a:pt x="83" y="190"/>
                      <a:pt x="85" y="188"/>
                    </a:cubicBezTo>
                    <a:cubicBezTo>
                      <a:pt x="86" y="187"/>
                      <a:pt x="86" y="185"/>
                      <a:pt x="88" y="184"/>
                    </a:cubicBezTo>
                    <a:cubicBezTo>
                      <a:pt x="88" y="183"/>
                      <a:pt x="89" y="185"/>
                      <a:pt x="90" y="184"/>
                    </a:cubicBezTo>
                    <a:cubicBezTo>
                      <a:pt x="91" y="182"/>
                      <a:pt x="92" y="179"/>
                      <a:pt x="95" y="178"/>
                    </a:cubicBezTo>
                    <a:cubicBezTo>
                      <a:pt x="97" y="177"/>
                      <a:pt x="98" y="175"/>
                      <a:pt x="98" y="173"/>
                    </a:cubicBezTo>
                    <a:cubicBezTo>
                      <a:pt x="99" y="170"/>
                      <a:pt x="98" y="167"/>
                      <a:pt x="98" y="165"/>
                    </a:cubicBezTo>
                    <a:cubicBezTo>
                      <a:pt x="98" y="164"/>
                      <a:pt x="96" y="162"/>
                      <a:pt x="97" y="161"/>
                    </a:cubicBezTo>
                    <a:cubicBezTo>
                      <a:pt x="98" y="161"/>
                      <a:pt x="100" y="164"/>
                      <a:pt x="100" y="163"/>
                    </a:cubicBezTo>
                    <a:cubicBezTo>
                      <a:pt x="101" y="161"/>
                      <a:pt x="98" y="160"/>
                      <a:pt x="97" y="159"/>
                    </a:cubicBezTo>
                    <a:cubicBezTo>
                      <a:pt x="97" y="158"/>
                      <a:pt x="96" y="157"/>
                      <a:pt x="97" y="157"/>
                    </a:cubicBezTo>
                    <a:cubicBezTo>
                      <a:pt x="98" y="156"/>
                      <a:pt x="100" y="159"/>
                      <a:pt x="101" y="158"/>
                    </a:cubicBezTo>
                    <a:cubicBezTo>
                      <a:pt x="101" y="156"/>
                      <a:pt x="98" y="155"/>
                      <a:pt x="98" y="153"/>
                    </a:cubicBezTo>
                    <a:cubicBezTo>
                      <a:pt x="98" y="151"/>
                      <a:pt x="99" y="148"/>
                      <a:pt x="98" y="146"/>
                    </a:cubicBezTo>
                    <a:cubicBezTo>
                      <a:pt x="98" y="143"/>
                      <a:pt x="97" y="141"/>
                      <a:pt x="97" y="139"/>
                    </a:cubicBezTo>
                    <a:cubicBezTo>
                      <a:pt x="95" y="134"/>
                      <a:pt x="94" y="129"/>
                      <a:pt x="93" y="124"/>
                    </a:cubicBezTo>
                    <a:cubicBezTo>
                      <a:pt x="92" y="122"/>
                      <a:pt x="92" y="120"/>
                      <a:pt x="91" y="119"/>
                    </a:cubicBezTo>
                    <a:cubicBezTo>
                      <a:pt x="90" y="118"/>
                      <a:pt x="89" y="120"/>
                      <a:pt x="89" y="119"/>
                    </a:cubicBezTo>
                    <a:cubicBezTo>
                      <a:pt x="87" y="116"/>
                      <a:pt x="87" y="112"/>
                      <a:pt x="85" y="109"/>
                    </a:cubicBezTo>
                    <a:cubicBezTo>
                      <a:pt x="84" y="108"/>
                      <a:pt x="82" y="109"/>
                      <a:pt x="81" y="108"/>
                    </a:cubicBezTo>
                    <a:cubicBezTo>
                      <a:pt x="80" y="107"/>
                      <a:pt x="81" y="105"/>
                      <a:pt x="80" y="104"/>
                    </a:cubicBezTo>
                    <a:cubicBezTo>
                      <a:pt x="79" y="104"/>
                      <a:pt x="77" y="105"/>
                      <a:pt x="75" y="104"/>
                    </a:cubicBezTo>
                    <a:cubicBezTo>
                      <a:pt x="73" y="102"/>
                      <a:pt x="72" y="99"/>
                      <a:pt x="70" y="97"/>
                    </a:cubicBezTo>
                    <a:cubicBezTo>
                      <a:pt x="67" y="94"/>
                      <a:pt x="64" y="92"/>
                      <a:pt x="61" y="89"/>
                    </a:cubicBezTo>
                    <a:cubicBezTo>
                      <a:pt x="60" y="88"/>
                      <a:pt x="59" y="87"/>
                      <a:pt x="59" y="86"/>
                    </a:cubicBezTo>
                    <a:cubicBezTo>
                      <a:pt x="58" y="84"/>
                      <a:pt x="59" y="82"/>
                      <a:pt x="59" y="80"/>
                    </a:cubicBezTo>
                    <a:cubicBezTo>
                      <a:pt x="58" y="78"/>
                      <a:pt x="55" y="77"/>
                      <a:pt x="53" y="76"/>
                    </a:cubicBezTo>
                    <a:cubicBezTo>
                      <a:pt x="53" y="76"/>
                      <a:pt x="53" y="77"/>
                      <a:pt x="52" y="77"/>
                    </a:cubicBezTo>
                    <a:cubicBezTo>
                      <a:pt x="50" y="74"/>
                      <a:pt x="48" y="72"/>
                      <a:pt x="47" y="68"/>
                    </a:cubicBezTo>
                    <a:cubicBezTo>
                      <a:pt x="46" y="67"/>
                      <a:pt x="47" y="65"/>
                      <a:pt x="47" y="63"/>
                    </a:cubicBezTo>
                    <a:cubicBezTo>
                      <a:pt x="47" y="60"/>
                      <a:pt x="48" y="57"/>
                      <a:pt x="50" y="54"/>
                    </a:cubicBezTo>
                    <a:cubicBezTo>
                      <a:pt x="51" y="51"/>
                      <a:pt x="55" y="50"/>
                      <a:pt x="57" y="47"/>
                    </a:cubicBezTo>
                    <a:cubicBezTo>
                      <a:pt x="58" y="46"/>
                      <a:pt x="57" y="43"/>
                      <a:pt x="58" y="42"/>
                    </a:cubicBezTo>
                    <a:cubicBezTo>
                      <a:pt x="59" y="39"/>
                      <a:pt x="61" y="37"/>
                      <a:pt x="63" y="36"/>
                    </a:cubicBezTo>
                    <a:cubicBezTo>
                      <a:pt x="63" y="36"/>
                      <a:pt x="64" y="38"/>
                      <a:pt x="65" y="37"/>
                    </a:cubicBezTo>
                    <a:cubicBezTo>
                      <a:pt x="66" y="36"/>
                      <a:pt x="65" y="33"/>
                      <a:pt x="67" y="32"/>
                    </a:cubicBezTo>
                    <a:cubicBezTo>
                      <a:pt x="68" y="31"/>
                      <a:pt x="71" y="30"/>
                      <a:pt x="72" y="29"/>
                    </a:cubicBezTo>
                    <a:cubicBezTo>
                      <a:pt x="70" y="28"/>
                      <a:pt x="67" y="27"/>
                      <a:pt x="65" y="26"/>
                    </a:cubicBezTo>
                    <a:cubicBezTo>
                      <a:pt x="62" y="25"/>
                      <a:pt x="60" y="23"/>
                      <a:pt x="58" y="23"/>
                    </a:cubicBezTo>
                    <a:cubicBezTo>
                      <a:pt x="57" y="21"/>
                      <a:pt x="56" y="18"/>
                      <a:pt x="54" y="16"/>
                    </a:cubicBezTo>
                    <a:cubicBezTo>
                      <a:pt x="54" y="14"/>
                      <a:pt x="57" y="13"/>
                      <a:pt x="57" y="11"/>
                    </a:cubicBezTo>
                    <a:cubicBezTo>
                      <a:pt x="57" y="10"/>
                      <a:pt x="56" y="8"/>
                      <a:pt x="55" y="8"/>
                    </a:cubicBezTo>
                    <a:cubicBezTo>
                      <a:pt x="54" y="8"/>
                      <a:pt x="53" y="9"/>
                      <a:pt x="52" y="9"/>
                    </a:cubicBezTo>
                    <a:cubicBezTo>
                      <a:pt x="50" y="9"/>
                      <a:pt x="49" y="7"/>
                      <a:pt x="48" y="7"/>
                    </a:cubicBezTo>
                    <a:cubicBezTo>
                      <a:pt x="46" y="7"/>
                      <a:pt x="45" y="8"/>
                      <a:pt x="44" y="8"/>
                    </a:cubicBezTo>
                    <a:cubicBezTo>
                      <a:pt x="42" y="6"/>
                      <a:pt x="43" y="2"/>
                      <a:pt x="40" y="1"/>
                    </a:cubicBezTo>
                    <a:cubicBezTo>
                      <a:pt x="38" y="0"/>
                      <a:pt x="36" y="3"/>
                      <a:pt x="34" y="4"/>
                    </a:cubicBezTo>
                    <a:cubicBezTo>
                      <a:pt x="32" y="6"/>
                      <a:pt x="30" y="8"/>
                      <a:pt x="28" y="10"/>
                    </a:cubicBezTo>
                    <a:cubicBezTo>
                      <a:pt x="28" y="10"/>
                      <a:pt x="29" y="12"/>
                      <a:pt x="28" y="12"/>
                    </a:cubicBezTo>
                    <a:cubicBezTo>
                      <a:pt x="26" y="13"/>
                      <a:pt x="25" y="10"/>
                      <a:pt x="24" y="11"/>
                    </a:cubicBezTo>
                    <a:cubicBezTo>
                      <a:pt x="22" y="11"/>
                      <a:pt x="23" y="13"/>
                      <a:pt x="22" y="14"/>
                    </a:cubicBezTo>
                    <a:cubicBezTo>
                      <a:pt x="21" y="14"/>
                      <a:pt x="20" y="12"/>
                      <a:pt x="19" y="12"/>
                    </a:cubicBezTo>
                    <a:cubicBezTo>
                      <a:pt x="18" y="13"/>
                      <a:pt x="17" y="15"/>
                      <a:pt x="16" y="15"/>
                    </a:cubicBezTo>
                    <a:cubicBezTo>
                      <a:pt x="15" y="15"/>
                      <a:pt x="15" y="12"/>
                      <a:pt x="14" y="12"/>
                    </a:cubicBezTo>
                    <a:cubicBezTo>
                      <a:pt x="12" y="12"/>
                      <a:pt x="12" y="15"/>
                      <a:pt x="11" y="16"/>
                    </a:cubicBezTo>
                    <a:cubicBezTo>
                      <a:pt x="9" y="16"/>
                      <a:pt x="8" y="16"/>
                      <a:pt x="7" y="16"/>
                    </a:cubicBezTo>
                    <a:cubicBezTo>
                      <a:pt x="6" y="15"/>
                      <a:pt x="7" y="13"/>
                      <a:pt x="6" y="12"/>
                    </a:cubicBezTo>
                    <a:cubicBezTo>
                      <a:pt x="5" y="11"/>
                      <a:pt x="3" y="11"/>
                      <a:pt x="2" y="12"/>
                    </a:cubicBezTo>
                    <a:cubicBezTo>
                      <a:pt x="1" y="13"/>
                      <a:pt x="1" y="15"/>
                      <a:pt x="0" y="16"/>
                    </a:cubicBezTo>
                    <a:cubicBezTo>
                      <a:pt x="1" y="17"/>
                      <a:pt x="2" y="19"/>
                      <a:pt x="3" y="20"/>
                    </a:cubicBezTo>
                    <a:cubicBezTo>
                      <a:pt x="3" y="22"/>
                      <a:pt x="4" y="25"/>
                      <a:pt x="6" y="25"/>
                    </a:cubicBezTo>
                    <a:cubicBezTo>
                      <a:pt x="7" y="26"/>
                      <a:pt x="7" y="22"/>
                      <a:pt x="8" y="23"/>
                    </a:cubicBezTo>
                    <a:cubicBezTo>
                      <a:pt x="9" y="23"/>
                      <a:pt x="10" y="25"/>
                      <a:pt x="11" y="26"/>
                    </a:cubicBezTo>
                    <a:cubicBezTo>
                      <a:pt x="11" y="28"/>
                      <a:pt x="9" y="30"/>
                      <a:pt x="9" y="31"/>
                    </a:cubicBezTo>
                    <a:cubicBezTo>
                      <a:pt x="10" y="34"/>
                      <a:pt x="12" y="37"/>
                      <a:pt x="14" y="39"/>
                    </a:cubicBezTo>
                    <a:cubicBezTo>
                      <a:pt x="15" y="40"/>
                      <a:pt x="16" y="39"/>
                      <a:pt x="17" y="40"/>
                    </a:cubicBezTo>
                    <a:cubicBezTo>
                      <a:pt x="18" y="40"/>
                      <a:pt x="19" y="43"/>
                      <a:pt x="20" y="42"/>
                    </a:cubicBezTo>
                    <a:cubicBezTo>
                      <a:pt x="22" y="42"/>
                      <a:pt x="23" y="39"/>
                      <a:pt x="25" y="38"/>
                    </a:cubicBezTo>
                    <a:cubicBezTo>
                      <a:pt x="26" y="38"/>
                      <a:pt x="27" y="38"/>
                      <a:pt x="28" y="38"/>
                    </a:cubicBezTo>
                    <a:cubicBezTo>
                      <a:pt x="30" y="40"/>
                      <a:pt x="32" y="43"/>
                      <a:pt x="32" y="45"/>
                    </a:cubicBezTo>
                    <a:cubicBezTo>
                      <a:pt x="32" y="46"/>
                      <a:pt x="30" y="45"/>
                      <a:pt x="29" y="45"/>
                    </a:cubicBezTo>
                    <a:cubicBezTo>
                      <a:pt x="28" y="46"/>
                      <a:pt x="28" y="47"/>
                      <a:pt x="28" y="47"/>
                    </a:cubicBezTo>
                    <a:cubicBezTo>
                      <a:pt x="31" y="48"/>
                      <a:pt x="35" y="48"/>
                      <a:pt x="37" y="50"/>
                    </a:cubicBezTo>
                    <a:cubicBezTo>
                      <a:pt x="38" y="50"/>
                      <a:pt x="38" y="52"/>
                      <a:pt x="38" y="53"/>
                    </a:cubicBezTo>
                    <a:cubicBezTo>
                      <a:pt x="37" y="54"/>
                      <a:pt x="36" y="52"/>
                      <a:pt x="35" y="53"/>
                    </a:cubicBezTo>
                    <a:cubicBezTo>
                      <a:pt x="34" y="54"/>
                      <a:pt x="34" y="56"/>
                      <a:pt x="33" y="57"/>
                    </a:cubicBezTo>
                    <a:cubicBezTo>
                      <a:pt x="31" y="58"/>
                      <a:pt x="30" y="56"/>
                      <a:pt x="28" y="56"/>
                    </a:cubicBezTo>
                    <a:cubicBezTo>
                      <a:pt x="27" y="57"/>
                      <a:pt x="28" y="58"/>
                      <a:pt x="27" y="59"/>
                    </a:cubicBezTo>
                    <a:cubicBezTo>
                      <a:pt x="26" y="60"/>
                      <a:pt x="23" y="60"/>
                      <a:pt x="24" y="61"/>
                    </a:cubicBezTo>
                    <a:cubicBezTo>
                      <a:pt x="29" y="65"/>
                      <a:pt x="36" y="66"/>
                      <a:pt x="41" y="70"/>
                    </a:cubicBezTo>
                    <a:cubicBezTo>
                      <a:pt x="43" y="72"/>
                      <a:pt x="41" y="74"/>
                      <a:pt x="42" y="76"/>
                    </a:cubicBezTo>
                    <a:cubicBezTo>
                      <a:pt x="42" y="77"/>
                      <a:pt x="44" y="78"/>
                      <a:pt x="45" y="79"/>
                    </a:cubicBezTo>
                    <a:cubicBezTo>
                      <a:pt x="47" y="82"/>
                      <a:pt x="49" y="86"/>
                      <a:pt x="52" y="88"/>
                    </a:cubicBezTo>
                    <a:cubicBezTo>
                      <a:pt x="53" y="90"/>
                      <a:pt x="55" y="90"/>
                      <a:pt x="56" y="91"/>
                    </a:cubicBezTo>
                    <a:cubicBezTo>
                      <a:pt x="58" y="93"/>
                      <a:pt x="59" y="95"/>
                      <a:pt x="60" y="97"/>
                    </a:cubicBezTo>
                    <a:cubicBezTo>
                      <a:pt x="61" y="99"/>
                      <a:pt x="61" y="101"/>
                      <a:pt x="62" y="103"/>
                    </a:cubicBezTo>
                    <a:cubicBezTo>
                      <a:pt x="64" y="105"/>
                      <a:pt x="67" y="105"/>
                      <a:pt x="69" y="107"/>
                    </a:cubicBezTo>
                    <a:cubicBezTo>
                      <a:pt x="71" y="108"/>
                      <a:pt x="74" y="109"/>
                      <a:pt x="74" y="111"/>
                    </a:cubicBezTo>
                    <a:cubicBezTo>
                      <a:pt x="74" y="112"/>
                      <a:pt x="70" y="112"/>
                      <a:pt x="71" y="113"/>
                    </a:cubicBezTo>
                    <a:cubicBezTo>
                      <a:pt x="72" y="117"/>
                      <a:pt x="76" y="118"/>
                      <a:pt x="77" y="121"/>
                    </a:cubicBezTo>
                    <a:cubicBezTo>
                      <a:pt x="77" y="123"/>
                      <a:pt x="74" y="123"/>
                      <a:pt x="74" y="125"/>
                    </a:cubicBezTo>
                    <a:cubicBezTo>
                      <a:pt x="73" y="127"/>
                      <a:pt x="75" y="129"/>
                      <a:pt x="75" y="131"/>
                    </a:cubicBezTo>
                    <a:cubicBezTo>
                      <a:pt x="75" y="132"/>
                      <a:pt x="76" y="134"/>
                      <a:pt x="76" y="135"/>
                    </a:cubicBezTo>
                    <a:cubicBezTo>
                      <a:pt x="76" y="136"/>
                      <a:pt x="77" y="137"/>
                      <a:pt x="76" y="138"/>
                    </a:cubicBezTo>
                    <a:cubicBezTo>
                      <a:pt x="76" y="140"/>
                      <a:pt x="75" y="141"/>
                      <a:pt x="76" y="143"/>
                    </a:cubicBezTo>
                    <a:cubicBezTo>
                      <a:pt x="76" y="144"/>
                      <a:pt x="78" y="144"/>
                      <a:pt x="79" y="145"/>
                    </a:cubicBezTo>
                    <a:cubicBezTo>
                      <a:pt x="80" y="148"/>
                      <a:pt x="81" y="151"/>
                      <a:pt x="80" y="154"/>
                    </a:cubicBezTo>
                    <a:cubicBezTo>
                      <a:pt x="80" y="158"/>
                      <a:pt x="79" y="161"/>
                      <a:pt x="77" y="165"/>
                    </a:cubicBezTo>
                    <a:cubicBezTo>
                      <a:pt x="77" y="165"/>
                      <a:pt x="76" y="164"/>
                      <a:pt x="75" y="164"/>
                    </a:cubicBezTo>
                    <a:cubicBezTo>
                      <a:pt x="73" y="165"/>
                      <a:pt x="71" y="168"/>
                      <a:pt x="69" y="169"/>
                    </a:cubicBezTo>
                    <a:cubicBezTo>
                      <a:pt x="67" y="170"/>
                      <a:pt x="64" y="168"/>
                      <a:pt x="63" y="169"/>
                    </a:cubicBezTo>
                    <a:cubicBezTo>
                      <a:pt x="62" y="170"/>
                      <a:pt x="63" y="172"/>
                      <a:pt x="62" y="173"/>
                    </a:cubicBezTo>
                    <a:cubicBezTo>
                      <a:pt x="61" y="173"/>
                      <a:pt x="59" y="172"/>
                      <a:pt x="58" y="172"/>
                    </a:cubicBezTo>
                    <a:cubicBezTo>
                      <a:pt x="57" y="172"/>
                      <a:pt x="56" y="173"/>
                      <a:pt x="56" y="174"/>
                    </a:cubicBezTo>
                    <a:cubicBezTo>
                      <a:pt x="57" y="176"/>
                      <a:pt x="57" y="178"/>
                      <a:pt x="58" y="179"/>
                    </a:cubicBezTo>
                    <a:cubicBezTo>
                      <a:pt x="58" y="180"/>
                      <a:pt x="60" y="180"/>
                      <a:pt x="60" y="181"/>
                    </a:cubicBezTo>
                    <a:cubicBezTo>
                      <a:pt x="61" y="182"/>
                      <a:pt x="61" y="183"/>
                      <a:pt x="61" y="184"/>
                    </a:cubicBezTo>
                    <a:cubicBezTo>
                      <a:pt x="61" y="185"/>
                      <a:pt x="61" y="187"/>
                      <a:pt x="60" y="187"/>
                    </a:cubicBezTo>
                    <a:cubicBezTo>
                      <a:pt x="58" y="187"/>
                      <a:pt x="57" y="185"/>
                      <a:pt x="55" y="185"/>
                    </a:cubicBezTo>
                    <a:cubicBezTo>
                      <a:pt x="52" y="184"/>
                      <a:pt x="49" y="184"/>
                      <a:pt x="46" y="185"/>
                    </a:cubicBezTo>
                    <a:cubicBezTo>
                      <a:pt x="45" y="185"/>
                      <a:pt x="48" y="188"/>
                      <a:pt x="47" y="189"/>
                    </a:cubicBezTo>
                    <a:cubicBezTo>
                      <a:pt x="46" y="190"/>
                      <a:pt x="45" y="191"/>
                      <a:pt x="43" y="191"/>
                    </a:cubicBezTo>
                    <a:cubicBezTo>
                      <a:pt x="42" y="191"/>
                      <a:pt x="40" y="191"/>
                      <a:pt x="39" y="191"/>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7" name="Freeform 2640"/>
              <p:cNvSpPr>
                <a:spLocks noChangeAspect="1"/>
              </p:cNvSpPr>
              <p:nvPr/>
            </p:nvSpPr>
            <p:spPr bwMode="auto">
              <a:xfrm>
                <a:off x="4679" y="1861"/>
                <a:ext cx="78" cy="110"/>
              </a:xfrm>
              <a:custGeom>
                <a:avLst/>
                <a:gdLst>
                  <a:gd name="T0" fmla="*/ 36 w 65"/>
                  <a:gd name="T1" fmla="*/ 106 h 92"/>
                  <a:gd name="T2" fmla="*/ 30 w 65"/>
                  <a:gd name="T3" fmla="*/ 102 h 92"/>
                  <a:gd name="T4" fmla="*/ 22 w 65"/>
                  <a:gd name="T5" fmla="*/ 110 h 92"/>
                  <a:gd name="T6" fmla="*/ 23 w 65"/>
                  <a:gd name="T7" fmla="*/ 105 h 92"/>
                  <a:gd name="T8" fmla="*/ 18 w 65"/>
                  <a:gd name="T9" fmla="*/ 102 h 92"/>
                  <a:gd name="T10" fmla="*/ 20 w 65"/>
                  <a:gd name="T11" fmla="*/ 98 h 92"/>
                  <a:gd name="T12" fmla="*/ 12 w 65"/>
                  <a:gd name="T13" fmla="*/ 98 h 92"/>
                  <a:gd name="T14" fmla="*/ 13 w 65"/>
                  <a:gd name="T15" fmla="*/ 91 h 92"/>
                  <a:gd name="T16" fmla="*/ 20 w 65"/>
                  <a:gd name="T17" fmla="*/ 88 h 92"/>
                  <a:gd name="T18" fmla="*/ 16 w 65"/>
                  <a:gd name="T19" fmla="*/ 85 h 92"/>
                  <a:gd name="T20" fmla="*/ 20 w 65"/>
                  <a:gd name="T21" fmla="*/ 74 h 92"/>
                  <a:gd name="T22" fmla="*/ 19 w 65"/>
                  <a:gd name="T23" fmla="*/ 71 h 92"/>
                  <a:gd name="T24" fmla="*/ 22 w 65"/>
                  <a:gd name="T25" fmla="*/ 65 h 92"/>
                  <a:gd name="T26" fmla="*/ 17 w 65"/>
                  <a:gd name="T27" fmla="*/ 68 h 92"/>
                  <a:gd name="T28" fmla="*/ 5 w 65"/>
                  <a:gd name="T29" fmla="*/ 68 h 92"/>
                  <a:gd name="T30" fmla="*/ 0 w 65"/>
                  <a:gd name="T31" fmla="*/ 63 h 92"/>
                  <a:gd name="T32" fmla="*/ 14 w 65"/>
                  <a:gd name="T33" fmla="*/ 49 h 92"/>
                  <a:gd name="T34" fmla="*/ 20 w 65"/>
                  <a:gd name="T35" fmla="*/ 44 h 92"/>
                  <a:gd name="T36" fmla="*/ 25 w 65"/>
                  <a:gd name="T37" fmla="*/ 37 h 92"/>
                  <a:gd name="T38" fmla="*/ 25 w 65"/>
                  <a:gd name="T39" fmla="*/ 29 h 92"/>
                  <a:gd name="T40" fmla="*/ 31 w 65"/>
                  <a:gd name="T41" fmla="*/ 26 h 92"/>
                  <a:gd name="T42" fmla="*/ 32 w 65"/>
                  <a:gd name="T43" fmla="*/ 30 h 92"/>
                  <a:gd name="T44" fmla="*/ 38 w 65"/>
                  <a:gd name="T45" fmla="*/ 32 h 92"/>
                  <a:gd name="T46" fmla="*/ 47 w 65"/>
                  <a:gd name="T47" fmla="*/ 32 h 92"/>
                  <a:gd name="T48" fmla="*/ 47 w 65"/>
                  <a:gd name="T49" fmla="*/ 28 h 92"/>
                  <a:gd name="T50" fmla="*/ 47 w 65"/>
                  <a:gd name="T51" fmla="*/ 23 h 92"/>
                  <a:gd name="T52" fmla="*/ 56 w 65"/>
                  <a:gd name="T53" fmla="*/ 23 h 92"/>
                  <a:gd name="T54" fmla="*/ 64 w 65"/>
                  <a:gd name="T55" fmla="*/ 10 h 92"/>
                  <a:gd name="T56" fmla="*/ 67 w 65"/>
                  <a:gd name="T57" fmla="*/ 10 h 92"/>
                  <a:gd name="T58" fmla="*/ 68 w 65"/>
                  <a:gd name="T59" fmla="*/ 1 h 92"/>
                  <a:gd name="T60" fmla="*/ 73 w 65"/>
                  <a:gd name="T61" fmla="*/ 1 h 92"/>
                  <a:gd name="T62" fmla="*/ 74 w 65"/>
                  <a:gd name="T63" fmla="*/ 8 h 92"/>
                  <a:gd name="T64" fmla="*/ 78 w 65"/>
                  <a:gd name="T65" fmla="*/ 13 h 92"/>
                  <a:gd name="T66" fmla="*/ 72 w 65"/>
                  <a:gd name="T67" fmla="*/ 30 h 92"/>
                  <a:gd name="T68" fmla="*/ 73 w 65"/>
                  <a:gd name="T69" fmla="*/ 35 h 92"/>
                  <a:gd name="T70" fmla="*/ 76 w 65"/>
                  <a:gd name="T71" fmla="*/ 45 h 92"/>
                  <a:gd name="T72" fmla="*/ 72 w 65"/>
                  <a:gd name="T73" fmla="*/ 49 h 92"/>
                  <a:gd name="T74" fmla="*/ 66 w 65"/>
                  <a:gd name="T75" fmla="*/ 55 h 92"/>
                  <a:gd name="T76" fmla="*/ 59 w 65"/>
                  <a:gd name="T77" fmla="*/ 63 h 92"/>
                  <a:gd name="T78" fmla="*/ 50 w 65"/>
                  <a:gd name="T79" fmla="*/ 63 h 92"/>
                  <a:gd name="T80" fmla="*/ 49 w 65"/>
                  <a:gd name="T81" fmla="*/ 66 h 92"/>
                  <a:gd name="T82" fmla="*/ 46 w 65"/>
                  <a:gd name="T83" fmla="*/ 66 h 92"/>
                  <a:gd name="T84" fmla="*/ 46 w 65"/>
                  <a:gd name="T85" fmla="*/ 71 h 92"/>
                  <a:gd name="T86" fmla="*/ 48 w 65"/>
                  <a:gd name="T87" fmla="*/ 73 h 92"/>
                  <a:gd name="T88" fmla="*/ 46 w 65"/>
                  <a:gd name="T89" fmla="*/ 79 h 92"/>
                  <a:gd name="T90" fmla="*/ 53 w 65"/>
                  <a:gd name="T91" fmla="*/ 81 h 92"/>
                  <a:gd name="T92" fmla="*/ 65 w 65"/>
                  <a:gd name="T93" fmla="*/ 91 h 92"/>
                  <a:gd name="T94" fmla="*/ 60 w 65"/>
                  <a:gd name="T95" fmla="*/ 97 h 92"/>
                  <a:gd name="T96" fmla="*/ 52 w 65"/>
                  <a:gd name="T97" fmla="*/ 97 h 92"/>
                  <a:gd name="T98" fmla="*/ 46 w 65"/>
                  <a:gd name="T99" fmla="*/ 98 h 92"/>
                  <a:gd name="T100" fmla="*/ 42 w 65"/>
                  <a:gd name="T101" fmla="*/ 103 h 92"/>
                  <a:gd name="T102" fmla="*/ 36 w 65"/>
                  <a:gd name="T103" fmla="*/ 106 h 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5"/>
                  <a:gd name="T157" fmla="*/ 0 h 92"/>
                  <a:gd name="T158" fmla="*/ 65 w 65"/>
                  <a:gd name="T159" fmla="*/ 92 h 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5" h="92">
                    <a:moveTo>
                      <a:pt x="30" y="89"/>
                    </a:moveTo>
                    <a:cubicBezTo>
                      <a:pt x="29" y="87"/>
                      <a:pt x="27" y="85"/>
                      <a:pt x="25" y="85"/>
                    </a:cubicBezTo>
                    <a:cubicBezTo>
                      <a:pt x="22" y="86"/>
                      <a:pt x="21" y="90"/>
                      <a:pt x="18" y="92"/>
                    </a:cubicBezTo>
                    <a:cubicBezTo>
                      <a:pt x="17" y="92"/>
                      <a:pt x="20" y="89"/>
                      <a:pt x="19" y="88"/>
                    </a:cubicBezTo>
                    <a:cubicBezTo>
                      <a:pt x="18" y="87"/>
                      <a:pt x="16" y="87"/>
                      <a:pt x="15" y="85"/>
                    </a:cubicBezTo>
                    <a:cubicBezTo>
                      <a:pt x="15" y="84"/>
                      <a:pt x="18" y="83"/>
                      <a:pt x="17" y="82"/>
                    </a:cubicBezTo>
                    <a:cubicBezTo>
                      <a:pt x="15" y="81"/>
                      <a:pt x="12" y="83"/>
                      <a:pt x="10" y="82"/>
                    </a:cubicBezTo>
                    <a:cubicBezTo>
                      <a:pt x="10" y="80"/>
                      <a:pt x="13" y="77"/>
                      <a:pt x="11" y="76"/>
                    </a:cubicBezTo>
                    <a:cubicBezTo>
                      <a:pt x="12" y="74"/>
                      <a:pt x="16" y="76"/>
                      <a:pt x="17" y="74"/>
                    </a:cubicBezTo>
                    <a:cubicBezTo>
                      <a:pt x="18" y="72"/>
                      <a:pt x="13" y="73"/>
                      <a:pt x="13" y="71"/>
                    </a:cubicBezTo>
                    <a:cubicBezTo>
                      <a:pt x="13" y="68"/>
                      <a:pt x="16" y="65"/>
                      <a:pt x="17" y="62"/>
                    </a:cubicBezTo>
                    <a:cubicBezTo>
                      <a:pt x="17" y="61"/>
                      <a:pt x="16" y="60"/>
                      <a:pt x="16" y="59"/>
                    </a:cubicBezTo>
                    <a:cubicBezTo>
                      <a:pt x="16" y="58"/>
                      <a:pt x="19" y="55"/>
                      <a:pt x="18" y="54"/>
                    </a:cubicBezTo>
                    <a:cubicBezTo>
                      <a:pt x="17" y="53"/>
                      <a:pt x="15" y="57"/>
                      <a:pt x="14" y="57"/>
                    </a:cubicBezTo>
                    <a:cubicBezTo>
                      <a:pt x="11" y="58"/>
                      <a:pt x="7" y="58"/>
                      <a:pt x="4" y="57"/>
                    </a:cubicBezTo>
                    <a:cubicBezTo>
                      <a:pt x="2" y="57"/>
                      <a:pt x="1" y="54"/>
                      <a:pt x="0" y="53"/>
                    </a:cubicBezTo>
                    <a:cubicBezTo>
                      <a:pt x="4" y="49"/>
                      <a:pt x="8" y="45"/>
                      <a:pt x="12" y="41"/>
                    </a:cubicBezTo>
                    <a:cubicBezTo>
                      <a:pt x="14" y="39"/>
                      <a:pt x="16" y="39"/>
                      <a:pt x="17" y="37"/>
                    </a:cubicBezTo>
                    <a:cubicBezTo>
                      <a:pt x="19" y="36"/>
                      <a:pt x="21" y="33"/>
                      <a:pt x="21" y="31"/>
                    </a:cubicBezTo>
                    <a:cubicBezTo>
                      <a:pt x="22" y="28"/>
                      <a:pt x="20" y="26"/>
                      <a:pt x="21" y="24"/>
                    </a:cubicBezTo>
                    <a:cubicBezTo>
                      <a:pt x="22" y="22"/>
                      <a:pt x="24" y="22"/>
                      <a:pt x="26" y="22"/>
                    </a:cubicBezTo>
                    <a:cubicBezTo>
                      <a:pt x="27" y="22"/>
                      <a:pt x="27" y="24"/>
                      <a:pt x="27" y="25"/>
                    </a:cubicBezTo>
                    <a:cubicBezTo>
                      <a:pt x="29" y="26"/>
                      <a:pt x="30" y="27"/>
                      <a:pt x="32" y="27"/>
                    </a:cubicBezTo>
                    <a:cubicBezTo>
                      <a:pt x="34" y="27"/>
                      <a:pt x="37" y="28"/>
                      <a:pt x="39" y="27"/>
                    </a:cubicBezTo>
                    <a:cubicBezTo>
                      <a:pt x="40" y="26"/>
                      <a:pt x="39" y="24"/>
                      <a:pt x="39" y="23"/>
                    </a:cubicBezTo>
                    <a:cubicBezTo>
                      <a:pt x="39" y="22"/>
                      <a:pt x="38" y="20"/>
                      <a:pt x="39" y="19"/>
                    </a:cubicBezTo>
                    <a:cubicBezTo>
                      <a:pt x="41" y="18"/>
                      <a:pt x="45" y="21"/>
                      <a:pt x="47" y="19"/>
                    </a:cubicBezTo>
                    <a:cubicBezTo>
                      <a:pt x="51" y="17"/>
                      <a:pt x="51" y="12"/>
                      <a:pt x="53" y="8"/>
                    </a:cubicBezTo>
                    <a:cubicBezTo>
                      <a:pt x="54" y="8"/>
                      <a:pt x="56" y="9"/>
                      <a:pt x="56" y="8"/>
                    </a:cubicBezTo>
                    <a:cubicBezTo>
                      <a:pt x="57" y="6"/>
                      <a:pt x="56" y="3"/>
                      <a:pt x="57" y="1"/>
                    </a:cubicBezTo>
                    <a:cubicBezTo>
                      <a:pt x="58" y="0"/>
                      <a:pt x="60" y="0"/>
                      <a:pt x="61" y="1"/>
                    </a:cubicBezTo>
                    <a:cubicBezTo>
                      <a:pt x="62" y="3"/>
                      <a:pt x="62" y="5"/>
                      <a:pt x="62" y="7"/>
                    </a:cubicBezTo>
                    <a:cubicBezTo>
                      <a:pt x="63" y="8"/>
                      <a:pt x="64" y="9"/>
                      <a:pt x="65" y="11"/>
                    </a:cubicBezTo>
                    <a:cubicBezTo>
                      <a:pt x="64" y="15"/>
                      <a:pt x="61" y="20"/>
                      <a:pt x="60" y="25"/>
                    </a:cubicBezTo>
                    <a:cubicBezTo>
                      <a:pt x="60" y="26"/>
                      <a:pt x="61" y="28"/>
                      <a:pt x="61" y="29"/>
                    </a:cubicBezTo>
                    <a:cubicBezTo>
                      <a:pt x="62" y="32"/>
                      <a:pt x="63" y="35"/>
                      <a:pt x="63" y="38"/>
                    </a:cubicBezTo>
                    <a:cubicBezTo>
                      <a:pt x="63" y="39"/>
                      <a:pt x="61" y="40"/>
                      <a:pt x="60" y="41"/>
                    </a:cubicBezTo>
                    <a:cubicBezTo>
                      <a:pt x="57" y="41"/>
                      <a:pt x="57" y="44"/>
                      <a:pt x="55" y="46"/>
                    </a:cubicBezTo>
                    <a:cubicBezTo>
                      <a:pt x="52" y="48"/>
                      <a:pt x="51" y="51"/>
                      <a:pt x="49" y="53"/>
                    </a:cubicBezTo>
                    <a:cubicBezTo>
                      <a:pt x="47" y="54"/>
                      <a:pt x="44" y="52"/>
                      <a:pt x="42" y="53"/>
                    </a:cubicBezTo>
                    <a:cubicBezTo>
                      <a:pt x="41" y="53"/>
                      <a:pt x="42" y="55"/>
                      <a:pt x="41" y="55"/>
                    </a:cubicBezTo>
                    <a:cubicBezTo>
                      <a:pt x="41" y="56"/>
                      <a:pt x="39" y="55"/>
                      <a:pt x="38" y="55"/>
                    </a:cubicBezTo>
                    <a:cubicBezTo>
                      <a:pt x="38" y="56"/>
                      <a:pt x="38" y="58"/>
                      <a:pt x="38" y="59"/>
                    </a:cubicBezTo>
                    <a:cubicBezTo>
                      <a:pt x="39" y="60"/>
                      <a:pt x="40" y="60"/>
                      <a:pt x="40" y="61"/>
                    </a:cubicBezTo>
                    <a:cubicBezTo>
                      <a:pt x="40" y="63"/>
                      <a:pt x="37" y="64"/>
                      <a:pt x="38" y="66"/>
                    </a:cubicBezTo>
                    <a:cubicBezTo>
                      <a:pt x="39" y="68"/>
                      <a:pt x="43" y="67"/>
                      <a:pt x="44" y="68"/>
                    </a:cubicBezTo>
                    <a:cubicBezTo>
                      <a:pt x="48" y="71"/>
                      <a:pt x="51" y="73"/>
                      <a:pt x="54" y="76"/>
                    </a:cubicBezTo>
                    <a:cubicBezTo>
                      <a:pt x="53" y="78"/>
                      <a:pt x="52" y="80"/>
                      <a:pt x="50" y="81"/>
                    </a:cubicBezTo>
                    <a:cubicBezTo>
                      <a:pt x="48" y="82"/>
                      <a:pt x="45" y="80"/>
                      <a:pt x="43" y="81"/>
                    </a:cubicBezTo>
                    <a:cubicBezTo>
                      <a:pt x="41" y="81"/>
                      <a:pt x="39" y="81"/>
                      <a:pt x="38" y="82"/>
                    </a:cubicBezTo>
                    <a:cubicBezTo>
                      <a:pt x="37" y="83"/>
                      <a:pt x="37" y="85"/>
                      <a:pt x="35" y="86"/>
                    </a:cubicBezTo>
                    <a:cubicBezTo>
                      <a:pt x="34" y="87"/>
                      <a:pt x="32" y="88"/>
                      <a:pt x="30" y="8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8" name="Freeform 2641"/>
              <p:cNvSpPr>
                <a:spLocks noChangeAspect="1"/>
              </p:cNvSpPr>
              <p:nvPr/>
            </p:nvSpPr>
            <p:spPr bwMode="auto">
              <a:xfrm>
                <a:off x="4715" y="1952"/>
                <a:ext cx="56" cy="83"/>
              </a:xfrm>
              <a:custGeom>
                <a:avLst/>
                <a:gdLst>
                  <a:gd name="T0" fmla="*/ 0 w 47"/>
                  <a:gd name="T1" fmla="*/ 16 h 69"/>
                  <a:gd name="T2" fmla="*/ 6 w 47"/>
                  <a:gd name="T3" fmla="*/ 12 h 69"/>
                  <a:gd name="T4" fmla="*/ 10 w 47"/>
                  <a:gd name="T5" fmla="*/ 7 h 69"/>
                  <a:gd name="T6" fmla="*/ 15 w 47"/>
                  <a:gd name="T7" fmla="*/ 6 h 69"/>
                  <a:gd name="T8" fmla="*/ 24 w 47"/>
                  <a:gd name="T9" fmla="*/ 6 h 69"/>
                  <a:gd name="T10" fmla="*/ 29 w 47"/>
                  <a:gd name="T11" fmla="*/ 0 h 69"/>
                  <a:gd name="T12" fmla="*/ 35 w 47"/>
                  <a:gd name="T13" fmla="*/ 10 h 69"/>
                  <a:gd name="T14" fmla="*/ 46 w 47"/>
                  <a:gd name="T15" fmla="*/ 26 h 69"/>
                  <a:gd name="T16" fmla="*/ 50 w 47"/>
                  <a:gd name="T17" fmla="*/ 43 h 69"/>
                  <a:gd name="T18" fmla="*/ 51 w 47"/>
                  <a:gd name="T19" fmla="*/ 51 h 69"/>
                  <a:gd name="T20" fmla="*/ 54 w 47"/>
                  <a:gd name="T21" fmla="*/ 49 h 69"/>
                  <a:gd name="T22" fmla="*/ 54 w 47"/>
                  <a:gd name="T23" fmla="*/ 66 h 69"/>
                  <a:gd name="T24" fmla="*/ 44 w 47"/>
                  <a:gd name="T25" fmla="*/ 67 h 69"/>
                  <a:gd name="T26" fmla="*/ 43 w 47"/>
                  <a:gd name="T27" fmla="*/ 73 h 69"/>
                  <a:gd name="T28" fmla="*/ 35 w 47"/>
                  <a:gd name="T29" fmla="*/ 70 h 69"/>
                  <a:gd name="T30" fmla="*/ 36 w 47"/>
                  <a:gd name="T31" fmla="*/ 75 h 69"/>
                  <a:gd name="T32" fmla="*/ 32 w 47"/>
                  <a:gd name="T33" fmla="*/ 71 h 69"/>
                  <a:gd name="T34" fmla="*/ 32 w 47"/>
                  <a:gd name="T35" fmla="*/ 77 h 69"/>
                  <a:gd name="T36" fmla="*/ 27 w 47"/>
                  <a:gd name="T37" fmla="*/ 72 h 69"/>
                  <a:gd name="T38" fmla="*/ 27 w 47"/>
                  <a:gd name="T39" fmla="*/ 77 h 69"/>
                  <a:gd name="T40" fmla="*/ 24 w 47"/>
                  <a:gd name="T41" fmla="*/ 78 h 69"/>
                  <a:gd name="T42" fmla="*/ 24 w 47"/>
                  <a:gd name="T43" fmla="*/ 73 h 69"/>
                  <a:gd name="T44" fmla="*/ 19 w 47"/>
                  <a:gd name="T45" fmla="*/ 79 h 69"/>
                  <a:gd name="T46" fmla="*/ 18 w 47"/>
                  <a:gd name="T47" fmla="*/ 77 h 69"/>
                  <a:gd name="T48" fmla="*/ 13 w 47"/>
                  <a:gd name="T49" fmla="*/ 83 h 69"/>
                  <a:gd name="T50" fmla="*/ 11 w 47"/>
                  <a:gd name="T51" fmla="*/ 76 h 69"/>
                  <a:gd name="T52" fmla="*/ 13 w 47"/>
                  <a:gd name="T53" fmla="*/ 72 h 69"/>
                  <a:gd name="T54" fmla="*/ 10 w 47"/>
                  <a:gd name="T55" fmla="*/ 65 h 69"/>
                  <a:gd name="T56" fmla="*/ 12 w 47"/>
                  <a:gd name="T57" fmla="*/ 59 h 69"/>
                  <a:gd name="T58" fmla="*/ 10 w 47"/>
                  <a:gd name="T59" fmla="*/ 59 h 69"/>
                  <a:gd name="T60" fmla="*/ 11 w 47"/>
                  <a:gd name="T61" fmla="*/ 51 h 69"/>
                  <a:gd name="T62" fmla="*/ 7 w 47"/>
                  <a:gd name="T63" fmla="*/ 35 h 69"/>
                  <a:gd name="T64" fmla="*/ 1 w 47"/>
                  <a:gd name="T65" fmla="*/ 34 h 69"/>
                  <a:gd name="T66" fmla="*/ 4 w 47"/>
                  <a:gd name="T67" fmla="*/ 30 h 69"/>
                  <a:gd name="T68" fmla="*/ 10 w 47"/>
                  <a:gd name="T69" fmla="*/ 30 h 69"/>
                  <a:gd name="T70" fmla="*/ 8 w 47"/>
                  <a:gd name="T71" fmla="*/ 23 h 69"/>
                  <a:gd name="T72" fmla="*/ 5 w 47"/>
                  <a:gd name="T73" fmla="*/ 18 h 69"/>
                  <a:gd name="T74" fmla="*/ 1 w 47"/>
                  <a:gd name="T75" fmla="*/ 18 h 69"/>
                  <a:gd name="T76" fmla="*/ 0 w 47"/>
                  <a:gd name="T77" fmla="*/ 16 h 6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7"/>
                  <a:gd name="T118" fmla="*/ 0 h 69"/>
                  <a:gd name="T119" fmla="*/ 47 w 47"/>
                  <a:gd name="T120" fmla="*/ 69 h 6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7" h="69">
                    <a:moveTo>
                      <a:pt x="0" y="13"/>
                    </a:moveTo>
                    <a:cubicBezTo>
                      <a:pt x="2" y="12"/>
                      <a:pt x="4" y="11"/>
                      <a:pt x="5" y="10"/>
                    </a:cubicBezTo>
                    <a:cubicBezTo>
                      <a:pt x="7" y="9"/>
                      <a:pt x="7" y="7"/>
                      <a:pt x="8" y="6"/>
                    </a:cubicBezTo>
                    <a:cubicBezTo>
                      <a:pt x="9" y="5"/>
                      <a:pt x="11" y="5"/>
                      <a:pt x="13" y="5"/>
                    </a:cubicBezTo>
                    <a:cubicBezTo>
                      <a:pt x="15" y="4"/>
                      <a:pt x="18" y="6"/>
                      <a:pt x="20" y="5"/>
                    </a:cubicBezTo>
                    <a:cubicBezTo>
                      <a:pt x="22" y="4"/>
                      <a:pt x="23" y="2"/>
                      <a:pt x="24" y="0"/>
                    </a:cubicBezTo>
                    <a:cubicBezTo>
                      <a:pt x="25" y="3"/>
                      <a:pt x="27" y="6"/>
                      <a:pt x="29" y="8"/>
                    </a:cubicBezTo>
                    <a:cubicBezTo>
                      <a:pt x="32" y="13"/>
                      <a:pt x="36" y="17"/>
                      <a:pt x="39" y="22"/>
                    </a:cubicBezTo>
                    <a:cubicBezTo>
                      <a:pt x="41" y="26"/>
                      <a:pt x="41" y="31"/>
                      <a:pt x="42" y="36"/>
                    </a:cubicBezTo>
                    <a:cubicBezTo>
                      <a:pt x="43" y="38"/>
                      <a:pt x="42" y="40"/>
                      <a:pt x="43" y="42"/>
                    </a:cubicBezTo>
                    <a:cubicBezTo>
                      <a:pt x="43" y="43"/>
                      <a:pt x="45" y="40"/>
                      <a:pt x="45" y="41"/>
                    </a:cubicBezTo>
                    <a:cubicBezTo>
                      <a:pt x="46" y="46"/>
                      <a:pt x="47" y="51"/>
                      <a:pt x="45" y="55"/>
                    </a:cubicBezTo>
                    <a:cubicBezTo>
                      <a:pt x="43" y="58"/>
                      <a:pt x="39" y="55"/>
                      <a:pt x="37" y="56"/>
                    </a:cubicBezTo>
                    <a:cubicBezTo>
                      <a:pt x="36" y="57"/>
                      <a:pt x="38" y="61"/>
                      <a:pt x="36" y="61"/>
                    </a:cubicBezTo>
                    <a:cubicBezTo>
                      <a:pt x="34" y="62"/>
                      <a:pt x="32" y="58"/>
                      <a:pt x="29" y="58"/>
                    </a:cubicBezTo>
                    <a:cubicBezTo>
                      <a:pt x="28" y="59"/>
                      <a:pt x="30" y="61"/>
                      <a:pt x="30" y="62"/>
                    </a:cubicBezTo>
                    <a:cubicBezTo>
                      <a:pt x="28" y="62"/>
                      <a:pt x="28" y="58"/>
                      <a:pt x="27" y="59"/>
                    </a:cubicBezTo>
                    <a:cubicBezTo>
                      <a:pt x="26" y="60"/>
                      <a:pt x="27" y="63"/>
                      <a:pt x="27" y="64"/>
                    </a:cubicBezTo>
                    <a:cubicBezTo>
                      <a:pt x="25" y="64"/>
                      <a:pt x="25" y="61"/>
                      <a:pt x="23" y="60"/>
                    </a:cubicBezTo>
                    <a:cubicBezTo>
                      <a:pt x="22" y="60"/>
                      <a:pt x="24" y="63"/>
                      <a:pt x="23" y="64"/>
                    </a:cubicBezTo>
                    <a:cubicBezTo>
                      <a:pt x="23" y="65"/>
                      <a:pt x="21" y="65"/>
                      <a:pt x="20" y="65"/>
                    </a:cubicBezTo>
                    <a:cubicBezTo>
                      <a:pt x="20" y="64"/>
                      <a:pt x="21" y="61"/>
                      <a:pt x="20" y="61"/>
                    </a:cubicBezTo>
                    <a:cubicBezTo>
                      <a:pt x="18" y="62"/>
                      <a:pt x="18" y="65"/>
                      <a:pt x="16" y="66"/>
                    </a:cubicBezTo>
                    <a:cubicBezTo>
                      <a:pt x="15" y="67"/>
                      <a:pt x="15" y="64"/>
                      <a:pt x="15" y="64"/>
                    </a:cubicBezTo>
                    <a:cubicBezTo>
                      <a:pt x="13" y="65"/>
                      <a:pt x="13" y="69"/>
                      <a:pt x="11" y="69"/>
                    </a:cubicBezTo>
                    <a:cubicBezTo>
                      <a:pt x="9" y="68"/>
                      <a:pt x="9" y="65"/>
                      <a:pt x="9" y="63"/>
                    </a:cubicBezTo>
                    <a:cubicBezTo>
                      <a:pt x="9" y="62"/>
                      <a:pt x="11" y="61"/>
                      <a:pt x="11" y="60"/>
                    </a:cubicBezTo>
                    <a:cubicBezTo>
                      <a:pt x="11" y="58"/>
                      <a:pt x="9" y="56"/>
                      <a:pt x="8" y="54"/>
                    </a:cubicBezTo>
                    <a:cubicBezTo>
                      <a:pt x="8" y="52"/>
                      <a:pt x="10" y="51"/>
                      <a:pt x="10" y="49"/>
                    </a:cubicBezTo>
                    <a:cubicBezTo>
                      <a:pt x="10" y="48"/>
                      <a:pt x="8" y="49"/>
                      <a:pt x="8" y="49"/>
                    </a:cubicBezTo>
                    <a:cubicBezTo>
                      <a:pt x="8" y="46"/>
                      <a:pt x="10" y="44"/>
                      <a:pt x="9" y="42"/>
                    </a:cubicBezTo>
                    <a:cubicBezTo>
                      <a:pt x="9" y="37"/>
                      <a:pt x="8" y="33"/>
                      <a:pt x="6" y="29"/>
                    </a:cubicBezTo>
                    <a:cubicBezTo>
                      <a:pt x="5" y="28"/>
                      <a:pt x="2" y="30"/>
                      <a:pt x="1" y="28"/>
                    </a:cubicBezTo>
                    <a:cubicBezTo>
                      <a:pt x="0" y="27"/>
                      <a:pt x="2" y="25"/>
                      <a:pt x="3" y="25"/>
                    </a:cubicBezTo>
                    <a:cubicBezTo>
                      <a:pt x="5" y="24"/>
                      <a:pt x="7" y="26"/>
                      <a:pt x="8" y="25"/>
                    </a:cubicBezTo>
                    <a:cubicBezTo>
                      <a:pt x="9" y="23"/>
                      <a:pt x="8" y="21"/>
                      <a:pt x="7" y="19"/>
                    </a:cubicBezTo>
                    <a:cubicBezTo>
                      <a:pt x="6" y="17"/>
                      <a:pt x="5" y="16"/>
                      <a:pt x="4" y="15"/>
                    </a:cubicBezTo>
                    <a:cubicBezTo>
                      <a:pt x="3" y="14"/>
                      <a:pt x="2" y="15"/>
                      <a:pt x="1" y="15"/>
                    </a:cubicBezTo>
                    <a:cubicBezTo>
                      <a:pt x="1" y="14"/>
                      <a:pt x="1" y="13"/>
                      <a:pt x="0" y="13"/>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39" name="Freeform 2642"/>
              <p:cNvSpPr>
                <a:spLocks noChangeAspect="1"/>
              </p:cNvSpPr>
              <p:nvPr/>
            </p:nvSpPr>
            <p:spPr bwMode="auto">
              <a:xfrm>
                <a:off x="3187" y="1585"/>
                <a:ext cx="134" cy="105"/>
              </a:xfrm>
              <a:custGeom>
                <a:avLst/>
                <a:gdLst>
                  <a:gd name="T0" fmla="*/ 8 w 112"/>
                  <a:gd name="T1" fmla="*/ 99 h 88"/>
                  <a:gd name="T2" fmla="*/ 8 w 112"/>
                  <a:gd name="T3" fmla="*/ 87 h 88"/>
                  <a:gd name="T4" fmla="*/ 5 w 112"/>
                  <a:gd name="T5" fmla="*/ 87 h 88"/>
                  <a:gd name="T6" fmla="*/ 2 w 112"/>
                  <a:gd name="T7" fmla="*/ 85 h 88"/>
                  <a:gd name="T8" fmla="*/ 4 w 112"/>
                  <a:gd name="T9" fmla="*/ 78 h 88"/>
                  <a:gd name="T10" fmla="*/ 6 w 112"/>
                  <a:gd name="T11" fmla="*/ 75 h 88"/>
                  <a:gd name="T12" fmla="*/ 8 w 112"/>
                  <a:gd name="T13" fmla="*/ 72 h 88"/>
                  <a:gd name="T14" fmla="*/ 8 w 112"/>
                  <a:gd name="T15" fmla="*/ 62 h 88"/>
                  <a:gd name="T16" fmla="*/ 6 w 112"/>
                  <a:gd name="T17" fmla="*/ 58 h 88"/>
                  <a:gd name="T18" fmla="*/ 1 w 112"/>
                  <a:gd name="T19" fmla="*/ 55 h 88"/>
                  <a:gd name="T20" fmla="*/ 1 w 112"/>
                  <a:gd name="T21" fmla="*/ 49 h 88"/>
                  <a:gd name="T22" fmla="*/ 7 w 112"/>
                  <a:gd name="T23" fmla="*/ 50 h 88"/>
                  <a:gd name="T24" fmla="*/ 13 w 112"/>
                  <a:gd name="T25" fmla="*/ 48 h 88"/>
                  <a:gd name="T26" fmla="*/ 19 w 112"/>
                  <a:gd name="T27" fmla="*/ 48 h 88"/>
                  <a:gd name="T28" fmla="*/ 23 w 112"/>
                  <a:gd name="T29" fmla="*/ 42 h 88"/>
                  <a:gd name="T30" fmla="*/ 34 w 112"/>
                  <a:gd name="T31" fmla="*/ 42 h 88"/>
                  <a:gd name="T32" fmla="*/ 32 w 112"/>
                  <a:gd name="T33" fmla="*/ 36 h 88"/>
                  <a:gd name="T34" fmla="*/ 36 w 112"/>
                  <a:gd name="T35" fmla="*/ 26 h 88"/>
                  <a:gd name="T36" fmla="*/ 47 w 112"/>
                  <a:gd name="T37" fmla="*/ 24 h 88"/>
                  <a:gd name="T38" fmla="*/ 47 w 112"/>
                  <a:gd name="T39" fmla="*/ 16 h 88"/>
                  <a:gd name="T40" fmla="*/ 51 w 112"/>
                  <a:gd name="T41" fmla="*/ 11 h 88"/>
                  <a:gd name="T42" fmla="*/ 59 w 112"/>
                  <a:gd name="T43" fmla="*/ 12 h 88"/>
                  <a:gd name="T44" fmla="*/ 62 w 112"/>
                  <a:gd name="T45" fmla="*/ 5 h 88"/>
                  <a:gd name="T46" fmla="*/ 66 w 112"/>
                  <a:gd name="T47" fmla="*/ 1 h 88"/>
                  <a:gd name="T48" fmla="*/ 73 w 112"/>
                  <a:gd name="T49" fmla="*/ 1 h 88"/>
                  <a:gd name="T50" fmla="*/ 75 w 112"/>
                  <a:gd name="T51" fmla="*/ 5 h 88"/>
                  <a:gd name="T52" fmla="*/ 83 w 112"/>
                  <a:gd name="T53" fmla="*/ 5 h 88"/>
                  <a:gd name="T54" fmla="*/ 84 w 112"/>
                  <a:gd name="T55" fmla="*/ 11 h 88"/>
                  <a:gd name="T56" fmla="*/ 93 w 112"/>
                  <a:gd name="T57" fmla="*/ 8 h 88"/>
                  <a:gd name="T58" fmla="*/ 108 w 112"/>
                  <a:gd name="T59" fmla="*/ 13 h 88"/>
                  <a:gd name="T60" fmla="*/ 106 w 112"/>
                  <a:gd name="T61" fmla="*/ 30 h 88"/>
                  <a:gd name="T62" fmla="*/ 110 w 112"/>
                  <a:gd name="T63" fmla="*/ 35 h 88"/>
                  <a:gd name="T64" fmla="*/ 111 w 112"/>
                  <a:gd name="T65" fmla="*/ 39 h 88"/>
                  <a:gd name="T66" fmla="*/ 121 w 112"/>
                  <a:gd name="T67" fmla="*/ 45 h 88"/>
                  <a:gd name="T68" fmla="*/ 121 w 112"/>
                  <a:gd name="T69" fmla="*/ 53 h 88"/>
                  <a:gd name="T70" fmla="*/ 128 w 112"/>
                  <a:gd name="T71" fmla="*/ 55 h 88"/>
                  <a:gd name="T72" fmla="*/ 134 w 112"/>
                  <a:gd name="T73" fmla="*/ 62 h 88"/>
                  <a:gd name="T74" fmla="*/ 127 w 112"/>
                  <a:gd name="T75" fmla="*/ 67 h 88"/>
                  <a:gd name="T76" fmla="*/ 122 w 112"/>
                  <a:gd name="T77" fmla="*/ 67 h 88"/>
                  <a:gd name="T78" fmla="*/ 117 w 112"/>
                  <a:gd name="T79" fmla="*/ 63 h 88"/>
                  <a:gd name="T80" fmla="*/ 112 w 112"/>
                  <a:gd name="T81" fmla="*/ 68 h 88"/>
                  <a:gd name="T82" fmla="*/ 117 w 112"/>
                  <a:gd name="T83" fmla="*/ 75 h 88"/>
                  <a:gd name="T84" fmla="*/ 120 w 112"/>
                  <a:gd name="T85" fmla="*/ 86 h 88"/>
                  <a:gd name="T86" fmla="*/ 110 w 112"/>
                  <a:gd name="T87" fmla="*/ 89 h 88"/>
                  <a:gd name="T88" fmla="*/ 106 w 112"/>
                  <a:gd name="T89" fmla="*/ 97 h 88"/>
                  <a:gd name="T90" fmla="*/ 103 w 112"/>
                  <a:gd name="T91" fmla="*/ 104 h 88"/>
                  <a:gd name="T92" fmla="*/ 97 w 112"/>
                  <a:gd name="T93" fmla="*/ 101 h 88"/>
                  <a:gd name="T94" fmla="*/ 91 w 112"/>
                  <a:gd name="T95" fmla="*/ 101 h 88"/>
                  <a:gd name="T96" fmla="*/ 85 w 112"/>
                  <a:gd name="T97" fmla="*/ 100 h 88"/>
                  <a:gd name="T98" fmla="*/ 79 w 112"/>
                  <a:gd name="T99" fmla="*/ 101 h 88"/>
                  <a:gd name="T100" fmla="*/ 73 w 112"/>
                  <a:gd name="T101" fmla="*/ 100 h 88"/>
                  <a:gd name="T102" fmla="*/ 66 w 112"/>
                  <a:gd name="T103" fmla="*/ 103 h 88"/>
                  <a:gd name="T104" fmla="*/ 62 w 112"/>
                  <a:gd name="T105" fmla="*/ 100 h 88"/>
                  <a:gd name="T106" fmla="*/ 53 w 112"/>
                  <a:gd name="T107" fmla="*/ 95 h 88"/>
                  <a:gd name="T108" fmla="*/ 45 w 112"/>
                  <a:gd name="T109" fmla="*/ 95 h 88"/>
                  <a:gd name="T110" fmla="*/ 38 w 112"/>
                  <a:gd name="T111" fmla="*/ 93 h 88"/>
                  <a:gd name="T112" fmla="*/ 26 w 112"/>
                  <a:gd name="T113" fmla="*/ 93 h 88"/>
                  <a:gd name="T114" fmla="*/ 18 w 112"/>
                  <a:gd name="T115" fmla="*/ 93 h 88"/>
                  <a:gd name="T116" fmla="*/ 16 w 112"/>
                  <a:gd name="T117" fmla="*/ 100 h 88"/>
                  <a:gd name="T118" fmla="*/ 8 w 112"/>
                  <a:gd name="T119" fmla="*/ 99 h 8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2"/>
                  <a:gd name="T181" fmla="*/ 0 h 88"/>
                  <a:gd name="T182" fmla="*/ 112 w 112"/>
                  <a:gd name="T183" fmla="*/ 88 h 8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2" h="88">
                    <a:moveTo>
                      <a:pt x="7" y="83"/>
                    </a:moveTo>
                    <a:cubicBezTo>
                      <a:pt x="7" y="80"/>
                      <a:pt x="7" y="76"/>
                      <a:pt x="7" y="73"/>
                    </a:cubicBezTo>
                    <a:cubicBezTo>
                      <a:pt x="6" y="72"/>
                      <a:pt x="5" y="73"/>
                      <a:pt x="4" y="73"/>
                    </a:cubicBezTo>
                    <a:cubicBezTo>
                      <a:pt x="4" y="72"/>
                      <a:pt x="2" y="72"/>
                      <a:pt x="2" y="71"/>
                    </a:cubicBezTo>
                    <a:cubicBezTo>
                      <a:pt x="1" y="69"/>
                      <a:pt x="2" y="67"/>
                      <a:pt x="3" y="65"/>
                    </a:cubicBezTo>
                    <a:cubicBezTo>
                      <a:pt x="3" y="64"/>
                      <a:pt x="5" y="64"/>
                      <a:pt x="5" y="63"/>
                    </a:cubicBezTo>
                    <a:cubicBezTo>
                      <a:pt x="6" y="62"/>
                      <a:pt x="7" y="61"/>
                      <a:pt x="7" y="60"/>
                    </a:cubicBezTo>
                    <a:cubicBezTo>
                      <a:pt x="7" y="57"/>
                      <a:pt x="7" y="55"/>
                      <a:pt x="7" y="52"/>
                    </a:cubicBezTo>
                    <a:cubicBezTo>
                      <a:pt x="6" y="51"/>
                      <a:pt x="5" y="50"/>
                      <a:pt x="5" y="49"/>
                    </a:cubicBezTo>
                    <a:cubicBezTo>
                      <a:pt x="4" y="48"/>
                      <a:pt x="2" y="47"/>
                      <a:pt x="1" y="46"/>
                    </a:cubicBezTo>
                    <a:cubicBezTo>
                      <a:pt x="0" y="44"/>
                      <a:pt x="1" y="43"/>
                      <a:pt x="1" y="41"/>
                    </a:cubicBezTo>
                    <a:cubicBezTo>
                      <a:pt x="3" y="41"/>
                      <a:pt x="4" y="42"/>
                      <a:pt x="6" y="42"/>
                    </a:cubicBezTo>
                    <a:cubicBezTo>
                      <a:pt x="8" y="42"/>
                      <a:pt x="9" y="40"/>
                      <a:pt x="11" y="40"/>
                    </a:cubicBezTo>
                    <a:cubicBezTo>
                      <a:pt x="12" y="40"/>
                      <a:pt x="15" y="41"/>
                      <a:pt x="16" y="40"/>
                    </a:cubicBezTo>
                    <a:cubicBezTo>
                      <a:pt x="18" y="39"/>
                      <a:pt x="18" y="36"/>
                      <a:pt x="19" y="35"/>
                    </a:cubicBezTo>
                    <a:cubicBezTo>
                      <a:pt x="22" y="34"/>
                      <a:pt x="26" y="37"/>
                      <a:pt x="28" y="35"/>
                    </a:cubicBezTo>
                    <a:cubicBezTo>
                      <a:pt x="30" y="34"/>
                      <a:pt x="27" y="32"/>
                      <a:pt x="27" y="30"/>
                    </a:cubicBezTo>
                    <a:cubicBezTo>
                      <a:pt x="28" y="27"/>
                      <a:pt x="28" y="24"/>
                      <a:pt x="30" y="22"/>
                    </a:cubicBezTo>
                    <a:cubicBezTo>
                      <a:pt x="32" y="20"/>
                      <a:pt x="37" y="22"/>
                      <a:pt x="39" y="20"/>
                    </a:cubicBezTo>
                    <a:cubicBezTo>
                      <a:pt x="41" y="18"/>
                      <a:pt x="39" y="15"/>
                      <a:pt x="39" y="13"/>
                    </a:cubicBezTo>
                    <a:cubicBezTo>
                      <a:pt x="40" y="12"/>
                      <a:pt x="41" y="10"/>
                      <a:pt x="43" y="9"/>
                    </a:cubicBezTo>
                    <a:cubicBezTo>
                      <a:pt x="45" y="9"/>
                      <a:pt x="47" y="11"/>
                      <a:pt x="49" y="10"/>
                    </a:cubicBezTo>
                    <a:cubicBezTo>
                      <a:pt x="50" y="8"/>
                      <a:pt x="51" y="6"/>
                      <a:pt x="52" y="4"/>
                    </a:cubicBezTo>
                    <a:cubicBezTo>
                      <a:pt x="53" y="3"/>
                      <a:pt x="54" y="2"/>
                      <a:pt x="55" y="1"/>
                    </a:cubicBezTo>
                    <a:cubicBezTo>
                      <a:pt x="57" y="1"/>
                      <a:pt x="59" y="0"/>
                      <a:pt x="61" y="1"/>
                    </a:cubicBezTo>
                    <a:cubicBezTo>
                      <a:pt x="62" y="1"/>
                      <a:pt x="62" y="4"/>
                      <a:pt x="63" y="4"/>
                    </a:cubicBezTo>
                    <a:cubicBezTo>
                      <a:pt x="65" y="5"/>
                      <a:pt x="67" y="3"/>
                      <a:pt x="69" y="4"/>
                    </a:cubicBezTo>
                    <a:cubicBezTo>
                      <a:pt x="70" y="5"/>
                      <a:pt x="68" y="8"/>
                      <a:pt x="70" y="9"/>
                    </a:cubicBezTo>
                    <a:cubicBezTo>
                      <a:pt x="72" y="10"/>
                      <a:pt x="75" y="7"/>
                      <a:pt x="78" y="7"/>
                    </a:cubicBezTo>
                    <a:cubicBezTo>
                      <a:pt x="82" y="8"/>
                      <a:pt x="88" y="8"/>
                      <a:pt x="90" y="11"/>
                    </a:cubicBezTo>
                    <a:cubicBezTo>
                      <a:pt x="92" y="15"/>
                      <a:pt x="88" y="20"/>
                      <a:pt x="89" y="25"/>
                    </a:cubicBezTo>
                    <a:cubicBezTo>
                      <a:pt x="89" y="27"/>
                      <a:pt x="91" y="27"/>
                      <a:pt x="92" y="29"/>
                    </a:cubicBezTo>
                    <a:cubicBezTo>
                      <a:pt x="93" y="30"/>
                      <a:pt x="92" y="32"/>
                      <a:pt x="93" y="33"/>
                    </a:cubicBezTo>
                    <a:cubicBezTo>
                      <a:pt x="95" y="35"/>
                      <a:pt x="99" y="35"/>
                      <a:pt x="101" y="38"/>
                    </a:cubicBezTo>
                    <a:cubicBezTo>
                      <a:pt x="102" y="40"/>
                      <a:pt x="99" y="43"/>
                      <a:pt x="101" y="44"/>
                    </a:cubicBezTo>
                    <a:cubicBezTo>
                      <a:pt x="102" y="46"/>
                      <a:pt x="105" y="44"/>
                      <a:pt x="107" y="46"/>
                    </a:cubicBezTo>
                    <a:cubicBezTo>
                      <a:pt x="109" y="47"/>
                      <a:pt x="112" y="49"/>
                      <a:pt x="112" y="52"/>
                    </a:cubicBezTo>
                    <a:cubicBezTo>
                      <a:pt x="112" y="55"/>
                      <a:pt x="109" y="55"/>
                      <a:pt x="106" y="56"/>
                    </a:cubicBezTo>
                    <a:cubicBezTo>
                      <a:pt x="105" y="57"/>
                      <a:pt x="103" y="57"/>
                      <a:pt x="102" y="56"/>
                    </a:cubicBezTo>
                    <a:cubicBezTo>
                      <a:pt x="100" y="56"/>
                      <a:pt x="100" y="53"/>
                      <a:pt x="98" y="53"/>
                    </a:cubicBezTo>
                    <a:cubicBezTo>
                      <a:pt x="97" y="53"/>
                      <a:pt x="94" y="55"/>
                      <a:pt x="94" y="57"/>
                    </a:cubicBezTo>
                    <a:cubicBezTo>
                      <a:pt x="94" y="59"/>
                      <a:pt x="98" y="61"/>
                      <a:pt x="98" y="63"/>
                    </a:cubicBezTo>
                    <a:cubicBezTo>
                      <a:pt x="100" y="66"/>
                      <a:pt x="100" y="69"/>
                      <a:pt x="100" y="72"/>
                    </a:cubicBezTo>
                    <a:cubicBezTo>
                      <a:pt x="98" y="73"/>
                      <a:pt x="94" y="73"/>
                      <a:pt x="92" y="75"/>
                    </a:cubicBezTo>
                    <a:cubicBezTo>
                      <a:pt x="90" y="77"/>
                      <a:pt x="90" y="79"/>
                      <a:pt x="89" y="81"/>
                    </a:cubicBezTo>
                    <a:cubicBezTo>
                      <a:pt x="88" y="83"/>
                      <a:pt x="88" y="86"/>
                      <a:pt x="86" y="87"/>
                    </a:cubicBezTo>
                    <a:cubicBezTo>
                      <a:pt x="85" y="88"/>
                      <a:pt x="83" y="85"/>
                      <a:pt x="81" y="85"/>
                    </a:cubicBezTo>
                    <a:cubicBezTo>
                      <a:pt x="79" y="84"/>
                      <a:pt x="78" y="85"/>
                      <a:pt x="76" y="85"/>
                    </a:cubicBezTo>
                    <a:cubicBezTo>
                      <a:pt x="74" y="85"/>
                      <a:pt x="73" y="84"/>
                      <a:pt x="71" y="84"/>
                    </a:cubicBezTo>
                    <a:cubicBezTo>
                      <a:pt x="69" y="84"/>
                      <a:pt x="68" y="85"/>
                      <a:pt x="66" y="85"/>
                    </a:cubicBezTo>
                    <a:cubicBezTo>
                      <a:pt x="64" y="85"/>
                      <a:pt x="63" y="84"/>
                      <a:pt x="61" y="84"/>
                    </a:cubicBezTo>
                    <a:cubicBezTo>
                      <a:pt x="59" y="84"/>
                      <a:pt x="57" y="86"/>
                      <a:pt x="55" y="86"/>
                    </a:cubicBezTo>
                    <a:cubicBezTo>
                      <a:pt x="54" y="86"/>
                      <a:pt x="53" y="84"/>
                      <a:pt x="52" y="84"/>
                    </a:cubicBezTo>
                    <a:cubicBezTo>
                      <a:pt x="50" y="82"/>
                      <a:pt x="47" y="81"/>
                      <a:pt x="44" y="80"/>
                    </a:cubicBezTo>
                    <a:cubicBezTo>
                      <a:pt x="42" y="79"/>
                      <a:pt x="40" y="80"/>
                      <a:pt x="38" y="80"/>
                    </a:cubicBezTo>
                    <a:cubicBezTo>
                      <a:pt x="36" y="80"/>
                      <a:pt x="34" y="79"/>
                      <a:pt x="32" y="78"/>
                    </a:cubicBezTo>
                    <a:cubicBezTo>
                      <a:pt x="29" y="78"/>
                      <a:pt x="25" y="78"/>
                      <a:pt x="22" y="78"/>
                    </a:cubicBezTo>
                    <a:cubicBezTo>
                      <a:pt x="19" y="77"/>
                      <a:pt x="17" y="76"/>
                      <a:pt x="15" y="78"/>
                    </a:cubicBezTo>
                    <a:cubicBezTo>
                      <a:pt x="13" y="79"/>
                      <a:pt x="15" y="83"/>
                      <a:pt x="13" y="84"/>
                    </a:cubicBezTo>
                    <a:cubicBezTo>
                      <a:pt x="12" y="85"/>
                      <a:pt x="9" y="83"/>
                      <a:pt x="7" y="8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0" name="Freeform 2643"/>
              <p:cNvSpPr>
                <a:spLocks noChangeAspect="1"/>
              </p:cNvSpPr>
              <p:nvPr/>
            </p:nvSpPr>
            <p:spPr bwMode="auto">
              <a:xfrm>
                <a:off x="3059" y="1615"/>
                <a:ext cx="144" cy="122"/>
              </a:xfrm>
              <a:custGeom>
                <a:avLst/>
                <a:gdLst>
                  <a:gd name="T0" fmla="*/ 137 w 120"/>
                  <a:gd name="T1" fmla="*/ 57 h 102"/>
                  <a:gd name="T2" fmla="*/ 131 w 120"/>
                  <a:gd name="T3" fmla="*/ 55 h 102"/>
                  <a:gd name="T4" fmla="*/ 134 w 120"/>
                  <a:gd name="T5" fmla="*/ 45 h 102"/>
                  <a:gd name="T6" fmla="*/ 137 w 120"/>
                  <a:gd name="T7" fmla="*/ 32 h 102"/>
                  <a:gd name="T8" fmla="*/ 130 w 120"/>
                  <a:gd name="T9" fmla="*/ 25 h 102"/>
                  <a:gd name="T10" fmla="*/ 124 w 120"/>
                  <a:gd name="T11" fmla="*/ 14 h 102"/>
                  <a:gd name="T12" fmla="*/ 109 w 120"/>
                  <a:gd name="T13" fmla="*/ 12 h 102"/>
                  <a:gd name="T14" fmla="*/ 82 w 120"/>
                  <a:gd name="T15" fmla="*/ 10 h 102"/>
                  <a:gd name="T16" fmla="*/ 74 w 120"/>
                  <a:gd name="T17" fmla="*/ 17 h 102"/>
                  <a:gd name="T18" fmla="*/ 77 w 120"/>
                  <a:gd name="T19" fmla="*/ 12 h 102"/>
                  <a:gd name="T20" fmla="*/ 77 w 120"/>
                  <a:gd name="T21" fmla="*/ 10 h 102"/>
                  <a:gd name="T22" fmla="*/ 62 w 120"/>
                  <a:gd name="T23" fmla="*/ 13 h 102"/>
                  <a:gd name="T24" fmla="*/ 59 w 120"/>
                  <a:gd name="T25" fmla="*/ 5 h 102"/>
                  <a:gd name="T26" fmla="*/ 53 w 120"/>
                  <a:gd name="T27" fmla="*/ 0 h 102"/>
                  <a:gd name="T28" fmla="*/ 38 w 120"/>
                  <a:gd name="T29" fmla="*/ 6 h 102"/>
                  <a:gd name="T30" fmla="*/ 28 w 120"/>
                  <a:gd name="T31" fmla="*/ 12 h 102"/>
                  <a:gd name="T32" fmla="*/ 6 w 120"/>
                  <a:gd name="T33" fmla="*/ 18 h 102"/>
                  <a:gd name="T34" fmla="*/ 6 w 120"/>
                  <a:gd name="T35" fmla="*/ 20 h 102"/>
                  <a:gd name="T36" fmla="*/ 1 w 120"/>
                  <a:gd name="T37" fmla="*/ 23 h 102"/>
                  <a:gd name="T38" fmla="*/ 0 w 120"/>
                  <a:gd name="T39" fmla="*/ 41 h 102"/>
                  <a:gd name="T40" fmla="*/ 5 w 120"/>
                  <a:gd name="T41" fmla="*/ 53 h 102"/>
                  <a:gd name="T42" fmla="*/ 6 w 120"/>
                  <a:gd name="T43" fmla="*/ 65 h 102"/>
                  <a:gd name="T44" fmla="*/ 12 w 120"/>
                  <a:gd name="T45" fmla="*/ 75 h 102"/>
                  <a:gd name="T46" fmla="*/ 17 w 120"/>
                  <a:gd name="T47" fmla="*/ 81 h 102"/>
                  <a:gd name="T48" fmla="*/ 23 w 120"/>
                  <a:gd name="T49" fmla="*/ 84 h 102"/>
                  <a:gd name="T50" fmla="*/ 32 w 120"/>
                  <a:gd name="T51" fmla="*/ 87 h 102"/>
                  <a:gd name="T52" fmla="*/ 37 w 120"/>
                  <a:gd name="T53" fmla="*/ 99 h 102"/>
                  <a:gd name="T54" fmla="*/ 40 w 120"/>
                  <a:gd name="T55" fmla="*/ 92 h 102"/>
                  <a:gd name="T56" fmla="*/ 48 w 120"/>
                  <a:gd name="T57" fmla="*/ 96 h 102"/>
                  <a:gd name="T58" fmla="*/ 50 w 120"/>
                  <a:gd name="T59" fmla="*/ 98 h 102"/>
                  <a:gd name="T60" fmla="*/ 58 w 120"/>
                  <a:gd name="T61" fmla="*/ 100 h 102"/>
                  <a:gd name="T62" fmla="*/ 65 w 120"/>
                  <a:gd name="T63" fmla="*/ 108 h 102"/>
                  <a:gd name="T64" fmla="*/ 73 w 120"/>
                  <a:gd name="T65" fmla="*/ 114 h 102"/>
                  <a:gd name="T66" fmla="*/ 83 w 120"/>
                  <a:gd name="T67" fmla="*/ 115 h 102"/>
                  <a:gd name="T68" fmla="*/ 86 w 120"/>
                  <a:gd name="T69" fmla="*/ 117 h 102"/>
                  <a:gd name="T70" fmla="*/ 97 w 120"/>
                  <a:gd name="T71" fmla="*/ 114 h 102"/>
                  <a:gd name="T72" fmla="*/ 104 w 120"/>
                  <a:gd name="T73" fmla="*/ 112 h 102"/>
                  <a:gd name="T74" fmla="*/ 116 w 120"/>
                  <a:gd name="T75" fmla="*/ 118 h 102"/>
                  <a:gd name="T76" fmla="*/ 127 w 120"/>
                  <a:gd name="T77" fmla="*/ 121 h 102"/>
                  <a:gd name="T78" fmla="*/ 125 w 120"/>
                  <a:gd name="T79" fmla="*/ 117 h 102"/>
                  <a:gd name="T80" fmla="*/ 124 w 120"/>
                  <a:gd name="T81" fmla="*/ 109 h 102"/>
                  <a:gd name="T82" fmla="*/ 138 w 120"/>
                  <a:gd name="T83" fmla="*/ 97 h 102"/>
                  <a:gd name="T84" fmla="*/ 144 w 120"/>
                  <a:gd name="T85" fmla="*/ 91 h 102"/>
                  <a:gd name="T86" fmla="*/ 143 w 120"/>
                  <a:gd name="T87" fmla="*/ 85 h 102"/>
                  <a:gd name="T88" fmla="*/ 137 w 120"/>
                  <a:gd name="T89" fmla="*/ 69 h 10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0"/>
                  <a:gd name="T136" fmla="*/ 0 h 102"/>
                  <a:gd name="T137" fmla="*/ 120 w 120"/>
                  <a:gd name="T138" fmla="*/ 102 h 10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0" h="102">
                    <a:moveTo>
                      <a:pt x="114" y="58"/>
                    </a:moveTo>
                    <a:cubicBezTo>
                      <a:pt x="114" y="55"/>
                      <a:pt x="114" y="51"/>
                      <a:pt x="114" y="48"/>
                    </a:cubicBezTo>
                    <a:cubicBezTo>
                      <a:pt x="113" y="47"/>
                      <a:pt x="112" y="48"/>
                      <a:pt x="111" y="48"/>
                    </a:cubicBezTo>
                    <a:cubicBezTo>
                      <a:pt x="111" y="47"/>
                      <a:pt x="109" y="47"/>
                      <a:pt x="109" y="46"/>
                    </a:cubicBezTo>
                    <a:cubicBezTo>
                      <a:pt x="108" y="44"/>
                      <a:pt x="109" y="42"/>
                      <a:pt x="110" y="40"/>
                    </a:cubicBezTo>
                    <a:cubicBezTo>
                      <a:pt x="110" y="39"/>
                      <a:pt x="112" y="39"/>
                      <a:pt x="112" y="38"/>
                    </a:cubicBezTo>
                    <a:cubicBezTo>
                      <a:pt x="113" y="37"/>
                      <a:pt x="114" y="36"/>
                      <a:pt x="114" y="35"/>
                    </a:cubicBezTo>
                    <a:cubicBezTo>
                      <a:pt x="114" y="32"/>
                      <a:pt x="114" y="30"/>
                      <a:pt x="114" y="27"/>
                    </a:cubicBezTo>
                    <a:cubicBezTo>
                      <a:pt x="113" y="26"/>
                      <a:pt x="112" y="25"/>
                      <a:pt x="112" y="24"/>
                    </a:cubicBezTo>
                    <a:cubicBezTo>
                      <a:pt x="111" y="23"/>
                      <a:pt x="109" y="22"/>
                      <a:pt x="108" y="21"/>
                    </a:cubicBezTo>
                    <a:cubicBezTo>
                      <a:pt x="107" y="19"/>
                      <a:pt x="108" y="18"/>
                      <a:pt x="108" y="16"/>
                    </a:cubicBezTo>
                    <a:cubicBezTo>
                      <a:pt x="106" y="15"/>
                      <a:pt x="105" y="13"/>
                      <a:pt x="103" y="12"/>
                    </a:cubicBezTo>
                    <a:cubicBezTo>
                      <a:pt x="102" y="11"/>
                      <a:pt x="100" y="10"/>
                      <a:pt x="98" y="8"/>
                    </a:cubicBezTo>
                    <a:cubicBezTo>
                      <a:pt x="95" y="9"/>
                      <a:pt x="93" y="10"/>
                      <a:pt x="91" y="10"/>
                    </a:cubicBezTo>
                    <a:cubicBezTo>
                      <a:pt x="89" y="10"/>
                      <a:pt x="87" y="9"/>
                      <a:pt x="85" y="9"/>
                    </a:cubicBezTo>
                    <a:cubicBezTo>
                      <a:pt x="79" y="9"/>
                      <a:pt x="73" y="9"/>
                      <a:pt x="68" y="8"/>
                    </a:cubicBezTo>
                    <a:cubicBezTo>
                      <a:pt x="67" y="9"/>
                      <a:pt x="67" y="11"/>
                      <a:pt x="66" y="11"/>
                    </a:cubicBezTo>
                    <a:cubicBezTo>
                      <a:pt x="65" y="12"/>
                      <a:pt x="63" y="13"/>
                      <a:pt x="62" y="14"/>
                    </a:cubicBezTo>
                    <a:cubicBezTo>
                      <a:pt x="61" y="14"/>
                      <a:pt x="60" y="12"/>
                      <a:pt x="61" y="12"/>
                    </a:cubicBezTo>
                    <a:cubicBezTo>
                      <a:pt x="62" y="11"/>
                      <a:pt x="63" y="11"/>
                      <a:pt x="64" y="10"/>
                    </a:cubicBezTo>
                    <a:cubicBezTo>
                      <a:pt x="65" y="9"/>
                      <a:pt x="66" y="8"/>
                      <a:pt x="66" y="7"/>
                    </a:cubicBezTo>
                    <a:cubicBezTo>
                      <a:pt x="65" y="6"/>
                      <a:pt x="65" y="8"/>
                      <a:pt x="64" y="8"/>
                    </a:cubicBezTo>
                    <a:cubicBezTo>
                      <a:pt x="63" y="9"/>
                      <a:pt x="61" y="10"/>
                      <a:pt x="59" y="10"/>
                    </a:cubicBezTo>
                    <a:cubicBezTo>
                      <a:pt x="57" y="11"/>
                      <a:pt x="54" y="12"/>
                      <a:pt x="52" y="11"/>
                    </a:cubicBezTo>
                    <a:cubicBezTo>
                      <a:pt x="51" y="10"/>
                      <a:pt x="52" y="8"/>
                      <a:pt x="51" y="7"/>
                    </a:cubicBezTo>
                    <a:cubicBezTo>
                      <a:pt x="51" y="6"/>
                      <a:pt x="49" y="5"/>
                      <a:pt x="49" y="4"/>
                    </a:cubicBezTo>
                    <a:cubicBezTo>
                      <a:pt x="49" y="3"/>
                      <a:pt x="52" y="5"/>
                      <a:pt x="54" y="6"/>
                    </a:cubicBezTo>
                    <a:cubicBezTo>
                      <a:pt x="52" y="1"/>
                      <a:pt x="46" y="0"/>
                      <a:pt x="44" y="0"/>
                    </a:cubicBezTo>
                    <a:cubicBezTo>
                      <a:pt x="40" y="1"/>
                      <a:pt x="38" y="4"/>
                      <a:pt x="34" y="6"/>
                    </a:cubicBezTo>
                    <a:cubicBezTo>
                      <a:pt x="34" y="6"/>
                      <a:pt x="33" y="5"/>
                      <a:pt x="32" y="5"/>
                    </a:cubicBezTo>
                    <a:cubicBezTo>
                      <a:pt x="30" y="5"/>
                      <a:pt x="29" y="5"/>
                      <a:pt x="27" y="6"/>
                    </a:cubicBezTo>
                    <a:cubicBezTo>
                      <a:pt x="25" y="7"/>
                      <a:pt x="25" y="9"/>
                      <a:pt x="23" y="10"/>
                    </a:cubicBezTo>
                    <a:cubicBezTo>
                      <a:pt x="19" y="12"/>
                      <a:pt x="16" y="12"/>
                      <a:pt x="12" y="13"/>
                    </a:cubicBezTo>
                    <a:cubicBezTo>
                      <a:pt x="10" y="14"/>
                      <a:pt x="7" y="14"/>
                      <a:pt x="5" y="15"/>
                    </a:cubicBezTo>
                    <a:cubicBezTo>
                      <a:pt x="4" y="15"/>
                      <a:pt x="1" y="15"/>
                      <a:pt x="1" y="16"/>
                    </a:cubicBezTo>
                    <a:cubicBezTo>
                      <a:pt x="1" y="18"/>
                      <a:pt x="5" y="16"/>
                      <a:pt x="5" y="17"/>
                    </a:cubicBezTo>
                    <a:cubicBezTo>
                      <a:pt x="6" y="19"/>
                      <a:pt x="7" y="21"/>
                      <a:pt x="5" y="22"/>
                    </a:cubicBezTo>
                    <a:cubicBezTo>
                      <a:pt x="4" y="23"/>
                      <a:pt x="2" y="20"/>
                      <a:pt x="1" y="19"/>
                    </a:cubicBezTo>
                    <a:cubicBezTo>
                      <a:pt x="2" y="22"/>
                      <a:pt x="3" y="24"/>
                      <a:pt x="3" y="26"/>
                    </a:cubicBezTo>
                    <a:cubicBezTo>
                      <a:pt x="3" y="29"/>
                      <a:pt x="0" y="31"/>
                      <a:pt x="0" y="34"/>
                    </a:cubicBezTo>
                    <a:cubicBezTo>
                      <a:pt x="1" y="37"/>
                      <a:pt x="4" y="38"/>
                      <a:pt x="5" y="41"/>
                    </a:cubicBezTo>
                    <a:cubicBezTo>
                      <a:pt x="6" y="42"/>
                      <a:pt x="4" y="43"/>
                      <a:pt x="4" y="44"/>
                    </a:cubicBezTo>
                    <a:cubicBezTo>
                      <a:pt x="5" y="46"/>
                      <a:pt x="7" y="47"/>
                      <a:pt x="7" y="49"/>
                    </a:cubicBezTo>
                    <a:cubicBezTo>
                      <a:pt x="7" y="51"/>
                      <a:pt x="5" y="52"/>
                      <a:pt x="5" y="54"/>
                    </a:cubicBezTo>
                    <a:cubicBezTo>
                      <a:pt x="5" y="55"/>
                      <a:pt x="6" y="57"/>
                      <a:pt x="7" y="59"/>
                    </a:cubicBezTo>
                    <a:cubicBezTo>
                      <a:pt x="8" y="60"/>
                      <a:pt x="10" y="61"/>
                      <a:pt x="10" y="63"/>
                    </a:cubicBezTo>
                    <a:cubicBezTo>
                      <a:pt x="11" y="64"/>
                      <a:pt x="10" y="65"/>
                      <a:pt x="10" y="66"/>
                    </a:cubicBezTo>
                    <a:cubicBezTo>
                      <a:pt x="11" y="67"/>
                      <a:pt x="13" y="67"/>
                      <a:pt x="14" y="68"/>
                    </a:cubicBezTo>
                    <a:cubicBezTo>
                      <a:pt x="15" y="68"/>
                      <a:pt x="13" y="70"/>
                      <a:pt x="14" y="71"/>
                    </a:cubicBezTo>
                    <a:cubicBezTo>
                      <a:pt x="16" y="71"/>
                      <a:pt x="18" y="70"/>
                      <a:pt x="19" y="70"/>
                    </a:cubicBezTo>
                    <a:cubicBezTo>
                      <a:pt x="21" y="71"/>
                      <a:pt x="22" y="73"/>
                      <a:pt x="23" y="73"/>
                    </a:cubicBezTo>
                    <a:cubicBezTo>
                      <a:pt x="25" y="74"/>
                      <a:pt x="26" y="72"/>
                      <a:pt x="27" y="73"/>
                    </a:cubicBezTo>
                    <a:cubicBezTo>
                      <a:pt x="28" y="75"/>
                      <a:pt x="27" y="78"/>
                      <a:pt x="28" y="80"/>
                    </a:cubicBezTo>
                    <a:cubicBezTo>
                      <a:pt x="29" y="81"/>
                      <a:pt x="30" y="83"/>
                      <a:pt x="31" y="83"/>
                    </a:cubicBezTo>
                    <a:cubicBezTo>
                      <a:pt x="33" y="83"/>
                      <a:pt x="35" y="81"/>
                      <a:pt x="35" y="80"/>
                    </a:cubicBezTo>
                    <a:cubicBezTo>
                      <a:pt x="35" y="79"/>
                      <a:pt x="33" y="78"/>
                      <a:pt x="33" y="77"/>
                    </a:cubicBezTo>
                    <a:cubicBezTo>
                      <a:pt x="33" y="76"/>
                      <a:pt x="35" y="77"/>
                      <a:pt x="36" y="78"/>
                    </a:cubicBezTo>
                    <a:cubicBezTo>
                      <a:pt x="37" y="78"/>
                      <a:pt x="38" y="80"/>
                      <a:pt x="40" y="80"/>
                    </a:cubicBezTo>
                    <a:cubicBezTo>
                      <a:pt x="41" y="80"/>
                      <a:pt x="42" y="79"/>
                      <a:pt x="43" y="80"/>
                    </a:cubicBezTo>
                    <a:cubicBezTo>
                      <a:pt x="44" y="80"/>
                      <a:pt x="42" y="81"/>
                      <a:pt x="42" y="82"/>
                    </a:cubicBezTo>
                    <a:cubicBezTo>
                      <a:pt x="43" y="83"/>
                      <a:pt x="44" y="84"/>
                      <a:pt x="46" y="84"/>
                    </a:cubicBezTo>
                    <a:cubicBezTo>
                      <a:pt x="46" y="84"/>
                      <a:pt x="47" y="84"/>
                      <a:pt x="48" y="84"/>
                    </a:cubicBezTo>
                    <a:cubicBezTo>
                      <a:pt x="50" y="84"/>
                      <a:pt x="51" y="85"/>
                      <a:pt x="52" y="86"/>
                    </a:cubicBezTo>
                    <a:cubicBezTo>
                      <a:pt x="53" y="87"/>
                      <a:pt x="53" y="89"/>
                      <a:pt x="54" y="90"/>
                    </a:cubicBezTo>
                    <a:cubicBezTo>
                      <a:pt x="55" y="91"/>
                      <a:pt x="57" y="92"/>
                      <a:pt x="58" y="93"/>
                    </a:cubicBezTo>
                    <a:cubicBezTo>
                      <a:pt x="59" y="94"/>
                      <a:pt x="60" y="95"/>
                      <a:pt x="61" y="95"/>
                    </a:cubicBezTo>
                    <a:cubicBezTo>
                      <a:pt x="63" y="95"/>
                      <a:pt x="63" y="91"/>
                      <a:pt x="65" y="91"/>
                    </a:cubicBezTo>
                    <a:cubicBezTo>
                      <a:pt x="67" y="92"/>
                      <a:pt x="68" y="94"/>
                      <a:pt x="69" y="96"/>
                    </a:cubicBezTo>
                    <a:cubicBezTo>
                      <a:pt x="70" y="97"/>
                      <a:pt x="68" y="98"/>
                      <a:pt x="69" y="99"/>
                    </a:cubicBezTo>
                    <a:cubicBezTo>
                      <a:pt x="70" y="99"/>
                      <a:pt x="71" y="99"/>
                      <a:pt x="72" y="98"/>
                    </a:cubicBezTo>
                    <a:cubicBezTo>
                      <a:pt x="74" y="97"/>
                      <a:pt x="74" y="95"/>
                      <a:pt x="75" y="95"/>
                    </a:cubicBezTo>
                    <a:cubicBezTo>
                      <a:pt x="77" y="94"/>
                      <a:pt x="79" y="95"/>
                      <a:pt x="81" y="95"/>
                    </a:cubicBezTo>
                    <a:cubicBezTo>
                      <a:pt x="82" y="96"/>
                      <a:pt x="83" y="97"/>
                      <a:pt x="83" y="97"/>
                    </a:cubicBezTo>
                    <a:cubicBezTo>
                      <a:pt x="85" y="96"/>
                      <a:pt x="85" y="94"/>
                      <a:pt x="87" y="94"/>
                    </a:cubicBezTo>
                    <a:cubicBezTo>
                      <a:pt x="89" y="94"/>
                      <a:pt x="91" y="94"/>
                      <a:pt x="93" y="95"/>
                    </a:cubicBezTo>
                    <a:cubicBezTo>
                      <a:pt x="95" y="96"/>
                      <a:pt x="96" y="98"/>
                      <a:pt x="97" y="99"/>
                    </a:cubicBezTo>
                    <a:cubicBezTo>
                      <a:pt x="99" y="100"/>
                      <a:pt x="101" y="100"/>
                      <a:pt x="103" y="100"/>
                    </a:cubicBezTo>
                    <a:cubicBezTo>
                      <a:pt x="104" y="101"/>
                      <a:pt x="105" y="102"/>
                      <a:pt x="106" y="101"/>
                    </a:cubicBezTo>
                    <a:cubicBezTo>
                      <a:pt x="107" y="101"/>
                      <a:pt x="107" y="100"/>
                      <a:pt x="106" y="99"/>
                    </a:cubicBezTo>
                    <a:cubicBezTo>
                      <a:pt x="106" y="99"/>
                      <a:pt x="104" y="99"/>
                      <a:pt x="104" y="98"/>
                    </a:cubicBezTo>
                    <a:cubicBezTo>
                      <a:pt x="103" y="97"/>
                      <a:pt x="105" y="95"/>
                      <a:pt x="104" y="94"/>
                    </a:cubicBezTo>
                    <a:cubicBezTo>
                      <a:pt x="104" y="93"/>
                      <a:pt x="103" y="92"/>
                      <a:pt x="103" y="91"/>
                    </a:cubicBezTo>
                    <a:cubicBezTo>
                      <a:pt x="105" y="88"/>
                      <a:pt x="107" y="85"/>
                      <a:pt x="109" y="83"/>
                    </a:cubicBezTo>
                    <a:cubicBezTo>
                      <a:pt x="111" y="81"/>
                      <a:pt x="113" y="82"/>
                      <a:pt x="115" y="81"/>
                    </a:cubicBezTo>
                    <a:cubicBezTo>
                      <a:pt x="116" y="80"/>
                      <a:pt x="117" y="80"/>
                      <a:pt x="118" y="79"/>
                    </a:cubicBezTo>
                    <a:cubicBezTo>
                      <a:pt x="119" y="78"/>
                      <a:pt x="120" y="77"/>
                      <a:pt x="120" y="76"/>
                    </a:cubicBezTo>
                    <a:cubicBezTo>
                      <a:pt x="120" y="74"/>
                      <a:pt x="117" y="73"/>
                      <a:pt x="116" y="71"/>
                    </a:cubicBezTo>
                    <a:cubicBezTo>
                      <a:pt x="116" y="71"/>
                      <a:pt x="120" y="72"/>
                      <a:pt x="119" y="71"/>
                    </a:cubicBezTo>
                    <a:cubicBezTo>
                      <a:pt x="118" y="69"/>
                      <a:pt x="115" y="68"/>
                      <a:pt x="114" y="66"/>
                    </a:cubicBezTo>
                    <a:cubicBezTo>
                      <a:pt x="113" y="64"/>
                      <a:pt x="114" y="61"/>
                      <a:pt x="114" y="5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1" name="Freeform 2644"/>
              <p:cNvSpPr>
                <a:spLocks noChangeAspect="1"/>
              </p:cNvSpPr>
              <p:nvPr/>
            </p:nvSpPr>
            <p:spPr bwMode="auto">
              <a:xfrm>
                <a:off x="3138" y="1609"/>
                <a:ext cx="42" cy="18"/>
              </a:xfrm>
              <a:custGeom>
                <a:avLst/>
                <a:gdLst>
                  <a:gd name="T0" fmla="*/ 38 w 35"/>
                  <a:gd name="T1" fmla="*/ 16 h 15"/>
                  <a:gd name="T2" fmla="*/ 30 w 35"/>
                  <a:gd name="T3" fmla="*/ 18 h 15"/>
                  <a:gd name="T4" fmla="*/ 23 w 35"/>
                  <a:gd name="T5" fmla="*/ 17 h 15"/>
                  <a:gd name="T6" fmla="*/ 2 w 35"/>
                  <a:gd name="T7" fmla="*/ 16 h 15"/>
                  <a:gd name="T8" fmla="*/ 8 w 35"/>
                  <a:gd name="T9" fmla="*/ 12 h 15"/>
                  <a:gd name="T10" fmla="*/ 7 w 35"/>
                  <a:gd name="T11" fmla="*/ 11 h 15"/>
                  <a:gd name="T12" fmla="*/ 2 w 35"/>
                  <a:gd name="T13" fmla="*/ 12 h 15"/>
                  <a:gd name="T14" fmla="*/ 1 w 35"/>
                  <a:gd name="T15" fmla="*/ 7 h 15"/>
                  <a:gd name="T16" fmla="*/ 7 w 35"/>
                  <a:gd name="T17" fmla="*/ 6 h 15"/>
                  <a:gd name="T18" fmla="*/ 13 w 35"/>
                  <a:gd name="T19" fmla="*/ 1 h 15"/>
                  <a:gd name="T20" fmla="*/ 13 w 35"/>
                  <a:gd name="T21" fmla="*/ 2 h 15"/>
                  <a:gd name="T22" fmla="*/ 11 w 35"/>
                  <a:gd name="T23" fmla="*/ 6 h 15"/>
                  <a:gd name="T24" fmla="*/ 19 w 35"/>
                  <a:gd name="T25" fmla="*/ 6 h 15"/>
                  <a:gd name="T26" fmla="*/ 19 w 35"/>
                  <a:gd name="T27" fmla="*/ 1 h 15"/>
                  <a:gd name="T28" fmla="*/ 22 w 35"/>
                  <a:gd name="T29" fmla="*/ 0 h 15"/>
                  <a:gd name="T30" fmla="*/ 28 w 35"/>
                  <a:gd name="T31" fmla="*/ 4 h 15"/>
                  <a:gd name="T32" fmla="*/ 32 w 35"/>
                  <a:gd name="T33" fmla="*/ 4 h 15"/>
                  <a:gd name="T34" fmla="*/ 35 w 35"/>
                  <a:gd name="T35" fmla="*/ 2 h 15"/>
                  <a:gd name="T36" fmla="*/ 41 w 35"/>
                  <a:gd name="T37" fmla="*/ 6 h 15"/>
                  <a:gd name="T38" fmla="*/ 41 w 35"/>
                  <a:gd name="T39" fmla="*/ 11 h 15"/>
                  <a:gd name="T40" fmla="*/ 38 w 35"/>
                  <a:gd name="T41" fmla="*/ 16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5"/>
                  <a:gd name="T64" fmla="*/ 0 h 15"/>
                  <a:gd name="T65" fmla="*/ 35 w 35"/>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5" h="15">
                    <a:moveTo>
                      <a:pt x="32" y="13"/>
                    </a:moveTo>
                    <a:cubicBezTo>
                      <a:pt x="29" y="14"/>
                      <a:pt x="27" y="15"/>
                      <a:pt x="25" y="15"/>
                    </a:cubicBezTo>
                    <a:cubicBezTo>
                      <a:pt x="23" y="15"/>
                      <a:pt x="21" y="14"/>
                      <a:pt x="19" y="14"/>
                    </a:cubicBezTo>
                    <a:cubicBezTo>
                      <a:pt x="13" y="14"/>
                      <a:pt x="7" y="14"/>
                      <a:pt x="2" y="13"/>
                    </a:cubicBezTo>
                    <a:cubicBezTo>
                      <a:pt x="3" y="12"/>
                      <a:pt x="5" y="12"/>
                      <a:pt x="7" y="10"/>
                    </a:cubicBezTo>
                    <a:cubicBezTo>
                      <a:pt x="7" y="10"/>
                      <a:pt x="6" y="9"/>
                      <a:pt x="6" y="9"/>
                    </a:cubicBezTo>
                    <a:cubicBezTo>
                      <a:pt x="5" y="9"/>
                      <a:pt x="3" y="11"/>
                      <a:pt x="2" y="10"/>
                    </a:cubicBezTo>
                    <a:cubicBezTo>
                      <a:pt x="1" y="9"/>
                      <a:pt x="0" y="7"/>
                      <a:pt x="1" y="6"/>
                    </a:cubicBezTo>
                    <a:cubicBezTo>
                      <a:pt x="2" y="5"/>
                      <a:pt x="4" y="6"/>
                      <a:pt x="6" y="5"/>
                    </a:cubicBezTo>
                    <a:cubicBezTo>
                      <a:pt x="8" y="4"/>
                      <a:pt x="9" y="2"/>
                      <a:pt x="11" y="1"/>
                    </a:cubicBezTo>
                    <a:cubicBezTo>
                      <a:pt x="11" y="1"/>
                      <a:pt x="11" y="2"/>
                      <a:pt x="11" y="2"/>
                    </a:cubicBezTo>
                    <a:cubicBezTo>
                      <a:pt x="10" y="3"/>
                      <a:pt x="8" y="4"/>
                      <a:pt x="9" y="5"/>
                    </a:cubicBezTo>
                    <a:cubicBezTo>
                      <a:pt x="11" y="6"/>
                      <a:pt x="14" y="6"/>
                      <a:pt x="16" y="5"/>
                    </a:cubicBezTo>
                    <a:cubicBezTo>
                      <a:pt x="17" y="4"/>
                      <a:pt x="15" y="2"/>
                      <a:pt x="16" y="1"/>
                    </a:cubicBezTo>
                    <a:cubicBezTo>
                      <a:pt x="16" y="1"/>
                      <a:pt x="17" y="0"/>
                      <a:pt x="18" y="0"/>
                    </a:cubicBezTo>
                    <a:cubicBezTo>
                      <a:pt x="20" y="1"/>
                      <a:pt x="21" y="2"/>
                      <a:pt x="23" y="3"/>
                    </a:cubicBezTo>
                    <a:cubicBezTo>
                      <a:pt x="24" y="3"/>
                      <a:pt x="25" y="3"/>
                      <a:pt x="27" y="3"/>
                    </a:cubicBezTo>
                    <a:cubicBezTo>
                      <a:pt x="28" y="3"/>
                      <a:pt x="28" y="2"/>
                      <a:pt x="29" y="2"/>
                    </a:cubicBezTo>
                    <a:cubicBezTo>
                      <a:pt x="31" y="3"/>
                      <a:pt x="33" y="4"/>
                      <a:pt x="34" y="5"/>
                    </a:cubicBezTo>
                    <a:cubicBezTo>
                      <a:pt x="35" y="6"/>
                      <a:pt x="34" y="8"/>
                      <a:pt x="34" y="9"/>
                    </a:cubicBezTo>
                    <a:cubicBezTo>
                      <a:pt x="34" y="11"/>
                      <a:pt x="33" y="12"/>
                      <a:pt x="32" y="1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2" name="Freeform 2645"/>
              <p:cNvSpPr>
                <a:spLocks noChangeAspect="1"/>
              </p:cNvSpPr>
              <p:nvPr/>
            </p:nvSpPr>
            <p:spPr bwMode="auto">
              <a:xfrm>
                <a:off x="3152" y="1578"/>
                <a:ext cx="84" cy="57"/>
              </a:xfrm>
              <a:custGeom>
                <a:avLst/>
                <a:gdLst>
                  <a:gd name="T0" fmla="*/ 7 w 70"/>
                  <a:gd name="T1" fmla="*/ 31 h 48"/>
                  <a:gd name="T2" fmla="*/ 5 w 70"/>
                  <a:gd name="T3" fmla="*/ 24 h 48"/>
                  <a:gd name="T4" fmla="*/ 1 w 70"/>
                  <a:gd name="T5" fmla="*/ 17 h 48"/>
                  <a:gd name="T6" fmla="*/ 0 w 70"/>
                  <a:gd name="T7" fmla="*/ 11 h 48"/>
                  <a:gd name="T8" fmla="*/ 5 w 70"/>
                  <a:gd name="T9" fmla="*/ 6 h 48"/>
                  <a:gd name="T10" fmla="*/ 14 w 70"/>
                  <a:gd name="T11" fmla="*/ 1 h 48"/>
                  <a:gd name="T12" fmla="*/ 29 w 70"/>
                  <a:gd name="T13" fmla="*/ 4 h 48"/>
                  <a:gd name="T14" fmla="*/ 43 w 70"/>
                  <a:gd name="T15" fmla="*/ 5 h 48"/>
                  <a:gd name="T16" fmla="*/ 48 w 70"/>
                  <a:gd name="T17" fmla="*/ 7 h 48"/>
                  <a:gd name="T18" fmla="*/ 55 w 70"/>
                  <a:gd name="T19" fmla="*/ 5 h 48"/>
                  <a:gd name="T20" fmla="*/ 62 w 70"/>
                  <a:gd name="T21" fmla="*/ 10 h 48"/>
                  <a:gd name="T22" fmla="*/ 72 w 70"/>
                  <a:gd name="T23" fmla="*/ 15 h 48"/>
                  <a:gd name="T24" fmla="*/ 82 w 70"/>
                  <a:gd name="T25" fmla="*/ 23 h 48"/>
                  <a:gd name="T26" fmla="*/ 82 w 70"/>
                  <a:gd name="T27" fmla="*/ 31 h 48"/>
                  <a:gd name="T28" fmla="*/ 71 w 70"/>
                  <a:gd name="T29" fmla="*/ 33 h 48"/>
                  <a:gd name="T30" fmla="*/ 67 w 70"/>
                  <a:gd name="T31" fmla="*/ 43 h 48"/>
                  <a:gd name="T32" fmla="*/ 68 w 70"/>
                  <a:gd name="T33" fmla="*/ 49 h 48"/>
                  <a:gd name="T34" fmla="*/ 58 w 70"/>
                  <a:gd name="T35" fmla="*/ 49 h 48"/>
                  <a:gd name="T36" fmla="*/ 54 w 70"/>
                  <a:gd name="T37" fmla="*/ 55 h 48"/>
                  <a:gd name="T38" fmla="*/ 48 w 70"/>
                  <a:gd name="T39" fmla="*/ 55 h 48"/>
                  <a:gd name="T40" fmla="*/ 42 w 70"/>
                  <a:gd name="T41" fmla="*/ 57 h 48"/>
                  <a:gd name="T42" fmla="*/ 36 w 70"/>
                  <a:gd name="T43" fmla="*/ 56 h 48"/>
                  <a:gd name="T44" fmla="*/ 30 w 70"/>
                  <a:gd name="T45" fmla="*/ 51 h 48"/>
                  <a:gd name="T46" fmla="*/ 24 w 70"/>
                  <a:gd name="T47" fmla="*/ 46 h 48"/>
                  <a:gd name="T48" fmla="*/ 26 w 70"/>
                  <a:gd name="T49" fmla="*/ 42 h 48"/>
                  <a:gd name="T50" fmla="*/ 26 w 70"/>
                  <a:gd name="T51" fmla="*/ 37 h 48"/>
                  <a:gd name="T52" fmla="*/ 20 w 70"/>
                  <a:gd name="T53" fmla="*/ 33 h 48"/>
                  <a:gd name="T54" fmla="*/ 18 w 70"/>
                  <a:gd name="T55" fmla="*/ 34 h 48"/>
                  <a:gd name="T56" fmla="*/ 13 w 70"/>
                  <a:gd name="T57" fmla="*/ 34 h 48"/>
                  <a:gd name="T58" fmla="*/ 7 w 70"/>
                  <a:gd name="T59" fmla="*/ 31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0"/>
                  <a:gd name="T91" fmla="*/ 0 h 48"/>
                  <a:gd name="T92" fmla="*/ 70 w 70"/>
                  <a:gd name="T93" fmla="*/ 48 h 4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0" h="48">
                    <a:moveTo>
                      <a:pt x="6" y="26"/>
                    </a:moveTo>
                    <a:cubicBezTo>
                      <a:pt x="5" y="24"/>
                      <a:pt x="5" y="22"/>
                      <a:pt x="4" y="20"/>
                    </a:cubicBezTo>
                    <a:cubicBezTo>
                      <a:pt x="3" y="18"/>
                      <a:pt x="2" y="16"/>
                      <a:pt x="1" y="14"/>
                    </a:cubicBezTo>
                    <a:cubicBezTo>
                      <a:pt x="1" y="13"/>
                      <a:pt x="0" y="10"/>
                      <a:pt x="0" y="9"/>
                    </a:cubicBezTo>
                    <a:cubicBezTo>
                      <a:pt x="1" y="7"/>
                      <a:pt x="2" y="6"/>
                      <a:pt x="4" y="5"/>
                    </a:cubicBezTo>
                    <a:cubicBezTo>
                      <a:pt x="6" y="3"/>
                      <a:pt x="9" y="1"/>
                      <a:pt x="12" y="1"/>
                    </a:cubicBezTo>
                    <a:cubicBezTo>
                      <a:pt x="16" y="0"/>
                      <a:pt x="20" y="2"/>
                      <a:pt x="24" y="3"/>
                    </a:cubicBezTo>
                    <a:cubicBezTo>
                      <a:pt x="28" y="3"/>
                      <a:pt x="32" y="3"/>
                      <a:pt x="36" y="4"/>
                    </a:cubicBezTo>
                    <a:cubicBezTo>
                      <a:pt x="37" y="5"/>
                      <a:pt x="39" y="6"/>
                      <a:pt x="40" y="6"/>
                    </a:cubicBezTo>
                    <a:cubicBezTo>
                      <a:pt x="42" y="7"/>
                      <a:pt x="44" y="4"/>
                      <a:pt x="46" y="4"/>
                    </a:cubicBezTo>
                    <a:cubicBezTo>
                      <a:pt x="48" y="5"/>
                      <a:pt x="50" y="7"/>
                      <a:pt x="52" y="8"/>
                    </a:cubicBezTo>
                    <a:cubicBezTo>
                      <a:pt x="55" y="10"/>
                      <a:pt x="57" y="12"/>
                      <a:pt x="60" y="13"/>
                    </a:cubicBezTo>
                    <a:cubicBezTo>
                      <a:pt x="63" y="15"/>
                      <a:pt x="65" y="17"/>
                      <a:pt x="68" y="19"/>
                    </a:cubicBezTo>
                    <a:cubicBezTo>
                      <a:pt x="68" y="21"/>
                      <a:pt x="70" y="24"/>
                      <a:pt x="68" y="26"/>
                    </a:cubicBezTo>
                    <a:cubicBezTo>
                      <a:pt x="66" y="28"/>
                      <a:pt x="61" y="26"/>
                      <a:pt x="59" y="28"/>
                    </a:cubicBezTo>
                    <a:cubicBezTo>
                      <a:pt x="57" y="30"/>
                      <a:pt x="57" y="33"/>
                      <a:pt x="56" y="36"/>
                    </a:cubicBezTo>
                    <a:cubicBezTo>
                      <a:pt x="56" y="38"/>
                      <a:pt x="59" y="40"/>
                      <a:pt x="57" y="41"/>
                    </a:cubicBezTo>
                    <a:cubicBezTo>
                      <a:pt x="55" y="43"/>
                      <a:pt x="51" y="40"/>
                      <a:pt x="48" y="41"/>
                    </a:cubicBezTo>
                    <a:cubicBezTo>
                      <a:pt x="47" y="42"/>
                      <a:pt x="47" y="45"/>
                      <a:pt x="45" y="46"/>
                    </a:cubicBezTo>
                    <a:cubicBezTo>
                      <a:pt x="44" y="47"/>
                      <a:pt x="41" y="46"/>
                      <a:pt x="40" y="46"/>
                    </a:cubicBezTo>
                    <a:cubicBezTo>
                      <a:pt x="38" y="46"/>
                      <a:pt x="37" y="48"/>
                      <a:pt x="35" y="48"/>
                    </a:cubicBezTo>
                    <a:cubicBezTo>
                      <a:pt x="33" y="48"/>
                      <a:pt x="32" y="47"/>
                      <a:pt x="30" y="47"/>
                    </a:cubicBezTo>
                    <a:cubicBezTo>
                      <a:pt x="28" y="46"/>
                      <a:pt x="27" y="44"/>
                      <a:pt x="25" y="43"/>
                    </a:cubicBezTo>
                    <a:cubicBezTo>
                      <a:pt x="24" y="42"/>
                      <a:pt x="22" y="41"/>
                      <a:pt x="20" y="39"/>
                    </a:cubicBezTo>
                    <a:cubicBezTo>
                      <a:pt x="21" y="38"/>
                      <a:pt x="22" y="37"/>
                      <a:pt x="22" y="35"/>
                    </a:cubicBezTo>
                    <a:cubicBezTo>
                      <a:pt x="22" y="34"/>
                      <a:pt x="23" y="32"/>
                      <a:pt x="22" y="31"/>
                    </a:cubicBezTo>
                    <a:cubicBezTo>
                      <a:pt x="21" y="30"/>
                      <a:pt x="19" y="29"/>
                      <a:pt x="17" y="28"/>
                    </a:cubicBezTo>
                    <a:cubicBezTo>
                      <a:pt x="16" y="28"/>
                      <a:pt x="16" y="29"/>
                      <a:pt x="15" y="29"/>
                    </a:cubicBezTo>
                    <a:cubicBezTo>
                      <a:pt x="13" y="29"/>
                      <a:pt x="12" y="29"/>
                      <a:pt x="11" y="29"/>
                    </a:cubicBezTo>
                    <a:cubicBezTo>
                      <a:pt x="9" y="28"/>
                      <a:pt x="8" y="27"/>
                      <a:pt x="6" y="2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3" name="Freeform 2646"/>
              <p:cNvSpPr>
                <a:spLocks noChangeAspect="1"/>
              </p:cNvSpPr>
              <p:nvPr/>
            </p:nvSpPr>
            <p:spPr bwMode="auto">
              <a:xfrm>
                <a:off x="3151" y="1540"/>
                <a:ext cx="103" cy="60"/>
              </a:xfrm>
              <a:custGeom>
                <a:avLst/>
                <a:gdLst>
                  <a:gd name="T0" fmla="*/ 87 w 86"/>
                  <a:gd name="T1" fmla="*/ 11 h 50"/>
                  <a:gd name="T2" fmla="*/ 84 w 86"/>
                  <a:gd name="T3" fmla="*/ 11 h 50"/>
                  <a:gd name="T4" fmla="*/ 79 w 86"/>
                  <a:gd name="T5" fmla="*/ 13 h 50"/>
                  <a:gd name="T6" fmla="*/ 71 w 86"/>
                  <a:gd name="T7" fmla="*/ 7 h 50"/>
                  <a:gd name="T8" fmla="*/ 60 w 86"/>
                  <a:gd name="T9" fmla="*/ 2 h 50"/>
                  <a:gd name="T10" fmla="*/ 55 w 86"/>
                  <a:gd name="T11" fmla="*/ 1 h 50"/>
                  <a:gd name="T12" fmla="*/ 47 w 86"/>
                  <a:gd name="T13" fmla="*/ 6 h 50"/>
                  <a:gd name="T14" fmla="*/ 49 w 86"/>
                  <a:gd name="T15" fmla="*/ 17 h 50"/>
                  <a:gd name="T16" fmla="*/ 44 w 86"/>
                  <a:gd name="T17" fmla="*/ 24 h 50"/>
                  <a:gd name="T18" fmla="*/ 35 w 86"/>
                  <a:gd name="T19" fmla="*/ 28 h 50"/>
                  <a:gd name="T20" fmla="*/ 29 w 86"/>
                  <a:gd name="T21" fmla="*/ 19 h 50"/>
                  <a:gd name="T22" fmla="*/ 23 w 86"/>
                  <a:gd name="T23" fmla="*/ 13 h 50"/>
                  <a:gd name="T24" fmla="*/ 22 w 86"/>
                  <a:gd name="T25" fmla="*/ 10 h 50"/>
                  <a:gd name="T26" fmla="*/ 11 w 86"/>
                  <a:gd name="T27" fmla="*/ 14 h 50"/>
                  <a:gd name="T28" fmla="*/ 7 w 86"/>
                  <a:gd name="T29" fmla="*/ 19 h 50"/>
                  <a:gd name="T30" fmla="*/ 1 w 86"/>
                  <a:gd name="T31" fmla="*/ 34 h 50"/>
                  <a:gd name="T32" fmla="*/ 1 w 86"/>
                  <a:gd name="T33" fmla="*/ 48 h 50"/>
                  <a:gd name="T34" fmla="*/ 6 w 86"/>
                  <a:gd name="T35" fmla="*/ 43 h 50"/>
                  <a:gd name="T36" fmla="*/ 16 w 86"/>
                  <a:gd name="T37" fmla="*/ 38 h 50"/>
                  <a:gd name="T38" fmla="*/ 30 w 86"/>
                  <a:gd name="T39" fmla="*/ 41 h 50"/>
                  <a:gd name="T40" fmla="*/ 44 w 86"/>
                  <a:gd name="T41" fmla="*/ 42 h 50"/>
                  <a:gd name="T42" fmla="*/ 49 w 86"/>
                  <a:gd name="T43" fmla="*/ 44 h 50"/>
                  <a:gd name="T44" fmla="*/ 56 w 86"/>
                  <a:gd name="T45" fmla="*/ 42 h 50"/>
                  <a:gd name="T46" fmla="*/ 63 w 86"/>
                  <a:gd name="T47" fmla="*/ 47 h 50"/>
                  <a:gd name="T48" fmla="*/ 73 w 86"/>
                  <a:gd name="T49" fmla="*/ 53 h 50"/>
                  <a:gd name="T50" fmla="*/ 83 w 86"/>
                  <a:gd name="T51" fmla="*/ 60 h 50"/>
                  <a:gd name="T52" fmla="*/ 87 w 86"/>
                  <a:gd name="T53" fmla="*/ 55 h 50"/>
                  <a:gd name="T54" fmla="*/ 95 w 86"/>
                  <a:gd name="T55" fmla="*/ 56 h 50"/>
                  <a:gd name="T56" fmla="*/ 98 w 86"/>
                  <a:gd name="T57" fmla="*/ 49 h 50"/>
                  <a:gd name="T58" fmla="*/ 102 w 86"/>
                  <a:gd name="T59" fmla="*/ 46 h 50"/>
                  <a:gd name="T60" fmla="*/ 103 w 86"/>
                  <a:gd name="T61" fmla="*/ 41 h 50"/>
                  <a:gd name="T62" fmla="*/ 96 w 86"/>
                  <a:gd name="T63" fmla="*/ 29 h 50"/>
                  <a:gd name="T64" fmla="*/ 96 w 86"/>
                  <a:gd name="T65" fmla="*/ 20 h 50"/>
                  <a:gd name="T66" fmla="*/ 92 w 86"/>
                  <a:gd name="T67" fmla="*/ 16 h 50"/>
                  <a:gd name="T68" fmla="*/ 87 w 86"/>
                  <a:gd name="T69" fmla="*/ 11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6"/>
                  <a:gd name="T106" fmla="*/ 0 h 50"/>
                  <a:gd name="T107" fmla="*/ 86 w 86"/>
                  <a:gd name="T108" fmla="*/ 50 h 5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6" h="50">
                    <a:moveTo>
                      <a:pt x="73" y="9"/>
                    </a:moveTo>
                    <a:cubicBezTo>
                      <a:pt x="72" y="9"/>
                      <a:pt x="71" y="9"/>
                      <a:pt x="70" y="9"/>
                    </a:cubicBezTo>
                    <a:cubicBezTo>
                      <a:pt x="68" y="10"/>
                      <a:pt x="67" y="11"/>
                      <a:pt x="66" y="11"/>
                    </a:cubicBezTo>
                    <a:cubicBezTo>
                      <a:pt x="63" y="10"/>
                      <a:pt x="61" y="8"/>
                      <a:pt x="59" y="6"/>
                    </a:cubicBezTo>
                    <a:cubicBezTo>
                      <a:pt x="56" y="5"/>
                      <a:pt x="53" y="4"/>
                      <a:pt x="50" y="2"/>
                    </a:cubicBezTo>
                    <a:cubicBezTo>
                      <a:pt x="49" y="2"/>
                      <a:pt x="47" y="0"/>
                      <a:pt x="46" y="1"/>
                    </a:cubicBezTo>
                    <a:cubicBezTo>
                      <a:pt x="43" y="1"/>
                      <a:pt x="41" y="4"/>
                      <a:pt x="39" y="5"/>
                    </a:cubicBezTo>
                    <a:cubicBezTo>
                      <a:pt x="39" y="8"/>
                      <a:pt x="41" y="11"/>
                      <a:pt x="41" y="14"/>
                    </a:cubicBezTo>
                    <a:cubicBezTo>
                      <a:pt x="40" y="17"/>
                      <a:pt x="39" y="19"/>
                      <a:pt x="37" y="20"/>
                    </a:cubicBezTo>
                    <a:cubicBezTo>
                      <a:pt x="35" y="22"/>
                      <a:pt x="32" y="24"/>
                      <a:pt x="29" y="23"/>
                    </a:cubicBezTo>
                    <a:cubicBezTo>
                      <a:pt x="27" y="22"/>
                      <a:pt x="26" y="18"/>
                      <a:pt x="24" y="16"/>
                    </a:cubicBezTo>
                    <a:cubicBezTo>
                      <a:pt x="23" y="14"/>
                      <a:pt x="20" y="13"/>
                      <a:pt x="19" y="11"/>
                    </a:cubicBezTo>
                    <a:cubicBezTo>
                      <a:pt x="18" y="10"/>
                      <a:pt x="19" y="8"/>
                      <a:pt x="18" y="8"/>
                    </a:cubicBezTo>
                    <a:cubicBezTo>
                      <a:pt x="15" y="9"/>
                      <a:pt x="12" y="10"/>
                      <a:pt x="9" y="12"/>
                    </a:cubicBezTo>
                    <a:cubicBezTo>
                      <a:pt x="8" y="13"/>
                      <a:pt x="6" y="15"/>
                      <a:pt x="6" y="16"/>
                    </a:cubicBezTo>
                    <a:cubicBezTo>
                      <a:pt x="5" y="21"/>
                      <a:pt x="3" y="25"/>
                      <a:pt x="1" y="28"/>
                    </a:cubicBezTo>
                    <a:cubicBezTo>
                      <a:pt x="0" y="32"/>
                      <a:pt x="1" y="36"/>
                      <a:pt x="1" y="40"/>
                    </a:cubicBezTo>
                    <a:cubicBezTo>
                      <a:pt x="2" y="38"/>
                      <a:pt x="3" y="37"/>
                      <a:pt x="5" y="36"/>
                    </a:cubicBezTo>
                    <a:cubicBezTo>
                      <a:pt x="7" y="34"/>
                      <a:pt x="10" y="32"/>
                      <a:pt x="13" y="32"/>
                    </a:cubicBezTo>
                    <a:cubicBezTo>
                      <a:pt x="17" y="31"/>
                      <a:pt x="21" y="33"/>
                      <a:pt x="25" y="34"/>
                    </a:cubicBezTo>
                    <a:cubicBezTo>
                      <a:pt x="29" y="34"/>
                      <a:pt x="33" y="34"/>
                      <a:pt x="37" y="35"/>
                    </a:cubicBezTo>
                    <a:cubicBezTo>
                      <a:pt x="38" y="36"/>
                      <a:pt x="40" y="37"/>
                      <a:pt x="41" y="37"/>
                    </a:cubicBezTo>
                    <a:cubicBezTo>
                      <a:pt x="43" y="38"/>
                      <a:pt x="45" y="35"/>
                      <a:pt x="47" y="35"/>
                    </a:cubicBezTo>
                    <a:cubicBezTo>
                      <a:pt x="49" y="36"/>
                      <a:pt x="51" y="38"/>
                      <a:pt x="53" y="39"/>
                    </a:cubicBezTo>
                    <a:cubicBezTo>
                      <a:pt x="56" y="41"/>
                      <a:pt x="58" y="43"/>
                      <a:pt x="61" y="44"/>
                    </a:cubicBezTo>
                    <a:cubicBezTo>
                      <a:pt x="64" y="46"/>
                      <a:pt x="66" y="48"/>
                      <a:pt x="69" y="50"/>
                    </a:cubicBezTo>
                    <a:cubicBezTo>
                      <a:pt x="70" y="49"/>
                      <a:pt x="71" y="47"/>
                      <a:pt x="73" y="46"/>
                    </a:cubicBezTo>
                    <a:cubicBezTo>
                      <a:pt x="75" y="46"/>
                      <a:pt x="77" y="48"/>
                      <a:pt x="79" y="47"/>
                    </a:cubicBezTo>
                    <a:cubicBezTo>
                      <a:pt x="80" y="45"/>
                      <a:pt x="81" y="43"/>
                      <a:pt x="82" y="41"/>
                    </a:cubicBezTo>
                    <a:cubicBezTo>
                      <a:pt x="83" y="40"/>
                      <a:pt x="84" y="39"/>
                      <a:pt x="85" y="38"/>
                    </a:cubicBezTo>
                    <a:cubicBezTo>
                      <a:pt x="85" y="37"/>
                      <a:pt x="86" y="35"/>
                      <a:pt x="86" y="34"/>
                    </a:cubicBezTo>
                    <a:cubicBezTo>
                      <a:pt x="85" y="30"/>
                      <a:pt x="82" y="28"/>
                      <a:pt x="80" y="24"/>
                    </a:cubicBezTo>
                    <a:cubicBezTo>
                      <a:pt x="80" y="22"/>
                      <a:pt x="81" y="19"/>
                      <a:pt x="80" y="17"/>
                    </a:cubicBezTo>
                    <a:cubicBezTo>
                      <a:pt x="80" y="15"/>
                      <a:pt x="78" y="15"/>
                      <a:pt x="77" y="13"/>
                    </a:cubicBezTo>
                    <a:cubicBezTo>
                      <a:pt x="75" y="12"/>
                      <a:pt x="74" y="10"/>
                      <a:pt x="73" y="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4" name="Freeform 2647"/>
              <p:cNvSpPr>
                <a:spLocks noChangeAspect="1"/>
              </p:cNvSpPr>
              <p:nvPr/>
            </p:nvSpPr>
            <p:spPr bwMode="auto">
              <a:xfrm>
                <a:off x="3183" y="1509"/>
                <a:ext cx="64" cy="45"/>
              </a:xfrm>
              <a:custGeom>
                <a:avLst/>
                <a:gdLst>
                  <a:gd name="T0" fmla="*/ 56 w 53"/>
                  <a:gd name="T1" fmla="*/ 43 h 37"/>
                  <a:gd name="T2" fmla="*/ 52 w 53"/>
                  <a:gd name="T3" fmla="*/ 43 h 37"/>
                  <a:gd name="T4" fmla="*/ 47 w 53"/>
                  <a:gd name="T5" fmla="*/ 45 h 37"/>
                  <a:gd name="T6" fmla="*/ 39 w 53"/>
                  <a:gd name="T7" fmla="*/ 39 h 37"/>
                  <a:gd name="T8" fmla="*/ 28 w 53"/>
                  <a:gd name="T9" fmla="*/ 34 h 37"/>
                  <a:gd name="T10" fmla="*/ 23 w 53"/>
                  <a:gd name="T11" fmla="*/ 33 h 37"/>
                  <a:gd name="T12" fmla="*/ 14 w 53"/>
                  <a:gd name="T13" fmla="*/ 38 h 37"/>
                  <a:gd name="T14" fmla="*/ 17 w 53"/>
                  <a:gd name="T15" fmla="*/ 27 h 37"/>
                  <a:gd name="T16" fmla="*/ 12 w 53"/>
                  <a:gd name="T17" fmla="*/ 27 h 37"/>
                  <a:gd name="T18" fmla="*/ 8 w 53"/>
                  <a:gd name="T19" fmla="*/ 29 h 37"/>
                  <a:gd name="T20" fmla="*/ 2 w 53"/>
                  <a:gd name="T21" fmla="*/ 23 h 37"/>
                  <a:gd name="T22" fmla="*/ 2 w 53"/>
                  <a:gd name="T23" fmla="*/ 18 h 37"/>
                  <a:gd name="T24" fmla="*/ 0 w 53"/>
                  <a:gd name="T25" fmla="*/ 13 h 37"/>
                  <a:gd name="T26" fmla="*/ 2 w 53"/>
                  <a:gd name="T27" fmla="*/ 7 h 37"/>
                  <a:gd name="T28" fmla="*/ 12 w 53"/>
                  <a:gd name="T29" fmla="*/ 4 h 37"/>
                  <a:gd name="T30" fmla="*/ 29 w 53"/>
                  <a:gd name="T31" fmla="*/ 0 h 37"/>
                  <a:gd name="T32" fmla="*/ 43 w 53"/>
                  <a:gd name="T33" fmla="*/ 0 h 37"/>
                  <a:gd name="T34" fmla="*/ 50 w 53"/>
                  <a:gd name="T35" fmla="*/ 4 h 37"/>
                  <a:gd name="T36" fmla="*/ 64 w 53"/>
                  <a:gd name="T37" fmla="*/ 4 h 37"/>
                  <a:gd name="T38" fmla="*/ 63 w 53"/>
                  <a:gd name="T39" fmla="*/ 10 h 37"/>
                  <a:gd name="T40" fmla="*/ 62 w 53"/>
                  <a:gd name="T41" fmla="*/ 13 h 37"/>
                  <a:gd name="T42" fmla="*/ 54 w 53"/>
                  <a:gd name="T43" fmla="*/ 15 h 37"/>
                  <a:gd name="T44" fmla="*/ 48 w 53"/>
                  <a:gd name="T45" fmla="*/ 17 h 37"/>
                  <a:gd name="T46" fmla="*/ 53 w 53"/>
                  <a:gd name="T47" fmla="*/ 27 h 37"/>
                  <a:gd name="T48" fmla="*/ 58 w 53"/>
                  <a:gd name="T49" fmla="*/ 38 h 37"/>
                  <a:gd name="T50" fmla="*/ 57 w 53"/>
                  <a:gd name="T51" fmla="*/ 40 h 37"/>
                  <a:gd name="T52" fmla="*/ 56 w 53"/>
                  <a:gd name="T53" fmla="*/ 43 h 3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3"/>
                  <a:gd name="T82" fmla="*/ 0 h 37"/>
                  <a:gd name="T83" fmla="*/ 53 w 53"/>
                  <a:gd name="T84" fmla="*/ 37 h 3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3" h="37">
                    <a:moveTo>
                      <a:pt x="46" y="35"/>
                    </a:moveTo>
                    <a:cubicBezTo>
                      <a:pt x="45" y="35"/>
                      <a:pt x="44" y="35"/>
                      <a:pt x="43" y="35"/>
                    </a:cubicBezTo>
                    <a:cubicBezTo>
                      <a:pt x="41" y="36"/>
                      <a:pt x="40" y="37"/>
                      <a:pt x="39" y="37"/>
                    </a:cubicBezTo>
                    <a:cubicBezTo>
                      <a:pt x="36" y="36"/>
                      <a:pt x="34" y="34"/>
                      <a:pt x="32" y="32"/>
                    </a:cubicBezTo>
                    <a:cubicBezTo>
                      <a:pt x="29" y="31"/>
                      <a:pt x="26" y="30"/>
                      <a:pt x="23" y="28"/>
                    </a:cubicBezTo>
                    <a:cubicBezTo>
                      <a:pt x="22" y="28"/>
                      <a:pt x="20" y="26"/>
                      <a:pt x="19" y="27"/>
                    </a:cubicBezTo>
                    <a:cubicBezTo>
                      <a:pt x="16" y="27"/>
                      <a:pt x="14" y="30"/>
                      <a:pt x="12" y="31"/>
                    </a:cubicBezTo>
                    <a:cubicBezTo>
                      <a:pt x="12" y="28"/>
                      <a:pt x="14" y="25"/>
                      <a:pt x="14" y="22"/>
                    </a:cubicBezTo>
                    <a:cubicBezTo>
                      <a:pt x="13" y="21"/>
                      <a:pt x="11" y="22"/>
                      <a:pt x="10" y="22"/>
                    </a:cubicBezTo>
                    <a:cubicBezTo>
                      <a:pt x="9" y="23"/>
                      <a:pt x="8" y="24"/>
                      <a:pt x="7" y="24"/>
                    </a:cubicBezTo>
                    <a:cubicBezTo>
                      <a:pt x="4" y="23"/>
                      <a:pt x="3" y="21"/>
                      <a:pt x="2" y="19"/>
                    </a:cubicBezTo>
                    <a:cubicBezTo>
                      <a:pt x="1" y="18"/>
                      <a:pt x="2" y="16"/>
                      <a:pt x="2" y="15"/>
                    </a:cubicBezTo>
                    <a:cubicBezTo>
                      <a:pt x="2" y="14"/>
                      <a:pt x="0" y="12"/>
                      <a:pt x="0" y="11"/>
                    </a:cubicBezTo>
                    <a:cubicBezTo>
                      <a:pt x="0" y="9"/>
                      <a:pt x="1" y="7"/>
                      <a:pt x="2" y="6"/>
                    </a:cubicBezTo>
                    <a:cubicBezTo>
                      <a:pt x="4" y="4"/>
                      <a:pt x="7" y="3"/>
                      <a:pt x="10" y="3"/>
                    </a:cubicBezTo>
                    <a:cubicBezTo>
                      <a:pt x="14" y="1"/>
                      <a:pt x="19" y="0"/>
                      <a:pt x="24" y="0"/>
                    </a:cubicBezTo>
                    <a:cubicBezTo>
                      <a:pt x="28" y="0"/>
                      <a:pt x="32" y="0"/>
                      <a:pt x="36" y="0"/>
                    </a:cubicBezTo>
                    <a:cubicBezTo>
                      <a:pt x="38" y="1"/>
                      <a:pt x="39" y="3"/>
                      <a:pt x="41" y="3"/>
                    </a:cubicBezTo>
                    <a:cubicBezTo>
                      <a:pt x="45" y="4"/>
                      <a:pt x="49" y="3"/>
                      <a:pt x="53" y="3"/>
                    </a:cubicBezTo>
                    <a:cubicBezTo>
                      <a:pt x="53" y="4"/>
                      <a:pt x="52" y="6"/>
                      <a:pt x="52" y="8"/>
                    </a:cubicBezTo>
                    <a:cubicBezTo>
                      <a:pt x="51" y="9"/>
                      <a:pt x="51" y="10"/>
                      <a:pt x="51" y="11"/>
                    </a:cubicBezTo>
                    <a:cubicBezTo>
                      <a:pt x="49" y="11"/>
                      <a:pt x="47" y="11"/>
                      <a:pt x="45" y="12"/>
                    </a:cubicBezTo>
                    <a:cubicBezTo>
                      <a:pt x="43" y="12"/>
                      <a:pt x="40" y="13"/>
                      <a:pt x="40" y="14"/>
                    </a:cubicBezTo>
                    <a:cubicBezTo>
                      <a:pt x="40" y="17"/>
                      <a:pt x="43" y="20"/>
                      <a:pt x="44" y="22"/>
                    </a:cubicBezTo>
                    <a:cubicBezTo>
                      <a:pt x="45" y="25"/>
                      <a:pt x="47" y="28"/>
                      <a:pt x="48" y="31"/>
                    </a:cubicBezTo>
                    <a:cubicBezTo>
                      <a:pt x="48" y="31"/>
                      <a:pt x="48" y="32"/>
                      <a:pt x="47" y="33"/>
                    </a:cubicBezTo>
                    <a:cubicBezTo>
                      <a:pt x="47" y="34"/>
                      <a:pt x="46" y="34"/>
                      <a:pt x="46" y="3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5" name="Freeform 2648"/>
              <p:cNvSpPr>
                <a:spLocks noChangeAspect="1"/>
              </p:cNvSpPr>
              <p:nvPr/>
            </p:nvSpPr>
            <p:spPr bwMode="auto">
              <a:xfrm>
                <a:off x="3135" y="1251"/>
                <a:ext cx="153" cy="253"/>
              </a:xfrm>
              <a:custGeom>
                <a:avLst/>
                <a:gdLst>
                  <a:gd name="T0" fmla="*/ 58 w 127"/>
                  <a:gd name="T1" fmla="*/ 114 h 211"/>
                  <a:gd name="T2" fmla="*/ 66 w 127"/>
                  <a:gd name="T3" fmla="*/ 131 h 211"/>
                  <a:gd name="T4" fmla="*/ 47 w 127"/>
                  <a:gd name="T5" fmla="*/ 146 h 211"/>
                  <a:gd name="T6" fmla="*/ 27 w 127"/>
                  <a:gd name="T7" fmla="*/ 169 h 211"/>
                  <a:gd name="T8" fmla="*/ 12 w 127"/>
                  <a:gd name="T9" fmla="*/ 180 h 211"/>
                  <a:gd name="T10" fmla="*/ 16 w 127"/>
                  <a:gd name="T11" fmla="*/ 222 h 211"/>
                  <a:gd name="T12" fmla="*/ 31 w 127"/>
                  <a:gd name="T13" fmla="*/ 237 h 211"/>
                  <a:gd name="T14" fmla="*/ 41 w 127"/>
                  <a:gd name="T15" fmla="*/ 251 h 211"/>
                  <a:gd name="T16" fmla="*/ 71 w 127"/>
                  <a:gd name="T17" fmla="*/ 245 h 211"/>
                  <a:gd name="T18" fmla="*/ 99 w 127"/>
                  <a:gd name="T19" fmla="*/ 237 h 211"/>
                  <a:gd name="T20" fmla="*/ 113 w 127"/>
                  <a:gd name="T21" fmla="*/ 228 h 211"/>
                  <a:gd name="T22" fmla="*/ 135 w 127"/>
                  <a:gd name="T23" fmla="*/ 206 h 211"/>
                  <a:gd name="T24" fmla="*/ 153 w 127"/>
                  <a:gd name="T25" fmla="*/ 179 h 211"/>
                  <a:gd name="T26" fmla="*/ 134 w 127"/>
                  <a:gd name="T27" fmla="*/ 158 h 211"/>
                  <a:gd name="T28" fmla="*/ 136 w 127"/>
                  <a:gd name="T29" fmla="*/ 145 h 211"/>
                  <a:gd name="T30" fmla="*/ 131 w 127"/>
                  <a:gd name="T31" fmla="*/ 134 h 211"/>
                  <a:gd name="T32" fmla="*/ 126 w 127"/>
                  <a:gd name="T33" fmla="*/ 126 h 211"/>
                  <a:gd name="T34" fmla="*/ 124 w 127"/>
                  <a:gd name="T35" fmla="*/ 119 h 211"/>
                  <a:gd name="T36" fmla="*/ 131 w 127"/>
                  <a:gd name="T37" fmla="*/ 106 h 211"/>
                  <a:gd name="T38" fmla="*/ 125 w 127"/>
                  <a:gd name="T39" fmla="*/ 64 h 211"/>
                  <a:gd name="T40" fmla="*/ 106 w 127"/>
                  <a:gd name="T41" fmla="*/ 50 h 211"/>
                  <a:gd name="T42" fmla="*/ 106 w 127"/>
                  <a:gd name="T43" fmla="*/ 34 h 211"/>
                  <a:gd name="T44" fmla="*/ 107 w 127"/>
                  <a:gd name="T45" fmla="*/ 28 h 211"/>
                  <a:gd name="T46" fmla="*/ 101 w 127"/>
                  <a:gd name="T47" fmla="*/ 8 h 211"/>
                  <a:gd name="T48" fmla="*/ 73 w 127"/>
                  <a:gd name="T49" fmla="*/ 4 h 211"/>
                  <a:gd name="T50" fmla="*/ 66 w 127"/>
                  <a:gd name="T51" fmla="*/ 30 h 211"/>
                  <a:gd name="T52" fmla="*/ 58 w 127"/>
                  <a:gd name="T53" fmla="*/ 40 h 211"/>
                  <a:gd name="T54" fmla="*/ 33 w 127"/>
                  <a:gd name="T55" fmla="*/ 38 h 211"/>
                  <a:gd name="T56" fmla="*/ 5 w 127"/>
                  <a:gd name="T57" fmla="*/ 17 h 211"/>
                  <a:gd name="T58" fmla="*/ 0 w 127"/>
                  <a:gd name="T59" fmla="*/ 28 h 211"/>
                  <a:gd name="T60" fmla="*/ 27 w 127"/>
                  <a:gd name="T61" fmla="*/ 43 h 211"/>
                  <a:gd name="T62" fmla="*/ 37 w 127"/>
                  <a:gd name="T63" fmla="*/ 65 h 211"/>
                  <a:gd name="T64" fmla="*/ 41 w 127"/>
                  <a:gd name="T65" fmla="*/ 72 h 211"/>
                  <a:gd name="T66" fmla="*/ 42 w 127"/>
                  <a:gd name="T67" fmla="*/ 95 h 2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7"/>
                  <a:gd name="T103" fmla="*/ 0 h 211"/>
                  <a:gd name="T104" fmla="*/ 127 w 127"/>
                  <a:gd name="T105" fmla="*/ 211 h 2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7" h="211">
                    <a:moveTo>
                      <a:pt x="40" y="91"/>
                    </a:moveTo>
                    <a:cubicBezTo>
                      <a:pt x="43" y="92"/>
                      <a:pt x="45" y="93"/>
                      <a:pt x="48" y="95"/>
                    </a:cubicBezTo>
                    <a:cubicBezTo>
                      <a:pt x="51" y="96"/>
                      <a:pt x="54" y="97"/>
                      <a:pt x="56" y="100"/>
                    </a:cubicBezTo>
                    <a:cubicBezTo>
                      <a:pt x="57" y="102"/>
                      <a:pt x="57" y="106"/>
                      <a:pt x="55" y="109"/>
                    </a:cubicBezTo>
                    <a:cubicBezTo>
                      <a:pt x="53" y="111"/>
                      <a:pt x="49" y="110"/>
                      <a:pt x="47" y="112"/>
                    </a:cubicBezTo>
                    <a:cubicBezTo>
                      <a:pt x="43" y="114"/>
                      <a:pt x="42" y="119"/>
                      <a:pt x="39" y="122"/>
                    </a:cubicBezTo>
                    <a:cubicBezTo>
                      <a:pt x="36" y="126"/>
                      <a:pt x="32" y="129"/>
                      <a:pt x="29" y="132"/>
                    </a:cubicBezTo>
                    <a:cubicBezTo>
                      <a:pt x="26" y="135"/>
                      <a:pt x="25" y="139"/>
                      <a:pt x="22" y="141"/>
                    </a:cubicBezTo>
                    <a:cubicBezTo>
                      <a:pt x="20" y="142"/>
                      <a:pt x="17" y="142"/>
                      <a:pt x="15" y="144"/>
                    </a:cubicBezTo>
                    <a:cubicBezTo>
                      <a:pt x="13" y="145"/>
                      <a:pt x="10" y="148"/>
                      <a:pt x="10" y="150"/>
                    </a:cubicBezTo>
                    <a:cubicBezTo>
                      <a:pt x="9" y="157"/>
                      <a:pt x="10" y="164"/>
                      <a:pt x="11" y="171"/>
                    </a:cubicBezTo>
                    <a:cubicBezTo>
                      <a:pt x="11" y="175"/>
                      <a:pt x="13" y="180"/>
                      <a:pt x="13" y="185"/>
                    </a:cubicBezTo>
                    <a:cubicBezTo>
                      <a:pt x="13" y="188"/>
                      <a:pt x="11" y="193"/>
                      <a:pt x="13" y="195"/>
                    </a:cubicBezTo>
                    <a:cubicBezTo>
                      <a:pt x="16" y="198"/>
                      <a:pt x="22" y="197"/>
                      <a:pt x="26" y="198"/>
                    </a:cubicBezTo>
                    <a:cubicBezTo>
                      <a:pt x="29" y="199"/>
                      <a:pt x="32" y="199"/>
                      <a:pt x="33" y="201"/>
                    </a:cubicBezTo>
                    <a:cubicBezTo>
                      <a:pt x="35" y="203"/>
                      <a:pt x="32" y="209"/>
                      <a:pt x="34" y="209"/>
                    </a:cubicBezTo>
                    <a:cubicBezTo>
                      <a:pt x="38" y="211"/>
                      <a:pt x="42" y="207"/>
                      <a:pt x="46" y="206"/>
                    </a:cubicBezTo>
                    <a:cubicBezTo>
                      <a:pt x="50" y="205"/>
                      <a:pt x="55" y="205"/>
                      <a:pt x="59" y="204"/>
                    </a:cubicBezTo>
                    <a:cubicBezTo>
                      <a:pt x="62" y="203"/>
                      <a:pt x="64" y="199"/>
                      <a:pt x="67" y="198"/>
                    </a:cubicBezTo>
                    <a:cubicBezTo>
                      <a:pt x="72" y="197"/>
                      <a:pt x="77" y="198"/>
                      <a:pt x="82" y="198"/>
                    </a:cubicBezTo>
                    <a:cubicBezTo>
                      <a:pt x="85" y="198"/>
                      <a:pt x="87" y="198"/>
                      <a:pt x="90" y="198"/>
                    </a:cubicBezTo>
                    <a:cubicBezTo>
                      <a:pt x="92" y="195"/>
                      <a:pt x="92" y="192"/>
                      <a:pt x="94" y="190"/>
                    </a:cubicBezTo>
                    <a:cubicBezTo>
                      <a:pt x="97" y="187"/>
                      <a:pt x="102" y="186"/>
                      <a:pt x="105" y="183"/>
                    </a:cubicBezTo>
                    <a:cubicBezTo>
                      <a:pt x="108" y="180"/>
                      <a:pt x="110" y="176"/>
                      <a:pt x="112" y="172"/>
                    </a:cubicBezTo>
                    <a:cubicBezTo>
                      <a:pt x="115" y="167"/>
                      <a:pt x="117" y="162"/>
                      <a:pt x="120" y="158"/>
                    </a:cubicBezTo>
                    <a:cubicBezTo>
                      <a:pt x="122" y="155"/>
                      <a:pt x="127" y="153"/>
                      <a:pt x="127" y="149"/>
                    </a:cubicBezTo>
                    <a:cubicBezTo>
                      <a:pt x="127" y="145"/>
                      <a:pt x="122" y="143"/>
                      <a:pt x="120" y="140"/>
                    </a:cubicBezTo>
                    <a:cubicBezTo>
                      <a:pt x="117" y="137"/>
                      <a:pt x="113" y="135"/>
                      <a:pt x="111" y="132"/>
                    </a:cubicBezTo>
                    <a:cubicBezTo>
                      <a:pt x="110" y="130"/>
                      <a:pt x="114" y="128"/>
                      <a:pt x="115" y="126"/>
                    </a:cubicBezTo>
                    <a:cubicBezTo>
                      <a:pt x="115" y="124"/>
                      <a:pt x="114" y="122"/>
                      <a:pt x="113" y="121"/>
                    </a:cubicBezTo>
                    <a:cubicBezTo>
                      <a:pt x="112" y="120"/>
                      <a:pt x="110" y="120"/>
                      <a:pt x="109" y="118"/>
                    </a:cubicBezTo>
                    <a:cubicBezTo>
                      <a:pt x="108" y="116"/>
                      <a:pt x="110" y="114"/>
                      <a:pt x="109" y="112"/>
                    </a:cubicBezTo>
                    <a:cubicBezTo>
                      <a:pt x="108" y="111"/>
                      <a:pt x="106" y="113"/>
                      <a:pt x="105" y="112"/>
                    </a:cubicBezTo>
                    <a:cubicBezTo>
                      <a:pt x="104" y="110"/>
                      <a:pt x="104" y="107"/>
                      <a:pt x="105" y="105"/>
                    </a:cubicBezTo>
                    <a:cubicBezTo>
                      <a:pt x="105" y="103"/>
                      <a:pt x="108" y="102"/>
                      <a:pt x="107" y="101"/>
                    </a:cubicBezTo>
                    <a:cubicBezTo>
                      <a:pt x="107" y="99"/>
                      <a:pt x="103" y="101"/>
                      <a:pt x="103" y="99"/>
                    </a:cubicBezTo>
                    <a:cubicBezTo>
                      <a:pt x="103" y="96"/>
                      <a:pt x="105" y="94"/>
                      <a:pt x="106" y="92"/>
                    </a:cubicBezTo>
                    <a:lnTo>
                      <a:pt x="109" y="88"/>
                    </a:lnTo>
                    <a:lnTo>
                      <a:pt x="94" y="65"/>
                    </a:lnTo>
                    <a:lnTo>
                      <a:pt x="104" y="53"/>
                    </a:lnTo>
                    <a:cubicBezTo>
                      <a:pt x="100" y="49"/>
                      <a:pt x="97" y="46"/>
                      <a:pt x="96" y="44"/>
                    </a:cubicBezTo>
                    <a:cubicBezTo>
                      <a:pt x="95" y="42"/>
                      <a:pt x="90" y="44"/>
                      <a:pt x="88" y="42"/>
                    </a:cubicBezTo>
                    <a:cubicBezTo>
                      <a:pt x="86" y="40"/>
                      <a:pt x="86" y="37"/>
                      <a:pt x="86" y="35"/>
                    </a:cubicBezTo>
                    <a:cubicBezTo>
                      <a:pt x="86" y="32"/>
                      <a:pt x="88" y="31"/>
                      <a:pt x="88" y="28"/>
                    </a:cubicBezTo>
                    <a:cubicBezTo>
                      <a:pt x="88" y="27"/>
                      <a:pt x="85" y="28"/>
                      <a:pt x="85" y="27"/>
                    </a:cubicBezTo>
                    <a:cubicBezTo>
                      <a:pt x="85" y="25"/>
                      <a:pt x="88" y="24"/>
                      <a:pt x="89" y="23"/>
                    </a:cubicBezTo>
                    <a:cubicBezTo>
                      <a:pt x="90" y="19"/>
                      <a:pt x="93" y="16"/>
                      <a:pt x="92" y="12"/>
                    </a:cubicBezTo>
                    <a:cubicBezTo>
                      <a:pt x="92" y="9"/>
                      <a:pt x="87" y="9"/>
                      <a:pt x="84" y="7"/>
                    </a:cubicBezTo>
                    <a:cubicBezTo>
                      <a:pt x="80" y="6"/>
                      <a:pt x="76" y="0"/>
                      <a:pt x="72" y="2"/>
                    </a:cubicBezTo>
                    <a:cubicBezTo>
                      <a:pt x="69" y="5"/>
                      <a:pt x="64" y="4"/>
                      <a:pt x="61" y="3"/>
                    </a:cubicBezTo>
                    <a:cubicBezTo>
                      <a:pt x="59" y="5"/>
                      <a:pt x="56" y="10"/>
                      <a:pt x="55" y="15"/>
                    </a:cubicBezTo>
                    <a:cubicBezTo>
                      <a:pt x="54" y="18"/>
                      <a:pt x="56" y="22"/>
                      <a:pt x="55" y="25"/>
                    </a:cubicBezTo>
                    <a:cubicBezTo>
                      <a:pt x="54" y="27"/>
                      <a:pt x="50" y="25"/>
                      <a:pt x="49" y="27"/>
                    </a:cubicBezTo>
                    <a:cubicBezTo>
                      <a:pt x="47" y="29"/>
                      <a:pt x="50" y="33"/>
                      <a:pt x="48" y="33"/>
                    </a:cubicBezTo>
                    <a:cubicBezTo>
                      <a:pt x="43" y="33"/>
                      <a:pt x="39" y="28"/>
                      <a:pt x="35" y="28"/>
                    </a:cubicBezTo>
                    <a:cubicBezTo>
                      <a:pt x="32" y="28"/>
                      <a:pt x="29" y="33"/>
                      <a:pt x="27" y="32"/>
                    </a:cubicBezTo>
                    <a:cubicBezTo>
                      <a:pt x="23" y="30"/>
                      <a:pt x="19" y="31"/>
                      <a:pt x="17" y="30"/>
                    </a:cubicBezTo>
                    <a:cubicBezTo>
                      <a:pt x="13" y="25"/>
                      <a:pt x="12" y="16"/>
                      <a:pt x="4" y="14"/>
                    </a:cubicBezTo>
                    <a:cubicBezTo>
                      <a:pt x="2" y="14"/>
                      <a:pt x="5" y="19"/>
                      <a:pt x="4" y="21"/>
                    </a:cubicBezTo>
                    <a:cubicBezTo>
                      <a:pt x="3" y="22"/>
                      <a:pt x="1" y="22"/>
                      <a:pt x="0" y="23"/>
                    </a:cubicBezTo>
                    <a:cubicBezTo>
                      <a:pt x="3" y="26"/>
                      <a:pt x="6" y="31"/>
                      <a:pt x="10" y="33"/>
                    </a:cubicBezTo>
                    <a:cubicBezTo>
                      <a:pt x="14" y="35"/>
                      <a:pt x="19" y="34"/>
                      <a:pt x="22" y="36"/>
                    </a:cubicBezTo>
                    <a:cubicBezTo>
                      <a:pt x="26" y="38"/>
                      <a:pt x="29" y="41"/>
                      <a:pt x="31" y="45"/>
                    </a:cubicBezTo>
                    <a:cubicBezTo>
                      <a:pt x="33" y="48"/>
                      <a:pt x="31" y="51"/>
                      <a:pt x="31" y="54"/>
                    </a:cubicBezTo>
                    <a:cubicBezTo>
                      <a:pt x="32" y="55"/>
                      <a:pt x="34" y="56"/>
                      <a:pt x="34" y="58"/>
                    </a:cubicBezTo>
                    <a:cubicBezTo>
                      <a:pt x="35" y="59"/>
                      <a:pt x="34" y="59"/>
                      <a:pt x="34" y="60"/>
                    </a:cubicBezTo>
                    <a:cubicBezTo>
                      <a:pt x="34" y="63"/>
                      <a:pt x="37" y="66"/>
                      <a:pt x="37" y="69"/>
                    </a:cubicBezTo>
                    <a:cubicBezTo>
                      <a:pt x="37" y="73"/>
                      <a:pt x="34" y="76"/>
                      <a:pt x="35" y="79"/>
                    </a:cubicBezTo>
                    <a:cubicBezTo>
                      <a:pt x="35" y="83"/>
                      <a:pt x="38" y="87"/>
                      <a:pt x="40" y="9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6" name="Freeform 2649"/>
              <p:cNvSpPr>
                <a:spLocks noChangeAspect="1"/>
              </p:cNvSpPr>
              <p:nvPr/>
            </p:nvSpPr>
            <p:spPr bwMode="auto">
              <a:xfrm>
                <a:off x="3012" y="1276"/>
                <a:ext cx="171" cy="329"/>
              </a:xfrm>
              <a:custGeom>
                <a:avLst/>
                <a:gdLst>
                  <a:gd name="T0" fmla="*/ 6 w 143"/>
                  <a:gd name="T1" fmla="*/ 234 h 274"/>
                  <a:gd name="T2" fmla="*/ 17 w 143"/>
                  <a:gd name="T3" fmla="*/ 217 h 274"/>
                  <a:gd name="T4" fmla="*/ 19 w 143"/>
                  <a:gd name="T5" fmla="*/ 195 h 274"/>
                  <a:gd name="T6" fmla="*/ 11 w 143"/>
                  <a:gd name="T7" fmla="*/ 177 h 274"/>
                  <a:gd name="T8" fmla="*/ 19 w 143"/>
                  <a:gd name="T9" fmla="*/ 125 h 274"/>
                  <a:gd name="T10" fmla="*/ 33 w 143"/>
                  <a:gd name="T11" fmla="*/ 115 h 274"/>
                  <a:gd name="T12" fmla="*/ 42 w 143"/>
                  <a:gd name="T13" fmla="*/ 74 h 274"/>
                  <a:gd name="T14" fmla="*/ 62 w 143"/>
                  <a:gd name="T15" fmla="*/ 54 h 274"/>
                  <a:gd name="T16" fmla="*/ 79 w 143"/>
                  <a:gd name="T17" fmla="*/ 26 h 274"/>
                  <a:gd name="T18" fmla="*/ 88 w 143"/>
                  <a:gd name="T19" fmla="*/ 13 h 274"/>
                  <a:gd name="T20" fmla="*/ 114 w 143"/>
                  <a:gd name="T21" fmla="*/ 18 h 274"/>
                  <a:gd name="T22" fmla="*/ 123 w 143"/>
                  <a:gd name="T23" fmla="*/ 2 h 274"/>
                  <a:gd name="T24" fmla="*/ 149 w 143"/>
                  <a:gd name="T25" fmla="*/ 18 h 274"/>
                  <a:gd name="T26" fmla="*/ 160 w 143"/>
                  <a:gd name="T27" fmla="*/ 40 h 274"/>
                  <a:gd name="T28" fmla="*/ 164 w 143"/>
                  <a:gd name="T29" fmla="*/ 47 h 274"/>
                  <a:gd name="T30" fmla="*/ 165 w 143"/>
                  <a:gd name="T31" fmla="*/ 70 h 274"/>
                  <a:gd name="T32" fmla="*/ 160 w 143"/>
                  <a:gd name="T33" fmla="*/ 84 h 274"/>
                  <a:gd name="T34" fmla="*/ 148 w 143"/>
                  <a:gd name="T35" fmla="*/ 91 h 274"/>
                  <a:gd name="T36" fmla="*/ 139 w 143"/>
                  <a:gd name="T37" fmla="*/ 98 h 274"/>
                  <a:gd name="T38" fmla="*/ 140 w 143"/>
                  <a:gd name="T39" fmla="*/ 116 h 274"/>
                  <a:gd name="T40" fmla="*/ 123 w 143"/>
                  <a:gd name="T41" fmla="*/ 134 h 274"/>
                  <a:gd name="T42" fmla="*/ 102 w 143"/>
                  <a:gd name="T43" fmla="*/ 146 h 274"/>
                  <a:gd name="T44" fmla="*/ 92 w 143"/>
                  <a:gd name="T45" fmla="*/ 161 h 274"/>
                  <a:gd name="T46" fmla="*/ 87 w 143"/>
                  <a:gd name="T47" fmla="*/ 168 h 274"/>
                  <a:gd name="T48" fmla="*/ 81 w 143"/>
                  <a:gd name="T49" fmla="*/ 184 h 274"/>
                  <a:gd name="T50" fmla="*/ 90 w 143"/>
                  <a:gd name="T51" fmla="*/ 214 h 274"/>
                  <a:gd name="T52" fmla="*/ 111 w 143"/>
                  <a:gd name="T53" fmla="*/ 227 h 274"/>
                  <a:gd name="T54" fmla="*/ 93 w 143"/>
                  <a:gd name="T55" fmla="*/ 234 h 274"/>
                  <a:gd name="T56" fmla="*/ 103 w 143"/>
                  <a:gd name="T57" fmla="*/ 238 h 274"/>
                  <a:gd name="T58" fmla="*/ 92 w 143"/>
                  <a:gd name="T59" fmla="*/ 245 h 274"/>
                  <a:gd name="T60" fmla="*/ 80 w 143"/>
                  <a:gd name="T61" fmla="*/ 257 h 274"/>
                  <a:gd name="T62" fmla="*/ 75 w 143"/>
                  <a:gd name="T63" fmla="*/ 298 h 274"/>
                  <a:gd name="T64" fmla="*/ 55 w 143"/>
                  <a:gd name="T65" fmla="*/ 310 h 274"/>
                  <a:gd name="T66" fmla="*/ 51 w 143"/>
                  <a:gd name="T67" fmla="*/ 325 h 274"/>
                  <a:gd name="T68" fmla="*/ 29 w 143"/>
                  <a:gd name="T69" fmla="*/ 328 h 274"/>
                  <a:gd name="T70" fmla="*/ 31 w 143"/>
                  <a:gd name="T71" fmla="*/ 319 h 274"/>
                  <a:gd name="T72" fmla="*/ 29 w 143"/>
                  <a:gd name="T73" fmla="*/ 309 h 274"/>
                  <a:gd name="T74" fmla="*/ 29 w 143"/>
                  <a:gd name="T75" fmla="*/ 303 h 274"/>
                  <a:gd name="T76" fmla="*/ 12 w 143"/>
                  <a:gd name="T77" fmla="*/ 285 h 274"/>
                  <a:gd name="T78" fmla="*/ 10 w 143"/>
                  <a:gd name="T79" fmla="*/ 262 h 274"/>
                  <a:gd name="T80" fmla="*/ 5 w 143"/>
                  <a:gd name="T81" fmla="*/ 249 h 274"/>
                  <a:gd name="T82" fmla="*/ 6 w 143"/>
                  <a:gd name="T83" fmla="*/ 244 h 2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43"/>
                  <a:gd name="T127" fmla="*/ 0 h 274"/>
                  <a:gd name="T128" fmla="*/ 143 w 143"/>
                  <a:gd name="T129" fmla="*/ 274 h 2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43" h="274">
                    <a:moveTo>
                      <a:pt x="5" y="203"/>
                    </a:moveTo>
                    <a:cubicBezTo>
                      <a:pt x="5" y="200"/>
                      <a:pt x="5" y="197"/>
                      <a:pt x="5" y="195"/>
                    </a:cubicBezTo>
                    <a:cubicBezTo>
                      <a:pt x="6" y="192"/>
                      <a:pt x="7" y="189"/>
                      <a:pt x="9" y="186"/>
                    </a:cubicBezTo>
                    <a:cubicBezTo>
                      <a:pt x="10" y="184"/>
                      <a:pt x="14" y="184"/>
                      <a:pt x="14" y="181"/>
                    </a:cubicBezTo>
                    <a:cubicBezTo>
                      <a:pt x="15" y="176"/>
                      <a:pt x="12" y="170"/>
                      <a:pt x="13" y="164"/>
                    </a:cubicBezTo>
                    <a:cubicBezTo>
                      <a:pt x="13" y="163"/>
                      <a:pt x="16" y="163"/>
                      <a:pt x="16" y="162"/>
                    </a:cubicBezTo>
                    <a:cubicBezTo>
                      <a:pt x="17" y="161"/>
                      <a:pt x="18" y="159"/>
                      <a:pt x="17" y="158"/>
                    </a:cubicBezTo>
                    <a:cubicBezTo>
                      <a:pt x="15" y="154"/>
                      <a:pt x="9" y="151"/>
                      <a:pt x="9" y="147"/>
                    </a:cubicBezTo>
                    <a:cubicBezTo>
                      <a:pt x="9" y="136"/>
                      <a:pt x="9" y="125"/>
                      <a:pt x="10" y="113"/>
                    </a:cubicBezTo>
                    <a:cubicBezTo>
                      <a:pt x="10" y="110"/>
                      <a:pt x="13" y="106"/>
                      <a:pt x="16" y="104"/>
                    </a:cubicBezTo>
                    <a:cubicBezTo>
                      <a:pt x="21" y="102"/>
                      <a:pt x="27" y="107"/>
                      <a:pt x="31" y="104"/>
                    </a:cubicBezTo>
                    <a:cubicBezTo>
                      <a:pt x="33" y="102"/>
                      <a:pt x="28" y="99"/>
                      <a:pt x="28" y="96"/>
                    </a:cubicBezTo>
                    <a:cubicBezTo>
                      <a:pt x="28" y="86"/>
                      <a:pt x="32" y="77"/>
                      <a:pt x="33" y="68"/>
                    </a:cubicBezTo>
                    <a:cubicBezTo>
                      <a:pt x="34" y="66"/>
                      <a:pt x="33" y="64"/>
                      <a:pt x="35" y="62"/>
                    </a:cubicBezTo>
                    <a:cubicBezTo>
                      <a:pt x="37" y="60"/>
                      <a:pt x="43" y="62"/>
                      <a:pt x="44" y="59"/>
                    </a:cubicBezTo>
                    <a:cubicBezTo>
                      <a:pt x="45" y="54"/>
                      <a:pt x="48" y="49"/>
                      <a:pt x="52" y="45"/>
                    </a:cubicBezTo>
                    <a:cubicBezTo>
                      <a:pt x="54" y="43"/>
                      <a:pt x="51" y="40"/>
                      <a:pt x="52" y="37"/>
                    </a:cubicBezTo>
                    <a:cubicBezTo>
                      <a:pt x="56" y="31"/>
                      <a:pt x="60" y="25"/>
                      <a:pt x="66" y="22"/>
                    </a:cubicBezTo>
                    <a:cubicBezTo>
                      <a:pt x="68" y="21"/>
                      <a:pt x="71" y="27"/>
                      <a:pt x="72" y="25"/>
                    </a:cubicBezTo>
                    <a:cubicBezTo>
                      <a:pt x="75" y="21"/>
                      <a:pt x="72" y="15"/>
                      <a:pt x="74" y="11"/>
                    </a:cubicBezTo>
                    <a:cubicBezTo>
                      <a:pt x="76" y="9"/>
                      <a:pt x="80" y="9"/>
                      <a:pt x="82" y="10"/>
                    </a:cubicBezTo>
                    <a:cubicBezTo>
                      <a:pt x="87" y="11"/>
                      <a:pt x="91" y="18"/>
                      <a:pt x="95" y="15"/>
                    </a:cubicBezTo>
                    <a:cubicBezTo>
                      <a:pt x="99" y="13"/>
                      <a:pt x="94" y="6"/>
                      <a:pt x="96" y="2"/>
                    </a:cubicBezTo>
                    <a:cubicBezTo>
                      <a:pt x="97" y="0"/>
                      <a:pt x="101" y="2"/>
                      <a:pt x="103" y="2"/>
                    </a:cubicBezTo>
                    <a:cubicBezTo>
                      <a:pt x="106" y="5"/>
                      <a:pt x="109" y="10"/>
                      <a:pt x="113" y="12"/>
                    </a:cubicBezTo>
                    <a:cubicBezTo>
                      <a:pt x="117" y="14"/>
                      <a:pt x="122" y="13"/>
                      <a:pt x="125" y="15"/>
                    </a:cubicBezTo>
                    <a:cubicBezTo>
                      <a:pt x="129" y="17"/>
                      <a:pt x="132" y="20"/>
                      <a:pt x="134" y="24"/>
                    </a:cubicBezTo>
                    <a:cubicBezTo>
                      <a:pt x="136" y="27"/>
                      <a:pt x="134" y="30"/>
                      <a:pt x="134" y="33"/>
                    </a:cubicBezTo>
                    <a:cubicBezTo>
                      <a:pt x="135" y="34"/>
                      <a:pt x="137" y="35"/>
                      <a:pt x="137" y="37"/>
                    </a:cubicBezTo>
                    <a:cubicBezTo>
                      <a:pt x="138" y="38"/>
                      <a:pt x="137" y="38"/>
                      <a:pt x="137" y="39"/>
                    </a:cubicBezTo>
                    <a:cubicBezTo>
                      <a:pt x="137" y="42"/>
                      <a:pt x="140" y="45"/>
                      <a:pt x="140" y="48"/>
                    </a:cubicBezTo>
                    <a:cubicBezTo>
                      <a:pt x="140" y="52"/>
                      <a:pt x="137" y="55"/>
                      <a:pt x="138" y="58"/>
                    </a:cubicBezTo>
                    <a:cubicBezTo>
                      <a:pt x="138" y="62"/>
                      <a:pt x="141" y="66"/>
                      <a:pt x="143" y="70"/>
                    </a:cubicBezTo>
                    <a:cubicBezTo>
                      <a:pt x="140" y="70"/>
                      <a:pt x="137" y="70"/>
                      <a:pt x="134" y="70"/>
                    </a:cubicBezTo>
                    <a:cubicBezTo>
                      <a:pt x="130" y="70"/>
                      <a:pt x="127" y="67"/>
                      <a:pt x="124" y="69"/>
                    </a:cubicBezTo>
                    <a:cubicBezTo>
                      <a:pt x="122" y="70"/>
                      <a:pt x="126" y="74"/>
                      <a:pt x="124" y="76"/>
                    </a:cubicBezTo>
                    <a:cubicBezTo>
                      <a:pt x="122" y="78"/>
                      <a:pt x="118" y="76"/>
                      <a:pt x="116" y="78"/>
                    </a:cubicBezTo>
                    <a:cubicBezTo>
                      <a:pt x="115" y="79"/>
                      <a:pt x="117" y="81"/>
                      <a:pt x="116" y="82"/>
                    </a:cubicBezTo>
                    <a:cubicBezTo>
                      <a:pt x="114" y="84"/>
                      <a:pt x="108" y="86"/>
                      <a:pt x="109" y="89"/>
                    </a:cubicBezTo>
                    <a:cubicBezTo>
                      <a:pt x="109" y="93"/>
                      <a:pt x="117" y="94"/>
                      <a:pt x="117" y="97"/>
                    </a:cubicBezTo>
                    <a:cubicBezTo>
                      <a:pt x="117" y="101"/>
                      <a:pt x="110" y="100"/>
                      <a:pt x="109" y="102"/>
                    </a:cubicBezTo>
                    <a:cubicBezTo>
                      <a:pt x="108" y="106"/>
                      <a:pt x="107" y="110"/>
                      <a:pt x="103" y="112"/>
                    </a:cubicBezTo>
                    <a:cubicBezTo>
                      <a:pt x="99" y="113"/>
                      <a:pt x="95" y="116"/>
                      <a:pt x="91" y="118"/>
                    </a:cubicBezTo>
                    <a:cubicBezTo>
                      <a:pt x="89" y="119"/>
                      <a:pt x="87" y="120"/>
                      <a:pt x="85" y="122"/>
                    </a:cubicBezTo>
                    <a:cubicBezTo>
                      <a:pt x="82" y="124"/>
                      <a:pt x="78" y="127"/>
                      <a:pt x="76" y="130"/>
                    </a:cubicBezTo>
                    <a:cubicBezTo>
                      <a:pt x="75" y="131"/>
                      <a:pt x="77" y="133"/>
                      <a:pt x="77" y="134"/>
                    </a:cubicBezTo>
                    <a:cubicBezTo>
                      <a:pt x="75" y="135"/>
                      <a:pt x="71" y="135"/>
                      <a:pt x="71" y="137"/>
                    </a:cubicBezTo>
                    <a:cubicBezTo>
                      <a:pt x="71" y="139"/>
                      <a:pt x="73" y="138"/>
                      <a:pt x="73" y="140"/>
                    </a:cubicBezTo>
                    <a:cubicBezTo>
                      <a:pt x="74" y="145"/>
                      <a:pt x="73" y="149"/>
                      <a:pt x="71" y="153"/>
                    </a:cubicBezTo>
                    <a:cubicBezTo>
                      <a:pt x="70" y="154"/>
                      <a:pt x="69" y="151"/>
                      <a:pt x="68" y="153"/>
                    </a:cubicBezTo>
                    <a:cubicBezTo>
                      <a:pt x="67" y="155"/>
                      <a:pt x="68" y="158"/>
                      <a:pt x="69" y="161"/>
                    </a:cubicBezTo>
                    <a:cubicBezTo>
                      <a:pt x="70" y="167"/>
                      <a:pt x="71" y="173"/>
                      <a:pt x="75" y="178"/>
                    </a:cubicBezTo>
                    <a:cubicBezTo>
                      <a:pt x="77" y="180"/>
                      <a:pt x="82" y="176"/>
                      <a:pt x="85" y="178"/>
                    </a:cubicBezTo>
                    <a:cubicBezTo>
                      <a:pt x="89" y="181"/>
                      <a:pt x="93" y="184"/>
                      <a:pt x="93" y="189"/>
                    </a:cubicBezTo>
                    <a:cubicBezTo>
                      <a:pt x="93" y="193"/>
                      <a:pt x="88" y="195"/>
                      <a:pt x="85" y="196"/>
                    </a:cubicBezTo>
                    <a:cubicBezTo>
                      <a:pt x="83" y="197"/>
                      <a:pt x="80" y="194"/>
                      <a:pt x="78" y="195"/>
                    </a:cubicBezTo>
                    <a:cubicBezTo>
                      <a:pt x="77" y="196"/>
                      <a:pt x="74" y="200"/>
                      <a:pt x="76" y="200"/>
                    </a:cubicBezTo>
                    <a:cubicBezTo>
                      <a:pt x="79" y="202"/>
                      <a:pt x="83" y="196"/>
                      <a:pt x="86" y="198"/>
                    </a:cubicBezTo>
                    <a:cubicBezTo>
                      <a:pt x="88" y="200"/>
                      <a:pt x="84" y="204"/>
                      <a:pt x="81" y="205"/>
                    </a:cubicBezTo>
                    <a:cubicBezTo>
                      <a:pt x="80" y="206"/>
                      <a:pt x="79" y="204"/>
                      <a:pt x="77" y="204"/>
                    </a:cubicBezTo>
                    <a:cubicBezTo>
                      <a:pt x="76" y="205"/>
                      <a:pt x="76" y="206"/>
                      <a:pt x="75" y="207"/>
                    </a:cubicBezTo>
                    <a:cubicBezTo>
                      <a:pt x="72" y="209"/>
                      <a:pt x="68" y="210"/>
                      <a:pt x="67" y="214"/>
                    </a:cubicBezTo>
                    <a:cubicBezTo>
                      <a:pt x="66" y="217"/>
                      <a:pt x="68" y="222"/>
                      <a:pt x="68" y="226"/>
                    </a:cubicBezTo>
                    <a:cubicBezTo>
                      <a:pt x="67" y="233"/>
                      <a:pt x="65" y="241"/>
                      <a:pt x="63" y="248"/>
                    </a:cubicBezTo>
                    <a:cubicBezTo>
                      <a:pt x="62" y="251"/>
                      <a:pt x="60" y="256"/>
                      <a:pt x="57" y="258"/>
                    </a:cubicBezTo>
                    <a:cubicBezTo>
                      <a:pt x="54" y="260"/>
                      <a:pt x="49" y="257"/>
                      <a:pt x="46" y="258"/>
                    </a:cubicBezTo>
                    <a:cubicBezTo>
                      <a:pt x="43" y="259"/>
                      <a:pt x="40" y="261"/>
                      <a:pt x="40" y="263"/>
                    </a:cubicBezTo>
                    <a:cubicBezTo>
                      <a:pt x="39" y="266"/>
                      <a:pt x="45" y="268"/>
                      <a:pt x="43" y="271"/>
                    </a:cubicBezTo>
                    <a:cubicBezTo>
                      <a:pt x="42" y="273"/>
                      <a:pt x="37" y="272"/>
                      <a:pt x="33" y="272"/>
                    </a:cubicBezTo>
                    <a:cubicBezTo>
                      <a:pt x="30" y="273"/>
                      <a:pt x="27" y="274"/>
                      <a:pt x="24" y="273"/>
                    </a:cubicBezTo>
                    <a:cubicBezTo>
                      <a:pt x="23" y="273"/>
                      <a:pt x="24" y="271"/>
                      <a:pt x="24" y="270"/>
                    </a:cubicBezTo>
                    <a:cubicBezTo>
                      <a:pt x="25" y="269"/>
                      <a:pt x="27" y="267"/>
                      <a:pt x="26" y="266"/>
                    </a:cubicBezTo>
                    <a:cubicBezTo>
                      <a:pt x="25" y="263"/>
                      <a:pt x="19" y="261"/>
                      <a:pt x="18" y="257"/>
                    </a:cubicBezTo>
                    <a:cubicBezTo>
                      <a:pt x="18" y="256"/>
                      <a:pt x="23" y="259"/>
                      <a:pt x="24" y="257"/>
                    </a:cubicBezTo>
                    <a:cubicBezTo>
                      <a:pt x="25" y="255"/>
                      <a:pt x="20" y="254"/>
                      <a:pt x="20" y="252"/>
                    </a:cubicBezTo>
                    <a:cubicBezTo>
                      <a:pt x="20" y="251"/>
                      <a:pt x="25" y="253"/>
                      <a:pt x="24" y="252"/>
                    </a:cubicBezTo>
                    <a:cubicBezTo>
                      <a:pt x="22" y="246"/>
                      <a:pt x="18" y="240"/>
                      <a:pt x="14" y="236"/>
                    </a:cubicBezTo>
                    <a:cubicBezTo>
                      <a:pt x="13" y="235"/>
                      <a:pt x="10" y="239"/>
                      <a:pt x="10" y="237"/>
                    </a:cubicBezTo>
                    <a:cubicBezTo>
                      <a:pt x="8" y="233"/>
                      <a:pt x="9" y="229"/>
                      <a:pt x="9" y="225"/>
                    </a:cubicBezTo>
                    <a:cubicBezTo>
                      <a:pt x="9" y="222"/>
                      <a:pt x="9" y="220"/>
                      <a:pt x="8" y="218"/>
                    </a:cubicBezTo>
                    <a:cubicBezTo>
                      <a:pt x="8" y="217"/>
                      <a:pt x="5" y="217"/>
                      <a:pt x="5" y="216"/>
                    </a:cubicBezTo>
                    <a:cubicBezTo>
                      <a:pt x="4" y="213"/>
                      <a:pt x="5" y="210"/>
                      <a:pt x="4" y="207"/>
                    </a:cubicBezTo>
                    <a:cubicBezTo>
                      <a:pt x="3" y="206"/>
                      <a:pt x="0" y="205"/>
                      <a:pt x="1" y="204"/>
                    </a:cubicBezTo>
                    <a:cubicBezTo>
                      <a:pt x="1" y="202"/>
                      <a:pt x="4" y="203"/>
                      <a:pt x="5" y="20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7" name="Freeform 2650"/>
              <p:cNvSpPr>
                <a:spLocks noChangeAspect="1"/>
              </p:cNvSpPr>
              <p:nvPr/>
            </p:nvSpPr>
            <p:spPr bwMode="auto">
              <a:xfrm>
                <a:off x="2925" y="1224"/>
                <a:ext cx="345" cy="320"/>
              </a:xfrm>
              <a:custGeom>
                <a:avLst/>
                <a:gdLst>
                  <a:gd name="T0" fmla="*/ 84 w 287"/>
                  <a:gd name="T1" fmla="*/ 283 h 267"/>
                  <a:gd name="T2" fmla="*/ 78 w 287"/>
                  <a:gd name="T3" fmla="*/ 294 h 267"/>
                  <a:gd name="T4" fmla="*/ 47 w 287"/>
                  <a:gd name="T5" fmla="*/ 316 h 267"/>
                  <a:gd name="T6" fmla="*/ 7 w 287"/>
                  <a:gd name="T7" fmla="*/ 300 h 267"/>
                  <a:gd name="T8" fmla="*/ 16 w 287"/>
                  <a:gd name="T9" fmla="*/ 284 h 267"/>
                  <a:gd name="T10" fmla="*/ 16 w 287"/>
                  <a:gd name="T11" fmla="*/ 276 h 267"/>
                  <a:gd name="T12" fmla="*/ 11 w 287"/>
                  <a:gd name="T13" fmla="*/ 274 h 267"/>
                  <a:gd name="T14" fmla="*/ 6 w 287"/>
                  <a:gd name="T15" fmla="*/ 250 h 267"/>
                  <a:gd name="T16" fmla="*/ 8 w 287"/>
                  <a:gd name="T17" fmla="*/ 233 h 267"/>
                  <a:gd name="T18" fmla="*/ 1 w 287"/>
                  <a:gd name="T19" fmla="*/ 223 h 267"/>
                  <a:gd name="T20" fmla="*/ 30 w 287"/>
                  <a:gd name="T21" fmla="*/ 222 h 267"/>
                  <a:gd name="T22" fmla="*/ 36 w 287"/>
                  <a:gd name="T23" fmla="*/ 213 h 267"/>
                  <a:gd name="T24" fmla="*/ 46 w 287"/>
                  <a:gd name="T25" fmla="*/ 211 h 267"/>
                  <a:gd name="T26" fmla="*/ 54 w 287"/>
                  <a:gd name="T27" fmla="*/ 195 h 267"/>
                  <a:gd name="T28" fmla="*/ 65 w 287"/>
                  <a:gd name="T29" fmla="*/ 192 h 267"/>
                  <a:gd name="T30" fmla="*/ 85 w 287"/>
                  <a:gd name="T31" fmla="*/ 182 h 267"/>
                  <a:gd name="T32" fmla="*/ 65 w 287"/>
                  <a:gd name="T33" fmla="*/ 183 h 267"/>
                  <a:gd name="T34" fmla="*/ 94 w 287"/>
                  <a:gd name="T35" fmla="*/ 168 h 267"/>
                  <a:gd name="T36" fmla="*/ 103 w 287"/>
                  <a:gd name="T37" fmla="*/ 149 h 267"/>
                  <a:gd name="T38" fmla="*/ 108 w 287"/>
                  <a:gd name="T39" fmla="*/ 129 h 267"/>
                  <a:gd name="T40" fmla="*/ 112 w 287"/>
                  <a:gd name="T41" fmla="*/ 119 h 267"/>
                  <a:gd name="T42" fmla="*/ 127 w 287"/>
                  <a:gd name="T43" fmla="*/ 107 h 267"/>
                  <a:gd name="T44" fmla="*/ 137 w 287"/>
                  <a:gd name="T45" fmla="*/ 96 h 267"/>
                  <a:gd name="T46" fmla="*/ 132 w 287"/>
                  <a:gd name="T47" fmla="*/ 89 h 267"/>
                  <a:gd name="T48" fmla="*/ 165 w 287"/>
                  <a:gd name="T49" fmla="*/ 72 h 267"/>
                  <a:gd name="T50" fmla="*/ 142 w 287"/>
                  <a:gd name="T51" fmla="*/ 56 h 267"/>
                  <a:gd name="T52" fmla="*/ 155 w 287"/>
                  <a:gd name="T53" fmla="*/ 67 h 267"/>
                  <a:gd name="T54" fmla="*/ 161 w 287"/>
                  <a:gd name="T55" fmla="*/ 59 h 267"/>
                  <a:gd name="T56" fmla="*/ 173 w 287"/>
                  <a:gd name="T57" fmla="*/ 43 h 267"/>
                  <a:gd name="T58" fmla="*/ 189 w 287"/>
                  <a:gd name="T59" fmla="*/ 48 h 267"/>
                  <a:gd name="T60" fmla="*/ 194 w 287"/>
                  <a:gd name="T61" fmla="*/ 43 h 267"/>
                  <a:gd name="T62" fmla="*/ 200 w 287"/>
                  <a:gd name="T63" fmla="*/ 47 h 267"/>
                  <a:gd name="T64" fmla="*/ 224 w 287"/>
                  <a:gd name="T65" fmla="*/ 42 h 267"/>
                  <a:gd name="T66" fmla="*/ 225 w 287"/>
                  <a:gd name="T67" fmla="*/ 23 h 267"/>
                  <a:gd name="T68" fmla="*/ 244 w 287"/>
                  <a:gd name="T69" fmla="*/ 24 h 267"/>
                  <a:gd name="T70" fmla="*/ 257 w 287"/>
                  <a:gd name="T71" fmla="*/ 4 h 267"/>
                  <a:gd name="T72" fmla="*/ 274 w 287"/>
                  <a:gd name="T73" fmla="*/ 10 h 267"/>
                  <a:gd name="T74" fmla="*/ 279 w 287"/>
                  <a:gd name="T75" fmla="*/ 12 h 267"/>
                  <a:gd name="T76" fmla="*/ 291 w 287"/>
                  <a:gd name="T77" fmla="*/ 18 h 267"/>
                  <a:gd name="T78" fmla="*/ 303 w 287"/>
                  <a:gd name="T79" fmla="*/ 1 h 267"/>
                  <a:gd name="T80" fmla="*/ 305 w 287"/>
                  <a:gd name="T81" fmla="*/ 14 h 267"/>
                  <a:gd name="T82" fmla="*/ 315 w 287"/>
                  <a:gd name="T83" fmla="*/ 8 h 267"/>
                  <a:gd name="T84" fmla="*/ 343 w 287"/>
                  <a:gd name="T85" fmla="*/ 23 h 267"/>
                  <a:gd name="T86" fmla="*/ 329 w 287"/>
                  <a:gd name="T87" fmla="*/ 34 h 267"/>
                  <a:gd name="T88" fmla="*/ 345 w 287"/>
                  <a:gd name="T89" fmla="*/ 40 h 267"/>
                  <a:gd name="T90" fmla="*/ 332 w 287"/>
                  <a:gd name="T91" fmla="*/ 46 h 267"/>
                  <a:gd name="T92" fmla="*/ 317 w 287"/>
                  <a:gd name="T93" fmla="*/ 55 h 267"/>
                  <a:gd name="T94" fmla="*/ 297 w 287"/>
                  <a:gd name="T95" fmla="*/ 30 h 267"/>
                  <a:gd name="T96" fmla="*/ 276 w 287"/>
                  <a:gd name="T97" fmla="*/ 58 h 267"/>
                  <a:gd name="T98" fmla="*/ 252 w 287"/>
                  <a:gd name="T99" fmla="*/ 61 h 267"/>
                  <a:gd name="T100" fmla="*/ 215 w 287"/>
                  <a:gd name="T101" fmla="*/ 44 h 267"/>
                  <a:gd name="T102" fmla="*/ 202 w 287"/>
                  <a:gd name="T103" fmla="*/ 55 h 267"/>
                  <a:gd name="T104" fmla="*/ 176 w 287"/>
                  <a:gd name="T105" fmla="*/ 66 h 267"/>
                  <a:gd name="T106" fmla="*/ 149 w 287"/>
                  <a:gd name="T107" fmla="*/ 97 h 267"/>
                  <a:gd name="T108" fmla="*/ 129 w 287"/>
                  <a:gd name="T109" fmla="*/ 127 h 267"/>
                  <a:gd name="T110" fmla="*/ 124 w 287"/>
                  <a:gd name="T111" fmla="*/ 177 h 267"/>
                  <a:gd name="T112" fmla="*/ 97 w 287"/>
                  <a:gd name="T113" fmla="*/ 229 h 267"/>
                  <a:gd name="T114" fmla="*/ 102 w 287"/>
                  <a:gd name="T115" fmla="*/ 249 h 267"/>
                  <a:gd name="T116" fmla="*/ 93 w 287"/>
                  <a:gd name="T117" fmla="*/ 286 h 26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7"/>
                  <a:gd name="T178" fmla="*/ 0 h 267"/>
                  <a:gd name="T179" fmla="*/ 287 w 287"/>
                  <a:gd name="T180" fmla="*/ 267 h 26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7" h="267">
                    <a:moveTo>
                      <a:pt x="77" y="247"/>
                    </a:moveTo>
                    <a:cubicBezTo>
                      <a:pt x="76" y="246"/>
                      <a:pt x="71" y="246"/>
                      <a:pt x="70" y="244"/>
                    </a:cubicBezTo>
                    <a:cubicBezTo>
                      <a:pt x="68" y="242"/>
                      <a:pt x="70" y="239"/>
                      <a:pt x="70" y="236"/>
                    </a:cubicBezTo>
                    <a:cubicBezTo>
                      <a:pt x="69" y="234"/>
                      <a:pt x="69" y="230"/>
                      <a:pt x="66" y="230"/>
                    </a:cubicBezTo>
                    <a:cubicBezTo>
                      <a:pt x="64" y="231"/>
                      <a:pt x="65" y="235"/>
                      <a:pt x="65" y="237"/>
                    </a:cubicBezTo>
                    <a:cubicBezTo>
                      <a:pt x="65" y="240"/>
                      <a:pt x="66" y="243"/>
                      <a:pt x="65" y="245"/>
                    </a:cubicBezTo>
                    <a:cubicBezTo>
                      <a:pt x="64" y="247"/>
                      <a:pt x="62" y="249"/>
                      <a:pt x="60" y="249"/>
                    </a:cubicBezTo>
                    <a:cubicBezTo>
                      <a:pt x="58" y="250"/>
                      <a:pt x="57" y="247"/>
                      <a:pt x="55" y="248"/>
                    </a:cubicBezTo>
                    <a:cubicBezTo>
                      <a:pt x="49" y="252"/>
                      <a:pt x="45" y="260"/>
                      <a:pt x="39" y="264"/>
                    </a:cubicBezTo>
                    <a:cubicBezTo>
                      <a:pt x="36" y="266"/>
                      <a:pt x="32" y="267"/>
                      <a:pt x="29" y="266"/>
                    </a:cubicBezTo>
                    <a:cubicBezTo>
                      <a:pt x="23" y="264"/>
                      <a:pt x="17" y="261"/>
                      <a:pt x="11" y="258"/>
                    </a:cubicBezTo>
                    <a:cubicBezTo>
                      <a:pt x="9" y="256"/>
                      <a:pt x="6" y="253"/>
                      <a:pt x="6" y="250"/>
                    </a:cubicBezTo>
                    <a:cubicBezTo>
                      <a:pt x="7" y="248"/>
                      <a:pt x="12" y="250"/>
                      <a:pt x="14" y="249"/>
                    </a:cubicBezTo>
                    <a:cubicBezTo>
                      <a:pt x="16" y="247"/>
                      <a:pt x="16" y="244"/>
                      <a:pt x="16" y="242"/>
                    </a:cubicBezTo>
                    <a:cubicBezTo>
                      <a:pt x="16" y="240"/>
                      <a:pt x="15" y="237"/>
                      <a:pt x="13" y="237"/>
                    </a:cubicBezTo>
                    <a:cubicBezTo>
                      <a:pt x="10" y="236"/>
                      <a:pt x="7" y="241"/>
                      <a:pt x="5" y="240"/>
                    </a:cubicBezTo>
                    <a:cubicBezTo>
                      <a:pt x="3" y="239"/>
                      <a:pt x="7" y="236"/>
                      <a:pt x="8" y="235"/>
                    </a:cubicBezTo>
                    <a:cubicBezTo>
                      <a:pt x="10" y="233"/>
                      <a:pt x="11" y="232"/>
                      <a:pt x="13" y="230"/>
                    </a:cubicBezTo>
                    <a:cubicBezTo>
                      <a:pt x="15" y="227"/>
                      <a:pt x="17" y="224"/>
                      <a:pt x="19" y="221"/>
                    </a:cubicBezTo>
                    <a:cubicBezTo>
                      <a:pt x="19" y="220"/>
                      <a:pt x="17" y="220"/>
                      <a:pt x="17" y="221"/>
                    </a:cubicBezTo>
                    <a:cubicBezTo>
                      <a:pt x="14" y="223"/>
                      <a:pt x="13" y="228"/>
                      <a:pt x="9" y="229"/>
                    </a:cubicBezTo>
                    <a:cubicBezTo>
                      <a:pt x="6" y="229"/>
                      <a:pt x="6" y="224"/>
                      <a:pt x="5" y="222"/>
                    </a:cubicBezTo>
                    <a:cubicBezTo>
                      <a:pt x="3" y="220"/>
                      <a:pt x="0" y="218"/>
                      <a:pt x="0" y="215"/>
                    </a:cubicBezTo>
                    <a:cubicBezTo>
                      <a:pt x="0" y="213"/>
                      <a:pt x="4" y="212"/>
                      <a:pt x="5" y="209"/>
                    </a:cubicBezTo>
                    <a:cubicBezTo>
                      <a:pt x="5" y="207"/>
                      <a:pt x="5" y="204"/>
                      <a:pt x="5" y="202"/>
                    </a:cubicBezTo>
                    <a:cubicBezTo>
                      <a:pt x="4" y="200"/>
                      <a:pt x="0" y="200"/>
                      <a:pt x="0" y="199"/>
                    </a:cubicBezTo>
                    <a:cubicBezTo>
                      <a:pt x="1" y="196"/>
                      <a:pt x="4" y="195"/>
                      <a:pt x="7" y="194"/>
                    </a:cubicBezTo>
                    <a:cubicBezTo>
                      <a:pt x="9" y="193"/>
                      <a:pt x="15" y="195"/>
                      <a:pt x="13" y="194"/>
                    </a:cubicBezTo>
                    <a:cubicBezTo>
                      <a:pt x="10" y="192"/>
                      <a:pt x="6" y="193"/>
                      <a:pt x="3" y="191"/>
                    </a:cubicBezTo>
                    <a:cubicBezTo>
                      <a:pt x="2" y="190"/>
                      <a:pt x="0" y="187"/>
                      <a:pt x="1" y="186"/>
                    </a:cubicBezTo>
                    <a:cubicBezTo>
                      <a:pt x="3" y="184"/>
                      <a:pt x="5" y="187"/>
                      <a:pt x="8" y="187"/>
                    </a:cubicBezTo>
                    <a:cubicBezTo>
                      <a:pt x="11" y="187"/>
                      <a:pt x="14" y="186"/>
                      <a:pt x="17" y="185"/>
                    </a:cubicBezTo>
                    <a:cubicBezTo>
                      <a:pt x="20" y="185"/>
                      <a:pt x="26" y="187"/>
                      <a:pt x="25" y="185"/>
                    </a:cubicBezTo>
                    <a:cubicBezTo>
                      <a:pt x="24" y="181"/>
                      <a:pt x="17" y="183"/>
                      <a:pt x="15" y="180"/>
                    </a:cubicBezTo>
                    <a:cubicBezTo>
                      <a:pt x="14" y="178"/>
                      <a:pt x="19" y="179"/>
                      <a:pt x="21" y="178"/>
                    </a:cubicBezTo>
                    <a:cubicBezTo>
                      <a:pt x="24" y="178"/>
                      <a:pt x="29" y="181"/>
                      <a:pt x="30" y="178"/>
                    </a:cubicBezTo>
                    <a:cubicBezTo>
                      <a:pt x="32" y="176"/>
                      <a:pt x="23" y="176"/>
                      <a:pt x="24" y="173"/>
                    </a:cubicBezTo>
                    <a:cubicBezTo>
                      <a:pt x="24" y="171"/>
                      <a:pt x="29" y="171"/>
                      <a:pt x="32" y="172"/>
                    </a:cubicBezTo>
                    <a:cubicBezTo>
                      <a:pt x="34" y="172"/>
                      <a:pt x="35" y="176"/>
                      <a:pt x="38" y="176"/>
                    </a:cubicBezTo>
                    <a:cubicBezTo>
                      <a:pt x="40" y="175"/>
                      <a:pt x="41" y="172"/>
                      <a:pt x="41" y="170"/>
                    </a:cubicBezTo>
                    <a:cubicBezTo>
                      <a:pt x="41" y="169"/>
                      <a:pt x="38" y="168"/>
                      <a:pt x="38" y="166"/>
                    </a:cubicBezTo>
                    <a:cubicBezTo>
                      <a:pt x="40" y="164"/>
                      <a:pt x="43" y="165"/>
                      <a:pt x="45" y="163"/>
                    </a:cubicBezTo>
                    <a:cubicBezTo>
                      <a:pt x="46" y="162"/>
                      <a:pt x="45" y="158"/>
                      <a:pt x="46" y="158"/>
                    </a:cubicBezTo>
                    <a:cubicBezTo>
                      <a:pt x="49" y="158"/>
                      <a:pt x="49" y="164"/>
                      <a:pt x="52" y="164"/>
                    </a:cubicBezTo>
                    <a:cubicBezTo>
                      <a:pt x="54" y="165"/>
                      <a:pt x="53" y="160"/>
                      <a:pt x="54" y="160"/>
                    </a:cubicBezTo>
                    <a:cubicBezTo>
                      <a:pt x="56" y="159"/>
                      <a:pt x="58" y="162"/>
                      <a:pt x="60" y="162"/>
                    </a:cubicBezTo>
                    <a:cubicBezTo>
                      <a:pt x="61" y="163"/>
                      <a:pt x="63" y="162"/>
                      <a:pt x="64" y="161"/>
                    </a:cubicBezTo>
                    <a:cubicBezTo>
                      <a:pt x="67" y="159"/>
                      <a:pt x="69" y="155"/>
                      <a:pt x="71" y="152"/>
                    </a:cubicBezTo>
                    <a:cubicBezTo>
                      <a:pt x="71" y="151"/>
                      <a:pt x="69" y="150"/>
                      <a:pt x="69" y="151"/>
                    </a:cubicBezTo>
                    <a:cubicBezTo>
                      <a:pt x="65" y="153"/>
                      <a:pt x="63" y="158"/>
                      <a:pt x="59" y="159"/>
                    </a:cubicBezTo>
                    <a:cubicBezTo>
                      <a:pt x="56" y="159"/>
                      <a:pt x="54" y="155"/>
                      <a:pt x="54" y="153"/>
                    </a:cubicBezTo>
                    <a:cubicBezTo>
                      <a:pt x="55" y="149"/>
                      <a:pt x="59" y="146"/>
                      <a:pt x="62" y="143"/>
                    </a:cubicBezTo>
                    <a:cubicBezTo>
                      <a:pt x="65" y="141"/>
                      <a:pt x="67" y="140"/>
                      <a:pt x="70" y="139"/>
                    </a:cubicBezTo>
                    <a:cubicBezTo>
                      <a:pt x="73" y="138"/>
                      <a:pt x="77" y="142"/>
                      <a:pt x="78" y="140"/>
                    </a:cubicBezTo>
                    <a:cubicBezTo>
                      <a:pt x="80" y="137"/>
                      <a:pt x="74" y="132"/>
                      <a:pt x="76" y="130"/>
                    </a:cubicBezTo>
                    <a:cubicBezTo>
                      <a:pt x="78" y="127"/>
                      <a:pt x="83" y="130"/>
                      <a:pt x="86" y="128"/>
                    </a:cubicBezTo>
                    <a:cubicBezTo>
                      <a:pt x="88" y="127"/>
                      <a:pt x="86" y="125"/>
                      <a:pt x="86" y="124"/>
                    </a:cubicBezTo>
                    <a:cubicBezTo>
                      <a:pt x="86" y="121"/>
                      <a:pt x="85" y="118"/>
                      <a:pt x="86" y="116"/>
                    </a:cubicBezTo>
                    <a:cubicBezTo>
                      <a:pt x="88" y="114"/>
                      <a:pt x="92" y="116"/>
                      <a:pt x="93" y="113"/>
                    </a:cubicBezTo>
                    <a:cubicBezTo>
                      <a:pt x="94" y="111"/>
                      <a:pt x="89" y="110"/>
                      <a:pt x="90" y="108"/>
                    </a:cubicBezTo>
                    <a:cubicBezTo>
                      <a:pt x="92" y="106"/>
                      <a:pt x="97" y="109"/>
                      <a:pt x="100" y="106"/>
                    </a:cubicBezTo>
                    <a:cubicBezTo>
                      <a:pt x="101" y="105"/>
                      <a:pt x="95" y="107"/>
                      <a:pt x="94" y="105"/>
                    </a:cubicBezTo>
                    <a:cubicBezTo>
                      <a:pt x="92" y="103"/>
                      <a:pt x="92" y="100"/>
                      <a:pt x="93" y="99"/>
                    </a:cubicBezTo>
                    <a:cubicBezTo>
                      <a:pt x="95" y="97"/>
                      <a:pt x="98" y="100"/>
                      <a:pt x="99" y="99"/>
                    </a:cubicBezTo>
                    <a:cubicBezTo>
                      <a:pt x="100" y="97"/>
                      <a:pt x="98" y="94"/>
                      <a:pt x="99" y="93"/>
                    </a:cubicBezTo>
                    <a:cubicBezTo>
                      <a:pt x="100" y="90"/>
                      <a:pt x="103" y="89"/>
                      <a:pt x="106" y="89"/>
                    </a:cubicBezTo>
                    <a:cubicBezTo>
                      <a:pt x="110" y="88"/>
                      <a:pt x="117" y="92"/>
                      <a:pt x="117" y="88"/>
                    </a:cubicBezTo>
                    <a:cubicBezTo>
                      <a:pt x="118" y="85"/>
                      <a:pt x="108" y="88"/>
                      <a:pt x="107" y="85"/>
                    </a:cubicBezTo>
                    <a:cubicBezTo>
                      <a:pt x="106" y="82"/>
                      <a:pt x="111" y="81"/>
                      <a:pt x="114" y="80"/>
                    </a:cubicBezTo>
                    <a:cubicBezTo>
                      <a:pt x="116" y="80"/>
                      <a:pt x="119" y="83"/>
                      <a:pt x="120" y="81"/>
                    </a:cubicBezTo>
                    <a:cubicBezTo>
                      <a:pt x="121" y="79"/>
                      <a:pt x="119" y="76"/>
                      <a:pt x="117" y="74"/>
                    </a:cubicBezTo>
                    <a:cubicBezTo>
                      <a:pt x="115" y="73"/>
                      <a:pt x="109" y="76"/>
                      <a:pt x="110" y="74"/>
                    </a:cubicBezTo>
                    <a:cubicBezTo>
                      <a:pt x="112" y="71"/>
                      <a:pt x="117" y="72"/>
                      <a:pt x="120" y="70"/>
                    </a:cubicBezTo>
                    <a:cubicBezTo>
                      <a:pt x="122" y="67"/>
                      <a:pt x="122" y="63"/>
                      <a:pt x="125" y="61"/>
                    </a:cubicBezTo>
                    <a:cubicBezTo>
                      <a:pt x="128" y="59"/>
                      <a:pt x="134" y="62"/>
                      <a:pt x="137" y="60"/>
                    </a:cubicBezTo>
                    <a:cubicBezTo>
                      <a:pt x="139" y="59"/>
                      <a:pt x="133" y="58"/>
                      <a:pt x="131" y="58"/>
                    </a:cubicBezTo>
                    <a:cubicBezTo>
                      <a:pt x="125" y="58"/>
                      <a:pt x="117" y="63"/>
                      <a:pt x="112" y="59"/>
                    </a:cubicBezTo>
                    <a:cubicBezTo>
                      <a:pt x="109" y="56"/>
                      <a:pt x="115" y="50"/>
                      <a:pt x="118" y="47"/>
                    </a:cubicBezTo>
                    <a:cubicBezTo>
                      <a:pt x="120" y="46"/>
                      <a:pt x="118" y="52"/>
                      <a:pt x="120" y="52"/>
                    </a:cubicBezTo>
                    <a:cubicBezTo>
                      <a:pt x="123" y="53"/>
                      <a:pt x="126" y="48"/>
                      <a:pt x="129" y="50"/>
                    </a:cubicBezTo>
                    <a:cubicBezTo>
                      <a:pt x="131" y="51"/>
                      <a:pt x="127" y="55"/>
                      <a:pt x="129" y="56"/>
                    </a:cubicBezTo>
                    <a:cubicBezTo>
                      <a:pt x="131" y="58"/>
                      <a:pt x="135" y="56"/>
                      <a:pt x="137" y="54"/>
                    </a:cubicBezTo>
                    <a:cubicBezTo>
                      <a:pt x="138" y="53"/>
                      <a:pt x="139" y="51"/>
                      <a:pt x="139" y="50"/>
                    </a:cubicBezTo>
                    <a:cubicBezTo>
                      <a:pt x="138" y="49"/>
                      <a:pt x="135" y="51"/>
                      <a:pt x="134" y="49"/>
                    </a:cubicBezTo>
                    <a:cubicBezTo>
                      <a:pt x="134" y="48"/>
                      <a:pt x="135" y="46"/>
                      <a:pt x="136" y="46"/>
                    </a:cubicBezTo>
                    <a:cubicBezTo>
                      <a:pt x="138" y="45"/>
                      <a:pt x="141" y="47"/>
                      <a:pt x="143" y="45"/>
                    </a:cubicBezTo>
                    <a:cubicBezTo>
                      <a:pt x="145" y="43"/>
                      <a:pt x="141" y="38"/>
                      <a:pt x="144" y="36"/>
                    </a:cubicBezTo>
                    <a:cubicBezTo>
                      <a:pt x="146" y="35"/>
                      <a:pt x="147" y="42"/>
                      <a:pt x="149" y="41"/>
                    </a:cubicBezTo>
                    <a:cubicBezTo>
                      <a:pt x="151" y="41"/>
                      <a:pt x="149" y="36"/>
                      <a:pt x="150" y="36"/>
                    </a:cubicBezTo>
                    <a:cubicBezTo>
                      <a:pt x="153" y="36"/>
                      <a:pt x="155" y="42"/>
                      <a:pt x="157" y="40"/>
                    </a:cubicBezTo>
                    <a:cubicBezTo>
                      <a:pt x="159" y="38"/>
                      <a:pt x="155" y="34"/>
                      <a:pt x="157" y="31"/>
                    </a:cubicBezTo>
                    <a:cubicBezTo>
                      <a:pt x="157" y="30"/>
                      <a:pt x="161" y="30"/>
                      <a:pt x="162" y="31"/>
                    </a:cubicBezTo>
                    <a:cubicBezTo>
                      <a:pt x="163" y="32"/>
                      <a:pt x="159" y="37"/>
                      <a:pt x="161" y="36"/>
                    </a:cubicBezTo>
                    <a:cubicBezTo>
                      <a:pt x="164" y="33"/>
                      <a:pt x="165" y="27"/>
                      <a:pt x="169" y="26"/>
                    </a:cubicBezTo>
                    <a:cubicBezTo>
                      <a:pt x="171" y="25"/>
                      <a:pt x="168" y="31"/>
                      <a:pt x="168" y="33"/>
                    </a:cubicBezTo>
                    <a:cubicBezTo>
                      <a:pt x="167" y="35"/>
                      <a:pt x="164" y="40"/>
                      <a:pt x="166" y="39"/>
                    </a:cubicBezTo>
                    <a:cubicBezTo>
                      <a:pt x="169" y="36"/>
                      <a:pt x="169" y="31"/>
                      <a:pt x="173" y="29"/>
                    </a:cubicBezTo>
                    <a:cubicBezTo>
                      <a:pt x="175" y="27"/>
                      <a:pt x="178" y="26"/>
                      <a:pt x="180" y="27"/>
                    </a:cubicBezTo>
                    <a:cubicBezTo>
                      <a:pt x="183" y="28"/>
                      <a:pt x="183" y="36"/>
                      <a:pt x="186" y="35"/>
                    </a:cubicBezTo>
                    <a:cubicBezTo>
                      <a:pt x="189" y="34"/>
                      <a:pt x="187" y="28"/>
                      <a:pt x="186" y="25"/>
                    </a:cubicBezTo>
                    <a:cubicBezTo>
                      <a:pt x="186" y="23"/>
                      <a:pt x="182" y="22"/>
                      <a:pt x="182" y="19"/>
                    </a:cubicBezTo>
                    <a:cubicBezTo>
                      <a:pt x="182" y="18"/>
                      <a:pt x="185" y="18"/>
                      <a:pt x="187" y="19"/>
                    </a:cubicBezTo>
                    <a:cubicBezTo>
                      <a:pt x="189" y="19"/>
                      <a:pt x="191" y="22"/>
                      <a:pt x="194" y="23"/>
                    </a:cubicBezTo>
                    <a:cubicBezTo>
                      <a:pt x="197" y="25"/>
                      <a:pt x="200" y="28"/>
                      <a:pt x="203" y="27"/>
                    </a:cubicBezTo>
                    <a:cubicBezTo>
                      <a:pt x="205" y="26"/>
                      <a:pt x="202" y="22"/>
                      <a:pt x="203" y="20"/>
                    </a:cubicBezTo>
                    <a:cubicBezTo>
                      <a:pt x="204" y="17"/>
                      <a:pt x="206" y="15"/>
                      <a:pt x="208" y="14"/>
                    </a:cubicBezTo>
                    <a:cubicBezTo>
                      <a:pt x="210" y="12"/>
                      <a:pt x="213" y="11"/>
                      <a:pt x="215" y="9"/>
                    </a:cubicBezTo>
                    <a:cubicBezTo>
                      <a:pt x="216" y="7"/>
                      <a:pt x="212" y="3"/>
                      <a:pt x="214" y="3"/>
                    </a:cubicBezTo>
                    <a:cubicBezTo>
                      <a:pt x="217" y="3"/>
                      <a:pt x="218" y="8"/>
                      <a:pt x="221" y="8"/>
                    </a:cubicBezTo>
                    <a:cubicBezTo>
                      <a:pt x="224" y="8"/>
                      <a:pt x="223" y="6"/>
                      <a:pt x="226" y="6"/>
                    </a:cubicBezTo>
                    <a:cubicBezTo>
                      <a:pt x="228" y="6"/>
                      <a:pt x="229" y="6"/>
                      <a:pt x="228" y="8"/>
                    </a:cubicBezTo>
                    <a:cubicBezTo>
                      <a:pt x="227" y="11"/>
                      <a:pt x="222" y="11"/>
                      <a:pt x="221" y="14"/>
                    </a:cubicBezTo>
                    <a:cubicBezTo>
                      <a:pt x="220" y="17"/>
                      <a:pt x="218" y="25"/>
                      <a:pt x="221" y="23"/>
                    </a:cubicBezTo>
                    <a:cubicBezTo>
                      <a:pt x="227" y="22"/>
                      <a:pt x="228" y="14"/>
                      <a:pt x="232" y="10"/>
                    </a:cubicBezTo>
                    <a:cubicBezTo>
                      <a:pt x="233" y="9"/>
                      <a:pt x="236" y="4"/>
                      <a:pt x="237" y="6"/>
                    </a:cubicBezTo>
                    <a:cubicBezTo>
                      <a:pt x="239" y="9"/>
                      <a:pt x="235" y="14"/>
                      <a:pt x="237" y="17"/>
                    </a:cubicBezTo>
                    <a:cubicBezTo>
                      <a:pt x="238" y="19"/>
                      <a:pt x="241" y="17"/>
                      <a:pt x="242" y="15"/>
                    </a:cubicBezTo>
                    <a:cubicBezTo>
                      <a:pt x="244" y="13"/>
                      <a:pt x="244" y="10"/>
                      <a:pt x="244" y="8"/>
                    </a:cubicBezTo>
                    <a:cubicBezTo>
                      <a:pt x="245" y="6"/>
                      <a:pt x="242" y="5"/>
                      <a:pt x="243" y="4"/>
                    </a:cubicBezTo>
                    <a:cubicBezTo>
                      <a:pt x="246" y="2"/>
                      <a:pt x="249" y="0"/>
                      <a:pt x="252" y="1"/>
                    </a:cubicBezTo>
                    <a:cubicBezTo>
                      <a:pt x="255" y="2"/>
                      <a:pt x="257" y="5"/>
                      <a:pt x="256" y="7"/>
                    </a:cubicBezTo>
                    <a:cubicBezTo>
                      <a:pt x="255" y="9"/>
                      <a:pt x="251" y="6"/>
                      <a:pt x="251" y="7"/>
                    </a:cubicBezTo>
                    <a:cubicBezTo>
                      <a:pt x="250" y="9"/>
                      <a:pt x="255" y="10"/>
                      <a:pt x="254" y="12"/>
                    </a:cubicBezTo>
                    <a:cubicBezTo>
                      <a:pt x="254" y="14"/>
                      <a:pt x="248" y="15"/>
                      <a:pt x="250" y="16"/>
                    </a:cubicBezTo>
                    <a:cubicBezTo>
                      <a:pt x="252" y="17"/>
                      <a:pt x="255" y="15"/>
                      <a:pt x="257" y="14"/>
                    </a:cubicBezTo>
                    <a:cubicBezTo>
                      <a:pt x="259" y="12"/>
                      <a:pt x="259" y="7"/>
                      <a:pt x="262" y="7"/>
                    </a:cubicBezTo>
                    <a:cubicBezTo>
                      <a:pt x="264" y="6"/>
                      <a:pt x="266" y="9"/>
                      <a:pt x="268" y="10"/>
                    </a:cubicBezTo>
                    <a:cubicBezTo>
                      <a:pt x="270" y="11"/>
                      <a:pt x="272" y="10"/>
                      <a:pt x="275" y="11"/>
                    </a:cubicBezTo>
                    <a:cubicBezTo>
                      <a:pt x="278" y="13"/>
                      <a:pt x="285" y="14"/>
                      <a:pt x="285" y="19"/>
                    </a:cubicBezTo>
                    <a:cubicBezTo>
                      <a:pt x="286" y="22"/>
                      <a:pt x="280" y="23"/>
                      <a:pt x="276" y="23"/>
                    </a:cubicBezTo>
                    <a:cubicBezTo>
                      <a:pt x="271" y="24"/>
                      <a:pt x="263" y="17"/>
                      <a:pt x="261" y="22"/>
                    </a:cubicBezTo>
                    <a:cubicBezTo>
                      <a:pt x="258" y="26"/>
                      <a:pt x="270" y="25"/>
                      <a:pt x="274" y="28"/>
                    </a:cubicBezTo>
                    <a:cubicBezTo>
                      <a:pt x="275" y="28"/>
                      <a:pt x="273" y="31"/>
                      <a:pt x="274" y="31"/>
                    </a:cubicBezTo>
                    <a:cubicBezTo>
                      <a:pt x="276" y="32"/>
                      <a:pt x="279" y="29"/>
                      <a:pt x="281" y="30"/>
                    </a:cubicBezTo>
                    <a:cubicBezTo>
                      <a:pt x="283" y="30"/>
                      <a:pt x="285" y="32"/>
                      <a:pt x="287" y="33"/>
                    </a:cubicBezTo>
                    <a:cubicBezTo>
                      <a:pt x="286" y="34"/>
                      <a:pt x="286" y="36"/>
                      <a:pt x="284" y="36"/>
                    </a:cubicBezTo>
                    <a:cubicBezTo>
                      <a:pt x="282" y="36"/>
                      <a:pt x="280" y="33"/>
                      <a:pt x="278" y="33"/>
                    </a:cubicBezTo>
                    <a:cubicBezTo>
                      <a:pt x="276" y="33"/>
                      <a:pt x="277" y="38"/>
                      <a:pt x="276" y="38"/>
                    </a:cubicBezTo>
                    <a:cubicBezTo>
                      <a:pt x="273" y="39"/>
                      <a:pt x="271" y="40"/>
                      <a:pt x="269" y="41"/>
                    </a:cubicBezTo>
                    <a:cubicBezTo>
                      <a:pt x="268" y="43"/>
                      <a:pt x="269" y="46"/>
                      <a:pt x="268" y="47"/>
                    </a:cubicBezTo>
                    <a:cubicBezTo>
                      <a:pt x="267" y="48"/>
                      <a:pt x="265" y="46"/>
                      <a:pt x="264" y="46"/>
                    </a:cubicBezTo>
                    <a:cubicBezTo>
                      <a:pt x="265" y="42"/>
                      <a:pt x="268" y="39"/>
                      <a:pt x="267" y="35"/>
                    </a:cubicBezTo>
                    <a:cubicBezTo>
                      <a:pt x="267" y="32"/>
                      <a:pt x="262" y="32"/>
                      <a:pt x="259" y="30"/>
                    </a:cubicBezTo>
                    <a:cubicBezTo>
                      <a:pt x="255" y="29"/>
                      <a:pt x="251" y="23"/>
                      <a:pt x="247" y="25"/>
                    </a:cubicBezTo>
                    <a:cubicBezTo>
                      <a:pt x="244" y="28"/>
                      <a:pt x="239" y="27"/>
                      <a:pt x="236" y="26"/>
                    </a:cubicBezTo>
                    <a:cubicBezTo>
                      <a:pt x="234" y="28"/>
                      <a:pt x="231" y="33"/>
                      <a:pt x="230" y="38"/>
                    </a:cubicBezTo>
                    <a:cubicBezTo>
                      <a:pt x="229" y="41"/>
                      <a:pt x="231" y="45"/>
                      <a:pt x="230" y="48"/>
                    </a:cubicBezTo>
                    <a:cubicBezTo>
                      <a:pt x="229" y="50"/>
                      <a:pt x="225" y="48"/>
                      <a:pt x="224" y="50"/>
                    </a:cubicBezTo>
                    <a:cubicBezTo>
                      <a:pt x="222" y="52"/>
                      <a:pt x="225" y="56"/>
                      <a:pt x="223" y="56"/>
                    </a:cubicBezTo>
                    <a:cubicBezTo>
                      <a:pt x="218" y="56"/>
                      <a:pt x="214" y="51"/>
                      <a:pt x="210" y="51"/>
                    </a:cubicBezTo>
                    <a:cubicBezTo>
                      <a:pt x="207" y="51"/>
                      <a:pt x="204" y="56"/>
                      <a:pt x="202" y="55"/>
                    </a:cubicBezTo>
                    <a:cubicBezTo>
                      <a:pt x="198" y="53"/>
                      <a:pt x="194" y="54"/>
                      <a:pt x="192" y="53"/>
                    </a:cubicBezTo>
                    <a:cubicBezTo>
                      <a:pt x="188" y="48"/>
                      <a:pt x="187" y="39"/>
                      <a:pt x="179" y="37"/>
                    </a:cubicBezTo>
                    <a:cubicBezTo>
                      <a:pt x="177" y="37"/>
                      <a:pt x="180" y="42"/>
                      <a:pt x="179" y="44"/>
                    </a:cubicBezTo>
                    <a:cubicBezTo>
                      <a:pt x="178" y="45"/>
                      <a:pt x="176" y="45"/>
                      <a:pt x="175" y="46"/>
                    </a:cubicBezTo>
                    <a:cubicBezTo>
                      <a:pt x="173" y="46"/>
                      <a:pt x="169" y="44"/>
                      <a:pt x="168" y="46"/>
                    </a:cubicBezTo>
                    <a:cubicBezTo>
                      <a:pt x="166" y="50"/>
                      <a:pt x="171" y="57"/>
                      <a:pt x="167" y="59"/>
                    </a:cubicBezTo>
                    <a:cubicBezTo>
                      <a:pt x="163" y="62"/>
                      <a:pt x="159" y="55"/>
                      <a:pt x="154" y="54"/>
                    </a:cubicBezTo>
                    <a:cubicBezTo>
                      <a:pt x="152" y="53"/>
                      <a:pt x="148" y="53"/>
                      <a:pt x="146" y="55"/>
                    </a:cubicBezTo>
                    <a:cubicBezTo>
                      <a:pt x="144" y="59"/>
                      <a:pt x="147" y="65"/>
                      <a:pt x="144" y="69"/>
                    </a:cubicBezTo>
                    <a:cubicBezTo>
                      <a:pt x="143" y="71"/>
                      <a:pt x="140" y="65"/>
                      <a:pt x="138" y="66"/>
                    </a:cubicBezTo>
                    <a:cubicBezTo>
                      <a:pt x="132" y="69"/>
                      <a:pt x="128" y="75"/>
                      <a:pt x="124" y="81"/>
                    </a:cubicBezTo>
                    <a:cubicBezTo>
                      <a:pt x="123" y="84"/>
                      <a:pt x="126" y="87"/>
                      <a:pt x="124" y="89"/>
                    </a:cubicBezTo>
                    <a:cubicBezTo>
                      <a:pt x="120" y="93"/>
                      <a:pt x="117" y="98"/>
                      <a:pt x="116" y="103"/>
                    </a:cubicBezTo>
                    <a:cubicBezTo>
                      <a:pt x="115" y="106"/>
                      <a:pt x="109" y="104"/>
                      <a:pt x="107" y="106"/>
                    </a:cubicBezTo>
                    <a:cubicBezTo>
                      <a:pt x="105" y="108"/>
                      <a:pt x="106" y="110"/>
                      <a:pt x="105" y="112"/>
                    </a:cubicBezTo>
                    <a:cubicBezTo>
                      <a:pt x="104" y="121"/>
                      <a:pt x="100" y="130"/>
                      <a:pt x="100" y="140"/>
                    </a:cubicBezTo>
                    <a:cubicBezTo>
                      <a:pt x="100" y="143"/>
                      <a:pt x="105" y="146"/>
                      <a:pt x="103" y="148"/>
                    </a:cubicBezTo>
                    <a:cubicBezTo>
                      <a:pt x="99" y="151"/>
                      <a:pt x="93" y="146"/>
                      <a:pt x="88" y="148"/>
                    </a:cubicBezTo>
                    <a:cubicBezTo>
                      <a:pt x="85" y="150"/>
                      <a:pt x="82" y="154"/>
                      <a:pt x="82" y="157"/>
                    </a:cubicBezTo>
                    <a:cubicBezTo>
                      <a:pt x="81" y="169"/>
                      <a:pt x="81" y="180"/>
                      <a:pt x="81" y="191"/>
                    </a:cubicBezTo>
                    <a:cubicBezTo>
                      <a:pt x="81" y="195"/>
                      <a:pt x="87" y="198"/>
                      <a:pt x="89" y="202"/>
                    </a:cubicBezTo>
                    <a:cubicBezTo>
                      <a:pt x="90" y="203"/>
                      <a:pt x="89" y="205"/>
                      <a:pt x="88" y="206"/>
                    </a:cubicBezTo>
                    <a:cubicBezTo>
                      <a:pt x="88" y="207"/>
                      <a:pt x="85" y="207"/>
                      <a:pt x="85" y="208"/>
                    </a:cubicBezTo>
                    <a:cubicBezTo>
                      <a:pt x="84" y="214"/>
                      <a:pt x="87" y="220"/>
                      <a:pt x="86" y="225"/>
                    </a:cubicBezTo>
                    <a:cubicBezTo>
                      <a:pt x="86" y="228"/>
                      <a:pt x="82" y="228"/>
                      <a:pt x="81" y="230"/>
                    </a:cubicBezTo>
                    <a:cubicBezTo>
                      <a:pt x="79" y="233"/>
                      <a:pt x="78" y="236"/>
                      <a:pt x="77" y="239"/>
                    </a:cubicBezTo>
                    <a:cubicBezTo>
                      <a:pt x="77" y="241"/>
                      <a:pt x="77" y="244"/>
                      <a:pt x="77" y="24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8" name="Freeform 2651"/>
              <p:cNvSpPr>
                <a:spLocks noChangeAspect="1"/>
              </p:cNvSpPr>
              <p:nvPr/>
            </p:nvSpPr>
            <p:spPr bwMode="auto">
              <a:xfrm>
                <a:off x="2942" y="1612"/>
                <a:ext cx="130" cy="161"/>
              </a:xfrm>
              <a:custGeom>
                <a:avLst/>
                <a:gdLst>
                  <a:gd name="T0" fmla="*/ 113 w 108"/>
                  <a:gd name="T1" fmla="*/ 24 h 134"/>
                  <a:gd name="T2" fmla="*/ 107 w 108"/>
                  <a:gd name="T3" fmla="*/ 18 h 134"/>
                  <a:gd name="T4" fmla="*/ 93 w 108"/>
                  <a:gd name="T5" fmla="*/ 13 h 134"/>
                  <a:gd name="T6" fmla="*/ 78 w 108"/>
                  <a:gd name="T7" fmla="*/ 19 h 134"/>
                  <a:gd name="T8" fmla="*/ 75 w 108"/>
                  <a:gd name="T9" fmla="*/ 11 h 134"/>
                  <a:gd name="T10" fmla="*/ 63 w 108"/>
                  <a:gd name="T11" fmla="*/ 11 h 134"/>
                  <a:gd name="T12" fmla="*/ 58 w 108"/>
                  <a:gd name="T13" fmla="*/ 5 h 134"/>
                  <a:gd name="T14" fmla="*/ 47 w 108"/>
                  <a:gd name="T15" fmla="*/ 2 h 134"/>
                  <a:gd name="T16" fmla="*/ 39 w 108"/>
                  <a:gd name="T17" fmla="*/ 0 h 134"/>
                  <a:gd name="T18" fmla="*/ 42 w 108"/>
                  <a:gd name="T19" fmla="*/ 10 h 134"/>
                  <a:gd name="T20" fmla="*/ 42 w 108"/>
                  <a:gd name="T21" fmla="*/ 18 h 134"/>
                  <a:gd name="T22" fmla="*/ 43 w 108"/>
                  <a:gd name="T23" fmla="*/ 20 h 134"/>
                  <a:gd name="T24" fmla="*/ 37 w 108"/>
                  <a:gd name="T25" fmla="*/ 23 h 134"/>
                  <a:gd name="T26" fmla="*/ 34 w 108"/>
                  <a:gd name="T27" fmla="*/ 26 h 134"/>
                  <a:gd name="T28" fmla="*/ 29 w 108"/>
                  <a:gd name="T29" fmla="*/ 31 h 134"/>
                  <a:gd name="T30" fmla="*/ 23 w 108"/>
                  <a:gd name="T31" fmla="*/ 26 h 134"/>
                  <a:gd name="T32" fmla="*/ 19 w 108"/>
                  <a:gd name="T33" fmla="*/ 32 h 134"/>
                  <a:gd name="T34" fmla="*/ 17 w 108"/>
                  <a:gd name="T35" fmla="*/ 42 h 134"/>
                  <a:gd name="T36" fmla="*/ 16 w 108"/>
                  <a:gd name="T37" fmla="*/ 55 h 134"/>
                  <a:gd name="T38" fmla="*/ 11 w 108"/>
                  <a:gd name="T39" fmla="*/ 64 h 134"/>
                  <a:gd name="T40" fmla="*/ 1 w 108"/>
                  <a:gd name="T41" fmla="*/ 65 h 134"/>
                  <a:gd name="T42" fmla="*/ 2 w 108"/>
                  <a:gd name="T43" fmla="*/ 79 h 134"/>
                  <a:gd name="T44" fmla="*/ 1 w 108"/>
                  <a:gd name="T45" fmla="*/ 87 h 134"/>
                  <a:gd name="T46" fmla="*/ 4 w 108"/>
                  <a:gd name="T47" fmla="*/ 93 h 134"/>
                  <a:gd name="T48" fmla="*/ 7 w 108"/>
                  <a:gd name="T49" fmla="*/ 96 h 134"/>
                  <a:gd name="T50" fmla="*/ 4 w 108"/>
                  <a:gd name="T51" fmla="*/ 103 h 134"/>
                  <a:gd name="T52" fmla="*/ 8 w 108"/>
                  <a:gd name="T53" fmla="*/ 109 h 134"/>
                  <a:gd name="T54" fmla="*/ 10 w 108"/>
                  <a:gd name="T55" fmla="*/ 115 h 134"/>
                  <a:gd name="T56" fmla="*/ 18 w 108"/>
                  <a:gd name="T57" fmla="*/ 121 h 134"/>
                  <a:gd name="T58" fmla="*/ 26 w 108"/>
                  <a:gd name="T59" fmla="*/ 124 h 134"/>
                  <a:gd name="T60" fmla="*/ 30 w 108"/>
                  <a:gd name="T61" fmla="*/ 129 h 134"/>
                  <a:gd name="T62" fmla="*/ 25 w 108"/>
                  <a:gd name="T63" fmla="*/ 143 h 134"/>
                  <a:gd name="T64" fmla="*/ 25 w 108"/>
                  <a:gd name="T65" fmla="*/ 156 h 134"/>
                  <a:gd name="T66" fmla="*/ 35 w 108"/>
                  <a:gd name="T67" fmla="*/ 155 h 134"/>
                  <a:gd name="T68" fmla="*/ 39 w 108"/>
                  <a:gd name="T69" fmla="*/ 150 h 134"/>
                  <a:gd name="T70" fmla="*/ 49 w 108"/>
                  <a:gd name="T71" fmla="*/ 153 h 134"/>
                  <a:gd name="T72" fmla="*/ 54 w 108"/>
                  <a:gd name="T73" fmla="*/ 160 h 134"/>
                  <a:gd name="T74" fmla="*/ 64 w 108"/>
                  <a:gd name="T75" fmla="*/ 161 h 134"/>
                  <a:gd name="T76" fmla="*/ 72 w 108"/>
                  <a:gd name="T77" fmla="*/ 156 h 134"/>
                  <a:gd name="T78" fmla="*/ 83 w 108"/>
                  <a:gd name="T79" fmla="*/ 155 h 134"/>
                  <a:gd name="T80" fmla="*/ 102 w 108"/>
                  <a:gd name="T81" fmla="*/ 149 h 134"/>
                  <a:gd name="T82" fmla="*/ 108 w 108"/>
                  <a:gd name="T83" fmla="*/ 138 h 134"/>
                  <a:gd name="T84" fmla="*/ 114 w 108"/>
                  <a:gd name="T85" fmla="*/ 133 h 134"/>
                  <a:gd name="T86" fmla="*/ 106 w 108"/>
                  <a:gd name="T87" fmla="*/ 121 h 134"/>
                  <a:gd name="T88" fmla="*/ 94 w 108"/>
                  <a:gd name="T89" fmla="*/ 108 h 134"/>
                  <a:gd name="T90" fmla="*/ 88 w 108"/>
                  <a:gd name="T91" fmla="*/ 97 h 134"/>
                  <a:gd name="T92" fmla="*/ 96 w 108"/>
                  <a:gd name="T93" fmla="*/ 95 h 134"/>
                  <a:gd name="T94" fmla="*/ 113 w 108"/>
                  <a:gd name="T95" fmla="*/ 89 h 134"/>
                  <a:gd name="T96" fmla="*/ 122 w 108"/>
                  <a:gd name="T97" fmla="*/ 82 h 134"/>
                  <a:gd name="T98" fmla="*/ 129 w 108"/>
                  <a:gd name="T99" fmla="*/ 82 h 134"/>
                  <a:gd name="T100" fmla="*/ 125 w 108"/>
                  <a:gd name="T101" fmla="*/ 73 h 134"/>
                  <a:gd name="T102" fmla="*/ 125 w 108"/>
                  <a:gd name="T103" fmla="*/ 61 h 134"/>
                  <a:gd name="T104" fmla="*/ 123 w 108"/>
                  <a:gd name="T105" fmla="*/ 52 h 134"/>
                  <a:gd name="T106" fmla="*/ 120 w 108"/>
                  <a:gd name="T107" fmla="*/ 34 h 1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34"/>
                  <a:gd name="T164" fmla="*/ 108 w 108"/>
                  <a:gd name="T165" fmla="*/ 134 h 13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34">
                    <a:moveTo>
                      <a:pt x="98" y="21"/>
                    </a:moveTo>
                    <a:cubicBezTo>
                      <a:pt x="97" y="21"/>
                      <a:pt x="94" y="21"/>
                      <a:pt x="94" y="20"/>
                    </a:cubicBezTo>
                    <a:cubicBezTo>
                      <a:pt x="94" y="19"/>
                      <a:pt x="98" y="19"/>
                      <a:pt x="97" y="18"/>
                    </a:cubicBezTo>
                    <a:cubicBezTo>
                      <a:pt x="95" y="16"/>
                      <a:pt x="92" y="17"/>
                      <a:pt x="89" y="15"/>
                    </a:cubicBezTo>
                    <a:cubicBezTo>
                      <a:pt x="87" y="14"/>
                      <a:pt x="86" y="12"/>
                      <a:pt x="84" y="11"/>
                    </a:cubicBezTo>
                    <a:cubicBezTo>
                      <a:pt x="82" y="11"/>
                      <a:pt x="79" y="11"/>
                      <a:pt x="77" y="11"/>
                    </a:cubicBezTo>
                    <a:cubicBezTo>
                      <a:pt x="75" y="12"/>
                      <a:pt x="73" y="13"/>
                      <a:pt x="71" y="13"/>
                    </a:cubicBezTo>
                    <a:cubicBezTo>
                      <a:pt x="69" y="14"/>
                      <a:pt x="67" y="15"/>
                      <a:pt x="65" y="16"/>
                    </a:cubicBezTo>
                    <a:cubicBezTo>
                      <a:pt x="62" y="16"/>
                      <a:pt x="58" y="19"/>
                      <a:pt x="57" y="16"/>
                    </a:cubicBezTo>
                    <a:cubicBezTo>
                      <a:pt x="56" y="13"/>
                      <a:pt x="62" y="12"/>
                      <a:pt x="62" y="9"/>
                    </a:cubicBezTo>
                    <a:cubicBezTo>
                      <a:pt x="62" y="7"/>
                      <a:pt x="59" y="11"/>
                      <a:pt x="57" y="11"/>
                    </a:cubicBezTo>
                    <a:cubicBezTo>
                      <a:pt x="55" y="11"/>
                      <a:pt x="54" y="10"/>
                      <a:pt x="52" y="9"/>
                    </a:cubicBezTo>
                    <a:cubicBezTo>
                      <a:pt x="50" y="9"/>
                      <a:pt x="48" y="11"/>
                      <a:pt x="46" y="9"/>
                    </a:cubicBezTo>
                    <a:cubicBezTo>
                      <a:pt x="45" y="8"/>
                      <a:pt x="49" y="6"/>
                      <a:pt x="48" y="4"/>
                    </a:cubicBezTo>
                    <a:cubicBezTo>
                      <a:pt x="47" y="3"/>
                      <a:pt x="45" y="3"/>
                      <a:pt x="44" y="3"/>
                    </a:cubicBezTo>
                    <a:cubicBezTo>
                      <a:pt x="42" y="3"/>
                      <a:pt x="41" y="3"/>
                      <a:pt x="39" y="2"/>
                    </a:cubicBezTo>
                    <a:cubicBezTo>
                      <a:pt x="38" y="2"/>
                      <a:pt x="37" y="1"/>
                      <a:pt x="36" y="1"/>
                    </a:cubicBezTo>
                    <a:cubicBezTo>
                      <a:pt x="34" y="1"/>
                      <a:pt x="33" y="1"/>
                      <a:pt x="32" y="0"/>
                    </a:cubicBezTo>
                    <a:cubicBezTo>
                      <a:pt x="32" y="1"/>
                      <a:pt x="32" y="3"/>
                      <a:pt x="32" y="3"/>
                    </a:cubicBezTo>
                    <a:cubicBezTo>
                      <a:pt x="33" y="5"/>
                      <a:pt x="35" y="6"/>
                      <a:pt x="35" y="8"/>
                    </a:cubicBezTo>
                    <a:cubicBezTo>
                      <a:pt x="34" y="10"/>
                      <a:pt x="30" y="9"/>
                      <a:pt x="30" y="11"/>
                    </a:cubicBezTo>
                    <a:cubicBezTo>
                      <a:pt x="30" y="13"/>
                      <a:pt x="34" y="13"/>
                      <a:pt x="35" y="15"/>
                    </a:cubicBezTo>
                    <a:cubicBezTo>
                      <a:pt x="35" y="16"/>
                      <a:pt x="31" y="14"/>
                      <a:pt x="32" y="15"/>
                    </a:cubicBezTo>
                    <a:cubicBezTo>
                      <a:pt x="33" y="16"/>
                      <a:pt x="35" y="16"/>
                      <a:pt x="36" y="17"/>
                    </a:cubicBezTo>
                    <a:cubicBezTo>
                      <a:pt x="37" y="18"/>
                      <a:pt x="37" y="20"/>
                      <a:pt x="37" y="20"/>
                    </a:cubicBezTo>
                    <a:cubicBezTo>
                      <a:pt x="35" y="21"/>
                      <a:pt x="32" y="18"/>
                      <a:pt x="31" y="19"/>
                    </a:cubicBezTo>
                    <a:cubicBezTo>
                      <a:pt x="29" y="21"/>
                      <a:pt x="33" y="24"/>
                      <a:pt x="32" y="25"/>
                    </a:cubicBezTo>
                    <a:cubicBezTo>
                      <a:pt x="31" y="26"/>
                      <a:pt x="29" y="21"/>
                      <a:pt x="28" y="22"/>
                    </a:cubicBezTo>
                    <a:cubicBezTo>
                      <a:pt x="27" y="23"/>
                      <a:pt x="29" y="26"/>
                      <a:pt x="28" y="27"/>
                    </a:cubicBezTo>
                    <a:cubicBezTo>
                      <a:pt x="27" y="28"/>
                      <a:pt x="25" y="27"/>
                      <a:pt x="24" y="26"/>
                    </a:cubicBezTo>
                    <a:cubicBezTo>
                      <a:pt x="23" y="25"/>
                      <a:pt x="25" y="23"/>
                      <a:pt x="24" y="23"/>
                    </a:cubicBezTo>
                    <a:cubicBezTo>
                      <a:pt x="23" y="21"/>
                      <a:pt x="20" y="22"/>
                      <a:pt x="19" y="22"/>
                    </a:cubicBezTo>
                    <a:cubicBezTo>
                      <a:pt x="17" y="23"/>
                      <a:pt x="15" y="24"/>
                      <a:pt x="14" y="26"/>
                    </a:cubicBezTo>
                    <a:cubicBezTo>
                      <a:pt x="14" y="26"/>
                      <a:pt x="16" y="26"/>
                      <a:pt x="16" y="27"/>
                    </a:cubicBezTo>
                    <a:cubicBezTo>
                      <a:pt x="16" y="28"/>
                      <a:pt x="15" y="30"/>
                      <a:pt x="15" y="31"/>
                    </a:cubicBezTo>
                    <a:cubicBezTo>
                      <a:pt x="15" y="32"/>
                      <a:pt x="15" y="33"/>
                      <a:pt x="14" y="35"/>
                    </a:cubicBezTo>
                    <a:cubicBezTo>
                      <a:pt x="14" y="37"/>
                      <a:pt x="12" y="38"/>
                      <a:pt x="12" y="40"/>
                    </a:cubicBezTo>
                    <a:cubicBezTo>
                      <a:pt x="12" y="42"/>
                      <a:pt x="13" y="44"/>
                      <a:pt x="13" y="46"/>
                    </a:cubicBezTo>
                    <a:cubicBezTo>
                      <a:pt x="12" y="47"/>
                      <a:pt x="10" y="48"/>
                      <a:pt x="9" y="49"/>
                    </a:cubicBezTo>
                    <a:cubicBezTo>
                      <a:pt x="9" y="51"/>
                      <a:pt x="10" y="52"/>
                      <a:pt x="9" y="53"/>
                    </a:cubicBezTo>
                    <a:cubicBezTo>
                      <a:pt x="8" y="54"/>
                      <a:pt x="6" y="54"/>
                      <a:pt x="5" y="54"/>
                    </a:cubicBezTo>
                    <a:cubicBezTo>
                      <a:pt x="4" y="55"/>
                      <a:pt x="1" y="53"/>
                      <a:pt x="1" y="54"/>
                    </a:cubicBezTo>
                    <a:cubicBezTo>
                      <a:pt x="0" y="57"/>
                      <a:pt x="3" y="59"/>
                      <a:pt x="3" y="62"/>
                    </a:cubicBezTo>
                    <a:cubicBezTo>
                      <a:pt x="3" y="63"/>
                      <a:pt x="3" y="65"/>
                      <a:pt x="2" y="66"/>
                    </a:cubicBezTo>
                    <a:cubicBezTo>
                      <a:pt x="2" y="67"/>
                      <a:pt x="1" y="68"/>
                      <a:pt x="1" y="69"/>
                    </a:cubicBezTo>
                    <a:cubicBezTo>
                      <a:pt x="0" y="70"/>
                      <a:pt x="1" y="71"/>
                      <a:pt x="1" y="72"/>
                    </a:cubicBezTo>
                    <a:cubicBezTo>
                      <a:pt x="2" y="73"/>
                      <a:pt x="3" y="74"/>
                      <a:pt x="4" y="75"/>
                    </a:cubicBezTo>
                    <a:cubicBezTo>
                      <a:pt x="4" y="75"/>
                      <a:pt x="3" y="76"/>
                      <a:pt x="3" y="77"/>
                    </a:cubicBezTo>
                    <a:cubicBezTo>
                      <a:pt x="4" y="77"/>
                      <a:pt x="5" y="77"/>
                      <a:pt x="5" y="77"/>
                    </a:cubicBezTo>
                    <a:cubicBezTo>
                      <a:pt x="6" y="78"/>
                      <a:pt x="6" y="79"/>
                      <a:pt x="6" y="80"/>
                    </a:cubicBezTo>
                    <a:cubicBezTo>
                      <a:pt x="5" y="82"/>
                      <a:pt x="3" y="82"/>
                      <a:pt x="2" y="83"/>
                    </a:cubicBezTo>
                    <a:cubicBezTo>
                      <a:pt x="2" y="84"/>
                      <a:pt x="3" y="85"/>
                      <a:pt x="3" y="86"/>
                    </a:cubicBezTo>
                    <a:cubicBezTo>
                      <a:pt x="4" y="87"/>
                      <a:pt x="5" y="88"/>
                      <a:pt x="6" y="89"/>
                    </a:cubicBezTo>
                    <a:cubicBezTo>
                      <a:pt x="7" y="89"/>
                      <a:pt x="7" y="90"/>
                      <a:pt x="7" y="91"/>
                    </a:cubicBezTo>
                    <a:cubicBezTo>
                      <a:pt x="7" y="92"/>
                      <a:pt x="6" y="93"/>
                      <a:pt x="6" y="95"/>
                    </a:cubicBezTo>
                    <a:cubicBezTo>
                      <a:pt x="7" y="95"/>
                      <a:pt x="7" y="96"/>
                      <a:pt x="8" y="96"/>
                    </a:cubicBezTo>
                    <a:cubicBezTo>
                      <a:pt x="9" y="97"/>
                      <a:pt x="10" y="98"/>
                      <a:pt x="11" y="99"/>
                    </a:cubicBezTo>
                    <a:cubicBezTo>
                      <a:pt x="12" y="100"/>
                      <a:pt x="13" y="100"/>
                      <a:pt x="15" y="101"/>
                    </a:cubicBezTo>
                    <a:cubicBezTo>
                      <a:pt x="16" y="101"/>
                      <a:pt x="17" y="100"/>
                      <a:pt x="18" y="100"/>
                    </a:cubicBezTo>
                    <a:cubicBezTo>
                      <a:pt x="20" y="101"/>
                      <a:pt x="21" y="102"/>
                      <a:pt x="22" y="103"/>
                    </a:cubicBezTo>
                    <a:cubicBezTo>
                      <a:pt x="24" y="103"/>
                      <a:pt x="27" y="103"/>
                      <a:pt x="28" y="104"/>
                    </a:cubicBezTo>
                    <a:cubicBezTo>
                      <a:pt x="28" y="106"/>
                      <a:pt x="26" y="106"/>
                      <a:pt x="25" y="107"/>
                    </a:cubicBezTo>
                    <a:cubicBezTo>
                      <a:pt x="24" y="109"/>
                      <a:pt x="24" y="111"/>
                      <a:pt x="23" y="113"/>
                    </a:cubicBezTo>
                    <a:cubicBezTo>
                      <a:pt x="22" y="115"/>
                      <a:pt x="21" y="117"/>
                      <a:pt x="21" y="119"/>
                    </a:cubicBezTo>
                    <a:cubicBezTo>
                      <a:pt x="21" y="120"/>
                      <a:pt x="21" y="122"/>
                      <a:pt x="21" y="124"/>
                    </a:cubicBezTo>
                    <a:cubicBezTo>
                      <a:pt x="21" y="126"/>
                      <a:pt x="21" y="128"/>
                      <a:pt x="21" y="130"/>
                    </a:cubicBezTo>
                    <a:cubicBezTo>
                      <a:pt x="22" y="130"/>
                      <a:pt x="24" y="131"/>
                      <a:pt x="26" y="131"/>
                    </a:cubicBezTo>
                    <a:cubicBezTo>
                      <a:pt x="27" y="130"/>
                      <a:pt x="28" y="129"/>
                      <a:pt x="29" y="129"/>
                    </a:cubicBezTo>
                    <a:cubicBezTo>
                      <a:pt x="30" y="128"/>
                      <a:pt x="31" y="129"/>
                      <a:pt x="32" y="128"/>
                    </a:cubicBezTo>
                    <a:cubicBezTo>
                      <a:pt x="33" y="127"/>
                      <a:pt x="31" y="125"/>
                      <a:pt x="32" y="125"/>
                    </a:cubicBezTo>
                    <a:cubicBezTo>
                      <a:pt x="33" y="125"/>
                      <a:pt x="35" y="127"/>
                      <a:pt x="36" y="127"/>
                    </a:cubicBezTo>
                    <a:cubicBezTo>
                      <a:pt x="38" y="127"/>
                      <a:pt x="39" y="127"/>
                      <a:pt x="41" y="127"/>
                    </a:cubicBezTo>
                    <a:cubicBezTo>
                      <a:pt x="42" y="128"/>
                      <a:pt x="43" y="129"/>
                      <a:pt x="44" y="130"/>
                    </a:cubicBezTo>
                    <a:cubicBezTo>
                      <a:pt x="44" y="131"/>
                      <a:pt x="44" y="132"/>
                      <a:pt x="45" y="133"/>
                    </a:cubicBezTo>
                    <a:cubicBezTo>
                      <a:pt x="46" y="132"/>
                      <a:pt x="46" y="129"/>
                      <a:pt x="47" y="129"/>
                    </a:cubicBezTo>
                    <a:cubicBezTo>
                      <a:pt x="50" y="130"/>
                      <a:pt x="51" y="134"/>
                      <a:pt x="53" y="134"/>
                    </a:cubicBezTo>
                    <a:cubicBezTo>
                      <a:pt x="55" y="134"/>
                      <a:pt x="53" y="130"/>
                      <a:pt x="55" y="130"/>
                    </a:cubicBezTo>
                    <a:cubicBezTo>
                      <a:pt x="56" y="129"/>
                      <a:pt x="58" y="130"/>
                      <a:pt x="60" y="130"/>
                    </a:cubicBezTo>
                    <a:cubicBezTo>
                      <a:pt x="62" y="131"/>
                      <a:pt x="63" y="133"/>
                      <a:pt x="65" y="132"/>
                    </a:cubicBezTo>
                    <a:cubicBezTo>
                      <a:pt x="66" y="132"/>
                      <a:pt x="67" y="130"/>
                      <a:pt x="69" y="129"/>
                    </a:cubicBezTo>
                    <a:cubicBezTo>
                      <a:pt x="71" y="128"/>
                      <a:pt x="74" y="128"/>
                      <a:pt x="77" y="127"/>
                    </a:cubicBezTo>
                    <a:cubicBezTo>
                      <a:pt x="79" y="126"/>
                      <a:pt x="83" y="126"/>
                      <a:pt x="85" y="124"/>
                    </a:cubicBezTo>
                    <a:cubicBezTo>
                      <a:pt x="86" y="122"/>
                      <a:pt x="82" y="120"/>
                      <a:pt x="83" y="118"/>
                    </a:cubicBezTo>
                    <a:cubicBezTo>
                      <a:pt x="84" y="116"/>
                      <a:pt x="88" y="117"/>
                      <a:pt x="90" y="115"/>
                    </a:cubicBezTo>
                    <a:cubicBezTo>
                      <a:pt x="91" y="114"/>
                      <a:pt x="89" y="112"/>
                      <a:pt x="90" y="111"/>
                    </a:cubicBezTo>
                    <a:cubicBezTo>
                      <a:pt x="91" y="111"/>
                      <a:pt x="94" y="112"/>
                      <a:pt x="95" y="111"/>
                    </a:cubicBezTo>
                    <a:cubicBezTo>
                      <a:pt x="95" y="111"/>
                      <a:pt x="95" y="109"/>
                      <a:pt x="95" y="108"/>
                    </a:cubicBezTo>
                    <a:cubicBezTo>
                      <a:pt x="93" y="106"/>
                      <a:pt x="91" y="103"/>
                      <a:pt x="88" y="101"/>
                    </a:cubicBezTo>
                    <a:cubicBezTo>
                      <a:pt x="86" y="100"/>
                      <a:pt x="84" y="99"/>
                      <a:pt x="82" y="97"/>
                    </a:cubicBezTo>
                    <a:cubicBezTo>
                      <a:pt x="80" y="95"/>
                      <a:pt x="79" y="93"/>
                      <a:pt x="78" y="90"/>
                    </a:cubicBezTo>
                    <a:cubicBezTo>
                      <a:pt x="77" y="89"/>
                      <a:pt x="79" y="87"/>
                      <a:pt x="78" y="86"/>
                    </a:cubicBezTo>
                    <a:cubicBezTo>
                      <a:pt x="77" y="84"/>
                      <a:pt x="74" y="83"/>
                      <a:pt x="73" y="81"/>
                    </a:cubicBezTo>
                    <a:cubicBezTo>
                      <a:pt x="73" y="80"/>
                      <a:pt x="75" y="81"/>
                      <a:pt x="76" y="80"/>
                    </a:cubicBezTo>
                    <a:cubicBezTo>
                      <a:pt x="78" y="80"/>
                      <a:pt x="79" y="79"/>
                      <a:pt x="80" y="79"/>
                    </a:cubicBezTo>
                    <a:cubicBezTo>
                      <a:pt x="82" y="78"/>
                      <a:pt x="85" y="77"/>
                      <a:pt x="87" y="77"/>
                    </a:cubicBezTo>
                    <a:cubicBezTo>
                      <a:pt x="89" y="76"/>
                      <a:pt x="91" y="75"/>
                      <a:pt x="94" y="74"/>
                    </a:cubicBezTo>
                    <a:cubicBezTo>
                      <a:pt x="96" y="73"/>
                      <a:pt x="98" y="72"/>
                      <a:pt x="100" y="71"/>
                    </a:cubicBezTo>
                    <a:cubicBezTo>
                      <a:pt x="101" y="70"/>
                      <a:pt x="100" y="67"/>
                      <a:pt x="101" y="68"/>
                    </a:cubicBezTo>
                    <a:cubicBezTo>
                      <a:pt x="103" y="68"/>
                      <a:pt x="103" y="72"/>
                      <a:pt x="105" y="72"/>
                    </a:cubicBezTo>
                    <a:cubicBezTo>
                      <a:pt x="107" y="73"/>
                      <a:pt x="106" y="70"/>
                      <a:pt x="107" y="68"/>
                    </a:cubicBezTo>
                    <a:cubicBezTo>
                      <a:pt x="107" y="67"/>
                      <a:pt x="108" y="66"/>
                      <a:pt x="107" y="65"/>
                    </a:cubicBezTo>
                    <a:cubicBezTo>
                      <a:pt x="107" y="63"/>
                      <a:pt x="105" y="62"/>
                      <a:pt x="104" y="61"/>
                    </a:cubicBezTo>
                    <a:cubicBezTo>
                      <a:pt x="103" y="59"/>
                      <a:pt x="102" y="57"/>
                      <a:pt x="102" y="56"/>
                    </a:cubicBezTo>
                    <a:cubicBezTo>
                      <a:pt x="102" y="54"/>
                      <a:pt x="104" y="53"/>
                      <a:pt x="104" y="51"/>
                    </a:cubicBezTo>
                    <a:cubicBezTo>
                      <a:pt x="104" y="49"/>
                      <a:pt x="102" y="48"/>
                      <a:pt x="101" y="46"/>
                    </a:cubicBezTo>
                    <a:cubicBezTo>
                      <a:pt x="101" y="45"/>
                      <a:pt x="103" y="44"/>
                      <a:pt x="102" y="43"/>
                    </a:cubicBezTo>
                    <a:cubicBezTo>
                      <a:pt x="101" y="40"/>
                      <a:pt x="98" y="39"/>
                      <a:pt x="97" y="36"/>
                    </a:cubicBezTo>
                    <a:cubicBezTo>
                      <a:pt x="97" y="33"/>
                      <a:pt x="100" y="31"/>
                      <a:pt x="100" y="28"/>
                    </a:cubicBezTo>
                    <a:cubicBezTo>
                      <a:pt x="100" y="26"/>
                      <a:pt x="99" y="24"/>
                      <a:pt x="98" y="2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49" name="Freeform 2652"/>
              <p:cNvSpPr>
                <a:spLocks noChangeAspect="1"/>
              </p:cNvSpPr>
              <p:nvPr/>
            </p:nvSpPr>
            <p:spPr bwMode="auto">
              <a:xfrm>
                <a:off x="2894" y="1686"/>
                <a:ext cx="55" cy="39"/>
              </a:xfrm>
              <a:custGeom>
                <a:avLst/>
                <a:gdLst>
                  <a:gd name="T0" fmla="*/ 0 w 46"/>
                  <a:gd name="T1" fmla="*/ 8 h 33"/>
                  <a:gd name="T2" fmla="*/ 6 w 46"/>
                  <a:gd name="T3" fmla="*/ 4 h 33"/>
                  <a:gd name="T4" fmla="*/ 11 w 46"/>
                  <a:gd name="T5" fmla="*/ 2 h 33"/>
                  <a:gd name="T6" fmla="*/ 16 w 46"/>
                  <a:gd name="T7" fmla="*/ 5 h 33"/>
                  <a:gd name="T8" fmla="*/ 20 w 46"/>
                  <a:gd name="T9" fmla="*/ 5 h 33"/>
                  <a:gd name="T10" fmla="*/ 22 w 46"/>
                  <a:gd name="T11" fmla="*/ 4 h 33"/>
                  <a:gd name="T12" fmla="*/ 25 w 46"/>
                  <a:gd name="T13" fmla="*/ 1 h 33"/>
                  <a:gd name="T14" fmla="*/ 28 w 46"/>
                  <a:gd name="T15" fmla="*/ 0 h 33"/>
                  <a:gd name="T16" fmla="*/ 33 w 46"/>
                  <a:gd name="T17" fmla="*/ 0 h 33"/>
                  <a:gd name="T18" fmla="*/ 37 w 46"/>
                  <a:gd name="T19" fmla="*/ 2 h 33"/>
                  <a:gd name="T20" fmla="*/ 38 w 46"/>
                  <a:gd name="T21" fmla="*/ 5 h 33"/>
                  <a:gd name="T22" fmla="*/ 42 w 46"/>
                  <a:gd name="T23" fmla="*/ 5 h 33"/>
                  <a:gd name="T24" fmla="*/ 45 w 46"/>
                  <a:gd name="T25" fmla="*/ 7 h 33"/>
                  <a:gd name="T26" fmla="*/ 44 w 46"/>
                  <a:gd name="T27" fmla="*/ 13 h 33"/>
                  <a:gd name="T28" fmla="*/ 49 w 46"/>
                  <a:gd name="T29" fmla="*/ 13 h 33"/>
                  <a:gd name="T30" fmla="*/ 53 w 46"/>
                  <a:gd name="T31" fmla="*/ 17 h 33"/>
                  <a:gd name="T32" fmla="*/ 51 w 46"/>
                  <a:gd name="T33" fmla="*/ 19 h 33"/>
                  <a:gd name="T34" fmla="*/ 54 w 46"/>
                  <a:gd name="T35" fmla="*/ 19 h 33"/>
                  <a:gd name="T36" fmla="*/ 55 w 46"/>
                  <a:gd name="T37" fmla="*/ 22 h 33"/>
                  <a:gd name="T38" fmla="*/ 50 w 46"/>
                  <a:gd name="T39" fmla="*/ 26 h 33"/>
                  <a:gd name="T40" fmla="*/ 48 w 46"/>
                  <a:gd name="T41" fmla="*/ 27 h 33"/>
                  <a:gd name="T42" fmla="*/ 45 w 46"/>
                  <a:gd name="T43" fmla="*/ 31 h 33"/>
                  <a:gd name="T44" fmla="*/ 47 w 46"/>
                  <a:gd name="T45" fmla="*/ 34 h 33"/>
                  <a:gd name="T46" fmla="*/ 48 w 46"/>
                  <a:gd name="T47" fmla="*/ 39 h 33"/>
                  <a:gd name="T48" fmla="*/ 44 w 46"/>
                  <a:gd name="T49" fmla="*/ 39 h 33"/>
                  <a:gd name="T50" fmla="*/ 39 w 46"/>
                  <a:gd name="T51" fmla="*/ 37 h 33"/>
                  <a:gd name="T52" fmla="*/ 35 w 46"/>
                  <a:gd name="T53" fmla="*/ 33 h 33"/>
                  <a:gd name="T54" fmla="*/ 32 w 46"/>
                  <a:gd name="T55" fmla="*/ 30 h 33"/>
                  <a:gd name="T56" fmla="*/ 30 w 46"/>
                  <a:gd name="T57" fmla="*/ 30 h 33"/>
                  <a:gd name="T58" fmla="*/ 25 w 46"/>
                  <a:gd name="T59" fmla="*/ 30 h 33"/>
                  <a:gd name="T60" fmla="*/ 24 w 46"/>
                  <a:gd name="T61" fmla="*/ 26 h 33"/>
                  <a:gd name="T62" fmla="*/ 22 w 46"/>
                  <a:gd name="T63" fmla="*/ 22 h 33"/>
                  <a:gd name="T64" fmla="*/ 17 w 46"/>
                  <a:gd name="T65" fmla="*/ 22 h 33"/>
                  <a:gd name="T66" fmla="*/ 16 w 46"/>
                  <a:gd name="T67" fmla="*/ 20 h 33"/>
                  <a:gd name="T68" fmla="*/ 11 w 46"/>
                  <a:gd name="T69" fmla="*/ 19 h 33"/>
                  <a:gd name="T70" fmla="*/ 8 w 46"/>
                  <a:gd name="T71" fmla="*/ 15 h 33"/>
                  <a:gd name="T72" fmla="*/ 5 w 46"/>
                  <a:gd name="T73" fmla="*/ 14 h 33"/>
                  <a:gd name="T74" fmla="*/ 2 w 46"/>
                  <a:gd name="T75" fmla="*/ 13 h 33"/>
                  <a:gd name="T76" fmla="*/ 0 w 46"/>
                  <a:gd name="T77" fmla="*/ 8 h 3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6"/>
                  <a:gd name="T118" fmla="*/ 0 h 33"/>
                  <a:gd name="T119" fmla="*/ 46 w 46"/>
                  <a:gd name="T120" fmla="*/ 33 h 3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6" h="33">
                    <a:moveTo>
                      <a:pt x="0" y="7"/>
                    </a:moveTo>
                    <a:cubicBezTo>
                      <a:pt x="1" y="6"/>
                      <a:pt x="3" y="4"/>
                      <a:pt x="5" y="3"/>
                    </a:cubicBezTo>
                    <a:cubicBezTo>
                      <a:pt x="6" y="3"/>
                      <a:pt x="7" y="2"/>
                      <a:pt x="9" y="2"/>
                    </a:cubicBezTo>
                    <a:cubicBezTo>
                      <a:pt x="10" y="2"/>
                      <a:pt x="12" y="3"/>
                      <a:pt x="13" y="4"/>
                    </a:cubicBezTo>
                    <a:cubicBezTo>
                      <a:pt x="15" y="4"/>
                      <a:pt x="16" y="4"/>
                      <a:pt x="17" y="4"/>
                    </a:cubicBezTo>
                    <a:cubicBezTo>
                      <a:pt x="17" y="4"/>
                      <a:pt x="18" y="3"/>
                      <a:pt x="18" y="3"/>
                    </a:cubicBezTo>
                    <a:cubicBezTo>
                      <a:pt x="19" y="2"/>
                      <a:pt x="20" y="2"/>
                      <a:pt x="21" y="1"/>
                    </a:cubicBezTo>
                    <a:cubicBezTo>
                      <a:pt x="21" y="1"/>
                      <a:pt x="22" y="0"/>
                      <a:pt x="23" y="0"/>
                    </a:cubicBezTo>
                    <a:cubicBezTo>
                      <a:pt x="25" y="0"/>
                      <a:pt x="26" y="0"/>
                      <a:pt x="28" y="0"/>
                    </a:cubicBezTo>
                    <a:cubicBezTo>
                      <a:pt x="29" y="0"/>
                      <a:pt x="31" y="1"/>
                      <a:pt x="31" y="2"/>
                    </a:cubicBezTo>
                    <a:cubicBezTo>
                      <a:pt x="32" y="2"/>
                      <a:pt x="31" y="4"/>
                      <a:pt x="32" y="4"/>
                    </a:cubicBezTo>
                    <a:cubicBezTo>
                      <a:pt x="33" y="5"/>
                      <a:pt x="34" y="3"/>
                      <a:pt x="35" y="4"/>
                    </a:cubicBezTo>
                    <a:cubicBezTo>
                      <a:pt x="36" y="4"/>
                      <a:pt x="38" y="5"/>
                      <a:pt x="38" y="6"/>
                    </a:cubicBezTo>
                    <a:cubicBezTo>
                      <a:pt x="39" y="7"/>
                      <a:pt x="37" y="9"/>
                      <a:pt x="37" y="11"/>
                    </a:cubicBezTo>
                    <a:cubicBezTo>
                      <a:pt x="38" y="12"/>
                      <a:pt x="40" y="11"/>
                      <a:pt x="41" y="11"/>
                    </a:cubicBezTo>
                    <a:cubicBezTo>
                      <a:pt x="42" y="12"/>
                      <a:pt x="43" y="13"/>
                      <a:pt x="44" y="14"/>
                    </a:cubicBezTo>
                    <a:cubicBezTo>
                      <a:pt x="44" y="14"/>
                      <a:pt x="43" y="15"/>
                      <a:pt x="43" y="16"/>
                    </a:cubicBezTo>
                    <a:cubicBezTo>
                      <a:pt x="44" y="16"/>
                      <a:pt x="45" y="16"/>
                      <a:pt x="45" y="16"/>
                    </a:cubicBezTo>
                    <a:cubicBezTo>
                      <a:pt x="46" y="17"/>
                      <a:pt x="46" y="18"/>
                      <a:pt x="46" y="19"/>
                    </a:cubicBezTo>
                    <a:cubicBezTo>
                      <a:pt x="45" y="21"/>
                      <a:pt x="43" y="21"/>
                      <a:pt x="42" y="22"/>
                    </a:cubicBezTo>
                    <a:cubicBezTo>
                      <a:pt x="41" y="22"/>
                      <a:pt x="40" y="22"/>
                      <a:pt x="40" y="23"/>
                    </a:cubicBezTo>
                    <a:cubicBezTo>
                      <a:pt x="39" y="24"/>
                      <a:pt x="38" y="25"/>
                      <a:pt x="38" y="26"/>
                    </a:cubicBezTo>
                    <a:cubicBezTo>
                      <a:pt x="38" y="27"/>
                      <a:pt x="39" y="28"/>
                      <a:pt x="39" y="29"/>
                    </a:cubicBezTo>
                    <a:cubicBezTo>
                      <a:pt x="39" y="30"/>
                      <a:pt x="40" y="32"/>
                      <a:pt x="40" y="33"/>
                    </a:cubicBezTo>
                    <a:cubicBezTo>
                      <a:pt x="39" y="33"/>
                      <a:pt x="38" y="33"/>
                      <a:pt x="37" y="33"/>
                    </a:cubicBezTo>
                    <a:cubicBezTo>
                      <a:pt x="36" y="32"/>
                      <a:pt x="34" y="32"/>
                      <a:pt x="33" y="31"/>
                    </a:cubicBezTo>
                    <a:cubicBezTo>
                      <a:pt x="32" y="30"/>
                      <a:pt x="30" y="29"/>
                      <a:pt x="29" y="28"/>
                    </a:cubicBezTo>
                    <a:cubicBezTo>
                      <a:pt x="28" y="27"/>
                      <a:pt x="28" y="25"/>
                      <a:pt x="27" y="25"/>
                    </a:cubicBezTo>
                    <a:cubicBezTo>
                      <a:pt x="26" y="24"/>
                      <a:pt x="25" y="25"/>
                      <a:pt x="25" y="25"/>
                    </a:cubicBezTo>
                    <a:cubicBezTo>
                      <a:pt x="23" y="25"/>
                      <a:pt x="22" y="26"/>
                      <a:pt x="21" y="25"/>
                    </a:cubicBezTo>
                    <a:cubicBezTo>
                      <a:pt x="20" y="25"/>
                      <a:pt x="21" y="23"/>
                      <a:pt x="20" y="22"/>
                    </a:cubicBezTo>
                    <a:cubicBezTo>
                      <a:pt x="20" y="21"/>
                      <a:pt x="20" y="19"/>
                      <a:pt x="18" y="19"/>
                    </a:cubicBezTo>
                    <a:cubicBezTo>
                      <a:pt x="17" y="18"/>
                      <a:pt x="16" y="19"/>
                      <a:pt x="14" y="19"/>
                    </a:cubicBezTo>
                    <a:cubicBezTo>
                      <a:pt x="14" y="18"/>
                      <a:pt x="13" y="17"/>
                      <a:pt x="13" y="17"/>
                    </a:cubicBezTo>
                    <a:cubicBezTo>
                      <a:pt x="12" y="16"/>
                      <a:pt x="10" y="17"/>
                      <a:pt x="9" y="16"/>
                    </a:cubicBezTo>
                    <a:cubicBezTo>
                      <a:pt x="8" y="15"/>
                      <a:pt x="8" y="13"/>
                      <a:pt x="7" y="13"/>
                    </a:cubicBezTo>
                    <a:cubicBezTo>
                      <a:pt x="6" y="12"/>
                      <a:pt x="5" y="12"/>
                      <a:pt x="4" y="12"/>
                    </a:cubicBezTo>
                    <a:cubicBezTo>
                      <a:pt x="3" y="12"/>
                      <a:pt x="2" y="12"/>
                      <a:pt x="2" y="11"/>
                    </a:cubicBezTo>
                    <a:cubicBezTo>
                      <a:pt x="1" y="10"/>
                      <a:pt x="0" y="8"/>
                      <a:pt x="0"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0" name="Freeform 2653"/>
              <p:cNvSpPr>
                <a:spLocks noChangeAspect="1"/>
              </p:cNvSpPr>
              <p:nvPr/>
            </p:nvSpPr>
            <p:spPr bwMode="auto">
              <a:xfrm>
                <a:off x="2918" y="1644"/>
                <a:ext cx="42" cy="56"/>
              </a:xfrm>
              <a:custGeom>
                <a:avLst/>
                <a:gdLst>
                  <a:gd name="T0" fmla="*/ 1 w 35"/>
                  <a:gd name="T1" fmla="*/ 43 h 47"/>
                  <a:gd name="T2" fmla="*/ 0 w 35"/>
                  <a:gd name="T3" fmla="*/ 37 h 47"/>
                  <a:gd name="T4" fmla="*/ 0 w 35"/>
                  <a:gd name="T5" fmla="*/ 32 h 47"/>
                  <a:gd name="T6" fmla="*/ 0 w 35"/>
                  <a:gd name="T7" fmla="*/ 27 h 47"/>
                  <a:gd name="T8" fmla="*/ 4 w 35"/>
                  <a:gd name="T9" fmla="*/ 21 h 47"/>
                  <a:gd name="T10" fmla="*/ 5 w 35"/>
                  <a:gd name="T11" fmla="*/ 14 h 47"/>
                  <a:gd name="T12" fmla="*/ 7 w 35"/>
                  <a:gd name="T13" fmla="*/ 11 h 47"/>
                  <a:gd name="T14" fmla="*/ 12 w 35"/>
                  <a:gd name="T15" fmla="*/ 10 h 47"/>
                  <a:gd name="T16" fmla="*/ 16 w 35"/>
                  <a:gd name="T17" fmla="*/ 6 h 47"/>
                  <a:gd name="T18" fmla="*/ 23 w 35"/>
                  <a:gd name="T19" fmla="*/ 1 h 47"/>
                  <a:gd name="T20" fmla="*/ 28 w 35"/>
                  <a:gd name="T21" fmla="*/ 2 h 47"/>
                  <a:gd name="T22" fmla="*/ 30 w 35"/>
                  <a:gd name="T23" fmla="*/ 1 h 47"/>
                  <a:gd name="T24" fmla="*/ 36 w 35"/>
                  <a:gd name="T25" fmla="*/ 0 h 47"/>
                  <a:gd name="T26" fmla="*/ 37 w 35"/>
                  <a:gd name="T27" fmla="*/ 2 h 47"/>
                  <a:gd name="T28" fmla="*/ 40 w 35"/>
                  <a:gd name="T29" fmla="*/ 4 h 47"/>
                  <a:gd name="T30" fmla="*/ 42 w 35"/>
                  <a:gd name="T31" fmla="*/ 6 h 47"/>
                  <a:gd name="T32" fmla="*/ 41 w 35"/>
                  <a:gd name="T33" fmla="*/ 11 h 47"/>
                  <a:gd name="T34" fmla="*/ 38 w 35"/>
                  <a:gd name="T35" fmla="*/ 17 h 47"/>
                  <a:gd name="T36" fmla="*/ 40 w 35"/>
                  <a:gd name="T37" fmla="*/ 24 h 47"/>
                  <a:gd name="T38" fmla="*/ 35 w 35"/>
                  <a:gd name="T39" fmla="*/ 27 h 47"/>
                  <a:gd name="T40" fmla="*/ 35 w 35"/>
                  <a:gd name="T41" fmla="*/ 32 h 47"/>
                  <a:gd name="T42" fmla="*/ 30 w 35"/>
                  <a:gd name="T43" fmla="*/ 33 h 47"/>
                  <a:gd name="T44" fmla="*/ 25 w 35"/>
                  <a:gd name="T45" fmla="*/ 33 h 47"/>
                  <a:gd name="T46" fmla="*/ 28 w 35"/>
                  <a:gd name="T47" fmla="*/ 43 h 47"/>
                  <a:gd name="T48" fmla="*/ 26 w 35"/>
                  <a:gd name="T49" fmla="*/ 48 h 47"/>
                  <a:gd name="T50" fmla="*/ 25 w 35"/>
                  <a:gd name="T51" fmla="*/ 51 h 47"/>
                  <a:gd name="T52" fmla="*/ 25 w 35"/>
                  <a:gd name="T53" fmla="*/ 55 h 47"/>
                  <a:gd name="T54" fmla="*/ 20 w 35"/>
                  <a:gd name="T55" fmla="*/ 55 h 47"/>
                  <a:gd name="T56" fmla="*/ 22 w 35"/>
                  <a:gd name="T57" fmla="*/ 49 h 47"/>
                  <a:gd name="T58" fmla="*/ 18 w 35"/>
                  <a:gd name="T59" fmla="*/ 46 h 47"/>
                  <a:gd name="T60" fmla="*/ 14 w 35"/>
                  <a:gd name="T61" fmla="*/ 46 h 47"/>
                  <a:gd name="T62" fmla="*/ 13 w 35"/>
                  <a:gd name="T63" fmla="*/ 44 h 47"/>
                  <a:gd name="T64" fmla="*/ 10 w 35"/>
                  <a:gd name="T65" fmla="*/ 42 h 47"/>
                  <a:gd name="T66" fmla="*/ 4 w 35"/>
                  <a:gd name="T67" fmla="*/ 42 h 47"/>
                  <a:gd name="T68" fmla="*/ 1 w 35"/>
                  <a:gd name="T69" fmla="*/ 43 h 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
                  <a:gd name="T106" fmla="*/ 0 h 47"/>
                  <a:gd name="T107" fmla="*/ 35 w 35"/>
                  <a:gd name="T108" fmla="*/ 47 h 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 h="47">
                    <a:moveTo>
                      <a:pt x="1" y="36"/>
                    </a:moveTo>
                    <a:cubicBezTo>
                      <a:pt x="1" y="34"/>
                      <a:pt x="0" y="32"/>
                      <a:pt x="0" y="31"/>
                    </a:cubicBezTo>
                    <a:cubicBezTo>
                      <a:pt x="0" y="29"/>
                      <a:pt x="0" y="28"/>
                      <a:pt x="0" y="27"/>
                    </a:cubicBezTo>
                    <a:cubicBezTo>
                      <a:pt x="0" y="26"/>
                      <a:pt x="0" y="25"/>
                      <a:pt x="0" y="23"/>
                    </a:cubicBezTo>
                    <a:cubicBezTo>
                      <a:pt x="1" y="21"/>
                      <a:pt x="2" y="20"/>
                      <a:pt x="3" y="18"/>
                    </a:cubicBezTo>
                    <a:cubicBezTo>
                      <a:pt x="4" y="16"/>
                      <a:pt x="4" y="14"/>
                      <a:pt x="4" y="12"/>
                    </a:cubicBezTo>
                    <a:cubicBezTo>
                      <a:pt x="5" y="11"/>
                      <a:pt x="5" y="10"/>
                      <a:pt x="6" y="9"/>
                    </a:cubicBezTo>
                    <a:cubicBezTo>
                      <a:pt x="8" y="8"/>
                      <a:pt x="9" y="9"/>
                      <a:pt x="10" y="8"/>
                    </a:cubicBezTo>
                    <a:cubicBezTo>
                      <a:pt x="12" y="7"/>
                      <a:pt x="12" y="6"/>
                      <a:pt x="13" y="5"/>
                    </a:cubicBezTo>
                    <a:cubicBezTo>
                      <a:pt x="15" y="3"/>
                      <a:pt x="17" y="2"/>
                      <a:pt x="19" y="1"/>
                    </a:cubicBezTo>
                    <a:cubicBezTo>
                      <a:pt x="20" y="1"/>
                      <a:pt x="22" y="2"/>
                      <a:pt x="23" y="2"/>
                    </a:cubicBezTo>
                    <a:cubicBezTo>
                      <a:pt x="24" y="2"/>
                      <a:pt x="24" y="1"/>
                      <a:pt x="25" y="1"/>
                    </a:cubicBezTo>
                    <a:cubicBezTo>
                      <a:pt x="27" y="0"/>
                      <a:pt x="28" y="0"/>
                      <a:pt x="30" y="0"/>
                    </a:cubicBezTo>
                    <a:cubicBezTo>
                      <a:pt x="31" y="0"/>
                      <a:pt x="30" y="2"/>
                      <a:pt x="31" y="2"/>
                    </a:cubicBezTo>
                    <a:cubicBezTo>
                      <a:pt x="31" y="3"/>
                      <a:pt x="33" y="2"/>
                      <a:pt x="33" y="3"/>
                    </a:cubicBezTo>
                    <a:cubicBezTo>
                      <a:pt x="34" y="3"/>
                      <a:pt x="34" y="4"/>
                      <a:pt x="35" y="5"/>
                    </a:cubicBezTo>
                    <a:cubicBezTo>
                      <a:pt x="35" y="6"/>
                      <a:pt x="35" y="7"/>
                      <a:pt x="34" y="9"/>
                    </a:cubicBezTo>
                    <a:cubicBezTo>
                      <a:pt x="34" y="11"/>
                      <a:pt x="32" y="12"/>
                      <a:pt x="32" y="14"/>
                    </a:cubicBezTo>
                    <a:cubicBezTo>
                      <a:pt x="32" y="16"/>
                      <a:pt x="33" y="18"/>
                      <a:pt x="33" y="20"/>
                    </a:cubicBezTo>
                    <a:cubicBezTo>
                      <a:pt x="32" y="21"/>
                      <a:pt x="30" y="22"/>
                      <a:pt x="29" y="23"/>
                    </a:cubicBezTo>
                    <a:cubicBezTo>
                      <a:pt x="29" y="25"/>
                      <a:pt x="30" y="26"/>
                      <a:pt x="29" y="27"/>
                    </a:cubicBezTo>
                    <a:cubicBezTo>
                      <a:pt x="28" y="28"/>
                      <a:pt x="26" y="28"/>
                      <a:pt x="25" y="28"/>
                    </a:cubicBezTo>
                    <a:cubicBezTo>
                      <a:pt x="24" y="29"/>
                      <a:pt x="21" y="27"/>
                      <a:pt x="21" y="28"/>
                    </a:cubicBezTo>
                    <a:cubicBezTo>
                      <a:pt x="20" y="31"/>
                      <a:pt x="23" y="33"/>
                      <a:pt x="23" y="36"/>
                    </a:cubicBezTo>
                    <a:cubicBezTo>
                      <a:pt x="23" y="37"/>
                      <a:pt x="23" y="39"/>
                      <a:pt x="22" y="40"/>
                    </a:cubicBezTo>
                    <a:cubicBezTo>
                      <a:pt x="22" y="41"/>
                      <a:pt x="21" y="42"/>
                      <a:pt x="21" y="43"/>
                    </a:cubicBezTo>
                    <a:cubicBezTo>
                      <a:pt x="20" y="44"/>
                      <a:pt x="21" y="45"/>
                      <a:pt x="21" y="46"/>
                    </a:cubicBezTo>
                    <a:cubicBezTo>
                      <a:pt x="20" y="46"/>
                      <a:pt x="18" y="47"/>
                      <a:pt x="17" y="46"/>
                    </a:cubicBezTo>
                    <a:cubicBezTo>
                      <a:pt x="17" y="44"/>
                      <a:pt x="19" y="42"/>
                      <a:pt x="18" y="41"/>
                    </a:cubicBezTo>
                    <a:cubicBezTo>
                      <a:pt x="18" y="40"/>
                      <a:pt x="16" y="39"/>
                      <a:pt x="15" y="39"/>
                    </a:cubicBezTo>
                    <a:cubicBezTo>
                      <a:pt x="14" y="38"/>
                      <a:pt x="13" y="40"/>
                      <a:pt x="12" y="39"/>
                    </a:cubicBezTo>
                    <a:cubicBezTo>
                      <a:pt x="11" y="39"/>
                      <a:pt x="12" y="37"/>
                      <a:pt x="11" y="37"/>
                    </a:cubicBezTo>
                    <a:cubicBezTo>
                      <a:pt x="11" y="36"/>
                      <a:pt x="9" y="35"/>
                      <a:pt x="8" y="35"/>
                    </a:cubicBezTo>
                    <a:cubicBezTo>
                      <a:pt x="6" y="35"/>
                      <a:pt x="5" y="35"/>
                      <a:pt x="3" y="35"/>
                    </a:cubicBezTo>
                    <a:cubicBezTo>
                      <a:pt x="2" y="35"/>
                      <a:pt x="1" y="36"/>
                      <a:pt x="1" y="3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1" name="Freeform 2654"/>
              <p:cNvSpPr>
                <a:spLocks noChangeAspect="1"/>
              </p:cNvSpPr>
              <p:nvPr/>
            </p:nvSpPr>
            <p:spPr bwMode="auto">
              <a:xfrm>
                <a:off x="2706" y="1600"/>
                <a:ext cx="67" cy="87"/>
              </a:xfrm>
              <a:custGeom>
                <a:avLst/>
                <a:gdLst>
                  <a:gd name="T0" fmla="*/ 63 w 56"/>
                  <a:gd name="T1" fmla="*/ 39 h 72"/>
                  <a:gd name="T2" fmla="*/ 67 w 56"/>
                  <a:gd name="T3" fmla="*/ 54 h 72"/>
                  <a:gd name="T4" fmla="*/ 61 w 56"/>
                  <a:gd name="T5" fmla="*/ 69 h 72"/>
                  <a:gd name="T6" fmla="*/ 50 w 56"/>
                  <a:gd name="T7" fmla="*/ 70 h 72"/>
                  <a:gd name="T8" fmla="*/ 35 w 56"/>
                  <a:gd name="T9" fmla="*/ 79 h 72"/>
                  <a:gd name="T10" fmla="*/ 17 w 56"/>
                  <a:gd name="T11" fmla="*/ 85 h 72"/>
                  <a:gd name="T12" fmla="*/ 16 w 56"/>
                  <a:gd name="T13" fmla="*/ 81 h 72"/>
                  <a:gd name="T14" fmla="*/ 12 w 56"/>
                  <a:gd name="T15" fmla="*/ 79 h 72"/>
                  <a:gd name="T16" fmla="*/ 6 w 56"/>
                  <a:gd name="T17" fmla="*/ 74 h 72"/>
                  <a:gd name="T18" fmla="*/ 2 w 56"/>
                  <a:gd name="T19" fmla="*/ 71 h 72"/>
                  <a:gd name="T20" fmla="*/ 12 w 56"/>
                  <a:gd name="T21" fmla="*/ 68 h 72"/>
                  <a:gd name="T22" fmla="*/ 20 w 56"/>
                  <a:gd name="T23" fmla="*/ 62 h 72"/>
                  <a:gd name="T24" fmla="*/ 23 w 56"/>
                  <a:gd name="T25" fmla="*/ 58 h 72"/>
                  <a:gd name="T26" fmla="*/ 14 w 56"/>
                  <a:gd name="T27" fmla="*/ 59 h 72"/>
                  <a:gd name="T28" fmla="*/ 20 w 56"/>
                  <a:gd name="T29" fmla="*/ 51 h 72"/>
                  <a:gd name="T30" fmla="*/ 23 w 56"/>
                  <a:gd name="T31" fmla="*/ 45 h 72"/>
                  <a:gd name="T32" fmla="*/ 18 w 56"/>
                  <a:gd name="T33" fmla="*/ 42 h 72"/>
                  <a:gd name="T34" fmla="*/ 14 w 56"/>
                  <a:gd name="T35" fmla="*/ 47 h 72"/>
                  <a:gd name="T36" fmla="*/ 10 w 56"/>
                  <a:gd name="T37" fmla="*/ 39 h 72"/>
                  <a:gd name="T38" fmla="*/ 16 w 56"/>
                  <a:gd name="T39" fmla="*/ 33 h 72"/>
                  <a:gd name="T40" fmla="*/ 13 w 56"/>
                  <a:gd name="T41" fmla="*/ 29 h 72"/>
                  <a:gd name="T42" fmla="*/ 14 w 56"/>
                  <a:gd name="T43" fmla="*/ 23 h 72"/>
                  <a:gd name="T44" fmla="*/ 24 w 56"/>
                  <a:gd name="T45" fmla="*/ 27 h 72"/>
                  <a:gd name="T46" fmla="*/ 31 w 56"/>
                  <a:gd name="T47" fmla="*/ 25 h 72"/>
                  <a:gd name="T48" fmla="*/ 36 w 56"/>
                  <a:gd name="T49" fmla="*/ 18 h 72"/>
                  <a:gd name="T50" fmla="*/ 29 w 56"/>
                  <a:gd name="T51" fmla="*/ 13 h 72"/>
                  <a:gd name="T52" fmla="*/ 36 w 56"/>
                  <a:gd name="T53" fmla="*/ 5 h 72"/>
                  <a:gd name="T54" fmla="*/ 48 w 56"/>
                  <a:gd name="T55" fmla="*/ 0 h 72"/>
                  <a:gd name="T56" fmla="*/ 49 w 56"/>
                  <a:gd name="T57" fmla="*/ 10 h 72"/>
                  <a:gd name="T58" fmla="*/ 41 w 56"/>
                  <a:gd name="T59" fmla="*/ 13 h 72"/>
                  <a:gd name="T60" fmla="*/ 36 w 56"/>
                  <a:gd name="T61" fmla="*/ 19 h 72"/>
                  <a:gd name="T62" fmla="*/ 49 w 56"/>
                  <a:gd name="T63" fmla="*/ 28 h 72"/>
                  <a:gd name="T64" fmla="*/ 50 w 56"/>
                  <a:gd name="T65" fmla="*/ 22 h 72"/>
                  <a:gd name="T66" fmla="*/ 57 w 56"/>
                  <a:gd name="T67" fmla="*/ 27 h 72"/>
                  <a:gd name="T68" fmla="*/ 65 w 56"/>
                  <a:gd name="T69" fmla="*/ 34 h 7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72"/>
                  <a:gd name="T107" fmla="*/ 56 w 56"/>
                  <a:gd name="T108" fmla="*/ 72 h 7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72">
                    <a:moveTo>
                      <a:pt x="54" y="28"/>
                    </a:moveTo>
                    <a:cubicBezTo>
                      <a:pt x="54" y="29"/>
                      <a:pt x="53" y="30"/>
                      <a:pt x="53" y="32"/>
                    </a:cubicBezTo>
                    <a:cubicBezTo>
                      <a:pt x="54" y="33"/>
                      <a:pt x="55" y="34"/>
                      <a:pt x="55" y="36"/>
                    </a:cubicBezTo>
                    <a:cubicBezTo>
                      <a:pt x="56" y="39"/>
                      <a:pt x="56" y="42"/>
                      <a:pt x="56" y="45"/>
                    </a:cubicBezTo>
                    <a:cubicBezTo>
                      <a:pt x="55" y="47"/>
                      <a:pt x="54" y="48"/>
                      <a:pt x="54" y="50"/>
                    </a:cubicBezTo>
                    <a:cubicBezTo>
                      <a:pt x="53" y="53"/>
                      <a:pt x="53" y="56"/>
                      <a:pt x="51" y="57"/>
                    </a:cubicBezTo>
                    <a:cubicBezTo>
                      <a:pt x="50" y="58"/>
                      <a:pt x="47" y="57"/>
                      <a:pt x="46" y="57"/>
                    </a:cubicBezTo>
                    <a:cubicBezTo>
                      <a:pt x="44" y="57"/>
                      <a:pt x="43" y="58"/>
                      <a:pt x="42" y="58"/>
                    </a:cubicBezTo>
                    <a:cubicBezTo>
                      <a:pt x="40" y="59"/>
                      <a:pt x="39" y="60"/>
                      <a:pt x="37" y="60"/>
                    </a:cubicBezTo>
                    <a:cubicBezTo>
                      <a:pt x="34" y="62"/>
                      <a:pt x="32" y="63"/>
                      <a:pt x="29" y="65"/>
                    </a:cubicBezTo>
                    <a:cubicBezTo>
                      <a:pt x="26" y="66"/>
                      <a:pt x="24" y="68"/>
                      <a:pt x="21" y="69"/>
                    </a:cubicBezTo>
                    <a:cubicBezTo>
                      <a:pt x="19" y="70"/>
                      <a:pt x="16" y="69"/>
                      <a:pt x="14" y="70"/>
                    </a:cubicBezTo>
                    <a:cubicBezTo>
                      <a:pt x="13" y="70"/>
                      <a:pt x="11" y="72"/>
                      <a:pt x="10" y="71"/>
                    </a:cubicBezTo>
                    <a:cubicBezTo>
                      <a:pt x="9" y="69"/>
                      <a:pt x="14" y="68"/>
                      <a:pt x="13" y="67"/>
                    </a:cubicBezTo>
                    <a:cubicBezTo>
                      <a:pt x="11" y="66"/>
                      <a:pt x="8" y="70"/>
                      <a:pt x="7" y="69"/>
                    </a:cubicBezTo>
                    <a:cubicBezTo>
                      <a:pt x="6" y="67"/>
                      <a:pt x="11" y="66"/>
                      <a:pt x="10" y="65"/>
                    </a:cubicBezTo>
                    <a:cubicBezTo>
                      <a:pt x="9" y="63"/>
                      <a:pt x="5" y="66"/>
                      <a:pt x="3" y="65"/>
                    </a:cubicBezTo>
                    <a:cubicBezTo>
                      <a:pt x="2" y="64"/>
                      <a:pt x="4" y="62"/>
                      <a:pt x="5" y="61"/>
                    </a:cubicBezTo>
                    <a:cubicBezTo>
                      <a:pt x="7" y="60"/>
                      <a:pt x="12" y="60"/>
                      <a:pt x="10" y="59"/>
                    </a:cubicBezTo>
                    <a:cubicBezTo>
                      <a:pt x="8" y="58"/>
                      <a:pt x="4" y="61"/>
                      <a:pt x="2" y="59"/>
                    </a:cubicBezTo>
                    <a:cubicBezTo>
                      <a:pt x="0" y="58"/>
                      <a:pt x="5" y="57"/>
                      <a:pt x="7" y="56"/>
                    </a:cubicBezTo>
                    <a:cubicBezTo>
                      <a:pt x="8" y="56"/>
                      <a:pt x="9" y="57"/>
                      <a:pt x="10" y="56"/>
                    </a:cubicBezTo>
                    <a:cubicBezTo>
                      <a:pt x="11" y="55"/>
                      <a:pt x="10" y="53"/>
                      <a:pt x="11" y="52"/>
                    </a:cubicBezTo>
                    <a:cubicBezTo>
                      <a:pt x="13" y="51"/>
                      <a:pt x="15" y="51"/>
                      <a:pt x="17" y="51"/>
                    </a:cubicBezTo>
                    <a:cubicBezTo>
                      <a:pt x="19" y="50"/>
                      <a:pt x="21" y="51"/>
                      <a:pt x="23" y="49"/>
                    </a:cubicBezTo>
                    <a:cubicBezTo>
                      <a:pt x="23" y="48"/>
                      <a:pt x="20" y="48"/>
                      <a:pt x="19" y="48"/>
                    </a:cubicBezTo>
                    <a:cubicBezTo>
                      <a:pt x="18" y="48"/>
                      <a:pt x="17" y="49"/>
                      <a:pt x="15" y="49"/>
                    </a:cubicBezTo>
                    <a:cubicBezTo>
                      <a:pt x="14" y="50"/>
                      <a:pt x="12" y="51"/>
                      <a:pt x="12" y="49"/>
                    </a:cubicBezTo>
                    <a:cubicBezTo>
                      <a:pt x="12" y="48"/>
                      <a:pt x="14" y="47"/>
                      <a:pt x="15" y="46"/>
                    </a:cubicBezTo>
                    <a:cubicBezTo>
                      <a:pt x="16" y="44"/>
                      <a:pt x="16" y="43"/>
                      <a:pt x="17" y="42"/>
                    </a:cubicBezTo>
                    <a:cubicBezTo>
                      <a:pt x="18" y="41"/>
                      <a:pt x="20" y="41"/>
                      <a:pt x="21" y="40"/>
                    </a:cubicBezTo>
                    <a:cubicBezTo>
                      <a:pt x="21" y="39"/>
                      <a:pt x="19" y="38"/>
                      <a:pt x="19" y="37"/>
                    </a:cubicBezTo>
                    <a:cubicBezTo>
                      <a:pt x="18" y="36"/>
                      <a:pt x="17" y="35"/>
                      <a:pt x="16" y="34"/>
                    </a:cubicBezTo>
                    <a:cubicBezTo>
                      <a:pt x="16" y="34"/>
                      <a:pt x="14" y="35"/>
                      <a:pt x="15" y="35"/>
                    </a:cubicBezTo>
                    <a:cubicBezTo>
                      <a:pt x="15" y="37"/>
                      <a:pt x="20" y="38"/>
                      <a:pt x="19" y="39"/>
                    </a:cubicBezTo>
                    <a:cubicBezTo>
                      <a:pt x="17" y="41"/>
                      <a:pt x="14" y="39"/>
                      <a:pt x="12" y="39"/>
                    </a:cubicBezTo>
                    <a:cubicBezTo>
                      <a:pt x="11" y="38"/>
                      <a:pt x="9" y="37"/>
                      <a:pt x="9" y="36"/>
                    </a:cubicBezTo>
                    <a:cubicBezTo>
                      <a:pt x="8" y="35"/>
                      <a:pt x="8" y="33"/>
                      <a:pt x="8" y="32"/>
                    </a:cubicBezTo>
                    <a:cubicBezTo>
                      <a:pt x="9" y="31"/>
                      <a:pt x="12" y="30"/>
                      <a:pt x="13" y="29"/>
                    </a:cubicBezTo>
                    <a:cubicBezTo>
                      <a:pt x="14" y="28"/>
                      <a:pt x="14" y="27"/>
                      <a:pt x="13" y="27"/>
                    </a:cubicBezTo>
                    <a:cubicBezTo>
                      <a:pt x="12" y="26"/>
                      <a:pt x="10" y="28"/>
                      <a:pt x="10" y="27"/>
                    </a:cubicBezTo>
                    <a:cubicBezTo>
                      <a:pt x="9" y="26"/>
                      <a:pt x="11" y="25"/>
                      <a:pt x="11" y="24"/>
                    </a:cubicBezTo>
                    <a:cubicBezTo>
                      <a:pt x="11" y="22"/>
                      <a:pt x="9" y="21"/>
                      <a:pt x="9" y="20"/>
                    </a:cubicBezTo>
                    <a:cubicBezTo>
                      <a:pt x="10" y="19"/>
                      <a:pt x="11" y="19"/>
                      <a:pt x="12" y="19"/>
                    </a:cubicBezTo>
                    <a:cubicBezTo>
                      <a:pt x="14" y="19"/>
                      <a:pt x="17" y="19"/>
                      <a:pt x="19" y="19"/>
                    </a:cubicBezTo>
                    <a:cubicBezTo>
                      <a:pt x="19" y="20"/>
                      <a:pt x="19" y="21"/>
                      <a:pt x="20" y="22"/>
                    </a:cubicBezTo>
                    <a:cubicBezTo>
                      <a:pt x="21" y="22"/>
                      <a:pt x="21" y="20"/>
                      <a:pt x="22" y="20"/>
                    </a:cubicBezTo>
                    <a:cubicBezTo>
                      <a:pt x="24" y="20"/>
                      <a:pt x="25" y="22"/>
                      <a:pt x="26" y="21"/>
                    </a:cubicBezTo>
                    <a:cubicBezTo>
                      <a:pt x="27" y="21"/>
                      <a:pt x="27" y="19"/>
                      <a:pt x="27" y="18"/>
                    </a:cubicBezTo>
                    <a:cubicBezTo>
                      <a:pt x="28" y="17"/>
                      <a:pt x="30" y="16"/>
                      <a:pt x="30" y="15"/>
                    </a:cubicBezTo>
                    <a:cubicBezTo>
                      <a:pt x="29" y="13"/>
                      <a:pt x="26" y="15"/>
                      <a:pt x="24" y="14"/>
                    </a:cubicBezTo>
                    <a:cubicBezTo>
                      <a:pt x="23" y="13"/>
                      <a:pt x="24" y="12"/>
                      <a:pt x="24" y="11"/>
                    </a:cubicBezTo>
                    <a:cubicBezTo>
                      <a:pt x="26" y="9"/>
                      <a:pt x="28" y="9"/>
                      <a:pt x="30" y="8"/>
                    </a:cubicBezTo>
                    <a:cubicBezTo>
                      <a:pt x="30" y="7"/>
                      <a:pt x="29" y="5"/>
                      <a:pt x="30" y="4"/>
                    </a:cubicBezTo>
                    <a:cubicBezTo>
                      <a:pt x="32" y="3"/>
                      <a:pt x="35" y="4"/>
                      <a:pt x="38" y="3"/>
                    </a:cubicBezTo>
                    <a:cubicBezTo>
                      <a:pt x="39" y="3"/>
                      <a:pt x="39" y="0"/>
                      <a:pt x="40" y="0"/>
                    </a:cubicBezTo>
                    <a:cubicBezTo>
                      <a:pt x="42" y="0"/>
                      <a:pt x="43" y="2"/>
                      <a:pt x="45" y="3"/>
                    </a:cubicBezTo>
                    <a:cubicBezTo>
                      <a:pt x="43" y="4"/>
                      <a:pt x="42" y="6"/>
                      <a:pt x="41" y="8"/>
                    </a:cubicBezTo>
                    <a:cubicBezTo>
                      <a:pt x="40" y="9"/>
                      <a:pt x="39" y="11"/>
                      <a:pt x="38" y="11"/>
                    </a:cubicBezTo>
                    <a:cubicBezTo>
                      <a:pt x="37" y="12"/>
                      <a:pt x="35" y="10"/>
                      <a:pt x="34" y="11"/>
                    </a:cubicBezTo>
                    <a:cubicBezTo>
                      <a:pt x="33" y="12"/>
                      <a:pt x="35" y="13"/>
                      <a:pt x="35" y="14"/>
                    </a:cubicBezTo>
                    <a:cubicBezTo>
                      <a:pt x="34" y="15"/>
                      <a:pt x="30" y="15"/>
                      <a:pt x="30" y="16"/>
                    </a:cubicBezTo>
                    <a:cubicBezTo>
                      <a:pt x="31" y="19"/>
                      <a:pt x="33" y="20"/>
                      <a:pt x="35" y="22"/>
                    </a:cubicBezTo>
                    <a:cubicBezTo>
                      <a:pt x="37" y="23"/>
                      <a:pt x="39" y="23"/>
                      <a:pt x="41" y="23"/>
                    </a:cubicBezTo>
                    <a:cubicBezTo>
                      <a:pt x="42" y="23"/>
                      <a:pt x="43" y="22"/>
                      <a:pt x="43" y="21"/>
                    </a:cubicBezTo>
                    <a:cubicBezTo>
                      <a:pt x="44" y="20"/>
                      <a:pt x="42" y="19"/>
                      <a:pt x="42" y="18"/>
                    </a:cubicBezTo>
                    <a:cubicBezTo>
                      <a:pt x="43" y="18"/>
                      <a:pt x="44" y="18"/>
                      <a:pt x="45" y="18"/>
                    </a:cubicBezTo>
                    <a:cubicBezTo>
                      <a:pt x="47" y="19"/>
                      <a:pt x="47" y="21"/>
                      <a:pt x="48" y="22"/>
                    </a:cubicBezTo>
                    <a:cubicBezTo>
                      <a:pt x="50" y="23"/>
                      <a:pt x="51" y="24"/>
                      <a:pt x="52" y="25"/>
                    </a:cubicBezTo>
                    <a:cubicBezTo>
                      <a:pt x="53" y="25"/>
                      <a:pt x="53" y="27"/>
                      <a:pt x="54" y="2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2" name="Freeform 2655"/>
              <p:cNvSpPr>
                <a:spLocks noChangeAspect="1"/>
              </p:cNvSpPr>
              <p:nvPr/>
            </p:nvSpPr>
            <p:spPr bwMode="auto">
              <a:xfrm>
                <a:off x="2742" y="1604"/>
                <a:ext cx="37" cy="30"/>
              </a:xfrm>
              <a:custGeom>
                <a:avLst/>
                <a:gdLst>
                  <a:gd name="T0" fmla="*/ 29 w 31"/>
                  <a:gd name="T1" fmla="*/ 30 h 25"/>
                  <a:gd name="T2" fmla="*/ 31 w 31"/>
                  <a:gd name="T3" fmla="*/ 24 h 25"/>
                  <a:gd name="T4" fmla="*/ 36 w 31"/>
                  <a:gd name="T5" fmla="*/ 22 h 25"/>
                  <a:gd name="T6" fmla="*/ 36 w 31"/>
                  <a:gd name="T7" fmla="*/ 16 h 25"/>
                  <a:gd name="T8" fmla="*/ 35 w 31"/>
                  <a:gd name="T9" fmla="*/ 10 h 25"/>
                  <a:gd name="T10" fmla="*/ 32 w 31"/>
                  <a:gd name="T11" fmla="*/ 2 h 25"/>
                  <a:gd name="T12" fmla="*/ 26 w 31"/>
                  <a:gd name="T13" fmla="*/ 0 h 25"/>
                  <a:gd name="T14" fmla="*/ 20 w 31"/>
                  <a:gd name="T15" fmla="*/ 1 h 25"/>
                  <a:gd name="T16" fmla="*/ 18 w 31"/>
                  <a:gd name="T17" fmla="*/ 0 h 25"/>
                  <a:gd name="T18" fmla="*/ 13 w 31"/>
                  <a:gd name="T19" fmla="*/ 6 h 25"/>
                  <a:gd name="T20" fmla="*/ 10 w 31"/>
                  <a:gd name="T21" fmla="*/ 10 h 25"/>
                  <a:gd name="T22" fmla="*/ 5 w 31"/>
                  <a:gd name="T23" fmla="*/ 10 h 25"/>
                  <a:gd name="T24" fmla="*/ 6 w 31"/>
                  <a:gd name="T25" fmla="*/ 13 h 25"/>
                  <a:gd name="T26" fmla="*/ 0 w 31"/>
                  <a:gd name="T27" fmla="*/ 16 h 25"/>
                  <a:gd name="T28" fmla="*/ 6 w 31"/>
                  <a:gd name="T29" fmla="*/ 23 h 25"/>
                  <a:gd name="T30" fmla="*/ 13 w 31"/>
                  <a:gd name="T31" fmla="*/ 24 h 25"/>
                  <a:gd name="T32" fmla="*/ 16 w 31"/>
                  <a:gd name="T33" fmla="*/ 22 h 25"/>
                  <a:gd name="T34" fmla="*/ 14 w 31"/>
                  <a:gd name="T35" fmla="*/ 18 h 25"/>
                  <a:gd name="T36" fmla="*/ 18 w 31"/>
                  <a:gd name="T37" fmla="*/ 18 h 25"/>
                  <a:gd name="T38" fmla="*/ 21 w 31"/>
                  <a:gd name="T39" fmla="*/ 23 h 25"/>
                  <a:gd name="T40" fmla="*/ 26 w 31"/>
                  <a:gd name="T41" fmla="*/ 26 h 25"/>
                  <a:gd name="T42" fmla="*/ 29 w 31"/>
                  <a:gd name="T43" fmla="*/ 30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
                  <a:gd name="T67" fmla="*/ 0 h 25"/>
                  <a:gd name="T68" fmla="*/ 31 w 31"/>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 h="25">
                    <a:moveTo>
                      <a:pt x="24" y="25"/>
                    </a:moveTo>
                    <a:lnTo>
                      <a:pt x="26" y="20"/>
                    </a:lnTo>
                    <a:cubicBezTo>
                      <a:pt x="27" y="19"/>
                      <a:pt x="30" y="20"/>
                      <a:pt x="30" y="18"/>
                    </a:cubicBezTo>
                    <a:cubicBezTo>
                      <a:pt x="31" y="17"/>
                      <a:pt x="30" y="15"/>
                      <a:pt x="30" y="13"/>
                    </a:cubicBezTo>
                    <a:cubicBezTo>
                      <a:pt x="30" y="11"/>
                      <a:pt x="29" y="9"/>
                      <a:pt x="29" y="8"/>
                    </a:cubicBezTo>
                    <a:cubicBezTo>
                      <a:pt x="28" y="6"/>
                      <a:pt x="28" y="4"/>
                      <a:pt x="27" y="2"/>
                    </a:cubicBezTo>
                    <a:cubicBezTo>
                      <a:pt x="26" y="1"/>
                      <a:pt x="24" y="0"/>
                      <a:pt x="22" y="0"/>
                    </a:cubicBezTo>
                    <a:cubicBezTo>
                      <a:pt x="21" y="0"/>
                      <a:pt x="19" y="1"/>
                      <a:pt x="17" y="1"/>
                    </a:cubicBezTo>
                    <a:cubicBezTo>
                      <a:pt x="16" y="1"/>
                      <a:pt x="15" y="0"/>
                      <a:pt x="15" y="0"/>
                    </a:cubicBezTo>
                    <a:cubicBezTo>
                      <a:pt x="13" y="1"/>
                      <a:pt x="12" y="3"/>
                      <a:pt x="11" y="5"/>
                    </a:cubicBezTo>
                    <a:cubicBezTo>
                      <a:pt x="10" y="6"/>
                      <a:pt x="9" y="8"/>
                      <a:pt x="8" y="8"/>
                    </a:cubicBezTo>
                    <a:cubicBezTo>
                      <a:pt x="7" y="9"/>
                      <a:pt x="5" y="7"/>
                      <a:pt x="4" y="8"/>
                    </a:cubicBezTo>
                    <a:cubicBezTo>
                      <a:pt x="3" y="9"/>
                      <a:pt x="5" y="10"/>
                      <a:pt x="5" y="11"/>
                    </a:cubicBezTo>
                    <a:cubicBezTo>
                      <a:pt x="4" y="12"/>
                      <a:pt x="0" y="12"/>
                      <a:pt x="0" y="13"/>
                    </a:cubicBezTo>
                    <a:cubicBezTo>
                      <a:pt x="1" y="16"/>
                      <a:pt x="3" y="17"/>
                      <a:pt x="5" y="19"/>
                    </a:cubicBezTo>
                    <a:cubicBezTo>
                      <a:pt x="7" y="20"/>
                      <a:pt x="9" y="20"/>
                      <a:pt x="11" y="20"/>
                    </a:cubicBezTo>
                    <a:cubicBezTo>
                      <a:pt x="12" y="20"/>
                      <a:pt x="13" y="19"/>
                      <a:pt x="13" y="18"/>
                    </a:cubicBezTo>
                    <a:cubicBezTo>
                      <a:pt x="14" y="17"/>
                      <a:pt x="12" y="16"/>
                      <a:pt x="12" y="15"/>
                    </a:cubicBezTo>
                    <a:cubicBezTo>
                      <a:pt x="13" y="15"/>
                      <a:pt x="14" y="15"/>
                      <a:pt x="15" y="15"/>
                    </a:cubicBezTo>
                    <a:cubicBezTo>
                      <a:pt x="17" y="16"/>
                      <a:pt x="17" y="18"/>
                      <a:pt x="18" y="19"/>
                    </a:cubicBezTo>
                    <a:cubicBezTo>
                      <a:pt x="20" y="20"/>
                      <a:pt x="21" y="21"/>
                      <a:pt x="22" y="22"/>
                    </a:cubicBezTo>
                    <a:cubicBezTo>
                      <a:pt x="23" y="22"/>
                      <a:pt x="23" y="24"/>
                      <a:pt x="24" y="2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3" name="Freeform 2656"/>
              <p:cNvSpPr>
                <a:spLocks noChangeAspect="1"/>
              </p:cNvSpPr>
              <p:nvPr/>
            </p:nvSpPr>
            <p:spPr bwMode="auto">
              <a:xfrm>
                <a:off x="909" y="1198"/>
                <a:ext cx="1158" cy="678"/>
              </a:xfrm>
              <a:custGeom>
                <a:avLst/>
                <a:gdLst>
                  <a:gd name="T0" fmla="*/ 938 w 965"/>
                  <a:gd name="T1" fmla="*/ 566 h 565"/>
                  <a:gd name="T2" fmla="*/ 1022 w 965"/>
                  <a:gd name="T3" fmla="*/ 509 h 565"/>
                  <a:gd name="T4" fmla="*/ 1120 w 965"/>
                  <a:gd name="T5" fmla="*/ 488 h 565"/>
                  <a:gd name="T6" fmla="*/ 1156 w 965"/>
                  <a:gd name="T7" fmla="*/ 449 h 565"/>
                  <a:gd name="T8" fmla="*/ 1112 w 965"/>
                  <a:gd name="T9" fmla="*/ 436 h 565"/>
                  <a:gd name="T10" fmla="*/ 1117 w 965"/>
                  <a:gd name="T11" fmla="*/ 407 h 565"/>
                  <a:gd name="T12" fmla="*/ 1074 w 965"/>
                  <a:gd name="T13" fmla="*/ 372 h 565"/>
                  <a:gd name="T14" fmla="*/ 1080 w 965"/>
                  <a:gd name="T15" fmla="*/ 340 h 565"/>
                  <a:gd name="T16" fmla="*/ 1062 w 965"/>
                  <a:gd name="T17" fmla="*/ 310 h 565"/>
                  <a:gd name="T18" fmla="*/ 1028 w 965"/>
                  <a:gd name="T19" fmla="*/ 329 h 565"/>
                  <a:gd name="T20" fmla="*/ 976 w 965"/>
                  <a:gd name="T21" fmla="*/ 324 h 565"/>
                  <a:gd name="T22" fmla="*/ 985 w 965"/>
                  <a:gd name="T23" fmla="*/ 281 h 565"/>
                  <a:gd name="T24" fmla="*/ 948 w 965"/>
                  <a:gd name="T25" fmla="*/ 248 h 565"/>
                  <a:gd name="T26" fmla="*/ 888 w 965"/>
                  <a:gd name="T27" fmla="*/ 236 h 565"/>
                  <a:gd name="T28" fmla="*/ 877 w 965"/>
                  <a:gd name="T29" fmla="*/ 286 h 565"/>
                  <a:gd name="T30" fmla="*/ 874 w 965"/>
                  <a:gd name="T31" fmla="*/ 349 h 565"/>
                  <a:gd name="T32" fmla="*/ 832 w 965"/>
                  <a:gd name="T33" fmla="*/ 444 h 565"/>
                  <a:gd name="T34" fmla="*/ 799 w 965"/>
                  <a:gd name="T35" fmla="*/ 491 h 565"/>
                  <a:gd name="T36" fmla="*/ 790 w 965"/>
                  <a:gd name="T37" fmla="*/ 414 h 565"/>
                  <a:gd name="T38" fmla="*/ 702 w 965"/>
                  <a:gd name="T39" fmla="*/ 371 h 565"/>
                  <a:gd name="T40" fmla="*/ 653 w 965"/>
                  <a:gd name="T41" fmla="*/ 326 h 565"/>
                  <a:gd name="T42" fmla="*/ 664 w 965"/>
                  <a:gd name="T43" fmla="*/ 253 h 565"/>
                  <a:gd name="T44" fmla="*/ 686 w 965"/>
                  <a:gd name="T45" fmla="*/ 211 h 565"/>
                  <a:gd name="T46" fmla="*/ 763 w 965"/>
                  <a:gd name="T47" fmla="*/ 184 h 565"/>
                  <a:gd name="T48" fmla="*/ 782 w 965"/>
                  <a:gd name="T49" fmla="*/ 140 h 565"/>
                  <a:gd name="T50" fmla="*/ 821 w 965"/>
                  <a:gd name="T51" fmla="*/ 145 h 565"/>
                  <a:gd name="T52" fmla="*/ 854 w 965"/>
                  <a:gd name="T53" fmla="*/ 85 h 565"/>
                  <a:gd name="T54" fmla="*/ 829 w 965"/>
                  <a:gd name="T55" fmla="*/ 58 h 565"/>
                  <a:gd name="T56" fmla="*/ 781 w 965"/>
                  <a:gd name="T57" fmla="*/ 121 h 565"/>
                  <a:gd name="T58" fmla="*/ 752 w 965"/>
                  <a:gd name="T59" fmla="*/ 82 h 565"/>
                  <a:gd name="T60" fmla="*/ 721 w 965"/>
                  <a:gd name="T61" fmla="*/ 67 h 565"/>
                  <a:gd name="T62" fmla="*/ 725 w 965"/>
                  <a:gd name="T63" fmla="*/ 20 h 565"/>
                  <a:gd name="T64" fmla="*/ 684 w 965"/>
                  <a:gd name="T65" fmla="*/ 14 h 565"/>
                  <a:gd name="T66" fmla="*/ 698 w 965"/>
                  <a:gd name="T67" fmla="*/ 65 h 565"/>
                  <a:gd name="T68" fmla="*/ 696 w 965"/>
                  <a:gd name="T69" fmla="*/ 82 h 565"/>
                  <a:gd name="T70" fmla="*/ 656 w 965"/>
                  <a:gd name="T71" fmla="*/ 133 h 565"/>
                  <a:gd name="T72" fmla="*/ 632 w 965"/>
                  <a:gd name="T73" fmla="*/ 97 h 565"/>
                  <a:gd name="T74" fmla="*/ 564 w 965"/>
                  <a:gd name="T75" fmla="*/ 103 h 565"/>
                  <a:gd name="T76" fmla="*/ 538 w 965"/>
                  <a:gd name="T77" fmla="*/ 90 h 565"/>
                  <a:gd name="T78" fmla="*/ 499 w 965"/>
                  <a:gd name="T79" fmla="*/ 125 h 565"/>
                  <a:gd name="T80" fmla="*/ 403 w 965"/>
                  <a:gd name="T81" fmla="*/ 108 h 565"/>
                  <a:gd name="T82" fmla="*/ 352 w 965"/>
                  <a:gd name="T83" fmla="*/ 68 h 565"/>
                  <a:gd name="T84" fmla="*/ 282 w 965"/>
                  <a:gd name="T85" fmla="*/ 68 h 565"/>
                  <a:gd name="T86" fmla="*/ 204 w 965"/>
                  <a:gd name="T87" fmla="*/ 72 h 565"/>
                  <a:gd name="T88" fmla="*/ 217 w 965"/>
                  <a:gd name="T89" fmla="*/ 49 h 565"/>
                  <a:gd name="T90" fmla="*/ 107 w 965"/>
                  <a:gd name="T91" fmla="*/ 74 h 565"/>
                  <a:gd name="T92" fmla="*/ 28 w 965"/>
                  <a:gd name="T93" fmla="*/ 301 h 565"/>
                  <a:gd name="T94" fmla="*/ 86 w 965"/>
                  <a:gd name="T95" fmla="*/ 331 h 565"/>
                  <a:gd name="T96" fmla="*/ 131 w 965"/>
                  <a:gd name="T97" fmla="*/ 406 h 565"/>
                  <a:gd name="T98" fmla="*/ 132 w 965"/>
                  <a:gd name="T99" fmla="*/ 432 h 565"/>
                  <a:gd name="T100" fmla="*/ 133 w 965"/>
                  <a:gd name="T101" fmla="*/ 481 h 565"/>
                  <a:gd name="T102" fmla="*/ 169 w 965"/>
                  <a:gd name="T103" fmla="*/ 522 h 565"/>
                  <a:gd name="T104" fmla="*/ 594 w 965"/>
                  <a:gd name="T105" fmla="*/ 540 h 565"/>
                  <a:gd name="T106" fmla="*/ 678 w 965"/>
                  <a:gd name="T107" fmla="*/ 542 h 565"/>
                  <a:gd name="T108" fmla="*/ 728 w 965"/>
                  <a:gd name="T109" fmla="*/ 560 h 565"/>
                  <a:gd name="T110" fmla="*/ 770 w 965"/>
                  <a:gd name="T111" fmla="*/ 599 h 565"/>
                  <a:gd name="T112" fmla="*/ 775 w 965"/>
                  <a:gd name="T113" fmla="*/ 620 h 565"/>
                  <a:gd name="T114" fmla="*/ 750 w 965"/>
                  <a:gd name="T115" fmla="*/ 672 h 565"/>
                  <a:gd name="T116" fmla="*/ 803 w 965"/>
                  <a:gd name="T117" fmla="*/ 662 h 565"/>
                  <a:gd name="T118" fmla="*/ 842 w 965"/>
                  <a:gd name="T119" fmla="*/ 635 h 56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65"/>
                  <a:gd name="T181" fmla="*/ 0 h 565"/>
                  <a:gd name="T182" fmla="*/ 965 w 965"/>
                  <a:gd name="T183" fmla="*/ 565 h 56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65" h="565">
                    <a:moveTo>
                      <a:pt x="711" y="522"/>
                    </a:moveTo>
                    <a:cubicBezTo>
                      <a:pt x="712" y="520"/>
                      <a:pt x="713" y="519"/>
                      <a:pt x="714" y="518"/>
                    </a:cubicBezTo>
                    <a:cubicBezTo>
                      <a:pt x="716" y="516"/>
                      <a:pt x="717" y="515"/>
                      <a:pt x="721" y="514"/>
                    </a:cubicBezTo>
                    <a:cubicBezTo>
                      <a:pt x="724" y="513"/>
                      <a:pt x="726" y="512"/>
                      <a:pt x="729" y="511"/>
                    </a:cubicBezTo>
                    <a:cubicBezTo>
                      <a:pt x="731" y="510"/>
                      <a:pt x="734" y="508"/>
                      <a:pt x="736" y="506"/>
                    </a:cubicBezTo>
                    <a:cubicBezTo>
                      <a:pt x="738" y="504"/>
                      <a:pt x="740" y="502"/>
                      <a:pt x="742" y="500"/>
                    </a:cubicBezTo>
                    <a:cubicBezTo>
                      <a:pt x="744" y="498"/>
                      <a:pt x="746" y="496"/>
                      <a:pt x="749" y="495"/>
                    </a:cubicBezTo>
                    <a:cubicBezTo>
                      <a:pt x="751" y="493"/>
                      <a:pt x="754" y="492"/>
                      <a:pt x="757" y="490"/>
                    </a:cubicBezTo>
                    <a:cubicBezTo>
                      <a:pt x="760" y="488"/>
                      <a:pt x="763" y="486"/>
                      <a:pt x="767" y="484"/>
                    </a:cubicBezTo>
                    <a:cubicBezTo>
                      <a:pt x="769" y="483"/>
                      <a:pt x="772" y="482"/>
                      <a:pt x="774" y="480"/>
                    </a:cubicBezTo>
                    <a:cubicBezTo>
                      <a:pt x="777" y="478"/>
                      <a:pt x="780" y="475"/>
                      <a:pt x="782" y="472"/>
                    </a:cubicBezTo>
                    <a:cubicBezTo>
                      <a:pt x="786" y="468"/>
                      <a:pt x="789" y="463"/>
                      <a:pt x="793" y="459"/>
                    </a:cubicBezTo>
                    <a:cubicBezTo>
                      <a:pt x="796" y="456"/>
                      <a:pt x="798" y="452"/>
                      <a:pt x="801" y="450"/>
                    </a:cubicBezTo>
                    <a:cubicBezTo>
                      <a:pt x="804" y="448"/>
                      <a:pt x="807" y="446"/>
                      <a:pt x="810" y="444"/>
                    </a:cubicBezTo>
                    <a:cubicBezTo>
                      <a:pt x="811" y="443"/>
                      <a:pt x="812" y="442"/>
                      <a:pt x="813" y="441"/>
                    </a:cubicBezTo>
                    <a:cubicBezTo>
                      <a:pt x="815" y="440"/>
                      <a:pt x="816" y="441"/>
                      <a:pt x="818" y="440"/>
                    </a:cubicBezTo>
                    <a:cubicBezTo>
                      <a:pt x="820" y="440"/>
                      <a:pt x="822" y="439"/>
                      <a:pt x="823" y="438"/>
                    </a:cubicBezTo>
                    <a:cubicBezTo>
                      <a:pt x="824" y="437"/>
                      <a:pt x="824" y="434"/>
                      <a:pt x="825" y="433"/>
                    </a:cubicBezTo>
                    <a:cubicBezTo>
                      <a:pt x="825" y="431"/>
                      <a:pt x="827" y="430"/>
                      <a:pt x="828" y="429"/>
                    </a:cubicBezTo>
                    <a:cubicBezTo>
                      <a:pt x="830" y="427"/>
                      <a:pt x="832" y="427"/>
                      <a:pt x="834" y="426"/>
                    </a:cubicBezTo>
                    <a:cubicBezTo>
                      <a:pt x="838" y="425"/>
                      <a:pt x="841" y="426"/>
                      <a:pt x="844" y="425"/>
                    </a:cubicBezTo>
                    <a:cubicBezTo>
                      <a:pt x="847" y="425"/>
                      <a:pt x="849" y="424"/>
                      <a:pt x="852" y="424"/>
                    </a:cubicBezTo>
                    <a:cubicBezTo>
                      <a:pt x="856" y="424"/>
                      <a:pt x="860" y="424"/>
                      <a:pt x="864" y="424"/>
                    </a:cubicBezTo>
                    <a:cubicBezTo>
                      <a:pt x="866" y="424"/>
                      <a:pt x="868" y="426"/>
                      <a:pt x="871" y="426"/>
                    </a:cubicBezTo>
                    <a:cubicBezTo>
                      <a:pt x="873" y="426"/>
                      <a:pt x="876" y="424"/>
                      <a:pt x="879" y="424"/>
                    </a:cubicBezTo>
                    <a:cubicBezTo>
                      <a:pt x="882" y="424"/>
                      <a:pt x="885" y="426"/>
                      <a:pt x="888" y="426"/>
                    </a:cubicBezTo>
                    <a:cubicBezTo>
                      <a:pt x="889" y="427"/>
                      <a:pt x="890" y="428"/>
                      <a:pt x="891" y="428"/>
                    </a:cubicBezTo>
                    <a:cubicBezTo>
                      <a:pt x="897" y="427"/>
                      <a:pt x="903" y="427"/>
                      <a:pt x="909" y="426"/>
                    </a:cubicBezTo>
                    <a:cubicBezTo>
                      <a:pt x="912" y="425"/>
                      <a:pt x="914" y="423"/>
                      <a:pt x="916" y="422"/>
                    </a:cubicBezTo>
                    <a:cubicBezTo>
                      <a:pt x="918" y="420"/>
                      <a:pt x="918" y="417"/>
                      <a:pt x="921" y="415"/>
                    </a:cubicBezTo>
                    <a:cubicBezTo>
                      <a:pt x="922" y="415"/>
                      <a:pt x="923" y="417"/>
                      <a:pt x="924" y="417"/>
                    </a:cubicBezTo>
                    <a:cubicBezTo>
                      <a:pt x="926" y="414"/>
                      <a:pt x="926" y="410"/>
                      <a:pt x="928" y="408"/>
                    </a:cubicBezTo>
                    <a:cubicBezTo>
                      <a:pt x="929" y="407"/>
                      <a:pt x="932" y="407"/>
                      <a:pt x="933" y="407"/>
                    </a:cubicBezTo>
                    <a:cubicBezTo>
                      <a:pt x="936" y="406"/>
                      <a:pt x="938" y="404"/>
                      <a:pt x="941" y="403"/>
                    </a:cubicBezTo>
                    <a:cubicBezTo>
                      <a:pt x="943" y="403"/>
                      <a:pt x="945" y="404"/>
                      <a:pt x="947" y="404"/>
                    </a:cubicBezTo>
                    <a:cubicBezTo>
                      <a:pt x="950" y="403"/>
                      <a:pt x="953" y="402"/>
                      <a:pt x="956" y="400"/>
                    </a:cubicBezTo>
                    <a:cubicBezTo>
                      <a:pt x="959" y="398"/>
                      <a:pt x="962" y="396"/>
                      <a:pt x="963" y="393"/>
                    </a:cubicBezTo>
                    <a:cubicBezTo>
                      <a:pt x="964" y="391"/>
                      <a:pt x="960" y="390"/>
                      <a:pt x="961" y="388"/>
                    </a:cubicBezTo>
                    <a:cubicBezTo>
                      <a:pt x="961" y="387"/>
                      <a:pt x="965" y="389"/>
                      <a:pt x="964" y="388"/>
                    </a:cubicBezTo>
                    <a:cubicBezTo>
                      <a:pt x="962" y="386"/>
                      <a:pt x="957" y="387"/>
                      <a:pt x="955" y="384"/>
                    </a:cubicBezTo>
                    <a:cubicBezTo>
                      <a:pt x="954" y="382"/>
                      <a:pt x="960" y="385"/>
                      <a:pt x="962" y="384"/>
                    </a:cubicBezTo>
                    <a:cubicBezTo>
                      <a:pt x="963" y="384"/>
                      <a:pt x="961" y="382"/>
                      <a:pt x="961" y="381"/>
                    </a:cubicBezTo>
                    <a:cubicBezTo>
                      <a:pt x="962" y="380"/>
                      <a:pt x="964" y="379"/>
                      <a:pt x="964" y="378"/>
                    </a:cubicBezTo>
                    <a:cubicBezTo>
                      <a:pt x="965" y="377"/>
                      <a:pt x="963" y="375"/>
                      <a:pt x="963" y="374"/>
                    </a:cubicBezTo>
                    <a:cubicBezTo>
                      <a:pt x="963" y="373"/>
                      <a:pt x="965" y="375"/>
                      <a:pt x="965" y="374"/>
                    </a:cubicBezTo>
                    <a:cubicBezTo>
                      <a:pt x="965" y="372"/>
                      <a:pt x="965" y="369"/>
                      <a:pt x="964" y="367"/>
                    </a:cubicBezTo>
                    <a:cubicBezTo>
                      <a:pt x="962" y="365"/>
                      <a:pt x="960" y="364"/>
                      <a:pt x="958" y="363"/>
                    </a:cubicBezTo>
                    <a:cubicBezTo>
                      <a:pt x="957" y="362"/>
                      <a:pt x="955" y="362"/>
                      <a:pt x="953" y="363"/>
                    </a:cubicBezTo>
                    <a:cubicBezTo>
                      <a:pt x="951" y="364"/>
                      <a:pt x="950" y="367"/>
                      <a:pt x="948" y="368"/>
                    </a:cubicBezTo>
                    <a:cubicBezTo>
                      <a:pt x="947" y="368"/>
                      <a:pt x="946" y="366"/>
                      <a:pt x="946" y="365"/>
                    </a:cubicBezTo>
                    <a:cubicBezTo>
                      <a:pt x="946" y="363"/>
                      <a:pt x="949" y="362"/>
                      <a:pt x="949" y="360"/>
                    </a:cubicBezTo>
                    <a:cubicBezTo>
                      <a:pt x="949" y="358"/>
                      <a:pt x="947" y="358"/>
                      <a:pt x="945" y="357"/>
                    </a:cubicBezTo>
                    <a:cubicBezTo>
                      <a:pt x="944" y="356"/>
                      <a:pt x="941" y="355"/>
                      <a:pt x="939" y="355"/>
                    </a:cubicBezTo>
                    <a:cubicBezTo>
                      <a:pt x="938" y="355"/>
                      <a:pt x="938" y="357"/>
                      <a:pt x="937" y="358"/>
                    </a:cubicBezTo>
                    <a:cubicBezTo>
                      <a:pt x="934" y="360"/>
                      <a:pt x="930" y="362"/>
                      <a:pt x="927" y="363"/>
                    </a:cubicBezTo>
                    <a:cubicBezTo>
                      <a:pt x="923" y="365"/>
                      <a:pt x="920" y="368"/>
                      <a:pt x="916" y="368"/>
                    </a:cubicBezTo>
                    <a:cubicBezTo>
                      <a:pt x="915" y="368"/>
                      <a:pt x="913" y="365"/>
                      <a:pt x="914" y="364"/>
                    </a:cubicBezTo>
                    <a:cubicBezTo>
                      <a:pt x="917" y="362"/>
                      <a:pt x="921" y="361"/>
                      <a:pt x="925" y="360"/>
                    </a:cubicBezTo>
                    <a:cubicBezTo>
                      <a:pt x="928" y="358"/>
                      <a:pt x="932" y="357"/>
                      <a:pt x="935" y="356"/>
                    </a:cubicBezTo>
                    <a:cubicBezTo>
                      <a:pt x="937" y="354"/>
                      <a:pt x="940" y="353"/>
                      <a:pt x="942" y="351"/>
                    </a:cubicBezTo>
                    <a:cubicBezTo>
                      <a:pt x="945" y="350"/>
                      <a:pt x="948" y="351"/>
                      <a:pt x="950" y="348"/>
                    </a:cubicBezTo>
                    <a:cubicBezTo>
                      <a:pt x="950" y="347"/>
                      <a:pt x="946" y="349"/>
                      <a:pt x="944" y="347"/>
                    </a:cubicBezTo>
                    <a:cubicBezTo>
                      <a:pt x="943" y="346"/>
                      <a:pt x="946" y="344"/>
                      <a:pt x="944" y="344"/>
                    </a:cubicBezTo>
                    <a:cubicBezTo>
                      <a:pt x="942" y="343"/>
                      <a:pt x="940" y="345"/>
                      <a:pt x="937" y="345"/>
                    </a:cubicBezTo>
                    <a:cubicBezTo>
                      <a:pt x="935" y="345"/>
                      <a:pt x="932" y="344"/>
                      <a:pt x="931" y="342"/>
                    </a:cubicBezTo>
                    <a:cubicBezTo>
                      <a:pt x="930" y="341"/>
                      <a:pt x="932" y="340"/>
                      <a:pt x="931" y="339"/>
                    </a:cubicBezTo>
                    <a:cubicBezTo>
                      <a:pt x="930" y="338"/>
                      <a:pt x="928" y="339"/>
                      <a:pt x="926" y="339"/>
                    </a:cubicBezTo>
                    <a:cubicBezTo>
                      <a:pt x="925" y="338"/>
                      <a:pt x="924" y="337"/>
                      <a:pt x="922" y="337"/>
                    </a:cubicBezTo>
                    <a:cubicBezTo>
                      <a:pt x="920" y="336"/>
                      <a:pt x="917" y="338"/>
                      <a:pt x="915" y="336"/>
                    </a:cubicBezTo>
                    <a:cubicBezTo>
                      <a:pt x="914" y="334"/>
                      <a:pt x="917" y="330"/>
                      <a:pt x="916" y="327"/>
                    </a:cubicBezTo>
                    <a:cubicBezTo>
                      <a:pt x="916" y="326"/>
                      <a:pt x="913" y="328"/>
                      <a:pt x="912" y="327"/>
                    </a:cubicBezTo>
                    <a:cubicBezTo>
                      <a:pt x="910" y="326"/>
                      <a:pt x="907" y="325"/>
                      <a:pt x="906" y="323"/>
                    </a:cubicBezTo>
                    <a:cubicBezTo>
                      <a:pt x="905" y="322"/>
                      <a:pt x="908" y="321"/>
                      <a:pt x="907" y="320"/>
                    </a:cubicBezTo>
                    <a:cubicBezTo>
                      <a:pt x="906" y="319"/>
                      <a:pt x="903" y="319"/>
                      <a:pt x="901" y="317"/>
                    </a:cubicBezTo>
                    <a:cubicBezTo>
                      <a:pt x="900" y="317"/>
                      <a:pt x="898" y="316"/>
                      <a:pt x="899" y="315"/>
                    </a:cubicBezTo>
                    <a:cubicBezTo>
                      <a:pt x="899" y="314"/>
                      <a:pt x="904" y="314"/>
                      <a:pt x="903" y="313"/>
                    </a:cubicBezTo>
                    <a:cubicBezTo>
                      <a:pt x="901" y="310"/>
                      <a:pt x="897" y="312"/>
                      <a:pt x="895" y="310"/>
                    </a:cubicBezTo>
                    <a:cubicBezTo>
                      <a:pt x="894" y="310"/>
                      <a:pt x="895" y="308"/>
                      <a:pt x="895" y="308"/>
                    </a:cubicBezTo>
                    <a:cubicBezTo>
                      <a:pt x="898" y="307"/>
                      <a:pt x="901" y="308"/>
                      <a:pt x="904" y="308"/>
                    </a:cubicBezTo>
                    <a:cubicBezTo>
                      <a:pt x="905" y="308"/>
                      <a:pt x="907" y="307"/>
                      <a:pt x="908" y="305"/>
                    </a:cubicBezTo>
                    <a:cubicBezTo>
                      <a:pt x="908" y="304"/>
                      <a:pt x="909" y="302"/>
                      <a:pt x="908" y="301"/>
                    </a:cubicBezTo>
                    <a:cubicBezTo>
                      <a:pt x="906" y="300"/>
                      <a:pt x="904" y="302"/>
                      <a:pt x="903" y="301"/>
                    </a:cubicBezTo>
                    <a:cubicBezTo>
                      <a:pt x="902" y="300"/>
                      <a:pt x="903" y="298"/>
                      <a:pt x="902" y="298"/>
                    </a:cubicBezTo>
                    <a:cubicBezTo>
                      <a:pt x="901" y="296"/>
                      <a:pt x="896" y="298"/>
                      <a:pt x="896" y="295"/>
                    </a:cubicBezTo>
                    <a:cubicBezTo>
                      <a:pt x="896" y="293"/>
                      <a:pt x="902" y="295"/>
                      <a:pt x="903" y="292"/>
                    </a:cubicBezTo>
                    <a:cubicBezTo>
                      <a:pt x="904" y="291"/>
                      <a:pt x="902" y="288"/>
                      <a:pt x="901" y="287"/>
                    </a:cubicBezTo>
                    <a:cubicBezTo>
                      <a:pt x="900" y="286"/>
                      <a:pt x="896" y="288"/>
                      <a:pt x="896" y="287"/>
                    </a:cubicBezTo>
                    <a:cubicBezTo>
                      <a:pt x="895" y="285"/>
                      <a:pt x="900" y="285"/>
                      <a:pt x="900" y="283"/>
                    </a:cubicBezTo>
                    <a:cubicBezTo>
                      <a:pt x="900" y="282"/>
                      <a:pt x="897" y="283"/>
                      <a:pt x="896" y="281"/>
                    </a:cubicBezTo>
                    <a:cubicBezTo>
                      <a:pt x="896" y="280"/>
                      <a:pt x="898" y="277"/>
                      <a:pt x="897" y="276"/>
                    </a:cubicBezTo>
                    <a:cubicBezTo>
                      <a:pt x="894" y="275"/>
                      <a:pt x="891" y="278"/>
                      <a:pt x="888" y="277"/>
                    </a:cubicBezTo>
                    <a:cubicBezTo>
                      <a:pt x="887" y="277"/>
                      <a:pt x="887" y="275"/>
                      <a:pt x="888" y="275"/>
                    </a:cubicBezTo>
                    <a:cubicBezTo>
                      <a:pt x="890" y="274"/>
                      <a:pt x="893" y="275"/>
                      <a:pt x="894" y="273"/>
                    </a:cubicBezTo>
                    <a:cubicBezTo>
                      <a:pt x="895" y="273"/>
                      <a:pt x="895" y="271"/>
                      <a:pt x="894" y="270"/>
                    </a:cubicBezTo>
                    <a:cubicBezTo>
                      <a:pt x="893" y="270"/>
                      <a:pt x="891" y="271"/>
                      <a:pt x="890" y="270"/>
                    </a:cubicBezTo>
                    <a:cubicBezTo>
                      <a:pt x="889" y="269"/>
                      <a:pt x="892" y="266"/>
                      <a:pt x="890" y="265"/>
                    </a:cubicBezTo>
                    <a:cubicBezTo>
                      <a:pt x="889" y="264"/>
                      <a:pt x="885" y="268"/>
                      <a:pt x="884" y="266"/>
                    </a:cubicBezTo>
                    <a:cubicBezTo>
                      <a:pt x="883" y="264"/>
                      <a:pt x="888" y="263"/>
                      <a:pt x="888" y="261"/>
                    </a:cubicBezTo>
                    <a:cubicBezTo>
                      <a:pt x="889" y="260"/>
                      <a:pt x="886" y="259"/>
                      <a:pt x="885" y="258"/>
                    </a:cubicBezTo>
                    <a:cubicBezTo>
                      <a:pt x="884" y="256"/>
                      <a:pt x="885" y="254"/>
                      <a:pt x="884" y="252"/>
                    </a:cubicBezTo>
                    <a:cubicBezTo>
                      <a:pt x="884" y="250"/>
                      <a:pt x="881" y="249"/>
                      <a:pt x="881" y="247"/>
                    </a:cubicBezTo>
                    <a:cubicBezTo>
                      <a:pt x="880" y="245"/>
                      <a:pt x="881" y="243"/>
                      <a:pt x="881" y="240"/>
                    </a:cubicBezTo>
                    <a:cubicBezTo>
                      <a:pt x="880" y="237"/>
                      <a:pt x="878" y="240"/>
                      <a:pt x="877" y="240"/>
                    </a:cubicBezTo>
                    <a:cubicBezTo>
                      <a:pt x="875" y="244"/>
                      <a:pt x="873" y="248"/>
                      <a:pt x="871" y="252"/>
                    </a:cubicBezTo>
                    <a:cubicBezTo>
                      <a:pt x="870" y="254"/>
                      <a:pt x="869" y="256"/>
                      <a:pt x="868" y="258"/>
                    </a:cubicBezTo>
                    <a:cubicBezTo>
                      <a:pt x="868" y="260"/>
                      <a:pt x="867" y="261"/>
                      <a:pt x="866" y="263"/>
                    </a:cubicBezTo>
                    <a:cubicBezTo>
                      <a:pt x="866" y="264"/>
                      <a:pt x="867" y="265"/>
                      <a:pt x="866" y="266"/>
                    </a:cubicBezTo>
                    <a:cubicBezTo>
                      <a:pt x="865" y="268"/>
                      <a:pt x="861" y="267"/>
                      <a:pt x="860" y="269"/>
                    </a:cubicBezTo>
                    <a:cubicBezTo>
                      <a:pt x="858" y="272"/>
                      <a:pt x="860" y="276"/>
                      <a:pt x="858" y="279"/>
                    </a:cubicBezTo>
                    <a:cubicBezTo>
                      <a:pt x="857" y="280"/>
                      <a:pt x="858" y="275"/>
                      <a:pt x="857" y="274"/>
                    </a:cubicBezTo>
                    <a:cubicBezTo>
                      <a:pt x="856" y="272"/>
                      <a:pt x="855" y="270"/>
                      <a:pt x="854" y="270"/>
                    </a:cubicBezTo>
                    <a:cubicBezTo>
                      <a:pt x="851" y="271"/>
                      <a:pt x="852" y="275"/>
                      <a:pt x="850" y="277"/>
                    </a:cubicBezTo>
                    <a:cubicBezTo>
                      <a:pt x="848" y="278"/>
                      <a:pt x="845" y="278"/>
                      <a:pt x="844" y="279"/>
                    </a:cubicBezTo>
                    <a:cubicBezTo>
                      <a:pt x="841" y="280"/>
                      <a:pt x="840" y="286"/>
                      <a:pt x="837" y="285"/>
                    </a:cubicBezTo>
                    <a:cubicBezTo>
                      <a:pt x="834" y="284"/>
                      <a:pt x="838" y="277"/>
                      <a:pt x="835" y="276"/>
                    </a:cubicBezTo>
                    <a:cubicBezTo>
                      <a:pt x="832" y="276"/>
                      <a:pt x="834" y="284"/>
                      <a:pt x="831" y="284"/>
                    </a:cubicBezTo>
                    <a:cubicBezTo>
                      <a:pt x="828" y="284"/>
                      <a:pt x="832" y="278"/>
                      <a:pt x="831" y="276"/>
                    </a:cubicBezTo>
                    <a:cubicBezTo>
                      <a:pt x="831" y="273"/>
                      <a:pt x="831" y="270"/>
                      <a:pt x="828" y="269"/>
                    </a:cubicBezTo>
                    <a:cubicBezTo>
                      <a:pt x="825" y="268"/>
                      <a:pt x="821" y="269"/>
                      <a:pt x="818" y="270"/>
                    </a:cubicBezTo>
                    <a:cubicBezTo>
                      <a:pt x="816" y="271"/>
                      <a:pt x="816" y="274"/>
                      <a:pt x="814" y="274"/>
                    </a:cubicBezTo>
                    <a:cubicBezTo>
                      <a:pt x="812" y="274"/>
                      <a:pt x="812" y="272"/>
                      <a:pt x="813" y="270"/>
                    </a:cubicBezTo>
                    <a:cubicBezTo>
                      <a:pt x="813" y="269"/>
                      <a:pt x="815" y="268"/>
                      <a:pt x="816" y="267"/>
                    </a:cubicBezTo>
                    <a:cubicBezTo>
                      <a:pt x="817" y="266"/>
                      <a:pt x="819" y="265"/>
                      <a:pt x="820" y="263"/>
                    </a:cubicBezTo>
                    <a:cubicBezTo>
                      <a:pt x="821" y="262"/>
                      <a:pt x="820" y="260"/>
                      <a:pt x="819" y="259"/>
                    </a:cubicBezTo>
                    <a:cubicBezTo>
                      <a:pt x="818" y="258"/>
                      <a:pt x="816" y="260"/>
                      <a:pt x="816" y="259"/>
                    </a:cubicBezTo>
                    <a:cubicBezTo>
                      <a:pt x="815" y="258"/>
                      <a:pt x="815" y="256"/>
                      <a:pt x="816" y="254"/>
                    </a:cubicBezTo>
                    <a:cubicBezTo>
                      <a:pt x="816" y="253"/>
                      <a:pt x="818" y="254"/>
                      <a:pt x="818" y="253"/>
                    </a:cubicBezTo>
                    <a:cubicBezTo>
                      <a:pt x="819" y="252"/>
                      <a:pt x="820" y="249"/>
                      <a:pt x="818" y="248"/>
                    </a:cubicBezTo>
                    <a:cubicBezTo>
                      <a:pt x="816" y="247"/>
                      <a:pt x="808" y="250"/>
                      <a:pt x="809" y="248"/>
                    </a:cubicBezTo>
                    <a:cubicBezTo>
                      <a:pt x="811" y="244"/>
                      <a:pt x="817" y="247"/>
                      <a:pt x="820" y="245"/>
                    </a:cubicBezTo>
                    <a:cubicBezTo>
                      <a:pt x="821" y="244"/>
                      <a:pt x="819" y="241"/>
                      <a:pt x="820" y="239"/>
                    </a:cubicBezTo>
                    <a:cubicBezTo>
                      <a:pt x="820" y="237"/>
                      <a:pt x="820" y="236"/>
                      <a:pt x="821" y="234"/>
                    </a:cubicBezTo>
                    <a:cubicBezTo>
                      <a:pt x="822" y="233"/>
                      <a:pt x="825" y="233"/>
                      <a:pt x="826" y="231"/>
                    </a:cubicBezTo>
                    <a:cubicBezTo>
                      <a:pt x="826" y="230"/>
                      <a:pt x="826" y="228"/>
                      <a:pt x="825" y="228"/>
                    </a:cubicBezTo>
                    <a:cubicBezTo>
                      <a:pt x="823" y="228"/>
                      <a:pt x="822" y="230"/>
                      <a:pt x="820" y="230"/>
                    </a:cubicBezTo>
                    <a:cubicBezTo>
                      <a:pt x="819" y="230"/>
                      <a:pt x="818" y="227"/>
                      <a:pt x="817" y="226"/>
                    </a:cubicBezTo>
                    <a:cubicBezTo>
                      <a:pt x="812" y="226"/>
                      <a:pt x="808" y="227"/>
                      <a:pt x="803" y="226"/>
                    </a:cubicBezTo>
                    <a:cubicBezTo>
                      <a:pt x="802" y="226"/>
                      <a:pt x="800" y="224"/>
                      <a:pt x="800" y="223"/>
                    </a:cubicBezTo>
                    <a:cubicBezTo>
                      <a:pt x="799" y="221"/>
                      <a:pt x="801" y="219"/>
                      <a:pt x="800" y="218"/>
                    </a:cubicBezTo>
                    <a:cubicBezTo>
                      <a:pt x="799" y="217"/>
                      <a:pt x="797" y="218"/>
                      <a:pt x="796" y="217"/>
                    </a:cubicBezTo>
                    <a:cubicBezTo>
                      <a:pt x="796" y="216"/>
                      <a:pt x="797" y="215"/>
                      <a:pt x="796" y="214"/>
                    </a:cubicBezTo>
                    <a:cubicBezTo>
                      <a:pt x="795" y="212"/>
                      <a:pt x="792" y="212"/>
                      <a:pt x="790" y="210"/>
                    </a:cubicBezTo>
                    <a:cubicBezTo>
                      <a:pt x="790" y="209"/>
                      <a:pt x="790" y="208"/>
                      <a:pt x="790" y="207"/>
                    </a:cubicBezTo>
                    <a:cubicBezTo>
                      <a:pt x="787" y="205"/>
                      <a:pt x="784" y="203"/>
                      <a:pt x="782" y="201"/>
                    </a:cubicBezTo>
                    <a:cubicBezTo>
                      <a:pt x="781" y="201"/>
                      <a:pt x="780" y="200"/>
                      <a:pt x="780" y="200"/>
                    </a:cubicBezTo>
                    <a:cubicBezTo>
                      <a:pt x="777" y="202"/>
                      <a:pt x="775" y="204"/>
                      <a:pt x="772" y="205"/>
                    </a:cubicBezTo>
                    <a:cubicBezTo>
                      <a:pt x="771" y="206"/>
                      <a:pt x="770" y="204"/>
                      <a:pt x="769" y="205"/>
                    </a:cubicBezTo>
                    <a:cubicBezTo>
                      <a:pt x="769" y="205"/>
                      <a:pt x="769" y="208"/>
                      <a:pt x="768" y="207"/>
                    </a:cubicBezTo>
                    <a:cubicBezTo>
                      <a:pt x="765" y="207"/>
                      <a:pt x="764" y="203"/>
                      <a:pt x="761" y="203"/>
                    </a:cubicBezTo>
                    <a:cubicBezTo>
                      <a:pt x="760" y="202"/>
                      <a:pt x="759" y="204"/>
                      <a:pt x="758" y="204"/>
                    </a:cubicBezTo>
                    <a:cubicBezTo>
                      <a:pt x="757" y="204"/>
                      <a:pt x="758" y="202"/>
                      <a:pt x="757" y="201"/>
                    </a:cubicBezTo>
                    <a:cubicBezTo>
                      <a:pt x="755" y="201"/>
                      <a:pt x="753" y="202"/>
                      <a:pt x="752" y="201"/>
                    </a:cubicBezTo>
                    <a:cubicBezTo>
                      <a:pt x="749" y="200"/>
                      <a:pt x="747" y="199"/>
                      <a:pt x="745" y="198"/>
                    </a:cubicBezTo>
                    <a:cubicBezTo>
                      <a:pt x="743" y="198"/>
                      <a:pt x="742" y="197"/>
                      <a:pt x="740" y="197"/>
                    </a:cubicBezTo>
                    <a:cubicBezTo>
                      <a:pt x="738" y="197"/>
                      <a:pt x="736" y="199"/>
                      <a:pt x="734" y="201"/>
                    </a:cubicBezTo>
                    <a:cubicBezTo>
                      <a:pt x="733" y="202"/>
                      <a:pt x="731" y="202"/>
                      <a:pt x="730" y="203"/>
                    </a:cubicBezTo>
                    <a:cubicBezTo>
                      <a:pt x="729" y="205"/>
                      <a:pt x="729" y="207"/>
                      <a:pt x="729" y="209"/>
                    </a:cubicBezTo>
                    <a:cubicBezTo>
                      <a:pt x="729" y="211"/>
                      <a:pt x="728" y="213"/>
                      <a:pt x="729" y="215"/>
                    </a:cubicBezTo>
                    <a:cubicBezTo>
                      <a:pt x="730" y="216"/>
                      <a:pt x="734" y="216"/>
                      <a:pt x="734" y="217"/>
                    </a:cubicBezTo>
                    <a:cubicBezTo>
                      <a:pt x="734" y="219"/>
                      <a:pt x="731" y="220"/>
                      <a:pt x="730" y="221"/>
                    </a:cubicBezTo>
                    <a:cubicBezTo>
                      <a:pt x="729" y="223"/>
                      <a:pt x="729" y="226"/>
                      <a:pt x="728" y="228"/>
                    </a:cubicBezTo>
                    <a:cubicBezTo>
                      <a:pt x="726" y="231"/>
                      <a:pt x="719" y="230"/>
                      <a:pt x="720" y="234"/>
                    </a:cubicBezTo>
                    <a:cubicBezTo>
                      <a:pt x="720" y="237"/>
                      <a:pt x="726" y="232"/>
                      <a:pt x="729" y="234"/>
                    </a:cubicBezTo>
                    <a:cubicBezTo>
                      <a:pt x="731" y="234"/>
                      <a:pt x="727" y="236"/>
                      <a:pt x="728" y="237"/>
                    </a:cubicBezTo>
                    <a:cubicBezTo>
                      <a:pt x="728" y="238"/>
                      <a:pt x="730" y="237"/>
                      <a:pt x="731" y="238"/>
                    </a:cubicBezTo>
                    <a:cubicBezTo>
                      <a:pt x="731" y="239"/>
                      <a:pt x="728" y="239"/>
                      <a:pt x="728" y="240"/>
                    </a:cubicBezTo>
                    <a:cubicBezTo>
                      <a:pt x="727" y="242"/>
                      <a:pt x="728" y="244"/>
                      <a:pt x="728" y="245"/>
                    </a:cubicBezTo>
                    <a:cubicBezTo>
                      <a:pt x="729" y="247"/>
                      <a:pt x="732" y="247"/>
                      <a:pt x="732" y="248"/>
                    </a:cubicBezTo>
                    <a:cubicBezTo>
                      <a:pt x="732" y="251"/>
                      <a:pt x="730" y="253"/>
                      <a:pt x="728" y="255"/>
                    </a:cubicBezTo>
                    <a:cubicBezTo>
                      <a:pt x="727" y="255"/>
                      <a:pt x="726" y="255"/>
                      <a:pt x="726" y="255"/>
                    </a:cubicBezTo>
                    <a:cubicBezTo>
                      <a:pt x="725" y="257"/>
                      <a:pt x="726" y="259"/>
                      <a:pt x="725" y="261"/>
                    </a:cubicBezTo>
                    <a:cubicBezTo>
                      <a:pt x="723" y="263"/>
                      <a:pt x="720" y="265"/>
                      <a:pt x="718" y="267"/>
                    </a:cubicBezTo>
                    <a:cubicBezTo>
                      <a:pt x="717" y="268"/>
                      <a:pt x="715" y="270"/>
                      <a:pt x="715" y="272"/>
                    </a:cubicBezTo>
                    <a:cubicBezTo>
                      <a:pt x="714" y="273"/>
                      <a:pt x="714" y="276"/>
                      <a:pt x="715" y="277"/>
                    </a:cubicBezTo>
                    <a:cubicBezTo>
                      <a:pt x="717" y="280"/>
                      <a:pt x="721" y="281"/>
                      <a:pt x="723" y="284"/>
                    </a:cubicBezTo>
                    <a:cubicBezTo>
                      <a:pt x="725" y="286"/>
                      <a:pt x="727" y="288"/>
                      <a:pt x="728" y="291"/>
                    </a:cubicBezTo>
                    <a:cubicBezTo>
                      <a:pt x="729" y="294"/>
                      <a:pt x="730" y="298"/>
                      <a:pt x="729" y="301"/>
                    </a:cubicBezTo>
                    <a:cubicBezTo>
                      <a:pt x="729" y="306"/>
                      <a:pt x="729" y="311"/>
                      <a:pt x="728" y="315"/>
                    </a:cubicBezTo>
                    <a:cubicBezTo>
                      <a:pt x="727" y="319"/>
                      <a:pt x="725" y="323"/>
                      <a:pt x="722" y="326"/>
                    </a:cubicBezTo>
                    <a:cubicBezTo>
                      <a:pt x="720" y="329"/>
                      <a:pt x="717" y="331"/>
                      <a:pt x="714" y="334"/>
                    </a:cubicBezTo>
                    <a:cubicBezTo>
                      <a:pt x="710" y="336"/>
                      <a:pt x="707" y="339"/>
                      <a:pt x="704" y="341"/>
                    </a:cubicBezTo>
                    <a:cubicBezTo>
                      <a:pt x="701" y="343"/>
                      <a:pt x="698" y="344"/>
                      <a:pt x="695" y="345"/>
                    </a:cubicBezTo>
                    <a:cubicBezTo>
                      <a:pt x="693" y="346"/>
                      <a:pt x="689" y="345"/>
                      <a:pt x="688" y="347"/>
                    </a:cubicBezTo>
                    <a:cubicBezTo>
                      <a:pt x="686" y="350"/>
                      <a:pt x="688" y="353"/>
                      <a:pt x="689" y="356"/>
                    </a:cubicBezTo>
                    <a:cubicBezTo>
                      <a:pt x="690" y="358"/>
                      <a:pt x="693" y="357"/>
                      <a:pt x="694" y="359"/>
                    </a:cubicBezTo>
                    <a:cubicBezTo>
                      <a:pt x="695" y="361"/>
                      <a:pt x="692" y="364"/>
                      <a:pt x="692" y="366"/>
                    </a:cubicBezTo>
                    <a:cubicBezTo>
                      <a:pt x="692" y="367"/>
                      <a:pt x="693" y="369"/>
                      <a:pt x="693" y="370"/>
                    </a:cubicBezTo>
                    <a:cubicBezTo>
                      <a:pt x="693" y="373"/>
                      <a:pt x="693" y="376"/>
                      <a:pt x="694" y="378"/>
                    </a:cubicBezTo>
                    <a:cubicBezTo>
                      <a:pt x="694" y="382"/>
                      <a:pt x="696" y="386"/>
                      <a:pt x="695" y="389"/>
                    </a:cubicBezTo>
                    <a:cubicBezTo>
                      <a:pt x="694" y="393"/>
                      <a:pt x="690" y="395"/>
                      <a:pt x="689" y="399"/>
                    </a:cubicBezTo>
                    <a:cubicBezTo>
                      <a:pt x="689" y="401"/>
                      <a:pt x="691" y="402"/>
                      <a:pt x="691" y="404"/>
                    </a:cubicBezTo>
                    <a:cubicBezTo>
                      <a:pt x="691" y="406"/>
                      <a:pt x="691" y="409"/>
                      <a:pt x="689" y="410"/>
                    </a:cubicBezTo>
                    <a:cubicBezTo>
                      <a:pt x="688" y="410"/>
                      <a:pt x="687" y="407"/>
                      <a:pt x="686" y="406"/>
                    </a:cubicBezTo>
                    <a:cubicBezTo>
                      <a:pt x="685" y="405"/>
                      <a:pt x="683" y="404"/>
                      <a:pt x="683" y="405"/>
                    </a:cubicBezTo>
                    <a:cubicBezTo>
                      <a:pt x="681" y="406"/>
                      <a:pt x="681" y="409"/>
                      <a:pt x="680" y="410"/>
                    </a:cubicBezTo>
                    <a:cubicBezTo>
                      <a:pt x="679" y="411"/>
                      <a:pt x="677" y="410"/>
                      <a:pt x="676" y="410"/>
                    </a:cubicBezTo>
                    <a:cubicBezTo>
                      <a:pt x="674" y="410"/>
                      <a:pt x="672" y="409"/>
                      <a:pt x="671" y="408"/>
                    </a:cubicBezTo>
                    <a:cubicBezTo>
                      <a:pt x="669" y="408"/>
                      <a:pt x="667" y="410"/>
                      <a:pt x="666" y="409"/>
                    </a:cubicBezTo>
                    <a:cubicBezTo>
                      <a:pt x="666" y="407"/>
                      <a:pt x="670" y="406"/>
                      <a:pt x="670" y="404"/>
                    </a:cubicBezTo>
                    <a:cubicBezTo>
                      <a:pt x="670" y="402"/>
                      <a:pt x="668" y="400"/>
                      <a:pt x="667" y="398"/>
                    </a:cubicBezTo>
                    <a:cubicBezTo>
                      <a:pt x="666" y="396"/>
                      <a:pt x="664" y="394"/>
                      <a:pt x="662" y="392"/>
                    </a:cubicBezTo>
                    <a:cubicBezTo>
                      <a:pt x="661" y="391"/>
                      <a:pt x="658" y="393"/>
                      <a:pt x="657" y="392"/>
                    </a:cubicBezTo>
                    <a:cubicBezTo>
                      <a:pt x="656" y="390"/>
                      <a:pt x="660" y="389"/>
                      <a:pt x="660" y="388"/>
                    </a:cubicBezTo>
                    <a:cubicBezTo>
                      <a:pt x="658" y="384"/>
                      <a:pt x="654" y="382"/>
                      <a:pt x="653" y="379"/>
                    </a:cubicBezTo>
                    <a:cubicBezTo>
                      <a:pt x="652" y="377"/>
                      <a:pt x="653" y="376"/>
                      <a:pt x="653" y="374"/>
                    </a:cubicBezTo>
                    <a:cubicBezTo>
                      <a:pt x="654" y="372"/>
                      <a:pt x="654" y="370"/>
                      <a:pt x="655" y="368"/>
                    </a:cubicBezTo>
                    <a:cubicBezTo>
                      <a:pt x="656" y="366"/>
                      <a:pt x="657" y="364"/>
                      <a:pt x="657" y="362"/>
                    </a:cubicBezTo>
                    <a:cubicBezTo>
                      <a:pt x="656" y="359"/>
                      <a:pt x="654" y="355"/>
                      <a:pt x="655" y="352"/>
                    </a:cubicBezTo>
                    <a:cubicBezTo>
                      <a:pt x="655" y="349"/>
                      <a:pt x="657" y="348"/>
                      <a:pt x="658" y="345"/>
                    </a:cubicBezTo>
                    <a:cubicBezTo>
                      <a:pt x="659" y="344"/>
                      <a:pt x="659" y="341"/>
                      <a:pt x="658" y="340"/>
                    </a:cubicBezTo>
                    <a:cubicBezTo>
                      <a:pt x="656" y="338"/>
                      <a:pt x="652" y="338"/>
                      <a:pt x="649" y="338"/>
                    </a:cubicBezTo>
                    <a:cubicBezTo>
                      <a:pt x="645" y="337"/>
                      <a:pt x="640" y="337"/>
                      <a:pt x="636" y="337"/>
                    </a:cubicBezTo>
                    <a:cubicBezTo>
                      <a:pt x="634" y="337"/>
                      <a:pt x="632" y="339"/>
                      <a:pt x="630" y="339"/>
                    </a:cubicBezTo>
                    <a:cubicBezTo>
                      <a:pt x="628" y="340"/>
                      <a:pt x="626" y="339"/>
                      <a:pt x="624" y="338"/>
                    </a:cubicBezTo>
                    <a:cubicBezTo>
                      <a:pt x="622" y="337"/>
                      <a:pt x="622" y="333"/>
                      <a:pt x="620" y="332"/>
                    </a:cubicBezTo>
                    <a:cubicBezTo>
                      <a:pt x="618" y="330"/>
                      <a:pt x="615" y="329"/>
                      <a:pt x="612" y="328"/>
                    </a:cubicBezTo>
                    <a:cubicBezTo>
                      <a:pt x="610" y="327"/>
                      <a:pt x="607" y="326"/>
                      <a:pt x="604" y="325"/>
                    </a:cubicBezTo>
                    <a:cubicBezTo>
                      <a:pt x="602" y="325"/>
                      <a:pt x="600" y="324"/>
                      <a:pt x="598" y="323"/>
                    </a:cubicBezTo>
                    <a:cubicBezTo>
                      <a:pt x="596" y="321"/>
                      <a:pt x="594" y="318"/>
                      <a:pt x="592" y="316"/>
                    </a:cubicBezTo>
                    <a:cubicBezTo>
                      <a:pt x="590" y="314"/>
                      <a:pt x="588" y="311"/>
                      <a:pt x="585" y="309"/>
                    </a:cubicBezTo>
                    <a:cubicBezTo>
                      <a:pt x="583" y="308"/>
                      <a:pt x="581" y="307"/>
                      <a:pt x="578" y="306"/>
                    </a:cubicBezTo>
                    <a:cubicBezTo>
                      <a:pt x="576" y="306"/>
                      <a:pt x="574" y="305"/>
                      <a:pt x="572" y="304"/>
                    </a:cubicBezTo>
                    <a:cubicBezTo>
                      <a:pt x="570" y="303"/>
                      <a:pt x="570" y="300"/>
                      <a:pt x="567" y="300"/>
                    </a:cubicBezTo>
                    <a:cubicBezTo>
                      <a:pt x="565" y="299"/>
                      <a:pt x="562" y="300"/>
                      <a:pt x="560" y="301"/>
                    </a:cubicBezTo>
                    <a:cubicBezTo>
                      <a:pt x="556" y="302"/>
                      <a:pt x="552" y="304"/>
                      <a:pt x="548" y="305"/>
                    </a:cubicBezTo>
                    <a:cubicBezTo>
                      <a:pt x="546" y="306"/>
                      <a:pt x="542" y="309"/>
                      <a:pt x="543" y="307"/>
                    </a:cubicBezTo>
                    <a:cubicBezTo>
                      <a:pt x="543" y="304"/>
                      <a:pt x="547" y="304"/>
                      <a:pt x="549" y="302"/>
                    </a:cubicBezTo>
                    <a:cubicBezTo>
                      <a:pt x="549" y="300"/>
                      <a:pt x="549" y="299"/>
                      <a:pt x="549" y="297"/>
                    </a:cubicBezTo>
                    <a:cubicBezTo>
                      <a:pt x="548" y="294"/>
                      <a:pt x="547" y="292"/>
                      <a:pt x="547" y="290"/>
                    </a:cubicBezTo>
                    <a:cubicBezTo>
                      <a:pt x="546" y="287"/>
                      <a:pt x="547" y="285"/>
                      <a:pt x="547" y="282"/>
                    </a:cubicBezTo>
                    <a:cubicBezTo>
                      <a:pt x="546" y="279"/>
                      <a:pt x="546" y="274"/>
                      <a:pt x="544" y="272"/>
                    </a:cubicBezTo>
                    <a:cubicBezTo>
                      <a:pt x="542" y="270"/>
                      <a:pt x="538" y="271"/>
                      <a:pt x="536" y="272"/>
                    </a:cubicBezTo>
                    <a:cubicBezTo>
                      <a:pt x="533" y="273"/>
                      <a:pt x="533" y="278"/>
                      <a:pt x="530" y="278"/>
                    </a:cubicBezTo>
                    <a:cubicBezTo>
                      <a:pt x="528" y="278"/>
                      <a:pt x="531" y="274"/>
                      <a:pt x="530" y="272"/>
                    </a:cubicBezTo>
                    <a:cubicBezTo>
                      <a:pt x="530" y="270"/>
                      <a:pt x="526" y="270"/>
                      <a:pt x="526" y="268"/>
                    </a:cubicBezTo>
                    <a:cubicBezTo>
                      <a:pt x="526" y="267"/>
                      <a:pt x="528" y="266"/>
                      <a:pt x="529" y="265"/>
                    </a:cubicBezTo>
                    <a:cubicBezTo>
                      <a:pt x="529" y="262"/>
                      <a:pt x="528" y="258"/>
                      <a:pt x="529" y="254"/>
                    </a:cubicBezTo>
                    <a:cubicBezTo>
                      <a:pt x="530" y="250"/>
                      <a:pt x="532" y="247"/>
                      <a:pt x="534" y="243"/>
                    </a:cubicBezTo>
                    <a:cubicBezTo>
                      <a:pt x="535" y="240"/>
                      <a:pt x="536" y="237"/>
                      <a:pt x="538" y="234"/>
                    </a:cubicBezTo>
                    <a:cubicBezTo>
                      <a:pt x="540" y="230"/>
                      <a:pt x="543" y="227"/>
                      <a:pt x="546" y="224"/>
                    </a:cubicBezTo>
                    <a:cubicBezTo>
                      <a:pt x="549" y="221"/>
                      <a:pt x="553" y="219"/>
                      <a:pt x="555" y="215"/>
                    </a:cubicBezTo>
                    <a:cubicBezTo>
                      <a:pt x="556" y="214"/>
                      <a:pt x="553" y="213"/>
                      <a:pt x="553" y="211"/>
                    </a:cubicBezTo>
                    <a:cubicBezTo>
                      <a:pt x="554" y="209"/>
                      <a:pt x="557" y="209"/>
                      <a:pt x="558" y="208"/>
                    </a:cubicBezTo>
                    <a:cubicBezTo>
                      <a:pt x="560" y="207"/>
                      <a:pt x="561" y="205"/>
                      <a:pt x="563" y="204"/>
                    </a:cubicBezTo>
                    <a:cubicBezTo>
                      <a:pt x="564" y="203"/>
                      <a:pt x="566" y="201"/>
                      <a:pt x="567" y="200"/>
                    </a:cubicBezTo>
                    <a:cubicBezTo>
                      <a:pt x="569" y="199"/>
                      <a:pt x="571" y="200"/>
                      <a:pt x="573" y="198"/>
                    </a:cubicBezTo>
                    <a:cubicBezTo>
                      <a:pt x="573" y="197"/>
                      <a:pt x="571" y="195"/>
                      <a:pt x="572" y="195"/>
                    </a:cubicBezTo>
                    <a:cubicBezTo>
                      <a:pt x="575" y="194"/>
                      <a:pt x="578" y="196"/>
                      <a:pt x="581" y="195"/>
                    </a:cubicBezTo>
                    <a:cubicBezTo>
                      <a:pt x="585" y="194"/>
                      <a:pt x="588" y="192"/>
                      <a:pt x="590" y="189"/>
                    </a:cubicBezTo>
                    <a:cubicBezTo>
                      <a:pt x="591" y="187"/>
                      <a:pt x="590" y="184"/>
                      <a:pt x="589" y="182"/>
                    </a:cubicBezTo>
                    <a:cubicBezTo>
                      <a:pt x="588" y="181"/>
                      <a:pt x="587" y="181"/>
                      <a:pt x="586" y="180"/>
                    </a:cubicBezTo>
                    <a:cubicBezTo>
                      <a:pt x="584" y="179"/>
                      <a:pt x="583" y="177"/>
                      <a:pt x="581" y="177"/>
                    </a:cubicBezTo>
                    <a:cubicBezTo>
                      <a:pt x="578" y="176"/>
                      <a:pt x="575" y="177"/>
                      <a:pt x="572" y="176"/>
                    </a:cubicBezTo>
                    <a:cubicBezTo>
                      <a:pt x="571" y="175"/>
                      <a:pt x="566" y="174"/>
                      <a:pt x="567" y="173"/>
                    </a:cubicBezTo>
                    <a:cubicBezTo>
                      <a:pt x="570" y="171"/>
                      <a:pt x="573" y="174"/>
                      <a:pt x="575" y="174"/>
                    </a:cubicBezTo>
                    <a:cubicBezTo>
                      <a:pt x="579" y="175"/>
                      <a:pt x="582" y="175"/>
                      <a:pt x="585" y="175"/>
                    </a:cubicBezTo>
                    <a:cubicBezTo>
                      <a:pt x="587" y="176"/>
                      <a:pt x="589" y="178"/>
                      <a:pt x="591" y="178"/>
                    </a:cubicBezTo>
                    <a:cubicBezTo>
                      <a:pt x="594" y="177"/>
                      <a:pt x="596" y="176"/>
                      <a:pt x="598" y="175"/>
                    </a:cubicBezTo>
                    <a:cubicBezTo>
                      <a:pt x="600" y="174"/>
                      <a:pt x="600" y="172"/>
                      <a:pt x="601" y="171"/>
                    </a:cubicBezTo>
                    <a:cubicBezTo>
                      <a:pt x="602" y="169"/>
                      <a:pt x="601" y="166"/>
                      <a:pt x="603" y="165"/>
                    </a:cubicBezTo>
                    <a:cubicBezTo>
                      <a:pt x="605" y="165"/>
                      <a:pt x="607" y="168"/>
                      <a:pt x="609" y="169"/>
                    </a:cubicBezTo>
                    <a:cubicBezTo>
                      <a:pt x="611" y="170"/>
                      <a:pt x="615" y="171"/>
                      <a:pt x="617" y="170"/>
                    </a:cubicBezTo>
                    <a:cubicBezTo>
                      <a:pt x="621" y="169"/>
                      <a:pt x="623" y="165"/>
                      <a:pt x="626" y="162"/>
                    </a:cubicBezTo>
                    <a:cubicBezTo>
                      <a:pt x="630" y="159"/>
                      <a:pt x="633" y="156"/>
                      <a:pt x="636" y="153"/>
                    </a:cubicBezTo>
                    <a:cubicBezTo>
                      <a:pt x="638" y="151"/>
                      <a:pt x="641" y="147"/>
                      <a:pt x="639" y="145"/>
                    </a:cubicBezTo>
                    <a:cubicBezTo>
                      <a:pt x="636" y="142"/>
                      <a:pt x="630" y="143"/>
                      <a:pt x="625" y="142"/>
                    </a:cubicBezTo>
                    <a:cubicBezTo>
                      <a:pt x="622" y="142"/>
                      <a:pt x="618" y="142"/>
                      <a:pt x="615" y="140"/>
                    </a:cubicBezTo>
                    <a:cubicBezTo>
                      <a:pt x="612" y="138"/>
                      <a:pt x="606" y="134"/>
                      <a:pt x="608" y="130"/>
                    </a:cubicBezTo>
                    <a:cubicBezTo>
                      <a:pt x="611" y="127"/>
                      <a:pt x="616" y="133"/>
                      <a:pt x="620" y="134"/>
                    </a:cubicBezTo>
                    <a:cubicBezTo>
                      <a:pt x="624" y="136"/>
                      <a:pt x="627" y="139"/>
                      <a:pt x="631" y="140"/>
                    </a:cubicBezTo>
                    <a:cubicBezTo>
                      <a:pt x="633" y="141"/>
                      <a:pt x="636" y="142"/>
                      <a:pt x="639" y="141"/>
                    </a:cubicBezTo>
                    <a:cubicBezTo>
                      <a:pt x="644" y="138"/>
                      <a:pt x="649" y="133"/>
                      <a:pt x="653" y="129"/>
                    </a:cubicBezTo>
                    <a:cubicBezTo>
                      <a:pt x="654" y="128"/>
                      <a:pt x="656" y="127"/>
                      <a:pt x="656" y="126"/>
                    </a:cubicBezTo>
                    <a:cubicBezTo>
                      <a:pt x="655" y="123"/>
                      <a:pt x="651" y="122"/>
                      <a:pt x="649" y="119"/>
                    </a:cubicBezTo>
                    <a:cubicBezTo>
                      <a:pt x="649" y="118"/>
                      <a:pt x="651" y="117"/>
                      <a:pt x="652" y="117"/>
                    </a:cubicBezTo>
                    <a:cubicBezTo>
                      <a:pt x="656" y="117"/>
                      <a:pt x="659" y="118"/>
                      <a:pt x="662" y="119"/>
                    </a:cubicBezTo>
                    <a:cubicBezTo>
                      <a:pt x="664" y="119"/>
                      <a:pt x="665" y="121"/>
                      <a:pt x="666" y="122"/>
                    </a:cubicBezTo>
                    <a:cubicBezTo>
                      <a:pt x="668" y="123"/>
                      <a:pt x="669" y="125"/>
                      <a:pt x="671" y="125"/>
                    </a:cubicBezTo>
                    <a:cubicBezTo>
                      <a:pt x="672" y="125"/>
                      <a:pt x="671" y="123"/>
                      <a:pt x="672" y="123"/>
                    </a:cubicBezTo>
                    <a:cubicBezTo>
                      <a:pt x="674" y="123"/>
                      <a:pt x="677" y="126"/>
                      <a:pt x="680" y="125"/>
                    </a:cubicBezTo>
                    <a:cubicBezTo>
                      <a:pt x="681" y="124"/>
                      <a:pt x="680" y="121"/>
                      <a:pt x="679" y="120"/>
                    </a:cubicBezTo>
                    <a:cubicBezTo>
                      <a:pt x="678" y="117"/>
                      <a:pt x="675" y="115"/>
                      <a:pt x="673" y="112"/>
                    </a:cubicBezTo>
                    <a:cubicBezTo>
                      <a:pt x="672" y="112"/>
                      <a:pt x="669" y="111"/>
                      <a:pt x="670" y="110"/>
                    </a:cubicBezTo>
                    <a:cubicBezTo>
                      <a:pt x="672" y="109"/>
                      <a:pt x="674" y="109"/>
                      <a:pt x="676" y="110"/>
                    </a:cubicBezTo>
                    <a:cubicBezTo>
                      <a:pt x="678" y="111"/>
                      <a:pt x="679" y="114"/>
                      <a:pt x="680" y="115"/>
                    </a:cubicBezTo>
                    <a:cubicBezTo>
                      <a:pt x="682" y="117"/>
                      <a:pt x="682" y="121"/>
                      <a:pt x="684" y="121"/>
                    </a:cubicBezTo>
                    <a:cubicBezTo>
                      <a:pt x="689" y="120"/>
                      <a:pt x="693" y="115"/>
                      <a:pt x="697" y="113"/>
                    </a:cubicBezTo>
                    <a:cubicBezTo>
                      <a:pt x="701" y="111"/>
                      <a:pt x="705" y="111"/>
                      <a:pt x="708" y="108"/>
                    </a:cubicBezTo>
                    <a:cubicBezTo>
                      <a:pt x="710" y="107"/>
                      <a:pt x="710" y="104"/>
                      <a:pt x="711" y="102"/>
                    </a:cubicBezTo>
                    <a:cubicBezTo>
                      <a:pt x="711" y="101"/>
                      <a:pt x="712" y="100"/>
                      <a:pt x="712" y="98"/>
                    </a:cubicBezTo>
                    <a:cubicBezTo>
                      <a:pt x="712" y="96"/>
                      <a:pt x="709" y="94"/>
                      <a:pt x="708" y="91"/>
                    </a:cubicBezTo>
                    <a:cubicBezTo>
                      <a:pt x="707" y="89"/>
                      <a:pt x="707" y="87"/>
                      <a:pt x="706" y="86"/>
                    </a:cubicBezTo>
                    <a:cubicBezTo>
                      <a:pt x="705" y="84"/>
                      <a:pt x="703" y="82"/>
                      <a:pt x="704" y="80"/>
                    </a:cubicBezTo>
                    <a:cubicBezTo>
                      <a:pt x="705" y="78"/>
                      <a:pt x="708" y="79"/>
                      <a:pt x="710" y="79"/>
                    </a:cubicBezTo>
                    <a:cubicBezTo>
                      <a:pt x="711" y="77"/>
                      <a:pt x="716" y="76"/>
                      <a:pt x="719" y="75"/>
                    </a:cubicBezTo>
                    <a:cubicBezTo>
                      <a:pt x="720" y="74"/>
                      <a:pt x="720" y="72"/>
                      <a:pt x="719" y="71"/>
                    </a:cubicBezTo>
                    <a:cubicBezTo>
                      <a:pt x="717" y="70"/>
                      <a:pt x="715" y="70"/>
                      <a:pt x="712" y="71"/>
                    </a:cubicBezTo>
                    <a:cubicBezTo>
                      <a:pt x="711" y="71"/>
                      <a:pt x="710" y="74"/>
                      <a:pt x="708" y="74"/>
                    </a:cubicBezTo>
                    <a:cubicBezTo>
                      <a:pt x="706" y="75"/>
                      <a:pt x="702" y="75"/>
                      <a:pt x="703" y="74"/>
                    </a:cubicBezTo>
                    <a:cubicBezTo>
                      <a:pt x="704" y="71"/>
                      <a:pt x="708" y="70"/>
                      <a:pt x="711" y="68"/>
                    </a:cubicBezTo>
                    <a:cubicBezTo>
                      <a:pt x="713" y="67"/>
                      <a:pt x="715" y="65"/>
                      <a:pt x="717" y="64"/>
                    </a:cubicBezTo>
                    <a:cubicBezTo>
                      <a:pt x="718" y="64"/>
                      <a:pt x="722" y="64"/>
                      <a:pt x="721" y="63"/>
                    </a:cubicBezTo>
                    <a:cubicBezTo>
                      <a:pt x="718" y="61"/>
                      <a:pt x="715" y="61"/>
                      <a:pt x="712" y="59"/>
                    </a:cubicBezTo>
                    <a:cubicBezTo>
                      <a:pt x="709" y="58"/>
                      <a:pt x="706" y="57"/>
                      <a:pt x="705" y="54"/>
                    </a:cubicBezTo>
                    <a:cubicBezTo>
                      <a:pt x="704" y="53"/>
                      <a:pt x="708" y="53"/>
                      <a:pt x="708" y="52"/>
                    </a:cubicBezTo>
                    <a:cubicBezTo>
                      <a:pt x="707" y="51"/>
                      <a:pt x="705" y="51"/>
                      <a:pt x="703" y="50"/>
                    </a:cubicBezTo>
                    <a:cubicBezTo>
                      <a:pt x="702" y="50"/>
                      <a:pt x="701" y="51"/>
                      <a:pt x="699" y="51"/>
                    </a:cubicBezTo>
                    <a:cubicBezTo>
                      <a:pt x="696" y="50"/>
                      <a:pt x="694" y="48"/>
                      <a:pt x="691" y="48"/>
                    </a:cubicBezTo>
                    <a:cubicBezTo>
                      <a:pt x="688" y="48"/>
                      <a:pt x="686" y="49"/>
                      <a:pt x="683" y="49"/>
                    </a:cubicBezTo>
                    <a:cubicBezTo>
                      <a:pt x="682" y="49"/>
                      <a:pt x="680" y="47"/>
                      <a:pt x="680" y="48"/>
                    </a:cubicBezTo>
                    <a:cubicBezTo>
                      <a:pt x="677" y="52"/>
                      <a:pt x="676" y="56"/>
                      <a:pt x="676" y="60"/>
                    </a:cubicBezTo>
                    <a:cubicBezTo>
                      <a:pt x="677" y="63"/>
                      <a:pt x="682" y="65"/>
                      <a:pt x="682" y="68"/>
                    </a:cubicBezTo>
                    <a:cubicBezTo>
                      <a:pt x="683" y="69"/>
                      <a:pt x="679" y="67"/>
                      <a:pt x="678" y="68"/>
                    </a:cubicBezTo>
                    <a:cubicBezTo>
                      <a:pt x="677" y="69"/>
                      <a:pt x="679" y="70"/>
                      <a:pt x="678" y="71"/>
                    </a:cubicBezTo>
                    <a:cubicBezTo>
                      <a:pt x="676" y="72"/>
                      <a:pt x="672" y="69"/>
                      <a:pt x="672" y="73"/>
                    </a:cubicBezTo>
                    <a:cubicBezTo>
                      <a:pt x="670" y="73"/>
                      <a:pt x="669" y="75"/>
                      <a:pt x="668" y="76"/>
                    </a:cubicBezTo>
                    <a:cubicBezTo>
                      <a:pt x="665" y="81"/>
                      <a:pt x="662" y="86"/>
                      <a:pt x="659" y="92"/>
                    </a:cubicBezTo>
                    <a:cubicBezTo>
                      <a:pt x="658" y="94"/>
                      <a:pt x="659" y="97"/>
                      <a:pt x="658" y="98"/>
                    </a:cubicBezTo>
                    <a:cubicBezTo>
                      <a:pt x="656" y="100"/>
                      <a:pt x="653" y="100"/>
                      <a:pt x="651" y="101"/>
                    </a:cubicBezTo>
                    <a:cubicBezTo>
                      <a:pt x="649" y="103"/>
                      <a:pt x="647" y="105"/>
                      <a:pt x="644" y="105"/>
                    </a:cubicBezTo>
                    <a:cubicBezTo>
                      <a:pt x="643" y="105"/>
                      <a:pt x="645" y="102"/>
                      <a:pt x="644" y="101"/>
                    </a:cubicBezTo>
                    <a:cubicBezTo>
                      <a:pt x="643" y="97"/>
                      <a:pt x="639" y="93"/>
                      <a:pt x="639" y="89"/>
                    </a:cubicBezTo>
                    <a:cubicBezTo>
                      <a:pt x="639" y="87"/>
                      <a:pt x="641" y="86"/>
                      <a:pt x="641" y="84"/>
                    </a:cubicBezTo>
                    <a:cubicBezTo>
                      <a:pt x="642" y="83"/>
                      <a:pt x="641" y="81"/>
                      <a:pt x="641" y="80"/>
                    </a:cubicBezTo>
                    <a:cubicBezTo>
                      <a:pt x="642" y="79"/>
                      <a:pt x="644" y="80"/>
                      <a:pt x="644" y="79"/>
                    </a:cubicBezTo>
                    <a:cubicBezTo>
                      <a:pt x="646" y="76"/>
                      <a:pt x="646" y="73"/>
                      <a:pt x="645" y="70"/>
                    </a:cubicBezTo>
                    <a:cubicBezTo>
                      <a:pt x="645" y="68"/>
                      <a:pt x="642" y="67"/>
                      <a:pt x="641" y="65"/>
                    </a:cubicBezTo>
                    <a:cubicBezTo>
                      <a:pt x="639" y="63"/>
                      <a:pt x="638" y="59"/>
                      <a:pt x="635" y="57"/>
                    </a:cubicBezTo>
                    <a:cubicBezTo>
                      <a:pt x="634" y="57"/>
                      <a:pt x="633" y="60"/>
                      <a:pt x="631" y="62"/>
                    </a:cubicBezTo>
                    <a:cubicBezTo>
                      <a:pt x="630" y="64"/>
                      <a:pt x="628" y="66"/>
                      <a:pt x="627" y="68"/>
                    </a:cubicBezTo>
                    <a:cubicBezTo>
                      <a:pt x="625" y="70"/>
                      <a:pt x="625" y="74"/>
                      <a:pt x="623" y="76"/>
                    </a:cubicBezTo>
                    <a:cubicBezTo>
                      <a:pt x="622" y="79"/>
                      <a:pt x="621" y="82"/>
                      <a:pt x="619" y="82"/>
                    </a:cubicBezTo>
                    <a:cubicBezTo>
                      <a:pt x="617" y="83"/>
                      <a:pt x="617" y="80"/>
                      <a:pt x="617" y="79"/>
                    </a:cubicBezTo>
                    <a:cubicBezTo>
                      <a:pt x="617" y="75"/>
                      <a:pt x="618" y="72"/>
                      <a:pt x="618" y="69"/>
                    </a:cubicBezTo>
                    <a:cubicBezTo>
                      <a:pt x="618" y="67"/>
                      <a:pt x="617" y="64"/>
                      <a:pt x="616" y="62"/>
                    </a:cubicBezTo>
                    <a:cubicBezTo>
                      <a:pt x="615" y="60"/>
                      <a:pt x="612" y="58"/>
                      <a:pt x="613" y="56"/>
                    </a:cubicBezTo>
                    <a:cubicBezTo>
                      <a:pt x="613" y="54"/>
                      <a:pt x="617" y="55"/>
                      <a:pt x="617" y="53"/>
                    </a:cubicBezTo>
                    <a:cubicBezTo>
                      <a:pt x="618" y="52"/>
                      <a:pt x="616" y="50"/>
                      <a:pt x="615" y="50"/>
                    </a:cubicBezTo>
                    <a:cubicBezTo>
                      <a:pt x="612" y="51"/>
                      <a:pt x="612" y="54"/>
                      <a:pt x="609" y="54"/>
                    </a:cubicBezTo>
                    <a:cubicBezTo>
                      <a:pt x="608" y="55"/>
                      <a:pt x="607" y="53"/>
                      <a:pt x="605" y="53"/>
                    </a:cubicBezTo>
                    <a:cubicBezTo>
                      <a:pt x="604" y="54"/>
                      <a:pt x="603" y="56"/>
                      <a:pt x="601" y="56"/>
                    </a:cubicBezTo>
                    <a:cubicBezTo>
                      <a:pt x="600" y="55"/>
                      <a:pt x="603" y="52"/>
                      <a:pt x="602" y="51"/>
                    </a:cubicBezTo>
                    <a:cubicBezTo>
                      <a:pt x="602" y="50"/>
                      <a:pt x="599" y="50"/>
                      <a:pt x="600" y="50"/>
                    </a:cubicBezTo>
                    <a:cubicBezTo>
                      <a:pt x="601" y="47"/>
                      <a:pt x="606" y="47"/>
                      <a:pt x="607" y="44"/>
                    </a:cubicBezTo>
                    <a:cubicBezTo>
                      <a:pt x="607" y="42"/>
                      <a:pt x="603" y="43"/>
                      <a:pt x="602" y="41"/>
                    </a:cubicBezTo>
                    <a:cubicBezTo>
                      <a:pt x="602" y="40"/>
                      <a:pt x="603" y="39"/>
                      <a:pt x="604" y="39"/>
                    </a:cubicBezTo>
                    <a:cubicBezTo>
                      <a:pt x="605" y="39"/>
                      <a:pt x="607" y="40"/>
                      <a:pt x="608" y="40"/>
                    </a:cubicBezTo>
                    <a:cubicBezTo>
                      <a:pt x="609" y="40"/>
                      <a:pt x="611" y="40"/>
                      <a:pt x="612" y="39"/>
                    </a:cubicBezTo>
                    <a:cubicBezTo>
                      <a:pt x="612" y="37"/>
                      <a:pt x="611" y="36"/>
                      <a:pt x="610" y="35"/>
                    </a:cubicBezTo>
                    <a:cubicBezTo>
                      <a:pt x="609" y="34"/>
                      <a:pt x="608" y="33"/>
                      <a:pt x="607" y="32"/>
                    </a:cubicBezTo>
                    <a:cubicBezTo>
                      <a:pt x="605" y="30"/>
                      <a:pt x="601" y="28"/>
                      <a:pt x="600" y="25"/>
                    </a:cubicBezTo>
                    <a:cubicBezTo>
                      <a:pt x="600" y="22"/>
                      <a:pt x="603" y="20"/>
                      <a:pt x="604" y="17"/>
                    </a:cubicBezTo>
                    <a:cubicBezTo>
                      <a:pt x="604" y="15"/>
                      <a:pt x="604" y="12"/>
                      <a:pt x="603" y="10"/>
                    </a:cubicBezTo>
                    <a:cubicBezTo>
                      <a:pt x="602" y="9"/>
                      <a:pt x="599" y="9"/>
                      <a:pt x="598" y="8"/>
                    </a:cubicBezTo>
                    <a:cubicBezTo>
                      <a:pt x="597" y="8"/>
                      <a:pt x="597" y="7"/>
                      <a:pt x="596" y="6"/>
                    </a:cubicBezTo>
                    <a:cubicBezTo>
                      <a:pt x="594" y="5"/>
                      <a:pt x="592" y="5"/>
                      <a:pt x="590" y="4"/>
                    </a:cubicBezTo>
                    <a:cubicBezTo>
                      <a:pt x="589" y="3"/>
                      <a:pt x="589" y="1"/>
                      <a:pt x="588" y="1"/>
                    </a:cubicBezTo>
                    <a:cubicBezTo>
                      <a:pt x="586" y="0"/>
                      <a:pt x="584" y="1"/>
                      <a:pt x="582" y="2"/>
                    </a:cubicBezTo>
                    <a:cubicBezTo>
                      <a:pt x="580" y="3"/>
                      <a:pt x="578" y="5"/>
                      <a:pt x="576" y="6"/>
                    </a:cubicBezTo>
                    <a:cubicBezTo>
                      <a:pt x="575" y="7"/>
                      <a:pt x="573" y="9"/>
                      <a:pt x="574" y="10"/>
                    </a:cubicBezTo>
                    <a:cubicBezTo>
                      <a:pt x="574" y="11"/>
                      <a:pt x="578" y="10"/>
                      <a:pt x="578" y="12"/>
                    </a:cubicBezTo>
                    <a:cubicBezTo>
                      <a:pt x="578" y="13"/>
                      <a:pt x="576" y="15"/>
                      <a:pt x="574" y="15"/>
                    </a:cubicBezTo>
                    <a:cubicBezTo>
                      <a:pt x="573" y="15"/>
                      <a:pt x="572" y="12"/>
                      <a:pt x="570" y="12"/>
                    </a:cubicBezTo>
                    <a:cubicBezTo>
                      <a:pt x="567" y="14"/>
                      <a:pt x="566" y="18"/>
                      <a:pt x="565" y="21"/>
                    </a:cubicBezTo>
                    <a:cubicBezTo>
                      <a:pt x="564" y="22"/>
                      <a:pt x="564" y="24"/>
                      <a:pt x="564" y="25"/>
                    </a:cubicBezTo>
                    <a:cubicBezTo>
                      <a:pt x="565" y="27"/>
                      <a:pt x="567" y="27"/>
                      <a:pt x="568" y="29"/>
                    </a:cubicBezTo>
                    <a:cubicBezTo>
                      <a:pt x="568" y="30"/>
                      <a:pt x="569" y="31"/>
                      <a:pt x="568" y="31"/>
                    </a:cubicBezTo>
                    <a:cubicBezTo>
                      <a:pt x="566" y="32"/>
                      <a:pt x="564" y="31"/>
                      <a:pt x="562" y="32"/>
                    </a:cubicBezTo>
                    <a:cubicBezTo>
                      <a:pt x="560" y="33"/>
                      <a:pt x="558" y="36"/>
                      <a:pt x="557" y="39"/>
                    </a:cubicBezTo>
                    <a:cubicBezTo>
                      <a:pt x="556" y="41"/>
                      <a:pt x="557" y="44"/>
                      <a:pt x="559" y="46"/>
                    </a:cubicBezTo>
                    <a:cubicBezTo>
                      <a:pt x="560" y="47"/>
                      <a:pt x="563" y="47"/>
                      <a:pt x="565" y="48"/>
                    </a:cubicBezTo>
                    <a:cubicBezTo>
                      <a:pt x="568" y="49"/>
                      <a:pt x="571" y="52"/>
                      <a:pt x="575" y="52"/>
                    </a:cubicBezTo>
                    <a:cubicBezTo>
                      <a:pt x="576" y="52"/>
                      <a:pt x="577" y="49"/>
                      <a:pt x="578" y="50"/>
                    </a:cubicBezTo>
                    <a:cubicBezTo>
                      <a:pt x="580" y="50"/>
                      <a:pt x="580" y="54"/>
                      <a:pt x="582" y="54"/>
                    </a:cubicBezTo>
                    <a:cubicBezTo>
                      <a:pt x="585" y="55"/>
                      <a:pt x="588" y="53"/>
                      <a:pt x="591" y="53"/>
                    </a:cubicBezTo>
                    <a:cubicBezTo>
                      <a:pt x="592" y="53"/>
                      <a:pt x="595" y="53"/>
                      <a:pt x="595" y="54"/>
                    </a:cubicBezTo>
                    <a:cubicBezTo>
                      <a:pt x="595" y="57"/>
                      <a:pt x="593" y="58"/>
                      <a:pt x="591" y="59"/>
                    </a:cubicBezTo>
                    <a:cubicBezTo>
                      <a:pt x="590" y="60"/>
                      <a:pt x="588" y="61"/>
                      <a:pt x="586" y="60"/>
                    </a:cubicBezTo>
                    <a:cubicBezTo>
                      <a:pt x="585" y="60"/>
                      <a:pt x="585" y="58"/>
                      <a:pt x="584" y="57"/>
                    </a:cubicBezTo>
                    <a:cubicBezTo>
                      <a:pt x="582" y="57"/>
                      <a:pt x="580" y="56"/>
                      <a:pt x="579" y="57"/>
                    </a:cubicBezTo>
                    <a:cubicBezTo>
                      <a:pt x="577" y="59"/>
                      <a:pt x="578" y="62"/>
                      <a:pt x="577" y="63"/>
                    </a:cubicBezTo>
                    <a:cubicBezTo>
                      <a:pt x="575" y="65"/>
                      <a:pt x="572" y="66"/>
                      <a:pt x="570" y="69"/>
                    </a:cubicBezTo>
                    <a:cubicBezTo>
                      <a:pt x="570" y="70"/>
                      <a:pt x="569" y="73"/>
                      <a:pt x="570" y="73"/>
                    </a:cubicBezTo>
                    <a:cubicBezTo>
                      <a:pt x="572" y="74"/>
                      <a:pt x="575" y="72"/>
                      <a:pt x="577" y="71"/>
                    </a:cubicBezTo>
                    <a:cubicBezTo>
                      <a:pt x="578" y="70"/>
                      <a:pt x="579" y="69"/>
                      <a:pt x="580" y="68"/>
                    </a:cubicBezTo>
                    <a:cubicBezTo>
                      <a:pt x="580" y="67"/>
                      <a:pt x="579" y="65"/>
                      <a:pt x="580" y="66"/>
                    </a:cubicBezTo>
                    <a:cubicBezTo>
                      <a:pt x="581" y="67"/>
                      <a:pt x="582" y="69"/>
                      <a:pt x="583" y="71"/>
                    </a:cubicBezTo>
                    <a:cubicBezTo>
                      <a:pt x="583" y="73"/>
                      <a:pt x="584" y="74"/>
                      <a:pt x="583" y="76"/>
                    </a:cubicBezTo>
                    <a:cubicBezTo>
                      <a:pt x="580" y="78"/>
                      <a:pt x="577" y="80"/>
                      <a:pt x="574" y="81"/>
                    </a:cubicBezTo>
                    <a:cubicBezTo>
                      <a:pt x="571" y="83"/>
                      <a:pt x="568" y="85"/>
                      <a:pt x="565" y="86"/>
                    </a:cubicBezTo>
                    <a:cubicBezTo>
                      <a:pt x="563" y="87"/>
                      <a:pt x="561" y="85"/>
                      <a:pt x="560" y="86"/>
                    </a:cubicBezTo>
                    <a:cubicBezTo>
                      <a:pt x="557" y="87"/>
                      <a:pt x="554" y="89"/>
                      <a:pt x="553" y="92"/>
                    </a:cubicBezTo>
                    <a:cubicBezTo>
                      <a:pt x="553" y="94"/>
                      <a:pt x="558" y="95"/>
                      <a:pt x="558" y="97"/>
                    </a:cubicBezTo>
                    <a:cubicBezTo>
                      <a:pt x="559" y="100"/>
                      <a:pt x="559" y="103"/>
                      <a:pt x="558" y="105"/>
                    </a:cubicBezTo>
                    <a:cubicBezTo>
                      <a:pt x="558" y="107"/>
                      <a:pt x="559" y="110"/>
                      <a:pt x="557" y="111"/>
                    </a:cubicBezTo>
                    <a:cubicBezTo>
                      <a:pt x="554" y="112"/>
                      <a:pt x="550" y="111"/>
                      <a:pt x="547" y="111"/>
                    </a:cubicBezTo>
                    <a:cubicBezTo>
                      <a:pt x="546" y="110"/>
                      <a:pt x="543" y="108"/>
                      <a:pt x="544" y="107"/>
                    </a:cubicBezTo>
                    <a:cubicBezTo>
                      <a:pt x="548" y="106"/>
                      <a:pt x="552" y="110"/>
                      <a:pt x="555" y="108"/>
                    </a:cubicBezTo>
                    <a:cubicBezTo>
                      <a:pt x="557" y="107"/>
                      <a:pt x="556" y="103"/>
                      <a:pt x="555" y="102"/>
                    </a:cubicBezTo>
                    <a:cubicBezTo>
                      <a:pt x="553" y="100"/>
                      <a:pt x="550" y="103"/>
                      <a:pt x="548" y="102"/>
                    </a:cubicBezTo>
                    <a:cubicBezTo>
                      <a:pt x="546" y="101"/>
                      <a:pt x="545" y="99"/>
                      <a:pt x="545" y="97"/>
                    </a:cubicBezTo>
                    <a:cubicBezTo>
                      <a:pt x="546" y="95"/>
                      <a:pt x="548" y="93"/>
                      <a:pt x="549" y="91"/>
                    </a:cubicBezTo>
                    <a:cubicBezTo>
                      <a:pt x="551" y="88"/>
                      <a:pt x="554" y="85"/>
                      <a:pt x="553" y="82"/>
                    </a:cubicBezTo>
                    <a:cubicBezTo>
                      <a:pt x="553" y="80"/>
                      <a:pt x="550" y="82"/>
                      <a:pt x="548" y="82"/>
                    </a:cubicBezTo>
                    <a:cubicBezTo>
                      <a:pt x="546" y="82"/>
                      <a:pt x="544" y="81"/>
                      <a:pt x="542" y="81"/>
                    </a:cubicBezTo>
                    <a:cubicBezTo>
                      <a:pt x="539" y="80"/>
                      <a:pt x="537" y="77"/>
                      <a:pt x="534" y="77"/>
                    </a:cubicBezTo>
                    <a:cubicBezTo>
                      <a:pt x="531" y="77"/>
                      <a:pt x="528" y="79"/>
                      <a:pt x="527" y="81"/>
                    </a:cubicBezTo>
                    <a:cubicBezTo>
                      <a:pt x="527" y="83"/>
                      <a:pt x="528" y="86"/>
                      <a:pt x="530" y="87"/>
                    </a:cubicBezTo>
                    <a:cubicBezTo>
                      <a:pt x="532" y="89"/>
                      <a:pt x="535" y="89"/>
                      <a:pt x="538" y="91"/>
                    </a:cubicBezTo>
                    <a:cubicBezTo>
                      <a:pt x="539" y="92"/>
                      <a:pt x="539" y="94"/>
                      <a:pt x="538" y="95"/>
                    </a:cubicBezTo>
                    <a:cubicBezTo>
                      <a:pt x="537" y="96"/>
                      <a:pt x="535" y="97"/>
                      <a:pt x="533" y="96"/>
                    </a:cubicBezTo>
                    <a:cubicBezTo>
                      <a:pt x="531" y="95"/>
                      <a:pt x="530" y="92"/>
                      <a:pt x="527" y="91"/>
                    </a:cubicBezTo>
                    <a:cubicBezTo>
                      <a:pt x="524" y="91"/>
                      <a:pt x="521" y="92"/>
                      <a:pt x="518" y="92"/>
                    </a:cubicBezTo>
                    <a:cubicBezTo>
                      <a:pt x="516" y="92"/>
                      <a:pt x="514" y="91"/>
                      <a:pt x="513" y="90"/>
                    </a:cubicBezTo>
                    <a:cubicBezTo>
                      <a:pt x="506" y="90"/>
                      <a:pt x="500" y="91"/>
                      <a:pt x="494" y="91"/>
                    </a:cubicBezTo>
                    <a:cubicBezTo>
                      <a:pt x="490" y="91"/>
                      <a:pt x="486" y="92"/>
                      <a:pt x="483" y="91"/>
                    </a:cubicBezTo>
                    <a:cubicBezTo>
                      <a:pt x="480" y="91"/>
                      <a:pt x="478" y="90"/>
                      <a:pt x="476" y="89"/>
                    </a:cubicBezTo>
                    <a:cubicBezTo>
                      <a:pt x="474" y="88"/>
                      <a:pt x="472" y="86"/>
                      <a:pt x="470" y="86"/>
                    </a:cubicBezTo>
                    <a:cubicBezTo>
                      <a:pt x="467" y="85"/>
                      <a:pt x="463" y="87"/>
                      <a:pt x="460" y="86"/>
                    </a:cubicBezTo>
                    <a:cubicBezTo>
                      <a:pt x="458" y="85"/>
                      <a:pt x="457" y="83"/>
                      <a:pt x="456" y="82"/>
                    </a:cubicBezTo>
                    <a:cubicBezTo>
                      <a:pt x="454" y="81"/>
                      <a:pt x="452" y="80"/>
                      <a:pt x="451" y="78"/>
                    </a:cubicBezTo>
                    <a:cubicBezTo>
                      <a:pt x="450" y="76"/>
                      <a:pt x="452" y="73"/>
                      <a:pt x="451" y="71"/>
                    </a:cubicBezTo>
                    <a:cubicBezTo>
                      <a:pt x="450" y="69"/>
                      <a:pt x="446" y="66"/>
                      <a:pt x="444" y="68"/>
                    </a:cubicBezTo>
                    <a:cubicBezTo>
                      <a:pt x="436" y="72"/>
                      <a:pt x="428" y="74"/>
                      <a:pt x="421" y="75"/>
                    </a:cubicBezTo>
                    <a:cubicBezTo>
                      <a:pt x="419" y="76"/>
                      <a:pt x="414" y="80"/>
                      <a:pt x="414" y="82"/>
                    </a:cubicBezTo>
                    <a:cubicBezTo>
                      <a:pt x="415" y="85"/>
                      <a:pt x="420" y="83"/>
                      <a:pt x="424" y="83"/>
                    </a:cubicBezTo>
                    <a:cubicBezTo>
                      <a:pt x="424" y="79"/>
                      <a:pt x="428" y="80"/>
                      <a:pt x="431" y="79"/>
                    </a:cubicBezTo>
                    <a:cubicBezTo>
                      <a:pt x="436" y="79"/>
                      <a:pt x="441" y="77"/>
                      <a:pt x="445" y="74"/>
                    </a:cubicBezTo>
                    <a:cubicBezTo>
                      <a:pt x="446" y="73"/>
                      <a:pt x="448" y="73"/>
                      <a:pt x="448" y="75"/>
                    </a:cubicBezTo>
                    <a:cubicBezTo>
                      <a:pt x="448" y="76"/>
                      <a:pt x="447" y="78"/>
                      <a:pt x="445" y="79"/>
                    </a:cubicBezTo>
                    <a:cubicBezTo>
                      <a:pt x="441" y="81"/>
                      <a:pt x="437" y="84"/>
                      <a:pt x="433" y="85"/>
                    </a:cubicBezTo>
                    <a:cubicBezTo>
                      <a:pt x="430" y="86"/>
                      <a:pt x="426" y="85"/>
                      <a:pt x="423" y="87"/>
                    </a:cubicBezTo>
                    <a:cubicBezTo>
                      <a:pt x="421" y="87"/>
                      <a:pt x="419" y="89"/>
                      <a:pt x="418" y="91"/>
                    </a:cubicBezTo>
                    <a:cubicBezTo>
                      <a:pt x="418" y="94"/>
                      <a:pt x="420" y="97"/>
                      <a:pt x="421" y="100"/>
                    </a:cubicBezTo>
                    <a:cubicBezTo>
                      <a:pt x="421" y="104"/>
                      <a:pt x="422" y="108"/>
                      <a:pt x="421" y="111"/>
                    </a:cubicBezTo>
                    <a:cubicBezTo>
                      <a:pt x="421" y="114"/>
                      <a:pt x="420" y="108"/>
                      <a:pt x="418" y="110"/>
                    </a:cubicBezTo>
                    <a:cubicBezTo>
                      <a:pt x="417" y="110"/>
                      <a:pt x="418" y="117"/>
                      <a:pt x="417" y="117"/>
                    </a:cubicBezTo>
                    <a:cubicBezTo>
                      <a:pt x="415" y="117"/>
                      <a:pt x="413" y="114"/>
                      <a:pt x="411" y="112"/>
                    </a:cubicBezTo>
                    <a:cubicBezTo>
                      <a:pt x="411" y="110"/>
                      <a:pt x="410" y="107"/>
                      <a:pt x="411" y="106"/>
                    </a:cubicBezTo>
                    <a:cubicBezTo>
                      <a:pt x="412" y="104"/>
                      <a:pt x="416" y="106"/>
                      <a:pt x="416" y="104"/>
                    </a:cubicBezTo>
                    <a:cubicBezTo>
                      <a:pt x="417" y="101"/>
                      <a:pt x="415" y="96"/>
                      <a:pt x="412" y="95"/>
                    </a:cubicBezTo>
                    <a:cubicBezTo>
                      <a:pt x="410" y="94"/>
                      <a:pt x="409" y="100"/>
                      <a:pt x="407" y="100"/>
                    </a:cubicBezTo>
                    <a:cubicBezTo>
                      <a:pt x="405" y="100"/>
                      <a:pt x="408" y="96"/>
                      <a:pt x="407" y="94"/>
                    </a:cubicBezTo>
                    <a:cubicBezTo>
                      <a:pt x="406" y="93"/>
                      <a:pt x="404" y="91"/>
                      <a:pt x="402" y="91"/>
                    </a:cubicBezTo>
                    <a:cubicBezTo>
                      <a:pt x="400" y="91"/>
                      <a:pt x="399" y="94"/>
                      <a:pt x="398" y="93"/>
                    </a:cubicBezTo>
                    <a:cubicBezTo>
                      <a:pt x="396" y="92"/>
                      <a:pt x="399" y="87"/>
                      <a:pt x="397" y="87"/>
                    </a:cubicBezTo>
                    <a:cubicBezTo>
                      <a:pt x="391" y="87"/>
                      <a:pt x="387" y="92"/>
                      <a:pt x="381" y="93"/>
                    </a:cubicBezTo>
                    <a:cubicBezTo>
                      <a:pt x="377" y="94"/>
                      <a:pt x="374" y="92"/>
                      <a:pt x="370" y="92"/>
                    </a:cubicBezTo>
                    <a:cubicBezTo>
                      <a:pt x="366" y="92"/>
                      <a:pt x="361" y="94"/>
                      <a:pt x="356" y="93"/>
                    </a:cubicBezTo>
                    <a:cubicBezTo>
                      <a:pt x="352" y="93"/>
                      <a:pt x="348" y="91"/>
                      <a:pt x="344" y="90"/>
                    </a:cubicBezTo>
                    <a:cubicBezTo>
                      <a:pt x="341" y="90"/>
                      <a:pt x="338" y="92"/>
                      <a:pt x="336" y="90"/>
                    </a:cubicBezTo>
                    <a:cubicBezTo>
                      <a:pt x="335" y="88"/>
                      <a:pt x="337" y="85"/>
                      <a:pt x="339" y="84"/>
                    </a:cubicBezTo>
                    <a:cubicBezTo>
                      <a:pt x="341" y="82"/>
                      <a:pt x="344" y="81"/>
                      <a:pt x="346" y="81"/>
                    </a:cubicBezTo>
                    <a:cubicBezTo>
                      <a:pt x="348" y="80"/>
                      <a:pt x="351" y="82"/>
                      <a:pt x="352" y="81"/>
                    </a:cubicBezTo>
                    <a:cubicBezTo>
                      <a:pt x="353" y="80"/>
                      <a:pt x="353" y="78"/>
                      <a:pt x="353" y="76"/>
                    </a:cubicBezTo>
                    <a:cubicBezTo>
                      <a:pt x="351" y="74"/>
                      <a:pt x="349" y="71"/>
                      <a:pt x="347" y="69"/>
                    </a:cubicBezTo>
                    <a:cubicBezTo>
                      <a:pt x="344" y="67"/>
                      <a:pt x="341" y="65"/>
                      <a:pt x="338" y="65"/>
                    </a:cubicBezTo>
                    <a:cubicBezTo>
                      <a:pt x="335" y="65"/>
                      <a:pt x="334" y="68"/>
                      <a:pt x="331" y="68"/>
                    </a:cubicBezTo>
                    <a:cubicBezTo>
                      <a:pt x="328" y="69"/>
                      <a:pt x="324" y="68"/>
                      <a:pt x="320" y="67"/>
                    </a:cubicBezTo>
                    <a:cubicBezTo>
                      <a:pt x="317" y="67"/>
                      <a:pt x="314" y="65"/>
                      <a:pt x="311" y="64"/>
                    </a:cubicBezTo>
                    <a:cubicBezTo>
                      <a:pt x="308" y="62"/>
                      <a:pt x="307" y="59"/>
                      <a:pt x="305" y="59"/>
                    </a:cubicBezTo>
                    <a:cubicBezTo>
                      <a:pt x="301" y="57"/>
                      <a:pt x="297" y="58"/>
                      <a:pt x="293" y="57"/>
                    </a:cubicBezTo>
                    <a:cubicBezTo>
                      <a:pt x="290" y="57"/>
                      <a:pt x="286" y="57"/>
                      <a:pt x="284" y="56"/>
                    </a:cubicBezTo>
                    <a:cubicBezTo>
                      <a:pt x="282" y="54"/>
                      <a:pt x="282" y="50"/>
                      <a:pt x="279" y="50"/>
                    </a:cubicBezTo>
                    <a:cubicBezTo>
                      <a:pt x="274" y="48"/>
                      <a:pt x="268" y="46"/>
                      <a:pt x="262" y="48"/>
                    </a:cubicBezTo>
                    <a:cubicBezTo>
                      <a:pt x="259" y="48"/>
                      <a:pt x="260" y="53"/>
                      <a:pt x="258" y="55"/>
                    </a:cubicBezTo>
                    <a:cubicBezTo>
                      <a:pt x="255" y="58"/>
                      <a:pt x="252" y="59"/>
                      <a:pt x="248" y="59"/>
                    </a:cubicBezTo>
                    <a:cubicBezTo>
                      <a:pt x="246" y="60"/>
                      <a:pt x="242" y="61"/>
                      <a:pt x="242" y="59"/>
                    </a:cubicBezTo>
                    <a:cubicBezTo>
                      <a:pt x="241" y="56"/>
                      <a:pt x="246" y="54"/>
                      <a:pt x="247" y="51"/>
                    </a:cubicBezTo>
                    <a:cubicBezTo>
                      <a:pt x="247" y="49"/>
                      <a:pt x="246" y="47"/>
                      <a:pt x="246" y="46"/>
                    </a:cubicBezTo>
                    <a:cubicBezTo>
                      <a:pt x="246" y="45"/>
                      <a:pt x="248" y="42"/>
                      <a:pt x="246" y="42"/>
                    </a:cubicBezTo>
                    <a:cubicBezTo>
                      <a:pt x="244" y="42"/>
                      <a:pt x="241" y="44"/>
                      <a:pt x="240" y="46"/>
                    </a:cubicBezTo>
                    <a:cubicBezTo>
                      <a:pt x="237" y="49"/>
                      <a:pt x="237" y="54"/>
                      <a:pt x="235" y="57"/>
                    </a:cubicBezTo>
                    <a:cubicBezTo>
                      <a:pt x="234" y="58"/>
                      <a:pt x="231" y="59"/>
                      <a:pt x="230" y="58"/>
                    </a:cubicBezTo>
                    <a:cubicBezTo>
                      <a:pt x="227" y="57"/>
                      <a:pt x="224" y="55"/>
                      <a:pt x="222" y="53"/>
                    </a:cubicBezTo>
                    <a:cubicBezTo>
                      <a:pt x="220" y="51"/>
                      <a:pt x="220" y="49"/>
                      <a:pt x="219" y="46"/>
                    </a:cubicBezTo>
                    <a:cubicBezTo>
                      <a:pt x="218" y="44"/>
                      <a:pt x="218" y="41"/>
                      <a:pt x="217" y="39"/>
                    </a:cubicBezTo>
                    <a:cubicBezTo>
                      <a:pt x="216" y="36"/>
                      <a:pt x="215" y="33"/>
                      <a:pt x="212" y="31"/>
                    </a:cubicBezTo>
                    <a:cubicBezTo>
                      <a:pt x="211" y="31"/>
                      <a:pt x="210" y="33"/>
                      <a:pt x="209" y="34"/>
                    </a:cubicBezTo>
                    <a:cubicBezTo>
                      <a:pt x="211" y="37"/>
                      <a:pt x="210" y="39"/>
                      <a:pt x="205" y="39"/>
                    </a:cubicBezTo>
                    <a:cubicBezTo>
                      <a:pt x="204" y="46"/>
                      <a:pt x="197" y="49"/>
                      <a:pt x="194" y="49"/>
                    </a:cubicBezTo>
                    <a:cubicBezTo>
                      <a:pt x="196" y="47"/>
                      <a:pt x="197" y="45"/>
                      <a:pt x="195" y="45"/>
                    </a:cubicBezTo>
                    <a:cubicBezTo>
                      <a:pt x="193" y="45"/>
                      <a:pt x="183" y="50"/>
                      <a:pt x="180" y="51"/>
                    </a:cubicBezTo>
                    <a:cubicBezTo>
                      <a:pt x="176" y="53"/>
                      <a:pt x="174" y="58"/>
                      <a:pt x="170" y="60"/>
                    </a:cubicBezTo>
                    <a:cubicBezTo>
                      <a:pt x="169" y="60"/>
                      <a:pt x="170" y="56"/>
                      <a:pt x="169" y="56"/>
                    </a:cubicBezTo>
                    <a:cubicBezTo>
                      <a:pt x="166" y="56"/>
                      <a:pt x="163" y="58"/>
                      <a:pt x="160" y="59"/>
                    </a:cubicBezTo>
                    <a:cubicBezTo>
                      <a:pt x="158" y="60"/>
                      <a:pt x="155" y="61"/>
                      <a:pt x="152" y="63"/>
                    </a:cubicBezTo>
                    <a:cubicBezTo>
                      <a:pt x="151" y="64"/>
                      <a:pt x="151" y="67"/>
                      <a:pt x="149" y="68"/>
                    </a:cubicBezTo>
                    <a:cubicBezTo>
                      <a:pt x="147" y="69"/>
                      <a:pt x="143" y="70"/>
                      <a:pt x="143" y="68"/>
                    </a:cubicBezTo>
                    <a:cubicBezTo>
                      <a:pt x="144" y="65"/>
                      <a:pt x="147" y="63"/>
                      <a:pt x="150" y="60"/>
                    </a:cubicBezTo>
                    <a:cubicBezTo>
                      <a:pt x="152" y="58"/>
                      <a:pt x="155" y="56"/>
                      <a:pt x="158" y="55"/>
                    </a:cubicBezTo>
                    <a:cubicBezTo>
                      <a:pt x="163" y="53"/>
                      <a:pt x="168" y="53"/>
                      <a:pt x="172" y="52"/>
                    </a:cubicBezTo>
                    <a:cubicBezTo>
                      <a:pt x="179" y="49"/>
                      <a:pt x="187" y="47"/>
                      <a:pt x="192" y="42"/>
                    </a:cubicBezTo>
                    <a:cubicBezTo>
                      <a:pt x="194" y="41"/>
                      <a:pt x="191" y="39"/>
                      <a:pt x="189" y="39"/>
                    </a:cubicBezTo>
                    <a:cubicBezTo>
                      <a:pt x="187" y="41"/>
                      <a:pt x="184" y="40"/>
                      <a:pt x="181" y="41"/>
                    </a:cubicBezTo>
                    <a:cubicBezTo>
                      <a:pt x="178" y="42"/>
                      <a:pt x="176" y="45"/>
                      <a:pt x="173" y="46"/>
                    </a:cubicBezTo>
                    <a:cubicBezTo>
                      <a:pt x="168" y="47"/>
                      <a:pt x="163" y="48"/>
                      <a:pt x="158" y="50"/>
                    </a:cubicBezTo>
                    <a:cubicBezTo>
                      <a:pt x="155" y="51"/>
                      <a:pt x="153" y="52"/>
                      <a:pt x="150" y="54"/>
                    </a:cubicBezTo>
                    <a:cubicBezTo>
                      <a:pt x="149" y="54"/>
                      <a:pt x="148" y="55"/>
                      <a:pt x="146" y="56"/>
                    </a:cubicBezTo>
                    <a:cubicBezTo>
                      <a:pt x="145" y="57"/>
                      <a:pt x="142" y="57"/>
                      <a:pt x="141" y="57"/>
                    </a:cubicBezTo>
                    <a:cubicBezTo>
                      <a:pt x="137" y="60"/>
                      <a:pt x="133" y="62"/>
                      <a:pt x="130" y="65"/>
                    </a:cubicBezTo>
                    <a:cubicBezTo>
                      <a:pt x="129" y="66"/>
                      <a:pt x="128" y="68"/>
                      <a:pt x="127" y="68"/>
                    </a:cubicBezTo>
                    <a:cubicBezTo>
                      <a:pt x="125" y="69"/>
                      <a:pt x="122" y="68"/>
                      <a:pt x="119" y="68"/>
                    </a:cubicBezTo>
                    <a:cubicBezTo>
                      <a:pt x="116" y="68"/>
                      <a:pt x="112" y="68"/>
                      <a:pt x="109" y="68"/>
                    </a:cubicBezTo>
                    <a:cubicBezTo>
                      <a:pt x="106" y="68"/>
                      <a:pt x="102" y="68"/>
                      <a:pt x="99" y="67"/>
                    </a:cubicBezTo>
                    <a:cubicBezTo>
                      <a:pt x="95" y="66"/>
                      <a:pt x="92" y="64"/>
                      <a:pt x="89" y="62"/>
                    </a:cubicBezTo>
                    <a:cubicBezTo>
                      <a:pt x="87" y="60"/>
                      <a:pt x="85" y="57"/>
                      <a:pt x="82" y="55"/>
                    </a:cubicBezTo>
                    <a:cubicBezTo>
                      <a:pt x="83" y="54"/>
                      <a:pt x="85" y="53"/>
                      <a:pt x="83" y="52"/>
                    </a:cubicBezTo>
                    <a:cubicBezTo>
                      <a:pt x="83" y="51"/>
                      <a:pt x="79" y="54"/>
                      <a:pt x="79" y="53"/>
                    </a:cubicBezTo>
                    <a:cubicBezTo>
                      <a:pt x="77" y="52"/>
                      <a:pt x="75" y="52"/>
                      <a:pt x="74" y="51"/>
                    </a:cubicBezTo>
                    <a:cubicBezTo>
                      <a:pt x="70" y="51"/>
                      <a:pt x="65" y="52"/>
                      <a:pt x="62" y="53"/>
                    </a:cubicBezTo>
                    <a:lnTo>
                      <a:pt x="0" y="241"/>
                    </a:lnTo>
                    <a:lnTo>
                      <a:pt x="5" y="244"/>
                    </a:lnTo>
                    <a:cubicBezTo>
                      <a:pt x="7" y="245"/>
                      <a:pt x="7" y="247"/>
                      <a:pt x="9" y="246"/>
                    </a:cubicBezTo>
                    <a:cubicBezTo>
                      <a:pt x="11" y="245"/>
                      <a:pt x="12" y="238"/>
                      <a:pt x="15" y="239"/>
                    </a:cubicBezTo>
                    <a:lnTo>
                      <a:pt x="21" y="242"/>
                    </a:lnTo>
                    <a:cubicBezTo>
                      <a:pt x="24" y="243"/>
                      <a:pt x="22" y="248"/>
                      <a:pt x="23" y="251"/>
                    </a:cubicBezTo>
                    <a:cubicBezTo>
                      <a:pt x="25" y="256"/>
                      <a:pt x="28" y="260"/>
                      <a:pt x="30" y="264"/>
                    </a:cubicBezTo>
                    <a:cubicBezTo>
                      <a:pt x="31" y="266"/>
                      <a:pt x="31" y="268"/>
                      <a:pt x="33" y="268"/>
                    </a:cubicBezTo>
                    <a:cubicBezTo>
                      <a:pt x="36" y="269"/>
                      <a:pt x="36" y="266"/>
                      <a:pt x="38" y="265"/>
                    </a:cubicBezTo>
                    <a:cubicBezTo>
                      <a:pt x="40" y="264"/>
                      <a:pt x="44" y="267"/>
                      <a:pt x="45" y="265"/>
                    </a:cubicBezTo>
                    <a:cubicBezTo>
                      <a:pt x="45" y="262"/>
                      <a:pt x="47" y="260"/>
                      <a:pt x="50" y="259"/>
                    </a:cubicBezTo>
                    <a:cubicBezTo>
                      <a:pt x="51" y="259"/>
                      <a:pt x="50" y="257"/>
                      <a:pt x="50" y="256"/>
                    </a:cubicBezTo>
                    <a:cubicBezTo>
                      <a:pt x="53" y="254"/>
                      <a:pt x="57" y="252"/>
                      <a:pt x="60" y="253"/>
                    </a:cubicBezTo>
                    <a:cubicBezTo>
                      <a:pt x="62" y="253"/>
                      <a:pt x="63" y="256"/>
                      <a:pt x="64" y="259"/>
                    </a:cubicBezTo>
                    <a:cubicBezTo>
                      <a:pt x="65" y="261"/>
                      <a:pt x="62" y="263"/>
                      <a:pt x="63" y="265"/>
                    </a:cubicBezTo>
                    <a:cubicBezTo>
                      <a:pt x="64" y="267"/>
                      <a:pt x="67" y="266"/>
                      <a:pt x="69" y="268"/>
                    </a:cubicBezTo>
                    <a:cubicBezTo>
                      <a:pt x="70" y="270"/>
                      <a:pt x="70" y="274"/>
                      <a:pt x="72" y="276"/>
                    </a:cubicBezTo>
                    <a:cubicBezTo>
                      <a:pt x="74" y="280"/>
                      <a:pt x="79" y="282"/>
                      <a:pt x="81" y="286"/>
                    </a:cubicBezTo>
                    <a:cubicBezTo>
                      <a:pt x="82" y="289"/>
                      <a:pt x="79" y="294"/>
                      <a:pt x="81" y="298"/>
                    </a:cubicBezTo>
                    <a:cubicBezTo>
                      <a:pt x="83" y="302"/>
                      <a:pt x="84" y="307"/>
                      <a:pt x="87" y="311"/>
                    </a:cubicBezTo>
                    <a:cubicBezTo>
                      <a:pt x="89" y="315"/>
                      <a:pt x="94" y="314"/>
                      <a:pt x="97" y="317"/>
                    </a:cubicBezTo>
                    <a:cubicBezTo>
                      <a:pt x="98" y="317"/>
                      <a:pt x="97" y="319"/>
                      <a:pt x="98" y="320"/>
                    </a:cubicBezTo>
                    <a:cubicBezTo>
                      <a:pt x="99" y="322"/>
                      <a:pt x="101" y="322"/>
                      <a:pt x="103" y="322"/>
                    </a:cubicBezTo>
                    <a:cubicBezTo>
                      <a:pt x="102" y="324"/>
                      <a:pt x="101" y="326"/>
                      <a:pt x="101" y="328"/>
                    </a:cubicBezTo>
                    <a:cubicBezTo>
                      <a:pt x="101" y="330"/>
                      <a:pt x="100" y="333"/>
                      <a:pt x="101" y="335"/>
                    </a:cubicBezTo>
                    <a:cubicBezTo>
                      <a:pt x="102" y="336"/>
                      <a:pt x="104" y="330"/>
                      <a:pt x="104" y="332"/>
                    </a:cubicBezTo>
                    <a:cubicBezTo>
                      <a:pt x="104" y="334"/>
                      <a:pt x="99" y="337"/>
                      <a:pt x="101" y="339"/>
                    </a:cubicBezTo>
                    <a:cubicBezTo>
                      <a:pt x="103" y="341"/>
                      <a:pt x="111" y="336"/>
                      <a:pt x="109" y="338"/>
                    </a:cubicBezTo>
                    <a:cubicBezTo>
                      <a:pt x="107" y="341"/>
                      <a:pt x="102" y="340"/>
                      <a:pt x="99" y="342"/>
                    </a:cubicBezTo>
                    <a:cubicBezTo>
                      <a:pt x="97" y="343"/>
                      <a:pt x="96" y="345"/>
                      <a:pt x="96" y="347"/>
                    </a:cubicBezTo>
                    <a:cubicBezTo>
                      <a:pt x="96" y="349"/>
                      <a:pt x="96" y="351"/>
                      <a:pt x="98" y="351"/>
                    </a:cubicBezTo>
                    <a:cubicBezTo>
                      <a:pt x="101" y="352"/>
                      <a:pt x="105" y="348"/>
                      <a:pt x="109" y="350"/>
                    </a:cubicBezTo>
                    <a:cubicBezTo>
                      <a:pt x="111" y="351"/>
                      <a:pt x="106" y="354"/>
                      <a:pt x="103" y="354"/>
                    </a:cubicBezTo>
                    <a:cubicBezTo>
                      <a:pt x="100" y="355"/>
                      <a:pt x="97" y="354"/>
                      <a:pt x="94" y="354"/>
                    </a:cubicBezTo>
                    <a:cubicBezTo>
                      <a:pt x="93" y="355"/>
                      <a:pt x="93" y="356"/>
                      <a:pt x="93" y="357"/>
                    </a:cubicBezTo>
                    <a:cubicBezTo>
                      <a:pt x="93" y="359"/>
                      <a:pt x="93" y="361"/>
                      <a:pt x="94" y="362"/>
                    </a:cubicBezTo>
                    <a:cubicBezTo>
                      <a:pt x="95" y="364"/>
                      <a:pt x="96" y="365"/>
                      <a:pt x="98" y="366"/>
                    </a:cubicBezTo>
                    <a:cubicBezTo>
                      <a:pt x="100" y="366"/>
                      <a:pt x="103" y="366"/>
                      <a:pt x="104" y="365"/>
                    </a:cubicBezTo>
                    <a:cubicBezTo>
                      <a:pt x="107" y="364"/>
                      <a:pt x="108" y="359"/>
                      <a:pt x="110" y="360"/>
                    </a:cubicBezTo>
                    <a:cubicBezTo>
                      <a:pt x="112" y="361"/>
                      <a:pt x="108" y="364"/>
                      <a:pt x="107" y="366"/>
                    </a:cubicBezTo>
                    <a:cubicBezTo>
                      <a:pt x="106" y="368"/>
                      <a:pt x="105" y="369"/>
                      <a:pt x="104" y="371"/>
                    </a:cubicBezTo>
                    <a:cubicBezTo>
                      <a:pt x="103" y="373"/>
                      <a:pt x="101" y="374"/>
                      <a:pt x="101" y="376"/>
                    </a:cubicBezTo>
                    <a:cubicBezTo>
                      <a:pt x="101" y="378"/>
                      <a:pt x="103" y="380"/>
                      <a:pt x="104" y="380"/>
                    </a:cubicBezTo>
                    <a:cubicBezTo>
                      <a:pt x="106" y="380"/>
                      <a:pt x="105" y="377"/>
                      <a:pt x="107" y="376"/>
                    </a:cubicBezTo>
                    <a:cubicBezTo>
                      <a:pt x="109" y="376"/>
                      <a:pt x="112" y="377"/>
                      <a:pt x="112" y="378"/>
                    </a:cubicBezTo>
                    <a:cubicBezTo>
                      <a:pt x="114" y="381"/>
                      <a:pt x="112" y="385"/>
                      <a:pt x="112" y="388"/>
                    </a:cubicBezTo>
                    <a:cubicBezTo>
                      <a:pt x="113" y="390"/>
                      <a:pt x="115" y="390"/>
                      <a:pt x="115" y="392"/>
                    </a:cubicBezTo>
                    <a:cubicBezTo>
                      <a:pt x="114" y="394"/>
                      <a:pt x="111" y="394"/>
                      <a:pt x="111" y="396"/>
                    </a:cubicBezTo>
                    <a:cubicBezTo>
                      <a:pt x="110" y="398"/>
                      <a:pt x="113" y="398"/>
                      <a:pt x="114" y="400"/>
                    </a:cubicBezTo>
                    <a:cubicBezTo>
                      <a:pt x="114" y="401"/>
                      <a:pt x="111" y="401"/>
                      <a:pt x="111" y="401"/>
                    </a:cubicBezTo>
                    <a:cubicBezTo>
                      <a:pt x="112" y="403"/>
                      <a:pt x="115" y="402"/>
                      <a:pt x="115" y="403"/>
                    </a:cubicBezTo>
                    <a:cubicBezTo>
                      <a:pt x="116" y="405"/>
                      <a:pt x="114" y="408"/>
                      <a:pt x="115" y="409"/>
                    </a:cubicBezTo>
                    <a:cubicBezTo>
                      <a:pt x="117" y="411"/>
                      <a:pt x="120" y="411"/>
                      <a:pt x="122" y="412"/>
                    </a:cubicBezTo>
                    <a:cubicBezTo>
                      <a:pt x="124" y="413"/>
                      <a:pt x="125" y="415"/>
                      <a:pt x="127" y="417"/>
                    </a:cubicBezTo>
                    <a:cubicBezTo>
                      <a:pt x="129" y="418"/>
                      <a:pt x="131" y="420"/>
                      <a:pt x="133" y="421"/>
                    </a:cubicBezTo>
                    <a:cubicBezTo>
                      <a:pt x="134" y="422"/>
                      <a:pt x="136" y="420"/>
                      <a:pt x="137" y="420"/>
                    </a:cubicBezTo>
                    <a:cubicBezTo>
                      <a:pt x="139" y="420"/>
                      <a:pt x="141" y="419"/>
                      <a:pt x="142" y="421"/>
                    </a:cubicBezTo>
                    <a:cubicBezTo>
                      <a:pt x="143" y="422"/>
                      <a:pt x="140" y="424"/>
                      <a:pt x="140" y="425"/>
                    </a:cubicBezTo>
                    <a:cubicBezTo>
                      <a:pt x="139" y="428"/>
                      <a:pt x="139" y="431"/>
                      <a:pt x="139" y="434"/>
                    </a:cubicBezTo>
                    <a:cubicBezTo>
                      <a:pt x="139" y="435"/>
                      <a:pt x="139" y="437"/>
                      <a:pt x="141" y="437"/>
                    </a:cubicBezTo>
                    <a:cubicBezTo>
                      <a:pt x="142" y="438"/>
                      <a:pt x="141" y="435"/>
                      <a:pt x="141" y="435"/>
                    </a:cubicBezTo>
                    <a:cubicBezTo>
                      <a:pt x="144" y="434"/>
                      <a:pt x="147" y="432"/>
                      <a:pt x="149" y="433"/>
                    </a:cubicBezTo>
                    <a:cubicBezTo>
                      <a:pt x="151" y="435"/>
                      <a:pt x="147" y="439"/>
                      <a:pt x="149" y="441"/>
                    </a:cubicBezTo>
                    <a:cubicBezTo>
                      <a:pt x="151" y="442"/>
                      <a:pt x="153" y="438"/>
                      <a:pt x="155" y="438"/>
                    </a:cubicBezTo>
                    <a:cubicBezTo>
                      <a:pt x="156" y="438"/>
                      <a:pt x="155" y="441"/>
                      <a:pt x="155" y="442"/>
                    </a:cubicBezTo>
                    <a:cubicBezTo>
                      <a:pt x="156" y="444"/>
                      <a:pt x="157" y="446"/>
                      <a:pt x="158" y="448"/>
                    </a:cubicBezTo>
                    <a:cubicBezTo>
                      <a:pt x="167" y="448"/>
                      <a:pt x="176" y="449"/>
                      <a:pt x="184" y="449"/>
                    </a:cubicBezTo>
                    <a:cubicBezTo>
                      <a:pt x="226" y="449"/>
                      <a:pt x="268" y="449"/>
                      <a:pt x="310" y="449"/>
                    </a:cubicBezTo>
                    <a:cubicBezTo>
                      <a:pt x="345" y="449"/>
                      <a:pt x="380" y="450"/>
                      <a:pt x="415" y="450"/>
                    </a:cubicBezTo>
                    <a:cubicBezTo>
                      <a:pt x="432" y="450"/>
                      <a:pt x="450" y="450"/>
                      <a:pt x="467" y="449"/>
                    </a:cubicBezTo>
                    <a:cubicBezTo>
                      <a:pt x="474" y="449"/>
                      <a:pt x="481" y="448"/>
                      <a:pt x="488" y="448"/>
                    </a:cubicBezTo>
                    <a:cubicBezTo>
                      <a:pt x="490" y="448"/>
                      <a:pt x="492" y="449"/>
                      <a:pt x="495" y="450"/>
                    </a:cubicBezTo>
                    <a:cubicBezTo>
                      <a:pt x="498" y="451"/>
                      <a:pt x="500" y="453"/>
                      <a:pt x="503" y="454"/>
                    </a:cubicBezTo>
                    <a:cubicBezTo>
                      <a:pt x="506" y="455"/>
                      <a:pt x="510" y="454"/>
                      <a:pt x="513" y="455"/>
                    </a:cubicBezTo>
                    <a:cubicBezTo>
                      <a:pt x="515" y="456"/>
                      <a:pt x="517" y="458"/>
                      <a:pt x="519" y="459"/>
                    </a:cubicBezTo>
                    <a:cubicBezTo>
                      <a:pt x="523" y="461"/>
                      <a:pt x="526" y="463"/>
                      <a:pt x="530" y="463"/>
                    </a:cubicBezTo>
                    <a:cubicBezTo>
                      <a:pt x="532" y="464"/>
                      <a:pt x="535" y="463"/>
                      <a:pt x="538" y="463"/>
                    </a:cubicBezTo>
                    <a:cubicBezTo>
                      <a:pt x="542" y="464"/>
                      <a:pt x="546" y="466"/>
                      <a:pt x="549" y="466"/>
                    </a:cubicBezTo>
                    <a:cubicBezTo>
                      <a:pt x="551" y="465"/>
                      <a:pt x="552" y="464"/>
                      <a:pt x="554" y="463"/>
                    </a:cubicBezTo>
                    <a:cubicBezTo>
                      <a:pt x="555" y="462"/>
                      <a:pt x="556" y="460"/>
                      <a:pt x="557" y="459"/>
                    </a:cubicBezTo>
                    <a:cubicBezTo>
                      <a:pt x="559" y="458"/>
                      <a:pt x="560" y="456"/>
                      <a:pt x="562" y="456"/>
                    </a:cubicBezTo>
                    <a:cubicBezTo>
                      <a:pt x="562" y="456"/>
                      <a:pt x="561" y="459"/>
                      <a:pt x="562" y="458"/>
                    </a:cubicBezTo>
                    <a:cubicBezTo>
                      <a:pt x="564" y="457"/>
                      <a:pt x="564" y="454"/>
                      <a:pt x="565" y="452"/>
                    </a:cubicBezTo>
                    <a:cubicBezTo>
                      <a:pt x="566" y="452"/>
                      <a:pt x="567" y="452"/>
                      <a:pt x="567" y="453"/>
                    </a:cubicBezTo>
                    <a:cubicBezTo>
                      <a:pt x="567" y="454"/>
                      <a:pt x="564" y="457"/>
                      <a:pt x="566" y="457"/>
                    </a:cubicBezTo>
                    <a:cubicBezTo>
                      <a:pt x="567" y="458"/>
                      <a:pt x="569" y="455"/>
                      <a:pt x="570" y="454"/>
                    </a:cubicBezTo>
                    <a:cubicBezTo>
                      <a:pt x="571" y="452"/>
                      <a:pt x="570" y="450"/>
                      <a:pt x="572" y="449"/>
                    </a:cubicBezTo>
                    <a:cubicBezTo>
                      <a:pt x="573" y="449"/>
                      <a:pt x="575" y="451"/>
                      <a:pt x="577" y="451"/>
                    </a:cubicBezTo>
                    <a:cubicBezTo>
                      <a:pt x="580" y="452"/>
                      <a:pt x="583" y="452"/>
                      <a:pt x="586" y="452"/>
                    </a:cubicBezTo>
                    <a:cubicBezTo>
                      <a:pt x="588" y="452"/>
                      <a:pt x="591" y="452"/>
                      <a:pt x="593" y="453"/>
                    </a:cubicBezTo>
                    <a:cubicBezTo>
                      <a:pt x="594" y="455"/>
                      <a:pt x="593" y="458"/>
                      <a:pt x="594" y="460"/>
                    </a:cubicBezTo>
                    <a:cubicBezTo>
                      <a:pt x="595" y="462"/>
                      <a:pt x="595" y="465"/>
                      <a:pt x="597" y="466"/>
                    </a:cubicBezTo>
                    <a:cubicBezTo>
                      <a:pt x="598" y="468"/>
                      <a:pt x="599" y="468"/>
                      <a:pt x="601" y="469"/>
                    </a:cubicBezTo>
                    <a:cubicBezTo>
                      <a:pt x="603" y="469"/>
                      <a:pt x="605" y="467"/>
                      <a:pt x="607" y="467"/>
                    </a:cubicBezTo>
                    <a:cubicBezTo>
                      <a:pt x="608" y="468"/>
                      <a:pt x="606" y="470"/>
                      <a:pt x="606" y="471"/>
                    </a:cubicBezTo>
                    <a:cubicBezTo>
                      <a:pt x="606" y="472"/>
                      <a:pt x="604" y="472"/>
                      <a:pt x="604" y="473"/>
                    </a:cubicBezTo>
                    <a:cubicBezTo>
                      <a:pt x="605" y="476"/>
                      <a:pt x="607" y="477"/>
                      <a:pt x="608" y="479"/>
                    </a:cubicBezTo>
                    <a:cubicBezTo>
                      <a:pt x="608" y="481"/>
                      <a:pt x="606" y="482"/>
                      <a:pt x="607" y="484"/>
                    </a:cubicBezTo>
                    <a:cubicBezTo>
                      <a:pt x="608" y="486"/>
                      <a:pt x="611" y="486"/>
                      <a:pt x="612" y="487"/>
                    </a:cubicBezTo>
                    <a:cubicBezTo>
                      <a:pt x="612" y="489"/>
                      <a:pt x="609" y="489"/>
                      <a:pt x="609" y="490"/>
                    </a:cubicBezTo>
                    <a:cubicBezTo>
                      <a:pt x="609" y="491"/>
                      <a:pt x="610" y="493"/>
                      <a:pt x="611" y="493"/>
                    </a:cubicBezTo>
                    <a:cubicBezTo>
                      <a:pt x="612" y="494"/>
                      <a:pt x="614" y="494"/>
                      <a:pt x="616" y="494"/>
                    </a:cubicBezTo>
                    <a:cubicBezTo>
                      <a:pt x="618" y="495"/>
                      <a:pt x="621" y="494"/>
                      <a:pt x="624" y="495"/>
                    </a:cubicBezTo>
                    <a:cubicBezTo>
                      <a:pt x="628" y="496"/>
                      <a:pt x="632" y="497"/>
                      <a:pt x="636" y="498"/>
                    </a:cubicBezTo>
                    <a:cubicBezTo>
                      <a:pt x="638" y="498"/>
                      <a:pt x="640" y="499"/>
                      <a:pt x="642" y="499"/>
                    </a:cubicBezTo>
                    <a:cubicBezTo>
                      <a:pt x="645" y="500"/>
                      <a:pt x="648" y="500"/>
                      <a:pt x="651" y="502"/>
                    </a:cubicBezTo>
                    <a:cubicBezTo>
                      <a:pt x="653" y="504"/>
                      <a:pt x="656" y="506"/>
                      <a:pt x="658" y="509"/>
                    </a:cubicBezTo>
                    <a:cubicBezTo>
                      <a:pt x="659" y="510"/>
                      <a:pt x="659" y="513"/>
                      <a:pt x="660" y="515"/>
                    </a:cubicBezTo>
                    <a:cubicBezTo>
                      <a:pt x="660" y="517"/>
                      <a:pt x="662" y="519"/>
                      <a:pt x="660" y="521"/>
                    </a:cubicBezTo>
                    <a:cubicBezTo>
                      <a:pt x="659" y="522"/>
                      <a:pt x="658" y="517"/>
                      <a:pt x="657" y="518"/>
                    </a:cubicBezTo>
                    <a:cubicBezTo>
                      <a:pt x="656" y="520"/>
                      <a:pt x="659" y="522"/>
                      <a:pt x="658" y="524"/>
                    </a:cubicBezTo>
                    <a:cubicBezTo>
                      <a:pt x="657" y="525"/>
                      <a:pt x="654" y="524"/>
                      <a:pt x="653" y="523"/>
                    </a:cubicBezTo>
                    <a:cubicBezTo>
                      <a:pt x="652" y="523"/>
                      <a:pt x="652" y="521"/>
                      <a:pt x="651" y="521"/>
                    </a:cubicBezTo>
                    <a:cubicBezTo>
                      <a:pt x="650" y="521"/>
                      <a:pt x="649" y="523"/>
                      <a:pt x="648" y="522"/>
                    </a:cubicBezTo>
                    <a:cubicBezTo>
                      <a:pt x="647" y="520"/>
                      <a:pt x="648" y="517"/>
                      <a:pt x="647" y="515"/>
                    </a:cubicBezTo>
                    <a:cubicBezTo>
                      <a:pt x="646" y="514"/>
                      <a:pt x="646" y="518"/>
                      <a:pt x="646" y="517"/>
                    </a:cubicBezTo>
                    <a:cubicBezTo>
                      <a:pt x="644" y="516"/>
                      <a:pt x="644" y="513"/>
                      <a:pt x="642" y="512"/>
                    </a:cubicBezTo>
                    <a:cubicBezTo>
                      <a:pt x="641" y="512"/>
                      <a:pt x="639" y="511"/>
                      <a:pt x="639" y="512"/>
                    </a:cubicBezTo>
                    <a:cubicBezTo>
                      <a:pt x="639" y="515"/>
                      <a:pt x="642" y="518"/>
                      <a:pt x="642" y="521"/>
                    </a:cubicBezTo>
                    <a:cubicBezTo>
                      <a:pt x="642" y="524"/>
                      <a:pt x="639" y="526"/>
                      <a:pt x="638" y="529"/>
                    </a:cubicBezTo>
                    <a:cubicBezTo>
                      <a:pt x="637" y="531"/>
                      <a:pt x="636" y="532"/>
                      <a:pt x="636" y="534"/>
                    </a:cubicBezTo>
                    <a:cubicBezTo>
                      <a:pt x="636" y="536"/>
                      <a:pt x="637" y="538"/>
                      <a:pt x="637" y="540"/>
                    </a:cubicBezTo>
                    <a:cubicBezTo>
                      <a:pt x="637" y="542"/>
                      <a:pt x="636" y="543"/>
                      <a:pt x="634" y="545"/>
                    </a:cubicBezTo>
                    <a:cubicBezTo>
                      <a:pt x="632" y="547"/>
                      <a:pt x="629" y="548"/>
                      <a:pt x="627" y="550"/>
                    </a:cubicBezTo>
                    <a:cubicBezTo>
                      <a:pt x="626" y="552"/>
                      <a:pt x="626" y="554"/>
                      <a:pt x="625" y="555"/>
                    </a:cubicBezTo>
                    <a:cubicBezTo>
                      <a:pt x="625" y="556"/>
                      <a:pt x="627" y="557"/>
                      <a:pt x="627" y="558"/>
                    </a:cubicBezTo>
                    <a:cubicBezTo>
                      <a:pt x="627" y="559"/>
                      <a:pt x="626" y="560"/>
                      <a:pt x="625" y="560"/>
                    </a:cubicBezTo>
                    <a:cubicBezTo>
                      <a:pt x="622" y="561"/>
                      <a:pt x="620" y="559"/>
                      <a:pt x="617" y="559"/>
                    </a:cubicBezTo>
                    <a:cubicBezTo>
                      <a:pt x="617" y="560"/>
                      <a:pt x="616" y="562"/>
                      <a:pt x="615" y="563"/>
                    </a:cubicBezTo>
                    <a:cubicBezTo>
                      <a:pt x="618" y="564"/>
                      <a:pt x="620" y="565"/>
                      <a:pt x="623" y="564"/>
                    </a:cubicBezTo>
                    <a:cubicBezTo>
                      <a:pt x="626" y="564"/>
                      <a:pt x="630" y="562"/>
                      <a:pt x="633" y="560"/>
                    </a:cubicBezTo>
                    <a:cubicBezTo>
                      <a:pt x="635" y="559"/>
                      <a:pt x="636" y="556"/>
                      <a:pt x="638" y="555"/>
                    </a:cubicBezTo>
                    <a:cubicBezTo>
                      <a:pt x="640" y="554"/>
                      <a:pt x="643" y="554"/>
                      <a:pt x="645" y="554"/>
                    </a:cubicBezTo>
                    <a:cubicBezTo>
                      <a:pt x="648" y="554"/>
                      <a:pt x="650" y="556"/>
                      <a:pt x="652" y="555"/>
                    </a:cubicBezTo>
                    <a:cubicBezTo>
                      <a:pt x="652" y="555"/>
                      <a:pt x="650" y="553"/>
                      <a:pt x="651" y="553"/>
                    </a:cubicBezTo>
                    <a:cubicBezTo>
                      <a:pt x="652" y="552"/>
                      <a:pt x="655" y="552"/>
                      <a:pt x="657" y="552"/>
                    </a:cubicBezTo>
                    <a:cubicBezTo>
                      <a:pt x="659" y="552"/>
                      <a:pt x="661" y="552"/>
                      <a:pt x="663" y="552"/>
                    </a:cubicBezTo>
                    <a:cubicBezTo>
                      <a:pt x="665" y="552"/>
                      <a:pt x="667" y="552"/>
                      <a:pt x="669" y="552"/>
                    </a:cubicBezTo>
                    <a:cubicBezTo>
                      <a:pt x="668" y="551"/>
                      <a:pt x="668" y="550"/>
                      <a:pt x="668" y="549"/>
                    </a:cubicBezTo>
                    <a:cubicBezTo>
                      <a:pt x="668" y="547"/>
                      <a:pt x="668" y="546"/>
                      <a:pt x="668" y="545"/>
                    </a:cubicBezTo>
                    <a:cubicBezTo>
                      <a:pt x="667" y="545"/>
                      <a:pt x="666" y="545"/>
                      <a:pt x="664" y="545"/>
                    </a:cubicBezTo>
                    <a:cubicBezTo>
                      <a:pt x="663" y="545"/>
                      <a:pt x="660" y="547"/>
                      <a:pt x="660" y="545"/>
                    </a:cubicBezTo>
                    <a:cubicBezTo>
                      <a:pt x="659" y="544"/>
                      <a:pt x="661" y="542"/>
                      <a:pt x="662" y="541"/>
                    </a:cubicBezTo>
                    <a:cubicBezTo>
                      <a:pt x="663" y="539"/>
                      <a:pt x="664" y="537"/>
                      <a:pt x="666" y="536"/>
                    </a:cubicBezTo>
                    <a:cubicBezTo>
                      <a:pt x="668" y="535"/>
                      <a:pt x="671" y="535"/>
                      <a:pt x="673" y="535"/>
                    </a:cubicBezTo>
                    <a:cubicBezTo>
                      <a:pt x="676" y="535"/>
                      <a:pt x="679" y="534"/>
                      <a:pt x="681" y="533"/>
                    </a:cubicBezTo>
                    <a:cubicBezTo>
                      <a:pt x="684" y="532"/>
                      <a:pt x="686" y="531"/>
                      <a:pt x="689" y="531"/>
                    </a:cubicBezTo>
                    <a:cubicBezTo>
                      <a:pt x="690" y="530"/>
                      <a:pt x="691" y="530"/>
                      <a:pt x="693" y="530"/>
                    </a:cubicBezTo>
                    <a:cubicBezTo>
                      <a:pt x="696" y="529"/>
                      <a:pt x="699" y="530"/>
                      <a:pt x="702" y="529"/>
                    </a:cubicBezTo>
                    <a:cubicBezTo>
                      <a:pt x="703" y="529"/>
                      <a:pt x="706" y="529"/>
                      <a:pt x="707" y="528"/>
                    </a:cubicBezTo>
                    <a:cubicBezTo>
                      <a:pt x="709" y="527"/>
                      <a:pt x="710" y="523"/>
                      <a:pt x="711" y="52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4" name="Freeform 2657"/>
              <p:cNvSpPr>
                <a:spLocks noChangeAspect="1"/>
              </p:cNvSpPr>
              <p:nvPr/>
            </p:nvSpPr>
            <p:spPr bwMode="auto">
              <a:xfrm>
                <a:off x="1763" y="1726"/>
                <a:ext cx="214" cy="124"/>
              </a:xfrm>
              <a:custGeom>
                <a:avLst/>
                <a:gdLst>
                  <a:gd name="T0" fmla="*/ 130 w 178"/>
                  <a:gd name="T1" fmla="*/ 90 h 103"/>
                  <a:gd name="T2" fmla="*/ 137 w 178"/>
                  <a:gd name="T3" fmla="*/ 84 h 103"/>
                  <a:gd name="T4" fmla="*/ 143 w 178"/>
                  <a:gd name="T5" fmla="*/ 83 h 103"/>
                  <a:gd name="T6" fmla="*/ 147 w 178"/>
                  <a:gd name="T7" fmla="*/ 88 h 103"/>
                  <a:gd name="T8" fmla="*/ 165 w 178"/>
                  <a:gd name="T9" fmla="*/ 77 h 103"/>
                  <a:gd name="T10" fmla="*/ 160 w 178"/>
                  <a:gd name="T11" fmla="*/ 84 h 103"/>
                  <a:gd name="T12" fmla="*/ 179 w 178"/>
                  <a:gd name="T13" fmla="*/ 87 h 103"/>
                  <a:gd name="T14" fmla="*/ 165 w 178"/>
                  <a:gd name="T15" fmla="*/ 93 h 103"/>
                  <a:gd name="T16" fmla="*/ 150 w 178"/>
                  <a:gd name="T17" fmla="*/ 91 h 103"/>
                  <a:gd name="T18" fmla="*/ 136 w 178"/>
                  <a:gd name="T19" fmla="*/ 110 h 103"/>
                  <a:gd name="T20" fmla="*/ 142 w 178"/>
                  <a:gd name="T21" fmla="*/ 123 h 103"/>
                  <a:gd name="T22" fmla="*/ 157 w 178"/>
                  <a:gd name="T23" fmla="*/ 110 h 103"/>
                  <a:gd name="T24" fmla="*/ 170 w 178"/>
                  <a:gd name="T25" fmla="*/ 102 h 103"/>
                  <a:gd name="T26" fmla="*/ 200 w 178"/>
                  <a:gd name="T27" fmla="*/ 91 h 103"/>
                  <a:gd name="T28" fmla="*/ 208 w 178"/>
                  <a:gd name="T29" fmla="*/ 81 h 103"/>
                  <a:gd name="T30" fmla="*/ 201 w 178"/>
                  <a:gd name="T31" fmla="*/ 75 h 103"/>
                  <a:gd name="T32" fmla="*/ 189 w 178"/>
                  <a:gd name="T33" fmla="*/ 76 h 103"/>
                  <a:gd name="T34" fmla="*/ 171 w 178"/>
                  <a:gd name="T35" fmla="*/ 71 h 103"/>
                  <a:gd name="T36" fmla="*/ 171 w 178"/>
                  <a:gd name="T37" fmla="*/ 67 h 103"/>
                  <a:gd name="T38" fmla="*/ 159 w 178"/>
                  <a:gd name="T39" fmla="*/ 59 h 103"/>
                  <a:gd name="T40" fmla="*/ 157 w 178"/>
                  <a:gd name="T41" fmla="*/ 49 h 103"/>
                  <a:gd name="T42" fmla="*/ 160 w 178"/>
                  <a:gd name="T43" fmla="*/ 43 h 103"/>
                  <a:gd name="T44" fmla="*/ 160 w 178"/>
                  <a:gd name="T45" fmla="*/ 34 h 103"/>
                  <a:gd name="T46" fmla="*/ 148 w 178"/>
                  <a:gd name="T47" fmla="*/ 35 h 103"/>
                  <a:gd name="T48" fmla="*/ 133 w 178"/>
                  <a:gd name="T49" fmla="*/ 28 h 103"/>
                  <a:gd name="T50" fmla="*/ 157 w 178"/>
                  <a:gd name="T51" fmla="*/ 26 h 103"/>
                  <a:gd name="T52" fmla="*/ 172 w 178"/>
                  <a:gd name="T53" fmla="*/ 12 h 103"/>
                  <a:gd name="T54" fmla="*/ 160 w 178"/>
                  <a:gd name="T55" fmla="*/ 1 h 103"/>
                  <a:gd name="T56" fmla="*/ 133 w 178"/>
                  <a:gd name="T57" fmla="*/ 10 h 103"/>
                  <a:gd name="T58" fmla="*/ 112 w 178"/>
                  <a:gd name="T59" fmla="*/ 19 h 103"/>
                  <a:gd name="T60" fmla="*/ 90 w 178"/>
                  <a:gd name="T61" fmla="*/ 39 h 103"/>
                  <a:gd name="T62" fmla="*/ 75 w 178"/>
                  <a:gd name="T63" fmla="*/ 53 h 103"/>
                  <a:gd name="T64" fmla="*/ 57 w 178"/>
                  <a:gd name="T65" fmla="*/ 60 h 103"/>
                  <a:gd name="T66" fmla="*/ 40 w 178"/>
                  <a:gd name="T67" fmla="*/ 71 h 103"/>
                  <a:gd name="T68" fmla="*/ 23 w 178"/>
                  <a:gd name="T69" fmla="*/ 87 h 103"/>
                  <a:gd name="T70" fmla="*/ 7 w 178"/>
                  <a:gd name="T71" fmla="*/ 93 h 103"/>
                  <a:gd name="T72" fmla="*/ 7 w 178"/>
                  <a:gd name="T73" fmla="*/ 93 h 103"/>
                  <a:gd name="T74" fmla="*/ 60 w 178"/>
                  <a:gd name="T75" fmla="*/ 93 h 103"/>
                  <a:gd name="T76" fmla="*/ 65 w 178"/>
                  <a:gd name="T77" fmla="*/ 85 h 103"/>
                  <a:gd name="T78" fmla="*/ 75 w 178"/>
                  <a:gd name="T79" fmla="*/ 79 h 103"/>
                  <a:gd name="T80" fmla="*/ 81 w 178"/>
                  <a:gd name="T81" fmla="*/ 69 h 103"/>
                  <a:gd name="T82" fmla="*/ 87 w 178"/>
                  <a:gd name="T83" fmla="*/ 58 h 103"/>
                  <a:gd name="T84" fmla="*/ 101 w 178"/>
                  <a:gd name="T85" fmla="*/ 41 h 103"/>
                  <a:gd name="T86" fmla="*/ 111 w 178"/>
                  <a:gd name="T87" fmla="*/ 43 h 103"/>
                  <a:gd name="T88" fmla="*/ 120 w 178"/>
                  <a:gd name="T89" fmla="*/ 47 h 103"/>
                  <a:gd name="T90" fmla="*/ 120 w 178"/>
                  <a:gd name="T91" fmla="*/ 73 h 10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8"/>
                  <a:gd name="T139" fmla="*/ 0 h 103"/>
                  <a:gd name="T140" fmla="*/ 178 w 178"/>
                  <a:gd name="T141" fmla="*/ 103 h 10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8" h="103">
                    <a:moveTo>
                      <a:pt x="100" y="75"/>
                    </a:moveTo>
                    <a:cubicBezTo>
                      <a:pt x="103" y="75"/>
                      <a:pt x="106" y="75"/>
                      <a:pt x="108" y="75"/>
                    </a:cubicBezTo>
                    <a:cubicBezTo>
                      <a:pt x="110" y="75"/>
                      <a:pt x="113" y="76"/>
                      <a:pt x="114" y="75"/>
                    </a:cubicBezTo>
                    <a:cubicBezTo>
                      <a:pt x="115" y="74"/>
                      <a:pt x="113" y="71"/>
                      <a:pt x="114" y="70"/>
                    </a:cubicBezTo>
                    <a:cubicBezTo>
                      <a:pt x="114" y="68"/>
                      <a:pt x="115" y="64"/>
                      <a:pt x="118" y="64"/>
                    </a:cubicBezTo>
                    <a:cubicBezTo>
                      <a:pt x="119" y="64"/>
                      <a:pt x="118" y="67"/>
                      <a:pt x="119" y="69"/>
                    </a:cubicBezTo>
                    <a:cubicBezTo>
                      <a:pt x="119" y="70"/>
                      <a:pt x="118" y="72"/>
                      <a:pt x="119" y="73"/>
                    </a:cubicBezTo>
                    <a:cubicBezTo>
                      <a:pt x="119" y="74"/>
                      <a:pt x="121" y="74"/>
                      <a:pt x="122" y="73"/>
                    </a:cubicBezTo>
                    <a:cubicBezTo>
                      <a:pt x="126" y="72"/>
                      <a:pt x="128" y="69"/>
                      <a:pt x="131" y="67"/>
                    </a:cubicBezTo>
                    <a:cubicBezTo>
                      <a:pt x="133" y="66"/>
                      <a:pt x="135" y="63"/>
                      <a:pt x="137" y="64"/>
                    </a:cubicBezTo>
                    <a:cubicBezTo>
                      <a:pt x="139" y="65"/>
                      <a:pt x="135" y="66"/>
                      <a:pt x="134" y="68"/>
                    </a:cubicBezTo>
                    <a:cubicBezTo>
                      <a:pt x="133" y="69"/>
                      <a:pt x="132" y="70"/>
                      <a:pt x="133" y="70"/>
                    </a:cubicBezTo>
                    <a:cubicBezTo>
                      <a:pt x="135" y="71"/>
                      <a:pt x="137" y="70"/>
                      <a:pt x="139" y="70"/>
                    </a:cubicBezTo>
                    <a:cubicBezTo>
                      <a:pt x="143" y="71"/>
                      <a:pt x="149" y="69"/>
                      <a:pt x="149" y="72"/>
                    </a:cubicBezTo>
                    <a:cubicBezTo>
                      <a:pt x="149" y="75"/>
                      <a:pt x="142" y="72"/>
                      <a:pt x="139" y="74"/>
                    </a:cubicBezTo>
                    <a:cubicBezTo>
                      <a:pt x="138" y="74"/>
                      <a:pt x="138" y="76"/>
                      <a:pt x="137" y="77"/>
                    </a:cubicBezTo>
                    <a:cubicBezTo>
                      <a:pt x="136" y="77"/>
                      <a:pt x="136" y="74"/>
                      <a:pt x="135" y="74"/>
                    </a:cubicBezTo>
                    <a:cubicBezTo>
                      <a:pt x="132" y="74"/>
                      <a:pt x="128" y="75"/>
                      <a:pt x="125" y="76"/>
                    </a:cubicBezTo>
                    <a:cubicBezTo>
                      <a:pt x="122" y="78"/>
                      <a:pt x="118" y="80"/>
                      <a:pt x="116" y="83"/>
                    </a:cubicBezTo>
                    <a:cubicBezTo>
                      <a:pt x="114" y="85"/>
                      <a:pt x="113" y="88"/>
                      <a:pt x="113" y="91"/>
                    </a:cubicBezTo>
                    <a:cubicBezTo>
                      <a:pt x="112" y="93"/>
                      <a:pt x="113" y="95"/>
                      <a:pt x="114" y="96"/>
                    </a:cubicBezTo>
                    <a:cubicBezTo>
                      <a:pt x="115" y="98"/>
                      <a:pt x="116" y="102"/>
                      <a:pt x="118" y="102"/>
                    </a:cubicBezTo>
                    <a:cubicBezTo>
                      <a:pt x="120" y="103"/>
                      <a:pt x="123" y="100"/>
                      <a:pt x="125" y="98"/>
                    </a:cubicBezTo>
                    <a:cubicBezTo>
                      <a:pt x="127" y="96"/>
                      <a:pt x="129" y="94"/>
                      <a:pt x="131" y="91"/>
                    </a:cubicBezTo>
                    <a:cubicBezTo>
                      <a:pt x="133" y="89"/>
                      <a:pt x="133" y="85"/>
                      <a:pt x="136" y="83"/>
                    </a:cubicBezTo>
                    <a:cubicBezTo>
                      <a:pt x="137" y="82"/>
                      <a:pt x="139" y="85"/>
                      <a:pt x="141" y="85"/>
                    </a:cubicBezTo>
                    <a:cubicBezTo>
                      <a:pt x="144" y="85"/>
                      <a:pt x="146" y="85"/>
                      <a:pt x="148" y="84"/>
                    </a:cubicBezTo>
                    <a:cubicBezTo>
                      <a:pt x="154" y="82"/>
                      <a:pt x="160" y="78"/>
                      <a:pt x="166" y="76"/>
                    </a:cubicBezTo>
                    <a:cubicBezTo>
                      <a:pt x="170" y="75"/>
                      <a:pt x="174" y="76"/>
                      <a:pt x="176" y="73"/>
                    </a:cubicBezTo>
                    <a:cubicBezTo>
                      <a:pt x="178" y="71"/>
                      <a:pt x="175" y="68"/>
                      <a:pt x="173" y="67"/>
                    </a:cubicBezTo>
                    <a:cubicBezTo>
                      <a:pt x="171" y="66"/>
                      <a:pt x="168" y="67"/>
                      <a:pt x="167" y="66"/>
                    </a:cubicBezTo>
                    <a:cubicBezTo>
                      <a:pt x="166" y="65"/>
                      <a:pt x="168" y="62"/>
                      <a:pt x="167" y="62"/>
                    </a:cubicBezTo>
                    <a:cubicBezTo>
                      <a:pt x="163" y="62"/>
                      <a:pt x="161" y="66"/>
                      <a:pt x="157" y="67"/>
                    </a:cubicBezTo>
                    <a:cubicBezTo>
                      <a:pt x="156" y="67"/>
                      <a:pt x="158" y="64"/>
                      <a:pt x="157" y="63"/>
                    </a:cubicBezTo>
                    <a:cubicBezTo>
                      <a:pt x="154" y="62"/>
                      <a:pt x="150" y="63"/>
                      <a:pt x="146" y="62"/>
                    </a:cubicBezTo>
                    <a:cubicBezTo>
                      <a:pt x="144" y="61"/>
                      <a:pt x="143" y="60"/>
                      <a:pt x="142" y="59"/>
                    </a:cubicBezTo>
                    <a:cubicBezTo>
                      <a:pt x="141" y="58"/>
                      <a:pt x="144" y="58"/>
                      <a:pt x="144" y="57"/>
                    </a:cubicBezTo>
                    <a:cubicBezTo>
                      <a:pt x="144" y="56"/>
                      <a:pt x="143" y="56"/>
                      <a:pt x="142" y="56"/>
                    </a:cubicBezTo>
                    <a:cubicBezTo>
                      <a:pt x="140" y="55"/>
                      <a:pt x="138" y="56"/>
                      <a:pt x="136" y="55"/>
                    </a:cubicBezTo>
                    <a:cubicBezTo>
                      <a:pt x="134" y="53"/>
                      <a:pt x="133" y="51"/>
                      <a:pt x="132" y="49"/>
                    </a:cubicBezTo>
                    <a:cubicBezTo>
                      <a:pt x="132" y="46"/>
                      <a:pt x="135" y="44"/>
                      <a:pt x="134" y="41"/>
                    </a:cubicBezTo>
                    <a:cubicBezTo>
                      <a:pt x="134" y="40"/>
                      <a:pt x="132" y="41"/>
                      <a:pt x="131" y="41"/>
                    </a:cubicBezTo>
                    <a:cubicBezTo>
                      <a:pt x="129" y="41"/>
                      <a:pt x="126" y="42"/>
                      <a:pt x="127" y="41"/>
                    </a:cubicBezTo>
                    <a:cubicBezTo>
                      <a:pt x="128" y="38"/>
                      <a:pt x="132" y="38"/>
                      <a:pt x="133" y="36"/>
                    </a:cubicBezTo>
                    <a:cubicBezTo>
                      <a:pt x="135" y="34"/>
                      <a:pt x="137" y="31"/>
                      <a:pt x="137" y="28"/>
                    </a:cubicBezTo>
                    <a:cubicBezTo>
                      <a:pt x="137" y="27"/>
                      <a:pt x="134" y="28"/>
                      <a:pt x="133" y="28"/>
                    </a:cubicBezTo>
                    <a:cubicBezTo>
                      <a:pt x="131" y="28"/>
                      <a:pt x="129" y="29"/>
                      <a:pt x="127" y="30"/>
                    </a:cubicBezTo>
                    <a:cubicBezTo>
                      <a:pt x="125" y="30"/>
                      <a:pt x="124" y="30"/>
                      <a:pt x="123" y="29"/>
                    </a:cubicBezTo>
                    <a:cubicBezTo>
                      <a:pt x="123" y="28"/>
                      <a:pt x="124" y="27"/>
                      <a:pt x="123" y="26"/>
                    </a:cubicBezTo>
                    <a:cubicBezTo>
                      <a:pt x="120" y="24"/>
                      <a:pt x="111" y="27"/>
                      <a:pt x="111" y="23"/>
                    </a:cubicBezTo>
                    <a:cubicBezTo>
                      <a:pt x="111" y="19"/>
                      <a:pt x="119" y="20"/>
                      <a:pt x="123" y="20"/>
                    </a:cubicBezTo>
                    <a:cubicBezTo>
                      <a:pt x="126" y="20"/>
                      <a:pt x="128" y="23"/>
                      <a:pt x="131" y="22"/>
                    </a:cubicBezTo>
                    <a:cubicBezTo>
                      <a:pt x="136" y="20"/>
                      <a:pt x="141" y="17"/>
                      <a:pt x="145" y="13"/>
                    </a:cubicBezTo>
                    <a:cubicBezTo>
                      <a:pt x="146" y="12"/>
                      <a:pt x="143" y="11"/>
                      <a:pt x="143" y="10"/>
                    </a:cubicBezTo>
                    <a:cubicBezTo>
                      <a:pt x="143" y="9"/>
                      <a:pt x="147" y="8"/>
                      <a:pt x="146" y="7"/>
                    </a:cubicBezTo>
                    <a:cubicBezTo>
                      <a:pt x="143" y="4"/>
                      <a:pt x="138" y="2"/>
                      <a:pt x="133" y="1"/>
                    </a:cubicBezTo>
                    <a:cubicBezTo>
                      <a:pt x="130" y="0"/>
                      <a:pt x="127" y="0"/>
                      <a:pt x="124" y="1"/>
                    </a:cubicBezTo>
                    <a:cubicBezTo>
                      <a:pt x="119" y="3"/>
                      <a:pt x="116" y="6"/>
                      <a:pt x="111" y="8"/>
                    </a:cubicBezTo>
                    <a:cubicBezTo>
                      <a:pt x="109" y="9"/>
                      <a:pt x="107" y="7"/>
                      <a:pt x="105" y="8"/>
                    </a:cubicBezTo>
                    <a:cubicBezTo>
                      <a:pt x="101" y="10"/>
                      <a:pt x="97" y="13"/>
                      <a:pt x="93" y="16"/>
                    </a:cubicBezTo>
                    <a:cubicBezTo>
                      <a:pt x="90" y="18"/>
                      <a:pt x="87" y="20"/>
                      <a:pt x="84" y="22"/>
                    </a:cubicBezTo>
                    <a:cubicBezTo>
                      <a:pt x="81" y="25"/>
                      <a:pt x="78" y="29"/>
                      <a:pt x="75" y="32"/>
                    </a:cubicBezTo>
                    <a:cubicBezTo>
                      <a:pt x="73" y="35"/>
                      <a:pt x="71" y="37"/>
                      <a:pt x="69" y="39"/>
                    </a:cubicBezTo>
                    <a:cubicBezTo>
                      <a:pt x="67" y="41"/>
                      <a:pt x="65" y="43"/>
                      <a:pt x="62" y="44"/>
                    </a:cubicBezTo>
                    <a:cubicBezTo>
                      <a:pt x="60" y="45"/>
                      <a:pt x="57" y="46"/>
                      <a:pt x="54" y="47"/>
                    </a:cubicBezTo>
                    <a:cubicBezTo>
                      <a:pt x="51" y="48"/>
                      <a:pt x="49" y="49"/>
                      <a:pt x="47" y="50"/>
                    </a:cubicBezTo>
                    <a:cubicBezTo>
                      <a:pt x="44" y="52"/>
                      <a:pt x="42" y="55"/>
                      <a:pt x="39" y="57"/>
                    </a:cubicBezTo>
                    <a:cubicBezTo>
                      <a:pt x="37" y="58"/>
                      <a:pt x="35" y="57"/>
                      <a:pt x="33" y="59"/>
                    </a:cubicBezTo>
                    <a:cubicBezTo>
                      <a:pt x="31" y="61"/>
                      <a:pt x="29" y="64"/>
                      <a:pt x="27" y="66"/>
                    </a:cubicBezTo>
                    <a:cubicBezTo>
                      <a:pt x="25" y="68"/>
                      <a:pt x="22" y="71"/>
                      <a:pt x="19" y="72"/>
                    </a:cubicBezTo>
                    <a:cubicBezTo>
                      <a:pt x="17" y="74"/>
                      <a:pt x="14" y="74"/>
                      <a:pt x="12" y="75"/>
                    </a:cubicBezTo>
                    <a:cubicBezTo>
                      <a:pt x="10" y="76"/>
                      <a:pt x="8" y="76"/>
                      <a:pt x="6" y="77"/>
                    </a:cubicBezTo>
                    <a:cubicBezTo>
                      <a:pt x="4" y="78"/>
                      <a:pt x="2" y="81"/>
                      <a:pt x="0" y="83"/>
                    </a:cubicBezTo>
                    <a:cubicBezTo>
                      <a:pt x="3" y="81"/>
                      <a:pt x="4" y="79"/>
                      <a:pt x="6" y="77"/>
                    </a:cubicBezTo>
                    <a:cubicBezTo>
                      <a:pt x="12" y="77"/>
                      <a:pt x="19" y="77"/>
                      <a:pt x="25" y="77"/>
                    </a:cubicBezTo>
                    <a:cubicBezTo>
                      <a:pt x="33" y="77"/>
                      <a:pt x="42" y="77"/>
                      <a:pt x="50" y="77"/>
                    </a:cubicBezTo>
                    <a:cubicBezTo>
                      <a:pt x="50" y="76"/>
                      <a:pt x="49" y="74"/>
                      <a:pt x="50" y="73"/>
                    </a:cubicBezTo>
                    <a:cubicBezTo>
                      <a:pt x="51" y="72"/>
                      <a:pt x="52" y="71"/>
                      <a:pt x="54" y="71"/>
                    </a:cubicBezTo>
                    <a:cubicBezTo>
                      <a:pt x="56" y="70"/>
                      <a:pt x="59" y="72"/>
                      <a:pt x="60" y="71"/>
                    </a:cubicBezTo>
                    <a:cubicBezTo>
                      <a:pt x="62" y="70"/>
                      <a:pt x="61" y="68"/>
                      <a:pt x="62" y="66"/>
                    </a:cubicBezTo>
                    <a:cubicBezTo>
                      <a:pt x="63" y="65"/>
                      <a:pt x="65" y="65"/>
                      <a:pt x="66" y="63"/>
                    </a:cubicBezTo>
                    <a:cubicBezTo>
                      <a:pt x="67" y="61"/>
                      <a:pt x="66" y="59"/>
                      <a:pt x="67" y="57"/>
                    </a:cubicBezTo>
                    <a:cubicBezTo>
                      <a:pt x="68" y="55"/>
                      <a:pt x="71" y="53"/>
                      <a:pt x="73" y="51"/>
                    </a:cubicBezTo>
                    <a:cubicBezTo>
                      <a:pt x="73" y="50"/>
                      <a:pt x="71" y="49"/>
                      <a:pt x="72" y="48"/>
                    </a:cubicBezTo>
                    <a:cubicBezTo>
                      <a:pt x="73" y="45"/>
                      <a:pt x="76" y="42"/>
                      <a:pt x="78" y="39"/>
                    </a:cubicBezTo>
                    <a:cubicBezTo>
                      <a:pt x="79" y="37"/>
                      <a:pt x="81" y="34"/>
                      <a:pt x="84" y="34"/>
                    </a:cubicBezTo>
                    <a:cubicBezTo>
                      <a:pt x="86" y="34"/>
                      <a:pt x="85" y="39"/>
                      <a:pt x="87" y="39"/>
                    </a:cubicBezTo>
                    <a:cubicBezTo>
                      <a:pt x="89" y="40"/>
                      <a:pt x="90" y="36"/>
                      <a:pt x="92" y="36"/>
                    </a:cubicBezTo>
                    <a:cubicBezTo>
                      <a:pt x="94" y="36"/>
                      <a:pt x="96" y="37"/>
                      <a:pt x="98" y="38"/>
                    </a:cubicBezTo>
                    <a:cubicBezTo>
                      <a:pt x="98" y="38"/>
                      <a:pt x="99" y="39"/>
                      <a:pt x="100" y="39"/>
                    </a:cubicBezTo>
                    <a:cubicBezTo>
                      <a:pt x="99" y="46"/>
                      <a:pt x="98" y="53"/>
                      <a:pt x="98" y="61"/>
                    </a:cubicBezTo>
                    <a:cubicBezTo>
                      <a:pt x="98" y="61"/>
                      <a:pt x="99" y="61"/>
                      <a:pt x="100" y="61"/>
                    </a:cubicBezTo>
                    <a:cubicBezTo>
                      <a:pt x="100" y="65"/>
                      <a:pt x="100" y="70"/>
                      <a:pt x="100" y="7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5" name="Freeform 2658"/>
              <p:cNvSpPr>
                <a:spLocks noChangeAspect="1"/>
              </p:cNvSpPr>
              <p:nvPr/>
            </p:nvSpPr>
            <p:spPr bwMode="auto">
              <a:xfrm>
                <a:off x="560" y="1216"/>
                <a:ext cx="472" cy="395"/>
              </a:xfrm>
              <a:custGeom>
                <a:avLst/>
                <a:gdLst>
                  <a:gd name="T0" fmla="*/ 460 w 394"/>
                  <a:gd name="T1" fmla="*/ 395 h 329"/>
                  <a:gd name="T2" fmla="*/ 456 w 394"/>
                  <a:gd name="T3" fmla="*/ 369 h 329"/>
                  <a:gd name="T4" fmla="*/ 447 w 394"/>
                  <a:gd name="T5" fmla="*/ 366 h 329"/>
                  <a:gd name="T6" fmla="*/ 432 w 394"/>
                  <a:gd name="T7" fmla="*/ 343 h 329"/>
                  <a:gd name="T8" fmla="*/ 419 w 394"/>
                  <a:gd name="T9" fmla="*/ 311 h 329"/>
                  <a:gd name="T10" fmla="*/ 420 w 394"/>
                  <a:gd name="T11" fmla="*/ 324 h 329"/>
                  <a:gd name="T12" fmla="*/ 416 w 394"/>
                  <a:gd name="T13" fmla="*/ 347 h 329"/>
                  <a:gd name="T14" fmla="*/ 404 w 394"/>
                  <a:gd name="T15" fmla="*/ 309 h 329"/>
                  <a:gd name="T16" fmla="*/ 393 w 394"/>
                  <a:gd name="T17" fmla="*/ 322 h 329"/>
                  <a:gd name="T18" fmla="*/ 357 w 394"/>
                  <a:gd name="T19" fmla="*/ 298 h 329"/>
                  <a:gd name="T20" fmla="*/ 340 w 394"/>
                  <a:gd name="T21" fmla="*/ 285 h 329"/>
                  <a:gd name="T22" fmla="*/ 295 w 394"/>
                  <a:gd name="T23" fmla="*/ 270 h 329"/>
                  <a:gd name="T24" fmla="*/ 274 w 394"/>
                  <a:gd name="T25" fmla="*/ 257 h 329"/>
                  <a:gd name="T26" fmla="*/ 248 w 394"/>
                  <a:gd name="T27" fmla="*/ 256 h 329"/>
                  <a:gd name="T28" fmla="*/ 230 w 394"/>
                  <a:gd name="T29" fmla="*/ 280 h 329"/>
                  <a:gd name="T30" fmla="*/ 188 w 394"/>
                  <a:gd name="T31" fmla="*/ 297 h 329"/>
                  <a:gd name="T32" fmla="*/ 200 w 394"/>
                  <a:gd name="T33" fmla="*/ 271 h 329"/>
                  <a:gd name="T34" fmla="*/ 241 w 394"/>
                  <a:gd name="T35" fmla="*/ 253 h 329"/>
                  <a:gd name="T36" fmla="*/ 219 w 394"/>
                  <a:gd name="T37" fmla="*/ 246 h 329"/>
                  <a:gd name="T38" fmla="*/ 184 w 394"/>
                  <a:gd name="T39" fmla="*/ 281 h 329"/>
                  <a:gd name="T40" fmla="*/ 164 w 394"/>
                  <a:gd name="T41" fmla="*/ 307 h 329"/>
                  <a:gd name="T42" fmla="*/ 129 w 394"/>
                  <a:gd name="T43" fmla="*/ 334 h 329"/>
                  <a:gd name="T44" fmla="*/ 85 w 394"/>
                  <a:gd name="T45" fmla="*/ 357 h 329"/>
                  <a:gd name="T46" fmla="*/ 58 w 394"/>
                  <a:gd name="T47" fmla="*/ 373 h 329"/>
                  <a:gd name="T48" fmla="*/ 16 w 394"/>
                  <a:gd name="T49" fmla="*/ 389 h 329"/>
                  <a:gd name="T50" fmla="*/ 28 w 394"/>
                  <a:gd name="T51" fmla="*/ 371 h 329"/>
                  <a:gd name="T52" fmla="*/ 85 w 394"/>
                  <a:gd name="T53" fmla="*/ 342 h 329"/>
                  <a:gd name="T54" fmla="*/ 115 w 394"/>
                  <a:gd name="T55" fmla="*/ 304 h 329"/>
                  <a:gd name="T56" fmla="*/ 85 w 394"/>
                  <a:gd name="T57" fmla="*/ 319 h 329"/>
                  <a:gd name="T58" fmla="*/ 69 w 394"/>
                  <a:gd name="T59" fmla="*/ 303 h 329"/>
                  <a:gd name="T60" fmla="*/ 47 w 394"/>
                  <a:gd name="T61" fmla="*/ 305 h 329"/>
                  <a:gd name="T62" fmla="*/ 52 w 394"/>
                  <a:gd name="T63" fmla="*/ 275 h 329"/>
                  <a:gd name="T64" fmla="*/ 29 w 394"/>
                  <a:gd name="T65" fmla="*/ 285 h 329"/>
                  <a:gd name="T66" fmla="*/ 30 w 394"/>
                  <a:gd name="T67" fmla="*/ 259 h 329"/>
                  <a:gd name="T68" fmla="*/ 17 w 394"/>
                  <a:gd name="T69" fmla="*/ 250 h 329"/>
                  <a:gd name="T70" fmla="*/ 42 w 394"/>
                  <a:gd name="T71" fmla="*/ 211 h 329"/>
                  <a:gd name="T72" fmla="*/ 91 w 394"/>
                  <a:gd name="T73" fmla="*/ 198 h 329"/>
                  <a:gd name="T74" fmla="*/ 105 w 394"/>
                  <a:gd name="T75" fmla="*/ 173 h 329"/>
                  <a:gd name="T76" fmla="*/ 75 w 394"/>
                  <a:gd name="T77" fmla="*/ 175 h 329"/>
                  <a:gd name="T78" fmla="*/ 41 w 394"/>
                  <a:gd name="T79" fmla="*/ 152 h 329"/>
                  <a:gd name="T80" fmla="*/ 60 w 394"/>
                  <a:gd name="T81" fmla="*/ 133 h 329"/>
                  <a:gd name="T82" fmla="*/ 80 w 394"/>
                  <a:gd name="T83" fmla="*/ 133 h 329"/>
                  <a:gd name="T84" fmla="*/ 110 w 394"/>
                  <a:gd name="T85" fmla="*/ 116 h 329"/>
                  <a:gd name="T86" fmla="*/ 115 w 394"/>
                  <a:gd name="T87" fmla="*/ 116 h 329"/>
                  <a:gd name="T88" fmla="*/ 86 w 394"/>
                  <a:gd name="T89" fmla="*/ 95 h 329"/>
                  <a:gd name="T90" fmla="*/ 111 w 394"/>
                  <a:gd name="T91" fmla="*/ 60 h 329"/>
                  <a:gd name="T92" fmla="*/ 165 w 394"/>
                  <a:gd name="T93" fmla="*/ 24 h 329"/>
                  <a:gd name="T94" fmla="*/ 217 w 394"/>
                  <a:gd name="T95" fmla="*/ 12 h 329"/>
                  <a:gd name="T96" fmla="*/ 236 w 394"/>
                  <a:gd name="T97" fmla="*/ 17 h 329"/>
                  <a:gd name="T98" fmla="*/ 255 w 394"/>
                  <a:gd name="T99" fmla="*/ 19 h 329"/>
                  <a:gd name="T100" fmla="*/ 282 w 394"/>
                  <a:gd name="T101" fmla="*/ 20 h 329"/>
                  <a:gd name="T102" fmla="*/ 321 w 394"/>
                  <a:gd name="T103" fmla="*/ 23 h 329"/>
                  <a:gd name="T104" fmla="*/ 374 w 394"/>
                  <a:gd name="T105" fmla="*/ 38 h 329"/>
                  <a:gd name="T106" fmla="*/ 423 w 394"/>
                  <a:gd name="T107" fmla="*/ 46 h 329"/>
                  <a:gd name="T108" fmla="*/ 367 w 394"/>
                  <a:gd name="T109" fmla="*/ 269 h 329"/>
                  <a:gd name="T110" fmla="*/ 388 w 394"/>
                  <a:gd name="T111" fmla="*/ 304 h 329"/>
                  <a:gd name="T112" fmla="*/ 409 w 394"/>
                  <a:gd name="T113" fmla="*/ 289 h 329"/>
                  <a:gd name="T114" fmla="*/ 431 w 394"/>
                  <a:gd name="T115" fmla="*/ 304 h 329"/>
                  <a:gd name="T116" fmla="*/ 453 w 394"/>
                  <a:gd name="T117" fmla="*/ 355 h 3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94"/>
                  <a:gd name="T178" fmla="*/ 0 h 329"/>
                  <a:gd name="T179" fmla="*/ 394 w 394"/>
                  <a:gd name="T180" fmla="*/ 329 h 32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94" h="329">
                    <a:moveTo>
                      <a:pt x="394" y="307"/>
                    </a:moveTo>
                    <a:cubicBezTo>
                      <a:pt x="393" y="309"/>
                      <a:pt x="391" y="310"/>
                      <a:pt x="391" y="312"/>
                    </a:cubicBezTo>
                    <a:cubicBezTo>
                      <a:pt x="389" y="316"/>
                      <a:pt x="389" y="319"/>
                      <a:pt x="388" y="323"/>
                    </a:cubicBezTo>
                    <a:cubicBezTo>
                      <a:pt x="387" y="325"/>
                      <a:pt x="386" y="328"/>
                      <a:pt x="384" y="329"/>
                    </a:cubicBezTo>
                    <a:cubicBezTo>
                      <a:pt x="382" y="329"/>
                      <a:pt x="380" y="328"/>
                      <a:pt x="380" y="327"/>
                    </a:cubicBezTo>
                    <a:cubicBezTo>
                      <a:pt x="379" y="324"/>
                      <a:pt x="381" y="322"/>
                      <a:pt x="381" y="320"/>
                    </a:cubicBezTo>
                    <a:cubicBezTo>
                      <a:pt x="381" y="317"/>
                      <a:pt x="382" y="314"/>
                      <a:pt x="382" y="311"/>
                    </a:cubicBezTo>
                    <a:cubicBezTo>
                      <a:pt x="382" y="309"/>
                      <a:pt x="383" y="307"/>
                      <a:pt x="381" y="307"/>
                    </a:cubicBezTo>
                    <a:cubicBezTo>
                      <a:pt x="378" y="306"/>
                      <a:pt x="375" y="307"/>
                      <a:pt x="373" y="309"/>
                    </a:cubicBezTo>
                    <a:cubicBezTo>
                      <a:pt x="371" y="310"/>
                      <a:pt x="372" y="314"/>
                      <a:pt x="370" y="315"/>
                    </a:cubicBezTo>
                    <a:cubicBezTo>
                      <a:pt x="369" y="316"/>
                      <a:pt x="368" y="313"/>
                      <a:pt x="368" y="312"/>
                    </a:cubicBezTo>
                    <a:cubicBezTo>
                      <a:pt x="369" y="309"/>
                      <a:pt x="372" y="308"/>
                      <a:pt x="373" y="305"/>
                    </a:cubicBezTo>
                    <a:cubicBezTo>
                      <a:pt x="373" y="303"/>
                      <a:pt x="370" y="302"/>
                      <a:pt x="369" y="300"/>
                    </a:cubicBezTo>
                    <a:cubicBezTo>
                      <a:pt x="369" y="299"/>
                      <a:pt x="370" y="297"/>
                      <a:pt x="369" y="295"/>
                    </a:cubicBezTo>
                    <a:cubicBezTo>
                      <a:pt x="368" y="292"/>
                      <a:pt x="366" y="291"/>
                      <a:pt x="364" y="289"/>
                    </a:cubicBezTo>
                    <a:cubicBezTo>
                      <a:pt x="363" y="288"/>
                      <a:pt x="361" y="288"/>
                      <a:pt x="361" y="286"/>
                    </a:cubicBezTo>
                    <a:cubicBezTo>
                      <a:pt x="360" y="284"/>
                      <a:pt x="361" y="281"/>
                      <a:pt x="361" y="278"/>
                    </a:cubicBezTo>
                    <a:cubicBezTo>
                      <a:pt x="360" y="276"/>
                      <a:pt x="360" y="274"/>
                      <a:pt x="359" y="273"/>
                    </a:cubicBezTo>
                    <a:cubicBezTo>
                      <a:pt x="358" y="271"/>
                      <a:pt x="355" y="271"/>
                      <a:pt x="354" y="269"/>
                    </a:cubicBezTo>
                    <a:cubicBezTo>
                      <a:pt x="352" y="266"/>
                      <a:pt x="351" y="262"/>
                      <a:pt x="350" y="259"/>
                    </a:cubicBezTo>
                    <a:cubicBezTo>
                      <a:pt x="349" y="257"/>
                      <a:pt x="351" y="254"/>
                      <a:pt x="350" y="252"/>
                    </a:cubicBezTo>
                    <a:cubicBezTo>
                      <a:pt x="350" y="251"/>
                      <a:pt x="347" y="251"/>
                      <a:pt x="347" y="252"/>
                    </a:cubicBezTo>
                    <a:cubicBezTo>
                      <a:pt x="346" y="256"/>
                      <a:pt x="346" y="260"/>
                      <a:pt x="347" y="264"/>
                    </a:cubicBezTo>
                    <a:cubicBezTo>
                      <a:pt x="348" y="266"/>
                      <a:pt x="349" y="268"/>
                      <a:pt x="351" y="270"/>
                    </a:cubicBezTo>
                    <a:cubicBezTo>
                      <a:pt x="352" y="272"/>
                      <a:pt x="355" y="272"/>
                      <a:pt x="356" y="274"/>
                    </a:cubicBezTo>
                    <a:cubicBezTo>
                      <a:pt x="357" y="275"/>
                      <a:pt x="358" y="277"/>
                      <a:pt x="357" y="279"/>
                    </a:cubicBezTo>
                    <a:cubicBezTo>
                      <a:pt x="356" y="281"/>
                      <a:pt x="354" y="284"/>
                      <a:pt x="352" y="286"/>
                    </a:cubicBezTo>
                    <a:cubicBezTo>
                      <a:pt x="351" y="287"/>
                      <a:pt x="349" y="288"/>
                      <a:pt x="347" y="289"/>
                    </a:cubicBezTo>
                    <a:cubicBezTo>
                      <a:pt x="346" y="289"/>
                      <a:pt x="345" y="288"/>
                      <a:pt x="345" y="288"/>
                    </a:cubicBezTo>
                    <a:cubicBezTo>
                      <a:pt x="345" y="282"/>
                      <a:pt x="349" y="276"/>
                      <a:pt x="347" y="271"/>
                    </a:cubicBezTo>
                    <a:cubicBezTo>
                      <a:pt x="347" y="268"/>
                      <a:pt x="342" y="269"/>
                      <a:pt x="340" y="267"/>
                    </a:cubicBezTo>
                    <a:cubicBezTo>
                      <a:pt x="338" y="264"/>
                      <a:pt x="339" y="260"/>
                      <a:pt x="337" y="257"/>
                    </a:cubicBezTo>
                    <a:cubicBezTo>
                      <a:pt x="336" y="256"/>
                      <a:pt x="333" y="257"/>
                      <a:pt x="332" y="257"/>
                    </a:cubicBezTo>
                    <a:cubicBezTo>
                      <a:pt x="330" y="257"/>
                      <a:pt x="326" y="256"/>
                      <a:pt x="327" y="257"/>
                    </a:cubicBezTo>
                    <a:cubicBezTo>
                      <a:pt x="328" y="260"/>
                      <a:pt x="335" y="261"/>
                      <a:pt x="335" y="264"/>
                    </a:cubicBezTo>
                    <a:cubicBezTo>
                      <a:pt x="335" y="267"/>
                      <a:pt x="331" y="268"/>
                      <a:pt x="328" y="268"/>
                    </a:cubicBezTo>
                    <a:cubicBezTo>
                      <a:pt x="325" y="268"/>
                      <a:pt x="321" y="266"/>
                      <a:pt x="318" y="264"/>
                    </a:cubicBezTo>
                    <a:cubicBezTo>
                      <a:pt x="316" y="262"/>
                      <a:pt x="316" y="259"/>
                      <a:pt x="315" y="257"/>
                    </a:cubicBezTo>
                    <a:cubicBezTo>
                      <a:pt x="313" y="255"/>
                      <a:pt x="311" y="254"/>
                      <a:pt x="309" y="253"/>
                    </a:cubicBezTo>
                    <a:cubicBezTo>
                      <a:pt x="306" y="251"/>
                      <a:pt x="300" y="252"/>
                      <a:pt x="298" y="248"/>
                    </a:cubicBezTo>
                    <a:cubicBezTo>
                      <a:pt x="297" y="245"/>
                      <a:pt x="302" y="242"/>
                      <a:pt x="303" y="239"/>
                    </a:cubicBezTo>
                    <a:cubicBezTo>
                      <a:pt x="304" y="237"/>
                      <a:pt x="305" y="233"/>
                      <a:pt x="303" y="233"/>
                    </a:cubicBezTo>
                    <a:cubicBezTo>
                      <a:pt x="299" y="234"/>
                      <a:pt x="298" y="240"/>
                      <a:pt x="293" y="241"/>
                    </a:cubicBezTo>
                    <a:cubicBezTo>
                      <a:pt x="290" y="242"/>
                      <a:pt x="287" y="239"/>
                      <a:pt x="284" y="237"/>
                    </a:cubicBezTo>
                    <a:cubicBezTo>
                      <a:pt x="283" y="236"/>
                      <a:pt x="283" y="234"/>
                      <a:pt x="281" y="233"/>
                    </a:cubicBezTo>
                    <a:cubicBezTo>
                      <a:pt x="279" y="232"/>
                      <a:pt x="276" y="231"/>
                      <a:pt x="273" y="231"/>
                    </a:cubicBezTo>
                    <a:cubicBezTo>
                      <a:pt x="266" y="230"/>
                      <a:pt x="258" y="233"/>
                      <a:pt x="252" y="231"/>
                    </a:cubicBezTo>
                    <a:cubicBezTo>
                      <a:pt x="249" y="231"/>
                      <a:pt x="247" y="228"/>
                      <a:pt x="246" y="225"/>
                    </a:cubicBezTo>
                    <a:cubicBezTo>
                      <a:pt x="245" y="224"/>
                      <a:pt x="249" y="222"/>
                      <a:pt x="248" y="221"/>
                    </a:cubicBezTo>
                    <a:cubicBezTo>
                      <a:pt x="246" y="220"/>
                      <a:pt x="245" y="223"/>
                      <a:pt x="243" y="223"/>
                    </a:cubicBezTo>
                    <a:cubicBezTo>
                      <a:pt x="241" y="223"/>
                      <a:pt x="239" y="222"/>
                      <a:pt x="237" y="221"/>
                    </a:cubicBezTo>
                    <a:cubicBezTo>
                      <a:pt x="234" y="219"/>
                      <a:pt x="230" y="218"/>
                      <a:pt x="229" y="214"/>
                    </a:cubicBezTo>
                    <a:cubicBezTo>
                      <a:pt x="229" y="212"/>
                      <a:pt x="238" y="210"/>
                      <a:pt x="236" y="208"/>
                    </a:cubicBezTo>
                    <a:cubicBezTo>
                      <a:pt x="232" y="206"/>
                      <a:pt x="228" y="211"/>
                      <a:pt x="224" y="211"/>
                    </a:cubicBezTo>
                    <a:cubicBezTo>
                      <a:pt x="221" y="211"/>
                      <a:pt x="218" y="209"/>
                      <a:pt x="215" y="209"/>
                    </a:cubicBezTo>
                    <a:cubicBezTo>
                      <a:pt x="212" y="210"/>
                      <a:pt x="208" y="211"/>
                      <a:pt x="207" y="213"/>
                    </a:cubicBezTo>
                    <a:cubicBezTo>
                      <a:pt x="206" y="215"/>
                      <a:pt x="210" y="215"/>
                      <a:pt x="210" y="217"/>
                    </a:cubicBezTo>
                    <a:cubicBezTo>
                      <a:pt x="211" y="219"/>
                      <a:pt x="212" y="221"/>
                      <a:pt x="210" y="223"/>
                    </a:cubicBezTo>
                    <a:cubicBezTo>
                      <a:pt x="208" y="227"/>
                      <a:pt x="204" y="231"/>
                      <a:pt x="200" y="233"/>
                    </a:cubicBezTo>
                    <a:cubicBezTo>
                      <a:pt x="198" y="234"/>
                      <a:pt x="194" y="232"/>
                      <a:pt x="192" y="233"/>
                    </a:cubicBezTo>
                    <a:cubicBezTo>
                      <a:pt x="190" y="234"/>
                      <a:pt x="189" y="237"/>
                      <a:pt x="187" y="238"/>
                    </a:cubicBezTo>
                    <a:cubicBezTo>
                      <a:pt x="181" y="243"/>
                      <a:pt x="175" y="249"/>
                      <a:pt x="167" y="252"/>
                    </a:cubicBezTo>
                    <a:cubicBezTo>
                      <a:pt x="164" y="253"/>
                      <a:pt x="160" y="253"/>
                      <a:pt x="157" y="252"/>
                    </a:cubicBezTo>
                    <a:cubicBezTo>
                      <a:pt x="156" y="251"/>
                      <a:pt x="156" y="248"/>
                      <a:pt x="157" y="247"/>
                    </a:cubicBezTo>
                    <a:cubicBezTo>
                      <a:pt x="160" y="244"/>
                      <a:pt x="165" y="244"/>
                      <a:pt x="168" y="242"/>
                    </a:cubicBezTo>
                    <a:cubicBezTo>
                      <a:pt x="170" y="241"/>
                      <a:pt x="173" y="239"/>
                      <a:pt x="171" y="238"/>
                    </a:cubicBezTo>
                    <a:cubicBezTo>
                      <a:pt x="168" y="236"/>
                      <a:pt x="163" y="242"/>
                      <a:pt x="162" y="239"/>
                    </a:cubicBezTo>
                    <a:cubicBezTo>
                      <a:pt x="161" y="234"/>
                      <a:pt x="165" y="230"/>
                      <a:pt x="167" y="226"/>
                    </a:cubicBezTo>
                    <a:cubicBezTo>
                      <a:pt x="169" y="224"/>
                      <a:pt x="171" y="221"/>
                      <a:pt x="173" y="219"/>
                    </a:cubicBezTo>
                    <a:cubicBezTo>
                      <a:pt x="176" y="216"/>
                      <a:pt x="178" y="214"/>
                      <a:pt x="181" y="212"/>
                    </a:cubicBezTo>
                    <a:cubicBezTo>
                      <a:pt x="184" y="210"/>
                      <a:pt x="186" y="208"/>
                      <a:pt x="189" y="208"/>
                    </a:cubicBezTo>
                    <a:cubicBezTo>
                      <a:pt x="193" y="207"/>
                      <a:pt x="197" y="211"/>
                      <a:pt x="201" y="211"/>
                    </a:cubicBezTo>
                    <a:cubicBezTo>
                      <a:pt x="202" y="210"/>
                      <a:pt x="198" y="208"/>
                      <a:pt x="198" y="206"/>
                    </a:cubicBezTo>
                    <a:cubicBezTo>
                      <a:pt x="198" y="205"/>
                      <a:pt x="201" y="203"/>
                      <a:pt x="199" y="202"/>
                    </a:cubicBezTo>
                    <a:cubicBezTo>
                      <a:pt x="198" y="200"/>
                      <a:pt x="195" y="201"/>
                      <a:pt x="193" y="202"/>
                    </a:cubicBezTo>
                    <a:cubicBezTo>
                      <a:pt x="190" y="203"/>
                      <a:pt x="186" y="204"/>
                      <a:pt x="183" y="205"/>
                    </a:cubicBezTo>
                    <a:cubicBezTo>
                      <a:pt x="177" y="209"/>
                      <a:pt x="171" y="212"/>
                      <a:pt x="165" y="217"/>
                    </a:cubicBezTo>
                    <a:cubicBezTo>
                      <a:pt x="163" y="219"/>
                      <a:pt x="163" y="224"/>
                      <a:pt x="160" y="227"/>
                    </a:cubicBezTo>
                    <a:cubicBezTo>
                      <a:pt x="159" y="228"/>
                      <a:pt x="155" y="225"/>
                      <a:pt x="154" y="227"/>
                    </a:cubicBezTo>
                    <a:cubicBezTo>
                      <a:pt x="152" y="228"/>
                      <a:pt x="155" y="232"/>
                      <a:pt x="154" y="234"/>
                    </a:cubicBezTo>
                    <a:cubicBezTo>
                      <a:pt x="151" y="237"/>
                      <a:pt x="147" y="238"/>
                      <a:pt x="144" y="240"/>
                    </a:cubicBezTo>
                    <a:cubicBezTo>
                      <a:pt x="142" y="241"/>
                      <a:pt x="140" y="241"/>
                      <a:pt x="139" y="242"/>
                    </a:cubicBezTo>
                    <a:cubicBezTo>
                      <a:pt x="136" y="245"/>
                      <a:pt x="131" y="247"/>
                      <a:pt x="130" y="252"/>
                    </a:cubicBezTo>
                    <a:cubicBezTo>
                      <a:pt x="130" y="255"/>
                      <a:pt x="135" y="254"/>
                      <a:pt x="137" y="256"/>
                    </a:cubicBezTo>
                    <a:cubicBezTo>
                      <a:pt x="138" y="257"/>
                      <a:pt x="140" y="259"/>
                      <a:pt x="139" y="260"/>
                    </a:cubicBezTo>
                    <a:cubicBezTo>
                      <a:pt x="137" y="262"/>
                      <a:pt x="133" y="261"/>
                      <a:pt x="130" y="263"/>
                    </a:cubicBezTo>
                    <a:cubicBezTo>
                      <a:pt x="127" y="265"/>
                      <a:pt x="125" y="269"/>
                      <a:pt x="122" y="271"/>
                    </a:cubicBezTo>
                    <a:cubicBezTo>
                      <a:pt x="117" y="274"/>
                      <a:pt x="112" y="276"/>
                      <a:pt x="108" y="278"/>
                    </a:cubicBezTo>
                    <a:cubicBezTo>
                      <a:pt x="104" y="280"/>
                      <a:pt x="99" y="281"/>
                      <a:pt x="96" y="283"/>
                    </a:cubicBezTo>
                    <a:cubicBezTo>
                      <a:pt x="94" y="285"/>
                      <a:pt x="94" y="288"/>
                      <a:pt x="92" y="289"/>
                    </a:cubicBezTo>
                    <a:cubicBezTo>
                      <a:pt x="88" y="292"/>
                      <a:pt x="84" y="293"/>
                      <a:pt x="80" y="295"/>
                    </a:cubicBezTo>
                    <a:cubicBezTo>
                      <a:pt x="77" y="296"/>
                      <a:pt x="74" y="295"/>
                      <a:pt x="71" y="297"/>
                    </a:cubicBezTo>
                    <a:cubicBezTo>
                      <a:pt x="70" y="297"/>
                      <a:pt x="71" y="299"/>
                      <a:pt x="70" y="300"/>
                    </a:cubicBezTo>
                    <a:cubicBezTo>
                      <a:pt x="68" y="301"/>
                      <a:pt x="65" y="299"/>
                      <a:pt x="63" y="300"/>
                    </a:cubicBezTo>
                    <a:cubicBezTo>
                      <a:pt x="60" y="302"/>
                      <a:pt x="60" y="306"/>
                      <a:pt x="57" y="308"/>
                    </a:cubicBezTo>
                    <a:cubicBezTo>
                      <a:pt x="54" y="310"/>
                      <a:pt x="51" y="310"/>
                      <a:pt x="48" y="311"/>
                    </a:cubicBezTo>
                    <a:cubicBezTo>
                      <a:pt x="42" y="312"/>
                      <a:pt x="37" y="313"/>
                      <a:pt x="31" y="315"/>
                    </a:cubicBezTo>
                    <a:cubicBezTo>
                      <a:pt x="29" y="316"/>
                      <a:pt x="27" y="318"/>
                      <a:pt x="24" y="318"/>
                    </a:cubicBezTo>
                    <a:cubicBezTo>
                      <a:pt x="23" y="318"/>
                      <a:pt x="22" y="314"/>
                      <a:pt x="21" y="315"/>
                    </a:cubicBezTo>
                    <a:cubicBezTo>
                      <a:pt x="18" y="317"/>
                      <a:pt x="16" y="322"/>
                      <a:pt x="13" y="324"/>
                    </a:cubicBezTo>
                    <a:cubicBezTo>
                      <a:pt x="11" y="324"/>
                      <a:pt x="10" y="321"/>
                      <a:pt x="9" y="321"/>
                    </a:cubicBezTo>
                    <a:cubicBezTo>
                      <a:pt x="6" y="322"/>
                      <a:pt x="4" y="328"/>
                      <a:pt x="0" y="327"/>
                    </a:cubicBezTo>
                    <a:cubicBezTo>
                      <a:pt x="0" y="325"/>
                      <a:pt x="1" y="322"/>
                      <a:pt x="3" y="320"/>
                    </a:cubicBezTo>
                    <a:cubicBezTo>
                      <a:pt x="9" y="315"/>
                      <a:pt x="16" y="312"/>
                      <a:pt x="23" y="309"/>
                    </a:cubicBezTo>
                    <a:cubicBezTo>
                      <a:pt x="26" y="307"/>
                      <a:pt x="30" y="309"/>
                      <a:pt x="34" y="308"/>
                    </a:cubicBezTo>
                    <a:cubicBezTo>
                      <a:pt x="37" y="307"/>
                      <a:pt x="39" y="305"/>
                      <a:pt x="42" y="303"/>
                    </a:cubicBezTo>
                    <a:cubicBezTo>
                      <a:pt x="47" y="300"/>
                      <a:pt x="52" y="297"/>
                      <a:pt x="57" y="294"/>
                    </a:cubicBezTo>
                    <a:cubicBezTo>
                      <a:pt x="62" y="291"/>
                      <a:pt x="67" y="288"/>
                      <a:pt x="71" y="285"/>
                    </a:cubicBezTo>
                    <a:cubicBezTo>
                      <a:pt x="74" y="283"/>
                      <a:pt x="78" y="282"/>
                      <a:pt x="80" y="279"/>
                    </a:cubicBezTo>
                    <a:cubicBezTo>
                      <a:pt x="82" y="275"/>
                      <a:pt x="83" y="271"/>
                      <a:pt x="85" y="267"/>
                    </a:cubicBezTo>
                    <a:cubicBezTo>
                      <a:pt x="87" y="264"/>
                      <a:pt x="88" y="261"/>
                      <a:pt x="90" y="258"/>
                    </a:cubicBezTo>
                    <a:cubicBezTo>
                      <a:pt x="92" y="256"/>
                      <a:pt x="99" y="253"/>
                      <a:pt x="96" y="253"/>
                    </a:cubicBezTo>
                    <a:cubicBezTo>
                      <a:pt x="91" y="254"/>
                      <a:pt x="86" y="258"/>
                      <a:pt x="80" y="259"/>
                    </a:cubicBezTo>
                    <a:cubicBezTo>
                      <a:pt x="79" y="259"/>
                      <a:pt x="78" y="256"/>
                      <a:pt x="76" y="256"/>
                    </a:cubicBezTo>
                    <a:cubicBezTo>
                      <a:pt x="74" y="256"/>
                      <a:pt x="73" y="258"/>
                      <a:pt x="72" y="260"/>
                    </a:cubicBezTo>
                    <a:cubicBezTo>
                      <a:pt x="71" y="262"/>
                      <a:pt x="73" y="265"/>
                      <a:pt x="71" y="266"/>
                    </a:cubicBezTo>
                    <a:cubicBezTo>
                      <a:pt x="70" y="267"/>
                      <a:pt x="68" y="265"/>
                      <a:pt x="67" y="263"/>
                    </a:cubicBezTo>
                    <a:cubicBezTo>
                      <a:pt x="66" y="260"/>
                      <a:pt x="67" y="256"/>
                      <a:pt x="65" y="253"/>
                    </a:cubicBezTo>
                    <a:cubicBezTo>
                      <a:pt x="63" y="252"/>
                      <a:pt x="61" y="254"/>
                      <a:pt x="59" y="254"/>
                    </a:cubicBezTo>
                    <a:cubicBezTo>
                      <a:pt x="58" y="254"/>
                      <a:pt x="59" y="252"/>
                      <a:pt x="58" y="252"/>
                    </a:cubicBezTo>
                    <a:cubicBezTo>
                      <a:pt x="53" y="253"/>
                      <a:pt x="49" y="256"/>
                      <a:pt x="45" y="258"/>
                    </a:cubicBezTo>
                    <a:cubicBezTo>
                      <a:pt x="43" y="259"/>
                      <a:pt x="41" y="262"/>
                      <a:pt x="38" y="262"/>
                    </a:cubicBezTo>
                    <a:cubicBezTo>
                      <a:pt x="37" y="263"/>
                      <a:pt x="35" y="262"/>
                      <a:pt x="35" y="261"/>
                    </a:cubicBezTo>
                    <a:cubicBezTo>
                      <a:pt x="35" y="258"/>
                      <a:pt x="37" y="256"/>
                      <a:pt x="39" y="254"/>
                    </a:cubicBezTo>
                    <a:cubicBezTo>
                      <a:pt x="40" y="252"/>
                      <a:pt x="42" y="251"/>
                      <a:pt x="42" y="249"/>
                    </a:cubicBezTo>
                    <a:cubicBezTo>
                      <a:pt x="41" y="247"/>
                      <a:pt x="37" y="247"/>
                      <a:pt x="38" y="245"/>
                    </a:cubicBezTo>
                    <a:cubicBezTo>
                      <a:pt x="38" y="242"/>
                      <a:pt x="43" y="241"/>
                      <a:pt x="44" y="239"/>
                    </a:cubicBezTo>
                    <a:cubicBezTo>
                      <a:pt x="45" y="236"/>
                      <a:pt x="43" y="232"/>
                      <a:pt x="43" y="229"/>
                    </a:cubicBezTo>
                    <a:cubicBezTo>
                      <a:pt x="44" y="227"/>
                      <a:pt x="48" y="224"/>
                      <a:pt x="47" y="222"/>
                    </a:cubicBezTo>
                    <a:cubicBezTo>
                      <a:pt x="46" y="220"/>
                      <a:pt x="43" y="223"/>
                      <a:pt x="41" y="225"/>
                    </a:cubicBezTo>
                    <a:cubicBezTo>
                      <a:pt x="39" y="227"/>
                      <a:pt x="40" y="231"/>
                      <a:pt x="38" y="233"/>
                    </a:cubicBezTo>
                    <a:cubicBezTo>
                      <a:pt x="34" y="236"/>
                      <a:pt x="29" y="237"/>
                      <a:pt x="24" y="237"/>
                    </a:cubicBezTo>
                    <a:cubicBezTo>
                      <a:pt x="22" y="237"/>
                      <a:pt x="22" y="234"/>
                      <a:pt x="20" y="233"/>
                    </a:cubicBezTo>
                    <a:cubicBezTo>
                      <a:pt x="18" y="230"/>
                      <a:pt x="15" y="229"/>
                      <a:pt x="14" y="225"/>
                    </a:cubicBezTo>
                    <a:cubicBezTo>
                      <a:pt x="13" y="222"/>
                      <a:pt x="14" y="217"/>
                      <a:pt x="17" y="215"/>
                    </a:cubicBezTo>
                    <a:cubicBezTo>
                      <a:pt x="19" y="213"/>
                      <a:pt x="23" y="215"/>
                      <a:pt x="25" y="216"/>
                    </a:cubicBezTo>
                    <a:cubicBezTo>
                      <a:pt x="28" y="217"/>
                      <a:pt x="31" y="220"/>
                      <a:pt x="33" y="219"/>
                    </a:cubicBezTo>
                    <a:cubicBezTo>
                      <a:pt x="35" y="219"/>
                      <a:pt x="35" y="215"/>
                      <a:pt x="33" y="214"/>
                    </a:cubicBezTo>
                    <a:cubicBezTo>
                      <a:pt x="30" y="212"/>
                      <a:pt x="26" y="214"/>
                      <a:pt x="22" y="213"/>
                    </a:cubicBezTo>
                    <a:cubicBezTo>
                      <a:pt x="19" y="212"/>
                      <a:pt x="15" y="211"/>
                      <a:pt x="14" y="208"/>
                    </a:cubicBezTo>
                    <a:cubicBezTo>
                      <a:pt x="12" y="205"/>
                      <a:pt x="12" y="201"/>
                      <a:pt x="14" y="198"/>
                    </a:cubicBezTo>
                    <a:cubicBezTo>
                      <a:pt x="17" y="192"/>
                      <a:pt x="22" y="187"/>
                      <a:pt x="27" y="183"/>
                    </a:cubicBezTo>
                    <a:cubicBezTo>
                      <a:pt x="29" y="181"/>
                      <a:pt x="33" y="184"/>
                      <a:pt x="35" y="182"/>
                    </a:cubicBezTo>
                    <a:cubicBezTo>
                      <a:pt x="37" y="180"/>
                      <a:pt x="34" y="178"/>
                      <a:pt x="35" y="176"/>
                    </a:cubicBezTo>
                    <a:cubicBezTo>
                      <a:pt x="37" y="173"/>
                      <a:pt x="40" y="169"/>
                      <a:pt x="43" y="169"/>
                    </a:cubicBezTo>
                    <a:cubicBezTo>
                      <a:pt x="47" y="168"/>
                      <a:pt x="50" y="172"/>
                      <a:pt x="54" y="172"/>
                    </a:cubicBezTo>
                    <a:cubicBezTo>
                      <a:pt x="57" y="171"/>
                      <a:pt x="60" y="168"/>
                      <a:pt x="63" y="167"/>
                    </a:cubicBezTo>
                    <a:cubicBezTo>
                      <a:pt x="67" y="165"/>
                      <a:pt x="71" y="166"/>
                      <a:pt x="76" y="165"/>
                    </a:cubicBezTo>
                    <a:cubicBezTo>
                      <a:pt x="79" y="164"/>
                      <a:pt x="82" y="163"/>
                      <a:pt x="84" y="160"/>
                    </a:cubicBezTo>
                    <a:cubicBezTo>
                      <a:pt x="86" y="157"/>
                      <a:pt x="85" y="154"/>
                      <a:pt x="84" y="151"/>
                    </a:cubicBezTo>
                    <a:cubicBezTo>
                      <a:pt x="84" y="149"/>
                      <a:pt x="80" y="149"/>
                      <a:pt x="80" y="147"/>
                    </a:cubicBezTo>
                    <a:cubicBezTo>
                      <a:pt x="82" y="145"/>
                      <a:pt x="86" y="146"/>
                      <a:pt x="88" y="144"/>
                    </a:cubicBezTo>
                    <a:cubicBezTo>
                      <a:pt x="90" y="142"/>
                      <a:pt x="90" y="139"/>
                      <a:pt x="88" y="139"/>
                    </a:cubicBezTo>
                    <a:cubicBezTo>
                      <a:pt x="85" y="138"/>
                      <a:pt x="81" y="141"/>
                      <a:pt x="78" y="142"/>
                    </a:cubicBezTo>
                    <a:cubicBezTo>
                      <a:pt x="74" y="144"/>
                      <a:pt x="71" y="148"/>
                      <a:pt x="67" y="149"/>
                    </a:cubicBezTo>
                    <a:cubicBezTo>
                      <a:pt x="66" y="149"/>
                      <a:pt x="65" y="146"/>
                      <a:pt x="63" y="146"/>
                    </a:cubicBezTo>
                    <a:cubicBezTo>
                      <a:pt x="58" y="144"/>
                      <a:pt x="53" y="144"/>
                      <a:pt x="47" y="144"/>
                    </a:cubicBezTo>
                    <a:cubicBezTo>
                      <a:pt x="42" y="144"/>
                      <a:pt x="36" y="146"/>
                      <a:pt x="32" y="144"/>
                    </a:cubicBezTo>
                    <a:cubicBezTo>
                      <a:pt x="29" y="142"/>
                      <a:pt x="29" y="138"/>
                      <a:pt x="29" y="136"/>
                    </a:cubicBezTo>
                    <a:cubicBezTo>
                      <a:pt x="29" y="133"/>
                      <a:pt x="36" y="130"/>
                      <a:pt x="34" y="127"/>
                    </a:cubicBezTo>
                    <a:cubicBezTo>
                      <a:pt x="30" y="123"/>
                      <a:pt x="23" y="125"/>
                      <a:pt x="19" y="122"/>
                    </a:cubicBezTo>
                    <a:cubicBezTo>
                      <a:pt x="17" y="121"/>
                      <a:pt x="20" y="120"/>
                      <a:pt x="21" y="119"/>
                    </a:cubicBezTo>
                    <a:cubicBezTo>
                      <a:pt x="28" y="116"/>
                      <a:pt x="36" y="113"/>
                      <a:pt x="44" y="111"/>
                    </a:cubicBezTo>
                    <a:cubicBezTo>
                      <a:pt x="46" y="110"/>
                      <a:pt x="48" y="112"/>
                      <a:pt x="50" y="111"/>
                    </a:cubicBezTo>
                    <a:cubicBezTo>
                      <a:pt x="51" y="110"/>
                      <a:pt x="50" y="107"/>
                      <a:pt x="52" y="107"/>
                    </a:cubicBezTo>
                    <a:cubicBezTo>
                      <a:pt x="58" y="105"/>
                      <a:pt x="65" y="103"/>
                      <a:pt x="71" y="103"/>
                    </a:cubicBezTo>
                    <a:cubicBezTo>
                      <a:pt x="73" y="103"/>
                      <a:pt x="72" y="106"/>
                      <a:pt x="71" y="106"/>
                    </a:cubicBezTo>
                    <a:cubicBezTo>
                      <a:pt x="70" y="108"/>
                      <a:pt x="64" y="111"/>
                      <a:pt x="67" y="111"/>
                    </a:cubicBezTo>
                    <a:cubicBezTo>
                      <a:pt x="74" y="114"/>
                      <a:pt x="83" y="114"/>
                      <a:pt x="91" y="112"/>
                    </a:cubicBezTo>
                    <a:cubicBezTo>
                      <a:pt x="93" y="112"/>
                      <a:pt x="94" y="109"/>
                      <a:pt x="94" y="107"/>
                    </a:cubicBezTo>
                    <a:cubicBezTo>
                      <a:pt x="93" y="103"/>
                      <a:pt x="88" y="102"/>
                      <a:pt x="88" y="98"/>
                    </a:cubicBezTo>
                    <a:cubicBezTo>
                      <a:pt x="87" y="97"/>
                      <a:pt x="91" y="97"/>
                      <a:pt x="92" y="97"/>
                    </a:cubicBezTo>
                    <a:cubicBezTo>
                      <a:pt x="95" y="99"/>
                      <a:pt x="96" y="103"/>
                      <a:pt x="99" y="104"/>
                    </a:cubicBezTo>
                    <a:cubicBezTo>
                      <a:pt x="103" y="106"/>
                      <a:pt x="108" y="107"/>
                      <a:pt x="113" y="107"/>
                    </a:cubicBezTo>
                    <a:cubicBezTo>
                      <a:pt x="114" y="107"/>
                      <a:pt x="116" y="104"/>
                      <a:pt x="114" y="103"/>
                    </a:cubicBezTo>
                    <a:cubicBezTo>
                      <a:pt x="109" y="100"/>
                      <a:pt x="102" y="100"/>
                      <a:pt x="96" y="97"/>
                    </a:cubicBezTo>
                    <a:cubicBezTo>
                      <a:pt x="95" y="97"/>
                      <a:pt x="94" y="95"/>
                      <a:pt x="93" y="94"/>
                    </a:cubicBezTo>
                    <a:cubicBezTo>
                      <a:pt x="88" y="93"/>
                      <a:pt x="82" y="96"/>
                      <a:pt x="77" y="93"/>
                    </a:cubicBezTo>
                    <a:cubicBezTo>
                      <a:pt x="75" y="92"/>
                      <a:pt x="78" y="89"/>
                      <a:pt x="77" y="87"/>
                    </a:cubicBezTo>
                    <a:cubicBezTo>
                      <a:pt x="76" y="84"/>
                      <a:pt x="74" y="81"/>
                      <a:pt x="72" y="79"/>
                    </a:cubicBezTo>
                    <a:cubicBezTo>
                      <a:pt x="68" y="74"/>
                      <a:pt x="59" y="72"/>
                      <a:pt x="58" y="65"/>
                    </a:cubicBezTo>
                    <a:cubicBezTo>
                      <a:pt x="57" y="61"/>
                      <a:pt x="62" y="57"/>
                      <a:pt x="66" y="55"/>
                    </a:cubicBezTo>
                    <a:cubicBezTo>
                      <a:pt x="68" y="53"/>
                      <a:pt x="70" y="55"/>
                      <a:pt x="73" y="55"/>
                    </a:cubicBezTo>
                    <a:cubicBezTo>
                      <a:pt x="79" y="54"/>
                      <a:pt x="86" y="53"/>
                      <a:pt x="93" y="50"/>
                    </a:cubicBezTo>
                    <a:cubicBezTo>
                      <a:pt x="97" y="49"/>
                      <a:pt x="102" y="47"/>
                      <a:pt x="106" y="43"/>
                    </a:cubicBezTo>
                    <a:cubicBezTo>
                      <a:pt x="108" y="41"/>
                      <a:pt x="108" y="37"/>
                      <a:pt x="110" y="35"/>
                    </a:cubicBezTo>
                    <a:cubicBezTo>
                      <a:pt x="113" y="31"/>
                      <a:pt x="118" y="28"/>
                      <a:pt x="123" y="25"/>
                    </a:cubicBezTo>
                    <a:cubicBezTo>
                      <a:pt x="128" y="23"/>
                      <a:pt x="133" y="22"/>
                      <a:pt x="138" y="20"/>
                    </a:cubicBezTo>
                    <a:cubicBezTo>
                      <a:pt x="141" y="19"/>
                      <a:pt x="144" y="17"/>
                      <a:pt x="148" y="15"/>
                    </a:cubicBezTo>
                    <a:cubicBezTo>
                      <a:pt x="152" y="13"/>
                      <a:pt x="155" y="10"/>
                      <a:pt x="160" y="9"/>
                    </a:cubicBezTo>
                    <a:cubicBezTo>
                      <a:pt x="163" y="9"/>
                      <a:pt x="167" y="11"/>
                      <a:pt x="170" y="11"/>
                    </a:cubicBezTo>
                    <a:cubicBezTo>
                      <a:pt x="174" y="11"/>
                      <a:pt x="178" y="11"/>
                      <a:pt x="181" y="10"/>
                    </a:cubicBezTo>
                    <a:cubicBezTo>
                      <a:pt x="186" y="7"/>
                      <a:pt x="188" y="1"/>
                      <a:pt x="192" y="0"/>
                    </a:cubicBezTo>
                    <a:cubicBezTo>
                      <a:pt x="196" y="0"/>
                      <a:pt x="201" y="2"/>
                      <a:pt x="202" y="6"/>
                    </a:cubicBezTo>
                    <a:cubicBezTo>
                      <a:pt x="203" y="8"/>
                      <a:pt x="198" y="9"/>
                      <a:pt x="197" y="11"/>
                    </a:cubicBezTo>
                    <a:cubicBezTo>
                      <a:pt x="196" y="12"/>
                      <a:pt x="196" y="14"/>
                      <a:pt x="197" y="14"/>
                    </a:cubicBezTo>
                    <a:cubicBezTo>
                      <a:pt x="199" y="14"/>
                      <a:pt x="201" y="11"/>
                      <a:pt x="203" y="10"/>
                    </a:cubicBezTo>
                    <a:cubicBezTo>
                      <a:pt x="206" y="8"/>
                      <a:pt x="208" y="6"/>
                      <a:pt x="210" y="6"/>
                    </a:cubicBezTo>
                    <a:cubicBezTo>
                      <a:pt x="212" y="6"/>
                      <a:pt x="213" y="7"/>
                      <a:pt x="213" y="8"/>
                    </a:cubicBezTo>
                    <a:cubicBezTo>
                      <a:pt x="214" y="11"/>
                      <a:pt x="211" y="15"/>
                      <a:pt x="213" y="16"/>
                    </a:cubicBezTo>
                    <a:cubicBezTo>
                      <a:pt x="216" y="17"/>
                      <a:pt x="219" y="12"/>
                      <a:pt x="222" y="11"/>
                    </a:cubicBezTo>
                    <a:cubicBezTo>
                      <a:pt x="226" y="10"/>
                      <a:pt x="230" y="11"/>
                      <a:pt x="234" y="11"/>
                    </a:cubicBezTo>
                    <a:cubicBezTo>
                      <a:pt x="236" y="11"/>
                      <a:pt x="238" y="11"/>
                      <a:pt x="239" y="13"/>
                    </a:cubicBezTo>
                    <a:cubicBezTo>
                      <a:pt x="239" y="14"/>
                      <a:pt x="235" y="15"/>
                      <a:pt x="235" y="17"/>
                    </a:cubicBezTo>
                    <a:cubicBezTo>
                      <a:pt x="236" y="19"/>
                      <a:pt x="240" y="17"/>
                      <a:pt x="241" y="18"/>
                    </a:cubicBezTo>
                    <a:cubicBezTo>
                      <a:pt x="244" y="20"/>
                      <a:pt x="244" y="25"/>
                      <a:pt x="247" y="25"/>
                    </a:cubicBezTo>
                    <a:cubicBezTo>
                      <a:pt x="251" y="25"/>
                      <a:pt x="253" y="20"/>
                      <a:pt x="257" y="19"/>
                    </a:cubicBezTo>
                    <a:cubicBezTo>
                      <a:pt x="261" y="18"/>
                      <a:pt x="265" y="19"/>
                      <a:pt x="268" y="19"/>
                    </a:cubicBezTo>
                    <a:cubicBezTo>
                      <a:pt x="271" y="20"/>
                      <a:pt x="274" y="20"/>
                      <a:pt x="276" y="21"/>
                    </a:cubicBezTo>
                    <a:cubicBezTo>
                      <a:pt x="280" y="23"/>
                      <a:pt x="283" y="25"/>
                      <a:pt x="286" y="26"/>
                    </a:cubicBezTo>
                    <a:cubicBezTo>
                      <a:pt x="292" y="27"/>
                      <a:pt x="298" y="26"/>
                      <a:pt x="304" y="27"/>
                    </a:cubicBezTo>
                    <a:cubicBezTo>
                      <a:pt x="307" y="28"/>
                      <a:pt x="309" y="32"/>
                      <a:pt x="312" y="32"/>
                    </a:cubicBezTo>
                    <a:cubicBezTo>
                      <a:pt x="317" y="32"/>
                      <a:pt x="320" y="27"/>
                      <a:pt x="325" y="27"/>
                    </a:cubicBezTo>
                    <a:cubicBezTo>
                      <a:pt x="329" y="26"/>
                      <a:pt x="332" y="28"/>
                      <a:pt x="336" y="29"/>
                    </a:cubicBezTo>
                    <a:cubicBezTo>
                      <a:pt x="339" y="30"/>
                      <a:pt x="343" y="32"/>
                      <a:pt x="346" y="33"/>
                    </a:cubicBezTo>
                    <a:cubicBezTo>
                      <a:pt x="348" y="35"/>
                      <a:pt x="351" y="36"/>
                      <a:pt x="353" y="38"/>
                    </a:cubicBezTo>
                    <a:lnTo>
                      <a:pt x="291" y="226"/>
                    </a:lnTo>
                    <a:lnTo>
                      <a:pt x="296" y="229"/>
                    </a:lnTo>
                    <a:cubicBezTo>
                      <a:pt x="298" y="230"/>
                      <a:pt x="298" y="232"/>
                      <a:pt x="300" y="231"/>
                    </a:cubicBezTo>
                    <a:cubicBezTo>
                      <a:pt x="302" y="230"/>
                      <a:pt x="303" y="223"/>
                      <a:pt x="306" y="224"/>
                    </a:cubicBezTo>
                    <a:lnTo>
                      <a:pt x="312" y="227"/>
                    </a:lnTo>
                    <a:cubicBezTo>
                      <a:pt x="315" y="228"/>
                      <a:pt x="313" y="233"/>
                      <a:pt x="314" y="236"/>
                    </a:cubicBezTo>
                    <a:cubicBezTo>
                      <a:pt x="316" y="241"/>
                      <a:pt x="319" y="245"/>
                      <a:pt x="321" y="249"/>
                    </a:cubicBezTo>
                    <a:cubicBezTo>
                      <a:pt x="322" y="251"/>
                      <a:pt x="322" y="253"/>
                      <a:pt x="324" y="253"/>
                    </a:cubicBezTo>
                    <a:cubicBezTo>
                      <a:pt x="327" y="254"/>
                      <a:pt x="327" y="251"/>
                      <a:pt x="329" y="250"/>
                    </a:cubicBezTo>
                    <a:cubicBezTo>
                      <a:pt x="331" y="249"/>
                      <a:pt x="335" y="252"/>
                      <a:pt x="336" y="250"/>
                    </a:cubicBezTo>
                    <a:cubicBezTo>
                      <a:pt x="336" y="247"/>
                      <a:pt x="338" y="245"/>
                      <a:pt x="341" y="244"/>
                    </a:cubicBezTo>
                    <a:cubicBezTo>
                      <a:pt x="342" y="244"/>
                      <a:pt x="341" y="242"/>
                      <a:pt x="341" y="241"/>
                    </a:cubicBezTo>
                    <a:cubicBezTo>
                      <a:pt x="344" y="239"/>
                      <a:pt x="348" y="237"/>
                      <a:pt x="351" y="238"/>
                    </a:cubicBezTo>
                    <a:cubicBezTo>
                      <a:pt x="353" y="238"/>
                      <a:pt x="354" y="241"/>
                      <a:pt x="355" y="244"/>
                    </a:cubicBezTo>
                    <a:cubicBezTo>
                      <a:pt x="356" y="246"/>
                      <a:pt x="353" y="248"/>
                      <a:pt x="354" y="250"/>
                    </a:cubicBezTo>
                    <a:cubicBezTo>
                      <a:pt x="355" y="252"/>
                      <a:pt x="358" y="251"/>
                      <a:pt x="360" y="253"/>
                    </a:cubicBezTo>
                    <a:cubicBezTo>
                      <a:pt x="361" y="255"/>
                      <a:pt x="361" y="259"/>
                      <a:pt x="363" y="261"/>
                    </a:cubicBezTo>
                    <a:cubicBezTo>
                      <a:pt x="365" y="265"/>
                      <a:pt x="370" y="267"/>
                      <a:pt x="372" y="271"/>
                    </a:cubicBezTo>
                    <a:cubicBezTo>
                      <a:pt x="373" y="274"/>
                      <a:pt x="370" y="279"/>
                      <a:pt x="372" y="283"/>
                    </a:cubicBezTo>
                    <a:cubicBezTo>
                      <a:pt x="374" y="287"/>
                      <a:pt x="375" y="292"/>
                      <a:pt x="378" y="296"/>
                    </a:cubicBezTo>
                    <a:cubicBezTo>
                      <a:pt x="380" y="300"/>
                      <a:pt x="385" y="299"/>
                      <a:pt x="388" y="302"/>
                    </a:cubicBezTo>
                    <a:cubicBezTo>
                      <a:pt x="389" y="302"/>
                      <a:pt x="388" y="304"/>
                      <a:pt x="389" y="305"/>
                    </a:cubicBezTo>
                    <a:cubicBezTo>
                      <a:pt x="390" y="307"/>
                      <a:pt x="392" y="307"/>
                      <a:pt x="394" y="307"/>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6" name="Freeform 2659"/>
              <p:cNvSpPr>
                <a:spLocks noChangeAspect="1"/>
              </p:cNvSpPr>
              <p:nvPr/>
            </p:nvSpPr>
            <p:spPr bwMode="auto">
              <a:xfrm>
                <a:off x="3481" y="2438"/>
                <a:ext cx="156" cy="235"/>
              </a:xfrm>
              <a:custGeom>
                <a:avLst/>
                <a:gdLst>
                  <a:gd name="T0" fmla="*/ 11 w 130"/>
                  <a:gd name="T1" fmla="*/ 139 h 196"/>
                  <a:gd name="T2" fmla="*/ 7 w 130"/>
                  <a:gd name="T3" fmla="*/ 150 h 196"/>
                  <a:gd name="T4" fmla="*/ 0 w 130"/>
                  <a:gd name="T5" fmla="*/ 158 h 196"/>
                  <a:gd name="T6" fmla="*/ 0 w 130"/>
                  <a:gd name="T7" fmla="*/ 223 h 196"/>
                  <a:gd name="T8" fmla="*/ 10 w 130"/>
                  <a:gd name="T9" fmla="*/ 235 h 196"/>
                  <a:gd name="T10" fmla="*/ 16 w 130"/>
                  <a:gd name="T11" fmla="*/ 221 h 196"/>
                  <a:gd name="T12" fmla="*/ 31 w 130"/>
                  <a:gd name="T13" fmla="*/ 205 h 196"/>
                  <a:gd name="T14" fmla="*/ 46 w 130"/>
                  <a:gd name="T15" fmla="*/ 189 h 196"/>
                  <a:gd name="T16" fmla="*/ 52 w 130"/>
                  <a:gd name="T17" fmla="*/ 186 h 196"/>
                  <a:gd name="T18" fmla="*/ 56 w 130"/>
                  <a:gd name="T19" fmla="*/ 179 h 196"/>
                  <a:gd name="T20" fmla="*/ 70 w 130"/>
                  <a:gd name="T21" fmla="*/ 171 h 196"/>
                  <a:gd name="T22" fmla="*/ 79 w 130"/>
                  <a:gd name="T23" fmla="*/ 167 h 196"/>
                  <a:gd name="T24" fmla="*/ 90 w 130"/>
                  <a:gd name="T25" fmla="*/ 153 h 196"/>
                  <a:gd name="T26" fmla="*/ 101 w 130"/>
                  <a:gd name="T27" fmla="*/ 139 h 196"/>
                  <a:gd name="T28" fmla="*/ 110 w 130"/>
                  <a:gd name="T29" fmla="*/ 122 h 196"/>
                  <a:gd name="T30" fmla="*/ 125 w 130"/>
                  <a:gd name="T31" fmla="*/ 101 h 196"/>
                  <a:gd name="T32" fmla="*/ 124 w 130"/>
                  <a:gd name="T33" fmla="*/ 96 h 196"/>
                  <a:gd name="T34" fmla="*/ 136 w 130"/>
                  <a:gd name="T35" fmla="*/ 76 h 196"/>
                  <a:gd name="T36" fmla="*/ 134 w 130"/>
                  <a:gd name="T37" fmla="*/ 71 h 196"/>
                  <a:gd name="T38" fmla="*/ 140 w 130"/>
                  <a:gd name="T39" fmla="*/ 66 h 196"/>
                  <a:gd name="T40" fmla="*/ 145 w 130"/>
                  <a:gd name="T41" fmla="*/ 54 h 196"/>
                  <a:gd name="T42" fmla="*/ 150 w 130"/>
                  <a:gd name="T43" fmla="*/ 43 h 196"/>
                  <a:gd name="T44" fmla="*/ 150 w 130"/>
                  <a:gd name="T45" fmla="*/ 30 h 196"/>
                  <a:gd name="T46" fmla="*/ 154 w 130"/>
                  <a:gd name="T47" fmla="*/ 23 h 196"/>
                  <a:gd name="T48" fmla="*/ 152 w 130"/>
                  <a:gd name="T49" fmla="*/ 12 h 196"/>
                  <a:gd name="T50" fmla="*/ 155 w 130"/>
                  <a:gd name="T51" fmla="*/ 2 h 196"/>
                  <a:gd name="T52" fmla="*/ 148 w 130"/>
                  <a:gd name="T53" fmla="*/ 0 h 196"/>
                  <a:gd name="T54" fmla="*/ 144 w 130"/>
                  <a:gd name="T55" fmla="*/ 1 h 196"/>
                  <a:gd name="T56" fmla="*/ 139 w 130"/>
                  <a:gd name="T57" fmla="*/ 6 h 196"/>
                  <a:gd name="T58" fmla="*/ 127 w 130"/>
                  <a:gd name="T59" fmla="*/ 10 h 196"/>
                  <a:gd name="T60" fmla="*/ 120 w 130"/>
                  <a:gd name="T61" fmla="*/ 13 h 196"/>
                  <a:gd name="T62" fmla="*/ 113 w 130"/>
                  <a:gd name="T63" fmla="*/ 11 h 196"/>
                  <a:gd name="T64" fmla="*/ 107 w 130"/>
                  <a:gd name="T65" fmla="*/ 14 h 196"/>
                  <a:gd name="T66" fmla="*/ 96 w 130"/>
                  <a:gd name="T67" fmla="*/ 14 h 196"/>
                  <a:gd name="T68" fmla="*/ 88 w 130"/>
                  <a:gd name="T69" fmla="*/ 19 h 196"/>
                  <a:gd name="T70" fmla="*/ 77 w 130"/>
                  <a:gd name="T71" fmla="*/ 23 h 196"/>
                  <a:gd name="T72" fmla="*/ 71 w 130"/>
                  <a:gd name="T73" fmla="*/ 22 h 196"/>
                  <a:gd name="T74" fmla="*/ 59 w 130"/>
                  <a:gd name="T75" fmla="*/ 26 h 196"/>
                  <a:gd name="T76" fmla="*/ 47 w 130"/>
                  <a:gd name="T77" fmla="*/ 25 h 196"/>
                  <a:gd name="T78" fmla="*/ 41 w 130"/>
                  <a:gd name="T79" fmla="*/ 19 h 196"/>
                  <a:gd name="T80" fmla="*/ 41 w 130"/>
                  <a:gd name="T81" fmla="*/ 14 h 196"/>
                  <a:gd name="T82" fmla="*/ 35 w 130"/>
                  <a:gd name="T83" fmla="*/ 12 h 196"/>
                  <a:gd name="T84" fmla="*/ 31 w 130"/>
                  <a:gd name="T85" fmla="*/ 14 h 196"/>
                  <a:gd name="T86" fmla="*/ 28 w 130"/>
                  <a:gd name="T87" fmla="*/ 17 h 196"/>
                  <a:gd name="T88" fmla="*/ 22 w 130"/>
                  <a:gd name="T89" fmla="*/ 28 h 196"/>
                  <a:gd name="T90" fmla="*/ 31 w 130"/>
                  <a:gd name="T91" fmla="*/ 37 h 196"/>
                  <a:gd name="T92" fmla="*/ 34 w 130"/>
                  <a:gd name="T93" fmla="*/ 43 h 196"/>
                  <a:gd name="T94" fmla="*/ 41 w 130"/>
                  <a:gd name="T95" fmla="*/ 50 h 196"/>
                  <a:gd name="T96" fmla="*/ 90 w 130"/>
                  <a:gd name="T97" fmla="*/ 70 h 196"/>
                  <a:gd name="T98" fmla="*/ 104 w 130"/>
                  <a:gd name="T99" fmla="*/ 67 h 196"/>
                  <a:gd name="T100" fmla="*/ 60 w 130"/>
                  <a:gd name="T101" fmla="*/ 121 h 196"/>
                  <a:gd name="T102" fmla="*/ 43 w 130"/>
                  <a:gd name="T103" fmla="*/ 122 h 196"/>
                  <a:gd name="T104" fmla="*/ 26 w 130"/>
                  <a:gd name="T105" fmla="*/ 129 h 196"/>
                  <a:gd name="T106" fmla="*/ 11 w 130"/>
                  <a:gd name="T107" fmla="*/ 139 h 1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0"/>
                  <a:gd name="T163" fmla="*/ 0 h 196"/>
                  <a:gd name="T164" fmla="*/ 130 w 130"/>
                  <a:gd name="T165" fmla="*/ 196 h 19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0" h="196">
                    <a:moveTo>
                      <a:pt x="9" y="116"/>
                    </a:moveTo>
                    <a:cubicBezTo>
                      <a:pt x="8" y="119"/>
                      <a:pt x="9" y="123"/>
                      <a:pt x="6" y="125"/>
                    </a:cubicBezTo>
                    <a:lnTo>
                      <a:pt x="0" y="132"/>
                    </a:lnTo>
                    <a:lnTo>
                      <a:pt x="0" y="186"/>
                    </a:lnTo>
                    <a:lnTo>
                      <a:pt x="8" y="196"/>
                    </a:lnTo>
                    <a:cubicBezTo>
                      <a:pt x="9" y="192"/>
                      <a:pt x="11" y="188"/>
                      <a:pt x="13" y="184"/>
                    </a:cubicBezTo>
                    <a:cubicBezTo>
                      <a:pt x="17" y="179"/>
                      <a:pt x="21" y="175"/>
                      <a:pt x="26" y="171"/>
                    </a:cubicBezTo>
                    <a:cubicBezTo>
                      <a:pt x="30" y="166"/>
                      <a:pt x="34" y="162"/>
                      <a:pt x="38" y="158"/>
                    </a:cubicBezTo>
                    <a:cubicBezTo>
                      <a:pt x="39" y="157"/>
                      <a:pt x="41" y="156"/>
                      <a:pt x="43" y="155"/>
                    </a:cubicBezTo>
                    <a:cubicBezTo>
                      <a:pt x="45" y="153"/>
                      <a:pt x="46" y="150"/>
                      <a:pt x="47" y="149"/>
                    </a:cubicBezTo>
                    <a:cubicBezTo>
                      <a:pt x="51" y="146"/>
                      <a:pt x="54" y="145"/>
                      <a:pt x="58" y="143"/>
                    </a:cubicBezTo>
                    <a:cubicBezTo>
                      <a:pt x="61" y="141"/>
                      <a:pt x="64" y="141"/>
                      <a:pt x="66" y="139"/>
                    </a:cubicBezTo>
                    <a:cubicBezTo>
                      <a:pt x="70" y="136"/>
                      <a:pt x="72" y="132"/>
                      <a:pt x="75" y="128"/>
                    </a:cubicBezTo>
                    <a:cubicBezTo>
                      <a:pt x="78" y="124"/>
                      <a:pt x="81" y="120"/>
                      <a:pt x="84" y="116"/>
                    </a:cubicBezTo>
                    <a:cubicBezTo>
                      <a:pt x="87" y="111"/>
                      <a:pt x="90" y="106"/>
                      <a:pt x="92" y="102"/>
                    </a:cubicBezTo>
                    <a:cubicBezTo>
                      <a:pt x="96" y="96"/>
                      <a:pt x="100" y="90"/>
                      <a:pt x="104" y="84"/>
                    </a:cubicBezTo>
                    <a:cubicBezTo>
                      <a:pt x="104" y="83"/>
                      <a:pt x="103" y="81"/>
                      <a:pt x="103" y="80"/>
                    </a:cubicBezTo>
                    <a:cubicBezTo>
                      <a:pt x="106" y="74"/>
                      <a:pt x="110" y="69"/>
                      <a:pt x="113" y="63"/>
                    </a:cubicBezTo>
                    <a:cubicBezTo>
                      <a:pt x="113" y="62"/>
                      <a:pt x="112" y="60"/>
                      <a:pt x="112" y="59"/>
                    </a:cubicBezTo>
                    <a:cubicBezTo>
                      <a:pt x="113" y="58"/>
                      <a:pt x="116" y="57"/>
                      <a:pt x="117" y="55"/>
                    </a:cubicBezTo>
                    <a:cubicBezTo>
                      <a:pt x="119" y="52"/>
                      <a:pt x="120" y="48"/>
                      <a:pt x="121" y="45"/>
                    </a:cubicBezTo>
                    <a:cubicBezTo>
                      <a:pt x="122" y="42"/>
                      <a:pt x="124" y="39"/>
                      <a:pt x="125" y="36"/>
                    </a:cubicBezTo>
                    <a:cubicBezTo>
                      <a:pt x="125" y="32"/>
                      <a:pt x="124" y="28"/>
                      <a:pt x="125" y="25"/>
                    </a:cubicBezTo>
                    <a:cubicBezTo>
                      <a:pt x="125" y="23"/>
                      <a:pt x="128" y="21"/>
                      <a:pt x="128" y="19"/>
                    </a:cubicBezTo>
                    <a:cubicBezTo>
                      <a:pt x="128" y="16"/>
                      <a:pt x="127" y="13"/>
                      <a:pt x="127" y="10"/>
                    </a:cubicBezTo>
                    <a:cubicBezTo>
                      <a:pt x="127" y="7"/>
                      <a:pt x="130" y="5"/>
                      <a:pt x="129" y="2"/>
                    </a:cubicBezTo>
                    <a:cubicBezTo>
                      <a:pt x="128" y="0"/>
                      <a:pt x="125" y="0"/>
                      <a:pt x="123" y="0"/>
                    </a:cubicBezTo>
                    <a:cubicBezTo>
                      <a:pt x="121" y="0"/>
                      <a:pt x="120" y="1"/>
                      <a:pt x="120" y="1"/>
                    </a:cubicBezTo>
                    <a:cubicBezTo>
                      <a:pt x="118" y="2"/>
                      <a:pt x="117" y="4"/>
                      <a:pt x="116" y="5"/>
                    </a:cubicBezTo>
                    <a:cubicBezTo>
                      <a:pt x="113" y="7"/>
                      <a:pt x="109" y="7"/>
                      <a:pt x="106" y="8"/>
                    </a:cubicBezTo>
                    <a:cubicBezTo>
                      <a:pt x="104" y="9"/>
                      <a:pt x="103" y="10"/>
                      <a:pt x="100" y="11"/>
                    </a:cubicBezTo>
                    <a:cubicBezTo>
                      <a:pt x="98" y="11"/>
                      <a:pt x="96" y="9"/>
                      <a:pt x="94" y="9"/>
                    </a:cubicBezTo>
                    <a:cubicBezTo>
                      <a:pt x="92" y="9"/>
                      <a:pt x="91" y="12"/>
                      <a:pt x="89" y="12"/>
                    </a:cubicBezTo>
                    <a:cubicBezTo>
                      <a:pt x="86" y="13"/>
                      <a:pt x="83" y="11"/>
                      <a:pt x="80" y="12"/>
                    </a:cubicBezTo>
                    <a:cubicBezTo>
                      <a:pt x="77" y="13"/>
                      <a:pt x="75" y="15"/>
                      <a:pt x="73" y="16"/>
                    </a:cubicBezTo>
                    <a:cubicBezTo>
                      <a:pt x="70" y="18"/>
                      <a:pt x="67" y="19"/>
                      <a:pt x="64" y="19"/>
                    </a:cubicBezTo>
                    <a:cubicBezTo>
                      <a:pt x="63" y="19"/>
                      <a:pt x="61" y="18"/>
                      <a:pt x="59" y="18"/>
                    </a:cubicBezTo>
                    <a:cubicBezTo>
                      <a:pt x="56" y="19"/>
                      <a:pt x="53" y="22"/>
                      <a:pt x="49" y="22"/>
                    </a:cubicBezTo>
                    <a:cubicBezTo>
                      <a:pt x="46" y="23"/>
                      <a:pt x="42" y="22"/>
                      <a:pt x="39" y="21"/>
                    </a:cubicBezTo>
                    <a:cubicBezTo>
                      <a:pt x="37" y="20"/>
                      <a:pt x="35" y="18"/>
                      <a:pt x="34" y="16"/>
                    </a:cubicBezTo>
                    <a:cubicBezTo>
                      <a:pt x="33" y="15"/>
                      <a:pt x="35" y="13"/>
                      <a:pt x="34" y="12"/>
                    </a:cubicBezTo>
                    <a:cubicBezTo>
                      <a:pt x="32" y="11"/>
                      <a:pt x="31" y="11"/>
                      <a:pt x="29" y="10"/>
                    </a:cubicBezTo>
                    <a:cubicBezTo>
                      <a:pt x="28" y="11"/>
                      <a:pt x="27" y="11"/>
                      <a:pt x="26" y="12"/>
                    </a:cubicBezTo>
                    <a:cubicBezTo>
                      <a:pt x="25" y="13"/>
                      <a:pt x="24" y="14"/>
                      <a:pt x="23" y="14"/>
                    </a:cubicBezTo>
                    <a:cubicBezTo>
                      <a:pt x="21" y="17"/>
                      <a:pt x="17" y="20"/>
                      <a:pt x="18" y="23"/>
                    </a:cubicBezTo>
                    <a:cubicBezTo>
                      <a:pt x="19" y="27"/>
                      <a:pt x="24" y="28"/>
                      <a:pt x="26" y="31"/>
                    </a:cubicBezTo>
                    <a:cubicBezTo>
                      <a:pt x="27" y="32"/>
                      <a:pt x="27" y="34"/>
                      <a:pt x="28" y="36"/>
                    </a:cubicBezTo>
                    <a:cubicBezTo>
                      <a:pt x="30" y="38"/>
                      <a:pt x="31" y="41"/>
                      <a:pt x="34" y="42"/>
                    </a:cubicBezTo>
                    <a:lnTo>
                      <a:pt x="75" y="58"/>
                    </a:lnTo>
                    <a:cubicBezTo>
                      <a:pt x="79" y="59"/>
                      <a:pt x="90" y="53"/>
                      <a:pt x="87" y="56"/>
                    </a:cubicBezTo>
                    <a:lnTo>
                      <a:pt x="50" y="101"/>
                    </a:lnTo>
                    <a:cubicBezTo>
                      <a:pt x="47" y="105"/>
                      <a:pt x="40" y="101"/>
                      <a:pt x="36" y="102"/>
                    </a:cubicBezTo>
                    <a:cubicBezTo>
                      <a:pt x="31" y="103"/>
                      <a:pt x="27" y="106"/>
                      <a:pt x="22" y="108"/>
                    </a:cubicBezTo>
                    <a:cubicBezTo>
                      <a:pt x="18" y="110"/>
                      <a:pt x="13" y="114"/>
                      <a:pt x="9" y="11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7" name="Freeform 2660"/>
              <p:cNvSpPr>
                <a:spLocks noChangeAspect="1"/>
              </p:cNvSpPr>
              <p:nvPr/>
            </p:nvSpPr>
            <p:spPr bwMode="auto">
              <a:xfrm>
                <a:off x="3265" y="3152"/>
                <a:ext cx="36" cy="39"/>
              </a:xfrm>
              <a:custGeom>
                <a:avLst/>
                <a:gdLst>
                  <a:gd name="T0" fmla="*/ 23 w 30"/>
                  <a:gd name="T1" fmla="*/ 0 h 32"/>
                  <a:gd name="T2" fmla="*/ 35 w 30"/>
                  <a:gd name="T3" fmla="*/ 11 h 32"/>
                  <a:gd name="T4" fmla="*/ 35 w 30"/>
                  <a:gd name="T5" fmla="*/ 18 h 32"/>
                  <a:gd name="T6" fmla="*/ 29 w 30"/>
                  <a:gd name="T7" fmla="*/ 28 h 32"/>
                  <a:gd name="T8" fmla="*/ 25 w 30"/>
                  <a:gd name="T9" fmla="*/ 29 h 32"/>
                  <a:gd name="T10" fmla="*/ 19 w 30"/>
                  <a:gd name="T11" fmla="*/ 29 h 32"/>
                  <a:gd name="T12" fmla="*/ 14 w 30"/>
                  <a:gd name="T13" fmla="*/ 38 h 32"/>
                  <a:gd name="T14" fmla="*/ 10 w 30"/>
                  <a:gd name="T15" fmla="*/ 38 h 32"/>
                  <a:gd name="T16" fmla="*/ 5 w 30"/>
                  <a:gd name="T17" fmla="*/ 32 h 32"/>
                  <a:gd name="T18" fmla="*/ 1 w 30"/>
                  <a:gd name="T19" fmla="*/ 26 h 32"/>
                  <a:gd name="T20" fmla="*/ 1 w 30"/>
                  <a:gd name="T21" fmla="*/ 18 h 32"/>
                  <a:gd name="T22" fmla="*/ 7 w 30"/>
                  <a:gd name="T23" fmla="*/ 15 h 32"/>
                  <a:gd name="T24" fmla="*/ 13 w 30"/>
                  <a:gd name="T25" fmla="*/ 6 h 32"/>
                  <a:gd name="T26" fmla="*/ 19 w 30"/>
                  <a:gd name="T27" fmla="*/ 4 h 32"/>
                  <a:gd name="T28" fmla="*/ 23 w 30"/>
                  <a:gd name="T29" fmla="*/ 0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32"/>
                  <a:gd name="T47" fmla="*/ 30 w 30"/>
                  <a:gd name="T48" fmla="*/ 32 h 3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32">
                    <a:moveTo>
                      <a:pt x="19" y="0"/>
                    </a:moveTo>
                    <a:cubicBezTo>
                      <a:pt x="23" y="2"/>
                      <a:pt x="26" y="6"/>
                      <a:pt x="29" y="9"/>
                    </a:cubicBezTo>
                    <a:cubicBezTo>
                      <a:pt x="30" y="11"/>
                      <a:pt x="30" y="13"/>
                      <a:pt x="29" y="15"/>
                    </a:cubicBezTo>
                    <a:cubicBezTo>
                      <a:pt x="28" y="18"/>
                      <a:pt x="26" y="20"/>
                      <a:pt x="24" y="23"/>
                    </a:cubicBezTo>
                    <a:cubicBezTo>
                      <a:pt x="23" y="24"/>
                      <a:pt x="22" y="24"/>
                      <a:pt x="21" y="24"/>
                    </a:cubicBezTo>
                    <a:cubicBezTo>
                      <a:pt x="19" y="24"/>
                      <a:pt x="17" y="23"/>
                      <a:pt x="16" y="24"/>
                    </a:cubicBezTo>
                    <a:cubicBezTo>
                      <a:pt x="14" y="26"/>
                      <a:pt x="14" y="30"/>
                      <a:pt x="12" y="31"/>
                    </a:cubicBezTo>
                    <a:cubicBezTo>
                      <a:pt x="11" y="32"/>
                      <a:pt x="9" y="32"/>
                      <a:pt x="8" y="31"/>
                    </a:cubicBezTo>
                    <a:cubicBezTo>
                      <a:pt x="6" y="30"/>
                      <a:pt x="5" y="28"/>
                      <a:pt x="4" y="26"/>
                    </a:cubicBezTo>
                    <a:cubicBezTo>
                      <a:pt x="3" y="24"/>
                      <a:pt x="2" y="23"/>
                      <a:pt x="1" y="21"/>
                    </a:cubicBezTo>
                    <a:cubicBezTo>
                      <a:pt x="1" y="19"/>
                      <a:pt x="0" y="17"/>
                      <a:pt x="1" y="15"/>
                    </a:cubicBezTo>
                    <a:cubicBezTo>
                      <a:pt x="2" y="14"/>
                      <a:pt x="5" y="14"/>
                      <a:pt x="6" y="12"/>
                    </a:cubicBezTo>
                    <a:cubicBezTo>
                      <a:pt x="8" y="10"/>
                      <a:pt x="8" y="7"/>
                      <a:pt x="11" y="5"/>
                    </a:cubicBezTo>
                    <a:cubicBezTo>
                      <a:pt x="12" y="4"/>
                      <a:pt x="14" y="4"/>
                      <a:pt x="16" y="3"/>
                    </a:cubicBezTo>
                    <a:cubicBezTo>
                      <a:pt x="17" y="3"/>
                      <a:pt x="18" y="0"/>
                      <a:pt x="1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8" name="Freeform 2661"/>
              <p:cNvSpPr>
                <a:spLocks noChangeAspect="1"/>
              </p:cNvSpPr>
              <p:nvPr/>
            </p:nvSpPr>
            <p:spPr bwMode="auto">
              <a:xfrm>
                <a:off x="3018" y="2040"/>
                <a:ext cx="6" cy="5"/>
              </a:xfrm>
              <a:custGeom>
                <a:avLst/>
                <a:gdLst>
                  <a:gd name="T0" fmla="*/ 2 w 5"/>
                  <a:gd name="T1" fmla="*/ 0 h 4"/>
                  <a:gd name="T2" fmla="*/ 6 w 5"/>
                  <a:gd name="T3" fmla="*/ 3 h 4"/>
                  <a:gd name="T4" fmla="*/ 2 w 5"/>
                  <a:gd name="T5" fmla="*/ 5 h 4"/>
                  <a:gd name="T6" fmla="*/ 0 w 5"/>
                  <a:gd name="T7" fmla="*/ 3 h 4"/>
                  <a:gd name="T8" fmla="*/ 2 w 5"/>
                  <a:gd name="T9" fmla="*/ 0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2" y="0"/>
                    </a:moveTo>
                    <a:cubicBezTo>
                      <a:pt x="3" y="0"/>
                      <a:pt x="5" y="1"/>
                      <a:pt x="5" y="2"/>
                    </a:cubicBezTo>
                    <a:cubicBezTo>
                      <a:pt x="5" y="3"/>
                      <a:pt x="3" y="4"/>
                      <a:pt x="2" y="4"/>
                    </a:cubicBezTo>
                    <a:cubicBezTo>
                      <a:pt x="2" y="4"/>
                      <a:pt x="0" y="3"/>
                      <a:pt x="0" y="2"/>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59" name="Freeform 2662"/>
              <p:cNvSpPr>
                <a:spLocks noChangeAspect="1"/>
              </p:cNvSpPr>
              <p:nvPr/>
            </p:nvSpPr>
            <p:spPr bwMode="auto">
              <a:xfrm>
                <a:off x="3663" y="2424"/>
                <a:ext cx="22" cy="8"/>
              </a:xfrm>
              <a:custGeom>
                <a:avLst/>
                <a:gdLst>
                  <a:gd name="T0" fmla="*/ 6 w 18"/>
                  <a:gd name="T1" fmla="*/ 1 h 7"/>
                  <a:gd name="T2" fmla="*/ 11 w 18"/>
                  <a:gd name="T3" fmla="*/ 3 h 7"/>
                  <a:gd name="T4" fmla="*/ 17 w 18"/>
                  <a:gd name="T5" fmla="*/ 0 h 7"/>
                  <a:gd name="T6" fmla="*/ 21 w 18"/>
                  <a:gd name="T7" fmla="*/ 3 h 7"/>
                  <a:gd name="T8" fmla="*/ 13 w 18"/>
                  <a:gd name="T9" fmla="*/ 8 h 7"/>
                  <a:gd name="T10" fmla="*/ 1 w 18"/>
                  <a:gd name="T11" fmla="*/ 5 h 7"/>
                  <a:gd name="T12" fmla="*/ 6 w 18"/>
                  <a:gd name="T13" fmla="*/ 1 h 7"/>
                  <a:gd name="T14" fmla="*/ 0 60000 65536"/>
                  <a:gd name="T15" fmla="*/ 0 60000 65536"/>
                  <a:gd name="T16" fmla="*/ 0 60000 65536"/>
                  <a:gd name="T17" fmla="*/ 0 60000 65536"/>
                  <a:gd name="T18" fmla="*/ 0 60000 65536"/>
                  <a:gd name="T19" fmla="*/ 0 60000 65536"/>
                  <a:gd name="T20" fmla="*/ 0 60000 65536"/>
                  <a:gd name="T21" fmla="*/ 0 w 18"/>
                  <a:gd name="T22" fmla="*/ 0 h 7"/>
                  <a:gd name="T23" fmla="*/ 18 w 1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7">
                    <a:moveTo>
                      <a:pt x="5" y="1"/>
                    </a:moveTo>
                    <a:cubicBezTo>
                      <a:pt x="6" y="1"/>
                      <a:pt x="8" y="3"/>
                      <a:pt x="9" y="3"/>
                    </a:cubicBezTo>
                    <a:cubicBezTo>
                      <a:pt x="11" y="3"/>
                      <a:pt x="12" y="0"/>
                      <a:pt x="14" y="0"/>
                    </a:cubicBezTo>
                    <a:cubicBezTo>
                      <a:pt x="15" y="0"/>
                      <a:pt x="18" y="2"/>
                      <a:pt x="17" y="3"/>
                    </a:cubicBezTo>
                    <a:cubicBezTo>
                      <a:pt x="16" y="5"/>
                      <a:pt x="14" y="7"/>
                      <a:pt x="11" y="7"/>
                    </a:cubicBezTo>
                    <a:cubicBezTo>
                      <a:pt x="8" y="7"/>
                      <a:pt x="4" y="6"/>
                      <a:pt x="1" y="4"/>
                    </a:cubicBezTo>
                    <a:cubicBezTo>
                      <a:pt x="0" y="3"/>
                      <a:pt x="3" y="1"/>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0" name="Freeform 2663"/>
              <p:cNvSpPr>
                <a:spLocks noChangeAspect="1"/>
              </p:cNvSpPr>
              <p:nvPr/>
            </p:nvSpPr>
            <p:spPr bwMode="auto">
              <a:xfrm>
                <a:off x="3455" y="2741"/>
                <a:ext cx="7" cy="15"/>
              </a:xfrm>
              <a:custGeom>
                <a:avLst/>
                <a:gdLst>
                  <a:gd name="T0" fmla="*/ 2 w 6"/>
                  <a:gd name="T1" fmla="*/ 1 h 13"/>
                  <a:gd name="T2" fmla="*/ 7 w 6"/>
                  <a:gd name="T3" fmla="*/ 13 h 13"/>
                  <a:gd name="T4" fmla="*/ 1 w 6"/>
                  <a:gd name="T5" fmla="*/ 9 h 13"/>
                  <a:gd name="T6" fmla="*/ 2 w 6"/>
                  <a:gd name="T7" fmla="*/ 1 h 13"/>
                  <a:gd name="T8" fmla="*/ 0 60000 65536"/>
                  <a:gd name="T9" fmla="*/ 0 60000 65536"/>
                  <a:gd name="T10" fmla="*/ 0 60000 65536"/>
                  <a:gd name="T11" fmla="*/ 0 60000 65536"/>
                  <a:gd name="T12" fmla="*/ 0 w 6"/>
                  <a:gd name="T13" fmla="*/ 0 h 13"/>
                  <a:gd name="T14" fmla="*/ 6 w 6"/>
                  <a:gd name="T15" fmla="*/ 13 h 13"/>
                </a:gdLst>
                <a:ahLst/>
                <a:cxnLst>
                  <a:cxn ang="T8">
                    <a:pos x="T0" y="T1"/>
                  </a:cxn>
                  <a:cxn ang="T9">
                    <a:pos x="T2" y="T3"/>
                  </a:cxn>
                  <a:cxn ang="T10">
                    <a:pos x="T4" y="T5"/>
                  </a:cxn>
                  <a:cxn ang="T11">
                    <a:pos x="T6" y="T7"/>
                  </a:cxn>
                </a:cxnLst>
                <a:rect l="T12" t="T13" r="T14" b="T15"/>
                <a:pathLst>
                  <a:path w="6" h="13">
                    <a:moveTo>
                      <a:pt x="2" y="1"/>
                    </a:moveTo>
                    <a:cubicBezTo>
                      <a:pt x="5" y="3"/>
                      <a:pt x="6" y="8"/>
                      <a:pt x="6" y="11"/>
                    </a:cubicBezTo>
                    <a:cubicBezTo>
                      <a:pt x="5" y="13"/>
                      <a:pt x="2" y="10"/>
                      <a:pt x="1" y="8"/>
                    </a:cubicBezTo>
                    <a:cubicBezTo>
                      <a:pt x="0" y="6"/>
                      <a:pt x="0"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1" name="Freeform 2664"/>
              <p:cNvSpPr>
                <a:spLocks noChangeAspect="1"/>
              </p:cNvSpPr>
              <p:nvPr/>
            </p:nvSpPr>
            <p:spPr bwMode="auto">
              <a:xfrm>
                <a:off x="2984" y="2579"/>
                <a:ext cx="11" cy="13"/>
              </a:xfrm>
              <a:custGeom>
                <a:avLst/>
                <a:gdLst>
                  <a:gd name="T0" fmla="*/ 10 w 9"/>
                  <a:gd name="T1" fmla="*/ 2 h 11"/>
                  <a:gd name="T2" fmla="*/ 7 w 9"/>
                  <a:gd name="T3" fmla="*/ 12 h 11"/>
                  <a:gd name="T4" fmla="*/ 1 w 9"/>
                  <a:gd name="T5" fmla="*/ 9 h 11"/>
                  <a:gd name="T6" fmla="*/ 6 w 9"/>
                  <a:gd name="T7" fmla="*/ 4 h 11"/>
                  <a:gd name="T8" fmla="*/ 10 w 9"/>
                  <a:gd name="T9" fmla="*/ 2 h 11"/>
                  <a:gd name="T10" fmla="*/ 0 60000 65536"/>
                  <a:gd name="T11" fmla="*/ 0 60000 65536"/>
                  <a:gd name="T12" fmla="*/ 0 60000 65536"/>
                  <a:gd name="T13" fmla="*/ 0 60000 65536"/>
                  <a:gd name="T14" fmla="*/ 0 60000 65536"/>
                  <a:gd name="T15" fmla="*/ 0 w 9"/>
                  <a:gd name="T16" fmla="*/ 0 h 11"/>
                  <a:gd name="T17" fmla="*/ 9 w 9"/>
                  <a:gd name="T18" fmla="*/ 11 h 11"/>
                </a:gdLst>
                <a:ahLst/>
                <a:cxnLst>
                  <a:cxn ang="T10">
                    <a:pos x="T0" y="T1"/>
                  </a:cxn>
                  <a:cxn ang="T11">
                    <a:pos x="T2" y="T3"/>
                  </a:cxn>
                  <a:cxn ang="T12">
                    <a:pos x="T4" y="T5"/>
                  </a:cxn>
                  <a:cxn ang="T13">
                    <a:pos x="T6" y="T7"/>
                  </a:cxn>
                  <a:cxn ang="T14">
                    <a:pos x="T8" y="T9"/>
                  </a:cxn>
                </a:cxnLst>
                <a:rect l="T15" t="T16" r="T17" b="T18"/>
                <a:pathLst>
                  <a:path w="9" h="11">
                    <a:moveTo>
                      <a:pt x="8" y="2"/>
                    </a:moveTo>
                    <a:cubicBezTo>
                      <a:pt x="9" y="4"/>
                      <a:pt x="9" y="8"/>
                      <a:pt x="6" y="10"/>
                    </a:cubicBezTo>
                    <a:cubicBezTo>
                      <a:pt x="5" y="11"/>
                      <a:pt x="1" y="10"/>
                      <a:pt x="1" y="8"/>
                    </a:cubicBezTo>
                    <a:cubicBezTo>
                      <a:pt x="0" y="6"/>
                      <a:pt x="3" y="4"/>
                      <a:pt x="5" y="3"/>
                    </a:cubicBezTo>
                    <a:cubicBezTo>
                      <a:pt x="6" y="2"/>
                      <a:pt x="8" y="0"/>
                      <a:pt x="8"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2" name="Freeform 2665"/>
              <p:cNvSpPr>
                <a:spLocks noChangeAspect="1"/>
              </p:cNvSpPr>
              <p:nvPr/>
            </p:nvSpPr>
            <p:spPr bwMode="auto">
              <a:xfrm>
                <a:off x="2960" y="2635"/>
                <a:ext cx="5" cy="7"/>
              </a:xfrm>
              <a:custGeom>
                <a:avLst/>
                <a:gdLst>
                  <a:gd name="T0" fmla="*/ 3 w 4"/>
                  <a:gd name="T1" fmla="*/ 0 h 6"/>
                  <a:gd name="T2" fmla="*/ 5 w 4"/>
                  <a:gd name="T3" fmla="*/ 2 h 6"/>
                  <a:gd name="T4" fmla="*/ 3 w 4"/>
                  <a:gd name="T5" fmla="*/ 7 h 6"/>
                  <a:gd name="T6" fmla="*/ 0 w 4"/>
                  <a:gd name="T7" fmla="*/ 6 h 6"/>
                  <a:gd name="T8" fmla="*/ 3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2" y="0"/>
                    </a:moveTo>
                    <a:cubicBezTo>
                      <a:pt x="3" y="0"/>
                      <a:pt x="4" y="1"/>
                      <a:pt x="4" y="2"/>
                    </a:cubicBezTo>
                    <a:cubicBezTo>
                      <a:pt x="4" y="4"/>
                      <a:pt x="3" y="5"/>
                      <a:pt x="2" y="6"/>
                    </a:cubicBezTo>
                    <a:cubicBezTo>
                      <a:pt x="1" y="6"/>
                      <a:pt x="0" y="6"/>
                      <a:pt x="0" y="5"/>
                    </a:cubicBezTo>
                    <a:cubicBezTo>
                      <a:pt x="0" y="3"/>
                      <a:pt x="1" y="1"/>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3" name="Oval 2666"/>
              <p:cNvSpPr>
                <a:spLocks noChangeAspect="1" noChangeArrowheads="1"/>
              </p:cNvSpPr>
              <p:nvPr/>
            </p:nvSpPr>
            <p:spPr bwMode="auto">
              <a:xfrm>
                <a:off x="2488" y="2383"/>
                <a:ext cx="6" cy="5"/>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4" name="Freeform 2667"/>
              <p:cNvSpPr>
                <a:spLocks noChangeAspect="1"/>
              </p:cNvSpPr>
              <p:nvPr/>
            </p:nvSpPr>
            <p:spPr bwMode="auto">
              <a:xfrm>
                <a:off x="2502" y="2379"/>
                <a:ext cx="6" cy="5"/>
              </a:xfrm>
              <a:custGeom>
                <a:avLst/>
                <a:gdLst>
                  <a:gd name="T0" fmla="*/ 2 w 5"/>
                  <a:gd name="T1" fmla="*/ 0 h 4"/>
                  <a:gd name="T2" fmla="*/ 6 w 5"/>
                  <a:gd name="T3" fmla="*/ 3 h 4"/>
                  <a:gd name="T4" fmla="*/ 2 w 5"/>
                  <a:gd name="T5" fmla="*/ 5 h 4"/>
                  <a:gd name="T6" fmla="*/ 0 w 5"/>
                  <a:gd name="T7" fmla="*/ 3 h 4"/>
                  <a:gd name="T8" fmla="*/ 2 w 5"/>
                  <a:gd name="T9" fmla="*/ 0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2" y="0"/>
                    </a:moveTo>
                    <a:cubicBezTo>
                      <a:pt x="3" y="0"/>
                      <a:pt x="5" y="1"/>
                      <a:pt x="5" y="2"/>
                    </a:cubicBezTo>
                    <a:cubicBezTo>
                      <a:pt x="5" y="4"/>
                      <a:pt x="3" y="4"/>
                      <a:pt x="2" y="4"/>
                    </a:cubicBezTo>
                    <a:cubicBezTo>
                      <a:pt x="1" y="4"/>
                      <a:pt x="0" y="3"/>
                      <a:pt x="0" y="2"/>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5" name="Oval 2668"/>
              <p:cNvSpPr>
                <a:spLocks noChangeAspect="1" noChangeArrowheads="1"/>
              </p:cNvSpPr>
              <p:nvPr/>
            </p:nvSpPr>
            <p:spPr bwMode="auto">
              <a:xfrm>
                <a:off x="2512" y="2361"/>
                <a:ext cx="6"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6" name="Freeform 2669"/>
              <p:cNvSpPr>
                <a:spLocks noChangeAspect="1"/>
              </p:cNvSpPr>
              <p:nvPr/>
            </p:nvSpPr>
            <p:spPr bwMode="auto">
              <a:xfrm>
                <a:off x="2492" y="2354"/>
                <a:ext cx="7" cy="5"/>
              </a:xfrm>
              <a:custGeom>
                <a:avLst/>
                <a:gdLst>
                  <a:gd name="T0" fmla="*/ 4 w 6"/>
                  <a:gd name="T1" fmla="*/ 0 h 4"/>
                  <a:gd name="T2" fmla="*/ 6 w 6"/>
                  <a:gd name="T3" fmla="*/ 3 h 4"/>
                  <a:gd name="T4" fmla="*/ 2 w 6"/>
                  <a:gd name="T5" fmla="*/ 4 h 4"/>
                  <a:gd name="T6" fmla="*/ 0 w 6"/>
                  <a:gd name="T7" fmla="*/ 1 h 4"/>
                  <a:gd name="T8" fmla="*/ 4 w 6"/>
                  <a:gd name="T9" fmla="*/ 0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3" y="0"/>
                    </a:moveTo>
                    <a:cubicBezTo>
                      <a:pt x="4" y="0"/>
                      <a:pt x="6" y="1"/>
                      <a:pt x="5" y="2"/>
                    </a:cubicBezTo>
                    <a:cubicBezTo>
                      <a:pt x="5" y="3"/>
                      <a:pt x="3" y="4"/>
                      <a:pt x="2" y="3"/>
                    </a:cubicBezTo>
                    <a:cubicBezTo>
                      <a:pt x="1" y="3"/>
                      <a:pt x="0" y="2"/>
                      <a:pt x="0" y="1"/>
                    </a:cubicBezTo>
                    <a:cubicBezTo>
                      <a:pt x="0"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7" name="Freeform 2670"/>
              <p:cNvSpPr>
                <a:spLocks noChangeAspect="1"/>
              </p:cNvSpPr>
              <p:nvPr/>
            </p:nvSpPr>
            <p:spPr bwMode="auto">
              <a:xfrm>
                <a:off x="2512" y="2352"/>
                <a:ext cx="4" cy="3"/>
              </a:xfrm>
              <a:custGeom>
                <a:avLst/>
                <a:gdLst>
                  <a:gd name="T0" fmla="*/ 1 w 3"/>
                  <a:gd name="T1" fmla="*/ 0 h 3"/>
                  <a:gd name="T2" fmla="*/ 4 w 3"/>
                  <a:gd name="T3" fmla="*/ 1 h 3"/>
                  <a:gd name="T4" fmla="*/ 3 w 3"/>
                  <a:gd name="T5" fmla="*/ 3 h 3"/>
                  <a:gd name="T6" fmla="*/ 0 w 3"/>
                  <a:gd name="T7" fmla="*/ 1 h 3"/>
                  <a:gd name="T8" fmla="*/ 1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0"/>
                    </a:moveTo>
                    <a:cubicBezTo>
                      <a:pt x="2" y="0"/>
                      <a:pt x="3" y="0"/>
                      <a:pt x="3" y="1"/>
                    </a:cubicBezTo>
                    <a:cubicBezTo>
                      <a:pt x="3" y="2"/>
                      <a:pt x="2" y="2"/>
                      <a:pt x="2" y="3"/>
                    </a:cubicBezTo>
                    <a:cubicBezTo>
                      <a:pt x="1" y="3"/>
                      <a:pt x="0" y="2"/>
                      <a:pt x="0" y="1"/>
                    </a:cubicBezTo>
                    <a:cubicBezTo>
                      <a:pt x="0" y="1"/>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8" name="Freeform 2671"/>
              <p:cNvSpPr>
                <a:spLocks noChangeAspect="1"/>
              </p:cNvSpPr>
              <p:nvPr/>
            </p:nvSpPr>
            <p:spPr bwMode="auto">
              <a:xfrm>
                <a:off x="2482" y="2349"/>
                <a:ext cx="4" cy="4"/>
              </a:xfrm>
              <a:custGeom>
                <a:avLst/>
                <a:gdLst>
                  <a:gd name="T0" fmla="*/ 1 w 3"/>
                  <a:gd name="T1" fmla="*/ 0 h 3"/>
                  <a:gd name="T2" fmla="*/ 4 w 3"/>
                  <a:gd name="T3" fmla="*/ 1 h 3"/>
                  <a:gd name="T4" fmla="*/ 3 w 3"/>
                  <a:gd name="T5" fmla="*/ 4 h 3"/>
                  <a:gd name="T6" fmla="*/ 0 w 3"/>
                  <a:gd name="T7" fmla="*/ 3 h 3"/>
                  <a:gd name="T8" fmla="*/ 1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0"/>
                    </a:moveTo>
                    <a:cubicBezTo>
                      <a:pt x="2" y="0"/>
                      <a:pt x="3" y="0"/>
                      <a:pt x="3" y="1"/>
                    </a:cubicBezTo>
                    <a:cubicBezTo>
                      <a:pt x="3" y="2"/>
                      <a:pt x="2" y="3"/>
                      <a:pt x="2" y="3"/>
                    </a:cubicBezTo>
                    <a:cubicBezTo>
                      <a:pt x="1" y="3"/>
                      <a:pt x="0" y="2"/>
                      <a:pt x="0" y="2"/>
                    </a:cubicBezTo>
                    <a:cubicBezTo>
                      <a:pt x="0" y="1"/>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69" name="Freeform 2672"/>
              <p:cNvSpPr>
                <a:spLocks noChangeAspect="1"/>
              </p:cNvSpPr>
              <p:nvPr/>
            </p:nvSpPr>
            <p:spPr bwMode="auto">
              <a:xfrm>
                <a:off x="2506" y="2378"/>
                <a:ext cx="5" cy="4"/>
              </a:xfrm>
              <a:custGeom>
                <a:avLst/>
                <a:gdLst>
                  <a:gd name="T0" fmla="*/ 3 w 4"/>
                  <a:gd name="T1" fmla="*/ 0 h 3"/>
                  <a:gd name="T2" fmla="*/ 5 w 4"/>
                  <a:gd name="T3" fmla="*/ 1 h 3"/>
                  <a:gd name="T4" fmla="*/ 3 w 4"/>
                  <a:gd name="T5" fmla="*/ 3 h 3"/>
                  <a:gd name="T6" fmla="*/ 0 w 4"/>
                  <a:gd name="T7" fmla="*/ 1 h 3"/>
                  <a:gd name="T8" fmla="*/ 3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0"/>
                    </a:moveTo>
                    <a:cubicBezTo>
                      <a:pt x="2" y="0"/>
                      <a:pt x="4" y="0"/>
                      <a:pt x="4" y="1"/>
                    </a:cubicBezTo>
                    <a:cubicBezTo>
                      <a:pt x="4" y="2"/>
                      <a:pt x="3" y="2"/>
                      <a:pt x="2" y="2"/>
                    </a:cubicBezTo>
                    <a:cubicBezTo>
                      <a:pt x="1" y="3"/>
                      <a:pt x="0" y="2"/>
                      <a:pt x="0" y="1"/>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0" name="Freeform 2673"/>
              <p:cNvSpPr>
                <a:spLocks noChangeAspect="1"/>
              </p:cNvSpPr>
              <p:nvPr/>
            </p:nvSpPr>
            <p:spPr bwMode="auto">
              <a:xfrm>
                <a:off x="2482" y="2384"/>
                <a:ext cx="4" cy="3"/>
              </a:xfrm>
              <a:custGeom>
                <a:avLst/>
                <a:gdLst>
                  <a:gd name="T0" fmla="*/ 1 w 3"/>
                  <a:gd name="T1" fmla="*/ 0 h 2"/>
                  <a:gd name="T2" fmla="*/ 4 w 3"/>
                  <a:gd name="T3" fmla="*/ 2 h 2"/>
                  <a:gd name="T4" fmla="*/ 3 w 3"/>
                  <a:gd name="T5" fmla="*/ 3 h 2"/>
                  <a:gd name="T6" fmla="*/ 0 w 3"/>
                  <a:gd name="T7" fmla="*/ 3 h 2"/>
                  <a:gd name="T8" fmla="*/ 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2" y="0"/>
                      <a:pt x="3" y="1"/>
                      <a:pt x="3" y="1"/>
                    </a:cubicBezTo>
                    <a:cubicBezTo>
                      <a:pt x="3" y="2"/>
                      <a:pt x="2" y="2"/>
                      <a:pt x="2" y="2"/>
                    </a:cubicBezTo>
                    <a:cubicBezTo>
                      <a:pt x="1" y="2"/>
                      <a:pt x="0" y="2"/>
                      <a:pt x="0" y="2"/>
                    </a:cubicBezTo>
                    <a:cubicBezTo>
                      <a:pt x="0" y="1"/>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1" name="Freeform 2674"/>
              <p:cNvSpPr>
                <a:spLocks noChangeAspect="1"/>
              </p:cNvSpPr>
              <p:nvPr/>
            </p:nvSpPr>
            <p:spPr bwMode="auto">
              <a:xfrm>
                <a:off x="2478" y="2343"/>
                <a:ext cx="6" cy="5"/>
              </a:xfrm>
              <a:custGeom>
                <a:avLst/>
                <a:gdLst>
                  <a:gd name="T0" fmla="*/ 1 w 5"/>
                  <a:gd name="T1" fmla="*/ 1 h 4"/>
                  <a:gd name="T2" fmla="*/ 5 w 5"/>
                  <a:gd name="T3" fmla="*/ 1 h 4"/>
                  <a:gd name="T4" fmla="*/ 4 w 5"/>
                  <a:gd name="T5" fmla="*/ 5 h 4"/>
                  <a:gd name="T6" fmla="*/ 0 w 5"/>
                  <a:gd name="T7" fmla="*/ 4 h 4"/>
                  <a:gd name="T8" fmla="*/ 1 w 5"/>
                  <a:gd name="T9" fmla="*/ 1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1" y="1"/>
                    </a:moveTo>
                    <a:cubicBezTo>
                      <a:pt x="2" y="0"/>
                      <a:pt x="4" y="1"/>
                      <a:pt x="4" y="1"/>
                    </a:cubicBezTo>
                    <a:cubicBezTo>
                      <a:pt x="5" y="2"/>
                      <a:pt x="4" y="4"/>
                      <a:pt x="3" y="4"/>
                    </a:cubicBezTo>
                    <a:cubicBezTo>
                      <a:pt x="2" y="4"/>
                      <a:pt x="0" y="4"/>
                      <a:pt x="0" y="3"/>
                    </a:cubicBezTo>
                    <a:cubicBezTo>
                      <a:pt x="0" y="3"/>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2" name="Freeform 2675"/>
              <p:cNvSpPr>
                <a:spLocks noChangeAspect="1"/>
              </p:cNvSpPr>
              <p:nvPr/>
            </p:nvSpPr>
            <p:spPr bwMode="auto">
              <a:xfrm>
                <a:off x="2640" y="2136"/>
                <a:ext cx="13" cy="17"/>
              </a:xfrm>
              <a:custGeom>
                <a:avLst/>
                <a:gdLst>
                  <a:gd name="T0" fmla="*/ 13 w 11"/>
                  <a:gd name="T1" fmla="*/ 1 h 14"/>
                  <a:gd name="T2" fmla="*/ 11 w 11"/>
                  <a:gd name="T3" fmla="*/ 11 h 14"/>
                  <a:gd name="T4" fmla="*/ 2 w 11"/>
                  <a:gd name="T5" fmla="*/ 15 h 14"/>
                  <a:gd name="T6" fmla="*/ 8 w 11"/>
                  <a:gd name="T7" fmla="*/ 6 h 14"/>
                  <a:gd name="T8" fmla="*/ 11 w 11"/>
                  <a:gd name="T9" fmla="*/ 0 h 14"/>
                  <a:gd name="T10" fmla="*/ 13 w 11"/>
                  <a:gd name="T11" fmla="*/ 1 h 14"/>
                  <a:gd name="T12" fmla="*/ 0 60000 65536"/>
                  <a:gd name="T13" fmla="*/ 0 60000 65536"/>
                  <a:gd name="T14" fmla="*/ 0 60000 65536"/>
                  <a:gd name="T15" fmla="*/ 0 60000 65536"/>
                  <a:gd name="T16" fmla="*/ 0 60000 65536"/>
                  <a:gd name="T17" fmla="*/ 0 60000 65536"/>
                  <a:gd name="T18" fmla="*/ 0 w 11"/>
                  <a:gd name="T19" fmla="*/ 0 h 14"/>
                  <a:gd name="T20" fmla="*/ 11 w 11"/>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1" h="14">
                    <a:moveTo>
                      <a:pt x="11" y="1"/>
                    </a:moveTo>
                    <a:cubicBezTo>
                      <a:pt x="11" y="4"/>
                      <a:pt x="11" y="7"/>
                      <a:pt x="9" y="9"/>
                    </a:cubicBezTo>
                    <a:cubicBezTo>
                      <a:pt x="8" y="11"/>
                      <a:pt x="3" y="14"/>
                      <a:pt x="2" y="12"/>
                    </a:cubicBezTo>
                    <a:cubicBezTo>
                      <a:pt x="0" y="9"/>
                      <a:pt x="5" y="8"/>
                      <a:pt x="7" y="5"/>
                    </a:cubicBezTo>
                    <a:cubicBezTo>
                      <a:pt x="8" y="4"/>
                      <a:pt x="8" y="2"/>
                      <a:pt x="9" y="0"/>
                    </a:cubicBezTo>
                    <a:cubicBezTo>
                      <a:pt x="10" y="0"/>
                      <a:pt x="11" y="0"/>
                      <a:pt x="1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3" name="Freeform 2676"/>
              <p:cNvSpPr>
                <a:spLocks noChangeAspect="1"/>
              </p:cNvSpPr>
              <p:nvPr/>
            </p:nvSpPr>
            <p:spPr bwMode="auto">
              <a:xfrm>
                <a:off x="2653" y="2125"/>
                <a:ext cx="9" cy="11"/>
              </a:xfrm>
              <a:custGeom>
                <a:avLst/>
                <a:gdLst>
                  <a:gd name="T0" fmla="*/ 8 w 8"/>
                  <a:gd name="T1" fmla="*/ 2 h 9"/>
                  <a:gd name="T2" fmla="*/ 6 w 8"/>
                  <a:gd name="T3" fmla="*/ 7 h 9"/>
                  <a:gd name="T4" fmla="*/ 1 w 8"/>
                  <a:gd name="T5" fmla="*/ 10 h 9"/>
                  <a:gd name="T6" fmla="*/ 1 w 8"/>
                  <a:gd name="T7" fmla="*/ 5 h 9"/>
                  <a:gd name="T8" fmla="*/ 8 w 8"/>
                  <a:gd name="T9" fmla="*/ 2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2"/>
                    </a:moveTo>
                    <a:cubicBezTo>
                      <a:pt x="8" y="2"/>
                      <a:pt x="6" y="5"/>
                      <a:pt x="5" y="6"/>
                    </a:cubicBezTo>
                    <a:cubicBezTo>
                      <a:pt x="4" y="7"/>
                      <a:pt x="2" y="9"/>
                      <a:pt x="1" y="8"/>
                    </a:cubicBezTo>
                    <a:cubicBezTo>
                      <a:pt x="0" y="7"/>
                      <a:pt x="0" y="5"/>
                      <a:pt x="1" y="4"/>
                    </a:cubicBezTo>
                    <a:cubicBezTo>
                      <a:pt x="3" y="2"/>
                      <a:pt x="5" y="0"/>
                      <a:pt x="7"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4" name="Freeform 2677"/>
              <p:cNvSpPr>
                <a:spLocks noChangeAspect="1"/>
              </p:cNvSpPr>
              <p:nvPr/>
            </p:nvSpPr>
            <p:spPr bwMode="auto">
              <a:xfrm>
                <a:off x="2623" y="2144"/>
                <a:ext cx="9" cy="10"/>
              </a:xfrm>
              <a:custGeom>
                <a:avLst/>
                <a:gdLst>
                  <a:gd name="T0" fmla="*/ 8 w 8"/>
                  <a:gd name="T1" fmla="*/ 1 h 8"/>
                  <a:gd name="T2" fmla="*/ 8 w 8"/>
                  <a:gd name="T3" fmla="*/ 6 h 8"/>
                  <a:gd name="T4" fmla="*/ 5 w 8"/>
                  <a:gd name="T5" fmla="*/ 10 h 8"/>
                  <a:gd name="T6" fmla="*/ 0 w 8"/>
                  <a:gd name="T7" fmla="*/ 7 h 8"/>
                  <a:gd name="T8" fmla="*/ 2 w 8"/>
                  <a:gd name="T9" fmla="*/ 1 h 8"/>
                  <a:gd name="T10" fmla="*/ 8 w 8"/>
                  <a:gd name="T11" fmla="*/ 1 h 8"/>
                  <a:gd name="T12" fmla="*/ 0 60000 65536"/>
                  <a:gd name="T13" fmla="*/ 0 60000 65536"/>
                  <a:gd name="T14" fmla="*/ 0 60000 65536"/>
                  <a:gd name="T15" fmla="*/ 0 60000 65536"/>
                  <a:gd name="T16" fmla="*/ 0 60000 65536"/>
                  <a:gd name="T17" fmla="*/ 0 60000 65536"/>
                  <a:gd name="T18" fmla="*/ 0 w 8"/>
                  <a:gd name="T19" fmla="*/ 0 h 8"/>
                  <a:gd name="T20" fmla="*/ 8 w 8"/>
                  <a:gd name="T21" fmla="*/ 8 h 8"/>
                </a:gdLst>
                <a:ahLst/>
                <a:cxnLst>
                  <a:cxn ang="T12">
                    <a:pos x="T0" y="T1"/>
                  </a:cxn>
                  <a:cxn ang="T13">
                    <a:pos x="T2" y="T3"/>
                  </a:cxn>
                  <a:cxn ang="T14">
                    <a:pos x="T4" y="T5"/>
                  </a:cxn>
                  <a:cxn ang="T15">
                    <a:pos x="T6" y="T7"/>
                  </a:cxn>
                  <a:cxn ang="T16">
                    <a:pos x="T8" y="T9"/>
                  </a:cxn>
                  <a:cxn ang="T17">
                    <a:pos x="T10" y="T11"/>
                  </a:cxn>
                </a:cxnLst>
                <a:rect l="T18" t="T19" r="T20" b="T21"/>
                <a:pathLst>
                  <a:path w="8" h="8">
                    <a:moveTo>
                      <a:pt x="7" y="1"/>
                    </a:moveTo>
                    <a:cubicBezTo>
                      <a:pt x="8" y="2"/>
                      <a:pt x="8" y="4"/>
                      <a:pt x="7" y="5"/>
                    </a:cubicBezTo>
                    <a:cubicBezTo>
                      <a:pt x="7" y="6"/>
                      <a:pt x="5" y="7"/>
                      <a:pt x="4" y="8"/>
                    </a:cubicBezTo>
                    <a:cubicBezTo>
                      <a:pt x="3" y="8"/>
                      <a:pt x="1" y="7"/>
                      <a:pt x="0" y="6"/>
                    </a:cubicBezTo>
                    <a:cubicBezTo>
                      <a:pt x="0" y="4"/>
                      <a:pt x="1" y="2"/>
                      <a:pt x="2" y="1"/>
                    </a:cubicBezTo>
                    <a:cubicBezTo>
                      <a:pt x="4" y="0"/>
                      <a:pt x="6" y="0"/>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5" name="Freeform 2678"/>
              <p:cNvSpPr>
                <a:spLocks noChangeAspect="1"/>
              </p:cNvSpPr>
              <p:nvPr/>
            </p:nvSpPr>
            <p:spPr bwMode="auto">
              <a:xfrm>
                <a:off x="2607" y="2138"/>
                <a:ext cx="13" cy="12"/>
              </a:xfrm>
              <a:custGeom>
                <a:avLst/>
                <a:gdLst>
                  <a:gd name="T0" fmla="*/ 13 w 11"/>
                  <a:gd name="T1" fmla="*/ 2 h 10"/>
                  <a:gd name="T2" fmla="*/ 5 w 11"/>
                  <a:gd name="T3" fmla="*/ 12 h 10"/>
                  <a:gd name="T4" fmla="*/ 1 w 11"/>
                  <a:gd name="T5" fmla="*/ 8 h 10"/>
                  <a:gd name="T6" fmla="*/ 1 w 11"/>
                  <a:gd name="T7" fmla="*/ 5 h 10"/>
                  <a:gd name="T8" fmla="*/ 8 w 11"/>
                  <a:gd name="T9" fmla="*/ 1 h 10"/>
                  <a:gd name="T10" fmla="*/ 13 w 11"/>
                  <a:gd name="T11" fmla="*/ 2 h 10"/>
                  <a:gd name="T12" fmla="*/ 0 60000 65536"/>
                  <a:gd name="T13" fmla="*/ 0 60000 65536"/>
                  <a:gd name="T14" fmla="*/ 0 60000 65536"/>
                  <a:gd name="T15" fmla="*/ 0 60000 65536"/>
                  <a:gd name="T16" fmla="*/ 0 60000 65536"/>
                  <a:gd name="T17" fmla="*/ 0 60000 65536"/>
                  <a:gd name="T18" fmla="*/ 0 w 11"/>
                  <a:gd name="T19" fmla="*/ 0 h 10"/>
                  <a:gd name="T20" fmla="*/ 11 w 11"/>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1" h="10">
                    <a:moveTo>
                      <a:pt x="11" y="2"/>
                    </a:moveTo>
                    <a:cubicBezTo>
                      <a:pt x="9" y="5"/>
                      <a:pt x="7" y="8"/>
                      <a:pt x="4" y="10"/>
                    </a:cubicBezTo>
                    <a:cubicBezTo>
                      <a:pt x="3" y="10"/>
                      <a:pt x="2" y="8"/>
                      <a:pt x="1" y="7"/>
                    </a:cubicBezTo>
                    <a:cubicBezTo>
                      <a:pt x="1" y="6"/>
                      <a:pt x="0" y="5"/>
                      <a:pt x="1" y="4"/>
                    </a:cubicBezTo>
                    <a:cubicBezTo>
                      <a:pt x="3" y="2"/>
                      <a:pt x="5" y="1"/>
                      <a:pt x="7" y="1"/>
                    </a:cubicBezTo>
                    <a:cubicBezTo>
                      <a:pt x="8" y="0"/>
                      <a:pt x="11" y="1"/>
                      <a:pt x="1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6" name="Freeform 2679"/>
              <p:cNvSpPr>
                <a:spLocks noChangeAspect="1"/>
              </p:cNvSpPr>
              <p:nvPr/>
            </p:nvSpPr>
            <p:spPr bwMode="auto">
              <a:xfrm>
                <a:off x="2600" y="2145"/>
                <a:ext cx="7" cy="6"/>
              </a:xfrm>
              <a:custGeom>
                <a:avLst/>
                <a:gdLst>
                  <a:gd name="T0" fmla="*/ 1 w 6"/>
                  <a:gd name="T1" fmla="*/ 1 h 5"/>
                  <a:gd name="T2" fmla="*/ 7 w 6"/>
                  <a:gd name="T3" fmla="*/ 4 h 5"/>
                  <a:gd name="T4" fmla="*/ 4 w 6"/>
                  <a:gd name="T5" fmla="*/ 5 h 5"/>
                  <a:gd name="T6" fmla="*/ 1 w 6"/>
                  <a:gd name="T7" fmla="*/ 1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1" y="1"/>
                    </a:moveTo>
                    <a:cubicBezTo>
                      <a:pt x="3" y="0"/>
                      <a:pt x="5" y="1"/>
                      <a:pt x="6" y="3"/>
                    </a:cubicBezTo>
                    <a:cubicBezTo>
                      <a:pt x="6" y="4"/>
                      <a:pt x="4" y="5"/>
                      <a:pt x="3" y="4"/>
                    </a:cubicBezTo>
                    <a:cubicBezTo>
                      <a:pt x="2" y="4"/>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7" name="Freeform 2680"/>
              <p:cNvSpPr>
                <a:spLocks noChangeAspect="1"/>
              </p:cNvSpPr>
              <p:nvPr/>
            </p:nvSpPr>
            <p:spPr bwMode="auto">
              <a:xfrm>
                <a:off x="2590" y="2153"/>
                <a:ext cx="6" cy="7"/>
              </a:xfrm>
              <a:custGeom>
                <a:avLst/>
                <a:gdLst>
                  <a:gd name="T0" fmla="*/ 5 w 5"/>
                  <a:gd name="T1" fmla="*/ 0 h 6"/>
                  <a:gd name="T2" fmla="*/ 4 w 5"/>
                  <a:gd name="T3" fmla="*/ 6 h 6"/>
                  <a:gd name="T4" fmla="*/ 1 w 5"/>
                  <a:gd name="T5" fmla="*/ 2 h 6"/>
                  <a:gd name="T6" fmla="*/ 5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4" y="0"/>
                    </a:moveTo>
                    <a:cubicBezTo>
                      <a:pt x="5" y="2"/>
                      <a:pt x="4" y="4"/>
                      <a:pt x="3" y="5"/>
                    </a:cubicBezTo>
                    <a:cubicBezTo>
                      <a:pt x="2" y="6"/>
                      <a:pt x="0" y="3"/>
                      <a:pt x="1" y="2"/>
                    </a:cubicBezTo>
                    <a:cubicBezTo>
                      <a:pt x="1" y="1"/>
                      <a:pt x="3"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8" name="Freeform 2681"/>
              <p:cNvSpPr>
                <a:spLocks noChangeAspect="1"/>
              </p:cNvSpPr>
              <p:nvPr/>
            </p:nvSpPr>
            <p:spPr bwMode="auto">
              <a:xfrm>
                <a:off x="2592" y="2132"/>
                <a:ext cx="4" cy="9"/>
              </a:xfrm>
              <a:custGeom>
                <a:avLst/>
                <a:gdLst>
                  <a:gd name="T0" fmla="*/ 4 w 4"/>
                  <a:gd name="T1" fmla="*/ 3 h 7"/>
                  <a:gd name="T2" fmla="*/ 3 w 4"/>
                  <a:gd name="T3" fmla="*/ 9 h 7"/>
                  <a:gd name="T4" fmla="*/ 1 w 4"/>
                  <a:gd name="T5" fmla="*/ 5 h 7"/>
                  <a:gd name="T6" fmla="*/ 1 w 4"/>
                  <a:gd name="T7" fmla="*/ 1 h 7"/>
                  <a:gd name="T8" fmla="*/ 4 w 4"/>
                  <a:gd name="T9" fmla="*/ 3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4" y="2"/>
                    </a:moveTo>
                    <a:cubicBezTo>
                      <a:pt x="4" y="4"/>
                      <a:pt x="4" y="6"/>
                      <a:pt x="3" y="7"/>
                    </a:cubicBezTo>
                    <a:cubicBezTo>
                      <a:pt x="2" y="7"/>
                      <a:pt x="1" y="5"/>
                      <a:pt x="1" y="4"/>
                    </a:cubicBezTo>
                    <a:cubicBezTo>
                      <a:pt x="0" y="3"/>
                      <a:pt x="0" y="1"/>
                      <a:pt x="1" y="1"/>
                    </a:cubicBezTo>
                    <a:cubicBezTo>
                      <a:pt x="2"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79" name="Freeform 2682"/>
              <p:cNvSpPr>
                <a:spLocks noChangeAspect="1"/>
              </p:cNvSpPr>
              <p:nvPr/>
            </p:nvSpPr>
            <p:spPr bwMode="auto">
              <a:xfrm>
                <a:off x="2605" y="2059"/>
                <a:ext cx="9" cy="5"/>
              </a:xfrm>
              <a:custGeom>
                <a:avLst/>
                <a:gdLst>
                  <a:gd name="T0" fmla="*/ 3 w 8"/>
                  <a:gd name="T1" fmla="*/ 0 h 4"/>
                  <a:gd name="T2" fmla="*/ 9 w 8"/>
                  <a:gd name="T3" fmla="*/ 3 h 4"/>
                  <a:gd name="T4" fmla="*/ 5 w 8"/>
                  <a:gd name="T5" fmla="*/ 5 h 4"/>
                  <a:gd name="T6" fmla="*/ 0 w 8"/>
                  <a:gd name="T7" fmla="*/ 3 h 4"/>
                  <a:gd name="T8" fmla="*/ 3 w 8"/>
                  <a:gd name="T9" fmla="*/ 0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3" y="0"/>
                    </a:moveTo>
                    <a:cubicBezTo>
                      <a:pt x="5" y="0"/>
                      <a:pt x="7" y="0"/>
                      <a:pt x="8" y="2"/>
                    </a:cubicBezTo>
                    <a:cubicBezTo>
                      <a:pt x="8" y="4"/>
                      <a:pt x="5" y="4"/>
                      <a:pt x="4" y="4"/>
                    </a:cubicBezTo>
                    <a:cubicBezTo>
                      <a:pt x="2" y="4"/>
                      <a:pt x="0" y="4"/>
                      <a:pt x="0" y="2"/>
                    </a:cubicBezTo>
                    <a:cubicBezTo>
                      <a:pt x="0" y="1"/>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0" name="Freeform 2683"/>
              <p:cNvSpPr>
                <a:spLocks noChangeAspect="1"/>
              </p:cNvSpPr>
              <p:nvPr/>
            </p:nvSpPr>
            <p:spPr bwMode="auto">
              <a:xfrm>
                <a:off x="3648" y="2433"/>
                <a:ext cx="6" cy="3"/>
              </a:xfrm>
              <a:custGeom>
                <a:avLst/>
                <a:gdLst>
                  <a:gd name="T0" fmla="*/ 4 w 5"/>
                  <a:gd name="T1" fmla="*/ 2 h 2"/>
                  <a:gd name="T2" fmla="*/ 5 w 5"/>
                  <a:gd name="T3" fmla="*/ 3 h 2"/>
                  <a:gd name="T4" fmla="*/ 2 w 5"/>
                  <a:gd name="T5" fmla="*/ 3 h 2"/>
                  <a:gd name="T6" fmla="*/ 0 w 5"/>
                  <a:gd name="T7" fmla="*/ 2 h 2"/>
                  <a:gd name="T8" fmla="*/ 4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3" y="1"/>
                    </a:moveTo>
                    <a:cubicBezTo>
                      <a:pt x="3" y="1"/>
                      <a:pt x="5" y="1"/>
                      <a:pt x="4" y="2"/>
                    </a:cubicBezTo>
                    <a:cubicBezTo>
                      <a:pt x="4" y="2"/>
                      <a:pt x="3" y="2"/>
                      <a:pt x="2" y="2"/>
                    </a:cubicBezTo>
                    <a:cubicBezTo>
                      <a:pt x="1" y="2"/>
                      <a:pt x="0" y="2"/>
                      <a:pt x="0" y="1"/>
                    </a:cubicBezTo>
                    <a:cubicBezTo>
                      <a:pt x="0"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1" name="Freeform 2684"/>
              <p:cNvSpPr>
                <a:spLocks noChangeAspect="1"/>
              </p:cNvSpPr>
              <p:nvPr/>
            </p:nvSpPr>
            <p:spPr bwMode="auto">
              <a:xfrm>
                <a:off x="4373" y="2529"/>
                <a:ext cx="1" cy="5"/>
              </a:xfrm>
              <a:custGeom>
                <a:avLst/>
                <a:gdLst>
                  <a:gd name="T0" fmla="*/ 1 w 1"/>
                  <a:gd name="T1" fmla="*/ 4 h 4"/>
                  <a:gd name="T2" fmla="*/ 0 w 1"/>
                  <a:gd name="T3" fmla="*/ 5 h 4"/>
                  <a:gd name="T4" fmla="*/ 0 w 1"/>
                  <a:gd name="T5" fmla="*/ 3 h 4"/>
                  <a:gd name="T6" fmla="*/ 0 w 1"/>
                  <a:gd name="T7" fmla="*/ 0 h 4"/>
                  <a:gd name="T8" fmla="*/ 1 w 1"/>
                  <a:gd name="T9" fmla="*/ 4 h 4"/>
                  <a:gd name="T10" fmla="*/ 0 60000 65536"/>
                  <a:gd name="T11" fmla="*/ 0 60000 65536"/>
                  <a:gd name="T12" fmla="*/ 0 60000 65536"/>
                  <a:gd name="T13" fmla="*/ 0 60000 65536"/>
                  <a:gd name="T14" fmla="*/ 0 60000 65536"/>
                  <a:gd name="T15" fmla="*/ 0 w 1"/>
                  <a:gd name="T16" fmla="*/ 0 h 4"/>
                  <a:gd name="T17" fmla="*/ 1 w 1"/>
                  <a:gd name="T18" fmla="*/ 4 h 4"/>
                </a:gdLst>
                <a:ahLst/>
                <a:cxnLst>
                  <a:cxn ang="T10">
                    <a:pos x="T0" y="T1"/>
                  </a:cxn>
                  <a:cxn ang="T11">
                    <a:pos x="T2" y="T3"/>
                  </a:cxn>
                  <a:cxn ang="T12">
                    <a:pos x="T4" y="T5"/>
                  </a:cxn>
                  <a:cxn ang="T13">
                    <a:pos x="T6" y="T7"/>
                  </a:cxn>
                  <a:cxn ang="T14">
                    <a:pos x="T8" y="T9"/>
                  </a:cxn>
                </a:cxnLst>
                <a:rect l="T15" t="T16" r="T17" b="T18"/>
                <a:pathLst>
                  <a:path w="1" h="4">
                    <a:moveTo>
                      <a:pt x="1" y="3"/>
                    </a:moveTo>
                    <a:cubicBezTo>
                      <a:pt x="1" y="3"/>
                      <a:pt x="1" y="4"/>
                      <a:pt x="0" y="4"/>
                    </a:cubicBezTo>
                    <a:cubicBezTo>
                      <a:pt x="0" y="4"/>
                      <a:pt x="0" y="3"/>
                      <a:pt x="0" y="2"/>
                    </a:cubicBezTo>
                    <a:cubicBezTo>
                      <a:pt x="0" y="2"/>
                      <a:pt x="0" y="0"/>
                      <a:pt x="0" y="0"/>
                    </a:cubicBezTo>
                    <a:cubicBezTo>
                      <a:pt x="1" y="0"/>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2" name="Freeform 2685"/>
              <p:cNvSpPr>
                <a:spLocks noChangeAspect="1"/>
              </p:cNvSpPr>
              <p:nvPr/>
            </p:nvSpPr>
            <p:spPr bwMode="auto">
              <a:xfrm>
                <a:off x="4345" y="2417"/>
                <a:ext cx="1" cy="4"/>
              </a:xfrm>
              <a:custGeom>
                <a:avLst/>
                <a:gdLst>
                  <a:gd name="T0" fmla="*/ 1 w 1"/>
                  <a:gd name="T1" fmla="*/ 3 h 4"/>
                  <a:gd name="T2" fmla="*/ 1 w 1"/>
                  <a:gd name="T3" fmla="*/ 4 h 4"/>
                  <a:gd name="T4" fmla="*/ 0 w 1"/>
                  <a:gd name="T5" fmla="*/ 2 h 4"/>
                  <a:gd name="T6" fmla="*/ 0 w 1"/>
                  <a:gd name="T7" fmla="*/ 0 h 4"/>
                  <a:gd name="T8" fmla="*/ 1 w 1"/>
                  <a:gd name="T9" fmla="*/ 3 h 4"/>
                  <a:gd name="T10" fmla="*/ 0 60000 65536"/>
                  <a:gd name="T11" fmla="*/ 0 60000 65536"/>
                  <a:gd name="T12" fmla="*/ 0 60000 65536"/>
                  <a:gd name="T13" fmla="*/ 0 60000 65536"/>
                  <a:gd name="T14" fmla="*/ 0 60000 65536"/>
                  <a:gd name="T15" fmla="*/ 0 w 1"/>
                  <a:gd name="T16" fmla="*/ 0 h 4"/>
                  <a:gd name="T17" fmla="*/ 1 w 1"/>
                  <a:gd name="T18" fmla="*/ 4 h 4"/>
                </a:gdLst>
                <a:ahLst/>
                <a:cxnLst>
                  <a:cxn ang="T10">
                    <a:pos x="T0" y="T1"/>
                  </a:cxn>
                  <a:cxn ang="T11">
                    <a:pos x="T2" y="T3"/>
                  </a:cxn>
                  <a:cxn ang="T12">
                    <a:pos x="T4" y="T5"/>
                  </a:cxn>
                  <a:cxn ang="T13">
                    <a:pos x="T6" y="T7"/>
                  </a:cxn>
                  <a:cxn ang="T14">
                    <a:pos x="T8" y="T9"/>
                  </a:cxn>
                </a:cxnLst>
                <a:rect l="T15" t="T16" r="T17" b="T18"/>
                <a:pathLst>
                  <a:path w="1" h="4">
                    <a:moveTo>
                      <a:pt x="1" y="3"/>
                    </a:moveTo>
                    <a:cubicBezTo>
                      <a:pt x="1" y="3"/>
                      <a:pt x="1" y="4"/>
                      <a:pt x="1" y="4"/>
                    </a:cubicBezTo>
                    <a:cubicBezTo>
                      <a:pt x="0" y="4"/>
                      <a:pt x="0" y="3"/>
                      <a:pt x="0" y="2"/>
                    </a:cubicBezTo>
                    <a:cubicBezTo>
                      <a:pt x="0" y="1"/>
                      <a:pt x="0" y="0"/>
                      <a:pt x="0" y="0"/>
                    </a:cubicBezTo>
                    <a:cubicBezTo>
                      <a:pt x="1" y="0"/>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3" name="Freeform 2686"/>
              <p:cNvSpPr>
                <a:spLocks noChangeAspect="1"/>
              </p:cNvSpPr>
              <p:nvPr/>
            </p:nvSpPr>
            <p:spPr bwMode="auto">
              <a:xfrm>
                <a:off x="4343" y="2441"/>
                <a:ext cx="2" cy="6"/>
              </a:xfrm>
              <a:custGeom>
                <a:avLst/>
                <a:gdLst>
                  <a:gd name="T0" fmla="*/ 2 w 2"/>
                  <a:gd name="T1" fmla="*/ 4 h 5"/>
                  <a:gd name="T2" fmla="*/ 1 w 2"/>
                  <a:gd name="T3" fmla="*/ 6 h 5"/>
                  <a:gd name="T4" fmla="*/ 0 w 2"/>
                  <a:gd name="T5" fmla="*/ 4 h 5"/>
                  <a:gd name="T6" fmla="*/ 1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1" y="5"/>
                      <a:pt x="1" y="5"/>
                    </a:cubicBezTo>
                    <a:cubicBezTo>
                      <a:pt x="0" y="5"/>
                      <a:pt x="0" y="3"/>
                      <a:pt x="0" y="3"/>
                    </a:cubicBezTo>
                    <a:cubicBezTo>
                      <a:pt x="0" y="2"/>
                      <a:pt x="1" y="0"/>
                      <a:pt x="1"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4" name="Freeform 2687"/>
              <p:cNvSpPr>
                <a:spLocks noChangeAspect="1"/>
              </p:cNvSpPr>
              <p:nvPr/>
            </p:nvSpPr>
            <p:spPr bwMode="auto">
              <a:xfrm>
                <a:off x="4345" y="2456"/>
                <a:ext cx="3" cy="6"/>
              </a:xfrm>
              <a:custGeom>
                <a:avLst/>
                <a:gdLst>
                  <a:gd name="T0" fmla="*/ 3 w 2"/>
                  <a:gd name="T1" fmla="*/ 4 h 5"/>
                  <a:gd name="T2" fmla="*/ 3 w 2"/>
                  <a:gd name="T3" fmla="*/ 6 h 5"/>
                  <a:gd name="T4" fmla="*/ 2 w 2"/>
                  <a:gd name="T5" fmla="*/ 4 h 5"/>
                  <a:gd name="T6" fmla="*/ 2 w 2"/>
                  <a:gd name="T7" fmla="*/ 0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3"/>
                      <a:pt x="2" y="5"/>
                      <a:pt x="2" y="5"/>
                    </a:cubicBezTo>
                    <a:cubicBezTo>
                      <a:pt x="1" y="4"/>
                      <a:pt x="1" y="3"/>
                      <a:pt x="1" y="3"/>
                    </a:cubicBezTo>
                    <a:cubicBezTo>
                      <a:pt x="1" y="2"/>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5" name="Freeform 2688"/>
              <p:cNvSpPr>
                <a:spLocks noChangeAspect="1"/>
              </p:cNvSpPr>
              <p:nvPr/>
            </p:nvSpPr>
            <p:spPr bwMode="auto">
              <a:xfrm>
                <a:off x="4346" y="2471"/>
                <a:ext cx="4" cy="6"/>
              </a:xfrm>
              <a:custGeom>
                <a:avLst/>
                <a:gdLst>
                  <a:gd name="T0" fmla="*/ 3 w 3"/>
                  <a:gd name="T1" fmla="*/ 4 h 5"/>
                  <a:gd name="T2" fmla="*/ 0 w 3"/>
                  <a:gd name="T3" fmla="*/ 6 h 5"/>
                  <a:gd name="T4" fmla="*/ 0 w 3"/>
                  <a:gd name="T5" fmla="*/ 2 h 5"/>
                  <a:gd name="T6" fmla="*/ 3 w 3"/>
                  <a:gd name="T7" fmla="*/ 0 h 5"/>
                  <a:gd name="T8" fmla="*/ 3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3"/>
                    </a:moveTo>
                    <a:cubicBezTo>
                      <a:pt x="1" y="4"/>
                      <a:pt x="1" y="5"/>
                      <a:pt x="0" y="5"/>
                    </a:cubicBezTo>
                    <a:cubicBezTo>
                      <a:pt x="0" y="4"/>
                      <a:pt x="0" y="3"/>
                      <a:pt x="0" y="2"/>
                    </a:cubicBezTo>
                    <a:cubicBezTo>
                      <a:pt x="1" y="2"/>
                      <a:pt x="2" y="0"/>
                      <a:pt x="2" y="0"/>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6" name="Freeform 2689"/>
              <p:cNvSpPr>
                <a:spLocks noChangeAspect="1"/>
              </p:cNvSpPr>
              <p:nvPr/>
            </p:nvSpPr>
            <p:spPr bwMode="auto">
              <a:xfrm>
                <a:off x="4346" y="2425"/>
                <a:ext cx="3" cy="6"/>
              </a:xfrm>
              <a:custGeom>
                <a:avLst/>
                <a:gdLst>
                  <a:gd name="T0" fmla="*/ 3 w 2"/>
                  <a:gd name="T1" fmla="*/ 4 h 5"/>
                  <a:gd name="T2" fmla="*/ 2 w 2"/>
                  <a:gd name="T3" fmla="*/ 6 h 5"/>
                  <a:gd name="T4" fmla="*/ 0 w 2"/>
                  <a:gd name="T5" fmla="*/ 4 h 5"/>
                  <a:gd name="T6" fmla="*/ 2 w 2"/>
                  <a:gd name="T7" fmla="*/ 1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2" y="5"/>
                      <a:pt x="1" y="5"/>
                    </a:cubicBezTo>
                    <a:cubicBezTo>
                      <a:pt x="0" y="5"/>
                      <a:pt x="0" y="4"/>
                      <a:pt x="0" y="3"/>
                    </a:cubicBezTo>
                    <a:cubicBezTo>
                      <a:pt x="0" y="2"/>
                      <a:pt x="0" y="0"/>
                      <a:pt x="1" y="1"/>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7" name="Freeform 2690"/>
              <p:cNvSpPr>
                <a:spLocks noChangeAspect="1"/>
              </p:cNvSpPr>
              <p:nvPr/>
            </p:nvSpPr>
            <p:spPr bwMode="auto">
              <a:xfrm>
                <a:off x="4261" y="2409"/>
                <a:ext cx="5" cy="12"/>
              </a:xfrm>
              <a:custGeom>
                <a:avLst/>
                <a:gdLst>
                  <a:gd name="T0" fmla="*/ 4 w 4"/>
                  <a:gd name="T1" fmla="*/ 7 h 10"/>
                  <a:gd name="T2" fmla="*/ 1 w 4"/>
                  <a:gd name="T3" fmla="*/ 11 h 10"/>
                  <a:gd name="T4" fmla="*/ 1 w 4"/>
                  <a:gd name="T5" fmla="*/ 6 h 10"/>
                  <a:gd name="T6" fmla="*/ 4 w 4"/>
                  <a:gd name="T7" fmla="*/ 1 h 10"/>
                  <a:gd name="T8" fmla="*/ 4 w 4"/>
                  <a:gd name="T9" fmla="*/ 7 h 10"/>
                  <a:gd name="T10" fmla="*/ 0 60000 65536"/>
                  <a:gd name="T11" fmla="*/ 0 60000 65536"/>
                  <a:gd name="T12" fmla="*/ 0 60000 65536"/>
                  <a:gd name="T13" fmla="*/ 0 60000 65536"/>
                  <a:gd name="T14" fmla="*/ 0 60000 65536"/>
                  <a:gd name="T15" fmla="*/ 0 w 4"/>
                  <a:gd name="T16" fmla="*/ 0 h 10"/>
                  <a:gd name="T17" fmla="*/ 4 w 4"/>
                  <a:gd name="T18" fmla="*/ 10 h 10"/>
                </a:gdLst>
                <a:ahLst/>
                <a:cxnLst>
                  <a:cxn ang="T10">
                    <a:pos x="T0" y="T1"/>
                  </a:cxn>
                  <a:cxn ang="T11">
                    <a:pos x="T2" y="T3"/>
                  </a:cxn>
                  <a:cxn ang="T12">
                    <a:pos x="T4" y="T5"/>
                  </a:cxn>
                  <a:cxn ang="T13">
                    <a:pos x="T6" y="T7"/>
                  </a:cxn>
                  <a:cxn ang="T14">
                    <a:pos x="T8" y="T9"/>
                  </a:cxn>
                </a:cxnLst>
                <a:rect l="T15" t="T16" r="T17" b="T18"/>
                <a:pathLst>
                  <a:path w="4" h="10">
                    <a:moveTo>
                      <a:pt x="3" y="6"/>
                    </a:moveTo>
                    <a:cubicBezTo>
                      <a:pt x="3" y="8"/>
                      <a:pt x="2" y="10"/>
                      <a:pt x="1" y="9"/>
                    </a:cubicBezTo>
                    <a:cubicBezTo>
                      <a:pt x="0" y="8"/>
                      <a:pt x="0" y="6"/>
                      <a:pt x="1" y="5"/>
                    </a:cubicBezTo>
                    <a:cubicBezTo>
                      <a:pt x="1" y="3"/>
                      <a:pt x="2" y="0"/>
                      <a:pt x="3" y="1"/>
                    </a:cubicBezTo>
                    <a:cubicBezTo>
                      <a:pt x="4" y="2"/>
                      <a:pt x="3" y="5"/>
                      <a:pt x="3"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8" name="Freeform 2691"/>
              <p:cNvSpPr>
                <a:spLocks noChangeAspect="1"/>
              </p:cNvSpPr>
              <p:nvPr/>
            </p:nvSpPr>
            <p:spPr bwMode="auto">
              <a:xfrm>
                <a:off x="4260" y="2421"/>
                <a:ext cx="5" cy="14"/>
              </a:xfrm>
              <a:custGeom>
                <a:avLst/>
                <a:gdLst>
                  <a:gd name="T0" fmla="*/ 4 w 4"/>
                  <a:gd name="T1" fmla="*/ 9 h 11"/>
                  <a:gd name="T2" fmla="*/ 1 w 4"/>
                  <a:gd name="T3" fmla="*/ 13 h 11"/>
                  <a:gd name="T4" fmla="*/ 1 w 4"/>
                  <a:gd name="T5" fmla="*/ 8 h 11"/>
                  <a:gd name="T6" fmla="*/ 4 w 4"/>
                  <a:gd name="T7" fmla="*/ 1 h 11"/>
                  <a:gd name="T8" fmla="*/ 4 w 4"/>
                  <a:gd name="T9" fmla="*/ 9 h 11"/>
                  <a:gd name="T10" fmla="*/ 0 60000 65536"/>
                  <a:gd name="T11" fmla="*/ 0 60000 65536"/>
                  <a:gd name="T12" fmla="*/ 0 60000 65536"/>
                  <a:gd name="T13" fmla="*/ 0 60000 65536"/>
                  <a:gd name="T14" fmla="*/ 0 60000 65536"/>
                  <a:gd name="T15" fmla="*/ 0 w 4"/>
                  <a:gd name="T16" fmla="*/ 0 h 11"/>
                  <a:gd name="T17" fmla="*/ 4 w 4"/>
                  <a:gd name="T18" fmla="*/ 11 h 11"/>
                </a:gdLst>
                <a:ahLst/>
                <a:cxnLst>
                  <a:cxn ang="T10">
                    <a:pos x="T0" y="T1"/>
                  </a:cxn>
                  <a:cxn ang="T11">
                    <a:pos x="T2" y="T3"/>
                  </a:cxn>
                  <a:cxn ang="T12">
                    <a:pos x="T4" y="T5"/>
                  </a:cxn>
                  <a:cxn ang="T13">
                    <a:pos x="T6" y="T7"/>
                  </a:cxn>
                  <a:cxn ang="T14">
                    <a:pos x="T8" y="T9"/>
                  </a:cxn>
                </a:cxnLst>
                <a:rect l="T15" t="T16" r="T17" b="T18"/>
                <a:pathLst>
                  <a:path w="4" h="11">
                    <a:moveTo>
                      <a:pt x="3" y="7"/>
                    </a:moveTo>
                    <a:cubicBezTo>
                      <a:pt x="3" y="9"/>
                      <a:pt x="2" y="11"/>
                      <a:pt x="1" y="10"/>
                    </a:cubicBezTo>
                    <a:cubicBezTo>
                      <a:pt x="0" y="10"/>
                      <a:pt x="1" y="7"/>
                      <a:pt x="1" y="6"/>
                    </a:cubicBezTo>
                    <a:cubicBezTo>
                      <a:pt x="1" y="4"/>
                      <a:pt x="2" y="0"/>
                      <a:pt x="3" y="1"/>
                    </a:cubicBezTo>
                    <a:cubicBezTo>
                      <a:pt x="4" y="2"/>
                      <a:pt x="4" y="5"/>
                      <a:pt x="3"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89" name="Freeform 2692"/>
              <p:cNvSpPr>
                <a:spLocks noChangeAspect="1"/>
              </p:cNvSpPr>
              <p:nvPr/>
            </p:nvSpPr>
            <p:spPr bwMode="auto">
              <a:xfrm>
                <a:off x="4260" y="2437"/>
                <a:ext cx="2" cy="12"/>
              </a:xfrm>
              <a:custGeom>
                <a:avLst/>
                <a:gdLst>
                  <a:gd name="T0" fmla="*/ 2 w 2"/>
                  <a:gd name="T1" fmla="*/ 8 h 10"/>
                  <a:gd name="T2" fmla="*/ 1 w 2"/>
                  <a:gd name="T3" fmla="*/ 12 h 10"/>
                  <a:gd name="T4" fmla="*/ 0 w 2"/>
                  <a:gd name="T5" fmla="*/ 6 h 10"/>
                  <a:gd name="T6" fmla="*/ 1 w 2"/>
                  <a:gd name="T7" fmla="*/ 1 h 10"/>
                  <a:gd name="T8" fmla="*/ 2 w 2"/>
                  <a:gd name="T9" fmla="*/ 8 h 10"/>
                  <a:gd name="T10" fmla="*/ 0 60000 65536"/>
                  <a:gd name="T11" fmla="*/ 0 60000 65536"/>
                  <a:gd name="T12" fmla="*/ 0 60000 65536"/>
                  <a:gd name="T13" fmla="*/ 0 60000 65536"/>
                  <a:gd name="T14" fmla="*/ 0 60000 65536"/>
                  <a:gd name="T15" fmla="*/ 0 w 2"/>
                  <a:gd name="T16" fmla="*/ 0 h 10"/>
                  <a:gd name="T17" fmla="*/ 2 w 2"/>
                  <a:gd name="T18" fmla="*/ 10 h 10"/>
                </a:gdLst>
                <a:ahLst/>
                <a:cxnLst>
                  <a:cxn ang="T10">
                    <a:pos x="T0" y="T1"/>
                  </a:cxn>
                  <a:cxn ang="T11">
                    <a:pos x="T2" y="T3"/>
                  </a:cxn>
                  <a:cxn ang="T12">
                    <a:pos x="T4" y="T5"/>
                  </a:cxn>
                  <a:cxn ang="T13">
                    <a:pos x="T6" y="T7"/>
                  </a:cxn>
                  <a:cxn ang="T14">
                    <a:pos x="T8" y="T9"/>
                  </a:cxn>
                </a:cxnLst>
                <a:rect l="T15" t="T16" r="T17" b="T18"/>
                <a:pathLst>
                  <a:path w="2" h="10">
                    <a:moveTo>
                      <a:pt x="2" y="7"/>
                    </a:moveTo>
                    <a:cubicBezTo>
                      <a:pt x="2" y="8"/>
                      <a:pt x="2" y="10"/>
                      <a:pt x="1" y="10"/>
                    </a:cubicBezTo>
                    <a:cubicBezTo>
                      <a:pt x="0" y="9"/>
                      <a:pt x="0" y="7"/>
                      <a:pt x="0" y="5"/>
                    </a:cubicBezTo>
                    <a:cubicBezTo>
                      <a:pt x="0" y="3"/>
                      <a:pt x="0" y="0"/>
                      <a:pt x="1" y="1"/>
                    </a:cubicBezTo>
                    <a:cubicBezTo>
                      <a:pt x="2" y="1"/>
                      <a:pt x="2" y="5"/>
                      <a:pt x="2"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0" name="Freeform 2693"/>
              <p:cNvSpPr>
                <a:spLocks noChangeAspect="1"/>
              </p:cNvSpPr>
              <p:nvPr/>
            </p:nvSpPr>
            <p:spPr bwMode="auto">
              <a:xfrm>
                <a:off x="3497" y="2375"/>
                <a:ext cx="4" cy="2"/>
              </a:xfrm>
              <a:custGeom>
                <a:avLst/>
                <a:gdLst>
                  <a:gd name="T0" fmla="*/ 2 w 4"/>
                  <a:gd name="T1" fmla="*/ 0 h 2"/>
                  <a:gd name="T2" fmla="*/ 3 w 4"/>
                  <a:gd name="T3" fmla="*/ 1 h 2"/>
                  <a:gd name="T4" fmla="*/ 2 w 4"/>
                  <a:gd name="T5" fmla="*/ 2 h 2"/>
                  <a:gd name="T6" fmla="*/ 0 w 4"/>
                  <a:gd name="T7" fmla="*/ 1 h 2"/>
                  <a:gd name="T8" fmla="*/ 2 w 4"/>
                  <a:gd name="T9" fmla="*/ 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2" y="0"/>
                    </a:moveTo>
                    <a:cubicBezTo>
                      <a:pt x="3" y="0"/>
                      <a:pt x="4" y="0"/>
                      <a:pt x="3" y="1"/>
                    </a:cubicBezTo>
                    <a:cubicBezTo>
                      <a:pt x="3" y="2"/>
                      <a:pt x="3" y="2"/>
                      <a:pt x="2" y="2"/>
                    </a:cubicBezTo>
                    <a:cubicBezTo>
                      <a:pt x="1" y="2"/>
                      <a:pt x="0" y="2"/>
                      <a:pt x="0" y="1"/>
                    </a:cubicBezTo>
                    <a:cubicBezTo>
                      <a:pt x="1"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1" name="Freeform 2694"/>
              <p:cNvSpPr>
                <a:spLocks noChangeAspect="1"/>
              </p:cNvSpPr>
              <p:nvPr/>
            </p:nvSpPr>
            <p:spPr bwMode="auto">
              <a:xfrm>
                <a:off x="4235" y="2251"/>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2" name="Freeform 2695"/>
              <p:cNvSpPr>
                <a:spLocks noChangeAspect="1"/>
              </p:cNvSpPr>
              <p:nvPr/>
            </p:nvSpPr>
            <p:spPr bwMode="auto">
              <a:xfrm>
                <a:off x="4228" y="2247"/>
                <a:ext cx="2" cy="4"/>
              </a:xfrm>
              <a:custGeom>
                <a:avLst/>
                <a:gdLst>
                  <a:gd name="T0" fmla="*/ 2 w 2"/>
                  <a:gd name="T1" fmla="*/ 3 h 3"/>
                  <a:gd name="T2" fmla="*/ 1 w 2"/>
                  <a:gd name="T3" fmla="*/ 4 h 3"/>
                  <a:gd name="T4" fmla="*/ 0 w 2"/>
                  <a:gd name="T5" fmla="*/ 3 h 3"/>
                  <a:gd name="T6" fmla="*/ 0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0" y="3"/>
                      <a:pt x="0" y="3"/>
                      <a:pt x="0" y="2"/>
                    </a:cubicBezTo>
                    <a:cubicBezTo>
                      <a:pt x="0" y="2"/>
                      <a:pt x="0" y="0"/>
                      <a:pt x="0" y="0"/>
                    </a:cubicBezTo>
                    <a:cubicBezTo>
                      <a:pt x="1"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3" name="Freeform 2696"/>
              <p:cNvSpPr>
                <a:spLocks noChangeAspect="1"/>
              </p:cNvSpPr>
              <p:nvPr/>
            </p:nvSpPr>
            <p:spPr bwMode="auto">
              <a:xfrm>
                <a:off x="4229" y="2253"/>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3"/>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4" name="Freeform 2697"/>
              <p:cNvSpPr>
                <a:spLocks noChangeAspect="1"/>
              </p:cNvSpPr>
              <p:nvPr/>
            </p:nvSpPr>
            <p:spPr bwMode="auto">
              <a:xfrm>
                <a:off x="4222" y="2247"/>
                <a:ext cx="4" cy="10"/>
              </a:xfrm>
              <a:custGeom>
                <a:avLst/>
                <a:gdLst>
                  <a:gd name="T0" fmla="*/ 3 w 4"/>
                  <a:gd name="T1" fmla="*/ 5 h 8"/>
                  <a:gd name="T2" fmla="*/ 3 w 4"/>
                  <a:gd name="T3" fmla="*/ 10 h 8"/>
                  <a:gd name="T4" fmla="*/ 1 w 4"/>
                  <a:gd name="T5" fmla="*/ 6 h 8"/>
                  <a:gd name="T6" fmla="*/ 1 w 4"/>
                  <a:gd name="T7" fmla="*/ 0 h 8"/>
                  <a:gd name="T8" fmla="*/ 3 w 4"/>
                  <a:gd name="T9" fmla="*/ 5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4"/>
                    </a:moveTo>
                    <a:cubicBezTo>
                      <a:pt x="4" y="5"/>
                      <a:pt x="4" y="8"/>
                      <a:pt x="3" y="8"/>
                    </a:cubicBezTo>
                    <a:cubicBezTo>
                      <a:pt x="2" y="8"/>
                      <a:pt x="1" y="7"/>
                      <a:pt x="1" y="5"/>
                    </a:cubicBezTo>
                    <a:cubicBezTo>
                      <a:pt x="0" y="4"/>
                      <a:pt x="0" y="1"/>
                      <a:pt x="1" y="0"/>
                    </a:cubicBezTo>
                    <a:cubicBezTo>
                      <a:pt x="2" y="0"/>
                      <a:pt x="3" y="2"/>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5" name="Oval 2698"/>
              <p:cNvSpPr>
                <a:spLocks noChangeAspect="1" noChangeArrowheads="1"/>
              </p:cNvSpPr>
              <p:nvPr/>
            </p:nvSpPr>
            <p:spPr bwMode="auto">
              <a:xfrm>
                <a:off x="3661" y="2435"/>
                <a:ext cx="4"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6" name="Oval 2699"/>
              <p:cNvSpPr>
                <a:spLocks noChangeAspect="1" noChangeArrowheads="1"/>
              </p:cNvSpPr>
              <p:nvPr/>
            </p:nvSpPr>
            <p:spPr bwMode="auto">
              <a:xfrm>
                <a:off x="4349" y="2507"/>
                <a:ext cx="2"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7" name="Freeform 2700"/>
              <p:cNvSpPr>
                <a:spLocks noChangeAspect="1"/>
              </p:cNvSpPr>
              <p:nvPr/>
            </p:nvSpPr>
            <p:spPr bwMode="auto">
              <a:xfrm>
                <a:off x="4340" y="2431"/>
                <a:ext cx="4" cy="2"/>
              </a:xfrm>
              <a:custGeom>
                <a:avLst/>
                <a:gdLst>
                  <a:gd name="T0" fmla="*/ 1 w 3"/>
                  <a:gd name="T1" fmla="*/ 2 h 2"/>
                  <a:gd name="T2" fmla="*/ 0 w 3"/>
                  <a:gd name="T3" fmla="*/ 1 h 2"/>
                  <a:gd name="T4" fmla="*/ 1 w 3"/>
                  <a:gd name="T5" fmla="*/ 0 h 2"/>
                  <a:gd name="T6" fmla="*/ 4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1"/>
                    </a:cubicBezTo>
                    <a:cubicBezTo>
                      <a:pt x="0" y="1"/>
                      <a:pt x="1" y="0"/>
                      <a:pt x="1" y="0"/>
                    </a:cubicBezTo>
                    <a:cubicBezTo>
                      <a:pt x="2" y="0"/>
                      <a:pt x="3" y="0"/>
                      <a:pt x="3" y="1"/>
                    </a:cubicBezTo>
                    <a:cubicBezTo>
                      <a:pt x="3"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8" name="Freeform 2701"/>
              <p:cNvSpPr>
                <a:spLocks noChangeAspect="1"/>
              </p:cNvSpPr>
              <p:nvPr/>
            </p:nvSpPr>
            <p:spPr bwMode="auto">
              <a:xfrm>
                <a:off x="4346" y="2442"/>
                <a:ext cx="3" cy="3"/>
              </a:xfrm>
              <a:custGeom>
                <a:avLst/>
                <a:gdLst>
                  <a:gd name="T0" fmla="*/ 3 w 2"/>
                  <a:gd name="T1" fmla="*/ 2 h 3"/>
                  <a:gd name="T2" fmla="*/ 2 w 2"/>
                  <a:gd name="T3" fmla="*/ 2 h 3"/>
                  <a:gd name="T4" fmla="*/ 0 w 2"/>
                  <a:gd name="T5" fmla="*/ 1 h 3"/>
                  <a:gd name="T6" fmla="*/ 2 w 2"/>
                  <a:gd name="T7" fmla="*/ 0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2"/>
                    </a:cubicBezTo>
                    <a:cubicBezTo>
                      <a:pt x="1" y="2"/>
                      <a:pt x="0" y="2"/>
                      <a:pt x="0" y="1"/>
                    </a:cubicBezTo>
                    <a:cubicBezTo>
                      <a:pt x="0" y="1"/>
                      <a:pt x="1"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99" name="Freeform 2702"/>
              <p:cNvSpPr>
                <a:spLocks noChangeAspect="1"/>
              </p:cNvSpPr>
              <p:nvPr/>
            </p:nvSpPr>
            <p:spPr bwMode="auto">
              <a:xfrm>
                <a:off x="4349" y="2451"/>
                <a:ext cx="2" cy="4"/>
              </a:xfrm>
              <a:custGeom>
                <a:avLst/>
                <a:gdLst>
                  <a:gd name="T0" fmla="*/ 1 w 2"/>
                  <a:gd name="T1" fmla="*/ 3 h 3"/>
                  <a:gd name="T2" fmla="*/ 1 w 2"/>
                  <a:gd name="T3" fmla="*/ 4 h 3"/>
                  <a:gd name="T4" fmla="*/ 0 w 2"/>
                  <a:gd name="T5" fmla="*/ 3 h 3"/>
                  <a:gd name="T6" fmla="*/ 1 w 2"/>
                  <a:gd name="T7" fmla="*/ 0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0" name="Freeform 2703"/>
              <p:cNvSpPr>
                <a:spLocks noChangeAspect="1"/>
              </p:cNvSpPr>
              <p:nvPr/>
            </p:nvSpPr>
            <p:spPr bwMode="auto">
              <a:xfrm>
                <a:off x="4343" y="2435"/>
                <a:ext cx="2" cy="2"/>
              </a:xfrm>
              <a:custGeom>
                <a:avLst/>
                <a:gdLst>
                  <a:gd name="T0" fmla="*/ 2 w 2"/>
                  <a:gd name="T1" fmla="*/ 1 h 2"/>
                  <a:gd name="T2" fmla="*/ 1 w 2"/>
                  <a:gd name="T3" fmla="*/ 2 h 2"/>
                  <a:gd name="T4" fmla="*/ 0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1"/>
                      <a:pt x="0" y="1"/>
                    </a:cubicBezTo>
                    <a:cubicBezTo>
                      <a:pt x="0" y="0"/>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1" name="Freeform 2704"/>
              <p:cNvSpPr>
                <a:spLocks noChangeAspect="1"/>
              </p:cNvSpPr>
              <p:nvPr/>
            </p:nvSpPr>
            <p:spPr bwMode="auto">
              <a:xfrm>
                <a:off x="4345" y="2468"/>
                <a:ext cx="3" cy="3"/>
              </a:xfrm>
              <a:custGeom>
                <a:avLst/>
                <a:gdLst>
                  <a:gd name="T0" fmla="*/ 2 w 2"/>
                  <a:gd name="T1" fmla="*/ 2 h 2"/>
                  <a:gd name="T2" fmla="*/ 2 w 2"/>
                  <a:gd name="T3" fmla="*/ 3 h 2"/>
                  <a:gd name="T4" fmla="*/ 0 w 2"/>
                  <a:gd name="T5" fmla="*/ 2 h 2"/>
                  <a:gd name="T6" fmla="*/ 2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1" y="2"/>
                      <a:pt x="1" y="2"/>
                      <a:pt x="1" y="2"/>
                    </a:cubicBezTo>
                    <a:cubicBezTo>
                      <a:pt x="0" y="2"/>
                      <a:pt x="0" y="2"/>
                      <a:pt x="0" y="1"/>
                    </a:cubicBezTo>
                    <a:cubicBezTo>
                      <a:pt x="0" y="1"/>
                      <a:pt x="0" y="0"/>
                      <a:pt x="1" y="0"/>
                    </a:cubicBezTo>
                    <a:cubicBezTo>
                      <a:pt x="2"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2" name="Freeform 2705"/>
              <p:cNvSpPr>
                <a:spLocks noChangeAspect="1"/>
              </p:cNvSpPr>
              <p:nvPr/>
            </p:nvSpPr>
            <p:spPr bwMode="auto">
              <a:xfrm>
                <a:off x="4276" y="2507"/>
                <a:ext cx="3" cy="3"/>
              </a:xfrm>
              <a:custGeom>
                <a:avLst/>
                <a:gdLst>
                  <a:gd name="T0" fmla="*/ 2 w 3"/>
                  <a:gd name="T1" fmla="*/ 2 h 3"/>
                  <a:gd name="T2" fmla="*/ 2 w 3"/>
                  <a:gd name="T3" fmla="*/ 3 h 3"/>
                  <a:gd name="T4" fmla="*/ 1 w 3"/>
                  <a:gd name="T5" fmla="*/ 2 h 3"/>
                  <a:gd name="T6" fmla="*/ 1 w 3"/>
                  <a:gd name="T7" fmla="*/ 0 h 3"/>
                  <a:gd name="T8" fmla="*/ 2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3" y="2"/>
                      <a:pt x="2" y="3"/>
                      <a:pt x="2" y="3"/>
                    </a:cubicBezTo>
                    <a:cubicBezTo>
                      <a:pt x="1" y="3"/>
                      <a:pt x="1" y="2"/>
                      <a:pt x="1"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3" name="Freeform 2706"/>
              <p:cNvSpPr>
                <a:spLocks noChangeAspect="1"/>
              </p:cNvSpPr>
              <p:nvPr/>
            </p:nvSpPr>
            <p:spPr bwMode="auto">
              <a:xfrm>
                <a:off x="4271" y="2502"/>
                <a:ext cx="2" cy="2"/>
              </a:xfrm>
              <a:custGeom>
                <a:avLst/>
                <a:gdLst>
                  <a:gd name="T0" fmla="*/ 2 w 2"/>
                  <a:gd name="T1" fmla="*/ 1 h 2"/>
                  <a:gd name="T2" fmla="*/ 1 w 2"/>
                  <a:gd name="T3" fmla="*/ 2 h 2"/>
                  <a:gd name="T4" fmla="*/ 0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1" y="2"/>
                    </a:cubicBezTo>
                    <a:cubicBezTo>
                      <a:pt x="1" y="2"/>
                      <a:pt x="1"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4" name="Freeform 2707"/>
              <p:cNvSpPr>
                <a:spLocks noChangeAspect="1"/>
              </p:cNvSpPr>
              <p:nvPr/>
            </p:nvSpPr>
            <p:spPr bwMode="auto">
              <a:xfrm>
                <a:off x="4278" y="2517"/>
                <a:ext cx="2" cy="4"/>
              </a:xfrm>
              <a:custGeom>
                <a:avLst/>
                <a:gdLst>
                  <a:gd name="T0" fmla="*/ 1 w 2"/>
                  <a:gd name="T1" fmla="*/ 3 h 3"/>
                  <a:gd name="T2" fmla="*/ 0 w 2"/>
                  <a:gd name="T3" fmla="*/ 4 h 3"/>
                  <a:gd name="T4" fmla="*/ 0 w 2"/>
                  <a:gd name="T5" fmla="*/ 1 h 3"/>
                  <a:gd name="T6" fmla="*/ 1 w 2"/>
                  <a:gd name="T7" fmla="*/ 1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0" y="3"/>
                      <a:pt x="0" y="3"/>
                    </a:cubicBezTo>
                    <a:cubicBezTo>
                      <a:pt x="0" y="2"/>
                      <a:pt x="0" y="2"/>
                      <a:pt x="0" y="1"/>
                    </a:cubicBezTo>
                    <a:cubicBezTo>
                      <a:pt x="0" y="1"/>
                      <a:pt x="1" y="0"/>
                      <a:pt x="1" y="1"/>
                    </a:cubicBezTo>
                    <a:cubicBezTo>
                      <a:pt x="2" y="1"/>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5" name="Freeform 2708"/>
              <p:cNvSpPr>
                <a:spLocks noChangeAspect="1"/>
              </p:cNvSpPr>
              <p:nvPr/>
            </p:nvSpPr>
            <p:spPr bwMode="auto">
              <a:xfrm>
                <a:off x="4264" y="2485"/>
                <a:ext cx="1" cy="2"/>
              </a:xfrm>
              <a:custGeom>
                <a:avLst/>
                <a:gdLst>
                  <a:gd name="T0" fmla="*/ 1 w 1"/>
                  <a:gd name="T1" fmla="*/ 1 h 2"/>
                  <a:gd name="T2" fmla="*/ 1 w 1"/>
                  <a:gd name="T3" fmla="*/ 2 h 2"/>
                  <a:gd name="T4" fmla="*/ 0 w 1"/>
                  <a:gd name="T5" fmla="*/ 1 h 2"/>
                  <a:gd name="T6" fmla="*/ 0 w 1"/>
                  <a:gd name="T7" fmla="*/ 0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1" y="2"/>
                    </a:cubicBezTo>
                    <a:cubicBezTo>
                      <a:pt x="0" y="2"/>
                      <a:pt x="0" y="2"/>
                      <a:pt x="0" y="1"/>
                    </a:cubicBezTo>
                    <a:cubicBezTo>
                      <a:pt x="0" y="1"/>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6" name="Freeform 2709"/>
              <p:cNvSpPr>
                <a:spLocks noChangeAspect="1"/>
              </p:cNvSpPr>
              <p:nvPr/>
            </p:nvSpPr>
            <p:spPr bwMode="auto">
              <a:xfrm>
                <a:off x="4279" y="2502"/>
                <a:ext cx="4" cy="7"/>
              </a:xfrm>
              <a:custGeom>
                <a:avLst/>
                <a:gdLst>
                  <a:gd name="T0" fmla="*/ 3 w 3"/>
                  <a:gd name="T1" fmla="*/ 4 h 6"/>
                  <a:gd name="T2" fmla="*/ 3 w 3"/>
                  <a:gd name="T3" fmla="*/ 6 h 6"/>
                  <a:gd name="T4" fmla="*/ 1 w 3"/>
                  <a:gd name="T5" fmla="*/ 5 h 6"/>
                  <a:gd name="T6" fmla="*/ 1 w 3"/>
                  <a:gd name="T7" fmla="*/ 1 h 6"/>
                  <a:gd name="T8" fmla="*/ 3 w 3"/>
                  <a:gd name="T9" fmla="*/ 4 h 6"/>
                  <a:gd name="T10" fmla="*/ 0 60000 65536"/>
                  <a:gd name="T11" fmla="*/ 0 60000 65536"/>
                  <a:gd name="T12" fmla="*/ 0 60000 65536"/>
                  <a:gd name="T13" fmla="*/ 0 60000 65536"/>
                  <a:gd name="T14" fmla="*/ 0 60000 65536"/>
                  <a:gd name="T15" fmla="*/ 0 w 3"/>
                  <a:gd name="T16" fmla="*/ 0 h 6"/>
                  <a:gd name="T17" fmla="*/ 3 w 3"/>
                  <a:gd name="T18" fmla="*/ 6 h 6"/>
                </a:gdLst>
                <a:ahLst/>
                <a:cxnLst>
                  <a:cxn ang="T10">
                    <a:pos x="T0" y="T1"/>
                  </a:cxn>
                  <a:cxn ang="T11">
                    <a:pos x="T2" y="T3"/>
                  </a:cxn>
                  <a:cxn ang="T12">
                    <a:pos x="T4" y="T5"/>
                  </a:cxn>
                  <a:cxn ang="T13">
                    <a:pos x="T6" y="T7"/>
                  </a:cxn>
                  <a:cxn ang="T14">
                    <a:pos x="T8" y="T9"/>
                  </a:cxn>
                </a:cxnLst>
                <a:rect l="T15" t="T16" r="T17" b="T18"/>
                <a:pathLst>
                  <a:path w="3" h="6">
                    <a:moveTo>
                      <a:pt x="2" y="3"/>
                    </a:moveTo>
                    <a:cubicBezTo>
                      <a:pt x="3" y="4"/>
                      <a:pt x="3" y="5"/>
                      <a:pt x="2" y="5"/>
                    </a:cubicBezTo>
                    <a:cubicBezTo>
                      <a:pt x="2" y="6"/>
                      <a:pt x="1" y="4"/>
                      <a:pt x="1" y="4"/>
                    </a:cubicBezTo>
                    <a:cubicBezTo>
                      <a:pt x="1" y="3"/>
                      <a:pt x="0" y="1"/>
                      <a:pt x="1" y="1"/>
                    </a:cubicBezTo>
                    <a:cubicBezTo>
                      <a:pt x="1"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7" name="Freeform 2710"/>
              <p:cNvSpPr>
                <a:spLocks noChangeAspect="1"/>
              </p:cNvSpPr>
              <p:nvPr/>
            </p:nvSpPr>
            <p:spPr bwMode="auto">
              <a:xfrm>
                <a:off x="4260" y="2457"/>
                <a:ext cx="2" cy="5"/>
              </a:xfrm>
              <a:custGeom>
                <a:avLst/>
                <a:gdLst>
                  <a:gd name="T0" fmla="*/ 2 w 2"/>
                  <a:gd name="T1" fmla="*/ 3 h 4"/>
                  <a:gd name="T2" fmla="*/ 1 w 2"/>
                  <a:gd name="T3" fmla="*/ 5 h 4"/>
                  <a:gd name="T4" fmla="*/ 0 w 2"/>
                  <a:gd name="T5" fmla="*/ 3 h 4"/>
                  <a:gd name="T6" fmla="*/ 1 w 2"/>
                  <a:gd name="T7" fmla="*/ 0 h 4"/>
                  <a:gd name="T8" fmla="*/ 2 w 2"/>
                  <a:gd name="T9" fmla="*/ 3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2"/>
                    </a:moveTo>
                    <a:cubicBezTo>
                      <a:pt x="2" y="3"/>
                      <a:pt x="1" y="4"/>
                      <a:pt x="1" y="4"/>
                    </a:cubicBezTo>
                    <a:cubicBezTo>
                      <a:pt x="0" y="4"/>
                      <a:pt x="0" y="3"/>
                      <a:pt x="0" y="2"/>
                    </a:cubicBezTo>
                    <a:cubicBezTo>
                      <a:pt x="0" y="2"/>
                      <a:pt x="0" y="0"/>
                      <a:pt x="1" y="0"/>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8" name="Freeform 2711"/>
              <p:cNvSpPr>
                <a:spLocks noChangeAspect="1"/>
              </p:cNvSpPr>
              <p:nvPr/>
            </p:nvSpPr>
            <p:spPr bwMode="auto">
              <a:xfrm>
                <a:off x="4266" y="2436"/>
                <a:ext cx="5" cy="5"/>
              </a:xfrm>
              <a:custGeom>
                <a:avLst/>
                <a:gdLst>
                  <a:gd name="T0" fmla="*/ 4 w 4"/>
                  <a:gd name="T1" fmla="*/ 3 h 4"/>
                  <a:gd name="T2" fmla="*/ 4 w 4"/>
                  <a:gd name="T3" fmla="*/ 4 h 4"/>
                  <a:gd name="T4" fmla="*/ 1 w 4"/>
                  <a:gd name="T5" fmla="*/ 4 h 4"/>
                  <a:gd name="T6" fmla="*/ 1 w 4"/>
                  <a:gd name="T7" fmla="*/ 1 h 4"/>
                  <a:gd name="T8" fmla="*/ 4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2"/>
                      <a:pt x="4" y="3"/>
                      <a:pt x="3" y="3"/>
                    </a:cubicBezTo>
                    <a:cubicBezTo>
                      <a:pt x="3" y="4"/>
                      <a:pt x="2" y="3"/>
                      <a:pt x="1" y="3"/>
                    </a:cubicBezTo>
                    <a:cubicBezTo>
                      <a:pt x="1" y="3"/>
                      <a:pt x="0" y="2"/>
                      <a:pt x="1" y="1"/>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09" name="Freeform 2712"/>
              <p:cNvSpPr>
                <a:spLocks noChangeAspect="1"/>
              </p:cNvSpPr>
              <p:nvPr/>
            </p:nvSpPr>
            <p:spPr bwMode="auto">
              <a:xfrm>
                <a:off x="3635" y="2462"/>
                <a:ext cx="4" cy="4"/>
              </a:xfrm>
              <a:custGeom>
                <a:avLst/>
                <a:gdLst>
                  <a:gd name="T0" fmla="*/ 3 w 4"/>
                  <a:gd name="T1" fmla="*/ 0 h 3"/>
                  <a:gd name="T2" fmla="*/ 4 w 4"/>
                  <a:gd name="T3" fmla="*/ 1 h 3"/>
                  <a:gd name="T4" fmla="*/ 2 w 4"/>
                  <a:gd name="T5" fmla="*/ 4 h 3"/>
                  <a:gd name="T6" fmla="*/ 0 w 4"/>
                  <a:gd name="T7" fmla="*/ 1 h 3"/>
                  <a:gd name="T8" fmla="*/ 3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0"/>
                    </a:moveTo>
                    <a:cubicBezTo>
                      <a:pt x="3" y="0"/>
                      <a:pt x="4" y="1"/>
                      <a:pt x="4" y="1"/>
                    </a:cubicBezTo>
                    <a:cubicBezTo>
                      <a:pt x="4" y="2"/>
                      <a:pt x="3" y="3"/>
                      <a:pt x="2" y="3"/>
                    </a:cubicBezTo>
                    <a:cubicBezTo>
                      <a:pt x="1" y="3"/>
                      <a:pt x="0" y="2"/>
                      <a:pt x="0" y="1"/>
                    </a:cubicBezTo>
                    <a:cubicBezTo>
                      <a:pt x="0"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0" name="Freeform 2713"/>
              <p:cNvSpPr>
                <a:spLocks noChangeAspect="1"/>
              </p:cNvSpPr>
              <p:nvPr/>
            </p:nvSpPr>
            <p:spPr bwMode="auto">
              <a:xfrm>
                <a:off x="3511" y="2854"/>
                <a:ext cx="114" cy="244"/>
              </a:xfrm>
              <a:custGeom>
                <a:avLst/>
                <a:gdLst>
                  <a:gd name="T0" fmla="*/ 102 w 95"/>
                  <a:gd name="T1" fmla="*/ 16 h 204"/>
                  <a:gd name="T2" fmla="*/ 112 w 95"/>
                  <a:gd name="T3" fmla="*/ 50 h 204"/>
                  <a:gd name="T4" fmla="*/ 110 w 95"/>
                  <a:gd name="T5" fmla="*/ 72 h 204"/>
                  <a:gd name="T6" fmla="*/ 100 w 95"/>
                  <a:gd name="T7" fmla="*/ 67 h 204"/>
                  <a:gd name="T8" fmla="*/ 97 w 95"/>
                  <a:gd name="T9" fmla="*/ 99 h 204"/>
                  <a:gd name="T10" fmla="*/ 91 w 95"/>
                  <a:gd name="T11" fmla="*/ 128 h 204"/>
                  <a:gd name="T12" fmla="*/ 78 w 95"/>
                  <a:gd name="T13" fmla="*/ 163 h 204"/>
                  <a:gd name="T14" fmla="*/ 65 w 95"/>
                  <a:gd name="T15" fmla="*/ 209 h 204"/>
                  <a:gd name="T16" fmla="*/ 50 w 95"/>
                  <a:gd name="T17" fmla="*/ 236 h 204"/>
                  <a:gd name="T18" fmla="*/ 36 w 95"/>
                  <a:gd name="T19" fmla="*/ 243 h 204"/>
                  <a:gd name="T20" fmla="*/ 5 w 95"/>
                  <a:gd name="T21" fmla="*/ 222 h 204"/>
                  <a:gd name="T22" fmla="*/ 7 w 95"/>
                  <a:gd name="T23" fmla="*/ 205 h 204"/>
                  <a:gd name="T24" fmla="*/ 0 w 95"/>
                  <a:gd name="T25" fmla="*/ 179 h 204"/>
                  <a:gd name="T26" fmla="*/ 10 w 95"/>
                  <a:gd name="T27" fmla="*/ 164 h 204"/>
                  <a:gd name="T28" fmla="*/ 18 w 95"/>
                  <a:gd name="T29" fmla="*/ 146 h 204"/>
                  <a:gd name="T30" fmla="*/ 16 w 95"/>
                  <a:gd name="T31" fmla="*/ 126 h 204"/>
                  <a:gd name="T32" fmla="*/ 13 w 95"/>
                  <a:gd name="T33" fmla="*/ 108 h 204"/>
                  <a:gd name="T34" fmla="*/ 13 w 95"/>
                  <a:gd name="T35" fmla="*/ 98 h 204"/>
                  <a:gd name="T36" fmla="*/ 23 w 95"/>
                  <a:gd name="T37" fmla="*/ 74 h 204"/>
                  <a:gd name="T38" fmla="*/ 36 w 95"/>
                  <a:gd name="T39" fmla="*/ 72 h 204"/>
                  <a:gd name="T40" fmla="*/ 48 w 95"/>
                  <a:gd name="T41" fmla="*/ 69 h 204"/>
                  <a:gd name="T42" fmla="*/ 52 w 95"/>
                  <a:gd name="T43" fmla="*/ 63 h 204"/>
                  <a:gd name="T44" fmla="*/ 62 w 95"/>
                  <a:gd name="T45" fmla="*/ 60 h 204"/>
                  <a:gd name="T46" fmla="*/ 67 w 95"/>
                  <a:gd name="T47" fmla="*/ 57 h 204"/>
                  <a:gd name="T48" fmla="*/ 76 w 95"/>
                  <a:gd name="T49" fmla="*/ 53 h 204"/>
                  <a:gd name="T50" fmla="*/ 72 w 95"/>
                  <a:gd name="T51" fmla="*/ 44 h 204"/>
                  <a:gd name="T52" fmla="*/ 77 w 95"/>
                  <a:gd name="T53" fmla="*/ 41 h 204"/>
                  <a:gd name="T54" fmla="*/ 74 w 95"/>
                  <a:gd name="T55" fmla="*/ 28 h 204"/>
                  <a:gd name="T56" fmla="*/ 82 w 95"/>
                  <a:gd name="T57" fmla="*/ 29 h 204"/>
                  <a:gd name="T58" fmla="*/ 89 w 95"/>
                  <a:gd name="T59" fmla="*/ 20 h 204"/>
                  <a:gd name="T60" fmla="*/ 86 w 95"/>
                  <a:gd name="T61" fmla="*/ 10 h 204"/>
                  <a:gd name="T62" fmla="*/ 97 w 95"/>
                  <a:gd name="T63" fmla="*/ 1 h 2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5"/>
                  <a:gd name="T97" fmla="*/ 0 h 204"/>
                  <a:gd name="T98" fmla="*/ 95 w 95"/>
                  <a:gd name="T99" fmla="*/ 204 h 20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5" h="204">
                    <a:moveTo>
                      <a:pt x="81" y="1"/>
                    </a:moveTo>
                    <a:cubicBezTo>
                      <a:pt x="85" y="3"/>
                      <a:pt x="84" y="9"/>
                      <a:pt x="85" y="13"/>
                    </a:cubicBezTo>
                    <a:cubicBezTo>
                      <a:pt x="86" y="17"/>
                      <a:pt x="88" y="22"/>
                      <a:pt x="90" y="26"/>
                    </a:cubicBezTo>
                    <a:cubicBezTo>
                      <a:pt x="91" y="31"/>
                      <a:pt x="92" y="37"/>
                      <a:pt x="93" y="42"/>
                    </a:cubicBezTo>
                    <a:cubicBezTo>
                      <a:pt x="94" y="45"/>
                      <a:pt x="94" y="48"/>
                      <a:pt x="94" y="51"/>
                    </a:cubicBezTo>
                    <a:cubicBezTo>
                      <a:pt x="94" y="54"/>
                      <a:pt x="95" y="61"/>
                      <a:pt x="92" y="60"/>
                    </a:cubicBezTo>
                    <a:cubicBezTo>
                      <a:pt x="87" y="59"/>
                      <a:pt x="87" y="51"/>
                      <a:pt x="83" y="49"/>
                    </a:cubicBezTo>
                    <a:cubicBezTo>
                      <a:pt x="81" y="48"/>
                      <a:pt x="83" y="54"/>
                      <a:pt x="83" y="56"/>
                    </a:cubicBezTo>
                    <a:cubicBezTo>
                      <a:pt x="83" y="61"/>
                      <a:pt x="86" y="65"/>
                      <a:pt x="85" y="70"/>
                    </a:cubicBezTo>
                    <a:cubicBezTo>
                      <a:pt x="85" y="75"/>
                      <a:pt x="82" y="79"/>
                      <a:pt x="81" y="83"/>
                    </a:cubicBezTo>
                    <a:cubicBezTo>
                      <a:pt x="80" y="85"/>
                      <a:pt x="81" y="87"/>
                      <a:pt x="81" y="89"/>
                    </a:cubicBezTo>
                    <a:cubicBezTo>
                      <a:pt x="80" y="95"/>
                      <a:pt x="79" y="101"/>
                      <a:pt x="76" y="107"/>
                    </a:cubicBezTo>
                    <a:cubicBezTo>
                      <a:pt x="74" y="111"/>
                      <a:pt x="69" y="112"/>
                      <a:pt x="67" y="117"/>
                    </a:cubicBezTo>
                    <a:cubicBezTo>
                      <a:pt x="65" y="123"/>
                      <a:pt x="67" y="130"/>
                      <a:pt x="65" y="136"/>
                    </a:cubicBezTo>
                    <a:cubicBezTo>
                      <a:pt x="63" y="145"/>
                      <a:pt x="60" y="153"/>
                      <a:pt x="58" y="161"/>
                    </a:cubicBezTo>
                    <a:cubicBezTo>
                      <a:pt x="56" y="166"/>
                      <a:pt x="55" y="170"/>
                      <a:pt x="54" y="175"/>
                    </a:cubicBezTo>
                    <a:cubicBezTo>
                      <a:pt x="52" y="181"/>
                      <a:pt x="52" y="187"/>
                      <a:pt x="49" y="192"/>
                    </a:cubicBezTo>
                    <a:cubicBezTo>
                      <a:pt x="48" y="195"/>
                      <a:pt x="45" y="196"/>
                      <a:pt x="42" y="197"/>
                    </a:cubicBezTo>
                    <a:cubicBezTo>
                      <a:pt x="39" y="199"/>
                      <a:pt x="35" y="197"/>
                      <a:pt x="32" y="198"/>
                    </a:cubicBezTo>
                    <a:cubicBezTo>
                      <a:pt x="31" y="199"/>
                      <a:pt x="32" y="204"/>
                      <a:pt x="30" y="203"/>
                    </a:cubicBezTo>
                    <a:cubicBezTo>
                      <a:pt x="23" y="203"/>
                      <a:pt x="16" y="200"/>
                      <a:pt x="10" y="197"/>
                    </a:cubicBezTo>
                    <a:cubicBezTo>
                      <a:pt x="7" y="194"/>
                      <a:pt x="5" y="190"/>
                      <a:pt x="4" y="186"/>
                    </a:cubicBezTo>
                    <a:cubicBezTo>
                      <a:pt x="3" y="183"/>
                      <a:pt x="4" y="180"/>
                      <a:pt x="4" y="176"/>
                    </a:cubicBezTo>
                    <a:cubicBezTo>
                      <a:pt x="4" y="174"/>
                      <a:pt x="6" y="173"/>
                      <a:pt x="6" y="171"/>
                    </a:cubicBezTo>
                    <a:cubicBezTo>
                      <a:pt x="5" y="168"/>
                      <a:pt x="2" y="165"/>
                      <a:pt x="1" y="162"/>
                    </a:cubicBezTo>
                    <a:cubicBezTo>
                      <a:pt x="0" y="158"/>
                      <a:pt x="0" y="154"/>
                      <a:pt x="0" y="150"/>
                    </a:cubicBezTo>
                    <a:cubicBezTo>
                      <a:pt x="0" y="147"/>
                      <a:pt x="1" y="144"/>
                      <a:pt x="3" y="141"/>
                    </a:cubicBezTo>
                    <a:cubicBezTo>
                      <a:pt x="4" y="139"/>
                      <a:pt x="7" y="139"/>
                      <a:pt x="8" y="137"/>
                    </a:cubicBezTo>
                    <a:cubicBezTo>
                      <a:pt x="9" y="135"/>
                      <a:pt x="9" y="132"/>
                      <a:pt x="10" y="130"/>
                    </a:cubicBezTo>
                    <a:cubicBezTo>
                      <a:pt x="11" y="127"/>
                      <a:pt x="13" y="124"/>
                      <a:pt x="15" y="122"/>
                    </a:cubicBezTo>
                    <a:cubicBezTo>
                      <a:pt x="16" y="119"/>
                      <a:pt x="17" y="117"/>
                      <a:pt x="17" y="115"/>
                    </a:cubicBezTo>
                    <a:cubicBezTo>
                      <a:pt x="17" y="111"/>
                      <a:pt x="14" y="108"/>
                      <a:pt x="13" y="105"/>
                    </a:cubicBezTo>
                    <a:cubicBezTo>
                      <a:pt x="13" y="103"/>
                      <a:pt x="13" y="101"/>
                      <a:pt x="13" y="99"/>
                    </a:cubicBezTo>
                    <a:cubicBezTo>
                      <a:pt x="13" y="96"/>
                      <a:pt x="11" y="93"/>
                      <a:pt x="11" y="90"/>
                    </a:cubicBezTo>
                    <a:cubicBezTo>
                      <a:pt x="11" y="89"/>
                      <a:pt x="12" y="88"/>
                      <a:pt x="12" y="87"/>
                    </a:cubicBezTo>
                    <a:cubicBezTo>
                      <a:pt x="12" y="85"/>
                      <a:pt x="10" y="84"/>
                      <a:pt x="11" y="82"/>
                    </a:cubicBezTo>
                    <a:cubicBezTo>
                      <a:pt x="12" y="77"/>
                      <a:pt x="16" y="74"/>
                      <a:pt x="18" y="70"/>
                    </a:cubicBezTo>
                    <a:cubicBezTo>
                      <a:pt x="19" y="67"/>
                      <a:pt x="17" y="64"/>
                      <a:pt x="19" y="62"/>
                    </a:cubicBezTo>
                    <a:cubicBezTo>
                      <a:pt x="20" y="61"/>
                      <a:pt x="23" y="62"/>
                      <a:pt x="25" y="62"/>
                    </a:cubicBezTo>
                    <a:cubicBezTo>
                      <a:pt x="27" y="62"/>
                      <a:pt x="28" y="61"/>
                      <a:pt x="30" y="60"/>
                    </a:cubicBezTo>
                    <a:cubicBezTo>
                      <a:pt x="32" y="59"/>
                      <a:pt x="34" y="57"/>
                      <a:pt x="37" y="56"/>
                    </a:cubicBezTo>
                    <a:cubicBezTo>
                      <a:pt x="38" y="56"/>
                      <a:pt x="39" y="57"/>
                      <a:pt x="40" y="58"/>
                    </a:cubicBezTo>
                    <a:cubicBezTo>
                      <a:pt x="42" y="59"/>
                      <a:pt x="45" y="64"/>
                      <a:pt x="47" y="62"/>
                    </a:cubicBezTo>
                    <a:cubicBezTo>
                      <a:pt x="48" y="59"/>
                      <a:pt x="42" y="56"/>
                      <a:pt x="43" y="53"/>
                    </a:cubicBezTo>
                    <a:cubicBezTo>
                      <a:pt x="43" y="51"/>
                      <a:pt x="46" y="51"/>
                      <a:pt x="49" y="50"/>
                    </a:cubicBezTo>
                    <a:cubicBezTo>
                      <a:pt x="50" y="50"/>
                      <a:pt x="51" y="50"/>
                      <a:pt x="52" y="50"/>
                    </a:cubicBezTo>
                    <a:cubicBezTo>
                      <a:pt x="54" y="48"/>
                      <a:pt x="52" y="43"/>
                      <a:pt x="55" y="42"/>
                    </a:cubicBezTo>
                    <a:cubicBezTo>
                      <a:pt x="56" y="42"/>
                      <a:pt x="54" y="49"/>
                      <a:pt x="56" y="48"/>
                    </a:cubicBezTo>
                    <a:cubicBezTo>
                      <a:pt x="58" y="47"/>
                      <a:pt x="58" y="42"/>
                      <a:pt x="60" y="41"/>
                    </a:cubicBezTo>
                    <a:cubicBezTo>
                      <a:pt x="61" y="40"/>
                      <a:pt x="62" y="45"/>
                      <a:pt x="63" y="44"/>
                    </a:cubicBezTo>
                    <a:cubicBezTo>
                      <a:pt x="65" y="43"/>
                      <a:pt x="64" y="40"/>
                      <a:pt x="63" y="39"/>
                    </a:cubicBezTo>
                    <a:cubicBezTo>
                      <a:pt x="63" y="38"/>
                      <a:pt x="61" y="38"/>
                      <a:pt x="60" y="37"/>
                    </a:cubicBezTo>
                    <a:cubicBezTo>
                      <a:pt x="59" y="36"/>
                      <a:pt x="59" y="34"/>
                      <a:pt x="60" y="34"/>
                    </a:cubicBezTo>
                    <a:cubicBezTo>
                      <a:pt x="61" y="33"/>
                      <a:pt x="64" y="35"/>
                      <a:pt x="64" y="34"/>
                    </a:cubicBezTo>
                    <a:cubicBezTo>
                      <a:pt x="65" y="32"/>
                      <a:pt x="62" y="31"/>
                      <a:pt x="62" y="29"/>
                    </a:cubicBezTo>
                    <a:cubicBezTo>
                      <a:pt x="62" y="27"/>
                      <a:pt x="61" y="24"/>
                      <a:pt x="62" y="23"/>
                    </a:cubicBezTo>
                    <a:cubicBezTo>
                      <a:pt x="64" y="23"/>
                      <a:pt x="64" y="27"/>
                      <a:pt x="66" y="27"/>
                    </a:cubicBezTo>
                    <a:cubicBezTo>
                      <a:pt x="67" y="27"/>
                      <a:pt x="67" y="25"/>
                      <a:pt x="68" y="24"/>
                    </a:cubicBezTo>
                    <a:cubicBezTo>
                      <a:pt x="69" y="23"/>
                      <a:pt x="71" y="22"/>
                      <a:pt x="72" y="21"/>
                    </a:cubicBezTo>
                    <a:cubicBezTo>
                      <a:pt x="73" y="20"/>
                      <a:pt x="73" y="18"/>
                      <a:pt x="74" y="17"/>
                    </a:cubicBezTo>
                    <a:cubicBezTo>
                      <a:pt x="74" y="15"/>
                      <a:pt x="74" y="13"/>
                      <a:pt x="74" y="12"/>
                    </a:cubicBezTo>
                    <a:cubicBezTo>
                      <a:pt x="73" y="10"/>
                      <a:pt x="71" y="9"/>
                      <a:pt x="72" y="8"/>
                    </a:cubicBezTo>
                    <a:cubicBezTo>
                      <a:pt x="72" y="6"/>
                      <a:pt x="74" y="8"/>
                      <a:pt x="75" y="8"/>
                    </a:cubicBezTo>
                    <a:cubicBezTo>
                      <a:pt x="77" y="6"/>
                      <a:pt x="79" y="0"/>
                      <a:pt x="8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1" name="Freeform 2714"/>
              <p:cNvSpPr>
                <a:spLocks noChangeAspect="1"/>
              </p:cNvSpPr>
              <p:nvPr/>
            </p:nvSpPr>
            <p:spPr bwMode="auto">
              <a:xfrm>
                <a:off x="3515" y="2845"/>
                <a:ext cx="3" cy="7"/>
              </a:xfrm>
              <a:custGeom>
                <a:avLst/>
                <a:gdLst>
                  <a:gd name="T0" fmla="*/ 1 w 3"/>
                  <a:gd name="T1" fmla="*/ 0 h 6"/>
                  <a:gd name="T2" fmla="*/ 0 w 3"/>
                  <a:gd name="T3" fmla="*/ 4 h 6"/>
                  <a:gd name="T4" fmla="*/ 1 w 3"/>
                  <a:gd name="T5" fmla="*/ 7 h 6"/>
                  <a:gd name="T6" fmla="*/ 2 w 3"/>
                  <a:gd name="T7" fmla="*/ 4 h 6"/>
                  <a:gd name="T8" fmla="*/ 1 w 3"/>
                  <a:gd name="T9" fmla="*/ 0 h 6"/>
                  <a:gd name="T10" fmla="*/ 0 60000 65536"/>
                  <a:gd name="T11" fmla="*/ 0 60000 65536"/>
                  <a:gd name="T12" fmla="*/ 0 60000 65536"/>
                  <a:gd name="T13" fmla="*/ 0 60000 65536"/>
                  <a:gd name="T14" fmla="*/ 0 60000 65536"/>
                  <a:gd name="T15" fmla="*/ 0 w 3"/>
                  <a:gd name="T16" fmla="*/ 0 h 6"/>
                  <a:gd name="T17" fmla="*/ 3 w 3"/>
                  <a:gd name="T18" fmla="*/ 6 h 6"/>
                </a:gdLst>
                <a:ahLst/>
                <a:cxnLst>
                  <a:cxn ang="T10">
                    <a:pos x="T0" y="T1"/>
                  </a:cxn>
                  <a:cxn ang="T11">
                    <a:pos x="T2" y="T3"/>
                  </a:cxn>
                  <a:cxn ang="T12">
                    <a:pos x="T4" y="T5"/>
                  </a:cxn>
                  <a:cxn ang="T13">
                    <a:pos x="T6" y="T7"/>
                  </a:cxn>
                  <a:cxn ang="T14">
                    <a:pos x="T8" y="T9"/>
                  </a:cxn>
                </a:cxnLst>
                <a:rect l="T15" t="T16" r="T17" b="T18"/>
                <a:pathLst>
                  <a:path w="3" h="6">
                    <a:moveTo>
                      <a:pt x="1" y="0"/>
                    </a:moveTo>
                    <a:cubicBezTo>
                      <a:pt x="0" y="0"/>
                      <a:pt x="0" y="2"/>
                      <a:pt x="0" y="3"/>
                    </a:cubicBezTo>
                    <a:cubicBezTo>
                      <a:pt x="0" y="4"/>
                      <a:pt x="0" y="6"/>
                      <a:pt x="1" y="6"/>
                    </a:cubicBezTo>
                    <a:cubicBezTo>
                      <a:pt x="3" y="6"/>
                      <a:pt x="2" y="4"/>
                      <a:pt x="2" y="3"/>
                    </a:cubicBezTo>
                    <a:cubicBezTo>
                      <a:pt x="2" y="2"/>
                      <a:pt x="2"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2" name="Freeform 2715"/>
              <p:cNvSpPr>
                <a:spLocks noChangeAspect="1"/>
              </p:cNvSpPr>
              <p:nvPr/>
            </p:nvSpPr>
            <p:spPr bwMode="auto">
              <a:xfrm>
                <a:off x="3530" y="2855"/>
                <a:ext cx="6" cy="7"/>
              </a:xfrm>
              <a:custGeom>
                <a:avLst/>
                <a:gdLst>
                  <a:gd name="T0" fmla="*/ 1 w 5"/>
                  <a:gd name="T1" fmla="*/ 1 h 6"/>
                  <a:gd name="T2" fmla="*/ 1 w 5"/>
                  <a:gd name="T3" fmla="*/ 4 h 6"/>
                  <a:gd name="T4" fmla="*/ 4 w 5"/>
                  <a:gd name="T5" fmla="*/ 7 h 6"/>
                  <a:gd name="T6" fmla="*/ 4 w 5"/>
                  <a:gd name="T7" fmla="*/ 2 h 6"/>
                  <a:gd name="T8" fmla="*/ 1 w 5"/>
                  <a:gd name="T9" fmla="*/ 1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1" y="1"/>
                    </a:moveTo>
                    <a:cubicBezTo>
                      <a:pt x="0" y="1"/>
                      <a:pt x="0" y="2"/>
                      <a:pt x="1" y="3"/>
                    </a:cubicBezTo>
                    <a:cubicBezTo>
                      <a:pt x="1" y="4"/>
                      <a:pt x="2" y="6"/>
                      <a:pt x="3" y="6"/>
                    </a:cubicBezTo>
                    <a:cubicBezTo>
                      <a:pt x="5" y="5"/>
                      <a:pt x="4" y="3"/>
                      <a:pt x="3" y="2"/>
                    </a:cubicBezTo>
                    <a:cubicBezTo>
                      <a:pt x="3"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3" name="Freeform 2716"/>
              <p:cNvSpPr>
                <a:spLocks noChangeAspect="1"/>
              </p:cNvSpPr>
              <p:nvPr/>
            </p:nvSpPr>
            <p:spPr bwMode="auto">
              <a:xfrm>
                <a:off x="3542" y="2866"/>
                <a:ext cx="6" cy="7"/>
              </a:xfrm>
              <a:custGeom>
                <a:avLst/>
                <a:gdLst>
                  <a:gd name="T0" fmla="*/ 1 w 5"/>
                  <a:gd name="T1" fmla="*/ 0 h 6"/>
                  <a:gd name="T2" fmla="*/ 1 w 5"/>
                  <a:gd name="T3" fmla="*/ 4 h 6"/>
                  <a:gd name="T4" fmla="*/ 4 w 5"/>
                  <a:gd name="T5" fmla="*/ 7 h 6"/>
                  <a:gd name="T6" fmla="*/ 4 w 5"/>
                  <a:gd name="T7" fmla="*/ 2 h 6"/>
                  <a:gd name="T8" fmla="*/ 1 w 5"/>
                  <a:gd name="T9" fmla="*/ 0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1" y="0"/>
                    </a:moveTo>
                    <a:cubicBezTo>
                      <a:pt x="0" y="1"/>
                      <a:pt x="0" y="2"/>
                      <a:pt x="1" y="3"/>
                    </a:cubicBezTo>
                    <a:cubicBezTo>
                      <a:pt x="1" y="4"/>
                      <a:pt x="2" y="6"/>
                      <a:pt x="3" y="6"/>
                    </a:cubicBezTo>
                    <a:cubicBezTo>
                      <a:pt x="5" y="5"/>
                      <a:pt x="4" y="3"/>
                      <a:pt x="3" y="2"/>
                    </a:cubicBezTo>
                    <a:cubicBezTo>
                      <a:pt x="3" y="1"/>
                      <a:pt x="2"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4" name="Freeform 2717"/>
              <p:cNvSpPr>
                <a:spLocks noChangeAspect="1"/>
              </p:cNvSpPr>
              <p:nvPr/>
            </p:nvSpPr>
            <p:spPr bwMode="auto">
              <a:xfrm>
                <a:off x="3589" y="2873"/>
                <a:ext cx="5" cy="8"/>
              </a:xfrm>
              <a:custGeom>
                <a:avLst/>
                <a:gdLst>
                  <a:gd name="T0" fmla="*/ 0 w 4"/>
                  <a:gd name="T1" fmla="*/ 1 h 7"/>
                  <a:gd name="T2" fmla="*/ 0 w 4"/>
                  <a:gd name="T3" fmla="*/ 3 h 7"/>
                  <a:gd name="T4" fmla="*/ 4 w 4"/>
                  <a:gd name="T5" fmla="*/ 7 h 7"/>
                  <a:gd name="T6" fmla="*/ 4 w 4"/>
                  <a:gd name="T7" fmla="*/ 2 h 7"/>
                  <a:gd name="T8" fmla="*/ 0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1"/>
                    </a:moveTo>
                    <a:cubicBezTo>
                      <a:pt x="0" y="1"/>
                      <a:pt x="0" y="3"/>
                      <a:pt x="0" y="3"/>
                    </a:cubicBezTo>
                    <a:cubicBezTo>
                      <a:pt x="1" y="5"/>
                      <a:pt x="2" y="7"/>
                      <a:pt x="3" y="6"/>
                    </a:cubicBezTo>
                    <a:cubicBezTo>
                      <a:pt x="4" y="5"/>
                      <a:pt x="3" y="3"/>
                      <a:pt x="3" y="2"/>
                    </a:cubicBezTo>
                    <a:cubicBezTo>
                      <a:pt x="2" y="1"/>
                      <a:pt x="1"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5" name="Freeform 2718"/>
              <p:cNvSpPr>
                <a:spLocks noChangeAspect="1"/>
              </p:cNvSpPr>
              <p:nvPr/>
            </p:nvSpPr>
            <p:spPr bwMode="auto">
              <a:xfrm>
                <a:off x="3724" y="2994"/>
                <a:ext cx="7" cy="14"/>
              </a:xfrm>
              <a:custGeom>
                <a:avLst/>
                <a:gdLst>
                  <a:gd name="T0" fmla="*/ 4 w 6"/>
                  <a:gd name="T1" fmla="*/ 1 h 12"/>
                  <a:gd name="T2" fmla="*/ 7 w 6"/>
                  <a:gd name="T3" fmla="*/ 8 h 12"/>
                  <a:gd name="T4" fmla="*/ 4 w 6"/>
                  <a:gd name="T5" fmla="*/ 13 h 12"/>
                  <a:gd name="T6" fmla="*/ 0 w 6"/>
                  <a:gd name="T7" fmla="*/ 7 h 12"/>
                  <a:gd name="T8" fmla="*/ 4 w 6"/>
                  <a:gd name="T9" fmla="*/ 1 h 12"/>
                  <a:gd name="T10" fmla="*/ 0 60000 65536"/>
                  <a:gd name="T11" fmla="*/ 0 60000 65536"/>
                  <a:gd name="T12" fmla="*/ 0 60000 65536"/>
                  <a:gd name="T13" fmla="*/ 0 60000 65536"/>
                  <a:gd name="T14" fmla="*/ 0 60000 65536"/>
                  <a:gd name="T15" fmla="*/ 0 w 6"/>
                  <a:gd name="T16" fmla="*/ 0 h 12"/>
                  <a:gd name="T17" fmla="*/ 6 w 6"/>
                  <a:gd name="T18" fmla="*/ 12 h 12"/>
                </a:gdLst>
                <a:ahLst/>
                <a:cxnLst>
                  <a:cxn ang="T10">
                    <a:pos x="T0" y="T1"/>
                  </a:cxn>
                  <a:cxn ang="T11">
                    <a:pos x="T2" y="T3"/>
                  </a:cxn>
                  <a:cxn ang="T12">
                    <a:pos x="T4" y="T5"/>
                  </a:cxn>
                  <a:cxn ang="T13">
                    <a:pos x="T6" y="T7"/>
                  </a:cxn>
                  <a:cxn ang="T14">
                    <a:pos x="T8" y="T9"/>
                  </a:cxn>
                </a:cxnLst>
                <a:rect l="T15" t="T16" r="T17" b="T18"/>
                <a:pathLst>
                  <a:path w="6" h="12">
                    <a:moveTo>
                      <a:pt x="3" y="1"/>
                    </a:moveTo>
                    <a:cubicBezTo>
                      <a:pt x="6" y="1"/>
                      <a:pt x="6" y="5"/>
                      <a:pt x="6" y="7"/>
                    </a:cubicBezTo>
                    <a:cubicBezTo>
                      <a:pt x="6" y="9"/>
                      <a:pt x="5" y="12"/>
                      <a:pt x="3" y="11"/>
                    </a:cubicBezTo>
                    <a:cubicBezTo>
                      <a:pt x="1" y="11"/>
                      <a:pt x="0" y="8"/>
                      <a:pt x="0" y="6"/>
                    </a:cubicBezTo>
                    <a:cubicBezTo>
                      <a:pt x="0" y="4"/>
                      <a:pt x="1"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6" name="Freeform 2719"/>
              <p:cNvSpPr>
                <a:spLocks noChangeAspect="1"/>
              </p:cNvSpPr>
              <p:nvPr/>
            </p:nvSpPr>
            <p:spPr bwMode="auto">
              <a:xfrm>
                <a:off x="3692" y="3012"/>
                <a:ext cx="9" cy="10"/>
              </a:xfrm>
              <a:custGeom>
                <a:avLst/>
                <a:gdLst>
                  <a:gd name="T0" fmla="*/ 3 w 7"/>
                  <a:gd name="T1" fmla="*/ 0 h 8"/>
                  <a:gd name="T2" fmla="*/ 9 w 7"/>
                  <a:gd name="T3" fmla="*/ 6 h 8"/>
                  <a:gd name="T4" fmla="*/ 8 w 7"/>
                  <a:gd name="T5" fmla="*/ 10 h 8"/>
                  <a:gd name="T6" fmla="*/ 1 w 7"/>
                  <a:gd name="T7" fmla="*/ 7 h 8"/>
                  <a:gd name="T8" fmla="*/ 3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2" y="0"/>
                    </a:moveTo>
                    <a:cubicBezTo>
                      <a:pt x="4" y="0"/>
                      <a:pt x="6" y="3"/>
                      <a:pt x="7" y="5"/>
                    </a:cubicBezTo>
                    <a:cubicBezTo>
                      <a:pt x="7" y="6"/>
                      <a:pt x="7" y="7"/>
                      <a:pt x="6" y="8"/>
                    </a:cubicBezTo>
                    <a:cubicBezTo>
                      <a:pt x="4" y="8"/>
                      <a:pt x="2" y="8"/>
                      <a:pt x="1" y="6"/>
                    </a:cubicBezTo>
                    <a:cubicBezTo>
                      <a:pt x="0" y="4"/>
                      <a:pt x="0" y="1"/>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7" name="Freeform 2720"/>
              <p:cNvSpPr>
                <a:spLocks noChangeAspect="1"/>
              </p:cNvSpPr>
              <p:nvPr/>
            </p:nvSpPr>
            <p:spPr bwMode="auto">
              <a:xfrm>
                <a:off x="3696" y="2720"/>
                <a:ext cx="7" cy="7"/>
              </a:xfrm>
              <a:custGeom>
                <a:avLst/>
                <a:gdLst>
                  <a:gd name="T0" fmla="*/ 1 w 6"/>
                  <a:gd name="T1" fmla="*/ 1 h 6"/>
                  <a:gd name="T2" fmla="*/ 6 w 6"/>
                  <a:gd name="T3" fmla="*/ 4 h 6"/>
                  <a:gd name="T4" fmla="*/ 6 w 6"/>
                  <a:gd name="T5" fmla="*/ 7 h 6"/>
                  <a:gd name="T6" fmla="*/ 1 w 6"/>
                  <a:gd name="T7" fmla="*/ 5 h 6"/>
                  <a:gd name="T8" fmla="*/ 1 w 6"/>
                  <a:gd name="T9" fmla="*/ 1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1" y="1"/>
                    </a:moveTo>
                    <a:cubicBezTo>
                      <a:pt x="3" y="0"/>
                      <a:pt x="4" y="2"/>
                      <a:pt x="5" y="3"/>
                    </a:cubicBezTo>
                    <a:cubicBezTo>
                      <a:pt x="6" y="4"/>
                      <a:pt x="6" y="5"/>
                      <a:pt x="5" y="6"/>
                    </a:cubicBezTo>
                    <a:cubicBezTo>
                      <a:pt x="4" y="6"/>
                      <a:pt x="2" y="5"/>
                      <a:pt x="1" y="4"/>
                    </a:cubicBezTo>
                    <a:cubicBezTo>
                      <a:pt x="1" y="3"/>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8" name="Freeform 2721"/>
              <p:cNvSpPr>
                <a:spLocks noChangeAspect="1"/>
              </p:cNvSpPr>
              <p:nvPr/>
            </p:nvSpPr>
            <p:spPr bwMode="auto">
              <a:xfrm>
                <a:off x="2721" y="1846"/>
                <a:ext cx="185" cy="152"/>
              </a:xfrm>
              <a:custGeom>
                <a:avLst/>
                <a:gdLst>
                  <a:gd name="T0" fmla="*/ 26 w 154"/>
                  <a:gd name="T1" fmla="*/ 123 h 126"/>
                  <a:gd name="T2" fmla="*/ 35 w 154"/>
                  <a:gd name="T3" fmla="*/ 113 h 126"/>
                  <a:gd name="T4" fmla="*/ 30 w 154"/>
                  <a:gd name="T5" fmla="*/ 103 h 126"/>
                  <a:gd name="T6" fmla="*/ 35 w 154"/>
                  <a:gd name="T7" fmla="*/ 94 h 126"/>
                  <a:gd name="T8" fmla="*/ 29 w 154"/>
                  <a:gd name="T9" fmla="*/ 84 h 126"/>
                  <a:gd name="T10" fmla="*/ 36 w 154"/>
                  <a:gd name="T11" fmla="*/ 76 h 126"/>
                  <a:gd name="T12" fmla="*/ 37 w 154"/>
                  <a:gd name="T13" fmla="*/ 69 h 126"/>
                  <a:gd name="T14" fmla="*/ 42 w 154"/>
                  <a:gd name="T15" fmla="*/ 51 h 126"/>
                  <a:gd name="T16" fmla="*/ 41 w 154"/>
                  <a:gd name="T17" fmla="*/ 42 h 126"/>
                  <a:gd name="T18" fmla="*/ 34 w 154"/>
                  <a:gd name="T19" fmla="*/ 36 h 126"/>
                  <a:gd name="T20" fmla="*/ 25 w 154"/>
                  <a:gd name="T21" fmla="*/ 39 h 126"/>
                  <a:gd name="T22" fmla="*/ 20 w 154"/>
                  <a:gd name="T23" fmla="*/ 35 h 126"/>
                  <a:gd name="T24" fmla="*/ 7 w 154"/>
                  <a:gd name="T25" fmla="*/ 37 h 126"/>
                  <a:gd name="T26" fmla="*/ 8 w 154"/>
                  <a:gd name="T27" fmla="*/ 28 h 126"/>
                  <a:gd name="T28" fmla="*/ 6 w 154"/>
                  <a:gd name="T29" fmla="*/ 23 h 126"/>
                  <a:gd name="T30" fmla="*/ 1 w 154"/>
                  <a:gd name="T31" fmla="*/ 14 h 126"/>
                  <a:gd name="T32" fmla="*/ 17 w 154"/>
                  <a:gd name="T33" fmla="*/ 8 h 126"/>
                  <a:gd name="T34" fmla="*/ 20 w 154"/>
                  <a:gd name="T35" fmla="*/ 1 h 126"/>
                  <a:gd name="T36" fmla="*/ 35 w 154"/>
                  <a:gd name="T37" fmla="*/ 4 h 126"/>
                  <a:gd name="T38" fmla="*/ 59 w 154"/>
                  <a:gd name="T39" fmla="*/ 2 h 126"/>
                  <a:gd name="T40" fmla="*/ 79 w 154"/>
                  <a:gd name="T41" fmla="*/ 6 h 126"/>
                  <a:gd name="T42" fmla="*/ 93 w 154"/>
                  <a:gd name="T43" fmla="*/ 8 h 126"/>
                  <a:gd name="T44" fmla="*/ 103 w 154"/>
                  <a:gd name="T45" fmla="*/ 10 h 126"/>
                  <a:gd name="T46" fmla="*/ 117 w 154"/>
                  <a:gd name="T47" fmla="*/ 10 h 126"/>
                  <a:gd name="T48" fmla="*/ 126 w 154"/>
                  <a:gd name="T49" fmla="*/ 16 h 126"/>
                  <a:gd name="T50" fmla="*/ 141 w 154"/>
                  <a:gd name="T51" fmla="*/ 21 h 126"/>
                  <a:gd name="T52" fmla="*/ 148 w 154"/>
                  <a:gd name="T53" fmla="*/ 17 h 126"/>
                  <a:gd name="T54" fmla="*/ 163 w 154"/>
                  <a:gd name="T55" fmla="*/ 25 h 126"/>
                  <a:gd name="T56" fmla="*/ 178 w 154"/>
                  <a:gd name="T57" fmla="*/ 27 h 126"/>
                  <a:gd name="T58" fmla="*/ 184 w 154"/>
                  <a:gd name="T59" fmla="*/ 31 h 126"/>
                  <a:gd name="T60" fmla="*/ 172 w 154"/>
                  <a:gd name="T61" fmla="*/ 45 h 126"/>
                  <a:gd name="T62" fmla="*/ 151 w 154"/>
                  <a:gd name="T63" fmla="*/ 53 h 126"/>
                  <a:gd name="T64" fmla="*/ 149 w 154"/>
                  <a:gd name="T65" fmla="*/ 63 h 126"/>
                  <a:gd name="T66" fmla="*/ 133 w 154"/>
                  <a:gd name="T67" fmla="*/ 83 h 126"/>
                  <a:gd name="T68" fmla="*/ 137 w 154"/>
                  <a:gd name="T69" fmla="*/ 97 h 126"/>
                  <a:gd name="T70" fmla="*/ 133 w 154"/>
                  <a:gd name="T71" fmla="*/ 105 h 126"/>
                  <a:gd name="T72" fmla="*/ 125 w 154"/>
                  <a:gd name="T73" fmla="*/ 121 h 126"/>
                  <a:gd name="T74" fmla="*/ 117 w 154"/>
                  <a:gd name="T75" fmla="*/ 124 h 126"/>
                  <a:gd name="T76" fmla="*/ 108 w 154"/>
                  <a:gd name="T77" fmla="*/ 138 h 126"/>
                  <a:gd name="T78" fmla="*/ 101 w 154"/>
                  <a:gd name="T79" fmla="*/ 138 h 126"/>
                  <a:gd name="T80" fmla="*/ 86 w 154"/>
                  <a:gd name="T81" fmla="*/ 140 h 126"/>
                  <a:gd name="T82" fmla="*/ 70 w 154"/>
                  <a:gd name="T83" fmla="*/ 142 h 126"/>
                  <a:gd name="T84" fmla="*/ 58 w 154"/>
                  <a:gd name="T85" fmla="*/ 151 h 126"/>
                  <a:gd name="T86" fmla="*/ 44 w 154"/>
                  <a:gd name="T87" fmla="*/ 142 h 126"/>
                  <a:gd name="T88" fmla="*/ 36 w 154"/>
                  <a:gd name="T89" fmla="*/ 130 h 1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4"/>
                  <a:gd name="T136" fmla="*/ 0 h 126"/>
                  <a:gd name="T137" fmla="*/ 154 w 154"/>
                  <a:gd name="T138" fmla="*/ 126 h 12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4" h="126">
                    <a:moveTo>
                      <a:pt x="24" y="108"/>
                    </a:moveTo>
                    <a:cubicBezTo>
                      <a:pt x="23" y="106"/>
                      <a:pt x="22" y="105"/>
                      <a:pt x="22" y="102"/>
                    </a:cubicBezTo>
                    <a:cubicBezTo>
                      <a:pt x="22" y="101"/>
                      <a:pt x="24" y="99"/>
                      <a:pt x="25" y="98"/>
                    </a:cubicBezTo>
                    <a:cubicBezTo>
                      <a:pt x="26" y="96"/>
                      <a:pt x="29" y="96"/>
                      <a:pt x="29" y="94"/>
                    </a:cubicBezTo>
                    <a:cubicBezTo>
                      <a:pt x="29" y="92"/>
                      <a:pt x="26" y="91"/>
                      <a:pt x="25" y="89"/>
                    </a:cubicBezTo>
                    <a:cubicBezTo>
                      <a:pt x="25" y="88"/>
                      <a:pt x="25" y="86"/>
                      <a:pt x="25" y="85"/>
                    </a:cubicBezTo>
                    <a:cubicBezTo>
                      <a:pt x="26" y="84"/>
                      <a:pt x="28" y="83"/>
                      <a:pt x="29" y="81"/>
                    </a:cubicBezTo>
                    <a:cubicBezTo>
                      <a:pt x="30" y="80"/>
                      <a:pt x="30" y="79"/>
                      <a:pt x="29" y="78"/>
                    </a:cubicBezTo>
                    <a:cubicBezTo>
                      <a:pt x="29" y="77"/>
                      <a:pt x="27" y="77"/>
                      <a:pt x="26" y="76"/>
                    </a:cubicBezTo>
                    <a:cubicBezTo>
                      <a:pt x="25" y="74"/>
                      <a:pt x="23" y="72"/>
                      <a:pt x="24" y="70"/>
                    </a:cubicBezTo>
                    <a:cubicBezTo>
                      <a:pt x="24" y="68"/>
                      <a:pt x="27" y="69"/>
                      <a:pt x="29" y="68"/>
                    </a:cubicBezTo>
                    <a:cubicBezTo>
                      <a:pt x="30" y="67"/>
                      <a:pt x="30" y="65"/>
                      <a:pt x="30" y="63"/>
                    </a:cubicBezTo>
                    <a:cubicBezTo>
                      <a:pt x="30" y="62"/>
                      <a:pt x="28" y="61"/>
                      <a:pt x="29" y="60"/>
                    </a:cubicBezTo>
                    <a:cubicBezTo>
                      <a:pt x="29" y="59"/>
                      <a:pt x="31" y="58"/>
                      <a:pt x="31" y="57"/>
                    </a:cubicBezTo>
                    <a:cubicBezTo>
                      <a:pt x="32" y="53"/>
                      <a:pt x="29" y="50"/>
                      <a:pt x="30" y="46"/>
                    </a:cubicBezTo>
                    <a:cubicBezTo>
                      <a:pt x="31" y="44"/>
                      <a:pt x="33" y="44"/>
                      <a:pt x="35" y="42"/>
                    </a:cubicBezTo>
                    <a:cubicBezTo>
                      <a:pt x="36" y="40"/>
                      <a:pt x="39" y="39"/>
                      <a:pt x="39" y="36"/>
                    </a:cubicBezTo>
                    <a:cubicBezTo>
                      <a:pt x="39" y="35"/>
                      <a:pt x="35" y="36"/>
                      <a:pt x="34" y="35"/>
                    </a:cubicBezTo>
                    <a:cubicBezTo>
                      <a:pt x="34" y="33"/>
                      <a:pt x="36" y="31"/>
                      <a:pt x="35" y="30"/>
                    </a:cubicBezTo>
                    <a:cubicBezTo>
                      <a:pt x="33" y="29"/>
                      <a:pt x="30" y="30"/>
                      <a:pt x="28" y="30"/>
                    </a:cubicBezTo>
                    <a:cubicBezTo>
                      <a:pt x="27" y="30"/>
                      <a:pt x="26" y="32"/>
                      <a:pt x="25" y="33"/>
                    </a:cubicBezTo>
                    <a:cubicBezTo>
                      <a:pt x="24" y="33"/>
                      <a:pt x="22" y="32"/>
                      <a:pt x="21" y="32"/>
                    </a:cubicBezTo>
                    <a:cubicBezTo>
                      <a:pt x="19" y="32"/>
                      <a:pt x="16" y="34"/>
                      <a:pt x="15" y="33"/>
                    </a:cubicBezTo>
                    <a:cubicBezTo>
                      <a:pt x="13" y="32"/>
                      <a:pt x="17" y="31"/>
                      <a:pt x="17" y="29"/>
                    </a:cubicBezTo>
                    <a:cubicBezTo>
                      <a:pt x="17" y="28"/>
                      <a:pt x="15" y="27"/>
                      <a:pt x="14" y="27"/>
                    </a:cubicBezTo>
                    <a:cubicBezTo>
                      <a:pt x="11" y="28"/>
                      <a:pt x="9" y="30"/>
                      <a:pt x="6" y="31"/>
                    </a:cubicBezTo>
                    <a:cubicBezTo>
                      <a:pt x="7" y="29"/>
                      <a:pt x="8" y="28"/>
                      <a:pt x="8" y="26"/>
                    </a:cubicBezTo>
                    <a:cubicBezTo>
                      <a:pt x="8" y="25"/>
                      <a:pt x="7" y="24"/>
                      <a:pt x="7" y="23"/>
                    </a:cubicBezTo>
                    <a:cubicBezTo>
                      <a:pt x="7" y="21"/>
                      <a:pt x="9" y="20"/>
                      <a:pt x="8" y="18"/>
                    </a:cubicBezTo>
                    <a:cubicBezTo>
                      <a:pt x="7" y="17"/>
                      <a:pt x="6" y="20"/>
                      <a:pt x="5" y="19"/>
                    </a:cubicBezTo>
                    <a:cubicBezTo>
                      <a:pt x="4" y="19"/>
                      <a:pt x="4" y="17"/>
                      <a:pt x="4" y="15"/>
                    </a:cubicBezTo>
                    <a:cubicBezTo>
                      <a:pt x="3" y="14"/>
                      <a:pt x="0" y="13"/>
                      <a:pt x="1" y="12"/>
                    </a:cubicBezTo>
                    <a:cubicBezTo>
                      <a:pt x="3" y="9"/>
                      <a:pt x="6" y="8"/>
                      <a:pt x="9" y="7"/>
                    </a:cubicBezTo>
                    <a:cubicBezTo>
                      <a:pt x="10" y="6"/>
                      <a:pt x="12" y="7"/>
                      <a:pt x="14" y="7"/>
                    </a:cubicBezTo>
                    <a:cubicBezTo>
                      <a:pt x="15" y="6"/>
                      <a:pt x="13" y="5"/>
                      <a:pt x="14" y="4"/>
                    </a:cubicBezTo>
                    <a:cubicBezTo>
                      <a:pt x="15" y="3"/>
                      <a:pt x="16" y="2"/>
                      <a:pt x="17" y="1"/>
                    </a:cubicBezTo>
                    <a:cubicBezTo>
                      <a:pt x="19" y="1"/>
                      <a:pt x="21" y="0"/>
                      <a:pt x="23" y="0"/>
                    </a:cubicBezTo>
                    <a:cubicBezTo>
                      <a:pt x="25" y="0"/>
                      <a:pt x="26" y="3"/>
                      <a:pt x="29" y="3"/>
                    </a:cubicBezTo>
                    <a:cubicBezTo>
                      <a:pt x="33" y="4"/>
                      <a:pt x="37" y="3"/>
                      <a:pt x="42" y="3"/>
                    </a:cubicBezTo>
                    <a:cubicBezTo>
                      <a:pt x="44" y="3"/>
                      <a:pt x="46" y="2"/>
                      <a:pt x="49" y="2"/>
                    </a:cubicBezTo>
                    <a:cubicBezTo>
                      <a:pt x="51" y="2"/>
                      <a:pt x="53" y="5"/>
                      <a:pt x="55" y="5"/>
                    </a:cubicBezTo>
                    <a:cubicBezTo>
                      <a:pt x="59" y="5"/>
                      <a:pt x="63" y="5"/>
                      <a:pt x="66" y="5"/>
                    </a:cubicBezTo>
                    <a:cubicBezTo>
                      <a:pt x="68" y="5"/>
                      <a:pt x="70" y="4"/>
                      <a:pt x="71" y="4"/>
                    </a:cubicBezTo>
                    <a:cubicBezTo>
                      <a:pt x="73" y="4"/>
                      <a:pt x="75" y="7"/>
                      <a:pt x="77" y="7"/>
                    </a:cubicBezTo>
                    <a:cubicBezTo>
                      <a:pt x="78" y="7"/>
                      <a:pt x="78" y="4"/>
                      <a:pt x="80" y="4"/>
                    </a:cubicBezTo>
                    <a:cubicBezTo>
                      <a:pt x="82" y="4"/>
                      <a:pt x="83" y="7"/>
                      <a:pt x="86" y="8"/>
                    </a:cubicBezTo>
                    <a:cubicBezTo>
                      <a:pt x="88" y="8"/>
                      <a:pt x="90" y="7"/>
                      <a:pt x="92" y="7"/>
                    </a:cubicBezTo>
                    <a:cubicBezTo>
                      <a:pt x="94" y="7"/>
                      <a:pt x="96" y="7"/>
                      <a:pt x="97" y="8"/>
                    </a:cubicBezTo>
                    <a:cubicBezTo>
                      <a:pt x="99" y="9"/>
                      <a:pt x="98" y="11"/>
                      <a:pt x="100" y="12"/>
                    </a:cubicBezTo>
                    <a:cubicBezTo>
                      <a:pt x="101" y="13"/>
                      <a:pt x="103" y="13"/>
                      <a:pt x="105" y="13"/>
                    </a:cubicBezTo>
                    <a:cubicBezTo>
                      <a:pt x="107" y="14"/>
                      <a:pt x="109" y="15"/>
                      <a:pt x="111" y="16"/>
                    </a:cubicBezTo>
                    <a:cubicBezTo>
                      <a:pt x="113" y="16"/>
                      <a:pt x="115" y="16"/>
                      <a:pt x="117" y="17"/>
                    </a:cubicBezTo>
                    <a:cubicBezTo>
                      <a:pt x="119" y="17"/>
                      <a:pt x="121" y="17"/>
                      <a:pt x="122" y="16"/>
                    </a:cubicBezTo>
                    <a:cubicBezTo>
                      <a:pt x="123" y="16"/>
                      <a:pt x="123" y="14"/>
                      <a:pt x="123" y="14"/>
                    </a:cubicBezTo>
                    <a:cubicBezTo>
                      <a:pt x="126" y="15"/>
                      <a:pt x="129" y="17"/>
                      <a:pt x="131" y="18"/>
                    </a:cubicBezTo>
                    <a:cubicBezTo>
                      <a:pt x="133" y="19"/>
                      <a:pt x="134" y="20"/>
                      <a:pt x="136" y="21"/>
                    </a:cubicBezTo>
                    <a:cubicBezTo>
                      <a:pt x="138" y="21"/>
                      <a:pt x="139" y="21"/>
                      <a:pt x="141" y="21"/>
                    </a:cubicBezTo>
                    <a:cubicBezTo>
                      <a:pt x="143" y="22"/>
                      <a:pt x="146" y="22"/>
                      <a:pt x="148" y="22"/>
                    </a:cubicBezTo>
                    <a:cubicBezTo>
                      <a:pt x="149" y="22"/>
                      <a:pt x="150" y="21"/>
                      <a:pt x="151" y="21"/>
                    </a:cubicBezTo>
                    <a:cubicBezTo>
                      <a:pt x="152" y="22"/>
                      <a:pt x="153" y="24"/>
                      <a:pt x="153" y="26"/>
                    </a:cubicBezTo>
                    <a:cubicBezTo>
                      <a:pt x="154" y="28"/>
                      <a:pt x="154" y="30"/>
                      <a:pt x="153" y="32"/>
                    </a:cubicBezTo>
                    <a:cubicBezTo>
                      <a:pt x="150" y="34"/>
                      <a:pt x="146" y="35"/>
                      <a:pt x="143" y="37"/>
                    </a:cubicBezTo>
                    <a:cubicBezTo>
                      <a:pt x="142" y="38"/>
                      <a:pt x="142" y="41"/>
                      <a:pt x="141" y="41"/>
                    </a:cubicBezTo>
                    <a:cubicBezTo>
                      <a:pt x="136" y="43"/>
                      <a:pt x="130" y="42"/>
                      <a:pt x="126" y="44"/>
                    </a:cubicBezTo>
                    <a:cubicBezTo>
                      <a:pt x="124" y="45"/>
                      <a:pt x="124" y="48"/>
                      <a:pt x="123" y="49"/>
                    </a:cubicBezTo>
                    <a:cubicBezTo>
                      <a:pt x="123" y="50"/>
                      <a:pt x="124" y="51"/>
                      <a:pt x="124" y="52"/>
                    </a:cubicBezTo>
                    <a:cubicBezTo>
                      <a:pt x="123" y="54"/>
                      <a:pt x="121" y="54"/>
                      <a:pt x="119" y="56"/>
                    </a:cubicBezTo>
                    <a:cubicBezTo>
                      <a:pt x="116" y="60"/>
                      <a:pt x="113" y="65"/>
                      <a:pt x="111" y="69"/>
                    </a:cubicBezTo>
                    <a:cubicBezTo>
                      <a:pt x="110" y="71"/>
                      <a:pt x="110" y="73"/>
                      <a:pt x="111" y="74"/>
                    </a:cubicBezTo>
                    <a:cubicBezTo>
                      <a:pt x="111" y="76"/>
                      <a:pt x="113" y="78"/>
                      <a:pt x="114" y="80"/>
                    </a:cubicBezTo>
                    <a:cubicBezTo>
                      <a:pt x="115" y="81"/>
                      <a:pt x="117" y="82"/>
                      <a:pt x="117" y="83"/>
                    </a:cubicBezTo>
                    <a:cubicBezTo>
                      <a:pt x="116" y="85"/>
                      <a:pt x="112" y="86"/>
                      <a:pt x="111" y="87"/>
                    </a:cubicBezTo>
                    <a:cubicBezTo>
                      <a:pt x="109" y="89"/>
                      <a:pt x="107" y="91"/>
                      <a:pt x="106" y="93"/>
                    </a:cubicBezTo>
                    <a:cubicBezTo>
                      <a:pt x="105" y="95"/>
                      <a:pt x="104" y="97"/>
                      <a:pt x="104" y="100"/>
                    </a:cubicBezTo>
                    <a:cubicBezTo>
                      <a:pt x="104" y="101"/>
                      <a:pt x="107" y="101"/>
                      <a:pt x="106" y="102"/>
                    </a:cubicBezTo>
                    <a:cubicBezTo>
                      <a:pt x="103" y="103"/>
                      <a:pt x="100" y="102"/>
                      <a:pt x="97" y="103"/>
                    </a:cubicBezTo>
                    <a:cubicBezTo>
                      <a:pt x="96" y="104"/>
                      <a:pt x="94" y="105"/>
                      <a:pt x="93" y="107"/>
                    </a:cubicBezTo>
                    <a:cubicBezTo>
                      <a:pt x="91" y="109"/>
                      <a:pt x="92" y="112"/>
                      <a:pt x="90" y="114"/>
                    </a:cubicBezTo>
                    <a:cubicBezTo>
                      <a:pt x="90" y="115"/>
                      <a:pt x="88" y="116"/>
                      <a:pt x="87" y="116"/>
                    </a:cubicBezTo>
                    <a:cubicBezTo>
                      <a:pt x="86" y="116"/>
                      <a:pt x="85" y="114"/>
                      <a:pt x="84" y="114"/>
                    </a:cubicBezTo>
                    <a:cubicBezTo>
                      <a:pt x="83" y="114"/>
                      <a:pt x="82" y="116"/>
                      <a:pt x="81" y="116"/>
                    </a:cubicBezTo>
                    <a:cubicBezTo>
                      <a:pt x="78" y="117"/>
                      <a:pt x="75" y="116"/>
                      <a:pt x="72" y="116"/>
                    </a:cubicBezTo>
                    <a:cubicBezTo>
                      <a:pt x="69" y="116"/>
                      <a:pt x="67" y="115"/>
                      <a:pt x="64" y="116"/>
                    </a:cubicBezTo>
                    <a:cubicBezTo>
                      <a:pt x="62" y="116"/>
                      <a:pt x="60" y="117"/>
                      <a:pt x="58" y="118"/>
                    </a:cubicBezTo>
                    <a:cubicBezTo>
                      <a:pt x="56" y="119"/>
                      <a:pt x="53" y="120"/>
                      <a:pt x="51" y="122"/>
                    </a:cubicBezTo>
                    <a:cubicBezTo>
                      <a:pt x="50" y="122"/>
                      <a:pt x="49" y="125"/>
                      <a:pt x="48" y="125"/>
                    </a:cubicBezTo>
                    <a:cubicBezTo>
                      <a:pt x="46" y="126"/>
                      <a:pt x="43" y="126"/>
                      <a:pt x="41" y="125"/>
                    </a:cubicBezTo>
                    <a:cubicBezTo>
                      <a:pt x="39" y="124"/>
                      <a:pt x="38" y="121"/>
                      <a:pt x="37" y="118"/>
                    </a:cubicBezTo>
                    <a:cubicBezTo>
                      <a:pt x="36" y="117"/>
                      <a:pt x="37" y="115"/>
                      <a:pt x="36" y="113"/>
                    </a:cubicBezTo>
                    <a:cubicBezTo>
                      <a:pt x="34" y="111"/>
                      <a:pt x="32" y="109"/>
                      <a:pt x="30" y="108"/>
                    </a:cubicBezTo>
                    <a:cubicBezTo>
                      <a:pt x="28" y="108"/>
                      <a:pt x="26" y="108"/>
                      <a:pt x="24" y="10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19" name="Freeform 2722"/>
              <p:cNvSpPr>
                <a:spLocks noChangeAspect="1"/>
              </p:cNvSpPr>
              <p:nvPr/>
            </p:nvSpPr>
            <p:spPr bwMode="auto">
              <a:xfrm>
                <a:off x="2778" y="1997"/>
                <a:ext cx="4" cy="3"/>
              </a:xfrm>
              <a:custGeom>
                <a:avLst/>
                <a:gdLst>
                  <a:gd name="T0" fmla="*/ 0 w 4"/>
                  <a:gd name="T1" fmla="*/ 2 h 3"/>
                  <a:gd name="T2" fmla="*/ 2 w 4"/>
                  <a:gd name="T3" fmla="*/ 1 h 3"/>
                  <a:gd name="T4" fmla="*/ 3 w 4"/>
                  <a:gd name="T5" fmla="*/ 0 h 3"/>
                  <a:gd name="T6" fmla="*/ 4 w 4"/>
                  <a:gd name="T7" fmla="*/ 2 h 3"/>
                  <a:gd name="T8" fmla="*/ 2 w 4"/>
                  <a:gd name="T9" fmla="*/ 3 h 3"/>
                  <a:gd name="T10" fmla="*/ 0 w 4"/>
                  <a:gd name="T11" fmla="*/ 2 h 3"/>
                  <a:gd name="T12" fmla="*/ 0 60000 65536"/>
                  <a:gd name="T13" fmla="*/ 0 60000 65536"/>
                  <a:gd name="T14" fmla="*/ 0 60000 65536"/>
                  <a:gd name="T15" fmla="*/ 0 60000 65536"/>
                  <a:gd name="T16" fmla="*/ 0 60000 65536"/>
                  <a:gd name="T17" fmla="*/ 0 60000 65536"/>
                  <a:gd name="T18" fmla="*/ 0 w 4"/>
                  <a:gd name="T19" fmla="*/ 0 h 3"/>
                  <a:gd name="T20" fmla="*/ 4 w 4"/>
                  <a:gd name="T21" fmla="*/ 3 h 3"/>
                </a:gdLst>
                <a:ahLst/>
                <a:cxnLst>
                  <a:cxn ang="T12">
                    <a:pos x="T0" y="T1"/>
                  </a:cxn>
                  <a:cxn ang="T13">
                    <a:pos x="T2" y="T3"/>
                  </a:cxn>
                  <a:cxn ang="T14">
                    <a:pos x="T4" y="T5"/>
                  </a:cxn>
                  <a:cxn ang="T15">
                    <a:pos x="T6" y="T7"/>
                  </a:cxn>
                  <a:cxn ang="T16">
                    <a:pos x="T8" y="T9"/>
                  </a:cxn>
                  <a:cxn ang="T17">
                    <a:pos x="T10" y="T11"/>
                  </a:cxn>
                </a:cxnLst>
                <a:rect l="T18" t="T19" r="T20" b="T21"/>
                <a:pathLst>
                  <a:path w="4" h="3">
                    <a:moveTo>
                      <a:pt x="0" y="2"/>
                    </a:moveTo>
                    <a:cubicBezTo>
                      <a:pt x="0" y="1"/>
                      <a:pt x="1" y="1"/>
                      <a:pt x="2" y="1"/>
                    </a:cubicBezTo>
                    <a:cubicBezTo>
                      <a:pt x="2" y="1"/>
                      <a:pt x="2" y="0"/>
                      <a:pt x="3" y="0"/>
                    </a:cubicBezTo>
                    <a:cubicBezTo>
                      <a:pt x="4" y="1"/>
                      <a:pt x="4" y="1"/>
                      <a:pt x="4" y="2"/>
                    </a:cubicBezTo>
                    <a:cubicBezTo>
                      <a:pt x="4" y="3"/>
                      <a:pt x="2" y="3"/>
                      <a:pt x="2" y="3"/>
                    </a:cubicBezTo>
                    <a:cubicBezTo>
                      <a:pt x="1" y="3"/>
                      <a:pt x="0" y="2"/>
                      <a:pt x="0" y="2"/>
                    </a:cubicBezTo>
                    <a:close/>
                  </a:path>
                </a:pathLst>
              </a:custGeom>
              <a:grpFill/>
              <a:ln w="3175" cap="rnd">
                <a:solidFill>
                  <a:schemeClr val="bg1"/>
                </a:solidFill>
                <a:round/>
                <a:headEnd/>
                <a:tailEnd/>
              </a:ln>
              <a:extLst/>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0" name="Freeform 2723"/>
              <p:cNvSpPr>
                <a:spLocks noChangeAspect="1"/>
              </p:cNvSpPr>
              <p:nvPr/>
            </p:nvSpPr>
            <p:spPr bwMode="auto">
              <a:xfrm>
                <a:off x="2892" y="1922"/>
                <a:ext cx="18" cy="14"/>
              </a:xfrm>
              <a:custGeom>
                <a:avLst/>
                <a:gdLst>
                  <a:gd name="T0" fmla="*/ 12 w 15"/>
                  <a:gd name="T1" fmla="*/ 0 h 12"/>
                  <a:gd name="T2" fmla="*/ 12 w 15"/>
                  <a:gd name="T3" fmla="*/ 5 h 12"/>
                  <a:gd name="T4" fmla="*/ 18 w 15"/>
                  <a:gd name="T5" fmla="*/ 5 h 12"/>
                  <a:gd name="T6" fmla="*/ 12 w 15"/>
                  <a:gd name="T7" fmla="*/ 14 h 12"/>
                  <a:gd name="T8" fmla="*/ 10 w 15"/>
                  <a:gd name="T9" fmla="*/ 13 h 12"/>
                  <a:gd name="T10" fmla="*/ 6 w 15"/>
                  <a:gd name="T11" fmla="*/ 9 h 12"/>
                  <a:gd name="T12" fmla="*/ 0 w 15"/>
                  <a:gd name="T13" fmla="*/ 7 h 12"/>
                  <a:gd name="T14" fmla="*/ 7 w 15"/>
                  <a:gd name="T15" fmla="*/ 4 h 12"/>
                  <a:gd name="T16" fmla="*/ 12 w 15"/>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2"/>
                  <a:gd name="T29" fmla="*/ 15 w 15"/>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2">
                    <a:moveTo>
                      <a:pt x="10" y="0"/>
                    </a:moveTo>
                    <a:cubicBezTo>
                      <a:pt x="11" y="1"/>
                      <a:pt x="9" y="3"/>
                      <a:pt x="10" y="4"/>
                    </a:cubicBezTo>
                    <a:cubicBezTo>
                      <a:pt x="11" y="5"/>
                      <a:pt x="15" y="2"/>
                      <a:pt x="15" y="4"/>
                    </a:cubicBezTo>
                    <a:cubicBezTo>
                      <a:pt x="15" y="7"/>
                      <a:pt x="12" y="10"/>
                      <a:pt x="10" y="12"/>
                    </a:cubicBezTo>
                    <a:cubicBezTo>
                      <a:pt x="10" y="12"/>
                      <a:pt x="9" y="11"/>
                      <a:pt x="8" y="11"/>
                    </a:cubicBezTo>
                    <a:cubicBezTo>
                      <a:pt x="7" y="10"/>
                      <a:pt x="6" y="8"/>
                      <a:pt x="5" y="8"/>
                    </a:cubicBezTo>
                    <a:cubicBezTo>
                      <a:pt x="4" y="7"/>
                      <a:pt x="0" y="8"/>
                      <a:pt x="0" y="6"/>
                    </a:cubicBezTo>
                    <a:cubicBezTo>
                      <a:pt x="1" y="4"/>
                      <a:pt x="4" y="4"/>
                      <a:pt x="6" y="3"/>
                    </a:cubicBezTo>
                    <a:cubicBezTo>
                      <a:pt x="7" y="2"/>
                      <a:pt x="8" y="0"/>
                      <a:pt x="1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1" name="Freeform 2724"/>
              <p:cNvSpPr>
                <a:spLocks noChangeAspect="1"/>
              </p:cNvSpPr>
              <p:nvPr/>
            </p:nvSpPr>
            <p:spPr bwMode="auto">
              <a:xfrm>
                <a:off x="2915" y="1920"/>
                <a:ext cx="9" cy="7"/>
              </a:xfrm>
              <a:custGeom>
                <a:avLst/>
                <a:gdLst>
                  <a:gd name="T0" fmla="*/ 3 w 8"/>
                  <a:gd name="T1" fmla="*/ 0 h 6"/>
                  <a:gd name="T2" fmla="*/ 8 w 8"/>
                  <a:gd name="T3" fmla="*/ 6 h 6"/>
                  <a:gd name="T4" fmla="*/ 0 w 8"/>
                  <a:gd name="T5" fmla="*/ 4 h 6"/>
                  <a:gd name="T6" fmla="*/ 0 w 8"/>
                  <a:gd name="T7" fmla="*/ 1 h 6"/>
                  <a:gd name="T8" fmla="*/ 3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3" y="0"/>
                    </a:moveTo>
                    <a:cubicBezTo>
                      <a:pt x="5" y="1"/>
                      <a:pt x="8" y="3"/>
                      <a:pt x="7" y="5"/>
                    </a:cubicBezTo>
                    <a:cubicBezTo>
                      <a:pt x="6" y="6"/>
                      <a:pt x="2" y="4"/>
                      <a:pt x="0" y="3"/>
                    </a:cubicBezTo>
                    <a:cubicBezTo>
                      <a:pt x="0" y="3"/>
                      <a:pt x="0" y="2"/>
                      <a:pt x="0" y="1"/>
                    </a:cubicBezTo>
                    <a:cubicBezTo>
                      <a:pt x="1"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2" name="Freeform 2725"/>
              <p:cNvSpPr>
                <a:spLocks noChangeAspect="1"/>
              </p:cNvSpPr>
              <p:nvPr/>
            </p:nvSpPr>
            <p:spPr bwMode="auto">
              <a:xfrm>
                <a:off x="2875" y="1938"/>
                <a:ext cx="8" cy="7"/>
              </a:xfrm>
              <a:custGeom>
                <a:avLst/>
                <a:gdLst>
                  <a:gd name="T0" fmla="*/ 7 w 7"/>
                  <a:gd name="T1" fmla="*/ 1 h 6"/>
                  <a:gd name="T2" fmla="*/ 5 w 7"/>
                  <a:gd name="T3" fmla="*/ 5 h 6"/>
                  <a:gd name="T4" fmla="*/ 0 w 7"/>
                  <a:gd name="T5" fmla="*/ 6 h 6"/>
                  <a:gd name="T6" fmla="*/ 2 w 7"/>
                  <a:gd name="T7" fmla="*/ 2 h 6"/>
                  <a:gd name="T8" fmla="*/ 7 w 7"/>
                  <a:gd name="T9" fmla="*/ 1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1"/>
                    </a:moveTo>
                    <a:cubicBezTo>
                      <a:pt x="7" y="2"/>
                      <a:pt x="5" y="4"/>
                      <a:pt x="4" y="4"/>
                    </a:cubicBezTo>
                    <a:cubicBezTo>
                      <a:pt x="3" y="5"/>
                      <a:pt x="1" y="6"/>
                      <a:pt x="0" y="5"/>
                    </a:cubicBezTo>
                    <a:cubicBezTo>
                      <a:pt x="0" y="4"/>
                      <a:pt x="1" y="3"/>
                      <a:pt x="2" y="2"/>
                    </a:cubicBezTo>
                    <a:cubicBezTo>
                      <a:pt x="3" y="1"/>
                      <a:pt x="5"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3" name="Freeform 2726"/>
              <p:cNvSpPr>
                <a:spLocks noChangeAspect="1"/>
              </p:cNvSpPr>
              <p:nvPr/>
            </p:nvSpPr>
            <p:spPr bwMode="auto">
              <a:xfrm>
                <a:off x="2878" y="1946"/>
                <a:ext cx="7" cy="4"/>
              </a:xfrm>
              <a:custGeom>
                <a:avLst/>
                <a:gdLst>
                  <a:gd name="T0" fmla="*/ 3 w 5"/>
                  <a:gd name="T1" fmla="*/ 0 h 3"/>
                  <a:gd name="T2" fmla="*/ 6 w 5"/>
                  <a:gd name="T3" fmla="*/ 3 h 3"/>
                  <a:gd name="T4" fmla="*/ 1 w 5"/>
                  <a:gd name="T5" fmla="*/ 3 h 3"/>
                  <a:gd name="T6" fmla="*/ 3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2" y="0"/>
                    </a:moveTo>
                    <a:cubicBezTo>
                      <a:pt x="3" y="0"/>
                      <a:pt x="5" y="1"/>
                      <a:pt x="4" y="2"/>
                    </a:cubicBezTo>
                    <a:cubicBezTo>
                      <a:pt x="4" y="3"/>
                      <a:pt x="1" y="3"/>
                      <a:pt x="1" y="2"/>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4" name="Freeform 2727"/>
              <p:cNvSpPr>
                <a:spLocks noChangeAspect="1"/>
              </p:cNvSpPr>
              <p:nvPr/>
            </p:nvSpPr>
            <p:spPr bwMode="auto">
              <a:xfrm>
                <a:off x="3158" y="1945"/>
                <a:ext cx="5" cy="3"/>
              </a:xfrm>
              <a:custGeom>
                <a:avLst/>
                <a:gdLst>
                  <a:gd name="T0" fmla="*/ 3 w 4"/>
                  <a:gd name="T1" fmla="*/ 0 h 3"/>
                  <a:gd name="T2" fmla="*/ 5 w 4"/>
                  <a:gd name="T3" fmla="*/ 2 h 3"/>
                  <a:gd name="T4" fmla="*/ 1 w 4"/>
                  <a:gd name="T5" fmla="*/ 2 h 3"/>
                  <a:gd name="T6" fmla="*/ 3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2" y="0"/>
                    </a:moveTo>
                    <a:cubicBezTo>
                      <a:pt x="3" y="0"/>
                      <a:pt x="4" y="2"/>
                      <a:pt x="4" y="2"/>
                    </a:cubicBezTo>
                    <a:cubicBezTo>
                      <a:pt x="3" y="3"/>
                      <a:pt x="1" y="3"/>
                      <a:pt x="1" y="2"/>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5" name="Freeform 2728"/>
              <p:cNvSpPr>
                <a:spLocks noChangeAspect="1"/>
              </p:cNvSpPr>
              <p:nvPr/>
            </p:nvSpPr>
            <p:spPr bwMode="auto">
              <a:xfrm>
                <a:off x="3161" y="1962"/>
                <a:ext cx="4" cy="5"/>
              </a:xfrm>
              <a:custGeom>
                <a:avLst/>
                <a:gdLst>
                  <a:gd name="T0" fmla="*/ 2 w 4"/>
                  <a:gd name="T1" fmla="*/ 0 h 4"/>
                  <a:gd name="T2" fmla="*/ 4 w 4"/>
                  <a:gd name="T3" fmla="*/ 4 h 4"/>
                  <a:gd name="T4" fmla="*/ 0 w 4"/>
                  <a:gd name="T5" fmla="*/ 4 h 4"/>
                  <a:gd name="T6" fmla="*/ 2 w 4"/>
                  <a:gd name="T7" fmla="*/ 0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2" y="0"/>
                    </a:moveTo>
                    <a:cubicBezTo>
                      <a:pt x="3" y="0"/>
                      <a:pt x="4" y="2"/>
                      <a:pt x="4" y="3"/>
                    </a:cubicBezTo>
                    <a:cubicBezTo>
                      <a:pt x="3" y="4"/>
                      <a:pt x="1" y="4"/>
                      <a:pt x="0" y="3"/>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6" name="Freeform 2729"/>
              <p:cNvSpPr>
                <a:spLocks noChangeAspect="1"/>
              </p:cNvSpPr>
              <p:nvPr/>
            </p:nvSpPr>
            <p:spPr bwMode="auto">
              <a:xfrm>
                <a:off x="3216" y="1906"/>
                <a:ext cx="6" cy="5"/>
              </a:xfrm>
              <a:custGeom>
                <a:avLst/>
                <a:gdLst>
                  <a:gd name="T0" fmla="*/ 2 w 5"/>
                  <a:gd name="T1" fmla="*/ 0 h 4"/>
                  <a:gd name="T2" fmla="*/ 5 w 5"/>
                  <a:gd name="T3" fmla="*/ 4 h 4"/>
                  <a:gd name="T4" fmla="*/ 1 w 5"/>
                  <a:gd name="T5" fmla="*/ 4 h 4"/>
                  <a:gd name="T6" fmla="*/ 2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2" y="0"/>
                    </a:moveTo>
                    <a:cubicBezTo>
                      <a:pt x="3" y="0"/>
                      <a:pt x="5" y="2"/>
                      <a:pt x="4" y="3"/>
                    </a:cubicBezTo>
                    <a:cubicBezTo>
                      <a:pt x="4" y="4"/>
                      <a:pt x="1" y="4"/>
                      <a:pt x="1" y="3"/>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7" name="Freeform 2730"/>
              <p:cNvSpPr>
                <a:spLocks noChangeAspect="1"/>
              </p:cNvSpPr>
              <p:nvPr/>
            </p:nvSpPr>
            <p:spPr bwMode="auto">
              <a:xfrm>
                <a:off x="3230" y="1910"/>
                <a:ext cx="5" cy="4"/>
              </a:xfrm>
              <a:custGeom>
                <a:avLst/>
                <a:gdLst>
                  <a:gd name="T0" fmla="*/ 3 w 4"/>
                  <a:gd name="T1" fmla="*/ 0 h 3"/>
                  <a:gd name="T2" fmla="*/ 5 w 4"/>
                  <a:gd name="T3" fmla="*/ 3 h 3"/>
                  <a:gd name="T4" fmla="*/ 1 w 4"/>
                  <a:gd name="T5" fmla="*/ 3 h 3"/>
                  <a:gd name="T6" fmla="*/ 3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2" y="0"/>
                    </a:moveTo>
                    <a:cubicBezTo>
                      <a:pt x="3" y="0"/>
                      <a:pt x="4" y="1"/>
                      <a:pt x="4" y="2"/>
                    </a:cubicBezTo>
                    <a:cubicBezTo>
                      <a:pt x="3" y="3"/>
                      <a:pt x="1" y="3"/>
                      <a:pt x="1" y="2"/>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8" name="Freeform 2731"/>
              <p:cNvSpPr>
                <a:spLocks noChangeAspect="1"/>
              </p:cNvSpPr>
              <p:nvPr/>
            </p:nvSpPr>
            <p:spPr bwMode="auto">
              <a:xfrm>
                <a:off x="3225" y="1921"/>
                <a:ext cx="5" cy="3"/>
              </a:xfrm>
              <a:custGeom>
                <a:avLst/>
                <a:gdLst>
                  <a:gd name="T0" fmla="*/ 3 w 4"/>
                  <a:gd name="T1" fmla="*/ 0 h 3"/>
                  <a:gd name="T2" fmla="*/ 5 w 4"/>
                  <a:gd name="T3" fmla="*/ 2 h 3"/>
                  <a:gd name="T4" fmla="*/ 1 w 4"/>
                  <a:gd name="T5" fmla="*/ 2 h 3"/>
                  <a:gd name="T6" fmla="*/ 3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2" y="0"/>
                    </a:moveTo>
                    <a:cubicBezTo>
                      <a:pt x="3" y="0"/>
                      <a:pt x="4" y="1"/>
                      <a:pt x="4" y="2"/>
                    </a:cubicBezTo>
                    <a:cubicBezTo>
                      <a:pt x="3" y="3"/>
                      <a:pt x="1" y="3"/>
                      <a:pt x="1" y="2"/>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29" name="Freeform 2732"/>
              <p:cNvSpPr>
                <a:spLocks noChangeAspect="1"/>
              </p:cNvSpPr>
              <p:nvPr/>
            </p:nvSpPr>
            <p:spPr bwMode="auto">
              <a:xfrm>
                <a:off x="3217" y="1941"/>
                <a:ext cx="5" cy="4"/>
              </a:xfrm>
              <a:custGeom>
                <a:avLst/>
                <a:gdLst>
                  <a:gd name="T0" fmla="*/ 1 w 4"/>
                  <a:gd name="T1" fmla="*/ 0 h 3"/>
                  <a:gd name="T2" fmla="*/ 4 w 4"/>
                  <a:gd name="T3" fmla="*/ 4 h 3"/>
                  <a:gd name="T4" fmla="*/ 0 w 4"/>
                  <a:gd name="T5" fmla="*/ 4 h 3"/>
                  <a:gd name="T6" fmla="*/ 1 w 4"/>
                  <a:gd name="T7" fmla="*/ 0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1" y="0"/>
                    </a:moveTo>
                    <a:cubicBezTo>
                      <a:pt x="2" y="0"/>
                      <a:pt x="4" y="2"/>
                      <a:pt x="3" y="3"/>
                    </a:cubicBezTo>
                    <a:cubicBezTo>
                      <a:pt x="3" y="3"/>
                      <a:pt x="1" y="3"/>
                      <a:pt x="0" y="3"/>
                    </a:cubicBezTo>
                    <a:cubicBezTo>
                      <a:pt x="0" y="2"/>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0" name="Freeform 2733"/>
              <p:cNvSpPr>
                <a:spLocks noChangeAspect="1"/>
              </p:cNvSpPr>
              <p:nvPr/>
            </p:nvSpPr>
            <p:spPr bwMode="auto">
              <a:xfrm>
                <a:off x="3221" y="1961"/>
                <a:ext cx="6" cy="4"/>
              </a:xfrm>
              <a:custGeom>
                <a:avLst/>
                <a:gdLst>
                  <a:gd name="T0" fmla="*/ 4 w 5"/>
                  <a:gd name="T1" fmla="*/ 1 h 4"/>
                  <a:gd name="T2" fmla="*/ 5 w 5"/>
                  <a:gd name="T3" fmla="*/ 4 h 4"/>
                  <a:gd name="T4" fmla="*/ 0 w 5"/>
                  <a:gd name="T5" fmla="*/ 1 h 4"/>
                  <a:gd name="T6" fmla="*/ 4 w 5"/>
                  <a:gd name="T7" fmla="*/ 1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3" y="1"/>
                    </a:moveTo>
                    <a:cubicBezTo>
                      <a:pt x="4" y="2"/>
                      <a:pt x="5" y="3"/>
                      <a:pt x="4" y="4"/>
                    </a:cubicBezTo>
                    <a:cubicBezTo>
                      <a:pt x="4" y="4"/>
                      <a:pt x="1" y="2"/>
                      <a:pt x="0" y="1"/>
                    </a:cubicBezTo>
                    <a:cubicBezTo>
                      <a:pt x="0" y="0"/>
                      <a:pt x="1"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1" name="Freeform 2734"/>
              <p:cNvSpPr>
                <a:spLocks noChangeAspect="1"/>
              </p:cNvSpPr>
              <p:nvPr/>
            </p:nvSpPr>
            <p:spPr bwMode="auto">
              <a:xfrm>
                <a:off x="3249" y="1964"/>
                <a:ext cx="6" cy="4"/>
              </a:xfrm>
              <a:custGeom>
                <a:avLst/>
                <a:gdLst>
                  <a:gd name="T0" fmla="*/ 4 w 5"/>
                  <a:gd name="T1" fmla="*/ 1 h 3"/>
                  <a:gd name="T2" fmla="*/ 5 w 5"/>
                  <a:gd name="T3" fmla="*/ 4 h 3"/>
                  <a:gd name="T4" fmla="*/ 0 w 5"/>
                  <a:gd name="T5" fmla="*/ 1 h 3"/>
                  <a:gd name="T6" fmla="*/ 4 w 5"/>
                  <a:gd name="T7" fmla="*/ 1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3" y="1"/>
                    </a:moveTo>
                    <a:cubicBezTo>
                      <a:pt x="4" y="1"/>
                      <a:pt x="5" y="3"/>
                      <a:pt x="4" y="3"/>
                    </a:cubicBezTo>
                    <a:cubicBezTo>
                      <a:pt x="4" y="3"/>
                      <a:pt x="1" y="2"/>
                      <a:pt x="0" y="1"/>
                    </a:cubicBezTo>
                    <a:cubicBezTo>
                      <a:pt x="0" y="0"/>
                      <a:pt x="1"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2" name="Freeform 2735"/>
              <p:cNvSpPr>
                <a:spLocks noChangeAspect="1"/>
              </p:cNvSpPr>
              <p:nvPr/>
            </p:nvSpPr>
            <p:spPr bwMode="auto">
              <a:xfrm>
                <a:off x="3217" y="1983"/>
                <a:ext cx="4" cy="5"/>
              </a:xfrm>
              <a:custGeom>
                <a:avLst/>
                <a:gdLst>
                  <a:gd name="T0" fmla="*/ 1 w 3"/>
                  <a:gd name="T1" fmla="*/ 3 h 4"/>
                  <a:gd name="T2" fmla="*/ 4 w 3"/>
                  <a:gd name="T3" fmla="*/ 1 h 4"/>
                  <a:gd name="T4" fmla="*/ 1 w 3"/>
                  <a:gd name="T5" fmla="*/ 5 h 4"/>
                  <a:gd name="T6" fmla="*/ 1 w 3"/>
                  <a:gd name="T7" fmla="*/ 3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1" y="2"/>
                    </a:moveTo>
                    <a:cubicBezTo>
                      <a:pt x="2" y="1"/>
                      <a:pt x="3" y="0"/>
                      <a:pt x="3" y="1"/>
                    </a:cubicBezTo>
                    <a:cubicBezTo>
                      <a:pt x="3" y="2"/>
                      <a:pt x="2" y="3"/>
                      <a:pt x="1" y="4"/>
                    </a:cubicBezTo>
                    <a:cubicBezTo>
                      <a:pt x="0" y="4"/>
                      <a:pt x="0" y="3"/>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3" name="Freeform 2736"/>
              <p:cNvSpPr>
                <a:spLocks noChangeAspect="1"/>
              </p:cNvSpPr>
              <p:nvPr/>
            </p:nvSpPr>
            <p:spPr bwMode="auto">
              <a:xfrm>
                <a:off x="3240" y="1967"/>
                <a:ext cx="5" cy="3"/>
              </a:xfrm>
              <a:custGeom>
                <a:avLst/>
                <a:gdLst>
                  <a:gd name="T0" fmla="*/ 1 w 4"/>
                  <a:gd name="T1" fmla="*/ 1 h 3"/>
                  <a:gd name="T2" fmla="*/ 5 w 4"/>
                  <a:gd name="T3" fmla="*/ 1 h 3"/>
                  <a:gd name="T4" fmla="*/ 1 w 4"/>
                  <a:gd name="T5" fmla="*/ 3 h 3"/>
                  <a:gd name="T6" fmla="*/ 1 w 4"/>
                  <a:gd name="T7" fmla="*/ 1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1" y="1"/>
                    </a:moveTo>
                    <a:cubicBezTo>
                      <a:pt x="2" y="1"/>
                      <a:pt x="4" y="0"/>
                      <a:pt x="4" y="1"/>
                    </a:cubicBezTo>
                    <a:cubicBezTo>
                      <a:pt x="4" y="1"/>
                      <a:pt x="2" y="3"/>
                      <a:pt x="1" y="3"/>
                    </a:cubicBezTo>
                    <a:cubicBezTo>
                      <a:pt x="0" y="3"/>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4" name="Freeform 2737"/>
              <p:cNvSpPr>
                <a:spLocks noChangeAspect="1"/>
              </p:cNvSpPr>
              <p:nvPr/>
            </p:nvSpPr>
            <p:spPr bwMode="auto">
              <a:xfrm>
                <a:off x="3239" y="1981"/>
                <a:ext cx="3" cy="4"/>
              </a:xfrm>
              <a:custGeom>
                <a:avLst/>
                <a:gdLst>
                  <a:gd name="T0" fmla="*/ 1 w 3"/>
                  <a:gd name="T1" fmla="*/ 1 h 3"/>
                  <a:gd name="T2" fmla="*/ 3 w 3"/>
                  <a:gd name="T3" fmla="*/ 0 h 3"/>
                  <a:gd name="T4" fmla="*/ 1 w 3"/>
                  <a:gd name="T5" fmla="*/ 4 h 3"/>
                  <a:gd name="T6" fmla="*/ 1 w 3"/>
                  <a:gd name="T7" fmla="*/ 1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1" y="1"/>
                    </a:moveTo>
                    <a:cubicBezTo>
                      <a:pt x="2" y="1"/>
                      <a:pt x="3" y="0"/>
                      <a:pt x="3" y="0"/>
                    </a:cubicBezTo>
                    <a:cubicBezTo>
                      <a:pt x="3" y="1"/>
                      <a:pt x="1" y="3"/>
                      <a:pt x="1" y="3"/>
                    </a:cubicBezTo>
                    <a:cubicBezTo>
                      <a:pt x="0" y="3"/>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5" name="Freeform 2738"/>
              <p:cNvSpPr>
                <a:spLocks noChangeAspect="1"/>
              </p:cNvSpPr>
              <p:nvPr/>
            </p:nvSpPr>
            <p:spPr bwMode="auto">
              <a:xfrm>
                <a:off x="3207" y="1933"/>
                <a:ext cx="5" cy="5"/>
              </a:xfrm>
              <a:custGeom>
                <a:avLst/>
                <a:gdLst>
                  <a:gd name="T0" fmla="*/ 1 w 4"/>
                  <a:gd name="T1" fmla="*/ 3 h 4"/>
                  <a:gd name="T2" fmla="*/ 4 w 4"/>
                  <a:gd name="T3" fmla="*/ 1 h 4"/>
                  <a:gd name="T4" fmla="*/ 1 w 4"/>
                  <a:gd name="T5" fmla="*/ 5 h 4"/>
                  <a:gd name="T6" fmla="*/ 1 w 4"/>
                  <a:gd name="T7" fmla="*/ 3 h 4"/>
                  <a:gd name="T8" fmla="*/ 0 60000 65536"/>
                  <a:gd name="T9" fmla="*/ 0 60000 65536"/>
                  <a:gd name="T10" fmla="*/ 0 60000 65536"/>
                  <a:gd name="T11" fmla="*/ 0 60000 65536"/>
                  <a:gd name="T12" fmla="*/ 0 w 4"/>
                  <a:gd name="T13" fmla="*/ 0 h 4"/>
                  <a:gd name="T14" fmla="*/ 4 w 4"/>
                  <a:gd name="T15" fmla="*/ 4 h 4"/>
                </a:gdLst>
                <a:ahLst/>
                <a:cxnLst>
                  <a:cxn ang="T8">
                    <a:pos x="T0" y="T1"/>
                  </a:cxn>
                  <a:cxn ang="T9">
                    <a:pos x="T2" y="T3"/>
                  </a:cxn>
                  <a:cxn ang="T10">
                    <a:pos x="T4" y="T5"/>
                  </a:cxn>
                  <a:cxn ang="T11">
                    <a:pos x="T6" y="T7"/>
                  </a:cxn>
                </a:cxnLst>
                <a:rect l="T12" t="T13" r="T14" b="T15"/>
                <a:pathLst>
                  <a:path w="4" h="4">
                    <a:moveTo>
                      <a:pt x="1" y="2"/>
                    </a:moveTo>
                    <a:cubicBezTo>
                      <a:pt x="2" y="1"/>
                      <a:pt x="4" y="0"/>
                      <a:pt x="3" y="1"/>
                    </a:cubicBezTo>
                    <a:cubicBezTo>
                      <a:pt x="3" y="2"/>
                      <a:pt x="2" y="3"/>
                      <a:pt x="1" y="4"/>
                    </a:cubicBezTo>
                    <a:cubicBezTo>
                      <a:pt x="0" y="4"/>
                      <a:pt x="0" y="3"/>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6" name="Freeform 2739"/>
              <p:cNvSpPr>
                <a:spLocks noChangeAspect="1"/>
              </p:cNvSpPr>
              <p:nvPr/>
            </p:nvSpPr>
            <p:spPr bwMode="auto">
              <a:xfrm>
                <a:off x="3203" y="1936"/>
                <a:ext cx="3" cy="4"/>
              </a:xfrm>
              <a:custGeom>
                <a:avLst/>
                <a:gdLst>
                  <a:gd name="T0" fmla="*/ 2 w 3"/>
                  <a:gd name="T1" fmla="*/ 1 h 3"/>
                  <a:gd name="T2" fmla="*/ 3 w 3"/>
                  <a:gd name="T3" fmla="*/ 4 h 3"/>
                  <a:gd name="T4" fmla="*/ 0 w 3"/>
                  <a:gd name="T5" fmla="*/ 1 h 3"/>
                  <a:gd name="T6" fmla="*/ 2 w 3"/>
                  <a:gd name="T7" fmla="*/ 1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2" y="1"/>
                    </a:moveTo>
                    <a:cubicBezTo>
                      <a:pt x="3" y="1"/>
                      <a:pt x="3" y="3"/>
                      <a:pt x="3" y="3"/>
                    </a:cubicBezTo>
                    <a:cubicBezTo>
                      <a:pt x="2" y="3"/>
                      <a:pt x="0" y="1"/>
                      <a:pt x="0" y="1"/>
                    </a:cubicBezTo>
                    <a:cubicBezTo>
                      <a:pt x="0" y="0"/>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7" name="Freeform 2740"/>
              <p:cNvSpPr>
                <a:spLocks noChangeAspect="1"/>
              </p:cNvSpPr>
              <p:nvPr/>
            </p:nvSpPr>
            <p:spPr bwMode="auto">
              <a:xfrm>
                <a:off x="2810" y="1771"/>
                <a:ext cx="4" cy="3"/>
              </a:xfrm>
              <a:custGeom>
                <a:avLst/>
                <a:gdLst>
                  <a:gd name="T0" fmla="*/ 3 w 3"/>
                  <a:gd name="T1" fmla="*/ 2 h 3"/>
                  <a:gd name="T2" fmla="*/ 3 w 3"/>
                  <a:gd name="T3" fmla="*/ 3 h 3"/>
                  <a:gd name="T4" fmla="*/ 0 w 3"/>
                  <a:gd name="T5" fmla="*/ 2 h 3"/>
                  <a:gd name="T6" fmla="*/ 1 w 3"/>
                  <a:gd name="T7" fmla="*/ 0 h 3"/>
                  <a:gd name="T8" fmla="*/ 3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3" y="3"/>
                      <a:pt x="2" y="3"/>
                    </a:cubicBezTo>
                    <a:cubicBezTo>
                      <a:pt x="1" y="3"/>
                      <a:pt x="1" y="3"/>
                      <a:pt x="0" y="2"/>
                    </a:cubicBezTo>
                    <a:cubicBezTo>
                      <a:pt x="0" y="1"/>
                      <a:pt x="0" y="0"/>
                      <a:pt x="1" y="0"/>
                    </a:cubicBezTo>
                    <a:cubicBezTo>
                      <a:pt x="1"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8" name="Freeform 2741"/>
              <p:cNvSpPr>
                <a:spLocks noChangeAspect="1"/>
              </p:cNvSpPr>
              <p:nvPr/>
            </p:nvSpPr>
            <p:spPr bwMode="auto">
              <a:xfrm>
                <a:off x="2823" y="1778"/>
                <a:ext cx="4" cy="4"/>
              </a:xfrm>
              <a:custGeom>
                <a:avLst/>
                <a:gdLst>
                  <a:gd name="T0" fmla="*/ 3 w 3"/>
                  <a:gd name="T1" fmla="*/ 1 h 3"/>
                  <a:gd name="T2" fmla="*/ 4 w 3"/>
                  <a:gd name="T3" fmla="*/ 3 h 3"/>
                  <a:gd name="T4" fmla="*/ 1 w 3"/>
                  <a:gd name="T5" fmla="*/ 3 h 3"/>
                  <a:gd name="T6" fmla="*/ 1 w 3"/>
                  <a:gd name="T7" fmla="*/ 1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2"/>
                      <a:pt x="3" y="2"/>
                      <a:pt x="3" y="2"/>
                    </a:cubicBezTo>
                    <a:cubicBezTo>
                      <a:pt x="2" y="3"/>
                      <a:pt x="1" y="2"/>
                      <a:pt x="1" y="2"/>
                    </a:cubicBezTo>
                    <a:cubicBezTo>
                      <a:pt x="1" y="2"/>
                      <a:pt x="0" y="1"/>
                      <a:pt x="1" y="1"/>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39" name="Freeform 2742"/>
              <p:cNvSpPr>
                <a:spLocks noChangeAspect="1"/>
              </p:cNvSpPr>
              <p:nvPr/>
            </p:nvSpPr>
            <p:spPr bwMode="auto">
              <a:xfrm>
                <a:off x="2836" y="1798"/>
                <a:ext cx="4" cy="4"/>
              </a:xfrm>
              <a:custGeom>
                <a:avLst/>
                <a:gdLst>
                  <a:gd name="T0" fmla="*/ 3 w 3"/>
                  <a:gd name="T1" fmla="*/ 3 h 3"/>
                  <a:gd name="T2" fmla="*/ 4 w 3"/>
                  <a:gd name="T3" fmla="*/ 4 h 3"/>
                  <a:gd name="T4" fmla="*/ 0 w 3"/>
                  <a:gd name="T5" fmla="*/ 4 h 3"/>
                  <a:gd name="T6" fmla="*/ 0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3" y="3"/>
                      <a:pt x="3" y="3"/>
                    </a:cubicBezTo>
                    <a:cubicBezTo>
                      <a:pt x="2" y="3"/>
                      <a:pt x="1" y="3"/>
                      <a:pt x="0" y="3"/>
                    </a:cubicBezTo>
                    <a:cubicBezTo>
                      <a:pt x="0" y="2"/>
                      <a:pt x="0" y="1"/>
                      <a:pt x="0" y="1"/>
                    </a:cubicBezTo>
                    <a:cubicBezTo>
                      <a:pt x="1" y="0"/>
                      <a:pt x="1"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0" name="Freeform 2743"/>
              <p:cNvSpPr>
                <a:spLocks noChangeAspect="1"/>
              </p:cNvSpPr>
              <p:nvPr/>
            </p:nvSpPr>
            <p:spPr bwMode="auto">
              <a:xfrm>
                <a:off x="3068" y="1819"/>
                <a:ext cx="4" cy="3"/>
              </a:xfrm>
              <a:custGeom>
                <a:avLst/>
                <a:gdLst>
                  <a:gd name="T0" fmla="*/ 3 w 3"/>
                  <a:gd name="T1" fmla="*/ 1 h 3"/>
                  <a:gd name="T2" fmla="*/ 3 w 3"/>
                  <a:gd name="T3" fmla="*/ 2 h 3"/>
                  <a:gd name="T4" fmla="*/ 1 w 3"/>
                  <a:gd name="T5" fmla="*/ 2 h 3"/>
                  <a:gd name="T6" fmla="*/ 1 w 3"/>
                  <a:gd name="T7" fmla="*/ 0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2"/>
                      <a:pt x="2" y="2"/>
                    </a:cubicBezTo>
                    <a:cubicBezTo>
                      <a:pt x="2" y="3"/>
                      <a:pt x="1" y="2"/>
                      <a:pt x="1" y="2"/>
                    </a:cubicBezTo>
                    <a:cubicBezTo>
                      <a:pt x="0" y="1"/>
                      <a:pt x="0" y="1"/>
                      <a:pt x="1"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1" name="Freeform 2744"/>
              <p:cNvSpPr>
                <a:spLocks noChangeAspect="1"/>
              </p:cNvSpPr>
              <p:nvPr/>
            </p:nvSpPr>
            <p:spPr bwMode="auto">
              <a:xfrm>
                <a:off x="2909" y="1682"/>
                <a:ext cx="7" cy="4"/>
              </a:xfrm>
              <a:custGeom>
                <a:avLst/>
                <a:gdLst>
                  <a:gd name="T0" fmla="*/ 0 w 6"/>
                  <a:gd name="T1" fmla="*/ 1 h 3"/>
                  <a:gd name="T2" fmla="*/ 4 w 6"/>
                  <a:gd name="T3" fmla="*/ 1 h 3"/>
                  <a:gd name="T4" fmla="*/ 7 w 6"/>
                  <a:gd name="T5" fmla="*/ 3 h 3"/>
                  <a:gd name="T6" fmla="*/ 4 w 6"/>
                  <a:gd name="T7" fmla="*/ 3 h 3"/>
                  <a:gd name="T8" fmla="*/ 0 w 6"/>
                  <a:gd name="T9" fmla="*/ 1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0" y="1"/>
                    </a:moveTo>
                    <a:cubicBezTo>
                      <a:pt x="1" y="0"/>
                      <a:pt x="2" y="1"/>
                      <a:pt x="3" y="1"/>
                    </a:cubicBezTo>
                    <a:cubicBezTo>
                      <a:pt x="4" y="1"/>
                      <a:pt x="6" y="2"/>
                      <a:pt x="6" y="2"/>
                    </a:cubicBezTo>
                    <a:cubicBezTo>
                      <a:pt x="5" y="3"/>
                      <a:pt x="4" y="2"/>
                      <a:pt x="3" y="2"/>
                    </a:cubicBezTo>
                    <a:cubicBezTo>
                      <a:pt x="2" y="2"/>
                      <a:pt x="0" y="2"/>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2" name="Freeform 2745"/>
              <p:cNvSpPr>
                <a:spLocks noChangeAspect="1"/>
              </p:cNvSpPr>
              <p:nvPr/>
            </p:nvSpPr>
            <p:spPr bwMode="auto">
              <a:xfrm>
                <a:off x="2923" y="1647"/>
                <a:ext cx="5" cy="7"/>
              </a:xfrm>
              <a:custGeom>
                <a:avLst/>
                <a:gdLst>
                  <a:gd name="T0" fmla="*/ 1 w 4"/>
                  <a:gd name="T1" fmla="*/ 6 h 6"/>
                  <a:gd name="T2" fmla="*/ 3 w 4"/>
                  <a:gd name="T3" fmla="*/ 2 h 6"/>
                  <a:gd name="T4" fmla="*/ 5 w 4"/>
                  <a:gd name="T5" fmla="*/ 1 h 6"/>
                  <a:gd name="T6" fmla="*/ 4 w 4"/>
                  <a:gd name="T7" fmla="*/ 5 h 6"/>
                  <a:gd name="T8" fmla="*/ 1 w 4"/>
                  <a:gd name="T9" fmla="*/ 6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1" y="5"/>
                    </a:moveTo>
                    <a:cubicBezTo>
                      <a:pt x="0" y="4"/>
                      <a:pt x="2" y="3"/>
                      <a:pt x="2" y="2"/>
                    </a:cubicBezTo>
                    <a:cubicBezTo>
                      <a:pt x="3" y="2"/>
                      <a:pt x="4" y="0"/>
                      <a:pt x="4" y="1"/>
                    </a:cubicBezTo>
                    <a:cubicBezTo>
                      <a:pt x="4" y="2"/>
                      <a:pt x="3" y="3"/>
                      <a:pt x="3" y="4"/>
                    </a:cubicBezTo>
                    <a:cubicBezTo>
                      <a:pt x="2" y="4"/>
                      <a:pt x="1" y="6"/>
                      <a:pt x="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3" name="Freeform 2746"/>
              <p:cNvSpPr>
                <a:spLocks noChangeAspect="1"/>
              </p:cNvSpPr>
              <p:nvPr/>
            </p:nvSpPr>
            <p:spPr bwMode="auto">
              <a:xfrm>
                <a:off x="2929" y="1642"/>
                <a:ext cx="4" cy="5"/>
              </a:xfrm>
              <a:custGeom>
                <a:avLst/>
                <a:gdLst>
                  <a:gd name="T0" fmla="*/ 0 w 3"/>
                  <a:gd name="T1" fmla="*/ 5 h 4"/>
                  <a:gd name="T2" fmla="*/ 3 w 3"/>
                  <a:gd name="T3" fmla="*/ 3 h 4"/>
                  <a:gd name="T4" fmla="*/ 4 w 3"/>
                  <a:gd name="T5" fmla="*/ 1 h 4"/>
                  <a:gd name="T6" fmla="*/ 3 w 3"/>
                  <a:gd name="T7" fmla="*/ 4 h 4"/>
                  <a:gd name="T8" fmla="*/ 0 w 3"/>
                  <a:gd name="T9" fmla="*/ 5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0" y="4"/>
                    </a:moveTo>
                    <a:cubicBezTo>
                      <a:pt x="0" y="3"/>
                      <a:pt x="1" y="2"/>
                      <a:pt x="2" y="2"/>
                    </a:cubicBezTo>
                    <a:cubicBezTo>
                      <a:pt x="2" y="2"/>
                      <a:pt x="3" y="0"/>
                      <a:pt x="3" y="1"/>
                    </a:cubicBezTo>
                    <a:cubicBezTo>
                      <a:pt x="3" y="2"/>
                      <a:pt x="3" y="2"/>
                      <a:pt x="2" y="3"/>
                    </a:cubicBezTo>
                    <a:cubicBezTo>
                      <a:pt x="1" y="3"/>
                      <a:pt x="0" y="4"/>
                      <a:pt x="0"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4" name="Freeform 2747"/>
              <p:cNvSpPr>
                <a:spLocks noChangeAspect="1"/>
              </p:cNvSpPr>
              <p:nvPr/>
            </p:nvSpPr>
            <p:spPr bwMode="auto">
              <a:xfrm>
                <a:off x="2910" y="1680"/>
                <a:ext cx="6" cy="3"/>
              </a:xfrm>
              <a:custGeom>
                <a:avLst/>
                <a:gdLst>
                  <a:gd name="T0" fmla="*/ 2 w 5"/>
                  <a:gd name="T1" fmla="*/ 1 h 3"/>
                  <a:gd name="T2" fmla="*/ 6 w 5"/>
                  <a:gd name="T3" fmla="*/ 2 h 3"/>
                  <a:gd name="T4" fmla="*/ 2 w 5"/>
                  <a:gd name="T5" fmla="*/ 2 h 3"/>
                  <a:gd name="T6" fmla="*/ 0 w 5"/>
                  <a:gd name="T7" fmla="*/ 1 h 3"/>
                  <a:gd name="T8" fmla="*/ 2 w 5"/>
                  <a:gd name="T9" fmla="*/ 1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1"/>
                    </a:moveTo>
                    <a:cubicBezTo>
                      <a:pt x="3" y="1"/>
                      <a:pt x="5" y="1"/>
                      <a:pt x="5" y="2"/>
                    </a:cubicBezTo>
                    <a:cubicBezTo>
                      <a:pt x="5" y="3"/>
                      <a:pt x="3" y="2"/>
                      <a:pt x="2" y="2"/>
                    </a:cubicBezTo>
                    <a:cubicBezTo>
                      <a:pt x="1" y="2"/>
                      <a:pt x="0" y="1"/>
                      <a:pt x="0" y="1"/>
                    </a:cubicBezTo>
                    <a:cubicBezTo>
                      <a:pt x="0"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5" name="Freeform 2748"/>
              <p:cNvSpPr>
                <a:spLocks noChangeAspect="1"/>
              </p:cNvSpPr>
              <p:nvPr/>
            </p:nvSpPr>
            <p:spPr bwMode="auto">
              <a:xfrm>
                <a:off x="2912" y="1677"/>
                <a:ext cx="5" cy="3"/>
              </a:xfrm>
              <a:custGeom>
                <a:avLst/>
                <a:gdLst>
                  <a:gd name="T0" fmla="*/ 1 w 4"/>
                  <a:gd name="T1" fmla="*/ 2 h 2"/>
                  <a:gd name="T2" fmla="*/ 5 w 4"/>
                  <a:gd name="T3" fmla="*/ 3 h 2"/>
                  <a:gd name="T4" fmla="*/ 1 w 4"/>
                  <a:gd name="T5" fmla="*/ 3 h 2"/>
                  <a:gd name="T6" fmla="*/ 0 w 4"/>
                  <a:gd name="T7" fmla="*/ 2 h 2"/>
                  <a:gd name="T8" fmla="*/ 1 w 4"/>
                  <a:gd name="T9" fmla="*/ 2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1" y="1"/>
                    </a:moveTo>
                    <a:cubicBezTo>
                      <a:pt x="2" y="1"/>
                      <a:pt x="4" y="1"/>
                      <a:pt x="4" y="2"/>
                    </a:cubicBezTo>
                    <a:cubicBezTo>
                      <a:pt x="4" y="2"/>
                      <a:pt x="2" y="2"/>
                      <a:pt x="1" y="2"/>
                    </a:cubicBezTo>
                    <a:cubicBezTo>
                      <a:pt x="1" y="2"/>
                      <a:pt x="0" y="1"/>
                      <a:pt x="0" y="1"/>
                    </a:cubicBezTo>
                    <a:cubicBezTo>
                      <a:pt x="0"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6" name="Freeform 2749"/>
              <p:cNvSpPr>
                <a:spLocks noChangeAspect="1"/>
              </p:cNvSpPr>
              <p:nvPr/>
            </p:nvSpPr>
            <p:spPr bwMode="auto">
              <a:xfrm>
                <a:off x="2818" y="1725"/>
                <a:ext cx="3" cy="4"/>
              </a:xfrm>
              <a:custGeom>
                <a:avLst/>
                <a:gdLst>
                  <a:gd name="T0" fmla="*/ 2 w 2"/>
                  <a:gd name="T1" fmla="*/ 0 h 3"/>
                  <a:gd name="T2" fmla="*/ 0 w 2"/>
                  <a:gd name="T3" fmla="*/ 3 h 3"/>
                  <a:gd name="T4" fmla="*/ 2 w 2"/>
                  <a:gd name="T5" fmla="*/ 4 h 3"/>
                  <a:gd name="T6" fmla="*/ 3 w 2"/>
                  <a:gd name="T7" fmla="*/ 4 h 3"/>
                  <a:gd name="T8" fmla="*/ 2 w 2"/>
                  <a:gd name="T9" fmla="*/ 0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0"/>
                    </a:moveTo>
                    <a:cubicBezTo>
                      <a:pt x="1" y="0"/>
                      <a:pt x="0" y="1"/>
                      <a:pt x="0" y="2"/>
                    </a:cubicBezTo>
                    <a:cubicBezTo>
                      <a:pt x="0" y="2"/>
                      <a:pt x="0" y="3"/>
                      <a:pt x="1" y="3"/>
                    </a:cubicBezTo>
                    <a:cubicBezTo>
                      <a:pt x="1" y="3"/>
                      <a:pt x="1" y="3"/>
                      <a:pt x="2" y="3"/>
                    </a:cubicBezTo>
                    <a:cubicBezTo>
                      <a:pt x="2" y="2"/>
                      <a:pt x="2" y="1"/>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7" name="Freeform 2750"/>
              <p:cNvSpPr>
                <a:spLocks noChangeAspect="1"/>
              </p:cNvSpPr>
              <p:nvPr/>
            </p:nvSpPr>
            <p:spPr bwMode="auto">
              <a:xfrm>
                <a:off x="2982" y="1860"/>
                <a:ext cx="15" cy="34"/>
              </a:xfrm>
              <a:custGeom>
                <a:avLst/>
                <a:gdLst>
                  <a:gd name="T0" fmla="*/ 10 w 13"/>
                  <a:gd name="T1" fmla="*/ 34 h 29"/>
                  <a:gd name="T2" fmla="*/ 3 w 13"/>
                  <a:gd name="T3" fmla="*/ 30 h 29"/>
                  <a:gd name="T4" fmla="*/ 6 w 13"/>
                  <a:gd name="T5" fmla="*/ 28 h 29"/>
                  <a:gd name="T6" fmla="*/ 5 w 13"/>
                  <a:gd name="T7" fmla="*/ 25 h 29"/>
                  <a:gd name="T8" fmla="*/ 2 w 13"/>
                  <a:gd name="T9" fmla="*/ 22 h 29"/>
                  <a:gd name="T10" fmla="*/ 3 w 13"/>
                  <a:gd name="T11" fmla="*/ 20 h 29"/>
                  <a:gd name="T12" fmla="*/ 0 w 13"/>
                  <a:gd name="T13" fmla="*/ 18 h 29"/>
                  <a:gd name="T14" fmla="*/ 2 w 13"/>
                  <a:gd name="T15" fmla="*/ 15 h 29"/>
                  <a:gd name="T16" fmla="*/ 2 w 13"/>
                  <a:gd name="T17" fmla="*/ 11 h 29"/>
                  <a:gd name="T18" fmla="*/ 8 w 13"/>
                  <a:gd name="T19" fmla="*/ 7 h 29"/>
                  <a:gd name="T20" fmla="*/ 10 w 13"/>
                  <a:gd name="T21" fmla="*/ 8 h 29"/>
                  <a:gd name="T22" fmla="*/ 12 w 13"/>
                  <a:gd name="T23" fmla="*/ 1 h 29"/>
                  <a:gd name="T24" fmla="*/ 14 w 13"/>
                  <a:gd name="T25" fmla="*/ 4 h 29"/>
                  <a:gd name="T26" fmla="*/ 15 w 13"/>
                  <a:gd name="T27" fmla="*/ 11 h 29"/>
                  <a:gd name="T28" fmla="*/ 15 w 13"/>
                  <a:gd name="T29" fmla="*/ 20 h 29"/>
                  <a:gd name="T30" fmla="*/ 13 w 13"/>
                  <a:gd name="T31" fmla="*/ 25 h 29"/>
                  <a:gd name="T32" fmla="*/ 10 w 13"/>
                  <a:gd name="T33" fmla="*/ 30 h 29"/>
                  <a:gd name="T34" fmla="*/ 10 w 13"/>
                  <a:gd name="T35" fmla="*/ 34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29"/>
                  <a:gd name="T56" fmla="*/ 13 w 13"/>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29">
                    <a:moveTo>
                      <a:pt x="9" y="29"/>
                    </a:moveTo>
                    <a:cubicBezTo>
                      <a:pt x="7" y="28"/>
                      <a:pt x="5" y="27"/>
                      <a:pt x="3" y="26"/>
                    </a:cubicBezTo>
                    <a:cubicBezTo>
                      <a:pt x="3" y="25"/>
                      <a:pt x="5" y="24"/>
                      <a:pt x="5" y="24"/>
                    </a:cubicBezTo>
                    <a:cubicBezTo>
                      <a:pt x="5" y="23"/>
                      <a:pt x="5" y="22"/>
                      <a:pt x="4" y="21"/>
                    </a:cubicBezTo>
                    <a:cubicBezTo>
                      <a:pt x="4" y="20"/>
                      <a:pt x="2" y="20"/>
                      <a:pt x="2" y="19"/>
                    </a:cubicBezTo>
                    <a:cubicBezTo>
                      <a:pt x="2" y="18"/>
                      <a:pt x="3" y="17"/>
                      <a:pt x="3" y="17"/>
                    </a:cubicBezTo>
                    <a:cubicBezTo>
                      <a:pt x="3" y="16"/>
                      <a:pt x="1" y="16"/>
                      <a:pt x="0" y="15"/>
                    </a:cubicBezTo>
                    <a:cubicBezTo>
                      <a:pt x="0" y="15"/>
                      <a:pt x="2" y="14"/>
                      <a:pt x="2" y="13"/>
                    </a:cubicBezTo>
                    <a:cubicBezTo>
                      <a:pt x="3" y="12"/>
                      <a:pt x="1" y="10"/>
                      <a:pt x="2" y="9"/>
                    </a:cubicBezTo>
                    <a:cubicBezTo>
                      <a:pt x="3" y="7"/>
                      <a:pt x="6" y="7"/>
                      <a:pt x="7" y="6"/>
                    </a:cubicBezTo>
                    <a:cubicBezTo>
                      <a:pt x="8" y="6"/>
                      <a:pt x="9" y="7"/>
                      <a:pt x="9" y="7"/>
                    </a:cubicBezTo>
                    <a:cubicBezTo>
                      <a:pt x="10" y="5"/>
                      <a:pt x="9" y="3"/>
                      <a:pt x="10" y="1"/>
                    </a:cubicBezTo>
                    <a:cubicBezTo>
                      <a:pt x="10" y="0"/>
                      <a:pt x="11" y="2"/>
                      <a:pt x="12" y="3"/>
                    </a:cubicBezTo>
                    <a:cubicBezTo>
                      <a:pt x="12" y="5"/>
                      <a:pt x="12" y="7"/>
                      <a:pt x="13" y="9"/>
                    </a:cubicBezTo>
                    <a:cubicBezTo>
                      <a:pt x="13" y="12"/>
                      <a:pt x="13" y="14"/>
                      <a:pt x="13" y="17"/>
                    </a:cubicBezTo>
                    <a:cubicBezTo>
                      <a:pt x="12" y="18"/>
                      <a:pt x="11" y="20"/>
                      <a:pt x="11" y="21"/>
                    </a:cubicBezTo>
                    <a:cubicBezTo>
                      <a:pt x="10" y="23"/>
                      <a:pt x="10" y="25"/>
                      <a:pt x="9" y="26"/>
                    </a:cubicBezTo>
                    <a:cubicBezTo>
                      <a:pt x="9" y="27"/>
                      <a:pt x="10" y="29"/>
                      <a:pt x="9" y="2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8" name="Freeform 2751"/>
              <p:cNvSpPr>
                <a:spLocks noChangeAspect="1"/>
              </p:cNvSpPr>
              <p:nvPr/>
            </p:nvSpPr>
            <p:spPr bwMode="auto">
              <a:xfrm>
                <a:off x="2976" y="1897"/>
                <a:ext cx="26" cy="47"/>
              </a:xfrm>
              <a:custGeom>
                <a:avLst/>
                <a:gdLst>
                  <a:gd name="T0" fmla="*/ 22 w 22"/>
                  <a:gd name="T1" fmla="*/ 4 h 39"/>
                  <a:gd name="T2" fmla="*/ 26 w 22"/>
                  <a:gd name="T3" fmla="*/ 14 h 39"/>
                  <a:gd name="T4" fmla="*/ 22 w 22"/>
                  <a:gd name="T5" fmla="*/ 20 h 39"/>
                  <a:gd name="T6" fmla="*/ 24 w 22"/>
                  <a:gd name="T7" fmla="*/ 25 h 39"/>
                  <a:gd name="T8" fmla="*/ 22 w 22"/>
                  <a:gd name="T9" fmla="*/ 42 h 39"/>
                  <a:gd name="T10" fmla="*/ 15 w 22"/>
                  <a:gd name="T11" fmla="*/ 40 h 39"/>
                  <a:gd name="T12" fmla="*/ 13 w 22"/>
                  <a:gd name="T13" fmla="*/ 46 h 39"/>
                  <a:gd name="T14" fmla="*/ 7 w 22"/>
                  <a:gd name="T15" fmla="*/ 45 h 39"/>
                  <a:gd name="T16" fmla="*/ 4 w 22"/>
                  <a:gd name="T17" fmla="*/ 41 h 39"/>
                  <a:gd name="T18" fmla="*/ 5 w 22"/>
                  <a:gd name="T19" fmla="*/ 35 h 39"/>
                  <a:gd name="T20" fmla="*/ 8 w 22"/>
                  <a:gd name="T21" fmla="*/ 28 h 39"/>
                  <a:gd name="T22" fmla="*/ 5 w 22"/>
                  <a:gd name="T23" fmla="*/ 24 h 39"/>
                  <a:gd name="T24" fmla="*/ 6 w 22"/>
                  <a:gd name="T25" fmla="*/ 20 h 39"/>
                  <a:gd name="T26" fmla="*/ 4 w 22"/>
                  <a:gd name="T27" fmla="*/ 14 h 39"/>
                  <a:gd name="T28" fmla="*/ 0 w 22"/>
                  <a:gd name="T29" fmla="*/ 11 h 39"/>
                  <a:gd name="T30" fmla="*/ 2 w 22"/>
                  <a:gd name="T31" fmla="*/ 2 h 39"/>
                  <a:gd name="T32" fmla="*/ 7 w 22"/>
                  <a:gd name="T33" fmla="*/ 8 h 39"/>
                  <a:gd name="T34" fmla="*/ 11 w 22"/>
                  <a:gd name="T35" fmla="*/ 5 h 39"/>
                  <a:gd name="T36" fmla="*/ 17 w 22"/>
                  <a:gd name="T37" fmla="*/ 1 h 39"/>
                  <a:gd name="T38" fmla="*/ 22 w 22"/>
                  <a:gd name="T39" fmla="*/ 4 h 3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2"/>
                  <a:gd name="T61" fmla="*/ 0 h 39"/>
                  <a:gd name="T62" fmla="*/ 22 w 22"/>
                  <a:gd name="T63" fmla="*/ 39 h 3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2" h="39">
                    <a:moveTo>
                      <a:pt x="19" y="3"/>
                    </a:moveTo>
                    <a:cubicBezTo>
                      <a:pt x="21" y="5"/>
                      <a:pt x="22" y="9"/>
                      <a:pt x="22" y="12"/>
                    </a:cubicBezTo>
                    <a:cubicBezTo>
                      <a:pt x="22" y="14"/>
                      <a:pt x="19" y="15"/>
                      <a:pt x="19" y="17"/>
                    </a:cubicBezTo>
                    <a:cubicBezTo>
                      <a:pt x="19" y="18"/>
                      <a:pt x="20" y="19"/>
                      <a:pt x="20" y="21"/>
                    </a:cubicBezTo>
                    <a:cubicBezTo>
                      <a:pt x="20" y="26"/>
                      <a:pt x="21" y="31"/>
                      <a:pt x="19" y="35"/>
                    </a:cubicBezTo>
                    <a:cubicBezTo>
                      <a:pt x="18" y="37"/>
                      <a:pt x="15" y="33"/>
                      <a:pt x="13" y="33"/>
                    </a:cubicBezTo>
                    <a:cubicBezTo>
                      <a:pt x="12" y="34"/>
                      <a:pt x="12" y="37"/>
                      <a:pt x="11" y="38"/>
                    </a:cubicBezTo>
                    <a:cubicBezTo>
                      <a:pt x="9" y="39"/>
                      <a:pt x="7" y="38"/>
                      <a:pt x="6" y="37"/>
                    </a:cubicBezTo>
                    <a:cubicBezTo>
                      <a:pt x="5" y="37"/>
                      <a:pt x="4" y="35"/>
                      <a:pt x="3" y="34"/>
                    </a:cubicBezTo>
                    <a:cubicBezTo>
                      <a:pt x="3" y="33"/>
                      <a:pt x="4" y="31"/>
                      <a:pt x="4" y="29"/>
                    </a:cubicBezTo>
                    <a:cubicBezTo>
                      <a:pt x="5" y="27"/>
                      <a:pt x="7" y="25"/>
                      <a:pt x="7" y="23"/>
                    </a:cubicBezTo>
                    <a:cubicBezTo>
                      <a:pt x="7" y="21"/>
                      <a:pt x="5" y="21"/>
                      <a:pt x="4" y="20"/>
                    </a:cubicBezTo>
                    <a:cubicBezTo>
                      <a:pt x="4" y="19"/>
                      <a:pt x="5" y="18"/>
                      <a:pt x="5" y="17"/>
                    </a:cubicBezTo>
                    <a:cubicBezTo>
                      <a:pt x="5" y="15"/>
                      <a:pt x="4" y="13"/>
                      <a:pt x="3" y="12"/>
                    </a:cubicBezTo>
                    <a:cubicBezTo>
                      <a:pt x="2" y="11"/>
                      <a:pt x="1" y="10"/>
                      <a:pt x="0" y="9"/>
                    </a:cubicBezTo>
                    <a:cubicBezTo>
                      <a:pt x="0" y="7"/>
                      <a:pt x="0" y="3"/>
                      <a:pt x="2" y="2"/>
                    </a:cubicBezTo>
                    <a:cubicBezTo>
                      <a:pt x="4" y="2"/>
                      <a:pt x="4" y="6"/>
                      <a:pt x="6" y="7"/>
                    </a:cubicBezTo>
                    <a:cubicBezTo>
                      <a:pt x="7" y="7"/>
                      <a:pt x="8" y="5"/>
                      <a:pt x="9" y="4"/>
                    </a:cubicBezTo>
                    <a:cubicBezTo>
                      <a:pt x="11" y="3"/>
                      <a:pt x="12" y="1"/>
                      <a:pt x="14" y="1"/>
                    </a:cubicBezTo>
                    <a:cubicBezTo>
                      <a:pt x="16" y="0"/>
                      <a:pt x="18" y="1"/>
                      <a:pt x="19"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49" name="Freeform 2752"/>
              <p:cNvSpPr>
                <a:spLocks noChangeAspect="1"/>
              </p:cNvSpPr>
              <p:nvPr/>
            </p:nvSpPr>
            <p:spPr bwMode="auto">
              <a:xfrm>
                <a:off x="3041" y="1955"/>
                <a:ext cx="46" cy="33"/>
              </a:xfrm>
              <a:custGeom>
                <a:avLst/>
                <a:gdLst>
                  <a:gd name="T0" fmla="*/ 46 w 39"/>
                  <a:gd name="T1" fmla="*/ 0 h 28"/>
                  <a:gd name="T2" fmla="*/ 40 w 39"/>
                  <a:gd name="T3" fmla="*/ 13 h 28"/>
                  <a:gd name="T4" fmla="*/ 40 w 39"/>
                  <a:gd name="T5" fmla="*/ 20 h 28"/>
                  <a:gd name="T6" fmla="*/ 42 w 39"/>
                  <a:gd name="T7" fmla="*/ 25 h 28"/>
                  <a:gd name="T8" fmla="*/ 40 w 39"/>
                  <a:gd name="T9" fmla="*/ 28 h 28"/>
                  <a:gd name="T10" fmla="*/ 40 w 39"/>
                  <a:gd name="T11" fmla="*/ 33 h 28"/>
                  <a:gd name="T12" fmla="*/ 31 w 39"/>
                  <a:gd name="T13" fmla="*/ 28 h 28"/>
                  <a:gd name="T14" fmla="*/ 25 w 39"/>
                  <a:gd name="T15" fmla="*/ 24 h 28"/>
                  <a:gd name="T16" fmla="*/ 14 w 39"/>
                  <a:gd name="T17" fmla="*/ 19 h 28"/>
                  <a:gd name="T18" fmla="*/ 9 w 39"/>
                  <a:gd name="T19" fmla="*/ 14 h 28"/>
                  <a:gd name="T20" fmla="*/ 1 w 39"/>
                  <a:gd name="T21" fmla="*/ 12 h 28"/>
                  <a:gd name="T22" fmla="*/ 2 w 39"/>
                  <a:gd name="T23" fmla="*/ 5 h 28"/>
                  <a:gd name="T24" fmla="*/ 9 w 39"/>
                  <a:gd name="T25" fmla="*/ 5 h 28"/>
                  <a:gd name="T26" fmla="*/ 15 w 39"/>
                  <a:gd name="T27" fmla="*/ 6 h 28"/>
                  <a:gd name="T28" fmla="*/ 25 w 39"/>
                  <a:gd name="T29" fmla="*/ 6 h 28"/>
                  <a:gd name="T30" fmla="*/ 38 w 39"/>
                  <a:gd name="T31" fmla="*/ 2 h 28"/>
                  <a:gd name="T32" fmla="*/ 46 w 39"/>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28"/>
                  <a:gd name="T53" fmla="*/ 39 w 39"/>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28">
                    <a:moveTo>
                      <a:pt x="39" y="0"/>
                    </a:moveTo>
                    <a:cubicBezTo>
                      <a:pt x="38" y="3"/>
                      <a:pt x="35" y="7"/>
                      <a:pt x="34" y="11"/>
                    </a:cubicBezTo>
                    <a:cubicBezTo>
                      <a:pt x="33" y="13"/>
                      <a:pt x="34" y="15"/>
                      <a:pt x="34" y="17"/>
                    </a:cubicBezTo>
                    <a:cubicBezTo>
                      <a:pt x="35" y="19"/>
                      <a:pt x="37" y="20"/>
                      <a:pt x="36" y="21"/>
                    </a:cubicBezTo>
                    <a:cubicBezTo>
                      <a:pt x="36" y="23"/>
                      <a:pt x="34" y="23"/>
                      <a:pt x="34" y="24"/>
                    </a:cubicBezTo>
                    <a:cubicBezTo>
                      <a:pt x="33" y="25"/>
                      <a:pt x="35" y="28"/>
                      <a:pt x="34" y="28"/>
                    </a:cubicBezTo>
                    <a:cubicBezTo>
                      <a:pt x="31" y="28"/>
                      <a:pt x="28" y="26"/>
                      <a:pt x="26" y="24"/>
                    </a:cubicBezTo>
                    <a:cubicBezTo>
                      <a:pt x="24" y="23"/>
                      <a:pt x="23" y="21"/>
                      <a:pt x="21" y="20"/>
                    </a:cubicBezTo>
                    <a:cubicBezTo>
                      <a:pt x="18" y="19"/>
                      <a:pt x="15" y="18"/>
                      <a:pt x="12" y="16"/>
                    </a:cubicBezTo>
                    <a:cubicBezTo>
                      <a:pt x="11" y="15"/>
                      <a:pt x="10" y="13"/>
                      <a:pt x="8" y="12"/>
                    </a:cubicBezTo>
                    <a:cubicBezTo>
                      <a:pt x="6" y="11"/>
                      <a:pt x="3" y="12"/>
                      <a:pt x="1" y="10"/>
                    </a:cubicBezTo>
                    <a:cubicBezTo>
                      <a:pt x="0" y="8"/>
                      <a:pt x="1" y="5"/>
                      <a:pt x="2" y="4"/>
                    </a:cubicBezTo>
                    <a:cubicBezTo>
                      <a:pt x="4" y="3"/>
                      <a:pt x="6" y="4"/>
                      <a:pt x="8" y="4"/>
                    </a:cubicBezTo>
                    <a:cubicBezTo>
                      <a:pt x="10" y="3"/>
                      <a:pt x="12" y="5"/>
                      <a:pt x="13" y="5"/>
                    </a:cubicBezTo>
                    <a:cubicBezTo>
                      <a:pt x="16" y="5"/>
                      <a:pt x="19" y="5"/>
                      <a:pt x="21" y="5"/>
                    </a:cubicBezTo>
                    <a:cubicBezTo>
                      <a:pt x="25" y="5"/>
                      <a:pt x="29" y="3"/>
                      <a:pt x="32" y="2"/>
                    </a:cubicBezTo>
                    <a:cubicBezTo>
                      <a:pt x="35" y="2"/>
                      <a:pt x="37" y="0"/>
                      <a:pt x="3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0" name="Freeform 2753"/>
              <p:cNvSpPr>
                <a:spLocks noChangeAspect="1"/>
              </p:cNvSpPr>
              <p:nvPr/>
            </p:nvSpPr>
            <p:spPr bwMode="auto">
              <a:xfrm>
                <a:off x="2973" y="1550"/>
                <a:ext cx="33" cy="23"/>
              </a:xfrm>
              <a:custGeom>
                <a:avLst/>
                <a:gdLst>
                  <a:gd name="T0" fmla="*/ 32 w 27"/>
                  <a:gd name="T1" fmla="*/ 1 h 19"/>
                  <a:gd name="T2" fmla="*/ 29 w 27"/>
                  <a:gd name="T3" fmla="*/ 1 h 19"/>
                  <a:gd name="T4" fmla="*/ 23 w 27"/>
                  <a:gd name="T5" fmla="*/ 5 h 19"/>
                  <a:gd name="T6" fmla="*/ 17 w 27"/>
                  <a:gd name="T7" fmla="*/ 12 h 19"/>
                  <a:gd name="T8" fmla="*/ 6 w 27"/>
                  <a:gd name="T9" fmla="*/ 15 h 19"/>
                  <a:gd name="T10" fmla="*/ 0 w 27"/>
                  <a:gd name="T11" fmla="*/ 22 h 19"/>
                  <a:gd name="T12" fmla="*/ 4 w 27"/>
                  <a:gd name="T13" fmla="*/ 21 h 19"/>
                  <a:gd name="T14" fmla="*/ 7 w 27"/>
                  <a:gd name="T15" fmla="*/ 17 h 19"/>
                  <a:gd name="T16" fmla="*/ 11 w 27"/>
                  <a:gd name="T17" fmla="*/ 16 h 19"/>
                  <a:gd name="T18" fmla="*/ 23 w 27"/>
                  <a:gd name="T19" fmla="*/ 15 h 19"/>
                  <a:gd name="T20" fmla="*/ 26 w 27"/>
                  <a:gd name="T21" fmla="*/ 15 h 19"/>
                  <a:gd name="T22" fmla="*/ 29 w 27"/>
                  <a:gd name="T23" fmla="*/ 17 h 19"/>
                  <a:gd name="T24" fmla="*/ 33 w 27"/>
                  <a:gd name="T25" fmla="*/ 10 h 19"/>
                  <a:gd name="T26" fmla="*/ 31 w 27"/>
                  <a:gd name="T27" fmla="*/ 5 h 19"/>
                  <a:gd name="T28" fmla="*/ 32 w 27"/>
                  <a:gd name="T29" fmla="*/ 1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7"/>
                  <a:gd name="T46" fmla="*/ 0 h 19"/>
                  <a:gd name="T47" fmla="*/ 27 w 27"/>
                  <a:gd name="T48" fmla="*/ 19 h 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7" h="19">
                    <a:moveTo>
                      <a:pt x="26" y="1"/>
                    </a:moveTo>
                    <a:cubicBezTo>
                      <a:pt x="26" y="0"/>
                      <a:pt x="24" y="1"/>
                      <a:pt x="24" y="1"/>
                    </a:cubicBezTo>
                    <a:cubicBezTo>
                      <a:pt x="22" y="2"/>
                      <a:pt x="21" y="2"/>
                      <a:pt x="19" y="4"/>
                    </a:cubicBezTo>
                    <a:cubicBezTo>
                      <a:pt x="17" y="5"/>
                      <a:pt x="16" y="9"/>
                      <a:pt x="14" y="10"/>
                    </a:cubicBezTo>
                    <a:cubicBezTo>
                      <a:pt x="11" y="12"/>
                      <a:pt x="7" y="10"/>
                      <a:pt x="5" y="12"/>
                    </a:cubicBezTo>
                    <a:cubicBezTo>
                      <a:pt x="3" y="13"/>
                      <a:pt x="1" y="15"/>
                      <a:pt x="0" y="18"/>
                    </a:cubicBezTo>
                    <a:cubicBezTo>
                      <a:pt x="0" y="19"/>
                      <a:pt x="2" y="18"/>
                      <a:pt x="3" y="17"/>
                    </a:cubicBezTo>
                    <a:cubicBezTo>
                      <a:pt x="4" y="17"/>
                      <a:pt x="5" y="15"/>
                      <a:pt x="6" y="14"/>
                    </a:cubicBezTo>
                    <a:cubicBezTo>
                      <a:pt x="7" y="13"/>
                      <a:pt x="8" y="13"/>
                      <a:pt x="9" y="13"/>
                    </a:cubicBezTo>
                    <a:cubicBezTo>
                      <a:pt x="12" y="12"/>
                      <a:pt x="15" y="12"/>
                      <a:pt x="19" y="12"/>
                    </a:cubicBezTo>
                    <a:cubicBezTo>
                      <a:pt x="20" y="12"/>
                      <a:pt x="20" y="12"/>
                      <a:pt x="21" y="12"/>
                    </a:cubicBezTo>
                    <a:cubicBezTo>
                      <a:pt x="22" y="13"/>
                      <a:pt x="23" y="14"/>
                      <a:pt x="24" y="14"/>
                    </a:cubicBezTo>
                    <a:cubicBezTo>
                      <a:pt x="26" y="12"/>
                      <a:pt x="26" y="10"/>
                      <a:pt x="27" y="8"/>
                    </a:cubicBezTo>
                    <a:cubicBezTo>
                      <a:pt x="27" y="7"/>
                      <a:pt x="25" y="5"/>
                      <a:pt x="25" y="4"/>
                    </a:cubicBezTo>
                    <a:cubicBezTo>
                      <a:pt x="25" y="3"/>
                      <a:pt x="26" y="2"/>
                      <a:pt x="2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1" name="Freeform 2754"/>
              <p:cNvSpPr>
                <a:spLocks noChangeAspect="1"/>
              </p:cNvSpPr>
              <p:nvPr/>
            </p:nvSpPr>
            <p:spPr bwMode="auto">
              <a:xfrm>
                <a:off x="2971" y="1566"/>
                <a:ext cx="41" cy="49"/>
              </a:xfrm>
              <a:custGeom>
                <a:avLst/>
                <a:gdLst>
                  <a:gd name="T0" fmla="*/ 18 w 34"/>
                  <a:gd name="T1" fmla="*/ 49 h 41"/>
                  <a:gd name="T2" fmla="*/ 24 w 34"/>
                  <a:gd name="T3" fmla="*/ 48 h 41"/>
                  <a:gd name="T4" fmla="*/ 22 w 34"/>
                  <a:gd name="T5" fmla="*/ 44 h 41"/>
                  <a:gd name="T6" fmla="*/ 23 w 34"/>
                  <a:gd name="T7" fmla="*/ 42 h 41"/>
                  <a:gd name="T8" fmla="*/ 22 w 34"/>
                  <a:gd name="T9" fmla="*/ 35 h 41"/>
                  <a:gd name="T10" fmla="*/ 25 w 34"/>
                  <a:gd name="T11" fmla="*/ 35 h 41"/>
                  <a:gd name="T12" fmla="*/ 24 w 34"/>
                  <a:gd name="T13" fmla="*/ 31 h 41"/>
                  <a:gd name="T14" fmla="*/ 28 w 34"/>
                  <a:gd name="T15" fmla="*/ 27 h 41"/>
                  <a:gd name="T16" fmla="*/ 31 w 34"/>
                  <a:gd name="T17" fmla="*/ 20 h 41"/>
                  <a:gd name="T18" fmla="*/ 37 w 34"/>
                  <a:gd name="T19" fmla="*/ 19 h 41"/>
                  <a:gd name="T20" fmla="*/ 41 w 34"/>
                  <a:gd name="T21" fmla="*/ 13 h 41"/>
                  <a:gd name="T22" fmla="*/ 34 w 34"/>
                  <a:gd name="T23" fmla="*/ 12 h 41"/>
                  <a:gd name="T24" fmla="*/ 30 w 34"/>
                  <a:gd name="T25" fmla="*/ 8 h 41"/>
                  <a:gd name="T26" fmla="*/ 30 w 34"/>
                  <a:gd name="T27" fmla="*/ 2 h 41"/>
                  <a:gd name="T28" fmla="*/ 25 w 34"/>
                  <a:gd name="T29" fmla="*/ 0 h 41"/>
                  <a:gd name="T30" fmla="*/ 18 w 34"/>
                  <a:gd name="T31" fmla="*/ 2 h 41"/>
                  <a:gd name="T32" fmla="*/ 17 w 34"/>
                  <a:gd name="T33" fmla="*/ 4 h 41"/>
                  <a:gd name="T34" fmla="*/ 17 w 34"/>
                  <a:gd name="T35" fmla="*/ 11 h 41"/>
                  <a:gd name="T36" fmla="*/ 13 w 34"/>
                  <a:gd name="T37" fmla="*/ 11 h 41"/>
                  <a:gd name="T38" fmla="*/ 13 w 34"/>
                  <a:gd name="T39" fmla="*/ 6 h 41"/>
                  <a:gd name="T40" fmla="*/ 11 w 34"/>
                  <a:gd name="T41" fmla="*/ 7 h 41"/>
                  <a:gd name="T42" fmla="*/ 10 w 34"/>
                  <a:gd name="T43" fmla="*/ 10 h 41"/>
                  <a:gd name="T44" fmla="*/ 10 w 34"/>
                  <a:gd name="T45" fmla="*/ 10 h 41"/>
                  <a:gd name="T46" fmla="*/ 10 w 34"/>
                  <a:gd name="T47" fmla="*/ 13 h 41"/>
                  <a:gd name="T48" fmla="*/ 7 w 34"/>
                  <a:gd name="T49" fmla="*/ 11 h 41"/>
                  <a:gd name="T50" fmla="*/ 1 w 34"/>
                  <a:gd name="T51" fmla="*/ 8 h 41"/>
                  <a:gd name="T52" fmla="*/ 2 w 34"/>
                  <a:gd name="T53" fmla="*/ 14 h 41"/>
                  <a:gd name="T54" fmla="*/ 1 w 34"/>
                  <a:gd name="T55" fmla="*/ 18 h 41"/>
                  <a:gd name="T56" fmla="*/ 2 w 34"/>
                  <a:gd name="T57" fmla="*/ 22 h 41"/>
                  <a:gd name="T58" fmla="*/ 1 w 34"/>
                  <a:gd name="T59" fmla="*/ 27 h 41"/>
                  <a:gd name="T60" fmla="*/ 0 w 34"/>
                  <a:gd name="T61" fmla="*/ 32 h 41"/>
                  <a:gd name="T62" fmla="*/ 4 w 34"/>
                  <a:gd name="T63" fmla="*/ 32 h 41"/>
                  <a:gd name="T64" fmla="*/ 7 w 34"/>
                  <a:gd name="T65" fmla="*/ 36 h 41"/>
                  <a:gd name="T66" fmla="*/ 10 w 34"/>
                  <a:gd name="T67" fmla="*/ 41 h 41"/>
                  <a:gd name="T68" fmla="*/ 10 w 34"/>
                  <a:gd name="T69" fmla="*/ 47 h 41"/>
                  <a:gd name="T70" fmla="*/ 14 w 34"/>
                  <a:gd name="T71" fmla="*/ 48 h 41"/>
                  <a:gd name="T72" fmla="*/ 18 w 34"/>
                  <a:gd name="T73" fmla="*/ 49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4"/>
                  <a:gd name="T112" fmla="*/ 0 h 41"/>
                  <a:gd name="T113" fmla="*/ 34 w 34"/>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4" h="41">
                    <a:moveTo>
                      <a:pt x="15" y="41"/>
                    </a:moveTo>
                    <a:cubicBezTo>
                      <a:pt x="17" y="41"/>
                      <a:pt x="19" y="41"/>
                      <a:pt x="20" y="40"/>
                    </a:cubicBezTo>
                    <a:cubicBezTo>
                      <a:pt x="20" y="39"/>
                      <a:pt x="18" y="38"/>
                      <a:pt x="18" y="37"/>
                    </a:cubicBezTo>
                    <a:cubicBezTo>
                      <a:pt x="18" y="36"/>
                      <a:pt x="19" y="36"/>
                      <a:pt x="19" y="35"/>
                    </a:cubicBezTo>
                    <a:cubicBezTo>
                      <a:pt x="19" y="33"/>
                      <a:pt x="17" y="31"/>
                      <a:pt x="18" y="29"/>
                    </a:cubicBezTo>
                    <a:cubicBezTo>
                      <a:pt x="18" y="28"/>
                      <a:pt x="20" y="30"/>
                      <a:pt x="21" y="29"/>
                    </a:cubicBezTo>
                    <a:cubicBezTo>
                      <a:pt x="21" y="28"/>
                      <a:pt x="19" y="27"/>
                      <a:pt x="20" y="26"/>
                    </a:cubicBezTo>
                    <a:cubicBezTo>
                      <a:pt x="20" y="24"/>
                      <a:pt x="22" y="24"/>
                      <a:pt x="23" y="23"/>
                    </a:cubicBezTo>
                    <a:cubicBezTo>
                      <a:pt x="25" y="21"/>
                      <a:pt x="25" y="19"/>
                      <a:pt x="26" y="17"/>
                    </a:cubicBezTo>
                    <a:cubicBezTo>
                      <a:pt x="27" y="14"/>
                      <a:pt x="29" y="17"/>
                      <a:pt x="31" y="16"/>
                    </a:cubicBezTo>
                    <a:cubicBezTo>
                      <a:pt x="32" y="15"/>
                      <a:pt x="34" y="13"/>
                      <a:pt x="34" y="11"/>
                    </a:cubicBezTo>
                    <a:cubicBezTo>
                      <a:pt x="33" y="9"/>
                      <a:pt x="29" y="11"/>
                      <a:pt x="28" y="10"/>
                    </a:cubicBezTo>
                    <a:cubicBezTo>
                      <a:pt x="27" y="9"/>
                      <a:pt x="26" y="8"/>
                      <a:pt x="25" y="7"/>
                    </a:cubicBezTo>
                    <a:cubicBezTo>
                      <a:pt x="25" y="5"/>
                      <a:pt x="27" y="3"/>
                      <a:pt x="25" y="2"/>
                    </a:cubicBezTo>
                    <a:cubicBezTo>
                      <a:pt x="24" y="1"/>
                      <a:pt x="22" y="0"/>
                      <a:pt x="21" y="0"/>
                    </a:cubicBezTo>
                    <a:cubicBezTo>
                      <a:pt x="19" y="0"/>
                      <a:pt x="17" y="1"/>
                      <a:pt x="15" y="2"/>
                    </a:cubicBezTo>
                    <a:cubicBezTo>
                      <a:pt x="14" y="2"/>
                      <a:pt x="14" y="3"/>
                      <a:pt x="14" y="3"/>
                    </a:cubicBezTo>
                    <a:cubicBezTo>
                      <a:pt x="13" y="5"/>
                      <a:pt x="15" y="7"/>
                      <a:pt x="14" y="9"/>
                    </a:cubicBezTo>
                    <a:cubicBezTo>
                      <a:pt x="14" y="10"/>
                      <a:pt x="12" y="10"/>
                      <a:pt x="11" y="9"/>
                    </a:cubicBezTo>
                    <a:cubicBezTo>
                      <a:pt x="11" y="8"/>
                      <a:pt x="12" y="6"/>
                      <a:pt x="11" y="5"/>
                    </a:cubicBezTo>
                    <a:cubicBezTo>
                      <a:pt x="11" y="5"/>
                      <a:pt x="10" y="6"/>
                      <a:pt x="9" y="6"/>
                    </a:cubicBezTo>
                    <a:cubicBezTo>
                      <a:pt x="8" y="7"/>
                      <a:pt x="8" y="7"/>
                      <a:pt x="8" y="8"/>
                    </a:cubicBezTo>
                    <a:cubicBezTo>
                      <a:pt x="8" y="8"/>
                      <a:pt x="8" y="8"/>
                      <a:pt x="8" y="8"/>
                    </a:cubicBezTo>
                    <a:cubicBezTo>
                      <a:pt x="8" y="9"/>
                      <a:pt x="9" y="10"/>
                      <a:pt x="8" y="11"/>
                    </a:cubicBezTo>
                    <a:cubicBezTo>
                      <a:pt x="7" y="11"/>
                      <a:pt x="6" y="10"/>
                      <a:pt x="6" y="9"/>
                    </a:cubicBezTo>
                    <a:cubicBezTo>
                      <a:pt x="4" y="8"/>
                      <a:pt x="3" y="8"/>
                      <a:pt x="1" y="7"/>
                    </a:cubicBezTo>
                    <a:cubicBezTo>
                      <a:pt x="0" y="8"/>
                      <a:pt x="2" y="11"/>
                      <a:pt x="2" y="12"/>
                    </a:cubicBezTo>
                    <a:cubicBezTo>
                      <a:pt x="2" y="13"/>
                      <a:pt x="1" y="14"/>
                      <a:pt x="1" y="15"/>
                    </a:cubicBezTo>
                    <a:cubicBezTo>
                      <a:pt x="1" y="16"/>
                      <a:pt x="2" y="16"/>
                      <a:pt x="2" y="18"/>
                    </a:cubicBezTo>
                    <a:cubicBezTo>
                      <a:pt x="2" y="19"/>
                      <a:pt x="2" y="21"/>
                      <a:pt x="1" y="23"/>
                    </a:cubicBezTo>
                    <a:cubicBezTo>
                      <a:pt x="1" y="24"/>
                      <a:pt x="0" y="26"/>
                      <a:pt x="0" y="27"/>
                    </a:cubicBezTo>
                    <a:cubicBezTo>
                      <a:pt x="1" y="28"/>
                      <a:pt x="2" y="27"/>
                      <a:pt x="3" y="27"/>
                    </a:cubicBezTo>
                    <a:cubicBezTo>
                      <a:pt x="4" y="28"/>
                      <a:pt x="5" y="29"/>
                      <a:pt x="6" y="30"/>
                    </a:cubicBezTo>
                    <a:cubicBezTo>
                      <a:pt x="7" y="31"/>
                      <a:pt x="7" y="33"/>
                      <a:pt x="8" y="34"/>
                    </a:cubicBezTo>
                    <a:cubicBezTo>
                      <a:pt x="8" y="36"/>
                      <a:pt x="8" y="38"/>
                      <a:pt x="8" y="39"/>
                    </a:cubicBezTo>
                    <a:cubicBezTo>
                      <a:pt x="9" y="40"/>
                      <a:pt x="10" y="40"/>
                      <a:pt x="12" y="40"/>
                    </a:cubicBezTo>
                    <a:cubicBezTo>
                      <a:pt x="13" y="40"/>
                      <a:pt x="14" y="41"/>
                      <a:pt x="15" y="4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2" name="Freeform 2755"/>
              <p:cNvSpPr>
                <a:spLocks noChangeAspect="1"/>
              </p:cNvSpPr>
              <p:nvPr/>
            </p:nvSpPr>
            <p:spPr bwMode="auto">
              <a:xfrm>
                <a:off x="2836" y="1699"/>
                <a:ext cx="6" cy="3"/>
              </a:xfrm>
              <a:custGeom>
                <a:avLst/>
                <a:gdLst>
                  <a:gd name="T0" fmla="*/ 5 w 5"/>
                  <a:gd name="T1" fmla="*/ 2 h 3"/>
                  <a:gd name="T2" fmla="*/ 2 w 5"/>
                  <a:gd name="T3" fmla="*/ 0 h 3"/>
                  <a:gd name="T4" fmla="*/ 0 w 5"/>
                  <a:gd name="T5" fmla="*/ 2 h 3"/>
                  <a:gd name="T6" fmla="*/ 2 w 5"/>
                  <a:gd name="T7" fmla="*/ 3 h 3"/>
                  <a:gd name="T8" fmla="*/ 5 w 5"/>
                  <a:gd name="T9" fmla="*/ 2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4" y="2"/>
                    </a:moveTo>
                    <a:cubicBezTo>
                      <a:pt x="5" y="1"/>
                      <a:pt x="3" y="0"/>
                      <a:pt x="2" y="0"/>
                    </a:cubicBezTo>
                    <a:cubicBezTo>
                      <a:pt x="1" y="0"/>
                      <a:pt x="0" y="1"/>
                      <a:pt x="0" y="2"/>
                    </a:cubicBezTo>
                    <a:cubicBezTo>
                      <a:pt x="0" y="2"/>
                      <a:pt x="1" y="3"/>
                      <a:pt x="2" y="3"/>
                    </a:cubicBezTo>
                    <a:cubicBezTo>
                      <a:pt x="3" y="3"/>
                      <a:pt x="4" y="3"/>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3" name="Freeform 2756"/>
              <p:cNvSpPr>
                <a:spLocks noChangeAspect="1"/>
              </p:cNvSpPr>
              <p:nvPr/>
            </p:nvSpPr>
            <p:spPr bwMode="auto">
              <a:xfrm>
                <a:off x="2790" y="1622"/>
                <a:ext cx="7" cy="6"/>
              </a:xfrm>
              <a:custGeom>
                <a:avLst/>
                <a:gdLst>
                  <a:gd name="T0" fmla="*/ 6 w 6"/>
                  <a:gd name="T1" fmla="*/ 1 h 5"/>
                  <a:gd name="T2" fmla="*/ 4 w 6"/>
                  <a:gd name="T3" fmla="*/ 1 h 5"/>
                  <a:gd name="T4" fmla="*/ 1 w 6"/>
                  <a:gd name="T5" fmla="*/ 5 h 5"/>
                  <a:gd name="T6" fmla="*/ 5 w 6"/>
                  <a:gd name="T7" fmla="*/ 5 h 5"/>
                  <a:gd name="T8" fmla="*/ 6 w 6"/>
                  <a:gd name="T9" fmla="*/ 1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5" y="1"/>
                    </a:moveTo>
                    <a:cubicBezTo>
                      <a:pt x="5" y="0"/>
                      <a:pt x="3" y="0"/>
                      <a:pt x="3" y="1"/>
                    </a:cubicBezTo>
                    <a:cubicBezTo>
                      <a:pt x="2" y="2"/>
                      <a:pt x="0" y="3"/>
                      <a:pt x="1" y="4"/>
                    </a:cubicBezTo>
                    <a:cubicBezTo>
                      <a:pt x="1" y="5"/>
                      <a:pt x="3" y="4"/>
                      <a:pt x="4" y="4"/>
                    </a:cubicBezTo>
                    <a:cubicBezTo>
                      <a:pt x="5" y="3"/>
                      <a:pt x="6" y="2"/>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4" name="Freeform 2757"/>
              <p:cNvSpPr>
                <a:spLocks noChangeAspect="1"/>
              </p:cNvSpPr>
              <p:nvPr/>
            </p:nvSpPr>
            <p:spPr bwMode="auto">
              <a:xfrm>
                <a:off x="2782" y="1593"/>
                <a:ext cx="4" cy="5"/>
              </a:xfrm>
              <a:custGeom>
                <a:avLst/>
                <a:gdLst>
                  <a:gd name="T0" fmla="*/ 3 w 3"/>
                  <a:gd name="T1" fmla="*/ 5 h 4"/>
                  <a:gd name="T2" fmla="*/ 4 w 3"/>
                  <a:gd name="T3" fmla="*/ 3 h 4"/>
                  <a:gd name="T4" fmla="*/ 1 w 3"/>
                  <a:gd name="T5" fmla="*/ 0 h 4"/>
                  <a:gd name="T6" fmla="*/ 0 w 3"/>
                  <a:gd name="T7" fmla="*/ 3 h 4"/>
                  <a:gd name="T8" fmla="*/ 3 w 3"/>
                  <a:gd name="T9" fmla="*/ 5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4"/>
                    </a:moveTo>
                    <a:cubicBezTo>
                      <a:pt x="3" y="4"/>
                      <a:pt x="3" y="3"/>
                      <a:pt x="3" y="2"/>
                    </a:cubicBezTo>
                    <a:cubicBezTo>
                      <a:pt x="3" y="1"/>
                      <a:pt x="2" y="0"/>
                      <a:pt x="1" y="0"/>
                    </a:cubicBezTo>
                    <a:cubicBezTo>
                      <a:pt x="0" y="0"/>
                      <a:pt x="0" y="1"/>
                      <a:pt x="0" y="2"/>
                    </a:cubicBezTo>
                    <a:cubicBezTo>
                      <a:pt x="1" y="3"/>
                      <a:pt x="1" y="4"/>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5" name="Freeform 2758"/>
              <p:cNvSpPr>
                <a:spLocks noChangeAspect="1"/>
              </p:cNvSpPr>
              <p:nvPr/>
            </p:nvSpPr>
            <p:spPr bwMode="auto">
              <a:xfrm>
                <a:off x="2778" y="1616"/>
                <a:ext cx="3" cy="5"/>
              </a:xfrm>
              <a:custGeom>
                <a:avLst/>
                <a:gdLst>
                  <a:gd name="T0" fmla="*/ 2 w 3"/>
                  <a:gd name="T1" fmla="*/ 5 h 4"/>
                  <a:gd name="T2" fmla="*/ 3 w 3"/>
                  <a:gd name="T3" fmla="*/ 3 h 4"/>
                  <a:gd name="T4" fmla="*/ 1 w 3"/>
                  <a:gd name="T5" fmla="*/ 0 h 4"/>
                  <a:gd name="T6" fmla="*/ 0 w 3"/>
                  <a:gd name="T7" fmla="*/ 3 h 4"/>
                  <a:gd name="T8" fmla="*/ 2 w 3"/>
                  <a:gd name="T9" fmla="*/ 5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4"/>
                    </a:moveTo>
                    <a:cubicBezTo>
                      <a:pt x="3" y="4"/>
                      <a:pt x="3" y="3"/>
                      <a:pt x="3" y="2"/>
                    </a:cubicBezTo>
                    <a:cubicBezTo>
                      <a:pt x="2" y="1"/>
                      <a:pt x="1" y="0"/>
                      <a:pt x="1" y="0"/>
                    </a:cubicBezTo>
                    <a:cubicBezTo>
                      <a:pt x="0" y="0"/>
                      <a:pt x="0" y="2"/>
                      <a:pt x="0" y="2"/>
                    </a:cubicBezTo>
                    <a:cubicBezTo>
                      <a:pt x="0" y="3"/>
                      <a:pt x="1" y="4"/>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6" name="Freeform 2759"/>
              <p:cNvSpPr>
                <a:spLocks noChangeAspect="1"/>
              </p:cNvSpPr>
              <p:nvPr/>
            </p:nvSpPr>
            <p:spPr bwMode="auto">
              <a:xfrm>
                <a:off x="2792" y="1644"/>
                <a:ext cx="6" cy="3"/>
              </a:xfrm>
              <a:custGeom>
                <a:avLst/>
                <a:gdLst>
                  <a:gd name="T0" fmla="*/ 6 w 5"/>
                  <a:gd name="T1" fmla="*/ 1 h 3"/>
                  <a:gd name="T2" fmla="*/ 4 w 5"/>
                  <a:gd name="T3" fmla="*/ 0 h 3"/>
                  <a:gd name="T4" fmla="*/ 0 w 5"/>
                  <a:gd name="T5" fmla="*/ 1 h 3"/>
                  <a:gd name="T6" fmla="*/ 2 w 5"/>
                  <a:gd name="T7" fmla="*/ 3 h 3"/>
                  <a:gd name="T8" fmla="*/ 6 w 5"/>
                  <a:gd name="T9" fmla="*/ 1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5" y="1"/>
                    </a:moveTo>
                    <a:cubicBezTo>
                      <a:pt x="5" y="0"/>
                      <a:pt x="4" y="0"/>
                      <a:pt x="3" y="0"/>
                    </a:cubicBezTo>
                    <a:cubicBezTo>
                      <a:pt x="2" y="0"/>
                      <a:pt x="1" y="0"/>
                      <a:pt x="0" y="1"/>
                    </a:cubicBezTo>
                    <a:cubicBezTo>
                      <a:pt x="0" y="3"/>
                      <a:pt x="2" y="3"/>
                      <a:pt x="2" y="3"/>
                    </a:cubicBezTo>
                    <a:cubicBezTo>
                      <a:pt x="3" y="3"/>
                      <a:pt x="4" y="3"/>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7" name="Freeform 2760"/>
              <p:cNvSpPr>
                <a:spLocks noChangeAspect="1"/>
              </p:cNvSpPr>
              <p:nvPr/>
            </p:nvSpPr>
            <p:spPr bwMode="auto">
              <a:xfrm>
                <a:off x="3009" y="1560"/>
                <a:ext cx="4" cy="3"/>
              </a:xfrm>
              <a:custGeom>
                <a:avLst/>
                <a:gdLst>
                  <a:gd name="T0" fmla="*/ 4 w 3"/>
                  <a:gd name="T1" fmla="*/ 0 h 3"/>
                  <a:gd name="T2" fmla="*/ 1 w 3"/>
                  <a:gd name="T3" fmla="*/ 0 h 3"/>
                  <a:gd name="T4" fmla="*/ 0 w 3"/>
                  <a:gd name="T5" fmla="*/ 2 h 3"/>
                  <a:gd name="T6" fmla="*/ 3 w 3"/>
                  <a:gd name="T7" fmla="*/ 2 h 3"/>
                  <a:gd name="T8" fmla="*/ 4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0"/>
                    </a:moveTo>
                    <a:cubicBezTo>
                      <a:pt x="3" y="0"/>
                      <a:pt x="2" y="0"/>
                      <a:pt x="1" y="0"/>
                    </a:cubicBezTo>
                    <a:cubicBezTo>
                      <a:pt x="1" y="1"/>
                      <a:pt x="0" y="2"/>
                      <a:pt x="0" y="2"/>
                    </a:cubicBezTo>
                    <a:cubicBezTo>
                      <a:pt x="1" y="3"/>
                      <a:pt x="2" y="2"/>
                      <a:pt x="2" y="2"/>
                    </a:cubicBezTo>
                    <a:cubicBezTo>
                      <a:pt x="3" y="2"/>
                      <a:pt x="3" y="1"/>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8" name="Freeform 2761"/>
              <p:cNvSpPr>
                <a:spLocks noChangeAspect="1"/>
              </p:cNvSpPr>
              <p:nvPr/>
            </p:nvSpPr>
            <p:spPr bwMode="auto">
              <a:xfrm>
                <a:off x="2995" y="1610"/>
                <a:ext cx="4" cy="4"/>
              </a:xfrm>
              <a:custGeom>
                <a:avLst/>
                <a:gdLst>
                  <a:gd name="T0" fmla="*/ 4 w 3"/>
                  <a:gd name="T1" fmla="*/ 4 h 3"/>
                  <a:gd name="T2" fmla="*/ 3 w 3"/>
                  <a:gd name="T3" fmla="*/ 1 h 3"/>
                  <a:gd name="T4" fmla="*/ 0 w 3"/>
                  <a:gd name="T5" fmla="*/ 1 h 3"/>
                  <a:gd name="T6" fmla="*/ 1 w 3"/>
                  <a:gd name="T7" fmla="*/ 3 h 3"/>
                  <a:gd name="T8" fmla="*/ 4 w 3"/>
                  <a:gd name="T9" fmla="*/ 4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3"/>
                    </a:moveTo>
                    <a:cubicBezTo>
                      <a:pt x="3" y="2"/>
                      <a:pt x="3" y="1"/>
                      <a:pt x="2" y="1"/>
                    </a:cubicBezTo>
                    <a:cubicBezTo>
                      <a:pt x="2" y="1"/>
                      <a:pt x="1" y="0"/>
                      <a:pt x="0" y="1"/>
                    </a:cubicBezTo>
                    <a:cubicBezTo>
                      <a:pt x="0" y="1"/>
                      <a:pt x="1" y="2"/>
                      <a:pt x="1" y="2"/>
                    </a:cubicBezTo>
                    <a:cubicBezTo>
                      <a:pt x="2" y="3"/>
                      <a:pt x="3" y="3"/>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59" name="Freeform 2762"/>
              <p:cNvSpPr>
                <a:spLocks noChangeAspect="1"/>
              </p:cNvSpPr>
              <p:nvPr/>
            </p:nvSpPr>
            <p:spPr bwMode="auto">
              <a:xfrm>
                <a:off x="3002" y="1612"/>
                <a:ext cx="4" cy="4"/>
              </a:xfrm>
              <a:custGeom>
                <a:avLst/>
                <a:gdLst>
                  <a:gd name="T0" fmla="*/ 4 w 3"/>
                  <a:gd name="T1" fmla="*/ 3 h 3"/>
                  <a:gd name="T2" fmla="*/ 3 w 3"/>
                  <a:gd name="T3" fmla="*/ 1 h 3"/>
                  <a:gd name="T4" fmla="*/ 0 w 3"/>
                  <a:gd name="T5" fmla="*/ 0 h 3"/>
                  <a:gd name="T6" fmla="*/ 1 w 3"/>
                  <a:gd name="T7" fmla="*/ 3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3" y="1"/>
                      <a:pt x="2" y="1"/>
                    </a:cubicBezTo>
                    <a:cubicBezTo>
                      <a:pt x="2" y="0"/>
                      <a:pt x="1" y="0"/>
                      <a:pt x="0" y="0"/>
                    </a:cubicBezTo>
                    <a:cubicBezTo>
                      <a:pt x="0" y="1"/>
                      <a:pt x="0" y="1"/>
                      <a:pt x="1" y="2"/>
                    </a:cubicBezTo>
                    <a:cubicBezTo>
                      <a:pt x="1" y="2"/>
                      <a:pt x="2" y="3"/>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0" name="Freeform 2763"/>
              <p:cNvSpPr>
                <a:spLocks noChangeAspect="1"/>
              </p:cNvSpPr>
              <p:nvPr/>
            </p:nvSpPr>
            <p:spPr bwMode="auto">
              <a:xfrm>
                <a:off x="2975" y="1610"/>
                <a:ext cx="1" cy="5"/>
              </a:xfrm>
              <a:custGeom>
                <a:avLst/>
                <a:gdLst>
                  <a:gd name="T0" fmla="*/ 1 w 1"/>
                  <a:gd name="T1" fmla="*/ 5 h 4"/>
                  <a:gd name="T2" fmla="*/ 1 w 1"/>
                  <a:gd name="T3" fmla="*/ 3 h 4"/>
                  <a:gd name="T4" fmla="*/ 1 w 1"/>
                  <a:gd name="T5" fmla="*/ 0 h 4"/>
                  <a:gd name="T6" fmla="*/ 0 w 1"/>
                  <a:gd name="T7" fmla="*/ 3 h 4"/>
                  <a:gd name="T8" fmla="*/ 1 w 1"/>
                  <a:gd name="T9" fmla="*/ 5 h 4"/>
                  <a:gd name="T10" fmla="*/ 0 60000 65536"/>
                  <a:gd name="T11" fmla="*/ 0 60000 65536"/>
                  <a:gd name="T12" fmla="*/ 0 60000 65536"/>
                  <a:gd name="T13" fmla="*/ 0 60000 65536"/>
                  <a:gd name="T14" fmla="*/ 0 60000 65536"/>
                  <a:gd name="T15" fmla="*/ 0 w 1"/>
                  <a:gd name="T16" fmla="*/ 0 h 4"/>
                  <a:gd name="T17" fmla="*/ 1 w 1"/>
                  <a:gd name="T18" fmla="*/ 4 h 4"/>
                </a:gdLst>
                <a:ahLst/>
                <a:cxnLst>
                  <a:cxn ang="T10">
                    <a:pos x="T0" y="T1"/>
                  </a:cxn>
                  <a:cxn ang="T11">
                    <a:pos x="T2" y="T3"/>
                  </a:cxn>
                  <a:cxn ang="T12">
                    <a:pos x="T4" y="T5"/>
                  </a:cxn>
                  <a:cxn ang="T13">
                    <a:pos x="T6" y="T7"/>
                  </a:cxn>
                  <a:cxn ang="T14">
                    <a:pos x="T8" y="T9"/>
                  </a:cxn>
                </a:cxnLst>
                <a:rect l="T15" t="T16" r="T17" b="T18"/>
                <a:pathLst>
                  <a:path w="1" h="4">
                    <a:moveTo>
                      <a:pt x="1" y="4"/>
                    </a:moveTo>
                    <a:cubicBezTo>
                      <a:pt x="1" y="4"/>
                      <a:pt x="1" y="3"/>
                      <a:pt x="1" y="2"/>
                    </a:cubicBezTo>
                    <a:cubicBezTo>
                      <a:pt x="1" y="2"/>
                      <a:pt x="1" y="1"/>
                      <a:pt x="1" y="0"/>
                    </a:cubicBezTo>
                    <a:cubicBezTo>
                      <a:pt x="0" y="0"/>
                      <a:pt x="0" y="1"/>
                      <a:pt x="0" y="2"/>
                    </a:cubicBezTo>
                    <a:cubicBezTo>
                      <a:pt x="0" y="3"/>
                      <a:pt x="1" y="4"/>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1" name="Freeform 2764"/>
              <p:cNvSpPr>
                <a:spLocks noChangeAspect="1"/>
              </p:cNvSpPr>
              <p:nvPr/>
            </p:nvSpPr>
            <p:spPr bwMode="auto">
              <a:xfrm>
                <a:off x="2975" y="1602"/>
                <a:ext cx="2" cy="2"/>
              </a:xfrm>
              <a:custGeom>
                <a:avLst/>
                <a:gdLst>
                  <a:gd name="T0" fmla="*/ 2 w 2"/>
                  <a:gd name="T1" fmla="*/ 2 h 2"/>
                  <a:gd name="T2" fmla="*/ 2 w 2"/>
                  <a:gd name="T3" fmla="*/ 0 h 2"/>
                  <a:gd name="T4" fmla="*/ 0 w 2"/>
                  <a:gd name="T5" fmla="*/ 0 h 2"/>
                  <a:gd name="T6" fmla="*/ 1 w 2"/>
                  <a:gd name="T7" fmla="*/ 1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cubicBezTo>
                      <a:pt x="2" y="1"/>
                      <a:pt x="2" y="1"/>
                      <a:pt x="2" y="0"/>
                    </a:cubicBezTo>
                    <a:cubicBezTo>
                      <a:pt x="1" y="0"/>
                      <a:pt x="0" y="0"/>
                      <a:pt x="0" y="0"/>
                    </a:cubicBezTo>
                    <a:cubicBezTo>
                      <a:pt x="0" y="1"/>
                      <a:pt x="0" y="1"/>
                      <a:pt x="1" y="1"/>
                    </a:cubicBezTo>
                    <a:cubicBezTo>
                      <a:pt x="1"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2" name="Freeform 2765"/>
              <p:cNvSpPr>
                <a:spLocks noChangeAspect="1"/>
              </p:cNvSpPr>
              <p:nvPr/>
            </p:nvSpPr>
            <p:spPr bwMode="auto">
              <a:xfrm>
                <a:off x="2976" y="1616"/>
                <a:ext cx="2" cy="2"/>
              </a:xfrm>
              <a:custGeom>
                <a:avLst/>
                <a:gdLst>
                  <a:gd name="T0" fmla="*/ 2 w 2"/>
                  <a:gd name="T1" fmla="*/ 2 h 2"/>
                  <a:gd name="T2" fmla="*/ 2 w 2"/>
                  <a:gd name="T3" fmla="*/ 1 h 2"/>
                  <a:gd name="T4" fmla="*/ 1 w 2"/>
                  <a:gd name="T5" fmla="*/ 0 h 2"/>
                  <a:gd name="T6" fmla="*/ 1 w 2"/>
                  <a:gd name="T7" fmla="*/ 1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cubicBezTo>
                      <a:pt x="2" y="2"/>
                      <a:pt x="2" y="1"/>
                      <a:pt x="2" y="1"/>
                    </a:cubicBezTo>
                    <a:cubicBezTo>
                      <a:pt x="2" y="0"/>
                      <a:pt x="1" y="0"/>
                      <a:pt x="1" y="0"/>
                    </a:cubicBezTo>
                    <a:cubicBezTo>
                      <a:pt x="0" y="0"/>
                      <a:pt x="1" y="1"/>
                      <a:pt x="1" y="1"/>
                    </a:cubicBezTo>
                    <a:cubicBezTo>
                      <a:pt x="1" y="1"/>
                      <a:pt x="1"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3" name="Freeform 2766"/>
              <p:cNvSpPr>
                <a:spLocks noChangeAspect="1"/>
              </p:cNvSpPr>
              <p:nvPr/>
            </p:nvSpPr>
            <p:spPr bwMode="auto">
              <a:xfrm>
                <a:off x="2977" y="1621"/>
                <a:ext cx="4" cy="1"/>
              </a:xfrm>
              <a:custGeom>
                <a:avLst/>
                <a:gdLst>
                  <a:gd name="T0" fmla="*/ 4 w 3"/>
                  <a:gd name="T1" fmla="*/ 1 h 1"/>
                  <a:gd name="T2" fmla="*/ 3 w 3"/>
                  <a:gd name="T3" fmla="*/ 0 h 1"/>
                  <a:gd name="T4" fmla="*/ 0 w 3"/>
                  <a:gd name="T5" fmla="*/ 1 h 1"/>
                  <a:gd name="T6" fmla="*/ 3 w 3"/>
                  <a:gd name="T7" fmla="*/ 1 h 1"/>
                  <a:gd name="T8" fmla="*/ 4 w 3"/>
                  <a:gd name="T9" fmla="*/ 1 h 1"/>
                  <a:gd name="T10" fmla="*/ 0 60000 65536"/>
                  <a:gd name="T11" fmla="*/ 0 60000 65536"/>
                  <a:gd name="T12" fmla="*/ 0 60000 65536"/>
                  <a:gd name="T13" fmla="*/ 0 60000 65536"/>
                  <a:gd name="T14" fmla="*/ 0 60000 65536"/>
                  <a:gd name="T15" fmla="*/ 0 w 3"/>
                  <a:gd name="T16" fmla="*/ 0 h 1"/>
                  <a:gd name="T17" fmla="*/ 3 w 3"/>
                  <a:gd name="T18" fmla="*/ 1 h 1"/>
                </a:gdLst>
                <a:ahLst/>
                <a:cxnLst>
                  <a:cxn ang="T10">
                    <a:pos x="T0" y="T1"/>
                  </a:cxn>
                  <a:cxn ang="T11">
                    <a:pos x="T2" y="T3"/>
                  </a:cxn>
                  <a:cxn ang="T12">
                    <a:pos x="T4" y="T5"/>
                  </a:cxn>
                  <a:cxn ang="T13">
                    <a:pos x="T6" y="T7"/>
                  </a:cxn>
                  <a:cxn ang="T14">
                    <a:pos x="T8" y="T9"/>
                  </a:cxn>
                </a:cxnLst>
                <a:rect l="T15" t="T16" r="T17" b="T18"/>
                <a:pathLst>
                  <a:path w="3" h="1">
                    <a:moveTo>
                      <a:pt x="3" y="1"/>
                    </a:moveTo>
                    <a:cubicBezTo>
                      <a:pt x="3" y="0"/>
                      <a:pt x="2" y="0"/>
                      <a:pt x="2" y="0"/>
                    </a:cubicBezTo>
                    <a:cubicBezTo>
                      <a:pt x="1" y="0"/>
                      <a:pt x="1" y="0"/>
                      <a:pt x="0" y="1"/>
                    </a:cubicBezTo>
                    <a:cubicBezTo>
                      <a:pt x="0" y="1"/>
                      <a:pt x="1" y="1"/>
                      <a:pt x="2" y="1"/>
                    </a:cubicBezTo>
                    <a:cubicBezTo>
                      <a:pt x="2" y="1"/>
                      <a:pt x="3"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4" name="Freeform 2767"/>
              <p:cNvSpPr>
                <a:spLocks noChangeAspect="1"/>
              </p:cNvSpPr>
              <p:nvPr/>
            </p:nvSpPr>
            <p:spPr bwMode="auto">
              <a:xfrm>
                <a:off x="3030" y="1611"/>
                <a:ext cx="3" cy="3"/>
              </a:xfrm>
              <a:custGeom>
                <a:avLst/>
                <a:gdLst>
                  <a:gd name="T0" fmla="*/ 3 w 3"/>
                  <a:gd name="T1" fmla="*/ 2 h 2"/>
                  <a:gd name="T2" fmla="*/ 2 w 3"/>
                  <a:gd name="T3" fmla="*/ 0 h 2"/>
                  <a:gd name="T4" fmla="*/ 0 w 3"/>
                  <a:gd name="T5" fmla="*/ 2 h 2"/>
                  <a:gd name="T6" fmla="*/ 2 w 3"/>
                  <a:gd name="T7" fmla="*/ 3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3" y="1"/>
                    </a:moveTo>
                    <a:cubicBezTo>
                      <a:pt x="3" y="0"/>
                      <a:pt x="2" y="0"/>
                      <a:pt x="2" y="0"/>
                    </a:cubicBezTo>
                    <a:cubicBezTo>
                      <a:pt x="1" y="0"/>
                      <a:pt x="1" y="1"/>
                      <a:pt x="0" y="1"/>
                    </a:cubicBezTo>
                    <a:cubicBezTo>
                      <a:pt x="0" y="2"/>
                      <a:pt x="1" y="2"/>
                      <a:pt x="2" y="2"/>
                    </a:cubicBezTo>
                    <a:cubicBezTo>
                      <a:pt x="2" y="2"/>
                      <a:pt x="3"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5" name="Oval 2768"/>
              <p:cNvSpPr>
                <a:spLocks noChangeAspect="1" noChangeArrowheads="1"/>
              </p:cNvSpPr>
              <p:nvPr/>
            </p:nvSpPr>
            <p:spPr bwMode="auto">
              <a:xfrm>
                <a:off x="3006" y="1590"/>
                <a:ext cx="2"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6" name="Freeform 2769"/>
              <p:cNvSpPr>
                <a:spLocks noChangeAspect="1"/>
              </p:cNvSpPr>
              <p:nvPr/>
            </p:nvSpPr>
            <p:spPr bwMode="auto">
              <a:xfrm>
                <a:off x="3067" y="1606"/>
                <a:ext cx="5" cy="5"/>
              </a:xfrm>
              <a:custGeom>
                <a:avLst/>
                <a:gdLst>
                  <a:gd name="T0" fmla="*/ 0 w 4"/>
                  <a:gd name="T1" fmla="*/ 1 h 4"/>
                  <a:gd name="T2" fmla="*/ 1 w 4"/>
                  <a:gd name="T3" fmla="*/ 4 h 4"/>
                  <a:gd name="T4" fmla="*/ 4 w 4"/>
                  <a:gd name="T5" fmla="*/ 5 h 4"/>
                  <a:gd name="T6" fmla="*/ 4 w 4"/>
                  <a:gd name="T7" fmla="*/ 3 h 4"/>
                  <a:gd name="T8" fmla="*/ 0 w 4"/>
                  <a:gd name="T9" fmla="*/ 1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0" y="1"/>
                    </a:moveTo>
                    <a:cubicBezTo>
                      <a:pt x="0" y="1"/>
                      <a:pt x="0" y="2"/>
                      <a:pt x="1" y="3"/>
                    </a:cubicBezTo>
                    <a:cubicBezTo>
                      <a:pt x="1" y="4"/>
                      <a:pt x="2" y="4"/>
                      <a:pt x="3" y="4"/>
                    </a:cubicBezTo>
                    <a:cubicBezTo>
                      <a:pt x="4" y="4"/>
                      <a:pt x="3" y="3"/>
                      <a:pt x="3" y="2"/>
                    </a:cubicBezTo>
                    <a:cubicBezTo>
                      <a:pt x="2" y="1"/>
                      <a:pt x="1"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7" name="Freeform 2770"/>
              <p:cNvSpPr>
                <a:spLocks noChangeAspect="1"/>
              </p:cNvSpPr>
              <p:nvPr/>
            </p:nvSpPr>
            <p:spPr bwMode="auto">
              <a:xfrm>
                <a:off x="2978" y="1569"/>
                <a:ext cx="4" cy="5"/>
              </a:xfrm>
              <a:custGeom>
                <a:avLst/>
                <a:gdLst>
                  <a:gd name="T0" fmla="*/ 3 w 3"/>
                  <a:gd name="T1" fmla="*/ 0 h 4"/>
                  <a:gd name="T2" fmla="*/ 1 w 3"/>
                  <a:gd name="T3" fmla="*/ 1 h 4"/>
                  <a:gd name="T4" fmla="*/ 0 w 3"/>
                  <a:gd name="T5" fmla="*/ 4 h 4"/>
                  <a:gd name="T6" fmla="*/ 3 w 3"/>
                  <a:gd name="T7" fmla="*/ 3 h 4"/>
                  <a:gd name="T8" fmla="*/ 3 w 3"/>
                  <a:gd name="T9" fmla="*/ 0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0"/>
                    </a:moveTo>
                    <a:cubicBezTo>
                      <a:pt x="2" y="0"/>
                      <a:pt x="1" y="1"/>
                      <a:pt x="1" y="1"/>
                    </a:cubicBezTo>
                    <a:cubicBezTo>
                      <a:pt x="0" y="2"/>
                      <a:pt x="0" y="3"/>
                      <a:pt x="0" y="3"/>
                    </a:cubicBezTo>
                    <a:cubicBezTo>
                      <a:pt x="1" y="4"/>
                      <a:pt x="2" y="3"/>
                      <a:pt x="2" y="2"/>
                    </a:cubicBezTo>
                    <a:cubicBezTo>
                      <a:pt x="2" y="2"/>
                      <a:pt x="3" y="1"/>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8" name="Freeform 2771"/>
              <p:cNvSpPr>
                <a:spLocks noChangeAspect="1"/>
              </p:cNvSpPr>
              <p:nvPr/>
            </p:nvSpPr>
            <p:spPr bwMode="auto">
              <a:xfrm>
                <a:off x="2996" y="1598"/>
                <a:ext cx="13" cy="13"/>
              </a:xfrm>
              <a:custGeom>
                <a:avLst/>
                <a:gdLst>
                  <a:gd name="T0" fmla="*/ 6 w 11"/>
                  <a:gd name="T1" fmla="*/ 0 h 11"/>
                  <a:gd name="T2" fmla="*/ 11 w 11"/>
                  <a:gd name="T3" fmla="*/ 2 h 11"/>
                  <a:gd name="T4" fmla="*/ 13 w 11"/>
                  <a:gd name="T5" fmla="*/ 8 h 11"/>
                  <a:gd name="T6" fmla="*/ 11 w 11"/>
                  <a:gd name="T7" fmla="*/ 13 h 11"/>
                  <a:gd name="T8" fmla="*/ 4 w 11"/>
                  <a:gd name="T9" fmla="*/ 9 h 11"/>
                  <a:gd name="T10" fmla="*/ 0 w 11"/>
                  <a:gd name="T11" fmla="*/ 6 h 11"/>
                  <a:gd name="T12" fmla="*/ 2 w 11"/>
                  <a:gd name="T13" fmla="*/ 1 h 11"/>
                  <a:gd name="T14" fmla="*/ 6 w 11"/>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1"/>
                  <a:gd name="T26" fmla="*/ 11 w 11"/>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1">
                    <a:moveTo>
                      <a:pt x="5" y="0"/>
                    </a:moveTo>
                    <a:cubicBezTo>
                      <a:pt x="7" y="0"/>
                      <a:pt x="8" y="1"/>
                      <a:pt x="9" y="2"/>
                    </a:cubicBezTo>
                    <a:cubicBezTo>
                      <a:pt x="10" y="3"/>
                      <a:pt x="11" y="5"/>
                      <a:pt x="11" y="7"/>
                    </a:cubicBezTo>
                    <a:cubicBezTo>
                      <a:pt x="11" y="9"/>
                      <a:pt x="10" y="10"/>
                      <a:pt x="9" y="11"/>
                    </a:cubicBezTo>
                    <a:cubicBezTo>
                      <a:pt x="7" y="11"/>
                      <a:pt x="5" y="9"/>
                      <a:pt x="3" y="8"/>
                    </a:cubicBezTo>
                    <a:cubicBezTo>
                      <a:pt x="2" y="7"/>
                      <a:pt x="1" y="6"/>
                      <a:pt x="0" y="5"/>
                    </a:cubicBezTo>
                    <a:cubicBezTo>
                      <a:pt x="0" y="3"/>
                      <a:pt x="1" y="2"/>
                      <a:pt x="2" y="1"/>
                    </a:cubicBezTo>
                    <a:cubicBezTo>
                      <a:pt x="3" y="0"/>
                      <a:pt x="4"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69" name="Freeform 2772"/>
              <p:cNvSpPr>
                <a:spLocks noChangeAspect="1"/>
              </p:cNvSpPr>
              <p:nvPr/>
            </p:nvSpPr>
            <p:spPr bwMode="auto">
              <a:xfrm>
                <a:off x="3011" y="1586"/>
                <a:ext cx="24" cy="28"/>
              </a:xfrm>
              <a:custGeom>
                <a:avLst/>
                <a:gdLst>
                  <a:gd name="T0" fmla="*/ 14 w 20"/>
                  <a:gd name="T1" fmla="*/ 4 h 23"/>
                  <a:gd name="T2" fmla="*/ 20 w 20"/>
                  <a:gd name="T3" fmla="*/ 0 h 23"/>
                  <a:gd name="T4" fmla="*/ 24 w 20"/>
                  <a:gd name="T5" fmla="*/ 4 h 23"/>
                  <a:gd name="T6" fmla="*/ 22 w 20"/>
                  <a:gd name="T7" fmla="*/ 13 h 23"/>
                  <a:gd name="T8" fmla="*/ 19 w 20"/>
                  <a:gd name="T9" fmla="*/ 16 h 23"/>
                  <a:gd name="T10" fmla="*/ 22 w 20"/>
                  <a:gd name="T11" fmla="*/ 19 h 23"/>
                  <a:gd name="T12" fmla="*/ 18 w 20"/>
                  <a:gd name="T13" fmla="*/ 21 h 23"/>
                  <a:gd name="T14" fmla="*/ 18 w 20"/>
                  <a:gd name="T15" fmla="*/ 27 h 23"/>
                  <a:gd name="T16" fmla="*/ 12 w 20"/>
                  <a:gd name="T17" fmla="*/ 23 h 23"/>
                  <a:gd name="T18" fmla="*/ 8 w 20"/>
                  <a:gd name="T19" fmla="*/ 22 h 23"/>
                  <a:gd name="T20" fmla="*/ 4 w 20"/>
                  <a:gd name="T21" fmla="*/ 18 h 23"/>
                  <a:gd name="T22" fmla="*/ 4 w 20"/>
                  <a:gd name="T23" fmla="*/ 13 h 23"/>
                  <a:gd name="T24" fmla="*/ 1 w 20"/>
                  <a:gd name="T25" fmla="*/ 10 h 23"/>
                  <a:gd name="T26" fmla="*/ 7 w 20"/>
                  <a:gd name="T27" fmla="*/ 9 h 23"/>
                  <a:gd name="T28" fmla="*/ 8 w 20"/>
                  <a:gd name="T29" fmla="*/ 5 h 23"/>
                  <a:gd name="T30" fmla="*/ 12 w 20"/>
                  <a:gd name="T31" fmla="*/ 7 h 23"/>
                  <a:gd name="T32" fmla="*/ 12 w 20"/>
                  <a:gd name="T33" fmla="*/ 10 h 23"/>
                  <a:gd name="T34" fmla="*/ 17 w 20"/>
                  <a:gd name="T35" fmla="*/ 11 h 23"/>
                  <a:gd name="T36" fmla="*/ 17 w 20"/>
                  <a:gd name="T37" fmla="*/ 6 h 23"/>
                  <a:gd name="T38" fmla="*/ 14 w 20"/>
                  <a:gd name="T39" fmla="*/ 4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
                  <a:gd name="T61" fmla="*/ 0 h 23"/>
                  <a:gd name="T62" fmla="*/ 20 w 20"/>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 h="23">
                    <a:moveTo>
                      <a:pt x="12" y="3"/>
                    </a:moveTo>
                    <a:cubicBezTo>
                      <a:pt x="13" y="1"/>
                      <a:pt x="15" y="0"/>
                      <a:pt x="17" y="0"/>
                    </a:cubicBezTo>
                    <a:cubicBezTo>
                      <a:pt x="18" y="0"/>
                      <a:pt x="20" y="2"/>
                      <a:pt x="20" y="3"/>
                    </a:cubicBezTo>
                    <a:cubicBezTo>
                      <a:pt x="20" y="6"/>
                      <a:pt x="19" y="8"/>
                      <a:pt x="18" y="11"/>
                    </a:cubicBezTo>
                    <a:cubicBezTo>
                      <a:pt x="18" y="12"/>
                      <a:pt x="16" y="12"/>
                      <a:pt x="16" y="13"/>
                    </a:cubicBezTo>
                    <a:cubicBezTo>
                      <a:pt x="16" y="14"/>
                      <a:pt x="19" y="15"/>
                      <a:pt x="18" y="16"/>
                    </a:cubicBezTo>
                    <a:cubicBezTo>
                      <a:pt x="18" y="18"/>
                      <a:pt x="15" y="16"/>
                      <a:pt x="15" y="17"/>
                    </a:cubicBezTo>
                    <a:cubicBezTo>
                      <a:pt x="14" y="19"/>
                      <a:pt x="16" y="22"/>
                      <a:pt x="15" y="22"/>
                    </a:cubicBezTo>
                    <a:cubicBezTo>
                      <a:pt x="13" y="23"/>
                      <a:pt x="12" y="20"/>
                      <a:pt x="10" y="19"/>
                    </a:cubicBezTo>
                    <a:cubicBezTo>
                      <a:pt x="9" y="19"/>
                      <a:pt x="8" y="18"/>
                      <a:pt x="7" y="18"/>
                    </a:cubicBezTo>
                    <a:cubicBezTo>
                      <a:pt x="6" y="17"/>
                      <a:pt x="4" y="16"/>
                      <a:pt x="3" y="15"/>
                    </a:cubicBezTo>
                    <a:cubicBezTo>
                      <a:pt x="2" y="13"/>
                      <a:pt x="3" y="12"/>
                      <a:pt x="3" y="11"/>
                    </a:cubicBezTo>
                    <a:cubicBezTo>
                      <a:pt x="3" y="10"/>
                      <a:pt x="0" y="9"/>
                      <a:pt x="1" y="8"/>
                    </a:cubicBezTo>
                    <a:cubicBezTo>
                      <a:pt x="2" y="6"/>
                      <a:pt x="4" y="8"/>
                      <a:pt x="6" y="7"/>
                    </a:cubicBezTo>
                    <a:cubicBezTo>
                      <a:pt x="7" y="7"/>
                      <a:pt x="6" y="4"/>
                      <a:pt x="7" y="4"/>
                    </a:cubicBezTo>
                    <a:cubicBezTo>
                      <a:pt x="8" y="4"/>
                      <a:pt x="9" y="5"/>
                      <a:pt x="10" y="6"/>
                    </a:cubicBezTo>
                    <a:cubicBezTo>
                      <a:pt x="10" y="6"/>
                      <a:pt x="10" y="8"/>
                      <a:pt x="10" y="8"/>
                    </a:cubicBezTo>
                    <a:cubicBezTo>
                      <a:pt x="11" y="9"/>
                      <a:pt x="13" y="10"/>
                      <a:pt x="14" y="9"/>
                    </a:cubicBezTo>
                    <a:cubicBezTo>
                      <a:pt x="15" y="8"/>
                      <a:pt x="14" y="6"/>
                      <a:pt x="14" y="5"/>
                    </a:cubicBezTo>
                    <a:cubicBezTo>
                      <a:pt x="14" y="4"/>
                      <a:pt x="12" y="3"/>
                      <a:pt x="1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0" name="Freeform 2773"/>
              <p:cNvSpPr>
                <a:spLocks noChangeAspect="1"/>
              </p:cNvSpPr>
              <p:nvPr/>
            </p:nvSpPr>
            <p:spPr bwMode="auto">
              <a:xfrm>
                <a:off x="3023" y="1614"/>
                <a:ext cx="6" cy="7"/>
              </a:xfrm>
              <a:custGeom>
                <a:avLst/>
                <a:gdLst>
                  <a:gd name="T0" fmla="*/ 6 w 5"/>
                  <a:gd name="T1" fmla="*/ 1 h 6"/>
                  <a:gd name="T2" fmla="*/ 1 w 5"/>
                  <a:gd name="T3" fmla="*/ 0 h 6"/>
                  <a:gd name="T4" fmla="*/ 2 w 5"/>
                  <a:gd name="T5" fmla="*/ 4 h 6"/>
                  <a:gd name="T6" fmla="*/ 4 w 5"/>
                  <a:gd name="T7" fmla="*/ 7 h 6"/>
                  <a:gd name="T8" fmla="*/ 6 w 5"/>
                  <a:gd name="T9" fmla="*/ 1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5" y="1"/>
                    </a:moveTo>
                    <a:cubicBezTo>
                      <a:pt x="4" y="1"/>
                      <a:pt x="1" y="0"/>
                      <a:pt x="1" y="0"/>
                    </a:cubicBezTo>
                    <a:cubicBezTo>
                      <a:pt x="0" y="0"/>
                      <a:pt x="2" y="2"/>
                      <a:pt x="2" y="3"/>
                    </a:cubicBezTo>
                    <a:cubicBezTo>
                      <a:pt x="2" y="4"/>
                      <a:pt x="2" y="6"/>
                      <a:pt x="3" y="6"/>
                    </a:cubicBezTo>
                    <a:cubicBezTo>
                      <a:pt x="4" y="5"/>
                      <a:pt x="4" y="2"/>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1" name="Freeform 2774"/>
              <p:cNvSpPr>
                <a:spLocks noChangeAspect="1"/>
              </p:cNvSpPr>
              <p:nvPr/>
            </p:nvSpPr>
            <p:spPr bwMode="auto">
              <a:xfrm>
                <a:off x="3013" y="1612"/>
                <a:ext cx="11" cy="8"/>
              </a:xfrm>
              <a:custGeom>
                <a:avLst/>
                <a:gdLst>
                  <a:gd name="T0" fmla="*/ 2 w 9"/>
                  <a:gd name="T1" fmla="*/ 0 h 6"/>
                  <a:gd name="T2" fmla="*/ 9 w 9"/>
                  <a:gd name="T3" fmla="*/ 4 h 6"/>
                  <a:gd name="T4" fmla="*/ 11 w 9"/>
                  <a:gd name="T5" fmla="*/ 8 h 6"/>
                  <a:gd name="T6" fmla="*/ 4 w 9"/>
                  <a:gd name="T7" fmla="*/ 7 h 6"/>
                  <a:gd name="T8" fmla="*/ 0 w 9"/>
                  <a:gd name="T9" fmla="*/ 4 h 6"/>
                  <a:gd name="T10" fmla="*/ 0 w 9"/>
                  <a:gd name="T11" fmla="*/ 1 h 6"/>
                  <a:gd name="T12" fmla="*/ 2 w 9"/>
                  <a:gd name="T13" fmla="*/ 0 h 6"/>
                  <a:gd name="T14" fmla="*/ 0 60000 65536"/>
                  <a:gd name="T15" fmla="*/ 0 60000 65536"/>
                  <a:gd name="T16" fmla="*/ 0 60000 65536"/>
                  <a:gd name="T17" fmla="*/ 0 60000 65536"/>
                  <a:gd name="T18" fmla="*/ 0 60000 65536"/>
                  <a:gd name="T19" fmla="*/ 0 60000 65536"/>
                  <a:gd name="T20" fmla="*/ 0 60000 65536"/>
                  <a:gd name="T21" fmla="*/ 0 w 9"/>
                  <a:gd name="T22" fmla="*/ 0 h 6"/>
                  <a:gd name="T23" fmla="*/ 9 w 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6">
                    <a:moveTo>
                      <a:pt x="2" y="0"/>
                    </a:moveTo>
                    <a:cubicBezTo>
                      <a:pt x="4" y="0"/>
                      <a:pt x="5" y="2"/>
                      <a:pt x="7" y="3"/>
                    </a:cubicBezTo>
                    <a:cubicBezTo>
                      <a:pt x="8" y="4"/>
                      <a:pt x="9" y="5"/>
                      <a:pt x="9" y="6"/>
                    </a:cubicBezTo>
                    <a:cubicBezTo>
                      <a:pt x="7" y="6"/>
                      <a:pt x="5" y="5"/>
                      <a:pt x="3" y="5"/>
                    </a:cubicBezTo>
                    <a:cubicBezTo>
                      <a:pt x="2" y="4"/>
                      <a:pt x="1" y="4"/>
                      <a:pt x="0" y="3"/>
                    </a:cubicBezTo>
                    <a:cubicBezTo>
                      <a:pt x="0" y="2"/>
                      <a:pt x="0" y="2"/>
                      <a:pt x="0" y="1"/>
                    </a:cubicBezTo>
                    <a:cubicBezTo>
                      <a:pt x="1"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2" name="Freeform 2775"/>
              <p:cNvSpPr>
                <a:spLocks noChangeAspect="1"/>
              </p:cNvSpPr>
              <p:nvPr/>
            </p:nvSpPr>
            <p:spPr bwMode="auto">
              <a:xfrm>
                <a:off x="3008" y="1610"/>
                <a:ext cx="3" cy="8"/>
              </a:xfrm>
              <a:custGeom>
                <a:avLst/>
                <a:gdLst>
                  <a:gd name="T0" fmla="*/ 3 w 2"/>
                  <a:gd name="T1" fmla="*/ 0 h 7"/>
                  <a:gd name="T2" fmla="*/ 0 w 2"/>
                  <a:gd name="T3" fmla="*/ 8 h 7"/>
                  <a:gd name="T4" fmla="*/ 0 w 2"/>
                  <a:gd name="T5" fmla="*/ 3 h 7"/>
                  <a:gd name="T6" fmla="*/ 3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2" y="0"/>
                    </a:moveTo>
                    <a:cubicBezTo>
                      <a:pt x="2" y="3"/>
                      <a:pt x="2" y="5"/>
                      <a:pt x="0" y="7"/>
                    </a:cubicBezTo>
                    <a:cubicBezTo>
                      <a:pt x="0" y="5"/>
                      <a:pt x="0" y="4"/>
                      <a:pt x="0" y="3"/>
                    </a:cubicBezTo>
                    <a:cubicBezTo>
                      <a:pt x="1" y="2"/>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3" name="Freeform 2776"/>
              <p:cNvSpPr>
                <a:spLocks noChangeAspect="1"/>
              </p:cNvSpPr>
              <p:nvPr/>
            </p:nvSpPr>
            <p:spPr bwMode="auto">
              <a:xfrm>
                <a:off x="3043" y="1618"/>
                <a:ext cx="8" cy="10"/>
              </a:xfrm>
              <a:custGeom>
                <a:avLst/>
                <a:gdLst>
                  <a:gd name="T0" fmla="*/ 3 w 7"/>
                  <a:gd name="T1" fmla="*/ 1 h 8"/>
                  <a:gd name="T2" fmla="*/ 7 w 7"/>
                  <a:gd name="T3" fmla="*/ 4 h 8"/>
                  <a:gd name="T4" fmla="*/ 6 w 7"/>
                  <a:gd name="T5" fmla="*/ 9 h 8"/>
                  <a:gd name="T6" fmla="*/ 1 w 7"/>
                  <a:gd name="T7" fmla="*/ 6 h 8"/>
                  <a:gd name="T8" fmla="*/ 1 w 7"/>
                  <a:gd name="T9" fmla="*/ 3 h 8"/>
                  <a:gd name="T10" fmla="*/ 3 w 7"/>
                  <a:gd name="T11" fmla="*/ 1 h 8"/>
                  <a:gd name="T12" fmla="*/ 0 60000 65536"/>
                  <a:gd name="T13" fmla="*/ 0 60000 65536"/>
                  <a:gd name="T14" fmla="*/ 0 60000 65536"/>
                  <a:gd name="T15" fmla="*/ 0 60000 65536"/>
                  <a:gd name="T16" fmla="*/ 0 60000 65536"/>
                  <a:gd name="T17" fmla="*/ 0 60000 65536"/>
                  <a:gd name="T18" fmla="*/ 0 w 7"/>
                  <a:gd name="T19" fmla="*/ 0 h 8"/>
                  <a:gd name="T20" fmla="*/ 7 w 7"/>
                  <a:gd name="T21" fmla="*/ 8 h 8"/>
                </a:gdLst>
                <a:ahLst/>
                <a:cxnLst>
                  <a:cxn ang="T12">
                    <a:pos x="T0" y="T1"/>
                  </a:cxn>
                  <a:cxn ang="T13">
                    <a:pos x="T2" y="T3"/>
                  </a:cxn>
                  <a:cxn ang="T14">
                    <a:pos x="T4" y="T5"/>
                  </a:cxn>
                  <a:cxn ang="T15">
                    <a:pos x="T6" y="T7"/>
                  </a:cxn>
                  <a:cxn ang="T16">
                    <a:pos x="T8" y="T9"/>
                  </a:cxn>
                  <a:cxn ang="T17">
                    <a:pos x="T10" y="T11"/>
                  </a:cxn>
                </a:cxnLst>
                <a:rect l="T18" t="T19" r="T20" b="T21"/>
                <a:pathLst>
                  <a:path w="7" h="8">
                    <a:moveTo>
                      <a:pt x="3" y="1"/>
                    </a:moveTo>
                    <a:cubicBezTo>
                      <a:pt x="4" y="1"/>
                      <a:pt x="6" y="1"/>
                      <a:pt x="6" y="3"/>
                    </a:cubicBezTo>
                    <a:cubicBezTo>
                      <a:pt x="7" y="4"/>
                      <a:pt x="7" y="7"/>
                      <a:pt x="5" y="7"/>
                    </a:cubicBezTo>
                    <a:cubicBezTo>
                      <a:pt x="4" y="8"/>
                      <a:pt x="2" y="6"/>
                      <a:pt x="1" y="5"/>
                    </a:cubicBezTo>
                    <a:cubicBezTo>
                      <a:pt x="0" y="4"/>
                      <a:pt x="0" y="3"/>
                      <a:pt x="1" y="2"/>
                    </a:cubicBezTo>
                    <a:cubicBezTo>
                      <a:pt x="1" y="1"/>
                      <a:pt x="2"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4" name="Freeform 2777"/>
              <p:cNvSpPr>
                <a:spLocks noChangeAspect="1"/>
              </p:cNvSpPr>
              <p:nvPr/>
            </p:nvSpPr>
            <p:spPr bwMode="auto">
              <a:xfrm>
                <a:off x="2774" y="1528"/>
                <a:ext cx="108" cy="190"/>
              </a:xfrm>
              <a:custGeom>
                <a:avLst/>
                <a:gdLst>
                  <a:gd name="T0" fmla="*/ 106 w 90"/>
                  <a:gd name="T1" fmla="*/ 160 h 158"/>
                  <a:gd name="T2" fmla="*/ 79 w 90"/>
                  <a:gd name="T3" fmla="*/ 170 h 158"/>
                  <a:gd name="T4" fmla="*/ 55 w 90"/>
                  <a:gd name="T5" fmla="*/ 172 h 158"/>
                  <a:gd name="T6" fmla="*/ 35 w 90"/>
                  <a:gd name="T7" fmla="*/ 174 h 158"/>
                  <a:gd name="T8" fmla="*/ 13 w 90"/>
                  <a:gd name="T9" fmla="*/ 184 h 158"/>
                  <a:gd name="T10" fmla="*/ 0 w 90"/>
                  <a:gd name="T11" fmla="*/ 188 h 158"/>
                  <a:gd name="T12" fmla="*/ 19 w 90"/>
                  <a:gd name="T13" fmla="*/ 166 h 158"/>
                  <a:gd name="T14" fmla="*/ 40 w 90"/>
                  <a:gd name="T15" fmla="*/ 161 h 158"/>
                  <a:gd name="T16" fmla="*/ 36 w 90"/>
                  <a:gd name="T17" fmla="*/ 159 h 158"/>
                  <a:gd name="T18" fmla="*/ 22 w 90"/>
                  <a:gd name="T19" fmla="*/ 152 h 158"/>
                  <a:gd name="T20" fmla="*/ 19 w 90"/>
                  <a:gd name="T21" fmla="*/ 142 h 158"/>
                  <a:gd name="T22" fmla="*/ 18 w 90"/>
                  <a:gd name="T23" fmla="*/ 127 h 158"/>
                  <a:gd name="T24" fmla="*/ 36 w 90"/>
                  <a:gd name="T25" fmla="*/ 117 h 158"/>
                  <a:gd name="T26" fmla="*/ 43 w 90"/>
                  <a:gd name="T27" fmla="*/ 107 h 158"/>
                  <a:gd name="T28" fmla="*/ 40 w 90"/>
                  <a:gd name="T29" fmla="*/ 100 h 158"/>
                  <a:gd name="T30" fmla="*/ 38 w 90"/>
                  <a:gd name="T31" fmla="*/ 82 h 158"/>
                  <a:gd name="T32" fmla="*/ 19 w 90"/>
                  <a:gd name="T33" fmla="*/ 84 h 158"/>
                  <a:gd name="T34" fmla="*/ 17 w 90"/>
                  <a:gd name="T35" fmla="*/ 72 h 158"/>
                  <a:gd name="T36" fmla="*/ 14 w 90"/>
                  <a:gd name="T37" fmla="*/ 61 h 158"/>
                  <a:gd name="T38" fmla="*/ 7 w 90"/>
                  <a:gd name="T39" fmla="*/ 63 h 158"/>
                  <a:gd name="T40" fmla="*/ 8 w 90"/>
                  <a:gd name="T41" fmla="*/ 49 h 158"/>
                  <a:gd name="T42" fmla="*/ 0 w 90"/>
                  <a:gd name="T43" fmla="*/ 44 h 158"/>
                  <a:gd name="T44" fmla="*/ 6 w 90"/>
                  <a:gd name="T45" fmla="*/ 37 h 158"/>
                  <a:gd name="T46" fmla="*/ 5 w 90"/>
                  <a:gd name="T47" fmla="*/ 31 h 158"/>
                  <a:gd name="T48" fmla="*/ 4 w 90"/>
                  <a:gd name="T49" fmla="*/ 22 h 158"/>
                  <a:gd name="T50" fmla="*/ 8 w 90"/>
                  <a:gd name="T51" fmla="*/ 13 h 158"/>
                  <a:gd name="T52" fmla="*/ 14 w 90"/>
                  <a:gd name="T53" fmla="*/ 8 h 158"/>
                  <a:gd name="T54" fmla="*/ 23 w 90"/>
                  <a:gd name="T55" fmla="*/ 4 h 158"/>
                  <a:gd name="T56" fmla="*/ 41 w 90"/>
                  <a:gd name="T57" fmla="*/ 5 h 158"/>
                  <a:gd name="T58" fmla="*/ 25 w 90"/>
                  <a:gd name="T59" fmla="*/ 19 h 158"/>
                  <a:gd name="T60" fmla="*/ 24 w 90"/>
                  <a:gd name="T61" fmla="*/ 28 h 158"/>
                  <a:gd name="T62" fmla="*/ 48 w 90"/>
                  <a:gd name="T63" fmla="*/ 22 h 158"/>
                  <a:gd name="T64" fmla="*/ 58 w 90"/>
                  <a:gd name="T65" fmla="*/ 31 h 158"/>
                  <a:gd name="T66" fmla="*/ 43 w 90"/>
                  <a:gd name="T67" fmla="*/ 49 h 158"/>
                  <a:gd name="T68" fmla="*/ 37 w 90"/>
                  <a:gd name="T69" fmla="*/ 60 h 158"/>
                  <a:gd name="T70" fmla="*/ 55 w 90"/>
                  <a:gd name="T71" fmla="*/ 63 h 158"/>
                  <a:gd name="T72" fmla="*/ 67 w 90"/>
                  <a:gd name="T73" fmla="*/ 88 h 158"/>
                  <a:gd name="T74" fmla="*/ 85 w 90"/>
                  <a:gd name="T75" fmla="*/ 112 h 158"/>
                  <a:gd name="T76" fmla="*/ 90 w 90"/>
                  <a:gd name="T77" fmla="*/ 120 h 158"/>
                  <a:gd name="T78" fmla="*/ 90 w 90"/>
                  <a:gd name="T79" fmla="*/ 129 h 158"/>
                  <a:gd name="T80" fmla="*/ 108 w 90"/>
                  <a:gd name="T81" fmla="*/ 136 h 158"/>
                  <a:gd name="T82" fmla="*/ 101 w 90"/>
                  <a:gd name="T83" fmla="*/ 150 h 158"/>
                  <a:gd name="T84" fmla="*/ 92 w 90"/>
                  <a:gd name="T85" fmla="*/ 156 h 15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0"/>
                  <a:gd name="T130" fmla="*/ 0 h 158"/>
                  <a:gd name="T131" fmla="*/ 90 w 90"/>
                  <a:gd name="T132" fmla="*/ 158 h 15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0" h="158">
                    <a:moveTo>
                      <a:pt x="76" y="131"/>
                    </a:moveTo>
                    <a:cubicBezTo>
                      <a:pt x="77" y="132"/>
                      <a:pt x="79" y="133"/>
                      <a:pt x="80" y="133"/>
                    </a:cubicBezTo>
                    <a:cubicBezTo>
                      <a:pt x="83" y="133"/>
                      <a:pt x="87" y="131"/>
                      <a:pt x="88" y="133"/>
                    </a:cubicBezTo>
                    <a:cubicBezTo>
                      <a:pt x="88" y="135"/>
                      <a:pt x="84" y="137"/>
                      <a:pt x="82" y="138"/>
                    </a:cubicBezTo>
                    <a:cubicBezTo>
                      <a:pt x="79" y="140"/>
                      <a:pt x="76" y="142"/>
                      <a:pt x="73" y="142"/>
                    </a:cubicBezTo>
                    <a:cubicBezTo>
                      <a:pt x="70" y="143"/>
                      <a:pt x="68" y="141"/>
                      <a:pt x="66" y="141"/>
                    </a:cubicBezTo>
                    <a:cubicBezTo>
                      <a:pt x="64" y="141"/>
                      <a:pt x="62" y="142"/>
                      <a:pt x="60" y="142"/>
                    </a:cubicBezTo>
                    <a:cubicBezTo>
                      <a:pt x="58" y="142"/>
                      <a:pt x="56" y="141"/>
                      <a:pt x="54" y="141"/>
                    </a:cubicBezTo>
                    <a:cubicBezTo>
                      <a:pt x="51" y="141"/>
                      <a:pt x="49" y="142"/>
                      <a:pt x="46" y="143"/>
                    </a:cubicBezTo>
                    <a:cubicBezTo>
                      <a:pt x="44" y="143"/>
                      <a:pt x="43" y="146"/>
                      <a:pt x="41" y="146"/>
                    </a:cubicBezTo>
                    <a:cubicBezTo>
                      <a:pt x="38" y="146"/>
                      <a:pt x="37" y="143"/>
                      <a:pt x="35" y="143"/>
                    </a:cubicBezTo>
                    <a:cubicBezTo>
                      <a:pt x="33" y="143"/>
                      <a:pt x="30" y="144"/>
                      <a:pt x="29" y="145"/>
                    </a:cubicBezTo>
                    <a:cubicBezTo>
                      <a:pt x="27" y="147"/>
                      <a:pt x="28" y="151"/>
                      <a:pt x="26" y="152"/>
                    </a:cubicBezTo>
                    <a:cubicBezTo>
                      <a:pt x="23" y="153"/>
                      <a:pt x="21" y="151"/>
                      <a:pt x="18" y="151"/>
                    </a:cubicBezTo>
                    <a:cubicBezTo>
                      <a:pt x="16" y="151"/>
                      <a:pt x="13" y="152"/>
                      <a:pt x="11" y="153"/>
                    </a:cubicBezTo>
                    <a:cubicBezTo>
                      <a:pt x="10" y="154"/>
                      <a:pt x="9" y="157"/>
                      <a:pt x="8" y="157"/>
                    </a:cubicBezTo>
                    <a:cubicBezTo>
                      <a:pt x="6" y="158"/>
                      <a:pt x="5" y="156"/>
                      <a:pt x="3" y="156"/>
                    </a:cubicBezTo>
                    <a:cubicBezTo>
                      <a:pt x="2" y="156"/>
                      <a:pt x="0" y="157"/>
                      <a:pt x="0" y="156"/>
                    </a:cubicBezTo>
                    <a:cubicBezTo>
                      <a:pt x="2" y="154"/>
                      <a:pt x="5" y="153"/>
                      <a:pt x="8" y="151"/>
                    </a:cubicBezTo>
                    <a:cubicBezTo>
                      <a:pt x="10" y="149"/>
                      <a:pt x="12" y="146"/>
                      <a:pt x="14" y="144"/>
                    </a:cubicBezTo>
                    <a:cubicBezTo>
                      <a:pt x="15" y="142"/>
                      <a:pt x="15" y="140"/>
                      <a:pt x="16" y="138"/>
                    </a:cubicBezTo>
                    <a:cubicBezTo>
                      <a:pt x="17" y="137"/>
                      <a:pt x="18" y="138"/>
                      <a:pt x="19" y="135"/>
                    </a:cubicBezTo>
                    <a:cubicBezTo>
                      <a:pt x="23" y="134"/>
                      <a:pt x="26" y="135"/>
                      <a:pt x="30" y="135"/>
                    </a:cubicBezTo>
                    <a:cubicBezTo>
                      <a:pt x="31" y="135"/>
                      <a:pt x="32" y="135"/>
                      <a:pt x="33" y="134"/>
                    </a:cubicBezTo>
                    <a:cubicBezTo>
                      <a:pt x="36" y="132"/>
                      <a:pt x="39" y="130"/>
                      <a:pt x="41" y="127"/>
                    </a:cubicBezTo>
                    <a:cubicBezTo>
                      <a:pt x="41" y="126"/>
                      <a:pt x="40" y="127"/>
                      <a:pt x="39" y="127"/>
                    </a:cubicBezTo>
                    <a:cubicBezTo>
                      <a:pt x="36" y="128"/>
                      <a:pt x="33" y="132"/>
                      <a:pt x="30" y="132"/>
                    </a:cubicBezTo>
                    <a:cubicBezTo>
                      <a:pt x="27" y="132"/>
                      <a:pt x="26" y="128"/>
                      <a:pt x="23" y="127"/>
                    </a:cubicBezTo>
                    <a:cubicBezTo>
                      <a:pt x="22" y="127"/>
                      <a:pt x="21" y="130"/>
                      <a:pt x="20" y="129"/>
                    </a:cubicBezTo>
                    <a:cubicBezTo>
                      <a:pt x="18" y="129"/>
                      <a:pt x="19" y="126"/>
                      <a:pt x="18" y="126"/>
                    </a:cubicBezTo>
                    <a:cubicBezTo>
                      <a:pt x="15" y="125"/>
                      <a:pt x="13" y="129"/>
                      <a:pt x="10" y="128"/>
                    </a:cubicBezTo>
                    <a:cubicBezTo>
                      <a:pt x="9" y="123"/>
                      <a:pt x="5" y="124"/>
                      <a:pt x="7" y="122"/>
                    </a:cubicBezTo>
                    <a:cubicBezTo>
                      <a:pt x="8" y="119"/>
                      <a:pt x="13" y="120"/>
                      <a:pt x="16" y="118"/>
                    </a:cubicBezTo>
                    <a:cubicBezTo>
                      <a:pt x="18" y="117"/>
                      <a:pt x="21" y="114"/>
                      <a:pt x="22" y="112"/>
                    </a:cubicBezTo>
                    <a:cubicBezTo>
                      <a:pt x="23" y="110"/>
                      <a:pt x="23" y="106"/>
                      <a:pt x="21" y="105"/>
                    </a:cubicBezTo>
                    <a:cubicBezTo>
                      <a:pt x="20" y="104"/>
                      <a:pt x="15" y="108"/>
                      <a:pt x="15" y="106"/>
                    </a:cubicBezTo>
                    <a:cubicBezTo>
                      <a:pt x="15" y="103"/>
                      <a:pt x="19" y="102"/>
                      <a:pt x="21" y="100"/>
                    </a:cubicBezTo>
                    <a:cubicBezTo>
                      <a:pt x="22" y="99"/>
                      <a:pt x="24" y="98"/>
                      <a:pt x="26" y="97"/>
                    </a:cubicBezTo>
                    <a:cubicBezTo>
                      <a:pt x="27" y="97"/>
                      <a:pt x="29" y="97"/>
                      <a:pt x="30" y="97"/>
                    </a:cubicBezTo>
                    <a:cubicBezTo>
                      <a:pt x="32" y="98"/>
                      <a:pt x="34" y="99"/>
                      <a:pt x="34" y="98"/>
                    </a:cubicBezTo>
                    <a:cubicBezTo>
                      <a:pt x="35" y="96"/>
                      <a:pt x="33" y="94"/>
                      <a:pt x="33" y="93"/>
                    </a:cubicBezTo>
                    <a:cubicBezTo>
                      <a:pt x="34" y="91"/>
                      <a:pt x="36" y="91"/>
                      <a:pt x="36" y="89"/>
                    </a:cubicBezTo>
                    <a:cubicBezTo>
                      <a:pt x="36" y="88"/>
                      <a:pt x="33" y="88"/>
                      <a:pt x="34" y="87"/>
                    </a:cubicBezTo>
                    <a:cubicBezTo>
                      <a:pt x="34" y="85"/>
                      <a:pt x="38" y="84"/>
                      <a:pt x="37" y="83"/>
                    </a:cubicBezTo>
                    <a:cubicBezTo>
                      <a:pt x="37" y="81"/>
                      <a:pt x="34" y="83"/>
                      <a:pt x="33" y="83"/>
                    </a:cubicBezTo>
                    <a:cubicBezTo>
                      <a:pt x="31" y="81"/>
                      <a:pt x="29" y="78"/>
                      <a:pt x="28" y="75"/>
                    </a:cubicBezTo>
                    <a:cubicBezTo>
                      <a:pt x="27" y="74"/>
                      <a:pt x="28" y="72"/>
                      <a:pt x="29" y="71"/>
                    </a:cubicBezTo>
                    <a:cubicBezTo>
                      <a:pt x="30" y="70"/>
                      <a:pt x="32" y="69"/>
                      <a:pt x="32" y="68"/>
                    </a:cubicBezTo>
                    <a:cubicBezTo>
                      <a:pt x="31" y="67"/>
                      <a:pt x="29" y="68"/>
                      <a:pt x="28" y="68"/>
                    </a:cubicBezTo>
                    <a:cubicBezTo>
                      <a:pt x="26" y="69"/>
                      <a:pt x="25" y="71"/>
                      <a:pt x="22" y="71"/>
                    </a:cubicBezTo>
                    <a:cubicBezTo>
                      <a:pt x="20" y="72"/>
                      <a:pt x="18" y="71"/>
                      <a:pt x="16" y="70"/>
                    </a:cubicBezTo>
                    <a:cubicBezTo>
                      <a:pt x="15" y="70"/>
                      <a:pt x="13" y="70"/>
                      <a:pt x="12" y="69"/>
                    </a:cubicBezTo>
                    <a:cubicBezTo>
                      <a:pt x="11" y="67"/>
                      <a:pt x="12" y="66"/>
                      <a:pt x="12" y="64"/>
                    </a:cubicBezTo>
                    <a:cubicBezTo>
                      <a:pt x="12" y="63"/>
                      <a:pt x="13" y="62"/>
                      <a:pt x="14" y="60"/>
                    </a:cubicBezTo>
                    <a:cubicBezTo>
                      <a:pt x="14" y="59"/>
                      <a:pt x="15" y="57"/>
                      <a:pt x="15" y="56"/>
                    </a:cubicBezTo>
                    <a:cubicBezTo>
                      <a:pt x="14" y="55"/>
                      <a:pt x="12" y="56"/>
                      <a:pt x="12" y="55"/>
                    </a:cubicBezTo>
                    <a:cubicBezTo>
                      <a:pt x="11" y="54"/>
                      <a:pt x="13" y="52"/>
                      <a:pt x="12" y="51"/>
                    </a:cubicBezTo>
                    <a:cubicBezTo>
                      <a:pt x="12" y="50"/>
                      <a:pt x="10" y="51"/>
                      <a:pt x="9" y="51"/>
                    </a:cubicBezTo>
                    <a:cubicBezTo>
                      <a:pt x="8" y="50"/>
                      <a:pt x="8" y="48"/>
                      <a:pt x="7" y="48"/>
                    </a:cubicBezTo>
                    <a:cubicBezTo>
                      <a:pt x="6" y="49"/>
                      <a:pt x="7" y="51"/>
                      <a:pt x="6" y="52"/>
                    </a:cubicBezTo>
                    <a:cubicBezTo>
                      <a:pt x="5" y="53"/>
                      <a:pt x="4" y="51"/>
                      <a:pt x="4" y="50"/>
                    </a:cubicBezTo>
                    <a:cubicBezTo>
                      <a:pt x="4" y="48"/>
                      <a:pt x="4" y="45"/>
                      <a:pt x="5" y="43"/>
                    </a:cubicBezTo>
                    <a:cubicBezTo>
                      <a:pt x="5" y="42"/>
                      <a:pt x="6" y="42"/>
                      <a:pt x="7" y="41"/>
                    </a:cubicBezTo>
                    <a:cubicBezTo>
                      <a:pt x="7" y="40"/>
                      <a:pt x="9" y="37"/>
                      <a:pt x="7" y="37"/>
                    </a:cubicBezTo>
                    <a:cubicBezTo>
                      <a:pt x="6" y="36"/>
                      <a:pt x="5" y="39"/>
                      <a:pt x="4" y="39"/>
                    </a:cubicBezTo>
                    <a:cubicBezTo>
                      <a:pt x="3" y="39"/>
                      <a:pt x="1" y="39"/>
                      <a:pt x="0" y="37"/>
                    </a:cubicBezTo>
                    <a:cubicBezTo>
                      <a:pt x="0" y="37"/>
                      <a:pt x="2" y="36"/>
                      <a:pt x="2" y="36"/>
                    </a:cubicBezTo>
                    <a:cubicBezTo>
                      <a:pt x="2" y="34"/>
                      <a:pt x="1" y="33"/>
                      <a:pt x="1" y="32"/>
                    </a:cubicBezTo>
                    <a:cubicBezTo>
                      <a:pt x="2" y="31"/>
                      <a:pt x="4" y="32"/>
                      <a:pt x="5" y="31"/>
                    </a:cubicBezTo>
                    <a:cubicBezTo>
                      <a:pt x="5" y="30"/>
                      <a:pt x="3" y="30"/>
                      <a:pt x="3" y="29"/>
                    </a:cubicBezTo>
                    <a:cubicBezTo>
                      <a:pt x="3" y="28"/>
                      <a:pt x="5" y="29"/>
                      <a:pt x="6" y="28"/>
                    </a:cubicBezTo>
                    <a:cubicBezTo>
                      <a:pt x="6" y="27"/>
                      <a:pt x="4" y="27"/>
                      <a:pt x="4" y="26"/>
                    </a:cubicBezTo>
                    <a:cubicBezTo>
                      <a:pt x="4" y="25"/>
                      <a:pt x="7" y="25"/>
                      <a:pt x="6" y="24"/>
                    </a:cubicBezTo>
                    <a:cubicBezTo>
                      <a:pt x="5" y="22"/>
                      <a:pt x="2" y="23"/>
                      <a:pt x="2" y="22"/>
                    </a:cubicBezTo>
                    <a:cubicBezTo>
                      <a:pt x="1" y="21"/>
                      <a:pt x="3" y="19"/>
                      <a:pt x="3" y="18"/>
                    </a:cubicBezTo>
                    <a:cubicBezTo>
                      <a:pt x="3" y="17"/>
                      <a:pt x="2" y="16"/>
                      <a:pt x="3" y="15"/>
                    </a:cubicBezTo>
                    <a:cubicBezTo>
                      <a:pt x="5" y="14"/>
                      <a:pt x="8" y="15"/>
                      <a:pt x="10" y="14"/>
                    </a:cubicBezTo>
                    <a:cubicBezTo>
                      <a:pt x="11" y="13"/>
                      <a:pt x="7" y="12"/>
                      <a:pt x="7" y="11"/>
                    </a:cubicBezTo>
                    <a:cubicBezTo>
                      <a:pt x="7" y="10"/>
                      <a:pt x="8" y="10"/>
                      <a:pt x="8" y="9"/>
                    </a:cubicBezTo>
                    <a:cubicBezTo>
                      <a:pt x="8" y="8"/>
                      <a:pt x="7" y="8"/>
                      <a:pt x="7" y="7"/>
                    </a:cubicBezTo>
                    <a:cubicBezTo>
                      <a:pt x="9" y="7"/>
                      <a:pt x="11" y="8"/>
                      <a:pt x="12" y="7"/>
                    </a:cubicBezTo>
                    <a:cubicBezTo>
                      <a:pt x="13" y="5"/>
                      <a:pt x="10" y="3"/>
                      <a:pt x="11" y="1"/>
                    </a:cubicBezTo>
                    <a:cubicBezTo>
                      <a:pt x="12" y="0"/>
                      <a:pt x="14" y="1"/>
                      <a:pt x="16" y="2"/>
                    </a:cubicBezTo>
                    <a:cubicBezTo>
                      <a:pt x="17" y="2"/>
                      <a:pt x="18" y="3"/>
                      <a:pt x="19" y="3"/>
                    </a:cubicBezTo>
                    <a:cubicBezTo>
                      <a:pt x="22" y="2"/>
                      <a:pt x="25" y="1"/>
                      <a:pt x="29" y="0"/>
                    </a:cubicBezTo>
                    <a:cubicBezTo>
                      <a:pt x="30" y="0"/>
                      <a:pt x="32" y="0"/>
                      <a:pt x="34" y="1"/>
                    </a:cubicBezTo>
                    <a:cubicBezTo>
                      <a:pt x="35" y="1"/>
                      <a:pt x="34" y="3"/>
                      <a:pt x="34" y="4"/>
                    </a:cubicBezTo>
                    <a:cubicBezTo>
                      <a:pt x="33" y="5"/>
                      <a:pt x="31" y="7"/>
                      <a:pt x="29" y="8"/>
                    </a:cubicBezTo>
                    <a:cubicBezTo>
                      <a:pt x="26" y="11"/>
                      <a:pt x="23" y="12"/>
                      <a:pt x="20" y="14"/>
                    </a:cubicBezTo>
                    <a:cubicBezTo>
                      <a:pt x="19" y="15"/>
                      <a:pt x="20" y="16"/>
                      <a:pt x="21" y="16"/>
                    </a:cubicBezTo>
                    <a:cubicBezTo>
                      <a:pt x="22" y="16"/>
                      <a:pt x="25" y="15"/>
                      <a:pt x="25" y="16"/>
                    </a:cubicBezTo>
                    <a:cubicBezTo>
                      <a:pt x="24" y="18"/>
                      <a:pt x="21" y="19"/>
                      <a:pt x="19" y="21"/>
                    </a:cubicBezTo>
                    <a:cubicBezTo>
                      <a:pt x="19" y="22"/>
                      <a:pt x="19" y="24"/>
                      <a:pt x="20" y="23"/>
                    </a:cubicBezTo>
                    <a:cubicBezTo>
                      <a:pt x="23" y="22"/>
                      <a:pt x="24" y="20"/>
                      <a:pt x="27" y="19"/>
                    </a:cubicBezTo>
                    <a:cubicBezTo>
                      <a:pt x="29" y="18"/>
                      <a:pt x="32" y="19"/>
                      <a:pt x="34" y="18"/>
                    </a:cubicBezTo>
                    <a:cubicBezTo>
                      <a:pt x="36" y="18"/>
                      <a:pt x="38" y="19"/>
                      <a:pt x="40" y="18"/>
                    </a:cubicBezTo>
                    <a:cubicBezTo>
                      <a:pt x="43" y="18"/>
                      <a:pt x="45" y="18"/>
                      <a:pt x="47" y="18"/>
                    </a:cubicBezTo>
                    <a:cubicBezTo>
                      <a:pt x="48" y="18"/>
                      <a:pt x="49" y="19"/>
                      <a:pt x="49" y="20"/>
                    </a:cubicBezTo>
                    <a:cubicBezTo>
                      <a:pt x="49" y="22"/>
                      <a:pt x="49" y="24"/>
                      <a:pt x="48" y="26"/>
                    </a:cubicBezTo>
                    <a:cubicBezTo>
                      <a:pt x="47" y="27"/>
                      <a:pt x="46" y="29"/>
                      <a:pt x="45" y="31"/>
                    </a:cubicBezTo>
                    <a:cubicBezTo>
                      <a:pt x="43" y="33"/>
                      <a:pt x="42" y="36"/>
                      <a:pt x="40" y="39"/>
                    </a:cubicBezTo>
                    <a:cubicBezTo>
                      <a:pt x="39" y="40"/>
                      <a:pt x="37" y="39"/>
                      <a:pt x="36" y="41"/>
                    </a:cubicBezTo>
                    <a:cubicBezTo>
                      <a:pt x="36" y="42"/>
                      <a:pt x="39" y="44"/>
                      <a:pt x="38" y="46"/>
                    </a:cubicBezTo>
                    <a:cubicBezTo>
                      <a:pt x="37" y="47"/>
                      <a:pt x="35" y="45"/>
                      <a:pt x="34" y="46"/>
                    </a:cubicBezTo>
                    <a:cubicBezTo>
                      <a:pt x="33" y="47"/>
                      <a:pt x="30" y="48"/>
                      <a:pt x="31" y="50"/>
                    </a:cubicBezTo>
                    <a:cubicBezTo>
                      <a:pt x="31" y="51"/>
                      <a:pt x="34" y="50"/>
                      <a:pt x="35" y="49"/>
                    </a:cubicBezTo>
                    <a:cubicBezTo>
                      <a:pt x="36" y="49"/>
                      <a:pt x="38" y="48"/>
                      <a:pt x="39" y="48"/>
                    </a:cubicBezTo>
                    <a:cubicBezTo>
                      <a:pt x="41" y="49"/>
                      <a:pt x="44" y="50"/>
                      <a:pt x="46" y="52"/>
                    </a:cubicBezTo>
                    <a:cubicBezTo>
                      <a:pt x="48" y="54"/>
                      <a:pt x="50" y="56"/>
                      <a:pt x="51" y="59"/>
                    </a:cubicBezTo>
                    <a:cubicBezTo>
                      <a:pt x="52" y="61"/>
                      <a:pt x="51" y="63"/>
                      <a:pt x="52" y="65"/>
                    </a:cubicBezTo>
                    <a:cubicBezTo>
                      <a:pt x="53" y="68"/>
                      <a:pt x="54" y="71"/>
                      <a:pt x="56" y="73"/>
                    </a:cubicBezTo>
                    <a:cubicBezTo>
                      <a:pt x="58" y="76"/>
                      <a:pt x="61" y="76"/>
                      <a:pt x="63" y="79"/>
                    </a:cubicBezTo>
                    <a:cubicBezTo>
                      <a:pt x="66" y="82"/>
                      <a:pt x="67" y="86"/>
                      <a:pt x="69" y="90"/>
                    </a:cubicBezTo>
                    <a:cubicBezTo>
                      <a:pt x="69" y="91"/>
                      <a:pt x="71" y="92"/>
                      <a:pt x="71" y="93"/>
                    </a:cubicBezTo>
                    <a:cubicBezTo>
                      <a:pt x="70" y="94"/>
                      <a:pt x="68" y="91"/>
                      <a:pt x="67" y="92"/>
                    </a:cubicBezTo>
                    <a:cubicBezTo>
                      <a:pt x="66" y="93"/>
                      <a:pt x="68" y="93"/>
                      <a:pt x="69" y="94"/>
                    </a:cubicBezTo>
                    <a:cubicBezTo>
                      <a:pt x="71" y="96"/>
                      <a:pt x="74" y="98"/>
                      <a:pt x="75" y="100"/>
                    </a:cubicBezTo>
                    <a:cubicBezTo>
                      <a:pt x="75" y="102"/>
                      <a:pt x="72" y="103"/>
                      <a:pt x="71" y="105"/>
                    </a:cubicBezTo>
                    <a:cubicBezTo>
                      <a:pt x="71" y="105"/>
                      <a:pt x="71" y="107"/>
                      <a:pt x="72" y="107"/>
                    </a:cubicBezTo>
                    <a:cubicBezTo>
                      <a:pt x="73" y="107"/>
                      <a:pt x="74" y="107"/>
                      <a:pt x="75" y="107"/>
                    </a:cubicBezTo>
                    <a:cubicBezTo>
                      <a:pt x="77" y="106"/>
                      <a:pt x="77" y="104"/>
                      <a:pt x="78" y="104"/>
                    </a:cubicBezTo>
                    <a:cubicBezTo>
                      <a:pt x="82" y="104"/>
                      <a:pt x="86" y="105"/>
                      <a:pt x="89" y="107"/>
                    </a:cubicBezTo>
                    <a:cubicBezTo>
                      <a:pt x="90" y="108"/>
                      <a:pt x="90" y="111"/>
                      <a:pt x="90" y="113"/>
                    </a:cubicBezTo>
                    <a:cubicBezTo>
                      <a:pt x="89" y="115"/>
                      <a:pt x="89" y="118"/>
                      <a:pt x="87" y="120"/>
                    </a:cubicBezTo>
                    <a:cubicBezTo>
                      <a:pt x="86" y="121"/>
                      <a:pt x="84" y="121"/>
                      <a:pt x="83" y="122"/>
                    </a:cubicBezTo>
                    <a:cubicBezTo>
                      <a:pt x="82" y="123"/>
                      <a:pt x="85" y="125"/>
                      <a:pt x="84" y="125"/>
                    </a:cubicBezTo>
                    <a:cubicBezTo>
                      <a:pt x="82" y="126"/>
                      <a:pt x="80" y="124"/>
                      <a:pt x="78" y="125"/>
                    </a:cubicBezTo>
                    <a:cubicBezTo>
                      <a:pt x="77" y="126"/>
                      <a:pt x="81" y="127"/>
                      <a:pt x="80" y="128"/>
                    </a:cubicBezTo>
                    <a:cubicBezTo>
                      <a:pt x="80" y="129"/>
                      <a:pt x="78" y="129"/>
                      <a:pt x="77" y="130"/>
                    </a:cubicBezTo>
                    <a:cubicBezTo>
                      <a:pt x="77" y="130"/>
                      <a:pt x="75" y="130"/>
                      <a:pt x="76" y="131"/>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5" name="Freeform 2778"/>
              <p:cNvSpPr>
                <a:spLocks noChangeAspect="1"/>
              </p:cNvSpPr>
              <p:nvPr/>
            </p:nvSpPr>
            <p:spPr bwMode="auto">
              <a:xfrm>
                <a:off x="2776" y="1594"/>
                <a:ext cx="5" cy="8"/>
              </a:xfrm>
              <a:custGeom>
                <a:avLst/>
                <a:gdLst>
                  <a:gd name="T0" fmla="*/ 1 w 4"/>
                  <a:gd name="T1" fmla="*/ 7 h 6"/>
                  <a:gd name="T2" fmla="*/ 3 w 4"/>
                  <a:gd name="T3" fmla="*/ 0 h 6"/>
                  <a:gd name="T4" fmla="*/ 4 w 4"/>
                  <a:gd name="T5" fmla="*/ 0 h 6"/>
                  <a:gd name="T6" fmla="*/ 4 w 4"/>
                  <a:gd name="T7" fmla="*/ 7 h 6"/>
                  <a:gd name="T8" fmla="*/ 1 w 4"/>
                  <a:gd name="T9" fmla="*/ 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1" y="5"/>
                    </a:moveTo>
                    <a:cubicBezTo>
                      <a:pt x="0" y="3"/>
                      <a:pt x="1" y="2"/>
                      <a:pt x="2" y="0"/>
                    </a:cubicBezTo>
                    <a:cubicBezTo>
                      <a:pt x="2" y="0"/>
                      <a:pt x="3" y="0"/>
                      <a:pt x="3" y="0"/>
                    </a:cubicBezTo>
                    <a:cubicBezTo>
                      <a:pt x="3" y="2"/>
                      <a:pt x="4" y="4"/>
                      <a:pt x="3" y="5"/>
                    </a:cubicBezTo>
                    <a:cubicBezTo>
                      <a:pt x="2" y="6"/>
                      <a:pt x="1" y="6"/>
                      <a:pt x="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6" name="Freeform 2779"/>
              <p:cNvSpPr>
                <a:spLocks noChangeAspect="1"/>
              </p:cNvSpPr>
              <p:nvPr/>
            </p:nvSpPr>
            <p:spPr bwMode="auto">
              <a:xfrm>
                <a:off x="2758" y="1531"/>
                <a:ext cx="14" cy="19"/>
              </a:xfrm>
              <a:custGeom>
                <a:avLst/>
                <a:gdLst>
                  <a:gd name="T0" fmla="*/ 14 w 11"/>
                  <a:gd name="T1" fmla="*/ 1 h 16"/>
                  <a:gd name="T2" fmla="*/ 10 w 11"/>
                  <a:gd name="T3" fmla="*/ 13 h 16"/>
                  <a:gd name="T4" fmla="*/ 1 w 11"/>
                  <a:gd name="T5" fmla="*/ 18 h 16"/>
                  <a:gd name="T6" fmla="*/ 3 w 11"/>
                  <a:gd name="T7" fmla="*/ 13 h 16"/>
                  <a:gd name="T8" fmla="*/ 1 w 11"/>
                  <a:gd name="T9" fmla="*/ 7 h 16"/>
                  <a:gd name="T10" fmla="*/ 5 w 11"/>
                  <a:gd name="T11" fmla="*/ 7 h 16"/>
                  <a:gd name="T12" fmla="*/ 9 w 11"/>
                  <a:gd name="T13" fmla="*/ 2 h 16"/>
                  <a:gd name="T14" fmla="*/ 14 w 11"/>
                  <a:gd name="T15" fmla="*/ 1 h 16"/>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6"/>
                  <a:gd name="T26" fmla="*/ 11 w 11"/>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6">
                    <a:moveTo>
                      <a:pt x="11" y="1"/>
                    </a:moveTo>
                    <a:cubicBezTo>
                      <a:pt x="11" y="5"/>
                      <a:pt x="10" y="8"/>
                      <a:pt x="8" y="11"/>
                    </a:cubicBezTo>
                    <a:cubicBezTo>
                      <a:pt x="6" y="10"/>
                      <a:pt x="3" y="13"/>
                      <a:pt x="1" y="15"/>
                    </a:cubicBezTo>
                    <a:cubicBezTo>
                      <a:pt x="0" y="16"/>
                      <a:pt x="2" y="12"/>
                      <a:pt x="2" y="11"/>
                    </a:cubicBezTo>
                    <a:cubicBezTo>
                      <a:pt x="2" y="9"/>
                      <a:pt x="0" y="7"/>
                      <a:pt x="1" y="6"/>
                    </a:cubicBezTo>
                    <a:cubicBezTo>
                      <a:pt x="1" y="5"/>
                      <a:pt x="3" y="7"/>
                      <a:pt x="4" y="6"/>
                    </a:cubicBezTo>
                    <a:cubicBezTo>
                      <a:pt x="6" y="5"/>
                      <a:pt x="6" y="3"/>
                      <a:pt x="7" y="2"/>
                    </a:cubicBezTo>
                    <a:cubicBezTo>
                      <a:pt x="8" y="2"/>
                      <a:pt x="11" y="0"/>
                      <a:pt x="1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7" name="Freeform 2780"/>
              <p:cNvSpPr>
                <a:spLocks noChangeAspect="1"/>
              </p:cNvSpPr>
              <p:nvPr/>
            </p:nvSpPr>
            <p:spPr bwMode="auto">
              <a:xfrm>
                <a:off x="2762" y="1550"/>
                <a:ext cx="16" cy="12"/>
              </a:xfrm>
              <a:custGeom>
                <a:avLst/>
                <a:gdLst>
                  <a:gd name="T0" fmla="*/ 10 w 13"/>
                  <a:gd name="T1" fmla="*/ 0 h 10"/>
                  <a:gd name="T2" fmla="*/ 11 w 13"/>
                  <a:gd name="T3" fmla="*/ 7 h 10"/>
                  <a:gd name="T4" fmla="*/ 15 w 13"/>
                  <a:gd name="T5" fmla="*/ 10 h 10"/>
                  <a:gd name="T6" fmla="*/ 10 w 13"/>
                  <a:gd name="T7" fmla="*/ 11 h 10"/>
                  <a:gd name="T8" fmla="*/ 5 w 13"/>
                  <a:gd name="T9" fmla="*/ 7 h 10"/>
                  <a:gd name="T10" fmla="*/ 1 w 13"/>
                  <a:gd name="T11" fmla="*/ 4 h 10"/>
                  <a:gd name="T12" fmla="*/ 7 w 13"/>
                  <a:gd name="T13" fmla="*/ 4 h 10"/>
                  <a:gd name="T14" fmla="*/ 10 w 13"/>
                  <a:gd name="T15" fmla="*/ 0 h 10"/>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10"/>
                  <a:gd name="T26" fmla="*/ 13 w 13"/>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10">
                    <a:moveTo>
                      <a:pt x="8" y="0"/>
                    </a:moveTo>
                    <a:cubicBezTo>
                      <a:pt x="9" y="2"/>
                      <a:pt x="8" y="5"/>
                      <a:pt x="9" y="6"/>
                    </a:cubicBezTo>
                    <a:cubicBezTo>
                      <a:pt x="10" y="7"/>
                      <a:pt x="13" y="7"/>
                      <a:pt x="12" y="8"/>
                    </a:cubicBezTo>
                    <a:cubicBezTo>
                      <a:pt x="12" y="10"/>
                      <a:pt x="9" y="10"/>
                      <a:pt x="8" y="9"/>
                    </a:cubicBezTo>
                    <a:cubicBezTo>
                      <a:pt x="6" y="9"/>
                      <a:pt x="5" y="8"/>
                      <a:pt x="4" y="6"/>
                    </a:cubicBezTo>
                    <a:cubicBezTo>
                      <a:pt x="3" y="5"/>
                      <a:pt x="0" y="4"/>
                      <a:pt x="1" y="3"/>
                    </a:cubicBezTo>
                    <a:cubicBezTo>
                      <a:pt x="2" y="1"/>
                      <a:pt x="5" y="4"/>
                      <a:pt x="6" y="3"/>
                    </a:cubicBezTo>
                    <a:cubicBezTo>
                      <a:pt x="7" y="3"/>
                      <a:pt x="7" y="0"/>
                      <a:pt x="8"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8" name="Freeform 2781"/>
              <p:cNvSpPr>
                <a:spLocks noChangeAspect="1"/>
              </p:cNvSpPr>
              <p:nvPr/>
            </p:nvSpPr>
            <p:spPr bwMode="auto">
              <a:xfrm>
                <a:off x="2766" y="1588"/>
                <a:ext cx="8" cy="8"/>
              </a:xfrm>
              <a:custGeom>
                <a:avLst/>
                <a:gdLst>
                  <a:gd name="T0" fmla="*/ 0 w 7"/>
                  <a:gd name="T1" fmla="*/ 5 h 6"/>
                  <a:gd name="T2" fmla="*/ 5 w 7"/>
                  <a:gd name="T3" fmla="*/ 0 h 6"/>
                  <a:gd name="T4" fmla="*/ 8 w 7"/>
                  <a:gd name="T5" fmla="*/ 7 h 6"/>
                  <a:gd name="T6" fmla="*/ 6 w 7"/>
                  <a:gd name="T7" fmla="*/ 8 h 6"/>
                  <a:gd name="T8" fmla="*/ 3 w 7"/>
                  <a:gd name="T9" fmla="*/ 7 h 6"/>
                  <a:gd name="T10" fmla="*/ 0 w 7"/>
                  <a:gd name="T11" fmla="*/ 5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0" y="4"/>
                    </a:moveTo>
                    <a:cubicBezTo>
                      <a:pt x="1" y="2"/>
                      <a:pt x="2" y="0"/>
                      <a:pt x="4" y="0"/>
                    </a:cubicBezTo>
                    <a:cubicBezTo>
                      <a:pt x="6" y="0"/>
                      <a:pt x="7" y="3"/>
                      <a:pt x="7" y="5"/>
                    </a:cubicBezTo>
                    <a:cubicBezTo>
                      <a:pt x="7" y="5"/>
                      <a:pt x="6" y="6"/>
                      <a:pt x="5" y="6"/>
                    </a:cubicBezTo>
                    <a:cubicBezTo>
                      <a:pt x="4" y="6"/>
                      <a:pt x="4" y="5"/>
                      <a:pt x="3" y="5"/>
                    </a:cubicBezTo>
                    <a:cubicBezTo>
                      <a:pt x="2" y="4"/>
                      <a:pt x="0" y="5"/>
                      <a:pt x="0"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79" name="Freeform 2782"/>
              <p:cNvSpPr>
                <a:spLocks noChangeAspect="1"/>
              </p:cNvSpPr>
              <p:nvPr/>
            </p:nvSpPr>
            <p:spPr bwMode="auto">
              <a:xfrm>
                <a:off x="2811" y="1514"/>
                <a:ext cx="13" cy="11"/>
              </a:xfrm>
              <a:custGeom>
                <a:avLst/>
                <a:gdLst>
                  <a:gd name="T0" fmla="*/ 1 w 11"/>
                  <a:gd name="T1" fmla="*/ 2 h 9"/>
                  <a:gd name="T2" fmla="*/ 2 w 11"/>
                  <a:gd name="T3" fmla="*/ 9 h 9"/>
                  <a:gd name="T4" fmla="*/ 9 w 11"/>
                  <a:gd name="T5" fmla="*/ 10 h 9"/>
                  <a:gd name="T6" fmla="*/ 6 w 11"/>
                  <a:gd name="T7" fmla="*/ 4 h 9"/>
                  <a:gd name="T8" fmla="*/ 12 w 11"/>
                  <a:gd name="T9" fmla="*/ 4 h 9"/>
                  <a:gd name="T10" fmla="*/ 9 w 11"/>
                  <a:gd name="T11" fmla="*/ 1 h 9"/>
                  <a:gd name="T12" fmla="*/ 5 w 11"/>
                  <a:gd name="T13" fmla="*/ 1 h 9"/>
                  <a:gd name="T14" fmla="*/ 6 w 11"/>
                  <a:gd name="T15" fmla="*/ 4 h 9"/>
                  <a:gd name="T16" fmla="*/ 1 w 11"/>
                  <a:gd name="T17" fmla="*/ 2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9"/>
                  <a:gd name="T29" fmla="*/ 11 w 11"/>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9">
                    <a:moveTo>
                      <a:pt x="1" y="2"/>
                    </a:moveTo>
                    <a:cubicBezTo>
                      <a:pt x="0" y="4"/>
                      <a:pt x="1" y="6"/>
                      <a:pt x="2" y="7"/>
                    </a:cubicBezTo>
                    <a:cubicBezTo>
                      <a:pt x="3" y="8"/>
                      <a:pt x="6" y="9"/>
                      <a:pt x="8" y="8"/>
                    </a:cubicBezTo>
                    <a:cubicBezTo>
                      <a:pt x="9" y="7"/>
                      <a:pt x="5" y="5"/>
                      <a:pt x="5" y="3"/>
                    </a:cubicBezTo>
                    <a:cubicBezTo>
                      <a:pt x="6" y="2"/>
                      <a:pt x="9" y="4"/>
                      <a:pt x="10" y="3"/>
                    </a:cubicBezTo>
                    <a:cubicBezTo>
                      <a:pt x="11" y="2"/>
                      <a:pt x="9" y="1"/>
                      <a:pt x="8" y="1"/>
                    </a:cubicBezTo>
                    <a:cubicBezTo>
                      <a:pt x="6" y="0"/>
                      <a:pt x="5" y="0"/>
                      <a:pt x="4" y="1"/>
                    </a:cubicBezTo>
                    <a:cubicBezTo>
                      <a:pt x="3" y="1"/>
                      <a:pt x="5" y="2"/>
                      <a:pt x="5" y="3"/>
                    </a:cubicBezTo>
                    <a:cubicBezTo>
                      <a:pt x="3" y="3"/>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0" name="Freeform 2783"/>
              <p:cNvSpPr>
                <a:spLocks noChangeAspect="1"/>
              </p:cNvSpPr>
              <p:nvPr/>
            </p:nvSpPr>
            <p:spPr bwMode="auto">
              <a:xfrm>
                <a:off x="2767" y="1564"/>
                <a:ext cx="5" cy="4"/>
              </a:xfrm>
              <a:custGeom>
                <a:avLst/>
                <a:gdLst>
                  <a:gd name="T0" fmla="*/ 3 w 4"/>
                  <a:gd name="T1" fmla="*/ 0 h 3"/>
                  <a:gd name="T2" fmla="*/ 5 w 4"/>
                  <a:gd name="T3" fmla="*/ 3 h 3"/>
                  <a:gd name="T4" fmla="*/ 3 w 4"/>
                  <a:gd name="T5" fmla="*/ 4 h 3"/>
                  <a:gd name="T6" fmla="*/ 0 w 4"/>
                  <a:gd name="T7" fmla="*/ 1 h 3"/>
                  <a:gd name="T8" fmla="*/ 3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0"/>
                    </a:moveTo>
                    <a:cubicBezTo>
                      <a:pt x="3" y="0"/>
                      <a:pt x="4" y="1"/>
                      <a:pt x="4" y="2"/>
                    </a:cubicBezTo>
                    <a:cubicBezTo>
                      <a:pt x="4" y="2"/>
                      <a:pt x="3" y="3"/>
                      <a:pt x="2" y="3"/>
                    </a:cubicBezTo>
                    <a:cubicBezTo>
                      <a:pt x="1" y="2"/>
                      <a:pt x="0" y="2"/>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1" name="Freeform 2784"/>
              <p:cNvSpPr>
                <a:spLocks noChangeAspect="1"/>
              </p:cNvSpPr>
              <p:nvPr/>
            </p:nvSpPr>
            <p:spPr bwMode="auto">
              <a:xfrm>
                <a:off x="2754" y="1550"/>
                <a:ext cx="3" cy="2"/>
              </a:xfrm>
              <a:custGeom>
                <a:avLst/>
                <a:gdLst>
                  <a:gd name="T0" fmla="*/ 1 w 3"/>
                  <a:gd name="T1" fmla="*/ 0 h 2"/>
                  <a:gd name="T2" fmla="*/ 3 w 3"/>
                  <a:gd name="T3" fmla="*/ 1 h 2"/>
                  <a:gd name="T4" fmla="*/ 1 w 3"/>
                  <a:gd name="T5" fmla="*/ 2 h 2"/>
                  <a:gd name="T6" fmla="*/ 0 w 3"/>
                  <a:gd name="T7" fmla="*/ 1 h 2"/>
                  <a:gd name="T8" fmla="*/ 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2" y="0"/>
                      <a:pt x="3" y="0"/>
                      <a:pt x="3" y="1"/>
                    </a:cubicBezTo>
                    <a:cubicBezTo>
                      <a:pt x="3" y="2"/>
                      <a:pt x="2" y="2"/>
                      <a:pt x="1" y="2"/>
                    </a:cubicBezTo>
                    <a:cubicBezTo>
                      <a:pt x="1" y="2"/>
                      <a:pt x="0" y="1"/>
                      <a:pt x="0" y="1"/>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2" name="Freeform 2785"/>
              <p:cNvSpPr>
                <a:spLocks noChangeAspect="1"/>
              </p:cNvSpPr>
              <p:nvPr/>
            </p:nvSpPr>
            <p:spPr bwMode="auto">
              <a:xfrm>
                <a:off x="2754" y="1554"/>
                <a:ext cx="3" cy="2"/>
              </a:xfrm>
              <a:custGeom>
                <a:avLst/>
                <a:gdLst>
                  <a:gd name="T0" fmla="*/ 1 w 3"/>
                  <a:gd name="T1" fmla="*/ 0 h 2"/>
                  <a:gd name="T2" fmla="*/ 3 w 3"/>
                  <a:gd name="T3" fmla="*/ 1 h 2"/>
                  <a:gd name="T4" fmla="*/ 2 w 3"/>
                  <a:gd name="T5" fmla="*/ 2 h 2"/>
                  <a:gd name="T6" fmla="*/ 0 w 3"/>
                  <a:gd name="T7" fmla="*/ 1 h 2"/>
                  <a:gd name="T8" fmla="*/ 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2" y="0"/>
                      <a:pt x="3" y="1"/>
                      <a:pt x="3" y="1"/>
                    </a:cubicBezTo>
                    <a:cubicBezTo>
                      <a:pt x="3" y="2"/>
                      <a:pt x="2" y="2"/>
                      <a:pt x="2" y="2"/>
                    </a:cubicBezTo>
                    <a:cubicBezTo>
                      <a:pt x="1" y="2"/>
                      <a:pt x="0" y="1"/>
                      <a:pt x="0" y="1"/>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3" name="Freeform 2786"/>
              <p:cNvSpPr>
                <a:spLocks noChangeAspect="1"/>
              </p:cNvSpPr>
              <p:nvPr/>
            </p:nvSpPr>
            <p:spPr bwMode="auto">
              <a:xfrm>
                <a:off x="2754" y="1557"/>
                <a:ext cx="3" cy="3"/>
              </a:xfrm>
              <a:custGeom>
                <a:avLst/>
                <a:gdLst>
                  <a:gd name="T0" fmla="*/ 1 w 3"/>
                  <a:gd name="T1" fmla="*/ 2 h 2"/>
                  <a:gd name="T2" fmla="*/ 3 w 3"/>
                  <a:gd name="T3" fmla="*/ 3 h 2"/>
                  <a:gd name="T4" fmla="*/ 1 w 3"/>
                  <a:gd name="T5" fmla="*/ 3 h 2"/>
                  <a:gd name="T6" fmla="*/ 0 w 3"/>
                  <a:gd name="T7" fmla="*/ 2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1"/>
                    </a:moveTo>
                    <a:cubicBezTo>
                      <a:pt x="2" y="1"/>
                      <a:pt x="3" y="1"/>
                      <a:pt x="3" y="2"/>
                    </a:cubicBezTo>
                    <a:cubicBezTo>
                      <a:pt x="3" y="2"/>
                      <a:pt x="2" y="2"/>
                      <a:pt x="1" y="2"/>
                    </a:cubicBezTo>
                    <a:cubicBezTo>
                      <a:pt x="0" y="2"/>
                      <a:pt x="0" y="2"/>
                      <a:pt x="0" y="1"/>
                    </a:cubicBezTo>
                    <a:cubicBezTo>
                      <a:pt x="0" y="1"/>
                      <a:pt x="0"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4" name="Freeform 2787"/>
              <p:cNvSpPr>
                <a:spLocks noChangeAspect="1"/>
              </p:cNvSpPr>
              <p:nvPr/>
            </p:nvSpPr>
            <p:spPr bwMode="auto">
              <a:xfrm>
                <a:off x="2752" y="1561"/>
                <a:ext cx="4" cy="2"/>
              </a:xfrm>
              <a:custGeom>
                <a:avLst/>
                <a:gdLst>
                  <a:gd name="T0" fmla="*/ 3 w 3"/>
                  <a:gd name="T1" fmla="*/ 1 h 2"/>
                  <a:gd name="T2" fmla="*/ 4 w 3"/>
                  <a:gd name="T3" fmla="*/ 2 h 2"/>
                  <a:gd name="T4" fmla="*/ 3 w 3"/>
                  <a:gd name="T5" fmla="*/ 2 h 2"/>
                  <a:gd name="T6" fmla="*/ 0 w 3"/>
                  <a:gd name="T7" fmla="*/ 1 h 2"/>
                  <a:gd name="T8" fmla="*/ 3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1"/>
                      <a:pt x="3" y="2"/>
                    </a:cubicBezTo>
                    <a:cubicBezTo>
                      <a:pt x="3" y="2"/>
                      <a:pt x="2" y="2"/>
                      <a:pt x="2" y="2"/>
                    </a:cubicBezTo>
                    <a:cubicBezTo>
                      <a:pt x="1" y="2"/>
                      <a:pt x="0" y="2"/>
                      <a:pt x="0" y="1"/>
                    </a:cubicBezTo>
                    <a:cubicBezTo>
                      <a:pt x="0" y="1"/>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5" name="Oval 2788"/>
              <p:cNvSpPr>
                <a:spLocks noChangeAspect="1" noChangeArrowheads="1"/>
              </p:cNvSpPr>
              <p:nvPr/>
            </p:nvSpPr>
            <p:spPr bwMode="auto">
              <a:xfrm>
                <a:off x="2752" y="1566"/>
                <a:ext cx="3" cy="1"/>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6" name="Freeform 2789"/>
              <p:cNvSpPr>
                <a:spLocks noChangeAspect="1"/>
              </p:cNvSpPr>
              <p:nvPr/>
            </p:nvSpPr>
            <p:spPr bwMode="auto">
              <a:xfrm>
                <a:off x="2767" y="1574"/>
                <a:ext cx="11" cy="8"/>
              </a:xfrm>
              <a:custGeom>
                <a:avLst/>
                <a:gdLst>
                  <a:gd name="T0" fmla="*/ 5 w 9"/>
                  <a:gd name="T1" fmla="*/ 0 h 7"/>
                  <a:gd name="T2" fmla="*/ 11 w 9"/>
                  <a:gd name="T3" fmla="*/ 3 h 7"/>
                  <a:gd name="T4" fmla="*/ 9 w 9"/>
                  <a:gd name="T5" fmla="*/ 7 h 7"/>
                  <a:gd name="T6" fmla="*/ 1 w 9"/>
                  <a:gd name="T7" fmla="*/ 7 h 7"/>
                  <a:gd name="T8" fmla="*/ 5 w 9"/>
                  <a:gd name="T9" fmla="*/ 3 h 7"/>
                  <a:gd name="T10" fmla="*/ 4 w 9"/>
                  <a:gd name="T11" fmla="*/ 0 h 7"/>
                  <a:gd name="T12" fmla="*/ 5 w 9"/>
                  <a:gd name="T13" fmla="*/ 0 h 7"/>
                  <a:gd name="T14" fmla="*/ 0 60000 65536"/>
                  <a:gd name="T15" fmla="*/ 0 60000 65536"/>
                  <a:gd name="T16" fmla="*/ 0 60000 65536"/>
                  <a:gd name="T17" fmla="*/ 0 60000 65536"/>
                  <a:gd name="T18" fmla="*/ 0 60000 65536"/>
                  <a:gd name="T19" fmla="*/ 0 60000 65536"/>
                  <a:gd name="T20" fmla="*/ 0 60000 65536"/>
                  <a:gd name="T21" fmla="*/ 0 w 9"/>
                  <a:gd name="T22" fmla="*/ 0 h 7"/>
                  <a:gd name="T23" fmla="*/ 9 w 9"/>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7">
                    <a:moveTo>
                      <a:pt x="4" y="0"/>
                    </a:moveTo>
                    <a:cubicBezTo>
                      <a:pt x="6" y="1"/>
                      <a:pt x="8" y="2"/>
                      <a:pt x="9" y="3"/>
                    </a:cubicBezTo>
                    <a:cubicBezTo>
                      <a:pt x="9" y="4"/>
                      <a:pt x="8" y="6"/>
                      <a:pt x="7" y="6"/>
                    </a:cubicBezTo>
                    <a:cubicBezTo>
                      <a:pt x="5" y="7"/>
                      <a:pt x="3" y="7"/>
                      <a:pt x="1" y="6"/>
                    </a:cubicBezTo>
                    <a:cubicBezTo>
                      <a:pt x="0" y="5"/>
                      <a:pt x="4" y="4"/>
                      <a:pt x="4" y="3"/>
                    </a:cubicBezTo>
                    <a:cubicBezTo>
                      <a:pt x="4" y="2"/>
                      <a:pt x="2" y="1"/>
                      <a:pt x="3" y="0"/>
                    </a:cubicBezTo>
                    <a:cubicBezTo>
                      <a:pt x="3" y="0"/>
                      <a:pt x="4"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7" name="Freeform 2790"/>
              <p:cNvSpPr>
                <a:spLocks noChangeAspect="1"/>
              </p:cNvSpPr>
              <p:nvPr/>
            </p:nvSpPr>
            <p:spPr bwMode="auto">
              <a:xfrm>
                <a:off x="2760" y="1572"/>
                <a:ext cx="7" cy="8"/>
              </a:xfrm>
              <a:custGeom>
                <a:avLst/>
                <a:gdLst>
                  <a:gd name="T0" fmla="*/ 7 w 6"/>
                  <a:gd name="T1" fmla="*/ 1 h 7"/>
                  <a:gd name="T2" fmla="*/ 1 w 6"/>
                  <a:gd name="T3" fmla="*/ 8 h 7"/>
                  <a:gd name="T4" fmla="*/ 1 w 6"/>
                  <a:gd name="T5" fmla="*/ 3 h 7"/>
                  <a:gd name="T6" fmla="*/ 7 w 6"/>
                  <a:gd name="T7" fmla="*/ 1 h 7"/>
                  <a:gd name="T8" fmla="*/ 0 60000 65536"/>
                  <a:gd name="T9" fmla="*/ 0 60000 65536"/>
                  <a:gd name="T10" fmla="*/ 0 60000 65536"/>
                  <a:gd name="T11" fmla="*/ 0 60000 65536"/>
                  <a:gd name="T12" fmla="*/ 0 w 6"/>
                  <a:gd name="T13" fmla="*/ 0 h 7"/>
                  <a:gd name="T14" fmla="*/ 6 w 6"/>
                  <a:gd name="T15" fmla="*/ 7 h 7"/>
                </a:gdLst>
                <a:ahLst/>
                <a:cxnLst>
                  <a:cxn ang="T8">
                    <a:pos x="T0" y="T1"/>
                  </a:cxn>
                  <a:cxn ang="T9">
                    <a:pos x="T2" y="T3"/>
                  </a:cxn>
                  <a:cxn ang="T10">
                    <a:pos x="T4" y="T5"/>
                  </a:cxn>
                  <a:cxn ang="T11">
                    <a:pos x="T6" y="T7"/>
                  </a:cxn>
                </a:cxnLst>
                <a:rect l="T12" t="T13" r="T14" b="T15"/>
                <a:pathLst>
                  <a:path w="6" h="7">
                    <a:moveTo>
                      <a:pt x="6" y="1"/>
                    </a:moveTo>
                    <a:cubicBezTo>
                      <a:pt x="6" y="4"/>
                      <a:pt x="3" y="6"/>
                      <a:pt x="1" y="7"/>
                    </a:cubicBezTo>
                    <a:cubicBezTo>
                      <a:pt x="0" y="7"/>
                      <a:pt x="0" y="4"/>
                      <a:pt x="1" y="3"/>
                    </a:cubicBezTo>
                    <a:cubicBezTo>
                      <a:pt x="2" y="2"/>
                      <a:pt x="6"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8" name="Freeform 2791"/>
              <p:cNvSpPr>
                <a:spLocks noChangeAspect="1"/>
              </p:cNvSpPr>
              <p:nvPr/>
            </p:nvSpPr>
            <p:spPr bwMode="auto">
              <a:xfrm>
                <a:off x="2833" y="1489"/>
                <a:ext cx="11" cy="13"/>
              </a:xfrm>
              <a:custGeom>
                <a:avLst/>
                <a:gdLst>
                  <a:gd name="T0" fmla="*/ 1 w 9"/>
                  <a:gd name="T1" fmla="*/ 1 h 11"/>
                  <a:gd name="T2" fmla="*/ 7 w 9"/>
                  <a:gd name="T3" fmla="*/ 0 h 11"/>
                  <a:gd name="T4" fmla="*/ 11 w 9"/>
                  <a:gd name="T5" fmla="*/ 2 h 11"/>
                  <a:gd name="T6" fmla="*/ 7 w 9"/>
                  <a:gd name="T7" fmla="*/ 13 h 11"/>
                  <a:gd name="T8" fmla="*/ 7 w 9"/>
                  <a:gd name="T9" fmla="*/ 7 h 11"/>
                  <a:gd name="T10" fmla="*/ 2 w 9"/>
                  <a:gd name="T11" fmla="*/ 5 h 11"/>
                  <a:gd name="T12" fmla="*/ 1 w 9"/>
                  <a:gd name="T13" fmla="*/ 1 h 11"/>
                  <a:gd name="T14" fmla="*/ 0 60000 65536"/>
                  <a:gd name="T15" fmla="*/ 0 60000 65536"/>
                  <a:gd name="T16" fmla="*/ 0 60000 65536"/>
                  <a:gd name="T17" fmla="*/ 0 60000 65536"/>
                  <a:gd name="T18" fmla="*/ 0 60000 65536"/>
                  <a:gd name="T19" fmla="*/ 0 60000 65536"/>
                  <a:gd name="T20" fmla="*/ 0 60000 65536"/>
                  <a:gd name="T21" fmla="*/ 0 w 9"/>
                  <a:gd name="T22" fmla="*/ 0 h 11"/>
                  <a:gd name="T23" fmla="*/ 9 w 9"/>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1">
                    <a:moveTo>
                      <a:pt x="1" y="1"/>
                    </a:moveTo>
                    <a:cubicBezTo>
                      <a:pt x="2" y="0"/>
                      <a:pt x="4" y="0"/>
                      <a:pt x="6" y="0"/>
                    </a:cubicBezTo>
                    <a:cubicBezTo>
                      <a:pt x="7" y="1"/>
                      <a:pt x="9" y="1"/>
                      <a:pt x="9" y="2"/>
                    </a:cubicBezTo>
                    <a:cubicBezTo>
                      <a:pt x="9" y="5"/>
                      <a:pt x="8" y="11"/>
                      <a:pt x="6" y="11"/>
                    </a:cubicBezTo>
                    <a:cubicBezTo>
                      <a:pt x="4" y="10"/>
                      <a:pt x="6" y="6"/>
                      <a:pt x="6" y="6"/>
                    </a:cubicBezTo>
                    <a:cubicBezTo>
                      <a:pt x="5" y="4"/>
                      <a:pt x="3" y="5"/>
                      <a:pt x="2" y="4"/>
                    </a:cubicBezTo>
                    <a:cubicBezTo>
                      <a:pt x="1" y="4"/>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89" name="Freeform 2792"/>
              <p:cNvSpPr>
                <a:spLocks noChangeAspect="1"/>
              </p:cNvSpPr>
              <p:nvPr/>
            </p:nvSpPr>
            <p:spPr bwMode="auto">
              <a:xfrm>
                <a:off x="2846" y="1478"/>
                <a:ext cx="4" cy="5"/>
              </a:xfrm>
              <a:custGeom>
                <a:avLst/>
                <a:gdLst>
                  <a:gd name="T0" fmla="*/ 3 w 3"/>
                  <a:gd name="T1" fmla="*/ 0 h 4"/>
                  <a:gd name="T2" fmla="*/ 4 w 3"/>
                  <a:gd name="T3" fmla="*/ 3 h 4"/>
                  <a:gd name="T4" fmla="*/ 1 w 3"/>
                  <a:gd name="T5" fmla="*/ 5 h 4"/>
                  <a:gd name="T6" fmla="*/ 0 w 3"/>
                  <a:gd name="T7" fmla="*/ 1 h 4"/>
                  <a:gd name="T8" fmla="*/ 3 w 3"/>
                  <a:gd name="T9" fmla="*/ 0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0"/>
                    </a:moveTo>
                    <a:cubicBezTo>
                      <a:pt x="2" y="0"/>
                      <a:pt x="3" y="1"/>
                      <a:pt x="3" y="2"/>
                    </a:cubicBezTo>
                    <a:cubicBezTo>
                      <a:pt x="2" y="3"/>
                      <a:pt x="2" y="4"/>
                      <a:pt x="1" y="4"/>
                    </a:cubicBezTo>
                    <a:cubicBezTo>
                      <a:pt x="0" y="4"/>
                      <a:pt x="0" y="3"/>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0" name="Freeform 2793"/>
              <p:cNvSpPr>
                <a:spLocks noChangeAspect="1"/>
              </p:cNvSpPr>
              <p:nvPr/>
            </p:nvSpPr>
            <p:spPr bwMode="auto">
              <a:xfrm>
                <a:off x="2841" y="1480"/>
                <a:ext cx="4" cy="6"/>
              </a:xfrm>
              <a:custGeom>
                <a:avLst/>
                <a:gdLst>
                  <a:gd name="T0" fmla="*/ 3 w 3"/>
                  <a:gd name="T1" fmla="*/ 0 h 5"/>
                  <a:gd name="T2" fmla="*/ 4 w 3"/>
                  <a:gd name="T3" fmla="*/ 4 h 5"/>
                  <a:gd name="T4" fmla="*/ 3 w 3"/>
                  <a:gd name="T5" fmla="*/ 6 h 5"/>
                  <a:gd name="T6" fmla="*/ 0 w 3"/>
                  <a:gd name="T7" fmla="*/ 2 h 5"/>
                  <a:gd name="T8" fmla="*/ 3 w 3"/>
                  <a:gd name="T9" fmla="*/ 0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0"/>
                    </a:moveTo>
                    <a:cubicBezTo>
                      <a:pt x="3" y="0"/>
                      <a:pt x="3" y="2"/>
                      <a:pt x="3" y="3"/>
                    </a:cubicBezTo>
                    <a:cubicBezTo>
                      <a:pt x="3" y="3"/>
                      <a:pt x="2" y="5"/>
                      <a:pt x="2" y="5"/>
                    </a:cubicBezTo>
                    <a:cubicBezTo>
                      <a:pt x="1" y="4"/>
                      <a:pt x="0" y="3"/>
                      <a:pt x="0" y="2"/>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1" name="Freeform 2794"/>
              <p:cNvSpPr>
                <a:spLocks noChangeAspect="1"/>
              </p:cNvSpPr>
              <p:nvPr/>
            </p:nvSpPr>
            <p:spPr bwMode="auto">
              <a:xfrm>
                <a:off x="2930" y="1497"/>
                <a:ext cx="4" cy="6"/>
              </a:xfrm>
              <a:custGeom>
                <a:avLst/>
                <a:gdLst>
                  <a:gd name="T0" fmla="*/ 3 w 3"/>
                  <a:gd name="T1" fmla="*/ 1 h 5"/>
                  <a:gd name="T2" fmla="*/ 4 w 3"/>
                  <a:gd name="T3" fmla="*/ 4 h 5"/>
                  <a:gd name="T4" fmla="*/ 3 w 3"/>
                  <a:gd name="T5" fmla="*/ 6 h 5"/>
                  <a:gd name="T6" fmla="*/ 0 w 3"/>
                  <a:gd name="T7" fmla="*/ 2 h 5"/>
                  <a:gd name="T8" fmla="*/ 3 w 3"/>
                  <a:gd name="T9" fmla="*/ 1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1"/>
                    </a:moveTo>
                    <a:cubicBezTo>
                      <a:pt x="3" y="1"/>
                      <a:pt x="3" y="2"/>
                      <a:pt x="3" y="3"/>
                    </a:cubicBezTo>
                    <a:cubicBezTo>
                      <a:pt x="3" y="4"/>
                      <a:pt x="3" y="5"/>
                      <a:pt x="2" y="5"/>
                    </a:cubicBezTo>
                    <a:cubicBezTo>
                      <a:pt x="1" y="5"/>
                      <a:pt x="0" y="3"/>
                      <a:pt x="0" y="2"/>
                    </a:cubicBezTo>
                    <a:cubicBezTo>
                      <a:pt x="0" y="1"/>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2" name="Freeform 2795"/>
              <p:cNvSpPr>
                <a:spLocks noChangeAspect="1"/>
              </p:cNvSpPr>
              <p:nvPr/>
            </p:nvSpPr>
            <p:spPr bwMode="auto">
              <a:xfrm>
                <a:off x="2937" y="1515"/>
                <a:ext cx="6" cy="4"/>
              </a:xfrm>
              <a:custGeom>
                <a:avLst/>
                <a:gdLst>
                  <a:gd name="T0" fmla="*/ 5 w 5"/>
                  <a:gd name="T1" fmla="*/ 3 h 3"/>
                  <a:gd name="T2" fmla="*/ 2 w 5"/>
                  <a:gd name="T3" fmla="*/ 4 h 3"/>
                  <a:gd name="T4" fmla="*/ 0 w 5"/>
                  <a:gd name="T5" fmla="*/ 3 h 3"/>
                  <a:gd name="T6" fmla="*/ 4 w 5"/>
                  <a:gd name="T7" fmla="*/ 0 h 3"/>
                  <a:gd name="T8" fmla="*/ 5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4" y="2"/>
                    </a:moveTo>
                    <a:cubicBezTo>
                      <a:pt x="4" y="2"/>
                      <a:pt x="3" y="3"/>
                      <a:pt x="2" y="3"/>
                    </a:cubicBezTo>
                    <a:cubicBezTo>
                      <a:pt x="1" y="3"/>
                      <a:pt x="0" y="2"/>
                      <a:pt x="0" y="2"/>
                    </a:cubicBezTo>
                    <a:cubicBezTo>
                      <a:pt x="0" y="1"/>
                      <a:pt x="2" y="0"/>
                      <a:pt x="3" y="0"/>
                    </a:cubicBezTo>
                    <a:cubicBezTo>
                      <a:pt x="4" y="0"/>
                      <a:pt x="5"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3" name="Freeform 2796"/>
              <p:cNvSpPr>
                <a:spLocks noChangeAspect="1"/>
              </p:cNvSpPr>
              <p:nvPr/>
            </p:nvSpPr>
            <p:spPr bwMode="auto">
              <a:xfrm>
                <a:off x="2933" y="1443"/>
                <a:ext cx="6" cy="4"/>
              </a:xfrm>
              <a:custGeom>
                <a:avLst/>
                <a:gdLst>
                  <a:gd name="T0" fmla="*/ 6 w 5"/>
                  <a:gd name="T1" fmla="*/ 3 h 3"/>
                  <a:gd name="T2" fmla="*/ 4 w 5"/>
                  <a:gd name="T3" fmla="*/ 4 h 3"/>
                  <a:gd name="T4" fmla="*/ 1 w 5"/>
                  <a:gd name="T5" fmla="*/ 1 h 3"/>
                  <a:gd name="T6" fmla="*/ 4 w 5"/>
                  <a:gd name="T7" fmla="*/ 0 h 3"/>
                  <a:gd name="T8" fmla="*/ 6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5" y="2"/>
                    </a:moveTo>
                    <a:cubicBezTo>
                      <a:pt x="5" y="2"/>
                      <a:pt x="3" y="3"/>
                      <a:pt x="3" y="3"/>
                    </a:cubicBezTo>
                    <a:cubicBezTo>
                      <a:pt x="2" y="3"/>
                      <a:pt x="0" y="2"/>
                      <a:pt x="1" y="1"/>
                    </a:cubicBezTo>
                    <a:cubicBezTo>
                      <a:pt x="1" y="1"/>
                      <a:pt x="2" y="0"/>
                      <a:pt x="3" y="0"/>
                    </a:cubicBezTo>
                    <a:cubicBezTo>
                      <a:pt x="4" y="0"/>
                      <a:pt x="5" y="1"/>
                      <a:pt x="5"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4" name="Freeform 2797"/>
              <p:cNvSpPr>
                <a:spLocks noChangeAspect="1"/>
              </p:cNvSpPr>
              <p:nvPr/>
            </p:nvSpPr>
            <p:spPr bwMode="auto">
              <a:xfrm>
                <a:off x="2959" y="1425"/>
                <a:ext cx="5" cy="3"/>
              </a:xfrm>
              <a:custGeom>
                <a:avLst/>
                <a:gdLst>
                  <a:gd name="T0" fmla="*/ 5 w 4"/>
                  <a:gd name="T1" fmla="*/ 2 h 2"/>
                  <a:gd name="T2" fmla="*/ 3 w 4"/>
                  <a:gd name="T3" fmla="*/ 3 h 2"/>
                  <a:gd name="T4" fmla="*/ 0 w 4"/>
                  <a:gd name="T5" fmla="*/ 2 h 2"/>
                  <a:gd name="T6" fmla="*/ 3 w 4"/>
                  <a:gd name="T7" fmla="*/ 0 h 2"/>
                  <a:gd name="T8" fmla="*/ 5 w 4"/>
                  <a:gd name="T9" fmla="*/ 2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4" y="1"/>
                    </a:moveTo>
                    <a:cubicBezTo>
                      <a:pt x="4" y="2"/>
                      <a:pt x="3" y="2"/>
                      <a:pt x="2" y="2"/>
                    </a:cubicBezTo>
                    <a:cubicBezTo>
                      <a:pt x="1" y="2"/>
                      <a:pt x="0" y="2"/>
                      <a:pt x="0" y="1"/>
                    </a:cubicBezTo>
                    <a:cubicBezTo>
                      <a:pt x="0" y="0"/>
                      <a:pt x="1" y="0"/>
                      <a:pt x="2" y="0"/>
                    </a:cubicBezTo>
                    <a:cubicBezTo>
                      <a:pt x="3" y="0"/>
                      <a:pt x="4" y="1"/>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5" name="Freeform 2798"/>
              <p:cNvSpPr>
                <a:spLocks noChangeAspect="1"/>
              </p:cNvSpPr>
              <p:nvPr/>
            </p:nvSpPr>
            <p:spPr bwMode="auto">
              <a:xfrm>
                <a:off x="2964" y="1418"/>
                <a:ext cx="6" cy="4"/>
              </a:xfrm>
              <a:custGeom>
                <a:avLst/>
                <a:gdLst>
                  <a:gd name="T0" fmla="*/ 6 w 5"/>
                  <a:gd name="T1" fmla="*/ 3 h 3"/>
                  <a:gd name="T2" fmla="*/ 2 w 5"/>
                  <a:gd name="T3" fmla="*/ 4 h 3"/>
                  <a:gd name="T4" fmla="*/ 0 w 5"/>
                  <a:gd name="T5" fmla="*/ 1 h 3"/>
                  <a:gd name="T6" fmla="*/ 4 w 5"/>
                  <a:gd name="T7" fmla="*/ 0 h 3"/>
                  <a:gd name="T8" fmla="*/ 6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5" y="2"/>
                    </a:moveTo>
                    <a:cubicBezTo>
                      <a:pt x="4" y="2"/>
                      <a:pt x="3" y="3"/>
                      <a:pt x="2" y="3"/>
                    </a:cubicBezTo>
                    <a:cubicBezTo>
                      <a:pt x="1" y="2"/>
                      <a:pt x="0" y="2"/>
                      <a:pt x="0" y="1"/>
                    </a:cubicBezTo>
                    <a:cubicBezTo>
                      <a:pt x="1" y="1"/>
                      <a:pt x="2" y="0"/>
                      <a:pt x="3" y="0"/>
                    </a:cubicBezTo>
                    <a:cubicBezTo>
                      <a:pt x="4" y="0"/>
                      <a:pt x="5" y="1"/>
                      <a:pt x="5"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6" name="Freeform 2799"/>
              <p:cNvSpPr>
                <a:spLocks noChangeAspect="1"/>
              </p:cNvSpPr>
              <p:nvPr/>
            </p:nvSpPr>
            <p:spPr bwMode="auto">
              <a:xfrm>
                <a:off x="3014" y="1363"/>
                <a:ext cx="6" cy="3"/>
              </a:xfrm>
              <a:custGeom>
                <a:avLst/>
                <a:gdLst>
                  <a:gd name="T0" fmla="*/ 6 w 5"/>
                  <a:gd name="T1" fmla="*/ 2 h 3"/>
                  <a:gd name="T2" fmla="*/ 4 w 5"/>
                  <a:gd name="T3" fmla="*/ 3 h 3"/>
                  <a:gd name="T4" fmla="*/ 1 w 5"/>
                  <a:gd name="T5" fmla="*/ 2 h 3"/>
                  <a:gd name="T6" fmla="*/ 4 w 5"/>
                  <a:gd name="T7" fmla="*/ 0 h 3"/>
                  <a:gd name="T8" fmla="*/ 6 w 5"/>
                  <a:gd name="T9" fmla="*/ 2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5" y="2"/>
                    </a:moveTo>
                    <a:cubicBezTo>
                      <a:pt x="5" y="3"/>
                      <a:pt x="3" y="3"/>
                      <a:pt x="3" y="3"/>
                    </a:cubicBezTo>
                    <a:cubicBezTo>
                      <a:pt x="2" y="3"/>
                      <a:pt x="0" y="3"/>
                      <a:pt x="1" y="2"/>
                    </a:cubicBezTo>
                    <a:cubicBezTo>
                      <a:pt x="1" y="1"/>
                      <a:pt x="2" y="0"/>
                      <a:pt x="3" y="0"/>
                    </a:cubicBezTo>
                    <a:cubicBezTo>
                      <a:pt x="4" y="0"/>
                      <a:pt x="5" y="1"/>
                      <a:pt x="5"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7" name="Freeform 2800"/>
              <p:cNvSpPr>
                <a:spLocks noChangeAspect="1"/>
              </p:cNvSpPr>
              <p:nvPr/>
            </p:nvSpPr>
            <p:spPr bwMode="auto">
              <a:xfrm>
                <a:off x="3062" y="1300"/>
                <a:ext cx="6" cy="4"/>
              </a:xfrm>
              <a:custGeom>
                <a:avLst/>
                <a:gdLst>
                  <a:gd name="T0" fmla="*/ 6 w 5"/>
                  <a:gd name="T1" fmla="*/ 3 h 3"/>
                  <a:gd name="T2" fmla="*/ 2 w 5"/>
                  <a:gd name="T3" fmla="*/ 4 h 3"/>
                  <a:gd name="T4" fmla="*/ 0 w 5"/>
                  <a:gd name="T5" fmla="*/ 3 h 3"/>
                  <a:gd name="T6" fmla="*/ 4 w 5"/>
                  <a:gd name="T7" fmla="*/ 0 h 3"/>
                  <a:gd name="T8" fmla="*/ 6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5" y="2"/>
                    </a:moveTo>
                    <a:cubicBezTo>
                      <a:pt x="4" y="3"/>
                      <a:pt x="3" y="3"/>
                      <a:pt x="2" y="3"/>
                    </a:cubicBezTo>
                    <a:cubicBezTo>
                      <a:pt x="1" y="3"/>
                      <a:pt x="0" y="2"/>
                      <a:pt x="0" y="2"/>
                    </a:cubicBezTo>
                    <a:cubicBezTo>
                      <a:pt x="0" y="1"/>
                      <a:pt x="2" y="0"/>
                      <a:pt x="3" y="0"/>
                    </a:cubicBezTo>
                    <a:cubicBezTo>
                      <a:pt x="4" y="0"/>
                      <a:pt x="5" y="1"/>
                      <a:pt x="5"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8" name="Freeform 2801"/>
              <p:cNvSpPr>
                <a:spLocks noChangeAspect="1"/>
              </p:cNvSpPr>
              <p:nvPr/>
            </p:nvSpPr>
            <p:spPr bwMode="auto">
              <a:xfrm>
                <a:off x="3104" y="1250"/>
                <a:ext cx="5" cy="4"/>
              </a:xfrm>
              <a:custGeom>
                <a:avLst/>
                <a:gdLst>
                  <a:gd name="T0" fmla="*/ 5 w 4"/>
                  <a:gd name="T1" fmla="*/ 3 h 3"/>
                  <a:gd name="T2" fmla="*/ 3 w 4"/>
                  <a:gd name="T3" fmla="*/ 4 h 3"/>
                  <a:gd name="T4" fmla="*/ 0 w 4"/>
                  <a:gd name="T5" fmla="*/ 3 h 3"/>
                  <a:gd name="T6" fmla="*/ 4 w 4"/>
                  <a:gd name="T7" fmla="*/ 0 h 3"/>
                  <a:gd name="T8" fmla="*/ 5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4" y="2"/>
                    </a:moveTo>
                    <a:cubicBezTo>
                      <a:pt x="4" y="2"/>
                      <a:pt x="3" y="3"/>
                      <a:pt x="2" y="3"/>
                    </a:cubicBezTo>
                    <a:cubicBezTo>
                      <a:pt x="1" y="2"/>
                      <a:pt x="0" y="2"/>
                      <a:pt x="0" y="2"/>
                    </a:cubicBezTo>
                    <a:cubicBezTo>
                      <a:pt x="1" y="1"/>
                      <a:pt x="2" y="0"/>
                      <a:pt x="3" y="0"/>
                    </a:cubicBezTo>
                    <a:cubicBezTo>
                      <a:pt x="3"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299" name="Freeform 2802"/>
              <p:cNvSpPr>
                <a:spLocks noChangeAspect="1"/>
              </p:cNvSpPr>
              <p:nvPr/>
            </p:nvSpPr>
            <p:spPr bwMode="auto">
              <a:xfrm>
                <a:off x="3109" y="1246"/>
                <a:ext cx="4" cy="4"/>
              </a:xfrm>
              <a:custGeom>
                <a:avLst/>
                <a:gdLst>
                  <a:gd name="T0" fmla="*/ 4 w 3"/>
                  <a:gd name="T1" fmla="*/ 3 h 3"/>
                  <a:gd name="T2" fmla="*/ 1 w 3"/>
                  <a:gd name="T3" fmla="*/ 4 h 3"/>
                  <a:gd name="T4" fmla="*/ 0 w 3"/>
                  <a:gd name="T5" fmla="*/ 3 h 3"/>
                  <a:gd name="T6" fmla="*/ 3 w 3"/>
                  <a:gd name="T7" fmla="*/ 0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2" y="3"/>
                      <a:pt x="1" y="3"/>
                    </a:cubicBezTo>
                    <a:cubicBezTo>
                      <a:pt x="1" y="3"/>
                      <a:pt x="0" y="2"/>
                      <a:pt x="0" y="2"/>
                    </a:cubicBezTo>
                    <a:cubicBezTo>
                      <a:pt x="0" y="1"/>
                      <a:pt x="1"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0" name="Freeform 2803"/>
              <p:cNvSpPr>
                <a:spLocks noChangeAspect="1"/>
              </p:cNvSpPr>
              <p:nvPr/>
            </p:nvSpPr>
            <p:spPr bwMode="auto">
              <a:xfrm>
                <a:off x="3119" y="1255"/>
                <a:ext cx="3" cy="3"/>
              </a:xfrm>
              <a:custGeom>
                <a:avLst/>
                <a:gdLst>
                  <a:gd name="T0" fmla="*/ 3 w 3"/>
                  <a:gd name="T1" fmla="*/ 0 h 3"/>
                  <a:gd name="T2" fmla="*/ 2 w 3"/>
                  <a:gd name="T3" fmla="*/ 2 h 3"/>
                  <a:gd name="T4" fmla="*/ 0 w 3"/>
                  <a:gd name="T5" fmla="*/ 3 h 3"/>
                  <a:gd name="T6" fmla="*/ 1 w 3"/>
                  <a:gd name="T7" fmla="*/ 0 h 3"/>
                  <a:gd name="T8" fmla="*/ 3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0"/>
                    </a:moveTo>
                    <a:cubicBezTo>
                      <a:pt x="3" y="1"/>
                      <a:pt x="2" y="2"/>
                      <a:pt x="2" y="2"/>
                    </a:cubicBezTo>
                    <a:cubicBezTo>
                      <a:pt x="1" y="3"/>
                      <a:pt x="0" y="3"/>
                      <a:pt x="0" y="3"/>
                    </a:cubicBezTo>
                    <a:cubicBezTo>
                      <a:pt x="0" y="2"/>
                      <a:pt x="0" y="1"/>
                      <a:pt x="1" y="0"/>
                    </a:cubicBezTo>
                    <a:cubicBezTo>
                      <a:pt x="1"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1" name="Freeform 2804"/>
              <p:cNvSpPr>
                <a:spLocks noChangeAspect="1"/>
              </p:cNvSpPr>
              <p:nvPr/>
            </p:nvSpPr>
            <p:spPr bwMode="auto">
              <a:xfrm>
                <a:off x="3129" y="1246"/>
                <a:ext cx="4" cy="4"/>
              </a:xfrm>
              <a:custGeom>
                <a:avLst/>
                <a:gdLst>
                  <a:gd name="T0" fmla="*/ 4 w 3"/>
                  <a:gd name="T1" fmla="*/ 0 h 3"/>
                  <a:gd name="T2" fmla="*/ 3 w 3"/>
                  <a:gd name="T3" fmla="*/ 3 h 3"/>
                  <a:gd name="T4" fmla="*/ 0 w 3"/>
                  <a:gd name="T5" fmla="*/ 4 h 3"/>
                  <a:gd name="T6" fmla="*/ 1 w 3"/>
                  <a:gd name="T7" fmla="*/ 0 h 3"/>
                  <a:gd name="T8" fmla="*/ 4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0"/>
                    </a:moveTo>
                    <a:cubicBezTo>
                      <a:pt x="3" y="1"/>
                      <a:pt x="2" y="2"/>
                      <a:pt x="2" y="2"/>
                    </a:cubicBezTo>
                    <a:cubicBezTo>
                      <a:pt x="1" y="3"/>
                      <a:pt x="0" y="3"/>
                      <a:pt x="0" y="3"/>
                    </a:cubicBezTo>
                    <a:cubicBezTo>
                      <a:pt x="0" y="2"/>
                      <a:pt x="0" y="1"/>
                      <a:pt x="1" y="0"/>
                    </a:cubicBezTo>
                    <a:cubicBezTo>
                      <a:pt x="1"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2" name="Freeform 2805"/>
              <p:cNvSpPr>
                <a:spLocks noChangeAspect="1"/>
              </p:cNvSpPr>
              <p:nvPr/>
            </p:nvSpPr>
            <p:spPr bwMode="auto">
              <a:xfrm>
                <a:off x="3155" y="1244"/>
                <a:ext cx="4" cy="2"/>
              </a:xfrm>
              <a:custGeom>
                <a:avLst/>
                <a:gdLst>
                  <a:gd name="T0" fmla="*/ 4 w 4"/>
                  <a:gd name="T1" fmla="*/ 2 h 2"/>
                  <a:gd name="T2" fmla="*/ 2 w 4"/>
                  <a:gd name="T3" fmla="*/ 2 h 2"/>
                  <a:gd name="T4" fmla="*/ 0 w 4"/>
                  <a:gd name="T5" fmla="*/ 1 h 2"/>
                  <a:gd name="T6" fmla="*/ 3 w 4"/>
                  <a:gd name="T7" fmla="*/ 0 h 2"/>
                  <a:gd name="T8" fmla="*/ 4 w 4"/>
                  <a:gd name="T9" fmla="*/ 2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4" y="2"/>
                    </a:moveTo>
                    <a:cubicBezTo>
                      <a:pt x="4" y="2"/>
                      <a:pt x="3" y="2"/>
                      <a:pt x="2" y="2"/>
                    </a:cubicBezTo>
                    <a:cubicBezTo>
                      <a:pt x="1" y="2"/>
                      <a:pt x="0" y="1"/>
                      <a:pt x="0" y="1"/>
                    </a:cubicBezTo>
                    <a:cubicBezTo>
                      <a:pt x="1" y="0"/>
                      <a:pt x="2" y="0"/>
                      <a:pt x="3" y="0"/>
                    </a:cubicBezTo>
                    <a:cubicBezTo>
                      <a:pt x="4"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3" name="Freeform 2806"/>
              <p:cNvSpPr>
                <a:spLocks noChangeAspect="1"/>
              </p:cNvSpPr>
              <p:nvPr/>
            </p:nvSpPr>
            <p:spPr bwMode="auto">
              <a:xfrm>
                <a:off x="3173" y="1227"/>
                <a:ext cx="4" cy="3"/>
              </a:xfrm>
              <a:custGeom>
                <a:avLst/>
                <a:gdLst>
                  <a:gd name="T0" fmla="*/ 4 w 4"/>
                  <a:gd name="T1" fmla="*/ 3 h 2"/>
                  <a:gd name="T2" fmla="*/ 2 w 4"/>
                  <a:gd name="T3" fmla="*/ 3 h 2"/>
                  <a:gd name="T4" fmla="*/ 0 w 4"/>
                  <a:gd name="T5" fmla="*/ 2 h 2"/>
                  <a:gd name="T6" fmla="*/ 3 w 4"/>
                  <a:gd name="T7" fmla="*/ 0 h 2"/>
                  <a:gd name="T8" fmla="*/ 4 w 4"/>
                  <a:gd name="T9" fmla="*/ 3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4" y="2"/>
                    </a:moveTo>
                    <a:cubicBezTo>
                      <a:pt x="4" y="2"/>
                      <a:pt x="2" y="2"/>
                      <a:pt x="2" y="2"/>
                    </a:cubicBezTo>
                    <a:cubicBezTo>
                      <a:pt x="1" y="2"/>
                      <a:pt x="0" y="1"/>
                      <a:pt x="0" y="1"/>
                    </a:cubicBezTo>
                    <a:cubicBezTo>
                      <a:pt x="1" y="0"/>
                      <a:pt x="2" y="0"/>
                      <a:pt x="3" y="0"/>
                    </a:cubicBezTo>
                    <a:cubicBezTo>
                      <a:pt x="3"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4" name="Freeform 2807"/>
              <p:cNvSpPr>
                <a:spLocks noChangeAspect="1"/>
              </p:cNvSpPr>
              <p:nvPr/>
            </p:nvSpPr>
            <p:spPr bwMode="auto">
              <a:xfrm>
                <a:off x="3176" y="1232"/>
                <a:ext cx="5" cy="2"/>
              </a:xfrm>
              <a:custGeom>
                <a:avLst/>
                <a:gdLst>
                  <a:gd name="T0" fmla="*/ 5 w 4"/>
                  <a:gd name="T1" fmla="*/ 1 h 2"/>
                  <a:gd name="T2" fmla="*/ 3 w 4"/>
                  <a:gd name="T3" fmla="*/ 2 h 2"/>
                  <a:gd name="T4" fmla="*/ 0 w 4"/>
                  <a:gd name="T5" fmla="*/ 1 h 2"/>
                  <a:gd name="T6" fmla="*/ 4 w 4"/>
                  <a:gd name="T7" fmla="*/ 0 h 2"/>
                  <a:gd name="T8" fmla="*/ 5 w 4"/>
                  <a:gd name="T9" fmla="*/ 1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4" y="1"/>
                    </a:moveTo>
                    <a:cubicBezTo>
                      <a:pt x="4" y="2"/>
                      <a:pt x="2" y="2"/>
                      <a:pt x="2" y="2"/>
                    </a:cubicBezTo>
                    <a:cubicBezTo>
                      <a:pt x="1" y="2"/>
                      <a:pt x="0" y="1"/>
                      <a:pt x="0" y="1"/>
                    </a:cubicBezTo>
                    <a:cubicBezTo>
                      <a:pt x="1" y="0"/>
                      <a:pt x="2" y="0"/>
                      <a:pt x="3" y="0"/>
                    </a:cubicBezTo>
                    <a:cubicBezTo>
                      <a:pt x="3" y="0"/>
                      <a:pt x="4" y="1"/>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5" name="Freeform 2808"/>
              <p:cNvSpPr>
                <a:spLocks noChangeAspect="1"/>
              </p:cNvSpPr>
              <p:nvPr/>
            </p:nvSpPr>
            <p:spPr bwMode="auto">
              <a:xfrm>
                <a:off x="3192" y="1224"/>
                <a:ext cx="7" cy="4"/>
              </a:xfrm>
              <a:custGeom>
                <a:avLst/>
                <a:gdLst>
                  <a:gd name="T0" fmla="*/ 7 w 6"/>
                  <a:gd name="T1" fmla="*/ 3 h 4"/>
                  <a:gd name="T2" fmla="*/ 4 w 6"/>
                  <a:gd name="T3" fmla="*/ 4 h 4"/>
                  <a:gd name="T4" fmla="*/ 1 w 6"/>
                  <a:gd name="T5" fmla="*/ 2 h 4"/>
                  <a:gd name="T6" fmla="*/ 5 w 6"/>
                  <a:gd name="T7" fmla="*/ 0 h 4"/>
                  <a:gd name="T8" fmla="*/ 7 w 6"/>
                  <a:gd name="T9" fmla="*/ 3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6" y="3"/>
                    </a:moveTo>
                    <a:cubicBezTo>
                      <a:pt x="6" y="4"/>
                      <a:pt x="4" y="4"/>
                      <a:pt x="3" y="4"/>
                    </a:cubicBezTo>
                    <a:cubicBezTo>
                      <a:pt x="2" y="3"/>
                      <a:pt x="0" y="3"/>
                      <a:pt x="1" y="2"/>
                    </a:cubicBezTo>
                    <a:cubicBezTo>
                      <a:pt x="1" y="1"/>
                      <a:pt x="3" y="0"/>
                      <a:pt x="4" y="0"/>
                    </a:cubicBezTo>
                    <a:cubicBezTo>
                      <a:pt x="5" y="1"/>
                      <a:pt x="6" y="2"/>
                      <a:pt x="6"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6" name="Freeform 2809"/>
              <p:cNvSpPr>
                <a:spLocks noChangeAspect="1"/>
              </p:cNvSpPr>
              <p:nvPr/>
            </p:nvSpPr>
            <p:spPr bwMode="auto">
              <a:xfrm>
                <a:off x="3021" y="1366"/>
                <a:ext cx="6" cy="10"/>
              </a:xfrm>
              <a:custGeom>
                <a:avLst/>
                <a:gdLst>
                  <a:gd name="T0" fmla="*/ 6 w 5"/>
                  <a:gd name="T1" fmla="*/ 1 h 8"/>
                  <a:gd name="T2" fmla="*/ 5 w 5"/>
                  <a:gd name="T3" fmla="*/ 7 h 8"/>
                  <a:gd name="T4" fmla="*/ 1 w 5"/>
                  <a:gd name="T5" fmla="*/ 9 h 8"/>
                  <a:gd name="T6" fmla="*/ 1 w 5"/>
                  <a:gd name="T7" fmla="*/ 3 h 8"/>
                  <a:gd name="T8" fmla="*/ 6 w 5"/>
                  <a:gd name="T9" fmla="*/ 1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5" y="1"/>
                    </a:moveTo>
                    <a:cubicBezTo>
                      <a:pt x="5" y="2"/>
                      <a:pt x="5" y="4"/>
                      <a:pt x="4" y="6"/>
                    </a:cubicBezTo>
                    <a:cubicBezTo>
                      <a:pt x="3" y="7"/>
                      <a:pt x="1" y="8"/>
                      <a:pt x="1" y="7"/>
                    </a:cubicBezTo>
                    <a:cubicBezTo>
                      <a:pt x="0" y="6"/>
                      <a:pt x="0" y="3"/>
                      <a:pt x="1" y="2"/>
                    </a:cubicBezTo>
                    <a:cubicBezTo>
                      <a:pt x="2" y="0"/>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7" name="Freeform 2810"/>
              <p:cNvSpPr>
                <a:spLocks noChangeAspect="1"/>
              </p:cNvSpPr>
              <p:nvPr/>
            </p:nvSpPr>
            <p:spPr bwMode="auto">
              <a:xfrm>
                <a:off x="2763" y="1455"/>
                <a:ext cx="5" cy="4"/>
              </a:xfrm>
              <a:custGeom>
                <a:avLst/>
                <a:gdLst>
                  <a:gd name="T0" fmla="*/ 0 w 4"/>
                  <a:gd name="T1" fmla="*/ 0 h 3"/>
                  <a:gd name="T2" fmla="*/ 4 w 4"/>
                  <a:gd name="T3" fmla="*/ 1 h 3"/>
                  <a:gd name="T4" fmla="*/ 4 w 4"/>
                  <a:gd name="T5" fmla="*/ 3 h 3"/>
                  <a:gd name="T6" fmla="*/ 0 w 4"/>
                  <a:gd name="T7" fmla="*/ 3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0" y="0"/>
                    </a:moveTo>
                    <a:cubicBezTo>
                      <a:pt x="1" y="0"/>
                      <a:pt x="2" y="0"/>
                      <a:pt x="3" y="1"/>
                    </a:cubicBezTo>
                    <a:cubicBezTo>
                      <a:pt x="3" y="1"/>
                      <a:pt x="4" y="2"/>
                      <a:pt x="3" y="2"/>
                    </a:cubicBezTo>
                    <a:cubicBezTo>
                      <a:pt x="3" y="3"/>
                      <a:pt x="1" y="2"/>
                      <a:pt x="0" y="2"/>
                    </a:cubicBezTo>
                    <a:cubicBezTo>
                      <a:pt x="0" y="1"/>
                      <a:pt x="0" y="0"/>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8" name="Freeform 2811"/>
              <p:cNvSpPr>
                <a:spLocks noChangeAspect="1"/>
              </p:cNvSpPr>
              <p:nvPr/>
            </p:nvSpPr>
            <p:spPr bwMode="auto">
              <a:xfrm>
                <a:off x="2762" y="1460"/>
                <a:ext cx="5" cy="5"/>
              </a:xfrm>
              <a:custGeom>
                <a:avLst/>
                <a:gdLst>
                  <a:gd name="T0" fmla="*/ 1 w 4"/>
                  <a:gd name="T1" fmla="*/ 1 h 4"/>
                  <a:gd name="T2" fmla="*/ 4 w 4"/>
                  <a:gd name="T3" fmla="*/ 3 h 4"/>
                  <a:gd name="T4" fmla="*/ 4 w 4"/>
                  <a:gd name="T5" fmla="*/ 5 h 4"/>
                  <a:gd name="T6" fmla="*/ 1 w 4"/>
                  <a:gd name="T7" fmla="*/ 3 h 4"/>
                  <a:gd name="T8" fmla="*/ 1 w 4"/>
                  <a:gd name="T9" fmla="*/ 1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1" y="1"/>
                    </a:moveTo>
                    <a:cubicBezTo>
                      <a:pt x="2" y="1"/>
                      <a:pt x="3" y="1"/>
                      <a:pt x="3" y="2"/>
                    </a:cubicBezTo>
                    <a:cubicBezTo>
                      <a:pt x="4" y="3"/>
                      <a:pt x="4" y="4"/>
                      <a:pt x="3" y="4"/>
                    </a:cubicBezTo>
                    <a:cubicBezTo>
                      <a:pt x="2" y="4"/>
                      <a:pt x="1" y="3"/>
                      <a:pt x="1" y="2"/>
                    </a:cubicBezTo>
                    <a:cubicBezTo>
                      <a:pt x="0" y="1"/>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09" name="Freeform 2812"/>
              <p:cNvSpPr>
                <a:spLocks noChangeAspect="1"/>
              </p:cNvSpPr>
              <p:nvPr/>
            </p:nvSpPr>
            <p:spPr bwMode="auto">
              <a:xfrm>
                <a:off x="2767" y="1443"/>
                <a:ext cx="5" cy="4"/>
              </a:xfrm>
              <a:custGeom>
                <a:avLst/>
                <a:gdLst>
                  <a:gd name="T0" fmla="*/ 1 w 4"/>
                  <a:gd name="T1" fmla="*/ 0 h 3"/>
                  <a:gd name="T2" fmla="*/ 4 w 4"/>
                  <a:gd name="T3" fmla="*/ 1 h 3"/>
                  <a:gd name="T4" fmla="*/ 4 w 4"/>
                  <a:gd name="T5" fmla="*/ 4 h 3"/>
                  <a:gd name="T6" fmla="*/ 1 w 4"/>
                  <a:gd name="T7" fmla="*/ 1 h 3"/>
                  <a:gd name="T8" fmla="*/ 1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1" y="0"/>
                    </a:moveTo>
                    <a:cubicBezTo>
                      <a:pt x="2" y="0"/>
                      <a:pt x="3" y="1"/>
                      <a:pt x="3" y="1"/>
                    </a:cubicBezTo>
                    <a:cubicBezTo>
                      <a:pt x="3" y="2"/>
                      <a:pt x="4" y="3"/>
                      <a:pt x="3" y="3"/>
                    </a:cubicBezTo>
                    <a:cubicBezTo>
                      <a:pt x="2" y="3"/>
                      <a:pt x="1" y="2"/>
                      <a:pt x="1" y="1"/>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0" name="Freeform 2813"/>
              <p:cNvSpPr>
                <a:spLocks noChangeAspect="1"/>
              </p:cNvSpPr>
              <p:nvPr/>
            </p:nvSpPr>
            <p:spPr bwMode="auto">
              <a:xfrm>
                <a:off x="2756" y="1447"/>
                <a:ext cx="5" cy="3"/>
              </a:xfrm>
              <a:custGeom>
                <a:avLst/>
                <a:gdLst>
                  <a:gd name="T0" fmla="*/ 1 w 4"/>
                  <a:gd name="T1" fmla="*/ 0 h 3"/>
                  <a:gd name="T2" fmla="*/ 4 w 4"/>
                  <a:gd name="T3" fmla="*/ 1 h 3"/>
                  <a:gd name="T4" fmla="*/ 4 w 4"/>
                  <a:gd name="T5" fmla="*/ 3 h 3"/>
                  <a:gd name="T6" fmla="*/ 0 w 4"/>
                  <a:gd name="T7" fmla="*/ 2 h 3"/>
                  <a:gd name="T8" fmla="*/ 1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1" y="0"/>
                    </a:moveTo>
                    <a:cubicBezTo>
                      <a:pt x="1" y="0"/>
                      <a:pt x="2" y="1"/>
                      <a:pt x="3" y="1"/>
                    </a:cubicBezTo>
                    <a:cubicBezTo>
                      <a:pt x="3" y="2"/>
                      <a:pt x="4" y="2"/>
                      <a:pt x="3" y="3"/>
                    </a:cubicBezTo>
                    <a:cubicBezTo>
                      <a:pt x="2" y="3"/>
                      <a:pt x="1" y="2"/>
                      <a:pt x="0" y="2"/>
                    </a:cubicBezTo>
                    <a:cubicBezTo>
                      <a:pt x="0" y="1"/>
                      <a:pt x="0"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1" name="Freeform 2814"/>
              <p:cNvSpPr>
                <a:spLocks noChangeAspect="1"/>
              </p:cNvSpPr>
              <p:nvPr/>
            </p:nvSpPr>
            <p:spPr bwMode="auto">
              <a:xfrm>
                <a:off x="2836" y="1483"/>
                <a:ext cx="4" cy="6"/>
              </a:xfrm>
              <a:custGeom>
                <a:avLst/>
                <a:gdLst>
                  <a:gd name="T0" fmla="*/ 3 w 3"/>
                  <a:gd name="T1" fmla="*/ 1 h 5"/>
                  <a:gd name="T2" fmla="*/ 4 w 3"/>
                  <a:gd name="T3" fmla="*/ 4 h 5"/>
                  <a:gd name="T4" fmla="*/ 1 w 3"/>
                  <a:gd name="T5" fmla="*/ 6 h 5"/>
                  <a:gd name="T6" fmla="*/ 0 w 3"/>
                  <a:gd name="T7" fmla="*/ 2 h 5"/>
                  <a:gd name="T8" fmla="*/ 3 w 3"/>
                  <a:gd name="T9" fmla="*/ 1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1"/>
                    </a:moveTo>
                    <a:cubicBezTo>
                      <a:pt x="2" y="1"/>
                      <a:pt x="3" y="2"/>
                      <a:pt x="3" y="3"/>
                    </a:cubicBezTo>
                    <a:cubicBezTo>
                      <a:pt x="3" y="4"/>
                      <a:pt x="2" y="5"/>
                      <a:pt x="1" y="5"/>
                    </a:cubicBezTo>
                    <a:cubicBezTo>
                      <a:pt x="1" y="5"/>
                      <a:pt x="0" y="3"/>
                      <a:pt x="0" y="2"/>
                    </a:cubicBezTo>
                    <a:cubicBezTo>
                      <a:pt x="0" y="1"/>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2" name="Freeform 2815"/>
              <p:cNvSpPr>
                <a:spLocks noChangeAspect="1"/>
              </p:cNvSpPr>
              <p:nvPr/>
            </p:nvSpPr>
            <p:spPr bwMode="auto">
              <a:xfrm>
                <a:off x="2758" y="1444"/>
                <a:ext cx="9" cy="9"/>
              </a:xfrm>
              <a:custGeom>
                <a:avLst/>
                <a:gdLst>
                  <a:gd name="T0" fmla="*/ 0 w 7"/>
                  <a:gd name="T1" fmla="*/ 1 h 7"/>
                  <a:gd name="T2" fmla="*/ 6 w 7"/>
                  <a:gd name="T3" fmla="*/ 5 h 7"/>
                  <a:gd name="T4" fmla="*/ 8 w 7"/>
                  <a:gd name="T5" fmla="*/ 9 h 7"/>
                  <a:gd name="T6" fmla="*/ 4 w 7"/>
                  <a:gd name="T7" fmla="*/ 6 h 7"/>
                  <a:gd name="T8" fmla="*/ 0 w 7"/>
                  <a:gd name="T9" fmla="*/ 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0" y="1"/>
                    </a:moveTo>
                    <a:cubicBezTo>
                      <a:pt x="2" y="0"/>
                      <a:pt x="3" y="2"/>
                      <a:pt x="5" y="4"/>
                    </a:cubicBezTo>
                    <a:cubicBezTo>
                      <a:pt x="5" y="5"/>
                      <a:pt x="7" y="6"/>
                      <a:pt x="6" y="7"/>
                    </a:cubicBezTo>
                    <a:cubicBezTo>
                      <a:pt x="5" y="7"/>
                      <a:pt x="4" y="6"/>
                      <a:pt x="3" y="5"/>
                    </a:cubicBezTo>
                    <a:cubicBezTo>
                      <a:pt x="2" y="4"/>
                      <a:pt x="0" y="2"/>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3" name="Freeform 2816"/>
              <p:cNvSpPr>
                <a:spLocks noChangeAspect="1"/>
              </p:cNvSpPr>
              <p:nvPr/>
            </p:nvSpPr>
            <p:spPr bwMode="auto">
              <a:xfrm>
                <a:off x="2964" y="1424"/>
                <a:ext cx="8" cy="8"/>
              </a:xfrm>
              <a:custGeom>
                <a:avLst/>
                <a:gdLst>
                  <a:gd name="T0" fmla="*/ 1 w 7"/>
                  <a:gd name="T1" fmla="*/ 1 h 7"/>
                  <a:gd name="T2" fmla="*/ 6 w 7"/>
                  <a:gd name="T3" fmla="*/ 5 h 7"/>
                  <a:gd name="T4" fmla="*/ 8 w 7"/>
                  <a:gd name="T5" fmla="*/ 8 h 7"/>
                  <a:gd name="T6" fmla="*/ 3 w 7"/>
                  <a:gd name="T7" fmla="*/ 5 h 7"/>
                  <a:gd name="T8" fmla="*/ 1 w 7"/>
                  <a:gd name="T9" fmla="*/ 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1" y="1"/>
                    </a:moveTo>
                    <a:cubicBezTo>
                      <a:pt x="3" y="0"/>
                      <a:pt x="4" y="2"/>
                      <a:pt x="5" y="4"/>
                    </a:cubicBezTo>
                    <a:cubicBezTo>
                      <a:pt x="6" y="5"/>
                      <a:pt x="7" y="6"/>
                      <a:pt x="7" y="7"/>
                    </a:cubicBezTo>
                    <a:cubicBezTo>
                      <a:pt x="5" y="7"/>
                      <a:pt x="4" y="5"/>
                      <a:pt x="3" y="4"/>
                    </a:cubicBezTo>
                    <a:cubicBezTo>
                      <a:pt x="2" y="3"/>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4" name="Freeform 2817"/>
              <p:cNvSpPr>
                <a:spLocks noChangeAspect="1"/>
              </p:cNvSpPr>
              <p:nvPr/>
            </p:nvSpPr>
            <p:spPr bwMode="auto">
              <a:xfrm>
                <a:off x="2972" y="1407"/>
                <a:ext cx="7" cy="4"/>
              </a:xfrm>
              <a:custGeom>
                <a:avLst/>
                <a:gdLst>
                  <a:gd name="T0" fmla="*/ 0 w 6"/>
                  <a:gd name="T1" fmla="*/ 3 h 3"/>
                  <a:gd name="T2" fmla="*/ 4 w 6"/>
                  <a:gd name="T3" fmla="*/ 0 h 3"/>
                  <a:gd name="T4" fmla="*/ 7 w 6"/>
                  <a:gd name="T5" fmla="*/ 1 h 3"/>
                  <a:gd name="T6" fmla="*/ 4 w 6"/>
                  <a:gd name="T7" fmla="*/ 3 h 3"/>
                  <a:gd name="T8" fmla="*/ 0 w 6"/>
                  <a:gd name="T9" fmla="*/ 3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0" y="2"/>
                    </a:moveTo>
                    <a:cubicBezTo>
                      <a:pt x="0" y="1"/>
                      <a:pt x="2" y="0"/>
                      <a:pt x="3" y="0"/>
                    </a:cubicBezTo>
                    <a:cubicBezTo>
                      <a:pt x="4" y="0"/>
                      <a:pt x="6" y="0"/>
                      <a:pt x="6" y="1"/>
                    </a:cubicBezTo>
                    <a:cubicBezTo>
                      <a:pt x="5" y="2"/>
                      <a:pt x="4" y="2"/>
                      <a:pt x="3" y="2"/>
                    </a:cubicBezTo>
                    <a:cubicBezTo>
                      <a:pt x="2" y="3"/>
                      <a:pt x="0" y="3"/>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5" name="Freeform 2818"/>
              <p:cNvSpPr>
                <a:spLocks noChangeAspect="1"/>
              </p:cNvSpPr>
              <p:nvPr/>
            </p:nvSpPr>
            <p:spPr bwMode="auto">
              <a:xfrm>
                <a:off x="3025" y="1351"/>
                <a:ext cx="5" cy="7"/>
              </a:xfrm>
              <a:custGeom>
                <a:avLst/>
                <a:gdLst>
                  <a:gd name="T0" fmla="*/ 1 w 4"/>
                  <a:gd name="T1" fmla="*/ 6 h 6"/>
                  <a:gd name="T2" fmla="*/ 3 w 4"/>
                  <a:gd name="T3" fmla="*/ 2 h 6"/>
                  <a:gd name="T4" fmla="*/ 5 w 4"/>
                  <a:gd name="T5" fmla="*/ 1 h 6"/>
                  <a:gd name="T6" fmla="*/ 4 w 4"/>
                  <a:gd name="T7" fmla="*/ 5 h 6"/>
                  <a:gd name="T8" fmla="*/ 1 w 4"/>
                  <a:gd name="T9" fmla="*/ 6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1" y="5"/>
                    </a:moveTo>
                    <a:cubicBezTo>
                      <a:pt x="0" y="4"/>
                      <a:pt x="1" y="3"/>
                      <a:pt x="2" y="2"/>
                    </a:cubicBezTo>
                    <a:cubicBezTo>
                      <a:pt x="2" y="1"/>
                      <a:pt x="3" y="0"/>
                      <a:pt x="4" y="1"/>
                    </a:cubicBezTo>
                    <a:cubicBezTo>
                      <a:pt x="4" y="2"/>
                      <a:pt x="3" y="3"/>
                      <a:pt x="3" y="4"/>
                    </a:cubicBezTo>
                    <a:cubicBezTo>
                      <a:pt x="2" y="4"/>
                      <a:pt x="1" y="6"/>
                      <a:pt x="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6" name="Freeform 2819"/>
              <p:cNvSpPr>
                <a:spLocks noChangeAspect="1"/>
              </p:cNvSpPr>
              <p:nvPr/>
            </p:nvSpPr>
            <p:spPr bwMode="auto">
              <a:xfrm>
                <a:off x="3116" y="1248"/>
                <a:ext cx="7" cy="6"/>
              </a:xfrm>
              <a:custGeom>
                <a:avLst/>
                <a:gdLst>
                  <a:gd name="T0" fmla="*/ 1 w 6"/>
                  <a:gd name="T1" fmla="*/ 1 h 5"/>
                  <a:gd name="T2" fmla="*/ 5 w 6"/>
                  <a:gd name="T3" fmla="*/ 2 h 5"/>
                  <a:gd name="T4" fmla="*/ 6 w 6"/>
                  <a:gd name="T5" fmla="*/ 6 h 5"/>
                  <a:gd name="T6" fmla="*/ 2 w 6"/>
                  <a:gd name="T7" fmla="*/ 4 h 5"/>
                  <a:gd name="T8" fmla="*/ 1 w 6"/>
                  <a:gd name="T9" fmla="*/ 1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1" y="1"/>
                    </a:moveTo>
                    <a:cubicBezTo>
                      <a:pt x="2" y="0"/>
                      <a:pt x="3" y="1"/>
                      <a:pt x="4" y="2"/>
                    </a:cubicBezTo>
                    <a:cubicBezTo>
                      <a:pt x="5" y="3"/>
                      <a:pt x="6" y="4"/>
                      <a:pt x="5" y="5"/>
                    </a:cubicBezTo>
                    <a:cubicBezTo>
                      <a:pt x="4" y="5"/>
                      <a:pt x="3" y="4"/>
                      <a:pt x="2" y="3"/>
                    </a:cubicBezTo>
                    <a:cubicBezTo>
                      <a:pt x="2" y="3"/>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7" name="Freeform 2820"/>
              <p:cNvSpPr>
                <a:spLocks noChangeAspect="1"/>
              </p:cNvSpPr>
              <p:nvPr/>
            </p:nvSpPr>
            <p:spPr bwMode="auto">
              <a:xfrm>
                <a:off x="2971" y="1411"/>
                <a:ext cx="7" cy="6"/>
              </a:xfrm>
              <a:custGeom>
                <a:avLst/>
                <a:gdLst>
                  <a:gd name="T0" fmla="*/ 1 w 6"/>
                  <a:gd name="T1" fmla="*/ 5 h 5"/>
                  <a:gd name="T2" fmla="*/ 4 w 6"/>
                  <a:gd name="T3" fmla="*/ 1 h 5"/>
                  <a:gd name="T4" fmla="*/ 7 w 6"/>
                  <a:gd name="T5" fmla="*/ 1 h 5"/>
                  <a:gd name="T6" fmla="*/ 5 w 6"/>
                  <a:gd name="T7" fmla="*/ 5 h 5"/>
                  <a:gd name="T8" fmla="*/ 1 w 6"/>
                  <a:gd name="T9" fmla="*/ 5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1" y="4"/>
                    </a:moveTo>
                    <a:cubicBezTo>
                      <a:pt x="0" y="3"/>
                      <a:pt x="2" y="2"/>
                      <a:pt x="3" y="1"/>
                    </a:cubicBezTo>
                    <a:cubicBezTo>
                      <a:pt x="4" y="1"/>
                      <a:pt x="6" y="0"/>
                      <a:pt x="6" y="1"/>
                    </a:cubicBezTo>
                    <a:cubicBezTo>
                      <a:pt x="6" y="2"/>
                      <a:pt x="5" y="3"/>
                      <a:pt x="4" y="4"/>
                    </a:cubicBezTo>
                    <a:cubicBezTo>
                      <a:pt x="3" y="4"/>
                      <a:pt x="1" y="5"/>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8" name="Freeform 2821"/>
              <p:cNvSpPr>
                <a:spLocks noChangeAspect="1"/>
              </p:cNvSpPr>
              <p:nvPr/>
            </p:nvSpPr>
            <p:spPr bwMode="auto">
              <a:xfrm>
                <a:off x="2762" y="1444"/>
                <a:ext cx="6" cy="6"/>
              </a:xfrm>
              <a:custGeom>
                <a:avLst/>
                <a:gdLst>
                  <a:gd name="T0" fmla="*/ 0 w 5"/>
                  <a:gd name="T1" fmla="*/ 0 h 5"/>
                  <a:gd name="T2" fmla="*/ 5 w 5"/>
                  <a:gd name="T3" fmla="*/ 2 h 5"/>
                  <a:gd name="T4" fmla="*/ 6 w 5"/>
                  <a:gd name="T5" fmla="*/ 6 h 5"/>
                  <a:gd name="T6" fmla="*/ 4 w 5"/>
                  <a:gd name="T7" fmla="*/ 4 h 5"/>
                  <a:gd name="T8" fmla="*/ 0 w 5"/>
                  <a:gd name="T9" fmla="*/ 0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0" y="0"/>
                    </a:moveTo>
                    <a:cubicBezTo>
                      <a:pt x="1" y="0"/>
                      <a:pt x="3" y="2"/>
                      <a:pt x="4" y="2"/>
                    </a:cubicBezTo>
                    <a:cubicBezTo>
                      <a:pt x="5" y="3"/>
                      <a:pt x="5" y="4"/>
                      <a:pt x="5" y="5"/>
                    </a:cubicBezTo>
                    <a:cubicBezTo>
                      <a:pt x="4" y="5"/>
                      <a:pt x="4" y="4"/>
                      <a:pt x="3" y="3"/>
                    </a:cubicBezTo>
                    <a:cubicBezTo>
                      <a:pt x="2" y="2"/>
                      <a:pt x="0" y="1"/>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19" name="Freeform 2822"/>
              <p:cNvSpPr>
                <a:spLocks noChangeAspect="1"/>
              </p:cNvSpPr>
              <p:nvPr/>
            </p:nvSpPr>
            <p:spPr bwMode="auto">
              <a:xfrm>
                <a:off x="3087" y="1557"/>
                <a:ext cx="11" cy="29"/>
              </a:xfrm>
              <a:custGeom>
                <a:avLst/>
                <a:gdLst>
                  <a:gd name="T0" fmla="*/ 11 w 9"/>
                  <a:gd name="T1" fmla="*/ 1 h 24"/>
                  <a:gd name="T2" fmla="*/ 6 w 9"/>
                  <a:gd name="T3" fmla="*/ 19 h 24"/>
                  <a:gd name="T4" fmla="*/ 1 w 9"/>
                  <a:gd name="T5" fmla="*/ 28 h 24"/>
                  <a:gd name="T6" fmla="*/ 1 w 9"/>
                  <a:gd name="T7" fmla="*/ 23 h 24"/>
                  <a:gd name="T8" fmla="*/ 6 w 9"/>
                  <a:gd name="T9" fmla="*/ 6 h 24"/>
                  <a:gd name="T10" fmla="*/ 9 w 9"/>
                  <a:gd name="T11" fmla="*/ 1 h 24"/>
                  <a:gd name="T12" fmla="*/ 11 w 9"/>
                  <a:gd name="T13" fmla="*/ 1 h 24"/>
                  <a:gd name="T14" fmla="*/ 0 60000 65536"/>
                  <a:gd name="T15" fmla="*/ 0 60000 65536"/>
                  <a:gd name="T16" fmla="*/ 0 60000 65536"/>
                  <a:gd name="T17" fmla="*/ 0 60000 65536"/>
                  <a:gd name="T18" fmla="*/ 0 60000 65536"/>
                  <a:gd name="T19" fmla="*/ 0 60000 65536"/>
                  <a:gd name="T20" fmla="*/ 0 60000 65536"/>
                  <a:gd name="T21" fmla="*/ 0 w 9"/>
                  <a:gd name="T22" fmla="*/ 0 h 24"/>
                  <a:gd name="T23" fmla="*/ 9 w 9"/>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4">
                    <a:moveTo>
                      <a:pt x="9" y="1"/>
                    </a:moveTo>
                    <a:cubicBezTo>
                      <a:pt x="8" y="6"/>
                      <a:pt x="7" y="11"/>
                      <a:pt x="5" y="16"/>
                    </a:cubicBezTo>
                    <a:cubicBezTo>
                      <a:pt x="4" y="18"/>
                      <a:pt x="3" y="21"/>
                      <a:pt x="1" y="23"/>
                    </a:cubicBezTo>
                    <a:cubicBezTo>
                      <a:pt x="0" y="24"/>
                      <a:pt x="1" y="20"/>
                      <a:pt x="1" y="19"/>
                    </a:cubicBezTo>
                    <a:cubicBezTo>
                      <a:pt x="2" y="14"/>
                      <a:pt x="4" y="10"/>
                      <a:pt x="5" y="5"/>
                    </a:cubicBezTo>
                    <a:cubicBezTo>
                      <a:pt x="6" y="4"/>
                      <a:pt x="6" y="2"/>
                      <a:pt x="7" y="1"/>
                    </a:cubicBezTo>
                    <a:cubicBezTo>
                      <a:pt x="7" y="1"/>
                      <a:pt x="9" y="0"/>
                      <a:pt x="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0" name="Freeform 2823"/>
              <p:cNvSpPr>
                <a:spLocks noChangeAspect="1"/>
              </p:cNvSpPr>
              <p:nvPr/>
            </p:nvSpPr>
            <p:spPr bwMode="auto">
              <a:xfrm>
                <a:off x="3110" y="1545"/>
                <a:ext cx="18" cy="25"/>
              </a:xfrm>
              <a:custGeom>
                <a:avLst/>
                <a:gdLst>
                  <a:gd name="T0" fmla="*/ 18 w 15"/>
                  <a:gd name="T1" fmla="*/ 1 h 21"/>
                  <a:gd name="T2" fmla="*/ 10 w 15"/>
                  <a:gd name="T3" fmla="*/ 7 h 21"/>
                  <a:gd name="T4" fmla="*/ 10 w 15"/>
                  <a:gd name="T5" fmla="*/ 18 h 21"/>
                  <a:gd name="T6" fmla="*/ 5 w 15"/>
                  <a:gd name="T7" fmla="*/ 25 h 21"/>
                  <a:gd name="T8" fmla="*/ 5 w 15"/>
                  <a:gd name="T9" fmla="*/ 18 h 21"/>
                  <a:gd name="T10" fmla="*/ 2 w 15"/>
                  <a:gd name="T11" fmla="*/ 10 h 21"/>
                  <a:gd name="T12" fmla="*/ 13 w 15"/>
                  <a:gd name="T13" fmla="*/ 0 h 21"/>
                  <a:gd name="T14" fmla="*/ 18 w 15"/>
                  <a:gd name="T15" fmla="*/ 1 h 2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21"/>
                  <a:gd name="T26" fmla="*/ 15 w 15"/>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21">
                    <a:moveTo>
                      <a:pt x="15" y="1"/>
                    </a:moveTo>
                    <a:cubicBezTo>
                      <a:pt x="13" y="3"/>
                      <a:pt x="9" y="3"/>
                      <a:pt x="8" y="6"/>
                    </a:cubicBezTo>
                    <a:cubicBezTo>
                      <a:pt x="7" y="9"/>
                      <a:pt x="9" y="12"/>
                      <a:pt x="8" y="15"/>
                    </a:cubicBezTo>
                    <a:cubicBezTo>
                      <a:pt x="7" y="17"/>
                      <a:pt x="6" y="21"/>
                      <a:pt x="4" y="21"/>
                    </a:cubicBezTo>
                    <a:cubicBezTo>
                      <a:pt x="3" y="21"/>
                      <a:pt x="4" y="17"/>
                      <a:pt x="4" y="15"/>
                    </a:cubicBezTo>
                    <a:cubicBezTo>
                      <a:pt x="3" y="13"/>
                      <a:pt x="0" y="10"/>
                      <a:pt x="2" y="8"/>
                    </a:cubicBezTo>
                    <a:cubicBezTo>
                      <a:pt x="3" y="4"/>
                      <a:pt x="8" y="2"/>
                      <a:pt x="11" y="0"/>
                    </a:cubicBezTo>
                    <a:cubicBezTo>
                      <a:pt x="12" y="0"/>
                      <a:pt x="15" y="0"/>
                      <a:pt x="1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1" name="Freeform 2824"/>
              <p:cNvSpPr>
                <a:spLocks noChangeAspect="1"/>
              </p:cNvSpPr>
              <p:nvPr/>
            </p:nvSpPr>
            <p:spPr bwMode="auto">
              <a:xfrm>
                <a:off x="3128" y="1489"/>
                <a:ext cx="13" cy="9"/>
              </a:xfrm>
              <a:custGeom>
                <a:avLst/>
                <a:gdLst>
                  <a:gd name="T0" fmla="*/ 1 w 11"/>
                  <a:gd name="T1" fmla="*/ 3 h 8"/>
                  <a:gd name="T2" fmla="*/ 6 w 11"/>
                  <a:gd name="T3" fmla="*/ 6 h 8"/>
                  <a:gd name="T4" fmla="*/ 9 w 11"/>
                  <a:gd name="T5" fmla="*/ 1 h 8"/>
                  <a:gd name="T6" fmla="*/ 13 w 11"/>
                  <a:gd name="T7" fmla="*/ 7 h 8"/>
                  <a:gd name="T8" fmla="*/ 8 w 11"/>
                  <a:gd name="T9" fmla="*/ 8 h 8"/>
                  <a:gd name="T10" fmla="*/ 5 w 11"/>
                  <a:gd name="T11" fmla="*/ 7 h 8"/>
                  <a:gd name="T12" fmla="*/ 2 w 11"/>
                  <a:gd name="T13" fmla="*/ 8 h 8"/>
                  <a:gd name="T14" fmla="*/ 1 w 11"/>
                  <a:gd name="T15" fmla="*/ 3 h 8"/>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8"/>
                  <a:gd name="T26" fmla="*/ 11 w 11"/>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8">
                    <a:moveTo>
                      <a:pt x="1" y="3"/>
                    </a:moveTo>
                    <a:cubicBezTo>
                      <a:pt x="2" y="2"/>
                      <a:pt x="4" y="5"/>
                      <a:pt x="5" y="5"/>
                    </a:cubicBezTo>
                    <a:cubicBezTo>
                      <a:pt x="7" y="4"/>
                      <a:pt x="7" y="0"/>
                      <a:pt x="8" y="1"/>
                    </a:cubicBezTo>
                    <a:cubicBezTo>
                      <a:pt x="10" y="1"/>
                      <a:pt x="11" y="4"/>
                      <a:pt x="11" y="6"/>
                    </a:cubicBezTo>
                    <a:cubicBezTo>
                      <a:pt x="11" y="7"/>
                      <a:pt x="9" y="7"/>
                      <a:pt x="7" y="7"/>
                    </a:cubicBezTo>
                    <a:cubicBezTo>
                      <a:pt x="6" y="7"/>
                      <a:pt x="5" y="6"/>
                      <a:pt x="4" y="6"/>
                    </a:cubicBezTo>
                    <a:cubicBezTo>
                      <a:pt x="3" y="6"/>
                      <a:pt x="3" y="8"/>
                      <a:pt x="2" y="7"/>
                    </a:cubicBezTo>
                    <a:cubicBezTo>
                      <a:pt x="1" y="6"/>
                      <a:pt x="0" y="4"/>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2" name="Freeform 2825"/>
              <p:cNvSpPr>
                <a:spLocks noChangeAspect="1"/>
              </p:cNvSpPr>
              <p:nvPr/>
            </p:nvSpPr>
            <p:spPr bwMode="auto">
              <a:xfrm>
                <a:off x="3164" y="1492"/>
                <a:ext cx="10" cy="9"/>
              </a:xfrm>
              <a:custGeom>
                <a:avLst/>
                <a:gdLst>
                  <a:gd name="T0" fmla="*/ 1 w 8"/>
                  <a:gd name="T1" fmla="*/ 1 h 7"/>
                  <a:gd name="T2" fmla="*/ 9 w 8"/>
                  <a:gd name="T3" fmla="*/ 1 h 7"/>
                  <a:gd name="T4" fmla="*/ 9 w 8"/>
                  <a:gd name="T5" fmla="*/ 8 h 7"/>
                  <a:gd name="T6" fmla="*/ 1 w 8"/>
                  <a:gd name="T7" fmla="*/ 6 h 7"/>
                  <a:gd name="T8" fmla="*/ 3 w 8"/>
                  <a:gd name="T9" fmla="*/ 4 h 7"/>
                  <a:gd name="T10" fmla="*/ 1 w 8"/>
                  <a:gd name="T11" fmla="*/ 1 h 7"/>
                  <a:gd name="T12" fmla="*/ 0 60000 65536"/>
                  <a:gd name="T13" fmla="*/ 0 60000 65536"/>
                  <a:gd name="T14" fmla="*/ 0 60000 65536"/>
                  <a:gd name="T15" fmla="*/ 0 60000 65536"/>
                  <a:gd name="T16" fmla="*/ 0 60000 65536"/>
                  <a:gd name="T17" fmla="*/ 0 60000 65536"/>
                  <a:gd name="T18" fmla="*/ 0 w 8"/>
                  <a:gd name="T19" fmla="*/ 0 h 7"/>
                  <a:gd name="T20" fmla="*/ 8 w 8"/>
                  <a:gd name="T21" fmla="*/ 7 h 7"/>
                </a:gdLst>
                <a:ahLst/>
                <a:cxnLst>
                  <a:cxn ang="T12">
                    <a:pos x="T0" y="T1"/>
                  </a:cxn>
                  <a:cxn ang="T13">
                    <a:pos x="T2" y="T3"/>
                  </a:cxn>
                  <a:cxn ang="T14">
                    <a:pos x="T4" y="T5"/>
                  </a:cxn>
                  <a:cxn ang="T15">
                    <a:pos x="T6" y="T7"/>
                  </a:cxn>
                  <a:cxn ang="T16">
                    <a:pos x="T8" y="T9"/>
                  </a:cxn>
                  <a:cxn ang="T17">
                    <a:pos x="T10" y="T11"/>
                  </a:cxn>
                </a:cxnLst>
                <a:rect l="T18" t="T19" r="T20" b="T21"/>
                <a:pathLst>
                  <a:path w="8" h="7">
                    <a:moveTo>
                      <a:pt x="1" y="1"/>
                    </a:moveTo>
                    <a:cubicBezTo>
                      <a:pt x="2" y="1"/>
                      <a:pt x="5" y="0"/>
                      <a:pt x="7" y="1"/>
                    </a:cubicBezTo>
                    <a:cubicBezTo>
                      <a:pt x="8" y="2"/>
                      <a:pt x="8" y="5"/>
                      <a:pt x="7" y="6"/>
                    </a:cubicBezTo>
                    <a:cubicBezTo>
                      <a:pt x="5" y="7"/>
                      <a:pt x="3" y="6"/>
                      <a:pt x="1" y="5"/>
                    </a:cubicBezTo>
                    <a:cubicBezTo>
                      <a:pt x="0" y="5"/>
                      <a:pt x="2" y="4"/>
                      <a:pt x="2" y="3"/>
                    </a:cubicBezTo>
                    <a:cubicBezTo>
                      <a:pt x="2" y="2"/>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3" name="Freeform 2826"/>
              <p:cNvSpPr>
                <a:spLocks noChangeAspect="1"/>
              </p:cNvSpPr>
              <p:nvPr/>
            </p:nvSpPr>
            <p:spPr bwMode="auto">
              <a:xfrm>
                <a:off x="3026" y="1300"/>
                <a:ext cx="7" cy="12"/>
              </a:xfrm>
              <a:custGeom>
                <a:avLst/>
                <a:gdLst>
                  <a:gd name="T0" fmla="*/ 6 w 6"/>
                  <a:gd name="T1" fmla="*/ 1 h 10"/>
                  <a:gd name="T2" fmla="*/ 6 w 6"/>
                  <a:gd name="T3" fmla="*/ 7 h 10"/>
                  <a:gd name="T4" fmla="*/ 2 w 6"/>
                  <a:gd name="T5" fmla="*/ 11 h 10"/>
                  <a:gd name="T6" fmla="*/ 2 w 6"/>
                  <a:gd name="T7" fmla="*/ 5 h 10"/>
                  <a:gd name="T8" fmla="*/ 6 w 6"/>
                  <a:gd name="T9" fmla="*/ 1 h 10"/>
                  <a:gd name="T10" fmla="*/ 0 60000 65536"/>
                  <a:gd name="T11" fmla="*/ 0 60000 65536"/>
                  <a:gd name="T12" fmla="*/ 0 60000 65536"/>
                  <a:gd name="T13" fmla="*/ 0 60000 65536"/>
                  <a:gd name="T14" fmla="*/ 0 60000 65536"/>
                  <a:gd name="T15" fmla="*/ 0 w 6"/>
                  <a:gd name="T16" fmla="*/ 0 h 10"/>
                  <a:gd name="T17" fmla="*/ 6 w 6"/>
                  <a:gd name="T18" fmla="*/ 10 h 10"/>
                </a:gdLst>
                <a:ahLst/>
                <a:cxnLst>
                  <a:cxn ang="T10">
                    <a:pos x="T0" y="T1"/>
                  </a:cxn>
                  <a:cxn ang="T11">
                    <a:pos x="T2" y="T3"/>
                  </a:cxn>
                  <a:cxn ang="T12">
                    <a:pos x="T4" y="T5"/>
                  </a:cxn>
                  <a:cxn ang="T13">
                    <a:pos x="T6" y="T7"/>
                  </a:cxn>
                  <a:cxn ang="T14">
                    <a:pos x="T8" y="T9"/>
                  </a:cxn>
                </a:cxnLst>
                <a:rect l="T15" t="T16" r="T17" b="T18"/>
                <a:pathLst>
                  <a:path w="6" h="10">
                    <a:moveTo>
                      <a:pt x="5" y="1"/>
                    </a:moveTo>
                    <a:cubicBezTo>
                      <a:pt x="6" y="2"/>
                      <a:pt x="6" y="5"/>
                      <a:pt x="5" y="6"/>
                    </a:cubicBezTo>
                    <a:cubicBezTo>
                      <a:pt x="4" y="8"/>
                      <a:pt x="3" y="10"/>
                      <a:pt x="2" y="9"/>
                    </a:cubicBezTo>
                    <a:cubicBezTo>
                      <a:pt x="0" y="8"/>
                      <a:pt x="1" y="5"/>
                      <a:pt x="2" y="4"/>
                    </a:cubicBezTo>
                    <a:cubicBezTo>
                      <a:pt x="2" y="2"/>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4" name="Freeform 2827"/>
              <p:cNvSpPr>
                <a:spLocks noChangeAspect="1"/>
              </p:cNvSpPr>
              <p:nvPr/>
            </p:nvSpPr>
            <p:spPr bwMode="auto">
              <a:xfrm>
                <a:off x="3037" y="1294"/>
                <a:ext cx="7" cy="10"/>
              </a:xfrm>
              <a:custGeom>
                <a:avLst/>
                <a:gdLst>
                  <a:gd name="T0" fmla="*/ 6 w 6"/>
                  <a:gd name="T1" fmla="*/ 1 h 8"/>
                  <a:gd name="T2" fmla="*/ 7 w 6"/>
                  <a:gd name="T3" fmla="*/ 5 h 8"/>
                  <a:gd name="T4" fmla="*/ 2 w 6"/>
                  <a:gd name="T5" fmla="*/ 9 h 8"/>
                  <a:gd name="T6" fmla="*/ 1 w 6"/>
                  <a:gd name="T7" fmla="*/ 3 h 8"/>
                  <a:gd name="T8" fmla="*/ 6 w 6"/>
                  <a:gd name="T9" fmla="*/ 1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5" y="1"/>
                    </a:moveTo>
                    <a:cubicBezTo>
                      <a:pt x="6" y="1"/>
                      <a:pt x="6" y="3"/>
                      <a:pt x="6" y="4"/>
                    </a:cubicBezTo>
                    <a:cubicBezTo>
                      <a:pt x="5" y="5"/>
                      <a:pt x="3" y="8"/>
                      <a:pt x="2" y="7"/>
                    </a:cubicBezTo>
                    <a:cubicBezTo>
                      <a:pt x="0" y="6"/>
                      <a:pt x="0" y="3"/>
                      <a:pt x="1" y="2"/>
                    </a:cubicBezTo>
                    <a:cubicBezTo>
                      <a:pt x="2" y="1"/>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5" name="Freeform 2828"/>
              <p:cNvSpPr>
                <a:spLocks noChangeAspect="1"/>
              </p:cNvSpPr>
              <p:nvPr/>
            </p:nvSpPr>
            <p:spPr bwMode="auto">
              <a:xfrm>
                <a:off x="3048" y="1291"/>
                <a:ext cx="9" cy="11"/>
              </a:xfrm>
              <a:custGeom>
                <a:avLst/>
                <a:gdLst>
                  <a:gd name="T0" fmla="*/ 8 w 8"/>
                  <a:gd name="T1" fmla="*/ 1 h 9"/>
                  <a:gd name="T2" fmla="*/ 3 w 8"/>
                  <a:gd name="T3" fmla="*/ 2 h 9"/>
                  <a:gd name="T4" fmla="*/ 1 w 8"/>
                  <a:gd name="T5" fmla="*/ 9 h 9"/>
                  <a:gd name="T6" fmla="*/ 8 w 8"/>
                  <a:gd name="T7" fmla="*/ 6 h 9"/>
                  <a:gd name="T8" fmla="*/ 8 w 8"/>
                  <a:gd name="T9" fmla="*/ 1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7" y="1"/>
                    </a:moveTo>
                    <a:cubicBezTo>
                      <a:pt x="6" y="0"/>
                      <a:pt x="4" y="1"/>
                      <a:pt x="3" y="2"/>
                    </a:cubicBezTo>
                    <a:cubicBezTo>
                      <a:pt x="1" y="3"/>
                      <a:pt x="0" y="6"/>
                      <a:pt x="1" y="7"/>
                    </a:cubicBezTo>
                    <a:cubicBezTo>
                      <a:pt x="3" y="9"/>
                      <a:pt x="5" y="6"/>
                      <a:pt x="7" y="5"/>
                    </a:cubicBezTo>
                    <a:cubicBezTo>
                      <a:pt x="7" y="4"/>
                      <a:pt x="8" y="2"/>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6" name="Freeform 2829"/>
              <p:cNvSpPr>
                <a:spLocks noChangeAspect="1"/>
              </p:cNvSpPr>
              <p:nvPr/>
            </p:nvSpPr>
            <p:spPr bwMode="auto">
              <a:xfrm>
                <a:off x="3099" y="1258"/>
                <a:ext cx="9" cy="8"/>
              </a:xfrm>
              <a:custGeom>
                <a:avLst/>
                <a:gdLst>
                  <a:gd name="T0" fmla="*/ 8 w 7"/>
                  <a:gd name="T1" fmla="*/ 0 h 6"/>
                  <a:gd name="T2" fmla="*/ 4 w 7"/>
                  <a:gd name="T3" fmla="*/ 1 h 6"/>
                  <a:gd name="T4" fmla="*/ 1 w 7"/>
                  <a:gd name="T5" fmla="*/ 7 h 6"/>
                  <a:gd name="T6" fmla="*/ 8 w 7"/>
                  <a:gd name="T7" fmla="*/ 4 h 6"/>
                  <a:gd name="T8" fmla="*/ 8 w 7"/>
                  <a:gd name="T9" fmla="*/ 0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0"/>
                    </a:moveTo>
                    <a:cubicBezTo>
                      <a:pt x="5" y="0"/>
                      <a:pt x="4" y="0"/>
                      <a:pt x="3" y="1"/>
                    </a:cubicBezTo>
                    <a:cubicBezTo>
                      <a:pt x="2" y="2"/>
                      <a:pt x="0" y="4"/>
                      <a:pt x="1" y="5"/>
                    </a:cubicBezTo>
                    <a:cubicBezTo>
                      <a:pt x="3" y="6"/>
                      <a:pt x="4" y="4"/>
                      <a:pt x="6" y="3"/>
                    </a:cubicBezTo>
                    <a:cubicBezTo>
                      <a:pt x="6" y="2"/>
                      <a:pt x="7" y="1"/>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7" name="Freeform 2830"/>
              <p:cNvSpPr>
                <a:spLocks noChangeAspect="1"/>
              </p:cNvSpPr>
              <p:nvPr/>
            </p:nvSpPr>
            <p:spPr bwMode="auto">
              <a:xfrm>
                <a:off x="3108" y="1254"/>
                <a:ext cx="8" cy="7"/>
              </a:xfrm>
              <a:custGeom>
                <a:avLst/>
                <a:gdLst>
                  <a:gd name="T0" fmla="*/ 7 w 7"/>
                  <a:gd name="T1" fmla="*/ 0 h 6"/>
                  <a:gd name="T2" fmla="*/ 3 w 7"/>
                  <a:gd name="T3" fmla="*/ 1 h 6"/>
                  <a:gd name="T4" fmla="*/ 1 w 7"/>
                  <a:gd name="T5" fmla="*/ 6 h 6"/>
                  <a:gd name="T6" fmla="*/ 7 w 7"/>
                  <a:gd name="T7" fmla="*/ 4 h 6"/>
                  <a:gd name="T8" fmla="*/ 7 w 7"/>
                  <a:gd name="T9" fmla="*/ 0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0"/>
                    </a:moveTo>
                    <a:cubicBezTo>
                      <a:pt x="5" y="0"/>
                      <a:pt x="4" y="0"/>
                      <a:pt x="3" y="1"/>
                    </a:cubicBezTo>
                    <a:cubicBezTo>
                      <a:pt x="2" y="2"/>
                      <a:pt x="0" y="4"/>
                      <a:pt x="1" y="5"/>
                    </a:cubicBezTo>
                    <a:cubicBezTo>
                      <a:pt x="2" y="6"/>
                      <a:pt x="4" y="4"/>
                      <a:pt x="6" y="3"/>
                    </a:cubicBezTo>
                    <a:cubicBezTo>
                      <a:pt x="6" y="2"/>
                      <a:pt x="7" y="1"/>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8" name="Freeform 2831"/>
              <p:cNvSpPr>
                <a:spLocks noChangeAspect="1"/>
              </p:cNvSpPr>
              <p:nvPr/>
            </p:nvSpPr>
            <p:spPr bwMode="auto">
              <a:xfrm>
                <a:off x="3062" y="1269"/>
                <a:ext cx="12" cy="16"/>
              </a:xfrm>
              <a:custGeom>
                <a:avLst/>
                <a:gdLst>
                  <a:gd name="T0" fmla="*/ 8 w 10"/>
                  <a:gd name="T1" fmla="*/ 0 h 13"/>
                  <a:gd name="T2" fmla="*/ 11 w 10"/>
                  <a:gd name="T3" fmla="*/ 7 h 13"/>
                  <a:gd name="T4" fmla="*/ 1 w 10"/>
                  <a:gd name="T5" fmla="*/ 10 h 13"/>
                  <a:gd name="T6" fmla="*/ 0 w 10"/>
                  <a:gd name="T7" fmla="*/ 15 h 13"/>
                  <a:gd name="T8" fmla="*/ 1 w 10"/>
                  <a:gd name="T9" fmla="*/ 6 h 13"/>
                  <a:gd name="T10" fmla="*/ 8 w 10"/>
                  <a:gd name="T11" fmla="*/ 0 h 13"/>
                  <a:gd name="T12" fmla="*/ 0 60000 65536"/>
                  <a:gd name="T13" fmla="*/ 0 60000 65536"/>
                  <a:gd name="T14" fmla="*/ 0 60000 65536"/>
                  <a:gd name="T15" fmla="*/ 0 60000 65536"/>
                  <a:gd name="T16" fmla="*/ 0 60000 65536"/>
                  <a:gd name="T17" fmla="*/ 0 60000 65536"/>
                  <a:gd name="T18" fmla="*/ 0 w 10"/>
                  <a:gd name="T19" fmla="*/ 0 h 13"/>
                  <a:gd name="T20" fmla="*/ 10 w 1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0" h="13">
                    <a:moveTo>
                      <a:pt x="7" y="0"/>
                    </a:moveTo>
                    <a:cubicBezTo>
                      <a:pt x="9" y="0"/>
                      <a:pt x="10" y="4"/>
                      <a:pt x="9" y="6"/>
                    </a:cubicBezTo>
                    <a:cubicBezTo>
                      <a:pt x="7" y="8"/>
                      <a:pt x="3" y="7"/>
                      <a:pt x="1" y="8"/>
                    </a:cubicBezTo>
                    <a:cubicBezTo>
                      <a:pt x="0" y="9"/>
                      <a:pt x="0" y="13"/>
                      <a:pt x="0" y="12"/>
                    </a:cubicBezTo>
                    <a:cubicBezTo>
                      <a:pt x="0" y="10"/>
                      <a:pt x="0" y="7"/>
                      <a:pt x="1" y="5"/>
                    </a:cubicBezTo>
                    <a:cubicBezTo>
                      <a:pt x="2" y="3"/>
                      <a:pt x="4" y="0"/>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29" name="Freeform 2832"/>
              <p:cNvSpPr>
                <a:spLocks noChangeAspect="1"/>
              </p:cNvSpPr>
              <p:nvPr/>
            </p:nvSpPr>
            <p:spPr bwMode="auto">
              <a:xfrm>
                <a:off x="3050" y="1275"/>
                <a:ext cx="10" cy="15"/>
              </a:xfrm>
              <a:custGeom>
                <a:avLst/>
                <a:gdLst>
                  <a:gd name="T0" fmla="*/ 9 w 8"/>
                  <a:gd name="T1" fmla="*/ 3 h 12"/>
                  <a:gd name="T2" fmla="*/ 10 w 8"/>
                  <a:gd name="T3" fmla="*/ 13 h 12"/>
                  <a:gd name="T4" fmla="*/ 5 w 8"/>
                  <a:gd name="T5" fmla="*/ 15 h 12"/>
                  <a:gd name="T6" fmla="*/ 5 w 8"/>
                  <a:gd name="T7" fmla="*/ 11 h 12"/>
                  <a:gd name="T8" fmla="*/ 1 w 8"/>
                  <a:gd name="T9" fmla="*/ 11 h 12"/>
                  <a:gd name="T10" fmla="*/ 3 w 8"/>
                  <a:gd name="T11" fmla="*/ 8 h 12"/>
                  <a:gd name="T12" fmla="*/ 6 w 8"/>
                  <a:gd name="T13" fmla="*/ 8 h 12"/>
                  <a:gd name="T14" fmla="*/ 9 w 8"/>
                  <a:gd name="T15" fmla="*/ 3 h 12"/>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12"/>
                  <a:gd name="T26" fmla="*/ 8 w 8"/>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12">
                    <a:moveTo>
                      <a:pt x="7" y="2"/>
                    </a:moveTo>
                    <a:cubicBezTo>
                      <a:pt x="8" y="4"/>
                      <a:pt x="8" y="7"/>
                      <a:pt x="8" y="10"/>
                    </a:cubicBezTo>
                    <a:cubicBezTo>
                      <a:pt x="7" y="11"/>
                      <a:pt x="6" y="12"/>
                      <a:pt x="4" y="12"/>
                    </a:cubicBezTo>
                    <a:cubicBezTo>
                      <a:pt x="3" y="12"/>
                      <a:pt x="5" y="10"/>
                      <a:pt x="4" y="9"/>
                    </a:cubicBezTo>
                    <a:cubicBezTo>
                      <a:pt x="3" y="9"/>
                      <a:pt x="1" y="10"/>
                      <a:pt x="1" y="9"/>
                    </a:cubicBezTo>
                    <a:cubicBezTo>
                      <a:pt x="0" y="8"/>
                      <a:pt x="1" y="6"/>
                      <a:pt x="2" y="6"/>
                    </a:cubicBezTo>
                    <a:cubicBezTo>
                      <a:pt x="2" y="5"/>
                      <a:pt x="4" y="6"/>
                      <a:pt x="5" y="6"/>
                    </a:cubicBezTo>
                    <a:cubicBezTo>
                      <a:pt x="6" y="5"/>
                      <a:pt x="6" y="0"/>
                      <a:pt x="7"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0" name="Freeform 2833"/>
              <p:cNvSpPr>
                <a:spLocks noChangeAspect="1"/>
              </p:cNvSpPr>
              <p:nvPr/>
            </p:nvSpPr>
            <p:spPr bwMode="auto">
              <a:xfrm>
                <a:off x="3083" y="1264"/>
                <a:ext cx="13" cy="16"/>
              </a:xfrm>
              <a:custGeom>
                <a:avLst/>
                <a:gdLst>
                  <a:gd name="T0" fmla="*/ 13 w 11"/>
                  <a:gd name="T1" fmla="*/ 1 h 13"/>
                  <a:gd name="T2" fmla="*/ 11 w 11"/>
                  <a:gd name="T3" fmla="*/ 11 h 13"/>
                  <a:gd name="T4" fmla="*/ 7 w 11"/>
                  <a:gd name="T5" fmla="*/ 12 h 13"/>
                  <a:gd name="T6" fmla="*/ 4 w 11"/>
                  <a:gd name="T7" fmla="*/ 11 h 13"/>
                  <a:gd name="T8" fmla="*/ 2 w 11"/>
                  <a:gd name="T9" fmla="*/ 16 h 13"/>
                  <a:gd name="T10" fmla="*/ 1 w 11"/>
                  <a:gd name="T11" fmla="*/ 10 h 13"/>
                  <a:gd name="T12" fmla="*/ 1 w 11"/>
                  <a:gd name="T13" fmla="*/ 4 h 13"/>
                  <a:gd name="T14" fmla="*/ 9 w 11"/>
                  <a:gd name="T15" fmla="*/ 1 h 13"/>
                  <a:gd name="T16" fmla="*/ 13 w 11"/>
                  <a:gd name="T17" fmla="*/ 1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3"/>
                  <a:gd name="T29" fmla="*/ 11 w 1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3">
                    <a:moveTo>
                      <a:pt x="11" y="1"/>
                    </a:moveTo>
                    <a:cubicBezTo>
                      <a:pt x="11" y="4"/>
                      <a:pt x="11" y="7"/>
                      <a:pt x="9" y="9"/>
                    </a:cubicBezTo>
                    <a:cubicBezTo>
                      <a:pt x="9" y="10"/>
                      <a:pt x="7" y="10"/>
                      <a:pt x="6" y="10"/>
                    </a:cubicBezTo>
                    <a:cubicBezTo>
                      <a:pt x="5" y="10"/>
                      <a:pt x="4" y="9"/>
                      <a:pt x="3" y="9"/>
                    </a:cubicBezTo>
                    <a:cubicBezTo>
                      <a:pt x="2" y="10"/>
                      <a:pt x="3" y="13"/>
                      <a:pt x="2" y="13"/>
                    </a:cubicBezTo>
                    <a:cubicBezTo>
                      <a:pt x="0" y="12"/>
                      <a:pt x="1" y="10"/>
                      <a:pt x="1" y="8"/>
                    </a:cubicBezTo>
                    <a:cubicBezTo>
                      <a:pt x="1" y="7"/>
                      <a:pt x="0" y="4"/>
                      <a:pt x="1" y="3"/>
                    </a:cubicBezTo>
                    <a:cubicBezTo>
                      <a:pt x="3" y="1"/>
                      <a:pt x="6" y="1"/>
                      <a:pt x="8" y="1"/>
                    </a:cubicBezTo>
                    <a:cubicBezTo>
                      <a:pt x="9" y="0"/>
                      <a:pt x="11" y="0"/>
                      <a:pt x="1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1" name="Freeform 2834"/>
              <p:cNvSpPr>
                <a:spLocks noChangeAspect="1"/>
              </p:cNvSpPr>
              <p:nvPr/>
            </p:nvSpPr>
            <p:spPr bwMode="auto">
              <a:xfrm>
                <a:off x="3149" y="1232"/>
                <a:ext cx="20" cy="11"/>
              </a:xfrm>
              <a:custGeom>
                <a:avLst/>
                <a:gdLst>
                  <a:gd name="T0" fmla="*/ 19 w 17"/>
                  <a:gd name="T1" fmla="*/ 1 h 9"/>
                  <a:gd name="T2" fmla="*/ 12 w 17"/>
                  <a:gd name="T3" fmla="*/ 9 h 9"/>
                  <a:gd name="T4" fmla="*/ 1 w 17"/>
                  <a:gd name="T5" fmla="*/ 9 h 9"/>
                  <a:gd name="T6" fmla="*/ 7 w 17"/>
                  <a:gd name="T7" fmla="*/ 4 h 9"/>
                  <a:gd name="T8" fmla="*/ 14 w 17"/>
                  <a:gd name="T9" fmla="*/ 2 h 9"/>
                  <a:gd name="T10" fmla="*/ 19 w 17"/>
                  <a:gd name="T11" fmla="*/ 1 h 9"/>
                  <a:gd name="T12" fmla="*/ 0 60000 65536"/>
                  <a:gd name="T13" fmla="*/ 0 60000 65536"/>
                  <a:gd name="T14" fmla="*/ 0 60000 65536"/>
                  <a:gd name="T15" fmla="*/ 0 60000 65536"/>
                  <a:gd name="T16" fmla="*/ 0 60000 65536"/>
                  <a:gd name="T17" fmla="*/ 0 60000 65536"/>
                  <a:gd name="T18" fmla="*/ 0 w 17"/>
                  <a:gd name="T19" fmla="*/ 0 h 9"/>
                  <a:gd name="T20" fmla="*/ 17 w 17"/>
                  <a:gd name="T21" fmla="*/ 9 h 9"/>
                </a:gdLst>
                <a:ahLst/>
                <a:cxnLst>
                  <a:cxn ang="T12">
                    <a:pos x="T0" y="T1"/>
                  </a:cxn>
                  <a:cxn ang="T13">
                    <a:pos x="T2" y="T3"/>
                  </a:cxn>
                  <a:cxn ang="T14">
                    <a:pos x="T4" y="T5"/>
                  </a:cxn>
                  <a:cxn ang="T15">
                    <a:pos x="T6" y="T7"/>
                  </a:cxn>
                  <a:cxn ang="T16">
                    <a:pos x="T8" y="T9"/>
                  </a:cxn>
                  <a:cxn ang="T17">
                    <a:pos x="T10" y="T11"/>
                  </a:cxn>
                </a:cxnLst>
                <a:rect l="T18" t="T19" r="T20" b="T21"/>
                <a:pathLst>
                  <a:path w="17" h="9">
                    <a:moveTo>
                      <a:pt x="16" y="1"/>
                    </a:moveTo>
                    <a:cubicBezTo>
                      <a:pt x="15" y="4"/>
                      <a:pt x="13" y="6"/>
                      <a:pt x="10" y="7"/>
                    </a:cubicBezTo>
                    <a:cubicBezTo>
                      <a:pt x="7" y="8"/>
                      <a:pt x="3" y="9"/>
                      <a:pt x="1" y="7"/>
                    </a:cubicBezTo>
                    <a:cubicBezTo>
                      <a:pt x="0" y="6"/>
                      <a:pt x="4" y="4"/>
                      <a:pt x="6" y="3"/>
                    </a:cubicBezTo>
                    <a:cubicBezTo>
                      <a:pt x="7" y="2"/>
                      <a:pt x="10" y="2"/>
                      <a:pt x="12" y="2"/>
                    </a:cubicBezTo>
                    <a:cubicBezTo>
                      <a:pt x="13" y="2"/>
                      <a:pt x="17" y="0"/>
                      <a:pt x="1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2" name="Freeform 2835"/>
              <p:cNvSpPr>
                <a:spLocks noChangeAspect="1"/>
              </p:cNvSpPr>
              <p:nvPr/>
            </p:nvSpPr>
            <p:spPr bwMode="auto">
              <a:xfrm>
                <a:off x="3161" y="1238"/>
                <a:ext cx="9" cy="10"/>
              </a:xfrm>
              <a:custGeom>
                <a:avLst/>
                <a:gdLst>
                  <a:gd name="T0" fmla="*/ 3 w 8"/>
                  <a:gd name="T1" fmla="*/ 3 h 8"/>
                  <a:gd name="T2" fmla="*/ 0 w 8"/>
                  <a:gd name="T3" fmla="*/ 5 h 8"/>
                  <a:gd name="T4" fmla="*/ 2 w 8"/>
                  <a:gd name="T5" fmla="*/ 10 h 8"/>
                  <a:gd name="T6" fmla="*/ 8 w 8"/>
                  <a:gd name="T7" fmla="*/ 4 h 8"/>
                  <a:gd name="T8" fmla="*/ 8 w 8"/>
                  <a:gd name="T9" fmla="*/ 0 h 8"/>
                  <a:gd name="T10" fmla="*/ 3 w 8"/>
                  <a:gd name="T11" fmla="*/ 3 h 8"/>
                  <a:gd name="T12" fmla="*/ 0 60000 65536"/>
                  <a:gd name="T13" fmla="*/ 0 60000 65536"/>
                  <a:gd name="T14" fmla="*/ 0 60000 65536"/>
                  <a:gd name="T15" fmla="*/ 0 60000 65536"/>
                  <a:gd name="T16" fmla="*/ 0 60000 65536"/>
                  <a:gd name="T17" fmla="*/ 0 60000 65536"/>
                  <a:gd name="T18" fmla="*/ 0 w 8"/>
                  <a:gd name="T19" fmla="*/ 0 h 8"/>
                  <a:gd name="T20" fmla="*/ 8 w 8"/>
                  <a:gd name="T21" fmla="*/ 8 h 8"/>
                </a:gdLst>
                <a:ahLst/>
                <a:cxnLst>
                  <a:cxn ang="T12">
                    <a:pos x="T0" y="T1"/>
                  </a:cxn>
                  <a:cxn ang="T13">
                    <a:pos x="T2" y="T3"/>
                  </a:cxn>
                  <a:cxn ang="T14">
                    <a:pos x="T4" y="T5"/>
                  </a:cxn>
                  <a:cxn ang="T15">
                    <a:pos x="T6" y="T7"/>
                  </a:cxn>
                  <a:cxn ang="T16">
                    <a:pos x="T8" y="T9"/>
                  </a:cxn>
                  <a:cxn ang="T17">
                    <a:pos x="T10" y="T11"/>
                  </a:cxn>
                </a:cxnLst>
                <a:rect l="T18" t="T19" r="T20" b="T21"/>
                <a:pathLst>
                  <a:path w="8" h="8">
                    <a:moveTo>
                      <a:pt x="3" y="2"/>
                    </a:moveTo>
                    <a:cubicBezTo>
                      <a:pt x="2" y="3"/>
                      <a:pt x="0" y="3"/>
                      <a:pt x="0" y="4"/>
                    </a:cubicBezTo>
                    <a:cubicBezTo>
                      <a:pt x="0" y="5"/>
                      <a:pt x="1" y="8"/>
                      <a:pt x="2" y="8"/>
                    </a:cubicBezTo>
                    <a:cubicBezTo>
                      <a:pt x="4" y="8"/>
                      <a:pt x="6" y="5"/>
                      <a:pt x="7" y="3"/>
                    </a:cubicBezTo>
                    <a:cubicBezTo>
                      <a:pt x="8" y="3"/>
                      <a:pt x="8" y="1"/>
                      <a:pt x="7" y="0"/>
                    </a:cubicBezTo>
                    <a:cubicBezTo>
                      <a:pt x="6" y="0"/>
                      <a:pt x="4" y="2"/>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3" name="Freeform 2836"/>
              <p:cNvSpPr>
                <a:spLocks noChangeAspect="1"/>
              </p:cNvSpPr>
              <p:nvPr/>
            </p:nvSpPr>
            <p:spPr bwMode="auto">
              <a:xfrm>
                <a:off x="3065" y="1816"/>
                <a:ext cx="3" cy="16"/>
              </a:xfrm>
              <a:custGeom>
                <a:avLst/>
                <a:gdLst>
                  <a:gd name="T0" fmla="*/ 2 w 3"/>
                  <a:gd name="T1" fmla="*/ 1 h 13"/>
                  <a:gd name="T2" fmla="*/ 2 w 3"/>
                  <a:gd name="T3" fmla="*/ 16 h 13"/>
                  <a:gd name="T4" fmla="*/ 1 w 3"/>
                  <a:gd name="T5" fmla="*/ 9 h 13"/>
                  <a:gd name="T6" fmla="*/ 2 w 3"/>
                  <a:gd name="T7" fmla="*/ 1 h 13"/>
                  <a:gd name="T8" fmla="*/ 0 60000 65536"/>
                  <a:gd name="T9" fmla="*/ 0 60000 65536"/>
                  <a:gd name="T10" fmla="*/ 0 60000 65536"/>
                  <a:gd name="T11" fmla="*/ 0 60000 65536"/>
                  <a:gd name="T12" fmla="*/ 0 w 3"/>
                  <a:gd name="T13" fmla="*/ 0 h 13"/>
                  <a:gd name="T14" fmla="*/ 3 w 3"/>
                  <a:gd name="T15" fmla="*/ 13 h 13"/>
                </a:gdLst>
                <a:ahLst/>
                <a:cxnLst>
                  <a:cxn ang="T8">
                    <a:pos x="T0" y="T1"/>
                  </a:cxn>
                  <a:cxn ang="T9">
                    <a:pos x="T2" y="T3"/>
                  </a:cxn>
                  <a:cxn ang="T10">
                    <a:pos x="T4" y="T5"/>
                  </a:cxn>
                  <a:cxn ang="T11">
                    <a:pos x="T6" y="T7"/>
                  </a:cxn>
                </a:cxnLst>
                <a:rect l="T12" t="T13" r="T14" b="T15"/>
                <a:pathLst>
                  <a:path w="3" h="13">
                    <a:moveTo>
                      <a:pt x="2" y="1"/>
                    </a:moveTo>
                    <a:cubicBezTo>
                      <a:pt x="2" y="5"/>
                      <a:pt x="3" y="9"/>
                      <a:pt x="2" y="13"/>
                    </a:cubicBezTo>
                    <a:cubicBezTo>
                      <a:pt x="1" y="12"/>
                      <a:pt x="0" y="9"/>
                      <a:pt x="1" y="7"/>
                    </a:cubicBezTo>
                    <a:cubicBezTo>
                      <a:pt x="1" y="6"/>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4" name="Freeform 2837"/>
              <p:cNvSpPr>
                <a:spLocks noChangeAspect="1"/>
              </p:cNvSpPr>
              <p:nvPr/>
            </p:nvSpPr>
            <p:spPr bwMode="auto">
              <a:xfrm>
                <a:off x="3072" y="1837"/>
                <a:ext cx="9" cy="9"/>
              </a:xfrm>
              <a:custGeom>
                <a:avLst/>
                <a:gdLst>
                  <a:gd name="T0" fmla="*/ 1 w 8"/>
                  <a:gd name="T1" fmla="*/ 1 h 8"/>
                  <a:gd name="T2" fmla="*/ 9 w 8"/>
                  <a:gd name="T3" fmla="*/ 9 h 8"/>
                  <a:gd name="T4" fmla="*/ 5 w 8"/>
                  <a:gd name="T5" fmla="*/ 6 h 8"/>
                  <a:gd name="T6" fmla="*/ 1 w 8"/>
                  <a:gd name="T7" fmla="*/ 1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1" y="1"/>
                    </a:moveTo>
                    <a:cubicBezTo>
                      <a:pt x="4" y="3"/>
                      <a:pt x="7" y="5"/>
                      <a:pt x="8" y="8"/>
                    </a:cubicBezTo>
                    <a:cubicBezTo>
                      <a:pt x="7" y="7"/>
                      <a:pt x="5" y="6"/>
                      <a:pt x="4" y="5"/>
                    </a:cubicBezTo>
                    <a:cubicBezTo>
                      <a:pt x="3" y="4"/>
                      <a:pt x="0"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5" name="Freeform 2838"/>
              <p:cNvSpPr>
                <a:spLocks noChangeAspect="1"/>
              </p:cNvSpPr>
              <p:nvPr/>
            </p:nvSpPr>
            <p:spPr bwMode="auto">
              <a:xfrm>
                <a:off x="3069" y="1826"/>
                <a:ext cx="8" cy="7"/>
              </a:xfrm>
              <a:custGeom>
                <a:avLst/>
                <a:gdLst>
                  <a:gd name="T0" fmla="*/ 1 w 6"/>
                  <a:gd name="T1" fmla="*/ 1 h 6"/>
                  <a:gd name="T2" fmla="*/ 8 w 6"/>
                  <a:gd name="T3" fmla="*/ 7 h 6"/>
                  <a:gd name="T4" fmla="*/ 4 w 6"/>
                  <a:gd name="T5" fmla="*/ 5 h 6"/>
                  <a:gd name="T6" fmla="*/ 1 w 6"/>
                  <a:gd name="T7" fmla="*/ 1 h 6"/>
                  <a:gd name="T8" fmla="*/ 0 60000 65536"/>
                  <a:gd name="T9" fmla="*/ 0 60000 65536"/>
                  <a:gd name="T10" fmla="*/ 0 60000 65536"/>
                  <a:gd name="T11" fmla="*/ 0 60000 65536"/>
                  <a:gd name="T12" fmla="*/ 0 w 6"/>
                  <a:gd name="T13" fmla="*/ 0 h 6"/>
                  <a:gd name="T14" fmla="*/ 6 w 6"/>
                  <a:gd name="T15" fmla="*/ 6 h 6"/>
                </a:gdLst>
                <a:ahLst/>
                <a:cxnLst>
                  <a:cxn ang="T8">
                    <a:pos x="T0" y="T1"/>
                  </a:cxn>
                  <a:cxn ang="T9">
                    <a:pos x="T2" y="T3"/>
                  </a:cxn>
                  <a:cxn ang="T10">
                    <a:pos x="T4" y="T5"/>
                  </a:cxn>
                  <a:cxn ang="T11">
                    <a:pos x="T6" y="T7"/>
                  </a:cxn>
                </a:cxnLst>
                <a:rect l="T12" t="T13" r="T14" b="T15"/>
                <a:pathLst>
                  <a:path w="6" h="6">
                    <a:moveTo>
                      <a:pt x="1" y="1"/>
                    </a:moveTo>
                    <a:cubicBezTo>
                      <a:pt x="3" y="2"/>
                      <a:pt x="5" y="4"/>
                      <a:pt x="6" y="6"/>
                    </a:cubicBezTo>
                    <a:cubicBezTo>
                      <a:pt x="5" y="6"/>
                      <a:pt x="3" y="5"/>
                      <a:pt x="3" y="4"/>
                    </a:cubicBezTo>
                    <a:cubicBezTo>
                      <a:pt x="2" y="3"/>
                      <a:pt x="0"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6" name="Freeform 2839"/>
              <p:cNvSpPr>
                <a:spLocks noChangeAspect="1"/>
              </p:cNvSpPr>
              <p:nvPr/>
            </p:nvSpPr>
            <p:spPr bwMode="auto">
              <a:xfrm>
                <a:off x="3097" y="1857"/>
                <a:ext cx="10" cy="3"/>
              </a:xfrm>
              <a:custGeom>
                <a:avLst/>
                <a:gdLst>
                  <a:gd name="T0" fmla="*/ 0 w 8"/>
                  <a:gd name="T1" fmla="*/ 0 h 2"/>
                  <a:gd name="T2" fmla="*/ 10 w 8"/>
                  <a:gd name="T3" fmla="*/ 3 h 2"/>
                  <a:gd name="T4" fmla="*/ 5 w 8"/>
                  <a:gd name="T5" fmla="*/ 3 h 2"/>
                  <a:gd name="T6" fmla="*/ 0 w 8"/>
                  <a:gd name="T7" fmla="*/ 0 h 2"/>
                  <a:gd name="T8" fmla="*/ 0 60000 65536"/>
                  <a:gd name="T9" fmla="*/ 0 60000 65536"/>
                  <a:gd name="T10" fmla="*/ 0 60000 65536"/>
                  <a:gd name="T11" fmla="*/ 0 60000 65536"/>
                  <a:gd name="T12" fmla="*/ 0 w 8"/>
                  <a:gd name="T13" fmla="*/ 0 h 2"/>
                  <a:gd name="T14" fmla="*/ 8 w 8"/>
                  <a:gd name="T15" fmla="*/ 2 h 2"/>
                </a:gdLst>
                <a:ahLst/>
                <a:cxnLst>
                  <a:cxn ang="T8">
                    <a:pos x="T0" y="T1"/>
                  </a:cxn>
                  <a:cxn ang="T9">
                    <a:pos x="T2" y="T3"/>
                  </a:cxn>
                  <a:cxn ang="T10">
                    <a:pos x="T4" y="T5"/>
                  </a:cxn>
                  <a:cxn ang="T11">
                    <a:pos x="T6" y="T7"/>
                  </a:cxn>
                </a:cxnLst>
                <a:rect l="T12" t="T13" r="T14" b="T15"/>
                <a:pathLst>
                  <a:path w="8" h="2">
                    <a:moveTo>
                      <a:pt x="0" y="0"/>
                    </a:moveTo>
                    <a:cubicBezTo>
                      <a:pt x="3" y="0"/>
                      <a:pt x="6" y="1"/>
                      <a:pt x="8" y="2"/>
                    </a:cubicBezTo>
                    <a:cubicBezTo>
                      <a:pt x="7" y="2"/>
                      <a:pt x="5" y="2"/>
                      <a:pt x="4" y="2"/>
                    </a:cubicBezTo>
                    <a:cubicBezTo>
                      <a:pt x="3" y="1"/>
                      <a:pt x="0" y="0"/>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7" name="Freeform 2840"/>
              <p:cNvSpPr>
                <a:spLocks noChangeAspect="1"/>
              </p:cNvSpPr>
              <p:nvPr/>
            </p:nvSpPr>
            <p:spPr bwMode="auto">
              <a:xfrm>
                <a:off x="3101" y="1862"/>
                <a:ext cx="10" cy="2"/>
              </a:xfrm>
              <a:custGeom>
                <a:avLst/>
                <a:gdLst>
                  <a:gd name="T0" fmla="*/ 1 w 9"/>
                  <a:gd name="T1" fmla="*/ 1 h 2"/>
                  <a:gd name="T2" fmla="*/ 10 w 9"/>
                  <a:gd name="T3" fmla="*/ 1 h 2"/>
                  <a:gd name="T4" fmla="*/ 6 w 9"/>
                  <a:gd name="T5" fmla="*/ 0 h 2"/>
                  <a:gd name="T6" fmla="*/ 1 w 9"/>
                  <a:gd name="T7" fmla="*/ 1 h 2"/>
                  <a:gd name="T8" fmla="*/ 0 60000 65536"/>
                  <a:gd name="T9" fmla="*/ 0 60000 65536"/>
                  <a:gd name="T10" fmla="*/ 0 60000 65536"/>
                  <a:gd name="T11" fmla="*/ 0 60000 65536"/>
                  <a:gd name="T12" fmla="*/ 0 w 9"/>
                  <a:gd name="T13" fmla="*/ 0 h 2"/>
                  <a:gd name="T14" fmla="*/ 9 w 9"/>
                  <a:gd name="T15" fmla="*/ 2 h 2"/>
                </a:gdLst>
                <a:ahLst/>
                <a:cxnLst>
                  <a:cxn ang="T8">
                    <a:pos x="T0" y="T1"/>
                  </a:cxn>
                  <a:cxn ang="T9">
                    <a:pos x="T2" y="T3"/>
                  </a:cxn>
                  <a:cxn ang="T10">
                    <a:pos x="T4" y="T5"/>
                  </a:cxn>
                  <a:cxn ang="T11">
                    <a:pos x="T6" y="T7"/>
                  </a:cxn>
                </a:cxnLst>
                <a:rect l="T12" t="T13" r="T14" b="T15"/>
                <a:pathLst>
                  <a:path w="9" h="2">
                    <a:moveTo>
                      <a:pt x="1" y="1"/>
                    </a:moveTo>
                    <a:cubicBezTo>
                      <a:pt x="3" y="2"/>
                      <a:pt x="6" y="2"/>
                      <a:pt x="9" y="1"/>
                    </a:cubicBezTo>
                    <a:cubicBezTo>
                      <a:pt x="8" y="1"/>
                      <a:pt x="7" y="0"/>
                      <a:pt x="5" y="0"/>
                    </a:cubicBezTo>
                    <a:cubicBezTo>
                      <a:pt x="4" y="1"/>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8" name="Freeform 2841"/>
              <p:cNvSpPr>
                <a:spLocks noChangeAspect="1"/>
              </p:cNvSpPr>
              <p:nvPr/>
            </p:nvSpPr>
            <p:spPr bwMode="auto">
              <a:xfrm>
                <a:off x="3151" y="1602"/>
                <a:ext cx="5" cy="8"/>
              </a:xfrm>
              <a:custGeom>
                <a:avLst/>
                <a:gdLst>
                  <a:gd name="T0" fmla="*/ 4 w 4"/>
                  <a:gd name="T1" fmla="*/ 1 h 7"/>
                  <a:gd name="T2" fmla="*/ 1 w 4"/>
                  <a:gd name="T3" fmla="*/ 3 h 7"/>
                  <a:gd name="T4" fmla="*/ 1 w 4"/>
                  <a:gd name="T5" fmla="*/ 7 h 7"/>
                  <a:gd name="T6" fmla="*/ 4 w 4"/>
                  <a:gd name="T7" fmla="*/ 5 h 7"/>
                  <a:gd name="T8" fmla="*/ 4 w 4"/>
                  <a:gd name="T9" fmla="*/ 1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3" y="1"/>
                    </a:moveTo>
                    <a:cubicBezTo>
                      <a:pt x="2" y="0"/>
                      <a:pt x="2" y="2"/>
                      <a:pt x="1" y="3"/>
                    </a:cubicBezTo>
                    <a:cubicBezTo>
                      <a:pt x="1" y="4"/>
                      <a:pt x="0" y="6"/>
                      <a:pt x="1" y="6"/>
                    </a:cubicBezTo>
                    <a:cubicBezTo>
                      <a:pt x="2" y="7"/>
                      <a:pt x="2" y="5"/>
                      <a:pt x="3" y="4"/>
                    </a:cubicBezTo>
                    <a:cubicBezTo>
                      <a:pt x="3" y="3"/>
                      <a:pt x="4"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39" name="Freeform 2842"/>
              <p:cNvSpPr>
                <a:spLocks noChangeAspect="1"/>
              </p:cNvSpPr>
              <p:nvPr/>
            </p:nvSpPr>
            <p:spPr bwMode="auto">
              <a:xfrm>
                <a:off x="3195" y="1940"/>
                <a:ext cx="26" cy="23"/>
              </a:xfrm>
              <a:custGeom>
                <a:avLst/>
                <a:gdLst>
                  <a:gd name="T0" fmla="*/ 0 w 21"/>
                  <a:gd name="T1" fmla="*/ 2 h 19"/>
                  <a:gd name="T2" fmla="*/ 5 w 21"/>
                  <a:gd name="T3" fmla="*/ 1 h 19"/>
                  <a:gd name="T4" fmla="*/ 11 w 21"/>
                  <a:gd name="T5" fmla="*/ 5 h 19"/>
                  <a:gd name="T6" fmla="*/ 17 w 21"/>
                  <a:gd name="T7" fmla="*/ 8 h 19"/>
                  <a:gd name="T8" fmla="*/ 21 w 21"/>
                  <a:gd name="T9" fmla="*/ 17 h 19"/>
                  <a:gd name="T10" fmla="*/ 25 w 21"/>
                  <a:gd name="T11" fmla="*/ 18 h 19"/>
                  <a:gd name="T12" fmla="*/ 24 w 21"/>
                  <a:gd name="T13" fmla="*/ 22 h 19"/>
                  <a:gd name="T14" fmla="*/ 20 w 21"/>
                  <a:gd name="T15" fmla="*/ 19 h 19"/>
                  <a:gd name="T16" fmla="*/ 19 w 21"/>
                  <a:gd name="T17" fmla="*/ 17 h 19"/>
                  <a:gd name="T18" fmla="*/ 16 w 21"/>
                  <a:gd name="T19" fmla="*/ 13 h 19"/>
                  <a:gd name="T20" fmla="*/ 11 w 21"/>
                  <a:gd name="T21" fmla="*/ 13 h 19"/>
                  <a:gd name="T22" fmla="*/ 9 w 21"/>
                  <a:gd name="T23" fmla="*/ 8 h 19"/>
                  <a:gd name="T24" fmla="*/ 5 w 21"/>
                  <a:gd name="T25" fmla="*/ 5 h 19"/>
                  <a:gd name="T26" fmla="*/ 0 w 21"/>
                  <a:gd name="T27" fmla="*/ 2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19"/>
                  <a:gd name="T44" fmla="*/ 21 w 21"/>
                  <a:gd name="T45" fmla="*/ 19 h 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19">
                    <a:moveTo>
                      <a:pt x="0" y="2"/>
                    </a:moveTo>
                    <a:cubicBezTo>
                      <a:pt x="0" y="1"/>
                      <a:pt x="2" y="0"/>
                      <a:pt x="4" y="1"/>
                    </a:cubicBezTo>
                    <a:cubicBezTo>
                      <a:pt x="6" y="1"/>
                      <a:pt x="7" y="3"/>
                      <a:pt x="9" y="4"/>
                    </a:cubicBezTo>
                    <a:cubicBezTo>
                      <a:pt x="11" y="5"/>
                      <a:pt x="13" y="6"/>
                      <a:pt x="14" y="7"/>
                    </a:cubicBezTo>
                    <a:cubicBezTo>
                      <a:pt x="16" y="9"/>
                      <a:pt x="15" y="12"/>
                      <a:pt x="17" y="14"/>
                    </a:cubicBezTo>
                    <a:cubicBezTo>
                      <a:pt x="18" y="15"/>
                      <a:pt x="20" y="14"/>
                      <a:pt x="20" y="15"/>
                    </a:cubicBezTo>
                    <a:cubicBezTo>
                      <a:pt x="21" y="16"/>
                      <a:pt x="21" y="18"/>
                      <a:pt x="19" y="18"/>
                    </a:cubicBezTo>
                    <a:cubicBezTo>
                      <a:pt x="18" y="19"/>
                      <a:pt x="17" y="17"/>
                      <a:pt x="16" y="16"/>
                    </a:cubicBezTo>
                    <a:cubicBezTo>
                      <a:pt x="16" y="15"/>
                      <a:pt x="16" y="14"/>
                      <a:pt x="15" y="14"/>
                    </a:cubicBezTo>
                    <a:cubicBezTo>
                      <a:pt x="15" y="13"/>
                      <a:pt x="14" y="11"/>
                      <a:pt x="13" y="11"/>
                    </a:cubicBezTo>
                    <a:cubicBezTo>
                      <a:pt x="12" y="10"/>
                      <a:pt x="11" y="11"/>
                      <a:pt x="9" y="11"/>
                    </a:cubicBezTo>
                    <a:cubicBezTo>
                      <a:pt x="8" y="10"/>
                      <a:pt x="8" y="8"/>
                      <a:pt x="7" y="7"/>
                    </a:cubicBezTo>
                    <a:cubicBezTo>
                      <a:pt x="6" y="6"/>
                      <a:pt x="5" y="5"/>
                      <a:pt x="4" y="4"/>
                    </a:cubicBezTo>
                    <a:cubicBezTo>
                      <a:pt x="3" y="4"/>
                      <a:pt x="0" y="4"/>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0" name="Freeform 2843"/>
              <p:cNvSpPr>
                <a:spLocks noChangeAspect="1"/>
              </p:cNvSpPr>
              <p:nvPr/>
            </p:nvSpPr>
            <p:spPr bwMode="auto">
              <a:xfrm>
                <a:off x="3157" y="1951"/>
                <a:ext cx="7" cy="10"/>
              </a:xfrm>
              <a:custGeom>
                <a:avLst/>
                <a:gdLst>
                  <a:gd name="T0" fmla="*/ 5 w 6"/>
                  <a:gd name="T1" fmla="*/ 0 h 8"/>
                  <a:gd name="T2" fmla="*/ 7 w 6"/>
                  <a:gd name="T3" fmla="*/ 9 h 8"/>
                  <a:gd name="T4" fmla="*/ 0 w 6"/>
                  <a:gd name="T5" fmla="*/ 6 h 8"/>
                  <a:gd name="T6" fmla="*/ 5 w 6"/>
                  <a:gd name="T7" fmla="*/ 0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4" y="0"/>
                    </a:moveTo>
                    <a:cubicBezTo>
                      <a:pt x="4" y="1"/>
                      <a:pt x="5" y="5"/>
                      <a:pt x="6" y="7"/>
                    </a:cubicBezTo>
                    <a:cubicBezTo>
                      <a:pt x="5" y="8"/>
                      <a:pt x="1" y="6"/>
                      <a:pt x="0" y="5"/>
                    </a:cubicBezTo>
                    <a:cubicBezTo>
                      <a:pt x="0" y="4"/>
                      <a:pt x="2"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1" name="Freeform 2844"/>
              <p:cNvSpPr>
                <a:spLocks noChangeAspect="1"/>
              </p:cNvSpPr>
              <p:nvPr/>
            </p:nvSpPr>
            <p:spPr bwMode="auto">
              <a:xfrm>
                <a:off x="3147" y="1926"/>
                <a:ext cx="8" cy="9"/>
              </a:xfrm>
              <a:custGeom>
                <a:avLst/>
                <a:gdLst>
                  <a:gd name="T0" fmla="*/ 3 w 6"/>
                  <a:gd name="T1" fmla="*/ 0 h 8"/>
                  <a:gd name="T2" fmla="*/ 4 w 6"/>
                  <a:gd name="T3" fmla="*/ 6 h 8"/>
                  <a:gd name="T4" fmla="*/ 7 w 6"/>
                  <a:gd name="T5" fmla="*/ 8 h 8"/>
                  <a:gd name="T6" fmla="*/ 3 w 6"/>
                  <a:gd name="T7" fmla="*/ 7 h 8"/>
                  <a:gd name="T8" fmla="*/ 0 w 6"/>
                  <a:gd name="T9" fmla="*/ 0 h 8"/>
                  <a:gd name="T10" fmla="*/ 3 w 6"/>
                  <a:gd name="T11" fmla="*/ 0 h 8"/>
                  <a:gd name="T12" fmla="*/ 0 60000 65536"/>
                  <a:gd name="T13" fmla="*/ 0 60000 65536"/>
                  <a:gd name="T14" fmla="*/ 0 60000 65536"/>
                  <a:gd name="T15" fmla="*/ 0 60000 65536"/>
                  <a:gd name="T16" fmla="*/ 0 60000 65536"/>
                  <a:gd name="T17" fmla="*/ 0 60000 65536"/>
                  <a:gd name="T18" fmla="*/ 0 w 6"/>
                  <a:gd name="T19" fmla="*/ 0 h 8"/>
                  <a:gd name="T20" fmla="*/ 6 w 6"/>
                  <a:gd name="T21" fmla="*/ 8 h 8"/>
                </a:gdLst>
                <a:ahLst/>
                <a:cxnLst>
                  <a:cxn ang="T12">
                    <a:pos x="T0" y="T1"/>
                  </a:cxn>
                  <a:cxn ang="T13">
                    <a:pos x="T2" y="T3"/>
                  </a:cxn>
                  <a:cxn ang="T14">
                    <a:pos x="T4" y="T5"/>
                  </a:cxn>
                  <a:cxn ang="T15">
                    <a:pos x="T6" y="T7"/>
                  </a:cxn>
                  <a:cxn ang="T16">
                    <a:pos x="T8" y="T9"/>
                  </a:cxn>
                  <a:cxn ang="T17">
                    <a:pos x="T10" y="T11"/>
                  </a:cxn>
                </a:cxnLst>
                <a:rect l="T18" t="T19" r="T20" b="T21"/>
                <a:pathLst>
                  <a:path w="6" h="8">
                    <a:moveTo>
                      <a:pt x="2" y="0"/>
                    </a:moveTo>
                    <a:cubicBezTo>
                      <a:pt x="3" y="1"/>
                      <a:pt x="2" y="3"/>
                      <a:pt x="3" y="5"/>
                    </a:cubicBezTo>
                    <a:cubicBezTo>
                      <a:pt x="3" y="6"/>
                      <a:pt x="6" y="7"/>
                      <a:pt x="5" y="7"/>
                    </a:cubicBezTo>
                    <a:cubicBezTo>
                      <a:pt x="5" y="8"/>
                      <a:pt x="3" y="7"/>
                      <a:pt x="2" y="6"/>
                    </a:cubicBezTo>
                    <a:cubicBezTo>
                      <a:pt x="1" y="4"/>
                      <a:pt x="0" y="2"/>
                      <a:pt x="0" y="0"/>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2" name="Freeform 2845"/>
              <p:cNvSpPr>
                <a:spLocks noChangeAspect="1"/>
              </p:cNvSpPr>
              <p:nvPr/>
            </p:nvSpPr>
            <p:spPr bwMode="auto">
              <a:xfrm>
                <a:off x="3231" y="1976"/>
                <a:ext cx="5" cy="6"/>
              </a:xfrm>
              <a:custGeom>
                <a:avLst/>
                <a:gdLst>
                  <a:gd name="T0" fmla="*/ 3 w 4"/>
                  <a:gd name="T1" fmla="*/ 0 h 5"/>
                  <a:gd name="T2" fmla="*/ 5 w 4"/>
                  <a:gd name="T3" fmla="*/ 4 h 5"/>
                  <a:gd name="T4" fmla="*/ 3 w 4"/>
                  <a:gd name="T5" fmla="*/ 6 h 5"/>
                  <a:gd name="T6" fmla="*/ 0 w 4"/>
                  <a:gd name="T7" fmla="*/ 4 h 5"/>
                  <a:gd name="T8" fmla="*/ 3 w 4"/>
                  <a:gd name="T9" fmla="*/ 0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0"/>
                    </a:moveTo>
                    <a:cubicBezTo>
                      <a:pt x="3" y="0"/>
                      <a:pt x="4" y="2"/>
                      <a:pt x="4" y="3"/>
                    </a:cubicBezTo>
                    <a:cubicBezTo>
                      <a:pt x="4" y="4"/>
                      <a:pt x="3" y="5"/>
                      <a:pt x="2" y="5"/>
                    </a:cubicBezTo>
                    <a:cubicBezTo>
                      <a:pt x="1" y="5"/>
                      <a:pt x="0" y="4"/>
                      <a:pt x="0" y="3"/>
                    </a:cubicBezTo>
                    <a:cubicBezTo>
                      <a:pt x="1"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3" name="Freeform 2846"/>
              <p:cNvSpPr>
                <a:spLocks noChangeAspect="1"/>
              </p:cNvSpPr>
              <p:nvPr/>
            </p:nvSpPr>
            <p:spPr bwMode="auto">
              <a:xfrm>
                <a:off x="3231" y="1991"/>
                <a:ext cx="4" cy="3"/>
              </a:xfrm>
              <a:custGeom>
                <a:avLst/>
                <a:gdLst>
                  <a:gd name="T0" fmla="*/ 3 w 3"/>
                  <a:gd name="T1" fmla="*/ 0 h 3"/>
                  <a:gd name="T2" fmla="*/ 4 w 3"/>
                  <a:gd name="T3" fmla="*/ 2 h 3"/>
                  <a:gd name="T4" fmla="*/ 3 w 3"/>
                  <a:gd name="T5" fmla="*/ 3 h 3"/>
                  <a:gd name="T6" fmla="*/ 0 w 3"/>
                  <a:gd name="T7" fmla="*/ 1 h 3"/>
                  <a:gd name="T8" fmla="*/ 3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0"/>
                    </a:moveTo>
                    <a:cubicBezTo>
                      <a:pt x="2" y="0"/>
                      <a:pt x="3" y="1"/>
                      <a:pt x="3" y="2"/>
                    </a:cubicBezTo>
                    <a:cubicBezTo>
                      <a:pt x="3" y="2"/>
                      <a:pt x="2" y="3"/>
                      <a:pt x="2" y="3"/>
                    </a:cubicBezTo>
                    <a:cubicBezTo>
                      <a:pt x="1" y="3"/>
                      <a:pt x="0" y="2"/>
                      <a:pt x="0" y="1"/>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4" name="Oval 2847"/>
              <p:cNvSpPr>
                <a:spLocks noChangeAspect="1" noChangeArrowheads="1"/>
              </p:cNvSpPr>
              <p:nvPr/>
            </p:nvSpPr>
            <p:spPr bwMode="auto">
              <a:xfrm>
                <a:off x="3221" y="1980"/>
                <a:ext cx="2"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5" name="Freeform 2848"/>
              <p:cNvSpPr>
                <a:spLocks noChangeAspect="1"/>
              </p:cNvSpPr>
              <p:nvPr/>
            </p:nvSpPr>
            <p:spPr bwMode="auto">
              <a:xfrm>
                <a:off x="3239" y="1992"/>
                <a:ext cx="2" cy="2"/>
              </a:xfrm>
              <a:custGeom>
                <a:avLst/>
                <a:gdLst>
                  <a:gd name="T0" fmla="*/ 1 w 2"/>
                  <a:gd name="T1" fmla="*/ 0 h 2"/>
                  <a:gd name="T2" fmla="*/ 2 w 2"/>
                  <a:gd name="T3" fmla="*/ 1 h 2"/>
                  <a:gd name="T4" fmla="*/ 1 w 2"/>
                  <a:gd name="T5" fmla="*/ 2 h 2"/>
                  <a:gd name="T6" fmla="*/ 0 w 2"/>
                  <a:gd name="T7" fmla="*/ 1 h 2"/>
                  <a:gd name="T8" fmla="*/ 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2" y="0"/>
                      <a:pt x="2" y="1"/>
                    </a:cubicBezTo>
                    <a:cubicBezTo>
                      <a:pt x="2" y="2"/>
                      <a:pt x="1" y="2"/>
                      <a:pt x="1" y="2"/>
                    </a:cubicBezTo>
                    <a:cubicBezTo>
                      <a:pt x="1" y="2"/>
                      <a:pt x="0" y="1"/>
                      <a:pt x="0" y="1"/>
                    </a:cubicBezTo>
                    <a:cubicBezTo>
                      <a:pt x="0" y="0"/>
                      <a:pt x="0"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6" name="Oval 2849"/>
              <p:cNvSpPr>
                <a:spLocks noChangeAspect="1" noChangeArrowheads="1"/>
              </p:cNvSpPr>
              <p:nvPr/>
            </p:nvSpPr>
            <p:spPr bwMode="auto">
              <a:xfrm>
                <a:off x="3217" y="1976"/>
                <a:ext cx="2"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7" name="Freeform 2850"/>
              <p:cNvSpPr>
                <a:spLocks noChangeAspect="1"/>
              </p:cNvSpPr>
              <p:nvPr/>
            </p:nvSpPr>
            <p:spPr bwMode="auto">
              <a:xfrm>
                <a:off x="3228" y="1968"/>
                <a:ext cx="2" cy="2"/>
              </a:xfrm>
              <a:custGeom>
                <a:avLst/>
                <a:gdLst>
                  <a:gd name="T0" fmla="*/ 1 w 2"/>
                  <a:gd name="T1" fmla="*/ 0 h 2"/>
                  <a:gd name="T2" fmla="*/ 2 w 2"/>
                  <a:gd name="T3" fmla="*/ 2 h 2"/>
                  <a:gd name="T4" fmla="*/ 1 w 2"/>
                  <a:gd name="T5" fmla="*/ 2 h 2"/>
                  <a:gd name="T6" fmla="*/ 0 w 2"/>
                  <a:gd name="T7" fmla="*/ 0 h 2"/>
                  <a:gd name="T8" fmla="*/ 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2" y="0"/>
                      <a:pt x="2" y="1"/>
                      <a:pt x="2" y="2"/>
                    </a:cubicBezTo>
                    <a:cubicBezTo>
                      <a:pt x="2" y="2"/>
                      <a:pt x="1" y="2"/>
                      <a:pt x="1" y="2"/>
                    </a:cubicBezTo>
                    <a:cubicBezTo>
                      <a:pt x="0" y="1"/>
                      <a:pt x="0" y="1"/>
                      <a:pt x="0" y="0"/>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8" name="Freeform 2851"/>
              <p:cNvSpPr>
                <a:spLocks noChangeAspect="1"/>
              </p:cNvSpPr>
              <p:nvPr/>
            </p:nvSpPr>
            <p:spPr bwMode="auto">
              <a:xfrm>
                <a:off x="3218" y="1969"/>
                <a:ext cx="4" cy="2"/>
              </a:xfrm>
              <a:custGeom>
                <a:avLst/>
                <a:gdLst>
                  <a:gd name="T0" fmla="*/ 3 w 3"/>
                  <a:gd name="T1" fmla="*/ 0 h 2"/>
                  <a:gd name="T2" fmla="*/ 4 w 3"/>
                  <a:gd name="T3" fmla="*/ 1 h 2"/>
                  <a:gd name="T4" fmla="*/ 1 w 3"/>
                  <a:gd name="T5" fmla="*/ 2 h 2"/>
                  <a:gd name="T6" fmla="*/ 1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3" y="1"/>
                    </a:cubicBezTo>
                    <a:cubicBezTo>
                      <a:pt x="3" y="2"/>
                      <a:pt x="2" y="2"/>
                      <a:pt x="1" y="2"/>
                    </a:cubicBezTo>
                    <a:cubicBezTo>
                      <a:pt x="1" y="1"/>
                      <a:pt x="0" y="1"/>
                      <a:pt x="1" y="0"/>
                    </a:cubicBezTo>
                    <a:cubicBezTo>
                      <a:pt x="1"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49" name="Freeform 2852"/>
              <p:cNvSpPr>
                <a:spLocks noChangeAspect="1"/>
              </p:cNvSpPr>
              <p:nvPr/>
            </p:nvSpPr>
            <p:spPr bwMode="auto">
              <a:xfrm>
                <a:off x="3215" y="1967"/>
                <a:ext cx="2" cy="2"/>
              </a:xfrm>
              <a:custGeom>
                <a:avLst/>
                <a:gdLst>
                  <a:gd name="T0" fmla="*/ 1 w 2"/>
                  <a:gd name="T1" fmla="*/ 0 h 2"/>
                  <a:gd name="T2" fmla="*/ 2 w 2"/>
                  <a:gd name="T3" fmla="*/ 2 h 2"/>
                  <a:gd name="T4" fmla="*/ 1 w 2"/>
                  <a:gd name="T5" fmla="*/ 2 h 2"/>
                  <a:gd name="T6" fmla="*/ 0 w 2"/>
                  <a:gd name="T7" fmla="*/ 0 h 2"/>
                  <a:gd name="T8" fmla="*/ 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2" y="0"/>
                      <a:pt x="2" y="1"/>
                      <a:pt x="2" y="2"/>
                    </a:cubicBezTo>
                    <a:cubicBezTo>
                      <a:pt x="2" y="2"/>
                      <a:pt x="1" y="2"/>
                      <a:pt x="1" y="2"/>
                    </a:cubicBezTo>
                    <a:cubicBezTo>
                      <a:pt x="0" y="1"/>
                      <a:pt x="0" y="1"/>
                      <a:pt x="0" y="0"/>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0" name="Freeform 2853"/>
              <p:cNvSpPr>
                <a:spLocks noChangeAspect="1"/>
              </p:cNvSpPr>
              <p:nvPr/>
            </p:nvSpPr>
            <p:spPr bwMode="auto">
              <a:xfrm>
                <a:off x="3230" y="1985"/>
                <a:ext cx="4" cy="2"/>
              </a:xfrm>
              <a:custGeom>
                <a:avLst/>
                <a:gdLst>
                  <a:gd name="T0" fmla="*/ 3 w 3"/>
                  <a:gd name="T1" fmla="*/ 0 h 2"/>
                  <a:gd name="T2" fmla="*/ 4 w 3"/>
                  <a:gd name="T3" fmla="*/ 2 h 2"/>
                  <a:gd name="T4" fmla="*/ 1 w 3"/>
                  <a:gd name="T5" fmla="*/ 2 h 2"/>
                  <a:gd name="T6" fmla="*/ 0 w 3"/>
                  <a:gd name="T7" fmla="*/ 1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1"/>
                      <a:pt x="3" y="1"/>
                      <a:pt x="3" y="2"/>
                    </a:cubicBezTo>
                    <a:cubicBezTo>
                      <a:pt x="3" y="2"/>
                      <a:pt x="2" y="2"/>
                      <a:pt x="1" y="2"/>
                    </a:cubicBezTo>
                    <a:cubicBezTo>
                      <a:pt x="1" y="2"/>
                      <a:pt x="0" y="1"/>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1" name="Freeform 2854"/>
              <p:cNvSpPr>
                <a:spLocks noChangeAspect="1"/>
              </p:cNvSpPr>
              <p:nvPr/>
            </p:nvSpPr>
            <p:spPr bwMode="auto">
              <a:xfrm>
                <a:off x="3224" y="1986"/>
                <a:ext cx="3" cy="2"/>
              </a:xfrm>
              <a:custGeom>
                <a:avLst/>
                <a:gdLst>
                  <a:gd name="T0" fmla="*/ 2 w 2"/>
                  <a:gd name="T1" fmla="*/ 1 h 2"/>
                  <a:gd name="T2" fmla="*/ 3 w 2"/>
                  <a:gd name="T3" fmla="*/ 2 h 2"/>
                  <a:gd name="T4" fmla="*/ 2 w 2"/>
                  <a:gd name="T5" fmla="*/ 2 h 2"/>
                  <a:gd name="T6" fmla="*/ 0 w 2"/>
                  <a:gd name="T7" fmla="*/ 1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2" y="1"/>
                      <a:pt x="2" y="1"/>
                      <a:pt x="2" y="2"/>
                    </a:cubicBezTo>
                    <a:cubicBezTo>
                      <a:pt x="2" y="2"/>
                      <a:pt x="1" y="2"/>
                      <a:pt x="1" y="2"/>
                    </a:cubicBezTo>
                    <a:cubicBezTo>
                      <a:pt x="1" y="2"/>
                      <a:pt x="0" y="1"/>
                      <a:pt x="0" y="1"/>
                    </a:cubicBezTo>
                    <a:cubicBezTo>
                      <a:pt x="0" y="0"/>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2" name="Freeform 2855"/>
              <p:cNvSpPr>
                <a:spLocks noChangeAspect="1"/>
              </p:cNvSpPr>
              <p:nvPr/>
            </p:nvSpPr>
            <p:spPr bwMode="auto">
              <a:xfrm>
                <a:off x="3233" y="1970"/>
                <a:ext cx="2" cy="1"/>
              </a:xfrm>
              <a:custGeom>
                <a:avLst/>
                <a:gdLst>
                  <a:gd name="T0" fmla="*/ 1 w 2"/>
                  <a:gd name="T1" fmla="*/ 0 h 1"/>
                  <a:gd name="T2" fmla="*/ 2 w 2"/>
                  <a:gd name="T3" fmla="*/ 1 h 1"/>
                  <a:gd name="T4" fmla="*/ 1 w 2"/>
                  <a:gd name="T5" fmla="*/ 1 h 1"/>
                  <a:gd name="T6" fmla="*/ 0 w 2"/>
                  <a:gd name="T7" fmla="*/ 0 h 1"/>
                  <a:gd name="T8" fmla="*/ 1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1" y="0"/>
                    </a:moveTo>
                    <a:cubicBezTo>
                      <a:pt x="2" y="0"/>
                      <a:pt x="2" y="0"/>
                      <a:pt x="2" y="1"/>
                    </a:cubicBezTo>
                    <a:cubicBezTo>
                      <a:pt x="2" y="1"/>
                      <a:pt x="1" y="1"/>
                      <a:pt x="1" y="1"/>
                    </a:cubicBezTo>
                    <a:cubicBezTo>
                      <a:pt x="1" y="1"/>
                      <a:pt x="0" y="0"/>
                      <a:pt x="0" y="0"/>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3" name="Freeform 2856"/>
              <p:cNvSpPr>
                <a:spLocks noChangeAspect="1"/>
              </p:cNvSpPr>
              <p:nvPr/>
            </p:nvSpPr>
            <p:spPr bwMode="auto">
              <a:xfrm>
                <a:off x="3227" y="1977"/>
                <a:ext cx="4" cy="4"/>
              </a:xfrm>
              <a:custGeom>
                <a:avLst/>
                <a:gdLst>
                  <a:gd name="T0" fmla="*/ 1 w 4"/>
                  <a:gd name="T1" fmla="*/ 1 h 3"/>
                  <a:gd name="T2" fmla="*/ 3 w 4"/>
                  <a:gd name="T3" fmla="*/ 1 h 3"/>
                  <a:gd name="T4" fmla="*/ 2 w 4"/>
                  <a:gd name="T5" fmla="*/ 3 h 3"/>
                  <a:gd name="T6" fmla="*/ 0 w 4"/>
                  <a:gd name="T7" fmla="*/ 4 h 3"/>
                  <a:gd name="T8" fmla="*/ 1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1" y="1"/>
                    </a:moveTo>
                    <a:cubicBezTo>
                      <a:pt x="2" y="0"/>
                      <a:pt x="3" y="0"/>
                      <a:pt x="3" y="1"/>
                    </a:cubicBezTo>
                    <a:cubicBezTo>
                      <a:pt x="4" y="1"/>
                      <a:pt x="3" y="2"/>
                      <a:pt x="2" y="2"/>
                    </a:cubicBezTo>
                    <a:cubicBezTo>
                      <a:pt x="2" y="3"/>
                      <a:pt x="1" y="3"/>
                      <a:pt x="0" y="3"/>
                    </a:cubicBezTo>
                    <a:cubicBezTo>
                      <a:pt x="0" y="2"/>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4" name="Freeform 2857"/>
              <p:cNvSpPr>
                <a:spLocks noChangeAspect="1"/>
              </p:cNvSpPr>
              <p:nvPr/>
            </p:nvSpPr>
            <p:spPr bwMode="auto">
              <a:xfrm>
                <a:off x="3245" y="1987"/>
                <a:ext cx="3" cy="4"/>
              </a:xfrm>
              <a:custGeom>
                <a:avLst/>
                <a:gdLst>
                  <a:gd name="T0" fmla="*/ 1 w 3"/>
                  <a:gd name="T1" fmla="*/ 1 h 3"/>
                  <a:gd name="T2" fmla="*/ 3 w 3"/>
                  <a:gd name="T3" fmla="*/ 1 h 3"/>
                  <a:gd name="T4" fmla="*/ 2 w 3"/>
                  <a:gd name="T5" fmla="*/ 3 h 3"/>
                  <a:gd name="T6" fmla="*/ 0 w 3"/>
                  <a:gd name="T7" fmla="*/ 3 h 3"/>
                  <a:gd name="T8" fmla="*/ 1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1"/>
                    </a:moveTo>
                    <a:cubicBezTo>
                      <a:pt x="2" y="1"/>
                      <a:pt x="2" y="0"/>
                      <a:pt x="3" y="1"/>
                    </a:cubicBezTo>
                    <a:cubicBezTo>
                      <a:pt x="3" y="1"/>
                      <a:pt x="3" y="2"/>
                      <a:pt x="2" y="2"/>
                    </a:cubicBezTo>
                    <a:cubicBezTo>
                      <a:pt x="2" y="2"/>
                      <a:pt x="1" y="3"/>
                      <a:pt x="0" y="2"/>
                    </a:cubicBezTo>
                    <a:cubicBezTo>
                      <a:pt x="0" y="2"/>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5" name="Freeform 2858"/>
              <p:cNvSpPr>
                <a:spLocks noChangeAspect="1"/>
              </p:cNvSpPr>
              <p:nvPr/>
            </p:nvSpPr>
            <p:spPr bwMode="auto">
              <a:xfrm>
                <a:off x="3255" y="1983"/>
                <a:ext cx="4" cy="3"/>
              </a:xfrm>
              <a:custGeom>
                <a:avLst/>
                <a:gdLst>
                  <a:gd name="T0" fmla="*/ 1 w 3"/>
                  <a:gd name="T1" fmla="*/ 0 h 2"/>
                  <a:gd name="T2" fmla="*/ 4 w 3"/>
                  <a:gd name="T3" fmla="*/ 0 h 2"/>
                  <a:gd name="T4" fmla="*/ 3 w 3"/>
                  <a:gd name="T5" fmla="*/ 2 h 2"/>
                  <a:gd name="T6" fmla="*/ 0 w 3"/>
                  <a:gd name="T7" fmla="*/ 3 h 2"/>
                  <a:gd name="T8" fmla="*/ 1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0"/>
                    </a:moveTo>
                    <a:cubicBezTo>
                      <a:pt x="1" y="0"/>
                      <a:pt x="2" y="0"/>
                      <a:pt x="3" y="0"/>
                    </a:cubicBezTo>
                    <a:cubicBezTo>
                      <a:pt x="3" y="0"/>
                      <a:pt x="2" y="1"/>
                      <a:pt x="2" y="1"/>
                    </a:cubicBezTo>
                    <a:cubicBezTo>
                      <a:pt x="1" y="2"/>
                      <a:pt x="1" y="2"/>
                      <a:pt x="0" y="2"/>
                    </a:cubicBezTo>
                    <a:cubicBezTo>
                      <a:pt x="0" y="1"/>
                      <a:pt x="0"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6" name="Freeform 2859"/>
              <p:cNvSpPr>
                <a:spLocks noChangeAspect="1"/>
              </p:cNvSpPr>
              <p:nvPr/>
            </p:nvSpPr>
            <p:spPr bwMode="auto">
              <a:xfrm>
                <a:off x="3237" y="1933"/>
                <a:ext cx="11" cy="8"/>
              </a:xfrm>
              <a:custGeom>
                <a:avLst/>
                <a:gdLst>
                  <a:gd name="T0" fmla="*/ 7 w 9"/>
                  <a:gd name="T1" fmla="*/ 1 h 7"/>
                  <a:gd name="T2" fmla="*/ 11 w 9"/>
                  <a:gd name="T3" fmla="*/ 7 h 7"/>
                  <a:gd name="T4" fmla="*/ 10 w 9"/>
                  <a:gd name="T5" fmla="*/ 8 h 7"/>
                  <a:gd name="T6" fmla="*/ 5 w 9"/>
                  <a:gd name="T7" fmla="*/ 7 h 7"/>
                  <a:gd name="T8" fmla="*/ 6 w 9"/>
                  <a:gd name="T9" fmla="*/ 5 h 7"/>
                  <a:gd name="T10" fmla="*/ 2 w 9"/>
                  <a:gd name="T11" fmla="*/ 6 h 7"/>
                  <a:gd name="T12" fmla="*/ 1 w 9"/>
                  <a:gd name="T13" fmla="*/ 2 h 7"/>
                  <a:gd name="T14" fmla="*/ 7 w 9"/>
                  <a:gd name="T15" fmla="*/ 1 h 7"/>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7"/>
                  <a:gd name="T26" fmla="*/ 9 w 9"/>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7">
                    <a:moveTo>
                      <a:pt x="6" y="1"/>
                    </a:moveTo>
                    <a:cubicBezTo>
                      <a:pt x="8" y="1"/>
                      <a:pt x="9" y="4"/>
                      <a:pt x="9" y="6"/>
                    </a:cubicBezTo>
                    <a:cubicBezTo>
                      <a:pt x="9" y="6"/>
                      <a:pt x="8" y="7"/>
                      <a:pt x="8" y="7"/>
                    </a:cubicBezTo>
                    <a:cubicBezTo>
                      <a:pt x="6" y="7"/>
                      <a:pt x="5" y="7"/>
                      <a:pt x="4" y="6"/>
                    </a:cubicBezTo>
                    <a:cubicBezTo>
                      <a:pt x="3" y="6"/>
                      <a:pt x="5" y="5"/>
                      <a:pt x="5" y="4"/>
                    </a:cubicBezTo>
                    <a:cubicBezTo>
                      <a:pt x="4" y="3"/>
                      <a:pt x="3" y="5"/>
                      <a:pt x="2" y="5"/>
                    </a:cubicBezTo>
                    <a:cubicBezTo>
                      <a:pt x="1" y="4"/>
                      <a:pt x="0" y="3"/>
                      <a:pt x="1" y="2"/>
                    </a:cubicBezTo>
                    <a:cubicBezTo>
                      <a:pt x="2" y="1"/>
                      <a:pt x="4"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7" name="Freeform 2860"/>
              <p:cNvSpPr>
                <a:spLocks noChangeAspect="1"/>
              </p:cNvSpPr>
              <p:nvPr/>
            </p:nvSpPr>
            <p:spPr bwMode="auto">
              <a:xfrm>
                <a:off x="3237" y="1947"/>
                <a:ext cx="6" cy="12"/>
              </a:xfrm>
              <a:custGeom>
                <a:avLst/>
                <a:gdLst>
                  <a:gd name="T0" fmla="*/ 0 w 5"/>
                  <a:gd name="T1" fmla="*/ 1 h 10"/>
                  <a:gd name="T2" fmla="*/ 5 w 5"/>
                  <a:gd name="T3" fmla="*/ 2 h 10"/>
                  <a:gd name="T4" fmla="*/ 5 w 5"/>
                  <a:gd name="T5" fmla="*/ 11 h 10"/>
                  <a:gd name="T6" fmla="*/ 1 w 5"/>
                  <a:gd name="T7" fmla="*/ 8 h 10"/>
                  <a:gd name="T8" fmla="*/ 4 w 5"/>
                  <a:gd name="T9" fmla="*/ 6 h 10"/>
                  <a:gd name="T10" fmla="*/ 0 w 5"/>
                  <a:gd name="T11" fmla="*/ 1 h 10"/>
                  <a:gd name="T12" fmla="*/ 0 60000 65536"/>
                  <a:gd name="T13" fmla="*/ 0 60000 65536"/>
                  <a:gd name="T14" fmla="*/ 0 60000 65536"/>
                  <a:gd name="T15" fmla="*/ 0 60000 65536"/>
                  <a:gd name="T16" fmla="*/ 0 60000 65536"/>
                  <a:gd name="T17" fmla="*/ 0 60000 65536"/>
                  <a:gd name="T18" fmla="*/ 0 w 5"/>
                  <a:gd name="T19" fmla="*/ 0 h 10"/>
                  <a:gd name="T20" fmla="*/ 5 w 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5" h="10">
                    <a:moveTo>
                      <a:pt x="0" y="1"/>
                    </a:moveTo>
                    <a:cubicBezTo>
                      <a:pt x="1" y="0"/>
                      <a:pt x="4" y="1"/>
                      <a:pt x="4" y="2"/>
                    </a:cubicBezTo>
                    <a:cubicBezTo>
                      <a:pt x="5" y="4"/>
                      <a:pt x="5" y="7"/>
                      <a:pt x="4" y="9"/>
                    </a:cubicBezTo>
                    <a:cubicBezTo>
                      <a:pt x="4" y="10"/>
                      <a:pt x="1" y="8"/>
                      <a:pt x="1" y="7"/>
                    </a:cubicBezTo>
                    <a:cubicBezTo>
                      <a:pt x="1" y="6"/>
                      <a:pt x="3" y="6"/>
                      <a:pt x="3" y="5"/>
                    </a:cubicBezTo>
                    <a:cubicBezTo>
                      <a:pt x="3" y="4"/>
                      <a:pt x="0" y="3"/>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8" name="Freeform 2861"/>
              <p:cNvSpPr>
                <a:spLocks noChangeAspect="1"/>
              </p:cNvSpPr>
              <p:nvPr/>
            </p:nvSpPr>
            <p:spPr bwMode="auto">
              <a:xfrm>
                <a:off x="3233" y="1947"/>
                <a:ext cx="3" cy="4"/>
              </a:xfrm>
              <a:custGeom>
                <a:avLst/>
                <a:gdLst>
                  <a:gd name="T0" fmla="*/ 0 w 3"/>
                  <a:gd name="T1" fmla="*/ 0 h 3"/>
                  <a:gd name="T2" fmla="*/ 2 w 3"/>
                  <a:gd name="T3" fmla="*/ 3 h 3"/>
                  <a:gd name="T4" fmla="*/ 1 w 3"/>
                  <a:gd name="T5" fmla="*/ 4 h 3"/>
                  <a:gd name="T6" fmla="*/ 0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0" y="0"/>
                    </a:moveTo>
                    <a:cubicBezTo>
                      <a:pt x="1" y="0"/>
                      <a:pt x="2" y="1"/>
                      <a:pt x="2" y="2"/>
                    </a:cubicBezTo>
                    <a:cubicBezTo>
                      <a:pt x="3" y="2"/>
                      <a:pt x="2" y="3"/>
                      <a:pt x="1" y="3"/>
                    </a:cubicBezTo>
                    <a:cubicBezTo>
                      <a:pt x="0" y="3"/>
                      <a:pt x="0" y="1"/>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59" name="Freeform 2862"/>
              <p:cNvSpPr>
                <a:spLocks noChangeAspect="1"/>
              </p:cNvSpPr>
              <p:nvPr/>
            </p:nvSpPr>
            <p:spPr bwMode="auto">
              <a:xfrm>
                <a:off x="3205" y="2006"/>
                <a:ext cx="43" cy="16"/>
              </a:xfrm>
              <a:custGeom>
                <a:avLst/>
                <a:gdLst>
                  <a:gd name="T0" fmla="*/ 4 w 36"/>
                  <a:gd name="T1" fmla="*/ 0 h 13"/>
                  <a:gd name="T2" fmla="*/ 1 w 36"/>
                  <a:gd name="T3" fmla="*/ 5 h 13"/>
                  <a:gd name="T4" fmla="*/ 1 w 36"/>
                  <a:gd name="T5" fmla="*/ 9 h 13"/>
                  <a:gd name="T6" fmla="*/ 14 w 36"/>
                  <a:gd name="T7" fmla="*/ 10 h 13"/>
                  <a:gd name="T8" fmla="*/ 19 w 36"/>
                  <a:gd name="T9" fmla="*/ 12 h 13"/>
                  <a:gd name="T10" fmla="*/ 20 w 36"/>
                  <a:gd name="T11" fmla="*/ 16 h 13"/>
                  <a:gd name="T12" fmla="*/ 41 w 36"/>
                  <a:gd name="T13" fmla="*/ 14 h 13"/>
                  <a:gd name="T14" fmla="*/ 42 w 36"/>
                  <a:gd name="T15" fmla="*/ 10 h 13"/>
                  <a:gd name="T16" fmla="*/ 35 w 36"/>
                  <a:gd name="T17" fmla="*/ 11 h 13"/>
                  <a:gd name="T18" fmla="*/ 35 w 36"/>
                  <a:gd name="T19" fmla="*/ 7 h 13"/>
                  <a:gd name="T20" fmla="*/ 26 w 36"/>
                  <a:gd name="T21" fmla="*/ 7 h 13"/>
                  <a:gd name="T22" fmla="*/ 20 w 36"/>
                  <a:gd name="T23" fmla="*/ 5 h 13"/>
                  <a:gd name="T24" fmla="*/ 13 w 36"/>
                  <a:gd name="T25" fmla="*/ 6 h 13"/>
                  <a:gd name="T26" fmla="*/ 8 w 36"/>
                  <a:gd name="T27" fmla="*/ 2 h 13"/>
                  <a:gd name="T28" fmla="*/ 4 w 36"/>
                  <a:gd name="T29" fmla="*/ 0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6"/>
                  <a:gd name="T46" fmla="*/ 0 h 13"/>
                  <a:gd name="T47" fmla="*/ 36 w 36"/>
                  <a:gd name="T48" fmla="*/ 13 h 1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6" h="13">
                    <a:moveTo>
                      <a:pt x="3" y="0"/>
                    </a:moveTo>
                    <a:cubicBezTo>
                      <a:pt x="2" y="1"/>
                      <a:pt x="2" y="3"/>
                      <a:pt x="1" y="4"/>
                    </a:cubicBezTo>
                    <a:cubicBezTo>
                      <a:pt x="1" y="5"/>
                      <a:pt x="0" y="7"/>
                      <a:pt x="1" y="7"/>
                    </a:cubicBezTo>
                    <a:cubicBezTo>
                      <a:pt x="5" y="8"/>
                      <a:pt x="9" y="8"/>
                      <a:pt x="12" y="8"/>
                    </a:cubicBezTo>
                    <a:cubicBezTo>
                      <a:pt x="14" y="8"/>
                      <a:pt x="15" y="9"/>
                      <a:pt x="16" y="10"/>
                    </a:cubicBezTo>
                    <a:cubicBezTo>
                      <a:pt x="16" y="11"/>
                      <a:pt x="16" y="13"/>
                      <a:pt x="17" y="13"/>
                    </a:cubicBezTo>
                    <a:cubicBezTo>
                      <a:pt x="22" y="12"/>
                      <a:pt x="28" y="10"/>
                      <a:pt x="34" y="11"/>
                    </a:cubicBezTo>
                    <a:cubicBezTo>
                      <a:pt x="35" y="11"/>
                      <a:pt x="36" y="8"/>
                      <a:pt x="35" y="8"/>
                    </a:cubicBezTo>
                    <a:cubicBezTo>
                      <a:pt x="33" y="7"/>
                      <a:pt x="31" y="9"/>
                      <a:pt x="29" y="9"/>
                    </a:cubicBezTo>
                    <a:cubicBezTo>
                      <a:pt x="28" y="9"/>
                      <a:pt x="29" y="7"/>
                      <a:pt x="29" y="6"/>
                    </a:cubicBezTo>
                    <a:cubicBezTo>
                      <a:pt x="26" y="6"/>
                      <a:pt x="24" y="7"/>
                      <a:pt x="22" y="6"/>
                    </a:cubicBezTo>
                    <a:cubicBezTo>
                      <a:pt x="20" y="6"/>
                      <a:pt x="19" y="4"/>
                      <a:pt x="17" y="4"/>
                    </a:cubicBezTo>
                    <a:cubicBezTo>
                      <a:pt x="15" y="3"/>
                      <a:pt x="13" y="5"/>
                      <a:pt x="11" y="5"/>
                    </a:cubicBezTo>
                    <a:cubicBezTo>
                      <a:pt x="9" y="5"/>
                      <a:pt x="8" y="3"/>
                      <a:pt x="7" y="2"/>
                    </a:cubicBezTo>
                    <a:cubicBezTo>
                      <a:pt x="6" y="1"/>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0" name="Freeform 2863"/>
              <p:cNvSpPr>
                <a:spLocks noChangeAspect="1"/>
              </p:cNvSpPr>
              <p:nvPr/>
            </p:nvSpPr>
            <p:spPr bwMode="auto">
              <a:xfrm>
                <a:off x="3267" y="1988"/>
                <a:ext cx="9" cy="16"/>
              </a:xfrm>
              <a:custGeom>
                <a:avLst/>
                <a:gdLst>
                  <a:gd name="T0" fmla="*/ 9 w 7"/>
                  <a:gd name="T1" fmla="*/ 2 h 13"/>
                  <a:gd name="T2" fmla="*/ 0 w 7"/>
                  <a:gd name="T3" fmla="*/ 15 h 13"/>
                  <a:gd name="T4" fmla="*/ 0 w 7"/>
                  <a:gd name="T5" fmla="*/ 11 h 13"/>
                  <a:gd name="T6" fmla="*/ 1 w 7"/>
                  <a:gd name="T7" fmla="*/ 6 h 13"/>
                  <a:gd name="T8" fmla="*/ 9 w 7"/>
                  <a:gd name="T9" fmla="*/ 2 h 13"/>
                  <a:gd name="T10" fmla="*/ 0 60000 65536"/>
                  <a:gd name="T11" fmla="*/ 0 60000 65536"/>
                  <a:gd name="T12" fmla="*/ 0 60000 65536"/>
                  <a:gd name="T13" fmla="*/ 0 60000 65536"/>
                  <a:gd name="T14" fmla="*/ 0 60000 65536"/>
                  <a:gd name="T15" fmla="*/ 0 w 7"/>
                  <a:gd name="T16" fmla="*/ 0 h 13"/>
                  <a:gd name="T17" fmla="*/ 7 w 7"/>
                  <a:gd name="T18" fmla="*/ 13 h 13"/>
                </a:gdLst>
                <a:ahLst/>
                <a:cxnLst>
                  <a:cxn ang="T10">
                    <a:pos x="T0" y="T1"/>
                  </a:cxn>
                  <a:cxn ang="T11">
                    <a:pos x="T2" y="T3"/>
                  </a:cxn>
                  <a:cxn ang="T12">
                    <a:pos x="T4" y="T5"/>
                  </a:cxn>
                  <a:cxn ang="T13">
                    <a:pos x="T6" y="T7"/>
                  </a:cxn>
                  <a:cxn ang="T14">
                    <a:pos x="T8" y="T9"/>
                  </a:cxn>
                </a:cxnLst>
                <a:rect l="T15" t="T16" r="T17" b="T18"/>
                <a:pathLst>
                  <a:path w="7" h="13">
                    <a:moveTo>
                      <a:pt x="7" y="2"/>
                    </a:moveTo>
                    <a:cubicBezTo>
                      <a:pt x="6" y="6"/>
                      <a:pt x="3" y="10"/>
                      <a:pt x="0" y="12"/>
                    </a:cubicBezTo>
                    <a:cubicBezTo>
                      <a:pt x="0" y="13"/>
                      <a:pt x="0" y="10"/>
                      <a:pt x="0" y="9"/>
                    </a:cubicBezTo>
                    <a:cubicBezTo>
                      <a:pt x="0" y="8"/>
                      <a:pt x="0" y="6"/>
                      <a:pt x="1" y="5"/>
                    </a:cubicBezTo>
                    <a:cubicBezTo>
                      <a:pt x="3" y="4"/>
                      <a:pt x="7" y="0"/>
                      <a:pt x="7"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1" name="Freeform 2864"/>
              <p:cNvSpPr>
                <a:spLocks noChangeAspect="1"/>
              </p:cNvSpPr>
              <p:nvPr/>
            </p:nvSpPr>
            <p:spPr bwMode="auto">
              <a:xfrm>
                <a:off x="3258" y="2005"/>
                <a:ext cx="6" cy="8"/>
              </a:xfrm>
              <a:custGeom>
                <a:avLst/>
                <a:gdLst>
                  <a:gd name="T0" fmla="*/ 2 w 5"/>
                  <a:gd name="T1" fmla="*/ 1 h 7"/>
                  <a:gd name="T2" fmla="*/ 6 w 5"/>
                  <a:gd name="T3" fmla="*/ 7 h 7"/>
                  <a:gd name="T4" fmla="*/ 1 w 5"/>
                  <a:gd name="T5" fmla="*/ 6 h 7"/>
                  <a:gd name="T6" fmla="*/ 2 w 5"/>
                  <a:gd name="T7" fmla="*/ 1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2" y="1"/>
                    </a:moveTo>
                    <a:cubicBezTo>
                      <a:pt x="4" y="1"/>
                      <a:pt x="5" y="4"/>
                      <a:pt x="5" y="6"/>
                    </a:cubicBezTo>
                    <a:cubicBezTo>
                      <a:pt x="5" y="7"/>
                      <a:pt x="2" y="6"/>
                      <a:pt x="1" y="5"/>
                    </a:cubicBezTo>
                    <a:cubicBezTo>
                      <a:pt x="1" y="4"/>
                      <a:pt x="0"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2" name="Freeform 2865"/>
              <p:cNvSpPr>
                <a:spLocks noChangeAspect="1"/>
              </p:cNvSpPr>
              <p:nvPr/>
            </p:nvSpPr>
            <p:spPr bwMode="auto">
              <a:xfrm>
                <a:off x="3259" y="1991"/>
                <a:ext cx="4" cy="2"/>
              </a:xfrm>
              <a:custGeom>
                <a:avLst/>
                <a:gdLst>
                  <a:gd name="T0" fmla="*/ 3 w 3"/>
                  <a:gd name="T1" fmla="*/ 0 h 2"/>
                  <a:gd name="T2" fmla="*/ 4 w 3"/>
                  <a:gd name="T3" fmla="*/ 1 h 2"/>
                  <a:gd name="T4" fmla="*/ 1 w 3"/>
                  <a:gd name="T5" fmla="*/ 1 h 2"/>
                  <a:gd name="T6" fmla="*/ 0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3" y="1"/>
                    </a:cubicBezTo>
                    <a:cubicBezTo>
                      <a:pt x="3" y="2"/>
                      <a:pt x="2" y="2"/>
                      <a:pt x="1" y="1"/>
                    </a:cubicBezTo>
                    <a:cubicBezTo>
                      <a:pt x="1" y="1"/>
                      <a:pt x="0" y="1"/>
                      <a:pt x="0" y="0"/>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3" name="Freeform 2866"/>
              <p:cNvSpPr>
                <a:spLocks noChangeAspect="1"/>
              </p:cNvSpPr>
              <p:nvPr/>
            </p:nvSpPr>
            <p:spPr bwMode="auto">
              <a:xfrm>
                <a:off x="3252" y="1976"/>
                <a:ext cx="3" cy="3"/>
              </a:xfrm>
              <a:custGeom>
                <a:avLst/>
                <a:gdLst>
                  <a:gd name="T0" fmla="*/ 2 w 3"/>
                  <a:gd name="T1" fmla="*/ 2 h 2"/>
                  <a:gd name="T2" fmla="*/ 3 w 3"/>
                  <a:gd name="T3" fmla="*/ 3 h 2"/>
                  <a:gd name="T4" fmla="*/ 1 w 3"/>
                  <a:gd name="T5" fmla="*/ 3 h 2"/>
                  <a:gd name="T6" fmla="*/ 0 w 3"/>
                  <a:gd name="T7" fmla="*/ 2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1"/>
                      <a:pt x="3" y="2"/>
                    </a:cubicBezTo>
                    <a:cubicBezTo>
                      <a:pt x="3" y="2"/>
                      <a:pt x="2" y="2"/>
                      <a:pt x="1" y="2"/>
                    </a:cubicBezTo>
                    <a:cubicBezTo>
                      <a:pt x="1" y="2"/>
                      <a:pt x="0" y="1"/>
                      <a:pt x="0" y="1"/>
                    </a:cubicBezTo>
                    <a:cubicBezTo>
                      <a:pt x="0" y="0"/>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4" name="Freeform 2867"/>
              <p:cNvSpPr>
                <a:spLocks noChangeAspect="1"/>
              </p:cNvSpPr>
              <p:nvPr/>
            </p:nvSpPr>
            <p:spPr bwMode="auto">
              <a:xfrm>
                <a:off x="3235" y="1916"/>
                <a:ext cx="5" cy="4"/>
              </a:xfrm>
              <a:custGeom>
                <a:avLst/>
                <a:gdLst>
                  <a:gd name="T0" fmla="*/ 3 w 4"/>
                  <a:gd name="T1" fmla="*/ 1 h 3"/>
                  <a:gd name="T2" fmla="*/ 5 w 4"/>
                  <a:gd name="T3" fmla="*/ 3 h 3"/>
                  <a:gd name="T4" fmla="*/ 3 w 4"/>
                  <a:gd name="T5" fmla="*/ 3 h 3"/>
                  <a:gd name="T6" fmla="*/ 0 w 4"/>
                  <a:gd name="T7" fmla="*/ 1 h 3"/>
                  <a:gd name="T8" fmla="*/ 3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1"/>
                    </a:moveTo>
                    <a:cubicBezTo>
                      <a:pt x="3" y="1"/>
                      <a:pt x="4" y="1"/>
                      <a:pt x="4" y="2"/>
                    </a:cubicBezTo>
                    <a:cubicBezTo>
                      <a:pt x="4" y="3"/>
                      <a:pt x="3" y="3"/>
                      <a:pt x="2" y="2"/>
                    </a:cubicBezTo>
                    <a:cubicBezTo>
                      <a:pt x="1" y="2"/>
                      <a:pt x="0" y="2"/>
                      <a:pt x="0" y="1"/>
                    </a:cubicBezTo>
                    <a:cubicBezTo>
                      <a:pt x="0"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5" name="Freeform 2868"/>
              <p:cNvSpPr>
                <a:spLocks noChangeAspect="1"/>
              </p:cNvSpPr>
              <p:nvPr/>
            </p:nvSpPr>
            <p:spPr bwMode="auto">
              <a:xfrm>
                <a:off x="3241" y="1912"/>
                <a:ext cx="6" cy="6"/>
              </a:xfrm>
              <a:custGeom>
                <a:avLst/>
                <a:gdLst>
                  <a:gd name="T0" fmla="*/ 5 w 5"/>
                  <a:gd name="T1" fmla="*/ 0 h 5"/>
                  <a:gd name="T2" fmla="*/ 2 w 5"/>
                  <a:gd name="T3" fmla="*/ 1 h 5"/>
                  <a:gd name="T4" fmla="*/ 1 w 5"/>
                  <a:gd name="T5" fmla="*/ 5 h 5"/>
                  <a:gd name="T6" fmla="*/ 4 w 5"/>
                  <a:gd name="T7" fmla="*/ 2 h 5"/>
                  <a:gd name="T8" fmla="*/ 5 w 5"/>
                  <a:gd name="T9" fmla="*/ 0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0"/>
                    </a:moveTo>
                    <a:cubicBezTo>
                      <a:pt x="3" y="0"/>
                      <a:pt x="2" y="1"/>
                      <a:pt x="2" y="1"/>
                    </a:cubicBezTo>
                    <a:cubicBezTo>
                      <a:pt x="1" y="2"/>
                      <a:pt x="0" y="4"/>
                      <a:pt x="1" y="4"/>
                    </a:cubicBezTo>
                    <a:cubicBezTo>
                      <a:pt x="2" y="5"/>
                      <a:pt x="3" y="3"/>
                      <a:pt x="3" y="2"/>
                    </a:cubicBezTo>
                    <a:cubicBezTo>
                      <a:pt x="4" y="2"/>
                      <a:pt x="5" y="1"/>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6" name="Freeform 2869"/>
              <p:cNvSpPr>
                <a:spLocks noChangeAspect="1"/>
              </p:cNvSpPr>
              <p:nvPr/>
            </p:nvSpPr>
            <p:spPr bwMode="auto">
              <a:xfrm>
                <a:off x="3162" y="1531"/>
                <a:ext cx="20" cy="15"/>
              </a:xfrm>
              <a:custGeom>
                <a:avLst/>
                <a:gdLst>
                  <a:gd name="T0" fmla="*/ 19 w 17"/>
                  <a:gd name="T1" fmla="*/ 2 h 13"/>
                  <a:gd name="T2" fmla="*/ 7 w 17"/>
                  <a:gd name="T3" fmla="*/ 9 h 13"/>
                  <a:gd name="T4" fmla="*/ 5 w 17"/>
                  <a:gd name="T5" fmla="*/ 15 h 13"/>
                  <a:gd name="T6" fmla="*/ 2 w 17"/>
                  <a:gd name="T7" fmla="*/ 14 h 13"/>
                  <a:gd name="T8" fmla="*/ 5 w 17"/>
                  <a:gd name="T9" fmla="*/ 9 h 13"/>
                  <a:gd name="T10" fmla="*/ 0 w 17"/>
                  <a:gd name="T11" fmla="*/ 6 h 13"/>
                  <a:gd name="T12" fmla="*/ 4 w 17"/>
                  <a:gd name="T13" fmla="*/ 2 h 13"/>
                  <a:gd name="T14" fmla="*/ 14 w 17"/>
                  <a:gd name="T15" fmla="*/ 0 h 13"/>
                  <a:gd name="T16" fmla="*/ 19 w 17"/>
                  <a:gd name="T17" fmla="*/ 1 h 13"/>
                  <a:gd name="T18" fmla="*/ 19 w 17"/>
                  <a:gd name="T19" fmla="*/ 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3"/>
                  <a:gd name="T32" fmla="*/ 17 w 17"/>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3">
                    <a:moveTo>
                      <a:pt x="16" y="2"/>
                    </a:moveTo>
                    <a:cubicBezTo>
                      <a:pt x="13" y="5"/>
                      <a:pt x="9" y="5"/>
                      <a:pt x="6" y="8"/>
                    </a:cubicBezTo>
                    <a:cubicBezTo>
                      <a:pt x="5" y="9"/>
                      <a:pt x="6" y="11"/>
                      <a:pt x="4" y="13"/>
                    </a:cubicBezTo>
                    <a:cubicBezTo>
                      <a:pt x="4" y="13"/>
                      <a:pt x="2" y="13"/>
                      <a:pt x="2" y="12"/>
                    </a:cubicBezTo>
                    <a:cubicBezTo>
                      <a:pt x="2" y="10"/>
                      <a:pt x="4" y="9"/>
                      <a:pt x="4" y="8"/>
                    </a:cubicBezTo>
                    <a:cubicBezTo>
                      <a:pt x="3" y="6"/>
                      <a:pt x="0" y="6"/>
                      <a:pt x="0" y="5"/>
                    </a:cubicBezTo>
                    <a:cubicBezTo>
                      <a:pt x="0" y="3"/>
                      <a:pt x="1" y="2"/>
                      <a:pt x="3" y="2"/>
                    </a:cubicBezTo>
                    <a:cubicBezTo>
                      <a:pt x="6" y="0"/>
                      <a:pt x="9" y="0"/>
                      <a:pt x="12" y="0"/>
                    </a:cubicBezTo>
                    <a:cubicBezTo>
                      <a:pt x="13" y="0"/>
                      <a:pt x="15" y="0"/>
                      <a:pt x="16" y="1"/>
                    </a:cubicBezTo>
                    <a:cubicBezTo>
                      <a:pt x="16" y="1"/>
                      <a:pt x="17" y="2"/>
                      <a:pt x="16"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7" name="Freeform 2870"/>
              <p:cNvSpPr>
                <a:spLocks noChangeAspect="1"/>
              </p:cNvSpPr>
              <p:nvPr/>
            </p:nvSpPr>
            <p:spPr bwMode="auto">
              <a:xfrm>
                <a:off x="3163" y="1519"/>
                <a:ext cx="14" cy="9"/>
              </a:xfrm>
              <a:custGeom>
                <a:avLst/>
                <a:gdLst>
                  <a:gd name="T0" fmla="*/ 8 w 12"/>
                  <a:gd name="T1" fmla="*/ 0 h 8"/>
                  <a:gd name="T2" fmla="*/ 14 w 12"/>
                  <a:gd name="T3" fmla="*/ 6 h 8"/>
                  <a:gd name="T4" fmla="*/ 9 w 12"/>
                  <a:gd name="T5" fmla="*/ 6 h 8"/>
                  <a:gd name="T6" fmla="*/ 8 w 12"/>
                  <a:gd name="T7" fmla="*/ 9 h 8"/>
                  <a:gd name="T8" fmla="*/ 4 w 12"/>
                  <a:gd name="T9" fmla="*/ 6 h 8"/>
                  <a:gd name="T10" fmla="*/ 1 w 12"/>
                  <a:gd name="T11" fmla="*/ 3 h 8"/>
                  <a:gd name="T12" fmla="*/ 7 w 12"/>
                  <a:gd name="T13" fmla="*/ 2 h 8"/>
                  <a:gd name="T14" fmla="*/ 8 w 12"/>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8"/>
                  <a:gd name="T26" fmla="*/ 12 w 12"/>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8">
                    <a:moveTo>
                      <a:pt x="7" y="0"/>
                    </a:moveTo>
                    <a:cubicBezTo>
                      <a:pt x="9" y="1"/>
                      <a:pt x="12" y="2"/>
                      <a:pt x="12" y="5"/>
                    </a:cubicBezTo>
                    <a:cubicBezTo>
                      <a:pt x="12" y="6"/>
                      <a:pt x="9" y="4"/>
                      <a:pt x="8" y="5"/>
                    </a:cubicBezTo>
                    <a:cubicBezTo>
                      <a:pt x="7" y="6"/>
                      <a:pt x="8" y="8"/>
                      <a:pt x="7" y="8"/>
                    </a:cubicBezTo>
                    <a:cubicBezTo>
                      <a:pt x="6" y="8"/>
                      <a:pt x="5" y="6"/>
                      <a:pt x="3" y="5"/>
                    </a:cubicBezTo>
                    <a:cubicBezTo>
                      <a:pt x="2" y="4"/>
                      <a:pt x="0" y="4"/>
                      <a:pt x="1" y="3"/>
                    </a:cubicBezTo>
                    <a:cubicBezTo>
                      <a:pt x="2" y="2"/>
                      <a:pt x="5" y="3"/>
                      <a:pt x="6" y="2"/>
                    </a:cubicBezTo>
                    <a:cubicBezTo>
                      <a:pt x="7" y="2"/>
                      <a:pt x="6" y="0"/>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8" name="Freeform 2871"/>
              <p:cNvSpPr>
                <a:spLocks noChangeAspect="1"/>
              </p:cNvSpPr>
              <p:nvPr/>
            </p:nvSpPr>
            <p:spPr bwMode="auto">
              <a:xfrm>
                <a:off x="3333" y="2006"/>
                <a:ext cx="38" cy="23"/>
              </a:xfrm>
              <a:custGeom>
                <a:avLst/>
                <a:gdLst>
                  <a:gd name="T0" fmla="*/ 26 w 31"/>
                  <a:gd name="T1" fmla="*/ 8 h 19"/>
                  <a:gd name="T2" fmla="*/ 37 w 31"/>
                  <a:gd name="T3" fmla="*/ 1 h 19"/>
                  <a:gd name="T4" fmla="*/ 36 w 31"/>
                  <a:gd name="T5" fmla="*/ 0 h 19"/>
                  <a:gd name="T6" fmla="*/ 23 w 31"/>
                  <a:gd name="T7" fmla="*/ 6 h 19"/>
                  <a:gd name="T8" fmla="*/ 20 w 31"/>
                  <a:gd name="T9" fmla="*/ 7 h 19"/>
                  <a:gd name="T10" fmla="*/ 12 w 31"/>
                  <a:gd name="T11" fmla="*/ 6 h 19"/>
                  <a:gd name="T12" fmla="*/ 9 w 31"/>
                  <a:gd name="T13" fmla="*/ 5 h 19"/>
                  <a:gd name="T14" fmla="*/ 9 w 31"/>
                  <a:gd name="T15" fmla="*/ 8 h 19"/>
                  <a:gd name="T16" fmla="*/ 1 w 31"/>
                  <a:gd name="T17" fmla="*/ 10 h 19"/>
                  <a:gd name="T18" fmla="*/ 0 w 31"/>
                  <a:gd name="T19" fmla="*/ 17 h 19"/>
                  <a:gd name="T20" fmla="*/ 6 w 31"/>
                  <a:gd name="T21" fmla="*/ 19 h 19"/>
                  <a:gd name="T22" fmla="*/ 11 w 31"/>
                  <a:gd name="T23" fmla="*/ 19 h 19"/>
                  <a:gd name="T24" fmla="*/ 15 w 31"/>
                  <a:gd name="T25" fmla="*/ 22 h 19"/>
                  <a:gd name="T26" fmla="*/ 20 w 31"/>
                  <a:gd name="T27" fmla="*/ 17 h 19"/>
                  <a:gd name="T28" fmla="*/ 23 w 31"/>
                  <a:gd name="T29" fmla="*/ 13 h 19"/>
                  <a:gd name="T30" fmla="*/ 28 w 31"/>
                  <a:gd name="T31" fmla="*/ 13 h 19"/>
                  <a:gd name="T32" fmla="*/ 28 w 31"/>
                  <a:gd name="T33" fmla="*/ 12 h 19"/>
                  <a:gd name="T34" fmla="*/ 26 w 31"/>
                  <a:gd name="T35" fmla="*/ 8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1"/>
                  <a:gd name="T55" fmla="*/ 0 h 19"/>
                  <a:gd name="T56" fmla="*/ 31 w 31"/>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1" h="19">
                    <a:moveTo>
                      <a:pt x="21" y="7"/>
                    </a:moveTo>
                    <a:cubicBezTo>
                      <a:pt x="24" y="4"/>
                      <a:pt x="28" y="3"/>
                      <a:pt x="30" y="1"/>
                    </a:cubicBezTo>
                    <a:cubicBezTo>
                      <a:pt x="31" y="1"/>
                      <a:pt x="29" y="0"/>
                      <a:pt x="29" y="0"/>
                    </a:cubicBezTo>
                    <a:cubicBezTo>
                      <a:pt x="25" y="1"/>
                      <a:pt x="22" y="3"/>
                      <a:pt x="19" y="5"/>
                    </a:cubicBezTo>
                    <a:cubicBezTo>
                      <a:pt x="18" y="5"/>
                      <a:pt x="17" y="6"/>
                      <a:pt x="16" y="6"/>
                    </a:cubicBezTo>
                    <a:cubicBezTo>
                      <a:pt x="14" y="6"/>
                      <a:pt x="12" y="6"/>
                      <a:pt x="10" y="5"/>
                    </a:cubicBezTo>
                    <a:cubicBezTo>
                      <a:pt x="9" y="5"/>
                      <a:pt x="8" y="4"/>
                      <a:pt x="7" y="4"/>
                    </a:cubicBezTo>
                    <a:cubicBezTo>
                      <a:pt x="6" y="4"/>
                      <a:pt x="8" y="6"/>
                      <a:pt x="7" y="7"/>
                    </a:cubicBezTo>
                    <a:cubicBezTo>
                      <a:pt x="5" y="8"/>
                      <a:pt x="2" y="7"/>
                      <a:pt x="1" y="8"/>
                    </a:cubicBezTo>
                    <a:cubicBezTo>
                      <a:pt x="1" y="10"/>
                      <a:pt x="0" y="13"/>
                      <a:pt x="0" y="14"/>
                    </a:cubicBezTo>
                    <a:cubicBezTo>
                      <a:pt x="2" y="14"/>
                      <a:pt x="4" y="15"/>
                      <a:pt x="5" y="16"/>
                    </a:cubicBezTo>
                    <a:cubicBezTo>
                      <a:pt x="7" y="16"/>
                      <a:pt x="8" y="16"/>
                      <a:pt x="9" y="16"/>
                    </a:cubicBezTo>
                    <a:cubicBezTo>
                      <a:pt x="10" y="16"/>
                      <a:pt x="11" y="19"/>
                      <a:pt x="12" y="18"/>
                    </a:cubicBezTo>
                    <a:cubicBezTo>
                      <a:pt x="13" y="16"/>
                      <a:pt x="14" y="15"/>
                      <a:pt x="16" y="14"/>
                    </a:cubicBezTo>
                    <a:cubicBezTo>
                      <a:pt x="17" y="13"/>
                      <a:pt x="18" y="12"/>
                      <a:pt x="19" y="11"/>
                    </a:cubicBezTo>
                    <a:cubicBezTo>
                      <a:pt x="20" y="11"/>
                      <a:pt x="22" y="12"/>
                      <a:pt x="23" y="11"/>
                    </a:cubicBezTo>
                    <a:cubicBezTo>
                      <a:pt x="23" y="11"/>
                      <a:pt x="23" y="10"/>
                      <a:pt x="23" y="10"/>
                    </a:cubicBezTo>
                    <a:cubicBezTo>
                      <a:pt x="22" y="9"/>
                      <a:pt x="21" y="7"/>
                      <a:pt x="21"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69" name="Freeform 2872"/>
              <p:cNvSpPr>
                <a:spLocks noChangeAspect="1"/>
              </p:cNvSpPr>
              <p:nvPr/>
            </p:nvSpPr>
            <p:spPr bwMode="auto">
              <a:xfrm>
                <a:off x="3501" y="2313"/>
                <a:ext cx="161" cy="113"/>
              </a:xfrm>
              <a:custGeom>
                <a:avLst/>
                <a:gdLst>
                  <a:gd name="T0" fmla="*/ 161 w 134"/>
                  <a:gd name="T1" fmla="*/ 42 h 94"/>
                  <a:gd name="T2" fmla="*/ 147 w 134"/>
                  <a:gd name="T3" fmla="*/ 50 h 94"/>
                  <a:gd name="T4" fmla="*/ 147 w 134"/>
                  <a:gd name="T5" fmla="*/ 60 h 94"/>
                  <a:gd name="T6" fmla="*/ 121 w 134"/>
                  <a:gd name="T7" fmla="*/ 70 h 94"/>
                  <a:gd name="T8" fmla="*/ 103 w 134"/>
                  <a:gd name="T9" fmla="*/ 79 h 94"/>
                  <a:gd name="T10" fmla="*/ 95 w 134"/>
                  <a:gd name="T11" fmla="*/ 88 h 94"/>
                  <a:gd name="T12" fmla="*/ 85 w 134"/>
                  <a:gd name="T13" fmla="*/ 88 h 94"/>
                  <a:gd name="T14" fmla="*/ 71 w 134"/>
                  <a:gd name="T15" fmla="*/ 95 h 94"/>
                  <a:gd name="T16" fmla="*/ 58 w 134"/>
                  <a:gd name="T17" fmla="*/ 95 h 94"/>
                  <a:gd name="T18" fmla="*/ 46 w 134"/>
                  <a:gd name="T19" fmla="*/ 100 h 94"/>
                  <a:gd name="T20" fmla="*/ 37 w 134"/>
                  <a:gd name="T21" fmla="*/ 111 h 94"/>
                  <a:gd name="T22" fmla="*/ 17 w 134"/>
                  <a:gd name="T23" fmla="*/ 111 h 94"/>
                  <a:gd name="T24" fmla="*/ 12 w 134"/>
                  <a:gd name="T25" fmla="*/ 101 h 94"/>
                  <a:gd name="T26" fmla="*/ 11 w 134"/>
                  <a:gd name="T27" fmla="*/ 87 h 94"/>
                  <a:gd name="T28" fmla="*/ 5 w 134"/>
                  <a:gd name="T29" fmla="*/ 71 h 94"/>
                  <a:gd name="T30" fmla="*/ 0 w 134"/>
                  <a:gd name="T31" fmla="*/ 70 h 94"/>
                  <a:gd name="T32" fmla="*/ 5 w 134"/>
                  <a:gd name="T33" fmla="*/ 65 h 94"/>
                  <a:gd name="T34" fmla="*/ 6 w 134"/>
                  <a:gd name="T35" fmla="*/ 54 h 94"/>
                  <a:gd name="T36" fmla="*/ 5 w 134"/>
                  <a:gd name="T37" fmla="*/ 48 h 94"/>
                  <a:gd name="T38" fmla="*/ 10 w 134"/>
                  <a:gd name="T39" fmla="*/ 42 h 94"/>
                  <a:gd name="T40" fmla="*/ 10 w 134"/>
                  <a:gd name="T41" fmla="*/ 32 h 94"/>
                  <a:gd name="T42" fmla="*/ 13 w 134"/>
                  <a:gd name="T43" fmla="*/ 29 h 94"/>
                  <a:gd name="T44" fmla="*/ 18 w 134"/>
                  <a:gd name="T45" fmla="*/ 31 h 94"/>
                  <a:gd name="T46" fmla="*/ 60 w 134"/>
                  <a:gd name="T47" fmla="*/ 29 h 94"/>
                  <a:gd name="T48" fmla="*/ 68 w 134"/>
                  <a:gd name="T49" fmla="*/ 35 h 94"/>
                  <a:gd name="T50" fmla="*/ 77 w 134"/>
                  <a:gd name="T51" fmla="*/ 34 h 94"/>
                  <a:gd name="T52" fmla="*/ 90 w 134"/>
                  <a:gd name="T53" fmla="*/ 16 h 94"/>
                  <a:gd name="T54" fmla="*/ 141 w 134"/>
                  <a:gd name="T55" fmla="*/ 0 h 94"/>
                  <a:gd name="T56" fmla="*/ 161 w 134"/>
                  <a:gd name="T57" fmla="*/ 42 h 9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4"/>
                  <a:gd name="T88" fmla="*/ 0 h 94"/>
                  <a:gd name="T89" fmla="*/ 134 w 134"/>
                  <a:gd name="T90" fmla="*/ 94 h 9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4" h="94">
                    <a:moveTo>
                      <a:pt x="134" y="35"/>
                    </a:moveTo>
                    <a:cubicBezTo>
                      <a:pt x="130" y="38"/>
                      <a:pt x="125" y="39"/>
                      <a:pt x="122" y="42"/>
                    </a:cubicBezTo>
                    <a:cubicBezTo>
                      <a:pt x="121" y="45"/>
                      <a:pt x="124" y="49"/>
                      <a:pt x="122" y="50"/>
                    </a:cubicBezTo>
                    <a:cubicBezTo>
                      <a:pt x="116" y="55"/>
                      <a:pt x="108" y="55"/>
                      <a:pt x="101" y="58"/>
                    </a:cubicBezTo>
                    <a:cubicBezTo>
                      <a:pt x="96" y="60"/>
                      <a:pt x="90" y="63"/>
                      <a:pt x="86" y="66"/>
                    </a:cubicBezTo>
                    <a:cubicBezTo>
                      <a:pt x="83" y="68"/>
                      <a:pt x="82" y="72"/>
                      <a:pt x="79" y="73"/>
                    </a:cubicBezTo>
                    <a:cubicBezTo>
                      <a:pt x="76" y="74"/>
                      <a:pt x="73" y="72"/>
                      <a:pt x="71" y="73"/>
                    </a:cubicBezTo>
                    <a:cubicBezTo>
                      <a:pt x="66" y="74"/>
                      <a:pt x="63" y="78"/>
                      <a:pt x="59" y="79"/>
                    </a:cubicBezTo>
                    <a:cubicBezTo>
                      <a:pt x="56" y="80"/>
                      <a:pt x="52" y="79"/>
                      <a:pt x="48" y="79"/>
                    </a:cubicBezTo>
                    <a:cubicBezTo>
                      <a:pt x="45" y="80"/>
                      <a:pt x="41" y="81"/>
                      <a:pt x="38" y="83"/>
                    </a:cubicBezTo>
                    <a:cubicBezTo>
                      <a:pt x="35" y="85"/>
                      <a:pt x="34" y="90"/>
                      <a:pt x="31" y="92"/>
                    </a:cubicBezTo>
                    <a:cubicBezTo>
                      <a:pt x="26" y="94"/>
                      <a:pt x="20" y="94"/>
                      <a:pt x="14" y="92"/>
                    </a:cubicBezTo>
                    <a:cubicBezTo>
                      <a:pt x="11" y="91"/>
                      <a:pt x="11" y="87"/>
                      <a:pt x="10" y="84"/>
                    </a:cubicBezTo>
                    <a:cubicBezTo>
                      <a:pt x="9" y="80"/>
                      <a:pt x="10" y="76"/>
                      <a:pt x="9" y="72"/>
                    </a:cubicBezTo>
                    <a:cubicBezTo>
                      <a:pt x="8" y="68"/>
                      <a:pt x="7" y="63"/>
                      <a:pt x="4" y="59"/>
                    </a:cubicBezTo>
                    <a:cubicBezTo>
                      <a:pt x="4" y="58"/>
                      <a:pt x="0" y="59"/>
                      <a:pt x="0" y="58"/>
                    </a:cubicBezTo>
                    <a:cubicBezTo>
                      <a:pt x="0" y="56"/>
                      <a:pt x="3" y="55"/>
                      <a:pt x="4" y="54"/>
                    </a:cubicBezTo>
                    <a:cubicBezTo>
                      <a:pt x="5" y="51"/>
                      <a:pt x="5" y="48"/>
                      <a:pt x="5" y="45"/>
                    </a:cubicBezTo>
                    <a:cubicBezTo>
                      <a:pt x="5" y="43"/>
                      <a:pt x="5" y="42"/>
                      <a:pt x="4" y="40"/>
                    </a:cubicBezTo>
                    <a:cubicBezTo>
                      <a:pt x="6" y="38"/>
                      <a:pt x="7" y="37"/>
                      <a:pt x="8" y="35"/>
                    </a:cubicBezTo>
                    <a:cubicBezTo>
                      <a:pt x="9" y="32"/>
                      <a:pt x="8" y="29"/>
                      <a:pt x="8" y="27"/>
                    </a:cubicBezTo>
                    <a:cubicBezTo>
                      <a:pt x="9" y="25"/>
                      <a:pt x="10" y="24"/>
                      <a:pt x="11" y="24"/>
                    </a:cubicBezTo>
                    <a:cubicBezTo>
                      <a:pt x="13" y="23"/>
                      <a:pt x="14" y="26"/>
                      <a:pt x="15" y="26"/>
                    </a:cubicBezTo>
                    <a:cubicBezTo>
                      <a:pt x="27" y="26"/>
                      <a:pt x="39" y="24"/>
                      <a:pt x="50" y="24"/>
                    </a:cubicBezTo>
                    <a:lnTo>
                      <a:pt x="57" y="29"/>
                    </a:lnTo>
                    <a:cubicBezTo>
                      <a:pt x="59" y="31"/>
                      <a:pt x="62" y="30"/>
                      <a:pt x="64" y="28"/>
                    </a:cubicBezTo>
                    <a:cubicBezTo>
                      <a:pt x="69" y="24"/>
                      <a:pt x="71" y="18"/>
                      <a:pt x="75" y="13"/>
                    </a:cubicBezTo>
                    <a:cubicBezTo>
                      <a:pt x="89" y="9"/>
                      <a:pt x="103" y="4"/>
                      <a:pt x="117" y="0"/>
                    </a:cubicBezTo>
                    <a:lnTo>
                      <a:pt x="134" y="35"/>
                    </a:ln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0" name="Freeform 2873"/>
              <p:cNvSpPr>
                <a:spLocks noChangeAspect="1"/>
              </p:cNvSpPr>
              <p:nvPr/>
            </p:nvSpPr>
            <p:spPr bwMode="auto">
              <a:xfrm>
                <a:off x="3700" y="2177"/>
                <a:ext cx="8" cy="21"/>
              </a:xfrm>
              <a:custGeom>
                <a:avLst/>
                <a:gdLst>
                  <a:gd name="T0" fmla="*/ 3 w 7"/>
                  <a:gd name="T1" fmla="*/ 20 h 18"/>
                  <a:gd name="T2" fmla="*/ 6 w 7"/>
                  <a:gd name="T3" fmla="*/ 14 h 18"/>
                  <a:gd name="T4" fmla="*/ 6 w 7"/>
                  <a:gd name="T5" fmla="*/ 2 h 18"/>
                  <a:gd name="T6" fmla="*/ 0 w 7"/>
                  <a:gd name="T7" fmla="*/ 8 h 18"/>
                  <a:gd name="T8" fmla="*/ 1 w 7"/>
                  <a:gd name="T9" fmla="*/ 14 h 18"/>
                  <a:gd name="T10" fmla="*/ 1 w 7"/>
                  <a:gd name="T11" fmla="*/ 21 h 18"/>
                  <a:gd name="T12" fmla="*/ 3 w 7"/>
                  <a:gd name="T13" fmla="*/ 20 h 18"/>
                  <a:gd name="T14" fmla="*/ 0 60000 65536"/>
                  <a:gd name="T15" fmla="*/ 0 60000 65536"/>
                  <a:gd name="T16" fmla="*/ 0 60000 65536"/>
                  <a:gd name="T17" fmla="*/ 0 60000 65536"/>
                  <a:gd name="T18" fmla="*/ 0 60000 65536"/>
                  <a:gd name="T19" fmla="*/ 0 60000 65536"/>
                  <a:gd name="T20" fmla="*/ 0 60000 65536"/>
                  <a:gd name="T21" fmla="*/ 0 w 7"/>
                  <a:gd name="T22" fmla="*/ 0 h 18"/>
                  <a:gd name="T23" fmla="*/ 7 w 7"/>
                  <a:gd name="T24" fmla="*/ 18 h 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8">
                    <a:moveTo>
                      <a:pt x="3" y="17"/>
                    </a:moveTo>
                    <a:cubicBezTo>
                      <a:pt x="4" y="15"/>
                      <a:pt x="5" y="14"/>
                      <a:pt x="5" y="12"/>
                    </a:cubicBezTo>
                    <a:cubicBezTo>
                      <a:pt x="6" y="9"/>
                      <a:pt x="7" y="4"/>
                      <a:pt x="5" y="2"/>
                    </a:cubicBezTo>
                    <a:cubicBezTo>
                      <a:pt x="4" y="0"/>
                      <a:pt x="2" y="5"/>
                      <a:pt x="0" y="7"/>
                    </a:cubicBezTo>
                    <a:cubicBezTo>
                      <a:pt x="1" y="8"/>
                      <a:pt x="1" y="10"/>
                      <a:pt x="1" y="12"/>
                    </a:cubicBezTo>
                    <a:cubicBezTo>
                      <a:pt x="1" y="14"/>
                      <a:pt x="0" y="16"/>
                      <a:pt x="1" y="18"/>
                    </a:cubicBezTo>
                    <a:cubicBezTo>
                      <a:pt x="1" y="18"/>
                      <a:pt x="2" y="18"/>
                      <a:pt x="3" y="1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1" name="Freeform 2874"/>
              <p:cNvSpPr>
                <a:spLocks noChangeAspect="1"/>
              </p:cNvSpPr>
              <p:nvPr/>
            </p:nvSpPr>
            <p:spPr bwMode="auto">
              <a:xfrm>
                <a:off x="3621" y="2184"/>
                <a:ext cx="15" cy="32"/>
              </a:xfrm>
              <a:custGeom>
                <a:avLst/>
                <a:gdLst>
                  <a:gd name="T0" fmla="*/ 6 w 12"/>
                  <a:gd name="T1" fmla="*/ 30 h 27"/>
                  <a:gd name="T2" fmla="*/ 13 w 12"/>
                  <a:gd name="T3" fmla="*/ 27 h 27"/>
                  <a:gd name="T4" fmla="*/ 14 w 12"/>
                  <a:gd name="T5" fmla="*/ 21 h 27"/>
                  <a:gd name="T6" fmla="*/ 9 w 12"/>
                  <a:gd name="T7" fmla="*/ 14 h 27"/>
                  <a:gd name="T8" fmla="*/ 11 w 12"/>
                  <a:gd name="T9" fmla="*/ 8 h 27"/>
                  <a:gd name="T10" fmla="*/ 6 w 12"/>
                  <a:gd name="T11" fmla="*/ 0 h 27"/>
                  <a:gd name="T12" fmla="*/ 1 w 12"/>
                  <a:gd name="T13" fmla="*/ 6 h 27"/>
                  <a:gd name="T14" fmla="*/ 1 w 12"/>
                  <a:gd name="T15" fmla="*/ 13 h 27"/>
                  <a:gd name="T16" fmla="*/ 1 w 12"/>
                  <a:gd name="T17" fmla="*/ 19 h 27"/>
                  <a:gd name="T18" fmla="*/ 1 w 12"/>
                  <a:gd name="T19" fmla="*/ 25 h 27"/>
                  <a:gd name="T20" fmla="*/ 0 w 12"/>
                  <a:gd name="T21" fmla="*/ 27 h 27"/>
                  <a:gd name="T22" fmla="*/ 3 w 12"/>
                  <a:gd name="T23" fmla="*/ 32 h 27"/>
                  <a:gd name="T24" fmla="*/ 6 w 12"/>
                  <a:gd name="T25" fmla="*/ 3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7"/>
                  <a:gd name="T41" fmla="*/ 12 w 12"/>
                  <a:gd name="T42" fmla="*/ 27 h 2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7">
                    <a:moveTo>
                      <a:pt x="5" y="25"/>
                    </a:moveTo>
                    <a:cubicBezTo>
                      <a:pt x="7" y="25"/>
                      <a:pt x="9" y="24"/>
                      <a:pt x="10" y="23"/>
                    </a:cubicBezTo>
                    <a:cubicBezTo>
                      <a:pt x="11" y="21"/>
                      <a:pt x="12" y="20"/>
                      <a:pt x="11" y="18"/>
                    </a:cubicBezTo>
                    <a:cubicBezTo>
                      <a:pt x="11" y="16"/>
                      <a:pt x="7" y="15"/>
                      <a:pt x="7" y="12"/>
                    </a:cubicBezTo>
                    <a:cubicBezTo>
                      <a:pt x="6" y="10"/>
                      <a:pt x="9" y="9"/>
                      <a:pt x="9" y="7"/>
                    </a:cubicBezTo>
                    <a:cubicBezTo>
                      <a:pt x="8" y="5"/>
                      <a:pt x="7" y="2"/>
                      <a:pt x="5" y="0"/>
                    </a:cubicBezTo>
                    <a:cubicBezTo>
                      <a:pt x="3" y="0"/>
                      <a:pt x="2" y="3"/>
                      <a:pt x="1" y="5"/>
                    </a:cubicBezTo>
                    <a:cubicBezTo>
                      <a:pt x="0" y="7"/>
                      <a:pt x="1" y="9"/>
                      <a:pt x="1" y="11"/>
                    </a:cubicBezTo>
                    <a:cubicBezTo>
                      <a:pt x="1" y="12"/>
                      <a:pt x="0" y="14"/>
                      <a:pt x="1" y="16"/>
                    </a:cubicBezTo>
                    <a:cubicBezTo>
                      <a:pt x="1" y="17"/>
                      <a:pt x="2" y="19"/>
                      <a:pt x="1" y="21"/>
                    </a:cubicBezTo>
                    <a:cubicBezTo>
                      <a:pt x="1" y="22"/>
                      <a:pt x="1" y="22"/>
                      <a:pt x="0" y="23"/>
                    </a:cubicBezTo>
                    <a:cubicBezTo>
                      <a:pt x="0" y="24"/>
                      <a:pt x="1" y="26"/>
                      <a:pt x="2" y="27"/>
                    </a:cubicBezTo>
                    <a:cubicBezTo>
                      <a:pt x="3" y="27"/>
                      <a:pt x="4" y="26"/>
                      <a:pt x="5" y="2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2" name="Freeform 2875"/>
              <p:cNvSpPr>
                <a:spLocks noChangeAspect="1"/>
              </p:cNvSpPr>
              <p:nvPr/>
            </p:nvSpPr>
            <p:spPr bwMode="auto">
              <a:xfrm>
                <a:off x="3576" y="2115"/>
                <a:ext cx="6" cy="8"/>
              </a:xfrm>
              <a:custGeom>
                <a:avLst/>
                <a:gdLst>
                  <a:gd name="T0" fmla="*/ 0 w 5"/>
                  <a:gd name="T1" fmla="*/ 1 h 6"/>
                  <a:gd name="T2" fmla="*/ 1 w 5"/>
                  <a:gd name="T3" fmla="*/ 7 h 6"/>
                  <a:gd name="T4" fmla="*/ 4 w 5"/>
                  <a:gd name="T5" fmla="*/ 7 h 6"/>
                  <a:gd name="T6" fmla="*/ 6 w 5"/>
                  <a:gd name="T7" fmla="*/ 4 h 6"/>
                  <a:gd name="T8" fmla="*/ 4 w 5"/>
                  <a:gd name="T9" fmla="*/ 1 h 6"/>
                  <a:gd name="T10" fmla="*/ 0 w 5"/>
                  <a:gd name="T11" fmla="*/ 1 h 6"/>
                  <a:gd name="T12" fmla="*/ 0 60000 65536"/>
                  <a:gd name="T13" fmla="*/ 0 60000 65536"/>
                  <a:gd name="T14" fmla="*/ 0 60000 65536"/>
                  <a:gd name="T15" fmla="*/ 0 60000 65536"/>
                  <a:gd name="T16" fmla="*/ 0 60000 65536"/>
                  <a:gd name="T17" fmla="*/ 0 60000 65536"/>
                  <a:gd name="T18" fmla="*/ 0 w 5"/>
                  <a:gd name="T19" fmla="*/ 0 h 6"/>
                  <a:gd name="T20" fmla="*/ 5 w 5"/>
                  <a:gd name="T21" fmla="*/ 6 h 6"/>
                </a:gdLst>
                <a:ahLst/>
                <a:cxnLst>
                  <a:cxn ang="T12">
                    <a:pos x="T0" y="T1"/>
                  </a:cxn>
                  <a:cxn ang="T13">
                    <a:pos x="T2" y="T3"/>
                  </a:cxn>
                  <a:cxn ang="T14">
                    <a:pos x="T4" y="T5"/>
                  </a:cxn>
                  <a:cxn ang="T15">
                    <a:pos x="T6" y="T7"/>
                  </a:cxn>
                  <a:cxn ang="T16">
                    <a:pos x="T8" y="T9"/>
                  </a:cxn>
                  <a:cxn ang="T17">
                    <a:pos x="T10" y="T11"/>
                  </a:cxn>
                </a:cxnLst>
                <a:rect l="T18" t="T19" r="T20" b="T21"/>
                <a:pathLst>
                  <a:path w="5" h="6">
                    <a:moveTo>
                      <a:pt x="0" y="1"/>
                    </a:moveTo>
                    <a:cubicBezTo>
                      <a:pt x="0" y="2"/>
                      <a:pt x="0" y="4"/>
                      <a:pt x="1" y="5"/>
                    </a:cubicBezTo>
                    <a:cubicBezTo>
                      <a:pt x="1" y="6"/>
                      <a:pt x="2" y="5"/>
                      <a:pt x="3" y="5"/>
                    </a:cubicBezTo>
                    <a:cubicBezTo>
                      <a:pt x="4" y="4"/>
                      <a:pt x="5" y="4"/>
                      <a:pt x="5" y="3"/>
                    </a:cubicBezTo>
                    <a:cubicBezTo>
                      <a:pt x="5" y="2"/>
                      <a:pt x="4" y="2"/>
                      <a:pt x="3" y="1"/>
                    </a:cubicBezTo>
                    <a:cubicBezTo>
                      <a:pt x="2" y="1"/>
                      <a:pt x="1"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3" name="Freeform 2876"/>
              <p:cNvSpPr>
                <a:spLocks noChangeAspect="1"/>
              </p:cNvSpPr>
              <p:nvPr/>
            </p:nvSpPr>
            <p:spPr bwMode="auto">
              <a:xfrm>
                <a:off x="3487" y="2352"/>
                <a:ext cx="11" cy="12"/>
              </a:xfrm>
              <a:custGeom>
                <a:avLst/>
                <a:gdLst>
                  <a:gd name="T0" fmla="*/ 0 w 9"/>
                  <a:gd name="T1" fmla="*/ 2 h 10"/>
                  <a:gd name="T2" fmla="*/ 4 w 9"/>
                  <a:gd name="T3" fmla="*/ 1 h 10"/>
                  <a:gd name="T4" fmla="*/ 5 w 9"/>
                  <a:gd name="T5" fmla="*/ 6 h 10"/>
                  <a:gd name="T6" fmla="*/ 9 w 9"/>
                  <a:gd name="T7" fmla="*/ 5 h 10"/>
                  <a:gd name="T8" fmla="*/ 10 w 9"/>
                  <a:gd name="T9" fmla="*/ 11 h 10"/>
                  <a:gd name="T10" fmla="*/ 5 w 9"/>
                  <a:gd name="T11" fmla="*/ 7 h 10"/>
                  <a:gd name="T12" fmla="*/ 1 w 9"/>
                  <a:gd name="T13" fmla="*/ 6 h 10"/>
                  <a:gd name="T14" fmla="*/ 0 w 9"/>
                  <a:gd name="T15" fmla="*/ 2 h 1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0"/>
                  <a:gd name="T26" fmla="*/ 9 w 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0">
                    <a:moveTo>
                      <a:pt x="0" y="2"/>
                    </a:moveTo>
                    <a:cubicBezTo>
                      <a:pt x="0" y="1"/>
                      <a:pt x="2" y="0"/>
                      <a:pt x="3" y="1"/>
                    </a:cubicBezTo>
                    <a:cubicBezTo>
                      <a:pt x="4" y="1"/>
                      <a:pt x="3" y="4"/>
                      <a:pt x="4" y="5"/>
                    </a:cubicBezTo>
                    <a:cubicBezTo>
                      <a:pt x="5" y="6"/>
                      <a:pt x="6" y="3"/>
                      <a:pt x="7" y="4"/>
                    </a:cubicBezTo>
                    <a:cubicBezTo>
                      <a:pt x="8" y="5"/>
                      <a:pt x="9" y="8"/>
                      <a:pt x="8" y="9"/>
                    </a:cubicBezTo>
                    <a:cubicBezTo>
                      <a:pt x="7" y="10"/>
                      <a:pt x="6" y="7"/>
                      <a:pt x="4" y="6"/>
                    </a:cubicBezTo>
                    <a:cubicBezTo>
                      <a:pt x="3" y="6"/>
                      <a:pt x="2" y="6"/>
                      <a:pt x="1" y="5"/>
                    </a:cubicBezTo>
                    <a:cubicBezTo>
                      <a:pt x="0" y="4"/>
                      <a:pt x="0" y="3"/>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4" name="Freeform 2877"/>
              <p:cNvSpPr>
                <a:spLocks noChangeAspect="1"/>
              </p:cNvSpPr>
              <p:nvPr/>
            </p:nvSpPr>
            <p:spPr bwMode="auto">
              <a:xfrm>
                <a:off x="3685" y="2172"/>
                <a:ext cx="16" cy="9"/>
              </a:xfrm>
              <a:custGeom>
                <a:avLst/>
                <a:gdLst>
                  <a:gd name="T0" fmla="*/ 1 w 13"/>
                  <a:gd name="T1" fmla="*/ 7 h 8"/>
                  <a:gd name="T2" fmla="*/ 1 w 13"/>
                  <a:gd name="T3" fmla="*/ 8 h 8"/>
                  <a:gd name="T4" fmla="*/ 9 w 13"/>
                  <a:gd name="T5" fmla="*/ 5 h 8"/>
                  <a:gd name="T6" fmla="*/ 14 w 13"/>
                  <a:gd name="T7" fmla="*/ 5 h 8"/>
                  <a:gd name="T8" fmla="*/ 16 w 13"/>
                  <a:gd name="T9" fmla="*/ 1 h 8"/>
                  <a:gd name="T10" fmla="*/ 14 w 13"/>
                  <a:gd name="T11" fmla="*/ 0 h 8"/>
                  <a:gd name="T12" fmla="*/ 7 w 13"/>
                  <a:gd name="T13" fmla="*/ 2 h 8"/>
                  <a:gd name="T14" fmla="*/ 6 w 13"/>
                  <a:gd name="T15" fmla="*/ 5 h 8"/>
                  <a:gd name="T16" fmla="*/ 1 w 13"/>
                  <a:gd name="T17" fmla="*/ 7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8"/>
                  <a:gd name="T29" fmla="*/ 13 w 13"/>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8">
                    <a:moveTo>
                      <a:pt x="1" y="6"/>
                    </a:moveTo>
                    <a:cubicBezTo>
                      <a:pt x="0" y="6"/>
                      <a:pt x="1" y="8"/>
                      <a:pt x="1" y="7"/>
                    </a:cubicBezTo>
                    <a:cubicBezTo>
                      <a:pt x="3" y="7"/>
                      <a:pt x="5" y="5"/>
                      <a:pt x="7" y="4"/>
                    </a:cubicBezTo>
                    <a:cubicBezTo>
                      <a:pt x="9" y="4"/>
                      <a:pt x="10" y="5"/>
                      <a:pt x="11" y="4"/>
                    </a:cubicBezTo>
                    <a:cubicBezTo>
                      <a:pt x="12" y="3"/>
                      <a:pt x="13" y="2"/>
                      <a:pt x="13" y="1"/>
                    </a:cubicBezTo>
                    <a:cubicBezTo>
                      <a:pt x="13" y="0"/>
                      <a:pt x="12" y="0"/>
                      <a:pt x="11" y="0"/>
                    </a:cubicBezTo>
                    <a:cubicBezTo>
                      <a:pt x="9" y="1"/>
                      <a:pt x="8" y="1"/>
                      <a:pt x="6" y="2"/>
                    </a:cubicBezTo>
                    <a:cubicBezTo>
                      <a:pt x="5" y="2"/>
                      <a:pt x="5" y="3"/>
                      <a:pt x="5" y="4"/>
                    </a:cubicBezTo>
                    <a:cubicBezTo>
                      <a:pt x="3" y="5"/>
                      <a:pt x="2" y="4"/>
                      <a:pt x="1"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5" name="Freeform 2878"/>
              <p:cNvSpPr>
                <a:spLocks noChangeAspect="1"/>
              </p:cNvSpPr>
              <p:nvPr/>
            </p:nvSpPr>
            <p:spPr bwMode="auto">
              <a:xfrm>
                <a:off x="4433" y="2465"/>
                <a:ext cx="5" cy="8"/>
              </a:xfrm>
              <a:custGeom>
                <a:avLst/>
                <a:gdLst>
                  <a:gd name="T0" fmla="*/ 0 w 4"/>
                  <a:gd name="T1" fmla="*/ 2 h 7"/>
                  <a:gd name="T2" fmla="*/ 3 w 4"/>
                  <a:gd name="T3" fmla="*/ 0 h 7"/>
                  <a:gd name="T4" fmla="*/ 5 w 4"/>
                  <a:gd name="T5" fmla="*/ 3 h 7"/>
                  <a:gd name="T6" fmla="*/ 4 w 4"/>
                  <a:gd name="T7" fmla="*/ 8 h 7"/>
                  <a:gd name="T8" fmla="*/ 3 w 4"/>
                  <a:gd name="T9" fmla="*/ 6 h 7"/>
                  <a:gd name="T10" fmla="*/ 0 w 4"/>
                  <a:gd name="T11" fmla="*/ 2 h 7"/>
                  <a:gd name="T12" fmla="*/ 0 60000 65536"/>
                  <a:gd name="T13" fmla="*/ 0 60000 65536"/>
                  <a:gd name="T14" fmla="*/ 0 60000 65536"/>
                  <a:gd name="T15" fmla="*/ 0 60000 65536"/>
                  <a:gd name="T16" fmla="*/ 0 60000 65536"/>
                  <a:gd name="T17" fmla="*/ 0 60000 65536"/>
                  <a:gd name="T18" fmla="*/ 0 w 4"/>
                  <a:gd name="T19" fmla="*/ 0 h 7"/>
                  <a:gd name="T20" fmla="*/ 4 w 4"/>
                  <a:gd name="T21" fmla="*/ 7 h 7"/>
                </a:gdLst>
                <a:ahLst/>
                <a:cxnLst>
                  <a:cxn ang="T12">
                    <a:pos x="T0" y="T1"/>
                  </a:cxn>
                  <a:cxn ang="T13">
                    <a:pos x="T2" y="T3"/>
                  </a:cxn>
                  <a:cxn ang="T14">
                    <a:pos x="T4" y="T5"/>
                  </a:cxn>
                  <a:cxn ang="T15">
                    <a:pos x="T6" y="T7"/>
                  </a:cxn>
                  <a:cxn ang="T16">
                    <a:pos x="T8" y="T9"/>
                  </a:cxn>
                  <a:cxn ang="T17">
                    <a:pos x="T10" y="T11"/>
                  </a:cxn>
                </a:cxnLst>
                <a:rect l="T18" t="T19" r="T20" b="T21"/>
                <a:pathLst>
                  <a:path w="4" h="7">
                    <a:moveTo>
                      <a:pt x="0" y="2"/>
                    </a:moveTo>
                    <a:cubicBezTo>
                      <a:pt x="0" y="1"/>
                      <a:pt x="1" y="0"/>
                      <a:pt x="2" y="0"/>
                    </a:cubicBezTo>
                    <a:cubicBezTo>
                      <a:pt x="3" y="1"/>
                      <a:pt x="4" y="2"/>
                      <a:pt x="4" y="3"/>
                    </a:cubicBezTo>
                    <a:cubicBezTo>
                      <a:pt x="4" y="5"/>
                      <a:pt x="4" y="6"/>
                      <a:pt x="3" y="7"/>
                    </a:cubicBezTo>
                    <a:cubicBezTo>
                      <a:pt x="2" y="7"/>
                      <a:pt x="2" y="5"/>
                      <a:pt x="2" y="5"/>
                    </a:cubicBezTo>
                    <a:cubicBezTo>
                      <a:pt x="1" y="4"/>
                      <a:pt x="0" y="3"/>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6" name="Freeform 2879"/>
              <p:cNvSpPr>
                <a:spLocks noChangeAspect="1"/>
              </p:cNvSpPr>
              <p:nvPr/>
            </p:nvSpPr>
            <p:spPr bwMode="auto">
              <a:xfrm>
                <a:off x="4493" y="2294"/>
                <a:ext cx="37" cy="37"/>
              </a:xfrm>
              <a:custGeom>
                <a:avLst/>
                <a:gdLst>
                  <a:gd name="T0" fmla="*/ 35 w 31"/>
                  <a:gd name="T1" fmla="*/ 0 h 31"/>
                  <a:gd name="T2" fmla="*/ 37 w 31"/>
                  <a:gd name="T3" fmla="*/ 7 h 31"/>
                  <a:gd name="T4" fmla="*/ 33 w 31"/>
                  <a:gd name="T5" fmla="*/ 13 h 31"/>
                  <a:gd name="T6" fmla="*/ 32 w 31"/>
                  <a:gd name="T7" fmla="*/ 25 h 31"/>
                  <a:gd name="T8" fmla="*/ 26 w 31"/>
                  <a:gd name="T9" fmla="*/ 31 h 31"/>
                  <a:gd name="T10" fmla="*/ 19 w 31"/>
                  <a:gd name="T11" fmla="*/ 32 h 31"/>
                  <a:gd name="T12" fmla="*/ 19 w 31"/>
                  <a:gd name="T13" fmla="*/ 36 h 31"/>
                  <a:gd name="T14" fmla="*/ 14 w 31"/>
                  <a:gd name="T15" fmla="*/ 35 h 31"/>
                  <a:gd name="T16" fmla="*/ 5 w 31"/>
                  <a:gd name="T17" fmla="*/ 31 h 31"/>
                  <a:gd name="T18" fmla="*/ 2 w 31"/>
                  <a:gd name="T19" fmla="*/ 24 h 31"/>
                  <a:gd name="T20" fmla="*/ 2 w 31"/>
                  <a:gd name="T21" fmla="*/ 13 h 31"/>
                  <a:gd name="T22" fmla="*/ 11 w 31"/>
                  <a:gd name="T23" fmla="*/ 7 h 31"/>
                  <a:gd name="T24" fmla="*/ 10 w 31"/>
                  <a:gd name="T25" fmla="*/ 6 h 31"/>
                  <a:gd name="T26" fmla="*/ 12 w 31"/>
                  <a:gd name="T27" fmla="*/ 4 h 31"/>
                  <a:gd name="T28" fmla="*/ 13 w 31"/>
                  <a:gd name="T29" fmla="*/ 5 h 31"/>
                  <a:gd name="T30" fmla="*/ 19 w 31"/>
                  <a:gd name="T31" fmla="*/ 4 h 31"/>
                  <a:gd name="T32" fmla="*/ 24 w 31"/>
                  <a:gd name="T33" fmla="*/ 4 h 31"/>
                  <a:gd name="T34" fmla="*/ 29 w 31"/>
                  <a:gd name="T35" fmla="*/ 2 h 31"/>
                  <a:gd name="T36" fmla="*/ 31 w 31"/>
                  <a:gd name="T37" fmla="*/ 4 h 31"/>
                  <a:gd name="T38" fmla="*/ 35 w 31"/>
                  <a:gd name="T39" fmla="*/ 0 h 3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1"/>
                  <a:gd name="T61" fmla="*/ 0 h 31"/>
                  <a:gd name="T62" fmla="*/ 31 w 31"/>
                  <a:gd name="T63" fmla="*/ 31 h 3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1" h="31">
                    <a:moveTo>
                      <a:pt x="29" y="0"/>
                    </a:moveTo>
                    <a:cubicBezTo>
                      <a:pt x="30" y="1"/>
                      <a:pt x="31" y="4"/>
                      <a:pt x="31" y="6"/>
                    </a:cubicBezTo>
                    <a:cubicBezTo>
                      <a:pt x="31" y="8"/>
                      <a:pt x="28" y="9"/>
                      <a:pt x="28" y="11"/>
                    </a:cubicBezTo>
                    <a:cubicBezTo>
                      <a:pt x="27" y="14"/>
                      <a:pt x="29" y="18"/>
                      <a:pt x="27" y="21"/>
                    </a:cubicBezTo>
                    <a:cubicBezTo>
                      <a:pt x="27" y="23"/>
                      <a:pt x="24" y="25"/>
                      <a:pt x="22" y="26"/>
                    </a:cubicBezTo>
                    <a:cubicBezTo>
                      <a:pt x="20" y="27"/>
                      <a:pt x="18" y="26"/>
                      <a:pt x="16" y="27"/>
                    </a:cubicBezTo>
                    <a:cubicBezTo>
                      <a:pt x="15" y="27"/>
                      <a:pt x="17" y="29"/>
                      <a:pt x="16" y="30"/>
                    </a:cubicBezTo>
                    <a:cubicBezTo>
                      <a:pt x="14" y="31"/>
                      <a:pt x="13" y="30"/>
                      <a:pt x="12" y="29"/>
                    </a:cubicBezTo>
                    <a:cubicBezTo>
                      <a:pt x="9" y="29"/>
                      <a:pt x="6" y="28"/>
                      <a:pt x="4" y="26"/>
                    </a:cubicBezTo>
                    <a:cubicBezTo>
                      <a:pt x="2" y="25"/>
                      <a:pt x="2" y="23"/>
                      <a:pt x="2" y="20"/>
                    </a:cubicBezTo>
                    <a:cubicBezTo>
                      <a:pt x="1" y="17"/>
                      <a:pt x="0" y="14"/>
                      <a:pt x="2" y="11"/>
                    </a:cubicBezTo>
                    <a:cubicBezTo>
                      <a:pt x="3" y="8"/>
                      <a:pt x="7" y="9"/>
                      <a:pt x="9" y="6"/>
                    </a:cubicBezTo>
                    <a:cubicBezTo>
                      <a:pt x="10" y="6"/>
                      <a:pt x="8" y="5"/>
                      <a:pt x="8" y="5"/>
                    </a:cubicBezTo>
                    <a:cubicBezTo>
                      <a:pt x="8" y="4"/>
                      <a:pt x="9" y="3"/>
                      <a:pt x="10" y="3"/>
                    </a:cubicBezTo>
                    <a:cubicBezTo>
                      <a:pt x="10" y="3"/>
                      <a:pt x="11" y="4"/>
                      <a:pt x="11" y="4"/>
                    </a:cubicBezTo>
                    <a:cubicBezTo>
                      <a:pt x="13" y="4"/>
                      <a:pt x="15" y="3"/>
                      <a:pt x="16" y="3"/>
                    </a:cubicBezTo>
                    <a:cubicBezTo>
                      <a:pt x="18" y="3"/>
                      <a:pt x="19" y="3"/>
                      <a:pt x="20" y="3"/>
                    </a:cubicBezTo>
                    <a:cubicBezTo>
                      <a:pt x="21" y="3"/>
                      <a:pt x="23" y="2"/>
                      <a:pt x="24" y="2"/>
                    </a:cubicBezTo>
                    <a:cubicBezTo>
                      <a:pt x="25" y="2"/>
                      <a:pt x="25" y="3"/>
                      <a:pt x="26" y="3"/>
                    </a:cubicBezTo>
                    <a:cubicBezTo>
                      <a:pt x="27" y="3"/>
                      <a:pt x="28" y="0"/>
                      <a:pt x="2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7" name="Freeform 2880"/>
              <p:cNvSpPr>
                <a:spLocks noChangeAspect="1"/>
              </p:cNvSpPr>
              <p:nvPr/>
            </p:nvSpPr>
            <p:spPr bwMode="auto">
              <a:xfrm>
                <a:off x="4661" y="2202"/>
                <a:ext cx="25" cy="61"/>
              </a:xfrm>
              <a:custGeom>
                <a:avLst/>
                <a:gdLst>
                  <a:gd name="T0" fmla="*/ 25 w 21"/>
                  <a:gd name="T1" fmla="*/ 7 h 51"/>
                  <a:gd name="T2" fmla="*/ 21 w 21"/>
                  <a:gd name="T3" fmla="*/ 24 h 51"/>
                  <a:gd name="T4" fmla="*/ 20 w 21"/>
                  <a:gd name="T5" fmla="*/ 39 h 51"/>
                  <a:gd name="T6" fmla="*/ 14 w 21"/>
                  <a:gd name="T7" fmla="*/ 50 h 51"/>
                  <a:gd name="T8" fmla="*/ 14 w 21"/>
                  <a:gd name="T9" fmla="*/ 61 h 51"/>
                  <a:gd name="T10" fmla="*/ 5 w 21"/>
                  <a:gd name="T11" fmla="*/ 49 h 51"/>
                  <a:gd name="T12" fmla="*/ 1 w 21"/>
                  <a:gd name="T13" fmla="*/ 42 h 51"/>
                  <a:gd name="T14" fmla="*/ 4 w 21"/>
                  <a:gd name="T15" fmla="*/ 24 h 51"/>
                  <a:gd name="T16" fmla="*/ 10 w 21"/>
                  <a:gd name="T17" fmla="*/ 10 h 51"/>
                  <a:gd name="T18" fmla="*/ 11 w 21"/>
                  <a:gd name="T19" fmla="*/ 4 h 51"/>
                  <a:gd name="T20" fmla="*/ 17 w 21"/>
                  <a:gd name="T21" fmla="*/ 0 h 51"/>
                  <a:gd name="T22" fmla="*/ 24 w 21"/>
                  <a:gd name="T23" fmla="*/ 4 h 51"/>
                  <a:gd name="T24" fmla="*/ 25 w 21"/>
                  <a:gd name="T25" fmla="*/ 7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
                  <a:gd name="T40" fmla="*/ 0 h 51"/>
                  <a:gd name="T41" fmla="*/ 21 w 21"/>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 h="51">
                    <a:moveTo>
                      <a:pt x="21" y="6"/>
                    </a:moveTo>
                    <a:cubicBezTo>
                      <a:pt x="20" y="10"/>
                      <a:pt x="19" y="15"/>
                      <a:pt x="18" y="20"/>
                    </a:cubicBezTo>
                    <a:cubicBezTo>
                      <a:pt x="18" y="24"/>
                      <a:pt x="18" y="29"/>
                      <a:pt x="17" y="33"/>
                    </a:cubicBezTo>
                    <a:cubicBezTo>
                      <a:pt x="16" y="36"/>
                      <a:pt x="13" y="39"/>
                      <a:pt x="12" y="42"/>
                    </a:cubicBezTo>
                    <a:cubicBezTo>
                      <a:pt x="11" y="45"/>
                      <a:pt x="13" y="48"/>
                      <a:pt x="12" y="51"/>
                    </a:cubicBezTo>
                    <a:cubicBezTo>
                      <a:pt x="8" y="47"/>
                      <a:pt x="6" y="45"/>
                      <a:pt x="4" y="41"/>
                    </a:cubicBezTo>
                    <a:cubicBezTo>
                      <a:pt x="2" y="39"/>
                      <a:pt x="1" y="37"/>
                      <a:pt x="1" y="35"/>
                    </a:cubicBezTo>
                    <a:cubicBezTo>
                      <a:pt x="0" y="30"/>
                      <a:pt x="2" y="25"/>
                      <a:pt x="3" y="20"/>
                    </a:cubicBezTo>
                    <a:cubicBezTo>
                      <a:pt x="4" y="16"/>
                      <a:pt x="6" y="12"/>
                      <a:pt x="8" y="8"/>
                    </a:cubicBezTo>
                    <a:cubicBezTo>
                      <a:pt x="8" y="7"/>
                      <a:pt x="8" y="5"/>
                      <a:pt x="9" y="3"/>
                    </a:cubicBezTo>
                    <a:cubicBezTo>
                      <a:pt x="10" y="2"/>
                      <a:pt x="12" y="1"/>
                      <a:pt x="14" y="0"/>
                    </a:cubicBezTo>
                    <a:cubicBezTo>
                      <a:pt x="16" y="0"/>
                      <a:pt x="18" y="1"/>
                      <a:pt x="20" y="3"/>
                    </a:cubicBezTo>
                    <a:cubicBezTo>
                      <a:pt x="21" y="3"/>
                      <a:pt x="21" y="4"/>
                      <a:pt x="21"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8" name="Freeform 2881"/>
              <p:cNvSpPr>
                <a:spLocks noChangeAspect="1"/>
              </p:cNvSpPr>
              <p:nvPr/>
            </p:nvSpPr>
            <p:spPr bwMode="auto">
              <a:xfrm>
                <a:off x="4719" y="2219"/>
                <a:ext cx="4" cy="6"/>
              </a:xfrm>
              <a:custGeom>
                <a:avLst/>
                <a:gdLst>
                  <a:gd name="T0" fmla="*/ 3 w 4"/>
                  <a:gd name="T1" fmla="*/ 0 h 5"/>
                  <a:gd name="T2" fmla="*/ 3 w 4"/>
                  <a:gd name="T3" fmla="*/ 5 h 5"/>
                  <a:gd name="T4" fmla="*/ 0 w 4"/>
                  <a:gd name="T5" fmla="*/ 2 h 5"/>
                  <a:gd name="T6" fmla="*/ 3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3" y="0"/>
                    </a:moveTo>
                    <a:cubicBezTo>
                      <a:pt x="4" y="1"/>
                      <a:pt x="4" y="4"/>
                      <a:pt x="3" y="4"/>
                    </a:cubicBezTo>
                    <a:cubicBezTo>
                      <a:pt x="2" y="5"/>
                      <a:pt x="0" y="3"/>
                      <a:pt x="0" y="2"/>
                    </a:cubicBezTo>
                    <a:cubicBezTo>
                      <a:pt x="0" y="1"/>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79" name="Freeform 2882"/>
              <p:cNvSpPr>
                <a:spLocks noChangeAspect="1"/>
              </p:cNvSpPr>
              <p:nvPr/>
            </p:nvSpPr>
            <p:spPr bwMode="auto">
              <a:xfrm>
                <a:off x="4735" y="2210"/>
                <a:ext cx="4" cy="5"/>
              </a:xfrm>
              <a:custGeom>
                <a:avLst/>
                <a:gdLst>
                  <a:gd name="T0" fmla="*/ 3 w 3"/>
                  <a:gd name="T1" fmla="*/ 0 h 4"/>
                  <a:gd name="T2" fmla="*/ 3 w 3"/>
                  <a:gd name="T3" fmla="*/ 5 h 4"/>
                  <a:gd name="T4" fmla="*/ 0 w 3"/>
                  <a:gd name="T5" fmla="*/ 3 h 4"/>
                  <a:gd name="T6" fmla="*/ 3 w 3"/>
                  <a:gd name="T7" fmla="*/ 0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2" y="0"/>
                    </a:moveTo>
                    <a:cubicBezTo>
                      <a:pt x="3" y="1"/>
                      <a:pt x="3" y="3"/>
                      <a:pt x="2" y="4"/>
                    </a:cubicBezTo>
                    <a:cubicBezTo>
                      <a:pt x="1" y="4"/>
                      <a:pt x="0" y="3"/>
                      <a:pt x="0" y="2"/>
                    </a:cubicBezTo>
                    <a:cubicBezTo>
                      <a:pt x="0" y="1"/>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0" name="Freeform 2883"/>
              <p:cNvSpPr>
                <a:spLocks noChangeAspect="1"/>
              </p:cNvSpPr>
              <p:nvPr/>
            </p:nvSpPr>
            <p:spPr bwMode="auto">
              <a:xfrm>
                <a:off x="4710" y="2219"/>
                <a:ext cx="5" cy="6"/>
              </a:xfrm>
              <a:custGeom>
                <a:avLst/>
                <a:gdLst>
                  <a:gd name="T0" fmla="*/ 5 w 4"/>
                  <a:gd name="T1" fmla="*/ 2 h 5"/>
                  <a:gd name="T2" fmla="*/ 1 w 4"/>
                  <a:gd name="T3" fmla="*/ 6 h 5"/>
                  <a:gd name="T4" fmla="*/ 1 w 4"/>
                  <a:gd name="T5" fmla="*/ 1 h 5"/>
                  <a:gd name="T6" fmla="*/ 5 w 4"/>
                  <a:gd name="T7" fmla="*/ 2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4" y="2"/>
                    </a:moveTo>
                    <a:cubicBezTo>
                      <a:pt x="4" y="3"/>
                      <a:pt x="2" y="5"/>
                      <a:pt x="1" y="5"/>
                    </a:cubicBezTo>
                    <a:cubicBezTo>
                      <a:pt x="0" y="4"/>
                      <a:pt x="0" y="2"/>
                      <a:pt x="1" y="1"/>
                    </a:cubicBezTo>
                    <a:cubicBezTo>
                      <a:pt x="2"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1" name="Freeform 2884"/>
              <p:cNvSpPr>
                <a:spLocks noChangeAspect="1"/>
              </p:cNvSpPr>
              <p:nvPr/>
            </p:nvSpPr>
            <p:spPr bwMode="auto">
              <a:xfrm>
                <a:off x="4710" y="2219"/>
                <a:ext cx="5" cy="6"/>
              </a:xfrm>
              <a:custGeom>
                <a:avLst/>
                <a:gdLst>
                  <a:gd name="T0" fmla="*/ 5 w 4"/>
                  <a:gd name="T1" fmla="*/ 2 h 5"/>
                  <a:gd name="T2" fmla="*/ 1 w 4"/>
                  <a:gd name="T3" fmla="*/ 6 h 5"/>
                  <a:gd name="T4" fmla="*/ 1 w 4"/>
                  <a:gd name="T5" fmla="*/ 1 h 5"/>
                  <a:gd name="T6" fmla="*/ 5 w 4"/>
                  <a:gd name="T7" fmla="*/ 2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4" y="2"/>
                    </a:moveTo>
                    <a:cubicBezTo>
                      <a:pt x="4" y="3"/>
                      <a:pt x="2" y="5"/>
                      <a:pt x="1" y="5"/>
                    </a:cubicBezTo>
                    <a:cubicBezTo>
                      <a:pt x="0" y="4"/>
                      <a:pt x="0" y="2"/>
                      <a:pt x="1" y="1"/>
                    </a:cubicBezTo>
                    <a:cubicBezTo>
                      <a:pt x="2"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2" name="Freeform 2885"/>
              <p:cNvSpPr>
                <a:spLocks noChangeAspect="1"/>
              </p:cNvSpPr>
              <p:nvPr/>
            </p:nvSpPr>
            <p:spPr bwMode="auto">
              <a:xfrm>
                <a:off x="4728" y="2049"/>
                <a:ext cx="12" cy="8"/>
              </a:xfrm>
              <a:custGeom>
                <a:avLst/>
                <a:gdLst>
                  <a:gd name="T0" fmla="*/ 8 w 10"/>
                  <a:gd name="T1" fmla="*/ 0 h 6"/>
                  <a:gd name="T2" fmla="*/ 12 w 10"/>
                  <a:gd name="T3" fmla="*/ 4 h 6"/>
                  <a:gd name="T4" fmla="*/ 7 w 10"/>
                  <a:gd name="T5" fmla="*/ 7 h 6"/>
                  <a:gd name="T6" fmla="*/ 2 w 10"/>
                  <a:gd name="T7" fmla="*/ 8 h 6"/>
                  <a:gd name="T8" fmla="*/ 1 w 10"/>
                  <a:gd name="T9" fmla="*/ 5 h 6"/>
                  <a:gd name="T10" fmla="*/ 8 w 10"/>
                  <a:gd name="T11" fmla="*/ 0 h 6"/>
                  <a:gd name="T12" fmla="*/ 0 60000 65536"/>
                  <a:gd name="T13" fmla="*/ 0 60000 65536"/>
                  <a:gd name="T14" fmla="*/ 0 60000 65536"/>
                  <a:gd name="T15" fmla="*/ 0 60000 65536"/>
                  <a:gd name="T16" fmla="*/ 0 60000 65536"/>
                  <a:gd name="T17" fmla="*/ 0 60000 65536"/>
                  <a:gd name="T18" fmla="*/ 0 w 10"/>
                  <a:gd name="T19" fmla="*/ 0 h 6"/>
                  <a:gd name="T20" fmla="*/ 10 w 10"/>
                  <a:gd name="T21" fmla="*/ 6 h 6"/>
                </a:gdLst>
                <a:ahLst/>
                <a:cxnLst>
                  <a:cxn ang="T12">
                    <a:pos x="T0" y="T1"/>
                  </a:cxn>
                  <a:cxn ang="T13">
                    <a:pos x="T2" y="T3"/>
                  </a:cxn>
                  <a:cxn ang="T14">
                    <a:pos x="T4" y="T5"/>
                  </a:cxn>
                  <a:cxn ang="T15">
                    <a:pos x="T6" y="T7"/>
                  </a:cxn>
                  <a:cxn ang="T16">
                    <a:pos x="T8" y="T9"/>
                  </a:cxn>
                  <a:cxn ang="T17">
                    <a:pos x="T10" y="T11"/>
                  </a:cxn>
                </a:cxnLst>
                <a:rect l="T18" t="T19" r="T20" b="T21"/>
                <a:pathLst>
                  <a:path w="10" h="6">
                    <a:moveTo>
                      <a:pt x="7" y="0"/>
                    </a:moveTo>
                    <a:cubicBezTo>
                      <a:pt x="8" y="0"/>
                      <a:pt x="10" y="2"/>
                      <a:pt x="10" y="3"/>
                    </a:cubicBezTo>
                    <a:cubicBezTo>
                      <a:pt x="10" y="5"/>
                      <a:pt x="7" y="5"/>
                      <a:pt x="6" y="5"/>
                    </a:cubicBezTo>
                    <a:cubicBezTo>
                      <a:pt x="5" y="6"/>
                      <a:pt x="4" y="6"/>
                      <a:pt x="2" y="6"/>
                    </a:cubicBezTo>
                    <a:cubicBezTo>
                      <a:pt x="2" y="6"/>
                      <a:pt x="0" y="5"/>
                      <a:pt x="1" y="4"/>
                    </a:cubicBezTo>
                    <a:cubicBezTo>
                      <a:pt x="2" y="2"/>
                      <a:pt x="4" y="0"/>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3" name="Freeform 2886"/>
              <p:cNvSpPr>
                <a:spLocks noChangeAspect="1"/>
              </p:cNvSpPr>
              <p:nvPr/>
            </p:nvSpPr>
            <p:spPr bwMode="auto">
              <a:xfrm>
                <a:off x="3237" y="1041"/>
                <a:ext cx="2186" cy="858"/>
              </a:xfrm>
              <a:custGeom>
                <a:avLst/>
                <a:gdLst>
                  <a:gd name="T0" fmla="*/ 1579 w 1821"/>
                  <a:gd name="T1" fmla="*/ 599 h 715"/>
                  <a:gd name="T2" fmla="*/ 1708 w 1821"/>
                  <a:gd name="T3" fmla="*/ 472 h 715"/>
                  <a:gd name="T4" fmla="*/ 1833 w 1821"/>
                  <a:gd name="T5" fmla="*/ 446 h 715"/>
                  <a:gd name="T6" fmla="*/ 1813 w 1821"/>
                  <a:gd name="T7" fmla="*/ 523 h 715"/>
                  <a:gd name="T8" fmla="*/ 1905 w 1821"/>
                  <a:gd name="T9" fmla="*/ 547 h 715"/>
                  <a:gd name="T10" fmla="*/ 1944 w 1821"/>
                  <a:gd name="T11" fmla="*/ 445 h 715"/>
                  <a:gd name="T12" fmla="*/ 2058 w 1821"/>
                  <a:gd name="T13" fmla="*/ 341 h 715"/>
                  <a:gd name="T14" fmla="*/ 2164 w 1821"/>
                  <a:gd name="T15" fmla="*/ 305 h 715"/>
                  <a:gd name="T16" fmla="*/ 1874 w 1821"/>
                  <a:gd name="T17" fmla="*/ 240 h 715"/>
                  <a:gd name="T18" fmla="*/ 1631 w 1821"/>
                  <a:gd name="T19" fmla="*/ 186 h 715"/>
                  <a:gd name="T20" fmla="*/ 1520 w 1821"/>
                  <a:gd name="T21" fmla="*/ 151 h 715"/>
                  <a:gd name="T22" fmla="*/ 1405 w 1821"/>
                  <a:gd name="T23" fmla="*/ 170 h 715"/>
                  <a:gd name="T24" fmla="*/ 1229 w 1821"/>
                  <a:gd name="T25" fmla="*/ 120 h 715"/>
                  <a:gd name="T26" fmla="*/ 1061 w 1821"/>
                  <a:gd name="T27" fmla="*/ 118 h 715"/>
                  <a:gd name="T28" fmla="*/ 1074 w 1821"/>
                  <a:gd name="T29" fmla="*/ 46 h 715"/>
                  <a:gd name="T30" fmla="*/ 917 w 1821"/>
                  <a:gd name="T31" fmla="*/ 23 h 715"/>
                  <a:gd name="T32" fmla="*/ 813 w 1821"/>
                  <a:gd name="T33" fmla="*/ 61 h 715"/>
                  <a:gd name="T34" fmla="*/ 731 w 1821"/>
                  <a:gd name="T35" fmla="*/ 116 h 715"/>
                  <a:gd name="T36" fmla="*/ 714 w 1821"/>
                  <a:gd name="T37" fmla="*/ 208 h 715"/>
                  <a:gd name="T38" fmla="*/ 629 w 1821"/>
                  <a:gd name="T39" fmla="*/ 157 h 715"/>
                  <a:gd name="T40" fmla="*/ 598 w 1821"/>
                  <a:gd name="T41" fmla="*/ 163 h 715"/>
                  <a:gd name="T42" fmla="*/ 681 w 1821"/>
                  <a:gd name="T43" fmla="*/ 275 h 715"/>
                  <a:gd name="T44" fmla="*/ 598 w 1821"/>
                  <a:gd name="T45" fmla="*/ 308 h 715"/>
                  <a:gd name="T46" fmla="*/ 528 w 1821"/>
                  <a:gd name="T47" fmla="*/ 136 h 715"/>
                  <a:gd name="T48" fmla="*/ 433 w 1821"/>
                  <a:gd name="T49" fmla="*/ 245 h 715"/>
                  <a:gd name="T50" fmla="*/ 291 w 1821"/>
                  <a:gd name="T51" fmla="*/ 262 h 715"/>
                  <a:gd name="T52" fmla="*/ 211 w 1821"/>
                  <a:gd name="T53" fmla="*/ 264 h 715"/>
                  <a:gd name="T54" fmla="*/ 132 w 1821"/>
                  <a:gd name="T55" fmla="*/ 342 h 715"/>
                  <a:gd name="T56" fmla="*/ 56 w 1821"/>
                  <a:gd name="T57" fmla="*/ 292 h 715"/>
                  <a:gd name="T58" fmla="*/ 48 w 1821"/>
                  <a:gd name="T59" fmla="*/ 222 h 715"/>
                  <a:gd name="T60" fmla="*/ 1 w 1821"/>
                  <a:gd name="T61" fmla="*/ 252 h 715"/>
                  <a:gd name="T62" fmla="*/ 29 w 1821"/>
                  <a:gd name="T63" fmla="*/ 352 h 715"/>
                  <a:gd name="T64" fmla="*/ 18 w 1821"/>
                  <a:gd name="T65" fmla="*/ 450 h 715"/>
                  <a:gd name="T66" fmla="*/ 8 w 1821"/>
                  <a:gd name="T67" fmla="*/ 478 h 715"/>
                  <a:gd name="T68" fmla="*/ 17 w 1821"/>
                  <a:gd name="T69" fmla="*/ 540 h 715"/>
                  <a:gd name="T70" fmla="*/ 71 w 1821"/>
                  <a:gd name="T71" fmla="*/ 596 h 715"/>
                  <a:gd name="T72" fmla="*/ 104 w 1821"/>
                  <a:gd name="T73" fmla="*/ 626 h 715"/>
                  <a:gd name="T74" fmla="*/ 170 w 1821"/>
                  <a:gd name="T75" fmla="*/ 674 h 715"/>
                  <a:gd name="T76" fmla="*/ 176 w 1821"/>
                  <a:gd name="T77" fmla="*/ 721 h 715"/>
                  <a:gd name="T78" fmla="*/ 163 w 1821"/>
                  <a:gd name="T79" fmla="*/ 768 h 715"/>
                  <a:gd name="T80" fmla="*/ 238 w 1821"/>
                  <a:gd name="T81" fmla="*/ 815 h 715"/>
                  <a:gd name="T82" fmla="*/ 319 w 1821"/>
                  <a:gd name="T83" fmla="*/ 857 h 715"/>
                  <a:gd name="T84" fmla="*/ 313 w 1821"/>
                  <a:gd name="T85" fmla="*/ 766 h 715"/>
                  <a:gd name="T86" fmla="*/ 295 w 1821"/>
                  <a:gd name="T87" fmla="*/ 722 h 715"/>
                  <a:gd name="T88" fmla="*/ 316 w 1821"/>
                  <a:gd name="T89" fmla="*/ 673 h 715"/>
                  <a:gd name="T90" fmla="*/ 377 w 1821"/>
                  <a:gd name="T91" fmla="*/ 643 h 715"/>
                  <a:gd name="T92" fmla="*/ 454 w 1821"/>
                  <a:gd name="T93" fmla="*/ 660 h 715"/>
                  <a:gd name="T94" fmla="*/ 492 w 1821"/>
                  <a:gd name="T95" fmla="*/ 610 h 715"/>
                  <a:gd name="T96" fmla="*/ 582 w 1821"/>
                  <a:gd name="T97" fmla="*/ 563 h 715"/>
                  <a:gd name="T98" fmla="*/ 648 w 1821"/>
                  <a:gd name="T99" fmla="*/ 593 h 715"/>
                  <a:gd name="T100" fmla="*/ 762 w 1821"/>
                  <a:gd name="T101" fmla="*/ 660 h 715"/>
                  <a:gd name="T102" fmla="*/ 836 w 1821"/>
                  <a:gd name="T103" fmla="*/ 674 h 715"/>
                  <a:gd name="T104" fmla="*/ 926 w 1821"/>
                  <a:gd name="T105" fmla="*/ 668 h 715"/>
                  <a:gd name="T106" fmla="*/ 1007 w 1821"/>
                  <a:gd name="T107" fmla="*/ 679 h 715"/>
                  <a:gd name="T108" fmla="*/ 1071 w 1821"/>
                  <a:gd name="T109" fmla="*/ 644 h 715"/>
                  <a:gd name="T110" fmla="*/ 1167 w 1821"/>
                  <a:gd name="T111" fmla="*/ 685 h 715"/>
                  <a:gd name="T112" fmla="*/ 1286 w 1821"/>
                  <a:gd name="T113" fmla="*/ 679 h 715"/>
                  <a:gd name="T114" fmla="*/ 1341 w 1821"/>
                  <a:gd name="T115" fmla="*/ 613 h 715"/>
                  <a:gd name="T116" fmla="*/ 1431 w 1821"/>
                  <a:gd name="T117" fmla="*/ 658 h 715"/>
                  <a:gd name="T118" fmla="*/ 1502 w 1821"/>
                  <a:gd name="T119" fmla="*/ 726 h 715"/>
                  <a:gd name="T120" fmla="*/ 1541 w 1821"/>
                  <a:gd name="T121" fmla="*/ 780 h 7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21"/>
                  <a:gd name="T184" fmla="*/ 0 h 715"/>
                  <a:gd name="T185" fmla="*/ 1821 w 1821"/>
                  <a:gd name="T186" fmla="*/ 715 h 71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21" h="715">
                    <a:moveTo>
                      <a:pt x="1266" y="694"/>
                    </a:moveTo>
                    <a:cubicBezTo>
                      <a:pt x="1272" y="691"/>
                      <a:pt x="1278" y="683"/>
                      <a:pt x="1283" y="682"/>
                    </a:cubicBezTo>
                    <a:cubicBezTo>
                      <a:pt x="1285" y="681"/>
                      <a:pt x="1286" y="685"/>
                      <a:pt x="1288" y="686"/>
                    </a:cubicBezTo>
                    <a:cubicBezTo>
                      <a:pt x="1292" y="687"/>
                      <a:pt x="1297" y="688"/>
                      <a:pt x="1301" y="686"/>
                    </a:cubicBezTo>
                    <a:cubicBezTo>
                      <a:pt x="1307" y="684"/>
                      <a:pt x="1314" y="682"/>
                      <a:pt x="1318" y="676"/>
                    </a:cubicBezTo>
                    <a:cubicBezTo>
                      <a:pt x="1328" y="663"/>
                      <a:pt x="1334" y="646"/>
                      <a:pt x="1342" y="631"/>
                    </a:cubicBezTo>
                    <a:cubicBezTo>
                      <a:pt x="1348" y="618"/>
                      <a:pt x="1354" y="606"/>
                      <a:pt x="1361" y="593"/>
                    </a:cubicBezTo>
                    <a:cubicBezTo>
                      <a:pt x="1358" y="580"/>
                      <a:pt x="1359" y="566"/>
                      <a:pt x="1354" y="553"/>
                    </a:cubicBezTo>
                    <a:cubicBezTo>
                      <a:pt x="1350" y="544"/>
                      <a:pt x="1355" y="536"/>
                      <a:pt x="1356" y="529"/>
                    </a:cubicBezTo>
                    <a:cubicBezTo>
                      <a:pt x="1355" y="523"/>
                      <a:pt x="1353" y="516"/>
                      <a:pt x="1352" y="510"/>
                    </a:cubicBezTo>
                    <a:cubicBezTo>
                      <a:pt x="1342" y="504"/>
                      <a:pt x="1334" y="494"/>
                      <a:pt x="1323" y="490"/>
                    </a:cubicBezTo>
                    <a:cubicBezTo>
                      <a:pt x="1314" y="487"/>
                      <a:pt x="1319" y="498"/>
                      <a:pt x="1315" y="499"/>
                    </a:cubicBezTo>
                    <a:cubicBezTo>
                      <a:pt x="1312" y="500"/>
                      <a:pt x="1308" y="501"/>
                      <a:pt x="1304" y="500"/>
                    </a:cubicBezTo>
                    <a:cubicBezTo>
                      <a:pt x="1302" y="500"/>
                      <a:pt x="1301" y="487"/>
                      <a:pt x="1300" y="486"/>
                    </a:cubicBezTo>
                    <a:cubicBezTo>
                      <a:pt x="1299" y="486"/>
                      <a:pt x="1297" y="499"/>
                      <a:pt x="1296" y="498"/>
                    </a:cubicBezTo>
                    <a:cubicBezTo>
                      <a:pt x="1291" y="494"/>
                      <a:pt x="1296" y="481"/>
                      <a:pt x="1290" y="481"/>
                    </a:cubicBezTo>
                    <a:cubicBezTo>
                      <a:pt x="1286" y="481"/>
                      <a:pt x="1273" y="486"/>
                      <a:pt x="1271" y="478"/>
                    </a:cubicBezTo>
                    <a:cubicBezTo>
                      <a:pt x="1269" y="470"/>
                      <a:pt x="1281" y="467"/>
                      <a:pt x="1286" y="461"/>
                    </a:cubicBezTo>
                    <a:cubicBezTo>
                      <a:pt x="1294" y="451"/>
                      <a:pt x="1302" y="441"/>
                      <a:pt x="1309" y="431"/>
                    </a:cubicBezTo>
                    <a:cubicBezTo>
                      <a:pt x="1314" y="423"/>
                      <a:pt x="1317" y="412"/>
                      <a:pt x="1325" y="405"/>
                    </a:cubicBezTo>
                    <a:cubicBezTo>
                      <a:pt x="1333" y="399"/>
                      <a:pt x="1344" y="398"/>
                      <a:pt x="1354" y="396"/>
                    </a:cubicBezTo>
                    <a:cubicBezTo>
                      <a:pt x="1364" y="395"/>
                      <a:pt x="1375" y="399"/>
                      <a:pt x="1385" y="398"/>
                    </a:cubicBezTo>
                    <a:cubicBezTo>
                      <a:pt x="1392" y="398"/>
                      <a:pt x="1399" y="394"/>
                      <a:pt x="1406" y="393"/>
                    </a:cubicBezTo>
                    <a:cubicBezTo>
                      <a:pt x="1405" y="387"/>
                      <a:pt x="1417" y="393"/>
                      <a:pt x="1423" y="393"/>
                    </a:cubicBezTo>
                    <a:cubicBezTo>
                      <a:pt x="1430" y="394"/>
                      <a:pt x="1438" y="394"/>
                      <a:pt x="1445" y="397"/>
                    </a:cubicBezTo>
                    <a:cubicBezTo>
                      <a:pt x="1447" y="398"/>
                      <a:pt x="1436" y="400"/>
                      <a:pt x="1434" y="402"/>
                    </a:cubicBezTo>
                    <a:cubicBezTo>
                      <a:pt x="1433" y="403"/>
                      <a:pt x="1434" y="406"/>
                      <a:pt x="1435" y="407"/>
                    </a:cubicBezTo>
                    <a:cubicBezTo>
                      <a:pt x="1440" y="407"/>
                      <a:pt x="1449" y="404"/>
                      <a:pt x="1454" y="403"/>
                    </a:cubicBezTo>
                    <a:cubicBezTo>
                      <a:pt x="1460" y="399"/>
                      <a:pt x="1469" y="402"/>
                      <a:pt x="1477" y="401"/>
                    </a:cubicBezTo>
                    <a:cubicBezTo>
                      <a:pt x="1480" y="397"/>
                      <a:pt x="1472" y="394"/>
                      <a:pt x="1470" y="395"/>
                    </a:cubicBezTo>
                    <a:cubicBezTo>
                      <a:pt x="1467" y="393"/>
                      <a:pt x="1463" y="391"/>
                      <a:pt x="1464" y="387"/>
                    </a:cubicBezTo>
                    <a:cubicBezTo>
                      <a:pt x="1468" y="376"/>
                      <a:pt x="1475" y="365"/>
                      <a:pt x="1483" y="357"/>
                    </a:cubicBezTo>
                    <a:cubicBezTo>
                      <a:pt x="1489" y="352"/>
                      <a:pt x="1498" y="351"/>
                      <a:pt x="1505" y="349"/>
                    </a:cubicBezTo>
                    <a:cubicBezTo>
                      <a:pt x="1509" y="348"/>
                      <a:pt x="1515" y="344"/>
                      <a:pt x="1519" y="347"/>
                    </a:cubicBezTo>
                    <a:cubicBezTo>
                      <a:pt x="1523" y="351"/>
                      <a:pt x="1517" y="361"/>
                      <a:pt x="1520" y="366"/>
                    </a:cubicBezTo>
                    <a:cubicBezTo>
                      <a:pt x="1524" y="365"/>
                      <a:pt x="1524" y="373"/>
                      <a:pt x="1527" y="372"/>
                    </a:cubicBezTo>
                    <a:cubicBezTo>
                      <a:pt x="1534" y="365"/>
                      <a:pt x="1543" y="355"/>
                      <a:pt x="1555" y="353"/>
                    </a:cubicBezTo>
                    <a:cubicBezTo>
                      <a:pt x="1551" y="349"/>
                      <a:pt x="1545" y="339"/>
                      <a:pt x="1549" y="334"/>
                    </a:cubicBezTo>
                    <a:cubicBezTo>
                      <a:pt x="1553" y="329"/>
                      <a:pt x="1562" y="332"/>
                      <a:pt x="1568" y="335"/>
                    </a:cubicBezTo>
                    <a:cubicBezTo>
                      <a:pt x="1570" y="337"/>
                      <a:pt x="1562" y="338"/>
                      <a:pt x="1561" y="341"/>
                    </a:cubicBezTo>
                    <a:cubicBezTo>
                      <a:pt x="1559" y="346"/>
                      <a:pt x="1561" y="351"/>
                      <a:pt x="1561" y="356"/>
                    </a:cubicBezTo>
                    <a:cubicBezTo>
                      <a:pt x="1561" y="360"/>
                      <a:pt x="1563" y="364"/>
                      <a:pt x="1561" y="367"/>
                    </a:cubicBezTo>
                    <a:cubicBezTo>
                      <a:pt x="1558" y="371"/>
                      <a:pt x="1551" y="369"/>
                      <a:pt x="1547" y="373"/>
                    </a:cubicBezTo>
                    <a:cubicBezTo>
                      <a:pt x="1545" y="375"/>
                      <a:pt x="1549" y="379"/>
                      <a:pt x="1547" y="381"/>
                    </a:cubicBezTo>
                    <a:cubicBezTo>
                      <a:pt x="1544" y="387"/>
                      <a:pt x="1539" y="392"/>
                      <a:pt x="1535" y="398"/>
                    </a:cubicBezTo>
                    <a:cubicBezTo>
                      <a:pt x="1531" y="405"/>
                      <a:pt x="1530" y="415"/>
                      <a:pt x="1524" y="421"/>
                    </a:cubicBezTo>
                    <a:cubicBezTo>
                      <a:pt x="1519" y="425"/>
                      <a:pt x="1510" y="420"/>
                      <a:pt x="1506" y="425"/>
                    </a:cubicBezTo>
                    <a:cubicBezTo>
                      <a:pt x="1503" y="428"/>
                      <a:pt x="1510" y="432"/>
                      <a:pt x="1510" y="436"/>
                    </a:cubicBezTo>
                    <a:cubicBezTo>
                      <a:pt x="1509" y="441"/>
                      <a:pt x="1504" y="445"/>
                      <a:pt x="1504" y="449"/>
                    </a:cubicBezTo>
                    <a:cubicBezTo>
                      <a:pt x="1504" y="459"/>
                      <a:pt x="1505" y="469"/>
                      <a:pt x="1509" y="478"/>
                    </a:cubicBezTo>
                    <a:cubicBezTo>
                      <a:pt x="1515" y="493"/>
                      <a:pt x="1526" y="506"/>
                      <a:pt x="1533" y="521"/>
                    </a:cubicBezTo>
                    <a:cubicBezTo>
                      <a:pt x="1536" y="527"/>
                      <a:pt x="1537" y="534"/>
                      <a:pt x="1540" y="541"/>
                    </a:cubicBezTo>
                    <a:cubicBezTo>
                      <a:pt x="1541" y="543"/>
                      <a:pt x="1543" y="549"/>
                      <a:pt x="1545" y="547"/>
                    </a:cubicBezTo>
                    <a:cubicBezTo>
                      <a:pt x="1550" y="541"/>
                      <a:pt x="1557" y="534"/>
                      <a:pt x="1559" y="527"/>
                    </a:cubicBezTo>
                    <a:cubicBezTo>
                      <a:pt x="1561" y="522"/>
                      <a:pt x="1554" y="518"/>
                      <a:pt x="1556" y="513"/>
                    </a:cubicBezTo>
                    <a:cubicBezTo>
                      <a:pt x="1559" y="510"/>
                      <a:pt x="1568" y="516"/>
                      <a:pt x="1570" y="512"/>
                    </a:cubicBezTo>
                    <a:cubicBezTo>
                      <a:pt x="1573" y="505"/>
                      <a:pt x="1562" y="496"/>
                      <a:pt x="1566" y="490"/>
                    </a:cubicBezTo>
                    <a:cubicBezTo>
                      <a:pt x="1570" y="484"/>
                      <a:pt x="1583" y="491"/>
                      <a:pt x="1586" y="485"/>
                    </a:cubicBezTo>
                    <a:cubicBezTo>
                      <a:pt x="1589" y="480"/>
                      <a:pt x="1577" y="476"/>
                      <a:pt x="1578" y="470"/>
                    </a:cubicBezTo>
                    <a:cubicBezTo>
                      <a:pt x="1578" y="466"/>
                      <a:pt x="1580" y="448"/>
                      <a:pt x="1587" y="456"/>
                    </a:cubicBezTo>
                    <a:cubicBezTo>
                      <a:pt x="1589" y="454"/>
                      <a:pt x="1587" y="450"/>
                      <a:pt x="1587" y="448"/>
                    </a:cubicBezTo>
                    <a:cubicBezTo>
                      <a:pt x="1588" y="443"/>
                      <a:pt x="1580" y="447"/>
                      <a:pt x="1579" y="442"/>
                    </a:cubicBezTo>
                    <a:cubicBezTo>
                      <a:pt x="1577" y="437"/>
                      <a:pt x="1577" y="430"/>
                      <a:pt x="1580" y="424"/>
                    </a:cubicBezTo>
                    <a:cubicBezTo>
                      <a:pt x="1577" y="420"/>
                      <a:pt x="1569" y="428"/>
                      <a:pt x="1565" y="424"/>
                    </a:cubicBezTo>
                    <a:cubicBezTo>
                      <a:pt x="1562" y="421"/>
                      <a:pt x="1564" y="415"/>
                      <a:pt x="1565" y="410"/>
                    </a:cubicBezTo>
                    <a:cubicBezTo>
                      <a:pt x="1570" y="403"/>
                      <a:pt x="1565" y="393"/>
                      <a:pt x="1571" y="387"/>
                    </a:cubicBezTo>
                    <a:cubicBezTo>
                      <a:pt x="1574" y="384"/>
                      <a:pt x="1580" y="392"/>
                      <a:pt x="1585" y="391"/>
                    </a:cubicBezTo>
                    <a:cubicBezTo>
                      <a:pt x="1587" y="391"/>
                      <a:pt x="1583" y="386"/>
                      <a:pt x="1584" y="384"/>
                    </a:cubicBezTo>
                    <a:cubicBezTo>
                      <a:pt x="1587" y="380"/>
                      <a:pt x="1592" y="374"/>
                      <a:pt x="1597" y="375"/>
                    </a:cubicBezTo>
                    <a:cubicBezTo>
                      <a:pt x="1601" y="376"/>
                      <a:pt x="1596" y="384"/>
                      <a:pt x="1598" y="387"/>
                    </a:cubicBezTo>
                    <a:cubicBezTo>
                      <a:pt x="1599" y="389"/>
                      <a:pt x="1601" y="385"/>
                      <a:pt x="1603" y="384"/>
                    </a:cubicBezTo>
                    <a:cubicBezTo>
                      <a:pt x="1609" y="380"/>
                      <a:pt x="1612" y="372"/>
                      <a:pt x="1619" y="371"/>
                    </a:cubicBezTo>
                    <a:cubicBezTo>
                      <a:pt x="1626" y="371"/>
                      <a:pt x="1633" y="377"/>
                      <a:pt x="1640" y="379"/>
                    </a:cubicBezTo>
                    <a:cubicBezTo>
                      <a:pt x="1642" y="380"/>
                      <a:pt x="1645" y="383"/>
                      <a:pt x="1646" y="381"/>
                    </a:cubicBezTo>
                    <a:cubicBezTo>
                      <a:pt x="1648" y="380"/>
                      <a:pt x="1646" y="375"/>
                      <a:pt x="1648" y="373"/>
                    </a:cubicBezTo>
                    <a:cubicBezTo>
                      <a:pt x="1654" y="365"/>
                      <a:pt x="1662" y="359"/>
                      <a:pt x="1670" y="353"/>
                    </a:cubicBezTo>
                    <a:cubicBezTo>
                      <a:pt x="1678" y="348"/>
                      <a:pt x="1686" y="342"/>
                      <a:pt x="1695" y="339"/>
                    </a:cubicBezTo>
                    <a:cubicBezTo>
                      <a:pt x="1705" y="333"/>
                      <a:pt x="1717" y="338"/>
                      <a:pt x="1727" y="337"/>
                    </a:cubicBezTo>
                    <a:cubicBezTo>
                      <a:pt x="1731" y="335"/>
                      <a:pt x="1729" y="328"/>
                      <a:pt x="1727" y="325"/>
                    </a:cubicBezTo>
                    <a:cubicBezTo>
                      <a:pt x="1721" y="315"/>
                      <a:pt x="1713" y="308"/>
                      <a:pt x="1704" y="301"/>
                    </a:cubicBezTo>
                    <a:cubicBezTo>
                      <a:pt x="1698" y="297"/>
                      <a:pt x="1690" y="298"/>
                      <a:pt x="1685" y="294"/>
                    </a:cubicBezTo>
                    <a:cubicBezTo>
                      <a:pt x="1682" y="293"/>
                      <a:pt x="1679" y="288"/>
                      <a:pt x="1682" y="286"/>
                    </a:cubicBezTo>
                    <a:cubicBezTo>
                      <a:pt x="1686" y="284"/>
                      <a:pt x="1690" y="290"/>
                      <a:pt x="1695" y="289"/>
                    </a:cubicBezTo>
                    <a:cubicBezTo>
                      <a:pt x="1701" y="289"/>
                      <a:pt x="1710" y="289"/>
                      <a:pt x="1714" y="284"/>
                    </a:cubicBezTo>
                    <a:cubicBezTo>
                      <a:pt x="1717" y="280"/>
                      <a:pt x="1712" y="274"/>
                      <a:pt x="1712" y="270"/>
                    </a:cubicBezTo>
                    <a:cubicBezTo>
                      <a:pt x="1712" y="266"/>
                      <a:pt x="1711" y="259"/>
                      <a:pt x="1714" y="258"/>
                    </a:cubicBezTo>
                    <a:cubicBezTo>
                      <a:pt x="1718" y="257"/>
                      <a:pt x="1722" y="263"/>
                      <a:pt x="1724" y="266"/>
                    </a:cubicBezTo>
                    <a:cubicBezTo>
                      <a:pt x="1727" y="270"/>
                      <a:pt x="1726" y="279"/>
                      <a:pt x="1731" y="280"/>
                    </a:cubicBezTo>
                    <a:cubicBezTo>
                      <a:pt x="1737" y="282"/>
                      <a:pt x="1744" y="272"/>
                      <a:pt x="1750" y="274"/>
                    </a:cubicBezTo>
                    <a:cubicBezTo>
                      <a:pt x="1759" y="276"/>
                      <a:pt x="1765" y="288"/>
                      <a:pt x="1772" y="293"/>
                    </a:cubicBezTo>
                    <a:cubicBezTo>
                      <a:pt x="1779" y="293"/>
                      <a:pt x="1785" y="300"/>
                      <a:pt x="1793" y="302"/>
                    </a:cubicBezTo>
                    <a:cubicBezTo>
                      <a:pt x="1796" y="302"/>
                      <a:pt x="1811" y="299"/>
                      <a:pt x="1801" y="295"/>
                    </a:cubicBezTo>
                    <a:cubicBezTo>
                      <a:pt x="1802" y="289"/>
                      <a:pt x="1797" y="281"/>
                      <a:pt x="1800" y="276"/>
                    </a:cubicBezTo>
                    <a:cubicBezTo>
                      <a:pt x="1804" y="278"/>
                      <a:pt x="1811" y="279"/>
                      <a:pt x="1816" y="276"/>
                    </a:cubicBezTo>
                    <a:cubicBezTo>
                      <a:pt x="1819" y="275"/>
                      <a:pt x="1819" y="267"/>
                      <a:pt x="1821" y="264"/>
                    </a:cubicBezTo>
                    <a:cubicBezTo>
                      <a:pt x="1813" y="260"/>
                      <a:pt x="1809" y="257"/>
                      <a:pt x="1803" y="254"/>
                    </a:cubicBezTo>
                    <a:cubicBezTo>
                      <a:pt x="1792" y="251"/>
                      <a:pt x="1781" y="245"/>
                      <a:pt x="1769" y="245"/>
                    </a:cubicBezTo>
                    <a:cubicBezTo>
                      <a:pt x="1766" y="246"/>
                      <a:pt x="1773" y="253"/>
                      <a:pt x="1771" y="255"/>
                    </a:cubicBezTo>
                    <a:cubicBezTo>
                      <a:pt x="1768" y="258"/>
                      <a:pt x="1763" y="257"/>
                      <a:pt x="1760" y="254"/>
                    </a:cubicBezTo>
                    <a:cubicBezTo>
                      <a:pt x="1754" y="248"/>
                      <a:pt x="1754" y="235"/>
                      <a:pt x="1746" y="230"/>
                    </a:cubicBezTo>
                    <a:cubicBezTo>
                      <a:pt x="1725" y="221"/>
                      <a:pt x="1710" y="214"/>
                      <a:pt x="1692" y="207"/>
                    </a:cubicBezTo>
                    <a:cubicBezTo>
                      <a:pt x="1670" y="199"/>
                      <a:pt x="1649" y="187"/>
                      <a:pt x="1626" y="182"/>
                    </a:cubicBezTo>
                    <a:cubicBezTo>
                      <a:pt x="1617" y="180"/>
                      <a:pt x="1607" y="186"/>
                      <a:pt x="1598" y="185"/>
                    </a:cubicBezTo>
                    <a:cubicBezTo>
                      <a:pt x="1589" y="184"/>
                      <a:pt x="1580" y="179"/>
                      <a:pt x="1571" y="177"/>
                    </a:cubicBezTo>
                    <a:cubicBezTo>
                      <a:pt x="1569" y="177"/>
                      <a:pt x="1564" y="177"/>
                      <a:pt x="1568" y="183"/>
                    </a:cubicBezTo>
                    <a:cubicBezTo>
                      <a:pt x="1570" y="189"/>
                      <a:pt x="1578" y="192"/>
                      <a:pt x="1579" y="199"/>
                    </a:cubicBezTo>
                    <a:cubicBezTo>
                      <a:pt x="1580" y="202"/>
                      <a:pt x="1577" y="206"/>
                      <a:pt x="1574" y="207"/>
                    </a:cubicBezTo>
                    <a:cubicBezTo>
                      <a:pt x="1569" y="209"/>
                      <a:pt x="1564" y="206"/>
                      <a:pt x="1561" y="200"/>
                    </a:cubicBezTo>
                    <a:cubicBezTo>
                      <a:pt x="1557" y="199"/>
                      <a:pt x="1552" y="200"/>
                      <a:pt x="1548" y="197"/>
                    </a:cubicBezTo>
                    <a:cubicBezTo>
                      <a:pt x="1544" y="195"/>
                      <a:pt x="1544" y="187"/>
                      <a:pt x="1540" y="185"/>
                    </a:cubicBezTo>
                    <a:cubicBezTo>
                      <a:pt x="1537" y="184"/>
                      <a:pt x="1533" y="191"/>
                      <a:pt x="1530" y="192"/>
                    </a:cubicBezTo>
                    <a:cubicBezTo>
                      <a:pt x="1517" y="192"/>
                      <a:pt x="1503" y="185"/>
                      <a:pt x="1490" y="187"/>
                    </a:cubicBezTo>
                    <a:cubicBezTo>
                      <a:pt x="1484" y="188"/>
                      <a:pt x="1475" y="191"/>
                      <a:pt x="1474" y="199"/>
                    </a:cubicBezTo>
                    <a:cubicBezTo>
                      <a:pt x="1470" y="199"/>
                      <a:pt x="1470" y="191"/>
                      <a:pt x="1467" y="190"/>
                    </a:cubicBezTo>
                    <a:cubicBezTo>
                      <a:pt x="1462" y="187"/>
                      <a:pt x="1456" y="189"/>
                      <a:pt x="1451" y="187"/>
                    </a:cubicBezTo>
                    <a:cubicBezTo>
                      <a:pt x="1450" y="187"/>
                      <a:pt x="1451" y="184"/>
                      <a:pt x="1451" y="183"/>
                    </a:cubicBezTo>
                    <a:cubicBezTo>
                      <a:pt x="1451" y="176"/>
                      <a:pt x="1448" y="168"/>
                      <a:pt x="1438" y="163"/>
                    </a:cubicBezTo>
                    <a:cubicBezTo>
                      <a:pt x="1428" y="159"/>
                      <a:pt x="1415" y="159"/>
                      <a:pt x="1404" y="159"/>
                    </a:cubicBezTo>
                    <a:cubicBezTo>
                      <a:pt x="1389" y="160"/>
                      <a:pt x="1374" y="163"/>
                      <a:pt x="1359" y="162"/>
                    </a:cubicBezTo>
                    <a:cubicBezTo>
                      <a:pt x="1357" y="161"/>
                      <a:pt x="1361" y="156"/>
                      <a:pt x="1359" y="155"/>
                    </a:cubicBezTo>
                    <a:cubicBezTo>
                      <a:pt x="1354" y="150"/>
                      <a:pt x="1351" y="148"/>
                      <a:pt x="1344" y="147"/>
                    </a:cubicBezTo>
                    <a:cubicBezTo>
                      <a:pt x="1337" y="150"/>
                      <a:pt x="1323" y="147"/>
                      <a:pt x="1316" y="145"/>
                    </a:cubicBezTo>
                    <a:cubicBezTo>
                      <a:pt x="1312" y="143"/>
                      <a:pt x="1325" y="143"/>
                      <a:pt x="1327" y="139"/>
                    </a:cubicBezTo>
                    <a:cubicBezTo>
                      <a:pt x="1319" y="132"/>
                      <a:pt x="1304" y="129"/>
                      <a:pt x="1293" y="130"/>
                    </a:cubicBezTo>
                    <a:cubicBezTo>
                      <a:pt x="1287" y="130"/>
                      <a:pt x="1289" y="135"/>
                      <a:pt x="1285" y="138"/>
                    </a:cubicBezTo>
                    <a:cubicBezTo>
                      <a:pt x="1282" y="141"/>
                      <a:pt x="1280" y="148"/>
                      <a:pt x="1276" y="147"/>
                    </a:cubicBezTo>
                    <a:cubicBezTo>
                      <a:pt x="1275" y="146"/>
                      <a:pt x="1272" y="143"/>
                      <a:pt x="1273" y="141"/>
                    </a:cubicBezTo>
                    <a:cubicBezTo>
                      <a:pt x="1277" y="140"/>
                      <a:pt x="1276" y="134"/>
                      <a:pt x="1280" y="134"/>
                    </a:cubicBezTo>
                    <a:cubicBezTo>
                      <a:pt x="1280" y="133"/>
                      <a:pt x="1281" y="140"/>
                      <a:pt x="1282" y="139"/>
                    </a:cubicBezTo>
                    <a:cubicBezTo>
                      <a:pt x="1284" y="138"/>
                      <a:pt x="1287" y="131"/>
                      <a:pt x="1286" y="131"/>
                    </a:cubicBezTo>
                    <a:cubicBezTo>
                      <a:pt x="1282" y="127"/>
                      <a:pt x="1257" y="136"/>
                      <a:pt x="1258" y="131"/>
                    </a:cubicBezTo>
                    <a:cubicBezTo>
                      <a:pt x="1259" y="129"/>
                      <a:pt x="1262" y="126"/>
                      <a:pt x="1266" y="126"/>
                    </a:cubicBezTo>
                    <a:cubicBezTo>
                      <a:pt x="1272" y="126"/>
                      <a:pt x="1280" y="129"/>
                      <a:pt x="1283" y="127"/>
                    </a:cubicBezTo>
                    <a:cubicBezTo>
                      <a:pt x="1276" y="122"/>
                      <a:pt x="1267" y="125"/>
                      <a:pt x="1262" y="124"/>
                    </a:cubicBezTo>
                    <a:cubicBezTo>
                      <a:pt x="1248" y="121"/>
                      <a:pt x="1230" y="118"/>
                      <a:pt x="1218" y="114"/>
                    </a:cubicBezTo>
                    <a:cubicBezTo>
                      <a:pt x="1216" y="116"/>
                      <a:pt x="1222" y="120"/>
                      <a:pt x="1221" y="121"/>
                    </a:cubicBezTo>
                    <a:cubicBezTo>
                      <a:pt x="1219" y="125"/>
                      <a:pt x="1211" y="122"/>
                      <a:pt x="1207" y="124"/>
                    </a:cubicBezTo>
                    <a:cubicBezTo>
                      <a:pt x="1207" y="125"/>
                      <a:pt x="1205" y="130"/>
                      <a:pt x="1206" y="132"/>
                    </a:cubicBezTo>
                    <a:cubicBezTo>
                      <a:pt x="1208" y="134"/>
                      <a:pt x="1215" y="128"/>
                      <a:pt x="1215" y="130"/>
                    </a:cubicBezTo>
                    <a:cubicBezTo>
                      <a:pt x="1210" y="135"/>
                      <a:pt x="1214" y="140"/>
                      <a:pt x="1219" y="149"/>
                    </a:cubicBezTo>
                    <a:cubicBezTo>
                      <a:pt x="1215" y="149"/>
                      <a:pt x="1208" y="144"/>
                      <a:pt x="1203" y="144"/>
                    </a:cubicBezTo>
                    <a:cubicBezTo>
                      <a:pt x="1201" y="144"/>
                      <a:pt x="1191" y="146"/>
                      <a:pt x="1203" y="151"/>
                    </a:cubicBezTo>
                    <a:cubicBezTo>
                      <a:pt x="1202" y="153"/>
                      <a:pt x="1201" y="155"/>
                      <a:pt x="1199" y="155"/>
                    </a:cubicBezTo>
                    <a:cubicBezTo>
                      <a:pt x="1189" y="152"/>
                      <a:pt x="1180" y="144"/>
                      <a:pt x="1170" y="142"/>
                    </a:cubicBezTo>
                    <a:cubicBezTo>
                      <a:pt x="1166" y="141"/>
                      <a:pt x="1165" y="148"/>
                      <a:pt x="1162" y="149"/>
                    </a:cubicBezTo>
                    <a:cubicBezTo>
                      <a:pt x="1158" y="150"/>
                      <a:pt x="1152" y="151"/>
                      <a:pt x="1148" y="149"/>
                    </a:cubicBezTo>
                    <a:cubicBezTo>
                      <a:pt x="1143" y="143"/>
                      <a:pt x="1136" y="144"/>
                      <a:pt x="1134" y="137"/>
                    </a:cubicBezTo>
                    <a:cubicBezTo>
                      <a:pt x="1130" y="138"/>
                      <a:pt x="1133" y="147"/>
                      <a:pt x="1133" y="152"/>
                    </a:cubicBezTo>
                    <a:cubicBezTo>
                      <a:pt x="1133" y="157"/>
                      <a:pt x="1131" y="164"/>
                      <a:pt x="1127" y="164"/>
                    </a:cubicBezTo>
                    <a:cubicBezTo>
                      <a:pt x="1118" y="164"/>
                      <a:pt x="1114" y="156"/>
                      <a:pt x="1106" y="151"/>
                    </a:cubicBezTo>
                    <a:cubicBezTo>
                      <a:pt x="1101" y="147"/>
                      <a:pt x="1092" y="142"/>
                      <a:pt x="1089" y="136"/>
                    </a:cubicBezTo>
                    <a:cubicBezTo>
                      <a:pt x="1091" y="134"/>
                      <a:pt x="1096" y="135"/>
                      <a:pt x="1096" y="133"/>
                    </a:cubicBezTo>
                    <a:cubicBezTo>
                      <a:pt x="1096" y="129"/>
                      <a:pt x="1095" y="126"/>
                      <a:pt x="1093" y="122"/>
                    </a:cubicBezTo>
                    <a:cubicBezTo>
                      <a:pt x="1092" y="108"/>
                      <a:pt x="1082" y="104"/>
                      <a:pt x="1073" y="100"/>
                    </a:cubicBezTo>
                    <a:cubicBezTo>
                      <a:pt x="1065" y="96"/>
                      <a:pt x="1056" y="97"/>
                      <a:pt x="1047" y="97"/>
                    </a:cubicBezTo>
                    <a:cubicBezTo>
                      <a:pt x="1034" y="97"/>
                      <a:pt x="1032" y="89"/>
                      <a:pt x="1024" y="100"/>
                    </a:cubicBezTo>
                    <a:cubicBezTo>
                      <a:pt x="1020" y="103"/>
                      <a:pt x="1030" y="112"/>
                      <a:pt x="1026" y="112"/>
                    </a:cubicBezTo>
                    <a:cubicBezTo>
                      <a:pt x="1009" y="114"/>
                      <a:pt x="985" y="110"/>
                      <a:pt x="969" y="106"/>
                    </a:cubicBezTo>
                    <a:cubicBezTo>
                      <a:pt x="973" y="103"/>
                      <a:pt x="976" y="99"/>
                      <a:pt x="973" y="99"/>
                    </a:cubicBezTo>
                    <a:cubicBezTo>
                      <a:pt x="956" y="97"/>
                      <a:pt x="938" y="96"/>
                      <a:pt x="921" y="100"/>
                    </a:cubicBezTo>
                    <a:cubicBezTo>
                      <a:pt x="917" y="101"/>
                      <a:pt x="924" y="113"/>
                      <a:pt x="921" y="113"/>
                    </a:cubicBezTo>
                    <a:cubicBezTo>
                      <a:pt x="915" y="108"/>
                      <a:pt x="916" y="96"/>
                      <a:pt x="909" y="93"/>
                    </a:cubicBezTo>
                    <a:cubicBezTo>
                      <a:pt x="907" y="92"/>
                      <a:pt x="910" y="99"/>
                      <a:pt x="908" y="100"/>
                    </a:cubicBezTo>
                    <a:cubicBezTo>
                      <a:pt x="904" y="101"/>
                      <a:pt x="899" y="101"/>
                      <a:pt x="895" y="100"/>
                    </a:cubicBezTo>
                    <a:cubicBezTo>
                      <a:pt x="891" y="98"/>
                      <a:pt x="892" y="92"/>
                      <a:pt x="888" y="91"/>
                    </a:cubicBezTo>
                    <a:cubicBezTo>
                      <a:pt x="885" y="95"/>
                      <a:pt x="876" y="87"/>
                      <a:pt x="874" y="90"/>
                    </a:cubicBezTo>
                    <a:cubicBezTo>
                      <a:pt x="873" y="92"/>
                      <a:pt x="871" y="96"/>
                      <a:pt x="873" y="97"/>
                    </a:cubicBezTo>
                    <a:cubicBezTo>
                      <a:pt x="878" y="97"/>
                      <a:pt x="883" y="95"/>
                      <a:pt x="884" y="98"/>
                    </a:cubicBezTo>
                    <a:cubicBezTo>
                      <a:pt x="880" y="101"/>
                      <a:pt x="875" y="101"/>
                      <a:pt x="870" y="103"/>
                    </a:cubicBezTo>
                    <a:cubicBezTo>
                      <a:pt x="865" y="108"/>
                      <a:pt x="857" y="108"/>
                      <a:pt x="851" y="110"/>
                    </a:cubicBezTo>
                    <a:cubicBezTo>
                      <a:pt x="848" y="112"/>
                      <a:pt x="845" y="107"/>
                      <a:pt x="841" y="109"/>
                    </a:cubicBezTo>
                    <a:cubicBezTo>
                      <a:pt x="841" y="114"/>
                      <a:pt x="833" y="119"/>
                      <a:pt x="828" y="121"/>
                    </a:cubicBezTo>
                    <a:cubicBezTo>
                      <a:pt x="828" y="121"/>
                      <a:pt x="827" y="119"/>
                      <a:pt x="828" y="119"/>
                    </a:cubicBezTo>
                    <a:cubicBezTo>
                      <a:pt x="836" y="112"/>
                      <a:pt x="845" y="95"/>
                      <a:pt x="848" y="99"/>
                    </a:cubicBezTo>
                    <a:cubicBezTo>
                      <a:pt x="859" y="91"/>
                      <a:pt x="873" y="86"/>
                      <a:pt x="884" y="78"/>
                    </a:cubicBezTo>
                    <a:cubicBezTo>
                      <a:pt x="892" y="73"/>
                      <a:pt x="901" y="68"/>
                      <a:pt x="905" y="60"/>
                    </a:cubicBezTo>
                    <a:cubicBezTo>
                      <a:pt x="907" y="57"/>
                      <a:pt x="899" y="59"/>
                      <a:pt x="897" y="57"/>
                    </a:cubicBezTo>
                    <a:cubicBezTo>
                      <a:pt x="895" y="55"/>
                      <a:pt x="889" y="50"/>
                      <a:pt x="892" y="48"/>
                    </a:cubicBezTo>
                    <a:cubicBezTo>
                      <a:pt x="896" y="46"/>
                      <a:pt x="904" y="57"/>
                      <a:pt x="905" y="52"/>
                    </a:cubicBezTo>
                    <a:cubicBezTo>
                      <a:pt x="903" y="47"/>
                      <a:pt x="900" y="42"/>
                      <a:pt x="895" y="38"/>
                    </a:cubicBezTo>
                    <a:cubicBezTo>
                      <a:pt x="893" y="37"/>
                      <a:pt x="893" y="44"/>
                      <a:pt x="891" y="43"/>
                    </a:cubicBezTo>
                    <a:cubicBezTo>
                      <a:pt x="888" y="40"/>
                      <a:pt x="885" y="34"/>
                      <a:pt x="881" y="33"/>
                    </a:cubicBezTo>
                    <a:cubicBezTo>
                      <a:pt x="870" y="29"/>
                      <a:pt x="859" y="27"/>
                      <a:pt x="847" y="26"/>
                    </a:cubicBezTo>
                    <a:cubicBezTo>
                      <a:pt x="839" y="26"/>
                      <a:pt x="828" y="34"/>
                      <a:pt x="820" y="32"/>
                    </a:cubicBezTo>
                    <a:cubicBezTo>
                      <a:pt x="821" y="27"/>
                      <a:pt x="831" y="23"/>
                      <a:pt x="828" y="21"/>
                    </a:cubicBezTo>
                    <a:cubicBezTo>
                      <a:pt x="821" y="18"/>
                      <a:pt x="816" y="20"/>
                      <a:pt x="808" y="21"/>
                    </a:cubicBezTo>
                    <a:cubicBezTo>
                      <a:pt x="813" y="15"/>
                      <a:pt x="807" y="17"/>
                      <a:pt x="802" y="19"/>
                    </a:cubicBezTo>
                    <a:cubicBezTo>
                      <a:pt x="798" y="19"/>
                      <a:pt x="794" y="20"/>
                      <a:pt x="793" y="19"/>
                    </a:cubicBezTo>
                    <a:cubicBezTo>
                      <a:pt x="795" y="16"/>
                      <a:pt x="807" y="13"/>
                      <a:pt x="810" y="9"/>
                    </a:cubicBezTo>
                    <a:cubicBezTo>
                      <a:pt x="809" y="6"/>
                      <a:pt x="807" y="4"/>
                      <a:pt x="805" y="3"/>
                    </a:cubicBezTo>
                    <a:cubicBezTo>
                      <a:pt x="807" y="13"/>
                      <a:pt x="793" y="0"/>
                      <a:pt x="788" y="1"/>
                    </a:cubicBezTo>
                    <a:cubicBezTo>
                      <a:pt x="781" y="5"/>
                      <a:pt x="770" y="11"/>
                      <a:pt x="764" y="19"/>
                    </a:cubicBezTo>
                    <a:cubicBezTo>
                      <a:pt x="762" y="22"/>
                      <a:pt x="763" y="27"/>
                      <a:pt x="764" y="31"/>
                    </a:cubicBezTo>
                    <a:cubicBezTo>
                      <a:pt x="766" y="35"/>
                      <a:pt x="780" y="37"/>
                      <a:pt x="776" y="40"/>
                    </a:cubicBezTo>
                    <a:cubicBezTo>
                      <a:pt x="772" y="43"/>
                      <a:pt x="764" y="36"/>
                      <a:pt x="758" y="35"/>
                    </a:cubicBezTo>
                    <a:cubicBezTo>
                      <a:pt x="752" y="34"/>
                      <a:pt x="746" y="35"/>
                      <a:pt x="739" y="34"/>
                    </a:cubicBezTo>
                    <a:cubicBezTo>
                      <a:pt x="736" y="38"/>
                      <a:pt x="751" y="39"/>
                      <a:pt x="754" y="44"/>
                    </a:cubicBezTo>
                    <a:cubicBezTo>
                      <a:pt x="755" y="46"/>
                      <a:pt x="753" y="51"/>
                      <a:pt x="751" y="51"/>
                    </a:cubicBezTo>
                    <a:cubicBezTo>
                      <a:pt x="753" y="43"/>
                      <a:pt x="744" y="42"/>
                      <a:pt x="740" y="42"/>
                    </a:cubicBezTo>
                    <a:cubicBezTo>
                      <a:pt x="730" y="41"/>
                      <a:pt x="720" y="47"/>
                      <a:pt x="710" y="47"/>
                    </a:cubicBezTo>
                    <a:cubicBezTo>
                      <a:pt x="709" y="47"/>
                      <a:pt x="712" y="40"/>
                      <a:pt x="710" y="40"/>
                    </a:cubicBezTo>
                    <a:cubicBezTo>
                      <a:pt x="700" y="40"/>
                      <a:pt x="691" y="41"/>
                      <a:pt x="682" y="45"/>
                    </a:cubicBezTo>
                    <a:cubicBezTo>
                      <a:pt x="679" y="46"/>
                      <a:pt x="693" y="45"/>
                      <a:pt x="691" y="48"/>
                    </a:cubicBezTo>
                    <a:cubicBezTo>
                      <a:pt x="688" y="51"/>
                      <a:pt x="682" y="50"/>
                      <a:pt x="677" y="51"/>
                    </a:cubicBezTo>
                    <a:cubicBezTo>
                      <a:pt x="664" y="53"/>
                      <a:pt x="650" y="53"/>
                      <a:pt x="637" y="57"/>
                    </a:cubicBezTo>
                    <a:cubicBezTo>
                      <a:pt x="634" y="58"/>
                      <a:pt x="632" y="61"/>
                      <a:pt x="629" y="63"/>
                    </a:cubicBezTo>
                    <a:cubicBezTo>
                      <a:pt x="618" y="62"/>
                      <a:pt x="618" y="63"/>
                      <a:pt x="626" y="68"/>
                    </a:cubicBezTo>
                    <a:cubicBezTo>
                      <a:pt x="625" y="70"/>
                      <a:pt x="621" y="74"/>
                      <a:pt x="620" y="77"/>
                    </a:cubicBezTo>
                    <a:cubicBezTo>
                      <a:pt x="620" y="77"/>
                      <a:pt x="617" y="72"/>
                      <a:pt x="615" y="71"/>
                    </a:cubicBezTo>
                    <a:cubicBezTo>
                      <a:pt x="611" y="71"/>
                      <a:pt x="609" y="74"/>
                      <a:pt x="612" y="76"/>
                    </a:cubicBezTo>
                    <a:cubicBezTo>
                      <a:pt x="613" y="76"/>
                      <a:pt x="625" y="81"/>
                      <a:pt x="623" y="82"/>
                    </a:cubicBezTo>
                    <a:cubicBezTo>
                      <a:pt x="614" y="79"/>
                      <a:pt x="612" y="81"/>
                      <a:pt x="612" y="83"/>
                    </a:cubicBezTo>
                    <a:cubicBezTo>
                      <a:pt x="612" y="84"/>
                      <a:pt x="620" y="86"/>
                      <a:pt x="621" y="87"/>
                    </a:cubicBezTo>
                    <a:cubicBezTo>
                      <a:pt x="623" y="90"/>
                      <a:pt x="631" y="94"/>
                      <a:pt x="628" y="97"/>
                    </a:cubicBezTo>
                    <a:cubicBezTo>
                      <a:pt x="627" y="98"/>
                      <a:pt x="625" y="99"/>
                      <a:pt x="624" y="99"/>
                    </a:cubicBezTo>
                    <a:cubicBezTo>
                      <a:pt x="631" y="87"/>
                      <a:pt x="613" y="97"/>
                      <a:pt x="609" y="97"/>
                    </a:cubicBezTo>
                    <a:cubicBezTo>
                      <a:pt x="607" y="96"/>
                      <a:pt x="604" y="94"/>
                      <a:pt x="602" y="94"/>
                    </a:cubicBezTo>
                    <a:cubicBezTo>
                      <a:pt x="597" y="94"/>
                      <a:pt x="593" y="97"/>
                      <a:pt x="589" y="97"/>
                    </a:cubicBezTo>
                    <a:cubicBezTo>
                      <a:pt x="579" y="99"/>
                      <a:pt x="567" y="99"/>
                      <a:pt x="558" y="100"/>
                    </a:cubicBezTo>
                    <a:cubicBezTo>
                      <a:pt x="559" y="103"/>
                      <a:pt x="562" y="108"/>
                      <a:pt x="563" y="113"/>
                    </a:cubicBezTo>
                    <a:cubicBezTo>
                      <a:pt x="565" y="116"/>
                      <a:pt x="563" y="124"/>
                      <a:pt x="566" y="127"/>
                    </a:cubicBezTo>
                    <a:cubicBezTo>
                      <a:pt x="569" y="131"/>
                      <a:pt x="575" y="128"/>
                      <a:pt x="579" y="130"/>
                    </a:cubicBezTo>
                    <a:cubicBezTo>
                      <a:pt x="582" y="132"/>
                      <a:pt x="583" y="136"/>
                      <a:pt x="586" y="138"/>
                    </a:cubicBezTo>
                    <a:cubicBezTo>
                      <a:pt x="590" y="140"/>
                      <a:pt x="594" y="138"/>
                      <a:pt x="597" y="142"/>
                    </a:cubicBezTo>
                    <a:cubicBezTo>
                      <a:pt x="599" y="145"/>
                      <a:pt x="597" y="150"/>
                      <a:pt x="599" y="153"/>
                    </a:cubicBezTo>
                    <a:cubicBezTo>
                      <a:pt x="601" y="159"/>
                      <a:pt x="608" y="162"/>
                      <a:pt x="609" y="168"/>
                    </a:cubicBezTo>
                    <a:cubicBezTo>
                      <a:pt x="609" y="172"/>
                      <a:pt x="605" y="174"/>
                      <a:pt x="602" y="175"/>
                    </a:cubicBezTo>
                    <a:cubicBezTo>
                      <a:pt x="600" y="176"/>
                      <a:pt x="597" y="174"/>
                      <a:pt x="595" y="173"/>
                    </a:cubicBezTo>
                    <a:cubicBezTo>
                      <a:pt x="594" y="172"/>
                      <a:pt x="600" y="163"/>
                      <a:pt x="598" y="160"/>
                    </a:cubicBezTo>
                    <a:cubicBezTo>
                      <a:pt x="596" y="158"/>
                      <a:pt x="592" y="168"/>
                      <a:pt x="589" y="169"/>
                    </a:cubicBezTo>
                    <a:cubicBezTo>
                      <a:pt x="590" y="161"/>
                      <a:pt x="586" y="156"/>
                      <a:pt x="587" y="151"/>
                    </a:cubicBezTo>
                    <a:cubicBezTo>
                      <a:pt x="588" y="148"/>
                      <a:pt x="593" y="149"/>
                      <a:pt x="593" y="147"/>
                    </a:cubicBezTo>
                    <a:cubicBezTo>
                      <a:pt x="593" y="146"/>
                      <a:pt x="594" y="142"/>
                      <a:pt x="590" y="142"/>
                    </a:cubicBezTo>
                    <a:cubicBezTo>
                      <a:pt x="586" y="143"/>
                      <a:pt x="581" y="144"/>
                      <a:pt x="577" y="142"/>
                    </a:cubicBezTo>
                    <a:cubicBezTo>
                      <a:pt x="572" y="140"/>
                      <a:pt x="567" y="136"/>
                      <a:pt x="565" y="131"/>
                    </a:cubicBezTo>
                    <a:cubicBezTo>
                      <a:pt x="559" y="131"/>
                      <a:pt x="550" y="126"/>
                      <a:pt x="542" y="125"/>
                    </a:cubicBezTo>
                    <a:cubicBezTo>
                      <a:pt x="538" y="125"/>
                      <a:pt x="532" y="128"/>
                      <a:pt x="532" y="132"/>
                    </a:cubicBezTo>
                    <a:cubicBezTo>
                      <a:pt x="537" y="132"/>
                      <a:pt x="540" y="133"/>
                      <a:pt x="541" y="137"/>
                    </a:cubicBezTo>
                    <a:cubicBezTo>
                      <a:pt x="542" y="139"/>
                      <a:pt x="538" y="143"/>
                      <a:pt x="535" y="142"/>
                    </a:cubicBezTo>
                    <a:cubicBezTo>
                      <a:pt x="531" y="140"/>
                      <a:pt x="529" y="133"/>
                      <a:pt x="524" y="131"/>
                    </a:cubicBezTo>
                    <a:cubicBezTo>
                      <a:pt x="523" y="132"/>
                      <a:pt x="518" y="136"/>
                      <a:pt x="516" y="137"/>
                    </a:cubicBezTo>
                    <a:cubicBezTo>
                      <a:pt x="515" y="141"/>
                      <a:pt x="519" y="143"/>
                      <a:pt x="522" y="145"/>
                    </a:cubicBezTo>
                    <a:cubicBezTo>
                      <a:pt x="527" y="148"/>
                      <a:pt x="533" y="151"/>
                      <a:pt x="539" y="150"/>
                    </a:cubicBezTo>
                    <a:cubicBezTo>
                      <a:pt x="543" y="152"/>
                      <a:pt x="546" y="156"/>
                      <a:pt x="549" y="158"/>
                    </a:cubicBezTo>
                    <a:cubicBezTo>
                      <a:pt x="550" y="159"/>
                      <a:pt x="547" y="159"/>
                      <a:pt x="546" y="159"/>
                    </a:cubicBezTo>
                    <a:cubicBezTo>
                      <a:pt x="541" y="158"/>
                      <a:pt x="538" y="153"/>
                      <a:pt x="531" y="154"/>
                    </a:cubicBezTo>
                    <a:cubicBezTo>
                      <a:pt x="524" y="152"/>
                      <a:pt x="515" y="154"/>
                      <a:pt x="511" y="148"/>
                    </a:cubicBezTo>
                    <a:cubicBezTo>
                      <a:pt x="509" y="146"/>
                      <a:pt x="511" y="141"/>
                      <a:pt x="508" y="140"/>
                    </a:cubicBezTo>
                    <a:cubicBezTo>
                      <a:pt x="507" y="134"/>
                      <a:pt x="508" y="129"/>
                      <a:pt x="507" y="124"/>
                    </a:cubicBezTo>
                    <a:cubicBezTo>
                      <a:pt x="506" y="120"/>
                      <a:pt x="503" y="116"/>
                      <a:pt x="500" y="114"/>
                    </a:cubicBezTo>
                    <a:cubicBezTo>
                      <a:pt x="499" y="113"/>
                      <a:pt x="500" y="117"/>
                      <a:pt x="501" y="119"/>
                    </a:cubicBezTo>
                    <a:cubicBezTo>
                      <a:pt x="502" y="125"/>
                      <a:pt x="503" y="131"/>
                      <a:pt x="498" y="136"/>
                    </a:cubicBezTo>
                    <a:cubicBezTo>
                      <a:pt x="497" y="138"/>
                      <a:pt x="494" y="139"/>
                      <a:pt x="491" y="140"/>
                    </a:cubicBezTo>
                    <a:cubicBezTo>
                      <a:pt x="491" y="142"/>
                      <a:pt x="488" y="146"/>
                      <a:pt x="484" y="149"/>
                    </a:cubicBezTo>
                    <a:cubicBezTo>
                      <a:pt x="490" y="154"/>
                      <a:pt x="498" y="157"/>
                      <a:pt x="501" y="164"/>
                    </a:cubicBezTo>
                    <a:cubicBezTo>
                      <a:pt x="503" y="167"/>
                      <a:pt x="499" y="173"/>
                      <a:pt x="499" y="177"/>
                    </a:cubicBezTo>
                    <a:cubicBezTo>
                      <a:pt x="500" y="184"/>
                      <a:pt x="499" y="191"/>
                      <a:pt x="503" y="196"/>
                    </a:cubicBezTo>
                    <a:cubicBezTo>
                      <a:pt x="505" y="198"/>
                      <a:pt x="510" y="197"/>
                      <a:pt x="514" y="198"/>
                    </a:cubicBezTo>
                    <a:cubicBezTo>
                      <a:pt x="519" y="195"/>
                      <a:pt x="522" y="191"/>
                      <a:pt x="526" y="192"/>
                    </a:cubicBezTo>
                    <a:cubicBezTo>
                      <a:pt x="534" y="194"/>
                      <a:pt x="538" y="199"/>
                      <a:pt x="546" y="203"/>
                    </a:cubicBezTo>
                    <a:cubicBezTo>
                      <a:pt x="550" y="207"/>
                      <a:pt x="554" y="211"/>
                      <a:pt x="555" y="216"/>
                    </a:cubicBezTo>
                    <a:cubicBezTo>
                      <a:pt x="556" y="218"/>
                      <a:pt x="549" y="217"/>
                      <a:pt x="549" y="219"/>
                    </a:cubicBezTo>
                    <a:cubicBezTo>
                      <a:pt x="549" y="222"/>
                      <a:pt x="551" y="226"/>
                      <a:pt x="553" y="227"/>
                    </a:cubicBezTo>
                    <a:cubicBezTo>
                      <a:pt x="558" y="228"/>
                      <a:pt x="563" y="226"/>
                      <a:pt x="567" y="229"/>
                    </a:cubicBezTo>
                    <a:cubicBezTo>
                      <a:pt x="570" y="230"/>
                      <a:pt x="573" y="233"/>
                      <a:pt x="572" y="236"/>
                    </a:cubicBezTo>
                    <a:cubicBezTo>
                      <a:pt x="571" y="238"/>
                      <a:pt x="569" y="232"/>
                      <a:pt x="567" y="231"/>
                    </a:cubicBezTo>
                    <a:cubicBezTo>
                      <a:pt x="562" y="230"/>
                      <a:pt x="555" y="234"/>
                      <a:pt x="550" y="231"/>
                    </a:cubicBezTo>
                    <a:cubicBezTo>
                      <a:pt x="545" y="228"/>
                      <a:pt x="546" y="220"/>
                      <a:pt x="543" y="214"/>
                    </a:cubicBezTo>
                    <a:cubicBezTo>
                      <a:pt x="541" y="210"/>
                      <a:pt x="539" y="205"/>
                      <a:pt x="535" y="203"/>
                    </a:cubicBezTo>
                    <a:cubicBezTo>
                      <a:pt x="530" y="201"/>
                      <a:pt x="525" y="202"/>
                      <a:pt x="520" y="203"/>
                    </a:cubicBezTo>
                    <a:cubicBezTo>
                      <a:pt x="517" y="204"/>
                      <a:pt x="513" y="206"/>
                      <a:pt x="513" y="209"/>
                    </a:cubicBezTo>
                    <a:cubicBezTo>
                      <a:pt x="513" y="217"/>
                      <a:pt x="520" y="217"/>
                      <a:pt x="520" y="222"/>
                    </a:cubicBezTo>
                    <a:cubicBezTo>
                      <a:pt x="521" y="226"/>
                      <a:pt x="516" y="229"/>
                      <a:pt x="514" y="232"/>
                    </a:cubicBezTo>
                    <a:cubicBezTo>
                      <a:pt x="513" y="235"/>
                      <a:pt x="513" y="240"/>
                      <a:pt x="511" y="242"/>
                    </a:cubicBezTo>
                    <a:cubicBezTo>
                      <a:pt x="508" y="246"/>
                      <a:pt x="502" y="247"/>
                      <a:pt x="499" y="251"/>
                    </a:cubicBezTo>
                    <a:cubicBezTo>
                      <a:pt x="497" y="253"/>
                      <a:pt x="501" y="255"/>
                      <a:pt x="498" y="257"/>
                    </a:cubicBezTo>
                    <a:cubicBezTo>
                      <a:pt x="493" y="259"/>
                      <a:pt x="487" y="258"/>
                      <a:pt x="482" y="258"/>
                    </a:cubicBezTo>
                    <a:cubicBezTo>
                      <a:pt x="477" y="257"/>
                      <a:pt x="468" y="257"/>
                      <a:pt x="468" y="251"/>
                    </a:cubicBezTo>
                    <a:cubicBezTo>
                      <a:pt x="472" y="250"/>
                      <a:pt x="476" y="254"/>
                      <a:pt x="481" y="252"/>
                    </a:cubicBezTo>
                    <a:cubicBezTo>
                      <a:pt x="484" y="251"/>
                      <a:pt x="487" y="247"/>
                      <a:pt x="489" y="245"/>
                    </a:cubicBezTo>
                    <a:cubicBezTo>
                      <a:pt x="493" y="239"/>
                      <a:pt x="495" y="232"/>
                      <a:pt x="499" y="227"/>
                    </a:cubicBezTo>
                    <a:cubicBezTo>
                      <a:pt x="501" y="222"/>
                      <a:pt x="498" y="214"/>
                      <a:pt x="501" y="211"/>
                    </a:cubicBezTo>
                    <a:cubicBezTo>
                      <a:pt x="500" y="206"/>
                      <a:pt x="492" y="206"/>
                      <a:pt x="491" y="201"/>
                    </a:cubicBezTo>
                    <a:cubicBezTo>
                      <a:pt x="489" y="187"/>
                      <a:pt x="487" y="171"/>
                      <a:pt x="483" y="157"/>
                    </a:cubicBezTo>
                    <a:cubicBezTo>
                      <a:pt x="481" y="154"/>
                      <a:pt x="472" y="150"/>
                      <a:pt x="471" y="144"/>
                    </a:cubicBezTo>
                    <a:cubicBezTo>
                      <a:pt x="473" y="139"/>
                      <a:pt x="476" y="134"/>
                      <a:pt x="476" y="128"/>
                    </a:cubicBezTo>
                    <a:cubicBezTo>
                      <a:pt x="476" y="123"/>
                      <a:pt x="477" y="116"/>
                      <a:pt x="472" y="114"/>
                    </a:cubicBezTo>
                    <a:cubicBezTo>
                      <a:pt x="463" y="115"/>
                      <a:pt x="447" y="115"/>
                      <a:pt x="440" y="113"/>
                    </a:cubicBezTo>
                    <a:cubicBezTo>
                      <a:pt x="433" y="118"/>
                      <a:pt x="437" y="131"/>
                      <a:pt x="433" y="139"/>
                    </a:cubicBezTo>
                    <a:cubicBezTo>
                      <a:pt x="432" y="149"/>
                      <a:pt x="417" y="147"/>
                      <a:pt x="416" y="155"/>
                    </a:cubicBezTo>
                    <a:cubicBezTo>
                      <a:pt x="416" y="157"/>
                      <a:pt x="416" y="160"/>
                      <a:pt x="416" y="162"/>
                    </a:cubicBezTo>
                    <a:cubicBezTo>
                      <a:pt x="421" y="159"/>
                      <a:pt x="423" y="168"/>
                      <a:pt x="424" y="176"/>
                    </a:cubicBezTo>
                    <a:cubicBezTo>
                      <a:pt x="424" y="181"/>
                      <a:pt x="420" y="184"/>
                      <a:pt x="424" y="187"/>
                    </a:cubicBezTo>
                    <a:cubicBezTo>
                      <a:pt x="428" y="188"/>
                      <a:pt x="434" y="190"/>
                      <a:pt x="439" y="191"/>
                    </a:cubicBezTo>
                    <a:cubicBezTo>
                      <a:pt x="438" y="198"/>
                      <a:pt x="445" y="205"/>
                      <a:pt x="450" y="205"/>
                    </a:cubicBezTo>
                    <a:cubicBezTo>
                      <a:pt x="451" y="209"/>
                      <a:pt x="446" y="214"/>
                      <a:pt x="444" y="218"/>
                    </a:cubicBezTo>
                    <a:cubicBezTo>
                      <a:pt x="427" y="205"/>
                      <a:pt x="413" y="191"/>
                      <a:pt x="393" y="186"/>
                    </a:cubicBezTo>
                    <a:cubicBezTo>
                      <a:pt x="382" y="183"/>
                      <a:pt x="371" y="181"/>
                      <a:pt x="360" y="181"/>
                    </a:cubicBezTo>
                    <a:cubicBezTo>
                      <a:pt x="356" y="181"/>
                      <a:pt x="349" y="183"/>
                      <a:pt x="350" y="187"/>
                    </a:cubicBezTo>
                    <a:cubicBezTo>
                      <a:pt x="350" y="194"/>
                      <a:pt x="363" y="196"/>
                      <a:pt x="361" y="204"/>
                    </a:cubicBezTo>
                    <a:cubicBezTo>
                      <a:pt x="357" y="209"/>
                      <a:pt x="349" y="215"/>
                      <a:pt x="341" y="213"/>
                    </a:cubicBezTo>
                    <a:cubicBezTo>
                      <a:pt x="337" y="211"/>
                      <a:pt x="343" y="201"/>
                      <a:pt x="339" y="200"/>
                    </a:cubicBezTo>
                    <a:cubicBezTo>
                      <a:pt x="327" y="199"/>
                      <a:pt x="319" y="214"/>
                      <a:pt x="315" y="207"/>
                    </a:cubicBezTo>
                    <a:cubicBezTo>
                      <a:pt x="307" y="204"/>
                      <a:pt x="300" y="206"/>
                      <a:pt x="295" y="209"/>
                    </a:cubicBezTo>
                    <a:cubicBezTo>
                      <a:pt x="296" y="216"/>
                      <a:pt x="295" y="217"/>
                      <a:pt x="291" y="214"/>
                    </a:cubicBezTo>
                    <a:cubicBezTo>
                      <a:pt x="287" y="216"/>
                      <a:pt x="277" y="217"/>
                      <a:pt x="275" y="214"/>
                    </a:cubicBezTo>
                    <a:cubicBezTo>
                      <a:pt x="281" y="212"/>
                      <a:pt x="282" y="207"/>
                      <a:pt x="281" y="203"/>
                    </a:cubicBezTo>
                    <a:cubicBezTo>
                      <a:pt x="280" y="200"/>
                      <a:pt x="276" y="201"/>
                      <a:pt x="273" y="203"/>
                    </a:cubicBezTo>
                    <a:cubicBezTo>
                      <a:pt x="271" y="205"/>
                      <a:pt x="264" y="206"/>
                      <a:pt x="271" y="211"/>
                    </a:cubicBezTo>
                    <a:cubicBezTo>
                      <a:pt x="270" y="212"/>
                      <a:pt x="268" y="216"/>
                      <a:pt x="267" y="216"/>
                    </a:cubicBezTo>
                    <a:cubicBezTo>
                      <a:pt x="265" y="215"/>
                      <a:pt x="267" y="210"/>
                      <a:pt x="264" y="210"/>
                    </a:cubicBezTo>
                    <a:cubicBezTo>
                      <a:pt x="256" y="212"/>
                      <a:pt x="250" y="216"/>
                      <a:pt x="242" y="218"/>
                    </a:cubicBezTo>
                    <a:cubicBezTo>
                      <a:pt x="240" y="219"/>
                      <a:pt x="237" y="223"/>
                      <a:pt x="234" y="225"/>
                    </a:cubicBezTo>
                    <a:cubicBezTo>
                      <a:pt x="227" y="224"/>
                      <a:pt x="227" y="228"/>
                      <a:pt x="228" y="231"/>
                    </a:cubicBezTo>
                    <a:cubicBezTo>
                      <a:pt x="225" y="233"/>
                      <a:pt x="220" y="232"/>
                      <a:pt x="219" y="234"/>
                    </a:cubicBezTo>
                    <a:cubicBezTo>
                      <a:pt x="217" y="236"/>
                      <a:pt x="220" y="242"/>
                      <a:pt x="218" y="243"/>
                    </a:cubicBezTo>
                    <a:cubicBezTo>
                      <a:pt x="212" y="246"/>
                      <a:pt x="205" y="249"/>
                      <a:pt x="198" y="246"/>
                    </a:cubicBezTo>
                    <a:cubicBezTo>
                      <a:pt x="192" y="244"/>
                      <a:pt x="187" y="236"/>
                      <a:pt x="187" y="230"/>
                    </a:cubicBezTo>
                    <a:cubicBezTo>
                      <a:pt x="188" y="225"/>
                      <a:pt x="196" y="224"/>
                      <a:pt x="201" y="224"/>
                    </a:cubicBezTo>
                    <a:cubicBezTo>
                      <a:pt x="202" y="223"/>
                      <a:pt x="201" y="220"/>
                      <a:pt x="199" y="218"/>
                    </a:cubicBezTo>
                    <a:cubicBezTo>
                      <a:pt x="197" y="214"/>
                      <a:pt x="194" y="208"/>
                      <a:pt x="189" y="208"/>
                    </a:cubicBezTo>
                    <a:cubicBezTo>
                      <a:pt x="181" y="205"/>
                      <a:pt x="172" y="205"/>
                      <a:pt x="164" y="203"/>
                    </a:cubicBezTo>
                    <a:cubicBezTo>
                      <a:pt x="163" y="203"/>
                      <a:pt x="164" y="207"/>
                      <a:pt x="165" y="208"/>
                    </a:cubicBezTo>
                    <a:cubicBezTo>
                      <a:pt x="168" y="212"/>
                      <a:pt x="175" y="214"/>
                      <a:pt x="176" y="220"/>
                    </a:cubicBezTo>
                    <a:cubicBezTo>
                      <a:pt x="177" y="225"/>
                      <a:pt x="172" y="235"/>
                      <a:pt x="173" y="241"/>
                    </a:cubicBezTo>
                    <a:cubicBezTo>
                      <a:pt x="178" y="240"/>
                      <a:pt x="178" y="243"/>
                      <a:pt x="180" y="248"/>
                    </a:cubicBezTo>
                    <a:cubicBezTo>
                      <a:pt x="181" y="252"/>
                      <a:pt x="178" y="257"/>
                      <a:pt x="180" y="262"/>
                    </a:cubicBezTo>
                    <a:cubicBezTo>
                      <a:pt x="175" y="259"/>
                      <a:pt x="170" y="256"/>
                      <a:pt x="164" y="254"/>
                    </a:cubicBezTo>
                    <a:cubicBezTo>
                      <a:pt x="162" y="253"/>
                      <a:pt x="158" y="252"/>
                      <a:pt x="156" y="253"/>
                    </a:cubicBezTo>
                    <a:cubicBezTo>
                      <a:pt x="150" y="259"/>
                      <a:pt x="142" y="264"/>
                      <a:pt x="135" y="270"/>
                    </a:cubicBezTo>
                    <a:cubicBezTo>
                      <a:pt x="133" y="271"/>
                      <a:pt x="133" y="275"/>
                      <a:pt x="134" y="277"/>
                    </a:cubicBezTo>
                    <a:cubicBezTo>
                      <a:pt x="139" y="281"/>
                      <a:pt x="143" y="288"/>
                      <a:pt x="146" y="294"/>
                    </a:cubicBezTo>
                    <a:cubicBezTo>
                      <a:pt x="144" y="295"/>
                      <a:pt x="141" y="293"/>
                      <a:pt x="139" y="293"/>
                    </a:cubicBezTo>
                    <a:cubicBezTo>
                      <a:pt x="134" y="291"/>
                      <a:pt x="131" y="289"/>
                      <a:pt x="125" y="288"/>
                    </a:cubicBezTo>
                    <a:cubicBezTo>
                      <a:pt x="121" y="287"/>
                      <a:pt x="117" y="291"/>
                      <a:pt x="113" y="289"/>
                    </a:cubicBezTo>
                    <a:cubicBezTo>
                      <a:pt x="112" y="289"/>
                      <a:pt x="120" y="286"/>
                      <a:pt x="110" y="285"/>
                    </a:cubicBezTo>
                    <a:cubicBezTo>
                      <a:pt x="110" y="283"/>
                      <a:pt x="109" y="281"/>
                      <a:pt x="107" y="280"/>
                    </a:cubicBezTo>
                    <a:cubicBezTo>
                      <a:pt x="105" y="279"/>
                      <a:pt x="101" y="279"/>
                      <a:pt x="100" y="281"/>
                    </a:cubicBezTo>
                    <a:cubicBezTo>
                      <a:pt x="96" y="286"/>
                      <a:pt x="99" y="292"/>
                      <a:pt x="104" y="294"/>
                    </a:cubicBezTo>
                    <a:cubicBezTo>
                      <a:pt x="106" y="296"/>
                      <a:pt x="110" y="293"/>
                      <a:pt x="113" y="295"/>
                    </a:cubicBezTo>
                    <a:cubicBezTo>
                      <a:pt x="115" y="297"/>
                      <a:pt x="116" y="302"/>
                      <a:pt x="113" y="304"/>
                    </a:cubicBezTo>
                    <a:cubicBezTo>
                      <a:pt x="110" y="306"/>
                      <a:pt x="105" y="306"/>
                      <a:pt x="101" y="304"/>
                    </a:cubicBezTo>
                    <a:cubicBezTo>
                      <a:pt x="97" y="303"/>
                      <a:pt x="93" y="300"/>
                      <a:pt x="89" y="298"/>
                    </a:cubicBezTo>
                    <a:cubicBezTo>
                      <a:pt x="85" y="295"/>
                      <a:pt x="82" y="293"/>
                      <a:pt x="79" y="290"/>
                    </a:cubicBezTo>
                    <a:cubicBezTo>
                      <a:pt x="77" y="286"/>
                      <a:pt x="76" y="281"/>
                      <a:pt x="75" y="276"/>
                    </a:cubicBezTo>
                    <a:cubicBezTo>
                      <a:pt x="75" y="273"/>
                      <a:pt x="78" y="269"/>
                      <a:pt x="76" y="266"/>
                    </a:cubicBezTo>
                    <a:cubicBezTo>
                      <a:pt x="73" y="261"/>
                      <a:pt x="67" y="256"/>
                      <a:pt x="61" y="256"/>
                    </a:cubicBezTo>
                    <a:cubicBezTo>
                      <a:pt x="62" y="249"/>
                      <a:pt x="51" y="248"/>
                      <a:pt x="47" y="243"/>
                    </a:cubicBezTo>
                    <a:cubicBezTo>
                      <a:pt x="46" y="242"/>
                      <a:pt x="50" y="240"/>
                      <a:pt x="51" y="241"/>
                    </a:cubicBezTo>
                    <a:cubicBezTo>
                      <a:pt x="61" y="244"/>
                      <a:pt x="69" y="250"/>
                      <a:pt x="79" y="253"/>
                    </a:cubicBezTo>
                    <a:cubicBezTo>
                      <a:pt x="84" y="255"/>
                      <a:pt x="92" y="255"/>
                      <a:pt x="98" y="257"/>
                    </a:cubicBezTo>
                    <a:cubicBezTo>
                      <a:pt x="104" y="258"/>
                      <a:pt x="107" y="260"/>
                      <a:pt x="113" y="261"/>
                    </a:cubicBezTo>
                    <a:cubicBezTo>
                      <a:pt x="123" y="261"/>
                      <a:pt x="134" y="256"/>
                      <a:pt x="142" y="250"/>
                    </a:cubicBezTo>
                    <a:cubicBezTo>
                      <a:pt x="146" y="247"/>
                      <a:pt x="148" y="240"/>
                      <a:pt x="146" y="235"/>
                    </a:cubicBezTo>
                    <a:cubicBezTo>
                      <a:pt x="143" y="228"/>
                      <a:pt x="135" y="225"/>
                      <a:pt x="129" y="221"/>
                    </a:cubicBezTo>
                    <a:cubicBezTo>
                      <a:pt x="119" y="218"/>
                      <a:pt x="112" y="211"/>
                      <a:pt x="104" y="207"/>
                    </a:cubicBezTo>
                    <a:cubicBezTo>
                      <a:pt x="94" y="202"/>
                      <a:pt x="85" y="198"/>
                      <a:pt x="74" y="196"/>
                    </a:cubicBezTo>
                    <a:cubicBezTo>
                      <a:pt x="69" y="194"/>
                      <a:pt x="58" y="190"/>
                      <a:pt x="56" y="194"/>
                    </a:cubicBezTo>
                    <a:cubicBezTo>
                      <a:pt x="50" y="193"/>
                      <a:pt x="45" y="191"/>
                      <a:pt x="40" y="188"/>
                    </a:cubicBezTo>
                    <a:cubicBezTo>
                      <a:pt x="39" y="188"/>
                      <a:pt x="39" y="185"/>
                      <a:pt x="40" y="185"/>
                    </a:cubicBezTo>
                    <a:cubicBezTo>
                      <a:pt x="43" y="184"/>
                      <a:pt x="48" y="188"/>
                      <a:pt x="50" y="185"/>
                    </a:cubicBezTo>
                    <a:cubicBezTo>
                      <a:pt x="48" y="182"/>
                      <a:pt x="45" y="181"/>
                      <a:pt x="42" y="181"/>
                    </a:cubicBezTo>
                    <a:cubicBezTo>
                      <a:pt x="37" y="181"/>
                      <a:pt x="32" y="183"/>
                      <a:pt x="27" y="185"/>
                    </a:cubicBezTo>
                    <a:cubicBezTo>
                      <a:pt x="26" y="186"/>
                      <a:pt x="26" y="188"/>
                      <a:pt x="24" y="188"/>
                    </a:cubicBezTo>
                    <a:cubicBezTo>
                      <a:pt x="22" y="188"/>
                      <a:pt x="20" y="185"/>
                      <a:pt x="18" y="185"/>
                    </a:cubicBezTo>
                    <a:cubicBezTo>
                      <a:pt x="16" y="185"/>
                      <a:pt x="17" y="190"/>
                      <a:pt x="16" y="190"/>
                    </a:cubicBezTo>
                    <a:cubicBezTo>
                      <a:pt x="13" y="191"/>
                      <a:pt x="11" y="192"/>
                      <a:pt x="9" y="193"/>
                    </a:cubicBezTo>
                    <a:cubicBezTo>
                      <a:pt x="8" y="195"/>
                      <a:pt x="9" y="198"/>
                      <a:pt x="8" y="199"/>
                    </a:cubicBezTo>
                    <a:cubicBezTo>
                      <a:pt x="7" y="200"/>
                      <a:pt x="5" y="198"/>
                      <a:pt x="4" y="198"/>
                    </a:cubicBezTo>
                    <a:cubicBezTo>
                      <a:pt x="3" y="199"/>
                      <a:pt x="0" y="200"/>
                      <a:pt x="0" y="202"/>
                    </a:cubicBezTo>
                    <a:cubicBezTo>
                      <a:pt x="0" y="203"/>
                      <a:pt x="3" y="202"/>
                      <a:pt x="3" y="203"/>
                    </a:cubicBezTo>
                    <a:cubicBezTo>
                      <a:pt x="3" y="206"/>
                      <a:pt x="1" y="207"/>
                      <a:pt x="1" y="210"/>
                    </a:cubicBezTo>
                    <a:cubicBezTo>
                      <a:pt x="1" y="212"/>
                      <a:pt x="1" y="215"/>
                      <a:pt x="3" y="217"/>
                    </a:cubicBezTo>
                    <a:cubicBezTo>
                      <a:pt x="5" y="219"/>
                      <a:pt x="10" y="217"/>
                      <a:pt x="11" y="219"/>
                    </a:cubicBezTo>
                    <a:cubicBezTo>
                      <a:pt x="12" y="221"/>
                      <a:pt x="15" y="224"/>
                      <a:pt x="19" y="228"/>
                    </a:cubicBezTo>
                    <a:lnTo>
                      <a:pt x="9" y="240"/>
                    </a:lnTo>
                    <a:lnTo>
                      <a:pt x="24" y="263"/>
                    </a:lnTo>
                    <a:lnTo>
                      <a:pt x="21" y="267"/>
                    </a:lnTo>
                    <a:cubicBezTo>
                      <a:pt x="20" y="269"/>
                      <a:pt x="18" y="271"/>
                      <a:pt x="18" y="274"/>
                    </a:cubicBezTo>
                    <a:cubicBezTo>
                      <a:pt x="18" y="276"/>
                      <a:pt x="22" y="274"/>
                      <a:pt x="22" y="276"/>
                    </a:cubicBezTo>
                    <a:cubicBezTo>
                      <a:pt x="23" y="277"/>
                      <a:pt x="20" y="278"/>
                      <a:pt x="20" y="280"/>
                    </a:cubicBezTo>
                    <a:cubicBezTo>
                      <a:pt x="19" y="282"/>
                      <a:pt x="19" y="285"/>
                      <a:pt x="20" y="287"/>
                    </a:cubicBezTo>
                    <a:cubicBezTo>
                      <a:pt x="21" y="288"/>
                      <a:pt x="23" y="286"/>
                      <a:pt x="24" y="287"/>
                    </a:cubicBezTo>
                    <a:cubicBezTo>
                      <a:pt x="25" y="289"/>
                      <a:pt x="23" y="291"/>
                      <a:pt x="24" y="293"/>
                    </a:cubicBezTo>
                    <a:cubicBezTo>
                      <a:pt x="25" y="295"/>
                      <a:pt x="27" y="295"/>
                      <a:pt x="28" y="296"/>
                    </a:cubicBezTo>
                    <a:cubicBezTo>
                      <a:pt x="29" y="297"/>
                      <a:pt x="30" y="299"/>
                      <a:pt x="30" y="301"/>
                    </a:cubicBezTo>
                    <a:cubicBezTo>
                      <a:pt x="29" y="303"/>
                      <a:pt x="25" y="305"/>
                      <a:pt x="26" y="307"/>
                    </a:cubicBezTo>
                    <a:cubicBezTo>
                      <a:pt x="28" y="310"/>
                      <a:pt x="32" y="312"/>
                      <a:pt x="35" y="315"/>
                    </a:cubicBezTo>
                    <a:cubicBezTo>
                      <a:pt x="37" y="318"/>
                      <a:pt x="42" y="320"/>
                      <a:pt x="42" y="324"/>
                    </a:cubicBezTo>
                    <a:cubicBezTo>
                      <a:pt x="42" y="328"/>
                      <a:pt x="37" y="330"/>
                      <a:pt x="35" y="333"/>
                    </a:cubicBezTo>
                    <a:cubicBezTo>
                      <a:pt x="32" y="337"/>
                      <a:pt x="30" y="342"/>
                      <a:pt x="27" y="347"/>
                    </a:cubicBezTo>
                    <a:cubicBezTo>
                      <a:pt x="25" y="351"/>
                      <a:pt x="23" y="355"/>
                      <a:pt x="20" y="358"/>
                    </a:cubicBezTo>
                    <a:cubicBezTo>
                      <a:pt x="17" y="361"/>
                      <a:pt x="12" y="362"/>
                      <a:pt x="9" y="365"/>
                    </a:cubicBezTo>
                    <a:cubicBezTo>
                      <a:pt x="7" y="367"/>
                      <a:pt x="7" y="370"/>
                      <a:pt x="5" y="373"/>
                    </a:cubicBezTo>
                    <a:cubicBezTo>
                      <a:pt x="8" y="372"/>
                      <a:pt x="11" y="368"/>
                      <a:pt x="13" y="369"/>
                    </a:cubicBezTo>
                    <a:cubicBezTo>
                      <a:pt x="15" y="370"/>
                      <a:pt x="14" y="374"/>
                      <a:pt x="15" y="375"/>
                    </a:cubicBezTo>
                    <a:cubicBezTo>
                      <a:pt x="16" y="377"/>
                      <a:pt x="18" y="379"/>
                      <a:pt x="20" y="379"/>
                    </a:cubicBezTo>
                    <a:cubicBezTo>
                      <a:pt x="22" y="380"/>
                      <a:pt x="25" y="378"/>
                      <a:pt x="27" y="378"/>
                    </a:cubicBezTo>
                    <a:cubicBezTo>
                      <a:pt x="29" y="379"/>
                      <a:pt x="30" y="381"/>
                      <a:pt x="31" y="382"/>
                    </a:cubicBezTo>
                    <a:cubicBezTo>
                      <a:pt x="32" y="384"/>
                      <a:pt x="37" y="384"/>
                      <a:pt x="35" y="385"/>
                    </a:cubicBezTo>
                    <a:cubicBezTo>
                      <a:pt x="33" y="387"/>
                      <a:pt x="30" y="386"/>
                      <a:pt x="27" y="386"/>
                    </a:cubicBezTo>
                    <a:cubicBezTo>
                      <a:pt x="25" y="386"/>
                      <a:pt x="23" y="385"/>
                      <a:pt x="21" y="386"/>
                    </a:cubicBezTo>
                    <a:cubicBezTo>
                      <a:pt x="20" y="386"/>
                      <a:pt x="20" y="388"/>
                      <a:pt x="18" y="388"/>
                    </a:cubicBezTo>
                    <a:cubicBezTo>
                      <a:pt x="17" y="388"/>
                      <a:pt x="16" y="386"/>
                      <a:pt x="14" y="386"/>
                    </a:cubicBezTo>
                    <a:cubicBezTo>
                      <a:pt x="13" y="386"/>
                      <a:pt x="11" y="387"/>
                      <a:pt x="10" y="387"/>
                    </a:cubicBezTo>
                    <a:cubicBezTo>
                      <a:pt x="9" y="387"/>
                      <a:pt x="7" y="387"/>
                      <a:pt x="7" y="388"/>
                    </a:cubicBezTo>
                    <a:cubicBezTo>
                      <a:pt x="7" y="390"/>
                      <a:pt x="8" y="391"/>
                      <a:pt x="8" y="393"/>
                    </a:cubicBezTo>
                    <a:cubicBezTo>
                      <a:pt x="8" y="394"/>
                      <a:pt x="7" y="396"/>
                      <a:pt x="7" y="398"/>
                    </a:cubicBezTo>
                    <a:cubicBezTo>
                      <a:pt x="6" y="399"/>
                      <a:pt x="6" y="400"/>
                      <a:pt x="6" y="401"/>
                    </a:cubicBezTo>
                    <a:cubicBezTo>
                      <a:pt x="6" y="404"/>
                      <a:pt x="7" y="408"/>
                      <a:pt x="7" y="410"/>
                    </a:cubicBezTo>
                    <a:cubicBezTo>
                      <a:pt x="7" y="413"/>
                      <a:pt x="4" y="415"/>
                      <a:pt x="5" y="417"/>
                    </a:cubicBezTo>
                    <a:cubicBezTo>
                      <a:pt x="6" y="419"/>
                      <a:pt x="11" y="419"/>
                      <a:pt x="13" y="421"/>
                    </a:cubicBezTo>
                    <a:cubicBezTo>
                      <a:pt x="13" y="423"/>
                      <a:pt x="12" y="425"/>
                      <a:pt x="10" y="425"/>
                    </a:cubicBezTo>
                    <a:cubicBezTo>
                      <a:pt x="8" y="425"/>
                      <a:pt x="6" y="422"/>
                      <a:pt x="3" y="421"/>
                    </a:cubicBezTo>
                    <a:cubicBezTo>
                      <a:pt x="3" y="421"/>
                      <a:pt x="3" y="422"/>
                      <a:pt x="2" y="423"/>
                    </a:cubicBezTo>
                    <a:cubicBezTo>
                      <a:pt x="2" y="424"/>
                      <a:pt x="1" y="424"/>
                      <a:pt x="1" y="425"/>
                    </a:cubicBezTo>
                    <a:cubicBezTo>
                      <a:pt x="2" y="426"/>
                      <a:pt x="3" y="428"/>
                      <a:pt x="5" y="429"/>
                    </a:cubicBezTo>
                    <a:cubicBezTo>
                      <a:pt x="6" y="431"/>
                      <a:pt x="8" y="431"/>
                      <a:pt x="8" y="433"/>
                    </a:cubicBezTo>
                    <a:cubicBezTo>
                      <a:pt x="9" y="435"/>
                      <a:pt x="8" y="438"/>
                      <a:pt x="8" y="440"/>
                    </a:cubicBezTo>
                    <a:cubicBezTo>
                      <a:pt x="10" y="444"/>
                      <a:pt x="13" y="446"/>
                      <a:pt x="14" y="450"/>
                    </a:cubicBezTo>
                    <a:cubicBezTo>
                      <a:pt x="14" y="451"/>
                      <a:pt x="13" y="453"/>
                      <a:pt x="13" y="454"/>
                    </a:cubicBezTo>
                    <a:cubicBezTo>
                      <a:pt x="15" y="454"/>
                      <a:pt x="17" y="453"/>
                      <a:pt x="19" y="454"/>
                    </a:cubicBezTo>
                    <a:cubicBezTo>
                      <a:pt x="20" y="454"/>
                      <a:pt x="20" y="457"/>
                      <a:pt x="21" y="457"/>
                    </a:cubicBezTo>
                    <a:cubicBezTo>
                      <a:pt x="23" y="458"/>
                      <a:pt x="25" y="456"/>
                      <a:pt x="27" y="457"/>
                    </a:cubicBezTo>
                    <a:cubicBezTo>
                      <a:pt x="28" y="458"/>
                      <a:pt x="26" y="461"/>
                      <a:pt x="28" y="462"/>
                    </a:cubicBezTo>
                    <a:cubicBezTo>
                      <a:pt x="30" y="463"/>
                      <a:pt x="33" y="460"/>
                      <a:pt x="36" y="460"/>
                    </a:cubicBezTo>
                    <a:cubicBezTo>
                      <a:pt x="40" y="461"/>
                      <a:pt x="46" y="461"/>
                      <a:pt x="48" y="464"/>
                    </a:cubicBezTo>
                    <a:cubicBezTo>
                      <a:pt x="50" y="468"/>
                      <a:pt x="46" y="473"/>
                      <a:pt x="47" y="478"/>
                    </a:cubicBezTo>
                    <a:cubicBezTo>
                      <a:pt x="47" y="480"/>
                      <a:pt x="49" y="480"/>
                      <a:pt x="50" y="482"/>
                    </a:cubicBezTo>
                    <a:cubicBezTo>
                      <a:pt x="51" y="483"/>
                      <a:pt x="50" y="485"/>
                      <a:pt x="51" y="486"/>
                    </a:cubicBezTo>
                    <a:cubicBezTo>
                      <a:pt x="53" y="488"/>
                      <a:pt x="57" y="488"/>
                      <a:pt x="59" y="491"/>
                    </a:cubicBezTo>
                    <a:cubicBezTo>
                      <a:pt x="60" y="493"/>
                      <a:pt x="57" y="496"/>
                      <a:pt x="59" y="497"/>
                    </a:cubicBezTo>
                    <a:cubicBezTo>
                      <a:pt x="60" y="499"/>
                      <a:pt x="63" y="497"/>
                      <a:pt x="65" y="499"/>
                    </a:cubicBezTo>
                    <a:cubicBezTo>
                      <a:pt x="67" y="500"/>
                      <a:pt x="70" y="502"/>
                      <a:pt x="70" y="505"/>
                    </a:cubicBezTo>
                    <a:cubicBezTo>
                      <a:pt x="70" y="508"/>
                      <a:pt x="67" y="508"/>
                      <a:pt x="64" y="509"/>
                    </a:cubicBezTo>
                    <a:cubicBezTo>
                      <a:pt x="63" y="510"/>
                      <a:pt x="61" y="510"/>
                      <a:pt x="60" y="509"/>
                    </a:cubicBezTo>
                    <a:cubicBezTo>
                      <a:pt x="58" y="509"/>
                      <a:pt x="58" y="506"/>
                      <a:pt x="56" y="506"/>
                    </a:cubicBezTo>
                    <a:cubicBezTo>
                      <a:pt x="55" y="506"/>
                      <a:pt x="52" y="508"/>
                      <a:pt x="52" y="510"/>
                    </a:cubicBezTo>
                    <a:cubicBezTo>
                      <a:pt x="52" y="512"/>
                      <a:pt x="56" y="514"/>
                      <a:pt x="56" y="516"/>
                    </a:cubicBezTo>
                    <a:cubicBezTo>
                      <a:pt x="58" y="519"/>
                      <a:pt x="58" y="522"/>
                      <a:pt x="58" y="525"/>
                    </a:cubicBezTo>
                    <a:cubicBezTo>
                      <a:pt x="61" y="526"/>
                      <a:pt x="62" y="528"/>
                      <a:pt x="65" y="527"/>
                    </a:cubicBezTo>
                    <a:cubicBezTo>
                      <a:pt x="66" y="527"/>
                      <a:pt x="66" y="524"/>
                      <a:pt x="67" y="523"/>
                    </a:cubicBezTo>
                    <a:cubicBezTo>
                      <a:pt x="71" y="522"/>
                      <a:pt x="74" y="522"/>
                      <a:pt x="78" y="522"/>
                    </a:cubicBezTo>
                    <a:cubicBezTo>
                      <a:pt x="81" y="522"/>
                      <a:pt x="85" y="520"/>
                      <a:pt x="87" y="522"/>
                    </a:cubicBezTo>
                    <a:cubicBezTo>
                      <a:pt x="89" y="523"/>
                      <a:pt x="87" y="526"/>
                      <a:pt x="88" y="528"/>
                    </a:cubicBezTo>
                    <a:cubicBezTo>
                      <a:pt x="89" y="530"/>
                      <a:pt x="93" y="532"/>
                      <a:pt x="93" y="534"/>
                    </a:cubicBezTo>
                    <a:cubicBezTo>
                      <a:pt x="93" y="536"/>
                      <a:pt x="90" y="536"/>
                      <a:pt x="89" y="537"/>
                    </a:cubicBezTo>
                    <a:cubicBezTo>
                      <a:pt x="89" y="538"/>
                      <a:pt x="88" y="541"/>
                      <a:pt x="89" y="541"/>
                    </a:cubicBezTo>
                    <a:cubicBezTo>
                      <a:pt x="93" y="543"/>
                      <a:pt x="99" y="540"/>
                      <a:pt x="103" y="543"/>
                    </a:cubicBezTo>
                    <a:cubicBezTo>
                      <a:pt x="106" y="546"/>
                      <a:pt x="104" y="553"/>
                      <a:pt x="107" y="557"/>
                    </a:cubicBezTo>
                    <a:cubicBezTo>
                      <a:pt x="109" y="559"/>
                      <a:pt x="113" y="557"/>
                      <a:pt x="116" y="557"/>
                    </a:cubicBezTo>
                    <a:cubicBezTo>
                      <a:pt x="119" y="557"/>
                      <a:pt x="123" y="557"/>
                      <a:pt x="126" y="556"/>
                    </a:cubicBezTo>
                    <a:cubicBezTo>
                      <a:pt x="127" y="555"/>
                      <a:pt x="127" y="551"/>
                      <a:pt x="128" y="552"/>
                    </a:cubicBezTo>
                    <a:cubicBezTo>
                      <a:pt x="131" y="554"/>
                      <a:pt x="131" y="558"/>
                      <a:pt x="133" y="560"/>
                    </a:cubicBezTo>
                    <a:cubicBezTo>
                      <a:pt x="135" y="562"/>
                      <a:pt x="137" y="564"/>
                      <a:pt x="140" y="564"/>
                    </a:cubicBezTo>
                    <a:cubicBezTo>
                      <a:pt x="141" y="564"/>
                      <a:pt x="141" y="561"/>
                      <a:pt x="142" y="562"/>
                    </a:cubicBezTo>
                    <a:cubicBezTo>
                      <a:pt x="146" y="563"/>
                      <a:pt x="148" y="565"/>
                      <a:pt x="152" y="567"/>
                    </a:cubicBezTo>
                    <a:cubicBezTo>
                      <a:pt x="154" y="568"/>
                      <a:pt x="156" y="571"/>
                      <a:pt x="159" y="571"/>
                    </a:cubicBezTo>
                    <a:cubicBezTo>
                      <a:pt x="160" y="572"/>
                      <a:pt x="162" y="569"/>
                      <a:pt x="162" y="570"/>
                    </a:cubicBezTo>
                    <a:cubicBezTo>
                      <a:pt x="163" y="573"/>
                      <a:pt x="163" y="576"/>
                      <a:pt x="162" y="578"/>
                    </a:cubicBezTo>
                    <a:cubicBezTo>
                      <a:pt x="161" y="580"/>
                      <a:pt x="158" y="579"/>
                      <a:pt x="157" y="581"/>
                    </a:cubicBezTo>
                    <a:cubicBezTo>
                      <a:pt x="157" y="583"/>
                      <a:pt x="161" y="583"/>
                      <a:pt x="161" y="584"/>
                    </a:cubicBezTo>
                    <a:cubicBezTo>
                      <a:pt x="161" y="586"/>
                      <a:pt x="158" y="584"/>
                      <a:pt x="157" y="585"/>
                    </a:cubicBezTo>
                    <a:cubicBezTo>
                      <a:pt x="156" y="586"/>
                      <a:pt x="156" y="589"/>
                      <a:pt x="157" y="590"/>
                    </a:cubicBezTo>
                    <a:cubicBezTo>
                      <a:pt x="158" y="591"/>
                      <a:pt x="160" y="589"/>
                      <a:pt x="160" y="590"/>
                    </a:cubicBezTo>
                    <a:cubicBezTo>
                      <a:pt x="162" y="592"/>
                      <a:pt x="162" y="595"/>
                      <a:pt x="161" y="597"/>
                    </a:cubicBezTo>
                    <a:cubicBezTo>
                      <a:pt x="161" y="599"/>
                      <a:pt x="160" y="601"/>
                      <a:pt x="158" y="601"/>
                    </a:cubicBezTo>
                    <a:cubicBezTo>
                      <a:pt x="154" y="602"/>
                      <a:pt x="150" y="600"/>
                      <a:pt x="147" y="601"/>
                    </a:cubicBezTo>
                    <a:cubicBezTo>
                      <a:pt x="144" y="602"/>
                      <a:pt x="142" y="605"/>
                      <a:pt x="142" y="608"/>
                    </a:cubicBezTo>
                    <a:cubicBezTo>
                      <a:pt x="141" y="610"/>
                      <a:pt x="143" y="611"/>
                      <a:pt x="144" y="613"/>
                    </a:cubicBezTo>
                    <a:cubicBezTo>
                      <a:pt x="144" y="614"/>
                      <a:pt x="144" y="615"/>
                      <a:pt x="144" y="615"/>
                    </a:cubicBezTo>
                    <a:cubicBezTo>
                      <a:pt x="145" y="613"/>
                      <a:pt x="147" y="611"/>
                      <a:pt x="150" y="610"/>
                    </a:cubicBezTo>
                    <a:cubicBezTo>
                      <a:pt x="151" y="609"/>
                      <a:pt x="152" y="611"/>
                      <a:pt x="153" y="612"/>
                    </a:cubicBezTo>
                    <a:cubicBezTo>
                      <a:pt x="154" y="613"/>
                      <a:pt x="154" y="615"/>
                      <a:pt x="153" y="615"/>
                    </a:cubicBezTo>
                    <a:cubicBezTo>
                      <a:pt x="151" y="617"/>
                      <a:pt x="148" y="617"/>
                      <a:pt x="147" y="619"/>
                    </a:cubicBezTo>
                    <a:cubicBezTo>
                      <a:pt x="146" y="620"/>
                      <a:pt x="148" y="622"/>
                      <a:pt x="147" y="623"/>
                    </a:cubicBezTo>
                    <a:cubicBezTo>
                      <a:pt x="144" y="625"/>
                      <a:pt x="137" y="622"/>
                      <a:pt x="137" y="625"/>
                    </a:cubicBezTo>
                    <a:cubicBezTo>
                      <a:pt x="138" y="629"/>
                      <a:pt x="146" y="627"/>
                      <a:pt x="147" y="630"/>
                    </a:cubicBezTo>
                    <a:cubicBezTo>
                      <a:pt x="148" y="633"/>
                      <a:pt x="142" y="630"/>
                      <a:pt x="140" y="632"/>
                    </a:cubicBezTo>
                    <a:cubicBezTo>
                      <a:pt x="138" y="634"/>
                      <a:pt x="136" y="637"/>
                      <a:pt x="136" y="640"/>
                    </a:cubicBezTo>
                    <a:cubicBezTo>
                      <a:pt x="135" y="641"/>
                      <a:pt x="138" y="643"/>
                      <a:pt x="137" y="644"/>
                    </a:cubicBezTo>
                    <a:cubicBezTo>
                      <a:pt x="136" y="645"/>
                      <a:pt x="133" y="644"/>
                      <a:pt x="131" y="644"/>
                    </a:cubicBezTo>
                    <a:cubicBezTo>
                      <a:pt x="130" y="644"/>
                      <a:pt x="128" y="643"/>
                      <a:pt x="127" y="644"/>
                    </a:cubicBezTo>
                    <a:cubicBezTo>
                      <a:pt x="126" y="645"/>
                      <a:pt x="126" y="647"/>
                      <a:pt x="126" y="648"/>
                    </a:cubicBezTo>
                    <a:cubicBezTo>
                      <a:pt x="127" y="650"/>
                      <a:pt x="130" y="650"/>
                      <a:pt x="132" y="652"/>
                    </a:cubicBezTo>
                    <a:cubicBezTo>
                      <a:pt x="133" y="653"/>
                      <a:pt x="135" y="655"/>
                      <a:pt x="137" y="656"/>
                    </a:cubicBezTo>
                    <a:cubicBezTo>
                      <a:pt x="138" y="656"/>
                      <a:pt x="139" y="655"/>
                      <a:pt x="140" y="656"/>
                    </a:cubicBezTo>
                    <a:cubicBezTo>
                      <a:pt x="146" y="658"/>
                      <a:pt x="152" y="661"/>
                      <a:pt x="157" y="665"/>
                    </a:cubicBezTo>
                    <a:cubicBezTo>
                      <a:pt x="162" y="668"/>
                      <a:pt x="165" y="672"/>
                      <a:pt x="169" y="676"/>
                    </a:cubicBezTo>
                    <a:cubicBezTo>
                      <a:pt x="172" y="675"/>
                      <a:pt x="176" y="675"/>
                      <a:pt x="180" y="676"/>
                    </a:cubicBezTo>
                    <a:cubicBezTo>
                      <a:pt x="183" y="677"/>
                      <a:pt x="185" y="680"/>
                      <a:pt x="188" y="680"/>
                    </a:cubicBezTo>
                    <a:cubicBezTo>
                      <a:pt x="191" y="681"/>
                      <a:pt x="195" y="678"/>
                      <a:pt x="198" y="679"/>
                    </a:cubicBezTo>
                    <a:cubicBezTo>
                      <a:pt x="201" y="680"/>
                      <a:pt x="203" y="683"/>
                      <a:pt x="206" y="684"/>
                    </a:cubicBezTo>
                    <a:cubicBezTo>
                      <a:pt x="209" y="686"/>
                      <a:pt x="211" y="686"/>
                      <a:pt x="214" y="688"/>
                    </a:cubicBezTo>
                    <a:cubicBezTo>
                      <a:pt x="215" y="689"/>
                      <a:pt x="215" y="691"/>
                      <a:pt x="217" y="691"/>
                    </a:cubicBezTo>
                    <a:cubicBezTo>
                      <a:pt x="219" y="691"/>
                      <a:pt x="221" y="689"/>
                      <a:pt x="223" y="689"/>
                    </a:cubicBezTo>
                    <a:cubicBezTo>
                      <a:pt x="224" y="688"/>
                      <a:pt x="226" y="688"/>
                      <a:pt x="227" y="688"/>
                    </a:cubicBezTo>
                    <a:cubicBezTo>
                      <a:pt x="228" y="688"/>
                      <a:pt x="229" y="688"/>
                      <a:pt x="230" y="688"/>
                    </a:cubicBezTo>
                    <a:cubicBezTo>
                      <a:pt x="233" y="689"/>
                      <a:pt x="236" y="690"/>
                      <a:pt x="237" y="692"/>
                    </a:cubicBezTo>
                    <a:cubicBezTo>
                      <a:pt x="238" y="693"/>
                      <a:pt x="236" y="695"/>
                      <a:pt x="237" y="696"/>
                    </a:cubicBezTo>
                    <a:cubicBezTo>
                      <a:pt x="240" y="699"/>
                      <a:pt x="244" y="700"/>
                      <a:pt x="248" y="702"/>
                    </a:cubicBezTo>
                    <a:cubicBezTo>
                      <a:pt x="250" y="703"/>
                      <a:pt x="253" y="704"/>
                      <a:pt x="255" y="706"/>
                    </a:cubicBezTo>
                    <a:cubicBezTo>
                      <a:pt x="256" y="707"/>
                      <a:pt x="257" y="711"/>
                      <a:pt x="258" y="712"/>
                    </a:cubicBezTo>
                    <a:cubicBezTo>
                      <a:pt x="260" y="714"/>
                      <a:pt x="263" y="715"/>
                      <a:pt x="266" y="714"/>
                    </a:cubicBezTo>
                    <a:cubicBezTo>
                      <a:pt x="267" y="713"/>
                      <a:pt x="266" y="710"/>
                      <a:pt x="267" y="709"/>
                    </a:cubicBezTo>
                    <a:cubicBezTo>
                      <a:pt x="268" y="708"/>
                      <a:pt x="270" y="709"/>
                      <a:pt x="271" y="708"/>
                    </a:cubicBezTo>
                    <a:cubicBezTo>
                      <a:pt x="272" y="707"/>
                      <a:pt x="272" y="706"/>
                      <a:pt x="273" y="704"/>
                    </a:cubicBezTo>
                    <a:cubicBezTo>
                      <a:pt x="271" y="702"/>
                      <a:pt x="270" y="699"/>
                      <a:pt x="268" y="696"/>
                    </a:cubicBezTo>
                    <a:cubicBezTo>
                      <a:pt x="266" y="692"/>
                      <a:pt x="263" y="689"/>
                      <a:pt x="261" y="685"/>
                    </a:cubicBezTo>
                    <a:cubicBezTo>
                      <a:pt x="259" y="683"/>
                      <a:pt x="257" y="682"/>
                      <a:pt x="257" y="679"/>
                    </a:cubicBezTo>
                    <a:cubicBezTo>
                      <a:pt x="256" y="677"/>
                      <a:pt x="259" y="674"/>
                      <a:pt x="258" y="672"/>
                    </a:cubicBezTo>
                    <a:cubicBezTo>
                      <a:pt x="257" y="668"/>
                      <a:pt x="256" y="665"/>
                      <a:pt x="254" y="662"/>
                    </a:cubicBezTo>
                    <a:cubicBezTo>
                      <a:pt x="252" y="660"/>
                      <a:pt x="247" y="660"/>
                      <a:pt x="247" y="657"/>
                    </a:cubicBezTo>
                    <a:cubicBezTo>
                      <a:pt x="246" y="653"/>
                      <a:pt x="250" y="650"/>
                      <a:pt x="252" y="647"/>
                    </a:cubicBezTo>
                    <a:cubicBezTo>
                      <a:pt x="253" y="645"/>
                      <a:pt x="253" y="641"/>
                      <a:pt x="255" y="640"/>
                    </a:cubicBezTo>
                    <a:cubicBezTo>
                      <a:pt x="256" y="638"/>
                      <a:pt x="259" y="638"/>
                      <a:pt x="261" y="638"/>
                    </a:cubicBezTo>
                    <a:cubicBezTo>
                      <a:pt x="262" y="638"/>
                      <a:pt x="263" y="640"/>
                      <a:pt x="264" y="639"/>
                    </a:cubicBezTo>
                    <a:cubicBezTo>
                      <a:pt x="265" y="637"/>
                      <a:pt x="264" y="634"/>
                      <a:pt x="266" y="633"/>
                    </a:cubicBezTo>
                    <a:cubicBezTo>
                      <a:pt x="267" y="633"/>
                      <a:pt x="269" y="637"/>
                      <a:pt x="270" y="636"/>
                    </a:cubicBezTo>
                    <a:cubicBezTo>
                      <a:pt x="272" y="634"/>
                      <a:pt x="271" y="630"/>
                      <a:pt x="272" y="628"/>
                    </a:cubicBezTo>
                    <a:cubicBezTo>
                      <a:pt x="271" y="627"/>
                      <a:pt x="270" y="626"/>
                      <a:pt x="269" y="626"/>
                    </a:cubicBezTo>
                    <a:cubicBezTo>
                      <a:pt x="267" y="626"/>
                      <a:pt x="264" y="626"/>
                      <a:pt x="263" y="624"/>
                    </a:cubicBezTo>
                    <a:cubicBezTo>
                      <a:pt x="264" y="623"/>
                      <a:pt x="263" y="621"/>
                      <a:pt x="264" y="621"/>
                    </a:cubicBezTo>
                    <a:cubicBezTo>
                      <a:pt x="265" y="619"/>
                      <a:pt x="270" y="621"/>
                      <a:pt x="269" y="619"/>
                    </a:cubicBezTo>
                    <a:cubicBezTo>
                      <a:pt x="268" y="613"/>
                      <a:pt x="263" y="608"/>
                      <a:pt x="258" y="604"/>
                    </a:cubicBezTo>
                    <a:cubicBezTo>
                      <a:pt x="257" y="603"/>
                      <a:pt x="254" y="603"/>
                      <a:pt x="252" y="603"/>
                    </a:cubicBezTo>
                    <a:cubicBezTo>
                      <a:pt x="251" y="603"/>
                      <a:pt x="252" y="605"/>
                      <a:pt x="252" y="605"/>
                    </a:cubicBezTo>
                    <a:cubicBezTo>
                      <a:pt x="250" y="604"/>
                      <a:pt x="247" y="603"/>
                      <a:pt x="246" y="602"/>
                    </a:cubicBezTo>
                    <a:cubicBezTo>
                      <a:pt x="245" y="600"/>
                      <a:pt x="247" y="596"/>
                      <a:pt x="246" y="595"/>
                    </a:cubicBezTo>
                    <a:cubicBezTo>
                      <a:pt x="244" y="593"/>
                      <a:pt x="239" y="595"/>
                      <a:pt x="238" y="593"/>
                    </a:cubicBezTo>
                    <a:cubicBezTo>
                      <a:pt x="237" y="589"/>
                      <a:pt x="240" y="585"/>
                      <a:pt x="241" y="581"/>
                    </a:cubicBezTo>
                    <a:cubicBezTo>
                      <a:pt x="242" y="580"/>
                      <a:pt x="244" y="580"/>
                      <a:pt x="244" y="579"/>
                    </a:cubicBezTo>
                    <a:cubicBezTo>
                      <a:pt x="244" y="577"/>
                      <a:pt x="241" y="576"/>
                      <a:pt x="240" y="573"/>
                    </a:cubicBezTo>
                    <a:cubicBezTo>
                      <a:pt x="239" y="571"/>
                      <a:pt x="240" y="568"/>
                      <a:pt x="241" y="565"/>
                    </a:cubicBezTo>
                    <a:cubicBezTo>
                      <a:pt x="242" y="563"/>
                      <a:pt x="245" y="562"/>
                      <a:pt x="246" y="560"/>
                    </a:cubicBezTo>
                    <a:cubicBezTo>
                      <a:pt x="247" y="558"/>
                      <a:pt x="245" y="556"/>
                      <a:pt x="246" y="554"/>
                    </a:cubicBezTo>
                    <a:cubicBezTo>
                      <a:pt x="247" y="553"/>
                      <a:pt x="250" y="553"/>
                      <a:pt x="251" y="554"/>
                    </a:cubicBezTo>
                    <a:cubicBezTo>
                      <a:pt x="255" y="557"/>
                      <a:pt x="255" y="562"/>
                      <a:pt x="259" y="565"/>
                    </a:cubicBezTo>
                    <a:cubicBezTo>
                      <a:pt x="260" y="567"/>
                      <a:pt x="262" y="567"/>
                      <a:pt x="263" y="565"/>
                    </a:cubicBezTo>
                    <a:cubicBezTo>
                      <a:pt x="264" y="564"/>
                      <a:pt x="264" y="562"/>
                      <a:pt x="263" y="561"/>
                    </a:cubicBezTo>
                    <a:cubicBezTo>
                      <a:pt x="262" y="557"/>
                      <a:pt x="258" y="555"/>
                      <a:pt x="259" y="551"/>
                    </a:cubicBezTo>
                    <a:cubicBezTo>
                      <a:pt x="259" y="549"/>
                      <a:pt x="262" y="552"/>
                      <a:pt x="264" y="551"/>
                    </a:cubicBezTo>
                    <a:cubicBezTo>
                      <a:pt x="266" y="551"/>
                      <a:pt x="268" y="550"/>
                      <a:pt x="269" y="548"/>
                    </a:cubicBezTo>
                    <a:cubicBezTo>
                      <a:pt x="270" y="547"/>
                      <a:pt x="267" y="544"/>
                      <a:pt x="269" y="543"/>
                    </a:cubicBezTo>
                    <a:cubicBezTo>
                      <a:pt x="272" y="541"/>
                      <a:pt x="276" y="542"/>
                      <a:pt x="280" y="539"/>
                    </a:cubicBezTo>
                    <a:cubicBezTo>
                      <a:pt x="282" y="538"/>
                      <a:pt x="282" y="534"/>
                      <a:pt x="284" y="533"/>
                    </a:cubicBezTo>
                    <a:cubicBezTo>
                      <a:pt x="286" y="532"/>
                      <a:pt x="289" y="533"/>
                      <a:pt x="291" y="534"/>
                    </a:cubicBezTo>
                    <a:cubicBezTo>
                      <a:pt x="292" y="535"/>
                      <a:pt x="290" y="536"/>
                      <a:pt x="290" y="537"/>
                    </a:cubicBezTo>
                    <a:cubicBezTo>
                      <a:pt x="292" y="538"/>
                      <a:pt x="294" y="538"/>
                      <a:pt x="295" y="537"/>
                    </a:cubicBezTo>
                    <a:cubicBezTo>
                      <a:pt x="297" y="536"/>
                      <a:pt x="298" y="534"/>
                      <a:pt x="301" y="533"/>
                    </a:cubicBezTo>
                    <a:cubicBezTo>
                      <a:pt x="302" y="533"/>
                      <a:pt x="303" y="535"/>
                      <a:pt x="304" y="536"/>
                    </a:cubicBezTo>
                    <a:cubicBezTo>
                      <a:pt x="307" y="536"/>
                      <a:pt x="311" y="535"/>
                      <a:pt x="314" y="536"/>
                    </a:cubicBezTo>
                    <a:cubicBezTo>
                      <a:pt x="316" y="536"/>
                      <a:pt x="317" y="539"/>
                      <a:pt x="319" y="541"/>
                    </a:cubicBezTo>
                    <a:cubicBezTo>
                      <a:pt x="322" y="543"/>
                      <a:pt x="326" y="543"/>
                      <a:pt x="328" y="546"/>
                    </a:cubicBezTo>
                    <a:cubicBezTo>
                      <a:pt x="330" y="548"/>
                      <a:pt x="328" y="551"/>
                      <a:pt x="330" y="553"/>
                    </a:cubicBezTo>
                    <a:cubicBezTo>
                      <a:pt x="330" y="554"/>
                      <a:pt x="333" y="554"/>
                      <a:pt x="333" y="553"/>
                    </a:cubicBezTo>
                    <a:cubicBezTo>
                      <a:pt x="334" y="551"/>
                      <a:pt x="331" y="546"/>
                      <a:pt x="333" y="546"/>
                    </a:cubicBezTo>
                    <a:cubicBezTo>
                      <a:pt x="338" y="546"/>
                      <a:pt x="340" y="553"/>
                      <a:pt x="345" y="553"/>
                    </a:cubicBezTo>
                    <a:cubicBezTo>
                      <a:pt x="348" y="553"/>
                      <a:pt x="349" y="547"/>
                      <a:pt x="352" y="546"/>
                    </a:cubicBezTo>
                    <a:cubicBezTo>
                      <a:pt x="354" y="544"/>
                      <a:pt x="357" y="544"/>
                      <a:pt x="360" y="544"/>
                    </a:cubicBezTo>
                    <a:cubicBezTo>
                      <a:pt x="362" y="544"/>
                      <a:pt x="364" y="547"/>
                      <a:pt x="366" y="546"/>
                    </a:cubicBezTo>
                    <a:cubicBezTo>
                      <a:pt x="367" y="546"/>
                      <a:pt x="366" y="543"/>
                      <a:pt x="368" y="542"/>
                    </a:cubicBezTo>
                    <a:cubicBezTo>
                      <a:pt x="370" y="541"/>
                      <a:pt x="373" y="542"/>
                      <a:pt x="375" y="543"/>
                    </a:cubicBezTo>
                    <a:cubicBezTo>
                      <a:pt x="377" y="544"/>
                      <a:pt x="376" y="548"/>
                      <a:pt x="378" y="550"/>
                    </a:cubicBezTo>
                    <a:cubicBezTo>
                      <a:pt x="382" y="552"/>
                      <a:pt x="387" y="553"/>
                      <a:pt x="392" y="553"/>
                    </a:cubicBezTo>
                    <a:cubicBezTo>
                      <a:pt x="394" y="552"/>
                      <a:pt x="393" y="547"/>
                      <a:pt x="395" y="547"/>
                    </a:cubicBezTo>
                    <a:cubicBezTo>
                      <a:pt x="399" y="547"/>
                      <a:pt x="402" y="552"/>
                      <a:pt x="406" y="551"/>
                    </a:cubicBezTo>
                    <a:cubicBezTo>
                      <a:pt x="409" y="551"/>
                      <a:pt x="410" y="547"/>
                      <a:pt x="411" y="545"/>
                    </a:cubicBezTo>
                    <a:cubicBezTo>
                      <a:pt x="412" y="542"/>
                      <a:pt x="413" y="539"/>
                      <a:pt x="411" y="537"/>
                    </a:cubicBezTo>
                    <a:cubicBezTo>
                      <a:pt x="410" y="535"/>
                      <a:pt x="406" y="537"/>
                      <a:pt x="404" y="536"/>
                    </a:cubicBezTo>
                    <a:cubicBezTo>
                      <a:pt x="400" y="534"/>
                      <a:pt x="396" y="530"/>
                      <a:pt x="394" y="527"/>
                    </a:cubicBezTo>
                    <a:cubicBezTo>
                      <a:pt x="397" y="525"/>
                      <a:pt x="401" y="526"/>
                      <a:pt x="403" y="523"/>
                    </a:cubicBezTo>
                    <a:cubicBezTo>
                      <a:pt x="404" y="521"/>
                      <a:pt x="400" y="520"/>
                      <a:pt x="400" y="517"/>
                    </a:cubicBezTo>
                    <a:cubicBezTo>
                      <a:pt x="400" y="514"/>
                      <a:pt x="402" y="511"/>
                      <a:pt x="405" y="510"/>
                    </a:cubicBezTo>
                    <a:cubicBezTo>
                      <a:pt x="408" y="509"/>
                      <a:pt x="411" y="513"/>
                      <a:pt x="414" y="512"/>
                    </a:cubicBezTo>
                    <a:cubicBezTo>
                      <a:pt x="416" y="511"/>
                      <a:pt x="412" y="509"/>
                      <a:pt x="410" y="508"/>
                    </a:cubicBezTo>
                    <a:cubicBezTo>
                      <a:pt x="409" y="507"/>
                      <a:pt x="406" y="508"/>
                      <a:pt x="405" y="506"/>
                    </a:cubicBezTo>
                    <a:cubicBezTo>
                      <a:pt x="404" y="505"/>
                      <a:pt x="407" y="504"/>
                      <a:pt x="406" y="503"/>
                    </a:cubicBezTo>
                    <a:cubicBezTo>
                      <a:pt x="405" y="502"/>
                      <a:pt x="402" y="504"/>
                      <a:pt x="401" y="503"/>
                    </a:cubicBezTo>
                    <a:cubicBezTo>
                      <a:pt x="399" y="501"/>
                      <a:pt x="399" y="497"/>
                      <a:pt x="401" y="495"/>
                    </a:cubicBezTo>
                    <a:cubicBezTo>
                      <a:pt x="403" y="493"/>
                      <a:pt x="408" y="496"/>
                      <a:pt x="412" y="494"/>
                    </a:cubicBezTo>
                    <a:cubicBezTo>
                      <a:pt x="414" y="494"/>
                      <a:pt x="416" y="492"/>
                      <a:pt x="419" y="494"/>
                    </a:cubicBezTo>
                    <a:cubicBezTo>
                      <a:pt x="425" y="494"/>
                      <a:pt x="430" y="492"/>
                      <a:pt x="435" y="491"/>
                    </a:cubicBezTo>
                    <a:cubicBezTo>
                      <a:pt x="439" y="487"/>
                      <a:pt x="445" y="487"/>
                      <a:pt x="451" y="488"/>
                    </a:cubicBezTo>
                    <a:cubicBezTo>
                      <a:pt x="451" y="485"/>
                      <a:pt x="453" y="482"/>
                      <a:pt x="455" y="480"/>
                    </a:cubicBezTo>
                    <a:cubicBezTo>
                      <a:pt x="456" y="479"/>
                      <a:pt x="458" y="481"/>
                      <a:pt x="459" y="481"/>
                    </a:cubicBezTo>
                    <a:cubicBezTo>
                      <a:pt x="468" y="479"/>
                      <a:pt x="476" y="478"/>
                      <a:pt x="484" y="475"/>
                    </a:cubicBezTo>
                    <a:cubicBezTo>
                      <a:pt x="486" y="474"/>
                      <a:pt x="483" y="470"/>
                      <a:pt x="485" y="469"/>
                    </a:cubicBezTo>
                    <a:cubicBezTo>
                      <a:pt x="486" y="467"/>
                      <a:pt x="489" y="466"/>
                      <a:pt x="492" y="466"/>
                    </a:cubicBezTo>
                    <a:cubicBezTo>
                      <a:pt x="498" y="467"/>
                      <a:pt x="503" y="470"/>
                      <a:pt x="509" y="471"/>
                    </a:cubicBezTo>
                    <a:cubicBezTo>
                      <a:pt x="511" y="472"/>
                      <a:pt x="513" y="469"/>
                      <a:pt x="515" y="470"/>
                    </a:cubicBezTo>
                    <a:cubicBezTo>
                      <a:pt x="517" y="473"/>
                      <a:pt x="517" y="477"/>
                      <a:pt x="518" y="480"/>
                    </a:cubicBezTo>
                    <a:cubicBezTo>
                      <a:pt x="519" y="481"/>
                      <a:pt x="521" y="482"/>
                      <a:pt x="521" y="483"/>
                    </a:cubicBezTo>
                    <a:cubicBezTo>
                      <a:pt x="522" y="485"/>
                      <a:pt x="519" y="488"/>
                      <a:pt x="520" y="490"/>
                    </a:cubicBezTo>
                    <a:cubicBezTo>
                      <a:pt x="522" y="489"/>
                      <a:pt x="524" y="490"/>
                      <a:pt x="526" y="490"/>
                    </a:cubicBezTo>
                    <a:cubicBezTo>
                      <a:pt x="527" y="490"/>
                      <a:pt x="528" y="488"/>
                      <a:pt x="529" y="488"/>
                    </a:cubicBezTo>
                    <a:cubicBezTo>
                      <a:pt x="530" y="488"/>
                      <a:pt x="531" y="489"/>
                      <a:pt x="532" y="489"/>
                    </a:cubicBezTo>
                    <a:cubicBezTo>
                      <a:pt x="533" y="488"/>
                      <a:pt x="533" y="484"/>
                      <a:pt x="534" y="485"/>
                    </a:cubicBezTo>
                    <a:cubicBezTo>
                      <a:pt x="536" y="488"/>
                      <a:pt x="535" y="492"/>
                      <a:pt x="537" y="495"/>
                    </a:cubicBezTo>
                    <a:cubicBezTo>
                      <a:pt x="538" y="496"/>
                      <a:pt x="540" y="495"/>
                      <a:pt x="540" y="494"/>
                    </a:cubicBezTo>
                    <a:cubicBezTo>
                      <a:pt x="541" y="493"/>
                      <a:pt x="539" y="491"/>
                      <a:pt x="540" y="491"/>
                    </a:cubicBezTo>
                    <a:cubicBezTo>
                      <a:pt x="543" y="490"/>
                      <a:pt x="547" y="493"/>
                      <a:pt x="550" y="493"/>
                    </a:cubicBezTo>
                    <a:cubicBezTo>
                      <a:pt x="552" y="494"/>
                      <a:pt x="548" y="497"/>
                      <a:pt x="549" y="499"/>
                    </a:cubicBezTo>
                    <a:cubicBezTo>
                      <a:pt x="549" y="500"/>
                      <a:pt x="550" y="501"/>
                      <a:pt x="551" y="501"/>
                    </a:cubicBezTo>
                    <a:cubicBezTo>
                      <a:pt x="553" y="500"/>
                      <a:pt x="555" y="497"/>
                      <a:pt x="557" y="497"/>
                    </a:cubicBezTo>
                    <a:cubicBezTo>
                      <a:pt x="559" y="497"/>
                      <a:pt x="560" y="500"/>
                      <a:pt x="561" y="500"/>
                    </a:cubicBezTo>
                    <a:cubicBezTo>
                      <a:pt x="561" y="495"/>
                      <a:pt x="570" y="495"/>
                      <a:pt x="572" y="492"/>
                    </a:cubicBezTo>
                    <a:cubicBezTo>
                      <a:pt x="579" y="491"/>
                      <a:pt x="581" y="486"/>
                      <a:pt x="587" y="487"/>
                    </a:cubicBezTo>
                    <a:cubicBezTo>
                      <a:pt x="589" y="487"/>
                      <a:pt x="584" y="491"/>
                      <a:pt x="585" y="493"/>
                    </a:cubicBezTo>
                    <a:cubicBezTo>
                      <a:pt x="586" y="495"/>
                      <a:pt x="588" y="497"/>
                      <a:pt x="591" y="499"/>
                    </a:cubicBezTo>
                    <a:cubicBezTo>
                      <a:pt x="594" y="501"/>
                      <a:pt x="598" y="501"/>
                      <a:pt x="600" y="504"/>
                    </a:cubicBezTo>
                    <a:cubicBezTo>
                      <a:pt x="613" y="519"/>
                      <a:pt x="622" y="536"/>
                      <a:pt x="635" y="550"/>
                    </a:cubicBezTo>
                    <a:cubicBezTo>
                      <a:pt x="636" y="552"/>
                      <a:pt x="638" y="548"/>
                      <a:pt x="639" y="546"/>
                    </a:cubicBezTo>
                    <a:cubicBezTo>
                      <a:pt x="639" y="545"/>
                      <a:pt x="637" y="544"/>
                      <a:pt x="638" y="543"/>
                    </a:cubicBezTo>
                    <a:cubicBezTo>
                      <a:pt x="640" y="542"/>
                      <a:pt x="642" y="542"/>
                      <a:pt x="643" y="543"/>
                    </a:cubicBezTo>
                    <a:cubicBezTo>
                      <a:pt x="645" y="543"/>
                      <a:pt x="647" y="545"/>
                      <a:pt x="648" y="547"/>
                    </a:cubicBezTo>
                    <a:cubicBezTo>
                      <a:pt x="649" y="548"/>
                      <a:pt x="646" y="549"/>
                      <a:pt x="647" y="550"/>
                    </a:cubicBezTo>
                    <a:cubicBezTo>
                      <a:pt x="648" y="550"/>
                      <a:pt x="650" y="549"/>
                      <a:pt x="651" y="550"/>
                    </a:cubicBezTo>
                    <a:cubicBezTo>
                      <a:pt x="652" y="550"/>
                      <a:pt x="651" y="552"/>
                      <a:pt x="651" y="552"/>
                    </a:cubicBezTo>
                    <a:cubicBezTo>
                      <a:pt x="656" y="553"/>
                      <a:pt x="661" y="552"/>
                      <a:pt x="666" y="552"/>
                    </a:cubicBezTo>
                    <a:cubicBezTo>
                      <a:pt x="669" y="551"/>
                      <a:pt x="669" y="546"/>
                      <a:pt x="672" y="546"/>
                    </a:cubicBezTo>
                    <a:cubicBezTo>
                      <a:pt x="677" y="547"/>
                      <a:pt x="681" y="551"/>
                      <a:pt x="684" y="555"/>
                    </a:cubicBezTo>
                    <a:cubicBezTo>
                      <a:pt x="686" y="557"/>
                      <a:pt x="685" y="561"/>
                      <a:pt x="687" y="562"/>
                    </a:cubicBezTo>
                    <a:cubicBezTo>
                      <a:pt x="689" y="564"/>
                      <a:pt x="693" y="561"/>
                      <a:pt x="696" y="562"/>
                    </a:cubicBezTo>
                    <a:cubicBezTo>
                      <a:pt x="697" y="562"/>
                      <a:pt x="697" y="565"/>
                      <a:pt x="698" y="566"/>
                    </a:cubicBezTo>
                    <a:cubicBezTo>
                      <a:pt x="699" y="568"/>
                      <a:pt x="701" y="570"/>
                      <a:pt x="704" y="571"/>
                    </a:cubicBezTo>
                    <a:cubicBezTo>
                      <a:pt x="707" y="570"/>
                      <a:pt x="709" y="573"/>
                      <a:pt x="712" y="572"/>
                    </a:cubicBezTo>
                    <a:cubicBezTo>
                      <a:pt x="714" y="571"/>
                      <a:pt x="714" y="567"/>
                      <a:pt x="716" y="567"/>
                    </a:cubicBezTo>
                    <a:cubicBezTo>
                      <a:pt x="718" y="567"/>
                      <a:pt x="715" y="570"/>
                      <a:pt x="715" y="572"/>
                    </a:cubicBezTo>
                    <a:cubicBezTo>
                      <a:pt x="718" y="575"/>
                      <a:pt x="722" y="577"/>
                      <a:pt x="725" y="580"/>
                    </a:cubicBezTo>
                    <a:cubicBezTo>
                      <a:pt x="727" y="580"/>
                      <a:pt x="730" y="580"/>
                      <a:pt x="733" y="580"/>
                    </a:cubicBezTo>
                    <a:cubicBezTo>
                      <a:pt x="735" y="578"/>
                      <a:pt x="738" y="575"/>
                      <a:pt x="740" y="574"/>
                    </a:cubicBezTo>
                    <a:cubicBezTo>
                      <a:pt x="743" y="572"/>
                      <a:pt x="747" y="573"/>
                      <a:pt x="750" y="571"/>
                    </a:cubicBezTo>
                    <a:cubicBezTo>
                      <a:pt x="752" y="570"/>
                      <a:pt x="754" y="567"/>
                      <a:pt x="756" y="565"/>
                    </a:cubicBezTo>
                    <a:cubicBezTo>
                      <a:pt x="759" y="562"/>
                      <a:pt x="762" y="559"/>
                      <a:pt x="765" y="557"/>
                    </a:cubicBezTo>
                    <a:cubicBezTo>
                      <a:pt x="767" y="556"/>
                      <a:pt x="769" y="558"/>
                      <a:pt x="771" y="557"/>
                    </a:cubicBezTo>
                    <a:cubicBezTo>
                      <a:pt x="772" y="556"/>
                      <a:pt x="772" y="554"/>
                      <a:pt x="774" y="553"/>
                    </a:cubicBezTo>
                    <a:cubicBezTo>
                      <a:pt x="775" y="552"/>
                      <a:pt x="777" y="554"/>
                      <a:pt x="779" y="553"/>
                    </a:cubicBezTo>
                    <a:cubicBezTo>
                      <a:pt x="780" y="553"/>
                      <a:pt x="781" y="551"/>
                      <a:pt x="782" y="551"/>
                    </a:cubicBezTo>
                    <a:cubicBezTo>
                      <a:pt x="783" y="551"/>
                      <a:pt x="784" y="552"/>
                      <a:pt x="785" y="552"/>
                    </a:cubicBezTo>
                    <a:cubicBezTo>
                      <a:pt x="786" y="552"/>
                      <a:pt x="787" y="550"/>
                      <a:pt x="788" y="550"/>
                    </a:cubicBezTo>
                    <a:cubicBezTo>
                      <a:pt x="790" y="551"/>
                      <a:pt x="790" y="553"/>
                      <a:pt x="792" y="553"/>
                    </a:cubicBezTo>
                    <a:cubicBezTo>
                      <a:pt x="796" y="554"/>
                      <a:pt x="801" y="553"/>
                      <a:pt x="806" y="555"/>
                    </a:cubicBezTo>
                    <a:cubicBezTo>
                      <a:pt x="807" y="555"/>
                      <a:pt x="806" y="557"/>
                      <a:pt x="806" y="558"/>
                    </a:cubicBezTo>
                    <a:cubicBezTo>
                      <a:pt x="807" y="560"/>
                      <a:pt x="808" y="562"/>
                      <a:pt x="810" y="563"/>
                    </a:cubicBezTo>
                    <a:cubicBezTo>
                      <a:pt x="813" y="565"/>
                      <a:pt x="817" y="566"/>
                      <a:pt x="820" y="567"/>
                    </a:cubicBezTo>
                    <a:cubicBezTo>
                      <a:pt x="823" y="567"/>
                      <a:pt x="826" y="566"/>
                      <a:pt x="828" y="566"/>
                    </a:cubicBezTo>
                    <a:cubicBezTo>
                      <a:pt x="832" y="566"/>
                      <a:pt x="835" y="566"/>
                      <a:pt x="839" y="566"/>
                    </a:cubicBezTo>
                    <a:cubicBezTo>
                      <a:pt x="841" y="567"/>
                      <a:pt x="843" y="568"/>
                      <a:pt x="845" y="568"/>
                    </a:cubicBezTo>
                    <a:cubicBezTo>
                      <a:pt x="847" y="568"/>
                      <a:pt x="849" y="567"/>
                      <a:pt x="850" y="565"/>
                    </a:cubicBezTo>
                    <a:cubicBezTo>
                      <a:pt x="852" y="564"/>
                      <a:pt x="854" y="561"/>
                      <a:pt x="853" y="559"/>
                    </a:cubicBezTo>
                    <a:cubicBezTo>
                      <a:pt x="853" y="556"/>
                      <a:pt x="850" y="555"/>
                      <a:pt x="849" y="553"/>
                    </a:cubicBezTo>
                    <a:cubicBezTo>
                      <a:pt x="848" y="550"/>
                      <a:pt x="847" y="547"/>
                      <a:pt x="846" y="545"/>
                    </a:cubicBezTo>
                    <a:cubicBezTo>
                      <a:pt x="846" y="542"/>
                      <a:pt x="847" y="539"/>
                      <a:pt x="848" y="537"/>
                    </a:cubicBezTo>
                    <a:cubicBezTo>
                      <a:pt x="848" y="536"/>
                      <a:pt x="850" y="537"/>
                      <a:pt x="851" y="536"/>
                    </a:cubicBezTo>
                    <a:cubicBezTo>
                      <a:pt x="852" y="533"/>
                      <a:pt x="850" y="527"/>
                      <a:pt x="853" y="526"/>
                    </a:cubicBezTo>
                    <a:cubicBezTo>
                      <a:pt x="857" y="525"/>
                      <a:pt x="860" y="532"/>
                      <a:pt x="864" y="533"/>
                    </a:cubicBezTo>
                    <a:cubicBezTo>
                      <a:pt x="868" y="534"/>
                      <a:pt x="872" y="530"/>
                      <a:pt x="876" y="531"/>
                    </a:cubicBezTo>
                    <a:cubicBezTo>
                      <a:pt x="879" y="531"/>
                      <a:pt x="881" y="535"/>
                      <a:pt x="883" y="536"/>
                    </a:cubicBezTo>
                    <a:cubicBezTo>
                      <a:pt x="886" y="537"/>
                      <a:pt x="890" y="535"/>
                      <a:pt x="892" y="537"/>
                    </a:cubicBezTo>
                    <a:cubicBezTo>
                      <a:pt x="895" y="538"/>
                      <a:pt x="898" y="540"/>
                      <a:pt x="899" y="543"/>
                    </a:cubicBezTo>
                    <a:cubicBezTo>
                      <a:pt x="900" y="546"/>
                      <a:pt x="898" y="551"/>
                      <a:pt x="900" y="554"/>
                    </a:cubicBezTo>
                    <a:cubicBezTo>
                      <a:pt x="902" y="557"/>
                      <a:pt x="905" y="560"/>
                      <a:pt x="908" y="561"/>
                    </a:cubicBezTo>
                    <a:cubicBezTo>
                      <a:pt x="910" y="562"/>
                      <a:pt x="912" y="559"/>
                      <a:pt x="914" y="559"/>
                    </a:cubicBezTo>
                    <a:cubicBezTo>
                      <a:pt x="914" y="559"/>
                      <a:pt x="913" y="561"/>
                      <a:pt x="914" y="561"/>
                    </a:cubicBezTo>
                    <a:cubicBezTo>
                      <a:pt x="916" y="562"/>
                      <a:pt x="918" y="562"/>
                      <a:pt x="920" y="562"/>
                    </a:cubicBezTo>
                    <a:cubicBezTo>
                      <a:pt x="925" y="562"/>
                      <a:pt x="929" y="562"/>
                      <a:pt x="934" y="561"/>
                    </a:cubicBezTo>
                    <a:cubicBezTo>
                      <a:pt x="935" y="561"/>
                      <a:pt x="935" y="560"/>
                      <a:pt x="936" y="560"/>
                    </a:cubicBezTo>
                    <a:cubicBezTo>
                      <a:pt x="942" y="560"/>
                      <a:pt x="948" y="559"/>
                      <a:pt x="953" y="560"/>
                    </a:cubicBezTo>
                    <a:cubicBezTo>
                      <a:pt x="956" y="560"/>
                      <a:pt x="959" y="562"/>
                      <a:pt x="962" y="563"/>
                    </a:cubicBezTo>
                    <a:cubicBezTo>
                      <a:pt x="965" y="564"/>
                      <a:pt x="969" y="563"/>
                      <a:pt x="972" y="565"/>
                    </a:cubicBezTo>
                    <a:cubicBezTo>
                      <a:pt x="973" y="567"/>
                      <a:pt x="971" y="570"/>
                      <a:pt x="972" y="571"/>
                    </a:cubicBezTo>
                    <a:cubicBezTo>
                      <a:pt x="973" y="574"/>
                      <a:pt x="975" y="576"/>
                      <a:pt x="978" y="577"/>
                    </a:cubicBezTo>
                    <a:cubicBezTo>
                      <a:pt x="985" y="579"/>
                      <a:pt x="992" y="577"/>
                      <a:pt x="1000" y="578"/>
                    </a:cubicBezTo>
                    <a:cubicBezTo>
                      <a:pt x="1001" y="578"/>
                      <a:pt x="1003" y="580"/>
                      <a:pt x="1005" y="579"/>
                    </a:cubicBezTo>
                    <a:cubicBezTo>
                      <a:pt x="1008" y="578"/>
                      <a:pt x="1009" y="575"/>
                      <a:pt x="1011" y="575"/>
                    </a:cubicBezTo>
                    <a:cubicBezTo>
                      <a:pt x="1015" y="574"/>
                      <a:pt x="1019" y="575"/>
                      <a:pt x="1023" y="574"/>
                    </a:cubicBezTo>
                    <a:cubicBezTo>
                      <a:pt x="1025" y="574"/>
                      <a:pt x="1027" y="572"/>
                      <a:pt x="1029" y="571"/>
                    </a:cubicBezTo>
                    <a:cubicBezTo>
                      <a:pt x="1031" y="569"/>
                      <a:pt x="1032" y="568"/>
                      <a:pt x="1033" y="567"/>
                    </a:cubicBezTo>
                    <a:cubicBezTo>
                      <a:pt x="1036" y="565"/>
                      <a:pt x="1039" y="564"/>
                      <a:pt x="1042" y="563"/>
                    </a:cubicBezTo>
                    <a:cubicBezTo>
                      <a:pt x="1044" y="562"/>
                      <a:pt x="1047" y="560"/>
                      <a:pt x="1049" y="561"/>
                    </a:cubicBezTo>
                    <a:cubicBezTo>
                      <a:pt x="1052" y="561"/>
                      <a:pt x="1054" y="564"/>
                      <a:pt x="1057" y="565"/>
                    </a:cubicBezTo>
                    <a:cubicBezTo>
                      <a:pt x="1059" y="566"/>
                      <a:pt x="1061" y="567"/>
                      <a:pt x="1064" y="567"/>
                    </a:cubicBezTo>
                    <a:cubicBezTo>
                      <a:pt x="1066" y="567"/>
                      <a:pt x="1069" y="566"/>
                      <a:pt x="1071" y="566"/>
                    </a:cubicBezTo>
                    <a:cubicBezTo>
                      <a:pt x="1073" y="566"/>
                      <a:pt x="1074" y="568"/>
                      <a:pt x="1075" y="568"/>
                    </a:cubicBezTo>
                    <a:cubicBezTo>
                      <a:pt x="1080" y="570"/>
                      <a:pt x="1086" y="571"/>
                      <a:pt x="1091" y="572"/>
                    </a:cubicBezTo>
                    <a:cubicBezTo>
                      <a:pt x="1095" y="569"/>
                      <a:pt x="1101" y="567"/>
                      <a:pt x="1104" y="564"/>
                    </a:cubicBezTo>
                    <a:cubicBezTo>
                      <a:pt x="1105" y="563"/>
                      <a:pt x="1103" y="561"/>
                      <a:pt x="1103" y="560"/>
                    </a:cubicBezTo>
                    <a:cubicBezTo>
                      <a:pt x="1104" y="558"/>
                      <a:pt x="1106" y="556"/>
                      <a:pt x="1107" y="553"/>
                    </a:cubicBezTo>
                    <a:cubicBezTo>
                      <a:pt x="1107" y="549"/>
                      <a:pt x="1105" y="545"/>
                      <a:pt x="1107" y="540"/>
                    </a:cubicBezTo>
                    <a:cubicBezTo>
                      <a:pt x="1108" y="537"/>
                      <a:pt x="1112" y="536"/>
                      <a:pt x="1113" y="532"/>
                    </a:cubicBezTo>
                    <a:cubicBezTo>
                      <a:pt x="1114" y="528"/>
                      <a:pt x="1114" y="523"/>
                      <a:pt x="1112" y="520"/>
                    </a:cubicBezTo>
                    <a:cubicBezTo>
                      <a:pt x="1110" y="518"/>
                      <a:pt x="1108" y="523"/>
                      <a:pt x="1106" y="523"/>
                    </a:cubicBezTo>
                    <a:cubicBezTo>
                      <a:pt x="1104" y="522"/>
                      <a:pt x="1102" y="520"/>
                      <a:pt x="1103" y="519"/>
                    </a:cubicBezTo>
                    <a:cubicBezTo>
                      <a:pt x="1104" y="515"/>
                      <a:pt x="1107" y="512"/>
                      <a:pt x="1110" y="511"/>
                    </a:cubicBezTo>
                    <a:cubicBezTo>
                      <a:pt x="1112" y="509"/>
                      <a:pt x="1115" y="511"/>
                      <a:pt x="1117" y="511"/>
                    </a:cubicBezTo>
                    <a:cubicBezTo>
                      <a:pt x="1119" y="510"/>
                      <a:pt x="1121" y="508"/>
                      <a:pt x="1124" y="507"/>
                    </a:cubicBezTo>
                    <a:cubicBezTo>
                      <a:pt x="1129" y="506"/>
                      <a:pt x="1135" y="505"/>
                      <a:pt x="1141" y="505"/>
                    </a:cubicBezTo>
                    <a:cubicBezTo>
                      <a:pt x="1145" y="505"/>
                      <a:pt x="1148" y="507"/>
                      <a:pt x="1152" y="508"/>
                    </a:cubicBezTo>
                    <a:cubicBezTo>
                      <a:pt x="1153" y="509"/>
                      <a:pt x="1155" y="509"/>
                      <a:pt x="1156" y="509"/>
                    </a:cubicBezTo>
                    <a:cubicBezTo>
                      <a:pt x="1158" y="509"/>
                      <a:pt x="1159" y="508"/>
                      <a:pt x="1160" y="508"/>
                    </a:cubicBezTo>
                    <a:cubicBezTo>
                      <a:pt x="1164" y="510"/>
                      <a:pt x="1169" y="513"/>
                      <a:pt x="1173" y="516"/>
                    </a:cubicBezTo>
                    <a:cubicBezTo>
                      <a:pt x="1175" y="518"/>
                      <a:pt x="1175" y="522"/>
                      <a:pt x="1177" y="524"/>
                    </a:cubicBezTo>
                    <a:cubicBezTo>
                      <a:pt x="1177" y="525"/>
                      <a:pt x="1179" y="525"/>
                      <a:pt x="1179" y="526"/>
                    </a:cubicBezTo>
                    <a:cubicBezTo>
                      <a:pt x="1179" y="527"/>
                      <a:pt x="1177" y="528"/>
                      <a:pt x="1178" y="529"/>
                    </a:cubicBezTo>
                    <a:cubicBezTo>
                      <a:pt x="1180" y="533"/>
                      <a:pt x="1184" y="536"/>
                      <a:pt x="1187" y="540"/>
                    </a:cubicBezTo>
                    <a:cubicBezTo>
                      <a:pt x="1188" y="541"/>
                      <a:pt x="1187" y="543"/>
                      <a:pt x="1188" y="544"/>
                    </a:cubicBezTo>
                    <a:cubicBezTo>
                      <a:pt x="1189" y="546"/>
                      <a:pt x="1191" y="547"/>
                      <a:pt x="1192" y="548"/>
                    </a:cubicBezTo>
                    <a:cubicBezTo>
                      <a:pt x="1194" y="552"/>
                      <a:pt x="1196" y="555"/>
                      <a:pt x="1197" y="559"/>
                    </a:cubicBezTo>
                    <a:cubicBezTo>
                      <a:pt x="1198" y="561"/>
                      <a:pt x="1201" y="560"/>
                      <a:pt x="1202" y="561"/>
                    </a:cubicBezTo>
                    <a:cubicBezTo>
                      <a:pt x="1202" y="562"/>
                      <a:pt x="1200" y="563"/>
                      <a:pt x="1201" y="564"/>
                    </a:cubicBezTo>
                    <a:cubicBezTo>
                      <a:pt x="1201" y="566"/>
                      <a:pt x="1202" y="569"/>
                      <a:pt x="1204" y="570"/>
                    </a:cubicBezTo>
                    <a:cubicBezTo>
                      <a:pt x="1207" y="571"/>
                      <a:pt x="1211" y="570"/>
                      <a:pt x="1214" y="572"/>
                    </a:cubicBezTo>
                    <a:cubicBezTo>
                      <a:pt x="1217" y="572"/>
                      <a:pt x="1219" y="575"/>
                      <a:pt x="1222" y="575"/>
                    </a:cubicBezTo>
                    <a:cubicBezTo>
                      <a:pt x="1224" y="575"/>
                      <a:pt x="1225" y="572"/>
                      <a:pt x="1227" y="573"/>
                    </a:cubicBezTo>
                    <a:cubicBezTo>
                      <a:pt x="1231" y="575"/>
                      <a:pt x="1233" y="580"/>
                      <a:pt x="1237" y="583"/>
                    </a:cubicBezTo>
                    <a:cubicBezTo>
                      <a:pt x="1238" y="584"/>
                      <a:pt x="1241" y="583"/>
                      <a:pt x="1243" y="584"/>
                    </a:cubicBezTo>
                    <a:cubicBezTo>
                      <a:pt x="1244" y="586"/>
                      <a:pt x="1244" y="589"/>
                      <a:pt x="1245" y="592"/>
                    </a:cubicBezTo>
                    <a:cubicBezTo>
                      <a:pt x="1245" y="593"/>
                      <a:pt x="1244" y="595"/>
                      <a:pt x="1245" y="597"/>
                    </a:cubicBezTo>
                    <a:cubicBezTo>
                      <a:pt x="1246" y="600"/>
                      <a:pt x="1248" y="605"/>
                      <a:pt x="1251" y="605"/>
                    </a:cubicBezTo>
                    <a:cubicBezTo>
                      <a:pt x="1257" y="606"/>
                      <a:pt x="1264" y="605"/>
                      <a:pt x="1270" y="605"/>
                    </a:cubicBezTo>
                    <a:cubicBezTo>
                      <a:pt x="1272" y="605"/>
                      <a:pt x="1272" y="600"/>
                      <a:pt x="1274" y="599"/>
                    </a:cubicBezTo>
                    <a:cubicBezTo>
                      <a:pt x="1281" y="597"/>
                      <a:pt x="1287" y="594"/>
                      <a:pt x="1294" y="593"/>
                    </a:cubicBezTo>
                    <a:cubicBezTo>
                      <a:pt x="1296" y="593"/>
                      <a:pt x="1294" y="597"/>
                      <a:pt x="1295" y="598"/>
                    </a:cubicBezTo>
                    <a:cubicBezTo>
                      <a:pt x="1296" y="601"/>
                      <a:pt x="1298" y="604"/>
                      <a:pt x="1298" y="607"/>
                    </a:cubicBezTo>
                    <a:cubicBezTo>
                      <a:pt x="1298" y="610"/>
                      <a:pt x="1294" y="612"/>
                      <a:pt x="1294" y="614"/>
                    </a:cubicBezTo>
                    <a:cubicBezTo>
                      <a:pt x="1293" y="618"/>
                      <a:pt x="1294" y="622"/>
                      <a:pt x="1294" y="626"/>
                    </a:cubicBezTo>
                    <a:cubicBezTo>
                      <a:pt x="1294" y="629"/>
                      <a:pt x="1294" y="631"/>
                      <a:pt x="1293" y="634"/>
                    </a:cubicBezTo>
                    <a:cubicBezTo>
                      <a:pt x="1293" y="636"/>
                      <a:pt x="1293" y="639"/>
                      <a:pt x="1292" y="641"/>
                    </a:cubicBezTo>
                    <a:cubicBezTo>
                      <a:pt x="1292" y="642"/>
                      <a:pt x="1290" y="642"/>
                      <a:pt x="1289" y="644"/>
                    </a:cubicBezTo>
                    <a:cubicBezTo>
                      <a:pt x="1289" y="645"/>
                      <a:pt x="1290" y="648"/>
                      <a:pt x="1288" y="649"/>
                    </a:cubicBezTo>
                    <a:cubicBezTo>
                      <a:pt x="1287" y="650"/>
                      <a:pt x="1285" y="650"/>
                      <a:pt x="1284" y="650"/>
                    </a:cubicBezTo>
                    <a:cubicBezTo>
                      <a:pt x="1280" y="649"/>
                      <a:pt x="1277" y="646"/>
                      <a:pt x="1274" y="646"/>
                    </a:cubicBezTo>
                    <a:cubicBezTo>
                      <a:pt x="1272" y="647"/>
                      <a:pt x="1272" y="650"/>
                      <a:pt x="1271" y="652"/>
                    </a:cubicBezTo>
                    <a:cubicBezTo>
                      <a:pt x="1269" y="653"/>
                      <a:pt x="1266" y="653"/>
                      <a:pt x="1265" y="655"/>
                    </a:cubicBezTo>
                    <a:cubicBezTo>
                      <a:pt x="1264" y="655"/>
                      <a:pt x="1265" y="657"/>
                      <a:pt x="1266" y="657"/>
                    </a:cubicBezTo>
                    <a:cubicBezTo>
                      <a:pt x="1267" y="661"/>
                      <a:pt x="1271" y="665"/>
                      <a:pt x="1271" y="669"/>
                    </a:cubicBezTo>
                    <a:cubicBezTo>
                      <a:pt x="1273" y="674"/>
                      <a:pt x="1272" y="680"/>
                      <a:pt x="1271" y="686"/>
                    </a:cubicBezTo>
                    <a:cubicBezTo>
                      <a:pt x="1271" y="688"/>
                      <a:pt x="1268" y="687"/>
                      <a:pt x="1267" y="689"/>
                    </a:cubicBezTo>
                    <a:cubicBezTo>
                      <a:pt x="1266" y="690"/>
                      <a:pt x="1266" y="692"/>
                      <a:pt x="1266" y="694"/>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384" name="Freeform 2887"/>
              <p:cNvSpPr>
                <a:spLocks noChangeAspect="1"/>
              </p:cNvSpPr>
              <p:nvPr/>
            </p:nvSpPr>
            <p:spPr bwMode="auto">
              <a:xfrm>
                <a:off x="4895" y="1813"/>
                <a:ext cx="85" cy="81"/>
              </a:xfrm>
              <a:custGeom>
                <a:avLst/>
                <a:gdLst>
                  <a:gd name="T0" fmla="*/ 18 w 71"/>
                  <a:gd name="T1" fmla="*/ 1 h 68"/>
                  <a:gd name="T2" fmla="*/ 42 w 71"/>
                  <a:gd name="T3" fmla="*/ 23 h 68"/>
                  <a:gd name="T4" fmla="*/ 57 w 71"/>
                  <a:gd name="T5" fmla="*/ 29 h 68"/>
                  <a:gd name="T6" fmla="*/ 66 w 71"/>
                  <a:gd name="T7" fmla="*/ 31 h 68"/>
                  <a:gd name="T8" fmla="*/ 72 w 71"/>
                  <a:gd name="T9" fmla="*/ 25 h 68"/>
                  <a:gd name="T10" fmla="*/ 71 w 71"/>
                  <a:gd name="T11" fmla="*/ 35 h 68"/>
                  <a:gd name="T12" fmla="*/ 75 w 71"/>
                  <a:gd name="T13" fmla="*/ 45 h 68"/>
                  <a:gd name="T14" fmla="*/ 84 w 71"/>
                  <a:gd name="T15" fmla="*/ 43 h 68"/>
                  <a:gd name="T16" fmla="*/ 73 w 71"/>
                  <a:gd name="T17" fmla="*/ 51 h 68"/>
                  <a:gd name="T18" fmla="*/ 67 w 71"/>
                  <a:gd name="T19" fmla="*/ 52 h 68"/>
                  <a:gd name="T20" fmla="*/ 61 w 71"/>
                  <a:gd name="T21" fmla="*/ 52 h 68"/>
                  <a:gd name="T22" fmla="*/ 54 w 71"/>
                  <a:gd name="T23" fmla="*/ 63 h 68"/>
                  <a:gd name="T24" fmla="*/ 51 w 71"/>
                  <a:gd name="T25" fmla="*/ 73 h 68"/>
                  <a:gd name="T26" fmla="*/ 26 w 71"/>
                  <a:gd name="T27" fmla="*/ 58 h 68"/>
                  <a:gd name="T28" fmla="*/ 19 w 71"/>
                  <a:gd name="T29" fmla="*/ 64 h 68"/>
                  <a:gd name="T30" fmla="*/ 10 w 71"/>
                  <a:gd name="T31" fmla="*/ 60 h 68"/>
                  <a:gd name="T32" fmla="*/ 10 w 71"/>
                  <a:gd name="T33" fmla="*/ 63 h 68"/>
                  <a:gd name="T34" fmla="*/ 18 w 71"/>
                  <a:gd name="T35" fmla="*/ 71 h 68"/>
                  <a:gd name="T36" fmla="*/ 23 w 71"/>
                  <a:gd name="T37" fmla="*/ 75 h 68"/>
                  <a:gd name="T38" fmla="*/ 14 w 71"/>
                  <a:gd name="T39" fmla="*/ 75 h 68"/>
                  <a:gd name="T40" fmla="*/ 11 w 71"/>
                  <a:gd name="T41" fmla="*/ 81 h 68"/>
                  <a:gd name="T42" fmla="*/ 8 w 71"/>
                  <a:gd name="T43" fmla="*/ 77 h 68"/>
                  <a:gd name="T44" fmla="*/ 8 w 71"/>
                  <a:gd name="T45" fmla="*/ 71 h 68"/>
                  <a:gd name="T46" fmla="*/ 2 w 71"/>
                  <a:gd name="T47" fmla="*/ 68 h 68"/>
                  <a:gd name="T48" fmla="*/ 1 w 71"/>
                  <a:gd name="T49" fmla="*/ 58 h 68"/>
                  <a:gd name="T50" fmla="*/ 7 w 71"/>
                  <a:gd name="T51" fmla="*/ 52 h 68"/>
                  <a:gd name="T52" fmla="*/ 2 w 71"/>
                  <a:gd name="T53" fmla="*/ 46 h 68"/>
                  <a:gd name="T54" fmla="*/ 5 w 71"/>
                  <a:gd name="T55" fmla="*/ 44 h 68"/>
                  <a:gd name="T56" fmla="*/ 17 w 71"/>
                  <a:gd name="T57" fmla="*/ 46 h 68"/>
                  <a:gd name="T58" fmla="*/ 14 w 71"/>
                  <a:gd name="T59" fmla="*/ 38 h 68"/>
                  <a:gd name="T60" fmla="*/ 20 w 71"/>
                  <a:gd name="T61" fmla="*/ 30 h 68"/>
                  <a:gd name="T62" fmla="*/ 18 w 71"/>
                  <a:gd name="T63" fmla="*/ 21 h 68"/>
                  <a:gd name="T64" fmla="*/ 18 w 71"/>
                  <a:gd name="T65" fmla="*/ 13 h 68"/>
                  <a:gd name="T66" fmla="*/ 12 w 71"/>
                  <a:gd name="T67" fmla="*/ 6 h 68"/>
                  <a:gd name="T68" fmla="*/ 18 w 71"/>
                  <a:gd name="T69" fmla="*/ 1 h 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1"/>
                  <a:gd name="T106" fmla="*/ 0 h 68"/>
                  <a:gd name="T107" fmla="*/ 71 w 71"/>
                  <a:gd name="T108" fmla="*/ 68 h 6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1" h="68">
                    <a:moveTo>
                      <a:pt x="15" y="1"/>
                    </a:moveTo>
                    <a:cubicBezTo>
                      <a:pt x="23" y="6"/>
                      <a:pt x="28" y="14"/>
                      <a:pt x="35" y="19"/>
                    </a:cubicBezTo>
                    <a:cubicBezTo>
                      <a:pt x="39" y="22"/>
                      <a:pt x="44" y="23"/>
                      <a:pt x="48" y="24"/>
                    </a:cubicBezTo>
                    <a:cubicBezTo>
                      <a:pt x="50" y="25"/>
                      <a:pt x="52" y="27"/>
                      <a:pt x="55" y="26"/>
                    </a:cubicBezTo>
                    <a:cubicBezTo>
                      <a:pt x="57" y="26"/>
                      <a:pt x="58" y="20"/>
                      <a:pt x="60" y="21"/>
                    </a:cubicBezTo>
                    <a:cubicBezTo>
                      <a:pt x="62" y="23"/>
                      <a:pt x="59" y="27"/>
                      <a:pt x="59" y="29"/>
                    </a:cubicBezTo>
                    <a:cubicBezTo>
                      <a:pt x="60" y="32"/>
                      <a:pt x="61" y="36"/>
                      <a:pt x="63" y="38"/>
                    </a:cubicBezTo>
                    <a:cubicBezTo>
                      <a:pt x="65" y="39"/>
                      <a:pt x="71" y="34"/>
                      <a:pt x="70" y="36"/>
                    </a:cubicBezTo>
                    <a:cubicBezTo>
                      <a:pt x="68" y="39"/>
                      <a:pt x="64" y="41"/>
                      <a:pt x="61" y="43"/>
                    </a:cubicBezTo>
                    <a:cubicBezTo>
                      <a:pt x="59" y="43"/>
                      <a:pt x="57" y="43"/>
                      <a:pt x="56" y="44"/>
                    </a:cubicBezTo>
                    <a:cubicBezTo>
                      <a:pt x="54" y="44"/>
                      <a:pt x="52" y="43"/>
                      <a:pt x="51" y="44"/>
                    </a:cubicBezTo>
                    <a:cubicBezTo>
                      <a:pt x="48" y="46"/>
                      <a:pt x="46" y="50"/>
                      <a:pt x="45" y="53"/>
                    </a:cubicBezTo>
                    <a:cubicBezTo>
                      <a:pt x="44" y="56"/>
                      <a:pt x="46" y="61"/>
                      <a:pt x="43" y="61"/>
                    </a:cubicBezTo>
                    <a:cubicBezTo>
                      <a:pt x="35" y="59"/>
                      <a:pt x="30" y="51"/>
                      <a:pt x="22" y="49"/>
                    </a:cubicBezTo>
                    <a:cubicBezTo>
                      <a:pt x="19" y="49"/>
                      <a:pt x="18" y="54"/>
                      <a:pt x="16" y="54"/>
                    </a:cubicBezTo>
                    <a:cubicBezTo>
                      <a:pt x="13" y="54"/>
                      <a:pt x="11" y="51"/>
                      <a:pt x="8" y="50"/>
                    </a:cubicBezTo>
                    <a:cubicBezTo>
                      <a:pt x="7" y="50"/>
                      <a:pt x="7" y="52"/>
                      <a:pt x="8" y="53"/>
                    </a:cubicBezTo>
                    <a:cubicBezTo>
                      <a:pt x="10" y="56"/>
                      <a:pt x="13" y="58"/>
                      <a:pt x="15" y="60"/>
                    </a:cubicBezTo>
                    <a:cubicBezTo>
                      <a:pt x="17" y="61"/>
                      <a:pt x="20" y="62"/>
                      <a:pt x="19" y="63"/>
                    </a:cubicBezTo>
                    <a:cubicBezTo>
                      <a:pt x="17" y="65"/>
                      <a:pt x="14" y="62"/>
                      <a:pt x="12" y="63"/>
                    </a:cubicBezTo>
                    <a:cubicBezTo>
                      <a:pt x="10" y="64"/>
                      <a:pt x="11" y="67"/>
                      <a:pt x="9" y="68"/>
                    </a:cubicBezTo>
                    <a:cubicBezTo>
                      <a:pt x="8" y="68"/>
                      <a:pt x="7" y="66"/>
                      <a:pt x="7" y="65"/>
                    </a:cubicBezTo>
                    <a:cubicBezTo>
                      <a:pt x="6" y="63"/>
                      <a:pt x="7" y="61"/>
                      <a:pt x="7" y="60"/>
                    </a:cubicBezTo>
                    <a:cubicBezTo>
                      <a:pt x="6" y="58"/>
                      <a:pt x="3" y="58"/>
                      <a:pt x="2" y="57"/>
                    </a:cubicBezTo>
                    <a:cubicBezTo>
                      <a:pt x="0" y="54"/>
                      <a:pt x="0" y="51"/>
                      <a:pt x="1" y="49"/>
                    </a:cubicBezTo>
                    <a:cubicBezTo>
                      <a:pt x="1" y="46"/>
                      <a:pt x="5" y="46"/>
                      <a:pt x="6" y="44"/>
                    </a:cubicBezTo>
                    <a:cubicBezTo>
                      <a:pt x="6" y="42"/>
                      <a:pt x="3" y="41"/>
                      <a:pt x="2" y="39"/>
                    </a:cubicBezTo>
                    <a:cubicBezTo>
                      <a:pt x="2" y="38"/>
                      <a:pt x="3" y="37"/>
                      <a:pt x="4" y="37"/>
                    </a:cubicBezTo>
                    <a:cubicBezTo>
                      <a:pt x="7" y="37"/>
                      <a:pt x="11" y="41"/>
                      <a:pt x="14" y="39"/>
                    </a:cubicBezTo>
                    <a:cubicBezTo>
                      <a:pt x="16" y="38"/>
                      <a:pt x="11" y="34"/>
                      <a:pt x="12" y="32"/>
                    </a:cubicBezTo>
                    <a:cubicBezTo>
                      <a:pt x="12" y="29"/>
                      <a:pt x="16" y="28"/>
                      <a:pt x="17" y="25"/>
                    </a:cubicBezTo>
                    <a:cubicBezTo>
                      <a:pt x="17" y="23"/>
                      <a:pt x="15" y="20"/>
                      <a:pt x="15" y="18"/>
                    </a:cubicBezTo>
                    <a:cubicBezTo>
                      <a:pt x="14" y="16"/>
                      <a:pt x="15" y="13"/>
                      <a:pt x="15" y="11"/>
                    </a:cubicBezTo>
                    <a:cubicBezTo>
                      <a:pt x="14" y="9"/>
                      <a:pt x="10" y="8"/>
                      <a:pt x="10" y="5"/>
                    </a:cubicBezTo>
                    <a:cubicBezTo>
                      <a:pt x="10" y="3"/>
                      <a:pt x="13" y="0"/>
                      <a:pt x="1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5" name="Freeform 2888"/>
              <p:cNvSpPr>
                <a:spLocks noChangeAspect="1"/>
              </p:cNvSpPr>
              <p:nvPr/>
            </p:nvSpPr>
            <p:spPr bwMode="auto">
              <a:xfrm>
                <a:off x="4794" y="1893"/>
                <a:ext cx="148" cy="159"/>
              </a:xfrm>
              <a:custGeom>
                <a:avLst/>
                <a:gdLst>
                  <a:gd name="T0" fmla="*/ 123 w 123"/>
                  <a:gd name="T1" fmla="*/ 6 h 132"/>
                  <a:gd name="T2" fmla="*/ 130 w 123"/>
                  <a:gd name="T3" fmla="*/ 14 h 132"/>
                  <a:gd name="T4" fmla="*/ 119 w 123"/>
                  <a:gd name="T5" fmla="*/ 7 h 132"/>
                  <a:gd name="T6" fmla="*/ 116 w 123"/>
                  <a:gd name="T7" fmla="*/ 14 h 132"/>
                  <a:gd name="T8" fmla="*/ 113 w 123"/>
                  <a:gd name="T9" fmla="*/ 28 h 132"/>
                  <a:gd name="T10" fmla="*/ 117 w 123"/>
                  <a:gd name="T11" fmla="*/ 31 h 132"/>
                  <a:gd name="T12" fmla="*/ 116 w 123"/>
                  <a:gd name="T13" fmla="*/ 60 h 132"/>
                  <a:gd name="T14" fmla="*/ 106 w 123"/>
                  <a:gd name="T15" fmla="*/ 76 h 132"/>
                  <a:gd name="T16" fmla="*/ 87 w 123"/>
                  <a:gd name="T17" fmla="*/ 94 h 132"/>
                  <a:gd name="T18" fmla="*/ 85 w 123"/>
                  <a:gd name="T19" fmla="*/ 83 h 132"/>
                  <a:gd name="T20" fmla="*/ 78 w 123"/>
                  <a:gd name="T21" fmla="*/ 87 h 132"/>
                  <a:gd name="T22" fmla="*/ 73 w 123"/>
                  <a:gd name="T23" fmla="*/ 107 h 132"/>
                  <a:gd name="T24" fmla="*/ 66 w 123"/>
                  <a:gd name="T25" fmla="*/ 117 h 132"/>
                  <a:gd name="T26" fmla="*/ 30 w 123"/>
                  <a:gd name="T27" fmla="*/ 119 h 132"/>
                  <a:gd name="T28" fmla="*/ 23 w 123"/>
                  <a:gd name="T29" fmla="*/ 120 h 132"/>
                  <a:gd name="T30" fmla="*/ 12 w 123"/>
                  <a:gd name="T31" fmla="*/ 135 h 132"/>
                  <a:gd name="T32" fmla="*/ 1 w 123"/>
                  <a:gd name="T33" fmla="*/ 145 h 132"/>
                  <a:gd name="T34" fmla="*/ 10 w 123"/>
                  <a:gd name="T35" fmla="*/ 148 h 132"/>
                  <a:gd name="T36" fmla="*/ 22 w 123"/>
                  <a:gd name="T37" fmla="*/ 151 h 132"/>
                  <a:gd name="T38" fmla="*/ 26 w 123"/>
                  <a:gd name="T39" fmla="*/ 145 h 132"/>
                  <a:gd name="T40" fmla="*/ 41 w 123"/>
                  <a:gd name="T41" fmla="*/ 139 h 132"/>
                  <a:gd name="T42" fmla="*/ 47 w 123"/>
                  <a:gd name="T43" fmla="*/ 135 h 132"/>
                  <a:gd name="T44" fmla="*/ 66 w 123"/>
                  <a:gd name="T45" fmla="*/ 134 h 132"/>
                  <a:gd name="T46" fmla="*/ 63 w 123"/>
                  <a:gd name="T47" fmla="*/ 143 h 132"/>
                  <a:gd name="T48" fmla="*/ 73 w 123"/>
                  <a:gd name="T49" fmla="*/ 158 h 132"/>
                  <a:gd name="T50" fmla="*/ 81 w 123"/>
                  <a:gd name="T51" fmla="*/ 143 h 132"/>
                  <a:gd name="T52" fmla="*/ 84 w 123"/>
                  <a:gd name="T53" fmla="*/ 136 h 132"/>
                  <a:gd name="T54" fmla="*/ 87 w 123"/>
                  <a:gd name="T55" fmla="*/ 129 h 132"/>
                  <a:gd name="T56" fmla="*/ 90 w 123"/>
                  <a:gd name="T57" fmla="*/ 132 h 132"/>
                  <a:gd name="T58" fmla="*/ 93 w 123"/>
                  <a:gd name="T59" fmla="*/ 136 h 132"/>
                  <a:gd name="T60" fmla="*/ 103 w 123"/>
                  <a:gd name="T61" fmla="*/ 136 h 132"/>
                  <a:gd name="T62" fmla="*/ 111 w 123"/>
                  <a:gd name="T63" fmla="*/ 128 h 132"/>
                  <a:gd name="T64" fmla="*/ 116 w 123"/>
                  <a:gd name="T65" fmla="*/ 135 h 132"/>
                  <a:gd name="T66" fmla="*/ 123 w 123"/>
                  <a:gd name="T67" fmla="*/ 125 h 132"/>
                  <a:gd name="T68" fmla="*/ 124 w 123"/>
                  <a:gd name="T69" fmla="*/ 118 h 132"/>
                  <a:gd name="T70" fmla="*/ 132 w 123"/>
                  <a:gd name="T71" fmla="*/ 118 h 132"/>
                  <a:gd name="T72" fmla="*/ 131 w 123"/>
                  <a:gd name="T73" fmla="*/ 128 h 132"/>
                  <a:gd name="T74" fmla="*/ 140 w 123"/>
                  <a:gd name="T75" fmla="*/ 126 h 132"/>
                  <a:gd name="T76" fmla="*/ 144 w 123"/>
                  <a:gd name="T77" fmla="*/ 114 h 132"/>
                  <a:gd name="T78" fmla="*/ 138 w 123"/>
                  <a:gd name="T79" fmla="*/ 95 h 132"/>
                  <a:gd name="T80" fmla="*/ 141 w 123"/>
                  <a:gd name="T81" fmla="*/ 82 h 132"/>
                  <a:gd name="T82" fmla="*/ 140 w 123"/>
                  <a:gd name="T83" fmla="*/ 61 h 132"/>
                  <a:gd name="T84" fmla="*/ 144 w 123"/>
                  <a:gd name="T85" fmla="*/ 57 h 132"/>
                  <a:gd name="T86" fmla="*/ 147 w 123"/>
                  <a:gd name="T87" fmla="*/ 42 h 132"/>
                  <a:gd name="T88" fmla="*/ 140 w 123"/>
                  <a:gd name="T89" fmla="*/ 28 h 132"/>
                  <a:gd name="T90" fmla="*/ 134 w 123"/>
                  <a:gd name="T91" fmla="*/ 14 h 132"/>
                  <a:gd name="T92" fmla="*/ 123 w 123"/>
                  <a:gd name="T93" fmla="*/ 1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
                  <a:gd name="T142" fmla="*/ 0 h 132"/>
                  <a:gd name="T143" fmla="*/ 123 w 123"/>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 h="132">
                    <a:moveTo>
                      <a:pt x="102" y="1"/>
                    </a:moveTo>
                    <a:cubicBezTo>
                      <a:pt x="101" y="2"/>
                      <a:pt x="100" y="4"/>
                      <a:pt x="102" y="5"/>
                    </a:cubicBezTo>
                    <a:cubicBezTo>
                      <a:pt x="103" y="6"/>
                      <a:pt x="106" y="3"/>
                      <a:pt x="107" y="4"/>
                    </a:cubicBezTo>
                    <a:cubicBezTo>
                      <a:pt x="109" y="6"/>
                      <a:pt x="108" y="9"/>
                      <a:pt x="108" y="12"/>
                    </a:cubicBezTo>
                    <a:cubicBezTo>
                      <a:pt x="106" y="13"/>
                      <a:pt x="103" y="12"/>
                      <a:pt x="101" y="12"/>
                    </a:cubicBezTo>
                    <a:cubicBezTo>
                      <a:pt x="99" y="11"/>
                      <a:pt x="100" y="7"/>
                      <a:pt x="99" y="6"/>
                    </a:cubicBezTo>
                    <a:cubicBezTo>
                      <a:pt x="98" y="5"/>
                      <a:pt x="96" y="5"/>
                      <a:pt x="95" y="6"/>
                    </a:cubicBezTo>
                    <a:cubicBezTo>
                      <a:pt x="94" y="8"/>
                      <a:pt x="96" y="10"/>
                      <a:pt x="96" y="12"/>
                    </a:cubicBezTo>
                    <a:cubicBezTo>
                      <a:pt x="95" y="13"/>
                      <a:pt x="93" y="13"/>
                      <a:pt x="93" y="14"/>
                    </a:cubicBezTo>
                    <a:cubicBezTo>
                      <a:pt x="92" y="17"/>
                      <a:pt x="94" y="20"/>
                      <a:pt x="94" y="23"/>
                    </a:cubicBezTo>
                    <a:cubicBezTo>
                      <a:pt x="94" y="25"/>
                      <a:pt x="91" y="27"/>
                      <a:pt x="92" y="29"/>
                    </a:cubicBezTo>
                    <a:cubicBezTo>
                      <a:pt x="93" y="30"/>
                      <a:pt x="96" y="24"/>
                      <a:pt x="97" y="26"/>
                    </a:cubicBezTo>
                    <a:cubicBezTo>
                      <a:pt x="99" y="30"/>
                      <a:pt x="99" y="35"/>
                      <a:pt x="99" y="40"/>
                    </a:cubicBezTo>
                    <a:cubicBezTo>
                      <a:pt x="99" y="44"/>
                      <a:pt x="97" y="47"/>
                      <a:pt x="96" y="50"/>
                    </a:cubicBezTo>
                    <a:cubicBezTo>
                      <a:pt x="95" y="54"/>
                      <a:pt x="94" y="57"/>
                      <a:pt x="92" y="60"/>
                    </a:cubicBezTo>
                    <a:cubicBezTo>
                      <a:pt x="92" y="62"/>
                      <a:pt x="89" y="62"/>
                      <a:pt x="88" y="63"/>
                    </a:cubicBezTo>
                    <a:cubicBezTo>
                      <a:pt x="86" y="66"/>
                      <a:pt x="86" y="69"/>
                      <a:pt x="83" y="72"/>
                    </a:cubicBezTo>
                    <a:cubicBezTo>
                      <a:pt x="80" y="75"/>
                      <a:pt x="76" y="78"/>
                      <a:pt x="72" y="78"/>
                    </a:cubicBezTo>
                    <a:cubicBezTo>
                      <a:pt x="69" y="79"/>
                      <a:pt x="67" y="76"/>
                      <a:pt x="67" y="74"/>
                    </a:cubicBezTo>
                    <a:cubicBezTo>
                      <a:pt x="66" y="72"/>
                      <a:pt x="70" y="71"/>
                      <a:pt x="71" y="69"/>
                    </a:cubicBezTo>
                    <a:cubicBezTo>
                      <a:pt x="71" y="68"/>
                      <a:pt x="70" y="67"/>
                      <a:pt x="69" y="67"/>
                    </a:cubicBezTo>
                    <a:cubicBezTo>
                      <a:pt x="67" y="68"/>
                      <a:pt x="65" y="70"/>
                      <a:pt x="65" y="72"/>
                    </a:cubicBezTo>
                    <a:cubicBezTo>
                      <a:pt x="64" y="75"/>
                      <a:pt x="66" y="78"/>
                      <a:pt x="65" y="81"/>
                    </a:cubicBezTo>
                    <a:cubicBezTo>
                      <a:pt x="64" y="84"/>
                      <a:pt x="62" y="86"/>
                      <a:pt x="61" y="89"/>
                    </a:cubicBezTo>
                    <a:cubicBezTo>
                      <a:pt x="60" y="91"/>
                      <a:pt x="61" y="94"/>
                      <a:pt x="60" y="95"/>
                    </a:cubicBezTo>
                    <a:cubicBezTo>
                      <a:pt x="59" y="97"/>
                      <a:pt x="57" y="97"/>
                      <a:pt x="55" y="97"/>
                    </a:cubicBezTo>
                    <a:cubicBezTo>
                      <a:pt x="49" y="98"/>
                      <a:pt x="42" y="97"/>
                      <a:pt x="35" y="98"/>
                    </a:cubicBezTo>
                    <a:cubicBezTo>
                      <a:pt x="32" y="98"/>
                      <a:pt x="29" y="99"/>
                      <a:pt x="25" y="99"/>
                    </a:cubicBezTo>
                    <a:cubicBezTo>
                      <a:pt x="25" y="99"/>
                      <a:pt x="26" y="97"/>
                      <a:pt x="26" y="97"/>
                    </a:cubicBezTo>
                    <a:cubicBezTo>
                      <a:pt x="23" y="97"/>
                      <a:pt x="21" y="98"/>
                      <a:pt x="19" y="100"/>
                    </a:cubicBezTo>
                    <a:cubicBezTo>
                      <a:pt x="18" y="100"/>
                      <a:pt x="20" y="102"/>
                      <a:pt x="19" y="103"/>
                    </a:cubicBezTo>
                    <a:cubicBezTo>
                      <a:pt x="16" y="106"/>
                      <a:pt x="13" y="108"/>
                      <a:pt x="10" y="112"/>
                    </a:cubicBezTo>
                    <a:cubicBezTo>
                      <a:pt x="8" y="113"/>
                      <a:pt x="7" y="116"/>
                      <a:pt x="5" y="117"/>
                    </a:cubicBezTo>
                    <a:cubicBezTo>
                      <a:pt x="4" y="118"/>
                      <a:pt x="1" y="118"/>
                      <a:pt x="1" y="120"/>
                    </a:cubicBezTo>
                    <a:cubicBezTo>
                      <a:pt x="0" y="122"/>
                      <a:pt x="1" y="124"/>
                      <a:pt x="3" y="125"/>
                    </a:cubicBezTo>
                    <a:cubicBezTo>
                      <a:pt x="4" y="123"/>
                      <a:pt x="6" y="123"/>
                      <a:pt x="8" y="123"/>
                    </a:cubicBezTo>
                    <a:cubicBezTo>
                      <a:pt x="9" y="123"/>
                      <a:pt x="11" y="123"/>
                      <a:pt x="12" y="123"/>
                    </a:cubicBezTo>
                    <a:cubicBezTo>
                      <a:pt x="14" y="123"/>
                      <a:pt x="16" y="126"/>
                      <a:pt x="18" y="125"/>
                    </a:cubicBezTo>
                    <a:cubicBezTo>
                      <a:pt x="19" y="124"/>
                      <a:pt x="17" y="121"/>
                      <a:pt x="18" y="120"/>
                    </a:cubicBezTo>
                    <a:cubicBezTo>
                      <a:pt x="18" y="118"/>
                      <a:pt x="20" y="120"/>
                      <a:pt x="22" y="120"/>
                    </a:cubicBezTo>
                    <a:cubicBezTo>
                      <a:pt x="24" y="119"/>
                      <a:pt x="26" y="119"/>
                      <a:pt x="28" y="118"/>
                    </a:cubicBezTo>
                    <a:cubicBezTo>
                      <a:pt x="30" y="117"/>
                      <a:pt x="32" y="115"/>
                      <a:pt x="34" y="115"/>
                    </a:cubicBezTo>
                    <a:cubicBezTo>
                      <a:pt x="35" y="115"/>
                      <a:pt x="36" y="116"/>
                      <a:pt x="37" y="116"/>
                    </a:cubicBezTo>
                    <a:cubicBezTo>
                      <a:pt x="38" y="115"/>
                      <a:pt x="38" y="113"/>
                      <a:pt x="39" y="112"/>
                    </a:cubicBezTo>
                    <a:cubicBezTo>
                      <a:pt x="41" y="111"/>
                      <a:pt x="44" y="111"/>
                      <a:pt x="47" y="111"/>
                    </a:cubicBezTo>
                    <a:cubicBezTo>
                      <a:pt x="50" y="110"/>
                      <a:pt x="53" y="109"/>
                      <a:pt x="55" y="111"/>
                    </a:cubicBezTo>
                    <a:cubicBezTo>
                      <a:pt x="57" y="112"/>
                      <a:pt x="55" y="114"/>
                      <a:pt x="54" y="116"/>
                    </a:cubicBezTo>
                    <a:cubicBezTo>
                      <a:pt x="54" y="117"/>
                      <a:pt x="52" y="118"/>
                      <a:pt x="52" y="119"/>
                    </a:cubicBezTo>
                    <a:cubicBezTo>
                      <a:pt x="54" y="120"/>
                      <a:pt x="53" y="125"/>
                      <a:pt x="55" y="127"/>
                    </a:cubicBezTo>
                    <a:cubicBezTo>
                      <a:pt x="56" y="129"/>
                      <a:pt x="58" y="132"/>
                      <a:pt x="61" y="131"/>
                    </a:cubicBezTo>
                    <a:cubicBezTo>
                      <a:pt x="63" y="131"/>
                      <a:pt x="64" y="128"/>
                      <a:pt x="65" y="126"/>
                    </a:cubicBezTo>
                    <a:cubicBezTo>
                      <a:pt x="66" y="123"/>
                      <a:pt x="65" y="120"/>
                      <a:pt x="67" y="119"/>
                    </a:cubicBezTo>
                    <a:cubicBezTo>
                      <a:pt x="69" y="117"/>
                      <a:pt x="73" y="119"/>
                      <a:pt x="74" y="117"/>
                    </a:cubicBezTo>
                    <a:cubicBezTo>
                      <a:pt x="75" y="116"/>
                      <a:pt x="71" y="115"/>
                      <a:pt x="70" y="113"/>
                    </a:cubicBezTo>
                    <a:cubicBezTo>
                      <a:pt x="69" y="111"/>
                      <a:pt x="69" y="108"/>
                      <a:pt x="69" y="105"/>
                    </a:cubicBezTo>
                    <a:cubicBezTo>
                      <a:pt x="70" y="104"/>
                      <a:pt x="71" y="106"/>
                      <a:pt x="72" y="107"/>
                    </a:cubicBezTo>
                    <a:cubicBezTo>
                      <a:pt x="72" y="108"/>
                      <a:pt x="72" y="110"/>
                      <a:pt x="73" y="111"/>
                    </a:cubicBezTo>
                    <a:cubicBezTo>
                      <a:pt x="74" y="112"/>
                      <a:pt x="75" y="110"/>
                      <a:pt x="75" y="110"/>
                    </a:cubicBezTo>
                    <a:cubicBezTo>
                      <a:pt x="77" y="110"/>
                      <a:pt x="79" y="110"/>
                      <a:pt x="79" y="111"/>
                    </a:cubicBezTo>
                    <a:cubicBezTo>
                      <a:pt x="80" y="112"/>
                      <a:pt x="77" y="112"/>
                      <a:pt x="77" y="113"/>
                    </a:cubicBezTo>
                    <a:cubicBezTo>
                      <a:pt x="78" y="114"/>
                      <a:pt x="80" y="113"/>
                      <a:pt x="82" y="113"/>
                    </a:cubicBezTo>
                    <a:cubicBezTo>
                      <a:pt x="83" y="113"/>
                      <a:pt x="85" y="113"/>
                      <a:pt x="86" y="113"/>
                    </a:cubicBezTo>
                    <a:cubicBezTo>
                      <a:pt x="88" y="113"/>
                      <a:pt x="89" y="114"/>
                      <a:pt x="90" y="113"/>
                    </a:cubicBezTo>
                    <a:cubicBezTo>
                      <a:pt x="92" y="111"/>
                      <a:pt x="91" y="108"/>
                      <a:pt x="92" y="106"/>
                    </a:cubicBezTo>
                    <a:cubicBezTo>
                      <a:pt x="94" y="105"/>
                      <a:pt x="97" y="105"/>
                      <a:pt x="97" y="106"/>
                    </a:cubicBezTo>
                    <a:cubicBezTo>
                      <a:pt x="99" y="108"/>
                      <a:pt x="95" y="110"/>
                      <a:pt x="96" y="112"/>
                    </a:cubicBezTo>
                    <a:cubicBezTo>
                      <a:pt x="96" y="114"/>
                      <a:pt x="99" y="114"/>
                      <a:pt x="100" y="113"/>
                    </a:cubicBezTo>
                    <a:cubicBezTo>
                      <a:pt x="101" y="111"/>
                      <a:pt x="100" y="107"/>
                      <a:pt x="102" y="104"/>
                    </a:cubicBezTo>
                    <a:cubicBezTo>
                      <a:pt x="102" y="103"/>
                      <a:pt x="104" y="105"/>
                      <a:pt x="105" y="104"/>
                    </a:cubicBezTo>
                    <a:cubicBezTo>
                      <a:pt x="105" y="102"/>
                      <a:pt x="103" y="100"/>
                      <a:pt x="103" y="98"/>
                    </a:cubicBezTo>
                    <a:cubicBezTo>
                      <a:pt x="104" y="96"/>
                      <a:pt x="105" y="95"/>
                      <a:pt x="106" y="95"/>
                    </a:cubicBezTo>
                    <a:cubicBezTo>
                      <a:pt x="108" y="95"/>
                      <a:pt x="110" y="96"/>
                      <a:pt x="110" y="98"/>
                    </a:cubicBezTo>
                    <a:cubicBezTo>
                      <a:pt x="111" y="99"/>
                      <a:pt x="108" y="100"/>
                      <a:pt x="108" y="102"/>
                    </a:cubicBezTo>
                    <a:cubicBezTo>
                      <a:pt x="107" y="103"/>
                      <a:pt x="108" y="105"/>
                      <a:pt x="109" y="106"/>
                    </a:cubicBezTo>
                    <a:cubicBezTo>
                      <a:pt x="109" y="107"/>
                      <a:pt x="108" y="109"/>
                      <a:pt x="109" y="109"/>
                    </a:cubicBezTo>
                    <a:cubicBezTo>
                      <a:pt x="111" y="108"/>
                      <a:pt x="114" y="106"/>
                      <a:pt x="116" y="105"/>
                    </a:cubicBezTo>
                    <a:cubicBezTo>
                      <a:pt x="118" y="103"/>
                      <a:pt x="115" y="100"/>
                      <a:pt x="116" y="97"/>
                    </a:cubicBezTo>
                    <a:cubicBezTo>
                      <a:pt x="117" y="96"/>
                      <a:pt x="120" y="96"/>
                      <a:pt x="120" y="95"/>
                    </a:cubicBezTo>
                    <a:cubicBezTo>
                      <a:pt x="120" y="92"/>
                      <a:pt x="117" y="91"/>
                      <a:pt x="116" y="89"/>
                    </a:cubicBezTo>
                    <a:cubicBezTo>
                      <a:pt x="115" y="86"/>
                      <a:pt x="115" y="82"/>
                      <a:pt x="115" y="79"/>
                    </a:cubicBezTo>
                    <a:cubicBezTo>
                      <a:pt x="115" y="78"/>
                      <a:pt x="116" y="77"/>
                      <a:pt x="117" y="76"/>
                    </a:cubicBezTo>
                    <a:cubicBezTo>
                      <a:pt x="117" y="73"/>
                      <a:pt x="117" y="70"/>
                      <a:pt x="117" y="68"/>
                    </a:cubicBezTo>
                    <a:cubicBezTo>
                      <a:pt x="116" y="65"/>
                      <a:pt x="113" y="63"/>
                      <a:pt x="113" y="60"/>
                    </a:cubicBezTo>
                    <a:cubicBezTo>
                      <a:pt x="113" y="57"/>
                      <a:pt x="114" y="53"/>
                      <a:pt x="116" y="51"/>
                    </a:cubicBezTo>
                    <a:cubicBezTo>
                      <a:pt x="117" y="50"/>
                      <a:pt x="120" y="52"/>
                      <a:pt x="121" y="51"/>
                    </a:cubicBezTo>
                    <a:cubicBezTo>
                      <a:pt x="122" y="50"/>
                      <a:pt x="119" y="48"/>
                      <a:pt x="120" y="47"/>
                    </a:cubicBezTo>
                    <a:cubicBezTo>
                      <a:pt x="120" y="45"/>
                      <a:pt x="122" y="44"/>
                      <a:pt x="123" y="42"/>
                    </a:cubicBezTo>
                    <a:cubicBezTo>
                      <a:pt x="123" y="40"/>
                      <a:pt x="122" y="38"/>
                      <a:pt x="122" y="35"/>
                    </a:cubicBezTo>
                    <a:cubicBezTo>
                      <a:pt x="121" y="32"/>
                      <a:pt x="120" y="29"/>
                      <a:pt x="119" y="27"/>
                    </a:cubicBezTo>
                    <a:cubicBezTo>
                      <a:pt x="118" y="25"/>
                      <a:pt x="116" y="24"/>
                      <a:pt x="116" y="23"/>
                    </a:cubicBezTo>
                    <a:cubicBezTo>
                      <a:pt x="115" y="21"/>
                      <a:pt x="114" y="18"/>
                      <a:pt x="113" y="16"/>
                    </a:cubicBezTo>
                    <a:cubicBezTo>
                      <a:pt x="113" y="15"/>
                      <a:pt x="111" y="13"/>
                      <a:pt x="111" y="12"/>
                    </a:cubicBezTo>
                    <a:cubicBezTo>
                      <a:pt x="110" y="8"/>
                      <a:pt x="111" y="3"/>
                      <a:pt x="109" y="1"/>
                    </a:cubicBezTo>
                    <a:cubicBezTo>
                      <a:pt x="107" y="1"/>
                      <a:pt x="104" y="0"/>
                      <a:pt x="102" y="1"/>
                    </a:cubicBezTo>
                    <a:close/>
                  </a:path>
                </a:pathLst>
              </a:custGeom>
              <a:solidFill>
                <a:schemeClr val="bg1">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6" name="Freeform 2889"/>
              <p:cNvSpPr>
                <a:spLocks noChangeAspect="1"/>
              </p:cNvSpPr>
              <p:nvPr/>
            </p:nvSpPr>
            <p:spPr bwMode="auto">
              <a:xfrm>
                <a:off x="4819" y="2035"/>
                <a:ext cx="34" cy="30"/>
              </a:xfrm>
              <a:custGeom>
                <a:avLst/>
                <a:gdLst>
                  <a:gd name="T0" fmla="*/ 0 w 28"/>
                  <a:gd name="T1" fmla="*/ 16 h 25"/>
                  <a:gd name="T2" fmla="*/ 2 w 28"/>
                  <a:gd name="T3" fmla="*/ 26 h 25"/>
                  <a:gd name="T4" fmla="*/ 10 w 28"/>
                  <a:gd name="T5" fmla="*/ 29 h 25"/>
                  <a:gd name="T6" fmla="*/ 13 w 28"/>
                  <a:gd name="T7" fmla="*/ 29 h 25"/>
                  <a:gd name="T8" fmla="*/ 13 w 28"/>
                  <a:gd name="T9" fmla="*/ 24 h 25"/>
                  <a:gd name="T10" fmla="*/ 17 w 28"/>
                  <a:gd name="T11" fmla="*/ 17 h 25"/>
                  <a:gd name="T12" fmla="*/ 23 w 28"/>
                  <a:gd name="T13" fmla="*/ 18 h 25"/>
                  <a:gd name="T14" fmla="*/ 27 w 28"/>
                  <a:gd name="T15" fmla="*/ 20 h 25"/>
                  <a:gd name="T16" fmla="*/ 29 w 28"/>
                  <a:gd name="T17" fmla="*/ 13 h 25"/>
                  <a:gd name="T18" fmla="*/ 33 w 28"/>
                  <a:gd name="T19" fmla="*/ 8 h 25"/>
                  <a:gd name="T20" fmla="*/ 32 w 28"/>
                  <a:gd name="T21" fmla="*/ 6 h 25"/>
                  <a:gd name="T22" fmla="*/ 30 w 28"/>
                  <a:gd name="T23" fmla="*/ 1 h 25"/>
                  <a:gd name="T24" fmla="*/ 23 w 28"/>
                  <a:gd name="T25" fmla="*/ 1 h 25"/>
                  <a:gd name="T26" fmla="*/ 19 w 28"/>
                  <a:gd name="T27" fmla="*/ 1 h 25"/>
                  <a:gd name="T28" fmla="*/ 16 w 28"/>
                  <a:gd name="T29" fmla="*/ 8 h 25"/>
                  <a:gd name="T30" fmla="*/ 11 w 28"/>
                  <a:gd name="T31" fmla="*/ 8 h 25"/>
                  <a:gd name="T32" fmla="*/ 7 w 28"/>
                  <a:gd name="T33" fmla="*/ 6 h 25"/>
                  <a:gd name="T34" fmla="*/ 4 w 28"/>
                  <a:gd name="T35" fmla="*/ 10 h 25"/>
                  <a:gd name="T36" fmla="*/ 0 w 28"/>
                  <a:gd name="T37" fmla="*/ 16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5"/>
                  <a:gd name="T59" fmla="*/ 28 w 28"/>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5">
                    <a:moveTo>
                      <a:pt x="0" y="13"/>
                    </a:moveTo>
                    <a:cubicBezTo>
                      <a:pt x="0" y="16"/>
                      <a:pt x="0" y="19"/>
                      <a:pt x="2" y="22"/>
                    </a:cubicBezTo>
                    <a:cubicBezTo>
                      <a:pt x="3" y="23"/>
                      <a:pt x="6" y="24"/>
                      <a:pt x="8" y="24"/>
                    </a:cubicBezTo>
                    <a:cubicBezTo>
                      <a:pt x="9" y="25"/>
                      <a:pt x="10" y="25"/>
                      <a:pt x="11" y="24"/>
                    </a:cubicBezTo>
                    <a:cubicBezTo>
                      <a:pt x="12" y="23"/>
                      <a:pt x="11" y="22"/>
                      <a:pt x="11" y="20"/>
                    </a:cubicBezTo>
                    <a:cubicBezTo>
                      <a:pt x="12" y="18"/>
                      <a:pt x="12" y="16"/>
                      <a:pt x="14" y="14"/>
                    </a:cubicBezTo>
                    <a:cubicBezTo>
                      <a:pt x="15" y="13"/>
                      <a:pt x="17" y="15"/>
                      <a:pt x="19" y="15"/>
                    </a:cubicBezTo>
                    <a:cubicBezTo>
                      <a:pt x="20" y="15"/>
                      <a:pt x="21" y="18"/>
                      <a:pt x="22" y="17"/>
                    </a:cubicBezTo>
                    <a:cubicBezTo>
                      <a:pt x="24" y="16"/>
                      <a:pt x="23" y="13"/>
                      <a:pt x="24" y="11"/>
                    </a:cubicBezTo>
                    <a:cubicBezTo>
                      <a:pt x="25" y="9"/>
                      <a:pt x="27" y="9"/>
                      <a:pt x="27" y="7"/>
                    </a:cubicBezTo>
                    <a:cubicBezTo>
                      <a:pt x="28" y="6"/>
                      <a:pt x="27" y="6"/>
                      <a:pt x="26" y="5"/>
                    </a:cubicBezTo>
                    <a:cubicBezTo>
                      <a:pt x="26" y="4"/>
                      <a:pt x="26" y="2"/>
                      <a:pt x="25" y="1"/>
                    </a:cubicBezTo>
                    <a:cubicBezTo>
                      <a:pt x="23" y="0"/>
                      <a:pt x="21" y="1"/>
                      <a:pt x="19" y="1"/>
                    </a:cubicBezTo>
                    <a:cubicBezTo>
                      <a:pt x="18" y="1"/>
                      <a:pt x="16" y="1"/>
                      <a:pt x="16" y="1"/>
                    </a:cubicBezTo>
                    <a:cubicBezTo>
                      <a:pt x="14" y="3"/>
                      <a:pt x="14" y="5"/>
                      <a:pt x="13" y="7"/>
                    </a:cubicBezTo>
                    <a:cubicBezTo>
                      <a:pt x="12" y="7"/>
                      <a:pt x="10" y="7"/>
                      <a:pt x="9" y="7"/>
                    </a:cubicBezTo>
                    <a:cubicBezTo>
                      <a:pt x="8" y="6"/>
                      <a:pt x="8" y="4"/>
                      <a:pt x="6" y="5"/>
                    </a:cubicBezTo>
                    <a:cubicBezTo>
                      <a:pt x="5" y="5"/>
                      <a:pt x="4" y="7"/>
                      <a:pt x="3" y="8"/>
                    </a:cubicBezTo>
                    <a:cubicBezTo>
                      <a:pt x="2" y="10"/>
                      <a:pt x="0" y="11"/>
                      <a:pt x="0" y="13"/>
                    </a:cubicBezTo>
                    <a:close/>
                  </a:path>
                </a:pathLst>
              </a:custGeom>
              <a:solidFill>
                <a:schemeClr val="bg1">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7" name="Freeform 2890"/>
              <p:cNvSpPr>
                <a:spLocks noChangeAspect="1"/>
              </p:cNvSpPr>
              <p:nvPr/>
            </p:nvSpPr>
            <p:spPr bwMode="auto">
              <a:xfrm>
                <a:off x="4851" y="2029"/>
                <a:ext cx="3" cy="6"/>
              </a:xfrm>
              <a:custGeom>
                <a:avLst/>
                <a:gdLst>
                  <a:gd name="T0" fmla="*/ 0 w 3"/>
                  <a:gd name="T1" fmla="*/ 4 h 5"/>
                  <a:gd name="T2" fmla="*/ 2 w 3"/>
                  <a:gd name="T3" fmla="*/ 1 h 5"/>
                  <a:gd name="T4" fmla="*/ 2 w 3"/>
                  <a:gd name="T5" fmla="*/ 6 h 5"/>
                  <a:gd name="T6" fmla="*/ 0 w 3"/>
                  <a:gd name="T7" fmla="*/ 5 h 5"/>
                  <a:gd name="T8" fmla="*/ 0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0" y="3"/>
                    </a:moveTo>
                    <a:cubicBezTo>
                      <a:pt x="1" y="2"/>
                      <a:pt x="2" y="0"/>
                      <a:pt x="2" y="1"/>
                    </a:cubicBezTo>
                    <a:cubicBezTo>
                      <a:pt x="3" y="2"/>
                      <a:pt x="2" y="4"/>
                      <a:pt x="2" y="5"/>
                    </a:cubicBezTo>
                    <a:cubicBezTo>
                      <a:pt x="1" y="5"/>
                      <a:pt x="0" y="4"/>
                      <a:pt x="0" y="4"/>
                    </a:cubicBezTo>
                    <a:cubicBezTo>
                      <a:pt x="0" y="4"/>
                      <a:pt x="0" y="3"/>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8" name="Freeform 2891"/>
              <p:cNvSpPr>
                <a:spLocks noChangeAspect="1"/>
              </p:cNvSpPr>
              <p:nvPr/>
            </p:nvSpPr>
            <p:spPr bwMode="auto">
              <a:xfrm>
                <a:off x="4823" y="1998"/>
                <a:ext cx="4" cy="3"/>
              </a:xfrm>
              <a:custGeom>
                <a:avLst/>
                <a:gdLst>
                  <a:gd name="T0" fmla="*/ 0 w 3"/>
                  <a:gd name="T1" fmla="*/ 2 h 3"/>
                  <a:gd name="T2" fmla="*/ 3 w 3"/>
                  <a:gd name="T3" fmla="*/ 1 h 3"/>
                  <a:gd name="T4" fmla="*/ 3 w 3"/>
                  <a:gd name="T5" fmla="*/ 3 h 3"/>
                  <a:gd name="T6" fmla="*/ 0 w 3"/>
                  <a:gd name="T7" fmla="*/ 2 h 3"/>
                  <a:gd name="T8" fmla="*/ 0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0" y="2"/>
                    </a:moveTo>
                    <a:cubicBezTo>
                      <a:pt x="1" y="1"/>
                      <a:pt x="2" y="0"/>
                      <a:pt x="2" y="1"/>
                    </a:cubicBezTo>
                    <a:cubicBezTo>
                      <a:pt x="3" y="1"/>
                      <a:pt x="2" y="2"/>
                      <a:pt x="2" y="3"/>
                    </a:cubicBezTo>
                    <a:cubicBezTo>
                      <a:pt x="1" y="3"/>
                      <a:pt x="1" y="2"/>
                      <a:pt x="0" y="2"/>
                    </a:cubicBezTo>
                    <a:cubicBezTo>
                      <a:pt x="0" y="2"/>
                      <a:pt x="0" y="2"/>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89" name="Freeform 2892"/>
              <p:cNvSpPr>
                <a:spLocks noChangeAspect="1"/>
              </p:cNvSpPr>
              <p:nvPr/>
            </p:nvSpPr>
            <p:spPr bwMode="auto">
              <a:xfrm>
                <a:off x="4776" y="2043"/>
                <a:ext cx="4" cy="4"/>
              </a:xfrm>
              <a:custGeom>
                <a:avLst/>
                <a:gdLst>
                  <a:gd name="T0" fmla="*/ 1 w 3"/>
                  <a:gd name="T1" fmla="*/ 3 h 3"/>
                  <a:gd name="T2" fmla="*/ 3 w 3"/>
                  <a:gd name="T3" fmla="*/ 1 h 3"/>
                  <a:gd name="T4" fmla="*/ 3 w 3"/>
                  <a:gd name="T5" fmla="*/ 4 h 3"/>
                  <a:gd name="T6" fmla="*/ 0 w 3"/>
                  <a:gd name="T7" fmla="*/ 3 h 3"/>
                  <a:gd name="T8" fmla="*/ 1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2"/>
                    </a:moveTo>
                    <a:cubicBezTo>
                      <a:pt x="1" y="1"/>
                      <a:pt x="2" y="0"/>
                      <a:pt x="2" y="1"/>
                    </a:cubicBezTo>
                    <a:cubicBezTo>
                      <a:pt x="3" y="1"/>
                      <a:pt x="3" y="2"/>
                      <a:pt x="2" y="3"/>
                    </a:cubicBezTo>
                    <a:cubicBezTo>
                      <a:pt x="2" y="3"/>
                      <a:pt x="1" y="2"/>
                      <a:pt x="0" y="2"/>
                    </a:cubicBezTo>
                    <a:cubicBezTo>
                      <a:pt x="0" y="2"/>
                      <a:pt x="0"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0" name="Freeform 2893"/>
              <p:cNvSpPr>
                <a:spLocks noChangeAspect="1"/>
              </p:cNvSpPr>
              <p:nvPr/>
            </p:nvSpPr>
            <p:spPr bwMode="auto">
              <a:xfrm>
                <a:off x="4799" y="2108"/>
                <a:ext cx="4" cy="6"/>
              </a:xfrm>
              <a:custGeom>
                <a:avLst/>
                <a:gdLst>
                  <a:gd name="T0" fmla="*/ 0 w 3"/>
                  <a:gd name="T1" fmla="*/ 4 h 5"/>
                  <a:gd name="T2" fmla="*/ 3 w 3"/>
                  <a:gd name="T3" fmla="*/ 1 h 5"/>
                  <a:gd name="T4" fmla="*/ 3 w 3"/>
                  <a:gd name="T5" fmla="*/ 5 h 5"/>
                  <a:gd name="T6" fmla="*/ 0 w 3"/>
                  <a:gd name="T7" fmla="*/ 5 h 5"/>
                  <a:gd name="T8" fmla="*/ 0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0" y="3"/>
                    </a:moveTo>
                    <a:cubicBezTo>
                      <a:pt x="1" y="2"/>
                      <a:pt x="2" y="0"/>
                      <a:pt x="2" y="1"/>
                    </a:cubicBezTo>
                    <a:cubicBezTo>
                      <a:pt x="3" y="2"/>
                      <a:pt x="2" y="3"/>
                      <a:pt x="2" y="4"/>
                    </a:cubicBezTo>
                    <a:cubicBezTo>
                      <a:pt x="1" y="5"/>
                      <a:pt x="0" y="4"/>
                      <a:pt x="0" y="4"/>
                    </a:cubicBezTo>
                    <a:cubicBezTo>
                      <a:pt x="0" y="3"/>
                      <a:pt x="0" y="3"/>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1" name="Freeform 2894"/>
              <p:cNvSpPr>
                <a:spLocks noChangeAspect="1"/>
              </p:cNvSpPr>
              <p:nvPr/>
            </p:nvSpPr>
            <p:spPr bwMode="auto">
              <a:xfrm>
                <a:off x="4765" y="2063"/>
                <a:ext cx="5" cy="6"/>
              </a:xfrm>
              <a:custGeom>
                <a:avLst/>
                <a:gdLst>
                  <a:gd name="T0" fmla="*/ 0 w 4"/>
                  <a:gd name="T1" fmla="*/ 2 h 5"/>
                  <a:gd name="T2" fmla="*/ 4 w 4"/>
                  <a:gd name="T3" fmla="*/ 1 h 5"/>
                  <a:gd name="T4" fmla="*/ 3 w 4"/>
                  <a:gd name="T5" fmla="*/ 5 h 5"/>
                  <a:gd name="T6" fmla="*/ 0 w 4"/>
                  <a:gd name="T7" fmla="*/ 5 h 5"/>
                  <a:gd name="T8" fmla="*/ 0 w 4"/>
                  <a:gd name="T9" fmla="*/ 2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0" y="2"/>
                    </a:moveTo>
                    <a:cubicBezTo>
                      <a:pt x="1" y="2"/>
                      <a:pt x="2" y="0"/>
                      <a:pt x="3" y="1"/>
                    </a:cubicBezTo>
                    <a:cubicBezTo>
                      <a:pt x="4" y="2"/>
                      <a:pt x="3" y="3"/>
                      <a:pt x="2" y="4"/>
                    </a:cubicBezTo>
                    <a:cubicBezTo>
                      <a:pt x="2" y="5"/>
                      <a:pt x="0" y="4"/>
                      <a:pt x="0" y="4"/>
                    </a:cubicBezTo>
                    <a:cubicBezTo>
                      <a:pt x="0" y="3"/>
                      <a:pt x="0" y="3"/>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2" name="Freeform 2895"/>
              <p:cNvSpPr>
                <a:spLocks noChangeAspect="1"/>
              </p:cNvSpPr>
              <p:nvPr/>
            </p:nvSpPr>
            <p:spPr bwMode="auto">
              <a:xfrm>
                <a:off x="4770" y="2058"/>
                <a:ext cx="4" cy="6"/>
              </a:xfrm>
              <a:custGeom>
                <a:avLst/>
                <a:gdLst>
                  <a:gd name="T0" fmla="*/ 0 w 3"/>
                  <a:gd name="T1" fmla="*/ 4 h 5"/>
                  <a:gd name="T2" fmla="*/ 3 w 3"/>
                  <a:gd name="T3" fmla="*/ 1 h 5"/>
                  <a:gd name="T4" fmla="*/ 3 w 3"/>
                  <a:gd name="T5" fmla="*/ 6 h 5"/>
                  <a:gd name="T6" fmla="*/ 1 w 3"/>
                  <a:gd name="T7" fmla="*/ 5 h 5"/>
                  <a:gd name="T8" fmla="*/ 0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0" y="3"/>
                    </a:moveTo>
                    <a:cubicBezTo>
                      <a:pt x="1" y="2"/>
                      <a:pt x="1" y="0"/>
                      <a:pt x="2" y="1"/>
                    </a:cubicBezTo>
                    <a:cubicBezTo>
                      <a:pt x="3" y="2"/>
                      <a:pt x="2" y="4"/>
                      <a:pt x="2" y="5"/>
                    </a:cubicBezTo>
                    <a:cubicBezTo>
                      <a:pt x="2" y="5"/>
                      <a:pt x="1" y="5"/>
                      <a:pt x="1" y="4"/>
                    </a:cubicBezTo>
                    <a:cubicBezTo>
                      <a:pt x="0" y="4"/>
                      <a:pt x="0" y="3"/>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3" name="Freeform 2896"/>
              <p:cNvSpPr>
                <a:spLocks noChangeAspect="1"/>
              </p:cNvSpPr>
              <p:nvPr/>
            </p:nvSpPr>
            <p:spPr bwMode="auto">
              <a:xfrm>
                <a:off x="4779" y="2045"/>
                <a:ext cx="37" cy="52"/>
              </a:xfrm>
              <a:custGeom>
                <a:avLst/>
                <a:gdLst>
                  <a:gd name="T0" fmla="*/ 32 w 31"/>
                  <a:gd name="T1" fmla="*/ 45 h 44"/>
                  <a:gd name="T2" fmla="*/ 33 w 31"/>
                  <a:gd name="T3" fmla="*/ 38 h 44"/>
                  <a:gd name="T4" fmla="*/ 31 w 31"/>
                  <a:gd name="T5" fmla="*/ 33 h 44"/>
                  <a:gd name="T6" fmla="*/ 33 w 31"/>
                  <a:gd name="T7" fmla="*/ 26 h 44"/>
                  <a:gd name="T8" fmla="*/ 37 w 31"/>
                  <a:gd name="T9" fmla="*/ 20 h 44"/>
                  <a:gd name="T10" fmla="*/ 37 w 31"/>
                  <a:gd name="T11" fmla="*/ 14 h 44"/>
                  <a:gd name="T12" fmla="*/ 33 w 31"/>
                  <a:gd name="T13" fmla="*/ 12 h 44"/>
                  <a:gd name="T14" fmla="*/ 30 w 31"/>
                  <a:gd name="T15" fmla="*/ 12 h 44"/>
                  <a:gd name="T16" fmla="*/ 31 w 31"/>
                  <a:gd name="T17" fmla="*/ 9 h 44"/>
                  <a:gd name="T18" fmla="*/ 32 w 31"/>
                  <a:gd name="T19" fmla="*/ 6 h 44"/>
                  <a:gd name="T20" fmla="*/ 29 w 31"/>
                  <a:gd name="T21" fmla="*/ 5 h 44"/>
                  <a:gd name="T22" fmla="*/ 26 w 31"/>
                  <a:gd name="T23" fmla="*/ 7 h 44"/>
                  <a:gd name="T24" fmla="*/ 21 w 31"/>
                  <a:gd name="T25" fmla="*/ 5 h 44"/>
                  <a:gd name="T26" fmla="*/ 20 w 31"/>
                  <a:gd name="T27" fmla="*/ 1 h 44"/>
                  <a:gd name="T28" fmla="*/ 16 w 31"/>
                  <a:gd name="T29" fmla="*/ 1 h 44"/>
                  <a:gd name="T30" fmla="*/ 13 w 31"/>
                  <a:gd name="T31" fmla="*/ 1 h 44"/>
                  <a:gd name="T32" fmla="*/ 11 w 31"/>
                  <a:gd name="T33" fmla="*/ 6 h 44"/>
                  <a:gd name="T34" fmla="*/ 7 w 31"/>
                  <a:gd name="T35" fmla="*/ 7 h 44"/>
                  <a:gd name="T36" fmla="*/ 5 w 31"/>
                  <a:gd name="T37" fmla="*/ 5 h 44"/>
                  <a:gd name="T38" fmla="*/ 0 w 31"/>
                  <a:gd name="T39" fmla="*/ 8 h 44"/>
                  <a:gd name="T40" fmla="*/ 1 w 31"/>
                  <a:gd name="T41" fmla="*/ 12 h 44"/>
                  <a:gd name="T42" fmla="*/ 7 w 31"/>
                  <a:gd name="T43" fmla="*/ 15 h 44"/>
                  <a:gd name="T44" fmla="*/ 7 w 31"/>
                  <a:gd name="T45" fmla="*/ 18 h 44"/>
                  <a:gd name="T46" fmla="*/ 2 w 31"/>
                  <a:gd name="T47" fmla="*/ 15 h 44"/>
                  <a:gd name="T48" fmla="*/ 4 w 31"/>
                  <a:gd name="T49" fmla="*/ 20 h 44"/>
                  <a:gd name="T50" fmla="*/ 6 w 31"/>
                  <a:gd name="T51" fmla="*/ 22 h 44"/>
                  <a:gd name="T52" fmla="*/ 8 w 31"/>
                  <a:gd name="T53" fmla="*/ 21 h 44"/>
                  <a:gd name="T54" fmla="*/ 12 w 31"/>
                  <a:gd name="T55" fmla="*/ 22 h 44"/>
                  <a:gd name="T56" fmla="*/ 10 w 31"/>
                  <a:gd name="T57" fmla="*/ 28 h 44"/>
                  <a:gd name="T58" fmla="*/ 13 w 31"/>
                  <a:gd name="T59" fmla="*/ 26 h 44"/>
                  <a:gd name="T60" fmla="*/ 13 w 31"/>
                  <a:gd name="T61" fmla="*/ 21 h 44"/>
                  <a:gd name="T62" fmla="*/ 11 w 31"/>
                  <a:gd name="T63" fmla="*/ 20 h 44"/>
                  <a:gd name="T64" fmla="*/ 11 w 31"/>
                  <a:gd name="T65" fmla="*/ 18 h 44"/>
                  <a:gd name="T66" fmla="*/ 10 w 31"/>
                  <a:gd name="T67" fmla="*/ 13 h 44"/>
                  <a:gd name="T68" fmla="*/ 14 w 31"/>
                  <a:gd name="T69" fmla="*/ 15 h 44"/>
                  <a:gd name="T70" fmla="*/ 17 w 31"/>
                  <a:gd name="T71" fmla="*/ 22 h 44"/>
                  <a:gd name="T72" fmla="*/ 18 w 31"/>
                  <a:gd name="T73" fmla="*/ 25 h 44"/>
                  <a:gd name="T74" fmla="*/ 14 w 31"/>
                  <a:gd name="T75" fmla="*/ 32 h 44"/>
                  <a:gd name="T76" fmla="*/ 13 w 31"/>
                  <a:gd name="T77" fmla="*/ 39 h 44"/>
                  <a:gd name="T78" fmla="*/ 17 w 31"/>
                  <a:gd name="T79" fmla="*/ 44 h 44"/>
                  <a:gd name="T80" fmla="*/ 16 w 31"/>
                  <a:gd name="T81" fmla="*/ 47 h 44"/>
                  <a:gd name="T82" fmla="*/ 21 w 31"/>
                  <a:gd name="T83" fmla="*/ 48 h 44"/>
                  <a:gd name="T84" fmla="*/ 19 w 31"/>
                  <a:gd name="T85" fmla="*/ 41 h 44"/>
                  <a:gd name="T86" fmla="*/ 24 w 31"/>
                  <a:gd name="T87" fmla="*/ 43 h 44"/>
                  <a:gd name="T88" fmla="*/ 23 w 31"/>
                  <a:gd name="T89" fmla="*/ 48 h 44"/>
                  <a:gd name="T90" fmla="*/ 23 w 31"/>
                  <a:gd name="T91" fmla="*/ 52 h 44"/>
                  <a:gd name="T92" fmla="*/ 29 w 31"/>
                  <a:gd name="T93" fmla="*/ 50 h 44"/>
                  <a:gd name="T94" fmla="*/ 29 w 31"/>
                  <a:gd name="T95" fmla="*/ 45 h 44"/>
                  <a:gd name="T96" fmla="*/ 32 w 31"/>
                  <a:gd name="T97" fmla="*/ 45 h 4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
                  <a:gd name="T148" fmla="*/ 0 h 44"/>
                  <a:gd name="T149" fmla="*/ 31 w 31"/>
                  <a:gd name="T150" fmla="*/ 44 h 4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 h="44">
                    <a:moveTo>
                      <a:pt x="27" y="38"/>
                    </a:moveTo>
                    <a:cubicBezTo>
                      <a:pt x="28" y="36"/>
                      <a:pt x="28" y="34"/>
                      <a:pt x="28" y="32"/>
                    </a:cubicBezTo>
                    <a:cubicBezTo>
                      <a:pt x="27" y="31"/>
                      <a:pt x="26" y="29"/>
                      <a:pt x="26" y="28"/>
                    </a:cubicBezTo>
                    <a:cubicBezTo>
                      <a:pt x="27" y="26"/>
                      <a:pt x="27" y="24"/>
                      <a:pt x="28" y="22"/>
                    </a:cubicBezTo>
                    <a:cubicBezTo>
                      <a:pt x="29" y="20"/>
                      <a:pt x="30" y="18"/>
                      <a:pt x="31" y="17"/>
                    </a:cubicBezTo>
                    <a:cubicBezTo>
                      <a:pt x="31" y="15"/>
                      <a:pt x="31" y="13"/>
                      <a:pt x="31" y="12"/>
                    </a:cubicBezTo>
                    <a:cubicBezTo>
                      <a:pt x="30" y="11"/>
                      <a:pt x="29" y="10"/>
                      <a:pt x="28" y="10"/>
                    </a:cubicBezTo>
                    <a:cubicBezTo>
                      <a:pt x="27" y="10"/>
                      <a:pt x="25" y="11"/>
                      <a:pt x="25" y="10"/>
                    </a:cubicBezTo>
                    <a:cubicBezTo>
                      <a:pt x="24" y="9"/>
                      <a:pt x="26" y="9"/>
                      <a:pt x="26" y="8"/>
                    </a:cubicBezTo>
                    <a:cubicBezTo>
                      <a:pt x="27" y="7"/>
                      <a:pt x="27" y="5"/>
                      <a:pt x="27" y="5"/>
                    </a:cubicBezTo>
                    <a:cubicBezTo>
                      <a:pt x="26" y="4"/>
                      <a:pt x="25" y="3"/>
                      <a:pt x="24" y="4"/>
                    </a:cubicBezTo>
                    <a:cubicBezTo>
                      <a:pt x="23" y="4"/>
                      <a:pt x="23" y="6"/>
                      <a:pt x="22" y="6"/>
                    </a:cubicBezTo>
                    <a:cubicBezTo>
                      <a:pt x="21" y="6"/>
                      <a:pt x="19" y="5"/>
                      <a:pt x="18" y="4"/>
                    </a:cubicBezTo>
                    <a:cubicBezTo>
                      <a:pt x="17" y="3"/>
                      <a:pt x="17" y="1"/>
                      <a:pt x="17" y="1"/>
                    </a:cubicBezTo>
                    <a:cubicBezTo>
                      <a:pt x="15" y="0"/>
                      <a:pt x="14" y="1"/>
                      <a:pt x="13" y="1"/>
                    </a:cubicBezTo>
                    <a:cubicBezTo>
                      <a:pt x="12" y="1"/>
                      <a:pt x="11" y="0"/>
                      <a:pt x="11" y="1"/>
                    </a:cubicBezTo>
                    <a:cubicBezTo>
                      <a:pt x="10" y="2"/>
                      <a:pt x="10" y="4"/>
                      <a:pt x="9" y="5"/>
                    </a:cubicBezTo>
                    <a:cubicBezTo>
                      <a:pt x="9" y="6"/>
                      <a:pt x="7" y="6"/>
                      <a:pt x="6" y="6"/>
                    </a:cubicBezTo>
                    <a:cubicBezTo>
                      <a:pt x="5" y="5"/>
                      <a:pt x="4" y="4"/>
                      <a:pt x="4" y="4"/>
                    </a:cubicBezTo>
                    <a:cubicBezTo>
                      <a:pt x="2" y="5"/>
                      <a:pt x="1" y="6"/>
                      <a:pt x="0" y="7"/>
                    </a:cubicBezTo>
                    <a:cubicBezTo>
                      <a:pt x="0" y="8"/>
                      <a:pt x="0" y="9"/>
                      <a:pt x="1" y="10"/>
                    </a:cubicBezTo>
                    <a:cubicBezTo>
                      <a:pt x="2" y="11"/>
                      <a:pt x="5" y="11"/>
                      <a:pt x="6" y="13"/>
                    </a:cubicBezTo>
                    <a:cubicBezTo>
                      <a:pt x="7" y="13"/>
                      <a:pt x="7" y="15"/>
                      <a:pt x="6" y="15"/>
                    </a:cubicBezTo>
                    <a:cubicBezTo>
                      <a:pt x="4" y="15"/>
                      <a:pt x="3" y="12"/>
                      <a:pt x="2" y="13"/>
                    </a:cubicBezTo>
                    <a:cubicBezTo>
                      <a:pt x="1" y="13"/>
                      <a:pt x="2" y="16"/>
                      <a:pt x="3" y="17"/>
                    </a:cubicBezTo>
                    <a:cubicBezTo>
                      <a:pt x="3" y="18"/>
                      <a:pt x="4" y="19"/>
                      <a:pt x="5" y="19"/>
                    </a:cubicBezTo>
                    <a:cubicBezTo>
                      <a:pt x="6" y="19"/>
                      <a:pt x="7" y="18"/>
                      <a:pt x="7" y="18"/>
                    </a:cubicBezTo>
                    <a:cubicBezTo>
                      <a:pt x="8" y="18"/>
                      <a:pt x="9" y="18"/>
                      <a:pt x="10" y="19"/>
                    </a:cubicBezTo>
                    <a:cubicBezTo>
                      <a:pt x="10" y="20"/>
                      <a:pt x="7" y="22"/>
                      <a:pt x="8" y="24"/>
                    </a:cubicBezTo>
                    <a:cubicBezTo>
                      <a:pt x="8" y="25"/>
                      <a:pt x="10" y="23"/>
                      <a:pt x="11" y="22"/>
                    </a:cubicBezTo>
                    <a:cubicBezTo>
                      <a:pt x="12" y="21"/>
                      <a:pt x="12" y="20"/>
                      <a:pt x="11" y="18"/>
                    </a:cubicBezTo>
                    <a:cubicBezTo>
                      <a:pt x="11" y="18"/>
                      <a:pt x="9" y="18"/>
                      <a:pt x="9" y="17"/>
                    </a:cubicBezTo>
                    <a:cubicBezTo>
                      <a:pt x="9" y="16"/>
                      <a:pt x="9" y="16"/>
                      <a:pt x="9" y="15"/>
                    </a:cubicBezTo>
                    <a:cubicBezTo>
                      <a:pt x="9" y="13"/>
                      <a:pt x="7" y="12"/>
                      <a:pt x="8" y="11"/>
                    </a:cubicBezTo>
                    <a:cubicBezTo>
                      <a:pt x="9" y="10"/>
                      <a:pt x="11" y="12"/>
                      <a:pt x="12" y="13"/>
                    </a:cubicBezTo>
                    <a:cubicBezTo>
                      <a:pt x="14" y="15"/>
                      <a:pt x="14" y="17"/>
                      <a:pt x="14" y="19"/>
                    </a:cubicBezTo>
                    <a:cubicBezTo>
                      <a:pt x="15" y="19"/>
                      <a:pt x="15" y="20"/>
                      <a:pt x="15" y="21"/>
                    </a:cubicBezTo>
                    <a:cubicBezTo>
                      <a:pt x="14" y="23"/>
                      <a:pt x="13" y="25"/>
                      <a:pt x="12" y="27"/>
                    </a:cubicBezTo>
                    <a:cubicBezTo>
                      <a:pt x="12" y="29"/>
                      <a:pt x="11" y="31"/>
                      <a:pt x="11" y="33"/>
                    </a:cubicBezTo>
                    <a:cubicBezTo>
                      <a:pt x="12" y="34"/>
                      <a:pt x="14" y="35"/>
                      <a:pt x="14" y="37"/>
                    </a:cubicBezTo>
                    <a:cubicBezTo>
                      <a:pt x="14" y="38"/>
                      <a:pt x="12" y="39"/>
                      <a:pt x="13" y="40"/>
                    </a:cubicBezTo>
                    <a:cubicBezTo>
                      <a:pt x="14" y="42"/>
                      <a:pt x="17" y="43"/>
                      <a:pt x="18" y="41"/>
                    </a:cubicBezTo>
                    <a:cubicBezTo>
                      <a:pt x="19" y="40"/>
                      <a:pt x="16" y="37"/>
                      <a:pt x="16" y="35"/>
                    </a:cubicBezTo>
                    <a:cubicBezTo>
                      <a:pt x="17" y="34"/>
                      <a:pt x="19" y="35"/>
                      <a:pt x="20" y="36"/>
                    </a:cubicBezTo>
                    <a:cubicBezTo>
                      <a:pt x="20" y="37"/>
                      <a:pt x="19" y="39"/>
                      <a:pt x="19" y="41"/>
                    </a:cubicBezTo>
                    <a:cubicBezTo>
                      <a:pt x="19" y="42"/>
                      <a:pt x="18" y="44"/>
                      <a:pt x="19" y="44"/>
                    </a:cubicBezTo>
                    <a:cubicBezTo>
                      <a:pt x="21" y="44"/>
                      <a:pt x="23" y="43"/>
                      <a:pt x="24" y="42"/>
                    </a:cubicBezTo>
                    <a:cubicBezTo>
                      <a:pt x="25" y="41"/>
                      <a:pt x="23" y="39"/>
                      <a:pt x="24" y="38"/>
                    </a:cubicBezTo>
                    <a:cubicBezTo>
                      <a:pt x="24" y="37"/>
                      <a:pt x="26" y="39"/>
                      <a:pt x="27" y="3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4" name="Freeform 2897"/>
              <p:cNvSpPr>
                <a:spLocks noChangeAspect="1"/>
              </p:cNvSpPr>
              <p:nvPr/>
            </p:nvSpPr>
            <p:spPr bwMode="auto">
              <a:xfrm>
                <a:off x="4805" y="2101"/>
                <a:ext cx="5" cy="10"/>
              </a:xfrm>
              <a:custGeom>
                <a:avLst/>
                <a:gdLst>
                  <a:gd name="T0" fmla="*/ 4 w 4"/>
                  <a:gd name="T1" fmla="*/ 0 h 8"/>
                  <a:gd name="T2" fmla="*/ 3 w 4"/>
                  <a:gd name="T3" fmla="*/ 10 h 8"/>
                  <a:gd name="T4" fmla="*/ 0 w 4"/>
                  <a:gd name="T5" fmla="*/ 9 h 8"/>
                  <a:gd name="T6" fmla="*/ 1 w 4"/>
                  <a:gd name="T7" fmla="*/ 1 h 8"/>
                  <a:gd name="T8" fmla="*/ 4 w 4"/>
                  <a:gd name="T9" fmla="*/ 0 h 8"/>
                  <a:gd name="T10" fmla="*/ 0 60000 65536"/>
                  <a:gd name="T11" fmla="*/ 0 60000 65536"/>
                  <a:gd name="T12" fmla="*/ 0 60000 65536"/>
                  <a:gd name="T13" fmla="*/ 0 60000 65536"/>
                  <a:gd name="T14" fmla="*/ 0 60000 65536"/>
                  <a:gd name="T15" fmla="*/ 0 w 4"/>
                  <a:gd name="T16" fmla="*/ 0 h 8"/>
                  <a:gd name="T17" fmla="*/ 4 w 4"/>
                  <a:gd name="T18" fmla="*/ 8 h 8"/>
                </a:gdLst>
                <a:ahLst/>
                <a:cxnLst>
                  <a:cxn ang="T10">
                    <a:pos x="T0" y="T1"/>
                  </a:cxn>
                  <a:cxn ang="T11">
                    <a:pos x="T2" y="T3"/>
                  </a:cxn>
                  <a:cxn ang="T12">
                    <a:pos x="T4" y="T5"/>
                  </a:cxn>
                  <a:cxn ang="T13">
                    <a:pos x="T6" y="T7"/>
                  </a:cxn>
                  <a:cxn ang="T14">
                    <a:pos x="T8" y="T9"/>
                  </a:cxn>
                </a:cxnLst>
                <a:rect l="T15" t="T16" r="T17" b="T18"/>
                <a:pathLst>
                  <a:path w="4" h="8">
                    <a:moveTo>
                      <a:pt x="3" y="0"/>
                    </a:moveTo>
                    <a:cubicBezTo>
                      <a:pt x="4" y="3"/>
                      <a:pt x="3" y="5"/>
                      <a:pt x="2" y="8"/>
                    </a:cubicBezTo>
                    <a:cubicBezTo>
                      <a:pt x="2" y="8"/>
                      <a:pt x="1" y="8"/>
                      <a:pt x="0" y="7"/>
                    </a:cubicBezTo>
                    <a:cubicBezTo>
                      <a:pt x="0" y="5"/>
                      <a:pt x="0" y="3"/>
                      <a:pt x="1" y="1"/>
                    </a:cubicBezTo>
                    <a:cubicBezTo>
                      <a:pt x="1" y="0"/>
                      <a:pt x="3"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5" name="Freeform 2898"/>
              <p:cNvSpPr>
                <a:spLocks noChangeAspect="1"/>
              </p:cNvSpPr>
              <p:nvPr/>
            </p:nvSpPr>
            <p:spPr bwMode="auto">
              <a:xfrm>
                <a:off x="4769" y="2027"/>
                <a:ext cx="4" cy="7"/>
              </a:xfrm>
              <a:custGeom>
                <a:avLst/>
                <a:gdLst>
                  <a:gd name="T0" fmla="*/ 4 w 3"/>
                  <a:gd name="T1" fmla="*/ 0 h 6"/>
                  <a:gd name="T2" fmla="*/ 3 w 3"/>
                  <a:gd name="T3" fmla="*/ 7 h 6"/>
                  <a:gd name="T4" fmla="*/ 0 w 3"/>
                  <a:gd name="T5" fmla="*/ 7 h 6"/>
                  <a:gd name="T6" fmla="*/ 1 w 3"/>
                  <a:gd name="T7" fmla="*/ 1 h 6"/>
                  <a:gd name="T8" fmla="*/ 4 w 3"/>
                  <a:gd name="T9" fmla="*/ 0 h 6"/>
                  <a:gd name="T10" fmla="*/ 0 60000 65536"/>
                  <a:gd name="T11" fmla="*/ 0 60000 65536"/>
                  <a:gd name="T12" fmla="*/ 0 60000 65536"/>
                  <a:gd name="T13" fmla="*/ 0 60000 65536"/>
                  <a:gd name="T14" fmla="*/ 0 60000 65536"/>
                  <a:gd name="T15" fmla="*/ 0 w 3"/>
                  <a:gd name="T16" fmla="*/ 0 h 6"/>
                  <a:gd name="T17" fmla="*/ 3 w 3"/>
                  <a:gd name="T18" fmla="*/ 6 h 6"/>
                </a:gdLst>
                <a:ahLst/>
                <a:cxnLst>
                  <a:cxn ang="T10">
                    <a:pos x="T0" y="T1"/>
                  </a:cxn>
                  <a:cxn ang="T11">
                    <a:pos x="T2" y="T3"/>
                  </a:cxn>
                  <a:cxn ang="T12">
                    <a:pos x="T4" y="T5"/>
                  </a:cxn>
                  <a:cxn ang="T13">
                    <a:pos x="T6" y="T7"/>
                  </a:cxn>
                  <a:cxn ang="T14">
                    <a:pos x="T8" y="T9"/>
                  </a:cxn>
                </a:cxnLst>
                <a:rect l="T15" t="T16" r="T17" b="T18"/>
                <a:pathLst>
                  <a:path w="3" h="6">
                    <a:moveTo>
                      <a:pt x="3" y="0"/>
                    </a:moveTo>
                    <a:cubicBezTo>
                      <a:pt x="3" y="2"/>
                      <a:pt x="3" y="4"/>
                      <a:pt x="2" y="6"/>
                    </a:cubicBezTo>
                    <a:cubicBezTo>
                      <a:pt x="2" y="6"/>
                      <a:pt x="0" y="6"/>
                      <a:pt x="0" y="6"/>
                    </a:cubicBezTo>
                    <a:cubicBezTo>
                      <a:pt x="0" y="4"/>
                      <a:pt x="0" y="2"/>
                      <a:pt x="1" y="1"/>
                    </a:cubicBezTo>
                    <a:cubicBezTo>
                      <a:pt x="1"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6" name="Freeform 2899"/>
              <p:cNvSpPr>
                <a:spLocks noChangeAspect="1"/>
              </p:cNvSpPr>
              <p:nvPr/>
            </p:nvSpPr>
            <p:spPr bwMode="auto">
              <a:xfrm>
                <a:off x="4891" y="1959"/>
                <a:ext cx="6" cy="10"/>
              </a:xfrm>
              <a:custGeom>
                <a:avLst/>
                <a:gdLst>
                  <a:gd name="T0" fmla="*/ 2 w 5"/>
                  <a:gd name="T1" fmla="*/ 1 h 8"/>
                  <a:gd name="T2" fmla="*/ 0 w 5"/>
                  <a:gd name="T3" fmla="*/ 6 h 8"/>
                  <a:gd name="T4" fmla="*/ 2 w 5"/>
                  <a:gd name="T5" fmla="*/ 6 h 8"/>
                  <a:gd name="T6" fmla="*/ 2 w 5"/>
                  <a:gd name="T7" fmla="*/ 10 h 8"/>
                  <a:gd name="T8" fmla="*/ 6 w 5"/>
                  <a:gd name="T9" fmla="*/ 5 h 8"/>
                  <a:gd name="T10" fmla="*/ 4 w 5"/>
                  <a:gd name="T11" fmla="*/ 5 h 8"/>
                  <a:gd name="T12" fmla="*/ 2 w 5"/>
                  <a:gd name="T13" fmla="*/ 1 h 8"/>
                  <a:gd name="T14" fmla="*/ 0 60000 65536"/>
                  <a:gd name="T15" fmla="*/ 0 60000 65536"/>
                  <a:gd name="T16" fmla="*/ 0 60000 65536"/>
                  <a:gd name="T17" fmla="*/ 0 60000 65536"/>
                  <a:gd name="T18" fmla="*/ 0 60000 65536"/>
                  <a:gd name="T19" fmla="*/ 0 60000 65536"/>
                  <a:gd name="T20" fmla="*/ 0 60000 65536"/>
                  <a:gd name="T21" fmla="*/ 0 w 5"/>
                  <a:gd name="T22" fmla="*/ 0 h 8"/>
                  <a:gd name="T23" fmla="*/ 5 w 5"/>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8">
                    <a:moveTo>
                      <a:pt x="2" y="1"/>
                    </a:moveTo>
                    <a:cubicBezTo>
                      <a:pt x="0" y="1"/>
                      <a:pt x="0" y="4"/>
                      <a:pt x="0" y="5"/>
                    </a:cubicBezTo>
                    <a:cubicBezTo>
                      <a:pt x="0" y="6"/>
                      <a:pt x="1" y="5"/>
                      <a:pt x="2" y="5"/>
                    </a:cubicBezTo>
                    <a:cubicBezTo>
                      <a:pt x="2" y="6"/>
                      <a:pt x="1" y="8"/>
                      <a:pt x="2" y="8"/>
                    </a:cubicBezTo>
                    <a:cubicBezTo>
                      <a:pt x="3" y="8"/>
                      <a:pt x="4" y="6"/>
                      <a:pt x="5" y="4"/>
                    </a:cubicBezTo>
                    <a:cubicBezTo>
                      <a:pt x="5" y="4"/>
                      <a:pt x="4" y="4"/>
                      <a:pt x="3" y="4"/>
                    </a:cubicBezTo>
                    <a:cubicBezTo>
                      <a:pt x="3" y="3"/>
                      <a:pt x="3"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7" name="Freeform 2900"/>
              <p:cNvSpPr>
                <a:spLocks noChangeAspect="1"/>
              </p:cNvSpPr>
              <p:nvPr/>
            </p:nvSpPr>
            <p:spPr bwMode="auto">
              <a:xfrm>
                <a:off x="4066" y="2475"/>
                <a:ext cx="37" cy="66"/>
              </a:xfrm>
              <a:custGeom>
                <a:avLst/>
                <a:gdLst>
                  <a:gd name="T0" fmla="*/ 12 w 31"/>
                  <a:gd name="T1" fmla="*/ 1 h 55"/>
                  <a:gd name="T2" fmla="*/ 26 w 31"/>
                  <a:gd name="T3" fmla="*/ 24 h 55"/>
                  <a:gd name="T4" fmla="*/ 36 w 31"/>
                  <a:gd name="T5" fmla="*/ 44 h 55"/>
                  <a:gd name="T6" fmla="*/ 32 w 31"/>
                  <a:gd name="T7" fmla="*/ 59 h 55"/>
                  <a:gd name="T8" fmla="*/ 23 w 31"/>
                  <a:gd name="T9" fmla="*/ 64 h 55"/>
                  <a:gd name="T10" fmla="*/ 17 w 31"/>
                  <a:gd name="T11" fmla="*/ 66 h 55"/>
                  <a:gd name="T12" fmla="*/ 7 w 31"/>
                  <a:gd name="T13" fmla="*/ 56 h 55"/>
                  <a:gd name="T14" fmla="*/ 6 w 31"/>
                  <a:gd name="T15" fmla="*/ 47 h 55"/>
                  <a:gd name="T16" fmla="*/ 4 w 31"/>
                  <a:gd name="T17" fmla="*/ 37 h 55"/>
                  <a:gd name="T18" fmla="*/ 2 w 31"/>
                  <a:gd name="T19" fmla="*/ 31 h 55"/>
                  <a:gd name="T20" fmla="*/ 1 w 31"/>
                  <a:gd name="T21" fmla="*/ 24 h 55"/>
                  <a:gd name="T22" fmla="*/ 5 w 31"/>
                  <a:gd name="T23" fmla="*/ 31 h 55"/>
                  <a:gd name="T24" fmla="*/ 6 w 31"/>
                  <a:gd name="T25" fmla="*/ 19 h 55"/>
                  <a:gd name="T26" fmla="*/ 7 w 31"/>
                  <a:gd name="T27" fmla="*/ 10 h 55"/>
                  <a:gd name="T28" fmla="*/ 8 w 31"/>
                  <a:gd name="T29" fmla="*/ 6 h 55"/>
                  <a:gd name="T30" fmla="*/ 13 w 31"/>
                  <a:gd name="T31" fmla="*/ 8 h 55"/>
                  <a:gd name="T32" fmla="*/ 11 w 31"/>
                  <a:gd name="T33" fmla="*/ 4 h 55"/>
                  <a:gd name="T34" fmla="*/ 5 w 31"/>
                  <a:gd name="T35" fmla="*/ 1 h 55"/>
                  <a:gd name="T36" fmla="*/ 12 w 31"/>
                  <a:gd name="T37" fmla="*/ 1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55"/>
                  <a:gd name="T59" fmla="*/ 31 w 31"/>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55">
                    <a:moveTo>
                      <a:pt x="10" y="1"/>
                    </a:moveTo>
                    <a:cubicBezTo>
                      <a:pt x="15" y="7"/>
                      <a:pt x="18" y="13"/>
                      <a:pt x="22" y="20"/>
                    </a:cubicBezTo>
                    <a:cubicBezTo>
                      <a:pt x="25" y="25"/>
                      <a:pt x="29" y="31"/>
                      <a:pt x="30" y="37"/>
                    </a:cubicBezTo>
                    <a:cubicBezTo>
                      <a:pt x="31" y="41"/>
                      <a:pt x="29" y="46"/>
                      <a:pt x="27" y="49"/>
                    </a:cubicBezTo>
                    <a:cubicBezTo>
                      <a:pt x="25" y="51"/>
                      <a:pt x="22" y="52"/>
                      <a:pt x="19" y="53"/>
                    </a:cubicBezTo>
                    <a:cubicBezTo>
                      <a:pt x="17" y="54"/>
                      <a:pt x="15" y="55"/>
                      <a:pt x="14" y="55"/>
                    </a:cubicBezTo>
                    <a:cubicBezTo>
                      <a:pt x="10" y="54"/>
                      <a:pt x="8" y="50"/>
                      <a:pt x="6" y="47"/>
                    </a:cubicBezTo>
                    <a:cubicBezTo>
                      <a:pt x="5" y="45"/>
                      <a:pt x="6" y="41"/>
                      <a:pt x="5" y="39"/>
                    </a:cubicBezTo>
                    <a:cubicBezTo>
                      <a:pt x="5" y="36"/>
                      <a:pt x="4" y="34"/>
                      <a:pt x="3" y="31"/>
                    </a:cubicBezTo>
                    <a:cubicBezTo>
                      <a:pt x="3" y="30"/>
                      <a:pt x="2" y="28"/>
                      <a:pt x="2" y="26"/>
                    </a:cubicBezTo>
                    <a:cubicBezTo>
                      <a:pt x="2" y="24"/>
                      <a:pt x="0" y="22"/>
                      <a:pt x="1" y="20"/>
                    </a:cubicBezTo>
                    <a:cubicBezTo>
                      <a:pt x="3" y="22"/>
                      <a:pt x="2" y="27"/>
                      <a:pt x="4" y="26"/>
                    </a:cubicBezTo>
                    <a:cubicBezTo>
                      <a:pt x="4" y="22"/>
                      <a:pt x="4" y="19"/>
                      <a:pt x="5" y="16"/>
                    </a:cubicBezTo>
                    <a:cubicBezTo>
                      <a:pt x="5" y="14"/>
                      <a:pt x="6" y="11"/>
                      <a:pt x="6" y="8"/>
                    </a:cubicBezTo>
                    <a:cubicBezTo>
                      <a:pt x="7" y="7"/>
                      <a:pt x="7" y="6"/>
                      <a:pt x="7" y="5"/>
                    </a:cubicBezTo>
                    <a:cubicBezTo>
                      <a:pt x="9" y="5"/>
                      <a:pt x="11" y="8"/>
                      <a:pt x="11" y="7"/>
                    </a:cubicBezTo>
                    <a:cubicBezTo>
                      <a:pt x="12" y="5"/>
                      <a:pt x="10" y="4"/>
                      <a:pt x="9" y="3"/>
                    </a:cubicBezTo>
                    <a:cubicBezTo>
                      <a:pt x="7" y="2"/>
                      <a:pt x="6" y="2"/>
                      <a:pt x="4" y="1"/>
                    </a:cubicBezTo>
                    <a:cubicBezTo>
                      <a:pt x="7" y="0"/>
                      <a:pt x="9" y="0"/>
                      <a:pt x="10" y="1"/>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8" name="Freeform 2901"/>
              <p:cNvSpPr>
                <a:spLocks noChangeAspect="1"/>
              </p:cNvSpPr>
              <p:nvPr/>
            </p:nvSpPr>
            <p:spPr bwMode="auto">
              <a:xfrm>
                <a:off x="4279" y="2521"/>
                <a:ext cx="6" cy="10"/>
              </a:xfrm>
              <a:custGeom>
                <a:avLst/>
                <a:gdLst>
                  <a:gd name="T0" fmla="*/ 0 w 5"/>
                  <a:gd name="T1" fmla="*/ 1 h 8"/>
                  <a:gd name="T2" fmla="*/ 4 w 5"/>
                  <a:gd name="T3" fmla="*/ 1 h 8"/>
                  <a:gd name="T4" fmla="*/ 5 w 5"/>
                  <a:gd name="T5" fmla="*/ 9 h 8"/>
                  <a:gd name="T6" fmla="*/ 0 w 5"/>
                  <a:gd name="T7" fmla="*/ 6 h 8"/>
                  <a:gd name="T8" fmla="*/ 0 w 5"/>
                  <a:gd name="T9" fmla="*/ 1 h 8"/>
                  <a:gd name="T10" fmla="*/ 0 60000 65536"/>
                  <a:gd name="T11" fmla="*/ 0 60000 65536"/>
                  <a:gd name="T12" fmla="*/ 0 60000 65536"/>
                  <a:gd name="T13" fmla="*/ 0 60000 65536"/>
                  <a:gd name="T14" fmla="*/ 0 60000 65536"/>
                  <a:gd name="T15" fmla="*/ 0 w 5"/>
                  <a:gd name="T16" fmla="*/ 0 h 8"/>
                  <a:gd name="T17" fmla="*/ 5 w 5"/>
                  <a:gd name="T18" fmla="*/ 8 h 8"/>
                </a:gdLst>
                <a:ahLst/>
                <a:cxnLst>
                  <a:cxn ang="T10">
                    <a:pos x="T0" y="T1"/>
                  </a:cxn>
                  <a:cxn ang="T11">
                    <a:pos x="T2" y="T3"/>
                  </a:cxn>
                  <a:cxn ang="T12">
                    <a:pos x="T4" y="T5"/>
                  </a:cxn>
                  <a:cxn ang="T13">
                    <a:pos x="T6" y="T7"/>
                  </a:cxn>
                  <a:cxn ang="T14">
                    <a:pos x="T8" y="T9"/>
                  </a:cxn>
                </a:cxnLst>
                <a:rect l="T15" t="T16" r="T17" b="T18"/>
                <a:pathLst>
                  <a:path w="5" h="8">
                    <a:moveTo>
                      <a:pt x="0" y="1"/>
                    </a:moveTo>
                    <a:cubicBezTo>
                      <a:pt x="1" y="0"/>
                      <a:pt x="3" y="0"/>
                      <a:pt x="3" y="1"/>
                    </a:cubicBezTo>
                    <a:cubicBezTo>
                      <a:pt x="4" y="2"/>
                      <a:pt x="5" y="5"/>
                      <a:pt x="4" y="7"/>
                    </a:cubicBezTo>
                    <a:cubicBezTo>
                      <a:pt x="3" y="8"/>
                      <a:pt x="1" y="6"/>
                      <a:pt x="0" y="5"/>
                    </a:cubicBezTo>
                    <a:cubicBezTo>
                      <a:pt x="0" y="4"/>
                      <a:pt x="0" y="2"/>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399" name="Freeform 2902"/>
              <p:cNvSpPr>
                <a:spLocks noChangeAspect="1"/>
              </p:cNvSpPr>
              <p:nvPr/>
            </p:nvSpPr>
            <p:spPr bwMode="auto">
              <a:xfrm>
                <a:off x="4303" y="2545"/>
                <a:ext cx="172" cy="202"/>
              </a:xfrm>
              <a:custGeom>
                <a:avLst/>
                <a:gdLst>
                  <a:gd name="T0" fmla="*/ 11 w 143"/>
                  <a:gd name="T1" fmla="*/ 1 h 168"/>
                  <a:gd name="T2" fmla="*/ 37 w 143"/>
                  <a:gd name="T3" fmla="*/ 11 h 168"/>
                  <a:gd name="T4" fmla="*/ 45 w 143"/>
                  <a:gd name="T5" fmla="*/ 22 h 168"/>
                  <a:gd name="T6" fmla="*/ 48 w 143"/>
                  <a:gd name="T7" fmla="*/ 29 h 168"/>
                  <a:gd name="T8" fmla="*/ 59 w 143"/>
                  <a:gd name="T9" fmla="*/ 36 h 168"/>
                  <a:gd name="T10" fmla="*/ 79 w 143"/>
                  <a:gd name="T11" fmla="*/ 55 h 168"/>
                  <a:gd name="T12" fmla="*/ 88 w 143"/>
                  <a:gd name="T13" fmla="*/ 61 h 168"/>
                  <a:gd name="T14" fmla="*/ 90 w 143"/>
                  <a:gd name="T15" fmla="*/ 59 h 168"/>
                  <a:gd name="T16" fmla="*/ 100 w 143"/>
                  <a:gd name="T17" fmla="*/ 65 h 168"/>
                  <a:gd name="T18" fmla="*/ 107 w 143"/>
                  <a:gd name="T19" fmla="*/ 72 h 168"/>
                  <a:gd name="T20" fmla="*/ 113 w 143"/>
                  <a:gd name="T21" fmla="*/ 82 h 168"/>
                  <a:gd name="T22" fmla="*/ 124 w 143"/>
                  <a:gd name="T23" fmla="*/ 90 h 168"/>
                  <a:gd name="T24" fmla="*/ 137 w 143"/>
                  <a:gd name="T25" fmla="*/ 97 h 168"/>
                  <a:gd name="T26" fmla="*/ 136 w 143"/>
                  <a:gd name="T27" fmla="*/ 103 h 168"/>
                  <a:gd name="T28" fmla="*/ 136 w 143"/>
                  <a:gd name="T29" fmla="*/ 115 h 168"/>
                  <a:gd name="T30" fmla="*/ 148 w 143"/>
                  <a:gd name="T31" fmla="*/ 130 h 168"/>
                  <a:gd name="T32" fmla="*/ 150 w 143"/>
                  <a:gd name="T33" fmla="*/ 139 h 168"/>
                  <a:gd name="T34" fmla="*/ 171 w 143"/>
                  <a:gd name="T35" fmla="*/ 151 h 168"/>
                  <a:gd name="T36" fmla="*/ 166 w 143"/>
                  <a:gd name="T37" fmla="*/ 185 h 168"/>
                  <a:gd name="T38" fmla="*/ 158 w 143"/>
                  <a:gd name="T39" fmla="*/ 192 h 168"/>
                  <a:gd name="T40" fmla="*/ 148 w 143"/>
                  <a:gd name="T41" fmla="*/ 194 h 168"/>
                  <a:gd name="T42" fmla="*/ 141 w 143"/>
                  <a:gd name="T43" fmla="*/ 194 h 168"/>
                  <a:gd name="T44" fmla="*/ 109 w 143"/>
                  <a:gd name="T45" fmla="*/ 160 h 168"/>
                  <a:gd name="T46" fmla="*/ 96 w 143"/>
                  <a:gd name="T47" fmla="*/ 144 h 168"/>
                  <a:gd name="T48" fmla="*/ 90 w 143"/>
                  <a:gd name="T49" fmla="*/ 131 h 168"/>
                  <a:gd name="T50" fmla="*/ 78 w 143"/>
                  <a:gd name="T51" fmla="*/ 106 h 168"/>
                  <a:gd name="T52" fmla="*/ 75 w 143"/>
                  <a:gd name="T53" fmla="*/ 99 h 168"/>
                  <a:gd name="T54" fmla="*/ 65 w 143"/>
                  <a:gd name="T55" fmla="*/ 95 h 168"/>
                  <a:gd name="T56" fmla="*/ 58 w 143"/>
                  <a:gd name="T57" fmla="*/ 72 h 168"/>
                  <a:gd name="T58" fmla="*/ 55 w 143"/>
                  <a:gd name="T59" fmla="*/ 67 h 168"/>
                  <a:gd name="T60" fmla="*/ 43 w 143"/>
                  <a:gd name="T61" fmla="*/ 59 h 168"/>
                  <a:gd name="T62" fmla="*/ 30 w 143"/>
                  <a:gd name="T63" fmla="*/ 36 h 168"/>
                  <a:gd name="T64" fmla="*/ 7 w 143"/>
                  <a:gd name="T65" fmla="*/ 18 h 168"/>
                  <a:gd name="T66" fmla="*/ 1 w 143"/>
                  <a:gd name="T67" fmla="*/ 1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3"/>
                  <a:gd name="T103" fmla="*/ 0 h 168"/>
                  <a:gd name="T104" fmla="*/ 143 w 143"/>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3" h="168">
                    <a:moveTo>
                      <a:pt x="1" y="1"/>
                    </a:moveTo>
                    <a:cubicBezTo>
                      <a:pt x="3" y="0"/>
                      <a:pt x="6" y="0"/>
                      <a:pt x="9" y="1"/>
                    </a:cubicBezTo>
                    <a:cubicBezTo>
                      <a:pt x="11" y="2"/>
                      <a:pt x="11" y="6"/>
                      <a:pt x="13" y="7"/>
                    </a:cubicBezTo>
                    <a:cubicBezTo>
                      <a:pt x="19" y="9"/>
                      <a:pt x="26" y="7"/>
                      <a:pt x="31" y="9"/>
                    </a:cubicBezTo>
                    <a:cubicBezTo>
                      <a:pt x="34" y="10"/>
                      <a:pt x="36" y="12"/>
                      <a:pt x="37" y="15"/>
                    </a:cubicBezTo>
                    <a:cubicBezTo>
                      <a:pt x="38" y="16"/>
                      <a:pt x="36" y="17"/>
                      <a:pt x="37" y="18"/>
                    </a:cubicBezTo>
                    <a:cubicBezTo>
                      <a:pt x="38" y="20"/>
                      <a:pt x="41" y="20"/>
                      <a:pt x="42" y="21"/>
                    </a:cubicBezTo>
                    <a:cubicBezTo>
                      <a:pt x="42" y="22"/>
                      <a:pt x="39" y="23"/>
                      <a:pt x="40" y="24"/>
                    </a:cubicBezTo>
                    <a:cubicBezTo>
                      <a:pt x="42" y="25"/>
                      <a:pt x="46" y="24"/>
                      <a:pt x="48" y="26"/>
                    </a:cubicBezTo>
                    <a:cubicBezTo>
                      <a:pt x="49" y="27"/>
                      <a:pt x="48" y="29"/>
                      <a:pt x="49" y="30"/>
                    </a:cubicBezTo>
                    <a:cubicBezTo>
                      <a:pt x="52" y="33"/>
                      <a:pt x="56" y="34"/>
                      <a:pt x="59" y="36"/>
                    </a:cubicBezTo>
                    <a:cubicBezTo>
                      <a:pt x="62" y="39"/>
                      <a:pt x="63" y="44"/>
                      <a:pt x="66" y="46"/>
                    </a:cubicBezTo>
                    <a:cubicBezTo>
                      <a:pt x="67" y="47"/>
                      <a:pt x="67" y="43"/>
                      <a:pt x="68" y="44"/>
                    </a:cubicBezTo>
                    <a:cubicBezTo>
                      <a:pt x="70" y="45"/>
                      <a:pt x="71" y="49"/>
                      <a:pt x="73" y="51"/>
                    </a:cubicBezTo>
                    <a:cubicBezTo>
                      <a:pt x="73" y="52"/>
                      <a:pt x="75" y="54"/>
                      <a:pt x="76" y="54"/>
                    </a:cubicBezTo>
                    <a:cubicBezTo>
                      <a:pt x="77" y="53"/>
                      <a:pt x="74" y="50"/>
                      <a:pt x="75" y="49"/>
                    </a:cubicBezTo>
                    <a:cubicBezTo>
                      <a:pt x="75" y="48"/>
                      <a:pt x="77" y="47"/>
                      <a:pt x="79" y="48"/>
                    </a:cubicBezTo>
                    <a:cubicBezTo>
                      <a:pt x="81" y="49"/>
                      <a:pt x="82" y="52"/>
                      <a:pt x="83" y="54"/>
                    </a:cubicBezTo>
                    <a:cubicBezTo>
                      <a:pt x="84" y="55"/>
                      <a:pt x="82" y="58"/>
                      <a:pt x="83" y="59"/>
                    </a:cubicBezTo>
                    <a:cubicBezTo>
                      <a:pt x="85" y="60"/>
                      <a:pt x="87" y="59"/>
                      <a:pt x="89" y="60"/>
                    </a:cubicBezTo>
                    <a:cubicBezTo>
                      <a:pt x="90" y="60"/>
                      <a:pt x="91" y="61"/>
                      <a:pt x="91" y="61"/>
                    </a:cubicBezTo>
                    <a:cubicBezTo>
                      <a:pt x="93" y="64"/>
                      <a:pt x="92" y="67"/>
                      <a:pt x="94" y="68"/>
                    </a:cubicBezTo>
                    <a:cubicBezTo>
                      <a:pt x="96" y="70"/>
                      <a:pt x="100" y="70"/>
                      <a:pt x="102" y="71"/>
                    </a:cubicBezTo>
                    <a:cubicBezTo>
                      <a:pt x="103" y="72"/>
                      <a:pt x="102" y="74"/>
                      <a:pt x="103" y="75"/>
                    </a:cubicBezTo>
                    <a:cubicBezTo>
                      <a:pt x="104" y="76"/>
                      <a:pt x="106" y="74"/>
                      <a:pt x="108" y="75"/>
                    </a:cubicBezTo>
                    <a:cubicBezTo>
                      <a:pt x="110" y="77"/>
                      <a:pt x="114" y="78"/>
                      <a:pt x="114" y="81"/>
                    </a:cubicBezTo>
                    <a:cubicBezTo>
                      <a:pt x="115" y="83"/>
                      <a:pt x="111" y="82"/>
                      <a:pt x="110" y="84"/>
                    </a:cubicBezTo>
                    <a:cubicBezTo>
                      <a:pt x="109" y="85"/>
                      <a:pt x="113" y="85"/>
                      <a:pt x="113" y="86"/>
                    </a:cubicBezTo>
                    <a:cubicBezTo>
                      <a:pt x="112" y="89"/>
                      <a:pt x="108" y="90"/>
                      <a:pt x="108" y="93"/>
                    </a:cubicBezTo>
                    <a:cubicBezTo>
                      <a:pt x="108" y="95"/>
                      <a:pt x="111" y="95"/>
                      <a:pt x="113" y="96"/>
                    </a:cubicBezTo>
                    <a:cubicBezTo>
                      <a:pt x="115" y="97"/>
                      <a:pt x="118" y="96"/>
                      <a:pt x="120" y="98"/>
                    </a:cubicBezTo>
                    <a:cubicBezTo>
                      <a:pt x="122" y="101"/>
                      <a:pt x="121" y="105"/>
                      <a:pt x="123" y="108"/>
                    </a:cubicBezTo>
                    <a:cubicBezTo>
                      <a:pt x="124" y="110"/>
                      <a:pt x="127" y="110"/>
                      <a:pt x="128" y="112"/>
                    </a:cubicBezTo>
                    <a:cubicBezTo>
                      <a:pt x="128" y="114"/>
                      <a:pt x="124" y="115"/>
                      <a:pt x="125" y="116"/>
                    </a:cubicBezTo>
                    <a:cubicBezTo>
                      <a:pt x="128" y="118"/>
                      <a:pt x="133" y="116"/>
                      <a:pt x="136" y="118"/>
                    </a:cubicBezTo>
                    <a:cubicBezTo>
                      <a:pt x="139" y="119"/>
                      <a:pt x="141" y="123"/>
                      <a:pt x="142" y="126"/>
                    </a:cubicBezTo>
                    <a:cubicBezTo>
                      <a:pt x="143" y="129"/>
                      <a:pt x="140" y="131"/>
                      <a:pt x="139" y="134"/>
                    </a:cubicBezTo>
                    <a:cubicBezTo>
                      <a:pt x="138" y="141"/>
                      <a:pt x="139" y="148"/>
                      <a:pt x="138" y="154"/>
                    </a:cubicBezTo>
                    <a:cubicBezTo>
                      <a:pt x="137" y="158"/>
                      <a:pt x="138" y="162"/>
                      <a:pt x="136" y="165"/>
                    </a:cubicBezTo>
                    <a:cubicBezTo>
                      <a:pt x="134" y="166"/>
                      <a:pt x="133" y="160"/>
                      <a:pt x="131" y="160"/>
                    </a:cubicBezTo>
                    <a:cubicBezTo>
                      <a:pt x="129" y="159"/>
                      <a:pt x="131" y="164"/>
                      <a:pt x="130" y="164"/>
                    </a:cubicBezTo>
                    <a:cubicBezTo>
                      <a:pt x="128" y="165"/>
                      <a:pt x="125" y="160"/>
                      <a:pt x="123" y="161"/>
                    </a:cubicBezTo>
                    <a:cubicBezTo>
                      <a:pt x="121" y="162"/>
                      <a:pt x="125" y="168"/>
                      <a:pt x="123" y="168"/>
                    </a:cubicBezTo>
                    <a:cubicBezTo>
                      <a:pt x="120" y="167"/>
                      <a:pt x="119" y="163"/>
                      <a:pt x="117" y="161"/>
                    </a:cubicBezTo>
                    <a:cubicBezTo>
                      <a:pt x="112" y="156"/>
                      <a:pt x="107" y="153"/>
                      <a:pt x="102" y="148"/>
                    </a:cubicBezTo>
                    <a:cubicBezTo>
                      <a:pt x="98" y="143"/>
                      <a:pt x="95" y="138"/>
                      <a:pt x="91" y="133"/>
                    </a:cubicBezTo>
                    <a:cubicBezTo>
                      <a:pt x="90" y="132"/>
                      <a:pt x="87" y="132"/>
                      <a:pt x="86" y="131"/>
                    </a:cubicBezTo>
                    <a:cubicBezTo>
                      <a:pt x="84" y="127"/>
                      <a:pt x="83" y="123"/>
                      <a:pt x="80" y="120"/>
                    </a:cubicBezTo>
                    <a:cubicBezTo>
                      <a:pt x="79" y="117"/>
                      <a:pt x="76" y="115"/>
                      <a:pt x="75" y="113"/>
                    </a:cubicBezTo>
                    <a:cubicBezTo>
                      <a:pt x="74" y="112"/>
                      <a:pt x="75" y="110"/>
                      <a:pt x="75" y="109"/>
                    </a:cubicBezTo>
                    <a:cubicBezTo>
                      <a:pt x="74" y="106"/>
                      <a:pt x="73" y="103"/>
                      <a:pt x="71" y="99"/>
                    </a:cubicBezTo>
                    <a:cubicBezTo>
                      <a:pt x="69" y="95"/>
                      <a:pt x="68" y="91"/>
                      <a:pt x="65" y="88"/>
                    </a:cubicBezTo>
                    <a:cubicBezTo>
                      <a:pt x="64" y="87"/>
                      <a:pt x="62" y="88"/>
                      <a:pt x="62" y="87"/>
                    </a:cubicBezTo>
                    <a:cubicBezTo>
                      <a:pt x="61" y="86"/>
                      <a:pt x="62" y="83"/>
                      <a:pt x="62" y="82"/>
                    </a:cubicBezTo>
                    <a:cubicBezTo>
                      <a:pt x="61" y="80"/>
                      <a:pt x="59" y="79"/>
                      <a:pt x="57" y="78"/>
                    </a:cubicBezTo>
                    <a:cubicBezTo>
                      <a:pt x="56" y="78"/>
                      <a:pt x="55" y="80"/>
                      <a:pt x="54" y="79"/>
                    </a:cubicBezTo>
                    <a:cubicBezTo>
                      <a:pt x="53" y="78"/>
                      <a:pt x="54" y="75"/>
                      <a:pt x="54" y="74"/>
                    </a:cubicBezTo>
                    <a:cubicBezTo>
                      <a:pt x="52" y="69"/>
                      <a:pt x="50" y="65"/>
                      <a:pt x="48" y="60"/>
                    </a:cubicBezTo>
                    <a:cubicBezTo>
                      <a:pt x="48" y="59"/>
                      <a:pt x="50" y="58"/>
                      <a:pt x="49" y="57"/>
                    </a:cubicBezTo>
                    <a:cubicBezTo>
                      <a:pt x="49" y="56"/>
                      <a:pt x="47" y="57"/>
                      <a:pt x="46" y="56"/>
                    </a:cubicBezTo>
                    <a:cubicBezTo>
                      <a:pt x="44" y="54"/>
                      <a:pt x="42" y="52"/>
                      <a:pt x="40" y="50"/>
                    </a:cubicBezTo>
                    <a:cubicBezTo>
                      <a:pt x="39" y="50"/>
                      <a:pt x="37" y="51"/>
                      <a:pt x="36" y="49"/>
                    </a:cubicBezTo>
                    <a:cubicBezTo>
                      <a:pt x="35" y="48"/>
                      <a:pt x="36" y="45"/>
                      <a:pt x="35" y="43"/>
                    </a:cubicBezTo>
                    <a:cubicBezTo>
                      <a:pt x="33" y="38"/>
                      <a:pt x="29" y="34"/>
                      <a:pt x="25" y="30"/>
                    </a:cubicBezTo>
                    <a:cubicBezTo>
                      <a:pt x="23" y="28"/>
                      <a:pt x="20" y="28"/>
                      <a:pt x="18" y="27"/>
                    </a:cubicBezTo>
                    <a:cubicBezTo>
                      <a:pt x="13" y="23"/>
                      <a:pt x="9" y="20"/>
                      <a:pt x="6" y="15"/>
                    </a:cubicBezTo>
                    <a:cubicBezTo>
                      <a:pt x="4" y="12"/>
                      <a:pt x="3" y="9"/>
                      <a:pt x="2" y="5"/>
                    </a:cubicBezTo>
                    <a:cubicBezTo>
                      <a:pt x="1" y="4"/>
                      <a:pt x="0" y="2"/>
                      <a:pt x="1" y="1"/>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0" name="Freeform 2903"/>
              <p:cNvSpPr>
                <a:spLocks noChangeAspect="1"/>
              </p:cNvSpPr>
              <p:nvPr/>
            </p:nvSpPr>
            <p:spPr bwMode="auto">
              <a:xfrm>
                <a:off x="4409" y="2612"/>
                <a:ext cx="20" cy="16"/>
              </a:xfrm>
              <a:custGeom>
                <a:avLst/>
                <a:gdLst>
                  <a:gd name="T0" fmla="*/ 2 w 17"/>
                  <a:gd name="T1" fmla="*/ 1 h 13"/>
                  <a:gd name="T2" fmla="*/ 13 w 17"/>
                  <a:gd name="T3" fmla="*/ 5 h 13"/>
                  <a:gd name="T4" fmla="*/ 13 w 17"/>
                  <a:gd name="T5" fmla="*/ 11 h 13"/>
                  <a:gd name="T6" fmla="*/ 20 w 17"/>
                  <a:gd name="T7" fmla="*/ 14 h 13"/>
                  <a:gd name="T8" fmla="*/ 18 w 17"/>
                  <a:gd name="T9" fmla="*/ 16 h 13"/>
                  <a:gd name="T10" fmla="*/ 8 w 17"/>
                  <a:gd name="T11" fmla="*/ 14 h 13"/>
                  <a:gd name="T12" fmla="*/ 7 w 17"/>
                  <a:gd name="T13" fmla="*/ 6 h 13"/>
                  <a:gd name="T14" fmla="*/ 2 w 17"/>
                  <a:gd name="T15" fmla="*/ 1 h 13"/>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3"/>
                  <a:gd name="T26" fmla="*/ 17 w 17"/>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3">
                    <a:moveTo>
                      <a:pt x="2" y="1"/>
                    </a:moveTo>
                    <a:cubicBezTo>
                      <a:pt x="5" y="0"/>
                      <a:pt x="8" y="2"/>
                      <a:pt x="11" y="4"/>
                    </a:cubicBezTo>
                    <a:cubicBezTo>
                      <a:pt x="12" y="5"/>
                      <a:pt x="10" y="8"/>
                      <a:pt x="11" y="9"/>
                    </a:cubicBezTo>
                    <a:cubicBezTo>
                      <a:pt x="12" y="10"/>
                      <a:pt x="15" y="9"/>
                      <a:pt x="17" y="11"/>
                    </a:cubicBezTo>
                    <a:cubicBezTo>
                      <a:pt x="17" y="11"/>
                      <a:pt x="16" y="13"/>
                      <a:pt x="15" y="13"/>
                    </a:cubicBezTo>
                    <a:cubicBezTo>
                      <a:pt x="12" y="13"/>
                      <a:pt x="9" y="12"/>
                      <a:pt x="7" y="11"/>
                    </a:cubicBezTo>
                    <a:cubicBezTo>
                      <a:pt x="6" y="9"/>
                      <a:pt x="7" y="6"/>
                      <a:pt x="6" y="5"/>
                    </a:cubicBezTo>
                    <a:cubicBezTo>
                      <a:pt x="5" y="3"/>
                      <a:pt x="0"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1" name="Freeform 2904"/>
              <p:cNvSpPr>
                <a:spLocks noChangeAspect="1"/>
              </p:cNvSpPr>
              <p:nvPr/>
            </p:nvSpPr>
            <p:spPr bwMode="auto">
              <a:xfrm>
                <a:off x="4404" y="2607"/>
                <a:ext cx="5" cy="8"/>
              </a:xfrm>
              <a:custGeom>
                <a:avLst/>
                <a:gdLst>
                  <a:gd name="T0" fmla="*/ 3 w 4"/>
                  <a:gd name="T1" fmla="*/ 0 h 6"/>
                  <a:gd name="T2" fmla="*/ 5 w 4"/>
                  <a:gd name="T3" fmla="*/ 3 h 6"/>
                  <a:gd name="T4" fmla="*/ 3 w 4"/>
                  <a:gd name="T5" fmla="*/ 7 h 6"/>
                  <a:gd name="T6" fmla="*/ 0 w 4"/>
                  <a:gd name="T7" fmla="*/ 4 h 6"/>
                  <a:gd name="T8" fmla="*/ 3 w 4"/>
                  <a:gd name="T9" fmla="*/ 0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2" y="0"/>
                    </a:moveTo>
                    <a:cubicBezTo>
                      <a:pt x="3" y="0"/>
                      <a:pt x="4" y="1"/>
                      <a:pt x="4" y="2"/>
                    </a:cubicBezTo>
                    <a:cubicBezTo>
                      <a:pt x="4" y="3"/>
                      <a:pt x="3" y="5"/>
                      <a:pt x="2" y="5"/>
                    </a:cubicBezTo>
                    <a:cubicBezTo>
                      <a:pt x="1" y="6"/>
                      <a:pt x="0" y="4"/>
                      <a:pt x="0" y="3"/>
                    </a:cubicBezTo>
                    <a:cubicBezTo>
                      <a:pt x="0" y="2"/>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2" name="Freeform 2905"/>
              <p:cNvSpPr>
                <a:spLocks noChangeAspect="1"/>
              </p:cNvSpPr>
              <p:nvPr/>
            </p:nvSpPr>
            <p:spPr bwMode="auto">
              <a:xfrm>
                <a:off x="4459" y="2667"/>
                <a:ext cx="28" cy="29"/>
              </a:xfrm>
              <a:custGeom>
                <a:avLst/>
                <a:gdLst>
                  <a:gd name="T0" fmla="*/ 13 w 23"/>
                  <a:gd name="T1" fmla="*/ 1 h 24"/>
                  <a:gd name="T2" fmla="*/ 18 w 23"/>
                  <a:gd name="T3" fmla="*/ 17 h 24"/>
                  <a:gd name="T4" fmla="*/ 24 w 23"/>
                  <a:gd name="T5" fmla="*/ 21 h 24"/>
                  <a:gd name="T6" fmla="*/ 26 w 23"/>
                  <a:gd name="T7" fmla="*/ 29 h 24"/>
                  <a:gd name="T8" fmla="*/ 12 w 23"/>
                  <a:gd name="T9" fmla="*/ 21 h 24"/>
                  <a:gd name="T10" fmla="*/ 10 w 23"/>
                  <a:gd name="T11" fmla="*/ 12 h 24"/>
                  <a:gd name="T12" fmla="*/ 0 w 23"/>
                  <a:gd name="T13" fmla="*/ 11 h 24"/>
                  <a:gd name="T14" fmla="*/ 6 w 23"/>
                  <a:gd name="T15" fmla="*/ 4 h 24"/>
                  <a:gd name="T16" fmla="*/ 11 w 23"/>
                  <a:gd name="T17" fmla="*/ 4 h 24"/>
                  <a:gd name="T18" fmla="*/ 13 w 23"/>
                  <a:gd name="T19" fmla="*/ 1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24"/>
                  <a:gd name="T32" fmla="*/ 23 w 23"/>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24">
                    <a:moveTo>
                      <a:pt x="11" y="1"/>
                    </a:moveTo>
                    <a:cubicBezTo>
                      <a:pt x="13" y="5"/>
                      <a:pt x="13" y="10"/>
                      <a:pt x="15" y="14"/>
                    </a:cubicBezTo>
                    <a:cubicBezTo>
                      <a:pt x="16" y="16"/>
                      <a:pt x="20" y="15"/>
                      <a:pt x="20" y="17"/>
                    </a:cubicBezTo>
                    <a:cubicBezTo>
                      <a:pt x="22" y="19"/>
                      <a:pt x="23" y="24"/>
                      <a:pt x="21" y="24"/>
                    </a:cubicBezTo>
                    <a:cubicBezTo>
                      <a:pt x="17" y="24"/>
                      <a:pt x="13" y="20"/>
                      <a:pt x="10" y="17"/>
                    </a:cubicBezTo>
                    <a:cubicBezTo>
                      <a:pt x="9" y="16"/>
                      <a:pt x="10" y="12"/>
                      <a:pt x="8" y="10"/>
                    </a:cubicBezTo>
                    <a:cubicBezTo>
                      <a:pt x="6" y="8"/>
                      <a:pt x="1" y="11"/>
                      <a:pt x="0" y="9"/>
                    </a:cubicBezTo>
                    <a:cubicBezTo>
                      <a:pt x="0" y="6"/>
                      <a:pt x="3" y="4"/>
                      <a:pt x="5" y="3"/>
                    </a:cubicBezTo>
                    <a:cubicBezTo>
                      <a:pt x="6" y="2"/>
                      <a:pt x="8" y="4"/>
                      <a:pt x="9" y="3"/>
                    </a:cubicBezTo>
                    <a:cubicBezTo>
                      <a:pt x="10" y="3"/>
                      <a:pt x="11" y="0"/>
                      <a:pt x="1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3" name="Freeform 2906"/>
              <p:cNvSpPr>
                <a:spLocks noChangeAspect="1"/>
              </p:cNvSpPr>
              <p:nvPr/>
            </p:nvSpPr>
            <p:spPr bwMode="auto">
              <a:xfrm>
                <a:off x="4497" y="2684"/>
                <a:ext cx="13" cy="16"/>
              </a:xfrm>
              <a:custGeom>
                <a:avLst/>
                <a:gdLst>
                  <a:gd name="T0" fmla="*/ 4 w 11"/>
                  <a:gd name="T1" fmla="*/ 2 h 13"/>
                  <a:gd name="T2" fmla="*/ 12 w 11"/>
                  <a:gd name="T3" fmla="*/ 7 h 13"/>
                  <a:gd name="T4" fmla="*/ 6 w 11"/>
                  <a:gd name="T5" fmla="*/ 15 h 13"/>
                  <a:gd name="T6" fmla="*/ 5 w 11"/>
                  <a:gd name="T7" fmla="*/ 11 h 13"/>
                  <a:gd name="T8" fmla="*/ 1 w 11"/>
                  <a:gd name="T9" fmla="*/ 15 h 13"/>
                  <a:gd name="T10" fmla="*/ 4 w 11"/>
                  <a:gd name="T11" fmla="*/ 2 h 13"/>
                  <a:gd name="T12" fmla="*/ 0 60000 65536"/>
                  <a:gd name="T13" fmla="*/ 0 60000 65536"/>
                  <a:gd name="T14" fmla="*/ 0 60000 65536"/>
                  <a:gd name="T15" fmla="*/ 0 60000 65536"/>
                  <a:gd name="T16" fmla="*/ 0 60000 65536"/>
                  <a:gd name="T17" fmla="*/ 0 60000 65536"/>
                  <a:gd name="T18" fmla="*/ 0 w 11"/>
                  <a:gd name="T19" fmla="*/ 0 h 13"/>
                  <a:gd name="T20" fmla="*/ 11 w 1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1" h="13">
                    <a:moveTo>
                      <a:pt x="3" y="2"/>
                    </a:moveTo>
                    <a:cubicBezTo>
                      <a:pt x="5" y="0"/>
                      <a:pt x="9" y="3"/>
                      <a:pt x="10" y="6"/>
                    </a:cubicBezTo>
                    <a:cubicBezTo>
                      <a:pt x="11" y="9"/>
                      <a:pt x="8" y="11"/>
                      <a:pt x="5" y="12"/>
                    </a:cubicBezTo>
                    <a:cubicBezTo>
                      <a:pt x="4" y="13"/>
                      <a:pt x="5" y="10"/>
                      <a:pt x="4" y="9"/>
                    </a:cubicBezTo>
                    <a:cubicBezTo>
                      <a:pt x="3" y="9"/>
                      <a:pt x="1" y="13"/>
                      <a:pt x="1" y="12"/>
                    </a:cubicBezTo>
                    <a:cubicBezTo>
                      <a:pt x="0" y="8"/>
                      <a:pt x="0" y="3"/>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4" name="Freeform 2907"/>
              <p:cNvSpPr>
                <a:spLocks noChangeAspect="1"/>
              </p:cNvSpPr>
              <p:nvPr/>
            </p:nvSpPr>
            <p:spPr bwMode="auto">
              <a:xfrm>
                <a:off x="4312" y="2593"/>
                <a:ext cx="15" cy="11"/>
              </a:xfrm>
              <a:custGeom>
                <a:avLst/>
                <a:gdLst>
                  <a:gd name="T0" fmla="*/ 5 w 13"/>
                  <a:gd name="T1" fmla="*/ 0 h 9"/>
                  <a:gd name="T2" fmla="*/ 10 w 13"/>
                  <a:gd name="T3" fmla="*/ 6 h 9"/>
                  <a:gd name="T4" fmla="*/ 15 w 13"/>
                  <a:gd name="T5" fmla="*/ 7 h 9"/>
                  <a:gd name="T6" fmla="*/ 12 w 13"/>
                  <a:gd name="T7" fmla="*/ 11 h 9"/>
                  <a:gd name="T8" fmla="*/ 7 w 13"/>
                  <a:gd name="T9" fmla="*/ 7 h 9"/>
                  <a:gd name="T10" fmla="*/ 0 w 13"/>
                  <a:gd name="T11" fmla="*/ 5 h 9"/>
                  <a:gd name="T12" fmla="*/ 5 w 13"/>
                  <a:gd name="T13" fmla="*/ 0 h 9"/>
                  <a:gd name="T14" fmla="*/ 0 60000 65536"/>
                  <a:gd name="T15" fmla="*/ 0 60000 65536"/>
                  <a:gd name="T16" fmla="*/ 0 60000 65536"/>
                  <a:gd name="T17" fmla="*/ 0 60000 65536"/>
                  <a:gd name="T18" fmla="*/ 0 60000 65536"/>
                  <a:gd name="T19" fmla="*/ 0 60000 65536"/>
                  <a:gd name="T20" fmla="*/ 0 60000 65536"/>
                  <a:gd name="T21" fmla="*/ 0 w 13"/>
                  <a:gd name="T22" fmla="*/ 0 h 9"/>
                  <a:gd name="T23" fmla="*/ 13 w 13"/>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9">
                    <a:moveTo>
                      <a:pt x="4" y="0"/>
                    </a:moveTo>
                    <a:cubicBezTo>
                      <a:pt x="6" y="0"/>
                      <a:pt x="7" y="4"/>
                      <a:pt x="9" y="5"/>
                    </a:cubicBezTo>
                    <a:cubicBezTo>
                      <a:pt x="10" y="6"/>
                      <a:pt x="12" y="5"/>
                      <a:pt x="13" y="6"/>
                    </a:cubicBezTo>
                    <a:cubicBezTo>
                      <a:pt x="13" y="7"/>
                      <a:pt x="12" y="9"/>
                      <a:pt x="10" y="9"/>
                    </a:cubicBezTo>
                    <a:cubicBezTo>
                      <a:pt x="9" y="9"/>
                      <a:pt x="8" y="6"/>
                      <a:pt x="6" y="6"/>
                    </a:cubicBezTo>
                    <a:cubicBezTo>
                      <a:pt x="4" y="5"/>
                      <a:pt x="1" y="6"/>
                      <a:pt x="0" y="4"/>
                    </a:cubicBezTo>
                    <a:cubicBezTo>
                      <a:pt x="0" y="3"/>
                      <a:pt x="2"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5" name="Freeform 2908"/>
              <p:cNvSpPr>
                <a:spLocks noChangeAspect="1"/>
              </p:cNvSpPr>
              <p:nvPr/>
            </p:nvSpPr>
            <p:spPr bwMode="auto">
              <a:xfrm>
                <a:off x="4334" y="2616"/>
                <a:ext cx="16" cy="20"/>
              </a:xfrm>
              <a:custGeom>
                <a:avLst/>
                <a:gdLst>
                  <a:gd name="T0" fmla="*/ 7 w 13"/>
                  <a:gd name="T1" fmla="*/ 1 h 17"/>
                  <a:gd name="T2" fmla="*/ 14 w 13"/>
                  <a:gd name="T3" fmla="*/ 9 h 17"/>
                  <a:gd name="T4" fmla="*/ 12 w 13"/>
                  <a:gd name="T5" fmla="*/ 19 h 17"/>
                  <a:gd name="T6" fmla="*/ 7 w 13"/>
                  <a:gd name="T7" fmla="*/ 12 h 17"/>
                  <a:gd name="T8" fmla="*/ 0 w 13"/>
                  <a:gd name="T9" fmla="*/ 2 h 17"/>
                  <a:gd name="T10" fmla="*/ 6 w 13"/>
                  <a:gd name="T11" fmla="*/ 2 h 17"/>
                  <a:gd name="T12" fmla="*/ 7 w 13"/>
                  <a:gd name="T13" fmla="*/ 1 h 17"/>
                  <a:gd name="T14" fmla="*/ 0 60000 65536"/>
                  <a:gd name="T15" fmla="*/ 0 60000 65536"/>
                  <a:gd name="T16" fmla="*/ 0 60000 65536"/>
                  <a:gd name="T17" fmla="*/ 0 60000 65536"/>
                  <a:gd name="T18" fmla="*/ 0 60000 65536"/>
                  <a:gd name="T19" fmla="*/ 0 60000 65536"/>
                  <a:gd name="T20" fmla="*/ 0 60000 65536"/>
                  <a:gd name="T21" fmla="*/ 0 w 13"/>
                  <a:gd name="T22" fmla="*/ 0 h 17"/>
                  <a:gd name="T23" fmla="*/ 13 w 13"/>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7">
                    <a:moveTo>
                      <a:pt x="6" y="1"/>
                    </a:moveTo>
                    <a:cubicBezTo>
                      <a:pt x="9" y="2"/>
                      <a:pt x="11" y="5"/>
                      <a:pt x="11" y="8"/>
                    </a:cubicBezTo>
                    <a:cubicBezTo>
                      <a:pt x="12" y="10"/>
                      <a:pt x="13" y="15"/>
                      <a:pt x="10" y="16"/>
                    </a:cubicBezTo>
                    <a:cubicBezTo>
                      <a:pt x="8" y="17"/>
                      <a:pt x="7" y="12"/>
                      <a:pt x="6" y="10"/>
                    </a:cubicBezTo>
                    <a:cubicBezTo>
                      <a:pt x="4" y="7"/>
                      <a:pt x="1" y="5"/>
                      <a:pt x="0" y="2"/>
                    </a:cubicBezTo>
                    <a:cubicBezTo>
                      <a:pt x="0" y="1"/>
                      <a:pt x="3" y="2"/>
                      <a:pt x="5" y="2"/>
                    </a:cubicBezTo>
                    <a:cubicBezTo>
                      <a:pt x="5" y="2"/>
                      <a:pt x="6"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6" name="Freeform 2909"/>
              <p:cNvSpPr>
                <a:spLocks noChangeAspect="1"/>
              </p:cNvSpPr>
              <p:nvPr/>
            </p:nvSpPr>
            <p:spPr bwMode="auto">
              <a:xfrm>
                <a:off x="4360" y="2659"/>
                <a:ext cx="10" cy="16"/>
              </a:xfrm>
              <a:custGeom>
                <a:avLst/>
                <a:gdLst>
                  <a:gd name="T0" fmla="*/ 1 w 9"/>
                  <a:gd name="T1" fmla="*/ 1 h 13"/>
                  <a:gd name="T2" fmla="*/ 9 w 9"/>
                  <a:gd name="T3" fmla="*/ 12 h 13"/>
                  <a:gd name="T4" fmla="*/ 8 w 9"/>
                  <a:gd name="T5" fmla="*/ 15 h 13"/>
                  <a:gd name="T6" fmla="*/ 2 w 9"/>
                  <a:gd name="T7" fmla="*/ 10 h 13"/>
                  <a:gd name="T8" fmla="*/ 1 w 9"/>
                  <a:gd name="T9" fmla="*/ 4 h 13"/>
                  <a:gd name="T10" fmla="*/ 1 w 9"/>
                  <a:gd name="T11" fmla="*/ 1 h 13"/>
                  <a:gd name="T12" fmla="*/ 0 60000 65536"/>
                  <a:gd name="T13" fmla="*/ 0 60000 65536"/>
                  <a:gd name="T14" fmla="*/ 0 60000 65536"/>
                  <a:gd name="T15" fmla="*/ 0 60000 65536"/>
                  <a:gd name="T16" fmla="*/ 0 60000 65536"/>
                  <a:gd name="T17" fmla="*/ 0 60000 65536"/>
                  <a:gd name="T18" fmla="*/ 0 w 9"/>
                  <a:gd name="T19" fmla="*/ 0 h 13"/>
                  <a:gd name="T20" fmla="*/ 9 w 9"/>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9" h="13">
                    <a:moveTo>
                      <a:pt x="1" y="1"/>
                    </a:moveTo>
                    <a:cubicBezTo>
                      <a:pt x="4" y="3"/>
                      <a:pt x="6" y="7"/>
                      <a:pt x="8" y="10"/>
                    </a:cubicBezTo>
                    <a:cubicBezTo>
                      <a:pt x="9" y="11"/>
                      <a:pt x="8" y="13"/>
                      <a:pt x="7" y="12"/>
                    </a:cubicBezTo>
                    <a:cubicBezTo>
                      <a:pt x="5" y="12"/>
                      <a:pt x="4" y="10"/>
                      <a:pt x="2" y="8"/>
                    </a:cubicBezTo>
                    <a:cubicBezTo>
                      <a:pt x="1" y="7"/>
                      <a:pt x="1" y="5"/>
                      <a:pt x="1" y="3"/>
                    </a:cubicBezTo>
                    <a:cubicBezTo>
                      <a:pt x="0" y="2"/>
                      <a:pt x="0"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7" name="Oval 2910"/>
              <p:cNvSpPr>
                <a:spLocks noChangeAspect="1" noChangeArrowheads="1"/>
              </p:cNvSpPr>
              <p:nvPr/>
            </p:nvSpPr>
            <p:spPr bwMode="auto">
              <a:xfrm>
                <a:off x="4447" y="2649"/>
                <a:ext cx="5" cy="5"/>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8" name="Freeform 2911"/>
              <p:cNvSpPr>
                <a:spLocks noChangeAspect="1"/>
              </p:cNvSpPr>
              <p:nvPr/>
            </p:nvSpPr>
            <p:spPr bwMode="auto">
              <a:xfrm>
                <a:off x="4384" y="2693"/>
                <a:ext cx="6" cy="8"/>
              </a:xfrm>
              <a:custGeom>
                <a:avLst/>
                <a:gdLst>
                  <a:gd name="T0" fmla="*/ 5 w 5"/>
                  <a:gd name="T1" fmla="*/ 3 h 7"/>
                  <a:gd name="T2" fmla="*/ 5 w 5"/>
                  <a:gd name="T3" fmla="*/ 7 h 7"/>
                  <a:gd name="T4" fmla="*/ 1 w 5"/>
                  <a:gd name="T5" fmla="*/ 5 h 7"/>
                  <a:gd name="T6" fmla="*/ 1 w 5"/>
                  <a:gd name="T7" fmla="*/ 0 h 7"/>
                  <a:gd name="T8" fmla="*/ 5 w 5"/>
                  <a:gd name="T9" fmla="*/ 3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4" y="3"/>
                    </a:moveTo>
                    <a:cubicBezTo>
                      <a:pt x="4" y="4"/>
                      <a:pt x="5" y="6"/>
                      <a:pt x="4" y="6"/>
                    </a:cubicBezTo>
                    <a:cubicBezTo>
                      <a:pt x="3" y="7"/>
                      <a:pt x="2" y="5"/>
                      <a:pt x="1" y="4"/>
                    </a:cubicBezTo>
                    <a:cubicBezTo>
                      <a:pt x="1" y="3"/>
                      <a:pt x="0" y="1"/>
                      <a:pt x="1" y="0"/>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09" name="Freeform 2912"/>
              <p:cNvSpPr>
                <a:spLocks noChangeAspect="1"/>
              </p:cNvSpPr>
              <p:nvPr/>
            </p:nvSpPr>
            <p:spPr bwMode="auto">
              <a:xfrm>
                <a:off x="4378" y="2684"/>
                <a:ext cx="6" cy="7"/>
              </a:xfrm>
              <a:custGeom>
                <a:avLst/>
                <a:gdLst>
                  <a:gd name="T0" fmla="*/ 5 w 5"/>
                  <a:gd name="T1" fmla="*/ 4 h 6"/>
                  <a:gd name="T2" fmla="*/ 5 w 5"/>
                  <a:gd name="T3" fmla="*/ 7 h 6"/>
                  <a:gd name="T4" fmla="*/ 2 w 5"/>
                  <a:gd name="T5" fmla="*/ 5 h 6"/>
                  <a:gd name="T6" fmla="*/ 1 w 5"/>
                  <a:gd name="T7" fmla="*/ 1 h 6"/>
                  <a:gd name="T8" fmla="*/ 5 w 5"/>
                  <a:gd name="T9" fmla="*/ 4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4" y="3"/>
                    </a:moveTo>
                    <a:cubicBezTo>
                      <a:pt x="4" y="4"/>
                      <a:pt x="5" y="5"/>
                      <a:pt x="4" y="6"/>
                    </a:cubicBezTo>
                    <a:cubicBezTo>
                      <a:pt x="3" y="6"/>
                      <a:pt x="2" y="5"/>
                      <a:pt x="2" y="4"/>
                    </a:cubicBezTo>
                    <a:cubicBezTo>
                      <a:pt x="1" y="3"/>
                      <a:pt x="0" y="1"/>
                      <a:pt x="1" y="1"/>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0" name="Freeform 2913"/>
              <p:cNvSpPr>
                <a:spLocks noChangeAspect="1"/>
              </p:cNvSpPr>
              <p:nvPr/>
            </p:nvSpPr>
            <p:spPr bwMode="auto">
              <a:xfrm>
                <a:off x="4373" y="2679"/>
                <a:ext cx="5" cy="5"/>
              </a:xfrm>
              <a:custGeom>
                <a:avLst/>
                <a:gdLst>
                  <a:gd name="T0" fmla="*/ 4 w 4"/>
                  <a:gd name="T1" fmla="*/ 3 h 4"/>
                  <a:gd name="T2" fmla="*/ 4 w 4"/>
                  <a:gd name="T3" fmla="*/ 5 h 4"/>
                  <a:gd name="T4" fmla="*/ 1 w 4"/>
                  <a:gd name="T5" fmla="*/ 4 h 4"/>
                  <a:gd name="T6" fmla="*/ 1 w 4"/>
                  <a:gd name="T7" fmla="*/ 0 h 4"/>
                  <a:gd name="T8" fmla="*/ 4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3"/>
                      <a:pt x="4" y="4"/>
                      <a:pt x="3" y="4"/>
                    </a:cubicBezTo>
                    <a:cubicBezTo>
                      <a:pt x="2" y="4"/>
                      <a:pt x="1" y="3"/>
                      <a:pt x="1" y="3"/>
                    </a:cubicBezTo>
                    <a:cubicBezTo>
                      <a:pt x="1" y="2"/>
                      <a:pt x="0" y="0"/>
                      <a:pt x="1" y="0"/>
                    </a:cubicBezTo>
                    <a:cubicBezTo>
                      <a:pt x="2"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1" name="Freeform 2914"/>
              <p:cNvSpPr>
                <a:spLocks noChangeAspect="1"/>
              </p:cNvSpPr>
              <p:nvPr/>
            </p:nvSpPr>
            <p:spPr bwMode="auto">
              <a:xfrm>
                <a:off x="4338" y="2604"/>
                <a:ext cx="4" cy="3"/>
              </a:xfrm>
              <a:custGeom>
                <a:avLst/>
                <a:gdLst>
                  <a:gd name="T0" fmla="*/ 3 w 3"/>
                  <a:gd name="T1" fmla="*/ 1 h 3"/>
                  <a:gd name="T2" fmla="*/ 4 w 3"/>
                  <a:gd name="T3" fmla="*/ 3 h 3"/>
                  <a:gd name="T4" fmla="*/ 1 w 3"/>
                  <a:gd name="T5" fmla="*/ 2 h 3"/>
                  <a:gd name="T6" fmla="*/ 0 w 3"/>
                  <a:gd name="T7" fmla="*/ 0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3"/>
                      <a:pt x="3" y="3"/>
                    </a:cubicBezTo>
                    <a:cubicBezTo>
                      <a:pt x="2" y="3"/>
                      <a:pt x="1" y="3"/>
                      <a:pt x="1" y="2"/>
                    </a:cubicBezTo>
                    <a:cubicBezTo>
                      <a:pt x="0" y="2"/>
                      <a:pt x="0" y="1"/>
                      <a:pt x="0"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2" name="Freeform 2915"/>
              <p:cNvSpPr>
                <a:spLocks noChangeAspect="1"/>
              </p:cNvSpPr>
              <p:nvPr/>
            </p:nvSpPr>
            <p:spPr bwMode="auto">
              <a:xfrm>
                <a:off x="4452" y="2642"/>
                <a:ext cx="1" cy="4"/>
              </a:xfrm>
              <a:custGeom>
                <a:avLst/>
                <a:gdLst>
                  <a:gd name="T0" fmla="*/ 1 w 1"/>
                  <a:gd name="T1" fmla="*/ 3 h 3"/>
                  <a:gd name="T2" fmla="*/ 0 w 1"/>
                  <a:gd name="T3" fmla="*/ 4 h 3"/>
                  <a:gd name="T4" fmla="*/ 0 w 1"/>
                  <a:gd name="T5" fmla="*/ 3 h 3"/>
                  <a:gd name="T6" fmla="*/ 1 w 1"/>
                  <a:gd name="T7" fmla="*/ 1 h 3"/>
                  <a:gd name="T8" fmla="*/ 1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3"/>
                      <a:pt x="1" y="3"/>
                      <a:pt x="0" y="3"/>
                    </a:cubicBezTo>
                    <a:cubicBezTo>
                      <a:pt x="0" y="3"/>
                      <a:pt x="0" y="2"/>
                      <a:pt x="0" y="2"/>
                    </a:cubicBezTo>
                    <a:cubicBezTo>
                      <a:pt x="0" y="1"/>
                      <a:pt x="0" y="0"/>
                      <a:pt x="1" y="1"/>
                    </a:cubicBezTo>
                    <a:cubicBezTo>
                      <a:pt x="1" y="1"/>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3" name="Freeform 2916"/>
              <p:cNvSpPr>
                <a:spLocks noChangeAspect="1"/>
              </p:cNvSpPr>
              <p:nvPr/>
            </p:nvSpPr>
            <p:spPr bwMode="auto">
              <a:xfrm>
                <a:off x="4451" y="2624"/>
                <a:ext cx="2" cy="4"/>
              </a:xfrm>
              <a:custGeom>
                <a:avLst/>
                <a:gdLst>
                  <a:gd name="T0" fmla="*/ 2 w 2"/>
                  <a:gd name="T1" fmla="*/ 3 h 3"/>
                  <a:gd name="T2" fmla="*/ 1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0" y="1"/>
                      <a:pt x="1" y="0"/>
                      <a:pt x="1" y="1"/>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4" name="Freeform 2917"/>
              <p:cNvSpPr>
                <a:spLocks noChangeAspect="1"/>
              </p:cNvSpPr>
              <p:nvPr/>
            </p:nvSpPr>
            <p:spPr bwMode="auto">
              <a:xfrm>
                <a:off x="4445" y="2622"/>
                <a:ext cx="3" cy="2"/>
              </a:xfrm>
              <a:custGeom>
                <a:avLst/>
                <a:gdLst>
                  <a:gd name="T0" fmla="*/ 1 w 3"/>
                  <a:gd name="T1" fmla="*/ 2 h 2"/>
                  <a:gd name="T2" fmla="*/ 0 w 3"/>
                  <a:gd name="T3" fmla="*/ 2 h 2"/>
                  <a:gd name="T4" fmla="*/ 1 w 3"/>
                  <a:gd name="T5" fmla="*/ 1 h 2"/>
                  <a:gd name="T6" fmla="*/ 2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1" y="2"/>
                      <a:pt x="0" y="2"/>
                    </a:cubicBezTo>
                    <a:cubicBezTo>
                      <a:pt x="0" y="1"/>
                      <a:pt x="1" y="1"/>
                      <a:pt x="1" y="1"/>
                    </a:cubicBezTo>
                    <a:cubicBezTo>
                      <a:pt x="1" y="1"/>
                      <a:pt x="2" y="0"/>
                      <a:pt x="2"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5" name="Freeform 2918"/>
              <p:cNvSpPr>
                <a:spLocks noChangeAspect="1"/>
              </p:cNvSpPr>
              <p:nvPr/>
            </p:nvSpPr>
            <p:spPr bwMode="auto">
              <a:xfrm>
                <a:off x="4444" y="2627"/>
                <a:ext cx="3" cy="2"/>
              </a:xfrm>
              <a:custGeom>
                <a:avLst/>
                <a:gdLst>
                  <a:gd name="T0" fmla="*/ 2 w 3"/>
                  <a:gd name="T1" fmla="*/ 2 h 2"/>
                  <a:gd name="T2" fmla="*/ 1 w 3"/>
                  <a:gd name="T3" fmla="*/ 2 h 2"/>
                  <a:gd name="T4" fmla="*/ 1 w 3"/>
                  <a:gd name="T5" fmla="*/ 1 h 2"/>
                  <a:gd name="T6" fmla="*/ 3 w 3"/>
                  <a:gd name="T7" fmla="*/ 1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1" y="2"/>
                    </a:cubicBezTo>
                    <a:cubicBezTo>
                      <a:pt x="0" y="1"/>
                      <a:pt x="1" y="1"/>
                      <a:pt x="1" y="1"/>
                    </a:cubicBezTo>
                    <a:cubicBezTo>
                      <a:pt x="2" y="1"/>
                      <a:pt x="2" y="0"/>
                      <a:pt x="3"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6" name="Freeform 2919"/>
              <p:cNvSpPr>
                <a:spLocks noChangeAspect="1"/>
              </p:cNvSpPr>
              <p:nvPr/>
            </p:nvSpPr>
            <p:spPr bwMode="auto">
              <a:xfrm>
                <a:off x="4356" y="2613"/>
                <a:ext cx="2" cy="4"/>
              </a:xfrm>
              <a:custGeom>
                <a:avLst/>
                <a:gdLst>
                  <a:gd name="T0" fmla="*/ 2 w 2"/>
                  <a:gd name="T1" fmla="*/ 1 h 3"/>
                  <a:gd name="T2" fmla="*/ 2 w 2"/>
                  <a:gd name="T3" fmla="*/ 4 h 3"/>
                  <a:gd name="T4" fmla="*/ 1 w 2"/>
                  <a:gd name="T5" fmla="*/ 3 h 3"/>
                  <a:gd name="T6" fmla="*/ 0 w 2"/>
                  <a:gd name="T7" fmla="*/ 1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2" y="3"/>
                    </a:cubicBezTo>
                    <a:cubicBezTo>
                      <a:pt x="1" y="3"/>
                      <a:pt x="1" y="2"/>
                      <a:pt x="1" y="2"/>
                    </a:cubicBezTo>
                    <a:cubicBezTo>
                      <a:pt x="0" y="2"/>
                      <a:pt x="0" y="1"/>
                      <a:pt x="0" y="1"/>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7" name="Freeform 2920"/>
              <p:cNvSpPr>
                <a:spLocks noChangeAspect="1"/>
              </p:cNvSpPr>
              <p:nvPr/>
            </p:nvSpPr>
            <p:spPr bwMode="auto">
              <a:xfrm>
                <a:off x="4336" y="2605"/>
                <a:ext cx="1" cy="2"/>
              </a:xfrm>
              <a:custGeom>
                <a:avLst/>
                <a:gdLst>
                  <a:gd name="T0" fmla="*/ 1 w 1"/>
                  <a:gd name="T1" fmla="*/ 1 h 2"/>
                  <a:gd name="T2" fmla="*/ 1 w 1"/>
                  <a:gd name="T3" fmla="*/ 2 h 2"/>
                  <a:gd name="T4" fmla="*/ 0 w 1"/>
                  <a:gd name="T5" fmla="*/ 2 h 2"/>
                  <a:gd name="T6" fmla="*/ 0 w 1"/>
                  <a:gd name="T7" fmla="*/ 1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1"/>
                      <a:pt x="1" y="2"/>
                      <a:pt x="1" y="2"/>
                    </a:cubicBezTo>
                    <a:cubicBezTo>
                      <a:pt x="1" y="2"/>
                      <a:pt x="0" y="2"/>
                      <a:pt x="0" y="2"/>
                    </a:cubicBezTo>
                    <a:cubicBezTo>
                      <a:pt x="0" y="1"/>
                      <a:pt x="0" y="1"/>
                      <a:pt x="0" y="1"/>
                    </a:cubicBezTo>
                    <a:cubicBezTo>
                      <a:pt x="0"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8" name="Freeform 2921"/>
              <p:cNvSpPr>
                <a:spLocks noChangeAspect="1"/>
              </p:cNvSpPr>
              <p:nvPr/>
            </p:nvSpPr>
            <p:spPr bwMode="auto">
              <a:xfrm>
                <a:off x="4327" y="2606"/>
                <a:ext cx="3" cy="3"/>
              </a:xfrm>
              <a:custGeom>
                <a:avLst/>
                <a:gdLst>
                  <a:gd name="T0" fmla="*/ 2 w 2"/>
                  <a:gd name="T1" fmla="*/ 2 h 2"/>
                  <a:gd name="T2" fmla="*/ 2 w 2"/>
                  <a:gd name="T3" fmla="*/ 3 h 2"/>
                  <a:gd name="T4" fmla="*/ 0 w 2"/>
                  <a:gd name="T5" fmla="*/ 3 h 2"/>
                  <a:gd name="T6" fmla="*/ 0 w 2"/>
                  <a:gd name="T7" fmla="*/ 2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1" y="1"/>
                      <a:pt x="2" y="2"/>
                      <a:pt x="1" y="2"/>
                    </a:cubicBezTo>
                    <a:cubicBezTo>
                      <a:pt x="1" y="2"/>
                      <a:pt x="1" y="2"/>
                      <a:pt x="0" y="2"/>
                    </a:cubicBezTo>
                    <a:cubicBezTo>
                      <a:pt x="0" y="1"/>
                      <a:pt x="0" y="1"/>
                      <a:pt x="0" y="1"/>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19" name="Freeform 2922"/>
              <p:cNvSpPr>
                <a:spLocks noChangeAspect="1"/>
              </p:cNvSpPr>
              <p:nvPr/>
            </p:nvSpPr>
            <p:spPr bwMode="auto">
              <a:xfrm>
                <a:off x="4356" y="2649"/>
                <a:ext cx="2" cy="4"/>
              </a:xfrm>
              <a:custGeom>
                <a:avLst/>
                <a:gdLst>
                  <a:gd name="T0" fmla="*/ 2 w 2"/>
                  <a:gd name="T1" fmla="*/ 3 h 3"/>
                  <a:gd name="T2" fmla="*/ 1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2" y="3"/>
                      <a:pt x="1" y="3"/>
                    </a:cubicBezTo>
                    <a:cubicBezTo>
                      <a:pt x="1" y="3"/>
                      <a:pt x="0" y="2"/>
                      <a:pt x="0" y="2"/>
                    </a:cubicBezTo>
                    <a:cubicBezTo>
                      <a:pt x="1" y="1"/>
                      <a:pt x="1"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0" name="Freeform 2923"/>
              <p:cNvSpPr>
                <a:spLocks noChangeAspect="1"/>
              </p:cNvSpPr>
              <p:nvPr/>
            </p:nvSpPr>
            <p:spPr bwMode="auto">
              <a:xfrm>
                <a:off x="4357" y="2645"/>
                <a:ext cx="4" cy="3"/>
              </a:xfrm>
              <a:custGeom>
                <a:avLst/>
                <a:gdLst>
                  <a:gd name="T0" fmla="*/ 3 w 3"/>
                  <a:gd name="T1" fmla="*/ 1 h 3"/>
                  <a:gd name="T2" fmla="*/ 3 w 3"/>
                  <a:gd name="T3" fmla="*/ 2 h 3"/>
                  <a:gd name="T4" fmla="*/ 1 w 3"/>
                  <a:gd name="T5" fmla="*/ 2 h 3"/>
                  <a:gd name="T6" fmla="*/ 0 w 3"/>
                  <a:gd name="T7" fmla="*/ 1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2"/>
                      <a:pt x="2" y="2"/>
                    </a:cubicBezTo>
                    <a:cubicBezTo>
                      <a:pt x="2" y="3"/>
                      <a:pt x="1" y="2"/>
                      <a:pt x="1" y="2"/>
                    </a:cubicBezTo>
                    <a:cubicBezTo>
                      <a:pt x="0" y="2"/>
                      <a:pt x="0" y="1"/>
                      <a:pt x="0" y="1"/>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1" name="Freeform 2924"/>
              <p:cNvSpPr>
                <a:spLocks noChangeAspect="1"/>
              </p:cNvSpPr>
              <p:nvPr/>
            </p:nvSpPr>
            <p:spPr bwMode="auto">
              <a:xfrm>
                <a:off x="4357" y="2640"/>
                <a:ext cx="5" cy="2"/>
              </a:xfrm>
              <a:custGeom>
                <a:avLst/>
                <a:gdLst>
                  <a:gd name="T0" fmla="*/ 4 w 4"/>
                  <a:gd name="T1" fmla="*/ 1 h 2"/>
                  <a:gd name="T2" fmla="*/ 5 w 4"/>
                  <a:gd name="T3" fmla="*/ 1 h 2"/>
                  <a:gd name="T4" fmla="*/ 3 w 4"/>
                  <a:gd name="T5" fmla="*/ 2 h 2"/>
                  <a:gd name="T6" fmla="*/ 1 w 4"/>
                  <a:gd name="T7" fmla="*/ 1 h 2"/>
                  <a:gd name="T8" fmla="*/ 4 w 4"/>
                  <a:gd name="T9" fmla="*/ 1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3" y="1"/>
                    </a:moveTo>
                    <a:cubicBezTo>
                      <a:pt x="3" y="1"/>
                      <a:pt x="4" y="1"/>
                      <a:pt x="4" y="1"/>
                    </a:cubicBezTo>
                    <a:cubicBezTo>
                      <a:pt x="4" y="2"/>
                      <a:pt x="3" y="2"/>
                      <a:pt x="2" y="2"/>
                    </a:cubicBezTo>
                    <a:cubicBezTo>
                      <a:pt x="2" y="2"/>
                      <a:pt x="0" y="2"/>
                      <a:pt x="1" y="1"/>
                    </a:cubicBezTo>
                    <a:cubicBezTo>
                      <a:pt x="1"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2" name="Freeform 2925"/>
              <p:cNvSpPr>
                <a:spLocks noChangeAspect="1"/>
              </p:cNvSpPr>
              <p:nvPr/>
            </p:nvSpPr>
            <p:spPr bwMode="auto">
              <a:xfrm>
                <a:off x="4435" y="2616"/>
                <a:ext cx="10" cy="5"/>
              </a:xfrm>
              <a:custGeom>
                <a:avLst/>
                <a:gdLst>
                  <a:gd name="T0" fmla="*/ 5 w 8"/>
                  <a:gd name="T1" fmla="*/ 5 h 4"/>
                  <a:gd name="T2" fmla="*/ 0 w 8"/>
                  <a:gd name="T3" fmla="*/ 3 h 4"/>
                  <a:gd name="T4" fmla="*/ 6 w 8"/>
                  <a:gd name="T5" fmla="*/ 0 h 4"/>
                  <a:gd name="T6" fmla="*/ 10 w 8"/>
                  <a:gd name="T7" fmla="*/ 3 h 4"/>
                  <a:gd name="T8" fmla="*/ 5 w 8"/>
                  <a:gd name="T9" fmla="*/ 5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4" y="4"/>
                    </a:moveTo>
                    <a:cubicBezTo>
                      <a:pt x="3" y="3"/>
                      <a:pt x="1" y="3"/>
                      <a:pt x="0" y="2"/>
                    </a:cubicBezTo>
                    <a:cubicBezTo>
                      <a:pt x="1" y="1"/>
                      <a:pt x="3" y="0"/>
                      <a:pt x="5" y="0"/>
                    </a:cubicBezTo>
                    <a:cubicBezTo>
                      <a:pt x="6" y="0"/>
                      <a:pt x="6" y="1"/>
                      <a:pt x="8" y="2"/>
                    </a:cubicBezTo>
                    <a:cubicBezTo>
                      <a:pt x="6" y="4"/>
                      <a:pt x="5" y="4"/>
                      <a:pt x="4"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3" name="Freeform 2926"/>
              <p:cNvSpPr>
                <a:spLocks noChangeAspect="1"/>
              </p:cNvSpPr>
              <p:nvPr/>
            </p:nvSpPr>
            <p:spPr bwMode="auto">
              <a:xfrm>
                <a:off x="4459" y="2744"/>
                <a:ext cx="143" cy="52"/>
              </a:xfrm>
              <a:custGeom>
                <a:avLst/>
                <a:gdLst>
                  <a:gd name="T0" fmla="*/ 11 w 119"/>
                  <a:gd name="T1" fmla="*/ 2 h 43"/>
                  <a:gd name="T2" fmla="*/ 25 w 119"/>
                  <a:gd name="T3" fmla="*/ 4 h 43"/>
                  <a:gd name="T4" fmla="*/ 25 w 119"/>
                  <a:gd name="T5" fmla="*/ 1 h 43"/>
                  <a:gd name="T6" fmla="*/ 32 w 119"/>
                  <a:gd name="T7" fmla="*/ 2 h 43"/>
                  <a:gd name="T8" fmla="*/ 38 w 119"/>
                  <a:gd name="T9" fmla="*/ 7 h 43"/>
                  <a:gd name="T10" fmla="*/ 48 w 119"/>
                  <a:gd name="T11" fmla="*/ 8 h 43"/>
                  <a:gd name="T12" fmla="*/ 53 w 119"/>
                  <a:gd name="T13" fmla="*/ 17 h 43"/>
                  <a:gd name="T14" fmla="*/ 83 w 119"/>
                  <a:gd name="T15" fmla="*/ 19 h 43"/>
                  <a:gd name="T16" fmla="*/ 85 w 119"/>
                  <a:gd name="T17" fmla="*/ 12 h 43"/>
                  <a:gd name="T18" fmla="*/ 97 w 119"/>
                  <a:gd name="T19" fmla="*/ 16 h 43"/>
                  <a:gd name="T20" fmla="*/ 111 w 119"/>
                  <a:gd name="T21" fmla="*/ 21 h 43"/>
                  <a:gd name="T22" fmla="*/ 113 w 119"/>
                  <a:gd name="T23" fmla="*/ 30 h 43"/>
                  <a:gd name="T24" fmla="*/ 126 w 119"/>
                  <a:gd name="T25" fmla="*/ 34 h 43"/>
                  <a:gd name="T26" fmla="*/ 137 w 119"/>
                  <a:gd name="T27" fmla="*/ 34 h 43"/>
                  <a:gd name="T28" fmla="*/ 137 w 119"/>
                  <a:gd name="T29" fmla="*/ 46 h 43"/>
                  <a:gd name="T30" fmla="*/ 141 w 119"/>
                  <a:gd name="T31" fmla="*/ 52 h 43"/>
                  <a:gd name="T32" fmla="*/ 120 w 119"/>
                  <a:gd name="T33" fmla="*/ 46 h 43"/>
                  <a:gd name="T34" fmla="*/ 113 w 119"/>
                  <a:gd name="T35" fmla="*/ 47 h 43"/>
                  <a:gd name="T36" fmla="*/ 94 w 119"/>
                  <a:gd name="T37" fmla="*/ 44 h 43"/>
                  <a:gd name="T38" fmla="*/ 89 w 119"/>
                  <a:gd name="T39" fmla="*/ 45 h 43"/>
                  <a:gd name="T40" fmla="*/ 71 w 119"/>
                  <a:gd name="T41" fmla="*/ 36 h 43"/>
                  <a:gd name="T42" fmla="*/ 56 w 119"/>
                  <a:gd name="T43" fmla="*/ 34 h 43"/>
                  <a:gd name="T44" fmla="*/ 42 w 119"/>
                  <a:gd name="T45" fmla="*/ 35 h 43"/>
                  <a:gd name="T46" fmla="*/ 28 w 119"/>
                  <a:gd name="T47" fmla="*/ 28 h 43"/>
                  <a:gd name="T48" fmla="*/ 17 w 119"/>
                  <a:gd name="T49" fmla="*/ 27 h 43"/>
                  <a:gd name="T50" fmla="*/ 17 w 119"/>
                  <a:gd name="T51" fmla="*/ 21 h 43"/>
                  <a:gd name="T52" fmla="*/ 1 w 119"/>
                  <a:gd name="T53" fmla="*/ 15 h 43"/>
                  <a:gd name="T54" fmla="*/ 10 w 119"/>
                  <a:gd name="T55" fmla="*/ 6 h 43"/>
                  <a:gd name="T56" fmla="*/ 11 w 119"/>
                  <a:gd name="T57" fmla="*/ 2 h 4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9"/>
                  <a:gd name="T88" fmla="*/ 0 h 43"/>
                  <a:gd name="T89" fmla="*/ 119 w 119"/>
                  <a:gd name="T90" fmla="*/ 43 h 4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9" h="43">
                    <a:moveTo>
                      <a:pt x="9" y="2"/>
                    </a:moveTo>
                    <a:cubicBezTo>
                      <a:pt x="13" y="1"/>
                      <a:pt x="17" y="4"/>
                      <a:pt x="21" y="3"/>
                    </a:cubicBezTo>
                    <a:cubicBezTo>
                      <a:pt x="22" y="3"/>
                      <a:pt x="21" y="1"/>
                      <a:pt x="21" y="1"/>
                    </a:cubicBezTo>
                    <a:cubicBezTo>
                      <a:pt x="23" y="0"/>
                      <a:pt x="25" y="1"/>
                      <a:pt x="27" y="2"/>
                    </a:cubicBezTo>
                    <a:cubicBezTo>
                      <a:pt x="29" y="3"/>
                      <a:pt x="30" y="6"/>
                      <a:pt x="32" y="6"/>
                    </a:cubicBezTo>
                    <a:cubicBezTo>
                      <a:pt x="35" y="7"/>
                      <a:pt x="38" y="6"/>
                      <a:pt x="40" y="7"/>
                    </a:cubicBezTo>
                    <a:cubicBezTo>
                      <a:pt x="42" y="9"/>
                      <a:pt x="41" y="14"/>
                      <a:pt x="44" y="14"/>
                    </a:cubicBezTo>
                    <a:cubicBezTo>
                      <a:pt x="52" y="17"/>
                      <a:pt x="61" y="17"/>
                      <a:pt x="69" y="16"/>
                    </a:cubicBezTo>
                    <a:cubicBezTo>
                      <a:pt x="71" y="15"/>
                      <a:pt x="68" y="10"/>
                      <a:pt x="71" y="10"/>
                    </a:cubicBezTo>
                    <a:cubicBezTo>
                      <a:pt x="74" y="9"/>
                      <a:pt x="78" y="11"/>
                      <a:pt x="81" y="13"/>
                    </a:cubicBezTo>
                    <a:cubicBezTo>
                      <a:pt x="85" y="14"/>
                      <a:pt x="89" y="15"/>
                      <a:pt x="92" y="17"/>
                    </a:cubicBezTo>
                    <a:cubicBezTo>
                      <a:pt x="94" y="19"/>
                      <a:pt x="92" y="23"/>
                      <a:pt x="94" y="25"/>
                    </a:cubicBezTo>
                    <a:cubicBezTo>
                      <a:pt x="97" y="27"/>
                      <a:pt x="101" y="28"/>
                      <a:pt x="105" y="28"/>
                    </a:cubicBezTo>
                    <a:cubicBezTo>
                      <a:pt x="108" y="29"/>
                      <a:pt x="112" y="26"/>
                      <a:pt x="114" y="28"/>
                    </a:cubicBezTo>
                    <a:cubicBezTo>
                      <a:pt x="116" y="31"/>
                      <a:pt x="114" y="35"/>
                      <a:pt x="114" y="38"/>
                    </a:cubicBezTo>
                    <a:cubicBezTo>
                      <a:pt x="115" y="40"/>
                      <a:pt x="119" y="43"/>
                      <a:pt x="117" y="43"/>
                    </a:cubicBezTo>
                    <a:cubicBezTo>
                      <a:pt x="111" y="43"/>
                      <a:pt x="106" y="39"/>
                      <a:pt x="100" y="38"/>
                    </a:cubicBezTo>
                    <a:cubicBezTo>
                      <a:pt x="98" y="38"/>
                      <a:pt x="96" y="39"/>
                      <a:pt x="94" y="39"/>
                    </a:cubicBezTo>
                    <a:cubicBezTo>
                      <a:pt x="88" y="39"/>
                      <a:pt x="84" y="37"/>
                      <a:pt x="78" y="36"/>
                    </a:cubicBezTo>
                    <a:cubicBezTo>
                      <a:pt x="77" y="36"/>
                      <a:pt x="75" y="38"/>
                      <a:pt x="74" y="37"/>
                    </a:cubicBezTo>
                    <a:cubicBezTo>
                      <a:pt x="69" y="36"/>
                      <a:pt x="64" y="32"/>
                      <a:pt x="59" y="30"/>
                    </a:cubicBezTo>
                    <a:cubicBezTo>
                      <a:pt x="55" y="29"/>
                      <a:pt x="51" y="28"/>
                      <a:pt x="47" y="28"/>
                    </a:cubicBezTo>
                    <a:cubicBezTo>
                      <a:pt x="43" y="28"/>
                      <a:pt x="39" y="30"/>
                      <a:pt x="35" y="29"/>
                    </a:cubicBezTo>
                    <a:cubicBezTo>
                      <a:pt x="31" y="28"/>
                      <a:pt x="27" y="25"/>
                      <a:pt x="23" y="23"/>
                    </a:cubicBezTo>
                    <a:cubicBezTo>
                      <a:pt x="20" y="22"/>
                      <a:pt x="17" y="23"/>
                      <a:pt x="14" y="22"/>
                    </a:cubicBezTo>
                    <a:cubicBezTo>
                      <a:pt x="13" y="21"/>
                      <a:pt x="16" y="18"/>
                      <a:pt x="14" y="17"/>
                    </a:cubicBezTo>
                    <a:cubicBezTo>
                      <a:pt x="11" y="14"/>
                      <a:pt x="4" y="16"/>
                      <a:pt x="1" y="12"/>
                    </a:cubicBezTo>
                    <a:cubicBezTo>
                      <a:pt x="0" y="9"/>
                      <a:pt x="6" y="8"/>
                      <a:pt x="8" y="5"/>
                    </a:cubicBezTo>
                    <a:cubicBezTo>
                      <a:pt x="9" y="4"/>
                      <a:pt x="7" y="2"/>
                      <a:pt x="9" y="2"/>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4" name="Freeform 2927"/>
              <p:cNvSpPr>
                <a:spLocks noChangeAspect="1"/>
              </p:cNvSpPr>
              <p:nvPr/>
            </p:nvSpPr>
            <p:spPr bwMode="auto">
              <a:xfrm>
                <a:off x="4515" y="2569"/>
                <a:ext cx="159" cy="146"/>
              </a:xfrm>
              <a:custGeom>
                <a:avLst/>
                <a:gdLst>
                  <a:gd name="T0" fmla="*/ 136 w 133"/>
                  <a:gd name="T1" fmla="*/ 11 h 122"/>
                  <a:gd name="T2" fmla="*/ 135 w 133"/>
                  <a:gd name="T3" fmla="*/ 19 h 122"/>
                  <a:gd name="T4" fmla="*/ 134 w 133"/>
                  <a:gd name="T5" fmla="*/ 36 h 122"/>
                  <a:gd name="T6" fmla="*/ 153 w 133"/>
                  <a:gd name="T7" fmla="*/ 54 h 122"/>
                  <a:gd name="T8" fmla="*/ 151 w 133"/>
                  <a:gd name="T9" fmla="*/ 60 h 122"/>
                  <a:gd name="T10" fmla="*/ 140 w 133"/>
                  <a:gd name="T11" fmla="*/ 61 h 122"/>
                  <a:gd name="T12" fmla="*/ 133 w 133"/>
                  <a:gd name="T13" fmla="*/ 69 h 122"/>
                  <a:gd name="T14" fmla="*/ 132 w 133"/>
                  <a:gd name="T15" fmla="*/ 87 h 122"/>
                  <a:gd name="T16" fmla="*/ 115 w 133"/>
                  <a:gd name="T17" fmla="*/ 102 h 122"/>
                  <a:gd name="T18" fmla="*/ 118 w 133"/>
                  <a:gd name="T19" fmla="*/ 118 h 122"/>
                  <a:gd name="T20" fmla="*/ 115 w 133"/>
                  <a:gd name="T21" fmla="*/ 126 h 122"/>
                  <a:gd name="T22" fmla="*/ 106 w 133"/>
                  <a:gd name="T23" fmla="*/ 136 h 122"/>
                  <a:gd name="T24" fmla="*/ 87 w 133"/>
                  <a:gd name="T25" fmla="*/ 134 h 122"/>
                  <a:gd name="T26" fmla="*/ 74 w 133"/>
                  <a:gd name="T27" fmla="*/ 134 h 122"/>
                  <a:gd name="T28" fmla="*/ 69 w 133"/>
                  <a:gd name="T29" fmla="*/ 132 h 122"/>
                  <a:gd name="T30" fmla="*/ 63 w 133"/>
                  <a:gd name="T31" fmla="*/ 132 h 122"/>
                  <a:gd name="T32" fmla="*/ 45 w 133"/>
                  <a:gd name="T33" fmla="*/ 135 h 122"/>
                  <a:gd name="T34" fmla="*/ 45 w 133"/>
                  <a:gd name="T35" fmla="*/ 123 h 122"/>
                  <a:gd name="T36" fmla="*/ 29 w 133"/>
                  <a:gd name="T37" fmla="*/ 124 h 122"/>
                  <a:gd name="T38" fmla="*/ 22 w 133"/>
                  <a:gd name="T39" fmla="*/ 112 h 122"/>
                  <a:gd name="T40" fmla="*/ 18 w 133"/>
                  <a:gd name="T41" fmla="*/ 96 h 122"/>
                  <a:gd name="T42" fmla="*/ 12 w 133"/>
                  <a:gd name="T43" fmla="*/ 87 h 122"/>
                  <a:gd name="T44" fmla="*/ 7 w 133"/>
                  <a:gd name="T45" fmla="*/ 79 h 122"/>
                  <a:gd name="T46" fmla="*/ 1 w 133"/>
                  <a:gd name="T47" fmla="*/ 66 h 122"/>
                  <a:gd name="T48" fmla="*/ 10 w 133"/>
                  <a:gd name="T49" fmla="*/ 38 h 122"/>
                  <a:gd name="T50" fmla="*/ 17 w 133"/>
                  <a:gd name="T51" fmla="*/ 48 h 122"/>
                  <a:gd name="T52" fmla="*/ 30 w 133"/>
                  <a:gd name="T53" fmla="*/ 59 h 122"/>
                  <a:gd name="T54" fmla="*/ 48 w 133"/>
                  <a:gd name="T55" fmla="*/ 57 h 122"/>
                  <a:gd name="T56" fmla="*/ 54 w 133"/>
                  <a:gd name="T57" fmla="*/ 49 h 122"/>
                  <a:gd name="T58" fmla="*/ 63 w 133"/>
                  <a:gd name="T59" fmla="*/ 50 h 122"/>
                  <a:gd name="T60" fmla="*/ 74 w 133"/>
                  <a:gd name="T61" fmla="*/ 54 h 122"/>
                  <a:gd name="T62" fmla="*/ 88 w 133"/>
                  <a:gd name="T63" fmla="*/ 49 h 122"/>
                  <a:gd name="T64" fmla="*/ 97 w 133"/>
                  <a:gd name="T65" fmla="*/ 29 h 122"/>
                  <a:gd name="T66" fmla="*/ 104 w 133"/>
                  <a:gd name="T67" fmla="*/ 5 h 122"/>
                  <a:gd name="T68" fmla="*/ 121 w 133"/>
                  <a:gd name="T69" fmla="*/ 5 h 122"/>
                  <a:gd name="T70" fmla="*/ 137 w 133"/>
                  <a:gd name="T71" fmla="*/ 6 h 1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33"/>
                  <a:gd name="T109" fmla="*/ 0 h 122"/>
                  <a:gd name="T110" fmla="*/ 133 w 133"/>
                  <a:gd name="T111" fmla="*/ 122 h 1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33" h="122">
                    <a:moveTo>
                      <a:pt x="115" y="5"/>
                    </a:moveTo>
                    <a:cubicBezTo>
                      <a:pt x="115" y="6"/>
                      <a:pt x="115" y="8"/>
                      <a:pt x="114" y="9"/>
                    </a:cubicBezTo>
                    <a:cubicBezTo>
                      <a:pt x="112" y="11"/>
                      <a:pt x="108" y="8"/>
                      <a:pt x="107" y="10"/>
                    </a:cubicBezTo>
                    <a:cubicBezTo>
                      <a:pt x="107" y="13"/>
                      <a:pt x="111" y="14"/>
                      <a:pt x="113" y="16"/>
                    </a:cubicBezTo>
                    <a:cubicBezTo>
                      <a:pt x="115" y="21"/>
                      <a:pt x="119" y="25"/>
                      <a:pt x="118" y="29"/>
                    </a:cubicBezTo>
                    <a:cubicBezTo>
                      <a:pt x="118" y="31"/>
                      <a:pt x="112" y="28"/>
                      <a:pt x="112" y="30"/>
                    </a:cubicBezTo>
                    <a:cubicBezTo>
                      <a:pt x="112" y="33"/>
                      <a:pt x="115" y="35"/>
                      <a:pt x="118" y="37"/>
                    </a:cubicBezTo>
                    <a:cubicBezTo>
                      <a:pt x="121" y="40"/>
                      <a:pt x="125" y="43"/>
                      <a:pt x="128" y="45"/>
                    </a:cubicBezTo>
                    <a:cubicBezTo>
                      <a:pt x="130" y="46"/>
                      <a:pt x="133" y="44"/>
                      <a:pt x="133" y="46"/>
                    </a:cubicBezTo>
                    <a:cubicBezTo>
                      <a:pt x="132" y="48"/>
                      <a:pt x="129" y="50"/>
                      <a:pt x="126" y="50"/>
                    </a:cubicBezTo>
                    <a:cubicBezTo>
                      <a:pt x="123" y="50"/>
                      <a:pt x="120" y="46"/>
                      <a:pt x="116" y="47"/>
                    </a:cubicBezTo>
                    <a:cubicBezTo>
                      <a:pt x="115" y="47"/>
                      <a:pt x="117" y="50"/>
                      <a:pt x="117" y="51"/>
                    </a:cubicBezTo>
                    <a:cubicBezTo>
                      <a:pt x="116" y="52"/>
                      <a:pt x="114" y="50"/>
                      <a:pt x="113" y="51"/>
                    </a:cubicBezTo>
                    <a:cubicBezTo>
                      <a:pt x="112" y="53"/>
                      <a:pt x="111" y="56"/>
                      <a:pt x="111" y="58"/>
                    </a:cubicBezTo>
                    <a:cubicBezTo>
                      <a:pt x="110" y="61"/>
                      <a:pt x="110" y="64"/>
                      <a:pt x="110" y="66"/>
                    </a:cubicBezTo>
                    <a:cubicBezTo>
                      <a:pt x="110" y="69"/>
                      <a:pt x="112" y="71"/>
                      <a:pt x="110" y="73"/>
                    </a:cubicBezTo>
                    <a:cubicBezTo>
                      <a:pt x="108" y="76"/>
                      <a:pt x="105" y="76"/>
                      <a:pt x="102" y="78"/>
                    </a:cubicBezTo>
                    <a:cubicBezTo>
                      <a:pt x="100" y="80"/>
                      <a:pt x="97" y="82"/>
                      <a:pt x="96" y="85"/>
                    </a:cubicBezTo>
                    <a:cubicBezTo>
                      <a:pt x="96" y="88"/>
                      <a:pt x="98" y="91"/>
                      <a:pt x="99" y="93"/>
                    </a:cubicBezTo>
                    <a:cubicBezTo>
                      <a:pt x="99" y="95"/>
                      <a:pt x="100" y="97"/>
                      <a:pt x="99" y="99"/>
                    </a:cubicBezTo>
                    <a:cubicBezTo>
                      <a:pt x="99" y="100"/>
                      <a:pt x="97" y="98"/>
                      <a:pt x="96" y="99"/>
                    </a:cubicBezTo>
                    <a:cubicBezTo>
                      <a:pt x="95" y="101"/>
                      <a:pt x="97" y="103"/>
                      <a:pt x="96" y="105"/>
                    </a:cubicBezTo>
                    <a:cubicBezTo>
                      <a:pt x="96" y="106"/>
                      <a:pt x="93" y="104"/>
                      <a:pt x="92" y="105"/>
                    </a:cubicBezTo>
                    <a:cubicBezTo>
                      <a:pt x="91" y="108"/>
                      <a:pt x="92" y="112"/>
                      <a:pt x="89" y="114"/>
                    </a:cubicBezTo>
                    <a:cubicBezTo>
                      <a:pt x="85" y="118"/>
                      <a:pt x="80" y="122"/>
                      <a:pt x="75" y="121"/>
                    </a:cubicBezTo>
                    <a:cubicBezTo>
                      <a:pt x="72" y="121"/>
                      <a:pt x="75" y="114"/>
                      <a:pt x="73" y="112"/>
                    </a:cubicBezTo>
                    <a:cubicBezTo>
                      <a:pt x="72" y="110"/>
                      <a:pt x="69" y="110"/>
                      <a:pt x="67" y="110"/>
                    </a:cubicBezTo>
                    <a:cubicBezTo>
                      <a:pt x="65" y="110"/>
                      <a:pt x="64" y="113"/>
                      <a:pt x="62" y="112"/>
                    </a:cubicBezTo>
                    <a:cubicBezTo>
                      <a:pt x="61" y="112"/>
                      <a:pt x="62" y="110"/>
                      <a:pt x="61" y="109"/>
                    </a:cubicBezTo>
                    <a:cubicBezTo>
                      <a:pt x="60" y="108"/>
                      <a:pt x="59" y="110"/>
                      <a:pt x="58" y="110"/>
                    </a:cubicBezTo>
                    <a:cubicBezTo>
                      <a:pt x="57" y="109"/>
                      <a:pt x="57" y="106"/>
                      <a:pt x="56" y="106"/>
                    </a:cubicBezTo>
                    <a:cubicBezTo>
                      <a:pt x="54" y="106"/>
                      <a:pt x="55" y="109"/>
                      <a:pt x="53" y="110"/>
                    </a:cubicBezTo>
                    <a:cubicBezTo>
                      <a:pt x="51" y="111"/>
                      <a:pt x="48" y="112"/>
                      <a:pt x="46" y="112"/>
                    </a:cubicBezTo>
                    <a:cubicBezTo>
                      <a:pt x="43" y="113"/>
                      <a:pt x="41" y="113"/>
                      <a:pt x="38" y="113"/>
                    </a:cubicBezTo>
                    <a:cubicBezTo>
                      <a:pt x="38" y="112"/>
                      <a:pt x="38" y="111"/>
                      <a:pt x="38" y="110"/>
                    </a:cubicBezTo>
                    <a:cubicBezTo>
                      <a:pt x="38" y="107"/>
                      <a:pt x="40" y="104"/>
                      <a:pt x="38" y="103"/>
                    </a:cubicBezTo>
                    <a:cubicBezTo>
                      <a:pt x="36" y="101"/>
                      <a:pt x="33" y="105"/>
                      <a:pt x="31" y="105"/>
                    </a:cubicBezTo>
                    <a:cubicBezTo>
                      <a:pt x="29" y="105"/>
                      <a:pt x="26" y="104"/>
                      <a:pt x="24" y="104"/>
                    </a:cubicBezTo>
                    <a:cubicBezTo>
                      <a:pt x="23" y="103"/>
                      <a:pt x="21" y="105"/>
                      <a:pt x="20" y="104"/>
                    </a:cubicBezTo>
                    <a:cubicBezTo>
                      <a:pt x="18" y="101"/>
                      <a:pt x="18" y="97"/>
                      <a:pt x="18" y="94"/>
                    </a:cubicBezTo>
                    <a:cubicBezTo>
                      <a:pt x="17" y="92"/>
                      <a:pt x="18" y="89"/>
                      <a:pt x="17" y="86"/>
                    </a:cubicBezTo>
                    <a:cubicBezTo>
                      <a:pt x="17" y="84"/>
                      <a:pt x="16" y="82"/>
                      <a:pt x="15" y="80"/>
                    </a:cubicBezTo>
                    <a:cubicBezTo>
                      <a:pt x="14" y="79"/>
                      <a:pt x="11" y="80"/>
                      <a:pt x="10" y="78"/>
                    </a:cubicBezTo>
                    <a:cubicBezTo>
                      <a:pt x="9" y="77"/>
                      <a:pt x="11" y="75"/>
                      <a:pt x="10" y="73"/>
                    </a:cubicBezTo>
                    <a:cubicBezTo>
                      <a:pt x="9" y="72"/>
                      <a:pt x="6" y="75"/>
                      <a:pt x="6" y="73"/>
                    </a:cubicBezTo>
                    <a:cubicBezTo>
                      <a:pt x="4" y="71"/>
                      <a:pt x="5" y="68"/>
                      <a:pt x="6" y="66"/>
                    </a:cubicBezTo>
                    <a:cubicBezTo>
                      <a:pt x="6" y="64"/>
                      <a:pt x="8" y="62"/>
                      <a:pt x="8" y="60"/>
                    </a:cubicBezTo>
                    <a:cubicBezTo>
                      <a:pt x="7" y="57"/>
                      <a:pt x="2" y="58"/>
                      <a:pt x="1" y="55"/>
                    </a:cubicBezTo>
                    <a:cubicBezTo>
                      <a:pt x="0" y="51"/>
                      <a:pt x="1" y="46"/>
                      <a:pt x="2" y="41"/>
                    </a:cubicBezTo>
                    <a:cubicBezTo>
                      <a:pt x="3" y="38"/>
                      <a:pt x="6" y="35"/>
                      <a:pt x="8" y="32"/>
                    </a:cubicBezTo>
                    <a:cubicBezTo>
                      <a:pt x="9" y="32"/>
                      <a:pt x="11" y="32"/>
                      <a:pt x="12" y="32"/>
                    </a:cubicBezTo>
                    <a:cubicBezTo>
                      <a:pt x="13" y="35"/>
                      <a:pt x="12" y="38"/>
                      <a:pt x="14" y="40"/>
                    </a:cubicBezTo>
                    <a:cubicBezTo>
                      <a:pt x="16" y="43"/>
                      <a:pt x="20" y="44"/>
                      <a:pt x="23" y="46"/>
                    </a:cubicBezTo>
                    <a:cubicBezTo>
                      <a:pt x="24" y="47"/>
                      <a:pt x="24" y="49"/>
                      <a:pt x="25" y="49"/>
                    </a:cubicBezTo>
                    <a:cubicBezTo>
                      <a:pt x="27" y="49"/>
                      <a:pt x="29" y="47"/>
                      <a:pt x="31" y="46"/>
                    </a:cubicBezTo>
                    <a:cubicBezTo>
                      <a:pt x="34" y="46"/>
                      <a:pt x="37" y="48"/>
                      <a:pt x="40" y="48"/>
                    </a:cubicBezTo>
                    <a:cubicBezTo>
                      <a:pt x="42" y="47"/>
                      <a:pt x="44" y="46"/>
                      <a:pt x="45" y="45"/>
                    </a:cubicBezTo>
                    <a:cubicBezTo>
                      <a:pt x="46" y="44"/>
                      <a:pt x="44" y="41"/>
                      <a:pt x="45" y="41"/>
                    </a:cubicBezTo>
                    <a:cubicBezTo>
                      <a:pt x="48" y="39"/>
                      <a:pt x="51" y="40"/>
                      <a:pt x="54" y="40"/>
                    </a:cubicBezTo>
                    <a:cubicBezTo>
                      <a:pt x="54" y="40"/>
                      <a:pt x="53" y="42"/>
                      <a:pt x="53" y="42"/>
                    </a:cubicBezTo>
                    <a:cubicBezTo>
                      <a:pt x="54" y="43"/>
                      <a:pt x="55" y="41"/>
                      <a:pt x="57" y="41"/>
                    </a:cubicBezTo>
                    <a:cubicBezTo>
                      <a:pt x="59" y="42"/>
                      <a:pt x="60" y="45"/>
                      <a:pt x="62" y="45"/>
                    </a:cubicBezTo>
                    <a:cubicBezTo>
                      <a:pt x="64" y="44"/>
                      <a:pt x="64" y="41"/>
                      <a:pt x="66" y="41"/>
                    </a:cubicBezTo>
                    <a:cubicBezTo>
                      <a:pt x="69" y="40"/>
                      <a:pt x="72" y="42"/>
                      <a:pt x="74" y="41"/>
                    </a:cubicBezTo>
                    <a:cubicBezTo>
                      <a:pt x="75" y="40"/>
                      <a:pt x="73" y="38"/>
                      <a:pt x="74" y="36"/>
                    </a:cubicBezTo>
                    <a:cubicBezTo>
                      <a:pt x="76" y="32"/>
                      <a:pt x="79" y="28"/>
                      <a:pt x="81" y="24"/>
                    </a:cubicBezTo>
                    <a:cubicBezTo>
                      <a:pt x="83" y="21"/>
                      <a:pt x="86" y="18"/>
                      <a:pt x="87" y="15"/>
                    </a:cubicBezTo>
                    <a:cubicBezTo>
                      <a:pt x="88" y="11"/>
                      <a:pt x="85" y="7"/>
                      <a:pt x="87" y="4"/>
                    </a:cubicBezTo>
                    <a:cubicBezTo>
                      <a:pt x="89" y="1"/>
                      <a:pt x="93" y="1"/>
                      <a:pt x="96" y="1"/>
                    </a:cubicBezTo>
                    <a:cubicBezTo>
                      <a:pt x="98" y="0"/>
                      <a:pt x="99" y="3"/>
                      <a:pt x="101" y="4"/>
                    </a:cubicBezTo>
                    <a:cubicBezTo>
                      <a:pt x="103" y="4"/>
                      <a:pt x="106" y="2"/>
                      <a:pt x="108" y="2"/>
                    </a:cubicBezTo>
                    <a:cubicBezTo>
                      <a:pt x="111" y="3"/>
                      <a:pt x="113" y="4"/>
                      <a:pt x="115" y="5"/>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5" name="Freeform 2928"/>
              <p:cNvSpPr>
                <a:spLocks noChangeAspect="1"/>
              </p:cNvSpPr>
              <p:nvPr/>
            </p:nvSpPr>
            <p:spPr bwMode="auto">
              <a:xfrm>
                <a:off x="4575" y="2762"/>
                <a:ext cx="19" cy="8"/>
              </a:xfrm>
              <a:custGeom>
                <a:avLst/>
                <a:gdLst>
                  <a:gd name="T0" fmla="*/ 1 w 16"/>
                  <a:gd name="T1" fmla="*/ 1 h 6"/>
                  <a:gd name="T2" fmla="*/ 18 w 16"/>
                  <a:gd name="T3" fmla="*/ 1 h 6"/>
                  <a:gd name="T4" fmla="*/ 14 w 16"/>
                  <a:gd name="T5" fmla="*/ 5 h 6"/>
                  <a:gd name="T6" fmla="*/ 4 w 16"/>
                  <a:gd name="T7" fmla="*/ 7 h 6"/>
                  <a:gd name="T8" fmla="*/ 1 w 16"/>
                  <a:gd name="T9" fmla="*/ 1 h 6"/>
                  <a:gd name="T10" fmla="*/ 0 60000 65536"/>
                  <a:gd name="T11" fmla="*/ 0 60000 65536"/>
                  <a:gd name="T12" fmla="*/ 0 60000 65536"/>
                  <a:gd name="T13" fmla="*/ 0 60000 65536"/>
                  <a:gd name="T14" fmla="*/ 0 60000 65536"/>
                  <a:gd name="T15" fmla="*/ 0 w 16"/>
                  <a:gd name="T16" fmla="*/ 0 h 6"/>
                  <a:gd name="T17" fmla="*/ 16 w 16"/>
                  <a:gd name="T18" fmla="*/ 6 h 6"/>
                </a:gdLst>
                <a:ahLst/>
                <a:cxnLst>
                  <a:cxn ang="T10">
                    <a:pos x="T0" y="T1"/>
                  </a:cxn>
                  <a:cxn ang="T11">
                    <a:pos x="T2" y="T3"/>
                  </a:cxn>
                  <a:cxn ang="T12">
                    <a:pos x="T4" y="T5"/>
                  </a:cxn>
                  <a:cxn ang="T13">
                    <a:pos x="T6" y="T7"/>
                  </a:cxn>
                  <a:cxn ang="T14">
                    <a:pos x="T8" y="T9"/>
                  </a:cxn>
                </a:cxnLst>
                <a:rect l="T15" t="T16" r="T17" b="T18"/>
                <a:pathLst>
                  <a:path w="16" h="6">
                    <a:moveTo>
                      <a:pt x="1" y="1"/>
                    </a:moveTo>
                    <a:cubicBezTo>
                      <a:pt x="5" y="0"/>
                      <a:pt x="10" y="0"/>
                      <a:pt x="15" y="1"/>
                    </a:cubicBezTo>
                    <a:cubicBezTo>
                      <a:pt x="16" y="1"/>
                      <a:pt x="13" y="4"/>
                      <a:pt x="12" y="4"/>
                    </a:cubicBezTo>
                    <a:cubicBezTo>
                      <a:pt x="9" y="5"/>
                      <a:pt x="6" y="6"/>
                      <a:pt x="3" y="5"/>
                    </a:cubicBezTo>
                    <a:cubicBezTo>
                      <a:pt x="1" y="5"/>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6" name="Freeform 2929"/>
              <p:cNvSpPr>
                <a:spLocks noChangeAspect="1"/>
              </p:cNvSpPr>
              <p:nvPr/>
            </p:nvSpPr>
            <p:spPr bwMode="auto">
              <a:xfrm>
                <a:off x="4665" y="2615"/>
                <a:ext cx="102" cy="127"/>
              </a:xfrm>
              <a:custGeom>
                <a:avLst/>
                <a:gdLst>
                  <a:gd name="T0" fmla="*/ 97 w 85"/>
                  <a:gd name="T1" fmla="*/ 4 h 106"/>
                  <a:gd name="T2" fmla="*/ 89 w 85"/>
                  <a:gd name="T3" fmla="*/ 17 h 106"/>
                  <a:gd name="T4" fmla="*/ 72 w 85"/>
                  <a:gd name="T5" fmla="*/ 24 h 106"/>
                  <a:gd name="T6" fmla="*/ 48 w 85"/>
                  <a:gd name="T7" fmla="*/ 22 h 106"/>
                  <a:gd name="T8" fmla="*/ 35 w 85"/>
                  <a:gd name="T9" fmla="*/ 23 h 106"/>
                  <a:gd name="T10" fmla="*/ 23 w 85"/>
                  <a:gd name="T11" fmla="*/ 23 h 106"/>
                  <a:gd name="T12" fmla="*/ 31 w 85"/>
                  <a:gd name="T13" fmla="*/ 54 h 106"/>
                  <a:gd name="T14" fmla="*/ 44 w 85"/>
                  <a:gd name="T15" fmla="*/ 43 h 106"/>
                  <a:gd name="T16" fmla="*/ 64 w 85"/>
                  <a:gd name="T17" fmla="*/ 40 h 106"/>
                  <a:gd name="T18" fmla="*/ 70 w 85"/>
                  <a:gd name="T19" fmla="*/ 46 h 106"/>
                  <a:gd name="T20" fmla="*/ 55 w 85"/>
                  <a:gd name="T21" fmla="*/ 55 h 106"/>
                  <a:gd name="T22" fmla="*/ 40 w 85"/>
                  <a:gd name="T23" fmla="*/ 60 h 106"/>
                  <a:gd name="T24" fmla="*/ 54 w 85"/>
                  <a:gd name="T25" fmla="*/ 79 h 106"/>
                  <a:gd name="T26" fmla="*/ 56 w 85"/>
                  <a:gd name="T27" fmla="*/ 95 h 106"/>
                  <a:gd name="T28" fmla="*/ 50 w 85"/>
                  <a:gd name="T29" fmla="*/ 104 h 106"/>
                  <a:gd name="T30" fmla="*/ 41 w 85"/>
                  <a:gd name="T31" fmla="*/ 113 h 106"/>
                  <a:gd name="T32" fmla="*/ 35 w 85"/>
                  <a:gd name="T33" fmla="*/ 93 h 106"/>
                  <a:gd name="T34" fmla="*/ 37 w 85"/>
                  <a:gd name="T35" fmla="*/ 79 h 106"/>
                  <a:gd name="T36" fmla="*/ 23 w 85"/>
                  <a:gd name="T37" fmla="*/ 79 h 106"/>
                  <a:gd name="T38" fmla="*/ 24 w 85"/>
                  <a:gd name="T39" fmla="*/ 98 h 106"/>
                  <a:gd name="T40" fmla="*/ 22 w 85"/>
                  <a:gd name="T41" fmla="*/ 113 h 106"/>
                  <a:gd name="T42" fmla="*/ 22 w 85"/>
                  <a:gd name="T43" fmla="*/ 127 h 106"/>
                  <a:gd name="T44" fmla="*/ 7 w 85"/>
                  <a:gd name="T45" fmla="*/ 120 h 106"/>
                  <a:gd name="T46" fmla="*/ 11 w 85"/>
                  <a:gd name="T47" fmla="*/ 87 h 106"/>
                  <a:gd name="T48" fmla="*/ 2 w 85"/>
                  <a:gd name="T49" fmla="*/ 86 h 106"/>
                  <a:gd name="T50" fmla="*/ 10 w 85"/>
                  <a:gd name="T51" fmla="*/ 67 h 106"/>
                  <a:gd name="T52" fmla="*/ 14 w 85"/>
                  <a:gd name="T53" fmla="*/ 41 h 106"/>
                  <a:gd name="T54" fmla="*/ 17 w 85"/>
                  <a:gd name="T55" fmla="*/ 30 h 106"/>
                  <a:gd name="T56" fmla="*/ 24 w 85"/>
                  <a:gd name="T57" fmla="*/ 12 h 106"/>
                  <a:gd name="T58" fmla="*/ 30 w 85"/>
                  <a:gd name="T59" fmla="*/ 6 h 106"/>
                  <a:gd name="T60" fmla="*/ 43 w 85"/>
                  <a:gd name="T61" fmla="*/ 10 h 106"/>
                  <a:gd name="T62" fmla="*/ 62 w 85"/>
                  <a:gd name="T63" fmla="*/ 13 h 106"/>
                  <a:gd name="T64" fmla="*/ 84 w 85"/>
                  <a:gd name="T65" fmla="*/ 11 h 106"/>
                  <a:gd name="T66" fmla="*/ 96 w 85"/>
                  <a:gd name="T67" fmla="*/ 1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5"/>
                  <a:gd name="T103" fmla="*/ 0 h 106"/>
                  <a:gd name="T104" fmla="*/ 85 w 8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5" h="106">
                    <a:moveTo>
                      <a:pt x="84" y="1"/>
                    </a:moveTo>
                    <a:cubicBezTo>
                      <a:pt x="85" y="2"/>
                      <a:pt x="82" y="2"/>
                      <a:pt x="81" y="3"/>
                    </a:cubicBezTo>
                    <a:cubicBezTo>
                      <a:pt x="80" y="5"/>
                      <a:pt x="81" y="8"/>
                      <a:pt x="80" y="9"/>
                    </a:cubicBezTo>
                    <a:cubicBezTo>
                      <a:pt x="79" y="11"/>
                      <a:pt x="75" y="12"/>
                      <a:pt x="74" y="14"/>
                    </a:cubicBezTo>
                    <a:cubicBezTo>
                      <a:pt x="73" y="15"/>
                      <a:pt x="75" y="18"/>
                      <a:pt x="74" y="19"/>
                    </a:cubicBezTo>
                    <a:cubicBezTo>
                      <a:pt x="69" y="21"/>
                      <a:pt x="64" y="20"/>
                      <a:pt x="60" y="20"/>
                    </a:cubicBezTo>
                    <a:cubicBezTo>
                      <a:pt x="57" y="20"/>
                      <a:pt x="55" y="18"/>
                      <a:pt x="53" y="17"/>
                    </a:cubicBezTo>
                    <a:cubicBezTo>
                      <a:pt x="49" y="17"/>
                      <a:pt x="45" y="18"/>
                      <a:pt x="40" y="18"/>
                    </a:cubicBezTo>
                    <a:cubicBezTo>
                      <a:pt x="39" y="18"/>
                      <a:pt x="38" y="16"/>
                      <a:pt x="36" y="16"/>
                    </a:cubicBezTo>
                    <a:cubicBezTo>
                      <a:pt x="34" y="16"/>
                      <a:pt x="32" y="18"/>
                      <a:pt x="29" y="19"/>
                    </a:cubicBezTo>
                    <a:cubicBezTo>
                      <a:pt x="27" y="19"/>
                      <a:pt x="25" y="17"/>
                      <a:pt x="22" y="17"/>
                    </a:cubicBezTo>
                    <a:cubicBezTo>
                      <a:pt x="21" y="17"/>
                      <a:pt x="19" y="18"/>
                      <a:pt x="19" y="19"/>
                    </a:cubicBezTo>
                    <a:cubicBezTo>
                      <a:pt x="18" y="24"/>
                      <a:pt x="18" y="29"/>
                      <a:pt x="19" y="34"/>
                    </a:cubicBezTo>
                    <a:cubicBezTo>
                      <a:pt x="20" y="38"/>
                      <a:pt x="22" y="43"/>
                      <a:pt x="26" y="45"/>
                    </a:cubicBezTo>
                    <a:cubicBezTo>
                      <a:pt x="28" y="46"/>
                      <a:pt x="30" y="44"/>
                      <a:pt x="32" y="43"/>
                    </a:cubicBezTo>
                    <a:cubicBezTo>
                      <a:pt x="34" y="41"/>
                      <a:pt x="35" y="38"/>
                      <a:pt x="37" y="36"/>
                    </a:cubicBezTo>
                    <a:cubicBezTo>
                      <a:pt x="39" y="35"/>
                      <a:pt x="42" y="36"/>
                      <a:pt x="45" y="36"/>
                    </a:cubicBezTo>
                    <a:cubicBezTo>
                      <a:pt x="47" y="35"/>
                      <a:pt x="50" y="33"/>
                      <a:pt x="53" y="33"/>
                    </a:cubicBezTo>
                    <a:cubicBezTo>
                      <a:pt x="55" y="32"/>
                      <a:pt x="58" y="31"/>
                      <a:pt x="60" y="33"/>
                    </a:cubicBezTo>
                    <a:cubicBezTo>
                      <a:pt x="61" y="34"/>
                      <a:pt x="60" y="37"/>
                      <a:pt x="58" y="38"/>
                    </a:cubicBezTo>
                    <a:cubicBezTo>
                      <a:pt x="56" y="40"/>
                      <a:pt x="53" y="37"/>
                      <a:pt x="51" y="38"/>
                    </a:cubicBezTo>
                    <a:cubicBezTo>
                      <a:pt x="49" y="40"/>
                      <a:pt x="48" y="44"/>
                      <a:pt x="46" y="46"/>
                    </a:cubicBezTo>
                    <a:cubicBezTo>
                      <a:pt x="43" y="49"/>
                      <a:pt x="41" y="51"/>
                      <a:pt x="37" y="52"/>
                    </a:cubicBezTo>
                    <a:cubicBezTo>
                      <a:pt x="36" y="52"/>
                      <a:pt x="34" y="49"/>
                      <a:pt x="33" y="50"/>
                    </a:cubicBezTo>
                    <a:cubicBezTo>
                      <a:pt x="32" y="50"/>
                      <a:pt x="33" y="52"/>
                      <a:pt x="34" y="52"/>
                    </a:cubicBezTo>
                    <a:cubicBezTo>
                      <a:pt x="37" y="57"/>
                      <a:pt x="41" y="61"/>
                      <a:pt x="45" y="66"/>
                    </a:cubicBezTo>
                    <a:cubicBezTo>
                      <a:pt x="46" y="68"/>
                      <a:pt x="48" y="69"/>
                      <a:pt x="49" y="71"/>
                    </a:cubicBezTo>
                    <a:cubicBezTo>
                      <a:pt x="49" y="74"/>
                      <a:pt x="46" y="76"/>
                      <a:pt x="47" y="79"/>
                    </a:cubicBezTo>
                    <a:cubicBezTo>
                      <a:pt x="48" y="82"/>
                      <a:pt x="54" y="84"/>
                      <a:pt x="52" y="86"/>
                    </a:cubicBezTo>
                    <a:cubicBezTo>
                      <a:pt x="51" y="89"/>
                      <a:pt x="45" y="85"/>
                      <a:pt x="42" y="87"/>
                    </a:cubicBezTo>
                    <a:cubicBezTo>
                      <a:pt x="40" y="89"/>
                      <a:pt x="43" y="94"/>
                      <a:pt x="41" y="96"/>
                    </a:cubicBezTo>
                    <a:cubicBezTo>
                      <a:pt x="39" y="97"/>
                      <a:pt x="35" y="96"/>
                      <a:pt x="34" y="94"/>
                    </a:cubicBezTo>
                    <a:cubicBezTo>
                      <a:pt x="33" y="90"/>
                      <a:pt x="38" y="86"/>
                      <a:pt x="37" y="82"/>
                    </a:cubicBezTo>
                    <a:cubicBezTo>
                      <a:pt x="36" y="79"/>
                      <a:pt x="32" y="80"/>
                      <a:pt x="29" y="78"/>
                    </a:cubicBezTo>
                    <a:cubicBezTo>
                      <a:pt x="28" y="77"/>
                      <a:pt x="26" y="76"/>
                      <a:pt x="26" y="74"/>
                    </a:cubicBezTo>
                    <a:cubicBezTo>
                      <a:pt x="27" y="71"/>
                      <a:pt x="31" y="69"/>
                      <a:pt x="31" y="66"/>
                    </a:cubicBezTo>
                    <a:cubicBezTo>
                      <a:pt x="32" y="65"/>
                      <a:pt x="29" y="62"/>
                      <a:pt x="28" y="62"/>
                    </a:cubicBezTo>
                    <a:cubicBezTo>
                      <a:pt x="24" y="62"/>
                      <a:pt x="21" y="64"/>
                      <a:pt x="19" y="66"/>
                    </a:cubicBezTo>
                    <a:cubicBezTo>
                      <a:pt x="18" y="68"/>
                      <a:pt x="21" y="70"/>
                      <a:pt x="21" y="72"/>
                    </a:cubicBezTo>
                    <a:cubicBezTo>
                      <a:pt x="21" y="75"/>
                      <a:pt x="20" y="78"/>
                      <a:pt x="20" y="82"/>
                    </a:cubicBezTo>
                    <a:cubicBezTo>
                      <a:pt x="20" y="84"/>
                      <a:pt x="22" y="87"/>
                      <a:pt x="21" y="89"/>
                    </a:cubicBezTo>
                    <a:cubicBezTo>
                      <a:pt x="21" y="91"/>
                      <a:pt x="19" y="92"/>
                      <a:pt x="18" y="94"/>
                    </a:cubicBezTo>
                    <a:cubicBezTo>
                      <a:pt x="18" y="98"/>
                      <a:pt x="21" y="101"/>
                      <a:pt x="21" y="105"/>
                    </a:cubicBezTo>
                    <a:cubicBezTo>
                      <a:pt x="21" y="106"/>
                      <a:pt x="19" y="106"/>
                      <a:pt x="18" y="106"/>
                    </a:cubicBezTo>
                    <a:cubicBezTo>
                      <a:pt x="15" y="106"/>
                      <a:pt x="11" y="106"/>
                      <a:pt x="8" y="105"/>
                    </a:cubicBezTo>
                    <a:cubicBezTo>
                      <a:pt x="7" y="104"/>
                      <a:pt x="6" y="102"/>
                      <a:pt x="6" y="100"/>
                    </a:cubicBezTo>
                    <a:cubicBezTo>
                      <a:pt x="7" y="95"/>
                      <a:pt x="11" y="90"/>
                      <a:pt x="11" y="84"/>
                    </a:cubicBezTo>
                    <a:cubicBezTo>
                      <a:pt x="12" y="80"/>
                      <a:pt x="11" y="76"/>
                      <a:pt x="9" y="73"/>
                    </a:cubicBezTo>
                    <a:cubicBezTo>
                      <a:pt x="8" y="71"/>
                      <a:pt x="6" y="74"/>
                      <a:pt x="4" y="74"/>
                    </a:cubicBezTo>
                    <a:cubicBezTo>
                      <a:pt x="3" y="74"/>
                      <a:pt x="2" y="73"/>
                      <a:pt x="2" y="72"/>
                    </a:cubicBezTo>
                    <a:cubicBezTo>
                      <a:pt x="1" y="68"/>
                      <a:pt x="0" y="65"/>
                      <a:pt x="1" y="62"/>
                    </a:cubicBezTo>
                    <a:cubicBezTo>
                      <a:pt x="2" y="59"/>
                      <a:pt x="7" y="59"/>
                      <a:pt x="8" y="56"/>
                    </a:cubicBezTo>
                    <a:cubicBezTo>
                      <a:pt x="9" y="52"/>
                      <a:pt x="8" y="46"/>
                      <a:pt x="9" y="42"/>
                    </a:cubicBezTo>
                    <a:cubicBezTo>
                      <a:pt x="9" y="39"/>
                      <a:pt x="10" y="36"/>
                      <a:pt x="12" y="34"/>
                    </a:cubicBezTo>
                    <a:cubicBezTo>
                      <a:pt x="14" y="33"/>
                      <a:pt x="16" y="37"/>
                      <a:pt x="16" y="36"/>
                    </a:cubicBezTo>
                    <a:cubicBezTo>
                      <a:pt x="17" y="32"/>
                      <a:pt x="15" y="28"/>
                      <a:pt x="14" y="25"/>
                    </a:cubicBezTo>
                    <a:cubicBezTo>
                      <a:pt x="14" y="22"/>
                      <a:pt x="12" y="20"/>
                      <a:pt x="13" y="18"/>
                    </a:cubicBezTo>
                    <a:cubicBezTo>
                      <a:pt x="14" y="15"/>
                      <a:pt x="17" y="11"/>
                      <a:pt x="20" y="10"/>
                    </a:cubicBezTo>
                    <a:cubicBezTo>
                      <a:pt x="22" y="9"/>
                      <a:pt x="24" y="14"/>
                      <a:pt x="25" y="13"/>
                    </a:cubicBezTo>
                    <a:cubicBezTo>
                      <a:pt x="27" y="11"/>
                      <a:pt x="23" y="6"/>
                      <a:pt x="25" y="5"/>
                    </a:cubicBezTo>
                    <a:cubicBezTo>
                      <a:pt x="27" y="3"/>
                      <a:pt x="32" y="4"/>
                      <a:pt x="35" y="5"/>
                    </a:cubicBezTo>
                    <a:cubicBezTo>
                      <a:pt x="36" y="5"/>
                      <a:pt x="35" y="8"/>
                      <a:pt x="36" y="8"/>
                    </a:cubicBezTo>
                    <a:cubicBezTo>
                      <a:pt x="40" y="9"/>
                      <a:pt x="44" y="8"/>
                      <a:pt x="48" y="8"/>
                    </a:cubicBezTo>
                    <a:cubicBezTo>
                      <a:pt x="49" y="9"/>
                      <a:pt x="51" y="11"/>
                      <a:pt x="52" y="11"/>
                    </a:cubicBezTo>
                    <a:cubicBezTo>
                      <a:pt x="54" y="12"/>
                      <a:pt x="55" y="9"/>
                      <a:pt x="57" y="9"/>
                    </a:cubicBezTo>
                    <a:cubicBezTo>
                      <a:pt x="61" y="9"/>
                      <a:pt x="66" y="11"/>
                      <a:pt x="70" y="9"/>
                    </a:cubicBezTo>
                    <a:cubicBezTo>
                      <a:pt x="72" y="8"/>
                      <a:pt x="73" y="5"/>
                      <a:pt x="74" y="3"/>
                    </a:cubicBezTo>
                    <a:cubicBezTo>
                      <a:pt x="76" y="2"/>
                      <a:pt x="78" y="1"/>
                      <a:pt x="80" y="1"/>
                    </a:cubicBezTo>
                    <a:cubicBezTo>
                      <a:pt x="81" y="1"/>
                      <a:pt x="84" y="0"/>
                      <a:pt x="8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7" name="Freeform 2930"/>
              <p:cNvSpPr>
                <a:spLocks noChangeAspect="1"/>
              </p:cNvSpPr>
              <p:nvPr/>
            </p:nvSpPr>
            <p:spPr bwMode="auto">
              <a:xfrm>
                <a:off x="4624" y="2701"/>
                <a:ext cx="6" cy="13"/>
              </a:xfrm>
              <a:custGeom>
                <a:avLst/>
                <a:gdLst>
                  <a:gd name="T0" fmla="*/ 5 w 5"/>
                  <a:gd name="T1" fmla="*/ 0 h 11"/>
                  <a:gd name="T2" fmla="*/ 6 w 5"/>
                  <a:gd name="T3" fmla="*/ 2 h 11"/>
                  <a:gd name="T4" fmla="*/ 5 w 5"/>
                  <a:gd name="T5" fmla="*/ 12 h 11"/>
                  <a:gd name="T6" fmla="*/ 1 w 5"/>
                  <a:gd name="T7" fmla="*/ 12 h 11"/>
                  <a:gd name="T8" fmla="*/ 2 w 5"/>
                  <a:gd name="T9" fmla="*/ 2 h 11"/>
                  <a:gd name="T10" fmla="*/ 5 w 5"/>
                  <a:gd name="T11" fmla="*/ 0 h 11"/>
                  <a:gd name="T12" fmla="*/ 0 60000 65536"/>
                  <a:gd name="T13" fmla="*/ 0 60000 65536"/>
                  <a:gd name="T14" fmla="*/ 0 60000 65536"/>
                  <a:gd name="T15" fmla="*/ 0 60000 65536"/>
                  <a:gd name="T16" fmla="*/ 0 60000 65536"/>
                  <a:gd name="T17" fmla="*/ 0 60000 65536"/>
                  <a:gd name="T18" fmla="*/ 0 w 5"/>
                  <a:gd name="T19" fmla="*/ 0 h 11"/>
                  <a:gd name="T20" fmla="*/ 5 w 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 h="11">
                    <a:moveTo>
                      <a:pt x="4" y="0"/>
                    </a:moveTo>
                    <a:cubicBezTo>
                      <a:pt x="5" y="0"/>
                      <a:pt x="5" y="1"/>
                      <a:pt x="5" y="2"/>
                    </a:cubicBezTo>
                    <a:cubicBezTo>
                      <a:pt x="5" y="5"/>
                      <a:pt x="5" y="7"/>
                      <a:pt x="4" y="10"/>
                    </a:cubicBezTo>
                    <a:cubicBezTo>
                      <a:pt x="3" y="10"/>
                      <a:pt x="1" y="11"/>
                      <a:pt x="1" y="10"/>
                    </a:cubicBezTo>
                    <a:cubicBezTo>
                      <a:pt x="0" y="7"/>
                      <a:pt x="1" y="5"/>
                      <a:pt x="2" y="2"/>
                    </a:cubicBezTo>
                    <a:cubicBezTo>
                      <a:pt x="2" y="1"/>
                      <a:pt x="3"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8" name="Freeform 2931"/>
              <p:cNvSpPr>
                <a:spLocks noChangeAspect="1"/>
              </p:cNvSpPr>
              <p:nvPr/>
            </p:nvSpPr>
            <p:spPr bwMode="auto">
              <a:xfrm>
                <a:off x="4599" y="2784"/>
                <a:ext cx="19" cy="14"/>
              </a:xfrm>
              <a:custGeom>
                <a:avLst/>
                <a:gdLst>
                  <a:gd name="T0" fmla="*/ 1 w 16"/>
                  <a:gd name="T1" fmla="*/ 1 h 12"/>
                  <a:gd name="T2" fmla="*/ 8 w 16"/>
                  <a:gd name="T3" fmla="*/ 2 h 12"/>
                  <a:gd name="T4" fmla="*/ 14 w 16"/>
                  <a:gd name="T5" fmla="*/ 2 h 12"/>
                  <a:gd name="T6" fmla="*/ 19 w 16"/>
                  <a:gd name="T7" fmla="*/ 6 h 12"/>
                  <a:gd name="T8" fmla="*/ 11 w 16"/>
                  <a:gd name="T9" fmla="*/ 11 h 12"/>
                  <a:gd name="T10" fmla="*/ 10 w 16"/>
                  <a:gd name="T11" fmla="*/ 14 h 12"/>
                  <a:gd name="T12" fmla="*/ 7 w 16"/>
                  <a:gd name="T13" fmla="*/ 7 h 12"/>
                  <a:gd name="T14" fmla="*/ 1 w 16"/>
                  <a:gd name="T15" fmla="*/ 6 h 12"/>
                  <a:gd name="T16" fmla="*/ 1 w 16"/>
                  <a:gd name="T17" fmla="*/ 1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
                  <a:gd name="T29" fmla="*/ 16 w 1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
                    <a:moveTo>
                      <a:pt x="1" y="1"/>
                    </a:moveTo>
                    <a:cubicBezTo>
                      <a:pt x="3" y="0"/>
                      <a:pt x="5" y="1"/>
                      <a:pt x="7" y="2"/>
                    </a:cubicBezTo>
                    <a:cubicBezTo>
                      <a:pt x="9" y="2"/>
                      <a:pt x="10" y="1"/>
                      <a:pt x="12" y="2"/>
                    </a:cubicBezTo>
                    <a:cubicBezTo>
                      <a:pt x="13" y="2"/>
                      <a:pt x="16" y="4"/>
                      <a:pt x="16" y="5"/>
                    </a:cubicBezTo>
                    <a:cubicBezTo>
                      <a:pt x="15" y="8"/>
                      <a:pt x="11" y="7"/>
                      <a:pt x="9" y="9"/>
                    </a:cubicBezTo>
                    <a:cubicBezTo>
                      <a:pt x="9" y="10"/>
                      <a:pt x="9" y="12"/>
                      <a:pt x="8" y="12"/>
                    </a:cubicBezTo>
                    <a:cubicBezTo>
                      <a:pt x="7" y="11"/>
                      <a:pt x="7" y="8"/>
                      <a:pt x="6" y="6"/>
                    </a:cubicBezTo>
                    <a:cubicBezTo>
                      <a:pt x="5" y="5"/>
                      <a:pt x="2" y="6"/>
                      <a:pt x="1" y="5"/>
                    </a:cubicBezTo>
                    <a:cubicBezTo>
                      <a:pt x="0" y="4"/>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29" name="Freeform 2932"/>
              <p:cNvSpPr>
                <a:spLocks noChangeAspect="1"/>
              </p:cNvSpPr>
              <p:nvPr/>
            </p:nvSpPr>
            <p:spPr bwMode="auto">
              <a:xfrm>
                <a:off x="4615" y="2786"/>
                <a:ext cx="17" cy="14"/>
              </a:xfrm>
              <a:custGeom>
                <a:avLst/>
                <a:gdLst>
                  <a:gd name="T0" fmla="*/ 10 w 14"/>
                  <a:gd name="T1" fmla="*/ 0 h 11"/>
                  <a:gd name="T2" fmla="*/ 16 w 14"/>
                  <a:gd name="T3" fmla="*/ 4 h 11"/>
                  <a:gd name="T4" fmla="*/ 13 w 14"/>
                  <a:gd name="T5" fmla="*/ 14 h 11"/>
                  <a:gd name="T6" fmla="*/ 1 w 14"/>
                  <a:gd name="T7" fmla="*/ 10 h 11"/>
                  <a:gd name="T8" fmla="*/ 6 w 14"/>
                  <a:gd name="T9" fmla="*/ 9 h 11"/>
                  <a:gd name="T10" fmla="*/ 6 w 14"/>
                  <a:gd name="T11" fmla="*/ 4 h 11"/>
                  <a:gd name="T12" fmla="*/ 10 w 14"/>
                  <a:gd name="T13" fmla="*/ 0 h 11"/>
                  <a:gd name="T14" fmla="*/ 0 60000 65536"/>
                  <a:gd name="T15" fmla="*/ 0 60000 65536"/>
                  <a:gd name="T16" fmla="*/ 0 60000 65536"/>
                  <a:gd name="T17" fmla="*/ 0 60000 65536"/>
                  <a:gd name="T18" fmla="*/ 0 60000 65536"/>
                  <a:gd name="T19" fmla="*/ 0 60000 65536"/>
                  <a:gd name="T20" fmla="*/ 0 60000 65536"/>
                  <a:gd name="T21" fmla="*/ 0 w 14"/>
                  <a:gd name="T22" fmla="*/ 0 h 11"/>
                  <a:gd name="T23" fmla="*/ 14 w 14"/>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1">
                    <a:moveTo>
                      <a:pt x="8" y="0"/>
                    </a:moveTo>
                    <a:cubicBezTo>
                      <a:pt x="10" y="0"/>
                      <a:pt x="13" y="1"/>
                      <a:pt x="13" y="3"/>
                    </a:cubicBezTo>
                    <a:cubicBezTo>
                      <a:pt x="14" y="5"/>
                      <a:pt x="12" y="8"/>
                      <a:pt x="11" y="11"/>
                    </a:cubicBezTo>
                    <a:cubicBezTo>
                      <a:pt x="8" y="10"/>
                      <a:pt x="4" y="10"/>
                      <a:pt x="1" y="8"/>
                    </a:cubicBezTo>
                    <a:cubicBezTo>
                      <a:pt x="0" y="8"/>
                      <a:pt x="4" y="8"/>
                      <a:pt x="5" y="7"/>
                    </a:cubicBezTo>
                    <a:cubicBezTo>
                      <a:pt x="5" y="5"/>
                      <a:pt x="5" y="4"/>
                      <a:pt x="5" y="3"/>
                    </a:cubicBezTo>
                    <a:cubicBezTo>
                      <a:pt x="6" y="1"/>
                      <a:pt x="7" y="0"/>
                      <a:pt x="8"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0" name="Freeform 2933"/>
              <p:cNvSpPr>
                <a:spLocks noChangeAspect="1"/>
              </p:cNvSpPr>
              <p:nvPr/>
            </p:nvSpPr>
            <p:spPr bwMode="auto">
              <a:xfrm>
                <a:off x="4631" y="2784"/>
                <a:ext cx="38" cy="18"/>
              </a:xfrm>
              <a:custGeom>
                <a:avLst/>
                <a:gdLst>
                  <a:gd name="T0" fmla="*/ 2 w 32"/>
                  <a:gd name="T1" fmla="*/ 8 h 15"/>
                  <a:gd name="T2" fmla="*/ 1 w 32"/>
                  <a:gd name="T3" fmla="*/ 17 h 15"/>
                  <a:gd name="T4" fmla="*/ 7 w 32"/>
                  <a:gd name="T5" fmla="*/ 17 h 15"/>
                  <a:gd name="T6" fmla="*/ 19 w 32"/>
                  <a:gd name="T7" fmla="*/ 14 h 15"/>
                  <a:gd name="T8" fmla="*/ 28 w 32"/>
                  <a:gd name="T9" fmla="*/ 13 h 15"/>
                  <a:gd name="T10" fmla="*/ 36 w 32"/>
                  <a:gd name="T11" fmla="*/ 11 h 15"/>
                  <a:gd name="T12" fmla="*/ 38 w 32"/>
                  <a:gd name="T13" fmla="*/ 11 h 15"/>
                  <a:gd name="T14" fmla="*/ 34 w 32"/>
                  <a:gd name="T15" fmla="*/ 4 h 15"/>
                  <a:gd name="T16" fmla="*/ 26 w 32"/>
                  <a:gd name="T17" fmla="*/ 4 h 15"/>
                  <a:gd name="T18" fmla="*/ 21 w 32"/>
                  <a:gd name="T19" fmla="*/ 0 h 15"/>
                  <a:gd name="T20" fmla="*/ 17 w 32"/>
                  <a:gd name="T21" fmla="*/ 1 h 15"/>
                  <a:gd name="T22" fmla="*/ 19 w 32"/>
                  <a:gd name="T23" fmla="*/ 6 h 15"/>
                  <a:gd name="T24" fmla="*/ 23 w 32"/>
                  <a:gd name="T25" fmla="*/ 8 h 15"/>
                  <a:gd name="T26" fmla="*/ 18 w 32"/>
                  <a:gd name="T27" fmla="*/ 10 h 15"/>
                  <a:gd name="T28" fmla="*/ 12 w 32"/>
                  <a:gd name="T29" fmla="*/ 6 h 15"/>
                  <a:gd name="T30" fmla="*/ 7 w 32"/>
                  <a:gd name="T31" fmla="*/ 6 h 15"/>
                  <a:gd name="T32" fmla="*/ 2 w 32"/>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2"/>
                  <a:gd name="T52" fmla="*/ 0 h 15"/>
                  <a:gd name="T53" fmla="*/ 32 w 3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2" h="15">
                    <a:moveTo>
                      <a:pt x="2" y="7"/>
                    </a:moveTo>
                    <a:cubicBezTo>
                      <a:pt x="1" y="9"/>
                      <a:pt x="0" y="12"/>
                      <a:pt x="1" y="14"/>
                    </a:cubicBezTo>
                    <a:cubicBezTo>
                      <a:pt x="2" y="15"/>
                      <a:pt x="5" y="15"/>
                      <a:pt x="6" y="14"/>
                    </a:cubicBezTo>
                    <a:cubicBezTo>
                      <a:pt x="10" y="14"/>
                      <a:pt x="13" y="13"/>
                      <a:pt x="16" y="12"/>
                    </a:cubicBezTo>
                    <a:cubicBezTo>
                      <a:pt x="19" y="12"/>
                      <a:pt x="21" y="11"/>
                      <a:pt x="24" y="11"/>
                    </a:cubicBezTo>
                    <a:cubicBezTo>
                      <a:pt x="26" y="10"/>
                      <a:pt x="28" y="9"/>
                      <a:pt x="30" y="9"/>
                    </a:cubicBezTo>
                    <a:cubicBezTo>
                      <a:pt x="30" y="9"/>
                      <a:pt x="32" y="9"/>
                      <a:pt x="32" y="9"/>
                    </a:cubicBezTo>
                    <a:cubicBezTo>
                      <a:pt x="31" y="7"/>
                      <a:pt x="30" y="5"/>
                      <a:pt x="29" y="3"/>
                    </a:cubicBezTo>
                    <a:cubicBezTo>
                      <a:pt x="27" y="2"/>
                      <a:pt x="24" y="3"/>
                      <a:pt x="22" y="3"/>
                    </a:cubicBezTo>
                    <a:cubicBezTo>
                      <a:pt x="20" y="2"/>
                      <a:pt x="19" y="1"/>
                      <a:pt x="18" y="0"/>
                    </a:cubicBezTo>
                    <a:cubicBezTo>
                      <a:pt x="16" y="0"/>
                      <a:pt x="14" y="0"/>
                      <a:pt x="14" y="1"/>
                    </a:cubicBezTo>
                    <a:cubicBezTo>
                      <a:pt x="13" y="2"/>
                      <a:pt x="15" y="4"/>
                      <a:pt x="16" y="5"/>
                    </a:cubicBezTo>
                    <a:cubicBezTo>
                      <a:pt x="17" y="6"/>
                      <a:pt x="20" y="6"/>
                      <a:pt x="19" y="7"/>
                    </a:cubicBezTo>
                    <a:cubicBezTo>
                      <a:pt x="19" y="9"/>
                      <a:pt x="16" y="9"/>
                      <a:pt x="15" y="8"/>
                    </a:cubicBezTo>
                    <a:cubicBezTo>
                      <a:pt x="13" y="8"/>
                      <a:pt x="12" y="5"/>
                      <a:pt x="10" y="5"/>
                    </a:cubicBezTo>
                    <a:cubicBezTo>
                      <a:pt x="9" y="4"/>
                      <a:pt x="7" y="5"/>
                      <a:pt x="6" y="5"/>
                    </a:cubicBezTo>
                    <a:cubicBezTo>
                      <a:pt x="4" y="6"/>
                      <a:pt x="2" y="5"/>
                      <a:pt x="2"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1" name="Freeform 2934"/>
              <p:cNvSpPr>
                <a:spLocks noChangeAspect="1"/>
              </p:cNvSpPr>
              <p:nvPr/>
            </p:nvSpPr>
            <p:spPr bwMode="auto">
              <a:xfrm>
                <a:off x="4662" y="2806"/>
                <a:ext cx="33" cy="19"/>
              </a:xfrm>
              <a:custGeom>
                <a:avLst/>
                <a:gdLst>
                  <a:gd name="T0" fmla="*/ 4 w 27"/>
                  <a:gd name="T1" fmla="*/ 2 h 16"/>
                  <a:gd name="T2" fmla="*/ 16 w 27"/>
                  <a:gd name="T3" fmla="*/ 1 h 16"/>
                  <a:gd name="T4" fmla="*/ 26 w 27"/>
                  <a:gd name="T5" fmla="*/ 7 h 16"/>
                  <a:gd name="T6" fmla="*/ 33 w 27"/>
                  <a:gd name="T7" fmla="*/ 14 h 16"/>
                  <a:gd name="T8" fmla="*/ 27 w 27"/>
                  <a:gd name="T9" fmla="*/ 19 h 16"/>
                  <a:gd name="T10" fmla="*/ 18 w 27"/>
                  <a:gd name="T11" fmla="*/ 14 h 16"/>
                  <a:gd name="T12" fmla="*/ 9 w 27"/>
                  <a:gd name="T13" fmla="*/ 10 h 16"/>
                  <a:gd name="T14" fmla="*/ 1 w 27"/>
                  <a:gd name="T15" fmla="*/ 7 h 16"/>
                  <a:gd name="T16" fmla="*/ 4 w 27"/>
                  <a:gd name="T17" fmla="*/ 2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7"/>
                  <a:gd name="T28" fmla="*/ 0 h 16"/>
                  <a:gd name="T29" fmla="*/ 27 w 27"/>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7" h="16">
                    <a:moveTo>
                      <a:pt x="3" y="2"/>
                    </a:moveTo>
                    <a:cubicBezTo>
                      <a:pt x="6" y="1"/>
                      <a:pt x="10" y="0"/>
                      <a:pt x="13" y="1"/>
                    </a:cubicBezTo>
                    <a:cubicBezTo>
                      <a:pt x="16" y="2"/>
                      <a:pt x="19" y="4"/>
                      <a:pt x="21" y="6"/>
                    </a:cubicBezTo>
                    <a:cubicBezTo>
                      <a:pt x="23" y="7"/>
                      <a:pt x="26" y="9"/>
                      <a:pt x="27" y="12"/>
                    </a:cubicBezTo>
                    <a:cubicBezTo>
                      <a:pt x="27" y="14"/>
                      <a:pt x="24" y="16"/>
                      <a:pt x="22" y="16"/>
                    </a:cubicBezTo>
                    <a:cubicBezTo>
                      <a:pt x="19" y="16"/>
                      <a:pt x="17" y="13"/>
                      <a:pt x="15" y="12"/>
                    </a:cubicBezTo>
                    <a:cubicBezTo>
                      <a:pt x="12" y="11"/>
                      <a:pt x="10" y="9"/>
                      <a:pt x="7" y="8"/>
                    </a:cubicBezTo>
                    <a:cubicBezTo>
                      <a:pt x="5" y="7"/>
                      <a:pt x="2" y="8"/>
                      <a:pt x="1" y="6"/>
                    </a:cubicBezTo>
                    <a:cubicBezTo>
                      <a:pt x="0" y="5"/>
                      <a:pt x="2" y="3"/>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2" name="Freeform 2935"/>
              <p:cNvSpPr>
                <a:spLocks noChangeAspect="1"/>
              </p:cNvSpPr>
              <p:nvPr/>
            </p:nvSpPr>
            <p:spPr bwMode="auto">
              <a:xfrm>
                <a:off x="4677" y="2786"/>
                <a:ext cx="56" cy="15"/>
              </a:xfrm>
              <a:custGeom>
                <a:avLst/>
                <a:gdLst>
                  <a:gd name="T0" fmla="*/ 12 w 47"/>
                  <a:gd name="T1" fmla="*/ 0 h 12"/>
                  <a:gd name="T2" fmla="*/ 23 w 47"/>
                  <a:gd name="T3" fmla="*/ 4 h 12"/>
                  <a:gd name="T4" fmla="*/ 27 w 47"/>
                  <a:gd name="T5" fmla="*/ 8 h 12"/>
                  <a:gd name="T6" fmla="*/ 33 w 47"/>
                  <a:gd name="T7" fmla="*/ 4 h 12"/>
                  <a:gd name="T8" fmla="*/ 41 w 47"/>
                  <a:gd name="T9" fmla="*/ 8 h 12"/>
                  <a:gd name="T10" fmla="*/ 45 w 47"/>
                  <a:gd name="T11" fmla="*/ 4 h 12"/>
                  <a:gd name="T12" fmla="*/ 50 w 47"/>
                  <a:gd name="T13" fmla="*/ 1 h 12"/>
                  <a:gd name="T14" fmla="*/ 52 w 47"/>
                  <a:gd name="T15" fmla="*/ 3 h 12"/>
                  <a:gd name="T16" fmla="*/ 56 w 47"/>
                  <a:gd name="T17" fmla="*/ 1 h 12"/>
                  <a:gd name="T18" fmla="*/ 51 w 47"/>
                  <a:gd name="T19" fmla="*/ 5 h 12"/>
                  <a:gd name="T20" fmla="*/ 46 w 47"/>
                  <a:gd name="T21" fmla="*/ 6 h 12"/>
                  <a:gd name="T22" fmla="*/ 42 w 47"/>
                  <a:gd name="T23" fmla="*/ 9 h 12"/>
                  <a:gd name="T24" fmla="*/ 32 w 47"/>
                  <a:gd name="T25" fmla="*/ 11 h 12"/>
                  <a:gd name="T26" fmla="*/ 27 w 47"/>
                  <a:gd name="T27" fmla="*/ 11 h 12"/>
                  <a:gd name="T28" fmla="*/ 19 w 47"/>
                  <a:gd name="T29" fmla="*/ 15 h 12"/>
                  <a:gd name="T30" fmla="*/ 1 w 47"/>
                  <a:gd name="T31" fmla="*/ 9 h 12"/>
                  <a:gd name="T32" fmla="*/ 5 w 47"/>
                  <a:gd name="T33" fmla="*/ 4 h 12"/>
                  <a:gd name="T34" fmla="*/ 12 w 47"/>
                  <a:gd name="T35" fmla="*/ 0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7"/>
                  <a:gd name="T55" fmla="*/ 0 h 12"/>
                  <a:gd name="T56" fmla="*/ 47 w 47"/>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7" h="12">
                    <a:moveTo>
                      <a:pt x="10" y="0"/>
                    </a:moveTo>
                    <a:cubicBezTo>
                      <a:pt x="13" y="1"/>
                      <a:pt x="16" y="2"/>
                      <a:pt x="19" y="3"/>
                    </a:cubicBezTo>
                    <a:cubicBezTo>
                      <a:pt x="20" y="4"/>
                      <a:pt x="21" y="6"/>
                      <a:pt x="23" y="6"/>
                    </a:cubicBezTo>
                    <a:cubicBezTo>
                      <a:pt x="25" y="6"/>
                      <a:pt x="26" y="3"/>
                      <a:pt x="28" y="3"/>
                    </a:cubicBezTo>
                    <a:cubicBezTo>
                      <a:pt x="30" y="3"/>
                      <a:pt x="32" y="6"/>
                      <a:pt x="34" y="6"/>
                    </a:cubicBezTo>
                    <a:cubicBezTo>
                      <a:pt x="36" y="6"/>
                      <a:pt x="37" y="4"/>
                      <a:pt x="38" y="3"/>
                    </a:cubicBezTo>
                    <a:cubicBezTo>
                      <a:pt x="39" y="2"/>
                      <a:pt x="40" y="1"/>
                      <a:pt x="42" y="1"/>
                    </a:cubicBezTo>
                    <a:cubicBezTo>
                      <a:pt x="42" y="1"/>
                      <a:pt x="43" y="2"/>
                      <a:pt x="44" y="2"/>
                    </a:cubicBezTo>
                    <a:cubicBezTo>
                      <a:pt x="45" y="2"/>
                      <a:pt x="47" y="0"/>
                      <a:pt x="47" y="1"/>
                    </a:cubicBezTo>
                    <a:cubicBezTo>
                      <a:pt x="46" y="2"/>
                      <a:pt x="45" y="3"/>
                      <a:pt x="43" y="4"/>
                    </a:cubicBezTo>
                    <a:cubicBezTo>
                      <a:pt x="42" y="4"/>
                      <a:pt x="40" y="5"/>
                      <a:pt x="39" y="5"/>
                    </a:cubicBezTo>
                    <a:cubicBezTo>
                      <a:pt x="38" y="6"/>
                      <a:pt x="37" y="7"/>
                      <a:pt x="35" y="7"/>
                    </a:cubicBezTo>
                    <a:cubicBezTo>
                      <a:pt x="32" y="8"/>
                      <a:pt x="30" y="9"/>
                      <a:pt x="27" y="9"/>
                    </a:cubicBezTo>
                    <a:cubicBezTo>
                      <a:pt x="25" y="10"/>
                      <a:pt x="24" y="9"/>
                      <a:pt x="23" y="9"/>
                    </a:cubicBezTo>
                    <a:cubicBezTo>
                      <a:pt x="20" y="10"/>
                      <a:pt x="18" y="12"/>
                      <a:pt x="16" y="12"/>
                    </a:cubicBezTo>
                    <a:cubicBezTo>
                      <a:pt x="11" y="11"/>
                      <a:pt x="5" y="10"/>
                      <a:pt x="1" y="7"/>
                    </a:cubicBezTo>
                    <a:cubicBezTo>
                      <a:pt x="0" y="6"/>
                      <a:pt x="2" y="4"/>
                      <a:pt x="4" y="3"/>
                    </a:cubicBezTo>
                    <a:cubicBezTo>
                      <a:pt x="5" y="1"/>
                      <a:pt x="8" y="0"/>
                      <a:pt x="1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3" name="Freeform 2936"/>
              <p:cNvSpPr>
                <a:spLocks noChangeAspect="1"/>
              </p:cNvSpPr>
              <p:nvPr/>
            </p:nvSpPr>
            <p:spPr bwMode="auto">
              <a:xfrm>
                <a:off x="4965" y="2932"/>
                <a:ext cx="6" cy="6"/>
              </a:xfrm>
              <a:custGeom>
                <a:avLst/>
                <a:gdLst>
                  <a:gd name="T0" fmla="*/ 5 w 5"/>
                  <a:gd name="T1" fmla="*/ 5 h 5"/>
                  <a:gd name="T2" fmla="*/ 1 w 5"/>
                  <a:gd name="T3" fmla="*/ 5 h 5"/>
                  <a:gd name="T4" fmla="*/ 0 w 5"/>
                  <a:gd name="T5" fmla="*/ 2 h 5"/>
                  <a:gd name="T6" fmla="*/ 4 w 5"/>
                  <a:gd name="T7" fmla="*/ 0 h 5"/>
                  <a:gd name="T8" fmla="*/ 5 w 5"/>
                  <a:gd name="T9" fmla="*/ 5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4"/>
                    </a:moveTo>
                    <a:cubicBezTo>
                      <a:pt x="3" y="4"/>
                      <a:pt x="2" y="5"/>
                      <a:pt x="1" y="4"/>
                    </a:cubicBezTo>
                    <a:cubicBezTo>
                      <a:pt x="0" y="4"/>
                      <a:pt x="0" y="2"/>
                      <a:pt x="0" y="2"/>
                    </a:cubicBezTo>
                    <a:cubicBezTo>
                      <a:pt x="1" y="1"/>
                      <a:pt x="2" y="0"/>
                      <a:pt x="3" y="0"/>
                    </a:cubicBezTo>
                    <a:cubicBezTo>
                      <a:pt x="5" y="1"/>
                      <a:pt x="4" y="3"/>
                      <a:pt x="4"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4" name="Freeform 2937"/>
              <p:cNvSpPr>
                <a:spLocks noChangeAspect="1"/>
              </p:cNvSpPr>
              <p:nvPr/>
            </p:nvSpPr>
            <p:spPr bwMode="auto">
              <a:xfrm>
                <a:off x="4553" y="3095"/>
                <a:ext cx="4" cy="11"/>
              </a:xfrm>
              <a:custGeom>
                <a:avLst/>
                <a:gdLst>
                  <a:gd name="T0" fmla="*/ 4 w 3"/>
                  <a:gd name="T1" fmla="*/ 6 h 9"/>
                  <a:gd name="T2" fmla="*/ 3 w 3"/>
                  <a:gd name="T3" fmla="*/ 11 h 9"/>
                  <a:gd name="T4" fmla="*/ 1 w 3"/>
                  <a:gd name="T5" fmla="*/ 6 h 9"/>
                  <a:gd name="T6" fmla="*/ 1 w 3"/>
                  <a:gd name="T7" fmla="*/ 0 h 9"/>
                  <a:gd name="T8" fmla="*/ 4 w 3"/>
                  <a:gd name="T9" fmla="*/ 6 h 9"/>
                  <a:gd name="T10" fmla="*/ 0 60000 65536"/>
                  <a:gd name="T11" fmla="*/ 0 60000 65536"/>
                  <a:gd name="T12" fmla="*/ 0 60000 65536"/>
                  <a:gd name="T13" fmla="*/ 0 60000 65536"/>
                  <a:gd name="T14" fmla="*/ 0 60000 65536"/>
                  <a:gd name="T15" fmla="*/ 0 w 3"/>
                  <a:gd name="T16" fmla="*/ 0 h 9"/>
                  <a:gd name="T17" fmla="*/ 3 w 3"/>
                  <a:gd name="T18" fmla="*/ 9 h 9"/>
                </a:gdLst>
                <a:ahLst/>
                <a:cxnLst>
                  <a:cxn ang="T10">
                    <a:pos x="T0" y="T1"/>
                  </a:cxn>
                  <a:cxn ang="T11">
                    <a:pos x="T2" y="T3"/>
                  </a:cxn>
                  <a:cxn ang="T12">
                    <a:pos x="T4" y="T5"/>
                  </a:cxn>
                  <a:cxn ang="T13">
                    <a:pos x="T6" y="T7"/>
                  </a:cxn>
                  <a:cxn ang="T14">
                    <a:pos x="T8" y="T9"/>
                  </a:cxn>
                </a:cxnLst>
                <a:rect l="T15" t="T16" r="T17" b="T18"/>
                <a:pathLst>
                  <a:path w="3" h="9">
                    <a:moveTo>
                      <a:pt x="3" y="5"/>
                    </a:moveTo>
                    <a:cubicBezTo>
                      <a:pt x="3" y="7"/>
                      <a:pt x="3" y="9"/>
                      <a:pt x="2" y="9"/>
                    </a:cubicBezTo>
                    <a:cubicBezTo>
                      <a:pt x="2" y="9"/>
                      <a:pt x="1" y="6"/>
                      <a:pt x="1" y="5"/>
                    </a:cubicBezTo>
                    <a:cubicBezTo>
                      <a:pt x="1" y="3"/>
                      <a:pt x="0" y="0"/>
                      <a:pt x="1" y="0"/>
                    </a:cubicBezTo>
                    <a:cubicBezTo>
                      <a:pt x="2" y="0"/>
                      <a:pt x="2" y="3"/>
                      <a:pt x="3"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5" name="Freeform 2938"/>
              <p:cNvSpPr>
                <a:spLocks noChangeAspect="1"/>
              </p:cNvSpPr>
              <p:nvPr/>
            </p:nvSpPr>
            <p:spPr bwMode="auto">
              <a:xfrm>
                <a:off x="4560" y="3094"/>
                <a:ext cx="4" cy="12"/>
              </a:xfrm>
              <a:custGeom>
                <a:avLst/>
                <a:gdLst>
                  <a:gd name="T0" fmla="*/ 4 w 3"/>
                  <a:gd name="T1" fmla="*/ 7 h 10"/>
                  <a:gd name="T2" fmla="*/ 4 w 3"/>
                  <a:gd name="T3" fmla="*/ 12 h 10"/>
                  <a:gd name="T4" fmla="*/ 1 w 3"/>
                  <a:gd name="T5" fmla="*/ 7 h 10"/>
                  <a:gd name="T6" fmla="*/ 1 w 3"/>
                  <a:gd name="T7" fmla="*/ 1 h 10"/>
                  <a:gd name="T8" fmla="*/ 4 w 3"/>
                  <a:gd name="T9" fmla="*/ 7 h 10"/>
                  <a:gd name="T10" fmla="*/ 0 60000 65536"/>
                  <a:gd name="T11" fmla="*/ 0 60000 65536"/>
                  <a:gd name="T12" fmla="*/ 0 60000 65536"/>
                  <a:gd name="T13" fmla="*/ 0 60000 65536"/>
                  <a:gd name="T14" fmla="*/ 0 60000 65536"/>
                  <a:gd name="T15" fmla="*/ 0 w 3"/>
                  <a:gd name="T16" fmla="*/ 0 h 10"/>
                  <a:gd name="T17" fmla="*/ 3 w 3"/>
                  <a:gd name="T18" fmla="*/ 10 h 10"/>
                </a:gdLst>
                <a:ahLst/>
                <a:cxnLst>
                  <a:cxn ang="T10">
                    <a:pos x="T0" y="T1"/>
                  </a:cxn>
                  <a:cxn ang="T11">
                    <a:pos x="T2" y="T3"/>
                  </a:cxn>
                  <a:cxn ang="T12">
                    <a:pos x="T4" y="T5"/>
                  </a:cxn>
                  <a:cxn ang="T13">
                    <a:pos x="T6" y="T7"/>
                  </a:cxn>
                  <a:cxn ang="T14">
                    <a:pos x="T8" y="T9"/>
                  </a:cxn>
                </a:cxnLst>
                <a:rect l="T15" t="T16" r="T17" b="T18"/>
                <a:pathLst>
                  <a:path w="3" h="10">
                    <a:moveTo>
                      <a:pt x="3" y="6"/>
                    </a:moveTo>
                    <a:cubicBezTo>
                      <a:pt x="3" y="7"/>
                      <a:pt x="3" y="10"/>
                      <a:pt x="3" y="10"/>
                    </a:cubicBezTo>
                    <a:cubicBezTo>
                      <a:pt x="2" y="9"/>
                      <a:pt x="1" y="7"/>
                      <a:pt x="1" y="6"/>
                    </a:cubicBezTo>
                    <a:cubicBezTo>
                      <a:pt x="1" y="4"/>
                      <a:pt x="0" y="0"/>
                      <a:pt x="1" y="1"/>
                    </a:cubicBezTo>
                    <a:cubicBezTo>
                      <a:pt x="2" y="1"/>
                      <a:pt x="2" y="4"/>
                      <a:pt x="3"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6" name="Freeform 2939"/>
              <p:cNvSpPr>
                <a:spLocks noChangeAspect="1"/>
              </p:cNvSpPr>
              <p:nvPr/>
            </p:nvSpPr>
            <p:spPr bwMode="auto">
              <a:xfrm>
                <a:off x="5026" y="3374"/>
                <a:ext cx="6" cy="3"/>
              </a:xfrm>
              <a:custGeom>
                <a:avLst/>
                <a:gdLst>
                  <a:gd name="T0" fmla="*/ 2 w 5"/>
                  <a:gd name="T1" fmla="*/ 3 h 2"/>
                  <a:gd name="T2" fmla="*/ 1 w 5"/>
                  <a:gd name="T3" fmla="*/ 2 h 2"/>
                  <a:gd name="T4" fmla="*/ 4 w 5"/>
                  <a:gd name="T5" fmla="*/ 0 h 2"/>
                  <a:gd name="T6" fmla="*/ 6 w 5"/>
                  <a:gd name="T7" fmla="*/ 2 h 2"/>
                  <a:gd name="T8" fmla="*/ 2 w 5"/>
                  <a:gd name="T9" fmla="*/ 3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2" y="2"/>
                    </a:moveTo>
                    <a:cubicBezTo>
                      <a:pt x="2" y="2"/>
                      <a:pt x="0" y="2"/>
                      <a:pt x="1" y="1"/>
                    </a:cubicBezTo>
                    <a:cubicBezTo>
                      <a:pt x="1" y="1"/>
                      <a:pt x="2" y="1"/>
                      <a:pt x="3" y="0"/>
                    </a:cubicBezTo>
                    <a:cubicBezTo>
                      <a:pt x="3" y="0"/>
                      <a:pt x="5" y="0"/>
                      <a:pt x="5" y="1"/>
                    </a:cubicBezTo>
                    <a:cubicBezTo>
                      <a:pt x="5" y="2"/>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7" name="Freeform 2940"/>
              <p:cNvSpPr>
                <a:spLocks noChangeAspect="1"/>
              </p:cNvSpPr>
              <p:nvPr/>
            </p:nvSpPr>
            <p:spPr bwMode="auto">
              <a:xfrm>
                <a:off x="4966" y="3359"/>
                <a:ext cx="7" cy="11"/>
              </a:xfrm>
              <a:custGeom>
                <a:avLst/>
                <a:gdLst>
                  <a:gd name="T0" fmla="*/ 5 w 6"/>
                  <a:gd name="T1" fmla="*/ 7 h 9"/>
                  <a:gd name="T2" fmla="*/ 1 w 6"/>
                  <a:gd name="T3" fmla="*/ 11 h 9"/>
                  <a:gd name="T4" fmla="*/ 1 w 6"/>
                  <a:gd name="T5" fmla="*/ 5 h 9"/>
                  <a:gd name="T6" fmla="*/ 5 w 6"/>
                  <a:gd name="T7" fmla="*/ 1 h 9"/>
                  <a:gd name="T8" fmla="*/ 5 w 6"/>
                  <a:gd name="T9" fmla="*/ 7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6"/>
                    </a:moveTo>
                    <a:cubicBezTo>
                      <a:pt x="3" y="7"/>
                      <a:pt x="2" y="9"/>
                      <a:pt x="1" y="9"/>
                    </a:cubicBezTo>
                    <a:cubicBezTo>
                      <a:pt x="0" y="8"/>
                      <a:pt x="1" y="6"/>
                      <a:pt x="1" y="4"/>
                    </a:cubicBezTo>
                    <a:cubicBezTo>
                      <a:pt x="2" y="3"/>
                      <a:pt x="3" y="0"/>
                      <a:pt x="4" y="1"/>
                    </a:cubicBezTo>
                    <a:cubicBezTo>
                      <a:pt x="6" y="2"/>
                      <a:pt x="4" y="4"/>
                      <a:pt x="4"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8" name="Freeform 2941"/>
              <p:cNvSpPr>
                <a:spLocks noChangeAspect="1"/>
              </p:cNvSpPr>
              <p:nvPr/>
            </p:nvSpPr>
            <p:spPr bwMode="auto">
              <a:xfrm>
                <a:off x="5152" y="3127"/>
                <a:ext cx="3" cy="7"/>
              </a:xfrm>
              <a:custGeom>
                <a:avLst/>
                <a:gdLst>
                  <a:gd name="T0" fmla="*/ 2 w 3"/>
                  <a:gd name="T1" fmla="*/ 5 h 6"/>
                  <a:gd name="T2" fmla="*/ 1 w 3"/>
                  <a:gd name="T3" fmla="*/ 7 h 6"/>
                  <a:gd name="T4" fmla="*/ 1 w 3"/>
                  <a:gd name="T5" fmla="*/ 4 h 6"/>
                  <a:gd name="T6" fmla="*/ 2 w 3"/>
                  <a:gd name="T7" fmla="*/ 1 h 6"/>
                  <a:gd name="T8" fmla="*/ 2 w 3"/>
                  <a:gd name="T9" fmla="*/ 5 h 6"/>
                  <a:gd name="T10" fmla="*/ 0 60000 65536"/>
                  <a:gd name="T11" fmla="*/ 0 60000 65536"/>
                  <a:gd name="T12" fmla="*/ 0 60000 65536"/>
                  <a:gd name="T13" fmla="*/ 0 60000 65536"/>
                  <a:gd name="T14" fmla="*/ 0 60000 65536"/>
                  <a:gd name="T15" fmla="*/ 0 w 3"/>
                  <a:gd name="T16" fmla="*/ 0 h 6"/>
                  <a:gd name="T17" fmla="*/ 3 w 3"/>
                  <a:gd name="T18" fmla="*/ 6 h 6"/>
                </a:gdLst>
                <a:ahLst/>
                <a:cxnLst>
                  <a:cxn ang="T10">
                    <a:pos x="T0" y="T1"/>
                  </a:cxn>
                  <a:cxn ang="T11">
                    <a:pos x="T2" y="T3"/>
                  </a:cxn>
                  <a:cxn ang="T12">
                    <a:pos x="T4" y="T5"/>
                  </a:cxn>
                  <a:cxn ang="T13">
                    <a:pos x="T6" y="T7"/>
                  </a:cxn>
                  <a:cxn ang="T14">
                    <a:pos x="T8" y="T9"/>
                  </a:cxn>
                </a:cxnLst>
                <a:rect l="T15" t="T16" r="T17" b="T18"/>
                <a:pathLst>
                  <a:path w="3" h="6">
                    <a:moveTo>
                      <a:pt x="2" y="4"/>
                    </a:moveTo>
                    <a:cubicBezTo>
                      <a:pt x="2" y="5"/>
                      <a:pt x="1" y="6"/>
                      <a:pt x="1" y="6"/>
                    </a:cubicBezTo>
                    <a:cubicBezTo>
                      <a:pt x="0" y="6"/>
                      <a:pt x="0" y="4"/>
                      <a:pt x="1" y="3"/>
                    </a:cubicBezTo>
                    <a:cubicBezTo>
                      <a:pt x="1" y="2"/>
                      <a:pt x="2" y="0"/>
                      <a:pt x="2" y="1"/>
                    </a:cubicBezTo>
                    <a:cubicBezTo>
                      <a:pt x="3" y="1"/>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39" name="Freeform 2942"/>
              <p:cNvSpPr>
                <a:spLocks noChangeAspect="1"/>
              </p:cNvSpPr>
              <p:nvPr/>
            </p:nvSpPr>
            <p:spPr bwMode="auto">
              <a:xfrm>
                <a:off x="4929" y="2839"/>
                <a:ext cx="4" cy="5"/>
              </a:xfrm>
              <a:custGeom>
                <a:avLst/>
                <a:gdLst>
                  <a:gd name="T0" fmla="*/ 2 w 4"/>
                  <a:gd name="T1" fmla="*/ 4 h 4"/>
                  <a:gd name="T2" fmla="*/ 0 w 4"/>
                  <a:gd name="T3" fmla="*/ 5 h 4"/>
                  <a:gd name="T4" fmla="*/ 1 w 4"/>
                  <a:gd name="T5" fmla="*/ 3 h 4"/>
                  <a:gd name="T6" fmla="*/ 3 w 4"/>
                  <a:gd name="T7" fmla="*/ 0 h 4"/>
                  <a:gd name="T8" fmla="*/ 2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3"/>
                      <a:pt x="0" y="4"/>
                      <a:pt x="0" y="4"/>
                    </a:cubicBezTo>
                    <a:cubicBezTo>
                      <a:pt x="0" y="3"/>
                      <a:pt x="0" y="2"/>
                      <a:pt x="1" y="2"/>
                    </a:cubicBezTo>
                    <a:cubicBezTo>
                      <a:pt x="2" y="1"/>
                      <a:pt x="3" y="0"/>
                      <a:pt x="3" y="0"/>
                    </a:cubicBezTo>
                    <a:cubicBezTo>
                      <a:pt x="4"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0" name="Freeform 2943"/>
              <p:cNvSpPr>
                <a:spLocks noChangeAspect="1"/>
              </p:cNvSpPr>
              <p:nvPr/>
            </p:nvSpPr>
            <p:spPr bwMode="auto">
              <a:xfrm>
                <a:off x="4923" y="2845"/>
                <a:ext cx="4" cy="5"/>
              </a:xfrm>
              <a:custGeom>
                <a:avLst/>
                <a:gdLst>
                  <a:gd name="T0" fmla="*/ 2 w 4"/>
                  <a:gd name="T1" fmla="*/ 4 h 4"/>
                  <a:gd name="T2" fmla="*/ 0 w 4"/>
                  <a:gd name="T3" fmla="*/ 5 h 4"/>
                  <a:gd name="T4" fmla="*/ 1 w 4"/>
                  <a:gd name="T5" fmla="*/ 3 h 4"/>
                  <a:gd name="T6" fmla="*/ 3 w 4"/>
                  <a:gd name="T7" fmla="*/ 0 h 4"/>
                  <a:gd name="T8" fmla="*/ 2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2" y="3"/>
                      <a:pt x="1" y="4"/>
                      <a:pt x="0" y="4"/>
                    </a:cubicBezTo>
                    <a:cubicBezTo>
                      <a:pt x="0" y="3"/>
                      <a:pt x="1" y="2"/>
                      <a:pt x="1" y="2"/>
                    </a:cubicBezTo>
                    <a:cubicBezTo>
                      <a:pt x="2" y="1"/>
                      <a:pt x="3" y="0"/>
                      <a:pt x="3" y="0"/>
                    </a:cubicBezTo>
                    <a:cubicBezTo>
                      <a:pt x="4" y="1"/>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1" name="Freeform 2944"/>
              <p:cNvSpPr>
                <a:spLocks noChangeAspect="1"/>
              </p:cNvSpPr>
              <p:nvPr/>
            </p:nvSpPr>
            <p:spPr bwMode="auto">
              <a:xfrm>
                <a:off x="4912" y="2850"/>
                <a:ext cx="5" cy="6"/>
              </a:xfrm>
              <a:custGeom>
                <a:avLst/>
                <a:gdLst>
                  <a:gd name="T0" fmla="*/ 3 w 4"/>
                  <a:gd name="T1" fmla="*/ 5 h 5"/>
                  <a:gd name="T2" fmla="*/ 1 w 4"/>
                  <a:gd name="T3" fmla="*/ 5 h 5"/>
                  <a:gd name="T4" fmla="*/ 3 w 4"/>
                  <a:gd name="T5" fmla="*/ 2 h 5"/>
                  <a:gd name="T6" fmla="*/ 5 w 4"/>
                  <a:gd name="T7" fmla="*/ 1 h 5"/>
                  <a:gd name="T8" fmla="*/ 3 w 4"/>
                  <a:gd name="T9" fmla="*/ 5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4"/>
                    </a:moveTo>
                    <a:cubicBezTo>
                      <a:pt x="2" y="4"/>
                      <a:pt x="1" y="5"/>
                      <a:pt x="1" y="4"/>
                    </a:cubicBezTo>
                    <a:cubicBezTo>
                      <a:pt x="0" y="4"/>
                      <a:pt x="1" y="3"/>
                      <a:pt x="2" y="2"/>
                    </a:cubicBezTo>
                    <a:cubicBezTo>
                      <a:pt x="2" y="2"/>
                      <a:pt x="3" y="0"/>
                      <a:pt x="4" y="1"/>
                    </a:cubicBezTo>
                    <a:cubicBezTo>
                      <a:pt x="4" y="2"/>
                      <a:pt x="3"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2" name="Freeform 2945"/>
              <p:cNvSpPr>
                <a:spLocks noChangeAspect="1"/>
              </p:cNvSpPr>
              <p:nvPr/>
            </p:nvSpPr>
            <p:spPr bwMode="auto">
              <a:xfrm>
                <a:off x="5367" y="3002"/>
                <a:ext cx="2" cy="6"/>
              </a:xfrm>
              <a:custGeom>
                <a:avLst/>
                <a:gdLst>
                  <a:gd name="T0" fmla="*/ 2 w 2"/>
                  <a:gd name="T1" fmla="*/ 4 h 5"/>
                  <a:gd name="T2" fmla="*/ 1 w 2"/>
                  <a:gd name="T3" fmla="*/ 6 h 5"/>
                  <a:gd name="T4" fmla="*/ 0 w 2"/>
                  <a:gd name="T5" fmla="*/ 2 h 5"/>
                  <a:gd name="T6" fmla="*/ 2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1" y="4"/>
                      <a:pt x="1" y="5"/>
                      <a:pt x="1" y="5"/>
                    </a:cubicBezTo>
                    <a:cubicBezTo>
                      <a:pt x="0" y="4"/>
                      <a:pt x="0" y="3"/>
                      <a:pt x="0" y="2"/>
                    </a:cubicBezTo>
                    <a:cubicBezTo>
                      <a:pt x="1" y="2"/>
                      <a:pt x="1" y="0"/>
                      <a:pt x="2"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3" name="Freeform 2946"/>
              <p:cNvSpPr>
                <a:spLocks noChangeAspect="1"/>
              </p:cNvSpPr>
              <p:nvPr/>
            </p:nvSpPr>
            <p:spPr bwMode="auto">
              <a:xfrm>
                <a:off x="5402" y="2906"/>
                <a:ext cx="2" cy="10"/>
              </a:xfrm>
              <a:custGeom>
                <a:avLst/>
                <a:gdLst>
                  <a:gd name="T0" fmla="*/ 2 w 2"/>
                  <a:gd name="T1" fmla="*/ 6 h 8"/>
                  <a:gd name="T2" fmla="*/ 1 w 2"/>
                  <a:gd name="T3" fmla="*/ 9 h 8"/>
                  <a:gd name="T4" fmla="*/ 0 w 2"/>
                  <a:gd name="T5" fmla="*/ 5 h 8"/>
                  <a:gd name="T6" fmla="*/ 1 w 2"/>
                  <a:gd name="T7" fmla="*/ 0 h 8"/>
                  <a:gd name="T8" fmla="*/ 2 w 2"/>
                  <a:gd name="T9" fmla="*/ 6 h 8"/>
                  <a:gd name="T10" fmla="*/ 0 60000 65536"/>
                  <a:gd name="T11" fmla="*/ 0 60000 65536"/>
                  <a:gd name="T12" fmla="*/ 0 60000 65536"/>
                  <a:gd name="T13" fmla="*/ 0 60000 65536"/>
                  <a:gd name="T14" fmla="*/ 0 60000 65536"/>
                  <a:gd name="T15" fmla="*/ 0 w 2"/>
                  <a:gd name="T16" fmla="*/ 0 h 8"/>
                  <a:gd name="T17" fmla="*/ 2 w 2"/>
                  <a:gd name="T18" fmla="*/ 8 h 8"/>
                </a:gdLst>
                <a:ahLst/>
                <a:cxnLst>
                  <a:cxn ang="T10">
                    <a:pos x="T0" y="T1"/>
                  </a:cxn>
                  <a:cxn ang="T11">
                    <a:pos x="T2" y="T3"/>
                  </a:cxn>
                  <a:cxn ang="T12">
                    <a:pos x="T4" y="T5"/>
                  </a:cxn>
                  <a:cxn ang="T13">
                    <a:pos x="T6" y="T7"/>
                  </a:cxn>
                  <a:cxn ang="T14">
                    <a:pos x="T8" y="T9"/>
                  </a:cxn>
                </a:cxnLst>
                <a:rect l="T15" t="T16" r="T17" b="T18"/>
                <a:pathLst>
                  <a:path w="2" h="8">
                    <a:moveTo>
                      <a:pt x="2" y="5"/>
                    </a:moveTo>
                    <a:cubicBezTo>
                      <a:pt x="2" y="6"/>
                      <a:pt x="1" y="8"/>
                      <a:pt x="1" y="7"/>
                    </a:cubicBezTo>
                    <a:cubicBezTo>
                      <a:pt x="0" y="7"/>
                      <a:pt x="0" y="5"/>
                      <a:pt x="0" y="4"/>
                    </a:cubicBezTo>
                    <a:cubicBezTo>
                      <a:pt x="0" y="3"/>
                      <a:pt x="0" y="0"/>
                      <a:pt x="1" y="0"/>
                    </a:cubicBezTo>
                    <a:cubicBezTo>
                      <a:pt x="2" y="1"/>
                      <a:pt x="2" y="3"/>
                      <a:pt x="2"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4" name="Freeform 2947"/>
              <p:cNvSpPr>
                <a:spLocks noChangeAspect="1"/>
              </p:cNvSpPr>
              <p:nvPr/>
            </p:nvSpPr>
            <p:spPr bwMode="auto">
              <a:xfrm>
                <a:off x="5402" y="2918"/>
                <a:ext cx="2" cy="8"/>
              </a:xfrm>
              <a:custGeom>
                <a:avLst/>
                <a:gdLst>
                  <a:gd name="T0" fmla="*/ 2 w 2"/>
                  <a:gd name="T1" fmla="*/ 5 h 6"/>
                  <a:gd name="T2" fmla="*/ 1 w 2"/>
                  <a:gd name="T3" fmla="*/ 8 h 6"/>
                  <a:gd name="T4" fmla="*/ 0 w 2"/>
                  <a:gd name="T5" fmla="*/ 4 h 6"/>
                  <a:gd name="T6" fmla="*/ 1 w 2"/>
                  <a:gd name="T7" fmla="*/ 0 h 6"/>
                  <a:gd name="T8" fmla="*/ 2 w 2"/>
                  <a:gd name="T9" fmla="*/ 5 h 6"/>
                  <a:gd name="T10" fmla="*/ 0 60000 65536"/>
                  <a:gd name="T11" fmla="*/ 0 60000 65536"/>
                  <a:gd name="T12" fmla="*/ 0 60000 65536"/>
                  <a:gd name="T13" fmla="*/ 0 60000 65536"/>
                  <a:gd name="T14" fmla="*/ 0 60000 65536"/>
                  <a:gd name="T15" fmla="*/ 0 w 2"/>
                  <a:gd name="T16" fmla="*/ 0 h 6"/>
                  <a:gd name="T17" fmla="*/ 2 w 2"/>
                  <a:gd name="T18" fmla="*/ 6 h 6"/>
                </a:gdLst>
                <a:ahLst/>
                <a:cxnLst>
                  <a:cxn ang="T10">
                    <a:pos x="T0" y="T1"/>
                  </a:cxn>
                  <a:cxn ang="T11">
                    <a:pos x="T2" y="T3"/>
                  </a:cxn>
                  <a:cxn ang="T12">
                    <a:pos x="T4" y="T5"/>
                  </a:cxn>
                  <a:cxn ang="T13">
                    <a:pos x="T6" y="T7"/>
                  </a:cxn>
                  <a:cxn ang="T14">
                    <a:pos x="T8" y="T9"/>
                  </a:cxn>
                </a:cxnLst>
                <a:rect l="T15" t="T16" r="T17" b="T18"/>
                <a:pathLst>
                  <a:path w="2" h="6">
                    <a:moveTo>
                      <a:pt x="2" y="4"/>
                    </a:moveTo>
                    <a:cubicBezTo>
                      <a:pt x="2" y="4"/>
                      <a:pt x="1" y="6"/>
                      <a:pt x="1" y="6"/>
                    </a:cubicBezTo>
                    <a:cubicBezTo>
                      <a:pt x="0" y="6"/>
                      <a:pt x="0" y="4"/>
                      <a:pt x="0" y="3"/>
                    </a:cubicBezTo>
                    <a:cubicBezTo>
                      <a:pt x="0" y="2"/>
                      <a:pt x="0" y="0"/>
                      <a:pt x="1" y="0"/>
                    </a:cubicBezTo>
                    <a:cubicBezTo>
                      <a:pt x="2" y="0"/>
                      <a:pt x="2" y="2"/>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5" name="Freeform 2948"/>
              <p:cNvSpPr>
                <a:spLocks noChangeAspect="1"/>
              </p:cNvSpPr>
              <p:nvPr/>
            </p:nvSpPr>
            <p:spPr bwMode="auto">
              <a:xfrm>
                <a:off x="5543" y="2976"/>
                <a:ext cx="5" cy="6"/>
              </a:xfrm>
              <a:custGeom>
                <a:avLst/>
                <a:gdLst>
                  <a:gd name="T0" fmla="*/ 3 w 4"/>
                  <a:gd name="T1" fmla="*/ 4 h 5"/>
                  <a:gd name="T2" fmla="*/ 1 w 4"/>
                  <a:gd name="T3" fmla="*/ 5 h 5"/>
                  <a:gd name="T4" fmla="*/ 3 w 4"/>
                  <a:gd name="T5" fmla="*/ 2 h 5"/>
                  <a:gd name="T6" fmla="*/ 5 w 4"/>
                  <a:gd name="T7" fmla="*/ 1 h 5"/>
                  <a:gd name="T8" fmla="*/ 3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3"/>
                    </a:moveTo>
                    <a:cubicBezTo>
                      <a:pt x="2" y="4"/>
                      <a:pt x="1" y="5"/>
                      <a:pt x="1" y="4"/>
                    </a:cubicBezTo>
                    <a:cubicBezTo>
                      <a:pt x="0" y="4"/>
                      <a:pt x="1" y="3"/>
                      <a:pt x="2" y="2"/>
                    </a:cubicBezTo>
                    <a:cubicBezTo>
                      <a:pt x="2" y="2"/>
                      <a:pt x="4" y="0"/>
                      <a:pt x="4" y="1"/>
                    </a:cubicBezTo>
                    <a:cubicBezTo>
                      <a:pt x="4"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6" name="Freeform 2949"/>
              <p:cNvSpPr>
                <a:spLocks noChangeAspect="1"/>
              </p:cNvSpPr>
              <p:nvPr/>
            </p:nvSpPr>
            <p:spPr bwMode="auto">
              <a:xfrm>
                <a:off x="4764" y="2465"/>
                <a:ext cx="3" cy="10"/>
              </a:xfrm>
              <a:custGeom>
                <a:avLst/>
                <a:gdLst>
                  <a:gd name="T0" fmla="*/ 3 w 2"/>
                  <a:gd name="T1" fmla="*/ 7 h 9"/>
                  <a:gd name="T2" fmla="*/ 2 w 2"/>
                  <a:gd name="T3" fmla="*/ 10 h 9"/>
                  <a:gd name="T4" fmla="*/ 0 w 2"/>
                  <a:gd name="T5" fmla="*/ 6 h 9"/>
                  <a:gd name="T6" fmla="*/ 2 w 2"/>
                  <a:gd name="T7" fmla="*/ 1 h 9"/>
                  <a:gd name="T8" fmla="*/ 3 w 2"/>
                  <a:gd name="T9" fmla="*/ 7 h 9"/>
                  <a:gd name="T10" fmla="*/ 0 60000 65536"/>
                  <a:gd name="T11" fmla="*/ 0 60000 65536"/>
                  <a:gd name="T12" fmla="*/ 0 60000 65536"/>
                  <a:gd name="T13" fmla="*/ 0 60000 65536"/>
                  <a:gd name="T14" fmla="*/ 0 60000 65536"/>
                  <a:gd name="T15" fmla="*/ 0 w 2"/>
                  <a:gd name="T16" fmla="*/ 0 h 9"/>
                  <a:gd name="T17" fmla="*/ 2 w 2"/>
                  <a:gd name="T18" fmla="*/ 9 h 9"/>
                </a:gdLst>
                <a:ahLst/>
                <a:cxnLst>
                  <a:cxn ang="T10">
                    <a:pos x="T0" y="T1"/>
                  </a:cxn>
                  <a:cxn ang="T11">
                    <a:pos x="T2" y="T3"/>
                  </a:cxn>
                  <a:cxn ang="T12">
                    <a:pos x="T4" y="T5"/>
                  </a:cxn>
                  <a:cxn ang="T13">
                    <a:pos x="T6" y="T7"/>
                  </a:cxn>
                  <a:cxn ang="T14">
                    <a:pos x="T8" y="T9"/>
                  </a:cxn>
                </a:cxnLst>
                <a:rect l="T15" t="T16" r="T17" b="T18"/>
                <a:pathLst>
                  <a:path w="2" h="9">
                    <a:moveTo>
                      <a:pt x="2" y="6"/>
                    </a:moveTo>
                    <a:cubicBezTo>
                      <a:pt x="2" y="7"/>
                      <a:pt x="2" y="9"/>
                      <a:pt x="1" y="9"/>
                    </a:cubicBezTo>
                    <a:cubicBezTo>
                      <a:pt x="0" y="8"/>
                      <a:pt x="0" y="6"/>
                      <a:pt x="0" y="5"/>
                    </a:cubicBezTo>
                    <a:cubicBezTo>
                      <a:pt x="0" y="3"/>
                      <a:pt x="0" y="0"/>
                      <a:pt x="1" y="1"/>
                    </a:cubicBezTo>
                    <a:cubicBezTo>
                      <a:pt x="2" y="1"/>
                      <a:pt x="2" y="4"/>
                      <a:pt x="2"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7" name="Freeform 2950"/>
              <p:cNvSpPr>
                <a:spLocks noChangeAspect="1"/>
              </p:cNvSpPr>
              <p:nvPr/>
            </p:nvSpPr>
            <p:spPr bwMode="auto">
              <a:xfrm>
                <a:off x="4721" y="2419"/>
                <a:ext cx="4" cy="5"/>
              </a:xfrm>
              <a:custGeom>
                <a:avLst/>
                <a:gdLst>
                  <a:gd name="T0" fmla="*/ 4 w 3"/>
                  <a:gd name="T1" fmla="*/ 3 h 4"/>
                  <a:gd name="T2" fmla="*/ 4 w 3"/>
                  <a:gd name="T3" fmla="*/ 5 h 4"/>
                  <a:gd name="T4" fmla="*/ 1 w 3"/>
                  <a:gd name="T5" fmla="*/ 3 h 4"/>
                  <a:gd name="T6" fmla="*/ 1 w 3"/>
                  <a:gd name="T7" fmla="*/ 0 h 4"/>
                  <a:gd name="T8" fmla="*/ 4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2"/>
                    </a:moveTo>
                    <a:cubicBezTo>
                      <a:pt x="3" y="2"/>
                      <a:pt x="3" y="3"/>
                      <a:pt x="3" y="4"/>
                    </a:cubicBezTo>
                    <a:cubicBezTo>
                      <a:pt x="2" y="4"/>
                      <a:pt x="2" y="3"/>
                      <a:pt x="1" y="2"/>
                    </a:cubicBezTo>
                    <a:cubicBezTo>
                      <a:pt x="1" y="1"/>
                      <a:pt x="0" y="0"/>
                      <a:pt x="1"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8" name="Freeform 2951"/>
              <p:cNvSpPr>
                <a:spLocks noChangeAspect="1"/>
              </p:cNvSpPr>
              <p:nvPr/>
            </p:nvSpPr>
            <p:spPr bwMode="auto">
              <a:xfrm>
                <a:off x="4707" y="2429"/>
                <a:ext cx="2" cy="6"/>
              </a:xfrm>
              <a:custGeom>
                <a:avLst/>
                <a:gdLst>
                  <a:gd name="T0" fmla="*/ 1 w 2"/>
                  <a:gd name="T1" fmla="*/ 5 h 5"/>
                  <a:gd name="T2" fmla="*/ 0 w 2"/>
                  <a:gd name="T3" fmla="*/ 6 h 5"/>
                  <a:gd name="T4" fmla="*/ 0 w 2"/>
                  <a:gd name="T5" fmla="*/ 4 h 5"/>
                  <a:gd name="T6" fmla="*/ 1 w 2"/>
                  <a:gd name="T7" fmla="*/ 1 h 5"/>
                  <a:gd name="T8" fmla="*/ 1 w 2"/>
                  <a:gd name="T9" fmla="*/ 5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1" y="4"/>
                    </a:moveTo>
                    <a:cubicBezTo>
                      <a:pt x="1" y="4"/>
                      <a:pt x="1" y="5"/>
                      <a:pt x="0" y="5"/>
                    </a:cubicBezTo>
                    <a:cubicBezTo>
                      <a:pt x="0" y="5"/>
                      <a:pt x="0" y="4"/>
                      <a:pt x="0" y="3"/>
                    </a:cubicBezTo>
                    <a:cubicBezTo>
                      <a:pt x="0" y="2"/>
                      <a:pt x="0" y="0"/>
                      <a:pt x="1" y="1"/>
                    </a:cubicBezTo>
                    <a:cubicBezTo>
                      <a:pt x="2" y="1"/>
                      <a:pt x="1"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49" name="Freeform 2952"/>
              <p:cNvSpPr>
                <a:spLocks noChangeAspect="1"/>
              </p:cNvSpPr>
              <p:nvPr/>
            </p:nvSpPr>
            <p:spPr bwMode="auto">
              <a:xfrm>
                <a:off x="5172" y="2800"/>
                <a:ext cx="6" cy="4"/>
              </a:xfrm>
              <a:custGeom>
                <a:avLst/>
                <a:gdLst>
                  <a:gd name="T0" fmla="*/ 4 w 5"/>
                  <a:gd name="T1" fmla="*/ 2 h 4"/>
                  <a:gd name="T2" fmla="*/ 5 w 5"/>
                  <a:gd name="T3" fmla="*/ 3 h 4"/>
                  <a:gd name="T4" fmla="*/ 2 w 5"/>
                  <a:gd name="T5" fmla="*/ 2 h 4"/>
                  <a:gd name="T6" fmla="*/ 1 w 5"/>
                  <a:gd name="T7" fmla="*/ 0 h 4"/>
                  <a:gd name="T8" fmla="*/ 4 w 5"/>
                  <a:gd name="T9" fmla="*/ 2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3" y="2"/>
                    </a:moveTo>
                    <a:cubicBezTo>
                      <a:pt x="4" y="2"/>
                      <a:pt x="5" y="3"/>
                      <a:pt x="4" y="3"/>
                    </a:cubicBezTo>
                    <a:cubicBezTo>
                      <a:pt x="4" y="4"/>
                      <a:pt x="3" y="3"/>
                      <a:pt x="2" y="2"/>
                    </a:cubicBezTo>
                    <a:cubicBezTo>
                      <a:pt x="2" y="2"/>
                      <a:pt x="0" y="0"/>
                      <a:pt x="1" y="0"/>
                    </a:cubicBezTo>
                    <a:cubicBezTo>
                      <a:pt x="2"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0" name="Freeform 2953"/>
              <p:cNvSpPr>
                <a:spLocks noChangeAspect="1"/>
              </p:cNvSpPr>
              <p:nvPr/>
            </p:nvSpPr>
            <p:spPr bwMode="auto">
              <a:xfrm>
                <a:off x="5172" y="2800"/>
                <a:ext cx="6" cy="4"/>
              </a:xfrm>
              <a:custGeom>
                <a:avLst/>
                <a:gdLst>
                  <a:gd name="T0" fmla="*/ 4 w 5"/>
                  <a:gd name="T1" fmla="*/ 2 h 4"/>
                  <a:gd name="T2" fmla="*/ 5 w 5"/>
                  <a:gd name="T3" fmla="*/ 3 h 4"/>
                  <a:gd name="T4" fmla="*/ 2 w 5"/>
                  <a:gd name="T5" fmla="*/ 2 h 4"/>
                  <a:gd name="T6" fmla="*/ 1 w 5"/>
                  <a:gd name="T7" fmla="*/ 0 h 4"/>
                  <a:gd name="T8" fmla="*/ 4 w 5"/>
                  <a:gd name="T9" fmla="*/ 2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3" y="2"/>
                    </a:moveTo>
                    <a:cubicBezTo>
                      <a:pt x="4" y="2"/>
                      <a:pt x="5" y="3"/>
                      <a:pt x="4" y="3"/>
                    </a:cubicBezTo>
                    <a:cubicBezTo>
                      <a:pt x="4" y="4"/>
                      <a:pt x="3" y="3"/>
                      <a:pt x="2" y="2"/>
                    </a:cubicBezTo>
                    <a:cubicBezTo>
                      <a:pt x="2" y="2"/>
                      <a:pt x="0" y="0"/>
                      <a:pt x="1" y="0"/>
                    </a:cubicBezTo>
                    <a:cubicBezTo>
                      <a:pt x="2"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1" name="Freeform 2954"/>
              <p:cNvSpPr>
                <a:spLocks noChangeAspect="1"/>
              </p:cNvSpPr>
              <p:nvPr/>
            </p:nvSpPr>
            <p:spPr bwMode="auto">
              <a:xfrm>
                <a:off x="5184" y="2843"/>
                <a:ext cx="6" cy="3"/>
              </a:xfrm>
              <a:custGeom>
                <a:avLst/>
                <a:gdLst>
                  <a:gd name="T0" fmla="*/ 4 w 5"/>
                  <a:gd name="T1" fmla="*/ 1 h 3"/>
                  <a:gd name="T2" fmla="*/ 5 w 5"/>
                  <a:gd name="T3" fmla="*/ 3 h 3"/>
                  <a:gd name="T4" fmla="*/ 2 w 5"/>
                  <a:gd name="T5" fmla="*/ 2 h 3"/>
                  <a:gd name="T6" fmla="*/ 0 w 5"/>
                  <a:gd name="T7" fmla="*/ 1 h 3"/>
                  <a:gd name="T8" fmla="*/ 4 w 5"/>
                  <a:gd name="T9" fmla="*/ 1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3" y="1"/>
                    </a:moveTo>
                    <a:cubicBezTo>
                      <a:pt x="4" y="1"/>
                      <a:pt x="5" y="2"/>
                      <a:pt x="4" y="3"/>
                    </a:cubicBezTo>
                    <a:cubicBezTo>
                      <a:pt x="4" y="3"/>
                      <a:pt x="3" y="3"/>
                      <a:pt x="2" y="2"/>
                    </a:cubicBezTo>
                    <a:cubicBezTo>
                      <a:pt x="1" y="2"/>
                      <a:pt x="0" y="1"/>
                      <a:pt x="0" y="1"/>
                    </a:cubicBezTo>
                    <a:cubicBezTo>
                      <a:pt x="1"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2" name="Freeform 2955"/>
              <p:cNvSpPr>
                <a:spLocks noChangeAspect="1"/>
              </p:cNvSpPr>
              <p:nvPr/>
            </p:nvSpPr>
            <p:spPr bwMode="auto">
              <a:xfrm>
                <a:off x="5146" y="2815"/>
                <a:ext cx="5" cy="5"/>
              </a:xfrm>
              <a:custGeom>
                <a:avLst/>
                <a:gdLst>
                  <a:gd name="T0" fmla="*/ 4 w 4"/>
                  <a:gd name="T1" fmla="*/ 3 h 4"/>
                  <a:gd name="T2" fmla="*/ 5 w 4"/>
                  <a:gd name="T3" fmla="*/ 4 h 4"/>
                  <a:gd name="T4" fmla="*/ 1 w 4"/>
                  <a:gd name="T5" fmla="*/ 3 h 4"/>
                  <a:gd name="T6" fmla="*/ 0 w 4"/>
                  <a:gd name="T7" fmla="*/ 0 h 4"/>
                  <a:gd name="T8" fmla="*/ 4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2"/>
                      <a:pt x="4" y="3"/>
                      <a:pt x="4" y="3"/>
                    </a:cubicBezTo>
                    <a:cubicBezTo>
                      <a:pt x="3" y="4"/>
                      <a:pt x="2" y="3"/>
                      <a:pt x="1" y="2"/>
                    </a:cubicBezTo>
                    <a:cubicBezTo>
                      <a:pt x="1" y="2"/>
                      <a:pt x="0" y="0"/>
                      <a:pt x="0"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3" name="Freeform 2956"/>
              <p:cNvSpPr>
                <a:spLocks noChangeAspect="1"/>
              </p:cNvSpPr>
              <p:nvPr/>
            </p:nvSpPr>
            <p:spPr bwMode="auto">
              <a:xfrm>
                <a:off x="5208" y="2731"/>
                <a:ext cx="3" cy="6"/>
              </a:xfrm>
              <a:custGeom>
                <a:avLst/>
                <a:gdLst>
                  <a:gd name="T0" fmla="*/ 3 w 2"/>
                  <a:gd name="T1" fmla="*/ 5 h 5"/>
                  <a:gd name="T2" fmla="*/ 2 w 2"/>
                  <a:gd name="T3" fmla="*/ 6 h 5"/>
                  <a:gd name="T4" fmla="*/ 0 w 2"/>
                  <a:gd name="T5" fmla="*/ 4 h 5"/>
                  <a:gd name="T6" fmla="*/ 2 w 2"/>
                  <a:gd name="T7" fmla="*/ 1 h 5"/>
                  <a:gd name="T8" fmla="*/ 3 w 2"/>
                  <a:gd name="T9" fmla="*/ 5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4"/>
                    </a:moveTo>
                    <a:cubicBezTo>
                      <a:pt x="2" y="4"/>
                      <a:pt x="1" y="5"/>
                      <a:pt x="1" y="5"/>
                    </a:cubicBezTo>
                    <a:cubicBezTo>
                      <a:pt x="0" y="5"/>
                      <a:pt x="0" y="4"/>
                      <a:pt x="0" y="3"/>
                    </a:cubicBezTo>
                    <a:cubicBezTo>
                      <a:pt x="0" y="2"/>
                      <a:pt x="0" y="0"/>
                      <a:pt x="1" y="1"/>
                    </a:cubicBezTo>
                    <a:cubicBezTo>
                      <a:pt x="2" y="1"/>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4" name="Freeform 2957"/>
              <p:cNvSpPr>
                <a:spLocks noChangeAspect="1"/>
              </p:cNvSpPr>
              <p:nvPr/>
            </p:nvSpPr>
            <p:spPr bwMode="auto">
              <a:xfrm>
                <a:off x="4846" y="2785"/>
                <a:ext cx="5" cy="6"/>
              </a:xfrm>
              <a:custGeom>
                <a:avLst/>
                <a:gdLst>
                  <a:gd name="T0" fmla="*/ 3 w 4"/>
                  <a:gd name="T1" fmla="*/ 5 h 5"/>
                  <a:gd name="T2" fmla="*/ 0 w 4"/>
                  <a:gd name="T3" fmla="*/ 5 h 5"/>
                  <a:gd name="T4" fmla="*/ 1 w 4"/>
                  <a:gd name="T5" fmla="*/ 2 h 5"/>
                  <a:gd name="T6" fmla="*/ 4 w 4"/>
                  <a:gd name="T7" fmla="*/ 1 h 5"/>
                  <a:gd name="T8" fmla="*/ 3 w 4"/>
                  <a:gd name="T9" fmla="*/ 5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4"/>
                    </a:moveTo>
                    <a:cubicBezTo>
                      <a:pt x="1" y="4"/>
                      <a:pt x="1" y="5"/>
                      <a:pt x="0" y="4"/>
                    </a:cubicBezTo>
                    <a:cubicBezTo>
                      <a:pt x="0" y="4"/>
                      <a:pt x="1" y="3"/>
                      <a:pt x="1" y="2"/>
                    </a:cubicBezTo>
                    <a:cubicBezTo>
                      <a:pt x="2" y="2"/>
                      <a:pt x="3" y="0"/>
                      <a:pt x="3" y="1"/>
                    </a:cubicBezTo>
                    <a:cubicBezTo>
                      <a:pt x="4" y="2"/>
                      <a:pt x="3"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5" name="Freeform 2958"/>
              <p:cNvSpPr>
                <a:spLocks noChangeAspect="1"/>
              </p:cNvSpPr>
              <p:nvPr/>
            </p:nvSpPr>
            <p:spPr bwMode="auto">
              <a:xfrm>
                <a:off x="4881" y="2735"/>
                <a:ext cx="3" cy="8"/>
              </a:xfrm>
              <a:custGeom>
                <a:avLst/>
                <a:gdLst>
                  <a:gd name="T0" fmla="*/ 2 w 3"/>
                  <a:gd name="T1" fmla="*/ 6 h 7"/>
                  <a:gd name="T2" fmla="*/ 1 w 3"/>
                  <a:gd name="T3" fmla="*/ 8 h 7"/>
                  <a:gd name="T4" fmla="*/ 1 w 3"/>
                  <a:gd name="T5" fmla="*/ 5 h 7"/>
                  <a:gd name="T6" fmla="*/ 3 w 3"/>
                  <a:gd name="T7" fmla="*/ 1 h 7"/>
                  <a:gd name="T8" fmla="*/ 2 w 3"/>
                  <a:gd name="T9" fmla="*/ 6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5"/>
                    </a:moveTo>
                    <a:cubicBezTo>
                      <a:pt x="2" y="6"/>
                      <a:pt x="1" y="7"/>
                      <a:pt x="1" y="7"/>
                    </a:cubicBezTo>
                    <a:cubicBezTo>
                      <a:pt x="0" y="7"/>
                      <a:pt x="1" y="5"/>
                      <a:pt x="1" y="4"/>
                    </a:cubicBezTo>
                    <a:cubicBezTo>
                      <a:pt x="1" y="3"/>
                      <a:pt x="2" y="0"/>
                      <a:pt x="3" y="1"/>
                    </a:cubicBezTo>
                    <a:cubicBezTo>
                      <a:pt x="3" y="1"/>
                      <a:pt x="3" y="4"/>
                      <a:pt x="2"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6" name="Freeform 2959"/>
              <p:cNvSpPr>
                <a:spLocks noChangeAspect="1"/>
              </p:cNvSpPr>
              <p:nvPr/>
            </p:nvSpPr>
            <p:spPr bwMode="auto">
              <a:xfrm>
                <a:off x="4804" y="2703"/>
                <a:ext cx="5" cy="5"/>
              </a:xfrm>
              <a:custGeom>
                <a:avLst/>
                <a:gdLst>
                  <a:gd name="T0" fmla="*/ 3 w 4"/>
                  <a:gd name="T1" fmla="*/ 4 h 4"/>
                  <a:gd name="T2" fmla="*/ 0 w 4"/>
                  <a:gd name="T3" fmla="*/ 5 h 4"/>
                  <a:gd name="T4" fmla="*/ 1 w 4"/>
                  <a:gd name="T5" fmla="*/ 3 h 4"/>
                  <a:gd name="T6" fmla="*/ 5 w 4"/>
                  <a:gd name="T7" fmla="*/ 1 h 4"/>
                  <a:gd name="T8" fmla="*/ 3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4"/>
                      <a:pt x="0" y="4"/>
                      <a:pt x="0" y="4"/>
                    </a:cubicBezTo>
                    <a:cubicBezTo>
                      <a:pt x="0" y="3"/>
                      <a:pt x="1" y="2"/>
                      <a:pt x="1" y="2"/>
                    </a:cubicBezTo>
                    <a:cubicBezTo>
                      <a:pt x="2" y="1"/>
                      <a:pt x="4" y="0"/>
                      <a:pt x="4" y="1"/>
                    </a:cubicBezTo>
                    <a:cubicBezTo>
                      <a:pt x="4"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7" name="Freeform 2960"/>
              <p:cNvSpPr>
                <a:spLocks noChangeAspect="1"/>
              </p:cNvSpPr>
              <p:nvPr/>
            </p:nvSpPr>
            <p:spPr bwMode="auto">
              <a:xfrm>
                <a:off x="4825" y="2643"/>
                <a:ext cx="6" cy="4"/>
              </a:xfrm>
              <a:custGeom>
                <a:avLst/>
                <a:gdLst>
                  <a:gd name="T0" fmla="*/ 4 w 5"/>
                  <a:gd name="T1" fmla="*/ 1 h 3"/>
                  <a:gd name="T2" fmla="*/ 5 w 5"/>
                  <a:gd name="T3" fmla="*/ 4 h 3"/>
                  <a:gd name="T4" fmla="*/ 2 w 5"/>
                  <a:gd name="T5" fmla="*/ 3 h 3"/>
                  <a:gd name="T6" fmla="*/ 0 w 5"/>
                  <a:gd name="T7" fmla="*/ 0 h 3"/>
                  <a:gd name="T8" fmla="*/ 4 w 5"/>
                  <a:gd name="T9" fmla="*/ 1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3" y="1"/>
                    </a:moveTo>
                    <a:cubicBezTo>
                      <a:pt x="4" y="2"/>
                      <a:pt x="5" y="2"/>
                      <a:pt x="4" y="3"/>
                    </a:cubicBezTo>
                    <a:cubicBezTo>
                      <a:pt x="4" y="3"/>
                      <a:pt x="3" y="3"/>
                      <a:pt x="2" y="2"/>
                    </a:cubicBezTo>
                    <a:cubicBezTo>
                      <a:pt x="1" y="2"/>
                      <a:pt x="0" y="1"/>
                      <a:pt x="0" y="0"/>
                    </a:cubicBezTo>
                    <a:cubicBezTo>
                      <a:pt x="1"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8" name="Freeform 2961"/>
              <p:cNvSpPr>
                <a:spLocks noChangeAspect="1"/>
              </p:cNvSpPr>
              <p:nvPr/>
            </p:nvSpPr>
            <p:spPr bwMode="auto">
              <a:xfrm>
                <a:off x="4773" y="2678"/>
                <a:ext cx="2" cy="6"/>
              </a:xfrm>
              <a:custGeom>
                <a:avLst/>
                <a:gdLst>
                  <a:gd name="T0" fmla="*/ 2 w 2"/>
                  <a:gd name="T1" fmla="*/ 4 h 5"/>
                  <a:gd name="T2" fmla="*/ 2 w 2"/>
                  <a:gd name="T3" fmla="*/ 6 h 5"/>
                  <a:gd name="T4" fmla="*/ 1 w 2"/>
                  <a:gd name="T5" fmla="*/ 4 h 5"/>
                  <a:gd name="T6" fmla="*/ 1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2" y="5"/>
                      <a:pt x="2" y="5"/>
                    </a:cubicBezTo>
                    <a:cubicBezTo>
                      <a:pt x="1" y="5"/>
                      <a:pt x="1" y="3"/>
                      <a:pt x="1" y="3"/>
                    </a:cubicBezTo>
                    <a:cubicBezTo>
                      <a:pt x="0" y="2"/>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59" name="Freeform 2962"/>
              <p:cNvSpPr>
                <a:spLocks noChangeAspect="1"/>
              </p:cNvSpPr>
              <p:nvPr/>
            </p:nvSpPr>
            <p:spPr bwMode="auto">
              <a:xfrm>
                <a:off x="4726" y="2830"/>
                <a:ext cx="5" cy="4"/>
              </a:xfrm>
              <a:custGeom>
                <a:avLst/>
                <a:gdLst>
                  <a:gd name="T0" fmla="*/ 3 w 4"/>
                  <a:gd name="T1" fmla="*/ 3 h 4"/>
                  <a:gd name="T2" fmla="*/ 0 w 4"/>
                  <a:gd name="T3" fmla="*/ 4 h 4"/>
                  <a:gd name="T4" fmla="*/ 1 w 4"/>
                  <a:gd name="T5" fmla="*/ 2 h 4"/>
                  <a:gd name="T6" fmla="*/ 5 w 4"/>
                  <a:gd name="T7" fmla="*/ 0 h 4"/>
                  <a:gd name="T8" fmla="*/ 3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4"/>
                      <a:pt x="0" y="4"/>
                      <a:pt x="0" y="4"/>
                    </a:cubicBezTo>
                    <a:cubicBezTo>
                      <a:pt x="0" y="3"/>
                      <a:pt x="0" y="2"/>
                      <a:pt x="1" y="2"/>
                    </a:cubicBezTo>
                    <a:cubicBezTo>
                      <a:pt x="2" y="1"/>
                      <a:pt x="3" y="0"/>
                      <a:pt x="4" y="0"/>
                    </a:cubicBezTo>
                    <a:cubicBezTo>
                      <a:pt x="4" y="1"/>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0" name="Freeform 2963"/>
              <p:cNvSpPr>
                <a:spLocks noChangeAspect="1"/>
              </p:cNvSpPr>
              <p:nvPr/>
            </p:nvSpPr>
            <p:spPr bwMode="auto">
              <a:xfrm>
                <a:off x="5397" y="2927"/>
                <a:ext cx="5" cy="3"/>
              </a:xfrm>
              <a:custGeom>
                <a:avLst/>
                <a:gdLst>
                  <a:gd name="T0" fmla="*/ 3 w 4"/>
                  <a:gd name="T1" fmla="*/ 3 h 3"/>
                  <a:gd name="T2" fmla="*/ 0 w 4"/>
                  <a:gd name="T3" fmla="*/ 2 h 3"/>
                  <a:gd name="T4" fmla="*/ 3 w 4"/>
                  <a:gd name="T5" fmla="*/ 1 h 3"/>
                  <a:gd name="T6" fmla="*/ 4 w 4"/>
                  <a:gd name="T7" fmla="*/ 1 h 3"/>
                  <a:gd name="T8" fmla="*/ 3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3"/>
                    </a:moveTo>
                    <a:cubicBezTo>
                      <a:pt x="1" y="3"/>
                      <a:pt x="1" y="3"/>
                      <a:pt x="0" y="2"/>
                    </a:cubicBezTo>
                    <a:cubicBezTo>
                      <a:pt x="0" y="2"/>
                      <a:pt x="1" y="1"/>
                      <a:pt x="2" y="1"/>
                    </a:cubicBezTo>
                    <a:cubicBezTo>
                      <a:pt x="2" y="1"/>
                      <a:pt x="3" y="0"/>
                      <a:pt x="3" y="1"/>
                    </a:cubicBezTo>
                    <a:cubicBezTo>
                      <a:pt x="4"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1" name="Freeform 2964"/>
              <p:cNvSpPr>
                <a:spLocks noChangeAspect="1"/>
              </p:cNvSpPr>
              <p:nvPr/>
            </p:nvSpPr>
            <p:spPr bwMode="auto">
              <a:xfrm>
                <a:off x="5408" y="2970"/>
                <a:ext cx="4" cy="5"/>
              </a:xfrm>
              <a:custGeom>
                <a:avLst/>
                <a:gdLst>
                  <a:gd name="T0" fmla="*/ 2 w 4"/>
                  <a:gd name="T1" fmla="*/ 4 h 4"/>
                  <a:gd name="T2" fmla="*/ 0 w 4"/>
                  <a:gd name="T3" fmla="*/ 4 h 4"/>
                  <a:gd name="T4" fmla="*/ 1 w 4"/>
                  <a:gd name="T5" fmla="*/ 0 h 4"/>
                  <a:gd name="T6" fmla="*/ 3 w 4"/>
                  <a:gd name="T7" fmla="*/ 1 h 4"/>
                  <a:gd name="T8" fmla="*/ 2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4"/>
                      <a:pt x="0" y="4"/>
                      <a:pt x="0" y="3"/>
                    </a:cubicBezTo>
                    <a:cubicBezTo>
                      <a:pt x="0" y="2"/>
                      <a:pt x="1" y="1"/>
                      <a:pt x="1" y="0"/>
                    </a:cubicBezTo>
                    <a:cubicBezTo>
                      <a:pt x="2" y="0"/>
                      <a:pt x="3" y="0"/>
                      <a:pt x="3" y="1"/>
                    </a:cubicBezTo>
                    <a:cubicBezTo>
                      <a:pt x="4" y="3"/>
                      <a:pt x="2"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2" name="Freeform 2965"/>
              <p:cNvSpPr>
                <a:spLocks noChangeAspect="1"/>
              </p:cNvSpPr>
              <p:nvPr/>
            </p:nvSpPr>
            <p:spPr bwMode="auto">
              <a:xfrm>
                <a:off x="5400" y="2935"/>
                <a:ext cx="4" cy="4"/>
              </a:xfrm>
              <a:custGeom>
                <a:avLst/>
                <a:gdLst>
                  <a:gd name="T0" fmla="*/ 1 w 3"/>
                  <a:gd name="T1" fmla="*/ 4 h 3"/>
                  <a:gd name="T2" fmla="*/ 0 w 3"/>
                  <a:gd name="T3" fmla="*/ 3 h 3"/>
                  <a:gd name="T4" fmla="*/ 1 w 3"/>
                  <a:gd name="T5" fmla="*/ 1 h 3"/>
                  <a:gd name="T6" fmla="*/ 4 w 3"/>
                  <a:gd name="T7" fmla="*/ 1 h 3"/>
                  <a:gd name="T8" fmla="*/ 1 w 3"/>
                  <a:gd name="T9" fmla="*/ 4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3"/>
                    </a:moveTo>
                    <a:cubicBezTo>
                      <a:pt x="1" y="3"/>
                      <a:pt x="0" y="3"/>
                      <a:pt x="0" y="2"/>
                    </a:cubicBezTo>
                    <a:cubicBezTo>
                      <a:pt x="0" y="1"/>
                      <a:pt x="0" y="1"/>
                      <a:pt x="1" y="1"/>
                    </a:cubicBezTo>
                    <a:cubicBezTo>
                      <a:pt x="1" y="1"/>
                      <a:pt x="3" y="0"/>
                      <a:pt x="3" y="1"/>
                    </a:cubicBezTo>
                    <a:cubicBezTo>
                      <a:pt x="3" y="2"/>
                      <a:pt x="2"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3" name="Freeform 2966"/>
              <p:cNvSpPr>
                <a:spLocks noChangeAspect="1"/>
              </p:cNvSpPr>
              <p:nvPr/>
            </p:nvSpPr>
            <p:spPr bwMode="auto">
              <a:xfrm>
                <a:off x="5400" y="2953"/>
                <a:ext cx="4" cy="4"/>
              </a:xfrm>
              <a:custGeom>
                <a:avLst/>
                <a:gdLst>
                  <a:gd name="T0" fmla="*/ 1 w 3"/>
                  <a:gd name="T1" fmla="*/ 3 h 3"/>
                  <a:gd name="T2" fmla="*/ 0 w 3"/>
                  <a:gd name="T3" fmla="*/ 3 h 3"/>
                  <a:gd name="T4" fmla="*/ 1 w 3"/>
                  <a:gd name="T5" fmla="*/ 0 h 3"/>
                  <a:gd name="T6" fmla="*/ 4 w 3"/>
                  <a:gd name="T7" fmla="*/ 1 h 3"/>
                  <a:gd name="T8" fmla="*/ 1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2"/>
                    </a:moveTo>
                    <a:cubicBezTo>
                      <a:pt x="1" y="3"/>
                      <a:pt x="0" y="3"/>
                      <a:pt x="0" y="2"/>
                    </a:cubicBezTo>
                    <a:cubicBezTo>
                      <a:pt x="0" y="1"/>
                      <a:pt x="0" y="1"/>
                      <a:pt x="1" y="0"/>
                    </a:cubicBezTo>
                    <a:cubicBezTo>
                      <a:pt x="1" y="0"/>
                      <a:pt x="3" y="0"/>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4" name="Freeform 2967"/>
              <p:cNvSpPr>
                <a:spLocks noChangeAspect="1"/>
              </p:cNvSpPr>
              <p:nvPr/>
            </p:nvSpPr>
            <p:spPr bwMode="auto">
              <a:xfrm>
                <a:off x="4695" y="2316"/>
                <a:ext cx="2" cy="3"/>
              </a:xfrm>
              <a:custGeom>
                <a:avLst/>
                <a:gdLst>
                  <a:gd name="T0" fmla="*/ 2 w 2"/>
                  <a:gd name="T1" fmla="*/ 2 h 3"/>
                  <a:gd name="T2" fmla="*/ 1 w 2"/>
                  <a:gd name="T3" fmla="*/ 3 h 3"/>
                  <a:gd name="T4" fmla="*/ 0 w 2"/>
                  <a:gd name="T5" fmla="*/ 2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1"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5" name="Freeform 2968"/>
              <p:cNvSpPr>
                <a:spLocks noChangeAspect="1"/>
              </p:cNvSpPr>
              <p:nvPr/>
            </p:nvSpPr>
            <p:spPr bwMode="auto">
              <a:xfrm>
                <a:off x="4733" y="2485"/>
                <a:ext cx="4" cy="4"/>
              </a:xfrm>
              <a:custGeom>
                <a:avLst/>
                <a:gdLst>
                  <a:gd name="T0" fmla="*/ 4 w 3"/>
                  <a:gd name="T1" fmla="*/ 3 h 3"/>
                  <a:gd name="T2" fmla="*/ 1 w 3"/>
                  <a:gd name="T3" fmla="*/ 4 h 3"/>
                  <a:gd name="T4" fmla="*/ 0 w 3"/>
                  <a:gd name="T5" fmla="*/ 1 h 3"/>
                  <a:gd name="T6" fmla="*/ 3 w 3"/>
                  <a:gd name="T7" fmla="*/ 0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2" y="3"/>
                      <a:pt x="1" y="3"/>
                    </a:cubicBezTo>
                    <a:cubicBezTo>
                      <a:pt x="0" y="3"/>
                      <a:pt x="0" y="2"/>
                      <a:pt x="0" y="1"/>
                    </a:cubicBezTo>
                    <a:cubicBezTo>
                      <a:pt x="0" y="1"/>
                      <a:pt x="0"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6" name="Freeform 2969"/>
              <p:cNvSpPr>
                <a:spLocks noChangeAspect="1"/>
              </p:cNvSpPr>
              <p:nvPr/>
            </p:nvSpPr>
            <p:spPr bwMode="auto">
              <a:xfrm>
                <a:off x="4704" y="2413"/>
                <a:ext cx="5" cy="5"/>
              </a:xfrm>
              <a:custGeom>
                <a:avLst/>
                <a:gdLst>
                  <a:gd name="T0" fmla="*/ 5 w 4"/>
                  <a:gd name="T1" fmla="*/ 3 h 4"/>
                  <a:gd name="T2" fmla="*/ 3 w 4"/>
                  <a:gd name="T3" fmla="*/ 5 h 4"/>
                  <a:gd name="T4" fmla="*/ 0 w 4"/>
                  <a:gd name="T5" fmla="*/ 3 h 4"/>
                  <a:gd name="T6" fmla="*/ 3 w 4"/>
                  <a:gd name="T7" fmla="*/ 0 h 4"/>
                  <a:gd name="T8" fmla="*/ 5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4" y="2"/>
                    </a:moveTo>
                    <a:cubicBezTo>
                      <a:pt x="4" y="3"/>
                      <a:pt x="3" y="4"/>
                      <a:pt x="2" y="4"/>
                    </a:cubicBezTo>
                    <a:cubicBezTo>
                      <a:pt x="0" y="3"/>
                      <a:pt x="0" y="3"/>
                      <a:pt x="0" y="2"/>
                    </a:cubicBezTo>
                    <a:cubicBezTo>
                      <a:pt x="0" y="1"/>
                      <a:pt x="0" y="0"/>
                      <a:pt x="2" y="0"/>
                    </a:cubicBezTo>
                    <a:cubicBezTo>
                      <a:pt x="4" y="1"/>
                      <a:pt x="4" y="2"/>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7" name="Freeform 2970"/>
              <p:cNvSpPr>
                <a:spLocks noChangeAspect="1"/>
              </p:cNvSpPr>
              <p:nvPr/>
            </p:nvSpPr>
            <p:spPr bwMode="auto">
              <a:xfrm>
                <a:off x="5373" y="2831"/>
                <a:ext cx="5" cy="3"/>
              </a:xfrm>
              <a:custGeom>
                <a:avLst/>
                <a:gdLst>
                  <a:gd name="T0" fmla="*/ 3 w 4"/>
                  <a:gd name="T1" fmla="*/ 2 h 3"/>
                  <a:gd name="T2" fmla="*/ 1 w 4"/>
                  <a:gd name="T3" fmla="*/ 2 h 3"/>
                  <a:gd name="T4" fmla="*/ 1 w 4"/>
                  <a:gd name="T5" fmla="*/ 1 h 3"/>
                  <a:gd name="T6" fmla="*/ 4 w 4"/>
                  <a:gd name="T7" fmla="*/ 0 h 3"/>
                  <a:gd name="T8" fmla="*/ 3 w 4"/>
                  <a:gd name="T9" fmla="*/ 2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2"/>
                    </a:moveTo>
                    <a:cubicBezTo>
                      <a:pt x="2" y="3"/>
                      <a:pt x="1" y="3"/>
                      <a:pt x="1" y="2"/>
                    </a:cubicBezTo>
                    <a:cubicBezTo>
                      <a:pt x="0" y="2"/>
                      <a:pt x="1" y="1"/>
                      <a:pt x="1" y="1"/>
                    </a:cubicBezTo>
                    <a:cubicBezTo>
                      <a:pt x="2" y="0"/>
                      <a:pt x="3" y="0"/>
                      <a:pt x="3" y="0"/>
                    </a:cubicBezTo>
                    <a:cubicBezTo>
                      <a:pt x="4" y="1"/>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8" name="Freeform 2971"/>
              <p:cNvSpPr>
                <a:spLocks noChangeAspect="1"/>
              </p:cNvSpPr>
              <p:nvPr/>
            </p:nvSpPr>
            <p:spPr bwMode="auto">
              <a:xfrm>
                <a:off x="5143" y="2808"/>
                <a:ext cx="4" cy="5"/>
              </a:xfrm>
              <a:custGeom>
                <a:avLst/>
                <a:gdLst>
                  <a:gd name="T0" fmla="*/ 3 w 3"/>
                  <a:gd name="T1" fmla="*/ 3 h 4"/>
                  <a:gd name="T2" fmla="*/ 4 w 3"/>
                  <a:gd name="T3" fmla="*/ 4 h 4"/>
                  <a:gd name="T4" fmla="*/ 1 w 3"/>
                  <a:gd name="T5" fmla="*/ 4 h 4"/>
                  <a:gd name="T6" fmla="*/ 0 w 3"/>
                  <a:gd name="T7" fmla="*/ 1 h 4"/>
                  <a:gd name="T8" fmla="*/ 3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2"/>
                    </a:moveTo>
                    <a:cubicBezTo>
                      <a:pt x="3" y="2"/>
                      <a:pt x="3" y="3"/>
                      <a:pt x="3" y="3"/>
                    </a:cubicBezTo>
                    <a:cubicBezTo>
                      <a:pt x="2" y="4"/>
                      <a:pt x="1" y="3"/>
                      <a:pt x="1" y="3"/>
                    </a:cubicBezTo>
                    <a:cubicBezTo>
                      <a:pt x="0" y="3"/>
                      <a:pt x="0" y="2"/>
                      <a:pt x="0" y="1"/>
                    </a:cubicBezTo>
                    <a:cubicBezTo>
                      <a:pt x="1"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69" name="Freeform 2972"/>
              <p:cNvSpPr>
                <a:spLocks noChangeAspect="1"/>
              </p:cNvSpPr>
              <p:nvPr/>
            </p:nvSpPr>
            <p:spPr bwMode="auto">
              <a:xfrm>
                <a:off x="5139" y="2684"/>
                <a:ext cx="4" cy="4"/>
              </a:xfrm>
              <a:custGeom>
                <a:avLst/>
                <a:gdLst>
                  <a:gd name="T0" fmla="*/ 2 w 4"/>
                  <a:gd name="T1" fmla="*/ 3 h 3"/>
                  <a:gd name="T2" fmla="*/ 0 w 4"/>
                  <a:gd name="T3" fmla="*/ 3 h 3"/>
                  <a:gd name="T4" fmla="*/ 2 w 4"/>
                  <a:gd name="T5" fmla="*/ 0 h 3"/>
                  <a:gd name="T6" fmla="*/ 4 w 4"/>
                  <a:gd name="T7" fmla="*/ 1 h 3"/>
                  <a:gd name="T8" fmla="*/ 2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2"/>
                    </a:moveTo>
                    <a:cubicBezTo>
                      <a:pt x="1" y="3"/>
                      <a:pt x="0" y="2"/>
                      <a:pt x="0" y="2"/>
                    </a:cubicBezTo>
                    <a:cubicBezTo>
                      <a:pt x="0" y="1"/>
                      <a:pt x="1" y="0"/>
                      <a:pt x="2" y="0"/>
                    </a:cubicBezTo>
                    <a:cubicBezTo>
                      <a:pt x="3" y="0"/>
                      <a:pt x="4" y="0"/>
                      <a:pt x="4" y="1"/>
                    </a:cubicBezTo>
                    <a:cubicBezTo>
                      <a:pt x="4" y="2"/>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0" name="Oval 2973"/>
              <p:cNvSpPr>
                <a:spLocks noChangeAspect="1" noChangeArrowheads="1"/>
              </p:cNvSpPr>
              <p:nvPr/>
            </p:nvSpPr>
            <p:spPr bwMode="auto">
              <a:xfrm>
                <a:off x="4848" y="2659"/>
                <a:ext cx="4" cy="6"/>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1" name="Freeform 2974"/>
              <p:cNvSpPr>
                <a:spLocks noChangeAspect="1"/>
              </p:cNvSpPr>
              <p:nvPr/>
            </p:nvSpPr>
            <p:spPr bwMode="auto">
              <a:xfrm>
                <a:off x="4729" y="2713"/>
                <a:ext cx="4" cy="4"/>
              </a:xfrm>
              <a:custGeom>
                <a:avLst/>
                <a:gdLst>
                  <a:gd name="T0" fmla="*/ 3 w 3"/>
                  <a:gd name="T1" fmla="*/ 1 h 3"/>
                  <a:gd name="T2" fmla="*/ 4 w 3"/>
                  <a:gd name="T3" fmla="*/ 4 h 3"/>
                  <a:gd name="T4" fmla="*/ 1 w 3"/>
                  <a:gd name="T5" fmla="*/ 3 h 3"/>
                  <a:gd name="T6" fmla="*/ 0 w 3"/>
                  <a:gd name="T7" fmla="*/ 0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2"/>
                      <a:pt x="3" y="3"/>
                    </a:cubicBezTo>
                    <a:cubicBezTo>
                      <a:pt x="2" y="3"/>
                      <a:pt x="1" y="3"/>
                      <a:pt x="1" y="2"/>
                    </a:cubicBezTo>
                    <a:cubicBezTo>
                      <a:pt x="0" y="2"/>
                      <a:pt x="0" y="1"/>
                      <a:pt x="0"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2" name="Freeform 2975"/>
              <p:cNvSpPr>
                <a:spLocks noChangeAspect="1"/>
              </p:cNvSpPr>
              <p:nvPr/>
            </p:nvSpPr>
            <p:spPr bwMode="auto">
              <a:xfrm>
                <a:off x="4594" y="3006"/>
                <a:ext cx="2" cy="5"/>
              </a:xfrm>
              <a:custGeom>
                <a:avLst/>
                <a:gdLst>
                  <a:gd name="T0" fmla="*/ 2 w 2"/>
                  <a:gd name="T1" fmla="*/ 3 h 4"/>
                  <a:gd name="T2" fmla="*/ 1 w 2"/>
                  <a:gd name="T3" fmla="*/ 4 h 4"/>
                  <a:gd name="T4" fmla="*/ 0 w 2"/>
                  <a:gd name="T5" fmla="*/ 3 h 4"/>
                  <a:gd name="T6" fmla="*/ 2 w 2"/>
                  <a:gd name="T7" fmla="*/ 0 h 4"/>
                  <a:gd name="T8" fmla="*/ 2 w 2"/>
                  <a:gd name="T9" fmla="*/ 3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2"/>
                    </a:moveTo>
                    <a:cubicBezTo>
                      <a:pt x="2" y="3"/>
                      <a:pt x="1" y="4"/>
                      <a:pt x="1" y="3"/>
                    </a:cubicBezTo>
                    <a:cubicBezTo>
                      <a:pt x="0" y="3"/>
                      <a:pt x="0" y="2"/>
                      <a:pt x="0" y="2"/>
                    </a:cubicBezTo>
                    <a:cubicBezTo>
                      <a:pt x="1" y="1"/>
                      <a:pt x="1" y="0"/>
                      <a:pt x="2" y="0"/>
                    </a:cubicBezTo>
                    <a:cubicBezTo>
                      <a:pt x="2" y="0"/>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3" name="Freeform 2976"/>
              <p:cNvSpPr>
                <a:spLocks noChangeAspect="1"/>
              </p:cNvSpPr>
              <p:nvPr/>
            </p:nvSpPr>
            <p:spPr bwMode="auto">
              <a:xfrm>
                <a:off x="5008" y="3346"/>
                <a:ext cx="1" cy="3"/>
              </a:xfrm>
              <a:custGeom>
                <a:avLst/>
                <a:gdLst>
                  <a:gd name="T0" fmla="*/ 1 w 1"/>
                  <a:gd name="T1" fmla="*/ 2 h 3"/>
                  <a:gd name="T2" fmla="*/ 0 w 1"/>
                  <a:gd name="T3" fmla="*/ 2 h 3"/>
                  <a:gd name="T4" fmla="*/ 0 w 1"/>
                  <a:gd name="T5" fmla="*/ 1 h 3"/>
                  <a:gd name="T6" fmla="*/ 0 w 1"/>
                  <a:gd name="T7" fmla="*/ 0 h 3"/>
                  <a:gd name="T8" fmla="*/ 1 w 1"/>
                  <a:gd name="T9" fmla="*/ 2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2"/>
                    </a:cubicBezTo>
                    <a:cubicBezTo>
                      <a:pt x="0" y="2"/>
                      <a:pt x="0" y="2"/>
                      <a:pt x="0" y="1"/>
                    </a:cubicBezTo>
                    <a:cubicBezTo>
                      <a:pt x="0" y="1"/>
                      <a:pt x="0" y="0"/>
                      <a:pt x="0"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4" name="Freeform 2977"/>
              <p:cNvSpPr>
                <a:spLocks noChangeAspect="1"/>
              </p:cNvSpPr>
              <p:nvPr/>
            </p:nvSpPr>
            <p:spPr bwMode="auto">
              <a:xfrm>
                <a:off x="5002" y="3432"/>
                <a:ext cx="2" cy="4"/>
              </a:xfrm>
              <a:custGeom>
                <a:avLst/>
                <a:gdLst>
                  <a:gd name="T0" fmla="*/ 2 w 2"/>
                  <a:gd name="T1" fmla="*/ 3 h 3"/>
                  <a:gd name="T2" fmla="*/ 1 w 2"/>
                  <a:gd name="T3" fmla="*/ 3 h 3"/>
                  <a:gd name="T4" fmla="*/ 0 w 2"/>
                  <a:gd name="T5" fmla="*/ 1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1" y="2"/>
                      <a:pt x="1" y="3"/>
                      <a:pt x="1" y="2"/>
                    </a:cubicBezTo>
                    <a:cubicBezTo>
                      <a:pt x="0" y="2"/>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5" name="Freeform 2978"/>
              <p:cNvSpPr>
                <a:spLocks noChangeAspect="1"/>
              </p:cNvSpPr>
              <p:nvPr/>
            </p:nvSpPr>
            <p:spPr bwMode="auto">
              <a:xfrm>
                <a:off x="4869" y="2838"/>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0" y="1"/>
                      <a:pt x="1"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6" name="Freeform 2979"/>
              <p:cNvSpPr>
                <a:spLocks noChangeAspect="1"/>
              </p:cNvSpPr>
              <p:nvPr/>
            </p:nvSpPr>
            <p:spPr bwMode="auto">
              <a:xfrm>
                <a:off x="5415" y="2998"/>
                <a:ext cx="2" cy="3"/>
              </a:xfrm>
              <a:custGeom>
                <a:avLst/>
                <a:gdLst>
                  <a:gd name="T0" fmla="*/ 2 w 2"/>
                  <a:gd name="T1" fmla="*/ 2 h 3"/>
                  <a:gd name="T2" fmla="*/ 1 w 2"/>
                  <a:gd name="T3" fmla="*/ 3 h 3"/>
                  <a:gd name="T4" fmla="*/ 0 w 2"/>
                  <a:gd name="T5" fmla="*/ 2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7" name="Freeform 2980"/>
              <p:cNvSpPr>
                <a:spLocks noChangeAspect="1"/>
              </p:cNvSpPr>
              <p:nvPr/>
            </p:nvSpPr>
            <p:spPr bwMode="auto">
              <a:xfrm>
                <a:off x="5375" y="3042"/>
                <a:ext cx="3" cy="4"/>
              </a:xfrm>
              <a:custGeom>
                <a:avLst/>
                <a:gdLst>
                  <a:gd name="T0" fmla="*/ 3 w 2"/>
                  <a:gd name="T1" fmla="*/ 3 h 3"/>
                  <a:gd name="T2" fmla="*/ 2 w 2"/>
                  <a:gd name="T3" fmla="*/ 4 h 3"/>
                  <a:gd name="T4" fmla="*/ 0 w 2"/>
                  <a:gd name="T5" fmla="*/ 1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8" name="Oval 2981"/>
              <p:cNvSpPr>
                <a:spLocks noChangeAspect="1" noChangeArrowheads="1"/>
              </p:cNvSpPr>
              <p:nvPr/>
            </p:nvSpPr>
            <p:spPr bwMode="auto">
              <a:xfrm>
                <a:off x="5393" y="2886"/>
                <a:ext cx="1"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79" name="Freeform 2982"/>
              <p:cNvSpPr>
                <a:spLocks noChangeAspect="1"/>
              </p:cNvSpPr>
              <p:nvPr/>
            </p:nvSpPr>
            <p:spPr bwMode="auto">
              <a:xfrm>
                <a:off x="5392" y="2893"/>
                <a:ext cx="1" cy="4"/>
              </a:xfrm>
              <a:custGeom>
                <a:avLst/>
                <a:gdLst>
                  <a:gd name="T0" fmla="*/ 1 w 1"/>
                  <a:gd name="T1" fmla="*/ 3 h 3"/>
                  <a:gd name="T2" fmla="*/ 0 w 1"/>
                  <a:gd name="T3" fmla="*/ 4 h 3"/>
                  <a:gd name="T4" fmla="*/ 0 w 1"/>
                  <a:gd name="T5" fmla="*/ 3 h 3"/>
                  <a:gd name="T6" fmla="*/ 0 w 1"/>
                  <a:gd name="T7" fmla="*/ 0 h 3"/>
                  <a:gd name="T8" fmla="*/ 1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3"/>
                    </a:cubicBezTo>
                    <a:cubicBezTo>
                      <a:pt x="0" y="3"/>
                      <a:pt x="0" y="2"/>
                      <a:pt x="0" y="2"/>
                    </a:cubicBezTo>
                    <a:cubicBezTo>
                      <a:pt x="0" y="1"/>
                      <a:pt x="0" y="0"/>
                      <a:pt x="0" y="0"/>
                    </a:cubicBezTo>
                    <a:cubicBezTo>
                      <a:pt x="1" y="1"/>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0" name="Freeform 2983"/>
              <p:cNvSpPr>
                <a:spLocks noChangeAspect="1"/>
              </p:cNvSpPr>
              <p:nvPr/>
            </p:nvSpPr>
            <p:spPr bwMode="auto">
              <a:xfrm>
                <a:off x="5409" y="2984"/>
                <a:ext cx="3" cy="5"/>
              </a:xfrm>
              <a:custGeom>
                <a:avLst/>
                <a:gdLst>
                  <a:gd name="T0" fmla="*/ 2 w 3"/>
                  <a:gd name="T1" fmla="*/ 3 h 4"/>
                  <a:gd name="T2" fmla="*/ 1 w 3"/>
                  <a:gd name="T3" fmla="*/ 5 h 4"/>
                  <a:gd name="T4" fmla="*/ 0 w 3"/>
                  <a:gd name="T5" fmla="*/ 3 h 4"/>
                  <a:gd name="T6" fmla="*/ 1 w 3"/>
                  <a:gd name="T7" fmla="*/ 0 h 4"/>
                  <a:gd name="T8" fmla="*/ 2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2"/>
                    </a:moveTo>
                    <a:cubicBezTo>
                      <a:pt x="2" y="3"/>
                      <a:pt x="2" y="4"/>
                      <a:pt x="1" y="4"/>
                    </a:cubicBezTo>
                    <a:cubicBezTo>
                      <a:pt x="0" y="4"/>
                      <a:pt x="0" y="3"/>
                      <a:pt x="0" y="2"/>
                    </a:cubicBezTo>
                    <a:cubicBezTo>
                      <a:pt x="0" y="1"/>
                      <a:pt x="0" y="0"/>
                      <a:pt x="1" y="0"/>
                    </a:cubicBezTo>
                    <a:cubicBezTo>
                      <a:pt x="3"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1" name="Freeform 2984"/>
              <p:cNvSpPr>
                <a:spLocks noChangeAspect="1"/>
              </p:cNvSpPr>
              <p:nvPr/>
            </p:nvSpPr>
            <p:spPr bwMode="auto">
              <a:xfrm>
                <a:off x="5396" y="2914"/>
                <a:ext cx="2" cy="3"/>
              </a:xfrm>
              <a:custGeom>
                <a:avLst/>
                <a:gdLst>
                  <a:gd name="T0" fmla="*/ 1 w 2"/>
                  <a:gd name="T1" fmla="*/ 2 h 3"/>
                  <a:gd name="T2" fmla="*/ 0 w 2"/>
                  <a:gd name="T3" fmla="*/ 2 h 3"/>
                  <a:gd name="T4" fmla="*/ 0 w 2"/>
                  <a:gd name="T5" fmla="*/ 1 h 3"/>
                  <a:gd name="T6" fmla="*/ 2 w 2"/>
                  <a:gd name="T7" fmla="*/ 1 h 3"/>
                  <a:gd name="T8" fmla="*/ 1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3"/>
                      <a:pt x="0" y="3"/>
                      <a:pt x="0" y="2"/>
                    </a:cubicBezTo>
                    <a:cubicBezTo>
                      <a:pt x="0" y="2"/>
                      <a:pt x="0" y="1"/>
                      <a:pt x="0" y="1"/>
                    </a:cubicBezTo>
                    <a:cubicBezTo>
                      <a:pt x="1" y="1"/>
                      <a:pt x="2" y="0"/>
                      <a:pt x="2" y="1"/>
                    </a:cubicBezTo>
                    <a:cubicBezTo>
                      <a:pt x="2"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2" name="Freeform 2985"/>
              <p:cNvSpPr>
                <a:spLocks noChangeAspect="1"/>
              </p:cNvSpPr>
              <p:nvPr/>
            </p:nvSpPr>
            <p:spPr bwMode="auto">
              <a:xfrm>
                <a:off x="5564" y="2960"/>
                <a:ext cx="1" cy="3"/>
              </a:xfrm>
              <a:custGeom>
                <a:avLst/>
                <a:gdLst>
                  <a:gd name="T0" fmla="*/ 0 w 1"/>
                  <a:gd name="T1" fmla="*/ 2 h 2"/>
                  <a:gd name="T2" fmla="*/ 0 w 1"/>
                  <a:gd name="T3" fmla="*/ 3 h 2"/>
                  <a:gd name="T4" fmla="*/ 1 w 1"/>
                  <a:gd name="T5" fmla="*/ 2 h 2"/>
                  <a:gd name="T6" fmla="*/ 0 w 1"/>
                  <a:gd name="T7" fmla="*/ 0 h 2"/>
                  <a:gd name="T8" fmla="*/ 0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1"/>
                    </a:moveTo>
                    <a:cubicBezTo>
                      <a:pt x="0" y="2"/>
                      <a:pt x="0" y="2"/>
                      <a:pt x="0" y="2"/>
                    </a:cubicBezTo>
                    <a:cubicBezTo>
                      <a:pt x="1" y="2"/>
                      <a:pt x="1" y="1"/>
                      <a:pt x="1" y="1"/>
                    </a:cubicBezTo>
                    <a:cubicBezTo>
                      <a:pt x="1" y="1"/>
                      <a:pt x="1" y="0"/>
                      <a:pt x="0" y="0"/>
                    </a:cubicBezTo>
                    <a:cubicBezTo>
                      <a:pt x="0" y="1"/>
                      <a:pt x="0" y="1"/>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3" name="Freeform 2986"/>
              <p:cNvSpPr>
                <a:spLocks noChangeAspect="1"/>
              </p:cNvSpPr>
              <p:nvPr/>
            </p:nvSpPr>
            <p:spPr bwMode="auto">
              <a:xfrm>
                <a:off x="5567" y="2946"/>
                <a:ext cx="3" cy="4"/>
              </a:xfrm>
              <a:custGeom>
                <a:avLst/>
                <a:gdLst>
                  <a:gd name="T0" fmla="*/ 3 w 2"/>
                  <a:gd name="T1" fmla="*/ 3 h 3"/>
                  <a:gd name="T2" fmla="*/ 2 w 2"/>
                  <a:gd name="T3" fmla="*/ 4 h 3"/>
                  <a:gd name="T4" fmla="*/ 0 w 2"/>
                  <a:gd name="T5" fmla="*/ 3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4" name="Freeform 2987"/>
              <p:cNvSpPr>
                <a:spLocks noChangeAspect="1"/>
              </p:cNvSpPr>
              <p:nvPr/>
            </p:nvSpPr>
            <p:spPr bwMode="auto">
              <a:xfrm>
                <a:off x="5577" y="2939"/>
                <a:ext cx="2" cy="2"/>
              </a:xfrm>
              <a:custGeom>
                <a:avLst/>
                <a:gdLst>
                  <a:gd name="T0" fmla="*/ 1 w 2"/>
                  <a:gd name="T1" fmla="*/ 2 h 2"/>
                  <a:gd name="T2" fmla="*/ 0 w 2"/>
                  <a:gd name="T3" fmla="*/ 2 h 2"/>
                  <a:gd name="T4" fmla="*/ 0 w 2"/>
                  <a:gd name="T5" fmla="*/ 1 h 2"/>
                  <a:gd name="T6" fmla="*/ 2 w 2"/>
                  <a:gd name="T7" fmla="*/ 0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2"/>
                    </a:cubicBezTo>
                    <a:cubicBezTo>
                      <a:pt x="0" y="1"/>
                      <a:pt x="0" y="1"/>
                      <a:pt x="0" y="1"/>
                    </a:cubicBezTo>
                    <a:cubicBezTo>
                      <a:pt x="1" y="0"/>
                      <a:pt x="1" y="0"/>
                      <a:pt x="2" y="0"/>
                    </a:cubicBezTo>
                    <a:cubicBezTo>
                      <a:pt x="2" y="1"/>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5" name="Freeform 2988"/>
              <p:cNvSpPr>
                <a:spLocks noChangeAspect="1"/>
              </p:cNvSpPr>
              <p:nvPr/>
            </p:nvSpPr>
            <p:spPr bwMode="auto">
              <a:xfrm>
                <a:off x="5573" y="2935"/>
                <a:ext cx="3" cy="4"/>
              </a:xfrm>
              <a:custGeom>
                <a:avLst/>
                <a:gdLst>
                  <a:gd name="T0" fmla="*/ 2 w 2"/>
                  <a:gd name="T1" fmla="*/ 3 h 3"/>
                  <a:gd name="T2" fmla="*/ 0 w 2"/>
                  <a:gd name="T3" fmla="*/ 3 h 3"/>
                  <a:gd name="T4" fmla="*/ 0 w 2"/>
                  <a:gd name="T5" fmla="*/ 1 h 3"/>
                  <a:gd name="T6" fmla="*/ 3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0" y="3"/>
                      <a:pt x="0" y="2"/>
                    </a:cubicBezTo>
                    <a:cubicBezTo>
                      <a:pt x="0" y="2"/>
                      <a:pt x="0" y="1"/>
                      <a:pt x="0" y="1"/>
                    </a:cubicBezTo>
                    <a:cubicBezTo>
                      <a:pt x="1" y="1"/>
                      <a:pt x="1" y="0"/>
                      <a:pt x="2" y="1"/>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6" name="Freeform 2989"/>
              <p:cNvSpPr>
                <a:spLocks noChangeAspect="1"/>
              </p:cNvSpPr>
              <p:nvPr/>
            </p:nvSpPr>
            <p:spPr bwMode="auto">
              <a:xfrm>
                <a:off x="4783" y="2156"/>
                <a:ext cx="2" cy="4"/>
              </a:xfrm>
              <a:custGeom>
                <a:avLst/>
                <a:gdLst>
                  <a:gd name="T0" fmla="*/ 2 w 1"/>
                  <a:gd name="T1" fmla="*/ 3 h 3"/>
                  <a:gd name="T2" fmla="*/ 0 w 1"/>
                  <a:gd name="T3" fmla="*/ 4 h 3"/>
                  <a:gd name="T4" fmla="*/ 0 w 1"/>
                  <a:gd name="T5" fmla="*/ 3 h 3"/>
                  <a:gd name="T6" fmla="*/ 2 w 1"/>
                  <a:gd name="T7" fmla="*/ 0 h 3"/>
                  <a:gd name="T8" fmla="*/ 2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3"/>
                    </a:cubicBezTo>
                    <a:cubicBezTo>
                      <a:pt x="0" y="3"/>
                      <a:pt x="0" y="2"/>
                      <a:pt x="0" y="2"/>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7" name="Freeform 2990"/>
              <p:cNvSpPr>
                <a:spLocks noChangeAspect="1"/>
              </p:cNvSpPr>
              <p:nvPr/>
            </p:nvSpPr>
            <p:spPr bwMode="auto">
              <a:xfrm>
                <a:off x="4687" y="2307"/>
                <a:ext cx="3" cy="3"/>
              </a:xfrm>
              <a:custGeom>
                <a:avLst/>
                <a:gdLst>
                  <a:gd name="T0" fmla="*/ 3 w 2"/>
                  <a:gd name="T1" fmla="*/ 3 h 2"/>
                  <a:gd name="T2" fmla="*/ 2 w 2"/>
                  <a:gd name="T3" fmla="*/ 3 h 2"/>
                  <a:gd name="T4" fmla="*/ 0 w 2"/>
                  <a:gd name="T5" fmla="*/ 2 h 2"/>
                  <a:gd name="T6" fmla="*/ 2 w 2"/>
                  <a:gd name="T7" fmla="*/ 0 h 2"/>
                  <a:gd name="T8" fmla="*/ 3 w 2"/>
                  <a:gd name="T9" fmla="*/ 3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2"/>
                    </a:moveTo>
                    <a:cubicBezTo>
                      <a:pt x="2" y="2"/>
                      <a:pt x="1" y="2"/>
                      <a:pt x="1" y="2"/>
                    </a:cubicBezTo>
                    <a:cubicBezTo>
                      <a:pt x="0" y="2"/>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8" name="Freeform 2991"/>
              <p:cNvSpPr>
                <a:spLocks noChangeAspect="1"/>
              </p:cNvSpPr>
              <p:nvPr/>
            </p:nvSpPr>
            <p:spPr bwMode="auto">
              <a:xfrm>
                <a:off x="4675" y="2462"/>
                <a:ext cx="3" cy="4"/>
              </a:xfrm>
              <a:custGeom>
                <a:avLst/>
                <a:gdLst>
                  <a:gd name="T0" fmla="*/ 2 w 2"/>
                  <a:gd name="T1" fmla="*/ 4 h 3"/>
                  <a:gd name="T2" fmla="*/ 0 w 2"/>
                  <a:gd name="T3" fmla="*/ 4 h 3"/>
                  <a:gd name="T4" fmla="*/ 0 w 2"/>
                  <a:gd name="T5" fmla="*/ 3 h 3"/>
                  <a:gd name="T6" fmla="*/ 3 w 2"/>
                  <a:gd name="T7" fmla="*/ 1 h 3"/>
                  <a:gd name="T8" fmla="*/ 2 w 2"/>
                  <a:gd name="T9" fmla="*/ 4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3"/>
                    </a:moveTo>
                    <a:cubicBezTo>
                      <a:pt x="1" y="3"/>
                      <a:pt x="1" y="3"/>
                      <a:pt x="0" y="3"/>
                    </a:cubicBezTo>
                    <a:cubicBezTo>
                      <a:pt x="0" y="3"/>
                      <a:pt x="0" y="2"/>
                      <a:pt x="0" y="2"/>
                    </a:cubicBezTo>
                    <a:cubicBezTo>
                      <a:pt x="1" y="1"/>
                      <a:pt x="1" y="0"/>
                      <a:pt x="2" y="1"/>
                    </a:cubicBezTo>
                    <a:cubicBezTo>
                      <a:pt x="2" y="1"/>
                      <a:pt x="2"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89" name="Freeform 2992"/>
              <p:cNvSpPr>
                <a:spLocks noChangeAspect="1"/>
              </p:cNvSpPr>
              <p:nvPr/>
            </p:nvSpPr>
            <p:spPr bwMode="auto">
              <a:xfrm>
                <a:off x="4723" y="2402"/>
                <a:ext cx="4" cy="3"/>
              </a:xfrm>
              <a:custGeom>
                <a:avLst/>
                <a:gdLst>
                  <a:gd name="T0" fmla="*/ 3 w 3"/>
                  <a:gd name="T1" fmla="*/ 2 h 2"/>
                  <a:gd name="T2" fmla="*/ 3 w 3"/>
                  <a:gd name="T3" fmla="*/ 3 h 2"/>
                  <a:gd name="T4" fmla="*/ 1 w 3"/>
                  <a:gd name="T5" fmla="*/ 3 h 2"/>
                  <a:gd name="T6" fmla="*/ 0 w 3"/>
                  <a:gd name="T7" fmla="*/ 0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1"/>
                      <a:pt x="2" y="2"/>
                    </a:cubicBezTo>
                    <a:cubicBezTo>
                      <a:pt x="2" y="2"/>
                      <a:pt x="1" y="2"/>
                      <a:pt x="1" y="2"/>
                    </a:cubicBezTo>
                    <a:cubicBezTo>
                      <a:pt x="1" y="1"/>
                      <a:pt x="0" y="1"/>
                      <a:pt x="0"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0" name="Freeform 2993"/>
              <p:cNvSpPr>
                <a:spLocks noChangeAspect="1"/>
              </p:cNvSpPr>
              <p:nvPr/>
            </p:nvSpPr>
            <p:spPr bwMode="auto">
              <a:xfrm>
                <a:off x="4770" y="2474"/>
                <a:ext cx="3" cy="5"/>
              </a:xfrm>
              <a:custGeom>
                <a:avLst/>
                <a:gdLst>
                  <a:gd name="T0" fmla="*/ 3 w 2"/>
                  <a:gd name="T1" fmla="*/ 3 h 4"/>
                  <a:gd name="T2" fmla="*/ 2 w 2"/>
                  <a:gd name="T3" fmla="*/ 4 h 4"/>
                  <a:gd name="T4" fmla="*/ 0 w 2"/>
                  <a:gd name="T5" fmla="*/ 3 h 4"/>
                  <a:gd name="T6" fmla="*/ 2 w 2"/>
                  <a:gd name="T7" fmla="*/ 1 h 4"/>
                  <a:gd name="T8" fmla="*/ 3 w 2"/>
                  <a:gd name="T9" fmla="*/ 3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2"/>
                    </a:moveTo>
                    <a:cubicBezTo>
                      <a:pt x="2" y="3"/>
                      <a:pt x="1" y="4"/>
                      <a:pt x="1" y="3"/>
                    </a:cubicBezTo>
                    <a:cubicBezTo>
                      <a:pt x="0" y="3"/>
                      <a:pt x="0" y="3"/>
                      <a:pt x="0" y="2"/>
                    </a:cubicBezTo>
                    <a:cubicBezTo>
                      <a:pt x="0" y="2"/>
                      <a:pt x="0"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1" name="Freeform 2994"/>
              <p:cNvSpPr>
                <a:spLocks noChangeAspect="1"/>
              </p:cNvSpPr>
              <p:nvPr/>
            </p:nvSpPr>
            <p:spPr bwMode="auto">
              <a:xfrm>
                <a:off x="4729" y="2426"/>
                <a:ext cx="4" cy="4"/>
              </a:xfrm>
              <a:custGeom>
                <a:avLst/>
                <a:gdLst>
                  <a:gd name="T0" fmla="*/ 3 w 3"/>
                  <a:gd name="T1" fmla="*/ 3 h 3"/>
                  <a:gd name="T2" fmla="*/ 3 w 3"/>
                  <a:gd name="T3" fmla="*/ 4 h 3"/>
                  <a:gd name="T4" fmla="*/ 1 w 3"/>
                  <a:gd name="T5" fmla="*/ 3 h 3"/>
                  <a:gd name="T6" fmla="*/ 1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3" y="2"/>
                      <a:pt x="3" y="3"/>
                      <a:pt x="2" y="3"/>
                    </a:cubicBezTo>
                    <a:cubicBezTo>
                      <a:pt x="2" y="3"/>
                      <a:pt x="1" y="3"/>
                      <a:pt x="1" y="2"/>
                    </a:cubicBezTo>
                    <a:cubicBezTo>
                      <a:pt x="1" y="2"/>
                      <a:pt x="0" y="1"/>
                      <a:pt x="1" y="1"/>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2" name="Freeform 2995"/>
              <p:cNvSpPr>
                <a:spLocks noChangeAspect="1"/>
              </p:cNvSpPr>
              <p:nvPr/>
            </p:nvSpPr>
            <p:spPr bwMode="auto">
              <a:xfrm>
                <a:off x="4677" y="2406"/>
                <a:ext cx="3" cy="3"/>
              </a:xfrm>
              <a:custGeom>
                <a:avLst/>
                <a:gdLst>
                  <a:gd name="T0" fmla="*/ 2 w 3"/>
                  <a:gd name="T1" fmla="*/ 1 h 3"/>
                  <a:gd name="T2" fmla="*/ 3 w 3"/>
                  <a:gd name="T3" fmla="*/ 3 h 3"/>
                  <a:gd name="T4" fmla="*/ 1 w 3"/>
                  <a:gd name="T5" fmla="*/ 2 h 3"/>
                  <a:gd name="T6" fmla="*/ 1 w 3"/>
                  <a:gd name="T7" fmla="*/ 1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2"/>
                      <a:pt x="3" y="3"/>
                    </a:cubicBezTo>
                    <a:cubicBezTo>
                      <a:pt x="2" y="3"/>
                      <a:pt x="2" y="3"/>
                      <a:pt x="1" y="2"/>
                    </a:cubicBezTo>
                    <a:cubicBezTo>
                      <a:pt x="1" y="2"/>
                      <a:pt x="0" y="1"/>
                      <a:pt x="1" y="1"/>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3" name="Freeform 2996"/>
              <p:cNvSpPr>
                <a:spLocks noChangeAspect="1"/>
              </p:cNvSpPr>
              <p:nvPr/>
            </p:nvSpPr>
            <p:spPr bwMode="auto">
              <a:xfrm>
                <a:off x="4747" y="2485"/>
                <a:ext cx="3" cy="4"/>
              </a:xfrm>
              <a:custGeom>
                <a:avLst/>
                <a:gdLst>
                  <a:gd name="T0" fmla="*/ 3 w 2"/>
                  <a:gd name="T1" fmla="*/ 1 h 3"/>
                  <a:gd name="T2" fmla="*/ 3 w 2"/>
                  <a:gd name="T3" fmla="*/ 3 h 3"/>
                  <a:gd name="T4" fmla="*/ 2 w 2"/>
                  <a:gd name="T5" fmla="*/ 3 h 3"/>
                  <a:gd name="T6" fmla="*/ 0 w 2"/>
                  <a:gd name="T7" fmla="*/ 0 h 3"/>
                  <a:gd name="T8" fmla="*/ 3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1"/>
                      <a:pt x="2" y="2"/>
                      <a:pt x="2" y="2"/>
                    </a:cubicBezTo>
                    <a:cubicBezTo>
                      <a:pt x="2" y="3"/>
                      <a:pt x="1" y="2"/>
                      <a:pt x="1" y="2"/>
                    </a:cubicBezTo>
                    <a:cubicBezTo>
                      <a:pt x="0" y="2"/>
                      <a:pt x="0" y="1"/>
                      <a:pt x="0"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4" name="Freeform 2997"/>
              <p:cNvSpPr>
                <a:spLocks noChangeAspect="1"/>
              </p:cNvSpPr>
              <p:nvPr/>
            </p:nvSpPr>
            <p:spPr bwMode="auto">
              <a:xfrm>
                <a:off x="4672" y="2444"/>
                <a:ext cx="2" cy="4"/>
              </a:xfrm>
              <a:custGeom>
                <a:avLst/>
                <a:gdLst>
                  <a:gd name="T0" fmla="*/ 2 w 2"/>
                  <a:gd name="T1" fmla="*/ 3 h 3"/>
                  <a:gd name="T2" fmla="*/ 1 w 2"/>
                  <a:gd name="T3" fmla="*/ 4 h 3"/>
                  <a:gd name="T4" fmla="*/ 0 w 2"/>
                  <a:gd name="T5" fmla="*/ 1 h 3"/>
                  <a:gd name="T6" fmla="*/ 2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2"/>
                      <a:pt x="0" y="2"/>
                      <a:pt x="0" y="1"/>
                    </a:cubicBezTo>
                    <a:cubicBezTo>
                      <a:pt x="1" y="1"/>
                      <a:pt x="1" y="0"/>
                      <a:pt x="2" y="0"/>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5" name="Freeform 2998"/>
              <p:cNvSpPr>
                <a:spLocks noChangeAspect="1"/>
              </p:cNvSpPr>
              <p:nvPr/>
            </p:nvSpPr>
            <p:spPr bwMode="auto">
              <a:xfrm>
                <a:off x="4692" y="2457"/>
                <a:ext cx="3" cy="4"/>
              </a:xfrm>
              <a:custGeom>
                <a:avLst/>
                <a:gdLst>
                  <a:gd name="T0" fmla="*/ 2 w 2"/>
                  <a:gd name="T1" fmla="*/ 3 h 3"/>
                  <a:gd name="T2" fmla="*/ 2 w 2"/>
                  <a:gd name="T3" fmla="*/ 4 h 3"/>
                  <a:gd name="T4" fmla="*/ 0 w 2"/>
                  <a:gd name="T5" fmla="*/ 3 h 3"/>
                  <a:gd name="T6" fmla="*/ 2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1"/>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6" name="Freeform 2999"/>
              <p:cNvSpPr>
                <a:spLocks noChangeAspect="1"/>
              </p:cNvSpPr>
              <p:nvPr/>
            </p:nvSpPr>
            <p:spPr bwMode="auto">
              <a:xfrm>
                <a:off x="5385" y="2848"/>
                <a:ext cx="3" cy="3"/>
              </a:xfrm>
              <a:custGeom>
                <a:avLst/>
                <a:gdLst>
                  <a:gd name="T0" fmla="*/ 2 w 3"/>
                  <a:gd name="T1" fmla="*/ 1 h 3"/>
                  <a:gd name="T2" fmla="*/ 2 w 3"/>
                  <a:gd name="T3" fmla="*/ 2 h 3"/>
                  <a:gd name="T4" fmla="*/ 1 w 3"/>
                  <a:gd name="T5" fmla="*/ 2 h 3"/>
                  <a:gd name="T6" fmla="*/ 1 w 3"/>
                  <a:gd name="T7" fmla="*/ 1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2"/>
                      <a:pt x="3" y="2"/>
                      <a:pt x="2" y="2"/>
                    </a:cubicBezTo>
                    <a:cubicBezTo>
                      <a:pt x="2" y="3"/>
                      <a:pt x="1" y="2"/>
                      <a:pt x="1" y="2"/>
                    </a:cubicBezTo>
                    <a:cubicBezTo>
                      <a:pt x="1" y="2"/>
                      <a:pt x="0" y="1"/>
                      <a:pt x="1" y="1"/>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7" name="Freeform 3000"/>
              <p:cNvSpPr>
                <a:spLocks noChangeAspect="1"/>
              </p:cNvSpPr>
              <p:nvPr/>
            </p:nvSpPr>
            <p:spPr bwMode="auto">
              <a:xfrm>
                <a:off x="5381" y="2840"/>
                <a:ext cx="3" cy="3"/>
              </a:xfrm>
              <a:custGeom>
                <a:avLst/>
                <a:gdLst>
                  <a:gd name="T0" fmla="*/ 3 w 2"/>
                  <a:gd name="T1" fmla="*/ 2 h 2"/>
                  <a:gd name="T2" fmla="*/ 2 w 2"/>
                  <a:gd name="T3" fmla="*/ 3 h 2"/>
                  <a:gd name="T4" fmla="*/ 0 w 2"/>
                  <a:gd name="T5" fmla="*/ 2 h 2"/>
                  <a:gd name="T6" fmla="*/ 2 w 2"/>
                  <a:gd name="T7" fmla="*/ 0 h 2"/>
                  <a:gd name="T8" fmla="*/ 3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8" name="Freeform 3001"/>
              <p:cNvSpPr>
                <a:spLocks noChangeAspect="1"/>
              </p:cNvSpPr>
              <p:nvPr/>
            </p:nvSpPr>
            <p:spPr bwMode="auto">
              <a:xfrm>
                <a:off x="5309" y="2812"/>
                <a:ext cx="3" cy="3"/>
              </a:xfrm>
              <a:custGeom>
                <a:avLst/>
                <a:gdLst>
                  <a:gd name="T0" fmla="*/ 3 w 2"/>
                  <a:gd name="T1" fmla="*/ 2 h 3"/>
                  <a:gd name="T2" fmla="*/ 2 w 2"/>
                  <a:gd name="T3" fmla="*/ 3 h 3"/>
                  <a:gd name="T4" fmla="*/ 0 w 2"/>
                  <a:gd name="T5" fmla="*/ 2 h 3"/>
                  <a:gd name="T6" fmla="*/ 2 w 2"/>
                  <a:gd name="T7" fmla="*/ 0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499" name="Freeform 3002"/>
              <p:cNvSpPr>
                <a:spLocks noChangeAspect="1"/>
              </p:cNvSpPr>
              <p:nvPr/>
            </p:nvSpPr>
            <p:spPr bwMode="auto">
              <a:xfrm>
                <a:off x="5255" y="2792"/>
                <a:ext cx="3" cy="4"/>
              </a:xfrm>
              <a:custGeom>
                <a:avLst/>
                <a:gdLst>
                  <a:gd name="T0" fmla="*/ 3 w 2"/>
                  <a:gd name="T1" fmla="*/ 3 h 3"/>
                  <a:gd name="T2" fmla="*/ 2 w 2"/>
                  <a:gd name="T3" fmla="*/ 4 h 3"/>
                  <a:gd name="T4" fmla="*/ 0 w 2"/>
                  <a:gd name="T5" fmla="*/ 3 h 3"/>
                  <a:gd name="T6" fmla="*/ 3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0" y="2"/>
                    </a:cubicBezTo>
                    <a:cubicBezTo>
                      <a:pt x="1" y="1"/>
                      <a:pt x="1" y="0"/>
                      <a:pt x="2" y="0"/>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0" name="Freeform 3003"/>
              <p:cNvSpPr>
                <a:spLocks noChangeAspect="1"/>
              </p:cNvSpPr>
              <p:nvPr/>
            </p:nvSpPr>
            <p:spPr bwMode="auto">
              <a:xfrm>
                <a:off x="5243" y="2794"/>
                <a:ext cx="2" cy="3"/>
              </a:xfrm>
              <a:custGeom>
                <a:avLst/>
                <a:gdLst>
                  <a:gd name="T0" fmla="*/ 2 w 2"/>
                  <a:gd name="T1" fmla="*/ 2 h 3"/>
                  <a:gd name="T2" fmla="*/ 1 w 2"/>
                  <a:gd name="T3" fmla="*/ 2 h 3"/>
                  <a:gd name="T4" fmla="*/ 0 w 2"/>
                  <a:gd name="T5" fmla="*/ 1 h 3"/>
                  <a:gd name="T6" fmla="*/ 2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2"/>
                    </a:cubicBezTo>
                    <a:cubicBezTo>
                      <a:pt x="0" y="2"/>
                      <a:pt x="0" y="2"/>
                      <a:pt x="0" y="1"/>
                    </a:cubicBezTo>
                    <a:cubicBezTo>
                      <a:pt x="1" y="1"/>
                      <a:pt x="1" y="0"/>
                      <a:pt x="2"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1" name="Freeform 3004"/>
              <p:cNvSpPr>
                <a:spLocks noChangeAspect="1"/>
              </p:cNvSpPr>
              <p:nvPr/>
            </p:nvSpPr>
            <p:spPr bwMode="auto">
              <a:xfrm>
                <a:off x="5229" y="2761"/>
                <a:ext cx="2" cy="4"/>
              </a:xfrm>
              <a:custGeom>
                <a:avLst/>
                <a:gdLst>
                  <a:gd name="T0" fmla="*/ 1 w 2"/>
                  <a:gd name="T1" fmla="*/ 3 h 3"/>
                  <a:gd name="T2" fmla="*/ 0 w 2"/>
                  <a:gd name="T3" fmla="*/ 4 h 3"/>
                  <a:gd name="T4" fmla="*/ 0 w 2"/>
                  <a:gd name="T5" fmla="*/ 1 h 3"/>
                  <a:gd name="T6" fmla="*/ 1 w 2"/>
                  <a:gd name="T7" fmla="*/ 0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0" y="3"/>
                    </a:cubicBezTo>
                    <a:cubicBezTo>
                      <a:pt x="0" y="3"/>
                      <a:pt x="0" y="2"/>
                      <a:pt x="0" y="1"/>
                    </a:cubicBezTo>
                    <a:cubicBezTo>
                      <a:pt x="0" y="1"/>
                      <a:pt x="1" y="0"/>
                      <a:pt x="1" y="0"/>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2" name="Freeform 3005"/>
              <p:cNvSpPr>
                <a:spLocks noChangeAspect="1"/>
              </p:cNvSpPr>
              <p:nvPr/>
            </p:nvSpPr>
            <p:spPr bwMode="auto">
              <a:xfrm>
                <a:off x="5221" y="2766"/>
                <a:ext cx="3" cy="4"/>
              </a:xfrm>
              <a:custGeom>
                <a:avLst/>
                <a:gdLst>
                  <a:gd name="T0" fmla="*/ 3 w 2"/>
                  <a:gd name="T1" fmla="*/ 3 h 3"/>
                  <a:gd name="T2" fmla="*/ 2 w 2"/>
                  <a:gd name="T3" fmla="*/ 4 h 3"/>
                  <a:gd name="T4" fmla="*/ 0 w 2"/>
                  <a:gd name="T5" fmla="*/ 1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2"/>
                      <a:pt x="0" y="2"/>
                      <a:pt x="0" y="1"/>
                    </a:cubicBezTo>
                    <a:cubicBezTo>
                      <a:pt x="0" y="1"/>
                      <a:pt x="1"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3" name="Freeform 3006"/>
              <p:cNvSpPr>
                <a:spLocks noChangeAspect="1"/>
              </p:cNvSpPr>
              <p:nvPr/>
            </p:nvSpPr>
            <p:spPr bwMode="auto">
              <a:xfrm>
                <a:off x="5279" y="2792"/>
                <a:ext cx="4" cy="4"/>
              </a:xfrm>
              <a:custGeom>
                <a:avLst/>
                <a:gdLst>
                  <a:gd name="T0" fmla="*/ 3 w 3"/>
                  <a:gd name="T1" fmla="*/ 1 h 3"/>
                  <a:gd name="T2" fmla="*/ 3 w 3"/>
                  <a:gd name="T3" fmla="*/ 3 h 3"/>
                  <a:gd name="T4" fmla="*/ 1 w 3"/>
                  <a:gd name="T5" fmla="*/ 3 h 3"/>
                  <a:gd name="T6" fmla="*/ 0 w 3"/>
                  <a:gd name="T7" fmla="*/ 1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2"/>
                      <a:pt x="2" y="2"/>
                    </a:cubicBezTo>
                    <a:cubicBezTo>
                      <a:pt x="2" y="3"/>
                      <a:pt x="1" y="2"/>
                      <a:pt x="1" y="2"/>
                    </a:cubicBezTo>
                    <a:cubicBezTo>
                      <a:pt x="1" y="2"/>
                      <a:pt x="0" y="1"/>
                      <a:pt x="0" y="1"/>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4" name="Freeform 3007"/>
              <p:cNvSpPr>
                <a:spLocks noChangeAspect="1"/>
              </p:cNvSpPr>
              <p:nvPr/>
            </p:nvSpPr>
            <p:spPr bwMode="auto">
              <a:xfrm>
                <a:off x="5248" y="2795"/>
                <a:ext cx="3" cy="3"/>
              </a:xfrm>
              <a:custGeom>
                <a:avLst/>
                <a:gdLst>
                  <a:gd name="T0" fmla="*/ 2 w 3"/>
                  <a:gd name="T1" fmla="*/ 1 h 3"/>
                  <a:gd name="T2" fmla="*/ 3 w 3"/>
                  <a:gd name="T3" fmla="*/ 2 h 3"/>
                  <a:gd name="T4" fmla="*/ 1 w 3"/>
                  <a:gd name="T5" fmla="*/ 2 h 3"/>
                  <a:gd name="T6" fmla="*/ 1 w 3"/>
                  <a:gd name="T7" fmla="*/ 1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2"/>
                      <a:pt x="3" y="2"/>
                    </a:cubicBezTo>
                    <a:cubicBezTo>
                      <a:pt x="2" y="3"/>
                      <a:pt x="2" y="3"/>
                      <a:pt x="1" y="2"/>
                    </a:cubicBezTo>
                    <a:cubicBezTo>
                      <a:pt x="1" y="2"/>
                      <a:pt x="0" y="2"/>
                      <a:pt x="1" y="1"/>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5" name="Freeform 3008"/>
              <p:cNvSpPr>
                <a:spLocks noChangeAspect="1"/>
              </p:cNvSpPr>
              <p:nvPr/>
            </p:nvSpPr>
            <p:spPr bwMode="auto">
              <a:xfrm>
                <a:off x="5236" y="2778"/>
                <a:ext cx="2" cy="4"/>
              </a:xfrm>
              <a:custGeom>
                <a:avLst/>
                <a:gdLst>
                  <a:gd name="T0" fmla="*/ 1 w 2"/>
                  <a:gd name="T1" fmla="*/ 3 h 3"/>
                  <a:gd name="T2" fmla="*/ 1 w 2"/>
                  <a:gd name="T3" fmla="*/ 4 h 3"/>
                  <a:gd name="T4" fmla="*/ 0 w 2"/>
                  <a:gd name="T5" fmla="*/ 3 h 3"/>
                  <a:gd name="T6" fmla="*/ 0 w 2"/>
                  <a:gd name="T7" fmla="*/ 1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2" y="2"/>
                      <a:pt x="2" y="3"/>
                      <a:pt x="1" y="3"/>
                    </a:cubicBezTo>
                    <a:cubicBezTo>
                      <a:pt x="0" y="3"/>
                      <a:pt x="0" y="2"/>
                      <a:pt x="0" y="2"/>
                    </a:cubicBezTo>
                    <a:cubicBezTo>
                      <a:pt x="0" y="2"/>
                      <a:pt x="0" y="1"/>
                      <a:pt x="0" y="1"/>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6" name="Freeform 3009"/>
              <p:cNvSpPr>
                <a:spLocks noChangeAspect="1"/>
              </p:cNvSpPr>
              <p:nvPr/>
            </p:nvSpPr>
            <p:spPr bwMode="auto">
              <a:xfrm>
                <a:off x="5139" y="2804"/>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7" name="Freeform 3010"/>
              <p:cNvSpPr>
                <a:spLocks noChangeAspect="1"/>
              </p:cNvSpPr>
              <p:nvPr/>
            </p:nvSpPr>
            <p:spPr bwMode="auto">
              <a:xfrm>
                <a:off x="5133" y="2664"/>
                <a:ext cx="3" cy="1"/>
              </a:xfrm>
              <a:custGeom>
                <a:avLst/>
                <a:gdLst>
                  <a:gd name="T0" fmla="*/ 1 w 3"/>
                  <a:gd name="T1" fmla="*/ 1 h 1"/>
                  <a:gd name="T2" fmla="*/ 0 w 3"/>
                  <a:gd name="T3" fmla="*/ 1 h 1"/>
                  <a:gd name="T4" fmla="*/ 1 w 3"/>
                  <a:gd name="T5" fmla="*/ 0 h 1"/>
                  <a:gd name="T6" fmla="*/ 3 w 3"/>
                  <a:gd name="T7" fmla="*/ 1 h 1"/>
                  <a:gd name="T8" fmla="*/ 1 w 3"/>
                  <a:gd name="T9" fmla="*/ 1 h 1"/>
                  <a:gd name="T10" fmla="*/ 0 60000 65536"/>
                  <a:gd name="T11" fmla="*/ 0 60000 65536"/>
                  <a:gd name="T12" fmla="*/ 0 60000 65536"/>
                  <a:gd name="T13" fmla="*/ 0 60000 65536"/>
                  <a:gd name="T14" fmla="*/ 0 60000 65536"/>
                  <a:gd name="T15" fmla="*/ 0 w 3"/>
                  <a:gd name="T16" fmla="*/ 0 h 1"/>
                  <a:gd name="T17" fmla="*/ 3 w 3"/>
                  <a:gd name="T18" fmla="*/ 1 h 1"/>
                </a:gdLst>
                <a:ahLst/>
                <a:cxnLst>
                  <a:cxn ang="T10">
                    <a:pos x="T0" y="T1"/>
                  </a:cxn>
                  <a:cxn ang="T11">
                    <a:pos x="T2" y="T3"/>
                  </a:cxn>
                  <a:cxn ang="T12">
                    <a:pos x="T4" y="T5"/>
                  </a:cxn>
                  <a:cxn ang="T13">
                    <a:pos x="T6" y="T7"/>
                  </a:cxn>
                  <a:cxn ang="T14">
                    <a:pos x="T8" y="T9"/>
                  </a:cxn>
                </a:cxnLst>
                <a:rect l="T15" t="T16" r="T17" b="T18"/>
                <a:pathLst>
                  <a:path w="3" h="1">
                    <a:moveTo>
                      <a:pt x="1" y="1"/>
                    </a:moveTo>
                    <a:cubicBezTo>
                      <a:pt x="1" y="1"/>
                      <a:pt x="0" y="1"/>
                      <a:pt x="0" y="1"/>
                    </a:cubicBezTo>
                    <a:cubicBezTo>
                      <a:pt x="0" y="0"/>
                      <a:pt x="1" y="0"/>
                      <a:pt x="1" y="0"/>
                    </a:cubicBezTo>
                    <a:cubicBezTo>
                      <a:pt x="2" y="0"/>
                      <a:pt x="3" y="0"/>
                      <a:pt x="3" y="1"/>
                    </a:cubicBezTo>
                    <a:cubicBezTo>
                      <a:pt x="2" y="1"/>
                      <a:pt x="2"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8" name="Freeform 3011"/>
              <p:cNvSpPr>
                <a:spLocks noChangeAspect="1"/>
              </p:cNvSpPr>
              <p:nvPr/>
            </p:nvSpPr>
            <p:spPr bwMode="auto">
              <a:xfrm>
                <a:off x="5203" y="2719"/>
                <a:ext cx="2" cy="2"/>
              </a:xfrm>
              <a:custGeom>
                <a:avLst/>
                <a:gdLst>
                  <a:gd name="T0" fmla="*/ 0 w 1"/>
                  <a:gd name="T1" fmla="*/ 1 h 2"/>
                  <a:gd name="T2" fmla="*/ 0 w 1"/>
                  <a:gd name="T3" fmla="*/ 0 h 2"/>
                  <a:gd name="T4" fmla="*/ 2 w 1"/>
                  <a:gd name="T5" fmla="*/ 1 h 2"/>
                  <a:gd name="T6" fmla="*/ 2 w 1"/>
                  <a:gd name="T7" fmla="*/ 2 h 2"/>
                  <a:gd name="T8" fmla="*/ 0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1"/>
                    </a:moveTo>
                    <a:cubicBezTo>
                      <a:pt x="0" y="1"/>
                      <a:pt x="0" y="0"/>
                      <a:pt x="0" y="0"/>
                    </a:cubicBezTo>
                    <a:cubicBezTo>
                      <a:pt x="1" y="0"/>
                      <a:pt x="1" y="1"/>
                      <a:pt x="1" y="1"/>
                    </a:cubicBezTo>
                    <a:cubicBezTo>
                      <a:pt x="1" y="1"/>
                      <a:pt x="1" y="2"/>
                      <a:pt x="1" y="2"/>
                    </a:cubicBezTo>
                    <a:cubicBezTo>
                      <a:pt x="0" y="2"/>
                      <a:pt x="0" y="2"/>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09" name="Freeform 3012"/>
              <p:cNvSpPr>
                <a:spLocks noChangeAspect="1"/>
              </p:cNvSpPr>
              <p:nvPr/>
            </p:nvSpPr>
            <p:spPr bwMode="auto">
              <a:xfrm>
                <a:off x="4965" y="2789"/>
                <a:ext cx="2" cy="2"/>
              </a:xfrm>
              <a:custGeom>
                <a:avLst/>
                <a:gdLst>
                  <a:gd name="T0" fmla="*/ 1 w 2"/>
                  <a:gd name="T1" fmla="*/ 2 h 2"/>
                  <a:gd name="T2" fmla="*/ 0 w 2"/>
                  <a:gd name="T3" fmla="*/ 1 h 2"/>
                  <a:gd name="T4" fmla="*/ 1 w 2"/>
                  <a:gd name="T5" fmla="*/ 0 h 2"/>
                  <a:gd name="T6" fmla="*/ 2 w 2"/>
                  <a:gd name="T7" fmla="*/ 1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1"/>
                    </a:cubicBezTo>
                    <a:cubicBezTo>
                      <a:pt x="0" y="1"/>
                      <a:pt x="0" y="0"/>
                      <a:pt x="1" y="0"/>
                    </a:cubicBezTo>
                    <a:cubicBezTo>
                      <a:pt x="1" y="0"/>
                      <a:pt x="2" y="0"/>
                      <a:pt x="2" y="1"/>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0" name="Freeform 3013"/>
              <p:cNvSpPr>
                <a:spLocks noChangeAspect="1"/>
              </p:cNvSpPr>
              <p:nvPr/>
            </p:nvSpPr>
            <p:spPr bwMode="auto">
              <a:xfrm>
                <a:off x="4909" y="2660"/>
                <a:ext cx="3" cy="4"/>
              </a:xfrm>
              <a:custGeom>
                <a:avLst/>
                <a:gdLst>
                  <a:gd name="T0" fmla="*/ 2 w 2"/>
                  <a:gd name="T1" fmla="*/ 3 h 3"/>
                  <a:gd name="T2" fmla="*/ 2 w 2"/>
                  <a:gd name="T3" fmla="*/ 4 h 3"/>
                  <a:gd name="T4" fmla="*/ 0 w 2"/>
                  <a:gd name="T5" fmla="*/ 3 h 3"/>
                  <a:gd name="T6" fmla="*/ 2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1" name="Freeform 3014"/>
              <p:cNvSpPr>
                <a:spLocks noChangeAspect="1"/>
              </p:cNvSpPr>
              <p:nvPr/>
            </p:nvSpPr>
            <p:spPr bwMode="auto">
              <a:xfrm>
                <a:off x="4887" y="2717"/>
                <a:ext cx="3" cy="2"/>
              </a:xfrm>
              <a:custGeom>
                <a:avLst/>
                <a:gdLst>
                  <a:gd name="T0" fmla="*/ 2 w 3"/>
                  <a:gd name="T1" fmla="*/ 0 h 2"/>
                  <a:gd name="T2" fmla="*/ 2 w 3"/>
                  <a:gd name="T3" fmla="*/ 1 h 2"/>
                  <a:gd name="T4" fmla="*/ 1 w 3"/>
                  <a:gd name="T5" fmla="*/ 2 h 2"/>
                  <a:gd name="T6" fmla="*/ 0 w 3"/>
                  <a:gd name="T7" fmla="*/ 0 h 2"/>
                  <a:gd name="T8" fmla="*/ 2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2" y="1"/>
                    </a:cubicBezTo>
                    <a:cubicBezTo>
                      <a:pt x="2" y="2"/>
                      <a:pt x="1" y="2"/>
                      <a:pt x="1" y="2"/>
                    </a:cubicBezTo>
                    <a:cubicBezTo>
                      <a:pt x="1" y="1"/>
                      <a:pt x="0" y="1"/>
                      <a:pt x="0" y="0"/>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2" name="Oval 3015"/>
              <p:cNvSpPr>
                <a:spLocks noChangeAspect="1" noChangeArrowheads="1"/>
              </p:cNvSpPr>
              <p:nvPr/>
            </p:nvSpPr>
            <p:spPr bwMode="auto">
              <a:xfrm>
                <a:off x="4811" y="2767"/>
                <a:ext cx="2"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3" name="Freeform 3016"/>
              <p:cNvSpPr>
                <a:spLocks noChangeAspect="1"/>
              </p:cNvSpPr>
              <p:nvPr/>
            </p:nvSpPr>
            <p:spPr bwMode="auto">
              <a:xfrm>
                <a:off x="4791" y="2784"/>
                <a:ext cx="1" cy="2"/>
              </a:xfrm>
              <a:custGeom>
                <a:avLst/>
                <a:gdLst>
                  <a:gd name="T0" fmla="*/ 1 w 1"/>
                  <a:gd name="T1" fmla="*/ 1 h 2"/>
                  <a:gd name="T2" fmla="*/ 0 w 1"/>
                  <a:gd name="T3" fmla="*/ 2 h 2"/>
                  <a:gd name="T4" fmla="*/ 0 w 1"/>
                  <a:gd name="T5" fmla="*/ 1 h 2"/>
                  <a:gd name="T6" fmla="*/ 0 w 1"/>
                  <a:gd name="T7" fmla="*/ 0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1"/>
                      <a:pt x="0" y="1"/>
                    </a:cubicBezTo>
                    <a:cubicBezTo>
                      <a:pt x="0" y="0"/>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4" name="Freeform 3017"/>
              <p:cNvSpPr>
                <a:spLocks noChangeAspect="1"/>
              </p:cNvSpPr>
              <p:nvPr/>
            </p:nvSpPr>
            <p:spPr bwMode="auto">
              <a:xfrm>
                <a:off x="4828" y="2780"/>
                <a:ext cx="2" cy="4"/>
              </a:xfrm>
              <a:custGeom>
                <a:avLst/>
                <a:gdLst>
                  <a:gd name="T0" fmla="*/ 1 w 2"/>
                  <a:gd name="T1" fmla="*/ 3 h 3"/>
                  <a:gd name="T2" fmla="*/ 0 w 2"/>
                  <a:gd name="T3" fmla="*/ 4 h 3"/>
                  <a:gd name="T4" fmla="*/ 0 w 2"/>
                  <a:gd name="T5" fmla="*/ 1 h 3"/>
                  <a:gd name="T6" fmla="*/ 1 w 2"/>
                  <a:gd name="T7" fmla="*/ 1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3"/>
                      <a:pt x="0" y="3"/>
                      <a:pt x="0" y="3"/>
                    </a:cubicBezTo>
                    <a:cubicBezTo>
                      <a:pt x="0" y="2"/>
                      <a:pt x="0" y="2"/>
                      <a:pt x="0" y="1"/>
                    </a:cubicBezTo>
                    <a:cubicBezTo>
                      <a:pt x="0" y="1"/>
                      <a:pt x="1" y="0"/>
                      <a:pt x="1" y="1"/>
                    </a:cubicBezTo>
                    <a:cubicBezTo>
                      <a:pt x="2" y="1"/>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5" name="Freeform 3018"/>
              <p:cNvSpPr>
                <a:spLocks noChangeAspect="1"/>
              </p:cNvSpPr>
              <p:nvPr/>
            </p:nvSpPr>
            <p:spPr bwMode="auto">
              <a:xfrm>
                <a:off x="4829" y="2784"/>
                <a:ext cx="2" cy="4"/>
              </a:xfrm>
              <a:custGeom>
                <a:avLst/>
                <a:gdLst>
                  <a:gd name="T0" fmla="*/ 1 w 2"/>
                  <a:gd name="T1" fmla="*/ 3 h 3"/>
                  <a:gd name="T2" fmla="*/ 0 w 2"/>
                  <a:gd name="T3" fmla="*/ 4 h 3"/>
                  <a:gd name="T4" fmla="*/ 0 w 2"/>
                  <a:gd name="T5" fmla="*/ 1 h 3"/>
                  <a:gd name="T6" fmla="*/ 1 w 2"/>
                  <a:gd name="T7" fmla="*/ 0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0" y="3"/>
                    </a:cubicBezTo>
                    <a:cubicBezTo>
                      <a:pt x="0" y="2"/>
                      <a:pt x="0" y="2"/>
                      <a:pt x="0" y="1"/>
                    </a:cubicBezTo>
                    <a:cubicBezTo>
                      <a:pt x="0" y="1"/>
                      <a:pt x="1" y="0"/>
                      <a:pt x="1" y="0"/>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6" name="Freeform 3019"/>
              <p:cNvSpPr>
                <a:spLocks noChangeAspect="1"/>
              </p:cNvSpPr>
              <p:nvPr/>
            </p:nvSpPr>
            <p:spPr bwMode="auto">
              <a:xfrm>
                <a:off x="4801" y="2693"/>
                <a:ext cx="4" cy="3"/>
              </a:xfrm>
              <a:custGeom>
                <a:avLst/>
                <a:gdLst>
                  <a:gd name="T0" fmla="*/ 3 w 3"/>
                  <a:gd name="T1" fmla="*/ 2 h 3"/>
                  <a:gd name="T2" fmla="*/ 1 w 3"/>
                  <a:gd name="T3" fmla="*/ 3 h 3"/>
                  <a:gd name="T4" fmla="*/ 1 w 3"/>
                  <a:gd name="T5" fmla="*/ 1 h 3"/>
                  <a:gd name="T6" fmla="*/ 3 w 3"/>
                  <a:gd name="T7" fmla="*/ 1 h 3"/>
                  <a:gd name="T8" fmla="*/ 3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3"/>
                      <a:pt x="1" y="3"/>
                      <a:pt x="1" y="3"/>
                    </a:cubicBezTo>
                    <a:cubicBezTo>
                      <a:pt x="0" y="2"/>
                      <a:pt x="0" y="2"/>
                      <a:pt x="1" y="1"/>
                    </a:cubicBezTo>
                    <a:cubicBezTo>
                      <a:pt x="1" y="1"/>
                      <a:pt x="1" y="0"/>
                      <a:pt x="2"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7" name="Freeform 3020"/>
              <p:cNvSpPr>
                <a:spLocks noChangeAspect="1"/>
              </p:cNvSpPr>
              <p:nvPr/>
            </p:nvSpPr>
            <p:spPr bwMode="auto">
              <a:xfrm>
                <a:off x="4834" y="2649"/>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8" name="Freeform 3021"/>
              <p:cNvSpPr>
                <a:spLocks noChangeAspect="1"/>
              </p:cNvSpPr>
              <p:nvPr/>
            </p:nvSpPr>
            <p:spPr bwMode="auto">
              <a:xfrm>
                <a:off x="4743" y="2744"/>
                <a:ext cx="2" cy="3"/>
              </a:xfrm>
              <a:custGeom>
                <a:avLst/>
                <a:gdLst>
                  <a:gd name="T0" fmla="*/ 2 w 2"/>
                  <a:gd name="T1" fmla="*/ 2 h 2"/>
                  <a:gd name="T2" fmla="*/ 1 w 2"/>
                  <a:gd name="T3" fmla="*/ 3 h 2"/>
                  <a:gd name="T4" fmla="*/ 0 w 2"/>
                  <a:gd name="T5" fmla="*/ 2 h 2"/>
                  <a:gd name="T6" fmla="*/ 1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1"/>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19" name="Freeform 3022"/>
              <p:cNvSpPr>
                <a:spLocks noChangeAspect="1"/>
              </p:cNvSpPr>
              <p:nvPr/>
            </p:nvSpPr>
            <p:spPr bwMode="auto">
              <a:xfrm>
                <a:off x="4738" y="2736"/>
                <a:ext cx="2" cy="2"/>
              </a:xfrm>
              <a:custGeom>
                <a:avLst/>
                <a:gdLst>
                  <a:gd name="T0" fmla="*/ 1 w 2"/>
                  <a:gd name="T1" fmla="*/ 1 h 2"/>
                  <a:gd name="T2" fmla="*/ 1 w 2"/>
                  <a:gd name="T3" fmla="*/ 2 h 2"/>
                  <a:gd name="T4" fmla="*/ 0 w 2"/>
                  <a:gd name="T5" fmla="*/ 1 h 2"/>
                  <a:gd name="T6" fmla="*/ 0 w 2"/>
                  <a:gd name="T7" fmla="*/ 0 h 2"/>
                  <a:gd name="T8" fmla="*/ 1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2" y="1"/>
                      <a:pt x="2" y="2"/>
                      <a:pt x="1" y="2"/>
                    </a:cubicBezTo>
                    <a:cubicBezTo>
                      <a:pt x="0" y="2"/>
                      <a:pt x="0" y="2"/>
                      <a:pt x="0" y="1"/>
                    </a:cubicBezTo>
                    <a:cubicBezTo>
                      <a:pt x="0" y="1"/>
                      <a:pt x="0" y="0"/>
                      <a:pt x="0" y="0"/>
                    </a:cubicBezTo>
                    <a:cubicBezTo>
                      <a:pt x="1" y="0"/>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0" name="Freeform 3023"/>
              <p:cNvSpPr>
                <a:spLocks noChangeAspect="1"/>
              </p:cNvSpPr>
              <p:nvPr/>
            </p:nvSpPr>
            <p:spPr bwMode="auto">
              <a:xfrm>
                <a:off x="4794" y="2634"/>
                <a:ext cx="3" cy="3"/>
              </a:xfrm>
              <a:custGeom>
                <a:avLst/>
                <a:gdLst>
                  <a:gd name="T0" fmla="*/ 3 w 2"/>
                  <a:gd name="T1" fmla="*/ 2 h 3"/>
                  <a:gd name="T2" fmla="*/ 2 w 2"/>
                  <a:gd name="T3" fmla="*/ 3 h 3"/>
                  <a:gd name="T4" fmla="*/ 0 w 2"/>
                  <a:gd name="T5" fmla="*/ 2 h 3"/>
                  <a:gd name="T6" fmla="*/ 2 w 2"/>
                  <a:gd name="T7" fmla="*/ 1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0" y="2"/>
                    </a:cubicBezTo>
                    <a:cubicBezTo>
                      <a:pt x="0" y="1"/>
                      <a:pt x="0"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1" name="Freeform 3024"/>
              <p:cNvSpPr>
                <a:spLocks noChangeAspect="1"/>
              </p:cNvSpPr>
              <p:nvPr/>
            </p:nvSpPr>
            <p:spPr bwMode="auto">
              <a:xfrm>
                <a:off x="4793" y="2629"/>
                <a:ext cx="2" cy="2"/>
              </a:xfrm>
              <a:custGeom>
                <a:avLst/>
                <a:gdLst>
                  <a:gd name="T0" fmla="*/ 2 w 2"/>
                  <a:gd name="T1" fmla="*/ 1 h 2"/>
                  <a:gd name="T2" fmla="*/ 1 w 2"/>
                  <a:gd name="T3" fmla="*/ 2 h 2"/>
                  <a:gd name="T4" fmla="*/ 0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2" y="2"/>
                      <a:pt x="1" y="2"/>
                    </a:cubicBezTo>
                    <a:cubicBezTo>
                      <a:pt x="0" y="2"/>
                      <a:pt x="0" y="1"/>
                      <a:pt x="0" y="1"/>
                    </a:cubicBezTo>
                    <a:cubicBezTo>
                      <a:pt x="0" y="0"/>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2" name="Freeform 3025"/>
              <p:cNvSpPr>
                <a:spLocks noChangeAspect="1"/>
              </p:cNvSpPr>
              <p:nvPr/>
            </p:nvSpPr>
            <p:spPr bwMode="auto">
              <a:xfrm>
                <a:off x="4797" y="2642"/>
                <a:ext cx="2" cy="4"/>
              </a:xfrm>
              <a:custGeom>
                <a:avLst/>
                <a:gdLst>
                  <a:gd name="T0" fmla="*/ 1 w 2"/>
                  <a:gd name="T1" fmla="*/ 3 h 3"/>
                  <a:gd name="T2" fmla="*/ 1 w 2"/>
                  <a:gd name="T3" fmla="*/ 4 h 3"/>
                  <a:gd name="T4" fmla="*/ 0 w 2"/>
                  <a:gd name="T5" fmla="*/ 3 h 3"/>
                  <a:gd name="T6" fmla="*/ 1 w 2"/>
                  <a:gd name="T7" fmla="*/ 0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3" name="Freeform 3026"/>
              <p:cNvSpPr>
                <a:spLocks noChangeAspect="1"/>
              </p:cNvSpPr>
              <p:nvPr/>
            </p:nvSpPr>
            <p:spPr bwMode="auto">
              <a:xfrm>
                <a:off x="4731" y="2673"/>
                <a:ext cx="2" cy="4"/>
              </a:xfrm>
              <a:custGeom>
                <a:avLst/>
                <a:gdLst>
                  <a:gd name="T0" fmla="*/ 2 w 2"/>
                  <a:gd name="T1" fmla="*/ 3 h 3"/>
                  <a:gd name="T2" fmla="*/ 1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4" name="Freeform 3027"/>
              <p:cNvSpPr>
                <a:spLocks noChangeAspect="1"/>
              </p:cNvSpPr>
              <p:nvPr/>
            </p:nvSpPr>
            <p:spPr bwMode="auto">
              <a:xfrm>
                <a:off x="4740" y="2675"/>
                <a:ext cx="3" cy="2"/>
              </a:xfrm>
              <a:custGeom>
                <a:avLst/>
                <a:gdLst>
                  <a:gd name="T0" fmla="*/ 3 w 2"/>
                  <a:gd name="T1" fmla="*/ 1 h 2"/>
                  <a:gd name="T2" fmla="*/ 2 w 2"/>
                  <a:gd name="T3" fmla="*/ 2 h 2"/>
                  <a:gd name="T4" fmla="*/ 2 w 2"/>
                  <a:gd name="T5" fmla="*/ 1 h 2"/>
                  <a:gd name="T6" fmla="*/ 2 w 2"/>
                  <a:gd name="T7" fmla="*/ 0 h 2"/>
                  <a:gd name="T8" fmla="*/ 3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2" y="2"/>
                      <a:pt x="1" y="2"/>
                    </a:cubicBezTo>
                    <a:cubicBezTo>
                      <a:pt x="1" y="2"/>
                      <a:pt x="0" y="1"/>
                      <a:pt x="1" y="1"/>
                    </a:cubicBezTo>
                    <a:cubicBezTo>
                      <a:pt x="1" y="1"/>
                      <a:pt x="1"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5" name="Freeform 3028"/>
              <p:cNvSpPr>
                <a:spLocks noChangeAspect="1"/>
              </p:cNvSpPr>
              <p:nvPr/>
            </p:nvSpPr>
            <p:spPr bwMode="auto">
              <a:xfrm>
                <a:off x="4794" y="2648"/>
                <a:ext cx="1" cy="3"/>
              </a:xfrm>
              <a:custGeom>
                <a:avLst/>
                <a:gdLst>
                  <a:gd name="T0" fmla="*/ 1 w 1"/>
                  <a:gd name="T1" fmla="*/ 2 h 2"/>
                  <a:gd name="T2" fmla="*/ 0 w 1"/>
                  <a:gd name="T3" fmla="*/ 3 h 2"/>
                  <a:gd name="T4" fmla="*/ 0 w 1"/>
                  <a:gd name="T5" fmla="*/ 2 h 2"/>
                  <a:gd name="T6" fmla="*/ 1 w 1"/>
                  <a:gd name="T7" fmla="*/ 0 h 2"/>
                  <a:gd name="T8" fmla="*/ 1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2"/>
                      <a:pt x="0" y="1"/>
                    </a:cubicBezTo>
                    <a:cubicBezTo>
                      <a:pt x="0" y="1"/>
                      <a:pt x="0" y="0"/>
                      <a:pt x="1"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6" name="Freeform 3029"/>
              <p:cNvSpPr>
                <a:spLocks noChangeAspect="1"/>
              </p:cNvSpPr>
              <p:nvPr/>
            </p:nvSpPr>
            <p:spPr bwMode="auto">
              <a:xfrm>
                <a:off x="4793" y="2654"/>
                <a:ext cx="2" cy="4"/>
              </a:xfrm>
              <a:custGeom>
                <a:avLst/>
                <a:gdLst>
                  <a:gd name="T0" fmla="*/ 1 w 2"/>
                  <a:gd name="T1" fmla="*/ 3 h 3"/>
                  <a:gd name="T2" fmla="*/ 0 w 2"/>
                  <a:gd name="T3" fmla="*/ 4 h 3"/>
                  <a:gd name="T4" fmla="*/ 0 w 2"/>
                  <a:gd name="T5" fmla="*/ 1 h 3"/>
                  <a:gd name="T6" fmla="*/ 1 w 2"/>
                  <a:gd name="T7" fmla="*/ 0 h 3"/>
                  <a:gd name="T8" fmla="*/ 1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0" y="3"/>
                    </a:cubicBezTo>
                    <a:cubicBezTo>
                      <a:pt x="0" y="2"/>
                      <a:pt x="0" y="2"/>
                      <a:pt x="0" y="1"/>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7" name="Oval 3030"/>
              <p:cNvSpPr>
                <a:spLocks noChangeAspect="1" noChangeArrowheads="1"/>
              </p:cNvSpPr>
              <p:nvPr/>
            </p:nvSpPr>
            <p:spPr bwMode="auto">
              <a:xfrm>
                <a:off x="4729" y="2703"/>
                <a:ext cx="3"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8" name="Freeform 3031"/>
              <p:cNvSpPr>
                <a:spLocks noChangeAspect="1"/>
              </p:cNvSpPr>
              <p:nvPr/>
            </p:nvSpPr>
            <p:spPr bwMode="auto">
              <a:xfrm>
                <a:off x="4743" y="2789"/>
                <a:ext cx="2" cy="3"/>
              </a:xfrm>
              <a:custGeom>
                <a:avLst/>
                <a:gdLst>
                  <a:gd name="T0" fmla="*/ 2 w 2"/>
                  <a:gd name="T1" fmla="*/ 2 h 3"/>
                  <a:gd name="T2" fmla="*/ 1 w 2"/>
                  <a:gd name="T3" fmla="*/ 3 h 3"/>
                  <a:gd name="T4" fmla="*/ 0 w 2"/>
                  <a:gd name="T5" fmla="*/ 2 h 3"/>
                  <a:gd name="T6" fmla="*/ 1 w 2"/>
                  <a:gd name="T7" fmla="*/ 1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2" y="3"/>
                      <a:pt x="1" y="3"/>
                    </a:cubicBezTo>
                    <a:cubicBezTo>
                      <a:pt x="1" y="3"/>
                      <a:pt x="0" y="2"/>
                      <a:pt x="0" y="2"/>
                    </a:cubicBezTo>
                    <a:cubicBezTo>
                      <a:pt x="0" y="1"/>
                      <a:pt x="1"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29" name="Freeform 3032"/>
              <p:cNvSpPr>
                <a:spLocks noChangeAspect="1"/>
              </p:cNvSpPr>
              <p:nvPr/>
            </p:nvSpPr>
            <p:spPr bwMode="auto">
              <a:xfrm>
                <a:off x="4707" y="2826"/>
                <a:ext cx="2" cy="4"/>
              </a:xfrm>
              <a:custGeom>
                <a:avLst/>
                <a:gdLst>
                  <a:gd name="T0" fmla="*/ 2 w 2"/>
                  <a:gd name="T1" fmla="*/ 3 h 3"/>
                  <a:gd name="T2" fmla="*/ 0 w 2"/>
                  <a:gd name="T3" fmla="*/ 4 h 3"/>
                  <a:gd name="T4" fmla="*/ 0 w 2"/>
                  <a:gd name="T5" fmla="*/ 1 h 3"/>
                  <a:gd name="T6" fmla="*/ 2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1" y="3"/>
                      <a:pt x="1" y="3"/>
                      <a:pt x="0" y="3"/>
                    </a:cubicBezTo>
                    <a:cubicBezTo>
                      <a:pt x="0" y="2"/>
                      <a:pt x="0" y="2"/>
                      <a:pt x="0" y="1"/>
                    </a:cubicBezTo>
                    <a:cubicBezTo>
                      <a:pt x="1" y="1"/>
                      <a:pt x="1" y="0"/>
                      <a:pt x="2"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0" name="Freeform 3033"/>
              <p:cNvSpPr>
                <a:spLocks noChangeAspect="1"/>
              </p:cNvSpPr>
              <p:nvPr/>
            </p:nvSpPr>
            <p:spPr bwMode="auto">
              <a:xfrm>
                <a:off x="4732" y="2786"/>
                <a:ext cx="8" cy="8"/>
              </a:xfrm>
              <a:custGeom>
                <a:avLst/>
                <a:gdLst>
                  <a:gd name="T0" fmla="*/ 7 w 7"/>
                  <a:gd name="T1" fmla="*/ 1 h 6"/>
                  <a:gd name="T2" fmla="*/ 5 w 7"/>
                  <a:gd name="T3" fmla="*/ 7 h 6"/>
                  <a:gd name="T4" fmla="*/ 1 w 7"/>
                  <a:gd name="T5" fmla="*/ 7 h 6"/>
                  <a:gd name="T6" fmla="*/ 3 w 7"/>
                  <a:gd name="T7" fmla="*/ 1 h 6"/>
                  <a:gd name="T8" fmla="*/ 7 w 7"/>
                  <a:gd name="T9" fmla="*/ 1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1"/>
                    </a:moveTo>
                    <a:cubicBezTo>
                      <a:pt x="7" y="3"/>
                      <a:pt x="5" y="4"/>
                      <a:pt x="4" y="5"/>
                    </a:cubicBezTo>
                    <a:cubicBezTo>
                      <a:pt x="3" y="6"/>
                      <a:pt x="1" y="6"/>
                      <a:pt x="1" y="5"/>
                    </a:cubicBezTo>
                    <a:cubicBezTo>
                      <a:pt x="0" y="3"/>
                      <a:pt x="2" y="2"/>
                      <a:pt x="3" y="1"/>
                    </a:cubicBezTo>
                    <a:cubicBezTo>
                      <a:pt x="4" y="0"/>
                      <a:pt x="6"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1" name="Freeform 3034"/>
              <p:cNvSpPr>
                <a:spLocks noChangeAspect="1"/>
              </p:cNvSpPr>
              <p:nvPr/>
            </p:nvSpPr>
            <p:spPr bwMode="auto">
              <a:xfrm>
                <a:off x="4749" y="2785"/>
                <a:ext cx="13" cy="6"/>
              </a:xfrm>
              <a:custGeom>
                <a:avLst/>
                <a:gdLst>
                  <a:gd name="T0" fmla="*/ 1 w 11"/>
                  <a:gd name="T1" fmla="*/ 1 h 5"/>
                  <a:gd name="T2" fmla="*/ 12 w 11"/>
                  <a:gd name="T3" fmla="*/ 1 h 5"/>
                  <a:gd name="T4" fmla="*/ 12 w 11"/>
                  <a:gd name="T5" fmla="*/ 5 h 5"/>
                  <a:gd name="T6" fmla="*/ 2 w 11"/>
                  <a:gd name="T7" fmla="*/ 4 h 5"/>
                  <a:gd name="T8" fmla="*/ 1 w 11"/>
                  <a:gd name="T9" fmla="*/ 1 h 5"/>
                  <a:gd name="T10" fmla="*/ 0 60000 65536"/>
                  <a:gd name="T11" fmla="*/ 0 60000 65536"/>
                  <a:gd name="T12" fmla="*/ 0 60000 65536"/>
                  <a:gd name="T13" fmla="*/ 0 60000 65536"/>
                  <a:gd name="T14" fmla="*/ 0 60000 65536"/>
                  <a:gd name="T15" fmla="*/ 0 w 11"/>
                  <a:gd name="T16" fmla="*/ 0 h 5"/>
                  <a:gd name="T17" fmla="*/ 11 w 11"/>
                  <a:gd name="T18" fmla="*/ 5 h 5"/>
                </a:gdLst>
                <a:ahLst/>
                <a:cxnLst>
                  <a:cxn ang="T10">
                    <a:pos x="T0" y="T1"/>
                  </a:cxn>
                  <a:cxn ang="T11">
                    <a:pos x="T2" y="T3"/>
                  </a:cxn>
                  <a:cxn ang="T12">
                    <a:pos x="T4" y="T5"/>
                  </a:cxn>
                  <a:cxn ang="T13">
                    <a:pos x="T6" y="T7"/>
                  </a:cxn>
                  <a:cxn ang="T14">
                    <a:pos x="T8" y="T9"/>
                  </a:cxn>
                </a:cxnLst>
                <a:rect l="T15" t="T16" r="T17" b="T18"/>
                <a:pathLst>
                  <a:path w="11" h="5">
                    <a:moveTo>
                      <a:pt x="1" y="1"/>
                    </a:moveTo>
                    <a:cubicBezTo>
                      <a:pt x="4" y="0"/>
                      <a:pt x="7" y="0"/>
                      <a:pt x="10" y="1"/>
                    </a:cubicBezTo>
                    <a:cubicBezTo>
                      <a:pt x="11" y="2"/>
                      <a:pt x="11" y="4"/>
                      <a:pt x="10" y="4"/>
                    </a:cubicBezTo>
                    <a:cubicBezTo>
                      <a:pt x="7" y="5"/>
                      <a:pt x="4" y="4"/>
                      <a:pt x="2" y="3"/>
                    </a:cubicBezTo>
                    <a:cubicBezTo>
                      <a:pt x="1" y="3"/>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2" name="Freeform 3035"/>
              <p:cNvSpPr>
                <a:spLocks noChangeAspect="1"/>
              </p:cNvSpPr>
              <p:nvPr/>
            </p:nvSpPr>
            <p:spPr bwMode="auto">
              <a:xfrm>
                <a:off x="4768" y="2776"/>
                <a:ext cx="18" cy="8"/>
              </a:xfrm>
              <a:custGeom>
                <a:avLst/>
                <a:gdLst>
                  <a:gd name="T0" fmla="*/ 4 w 15"/>
                  <a:gd name="T1" fmla="*/ 1 h 7"/>
                  <a:gd name="T2" fmla="*/ 1 w 15"/>
                  <a:gd name="T3" fmla="*/ 7 h 7"/>
                  <a:gd name="T4" fmla="*/ 6 w 15"/>
                  <a:gd name="T5" fmla="*/ 6 h 7"/>
                  <a:gd name="T6" fmla="*/ 13 w 15"/>
                  <a:gd name="T7" fmla="*/ 7 h 7"/>
                  <a:gd name="T8" fmla="*/ 18 w 15"/>
                  <a:gd name="T9" fmla="*/ 2 h 7"/>
                  <a:gd name="T10" fmla="*/ 13 w 15"/>
                  <a:gd name="T11" fmla="*/ 1 h 7"/>
                  <a:gd name="T12" fmla="*/ 7 w 15"/>
                  <a:gd name="T13" fmla="*/ 2 h 7"/>
                  <a:gd name="T14" fmla="*/ 4 w 15"/>
                  <a:gd name="T15" fmla="*/ 1 h 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7"/>
                  <a:gd name="T26" fmla="*/ 15 w 15"/>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7">
                    <a:moveTo>
                      <a:pt x="3" y="1"/>
                    </a:moveTo>
                    <a:cubicBezTo>
                      <a:pt x="1" y="2"/>
                      <a:pt x="0" y="5"/>
                      <a:pt x="1" y="6"/>
                    </a:cubicBezTo>
                    <a:cubicBezTo>
                      <a:pt x="2" y="7"/>
                      <a:pt x="3" y="5"/>
                      <a:pt x="5" y="5"/>
                    </a:cubicBezTo>
                    <a:cubicBezTo>
                      <a:pt x="7" y="5"/>
                      <a:pt x="9" y="6"/>
                      <a:pt x="11" y="6"/>
                    </a:cubicBezTo>
                    <a:cubicBezTo>
                      <a:pt x="13" y="5"/>
                      <a:pt x="15" y="4"/>
                      <a:pt x="15" y="2"/>
                    </a:cubicBezTo>
                    <a:cubicBezTo>
                      <a:pt x="15" y="1"/>
                      <a:pt x="12" y="1"/>
                      <a:pt x="11" y="1"/>
                    </a:cubicBezTo>
                    <a:cubicBezTo>
                      <a:pt x="9" y="1"/>
                      <a:pt x="8" y="2"/>
                      <a:pt x="6" y="2"/>
                    </a:cubicBezTo>
                    <a:cubicBezTo>
                      <a:pt x="5" y="2"/>
                      <a:pt x="4"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3" name="Freeform 3036"/>
              <p:cNvSpPr>
                <a:spLocks noChangeAspect="1"/>
              </p:cNvSpPr>
              <p:nvPr/>
            </p:nvSpPr>
            <p:spPr bwMode="auto">
              <a:xfrm>
                <a:off x="4717" y="2723"/>
                <a:ext cx="9" cy="15"/>
              </a:xfrm>
              <a:custGeom>
                <a:avLst/>
                <a:gdLst>
                  <a:gd name="T0" fmla="*/ 6 w 7"/>
                  <a:gd name="T1" fmla="*/ 1 h 13"/>
                  <a:gd name="T2" fmla="*/ 8 w 7"/>
                  <a:gd name="T3" fmla="*/ 6 h 13"/>
                  <a:gd name="T4" fmla="*/ 5 w 7"/>
                  <a:gd name="T5" fmla="*/ 14 h 13"/>
                  <a:gd name="T6" fmla="*/ 1 w 7"/>
                  <a:gd name="T7" fmla="*/ 13 h 13"/>
                  <a:gd name="T8" fmla="*/ 1 w 7"/>
                  <a:gd name="T9" fmla="*/ 5 h 13"/>
                  <a:gd name="T10" fmla="*/ 6 w 7"/>
                  <a:gd name="T11" fmla="*/ 1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5" y="1"/>
                    </a:moveTo>
                    <a:cubicBezTo>
                      <a:pt x="7" y="1"/>
                      <a:pt x="6" y="4"/>
                      <a:pt x="6" y="5"/>
                    </a:cubicBezTo>
                    <a:cubicBezTo>
                      <a:pt x="5" y="8"/>
                      <a:pt x="5" y="10"/>
                      <a:pt x="4" y="12"/>
                    </a:cubicBezTo>
                    <a:cubicBezTo>
                      <a:pt x="3" y="13"/>
                      <a:pt x="1" y="12"/>
                      <a:pt x="1" y="11"/>
                    </a:cubicBezTo>
                    <a:cubicBezTo>
                      <a:pt x="0" y="9"/>
                      <a:pt x="0" y="6"/>
                      <a:pt x="1" y="4"/>
                    </a:cubicBezTo>
                    <a:cubicBezTo>
                      <a:pt x="2" y="2"/>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4" name="Freeform 3037"/>
              <p:cNvSpPr>
                <a:spLocks noChangeAspect="1"/>
              </p:cNvSpPr>
              <p:nvPr/>
            </p:nvSpPr>
            <p:spPr bwMode="auto">
              <a:xfrm>
                <a:off x="4710" y="2733"/>
                <a:ext cx="6" cy="5"/>
              </a:xfrm>
              <a:custGeom>
                <a:avLst/>
                <a:gdLst>
                  <a:gd name="T0" fmla="*/ 4 w 5"/>
                  <a:gd name="T1" fmla="*/ 0 h 4"/>
                  <a:gd name="T2" fmla="*/ 5 w 5"/>
                  <a:gd name="T3" fmla="*/ 4 h 4"/>
                  <a:gd name="T4" fmla="*/ 1 w 5"/>
                  <a:gd name="T5" fmla="*/ 5 h 4"/>
                  <a:gd name="T6" fmla="*/ 4 w 5"/>
                  <a:gd name="T7" fmla="*/ 0 h 4"/>
                  <a:gd name="T8" fmla="*/ 0 60000 65536"/>
                  <a:gd name="T9" fmla="*/ 0 60000 65536"/>
                  <a:gd name="T10" fmla="*/ 0 60000 65536"/>
                  <a:gd name="T11" fmla="*/ 0 60000 65536"/>
                  <a:gd name="T12" fmla="*/ 0 w 5"/>
                  <a:gd name="T13" fmla="*/ 0 h 4"/>
                  <a:gd name="T14" fmla="*/ 5 w 5"/>
                  <a:gd name="T15" fmla="*/ 4 h 4"/>
                </a:gdLst>
                <a:ahLst/>
                <a:cxnLst>
                  <a:cxn ang="T8">
                    <a:pos x="T0" y="T1"/>
                  </a:cxn>
                  <a:cxn ang="T9">
                    <a:pos x="T2" y="T3"/>
                  </a:cxn>
                  <a:cxn ang="T10">
                    <a:pos x="T4" y="T5"/>
                  </a:cxn>
                  <a:cxn ang="T11">
                    <a:pos x="T6" y="T7"/>
                  </a:cxn>
                </a:cxnLst>
                <a:rect l="T12" t="T13" r="T14" b="T15"/>
                <a:pathLst>
                  <a:path w="5" h="4">
                    <a:moveTo>
                      <a:pt x="3" y="0"/>
                    </a:moveTo>
                    <a:cubicBezTo>
                      <a:pt x="4" y="0"/>
                      <a:pt x="5" y="2"/>
                      <a:pt x="4" y="3"/>
                    </a:cubicBezTo>
                    <a:cubicBezTo>
                      <a:pt x="4" y="4"/>
                      <a:pt x="2" y="4"/>
                      <a:pt x="1" y="4"/>
                    </a:cubicBezTo>
                    <a:cubicBezTo>
                      <a:pt x="0" y="2"/>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5" name="Freeform 3038"/>
              <p:cNvSpPr>
                <a:spLocks noChangeAspect="1"/>
              </p:cNvSpPr>
              <p:nvPr/>
            </p:nvSpPr>
            <p:spPr bwMode="auto">
              <a:xfrm>
                <a:off x="4723" y="2719"/>
                <a:ext cx="11" cy="24"/>
              </a:xfrm>
              <a:custGeom>
                <a:avLst/>
                <a:gdLst>
                  <a:gd name="T0" fmla="*/ 10 w 9"/>
                  <a:gd name="T1" fmla="*/ 1 h 20"/>
                  <a:gd name="T2" fmla="*/ 10 w 9"/>
                  <a:gd name="T3" fmla="*/ 5 h 20"/>
                  <a:gd name="T4" fmla="*/ 6 w 9"/>
                  <a:gd name="T5" fmla="*/ 5 h 20"/>
                  <a:gd name="T6" fmla="*/ 5 w 9"/>
                  <a:gd name="T7" fmla="*/ 14 h 20"/>
                  <a:gd name="T8" fmla="*/ 9 w 9"/>
                  <a:gd name="T9" fmla="*/ 16 h 20"/>
                  <a:gd name="T10" fmla="*/ 7 w 9"/>
                  <a:gd name="T11" fmla="*/ 19 h 20"/>
                  <a:gd name="T12" fmla="*/ 4 w 9"/>
                  <a:gd name="T13" fmla="*/ 19 h 20"/>
                  <a:gd name="T14" fmla="*/ 1 w 9"/>
                  <a:gd name="T15" fmla="*/ 23 h 20"/>
                  <a:gd name="T16" fmla="*/ 1 w 9"/>
                  <a:gd name="T17" fmla="*/ 17 h 20"/>
                  <a:gd name="T18" fmla="*/ 4 w 9"/>
                  <a:gd name="T19" fmla="*/ 6 h 20"/>
                  <a:gd name="T20" fmla="*/ 5 w 9"/>
                  <a:gd name="T21" fmla="*/ 1 h 20"/>
                  <a:gd name="T22" fmla="*/ 10 w 9"/>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20"/>
                  <a:gd name="T38" fmla="*/ 9 w 9"/>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20">
                    <a:moveTo>
                      <a:pt x="8" y="1"/>
                    </a:moveTo>
                    <a:cubicBezTo>
                      <a:pt x="9" y="1"/>
                      <a:pt x="9" y="3"/>
                      <a:pt x="8" y="4"/>
                    </a:cubicBezTo>
                    <a:cubicBezTo>
                      <a:pt x="7" y="5"/>
                      <a:pt x="6" y="3"/>
                      <a:pt x="5" y="4"/>
                    </a:cubicBezTo>
                    <a:cubicBezTo>
                      <a:pt x="4" y="6"/>
                      <a:pt x="3" y="9"/>
                      <a:pt x="4" y="12"/>
                    </a:cubicBezTo>
                    <a:cubicBezTo>
                      <a:pt x="4" y="13"/>
                      <a:pt x="7" y="12"/>
                      <a:pt x="7" y="13"/>
                    </a:cubicBezTo>
                    <a:cubicBezTo>
                      <a:pt x="8" y="13"/>
                      <a:pt x="7" y="15"/>
                      <a:pt x="6" y="16"/>
                    </a:cubicBezTo>
                    <a:cubicBezTo>
                      <a:pt x="5" y="16"/>
                      <a:pt x="4" y="15"/>
                      <a:pt x="3" y="16"/>
                    </a:cubicBezTo>
                    <a:cubicBezTo>
                      <a:pt x="2" y="17"/>
                      <a:pt x="2" y="20"/>
                      <a:pt x="1" y="19"/>
                    </a:cubicBezTo>
                    <a:cubicBezTo>
                      <a:pt x="0" y="18"/>
                      <a:pt x="1" y="16"/>
                      <a:pt x="1" y="14"/>
                    </a:cubicBezTo>
                    <a:cubicBezTo>
                      <a:pt x="2" y="11"/>
                      <a:pt x="3" y="8"/>
                      <a:pt x="3" y="5"/>
                    </a:cubicBezTo>
                    <a:cubicBezTo>
                      <a:pt x="4" y="4"/>
                      <a:pt x="3" y="2"/>
                      <a:pt x="4" y="1"/>
                    </a:cubicBezTo>
                    <a:cubicBezTo>
                      <a:pt x="5" y="0"/>
                      <a:pt x="7" y="0"/>
                      <a:pt x="8"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6" name="Freeform 3039"/>
              <p:cNvSpPr>
                <a:spLocks noChangeAspect="1"/>
              </p:cNvSpPr>
              <p:nvPr/>
            </p:nvSpPr>
            <p:spPr bwMode="auto">
              <a:xfrm>
                <a:off x="4756" y="2789"/>
                <a:ext cx="35" cy="20"/>
              </a:xfrm>
              <a:custGeom>
                <a:avLst/>
                <a:gdLst>
                  <a:gd name="T0" fmla="*/ 4 w 29"/>
                  <a:gd name="T1" fmla="*/ 20 h 17"/>
                  <a:gd name="T2" fmla="*/ 10 w 29"/>
                  <a:gd name="T3" fmla="*/ 18 h 17"/>
                  <a:gd name="T4" fmla="*/ 16 w 29"/>
                  <a:gd name="T5" fmla="*/ 14 h 17"/>
                  <a:gd name="T6" fmla="*/ 24 w 29"/>
                  <a:gd name="T7" fmla="*/ 11 h 17"/>
                  <a:gd name="T8" fmla="*/ 28 w 29"/>
                  <a:gd name="T9" fmla="*/ 8 h 17"/>
                  <a:gd name="T10" fmla="*/ 34 w 29"/>
                  <a:gd name="T11" fmla="*/ 4 h 17"/>
                  <a:gd name="T12" fmla="*/ 35 w 29"/>
                  <a:gd name="T13" fmla="*/ 1 h 17"/>
                  <a:gd name="T14" fmla="*/ 29 w 29"/>
                  <a:gd name="T15" fmla="*/ 1 h 17"/>
                  <a:gd name="T16" fmla="*/ 17 w 29"/>
                  <a:gd name="T17" fmla="*/ 2 h 17"/>
                  <a:gd name="T18" fmla="*/ 5 w 29"/>
                  <a:gd name="T19" fmla="*/ 5 h 17"/>
                  <a:gd name="T20" fmla="*/ 0 w 29"/>
                  <a:gd name="T21" fmla="*/ 11 h 17"/>
                  <a:gd name="T22" fmla="*/ 4 w 29"/>
                  <a:gd name="T23" fmla="*/ 14 h 17"/>
                  <a:gd name="T24" fmla="*/ 4 w 29"/>
                  <a:gd name="T25" fmla="*/ 2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17"/>
                  <a:gd name="T41" fmla="*/ 29 w 2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17">
                    <a:moveTo>
                      <a:pt x="3" y="17"/>
                    </a:moveTo>
                    <a:cubicBezTo>
                      <a:pt x="4" y="17"/>
                      <a:pt x="6" y="16"/>
                      <a:pt x="8" y="15"/>
                    </a:cubicBezTo>
                    <a:cubicBezTo>
                      <a:pt x="9" y="14"/>
                      <a:pt x="11" y="13"/>
                      <a:pt x="13" y="12"/>
                    </a:cubicBezTo>
                    <a:cubicBezTo>
                      <a:pt x="15" y="11"/>
                      <a:pt x="18" y="10"/>
                      <a:pt x="20" y="9"/>
                    </a:cubicBezTo>
                    <a:cubicBezTo>
                      <a:pt x="21" y="9"/>
                      <a:pt x="22" y="7"/>
                      <a:pt x="23" y="7"/>
                    </a:cubicBezTo>
                    <a:cubicBezTo>
                      <a:pt x="24" y="5"/>
                      <a:pt x="27" y="5"/>
                      <a:pt x="28" y="3"/>
                    </a:cubicBezTo>
                    <a:cubicBezTo>
                      <a:pt x="29" y="3"/>
                      <a:pt x="29" y="1"/>
                      <a:pt x="29" y="1"/>
                    </a:cubicBezTo>
                    <a:cubicBezTo>
                      <a:pt x="27" y="0"/>
                      <a:pt x="26" y="1"/>
                      <a:pt x="24" y="1"/>
                    </a:cubicBezTo>
                    <a:cubicBezTo>
                      <a:pt x="21" y="1"/>
                      <a:pt x="17" y="2"/>
                      <a:pt x="14" y="2"/>
                    </a:cubicBezTo>
                    <a:cubicBezTo>
                      <a:pt x="10" y="3"/>
                      <a:pt x="7" y="3"/>
                      <a:pt x="4" y="4"/>
                    </a:cubicBezTo>
                    <a:cubicBezTo>
                      <a:pt x="2" y="5"/>
                      <a:pt x="1" y="8"/>
                      <a:pt x="0" y="9"/>
                    </a:cubicBezTo>
                    <a:cubicBezTo>
                      <a:pt x="1" y="10"/>
                      <a:pt x="2" y="11"/>
                      <a:pt x="3" y="12"/>
                    </a:cubicBezTo>
                    <a:cubicBezTo>
                      <a:pt x="3" y="14"/>
                      <a:pt x="3" y="16"/>
                      <a:pt x="3" y="1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7" name="Freeform 3040"/>
              <p:cNvSpPr>
                <a:spLocks noChangeAspect="1"/>
              </p:cNvSpPr>
              <p:nvPr/>
            </p:nvSpPr>
            <p:spPr bwMode="auto">
              <a:xfrm>
                <a:off x="4750" y="2671"/>
                <a:ext cx="17" cy="8"/>
              </a:xfrm>
              <a:custGeom>
                <a:avLst/>
                <a:gdLst>
                  <a:gd name="T0" fmla="*/ 4 w 14"/>
                  <a:gd name="T1" fmla="*/ 1 h 7"/>
                  <a:gd name="T2" fmla="*/ 13 w 14"/>
                  <a:gd name="T3" fmla="*/ 1 h 7"/>
                  <a:gd name="T4" fmla="*/ 17 w 14"/>
                  <a:gd name="T5" fmla="*/ 3 h 7"/>
                  <a:gd name="T6" fmla="*/ 13 w 14"/>
                  <a:gd name="T7" fmla="*/ 6 h 7"/>
                  <a:gd name="T8" fmla="*/ 6 w 14"/>
                  <a:gd name="T9" fmla="*/ 6 h 7"/>
                  <a:gd name="T10" fmla="*/ 1 w 14"/>
                  <a:gd name="T11" fmla="*/ 7 h 7"/>
                  <a:gd name="T12" fmla="*/ 4 w 14"/>
                  <a:gd name="T13" fmla="*/ 1 h 7"/>
                  <a:gd name="T14" fmla="*/ 0 60000 65536"/>
                  <a:gd name="T15" fmla="*/ 0 60000 65536"/>
                  <a:gd name="T16" fmla="*/ 0 60000 65536"/>
                  <a:gd name="T17" fmla="*/ 0 60000 65536"/>
                  <a:gd name="T18" fmla="*/ 0 60000 65536"/>
                  <a:gd name="T19" fmla="*/ 0 60000 65536"/>
                  <a:gd name="T20" fmla="*/ 0 60000 65536"/>
                  <a:gd name="T21" fmla="*/ 0 w 14"/>
                  <a:gd name="T22" fmla="*/ 0 h 7"/>
                  <a:gd name="T23" fmla="*/ 14 w 1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7">
                    <a:moveTo>
                      <a:pt x="3" y="1"/>
                    </a:moveTo>
                    <a:cubicBezTo>
                      <a:pt x="5" y="0"/>
                      <a:pt x="8" y="1"/>
                      <a:pt x="11" y="1"/>
                    </a:cubicBezTo>
                    <a:cubicBezTo>
                      <a:pt x="12" y="1"/>
                      <a:pt x="14" y="2"/>
                      <a:pt x="14" y="3"/>
                    </a:cubicBezTo>
                    <a:cubicBezTo>
                      <a:pt x="14" y="4"/>
                      <a:pt x="12" y="5"/>
                      <a:pt x="11" y="5"/>
                    </a:cubicBezTo>
                    <a:cubicBezTo>
                      <a:pt x="9" y="5"/>
                      <a:pt x="7" y="5"/>
                      <a:pt x="5" y="5"/>
                    </a:cubicBezTo>
                    <a:cubicBezTo>
                      <a:pt x="3" y="5"/>
                      <a:pt x="2" y="7"/>
                      <a:pt x="1" y="6"/>
                    </a:cubicBezTo>
                    <a:cubicBezTo>
                      <a:pt x="0" y="4"/>
                      <a:pt x="1"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8" name="Freeform 3041"/>
              <p:cNvSpPr>
                <a:spLocks noChangeAspect="1"/>
              </p:cNvSpPr>
              <p:nvPr/>
            </p:nvSpPr>
            <p:spPr bwMode="auto">
              <a:xfrm>
                <a:off x="4727" y="2663"/>
                <a:ext cx="16" cy="9"/>
              </a:xfrm>
              <a:custGeom>
                <a:avLst/>
                <a:gdLst>
                  <a:gd name="T0" fmla="*/ 9 w 13"/>
                  <a:gd name="T1" fmla="*/ 3 h 8"/>
                  <a:gd name="T2" fmla="*/ 12 w 13"/>
                  <a:gd name="T3" fmla="*/ 1 h 8"/>
                  <a:gd name="T4" fmla="*/ 15 w 13"/>
                  <a:gd name="T5" fmla="*/ 7 h 8"/>
                  <a:gd name="T6" fmla="*/ 10 w 13"/>
                  <a:gd name="T7" fmla="*/ 6 h 8"/>
                  <a:gd name="T8" fmla="*/ 6 w 13"/>
                  <a:gd name="T9" fmla="*/ 7 h 8"/>
                  <a:gd name="T10" fmla="*/ 5 w 13"/>
                  <a:gd name="T11" fmla="*/ 6 h 8"/>
                  <a:gd name="T12" fmla="*/ 1 w 13"/>
                  <a:gd name="T13" fmla="*/ 7 h 8"/>
                  <a:gd name="T14" fmla="*/ 1 w 13"/>
                  <a:gd name="T15" fmla="*/ 2 h 8"/>
                  <a:gd name="T16" fmla="*/ 9 w 13"/>
                  <a:gd name="T17" fmla="*/ 3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8"/>
                  <a:gd name="T29" fmla="*/ 13 w 13"/>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8">
                    <a:moveTo>
                      <a:pt x="7" y="3"/>
                    </a:moveTo>
                    <a:cubicBezTo>
                      <a:pt x="8" y="3"/>
                      <a:pt x="9" y="0"/>
                      <a:pt x="10" y="1"/>
                    </a:cubicBezTo>
                    <a:cubicBezTo>
                      <a:pt x="12" y="2"/>
                      <a:pt x="13" y="5"/>
                      <a:pt x="12" y="6"/>
                    </a:cubicBezTo>
                    <a:cubicBezTo>
                      <a:pt x="11" y="8"/>
                      <a:pt x="9" y="5"/>
                      <a:pt x="8" y="5"/>
                    </a:cubicBezTo>
                    <a:cubicBezTo>
                      <a:pt x="7" y="5"/>
                      <a:pt x="6" y="7"/>
                      <a:pt x="5" y="6"/>
                    </a:cubicBezTo>
                    <a:cubicBezTo>
                      <a:pt x="4" y="6"/>
                      <a:pt x="5" y="5"/>
                      <a:pt x="4" y="5"/>
                    </a:cubicBezTo>
                    <a:cubicBezTo>
                      <a:pt x="3" y="5"/>
                      <a:pt x="2" y="6"/>
                      <a:pt x="1" y="6"/>
                    </a:cubicBezTo>
                    <a:cubicBezTo>
                      <a:pt x="1" y="5"/>
                      <a:pt x="0" y="2"/>
                      <a:pt x="1" y="2"/>
                    </a:cubicBezTo>
                    <a:cubicBezTo>
                      <a:pt x="3" y="1"/>
                      <a:pt x="5" y="3"/>
                      <a:pt x="7"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39" name="Freeform 3042"/>
              <p:cNvSpPr>
                <a:spLocks noChangeAspect="1"/>
              </p:cNvSpPr>
              <p:nvPr/>
            </p:nvSpPr>
            <p:spPr bwMode="auto">
              <a:xfrm>
                <a:off x="4768" y="2673"/>
                <a:ext cx="15" cy="3"/>
              </a:xfrm>
              <a:custGeom>
                <a:avLst/>
                <a:gdLst>
                  <a:gd name="T0" fmla="*/ 0 w 13"/>
                  <a:gd name="T1" fmla="*/ 0 h 2"/>
                  <a:gd name="T2" fmla="*/ 0 w 13"/>
                  <a:gd name="T3" fmla="*/ 3 h 2"/>
                  <a:gd name="T4" fmla="*/ 15 w 13"/>
                  <a:gd name="T5" fmla="*/ 2 h 2"/>
                  <a:gd name="T6" fmla="*/ 0 w 13"/>
                  <a:gd name="T7" fmla="*/ 0 h 2"/>
                  <a:gd name="T8" fmla="*/ 0 60000 65536"/>
                  <a:gd name="T9" fmla="*/ 0 60000 65536"/>
                  <a:gd name="T10" fmla="*/ 0 60000 65536"/>
                  <a:gd name="T11" fmla="*/ 0 60000 65536"/>
                  <a:gd name="T12" fmla="*/ 0 w 13"/>
                  <a:gd name="T13" fmla="*/ 0 h 2"/>
                  <a:gd name="T14" fmla="*/ 13 w 13"/>
                  <a:gd name="T15" fmla="*/ 2 h 2"/>
                </a:gdLst>
                <a:ahLst/>
                <a:cxnLst>
                  <a:cxn ang="T8">
                    <a:pos x="T0" y="T1"/>
                  </a:cxn>
                  <a:cxn ang="T9">
                    <a:pos x="T2" y="T3"/>
                  </a:cxn>
                  <a:cxn ang="T10">
                    <a:pos x="T4" y="T5"/>
                  </a:cxn>
                  <a:cxn ang="T11">
                    <a:pos x="T6" y="T7"/>
                  </a:cxn>
                </a:cxnLst>
                <a:rect l="T12" t="T13" r="T14" b="T15"/>
                <a:pathLst>
                  <a:path w="13" h="2">
                    <a:moveTo>
                      <a:pt x="0" y="0"/>
                    </a:moveTo>
                    <a:cubicBezTo>
                      <a:pt x="0" y="0"/>
                      <a:pt x="0" y="2"/>
                      <a:pt x="0" y="2"/>
                    </a:cubicBezTo>
                    <a:cubicBezTo>
                      <a:pt x="4" y="2"/>
                      <a:pt x="9" y="2"/>
                      <a:pt x="13" y="1"/>
                    </a:cubicBezTo>
                    <a:cubicBezTo>
                      <a:pt x="9" y="0"/>
                      <a:pt x="4" y="0"/>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0" name="Freeform 3043"/>
              <p:cNvSpPr>
                <a:spLocks noChangeAspect="1"/>
              </p:cNvSpPr>
              <p:nvPr/>
            </p:nvSpPr>
            <p:spPr bwMode="auto">
              <a:xfrm>
                <a:off x="4775" y="2696"/>
                <a:ext cx="20" cy="15"/>
              </a:xfrm>
              <a:custGeom>
                <a:avLst/>
                <a:gdLst>
                  <a:gd name="T0" fmla="*/ 2 w 17"/>
                  <a:gd name="T1" fmla="*/ 3 h 12"/>
                  <a:gd name="T2" fmla="*/ 13 w 17"/>
                  <a:gd name="T3" fmla="*/ 1 h 12"/>
                  <a:gd name="T4" fmla="*/ 18 w 17"/>
                  <a:gd name="T5" fmla="*/ 4 h 12"/>
                  <a:gd name="T6" fmla="*/ 15 w 17"/>
                  <a:gd name="T7" fmla="*/ 6 h 12"/>
                  <a:gd name="T8" fmla="*/ 19 w 17"/>
                  <a:gd name="T9" fmla="*/ 11 h 12"/>
                  <a:gd name="T10" fmla="*/ 12 w 17"/>
                  <a:gd name="T11" fmla="*/ 15 h 12"/>
                  <a:gd name="T12" fmla="*/ 1 w 17"/>
                  <a:gd name="T13" fmla="*/ 9 h 12"/>
                  <a:gd name="T14" fmla="*/ 2 w 17"/>
                  <a:gd name="T15" fmla="*/ 3 h 12"/>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2"/>
                  <a:gd name="T26" fmla="*/ 17 w 17"/>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2">
                    <a:moveTo>
                      <a:pt x="2" y="2"/>
                    </a:moveTo>
                    <a:cubicBezTo>
                      <a:pt x="5" y="0"/>
                      <a:pt x="8" y="0"/>
                      <a:pt x="11" y="1"/>
                    </a:cubicBezTo>
                    <a:cubicBezTo>
                      <a:pt x="13" y="1"/>
                      <a:pt x="14" y="1"/>
                      <a:pt x="15" y="3"/>
                    </a:cubicBezTo>
                    <a:cubicBezTo>
                      <a:pt x="16" y="4"/>
                      <a:pt x="13" y="4"/>
                      <a:pt x="13" y="5"/>
                    </a:cubicBezTo>
                    <a:cubicBezTo>
                      <a:pt x="14" y="6"/>
                      <a:pt x="17" y="7"/>
                      <a:pt x="16" y="9"/>
                    </a:cubicBezTo>
                    <a:cubicBezTo>
                      <a:pt x="15" y="11"/>
                      <a:pt x="12" y="10"/>
                      <a:pt x="10" y="12"/>
                    </a:cubicBezTo>
                    <a:cubicBezTo>
                      <a:pt x="6" y="11"/>
                      <a:pt x="3" y="10"/>
                      <a:pt x="1" y="7"/>
                    </a:cubicBezTo>
                    <a:cubicBezTo>
                      <a:pt x="0" y="6"/>
                      <a:pt x="1" y="3"/>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1" name="Freeform 3044"/>
              <p:cNvSpPr>
                <a:spLocks noChangeAspect="1"/>
              </p:cNvSpPr>
              <p:nvPr/>
            </p:nvSpPr>
            <p:spPr bwMode="auto">
              <a:xfrm>
                <a:off x="4795" y="2666"/>
                <a:ext cx="14" cy="7"/>
              </a:xfrm>
              <a:custGeom>
                <a:avLst/>
                <a:gdLst>
                  <a:gd name="T0" fmla="*/ 6 w 11"/>
                  <a:gd name="T1" fmla="*/ 0 h 6"/>
                  <a:gd name="T2" fmla="*/ 14 w 11"/>
                  <a:gd name="T3" fmla="*/ 5 h 6"/>
                  <a:gd name="T4" fmla="*/ 11 w 11"/>
                  <a:gd name="T5" fmla="*/ 7 h 6"/>
                  <a:gd name="T6" fmla="*/ 5 w 11"/>
                  <a:gd name="T7" fmla="*/ 7 h 6"/>
                  <a:gd name="T8" fmla="*/ 0 w 11"/>
                  <a:gd name="T9" fmla="*/ 5 h 6"/>
                  <a:gd name="T10" fmla="*/ 6 w 11"/>
                  <a:gd name="T11" fmla="*/ 0 h 6"/>
                  <a:gd name="T12" fmla="*/ 0 60000 65536"/>
                  <a:gd name="T13" fmla="*/ 0 60000 65536"/>
                  <a:gd name="T14" fmla="*/ 0 60000 65536"/>
                  <a:gd name="T15" fmla="*/ 0 60000 65536"/>
                  <a:gd name="T16" fmla="*/ 0 60000 65536"/>
                  <a:gd name="T17" fmla="*/ 0 60000 65536"/>
                  <a:gd name="T18" fmla="*/ 0 w 11"/>
                  <a:gd name="T19" fmla="*/ 0 h 6"/>
                  <a:gd name="T20" fmla="*/ 11 w 11"/>
                  <a:gd name="T21" fmla="*/ 6 h 6"/>
                </a:gdLst>
                <a:ahLst/>
                <a:cxnLst>
                  <a:cxn ang="T12">
                    <a:pos x="T0" y="T1"/>
                  </a:cxn>
                  <a:cxn ang="T13">
                    <a:pos x="T2" y="T3"/>
                  </a:cxn>
                  <a:cxn ang="T14">
                    <a:pos x="T4" y="T5"/>
                  </a:cxn>
                  <a:cxn ang="T15">
                    <a:pos x="T6" y="T7"/>
                  </a:cxn>
                  <a:cxn ang="T16">
                    <a:pos x="T8" y="T9"/>
                  </a:cxn>
                  <a:cxn ang="T17">
                    <a:pos x="T10" y="T11"/>
                  </a:cxn>
                </a:cxnLst>
                <a:rect l="T18" t="T19" r="T20" b="T21"/>
                <a:pathLst>
                  <a:path w="11" h="6">
                    <a:moveTo>
                      <a:pt x="5" y="0"/>
                    </a:moveTo>
                    <a:cubicBezTo>
                      <a:pt x="7" y="1"/>
                      <a:pt x="9" y="3"/>
                      <a:pt x="11" y="4"/>
                    </a:cubicBezTo>
                    <a:cubicBezTo>
                      <a:pt x="11" y="5"/>
                      <a:pt x="10" y="6"/>
                      <a:pt x="9" y="6"/>
                    </a:cubicBezTo>
                    <a:cubicBezTo>
                      <a:pt x="7" y="6"/>
                      <a:pt x="6" y="6"/>
                      <a:pt x="4" y="6"/>
                    </a:cubicBezTo>
                    <a:cubicBezTo>
                      <a:pt x="3" y="5"/>
                      <a:pt x="0" y="5"/>
                      <a:pt x="0" y="4"/>
                    </a:cubicBezTo>
                    <a:cubicBezTo>
                      <a:pt x="0" y="2"/>
                      <a:pt x="3"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2" name="Freeform 3045"/>
              <p:cNvSpPr>
                <a:spLocks noChangeAspect="1"/>
              </p:cNvSpPr>
              <p:nvPr/>
            </p:nvSpPr>
            <p:spPr bwMode="auto">
              <a:xfrm>
                <a:off x="4797" y="2605"/>
                <a:ext cx="22" cy="53"/>
              </a:xfrm>
              <a:custGeom>
                <a:avLst/>
                <a:gdLst>
                  <a:gd name="T0" fmla="*/ 9 w 19"/>
                  <a:gd name="T1" fmla="*/ 1 h 44"/>
                  <a:gd name="T2" fmla="*/ 6 w 19"/>
                  <a:gd name="T3" fmla="*/ 6 h 44"/>
                  <a:gd name="T4" fmla="*/ 8 w 19"/>
                  <a:gd name="T5" fmla="*/ 13 h 44"/>
                  <a:gd name="T6" fmla="*/ 3 w 19"/>
                  <a:gd name="T7" fmla="*/ 22 h 44"/>
                  <a:gd name="T8" fmla="*/ 8 w 19"/>
                  <a:gd name="T9" fmla="*/ 24 h 44"/>
                  <a:gd name="T10" fmla="*/ 12 w 19"/>
                  <a:gd name="T11" fmla="*/ 17 h 44"/>
                  <a:gd name="T12" fmla="*/ 19 w 19"/>
                  <a:gd name="T13" fmla="*/ 12 h 44"/>
                  <a:gd name="T14" fmla="*/ 20 w 19"/>
                  <a:gd name="T15" fmla="*/ 20 h 44"/>
                  <a:gd name="T16" fmla="*/ 13 w 19"/>
                  <a:gd name="T17" fmla="*/ 23 h 44"/>
                  <a:gd name="T18" fmla="*/ 13 w 19"/>
                  <a:gd name="T19" fmla="*/ 25 h 44"/>
                  <a:gd name="T20" fmla="*/ 21 w 19"/>
                  <a:gd name="T21" fmla="*/ 31 h 44"/>
                  <a:gd name="T22" fmla="*/ 19 w 19"/>
                  <a:gd name="T23" fmla="*/ 31 h 44"/>
                  <a:gd name="T24" fmla="*/ 8 w 19"/>
                  <a:gd name="T25" fmla="*/ 30 h 44"/>
                  <a:gd name="T26" fmla="*/ 8 w 19"/>
                  <a:gd name="T27" fmla="*/ 35 h 44"/>
                  <a:gd name="T28" fmla="*/ 7 w 19"/>
                  <a:gd name="T29" fmla="*/ 42 h 44"/>
                  <a:gd name="T30" fmla="*/ 15 w 19"/>
                  <a:gd name="T31" fmla="*/ 53 h 44"/>
                  <a:gd name="T32" fmla="*/ 8 w 19"/>
                  <a:gd name="T33" fmla="*/ 51 h 44"/>
                  <a:gd name="T34" fmla="*/ 5 w 19"/>
                  <a:gd name="T35" fmla="*/ 40 h 44"/>
                  <a:gd name="T36" fmla="*/ 3 w 19"/>
                  <a:gd name="T37" fmla="*/ 33 h 44"/>
                  <a:gd name="T38" fmla="*/ 1 w 19"/>
                  <a:gd name="T39" fmla="*/ 23 h 44"/>
                  <a:gd name="T40" fmla="*/ 1 w 19"/>
                  <a:gd name="T41" fmla="*/ 8 h 44"/>
                  <a:gd name="T42" fmla="*/ 7 w 19"/>
                  <a:gd name="T43" fmla="*/ 0 h 44"/>
                  <a:gd name="T44" fmla="*/ 9 w 19"/>
                  <a:gd name="T45" fmla="*/ 1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
                  <a:gd name="T70" fmla="*/ 0 h 44"/>
                  <a:gd name="T71" fmla="*/ 19 w 19"/>
                  <a:gd name="T72" fmla="*/ 44 h 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 h="44">
                    <a:moveTo>
                      <a:pt x="8" y="1"/>
                    </a:moveTo>
                    <a:cubicBezTo>
                      <a:pt x="8" y="3"/>
                      <a:pt x="5" y="4"/>
                      <a:pt x="5" y="5"/>
                    </a:cubicBezTo>
                    <a:cubicBezTo>
                      <a:pt x="5" y="8"/>
                      <a:pt x="8" y="9"/>
                      <a:pt x="7" y="11"/>
                    </a:cubicBezTo>
                    <a:cubicBezTo>
                      <a:pt x="7" y="14"/>
                      <a:pt x="3" y="15"/>
                      <a:pt x="3" y="18"/>
                    </a:cubicBezTo>
                    <a:cubicBezTo>
                      <a:pt x="3" y="19"/>
                      <a:pt x="6" y="20"/>
                      <a:pt x="7" y="20"/>
                    </a:cubicBezTo>
                    <a:cubicBezTo>
                      <a:pt x="9" y="18"/>
                      <a:pt x="8" y="15"/>
                      <a:pt x="10" y="14"/>
                    </a:cubicBezTo>
                    <a:cubicBezTo>
                      <a:pt x="12" y="12"/>
                      <a:pt x="14" y="9"/>
                      <a:pt x="16" y="10"/>
                    </a:cubicBezTo>
                    <a:cubicBezTo>
                      <a:pt x="19" y="10"/>
                      <a:pt x="18" y="15"/>
                      <a:pt x="17" y="17"/>
                    </a:cubicBezTo>
                    <a:cubicBezTo>
                      <a:pt x="16" y="18"/>
                      <a:pt x="13" y="18"/>
                      <a:pt x="11" y="19"/>
                    </a:cubicBezTo>
                    <a:cubicBezTo>
                      <a:pt x="11" y="20"/>
                      <a:pt x="11" y="21"/>
                      <a:pt x="11" y="21"/>
                    </a:cubicBezTo>
                    <a:cubicBezTo>
                      <a:pt x="13" y="23"/>
                      <a:pt x="16" y="24"/>
                      <a:pt x="18" y="26"/>
                    </a:cubicBezTo>
                    <a:cubicBezTo>
                      <a:pt x="18" y="26"/>
                      <a:pt x="16" y="26"/>
                      <a:pt x="16" y="26"/>
                    </a:cubicBezTo>
                    <a:cubicBezTo>
                      <a:pt x="13" y="26"/>
                      <a:pt x="10" y="24"/>
                      <a:pt x="7" y="25"/>
                    </a:cubicBezTo>
                    <a:cubicBezTo>
                      <a:pt x="6" y="26"/>
                      <a:pt x="8" y="28"/>
                      <a:pt x="7" y="29"/>
                    </a:cubicBezTo>
                    <a:cubicBezTo>
                      <a:pt x="7" y="31"/>
                      <a:pt x="6" y="33"/>
                      <a:pt x="6" y="35"/>
                    </a:cubicBezTo>
                    <a:cubicBezTo>
                      <a:pt x="8" y="38"/>
                      <a:pt x="12" y="40"/>
                      <a:pt x="13" y="44"/>
                    </a:cubicBezTo>
                    <a:cubicBezTo>
                      <a:pt x="11" y="43"/>
                      <a:pt x="9" y="43"/>
                      <a:pt x="7" y="42"/>
                    </a:cubicBezTo>
                    <a:cubicBezTo>
                      <a:pt x="5" y="39"/>
                      <a:pt x="5" y="36"/>
                      <a:pt x="4" y="33"/>
                    </a:cubicBezTo>
                    <a:cubicBezTo>
                      <a:pt x="4" y="31"/>
                      <a:pt x="4" y="29"/>
                      <a:pt x="3" y="27"/>
                    </a:cubicBezTo>
                    <a:cubicBezTo>
                      <a:pt x="3" y="24"/>
                      <a:pt x="1" y="21"/>
                      <a:pt x="1" y="19"/>
                    </a:cubicBezTo>
                    <a:cubicBezTo>
                      <a:pt x="0" y="15"/>
                      <a:pt x="0" y="11"/>
                      <a:pt x="1" y="7"/>
                    </a:cubicBezTo>
                    <a:cubicBezTo>
                      <a:pt x="1" y="4"/>
                      <a:pt x="3" y="2"/>
                      <a:pt x="6" y="0"/>
                    </a:cubicBezTo>
                    <a:cubicBezTo>
                      <a:pt x="6" y="0"/>
                      <a:pt x="8" y="0"/>
                      <a:pt x="8"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3" name="Freeform 3046"/>
              <p:cNvSpPr>
                <a:spLocks noChangeAspect="1"/>
              </p:cNvSpPr>
              <p:nvPr/>
            </p:nvSpPr>
            <p:spPr bwMode="auto">
              <a:xfrm>
                <a:off x="4809" y="2598"/>
                <a:ext cx="8" cy="11"/>
              </a:xfrm>
              <a:custGeom>
                <a:avLst/>
                <a:gdLst>
                  <a:gd name="T0" fmla="*/ 6 w 7"/>
                  <a:gd name="T1" fmla="*/ 1 h 9"/>
                  <a:gd name="T2" fmla="*/ 7 w 7"/>
                  <a:gd name="T3" fmla="*/ 9 h 9"/>
                  <a:gd name="T4" fmla="*/ 2 w 7"/>
                  <a:gd name="T5" fmla="*/ 10 h 9"/>
                  <a:gd name="T6" fmla="*/ 2 w 7"/>
                  <a:gd name="T7" fmla="*/ 4 h 9"/>
                  <a:gd name="T8" fmla="*/ 6 w 7"/>
                  <a:gd name="T9" fmla="*/ 1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5" y="1"/>
                    </a:moveTo>
                    <a:cubicBezTo>
                      <a:pt x="7" y="2"/>
                      <a:pt x="7" y="5"/>
                      <a:pt x="6" y="7"/>
                    </a:cubicBezTo>
                    <a:cubicBezTo>
                      <a:pt x="6" y="8"/>
                      <a:pt x="3" y="9"/>
                      <a:pt x="2" y="8"/>
                    </a:cubicBezTo>
                    <a:cubicBezTo>
                      <a:pt x="0" y="7"/>
                      <a:pt x="1" y="5"/>
                      <a:pt x="2" y="3"/>
                    </a:cubicBezTo>
                    <a:cubicBezTo>
                      <a:pt x="2" y="2"/>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4" name="Freeform 3047"/>
              <p:cNvSpPr>
                <a:spLocks noChangeAspect="1"/>
              </p:cNvSpPr>
              <p:nvPr/>
            </p:nvSpPr>
            <p:spPr bwMode="auto">
              <a:xfrm>
                <a:off x="4797" y="2649"/>
                <a:ext cx="4" cy="8"/>
              </a:xfrm>
              <a:custGeom>
                <a:avLst/>
                <a:gdLst>
                  <a:gd name="T0" fmla="*/ 4 w 4"/>
                  <a:gd name="T1" fmla="*/ 3 h 6"/>
                  <a:gd name="T2" fmla="*/ 4 w 4"/>
                  <a:gd name="T3" fmla="*/ 7 h 6"/>
                  <a:gd name="T4" fmla="*/ 1 w 4"/>
                  <a:gd name="T5" fmla="*/ 7 h 6"/>
                  <a:gd name="T6" fmla="*/ 1 w 4"/>
                  <a:gd name="T7" fmla="*/ 1 h 6"/>
                  <a:gd name="T8" fmla="*/ 4 w 4"/>
                  <a:gd name="T9" fmla="*/ 3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2"/>
                    </a:moveTo>
                    <a:cubicBezTo>
                      <a:pt x="4" y="2"/>
                      <a:pt x="4" y="4"/>
                      <a:pt x="4" y="5"/>
                    </a:cubicBezTo>
                    <a:cubicBezTo>
                      <a:pt x="3" y="6"/>
                      <a:pt x="1" y="6"/>
                      <a:pt x="1" y="5"/>
                    </a:cubicBezTo>
                    <a:cubicBezTo>
                      <a:pt x="0" y="4"/>
                      <a:pt x="0" y="2"/>
                      <a:pt x="1" y="1"/>
                    </a:cubicBezTo>
                    <a:cubicBezTo>
                      <a:pt x="1" y="0"/>
                      <a:pt x="3"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5" name="Freeform 3048"/>
              <p:cNvSpPr>
                <a:spLocks noChangeAspect="1"/>
              </p:cNvSpPr>
              <p:nvPr/>
            </p:nvSpPr>
            <p:spPr bwMode="auto">
              <a:xfrm>
                <a:off x="4807" y="2690"/>
                <a:ext cx="42" cy="19"/>
              </a:xfrm>
              <a:custGeom>
                <a:avLst/>
                <a:gdLst>
                  <a:gd name="T0" fmla="*/ 1 w 35"/>
                  <a:gd name="T1" fmla="*/ 1 h 16"/>
                  <a:gd name="T2" fmla="*/ 13 w 35"/>
                  <a:gd name="T3" fmla="*/ 2 h 16"/>
                  <a:gd name="T4" fmla="*/ 18 w 35"/>
                  <a:gd name="T5" fmla="*/ 4 h 16"/>
                  <a:gd name="T6" fmla="*/ 22 w 35"/>
                  <a:gd name="T7" fmla="*/ 1 h 16"/>
                  <a:gd name="T8" fmla="*/ 31 w 35"/>
                  <a:gd name="T9" fmla="*/ 6 h 16"/>
                  <a:gd name="T10" fmla="*/ 37 w 35"/>
                  <a:gd name="T11" fmla="*/ 6 h 16"/>
                  <a:gd name="T12" fmla="*/ 41 w 35"/>
                  <a:gd name="T13" fmla="*/ 14 h 16"/>
                  <a:gd name="T14" fmla="*/ 40 w 35"/>
                  <a:gd name="T15" fmla="*/ 18 h 16"/>
                  <a:gd name="T16" fmla="*/ 34 w 35"/>
                  <a:gd name="T17" fmla="*/ 15 h 16"/>
                  <a:gd name="T18" fmla="*/ 24 w 35"/>
                  <a:gd name="T19" fmla="*/ 11 h 16"/>
                  <a:gd name="T20" fmla="*/ 19 w 35"/>
                  <a:gd name="T21" fmla="*/ 12 h 16"/>
                  <a:gd name="T22" fmla="*/ 11 w 35"/>
                  <a:gd name="T23" fmla="*/ 11 h 16"/>
                  <a:gd name="T24" fmla="*/ 7 w 35"/>
                  <a:gd name="T25" fmla="*/ 12 h 16"/>
                  <a:gd name="T26" fmla="*/ 0 w 35"/>
                  <a:gd name="T27" fmla="*/ 6 h 16"/>
                  <a:gd name="T28" fmla="*/ 1 w 35"/>
                  <a:gd name="T29" fmla="*/ 1 h 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16"/>
                  <a:gd name="T47" fmla="*/ 35 w 35"/>
                  <a:gd name="T48" fmla="*/ 16 h 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16">
                    <a:moveTo>
                      <a:pt x="1" y="1"/>
                    </a:moveTo>
                    <a:cubicBezTo>
                      <a:pt x="4" y="0"/>
                      <a:pt x="8" y="1"/>
                      <a:pt x="11" y="2"/>
                    </a:cubicBezTo>
                    <a:cubicBezTo>
                      <a:pt x="13" y="2"/>
                      <a:pt x="14" y="3"/>
                      <a:pt x="15" y="3"/>
                    </a:cubicBezTo>
                    <a:cubicBezTo>
                      <a:pt x="16" y="3"/>
                      <a:pt x="17" y="1"/>
                      <a:pt x="18" y="1"/>
                    </a:cubicBezTo>
                    <a:cubicBezTo>
                      <a:pt x="21" y="2"/>
                      <a:pt x="24" y="4"/>
                      <a:pt x="26" y="5"/>
                    </a:cubicBezTo>
                    <a:cubicBezTo>
                      <a:pt x="28" y="6"/>
                      <a:pt x="30" y="5"/>
                      <a:pt x="31" y="5"/>
                    </a:cubicBezTo>
                    <a:cubicBezTo>
                      <a:pt x="33" y="7"/>
                      <a:pt x="34" y="9"/>
                      <a:pt x="34" y="12"/>
                    </a:cubicBezTo>
                    <a:cubicBezTo>
                      <a:pt x="35" y="13"/>
                      <a:pt x="34" y="15"/>
                      <a:pt x="33" y="15"/>
                    </a:cubicBezTo>
                    <a:cubicBezTo>
                      <a:pt x="31" y="16"/>
                      <a:pt x="29" y="14"/>
                      <a:pt x="28" y="13"/>
                    </a:cubicBezTo>
                    <a:cubicBezTo>
                      <a:pt x="25" y="12"/>
                      <a:pt x="23" y="10"/>
                      <a:pt x="20" y="9"/>
                    </a:cubicBezTo>
                    <a:cubicBezTo>
                      <a:pt x="19" y="8"/>
                      <a:pt x="17" y="10"/>
                      <a:pt x="16" y="10"/>
                    </a:cubicBezTo>
                    <a:cubicBezTo>
                      <a:pt x="14" y="10"/>
                      <a:pt x="11" y="9"/>
                      <a:pt x="9" y="9"/>
                    </a:cubicBezTo>
                    <a:cubicBezTo>
                      <a:pt x="8" y="9"/>
                      <a:pt x="7" y="11"/>
                      <a:pt x="6" y="10"/>
                    </a:cubicBezTo>
                    <a:cubicBezTo>
                      <a:pt x="3" y="9"/>
                      <a:pt x="1" y="7"/>
                      <a:pt x="0" y="5"/>
                    </a:cubicBezTo>
                    <a:cubicBezTo>
                      <a:pt x="0" y="4"/>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6" name="Freeform 3049"/>
              <p:cNvSpPr>
                <a:spLocks noChangeAspect="1"/>
              </p:cNvSpPr>
              <p:nvPr/>
            </p:nvSpPr>
            <p:spPr bwMode="auto">
              <a:xfrm>
                <a:off x="4831" y="2672"/>
                <a:ext cx="12" cy="6"/>
              </a:xfrm>
              <a:custGeom>
                <a:avLst/>
                <a:gdLst>
                  <a:gd name="T0" fmla="*/ 4 w 10"/>
                  <a:gd name="T1" fmla="*/ 1 h 5"/>
                  <a:gd name="T2" fmla="*/ 1 w 10"/>
                  <a:gd name="T3" fmla="*/ 2 h 5"/>
                  <a:gd name="T4" fmla="*/ 6 w 10"/>
                  <a:gd name="T5" fmla="*/ 5 h 5"/>
                  <a:gd name="T6" fmla="*/ 11 w 10"/>
                  <a:gd name="T7" fmla="*/ 5 h 5"/>
                  <a:gd name="T8" fmla="*/ 11 w 10"/>
                  <a:gd name="T9" fmla="*/ 1 h 5"/>
                  <a:gd name="T10" fmla="*/ 4 w 10"/>
                  <a:gd name="T11" fmla="*/ 1 h 5"/>
                  <a:gd name="T12" fmla="*/ 0 60000 65536"/>
                  <a:gd name="T13" fmla="*/ 0 60000 65536"/>
                  <a:gd name="T14" fmla="*/ 0 60000 65536"/>
                  <a:gd name="T15" fmla="*/ 0 60000 65536"/>
                  <a:gd name="T16" fmla="*/ 0 60000 65536"/>
                  <a:gd name="T17" fmla="*/ 0 60000 65536"/>
                  <a:gd name="T18" fmla="*/ 0 w 10"/>
                  <a:gd name="T19" fmla="*/ 0 h 5"/>
                  <a:gd name="T20" fmla="*/ 10 w 10"/>
                  <a:gd name="T21" fmla="*/ 5 h 5"/>
                </a:gdLst>
                <a:ahLst/>
                <a:cxnLst>
                  <a:cxn ang="T12">
                    <a:pos x="T0" y="T1"/>
                  </a:cxn>
                  <a:cxn ang="T13">
                    <a:pos x="T2" y="T3"/>
                  </a:cxn>
                  <a:cxn ang="T14">
                    <a:pos x="T4" y="T5"/>
                  </a:cxn>
                  <a:cxn ang="T15">
                    <a:pos x="T6" y="T7"/>
                  </a:cxn>
                  <a:cxn ang="T16">
                    <a:pos x="T8" y="T9"/>
                  </a:cxn>
                  <a:cxn ang="T17">
                    <a:pos x="T10" y="T11"/>
                  </a:cxn>
                </a:cxnLst>
                <a:rect l="T18" t="T19" r="T20" b="T21"/>
                <a:pathLst>
                  <a:path w="10" h="5">
                    <a:moveTo>
                      <a:pt x="3" y="1"/>
                    </a:moveTo>
                    <a:cubicBezTo>
                      <a:pt x="2" y="1"/>
                      <a:pt x="0" y="2"/>
                      <a:pt x="1" y="2"/>
                    </a:cubicBezTo>
                    <a:cubicBezTo>
                      <a:pt x="2" y="4"/>
                      <a:pt x="4" y="4"/>
                      <a:pt x="5" y="4"/>
                    </a:cubicBezTo>
                    <a:cubicBezTo>
                      <a:pt x="7" y="5"/>
                      <a:pt x="8" y="5"/>
                      <a:pt x="9" y="4"/>
                    </a:cubicBezTo>
                    <a:cubicBezTo>
                      <a:pt x="10" y="3"/>
                      <a:pt x="10" y="2"/>
                      <a:pt x="9" y="1"/>
                    </a:cubicBezTo>
                    <a:cubicBezTo>
                      <a:pt x="7" y="0"/>
                      <a:pt x="5"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7" name="Freeform 3050"/>
              <p:cNvSpPr>
                <a:spLocks noChangeAspect="1"/>
              </p:cNvSpPr>
              <p:nvPr/>
            </p:nvSpPr>
            <p:spPr bwMode="auto">
              <a:xfrm>
                <a:off x="4841" y="2643"/>
                <a:ext cx="18" cy="9"/>
              </a:xfrm>
              <a:custGeom>
                <a:avLst/>
                <a:gdLst>
                  <a:gd name="T0" fmla="*/ 2 w 15"/>
                  <a:gd name="T1" fmla="*/ 0 h 7"/>
                  <a:gd name="T2" fmla="*/ 16 w 15"/>
                  <a:gd name="T3" fmla="*/ 1 h 7"/>
                  <a:gd name="T4" fmla="*/ 17 w 15"/>
                  <a:gd name="T5" fmla="*/ 8 h 7"/>
                  <a:gd name="T6" fmla="*/ 4 w 15"/>
                  <a:gd name="T7" fmla="*/ 5 h 7"/>
                  <a:gd name="T8" fmla="*/ 1 w 15"/>
                  <a:gd name="T9" fmla="*/ 1 h 7"/>
                  <a:gd name="T10" fmla="*/ 2 w 15"/>
                  <a:gd name="T11" fmla="*/ 0 h 7"/>
                  <a:gd name="T12" fmla="*/ 0 60000 65536"/>
                  <a:gd name="T13" fmla="*/ 0 60000 65536"/>
                  <a:gd name="T14" fmla="*/ 0 60000 65536"/>
                  <a:gd name="T15" fmla="*/ 0 60000 65536"/>
                  <a:gd name="T16" fmla="*/ 0 60000 65536"/>
                  <a:gd name="T17" fmla="*/ 0 60000 65536"/>
                  <a:gd name="T18" fmla="*/ 0 w 15"/>
                  <a:gd name="T19" fmla="*/ 0 h 7"/>
                  <a:gd name="T20" fmla="*/ 15 w 15"/>
                  <a:gd name="T21" fmla="*/ 7 h 7"/>
                </a:gdLst>
                <a:ahLst/>
                <a:cxnLst>
                  <a:cxn ang="T12">
                    <a:pos x="T0" y="T1"/>
                  </a:cxn>
                  <a:cxn ang="T13">
                    <a:pos x="T2" y="T3"/>
                  </a:cxn>
                  <a:cxn ang="T14">
                    <a:pos x="T4" y="T5"/>
                  </a:cxn>
                  <a:cxn ang="T15">
                    <a:pos x="T6" y="T7"/>
                  </a:cxn>
                  <a:cxn ang="T16">
                    <a:pos x="T8" y="T9"/>
                  </a:cxn>
                  <a:cxn ang="T17">
                    <a:pos x="T10" y="T11"/>
                  </a:cxn>
                </a:cxnLst>
                <a:rect l="T18" t="T19" r="T20" b="T21"/>
                <a:pathLst>
                  <a:path w="15" h="7">
                    <a:moveTo>
                      <a:pt x="2" y="0"/>
                    </a:moveTo>
                    <a:cubicBezTo>
                      <a:pt x="6" y="0"/>
                      <a:pt x="10" y="0"/>
                      <a:pt x="13" y="1"/>
                    </a:cubicBezTo>
                    <a:cubicBezTo>
                      <a:pt x="14" y="2"/>
                      <a:pt x="15" y="5"/>
                      <a:pt x="14" y="6"/>
                    </a:cubicBezTo>
                    <a:cubicBezTo>
                      <a:pt x="10" y="7"/>
                      <a:pt x="6" y="5"/>
                      <a:pt x="3" y="4"/>
                    </a:cubicBezTo>
                    <a:cubicBezTo>
                      <a:pt x="2" y="4"/>
                      <a:pt x="1" y="2"/>
                      <a:pt x="1" y="1"/>
                    </a:cubicBezTo>
                    <a:cubicBezTo>
                      <a:pt x="0"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8" name="Freeform 3051"/>
              <p:cNvSpPr>
                <a:spLocks noChangeAspect="1"/>
              </p:cNvSpPr>
              <p:nvPr/>
            </p:nvSpPr>
            <p:spPr bwMode="auto">
              <a:xfrm>
                <a:off x="4801" y="2697"/>
                <a:ext cx="6" cy="8"/>
              </a:xfrm>
              <a:custGeom>
                <a:avLst/>
                <a:gdLst>
                  <a:gd name="T0" fmla="*/ 1 w 5"/>
                  <a:gd name="T1" fmla="*/ 1 h 6"/>
                  <a:gd name="T2" fmla="*/ 1 w 5"/>
                  <a:gd name="T3" fmla="*/ 8 h 6"/>
                  <a:gd name="T4" fmla="*/ 4 w 5"/>
                  <a:gd name="T5" fmla="*/ 7 h 6"/>
                  <a:gd name="T6" fmla="*/ 6 w 5"/>
                  <a:gd name="T7" fmla="*/ 1 h 6"/>
                  <a:gd name="T8" fmla="*/ 1 w 5"/>
                  <a:gd name="T9" fmla="*/ 1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1" y="1"/>
                    </a:moveTo>
                    <a:cubicBezTo>
                      <a:pt x="0" y="2"/>
                      <a:pt x="1" y="4"/>
                      <a:pt x="1" y="6"/>
                    </a:cubicBezTo>
                    <a:cubicBezTo>
                      <a:pt x="1" y="6"/>
                      <a:pt x="3" y="5"/>
                      <a:pt x="3" y="5"/>
                    </a:cubicBezTo>
                    <a:cubicBezTo>
                      <a:pt x="4" y="4"/>
                      <a:pt x="5" y="3"/>
                      <a:pt x="5" y="1"/>
                    </a:cubicBezTo>
                    <a:cubicBezTo>
                      <a:pt x="4" y="0"/>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49" name="Freeform 3052"/>
              <p:cNvSpPr>
                <a:spLocks noChangeAspect="1"/>
              </p:cNvSpPr>
              <p:nvPr/>
            </p:nvSpPr>
            <p:spPr bwMode="auto">
              <a:xfrm>
                <a:off x="4851" y="2770"/>
                <a:ext cx="9" cy="15"/>
              </a:xfrm>
              <a:custGeom>
                <a:avLst/>
                <a:gdLst>
                  <a:gd name="T0" fmla="*/ 8 w 8"/>
                  <a:gd name="T1" fmla="*/ 1 h 13"/>
                  <a:gd name="T2" fmla="*/ 8 w 8"/>
                  <a:gd name="T3" fmla="*/ 7 h 13"/>
                  <a:gd name="T4" fmla="*/ 3 w 8"/>
                  <a:gd name="T5" fmla="*/ 14 h 13"/>
                  <a:gd name="T6" fmla="*/ 0 w 8"/>
                  <a:gd name="T7" fmla="*/ 13 h 13"/>
                  <a:gd name="T8" fmla="*/ 3 w 8"/>
                  <a:gd name="T9" fmla="*/ 5 h 13"/>
                  <a:gd name="T10" fmla="*/ 8 w 8"/>
                  <a:gd name="T11" fmla="*/ 1 h 13"/>
                  <a:gd name="T12" fmla="*/ 0 60000 65536"/>
                  <a:gd name="T13" fmla="*/ 0 60000 65536"/>
                  <a:gd name="T14" fmla="*/ 0 60000 65536"/>
                  <a:gd name="T15" fmla="*/ 0 60000 65536"/>
                  <a:gd name="T16" fmla="*/ 0 60000 65536"/>
                  <a:gd name="T17" fmla="*/ 0 60000 65536"/>
                  <a:gd name="T18" fmla="*/ 0 w 8"/>
                  <a:gd name="T19" fmla="*/ 0 h 13"/>
                  <a:gd name="T20" fmla="*/ 8 w 8"/>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 h="13">
                    <a:moveTo>
                      <a:pt x="7" y="1"/>
                    </a:moveTo>
                    <a:cubicBezTo>
                      <a:pt x="8" y="2"/>
                      <a:pt x="7" y="4"/>
                      <a:pt x="7" y="6"/>
                    </a:cubicBezTo>
                    <a:cubicBezTo>
                      <a:pt x="6" y="8"/>
                      <a:pt x="5" y="11"/>
                      <a:pt x="3" y="12"/>
                    </a:cubicBezTo>
                    <a:cubicBezTo>
                      <a:pt x="2" y="13"/>
                      <a:pt x="0" y="12"/>
                      <a:pt x="0" y="11"/>
                    </a:cubicBezTo>
                    <a:cubicBezTo>
                      <a:pt x="0" y="9"/>
                      <a:pt x="2" y="6"/>
                      <a:pt x="3" y="4"/>
                    </a:cubicBezTo>
                    <a:cubicBezTo>
                      <a:pt x="4" y="3"/>
                      <a:pt x="5" y="0"/>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0" name="Freeform 3053"/>
              <p:cNvSpPr>
                <a:spLocks noChangeAspect="1"/>
              </p:cNvSpPr>
              <p:nvPr/>
            </p:nvSpPr>
            <p:spPr bwMode="auto">
              <a:xfrm>
                <a:off x="4919" y="2654"/>
                <a:ext cx="17" cy="11"/>
              </a:xfrm>
              <a:custGeom>
                <a:avLst/>
                <a:gdLst>
                  <a:gd name="T0" fmla="*/ 2 w 14"/>
                  <a:gd name="T1" fmla="*/ 0 h 9"/>
                  <a:gd name="T2" fmla="*/ 16 w 14"/>
                  <a:gd name="T3" fmla="*/ 9 h 9"/>
                  <a:gd name="T4" fmla="*/ 6 w 14"/>
                  <a:gd name="T5" fmla="*/ 10 h 9"/>
                  <a:gd name="T6" fmla="*/ 5 w 14"/>
                  <a:gd name="T7" fmla="*/ 4 h 9"/>
                  <a:gd name="T8" fmla="*/ 0 w 14"/>
                  <a:gd name="T9" fmla="*/ 2 h 9"/>
                  <a:gd name="T10" fmla="*/ 2 w 14"/>
                  <a:gd name="T11" fmla="*/ 0 h 9"/>
                  <a:gd name="T12" fmla="*/ 0 60000 65536"/>
                  <a:gd name="T13" fmla="*/ 0 60000 65536"/>
                  <a:gd name="T14" fmla="*/ 0 60000 65536"/>
                  <a:gd name="T15" fmla="*/ 0 60000 65536"/>
                  <a:gd name="T16" fmla="*/ 0 60000 65536"/>
                  <a:gd name="T17" fmla="*/ 0 60000 65536"/>
                  <a:gd name="T18" fmla="*/ 0 w 14"/>
                  <a:gd name="T19" fmla="*/ 0 h 9"/>
                  <a:gd name="T20" fmla="*/ 14 w 14"/>
                  <a:gd name="T21" fmla="*/ 9 h 9"/>
                </a:gdLst>
                <a:ahLst/>
                <a:cxnLst>
                  <a:cxn ang="T12">
                    <a:pos x="T0" y="T1"/>
                  </a:cxn>
                  <a:cxn ang="T13">
                    <a:pos x="T2" y="T3"/>
                  </a:cxn>
                  <a:cxn ang="T14">
                    <a:pos x="T4" y="T5"/>
                  </a:cxn>
                  <a:cxn ang="T15">
                    <a:pos x="T6" y="T7"/>
                  </a:cxn>
                  <a:cxn ang="T16">
                    <a:pos x="T8" y="T9"/>
                  </a:cxn>
                  <a:cxn ang="T17">
                    <a:pos x="T10" y="T11"/>
                  </a:cxn>
                </a:cxnLst>
                <a:rect l="T18" t="T19" r="T20" b="T21"/>
                <a:pathLst>
                  <a:path w="14" h="9">
                    <a:moveTo>
                      <a:pt x="2" y="0"/>
                    </a:moveTo>
                    <a:cubicBezTo>
                      <a:pt x="6" y="1"/>
                      <a:pt x="11" y="3"/>
                      <a:pt x="13" y="7"/>
                    </a:cubicBezTo>
                    <a:cubicBezTo>
                      <a:pt x="14" y="9"/>
                      <a:pt x="8" y="9"/>
                      <a:pt x="5" y="8"/>
                    </a:cubicBezTo>
                    <a:cubicBezTo>
                      <a:pt x="4" y="7"/>
                      <a:pt x="5" y="4"/>
                      <a:pt x="4" y="3"/>
                    </a:cubicBezTo>
                    <a:cubicBezTo>
                      <a:pt x="3" y="2"/>
                      <a:pt x="1" y="3"/>
                      <a:pt x="0" y="2"/>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1" name="Freeform 3054"/>
              <p:cNvSpPr>
                <a:spLocks noChangeAspect="1"/>
              </p:cNvSpPr>
              <p:nvPr/>
            </p:nvSpPr>
            <p:spPr bwMode="auto">
              <a:xfrm>
                <a:off x="4920" y="2672"/>
                <a:ext cx="17" cy="4"/>
              </a:xfrm>
              <a:custGeom>
                <a:avLst/>
                <a:gdLst>
                  <a:gd name="T0" fmla="*/ 9 w 14"/>
                  <a:gd name="T1" fmla="*/ 0 h 3"/>
                  <a:gd name="T2" fmla="*/ 17 w 14"/>
                  <a:gd name="T3" fmla="*/ 3 h 3"/>
                  <a:gd name="T4" fmla="*/ 9 w 14"/>
                  <a:gd name="T5" fmla="*/ 4 h 3"/>
                  <a:gd name="T6" fmla="*/ 0 w 14"/>
                  <a:gd name="T7" fmla="*/ 1 h 3"/>
                  <a:gd name="T8" fmla="*/ 9 w 14"/>
                  <a:gd name="T9" fmla="*/ 0 h 3"/>
                  <a:gd name="T10" fmla="*/ 0 60000 65536"/>
                  <a:gd name="T11" fmla="*/ 0 60000 65536"/>
                  <a:gd name="T12" fmla="*/ 0 60000 65536"/>
                  <a:gd name="T13" fmla="*/ 0 60000 65536"/>
                  <a:gd name="T14" fmla="*/ 0 60000 65536"/>
                  <a:gd name="T15" fmla="*/ 0 w 14"/>
                  <a:gd name="T16" fmla="*/ 0 h 3"/>
                  <a:gd name="T17" fmla="*/ 14 w 14"/>
                  <a:gd name="T18" fmla="*/ 3 h 3"/>
                </a:gdLst>
                <a:ahLst/>
                <a:cxnLst>
                  <a:cxn ang="T10">
                    <a:pos x="T0" y="T1"/>
                  </a:cxn>
                  <a:cxn ang="T11">
                    <a:pos x="T2" y="T3"/>
                  </a:cxn>
                  <a:cxn ang="T12">
                    <a:pos x="T4" y="T5"/>
                  </a:cxn>
                  <a:cxn ang="T13">
                    <a:pos x="T6" y="T7"/>
                  </a:cxn>
                  <a:cxn ang="T14">
                    <a:pos x="T8" y="T9"/>
                  </a:cxn>
                </a:cxnLst>
                <a:rect l="T15" t="T16" r="T17" b="T18"/>
                <a:pathLst>
                  <a:path w="14" h="3">
                    <a:moveTo>
                      <a:pt x="7" y="0"/>
                    </a:moveTo>
                    <a:cubicBezTo>
                      <a:pt x="10" y="0"/>
                      <a:pt x="12" y="2"/>
                      <a:pt x="14" y="2"/>
                    </a:cubicBezTo>
                    <a:cubicBezTo>
                      <a:pt x="12" y="3"/>
                      <a:pt x="10" y="3"/>
                      <a:pt x="7" y="3"/>
                    </a:cubicBezTo>
                    <a:cubicBezTo>
                      <a:pt x="5" y="3"/>
                      <a:pt x="2" y="2"/>
                      <a:pt x="0" y="1"/>
                    </a:cubicBezTo>
                    <a:cubicBezTo>
                      <a:pt x="2" y="0"/>
                      <a:pt x="5" y="0"/>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2" name="Freeform 3055"/>
              <p:cNvSpPr>
                <a:spLocks noChangeAspect="1"/>
              </p:cNvSpPr>
              <p:nvPr/>
            </p:nvSpPr>
            <p:spPr bwMode="auto">
              <a:xfrm>
                <a:off x="4949" y="2772"/>
                <a:ext cx="22" cy="20"/>
              </a:xfrm>
              <a:custGeom>
                <a:avLst/>
                <a:gdLst>
                  <a:gd name="T0" fmla="*/ 12 w 18"/>
                  <a:gd name="T1" fmla="*/ 1 h 17"/>
                  <a:gd name="T2" fmla="*/ 20 w 18"/>
                  <a:gd name="T3" fmla="*/ 1 h 17"/>
                  <a:gd name="T4" fmla="*/ 21 w 18"/>
                  <a:gd name="T5" fmla="*/ 6 h 17"/>
                  <a:gd name="T6" fmla="*/ 16 w 18"/>
                  <a:gd name="T7" fmla="*/ 14 h 17"/>
                  <a:gd name="T8" fmla="*/ 12 w 18"/>
                  <a:gd name="T9" fmla="*/ 19 h 17"/>
                  <a:gd name="T10" fmla="*/ 4 w 18"/>
                  <a:gd name="T11" fmla="*/ 19 h 17"/>
                  <a:gd name="T12" fmla="*/ 0 w 18"/>
                  <a:gd name="T13" fmla="*/ 18 h 17"/>
                  <a:gd name="T14" fmla="*/ 7 w 18"/>
                  <a:gd name="T15" fmla="*/ 6 h 17"/>
                  <a:gd name="T16" fmla="*/ 12 w 18"/>
                  <a:gd name="T17" fmla="*/ 1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17"/>
                  <a:gd name="T29" fmla="*/ 18 w 18"/>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17">
                    <a:moveTo>
                      <a:pt x="10" y="1"/>
                    </a:moveTo>
                    <a:cubicBezTo>
                      <a:pt x="12" y="1"/>
                      <a:pt x="14" y="0"/>
                      <a:pt x="16" y="1"/>
                    </a:cubicBezTo>
                    <a:cubicBezTo>
                      <a:pt x="17" y="2"/>
                      <a:pt x="18" y="4"/>
                      <a:pt x="17" y="5"/>
                    </a:cubicBezTo>
                    <a:cubicBezTo>
                      <a:pt x="17" y="8"/>
                      <a:pt x="15" y="10"/>
                      <a:pt x="13" y="12"/>
                    </a:cubicBezTo>
                    <a:cubicBezTo>
                      <a:pt x="12" y="13"/>
                      <a:pt x="11" y="15"/>
                      <a:pt x="10" y="16"/>
                    </a:cubicBezTo>
                    <a:cubicBezTo>
                      <a:pt x="8" y="17"/>
                      <a:pt x="5" y="16"/>
                      <a:pt x="3" y="16"/>
                    </a:cubicBezTo>
                    <a:cubicBezTo>
                      <a:pt x="2" y="16"/>
                      <a:pt x="0" y="16"/>
                      <a:pt x="0" y="15"/>
                    </a:cubicBezTo>
                    <a:cubicBezTo>
                      <a:pt x="2" y="12"/>
                      <a:pt x="4" y="8"/>
                      <a:pt x="6" y="5"/>
                    </a:cubicBezTo>
                    <a:cubicBezTo>
                      <a:pt x="7" y="3"/>
                      <a:pt x="8" y="2"/>
                      <a:pt x="1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3" name="Freeform 3056"/>
              <p:cNvSpPr>
                <a:spLocks noChangeAspect="1"/>
              </p:cNvSpPr>
              <p:nvPr/>
            </p:nvSpPr>
            <p:spPr bwMode="auto">
              <a:xfrm>
                <a:off x="4899" y="2742"/>
                <a:ext cx="9" cy="7"/>
              </a:xfrm>
              <a:custGeom>
                <a:avLst/>
                <a:gdLst>
                  <a:gd name="T0" fmla="*/ 5 w 8"/>
                  <a:gd name="T1" fmla="*/ 0 h 6"/>
                  <a:gd name="T2" fmla="*/ 8 w 8"/>
                  <a:gd name="T3" fmla="*/ 5 h 6"/>
                  <a:gd name="T4" fmla="*/ 1 w 8"/>
                  <a:gd name="T5" fmla="*/ 5 h 6"/>
                  <a:gd name="T6" fmla="*/ 5 w 8"/>
                  <a:gd name="T7" fmla="*/ 0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4" y="0"/>
                    </a:moveTo>
                    <a:cubicBezTo>
                      <a:pt x="5" y="0"/>
                      <a:pt x="8" y="2"/>
                      <a:pt x="7" y="4"/>
                    </a:cubicBezTo>
                    <a:cubicBezTo>
                      <a:pt x="6" y="5"/>
                      <a:pt x="3" y="6"/>
                      <a:pt x="1" y="4"/>
                    </a:cubicBezTo>
                    <a:cubicBezTo>
                      <a:pt x="0" y="3"/>
                      <a:pt x="2"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4" name="Freeform 3057"/>
              <p:cNvSpPr>
                <a:spLocks noChangeAspect="1"/>
              </p:cNvSpPr>
              <p:nvPr/>
            </p:nvSpPr>
            <p:spPr bwMode="auto">
              <a:xfrm>
                <a:off x="4901" y="2748"/>
                <a:ext cx="6" cy="6"/>
              </a:xfrm>
              <a:custGeom>
                <a:avLst/>
                <a:gdLst>
                  <a:gd name="T0" fmla="*/ 5 w 5"/>
                  <a:gd name="T1" fmla="*/ 6 h 5"/>
                  <a:gd name="T2" fmla="*/ 6 w 5"/>
                  <a:gd name="T3" fmla="*/ 4 h 5"/>
                  <a:gd name="T4" fmla="*/ 2 w 5"/>
                  <a:gd name="T5" fmla="*/ 0 h 5"/>
                  <a:gd name="T6" fmla="*/ 0 w 5"/>
                  <a:gd name="T7" fmla="*/ 4 h 5"/>
                  <a:gd name="T8" fmla="*/ 5 w 5"/>
                  <a:gd name="T9" fmla="*/ 6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5"/>
                    </a:moveTo>
                    <a:cubicBezTo>
                      <a:pt x="4" y="5"/>
                      <a:pt x="5" y="4"/>
                      <a:pt x="5" y="3"/>
                    </a:cubicBezTo>
                    <a:cubicBezTo>
                      <a:pt x="4" y="2"/>
                      <a:pt x="3" y="1"/>
                      <a:pt x="2" y="0"/>
                    </a:cubicBezTo>
                    <a:cubicBezTo>
                      <a:pt x="1" y="0"/>
                      <a:pt x="0" y="2"/>
                      <a:pt x="0" y="3"/>
                    </a:cubicBezTo>
                    <a:cubicBezTo>
                      <a:pt x="1" y="4"/>
                      <a:pt x="2" y="5"/>
                      <a:pt x="4"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5" name="Freeform 3058"/>
              <p:cNvSpPr>
                <a:spLocks noChangeAspect="1"/>
              </p:cNvSpPr>
              <p:nvPr/>
            </p:nvSpPr>
            <p:spPr bwMode="auto">
              <a:xfrm>
                <a:off x="4896" y="2749"/>
                <a:ext cx="9" cy="16"/>
              </a:xfrm>
              <a:custGeom>
                <a:avLst/>
                <a:gdLst>
                  <a:gd name="T0" fmla="*/ 1 w 7"/>
                  <a:gd name="T1" fmla="*/ 0 h 13"/>
                  <a:gd name="T2" fmla="*/ 8 w 7"/>
                  <a:gd name="T3" fmla="*/ 6 h 13"/>
                  <a:gd name="T4" fmla="*/ 8 w 7"/>
                  <a:gd name="T5" fmla="*/ 9 h 13"/>
                  <a:gd name="T6" fmla="*/ 3 w 7"/>
                  <a:gd name="T7" fmla="*/ 15 h 13"/>
                  <a:gd name="T8" fmla="*/ 0 w 7"/>
                  <a:gd name="T9" fmla="*/ 14 h 13"/>
                  <a:gd name="T10" fmla="*/ 1 w 7"/>
                  <a:gd name="T11" fmla="*/ 0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1" y="0"/>
                    </a:moveTo>
                    <a:cubicBezTo>
                      <a:pt x="2" y="1"/>
                      <a:pt x="5" y="3"/>
                      <a:pt x="6" y="5"/>
                    </a:cubicBezTo>
                    <a:cubicBezTo>
                      <a:pt x="7" y="5"/>
                      <a:pt x="6" y="6"/>
                      <a:pt x="6" y="7"/>
                    </a:cubicBezTo>
                    <a:cubicBezTo>
                      <a:pt x="5" y="9"/>
                      <a:pt x="4" y="11"/>
                      <a:pt x="2" y="12"/>
                    </a:cubicBezTo>
                    <a:cubicBezTo>
                      <a:pt x="2" y="13"/>
                      <a:pt x="0" y="12"/>
                      <a:pt x="0" y="11"/>
                    </a:cubicBezTo>
                    <a:cubicBezTo>
                      <a:pt x="0" y="7"/>
                      <a:pt x="0" y="4"/>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6" name="Freeform 3059"/>
              <p:cNvSpPr>
                <a:spLocks noChangeAspect="1"/>
              </p:cNvSpPr>
              <p:nvPr/>
            </p:nvSpPr>
            <p:spPr bwMode="auto">
              <a:xfrm>
                <a:off x="4999" y="2689"/>
                <a:ext cx="146" cy="138"/>
              </a:xfrm>
              <a:custGeom>
                <a:avLst/>
                <a:gdLst>
                  <a:gd name="T0" fmla="*/ 0 w 121"/>
                  <a:gd name="T1" fmla="*/ 114 h 115"/>
                  <a:gd name="T2" fmla="*/ 7 w 121"/>
                  <a:gd name="T3" fmla="*/ 116 h 115"/>
                  <a:gd name="T4" fmla="*/ 16 w 121"/>
                  <a:gd name="T5" fmla="*/ 115 h 115"/>
                  <a:gd name="T6" fmla="*/ 25 w 121"/>
                  <a:gd name="T7" fmla="*/ 116 h 115"/>
                  <a:gd name="T8" fmla="*/ 35 w 121"/>
                  <a:gd name="T9" fmla="*/ 114 h 115"/>
                  <a:gd name="T10" fmla="*/ 40 w 121"/>
                  <a:gd name="T11" fmla="*/ 108 h 115"/>
                  <a:gd name="T12" fmla="*/ 28 w 121"/>
                  <a:gd name="T13" fmla="*/ 102 h 115"/>
                  <a:gd name="T14" fmla="*/ 27 w 121"/>
                  <a:gd name="T15" fmla="*/ 100 h 115"/>
                  <a:gd name="T16" fmla="*/ 41 w 121"/>
                  <a:gd name="T17" fmla="*/ 98 h 115"/>
                  <a:gd name="T18" fmla="*/ 45 w 121"/>
                  <a:gd name="T19" fmla="*/ 90 h 115"/>
                  <a:gd name="T20" fmla="*/ 54 w 121"/>
                  <a:gd name="T21" fmla="*/ 86 h 115"/>
                  <a:gd name="T22" fmla="*/ 65 w 121"/>
                  <a:gd name="T23" fmla="*/ 91 h 115"/>
                  <a:gd name="T24" fmla="*/ 80 w 121"/>
                  <a:gd name="T25" fmla="*/ 101 h 115"/>
                  <a:gd name="T26" fmla="*/ 84 w 121"/>
                  <a:gd name="T27" fmla="*/ 112 h 115"/>
                  <a:gd name="T28" fmla="*/ 88 w 121"/>
                  <a:gd name="T29" fmla="*/ 115 h 115"/>
                  <a:gd name="T30" fmla="*/ 100 w 121"/>
                  <a:gd name="T31" fmla="*/ 130 h 115"/>
                  <a:gd name="T32" fmla="*/ 105 w 121"/>
                  <a:gd name="T33" fmla="*/ 132 h 115"/>
                  <a:gd name="T34" fmla="*/ 117 w 121"/>
                  <a:gd name="T35" fmla="*/ 133 h 115"/>
                  <a:gd name="T36" fmla="*/ 133 w 121"/>
                  <a:gd name="T37" fmla="*/ 136 h 115"/>
                  <a:gd name="T38" fmla="*/ 141 w 121"/>
                  <a:gd name="T39" fmla="*/ 137 h 115"/>
                  <a:gd name="T40" fmla="*/ 145 w 121"/>
                  <a:gd name="T41" fmla="*/ 133 h 115"/>
                  <a:gd name="T42" fmla="*/ 134 w 121"/>
                  <a:gd name="T43" fmla="*/ 128 h 115"/>
                  <a:gd name="T44" fmla="*/ 139 w 121"/>
                  <a:gd name="T45" fmla="*/ 124 h 115"/>
                  <a:gd name="T46" fmla="*/ 130 w 121"/>
                  <a:gd name="T47" fmla="*/ 124 h 115"/>
                  <a:gd name="T48" fmla="*/ 125 w 121"/>
                  <a:gd name="T49" fmla="*/ 119 h 115"/>
                  <a:gd name="T50" fmla="*/ 129 w 121"/>
                  <a:gd name="T51" fmla="*/ 114 h 115"/>
                  <a:gd name="T52" fmla="*/ 125 w 121"/>
                  <a:gd name="T53" fmla="*/ 113 h 115"/>
                  <a:gd name="T54" fmla="*/ 116 w 121"/>
                  <a:gd name="T55" fmla="*/ 113 h 115"/>
                  <a:gd name="T56" fmla="*/ 110 w 121"/>
                  <a:gd name="T57" fmla="*/ 107 h 115"/>
                  <a:gd name="T58" fmla="*/ 110 w 121"/>
                  <a:gd name="T59" fmla="*/ 95 h 115"/>
                  <a:gd name="T60" fmla="*/ 105 w 121"/>
                  <a:gd name="T61" fmla="*/ 94 h 115"/>
                  <a:gd name="T62" fmla="*/ 97 w 121"/>
                  <a:gd name="T63" fmla="*/ 85 h 115"/>
                  <a:gd name="T64" fmla="*/ 97 w 121"/>
                  <a:gd name="T65" fmla="*/ 79 h 115"/>
                  <a:gd name="T66" fmla="*/ 93 w 121"/>
                  <a:gd name="T67" fmla="*/ 74 h 115"/>
                  <a:gd name="T68" fmla="*/ 100 w 121"/>
                  <a:gd name="T69" fmla="*/ 71 h 115"/>
                  <a:gd name="T70" fmla="*/ 109 w 121"/>
                  <a:gd name="T71" fmla="*/ 71 h 115"/>
                  <a:gd name="T72" fmla="*/ 103 w 121"/>
                  <a:gd name="T73" fmla="*/ 59 h 115"/>
                  <a:gd name="T74" fmla="*/ 97 w 121"/>
                  <a:gd name="T75" fmla="*/ 59 h 115"/>
                  <a:gd name="T76" fmla="*/ 87 w 121"/>
                  <a:gd name="T77" fmla="*/ 54 h 115"/>
                  <a:gd name="T78" fmla="*/ 75 w 121"/>
                  <a:gd name="T79" fmla="*/ 49 h 115"/>
                  <a:gd name="T80" fmla="*/ 75 w 121"/>
                  <a:gd name="T81" fmla="*/ 43 h 115"/>
                  <a:gd name="T82" fmla="*/ 72 w 121"/>
                  <a:gd name="T83" fmla="*/ 35 h 115"/>
                  <a:gd name="T84" fmla="*/ 63 w 121"/>
                  <a:gd name="T85" fmla="*/ 29 h 115"/>
                  <a:gd name="T86" fmla="*/ 59 w 121"/>
                  <a:gd name="T87" fmla="*/ 22 h 115"/>
                  <a:gd name="T88" fmla="*/ 49 w 121"/>
                  <a:gd name="T89" fmla="*/ 20 h 115"/>
                  <a:gd name="T90" fmla="*/ 39 w 121"/>
                  <a:gd name="T91" fmla="*/ 14 h 115"/>
                  <a:gd name="T92" fmla="*/ 19 w 121"/>
                  <a:gd name="T93" fmla="*/ 7 h 115"/>
                  <a:gd name="T94" fmla="*/ 8 w 121"/>
                  <a:gd name="T95" fmla="*/ 1 h 115"/>
                  <a:gd name="T96" fmla="*/ 4 w 121"/>
                  <a:gd name="T97" fmla="*/ 1 h 115"/>
                  <a:gd name="T98" fmla="*/ 4 w 121"/>
                  <a:gd name="T99" fmla="*/ 65 h 115"/>
                  <a:gd name="T100" fmla="*/ 0 w 121"/>
                  <a:gd name="T101" fmla="*/ 71 h 115"/>
                  <a:gd name="T102" fmla="*/ 2 w 121"/>
                  <a:gd name="T103" fmla="*/ 76 h 115"/>
                  <a:gd name="T104" fmla="*/ 0 w 121"/>
                  <a:gd name="T105" fmla="*/ 114 h 11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1"/>
                  <a:gd name="T160" fmla="*/ 0 h 115"/>
                  <a:gd name="T161" fmla="*/ 121 w 121"/>
                  <a:gd name="T162" fmla="*/ 115 h 11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1" h="115">
                    <a:moveTo>
                      <a:pt x="0" y="95"/>
                    </a:moveTo>
                    <a:cubicBezTo>
                      <a:pt x="2" y="96"/>
                      <a:pt x="4" y="97"/>
                      <a:pt x="6" y="97"/>
                    </a:cubicBezTo>
                    <a:cubicBezTo>
                      <a:pt x="8" y="97"/>
                      <a:pt x="11" y="96"/>
                      <a:pt x="13" y="96"/>
                    </a:cubicBezTo>
                    <a:cubicBezTo>
                      <a:pt x="16" y="96"/>
                      <a:pt x="18" y="97"/>
                      <a:pt x="21" y="97"/>
                    </a:cubicBezTo>
                    <a:cubicBezTo>
                      <a:pt x="24" y="97"/>
                      <a:pt x="27" y="97"/>
                      <a:pt x="29" y="95"/>
                    </a:cubicBezTo>
                    <a:cubicBezTo>
                      <a:pt x="31" y="94"/>
                      <a:pt x="34" y="92"/>
                      <a:pt x="33" y="90"/>
                    </a:cubicBezTo>
                    <a:cubicBezTo>
                      <a:pt x="30" y="87"/>
                      <a:pt x="26" y="88"/>
                      <a:pt x="23" y="85"/>
                    </a:cubicBezTo>
                    <a:cubicBezTo>
                      <a:pt x="22" y="85"/>
                      <a:pt x="21" y="83"/>
                      <a:pt x="22" y="83"/>
                    </a:cubicBezTo>
                    <a:cubicBezTo>
                      <a:pt x="26" y="82"/>
                      <a:pt x="30" y="84"/>
                      <a:pt x="34" y="82"/>
                    </a:cubicBezTo>
                    <a:cubicBezTo>
                      <a:pt x="36" y="81"/>
                      <a:pt x="35" y="77"/>
                      <a:pt x="37" y="75"/>
                    </a:cubicBezTo>
                    <a:cubicBezTo>
                      <a:pt x="39" y="73"/>
                      <a:pt x="42" y="72"/>
                      <a:pt x="45" y="72"/>
                    </a:cubicBezTo>
                    <a:cubicBezTo>
                      <a:pt x="48" y="72"/>
                      <a:pt x="51" y="74"/>
                      <a:pt x="54" y="76"/>
                    </a:cubicBezTo>
                    <a:cubicBezTo>
                      <a:pt x="58" y="78"/>
                      <a:pt x="63" y="80"/>
                      <a:pt x="66" y="84"/>
                    </a:cubicBezTo>
                    <a:cubicBezTo>
                      <a:pt x="68" y="86"/>
                      <a:pt x="68" y="90"/>
                      <a:pt x="70" y="93"/>
                    </a:cubicBezTo>
                    <a:cubicBezTo>
                      <a:pt x="71" y="94"/>
                      <a:pt x="72" y="95"/>
                      <a:pt x="73" y="96"/>
                    </a:cubicBezTo>
                    <a:cubicBezTo>
                      <a:pt x="76" y="100"/>
                      <a:pt x="80" y="104"/>
                      <a:pt x="83" y="108"/>
                    </a:cubicBezTo>
                    <a:cubicBezTo>
                      <a:pt x="84" y="109"/>
                      <a:pt x="86" y="110"/>
                      <a:pt x="87" y="110"/>
                    </a:cubicBezTo>
                    <a:cubicBezTo>
                      <a:pt x="90" y="111"/>
                      <a:pt x="94" y="111"/>
                      <a:pt x="97" y="111"/>
                    </a:cubicBezTo>
                    <a:cubicBezTo>
                      <a:pt x="101" y="112"/>
                      <a:pt x="105" y="112"/>
                      <a:pt x="110" y="113"/>
                    </a:cubicBezTo>
                    <a:cubicBezTo>
                      <a:pt x="112" y="113"/>
                      <a:pt x="115" y="115"/>
                      <a:pt x="117" y="114"/>
                    </a:cubicBezTo>
                    <a:cubicBezTo>
                      <a:pt x="119" y="114"/>
                      <a:pt x="121" y="112"/>
                      <a:pt x="120" y="111"/>
                    </a:cubicBezTo>
                    <a:cubicBezTo>
                      <a:pt x="118" y="108"/>
                      <a:pt x="113" y="109"/>
                      <a:pt x="111" y="107"/>
                    </a:cubicBezTo>
                    <a:cubicBezTo>
                      <a:pt x="110" y="105"/>
                      <a:pt x="116" y="105"/>
                      <a:pt x="115" y="103"/>
                    </a:cubicBezTo>
                    <a:cubicBezTo>
                      <a:pt x="114" y="101"/>
                      <a:pt x="111" y="104"/>
                      <a:pt x="108" y="103"/>
                    </a:cubicBezTo>
                    <a:cubicBezTo>
                      <a:pt x="106" y="102"/>
                      <a:pt x="104" y="101"/>
                      <a:pt x="104" y="99"/>
                    </a:cubicBezTo>
                    <a:cubicBezTo>
                      <a:pt x="103" y="97"/>
                      <a:pt x="106" y="96"/>
                      <a:pt x="107" y="95"/>
                    </a:cubicBezTo>
                    <a:cubicBezTo>
                      <a:pt x="107" y="94"/>
                      <a:pt x="105" y="94"/>
                      <a:pt x="104" y="94"/>
                    </a:cubicBezTo>
                    <a:cubicBezTo>
                      <a:pt x="101" y="94"/>
                      <a:pt x="99" y="95"/>
                      <a:pt x="96" y="94"/>
                    </a:cubicBezTo>
                    <a:cubicBezTo>
                      <a:pt x="94" y="93"/>
                      <a:pt x="91" y="91"/>
                      <a:pt x="91" y="89"/>
                    </a:cubicBezTo>
                    <a:cubicBezTo>
                      <a:pt x="90" y="86"/>
                      <a:pt x="92" y="82"/>
                      <a:pt x="91" y="79"/>
                    </a:cubicBezTo>
                    <a:cubicBezTo>
                      <a:pt x="90" y="78"/>
                      <a:pt x="88" y="79"/>
                      <a:pt x="87" y="78"/>
                    </a:cubicBezTo>
                    <a:cubicBezTo>
                      <a:pt x="84" y="76"/>
                      <a:pt x="82" y="74"/>
                      <a:pt x="80" y="71"/>
                    </a:cubicBezTo>
                    <a:cubicBezTo>
                      <a:pt x="80" y="69"/>
                      <a:pt x="80" y="67"/>
                      <a:pt x="80" y="66"/>
                    </a:cubicBezTo>
                    <a:cubicBezTo>
                      <a:pt x="79" y="64"/>
                      <a:pt x="76" y="64"/>
                      <a:pt x="77" y="62"/>
                    </a:cubicBezTo>
                    <a:cubicBezTo>
                      <a:pt x="78" y="60"/>
                      <a:pt x="81" y="60"/>
                      <a:pt x="83" y="59"/>
                    </a:cubicBezTo>
                    <a:cubicBezTo>
                      <a:pt x="85" y="58"/>
                      <a:pt x="89" y="61"/>
                      <a:pt x="90" y="59"/>
                    </a:cubicBezTo>
                    <a:cubicBezTo>
                      <a:pt x="90" y="55"/>
                      <a:pt x="87" y="52"/>
                      <a:pt x="85" y="49"/>
                    </a:cubicBezTo>
                    <a:cubicBezTo>
                      <a:pt x="84" y="48"/>
                      <a:pt x="81" y="49"/>
                      <a:pt x="80" y="49"/>
                    </a:cubicBezTo>
                    <a:cubicBezTo>
                      <a:pt x="77" y="48"/>
                      <a:pt x="74" y="46"/>
                      <a:pt x="72" y="45"/>
                    </a:cubicBezTo>
                    <a:cubicBezTo>
                      <a:pt x="69" y="43"/>
                      <a:pt x="65" y="43"/>
                      <a:pt x="62" y="41"/>
                    </a:cubicBezTo>
                    <a:cubicBezTo>
                      <a:pt x="61" y="40"/>
                      <a:pt x="63" y="38"/>
                      <a:pt x="62" y="36"/>
                    </a:cubicBezTo>
                    <a:cubicBezTo>
                      <a:pt x="62" y="34"/>
                      <a:pt x="62" y="31"/>
                      <a:pt x="60" y="29"/>
                    </a:cubicBezTo>
                    <a:cubicBezTo>
                      <a:pt x="58" y="27"/>
                      <a:pt x="54" y="27"/>
                      <a:pt x="52" y="24"/>
                    </a:cubicBezTo>
                    <a:cubicBezTo>
                      <a:pt x="50" y="23"/>
                      <a:pt x="51" y="19"/>
                      <a:pt x="49" y="18"/>
                    </a:cubicBezTo>
                    <a:cubicBezTo>
                      <a:pt x="47" y="17"/>
                      <a:pt x="44" y="18"/>
                      <a:pt x="41" y="17"/>
                    </a:cubicBezTo>
                    <a:cubicBezTo>
                      <a:pt x="38" y="16"/>
                      <a:pt x="35" y="13"/>
                      <a:pt x="32" y="12"/>
                    </a:cubicBezTo>
                    <a:cubicBezTo>
                      <a:pt x="27" y="9"/>
                      <a:pt x="21" y="8"/>
                      <a:pt x="16" y="6"/>
                    </a:cubicBezTo>
                    <a:cubicBezTo>
                      <a:pt x="13" y="4"/>
                      <a:pt x="10" y="2"/>
                      <a:pt x="7" y="1"/>
                    </a:cubicBezTo>
                    <a:cubicBezTo>
                      <a:pt x="6" y="0"/>
                      <a:pt x="4" y="1"/>
                      <a:pt x="3" y="1"/>
                    </a:cubicBezTo>
                    <a:lnTo>
                      <a:pt x="3" y="54"/>
                    </a:lnTo>
                    <a:cubicBezTo>
                      <a:pt x="3" y="56"/>
                      <a:pt x="0" y="57"/>
                      <a:pt x="0" y="59"/>
                    </a:cubicBezTo>
                    <a:cubicBezTo>
                      <a:pt x="0" y="60"/>
                      <a:pt x="2" y="62"/>
                      <a:pt x="2" y="63"/>
                    </a:cubicBezTo>
                    <a:lnTo>
                      <a:pt x="0" y="95"/>
                    </a:ln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7" name="Freeform 3060"/>
              <p:cNvSpPr>
                <a:spLocks noChangeAspect="1"/>
              </p:cNvSpPr>
              <p:nvPr/>
            </p:nvSpPr>
            <p:spPr bwMode="auto">
              <a:xfrm>
                <a:off x="5088" y="2676"/>
                <a:ext cx="12" cy="7"/>
              </a:xfrm>
              <a:custGeom>
                <a:avLst/>
                <a:gdLst>
                  <a:gd name="T0" fmla="*/ 1 w 10"/>
                  <a:gd name="T1" fmla="*/ 1 h 6"/>
                  <a:gd name="T2" fmla="*/ 11 w 10"/>
                  <a:gd name="T3" fmla="*/ 1 h 6"/>
                  <a:gd name="T4" fmla="*/ 11 w 10"/>
                  <a:gd name="T5" fmla="*/ 5 h 6"/>
                  <a:gd name="T6" fmla="*/ 1 w 10"/>
                  <a:gd name="T7" fmla="*/ 6 h 6"/>
                  <a:gd name="T8" fmla="*/ 1 w 10"/>
                  <a:gd name="T9" fmla="*/ 1 h 6"/>
                  <a:gd name="T10" fmla="*/ 0 60000 65536"/>
                  <a:gd name="T11" fmla="*/ 0 60000 65536"/>
                  <a:gd name="T12" fmla="*/ 0 60000 65536"/>
                  <a:gd name="T13" fmla="*/ 0 60000 65536"/>
                  <a:gd name="T14" fmla="*/ 0 60000 65536"/>
                  <a:gd name="T15" fmla="*/ 0 w 10"/>
                  <a:gd name="T16" fmla="*/ 0 h 6"/>
                  <a:gd name="T17" fmla="*/ 10 w 10"/>
                  <a:gd name="T18" fmla="*/ 6 h 6"/>
                </a:gdLst>
                <a:ahLst/>
                <a:cxnLst>
                  <a:cxn ang="T10">
                    <a:pos x="T0" y="T1"/>
                  </a:cxn>
                  <a:cxn ang="T11">
                    <a:pos x="T2" y="T3"/>
                  </a:cxn>
                  <a:cxn ang="T12">
                    <a:pos x="T4" y="T5"/>
                  </a:cxn>
                  <a:cxn ang="T13">
                    <a:pos x="T6" y="T7"/>
                  </a:cxn>
                  <a:cxn ang="T14">
                    <a:pos x="T8" y="T9"/>
                  </a:cxn>
                </a:cxnLst>
                <a:rect l="T15" t="T16" r="T17" b="T18"/>
                <a:pathLst>
                  <a:path w="10" h="6">
                    <a:moveTo>
                      <a:pt x="1" y="1"/>
                    </a:moveTo>
                    <a:cubicBezTo>
                      <a:pt x="3" y="0"/>
                      <a:pt x="6" y="1"/>
                      <a:pt x="9" y="1"/>
                    </a:cubicBezTo>
                    <a:cubicBezTo>
                      <a:pt x="9" y="2"/>
                      <a:pt x="10" y="3"/>
                      <a:pt x="9" y="4"/>
                    </a:cubicBezTo>
                    <a:cubicBezTo>
                      <a:pt x="7" y="5"/>
                      <a:pt x="4" y="6"/>
                      <a:pt x="1" y="5"/>
                    </a:cubicBezTo>
                    <a:cubicBezTo>
                      <a:pt x="0" y="5"/>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8" name="Freeform 3061"/>
              <p:cNvSpPr>
                <a:spLocks noChangeAspect="1"/>
              </p:cNvSpPr>
              <p:nvPr/>
            </p:nvSpPr>
            <p:spPr bwMode="auto">
              <a:xfrm>
                <a:off x="5113" y="2715"/>
                <a:ext cx="62" cy="38"/>
              </a:xfrm>
              <a:custGeom>
                <a:avLst/>
                <a:gdLst>
                  <a:gd name="T0" fmla="*/ 4 w 51"/>
                  <a:gd name="T1" fmla="*/ 23 h 31"/>
                  <a:gd name="T2" fmla="*/ 18 w 51"/>
                  <a:gd name="T3" fmla="*/ 25 h 31"/>
                  <a:gd name="T4" fmla="*/ 26 w 51"/>
                  <a:gd name="T5" fmla="*/ 23 h 31"/>
                  <a:gd name="T6" fmla="*/ 26 w 51"/>
                  <a:gd name="T7" fmla="*/ 18 h 31"/>
                  <a:gd name="T8" fmla="*/ 30 w 51"/>
                  <a:gd name="T9" fmla="*/ 23 h 31"/>
                  <a:gd name="T10" fmla="*/ 39 w 51"/>
                  <a:gd name="T11" fmla="*/ 22 h 31"/>
                  <a:gd name="T12" fmla="*/ 44 w 51"/>
                  <a:gd name="T13" fmla="*/ 13 h 31"/>
                  <a:gd name="T14" fmla="*/ 51 w 51"/>
                  <a:gd name="T15" fmla="*/ 13 h 31"/>
                  <a:gd name="T16" fmla="*/ 50 w 51"/>
                  <a:gd name="T17" fmla="*/ 4 h 31"/>
                  <a:gd name="T18" fmla="*/ 56 w 51"/>
                  <a:gd name="T19" fmla="*/ 2 h 31"/>
                  <a:gd name="T20" fmla="*/ 61 w 51"/>
                  <a:gd name="T21" fmla="*/ 1 h 31"/>
                  <a:gd name="T22" fmla="*/ 61 w 51"/>
                  <a:gd name="T23" fmla="*/ 11 h 31"/>
                  <a:gd name="T24" fmla="*/ 57 w 51"/>
                  <a:gd name="T25" fmla="*/ 15 h 31"/>
                  <a:gd name="T26" fmla="*/ 57 w 51"/>
                  <a:gd name="T27" fmla="*/ 21 h 31"/>
                  <a:gd name="T28" fmla="*/ 51 w 51"/>
                  <a:gd name="T29" fmla="*/ 27 h 31"/>
                  <a:gd name="T30" fmla="*/ 47 w 51"/>
                  <a:gd name="T31" fmla="*/ 27 h 31"/>
                  <a:gd name="T32" fmla="*/ 43 w 51"/>
                  <a:gd name="T33" fmla="*/ 32 h 31"/>
                  <a:gd name="T34" fmla="*/ 27 w 51"/>
                  <a:gd name="T35" fmla="*/ 37 h 31"/>
                  <a:gd name="T36" fmla="*/ 16 w 51"/>
                  <a:gd name="T37" fmla="*/ 37 h 31"/>
                  <a:gd name="T38" fmla="*/ 2 w 51"/>
                  <a:gd name="T39" fmla="*/ 29 h 31"/>
                  <a:gd name="T40" fmla="*/ 1 w 51"/>
                  <a:gd name="T41" fmla="*/ 26 h 31"/>
                  <a:gd name="T42" fmla="*/ 4 w 51"/>
                  <a:gd name="T43" fmla="*/ 23 h 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31"/>
                  <a:gd name="T68" fmla="*/ 51 w 51"/>
                  <a:gd name="T69" fmla="*/ 31 h 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31">
                    <a:moveTo>
                      <a:pt x="3" y="19"/>
                    </a:moveTo>
                    <a:cubicBezTo>
                      <a:pt x="7" y="19"/>
                      <a:pt x="11" y="20"/>
                      <a:pt x="15" y="20"/>
                    </a:cubicBezTo>
                    <a:cubicBezTo>
                      <a:pt x="17" y="20"/>
                      <a:pt x="19" y="20"/>
                      <a:pt x="21" y="19"/>
                    </a:cubicBezTo>
                    <a:cubicBezTo>
                      <a:pt x="21" y="18"/>
                      <a:pt x="20" y="15"/>
                      <a:pt x="21" y="15"/>
                    </a:cubicBezTo>
                    <a:cubicBezTo>
                      <a:pt x="23" y="16"/>
                      <a:pt x="23" y="19"/>
                      <a:pt x="25" y="19"/>
                    </a:cubicBezTo>
                    <a:cubicBezTo>
                      <a:pt x="28" y="20"/>
                      <a:pt x="30" y="19"/>
                      <a:pt x="32" y="18"/>
                    </a:cubicBezTo>
                    <a:cubicBezTo>
                      <a:pt x="35" y="16"/>
                      <a:pt x="34" y="13"/>
                      <a:pt x="36" y="11"/>
                    </a:cubicBezTo>
                    <a:cubicBezTo>
                      <a:pt x="38" y="10"/>
                      <a:pt x="41" y="12"/>
                      <a:pt x="42" y="11"/>
                    </a:cubicBezTo>
                    <a:cubicBezTo>
                      <a:pt x="43" y="8"/>
                      <a:pt x="39" y="5"/>
                      <a:pt x="41" y="3"/>
                    </a:cubicBezTo>
                    <a:cubicBezTo>
                      <a:pt x="41" y="2"/>
                      <a:pt x="44" y="3"/>
                      <a:pt x="46" y="2"/>
                    </a:cubicBezTo>
                    <a:cubicBezTo>
                      <a:pt x="47" y="2"/>
                      <a:pt x="49" y="0"/>
                      <a:pt x="50" y="1"/>
                    </a:cubicBezTo>
                    <a:cubicBezTo>
                      <a:pt x="51" y="3"/>
                      <a:pt x="50" y="6"/>
                      <a:pt x="50" y="9"/>
                    </a:cubicBezTo>
                    <a:cubicBezTo>
                      <a:pt x="49" y="10"/>
                      <a:pt x="47" y="11"/>
                      <a:pt x="47" y="12"/>
                    </a:cubicBezTo>
                    <a:cubicBezTo>
                      <a:pt x="46" y="14"/>
                      <a:pt x="48" y="16"/>
                      <a:pt x="47" y="17"/>
                    </a:cubicBezTo>
                    <a:cubicBezTo>
                      <a:pt x="46" y="19"/>
                      <a:pt x="44" y="21"/>
                      <a:pt x="42" y="22"/>
                    </a:cubicBezTo>
                    <a:cubicBezTo>
                      <a:pt x="41" y="23"/>
                      <a:pt x="40" y="21"/>
                      <a:pt x="39" y="22"/>
                    </a:cubicBezTo>
                    <a:cubicBezTo>
                      <a:pt x="38" y="23"/>
                      <a:pt x="37" y="25"/>
                      <a:pt x="35" y="26"/>
                    </a:cubicBezTo>
                    <a:cubicBezTo>
                      <a:pt x="31" y="28"/>
                      <a:pt x="27" y="29"/>
                      <a:pt x="22" y="30"/>
                    </a:cubicBezTo>
                    <a:cubicBezTo>
                      <a:pt x="19" y="31"/>
                      <a:pt x="16" y="31"/>
                      <a:pt x="13" y="30"/>
                    </a:cubicBezTo>
                    <a:cubicBezTo>
                      <a:pt x="9" y="29"/>
                      <a:pt x="5" y="26"/>
                      <a:pt x="2" y="24"/>
                    </a:cubicBezTo>
                    <a:cubicBezTo>
                      <a:pt x="1" y="23"/>
                      <a:pt x="0" y="22"/>
                      <a:pt x="1" y="21"/>
                    </a:cubicBezTo>
                    <a:cubicBezTo>
                      <a:pt x="1" y="20"/>
                      <a:pt x="2" y="19"/>
                      <a:pt x="3" y="1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59" name="Freeform 3062"/>
              <p:cNvSpPr>
                <a:spLocks noChangeAspect="1"/>
              </p:cNvSpPr>
              <p:nvPr/>
            </p:nvSpPr>
            <p:spPr bwMode="auto">
              <a:xfrm>
                <a:off x="5151" y="2685"/>
                <a:ext cx="34" cy="42"/>
              </a:xfrm>
              <a:custGeom>
                <a:avLst/>
                <a:gdLst>
                  <a:gd name="T0" fmla="*/ 34 w 29"/>
                  <a:gd name="T1" fmla="*/ 35 h 35"/>
                  <a:gd name="T2" fmla="*/ 32 w 29"/>
                  <a:gd name="T3" fmla="*/ 42 h 35"/>
                  <a:gd name="T4" fmla="*/ 28 w 29"/>
                  <a:gd name="T5" fmla="*/ 41 h 35"/>
                  <a:gd name="T6" fmla="*/ 27 w 29"/>
                  <a:gd name="T7" fmla="*/ 30 h 35"/>
                  <a:gd name="T8" fmla="*/ 20 w 29"/>
                  <a:gd name="T9" fmla="*/ 20 h 35"/>
                  <a:gd name="T10" fmla="*/ 11 w 29"/>
                  <a:gd name="T11" fmla="*/ 13 h 35"/>
                  <a:gd name="T12" fmla="*/ 1 w 29"/>
                  <a:gd name="T13" fmla="*/ 4 h 35"/>
                  <a:gd name="T14" fmla="*/ 2 w 29"/>
                  <a:gd name="T15" fmla="*/ 1 h 35"/>
                  <a:gd name="T16" fmla="*/ 13 w 29"/>
                  <a:gd name="T17" fmla="*/ 10 h 35"/>
                  <a:gd name="T18" fmla="*/ 20 w 29"/>
                  <a:gd name="T19" fmla="*/ 17 h 35"/>
                  <a:gd name="T20" fmla="*/ 26 w 29"/>
                  <a:gd name="T21" fmla="*/ 26 h 35"/>
                  <a:gd name="T22" fmla="*/ 30 w 29"/>
                  <a:gd name="T23" fmla="*/ 28 h 35"/>
                  <a:gd name="T24" fmla="*/ 34 w 29"/>
                  <a:gd name="T25" fmla="*/ 35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9"/>
                  <a:gd name="T40" fmla="*/ 0 h 35"/>
                  <a:gd name="T41" fmla="*/ 29 w 29"/>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9" h="35">
                    <a:moveTo>
                      <a:pt x="29" y="29"/>
                    </a:moveTo>
                    <a:cubicBezTo>
                      <a:pt x="29" y="31"/>
                      <a:pt x="28" y="33"/>
                      <a:pt x="27" y="35"/>
                    </a:cubicBezTo>
                    <a:cubicBezTo>
                      <a:pt x="26" y="35"/>
                      <a:pt x="24" y="34"/>
                      <a:pt x="24" y="34"/>
                    </a:cubicBezTo>
                    <a:cubicBezTo>
                      <a:pt x="23" y="31"/>
                      <a:pt x="24" y="28"/>
                      <a:pt x="23" y="25"/>
                    </a:cubicBezTo>
                    <a:cubicBezTo>
                      <a:pt x="22" y="22"/>
                      <a:pt x="19" y="19"/>
                      <a:pt x="17" y="17"/>
                    </a:cubicBezTo>
                    <a:cubicBezTo>
                      <a:pt x="15" y="14"/>
                      <a:pt x="12" y="13"/>
                      <a:pt x="9" y="11"/>
                    </a:cubicBezTo>
                    <a:cubicBezTo>
                      <a:pt x="6" y="8"/>
                      <a:pt x="3" y="6"/>
                      <a:pt x="1" y="3"/>
                    </a:cubicBezTo>
                    <a:cubicBezTo>
                      <a:pt x="0" y="2"/>
                      <a:pt x="1" y="0"/>
                      <a:pt x="2" y="1"/>
                    </a:cubicBezTo>
                    <a:cubicBezTo>
                      <a:pt x="5" y="2"/>
                      <a:pt x="8" y="5"/>
                      <a:pt x="11" y="8"/>
                    </a:cubicBezTo>
                    <a:cubicBezTo>
                      <a:pt x="13" y="10"/>
                      <a:pt x="15" y="11"/>
                      <a:pt x="17" y="14"/>
                    </a:cubicBezTo>
                    <a:cubicBezTo>
                      <a:pt x="19" y="16"/>
                      <a:pt x="20" y="19"/>
                      <a:pt x="22" y="22"/>
                    </a:cubicBezTo>
                    <a:cubicBezTo>
                      <a:pt x="23" y="23"/>
                      <a:pt x="25" y="22"/>
                      <a:pt x="26" y="23"/>
                    </a:cubicBezTo>
                    <a:cubicBezTo>
                      <a:pt x="27" y="25"/>
                      <a:pt x="29" y="27"/>
                      <a:pt x="29" y="2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0" name="Freeform 3063"/>
              <p:cNvSpPr>
                <a:spLocks noChangeAspect="1"/>
              </p:cNvSpPr>
              <p:nvPr/>
            </p:nvSpPr>
            <p:spPr bwMode="auto">
              <a:xfrm>
                <a:off x="5209" y="2738"/>
                <a:ext cx="18" cy="24"/>
              </a:xfrm>
              <a:custGeom>
                <a:avLst/>
                <a:gdLst>
                  <a:gd name="T0" fmla="*/ 1 w 15"/>
                  <a:gd name="T1" fmla="*/ 2 h 20"/>
                  <a:gd name="T2" fmla="*/ 1 w 15"/>
                  <a:gd name="T3" fmla="*/ 8 h 20"/>
                  <a:gd name="T4" fmla="*/ 7 w 15"/>
                  <a:gd name="T5" fmla="*/ 16 h 20"/>
                  <a:gd name="T6" fmla="*/ 7 w 15"/>
                  <a:gd name="T7" fmla="*/ 22 h 20"/>
                  <a:gd name="T8" fmla="*/ 14 w 15"/>
                  <a:gd name="T9" fmla="*/ 23 h 20"/>
                  <a:gd name="T10" fmla="*/ 17 w 15"/>
                  <a:gd name="T11" fmla="*/ 17 h 20"/>
                  <a:gd name="T12" fmla="*/ 10 w 15"/>
                  <a:gd name="T13" fmla="*/ 11 h 20"/>
                  <a:gd name="T14" fmla="*/ 6 w 15"/>
                  <a:gd name="T15" fmla="*/ 5 h 20"/>
                  <a:gd name="T16" fmla="*/ 1 w 15"/>
                  <a:gd name="T17" fmla="*/ 2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0"/>
                  <a:gd name="T29" fmla="*/ 15 w 15"/>
                  <a:gd name="T30" fmla="*/ 20 h 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0">
                    <a:moveTo>
                      <a:pt x="1" y="2"/>
                    </a:moveTo>
                    <a:cubicBezTo>
                      <a:pt x="0" y="3"/>
                      <a:pt x="0" y="6"/>
                      <a:pt x="1" y="7"/>
                    </a:cubicBezTo>
                    <a:cubicBezTo>
                      <a:pt x="2" y="10"/>
                      <a:pt x="5" y="11"/>
                      <a:pt x="6" y="13"/>
                    </a:cubicBezTo>
                    <a:cubicBezTo>
                      <a:pt x="7" y="15"/>
                      <a:pt x="5" y="17"/>
                      <a:pt x="6" y="18"/>
                    </a:cubicBezTo>
                    <a:cubicBezTo>
                      <a:pt x="7" y="20"/>
                      <a:pt x="10" y="20"/>
                      <a:pt x="12" y="19"/>
                    </a:cubicBezTo>
                    <a:cubicBezTo>
                      <a:pt x="14" y="18"/>
                      <a:pt x="15" y="15"/>
                      <a:pt x="14" y="14"/>
                    </a:cubicBezTo>
                    <a:cubicBezTo>
                      <a:pt x="13" y="11"/>
                      <a:pt x="10" y="10"/>
                      <a:pt x="8" y="9"/>
                    </a:cubicBezTo>
                    <a:cubicBezTo>
                      <a:pt x="7" y="7"/>
                      <a:pt x="6" y="5"/>
                      <a:pt x="5" y="4"/>
                    </a:cubicBezTo>
                    <a:cubicBezTo>
                      <a:pt x="5" y="4"/>
                      <a:pt x="2" y="0"/>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1" name="Freeform 3064"/>
              <p:cNvSpPr>
                <a:spLocks noChangeAspect="1"/>
              </p:cNvSpPr>
              <p:nvPr/>
            </p:nvSpPr>
            <p:spPr bwMode="auto">
              <a:xfrm>
                <a:off x="5235" y="2760"/>
                <a:ext cx="14" cy="14"/>
              </a:xfrm>
              <a:custGeom>
                <a:avLst/>
                <a:gdLst>
                  <a:gd name="T0" fmla="*/ 2 w 12"/>
                  <a:gd name="T1" fmla="*/ 0 h 12"/>
                  <a:gd name="T2" fmla="*/ 1 w 12"/>
                  <a:gd name="T3" fmla="*/ 1 h 12"/>
                  <a:gd name="T4" fmla="*/ 7 w 12"/>
                  <a:gd name="T5" fmla="*/ 11 h 12"/>
                  <a:gd name="T6" fmla="*/ 13 w 12"/>
                  <a:gd name="T7" fmla="*/ 13 h 12"/>
                  <a:gd name="T8" fmla="*/ 11 w 12"/>
                  <a:gd name="T9" fmla="*/ 6 h 12"/>
                  <a:gd name="T10" fmla="*/ 2 w 12"/>
                  <a:gd name="T11" fmla="*/ 0 h 12"/>
                  <a:gd name="T12" fmla="*/ 0 60000 65536"/>
                  <a:gd name="T13" fmla="*/ 0 60000 65536"/>
                  <a:gd name="T14" fmla="*/ 0 60000 65536"/>
                  <a:gd name="T15" fmla="*/ 0 60000 65536"/>
                  <a:gd name="T16" fmla="*/ 0 60000 65536"/>
                  <a:gd name="T17" fmla="*/ 0 60000 65536"/>
                  <a:gd name="T18" fmla="*/ 0 w 12"/>
                  <a:gd name="T19" fmla="*/ 0 h 12"/>
                  <a:gd name="T20" fmla="*/ 12 w 12"/>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2" h="12">
                    <a:moveTo>
                      <a:pt x="2" y="0"/>
                    </a:moveTo>
                    <a:cubicBezTo>
                      <a:pt x="2" y="0"/>
                      <a:pt x="0" y="1"/>
                      <a:pt x="1" y="1"/>
                    </a:cubicBezTo>
                    <a:cubicBezTo>
                      <a:pt x="2" y="4"/>
                      <a:pt x="4" y="7"/>
                      <a:pt x="6" y="9"/>
                    </a:cubicBezTo>
                    <a:cubicBezTo>
                      <a:pt x="7" y="10"/>
                      <a:pt x="10" y="12"/>
                      <a:pt x="11" y="11"/>
                    </a:cubicBezTo>
                    <a:cubicBezTo>
                      <a:pt x="12" y="9"/>
                      <a:pt x="11" y="6"/>
                      <a:pt x="9" y="5"/>
                    </a:cubicBezTo>
                    <a:cubicBezTo>
                      <a:pt x="7" y="3"/>
                      <a:pt x="5" y="1"/>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2" name="Freeform 3065"/>
              <p:cNvSpPr>
                <a:spLocks noChangeAspect="1"/>
              </p:cNvSpPr>
              <p:nvPr/>
            </p:nvSpPr>
            <p:spPr bwMode="auto">
              <a:xfrm>
                <a:off x="5264" y="2777"/>
                <a:ext cx="22" cy="15"/>
              </a:xfrm>
              <a:custGeom>
                <a:avLst/>
                <a:gdLst>
                  <a:gd name="T0" fmla="*/ 3 w 19"/>
                  <a:gd name="T1" fmla="*/ 0 h 13"/>
                  <a:gd name="T2" fmla="*/ 0 w 19"/>
                  <a:gd name="T3" fmla="*/ 1 h 13"/>
                  <a:gd name="T4" fmla="*/ 3 w 19"/>
                  <a:gd name="T5" fmla="*/ 7 h 13"/>
                  <a:gd name="T6" fmla="*/ 13 w 19"/>
                  <a:gd name="T7" fmla="*/ 13 h 13"/>
                  <a:gd name="T8" fmla="*/ 20 w 19"/>
                  <a:gd name="T9" fmla="*/ 15 h 13"/>
                  <a:gd name="T10" fmla="*/ 21 w 19"/>
                  <a:gd name="T11" fmla="*/ 12 h 13"/>
                  <a:gd name="T12" fmla="*/ 15 w 19"/>
                  <a:gd name="T13" fmla="*/ 7 h 13"/>
                  <a:gd name="T14" fmla="*/ 7 w 19"/>
                  <a:gd name="T15" fmla="*/ 5 h 13"/>
                  <a:gd name="T16" fmla="*/ 3 w 19"/>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3"/>
                  <a:gd name="T29" fmla="*/ 19 w 19"/>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3">
                    <a:moveTo>
                      <a:pt x="3" y="0"/>
                    </a:moveTo>
                    <a:cubicBezTo>
                      <a:pt x="2" y="0"/>
                      <a:pt x="0" y="0"/>
                      <a:pt x="0" y="1"/>
                    </a:cubicBezTo>
                    <a:cubicBezTo>
                      <a:pt x="0" y="3"/>
                      <a:pt x="2" y="4"/>
                      <a:pt x="3" y="6"/>
                    </a:cubicBezTo>
                    <a:cubicBezTo>
                      <a:pt x="6" y="8"/>
                      <a:pt x="8" y="9"/>
                      <a:pt x="11" y="11"/>
                    </a:cubicBezTo>
                    <a:cubicBezTo>
                      <a:pt x="13" y="12"/>
                      <a:pt x="15" y="13"/>
                      <a:pt x="17" y="13"/>
                    </a:cubicBezTo>
                    <a:cubicBezTo>
                      <a:pt x="18" y="13"/>
                      <a:pt x="19" y="11"/>
                      <a:pt x="18" y="10"/>
                    </a:cubicBezTo>
                    <a:cubicBezTo>
                      <a:pt x="17" y="8"/>
                      <a:pt x="15" y="7"/>
                      <a:pt x="13" y="6"/>
                    </a:cubicBezTo>
                    <a:cubicBezTo>
                      <a:pt x="11" y="5"/>
                      <a:pt x="8" y="5"/>
                      <a:pt x="6" y="4"/>
                    </a:cubicBezTo>
                    <a:cubicBezTo>
                      <a:pt x="5" y="3"/>
                      <a:pt x="4" y="1"/>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3" name="Freeform 3066"/>
              <p:cNvSpPr>
                <a:spLocks noChangeAspect="1"/>
              </p:cNvSpPr>
              <p:nvPr/>
            </p:nvSpPr>
            <p:spPr bwMode="auto">
              <a:xfrm>
                <a:off x="5296" y="2788"/>
                <a:ext cx="13" cy="25"/>
              </a:xfrm>
              <a:custGeom>
                <a:avLst/>
                <a:gdLst>
                  <a:gd name="T0" fmla="*/ 5 w 11"/>
                  <a:gd name="T1" fmla="*/ 1 h 21"/>
                  <a:gd name="T2" fmla="*/ 1 w 11"/>
                  <a:gd name="T3" fmla="*/ 1 h 21"/>
                  <a:gd name="T4" fmla="*/ 2 w 11"/>
                  <a:gd name="T5" fmla="*/ 6 h 21"/>
                  <a:gd name="T6" fmla="*/ 4 w 11"/>
                  <a:gd name="T7" fmla="*/ 15 h 21"/>
                  <a:gd name="T8" fmla="*/ 11 w 11"/>
                  <a:gd name="T9" fmla="*/ 25 h 21"/>
                  <a:gd name="T10" fmla="*/ 11 w 11"/>
                  <a:gd name="T11" fmla="*/ 17 h 21"/>
                  <a:gd name="T12" fmla="*/ 6 w 11"/>
                  <a:gd name="T13" fmla="*/ 10 h 21"/>
                  <a:gd name="T14" fmla="*/ 6 w 11"/>
                  <a:gd name="T15" fmla="*/ 5 h 21"/>
                  <a:gd name="T16" fmla="*/ 5 w 11"/>
                  <a:gd name="T17" fmla="*/ 1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21"/>
                  <a:gd name="T29" fmla="*/ 11 w 11"/>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21">
                    <a:moveTo>
                      <a:pt x="4" y="1"/>
                    </a:moveTo>
                    <a:cubicBezTo>
                      <a:pt x="3" y="0"/>
                      <a:pt x="1" y="0"/>
                      <a:pt x="1" y="1"/>
                    </a:cubicBezTo>
                    <a:cubicBezTo>
                      <a:pt x="0" y="2"/>
                      <a:pt x="2" y="4"/>
                      <a:pt x="2" y="5"/>
                    </a:cubicBezTo>
                    <a:cubicBezTo>
                      <a:pt x="2" y="8"/>
                      <a:pt x="2" y="11"/>
                      <a:pt x="3" y="13"/>
                    </a:cubicBezTo>
                    <a:cubicBezTo>
                      <a:pt x="4" y="16"/>
                      <a:pt x="6" y="20"/>
                      <a:pt x="9" y="21"/>
                    </a:cubicBezTo>
                    <a:cubicBezTo>
                      <a:pt x="11" y="21"/>
                      <a:pt x="10" y="16"/>
                      <a:pt x="9" y="14"/>
                    </a:cubicBezTo>
                    <a:cubicBezTo>
                      <a:pt x="9" y="12"/>
                      <a:pt x="6" y="10"/>
                      <a:pt x="5" y="8"/>
                    </a:cubicBezTo>
                    <a:cubicBezTo>
                      <a:pt x="5" y="6"/>
                      <a:pt x="6" y="5"/>
                      <a:pt x="5" y="4"/>
                    </a:cubicBezTo>
                    <a:cubicBezTo>
                      <a:pt x="5" y="3"/>
                      <a:pt x="5" y="1"/>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4" name="Freeform 3067"/>
              <p:cNvSpPr>
                <a:spLocks noChangeAspect="1"/>
              </p:cNvSpPr>
              <p:nvPr/>
            </p:nvSpPr>
            <p:spPr bwMode="auto">
              <a:xfrm>
                <a:off x="5306" y="2824"/>
                <a:ext cx="15" cy="10"/>
              </a:xfrm>
              <a:custGeom>
                <a:avLst/>
                <a:gdLst>
                  <a:gd name="T0" fmla="*/ 3 w 13"/>
                  <a:gd name="T1" fmla="*/ 0 h 9"/>
                  <a:gd name="T2" fmla="*/ 0 w 13"/>
                  <a:gd name="T3" fmla="*/ 2 h 9"/>
                  <a:gd name="T4" fmla="*/ 3 w 13"/>
                  <a:gd name="T5" fmla="*/ 4 h 9"/>
                  <a:gd name="T6" fmla="*/ 8 w 13"/>
                  <a:gd name="T7" fmla="*/ 9 h 9"/>
                  <a:gd name="T8" fmla="*/ 13 w 13"/>
                  <a:gd name="T9" fmla="*/ 10 h 9"/>
                  <a:gd name="T10" fmla="*/ 15 w 13"/>
                  <a:gd name="T11" fmla="*/ 8 h 9"/>
                  <a:gd name="T12" fmla="*/ 13 w 13"/>
                  <a:gd name="T13" fmla="*/ 4 h 9"/>
                  <a:gd name="T14" fmla="*/ 7 w 13"/>
                  <a:gd name="T15" fmla="*/ 2 h 9"/>
                  <a:gd name="T16" fmla="*/ 3 w 13"/>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3" y="0"/>
                    </a:moveTo>
                    <a:cubicBezTo>
                      <a:pt x="2" y="0"/>
                      <a:pt x="0" y="1"/>
                      <a:pt x="0" y="2"/>
                    </a:cubicBezTo>
                    <a:cubicBezTo>
                      <a:pt x="0" y="3"/>
                      <a:pt x="2" y="3"/>
                      <a:pt x="3" y="4"/>
                    </a:cubicBezTo>
                    <a:cubicBezTo>
                      <a:pt x="5" y="5"/>
                      <a:pt x="6" y="7"/>
                      <a:pt x="7" y="8"/>
                    </a:cubicBezTo>
                    <a:cubicBezTo>
                      <a:pt x="9" y="9"/>
                      <a:pt x="10" y="9"/>
                      <a:pt x="11" y="9"/>
                    </a:cubicBezTo>
                    <a:cubicBezTo>
                      <a:pt x="12" y="9"/>
                      <a:pt x="13" y="8"/>
                      <a:pt x="13" y="7"/>
                    </a:cubicBezTo>
                    <a:cubicBezTo>
                      <a:pt x="13" y="6"/>
                      <a:pt x="12" y="5"/>
                      <a:pt x="11" y="4"/>
                    </a:cubicBezTo>
                    <a:cubicBezTo>
                      <a:pt x="9" y="3"/>
                      <a:pt x="8" y="3"/>
                      <a:pt x="6" y="2"/>
                    </a:cubicBezTo>
                    <a:cubicBezTo>
                      <a:pt x="5" y="1"/>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5" name="Freeform 3068"/>
              <p:cNvSpPr>
                <a:spLocks noChangeAspect="1"/>
              </p:cNvSpPr>
              <p:nvPr/>
            </p:nvSpPr>
            <p:spPr bwMode="auto">
              <a:xfrm>
                <a:off x="5244" y="2783"/>
                <a:ext cx="10" cy="9"/>
              </a:xfrm>
              <a:custGeom>
                <a:avLst/>
                <a:gdLst>
                  <a:gd name="T0" fmla="*/ 7 w 8"/>
                  <a:gd name="T1" fmla="*/ 1 h 8"/>
                  <a:gd name="T2" fmla="*/ 4 w 8"/>
                  <a:gd name="T3" fmla="*/ 1 h 8"/>
                  <a:gd name="T4" fmla="*/ 1 w 8"/>
                  <a:gd name="T5" fmla="*/ 6 h 8"/>
                  <a:gd name="T6" fmla="*/ 7 w 8"/>
                  <a:gd name="T7" fmla="*/ 9 h 8"/>
                  <a:gd name="T8" fmla="*/ 10 w 8"/>
                  <a:gd name="T9" fmla="*/ 8 h 8"/>
                  <a:gd name="T10" fmla="*/ 7 w 8"/>
                  <a:gd name="T11" fmla="*/ 3 h 8"/>
                  <a:gd name="T12" fmla="*/ 7 w 8"/>
                  <a:gd name="T13" fmla="*/ 1 h 8"/>
                  <a:gd name="T14" fmla="*/ 0 60000 65536"/>
                  <a:gd name="T15" fmla="*/ 0 60000 65536"/>
                  <a:gd name="T16" fmla="*/ 0 60000 65536"/>
                  <a:gd name="T17" fmla="*/ 0 60000 65536"/>
                  <a:gd name="T18" fmla="*/ 0 60000 65536"/>
                  <a:gd name="T19" fmla="*/ 0 60000 65536"/>
                  <a:gd name="T20" fmla="*/ 0 60000 65536"/>
                  <a:gd name="T21" fmla="*/ 0 w 8"/>
                  <a:gd name="T22" fmla="*/ 0 h 8"/>
                  <a:gd name="T23" fmla="*/ 8 w 8"/>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8">
                    <a:moveTo>
                      <a:pt x="6" y="1"/>
                    </a:moveTo>
                    <a:cubicBezTo>
                      <a:pt x="5" y="0"/>
                      <a:pt x="4" y="0"/>
                      <a:pt x="3" y="1"/>
                    </a:cubicBezTo>
                    <a:cubicBezTo>
                      <a:pt x="2" y="2"/>
                      <a:pt x="0" y="4"/>
                      <a:pt x="1" y="5"/>
                    </a:cubicBezTo>
                    <a:cubicBezTo>
                      <a:pt x="1" y="7"/>
                      <a:pt x="4" y="7"/>
                      <a:pt x="6" y="8"/>
                    </a:cubicBezTo>
                    <a:cubicBezTo>
                      <a:pt x="6" y="8"/>
                      <a:pt x="8" y="8"/>
                      <a:pt x="8" y="7"/>
                    </a:cubicBezTo>
                    <a:cubicBezTo>
                      <a:pt x="8" y="6"/>
                      <a:pt x="6" y="5"/>
                      <a:pt x="6" y="3"/>
                    </a:cubicBezTo>
                    <a:cubicBezTo>
                      <a:pt x="6" y="3"/>
                      <a:pt x="6" y="1"/>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6" name="Freeform 3069"/>
              <p:cNvSpPr>
                <a:spLocks noChangeAspect="1"/>
              </p:cNvSpPr>
              <p:nvPr/>
            </p:nvSpPr>
            <p:spPr bwMode="auto">
              <a:xfrm>
                <a:off x="5280" y="2808"/>
                <a:ext cx="20" cy="11"/>
              </a:xfrm>
              <a:custGeom>
                <a:avLst/>
                <a:gdLst>
                  <a:gd name="T0" fmla="*/ 4 w 16"/>
                  <a:gd name="T1" fmla="*/ 0 h 9"/>
                  <a:gd name="T2" fmla="*/ 0 w 16"/>
                  <a:gd name="T3" fmla="*/ 1 h 9"/>
                  <a:gd name="T4" fmla="*/ 1 w 16"/>
                  <a:gd name="T5" fmla="*/ 7 h 9"/>
                  <a:gd name="T6" fmla="*/ 14 w 16"/>
                  <a:gd name="T7" fmla="*/ 10 h 9"/>
                  <a:gd name="T8" fmla="*/ 19 w 16"/>
                  <a:gd name="T9" fmla="*/ 10 h 9"/>
                  <a:gd name="T10" fmla="*/ 17 w 16"/>
                  <a:gd name="T11" fmla="*/ 6 h 9"/>
                  <a:gd name="T12" fmla="*/ 14 w 16"/>
                  <a:gd name="T13" fmla="*/ 1 h 9"/>
                  <a:gd name="T14" fmla="*/ 7 w 16"/>
                  <a:gd name="T15" fmla="*/ 1 h 9"/>
                  <a:gd name="T16" fmla="*/ 4 w 16"/>
                  <a:gd name="T17" fmla="*/ 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
                  <a:gd name="T29" fmla="*/ 16 w 1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
                    <a:moveTo>
                      <a:pt x="3" y="0"/>
                    </a:moveTo>
                    <a:cubicBezTo>
                      <a:pt x="2" y="0"/>
                      <a:pt x="1" y="0"/>
                      <a:pt x="0" y="1"/>
                    </a:cubicBezTo>
                    <a:cubicBezTo>
                      <a:pt x="0" y="2"/>
                      <a:pt x="0" y="5"/>
                      <a:pt x="1" y="6"/>
                    </a:cubicBezTo>
                    <a:cubicBezTo>
                      <a:pt x="4" y="8"/>
                      <a:pt x="7" y="7"/>
                      <a:pt x="11" y="8"/>
                    </a:cubicBezTo>
                    <a:cubicBezTo>
                      <a:pt x="12" y="8"/>
                      <a:pt x="14" y="9"/>
                      <a:pt x="15" y="8"/>
                    </a:cubicBezTo>
                    <a:cubicBezTo>
                      <a:pt x="16" y="8"/>
                      <a:pt x="15" y="6"/>
                      <a:pt x="14" y="5"/>
                    </a:cubicBezTo>
                    <a:cubicBezTo>
                      <a:pt x="13" y="4"/>
                      <a:pt x="12" y="2"/>
                      <a:pt x="11" y="1"/>
                    </a:cubicBezTo>
                    <a:cubicBezTo>
                      <a:pt x="9" y="0"/>
                      <a:pt x="8" y="1"/>
                      <a:pt x="6" y="1"/>
                    </a:cubicBezTo>
                    <a:cubicBezTo>
                      <a:pt x="5" y="1"/>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7" name="Freeform 3070"/>
              <p:cNvSpPr>
                <a:spLocks noChangeAspect="1"/>
              </p:cNvSpPr>
              <p:nvPr/>
            </p:nvSpPr>
            <p:spPr bwMode="auto">
              <a:xfrm>
                <a:off x="5282" y="2848"/>
                <a:ext cx="13" cy="4"/>
              </a:xfrm>
              <a:custGeom>
                <a:avLst/>
                <a:gdLst>
                  <a:gd name="T0" fmla="*/ 2 w 11"/>
                  <a:gd name="T1" fmla="*/ 0 h 4"/>
                  <a:gd name="T2" fmla="*/ 1 w 11"/>
                  <a:gd name="T3" fmla="*/ 2 h 4"/>
                  <a:gd name="T4" fmla="*/ 12 w 11"/>
                  <a:gd name="T5" fmla="*/ 4 h 4"/>
                  <a:gd name="T6" fmla="*/ 12 w 11"/>
                  <a:gd name="T7" fmla="*/ 2 h 4"/>
                  <a:gd name="T8" fmla="*/ 2 w 11"/>
                  <a:gd name="T9" fmla="*/ 0 h 4"/>
                  <a:gd name="T10" fmla="*/ 0 60000 65536"/>
                  <a:gd name="T11" fmla="*/ 0 60000 65536"/>
                  <a:gd name="T12" fmla="*/ 0 60000 65536"/>
                  <a:gd name="T13" fmla="*/ 0 60000 65536"/>
                  <a:gd name="T14" fmla="*/ 0 60000 65536"/>
                  <a:gd name="T15" fmla="*/ 0 w 11"/>
                  <a:gd name="T16" fmla="*/ 0 h 4"/>
                  <a:gd name="T17" fmla="*/ 11 w 11"/>
                  <a:gd name="T18" fmla="*/ 4 h 4"/>
                </a:gdLst>
                <a:ahLst/>
                <a:cxnLst>
                  <a:cxn ang="T10">
                    <a:pos x="T0" y="T1"/>
                  </a:cxn>
                  <a:cxn ang="T11">
                    <a:pos x="T2" y="T3"/>
                  </a:cxn>
                  <a:cxn ang="T12">
                    <a:pos x="T4" y="T5"/>
                  </a:cxn>
                  <a:cxn ang="T13">
                    <a:pos x="T6" y="T7"/>
                  </a:cxn>
                  <a:cxn ang="T14">
                    <a:pos x="T8" y="T9"/>
                  </a:cxn>
                </a:cxnLst>
                <a:rect l="T15" t="T16" r="T17" b="T18"/>
                <a:pathLst>
                  <a:path w="11" h="4">
                    <a:moveTo>
                      <a:pt x="2" y="0"/>
                    </a:moveTo>
                    <a:cubicBezTo>
                      <a:pt x="1" y="0"/>
                      <a:pt x="0" y="2"/>
                      <a:pt x="1" y="2"/>
                    </a:cubicBezTo>
                    <a:cubicBezTo>
                      <a:pt x="4" y="3"/>
                      <a:pt x="7" y="4"/>
                      <a:pt x="10" y="4"/>
                    </a:cubicBezTo>
                    <a:cubicBezTo>
                      <a:pt x="11" y="4"/>
                      <a:pt x="11" y="2"/>
                      <a:pt x="10" y="2"/>
                    </a:cubicBezTo>
                    <a:cubicBezTo>
                      <a:pt x="7" y="0"/>
                      <a:pt x="5"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8" name="Freeform 3071"/>
              <p:cNvSpPr>
                <a:spLocks noChangeAspect="1"/>
              </p:cNvSpPr>
              <p:nvPr/>
            </p:nvSpPr>
            <p:spPr bwMode="auto">
              <a:xfrm>
                <a:off x="4667" y="2321"/>
                <a:ext cx="72" cy="105"/>
              </a:xfrm>
              <a:custGeom>
                <a:avLst/>
                <a:gdLst>
                  <a:gd name="T0" fmla="*/ 35 w 60"/>
                  <a:gd name="T1" fmla="*/ 1 h 88"/>
                  <a:gd name="T2" fmla="*/ 38 w 60"/>
                  <a:gd name="T3" fmla="*/ 6 h 88"/>
                  <a:gd name="T4" fmla="*/ 35 w 60"/>
                  <a:gd name="T5" fmla="*/ 17 h 88"/>
                  <a:gd name="T6" fmla="*/ 42 w 60"/>
                  <a:gd name="T7" fmla="*/ 27 h 88"/>
                  <a:gd name="T8" fmla="*/ 38 w 60"/>
                  <a:gd name="T9" fmla="*/ 43 h 88"/>
                  <a:gd name="T10" fmla="*/ 29 w 60"/>
                  <a:gd name="T11" fmla="*/ 54 h 88"/>
                  <a:gd name="T12" fmla="*/ 29 w 60"/>
                  <a:gd name="T13" fmla="*/ 61 h 88"/>
                  <a:gd name="T14" fmla="*/ 34 w 60"/>
                  <a:gd name="T15" fmla="*/ 70 h 88"/>
                  <a:gd name="T16" fmla="*/ 29 w 60"/>
                  <a:gd name="T17" fmla="*/ 76 h 88"/>
                  <a:gd name="T18" fmla="*/ 43 w 60"/>
                  <a:gd name="T19" fmla="*/ 85 h 88"/>
                  <a:gd name="T20" fmla="*/ 48 w 60"/>
                  <a:gd name="T21" fmla="*/ 79 h 88"/>
                  <a:gd name="T22" fmla="*/ 58 w 60"/>
                  <a:gd name="T23" fmla="*/ 89 h 88"/>
                  <a:gd name="T24" fmla="*/ 60 w 60"/>
                  <a:gd name="T25" fmla="*/ 82 h 88"/>
                  <a:gd name="T26" fmla="*/ 71 w 60"/>
                  <a:gd name="T27" fmla="*/ 86 h 88"/>
                  <a:gd name="T28" fmla="*/ 62 w 60"/>
                  <a:gd name="T29" fmla="*/ 89 h 88"/>
                  <a:gd name="T30" fmla="*/ 70 w 60"/>
                  <a:gd name="T31" fmla="*/ 99 h 88"/>
                  <a:gd name="T32" fmla="*/ 70 w 60"/>
                  <a:gd name="T33" fmla="*/ 105 h 88"/>
                  <a:gd name="T34" fmla="*/ 61 w 60"/>
                  <a:gd name="T35" fmla="*/ 99 h 88"/>
                  <a:gd name="T36" fmla="*/ 52 w 60"/>
                  <a:gd name="T37" fmla="*/ 91 h 88"/>
                  <a:gd name="T38" fmla="*/ 47 w 60"/>
                  <a:gd name="T39" fmla="*/ 86 h 88"/>
                  <a:gd name="T40" fmla="*/ 46 w 60"/>
                  <a:gd name="T41" fmla="*/ 88 h 88"/>
                  <a:gd name="T42" fmla="*/ 47 w 60"/>
                  <a:gd name="T43" fmla="*/ 94 h 88"/>
                  <a:gd name="T44" fmla="*/ 41 w 60"/>
                  <a:gd name="T45" fmla="*/ 88 h 88"/>
                  <a:gd name="T46" fmla="*/ 31 w 60"/>
                  <a:gd name="T47" fmla="*/ 85 h 88"/>
                  <a:gd name="T48" fmla="*/ 30 w 60"/>
                  <a:gd name="T49" fmla="*/ 87 h 88"/>
                  <a:gd name="T50" fmla="*/ 19 w 60"/>
                  <a:gd name="T51" fmla="*/ 85 h 88"/>
                  <a:gd name="T52" fmla="*/ 16 w 60"/>
                  <a:gd name="T53" fmla="*/ 80 h 88"/>
                  <a:gd name="T54" fmla="*/ 20 w 60"/>
                  <a:gd name="T55" fmla="*/ 78 h 88"/>
                  <a:gd name="T56" fmla="*/ 28 w 60"/>
                  <a:gd name="T57" fmla="*/ 78 h 88"/>
                  <a:gd name="T58" fmla="*/ 19 w 60"/>
                  <a:gd name="T59" fmla="*/ 72 h 88"/>
                  <a:gd name="T60" fmla="*/ 14 w 60"/>
                  <a:gd name="T61" fmla="*/ 70 h 88"/>
                  <a:gd name="T62" fmla="*/ 14 w 60"/>
                  <a:gd name="T63" fmla="*/ 76 h 88"/>
                  <a:gd name="T64" fmla="*/ 8 w 60"/>
                  <a:gd name="T65" fmla="*/ 72 h 88"/>
                  <a:gd name="T66" fmla="*/ 6 w 60"/>
                  <a:gd name="T67" fmla="*/ 63 h 88"/>
                  <a:gd name="T68" fmla="*/ 4 w 60"/>
                  <a:gd name="T69" fmla="*/ 58 h 88"/>
                  <a:gd name="T70" fmla="*/ 5 w 60"/>
                  <a:gd name="T71" fmla="*/ 51 h 88"/>
                  <a:gd name="T72" fmla="*/ 0 w 60"/>
                  <a:gd name="T73" fmla="*/ 45 h 88"/>
                  <a:gd name="T74" fmla="*/ 2 w 60"/>
                  <a:gd name="T75" fmla="*/ 39 h 88"/>
                  <a:gd name="T76" fmla="*/ 8 w 60"/>
                  <a:gd name="T77" fmla="*/ 47 h 88"/>
                  <a:gd name="T78" fmla="*/ 8 w 60"/>
                  <a:gd name="T79" fmla="*/ 33 h 88"/>
                  <a:gd name="T80" fmla="*/ 5 w 60"/>
                  <a:gd name="T81" fmla="*/ 19 h 88"/>
                  <a:gd name="T82" fmla="*/ 10 w 60"/>
                  <a:gd name="T83" fmla="*/ 2 h 88"/>
                  <a:gd name="T84" fmla="*/ 20 w 60"/>
                  <a:gd name="T85" fmla="*/ 4 h 88"/>
                  <a:gd name="T86" fmla="*/ 31 w 60"/>
                  <a:gd name="T87" fmla="*/ 7 h 88"/>
                  <a:gd name="T88" fmla="*/ 35 w 60"/>
                  <a:gd name="T89" fmla="*/ 1 h 8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0"/>
                  <a:gd name="T136" fmla="*/ 0 h 88"/>
                  <a:gd name="T137" fmla="*/ 60 w 60"/>
                  <a:gd name="T138" fmla="*/ 88 h 8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0" h="88">
                    <a:moveTo>
                      <a:pt x="29" y="1"/>
                    </a:moveTo>
                    <a:cubicBezTo>
                      <a:pt x="30" y="1"/>
                      <a:pt x="32" y="4"/>
                      <a:pt x="32" y="5"/>
                    </a:cubicBezTo>
                    <a:cubicBezTo>
                      <a:pt x="32" y="8"/>
                      <a:pt x="29" y="11"/>
                      <a:pt x="29" y="14"/>
                    </a:cubicBezTo>
                    <a:cubicBezTo>
                      <a:pt x="30" y="18"/>
                      <a:pt x="35" y="20"/>
                      <a:pt x="35" y="23"/>
                    </a:cubicBezTo>
                    <a:cubicBezTo>
                      <a:pt x="35" y="28"/>
                      <a:pt x="34" y="32"/>
                      <a:pt x="32" y="36"/>
                    </a:cubicBezTo>
                    <a:cubicBezTo>
                      <a:pt x="28" y="38"/>
                      <a:pt x="26" y="41"/>
                      <a:pt x="24" y="45"/>
                    </a:cubicBezTo>
                    <a:cubicBezTo>
                      <a:pt x="23" y="47"/>
                      <a:pt x="23" y="49"/>
                      <a:pt x="24" y="51"/>
                    </a:cubicBezTo>
                    <a:cubicBezTo>
                      <a:pt x="24" y="54"/>
                      <a:pt x="28" y="56"/>
                      <a:pt x="28" y="59"/>
                    </a:cubicBezTo>
                    <a:cubicBezTo>
                      <a:pt x="28" y="61"/>
                      <a:pt x="23" y="63"/>
                      <a:pt x="24" y="64"/>
                    </a:cubicBezTo>
                    <a:cubicBezTo>
                      <a:pt x="27" y="68"/>
                      <a:pt x="31" y="70"/>
                      <a:pt x="36" y="71"/>
                    </a:cubicBezTo>
                    <a:cubicBezTo>
                      <a:pt x="38" y="71"/>
                      <a:pt x="38" y="65"/>
                      <a:pt x="40" y="66"/>
                    </a:cubicBezTo>
                    <a:cubicBezTo>
                      <a:pt x="44" y="67"/>
                      <a:pt x="44" y="74"/>
                      <a:pt x="48" y="75"/>
                    </a:cubicBezTo>
                    <a:cubicBezTo>
                      <a:pt x="50" y="76"/>
                      <a:pt x="48" y="70"/>
                      <a:pt x="50" y="69"/>
                    </a:cubicBezTo>
                    <a:cubicBezTo>
                      <a:pt x="53" y="69"/>
                      <a:pt x="58" y="69"/>
                      <a:pt x="59" y="72"/>
                    </a:cubicBezTo>
                    <a:cubicBezTo>
                      <a:pt x="60" y="74"/>
                      <a:pt x="52" y="73"/>
                      <a:pt x="52" y="75"/>
                    </a:cubicBezTo>
                    <a:cubicBezTo>
                      <a:pt x="52" y="79"/>
                      <a:pt x="57" y="80"/>
                      <a:pt x="58" y="83"/>
                    </a:cubicBezTo>
                    <a:cubicBezTo>
                      <a:pt x="59" y="85"/>
                      <a:pt x="60" y="88"/>
                      <a:pt x="58" y="88"/>
                    </a:cubicBezTo>
                    <a:cubicBezTo>
                      <a:pt x="55" y="88"/>
                      <a:pt x="53" y="85"/>
                      <a:pt x="51" y="83"/>
                    </a:cubicBezTo>
                    <a:cubicBezTo>
                      <a:pt x="48" y="81"/>
                      <a:pt x="46" y="78"/>
                      <a:pt x="43" y="76"/>
                    </a:cubicBezTo>
                    <a:cubicBezTo>
                      <a:pt x="42" y="74"/>
                      <a:pt x="41" y="72"/>
                      <a:pt x="39" y="72"/>
                    </a:cubicBezTo>
                    <a:cubicBezTo>
                      <a:pt x="38" y="72"/>
                      <a:pt x="38" y="73"/>
                      <a:pt x="38" y="74"/>
                    </a:cubicBezTo>
                    <a:cubicBezTo>
                      <a:pt x="38" y="76"/>
                      <a:pt x="41" y="79"/>
                      <a:pt x="39" y="79"/>
                    </a:cubicBezTo>
                    <a:cubicBezTo>
                      <a:pt x="37" y="79"/>
                      <a:pt x="36" y="76"/>
                      <a:pt x="34" y="74"/>
                    </a:cubicBezTo>
                    <a:cubicBezTo>
                      <a:pt x="31" y="73"/>
                      <a:pt x="29" y="71"/>
                      <a:pt x="26" y="71"/>
                    </a:cubicBezTo>
                    <a:cubicBezTo>
                      <a:pt x="25" y="70"/>
                      <a:pt x="26" y="73"/>
                      <a:pt x="25" y="73"/>
                    </a:cubicBezTo>
                    <a:cubicBezTo>
                      <a:pt x="22" y="73"/>
                      <a:pt x="19" y="72"/>
                      <a:pt x="16" y="71"/>
                    </a:cubicBezTo>
                    <a:cubicBezTo>
                      <a:pt x="15" y="70"/>
                      <a:pt x="13" y="69"/>
                      <a:pt x="13" y="67"/>
                    </a:cubicBezTo>
                    <a:cubicBezTo>
                      <a:pt x="14" y="66"/>
                      <a:pt x="16" y="65"/>
                      <a:pt x="17" y="65"/>
                    </a:cubicBezTo>
                    <a:cubicBezTo>
                      <a:pt x="19" y="64"/>
                      <a:pt x="23" y="66"/>
                      <a:pt x="23" y="65"/>
                    </a:cubicBezTo>
                    <a:cubicBezTo>
                      <a:pt x="22" y="62"/>
                      <a:pt x="18" y="61"/>
                      <a:pt x="16" y="60"/>
                    </a:cubicBezTo>
                    <a:cubicBezTo>
                      <a:pt x="15" y="59"/>
                      <a:pt x="13" y="58"/>
                      <a:pt x="12" y="59"/>
                    </a:cubicBezTo>
                    <a:cubicBezTo>
                      <a:pt x="11" y="61"/>
                      <a:pt x="14" y="64"/>
                      <a:pt x="12" y="64"/>
                    </a:cubicBezTo>
                    <a:cubicBezTo>
                      <a:pt x="10" y="64"/>
                      <a:pt x="9" y="62"/>
                      <a:pt x="7" y="60"/>
                    </a:cubicBezTo>
                    <a:cubicBezTo>
                      <a:pt x="6" y="58"/>
                      <a:pt x="6" y="55"/>
                      <a:pt x="5" y="53"/>
                    </a:cubicBezTo>
                    <a:cubicBezTo>
                      <a:pt x="5" y="51"/>
                      <a:pt x="3" y="50"/>
                      <a:pt x="3" y="49"/>
                    </a:cubicBezTo>
                    <a:cubicBezTo>
                      <a:pt x="2" y="47"/>
                      <a:pt x="4" y="45"/>
                      <a:pt x="4" y="43"/>
                    </a:cubicBezTo>
                    <a:cubicBezTo>
                      <a:pt x="3" y="41"/>
                      <a:pt x="0" y="40"/>
                      <a:pt x="0" y="38"/>
                    </a:cubicBezTo>
                    <a:cubicBezTo>
                      <a:pt x="0" y="36"/>
                      <a:pt x="0" y="33"/>
                      <a:pt x="2" y="33"/>
                    </a:cubicBezTo>
                    <a:cubicBezTo>
                      <a:pt x="4" y="33"/>
                      <a:pt x="6" y="40"/>
                      <a:pt x="7" y="39"/>
                    </a:cubicBezTo>
                    <a:cubicBezTo>
                      <a:pt x="10" y="36"/>
                      <a:pt x="8" y="32"/>
                      <a:pt x="7" y="28"/>
                    </a:cubicBezTo>
                    <a:cubicBezTo>
                      <a:pt x="7" y="24"/>
                      <a:pt x="7" y="20"/>
                      <a:pt x="4" y="16"/>
                    </a:cubicBezTo>
                    <a:cubicBezTo>
                      <a:pt x="4" y="11"/>
                      <a:pt x="5" y="6"/>
                      <a:pt x="8" y="2"/>
                    </a:cubicBezTo>
                    <a:cubicBezTo>
                      <a:pt x="10" y="0"/>
                      <a:pt x="14" y="2"/>
                      <a:pt x="17" y="3"/>
                    </a:cubicBezTo>
                    <a:cubicBezTo>
                      <a:pt x="20" y="3"/>
                      <a:pt x="23" y="6"/>
                      <a:pt x="26" y="6"/>
                    </a:cubicBezTo>
                    <a:cubicBezTo>
                      <a:pt x="28" y="5"/>
                      <a:pt x="27" y="1"/>
                      <a:pt x="2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69" name="Freeform 3072"/>
              <p:cNvSpPr>
                <a:spLocks noChangeAspect="1"/>
              </p:cNvSpPr>
              <p:nvPr/>
            </p:nvSpPr>
            <p:spPr bwMode="auto">
              <a:xfrm>
                <a:off x="4678" y="2411"/>
                <a:ext cx="25" cy="25"/>
              </a:xfrm>
              <a:custGeom>
                <a:avLst/>
                <a:gdLst>
                  <a:gd name="T0" fmla="*/ 11 w 21"/>
                  <a:gd name="T1" fmla="*/ 1 h 21"/>
                  <a:gd name="T2" fmla="*/ 23 w 21"/>
                  <a:gd name="T3" fmla="*/ 6 h 21"/>
                  <a:gd name="T4" fmla="*/ 23 w 21"/>
                  <a:gd name="T5" fmla="*/ 10 h 21"/>
                  <a:gd name="T6" fmla="*/ 23 w 21"/>
                  <a:gd name="T7" fmla="*/ 23 h 21"/>
                  <a:gd name="T8" fmla="*/ 14 w 21"/>
                  <a:gd name="T9" fmla="*/ 23 h 21"/>
                  <a:gd name="T10" fmla="*/ 8 w 21"/>
                  <a:gd name="T11" fmla="*/ 8 h 21"/>
                  <a:gd name="T12" fmla="*/ 0 w 21"/>
                  <a:gd name="T13" fmla="*/ 5 h 21"/>
                  <a:gd name="T14" fmla="*/ 4 w 21"/>
                  <a:gd name="T15" fmla="*/ 1 h 21"/>
                  <a:gd name="T16" fmla="*/ 11 w 21"/>
                  <a:gd name="T17" fmla="*/ 1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21"/>
                  <a:gd name="T29" fmla="*/ 21 w 21"/>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21">
                    <a:moveTo>
                      <a:pt x="9" y="1"/>
                    </a:moveTo>
                    <a:cubicBezTo>
                      <a:pt x="12" y="2"/>
                      <a:pt x="16" y="3"/>
                      <a:pt x="19" y="5"/>
                    </a:cubicBezTo>
                    <a:cubicBezTo>
                      <a:pt x="20" y="5"/>
                      <a:pt x="19" y="7"/>
                      <a:pt x="19" y="8"/>
                    </a:cubicBezTo>
                    <a:cubicBezTo>
                      <a:pt x="19" y="12"/>
                      <a:pt x="21" y="16"/>
                      <a:pt x="19" y="19"/>
                    </a:cubicBezTo>
                    <a:cubicBezTo>
                      <a:pt x="18" y="21"/>
                      <a:pt x="14" y="20"/>
                      <a:pt x="12" y="19"/>
                    </a:cubicBezTo>
                    <a:cubicBezTo>
                      <a:pt x="9" y="16"/>
                      <a:pt x="9" y="11"/>
                      <a:pt x="7" y="7"/>
                    </a:cubicBezTo>
                    <a:cubicBezTo>
                      <a:pt x="5" y="5"/>
                      <a:pt x="2" y="6"/>
                      <a:pt x="0" y="4"/>
                    </a:cubicBezTo>
                    <a:cubicBezTo>
                      <a:pt x="0" y="3"/>
                      <a:pt x="2" y="1"/>
                      <a:pt x="3" y="1"/>
                    </a:cubicBezTo>
                    <a:cubicBezTo>
                      <a:pt x="5" y="0"/>
                      <a:pt x="7" y="1"/>
                      <a:pt x="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0" name="Freeform 3073"/>
              <p:cNvSpPr>
                <a:spLocks noChangeAspect="1"/>
              </p:cNvSpPr>
              <p:nvPr/>
            </p:nvSpPr>
            <p:spPr bwMode="auto">
              <a:xfrm>
                <a:off x="4741" y="2429"/>
                <a:ext cx="24" cy="26"/>
              </a:xfrm>
              <a:custGeom>
                <a:avLst/>
                <a:gdLst>
                  <a:gd name="T0" fmla="*/ 2 w 20"/>
                  <a:gd name="T1" fmla="*/ 0 h 22"/>
                  <a:gd name="T2" fmla="*/ 0 w 20"/>
                  <a:gd name="T3" fmla="*/ 2 h 22"/>
                  <a:gd name="T4" fmla="*/ 6 w 20"/>
                  <a:gd name="T5" fmla="*/ 12 h 22"/>
                  <a:gd name="T6" fmla="*/ 10 w 20"/>
                  <a:gd name="T7" fmla="*/ 13 h 22"/>
                  <a:gd name="T8" fmla="*/ 11 w 20"/>
                  <a:gd name="T9" fmla="*/ 20 h 22"/>
                  <a:gd name="T10" fmla="*/ 18 w 20"/>
                  <a:gd name="T11" fmla="*/ 24 h 22"/>
                  <a:gd name="T12" fmla="*/ 23 w 20"/>
                  <a:gd name="T13" fmla="*/ 25 h 22"/>
                  <a:gd name="T14" fmla="*/ 20 w 20"/>
                  <a:gd name="T15" fmla="*/ 20 h 22"/>
                  <a:gd name="T16" fmla="*/ 23 w 20"/>
                  <a:gd name="T17" fmla="*/ 18 h 22"/>
                  <a:gd name="T18" fmla="*/ 19 w 20"/>
                  <a:gd name="T19" fmla="*/ 12 h 22"/>
                  <a:gd name="T20" fmla="*/ 19 w 20"/>
                  <a:gd name="T21" fmla="*/ 5 h 22"/>
                  <a:gd name="T22" fmla="*/ 14 w 20"/>
                  <a:gd name="T23" fmla="*/ 0 h 22"/>
                  <a:gd name="T24" fmla="*/ 6 w 20"/>
                  <a:gd name="T25" fmla="*/ 0 h 22"/>
                  <a:gd name="T26" fmla="*/ 2 w 20"/>
                  <a:gd name="T27" fmla="*/ 0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22"/>
                  <a:gd name="T44" fmla="*/ 20 w 20"/>
                  <a:gd name="T45" fmla="*/ 22 h 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22">
                    <a:moveTo>
                      <a:pt x="2" y="0"/>
                    </a:moveTo>
                    <a:cubicBezTo>
                      <a:pt x="1" y="1"/>
                      <a:pt x="0" y="1"/>
                      <a:pt x="0" y="2"/>
                    </a:cubicBezTo>
                    <a:cubicBezTo>
                      <a:pt x="1" y="5"/>
                      <a:pt x="3" y="8"/>
                      <a:pt x="5" y="10"/>
                    </a:cubicBezTo>
                    <a:cubicBezTo>
                      <a:pt x="6" y="11"/>
                      <a:pt x="8" y="10"/>
                      <a:pt x="8" y="11"/>
                    </a:cubicBezTo>
                    <a:cubicBezTo>
                      <a:pt x="9" y="13"/>
                      <a:pt x="8" y="15"/>
                      <a:pt x="9" y="17"/>
                    </a:cubicBezTo>
                    <a:cubicBezTo>
                      <a:pt x="10" y="19"/>
                      <a:pt x="12" y="19"/>
                      <a:pt x="15" y="20"/>
                    </a:cubicBezTo>
                    <a:cubicBezTo>
                      <a:pt x="16" y="21"/>
                      <a:pt x="18" y="22"/>
                      <a:pt x="19" y="21"/>
                    </a:cubicBezTo>
                    <a:cubicBezTo>
                      <a:pt x="20" y="20"/>
                      <a:pt x="17" y="19"/>
                      <a:pt x="17" y="17"/>
                    </a:cubicBezTo>
                    <a:cubicBezTo>
                      <a:pt x="17" y="16"/>
                      <a:pt x="19" y="16"/>
                      <a:pt x="19" y="15"/>
                    </a:cubicBezTo>
                    <a:cubicBezTo>
                      <a:pt x="18" y="13"/>
                      <a:pt x="16" y="12"/>
                      <a:pt x="16" y="10"/>
                    </a:cubicBezTo>
                    <a:cubicBezTo>
                      <a:pt x="16" y="8"/>
                      <a:pt x="17" y="6"/>
                      <a:pt x="16" y="4"/>
                    </a:cubicBezTo>
                    <a:cubicBezTo>
                      <a:pt x="15" y="2"/>
                      <a:pt x="14" y="1"/>
                      <a:pt x="12" y="0"/>
                    </a:cubicBezTo>
                    <a:cubicBezTo>
                      <a:pt x="10" y="0"/>
                      <a:pt x="8" y="0"/>
                      <a:pt x="5" y="0"/>
                    </a:cubicBezTo>
                    <a:cubicBezTo>
                      <a:pt x="4" y="0"/>
                      <a:pt x="3"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1" name="Freeform 3074"/>
              <p:cNvSpPr>
                <a:spLocks noChangeAspect="1"/>
              </p:cNvSpPr>
              <p:nvPr/>
            </p:nvSpPr>
            <p:spPr bwMode="auto">
              <a:xfrm>
                <a:off x="4704" y="2438"/>
                <a:ext cx="23" cy="28"/>
              </a:xfrm>
              <a:custGeom>
                <a:avLst/>
                <a:gdLst>
                  <a:gd name="T0" fmla="*/ 4 w 19"/>
                  <a:gd name="T1" fmla="*/ 1 h 23"/>
                  <a:gd name="T2" fmla="*/ 1 w 19"/>
                  <a:gd name="T3" fmla="*/ 4 h 23"/>
                  <a:gd name="T4" fmla="*/ 7 w 19"/>
                  <a:gd name="T5" fmla="*/ 10 h 23"/>
                  <a:gd name="T6" fmla="*/ 2 w 19"/>
                  <a:gd name="T7" fmla="*/ 23 h 23"/>
                  <a:gd name="T8" fmla="*/ 2 w 19"/>
                  <a:gd name="T9" fmla="*/ 28 h 23"/>
                  <a:gd name="T10" fmla="*/ 8 w 19"/>
                  <a:gd name="T11" fmla="*/ 23 h 23"/>
                  <a:gd name="T12" fmla="*/ 15 w 19"/>
                  <a:gd name="T13" fmla="*/ 21 h 23"/>
                  <a:gd name="T14" fmla="*/ 16 w 19"/>
                  <a:gd name="T15" fmla="*/ 18 h 23"/>
                  <a:gd name="T16" fmla="*/ 22 w 19"/>
                  <a:gd name="T17" fmla="*/ 9 h 23"/>
                  <a:gd name="T18" fmla="*/ 19 w 19"/>
                  <a:gd name="T19" fmla="*/ 5 h 23"/>
                  <a:gd name="T20" fmla="*/ 15 w 19"/>
                  <a:gd name="T21" fmla="*/ 7 h 23"/>
                  <a:gd name="T22" fmla="*/ 8 w 19"/>
                  <a:gd name="T23" fmla="*/ 4 h 23"/>
                  <a:gd name="T24" fmla="*/ 4 w 19"/>
                  <a:gd name="T25" fmla="*/ 1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23"/>
                  <a:gd name="T41" fmla="*/ 19 w 19"/>
                  <a:gd name="T42" fmla="*/ 23 h 2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23">
                    <a:moveTo>
                      <a:pt x="3" y="1"/>
                    </a:moveTo>
                    <a:cubicBezTo>
                      <a:pt x="2" y="1"/>
                      <a:pt x="1" y="2"/>
                      <a:pt x="1" y="3"/>
                    </a:cubicBezTo>
                    <a:cubicBezTo>
                      <a:pt x="2" y="6"/>
                      <a:pt x="6" y="6"/>
                      <a:pt x="6" y="8"/>
                    </a:cubicBezTo>
                    <a:cubicBezTo>
                      <a:pt x="6" y="12"/>
                      <a:pt x="3" y="15"/>
                      <a:pt x="2" y="19"/>
                    </a:cubicBezTo>
                    <a:cubicBezTo>
                      <a:pt x="2" y="20"/>
                      <a:pt x="0" y="23"/>
                      <a:pt x="2" y="23"/>
                    </a:cubicBezTo>
                    <a:cubicBezTo>
                      <a:pt x="4" y="23"/>
                      <a:pt x="5" y="20"/>
                      <a:pt x="7" y="19"/>
                    </a:cubicBezTo>
                    <a:cubicBezTo>
                      <a:pt x="9" y="18"/>
                      <a:pt x="11" y="18"/>
                      <a:pt x="12" y="17"/>
                    </a:cubicBezTo>
                    <a:cubicBezTo>
                      <a:pt x="13" y="17"/>
                      <a:pt x="12" y="15"/>
                      <a:pt x="13" y="15"/>
                    </a:cubicBezTo>
                    <a:cubicBezTo>
                      <a:pt x="14" y="12"/>
                      <a:pt x="17" y="10"/>
                      <a:pt x="18" y="7"/>
                    </a:cubicBezTo>
                    <a:cubicBezTo>
                      <a:pt x="19" y="6"/>
                      <a:pt x="17" y="4"/>
                      <a:pt x="16" y="4"/>
                    </a:cubicBezTo>
                    <a:cubicBezTo>
                      <a:pt x="15" y="3"/>
                      <a:pt x="13" y="6"/>
                      <a:pt x="12" y="6"/>
                    </a:cubicBezTo>
                    <a:cubicBezTo>
                      <a:pt x="10" y="6"/>
                      <a:pt x="9" y="3"/>
                      <a:pt x="7" y="3"/>
                    </a:cubicBezTo>
                    <a:cubicBezTo>
                      <a:pt x="6" y="2"/>
                      <a:pt x="4"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2" name="Freeform 3075"/>
              <p:cNvSpPr>
                <a:spLocks noChangeAspect="1"/>
              </p:cNvSpPr>
              <p:nvPr/>
            </p:nvSpPr>
            <p:spPr bwMode="auto">
              <a:xfrm>
                <a:off x="4722" y="2431"/>
                <a:ext cx="17" cy="11"/>
              </a:xfrm>
              <a:custGeom>
                <a:avLst/>
                <a:gdLst>
                  <a:gd name="T0" fmla="*/ 5 w 14"/>
                  <a:gd name="T1" fmla="*/ 2 h 9"/>
                  <a:gd name="T2" fmla="*/ 5 w 14"/>
                  <a:gd name="T3" fmla="*/ 2 h 9"/>
                  <a:gd name="T4" fmla="*/ 9 w 14"/>
                  <a:gd name="T5" fmla="*/ 5 h 9"/>
                  <a:gd name="T6" fmla="*/ 16 w 14"/>
                  <a:gd name="T7" fmla="*/ 11 h 9"/>
                  <a:gd name="T8" fmla="*/ 17 w 14"/>
                  <a:gd name="T9" fmla="*/ 10 h 9"/>
                  <a:gd name="T10" fmla="*/ 15 w 14"/>
                  <a:gd name="T11" fmla="*/ 4 h 9"/>
                  <a:gd name="T12" fmla="*/ 7 w 14"/>
                  <a:gd name="T13" fmla="*/ 0 h 9"/>
                  <a:gd name="T14" fmla="*/ 4 w 14"/>
                  <a:gd name="T15" fmla="*/ 1 h 9"/>
                  <a:gd name="T16" fmla="*/ 1 w 14"/>
                  <a:gd name="T17" fmla="*/ 4 h 9"/>
                  <a:gd name="T18" fmla="*/ 5 w 14"/>
                  <a:gd name="T19" fmla="*/ 2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4"/>
                  <a:gd name="T31" fmla="*/ 0 h 9"/>
                  <a:gd name="T32" fmla="*/ 14 w 14"/>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4" h="9">
                    <a:moveTo>
                      <a:pt x="4" y="2"/>
                    </a:moveTo>
                    <a:cubicBezTo>
                      <a:pt x="4" y="2"/>
                      <a:pt x="4" y="2"/>
                      <a:pt x="4" y="2"/>
                    </a:cubicBezTo>
                    <a:cubicBezTo>
                      <a:pt x="5" y="3"/>
                      <a:pt x="6" y="3"/>
                      <a:pt x="7" y="4"/>
                    </a:cubicBezTo>
                    <a:cubicBezTo>
                      <a:pt x="9" y="6"/>
                      <a:pt x="10" y="8"/>
                      <a:pt x="13" y="9"/>
                    </a:cubicBezTo>
                    <a:cubicBezTo>
                      <a:pt x="13" y="9"/>
                      <a:pt x="14" y="8"/>
                      <a:pt x="14" y="8"/>
                    </a:cubicBezTo>
                    <a:cubicBezTo>
                      <a:pt x="13" y="6"/>
                      <a:pt x="13" y="5"/>
                      <a:pt x="12" y="3"/>
                    </a:cubicBezTo>
                    <a:cubicBezTo>
                      <a:pt x="10" y="2"/>
                      <a:pt x="8" y="1"/>
                      <a:pt x="6" y="0"/>
                    </a:cubicBezTo>
                    <a:cubicBezTo>
                      <a:pt x="5" y="0"/>
                      <a:pt x="4" y="0"/>
                      <a:pt x="3" y="1"/>
                    </a:cubicBezTo>
                    <a:cubicBezTo>
                      <a:pt x="2" y="1"/>
                      <a:pt x="0" y="2"/>
                      <a:pt x="1" y="3"/>
                    </a:cubicBezTo>
                    <a:cubicBezTo>
                      <a:pt x="1" y="4"/>
                      <a:pt x="3" y="3"/>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3" name="Freeform 3076"/>
              <p:cNvSpPr>
                <a:spLocks noChangeAspect="1"/>
              </p:cNvSpPr>
              <p:nvPr/>
            </p:nvSpPr>
            <p:spPr bwMode="auto">
              <a:xfrm>
                <a:off x="4714" y="2455"/>
                <a:ext cx="17" cy="34"/>
              </a:xfrm>
              <a:custGeom>
                <a:avLst/>
                <a:gdLst>
                  <a:gd name="T0" fmla="*/ 16 w 14"/>
                  <a:gd name="T1" fmla="*/ 2 h 28"/>
                  <a:gd name="T2" fmla="*/ 12 w 14"/>
                  <a:gd name="T3" fmla="*/ 0 h 28"/>
                  <a:gd name="T4" fmla="*/ 9 w 14"/>
                  <a:gd name="T5" fmla="*/ 4 h 28"/>
                  <a:gd name="T6" fmla="*/ 9 w 14"/>
                  <a:gd name="T7" fmla="*/ 17 h 28"/>
                  <a:gd name="T8" fmla="*/ 1 w 14"/>
                  <a:gd name="T9" fmla="*/ 19 h 28"/>
                  <a:gd name="T10" fmla="*/ 4 w 14"/>
                  <a:gd name="T11" fmla="*/ 28 h 28"/>
                  <a:gd name="T12" fmla="*/ 10 w 14"/>
                  <a:gd name="T13" fmla="*/ 34 h 28"/>
                  <a:gd name="T14" fmla="*/ 15 w 14"/>
                  <a:gd name="T15" fmla="*/ 30 h 28"/>
                  <a:gd name="T16" fmla="*/ 11 w 14"/>
                  <a:gd name="T17" fmla="*/ 22 h 28"/>
                  <a:gd name="T18" fmla="*/ 16 w 14"/>
                  <a:gd name="T19" fmla="*/ 5 h 28"/>
                  <a:gd name="T20" fmla="*/ 16 w 14"/>
                  <a:gd name="T21" fmla="*/ 2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
                  <a:gd name="T34" fmla="*/ 0 h 28"/>
                  <a:gd name="T35" fmla="*/ 14 w 1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 h="28">
                    <a:moveTo>
                      <a:pt x="13" y="2"/>
                    </a:moveTo>
                    <a:cubicBezTo>
                      <a:pt x="13" y="1"/>
                      <a:pt x="11" y="0"/>
                      <a:pt x="10" y="0"/>
                    </a:cubicBezTo>
                    <a:cubicBezTo>
                      <a:pt x="9" y="1"/>
                      <a:pt x="7" y="2"/>
                      <a:pt x="7" y="3"/>
                    </a:cubicBezTo>
                    <a:cubicBezTo>
                      <a:pt x="6" y="7"/>
                      <a:pt x="9" y="11"/>
                      <a:pt x="7" y="14"/>
                    </a:cubicBezTo>
                    <a:cubicBezTo>
                      <a:pt x="6" y="16"/>
                      <a:pt x="2" y="14"/>
                      <a:pt x="1" y="16"/>
                    </a:cubicBezTo>
                    <a:cubicBezTo>
                      <a:pt x="0" y="19"/>
                      <a:pt x="1" y="21"/>
                      <a:pt x="3" y="23"/>
                    </a:cubicBezTo>
                    <a:cubicBezTo>
                      <a:pt x="6" y="22"/>
                      <a:pt x="8" y="24"/>
                      <a:pt x="8" y="28"/>
                    </a:cubicBezTo>
                    <a:cubicBezTo>
                      <a:pt x="10" y="28"/>
                      <a:pt x="12" y="26"/>
                      <a:pt x="12" y="25"/>
                    </a:cubicBezTo>
                    <a:cubicBezTo>
                      <a:pt x="13" y="22"/>
                      <a:pt x="9" y="21"/>
                      <a:pt x="9" y="18"/>
                    </a:cubicBezTo>
                    <a:cubicBezTo>
                      <a:pt x="10" y="13"/>
                      <a:pt x="12" y="9"/>
                      <a:pt x="13" y="4"/>
                    </a:cubicBezTo>
                    <a:cubicBezTo>
                      <a:pt x="14" y="3"/>
                      <a:pt x="14" y="2"/>
                      <a:pt x="1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4" name="Freeform 3077"/>
              <p:cNvSpPr>
                <a:spLocks noChangeAspect="1"/>
              </p:cNvSpPr>
              <p:nvPr/>
            </p:nvSpPr>
            <p:spPr bwMode="auto">
              <a:xfrm>
                <a:off x="4729" y="2449"/>
                <a:ext cx="11" cy="34"/>
              </a:xfrm>
              <a:custGeom>
                <a:avLst/>
                <a:gdLst>
                  <a:gd name="T0" fmla="*/ 7 w 9"/>
                  <a:gd name="T1" fmla="*/ 1 h 28"/>
                  <a:gd name="T2" fmla="*/ 10 w 9"/>
                  <a:gd name="T3" fmla="*/ 2 h 28"/>
                  <a:gd name="T4" fmla="*/ 10 w 9"/>
                  <a:gd name="T5" fmla="*/ 18 h 28"/>
                  <a:gd name="T6" fmla="*/ 5 w 9"/>
                  <a:gd name="T7" fmla="*/ 23 h 28"/>
                  <a:gd name="T8" fmla="*/ 2 w 9"/>
                  <a:gd name="T9" fmla="*/ 33 h 28"/>
                  <a:gd name="T10" fmla="*/ 0 w 9"/>
                  <a:gd name="T11" fmla="*/ 32 h 28"/>
                  <a:gd name="T12" fmla="*/ 6 w 9"/>
                  <a:gd name="T13" fmla="*/ 15 h 28"/>
                  <a:gd name="T14" fmla="*/ 7 w 9"/>
                  <a:gd name="T15" fmla="*/ 1 h 28"/>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8"/>
                  <a:gd name="T26" fmla="*/ 9 w 9"/>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8">
                    <a:moveTo>
                      <a:pt x="6" y="1"/>
                    </a:moveTo>
                    <a:cubicBezTo>
                      <a:pt x="6" y="0"/>
                      <a:pt x="8" y="1"/>
                      <a:pt x="8" y="2"/>
                    </a:cubicBezTo>
                    <a:cubicBezTo>
                      <a:pt x="9" y="6"/>
                      <a:pt x="9" y="11"/>
                      <a:pt x="8" y="15"/>
                    </a:cubicBezTo>
                    <a:cubicBezTo>
                      <a:pt x="8" y="17"/>
                      <a:pt x="5" y="18"/>
                      <a:pt x="4" y="19"/>
                    </a:cubicBezTo>
                    <a:cubicBezTo>
                      <a:pt x="3" y="22"/>
                      <a:pt x="3" y="25"/>
                      <a:pt x="2" y="27"/>
                    </a:cubicBezTo>
                    <a:cubicBezTo>
                      <a:pt x="2" y="28"/>
                      <a:pt x="0" y="27"/>
                      <a:pt x="0" y="26"/>
                    </a:cubicBezTo>
                    <a:cubicBezTo>
                      <a:pt x="1" y="21"/>
                      <a:pt x="3" y="17"/>
                      <a:pt x="5" y="12"/>
                    </a:cubicBezTo>
                    <a:cubicBezTo>
                      <a:pt x="5" y="8"/>
                      <a:pt x="5" y="4"/>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5" name="Freeform 3078"/>
              <p:cNvSpPr>
                <a:spLocks noChangeAspect="1"/>
              </p:cNvSpPr>
              <p:nvPr/>
            </p:nvSpPr>
            <p:spPr bwMode="auto">
              <a:xfrm>
                <a:off x="4741" y="2448"/>
                <a:ext cx="17" cy="26"/>
              </a:xfrm>
              <a:custGeom>
                <a:avLst/>
                <a:gdLst>
                  <a:gd name="T0" fmla="*/ 2 w 14"/>
                  <a:gd name="T1" fmla="*/ 0 h 22"/>
                  <a:gd name="T2" fmla="*/ 1 w 14"/>
                  <a:gd name="T3" fmla="*/ 1 h 22"/>
                  <a:gd name="T4" fmla="*/ 1 w 14"/>
                  <a:gd name="T5" fmla="*/ 9 h 22"/>
                  <a:gd name="T6" fmla="*/ 5 w 14"/>
                  <a:gd name="T7" fmla="*/ 11 h 22"/>
                  <a:gd name="T8" fmla="*/ 6 w 14"/>
                  <a:gd name="T9" fmla="*/ 7 h 22"/>
                  <a:gd name="T10" fmla="*/ 7 w 14"/>
                  <a:gd name="T11" fmla="*/ 9 h 22"/>
                  <a:gd name="T12" fmla="*/ 9 w 14"/>
                  <a:gd name="T13" fmla="*/ 21 h 22"/>
                  <a:gd name="T14" fmla="*/ 15 w 14"/>
                  <a:gd name="T15" fmla="*/ 25 h 22"/>
                  <a:gd name="T16" fmla="*/ 15 w 14"/>
                  <a:gd name="T17" fmla="*/ 19 h 22"/>
                  <a:gd name="T18" fmla="*/ 17 w 14"/>
                  <a:gd name="T19" fmla="*/ 18 h 22"/>
                  <a:gd name="T20" fmla="*/ 12 w 14"/>
                  <a:gd name="T21" fmla="*/ 12 h 22"/>
                  <a:gd name="T22" fmla="*/ 11 w 14"/>
                  <a:gd name="T23" fmla="*/ 4 h 22"/>
                  <a:gd name="T24" fmla="*/ 10 w 14"/>
                  <a:gd name="T25" fmla="*/ 0 h 22"/>
                  <a:gd name="T26" fmla="*/ 2 w 14"/>
                  <a:gd name="T27" fmla="*/ 0 h 2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
                  <a:gd name="T43" fmla="*/ 0 h 22"/>
                  <a:gd name="T44" fmla="*/ 14 w 14"/>
                  <a:gd name="T45" fmla="*/ 22 h 2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 h="22">
                    <a:moveTo>
                      <a:pt x="2" y="0"/>
                    </a:moveTo>
                    <a:cubicBezTo>
                      <a:pt x="2" y="0"/>
                      <a:pt x="1" y="0"/>
                      <a:pt x="1" y="1"/>
                    </a:cubicBezTo>
                    <a:cubicBezTo>
                      <a:pt x="0" y="3"/>
                      <a:pt x="0" y="6"/>
                      <a:pt x="1" y="8"/>
                    </a:cubicBezTo>
                    <a:cubicBezTo>
                      <a:pt x="1" y="9"/>
                      <a:pt x="3" y="9"/>
                      <a:pt x="4" y="9"/>
                    </a:cubicBezTo>
                    <a:cubicBezTo>
                      <a:pt x="5" y="8"/>
                      <a:pt x="4" y="6"/>
                      <a:pt x="5" y="6"/>
                    </a:cubicBezTo>
                    <a:cubicBezTo>
                      <a:pt x="6" y="6"/>
                      <a:pt x="6" y="7"/>
                      <a:pt x="6" y="8"/>
                    </a:cubicBezTo>
                    <a:cubicBezTo>
                      <a:pt x="7" y="11"/>
                      <a:pt x="6" y="15"/>
                      <a:pt x="7" y="18"/>
                    </a:cubicBezTo>
                    <a:cubicBezTo>
                      <a:pt x="8" y="20"/>
                      <a:pt x="11" y="22"/>
                      <a:pt x="12" y="21"/>
                    </a:cubicBezTo>
                    <a:cubicBezTo>
                      <a:pt x="14" y="21"/>
                      <a:pt x="11" y="18"/>
                      <a:pt x="12" y="16"/>
                    </a:cubicBezTo>
                    <a:cubicBezTo>
                      <a:pt x="12" y="15"/>
                      <a:pt x="14" y="16"/>
                      <a:pt x="14" y="15"/>
                    </a:cubicBezTo>
                    <a:cubicBezTo>
                      <a:pt x="13" y="13"/>
                      <a:pt x="11" y="12"/>
                      <a:pt x="10" y="10"/>
                    </a:cubicBezTo>
                    <a:cubicBezTo>
                      <a:pt x="9" y="7"/>
                      <a:pt x="9" y="5"/>
                      <a:pt x="9" y="3"/>
                    </a:cubicBezTo>
                    <a:cubicBezTo>
                      <a:pt x="9" y="2"/>
                      <a:pt x="9" y="1"/>
                      <a:pt x="8" y="0"/>
                    </a:cubicBezTo>
                    <a:cubicBezTo>
                      <a:pt x="6" y="0"/>
                      <a:pt x="4"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6" name="Freeform 3079"/>
              <p:cNvSpPr>
                <a:spLocks noChangeAspect="1"/>
              </p:cNvSpPr>
              <p:nvPr/>
            </p:nvSpPr>
            <p:spPr bwMode="auto">
              <a:xfrm>
                <a:off x="4737" y="2469"/>
                <a:ext cx="10" cy="11"/>
              </a:xfrm>
              <a:custGeom>
                <a:avLst/>
                <a:gdLst>
                  <a:gd name="T0" fmla="*/ 6 w 9"/>
                  <a:gd name="T1" fmla="*/ 1 h 9"/>
                  <a:gd name="T2" fmla="*/ 9 w 9"/>
                  <a:gd name="T3" fmla="*/ 2 h 9"/>
                  <a:gd name="T4" fmla="*/ 9 w 9"/>
                  <a:gd name="T5" fmla="*/ 9 h 9"/>
                  <a:gd name="T6" fmla="*/ 1 w 9"/>
                  <a:gd name="T7" fmla="*/ 11 h 9"/>
                  <a:gd name="T8" fmla="*/ 1 w 9"/>
                  <a:gd name="T9" fmla="*/ 9 h 9"/>
                  <a:gd name="T10" fmla="*/ 6 w 9"/>
                  <a:gd name="T11" fmla="*/ 1 h 9"/>
                  <a:gd name="T12" fmla="*/ 0 60000 65536"/>
                  <a:gd name="T13" fmla="*/ 0 60000 65536"/>
                  <a:gd name="T14" fmla="*/ 0 60000 65536"/>
                  <a:gd name="T15" fmla="*/ 0 60000 65536"/>
                  <a:gd name="T16" fmla="*/ 0 60000 65536"/>
                  <a:gd name="T17" fmla="*/ 0 60000 65536"/>
                  <a:gd name="T18" fmla="*/ 0 w 9"/>
                  <a:gd name="T19" fmla="*/ 0 h 9"/>
                  <a:gd name="T20" fmla="*/ 9 w 9"/>
                  <a:gd name="T21" fmla="*/ 9 h 9"/>
                </a:gdLst>
                <a:ahLst/>
                <a:cxnLst>
                  <a:cxn ang="T12">
                    <a:pos x="T0" y="T1"/>
                  </a:cxn>
                  <a:cxn ang="T13">
                    <a:pos x="T2" y="T3"/>
                  </a:cxn>
                  <a:cxn ang="T14">
                    <a:pos x="T4" y="T5"/>
                  </a:cxn>
                  <a:cxn ang="T15">
                    <a:pos x="T6" y="T7"/>
                  </a:cxn>
                  <a:cxn ang="T16">
                    <a:pos x="T8" y="T9"/>
                  </a:cxn>
                  <a:cxn ang="T17">
                    <a:pos x="T10" y="T11"/>
                  </a:cxn>
                </a:cxnLst>
                <a:rect l="T18" t="T19" r="T20" b="T21"/>
                <a:pathLst>
                  <a:path w="9" h="9">
                    <a:moveTo>
                      <a:pt x="5" y="1"/>
                    </a:moveTo>
                    <a:cubicBezTo>
                      <a:pt x="6" y="0"/>
                      <a:pt x="7" y="1"/>
                      <a:pt x="8" y="2"/>
                    </a:cubicBezTo>
                    <a:cubicBezTo>
                      <a:pt x="9" y="4"/>
                      <a:pt x="9" y="6"/>
                      <a:pt x="8" y="7"/>
                    </a:cubicBezTo>
                    <a:cubicBezTo>
                      <a:pt x="6" y="9"/>
                      <a:pt x="3" y="9"/>
                      <a:pt x="1" y="9"/>
                    </a:cubicBezTo>
                    <a:cubicBezTo>
                      <a:pt x="0" y="9"/>
                      <a:pt x="0" y="7"/>
                      <a:pt x="1" y="7"/>
                    </a:cubicBezTo>
                    <a:cubicBezTo>
                      <a:pt x="2" y="5"/>
                      <a:pt x="3" y="2"/>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7" name="Freeform 3080"/>
              <p:cNvSpPr>
                <a:spLocks noChangeAspect="1"/>
              </p:cNvSpPr>
              <p:nvPr/>
            </p:nvSpPr>
            <p:spPr bwMode="auto">
              <a:xfrm>
                <a:off x="4637" y="2448"/>
                <a:ext cx="37" cy="54"/>
              </a:xfrm>
              <a:custGeom>
                <a:avLst/>
                <a:gdLst>
                  <a:gd name="T0" fmla="*/ 33 w 31"/>
                  <a:gd name="T1" fmla="*/ 1 h 45"/>
                  <a:gd name="T2" fmla="*/ 30 w 31"/>
                  <a:gd name="T3" fmla="*/ 1 h 45"/>
                  <a:gd name="T4" fmla="*/ 30 w 31"/>
                  <a:gd name="T5" fmla="*/ 7 h 45"/>
                  <a:gd name="T6" fmla="*/ 31 w 31"/>
                  <a:gd name="T7" fmla="*/ 13 h 45"/>
                  <a:gd name="T8" fmla="*/ 29 w 31"/>
                  <a:gd name="T9" fmla="*/ 12 h 45"/>
                  <a:gd name="T10" fmla="*/ 29 w 31"/>
                  <a:gd name="T11" fmla="*/ 16 h 45"/>
                  <a:gd name="T12" fmla="*/ 24 w 31"/>
                  <a:gd name="T13" fmla="*/ 20 h 45"/>
                  <a:gd name="T14" fmla="*/ 21 w 31"/>
                  <a:gd name="T15" fmla="*/ 23 h 45"/>
                  <a:gd name="T16" fmla="*/ 17 w 31"/>
                  <a:gd name="T17" fmla="*/ 31 h 45"/>
                  <a:gd name="T18" fmla="*/ 10 w 31"/>
                  <a:gd name="T19" fmla="*/ 38 h 45"/>
                  <a:gd name="T20" fmla="*/ 1 w 31"/>
                  <a:gd name="T21" fmla="*/ 49 h 45"/>
                  <a:gd name="T22" fmla="*/ 1 w 31"/>
                  <a:gd name="T23" fmla="*/ 53 h 45"/>
                  <a:gd name="T24" fmla="*/ 6 w 31"/>
                  <a:gd name="T25" fmla="*/ 50 h 45"/>
                  <a:gd name="T26" fmla="*/ 16 w 31"/>
                  <a:gd name="T27" fmla="*/ 41 h 45"/>
                  <a:gd name="T28" fmla="*/ 19 w 31"/>
                  <a:gd name="T29" fmla="*/ 32 h 45"/>
                  <a:gd name="T30" fmla="*/ 21 w 31"/>
                  <a:gd name="T31" fmla="*/ 28 h 45"/>
                  <a:gd name="T32" fmla="*/ 29 w 31"/>
                  <a:gd name="T33" fmla="*/ 24 h 45"/>
                  <a:gd name="T34" fmla="*/ 31 w 31"/>
                  <a:gd name="T35" fmla="*/ 20 h 45"/>
                  <a:gd name="T36" fmla="*/ 36 w 31"/>
                  <a:gd name="T37" fmla="*/ 20 h 45"/>
                  <a:gd name="T38" fmla="*/ 36 w 31"/>
                  <a:gd name="T39" fmla="*/ 16 h 45"/>
                  <a:gd name="T40" fmla="*/ 32 w 31"/>
                  <a:gd name="T41" fmla="*/ 10 h 45"/>
                  <a:gd name="T42" fmla="*/ 33 w 31"/>
                  <a:gd name="T43" fmla="*/ 5 h 45"/>
                  <a:gd name="T44" fmla="*/ 33 w 31"/>
                  <a:gd name="T45" fmla="*/ 1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1"/>
                  <a:gd name="T70" fmla="*/ 0 h 45"/>
                  <a:gd name="T71" fmla="*/ 31 w 3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1" h="45">
                    <a:moveTo>
                      <a:pt x="28" y="1"/>
                    </a:moveTo>
                    <a:cubicBezTo>
                      <a:pt x="28" y="0"/>
                      <a:pt x="26" y="0"/>
                      <a:pt x="25" y="1"/>
                    </a:cubicBezTo>
                    <a:cubicBezTo>
                      <a:pt x="25" y="3"/>
                      <a:pt x="25" y="5"/>
                      <a:pt x="25" y="6"/>
                    </a:cubicBezTo>
                    <a:cubicBezTo>
                      <a:pt x="25" y="8"/>
                      <a:pt x="26" y="10"/>
                      <a:pt x="26" y="11"/>
                    </a:cubicBezTo>
                    <a:cubicBezTo>
                      <a:pt x="26" y="12"/>
                      <a:pt x="24" y="10"/>
                      <a:pt x="24" y="10"/>
                    </a:cubicBezTo>
                    <a:cubicBezTo>
                      <a:pt x="23" y="11"/>
                      <a:pt x="24" y="12"/>
                      <a:pt x="24" y="13"/>
                    </a:cubicBezTo>
                    <a:cubicBezTo>
                      <a:pt x="23" y="14"/>
                      <a:pt x="22" y="16"/>
                      <a:pt x="20" y="17"/>
                    </a:cubicBezTo>
                    <a:cubicBezTo>
                      <a:pt x="20" y="18"/>
                      <a:pt x="18" y="18"/>
                      <a:pt x="18" y="19"/>
                    </a:cubicBezTo>
                    <a:cubicBezTo>
                      <a:pt x="16" y="21"/>
                      <a:pt x="15" y="24"/>
                      <a:pt x="14" y="26"/>
                    </a:cubicBezTo>
                    <a:cubicBezTo>
                      <a:pt x="12" y="28"/>
                      <a:pt x="10" y="30"/>
                      <a:pt x="8" y="32"/>
                    </a:cubicBezTo>
                    <a:cubicBezTo>
                      <a:pt x="6" y="35"/>
                      <a:pt x="3" y="38"/>
                      <a:pt x="1" y="41"/>
                    </a:cubicBezTo>
                    <a:cubicBezTo>
                      <a:pt x="0" y="42"/>
                      <a:pt x="0" y="44"/>
                      <a:pt x="1" y="44"/>
                    </a:cubicBezTo>
                    <a:cubicBezTo>
                      <a:pt x="3" y="45"/>
                      <a:pt x="4" y="43"/>
                      <a:pt x="5" y="42"/>
                    </a:cubicBezTo>
                    <a:cubicBezTo>
                      <a:pt x="8" y="40"/>
                      <a:pt x="11" y="37"/>
                      <a:pt x="13" y="34"/>
                    </a:cubicBezTo>
                    <a:cubicBezTo>
                      <a:pt x="14" y="32"/>
                      <a:pt x="15" y="29"/>
                      <a:pt x="16" y="27"/>
                    </a:cubicBezTo>
                    <a:cubicBezTo>
                      <a:pt x="17" y="25"/>
                      <a:pt x="17" y="24"/>
                      <a:pt x="18" y="23"/>
                    </a:cubicBezTo>
                    <a:cubicBezTo>
                      <a:pt x="20" y="21"/>
                      <a:pt x="22" y="21"/>
                      <a:pt x="24" y="20"/>
                    </a:cubicBezTo>
                    <a:cubicBezTo>
                      <a:pt x="25" y="19"/>
                      <a:pt x="25" y="17"/>
                      <a:pt x="26" y="17"/>
                    </a:cubicBezTo>
                    <a:cubicBezTo>
                      <a:pt x="27" y="16"/>
                      <a:pt x="29" y="18"/>
                      <a:pt x="30" y="17"/>
                    </a:cubicBezTo>
                    <a:cubicBezTo>
                      <a:pt x="31" y="16"/>
                      <a:pt x="31" y="14"/>
                      <a:pt x="30" y="13"/>
                    </a:cubicBezTo>
                    <a:cubicBezTo>
                      <a:pt x="30" y="11"/>
                      <a:pt x="27" y="10"/>
                      <a:pt x="27" y="8"/>
                    </a:cubicBezTo>
                    <a:cubicBezTo>
                      <a:pt x="26" y="6"/>
                      <a:pt x="27" y="5"/>
                      <a:pt x="28" y="4"/>
                    </a:cubicBezTo>
                    <a:cubicBezTo>
                      <a:pt x="28" y="3"/>
                      <a:pt x="29" y="2"/>
                      <a:pt x="28"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8" name="Freeform 3081"/>
              <p:cNvSpPr>
                <a:spLocks noChangeAspect="1"/>
              </p:cNvSpPr>
              <p:nvPr/>
            </p:nvSpPr>
            <p:spPr bwMode="auto">
              <a:xfrm>
                <a:off x="4673" y="2431"/>
                <a:ext cx="10" cy="8"/>
              </a:xfrm>
              <a:custGeom>
                <a:avLst/>
                <a:gdLst>
                  <a:gd name="T0" fmla="*/ 5 w 8"/>
                  <a:gd name="T1" fmla="*/ 2 h 7"/>
                  <a:gd name="T2" fmla="*/ 10 w 8"/>
                  <a:gd name="T3" fmla="*/ 7 h 7"/>
                  <a:gd name="T4" fmla="*/ 4 w 8"/>
                  <a:gd name="T5" fmla="*/ 7 h 7"/>
                  <a:gd name="T6" fmla="*/ 0 w 8"/>
                  <a:gd name="T7" fmla="*/ 1 h 7"/>
                  <a:gd name="T8" fmla="*/ 5 w 8"/>
                  <a:gd name="T9" fmla="*/ 2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4" y="2"/>
                    </a:moveTo>
                    <a:cubicBezTo>
                      <a:pt x="5" y="3"/>
                      <a:pt x="8" y="4"/>
                      <a:pt x="8" y="6"/>
                    </a:cubicBezTo>
                    <a:cubicBezTo>
                      <a:pt x="7" y="7"/>
                      <a:pt x="4" y="7"/>
                      <a:pt x="3" y="6"/>
                    </a:cubicBezTo>
                    <a:cubicBezTo>
                      <a:pt x="2" y="5"/>
                      <a:pt x="0" y="3"/>
                      <a:pt x="0" y="1"/>
                    </a:cubicBezTo>
                    <a:cubicBezTo>
                      <a:pt x="0" y="0"/>
                      <a:pt x="3"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79" name="Freeform 3082"/>
              <p:cNvSpPr>
                <a:spLocks noChangeAspect="1"/>
              </p:cNvSpPr>
              <p:nvPr/>
            </p:nvSpPr>
            <p:spPr bwMode="auto">
              <a:xfrm>
                <a:off x="4702" y="2384"/>
                <a:ext cx="5" cy="9"/>
              </a:xfrm>
              <a:custGeom>
                <a:avLst/>
                <a:gdLst>
                  <a:gd name="T0" fmla="*/ 1 w 4"/>
                  <a:gd name="T1" fmla="*/ 0 h 7"/>
                  <a:gd name="T2" fmla="*/ 5 w 4"/>
                  <a:gd name="T3" fmla="*/ 3 h 7"/>
                  <a:gd name="T4" fmla="*/ 1 w 4"/>
                  <a:gd name="T5" fmla="*/ 5 h 7"/>
                  <a:gd name="T6" fmla="*/ 4 w 4"/>
                  <a:gd name="T7" fmla="*/ 8 h 7"/>
                  <a:gd name="T8" fmla="*/ 1 w 4"/>
                  <a:gd name="T9" fmla="*/ 9 h 7"/>
                  <a:gd name="T10" fmla="*/ 0 w 4"/>
                  <a:gd name="T11" fmla="*/ 6 h 7"/>
                  <a:gd name="T12" fmla="*/ 1 w 4"/>
                  <a:gd name="T13" fmla="*/ 5 h 7"/>
                  <a:gd name="T14" fmla="*/ 0 w 4"/>
                  <a:gd name="T15" fmla="*/ 3 h 7"/>
                  <a:gd name="T16" fmla="*/ 1 w 4"/>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
                  <a:gd name="T28" fmla="*/ 0 h 7"/>
                  <a:gd name="T29" fmla="*/ 4 w 4"/>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 h="7">
                    <a:moveTo>
                      <a:pt x="1" y="0"/>
                    </a:moveTo>
                    <a:cubicBezTo>
                      <a:pt x="2" y="0"/>
                      <a:pt x="3" y="0"/>
                      <a:pt x="4" y="2"/>
                    </a:cubicBezTo>
                    <a:cubicBezTo>
                      <a:pt x="4" y="3"/>
                      <a:pt x="2" y="3"/>
                      <a:pt x="1" y="4"/>
                    </a:cubicBezTo>
                    <a:cubicBezTo>
                      <a:pt x="1" y="5"/>
                      <a:pt x="3" y="5"/>
                      <a:pt x="3" y="6"/>
                    </a:cubicBezTo>
                    <a:cubicBezTo>
                      <a:pt x="3" y="7"/>
                      <a:pt x="2" y="7"/>
                      <a:pt x="1" y="7"/>
                    </a:cubicBezTo>
                    <a:cubicBezTo>
                      <a:pt x="0" y="7"/>
                      <a:pt x="0" y="6"/>
                      <a:pt x="0" y="5"/>
                    </a:cubicBezTo>
                    <a:cubicBezTo>
                      <a:pt x="0" y="4"/>
                      <a:pt x="1" y="4"/>
                      <a:pt x="1" y="4"/>
                    </a:cubicBezTo>
                    <a:cubicBezTo>
                      <a:pt x="1" y="3"/>
                      <a:pt x="0" y="2"/>
                      <a:pt x="0" y="2"/>
                    </a:cubicBezTo>
                    <a:cubicBezTo>
                      <a:pt x="0" y="1"/>
                      <a:pt x="0"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0" name="Freeform 3083"/>
              <p:cNvSpPr>
                <a:spLocks noChangeAspect="1"/>
              </p:cNvSpPr>
              <p:nvPr/>
            </p:nvSpPr>
            <p:spPr bwMode="auto">
              <a:xfrm>
                <a:off x="4738" y="2401"/>
                <a:ext cx="6" cy="10"/>
              </a:xfrm>
              <a:custGeom>
                <a:avLst/>
                <a:gdLst>
                  <a:gd name="T0" fmla="*/ 1 w 5"/>
                  <a:gd name="T1" fmla="*/ 1 h 8"/>
                  <a:gd name="T2" fmla="*/ 4 w 5"/>
                  <a:gd name="T3" fmla="*/ 1 h 8"/>
                  <a:gd name="T4" fmla="*/ 5 w 5"/>
                  <a:gd name="T5" fmla="*/ 6 h 8"/>
                  <a:gd name="T6" fmla="*/ 1 w 5"/>
                  <a:gd name="T7" fmla="*/ 10 h 8"/>
                  <a:gd name="T8" fmla="*/ 1 w 5"/>
                  <a:gd name="T9" fmla="*/ 6 h 8"/>
                  <a:gd name="T10" fmla="*/ 1 w 5"/>
                  <a:gd name="T11" fmla="*/ 1 h 8"/>
                  <a:gd name="T12" fmla="*/ 0 60000 65536"/>
                  <a:gd name="T13" fmla="*/ 0 60000 65536"/>
                  <a:gd name="T14" fmla="*/ 0 60000 65536"/>
                  <a:gd name="T15" fmla="*/ 0 60000 65536"/>
                  <a:gd name="T16" fmla="*/ 0 60000 65536"/>
                  <a:gd name="T17" fmla="*/ 0 60000 65536"/>
                  <a:gd name="T18" fmla="*/ 0 w 5"/>
                  <a:gd name="T19" fmla="*/ 0 h 8"/>
                  <a:gd name="T20" fmla="*/ 5 w 5"/>
                  <a:gd name="T21" fmla="*/ 8 h 8"/>
                </a:gdLst>
                <a:ahLst/>
                <a:cxnLst>
                  <a:cxn ang="T12">
                    <a:pos x="T0" y="T1"/>
                  </a:cxn>
                  <a:cxn ang="T13">
                    <a:pos x="T2" y="T3"/>
                  </a:cxn>
                  <a:cxn ang="T14">
                    <a:pos x="T4" y="T5"/>
                  </a:cxn>
                  <a:cxn ang="T15">
                    <a:pos x="T6" y="T7"/>
                  </a:cxn>
                  <a:cxn ang="T16">
                    <a:pos x="T8" y="T9"/>
                  </a:cxn>
                  <a:cxn ang="T17">
                    <a:pos x="T10" y="T11"/>
                  </a:cxn>
                </a:cxnLst>
                <a:rect l="T18" t="T19" r="T20" b="T21"/>
                <a:pathLst>
                  <a:path w="5" h="8">
                    <a:moveTo>
                      <a:pt x="1" y="1"/>
                    </a:moveTo>
                    <a:cubicBezTo>
                      <a:pt x="1" y="0"/>
                      <a:pt x="2" y="0"/>
                      <a:pt x="3" y="1"/>
                    </a:cubicBezTo>
                    <a:cubicBezTo>
                      <a:pt x="4" y="2"/>
                      <a:pt x="5" y="4"/>
                      <a:pt x="4" y="5"/>
                    </a:cubicBezTo>
                    <a:cubicBezTo>
                      <a:pt x="4" y="6"/>
                      <a:pt x="2" y="8"/>
                      <a:pt x="1" y="8"/>
                    </a:cubicBezTo>
                    <a:cubicBezTo>
                      <a:pt x="0" y="8"/>
                      <a:pt x="1" y="6"/>
                      <a:pt x="1" y="5"/>
                    </a:cubicBezTo>
                    <a:cubicBezTo>
                      <a:pt x="1" y="3"/>
                      <a:pt x="0"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1" name="Freeform 3084"/>
              <p:cNvSpPr>
                <a:spLocks noChangeAspect="1"/>
              </p:cNvSpPr>
              <p:nvPr/>
            </p:nvSpPr>
            <p:spPr bwMode="auto">
              <a:xfrm>
                <a:off x="4768" y="2174"/>
                <a:ext cx="9" cy="16"/>
              </a:xfrm>
              <a:custGeom>
                <a:avLst/>
                <a:gdLst>
                  <a:gd name="T0" fmla="*/ 6 w 8"/>
                  <a:gd name="T1" fmla="*/ 1 h 13"/>
                  <a:gd name="T2" fmla="*/ 8 w 8"/>
                  <a:gd name="T3" fmla="*/ 2 h 13"/>
                  <a:gd name="T4" fmla="*/ 1 w 8"/>
                  <a:gd name="T5" fmla="*/ 15 h 13"/>
                  <a:gd name="T6" fmla="*/ 0 w 8"/>
                  <a:gd name="T7" fmla="*/ 14 h 13"/>
                  <a:gd name="T8" fmla="*/ 6 w 8"/>
                  <a:gd name="T9" fmla="*/ 1 h 13"/>
                  <a:gd name="T10" fmla="*/ 0 60000 65536"/>
                  <a:gd name="T11" fmla="*/ 0 60000 65536"/>
                  <a:gd name="T12" fmla="*/ 0 60000 65536"/>
                  <a:gd name="T13" fmla="*/ 0 60000 65536"/>
                  <a:gd name="T14" fmla="*/ 0 60000 65536"/>
                  <a:gd name="T15" fmla="*/ 0 w 8"/>
                  <a:gd name="T16" fmla="*/ 0 h 13"/>
                  <a:gd name="T17" fmla="*/ 8 w 8"/>
                  <a:gd name="T18" fmla="*/ 13 h 13"/>
                </a:gdLst>
                <a:ahLst/>
                <a:cxnLst>
                  <a:cxn ang="T10">
                    <a:pos x="T0" y="T1"/>
                  </a:cxn>
                  <a:cxn ang="T11">
                    <a:pos x="T2" y="T3"/>
                  </a:cxn>
                  <a:cxn ang="T12">
                    <a:pos x="T4" y="T5"/>
                  </a:cxn>
                  <a:cxn ang="T13">
                    <a:pos x="T6" y="T7"/>
                  </a:cxn>
                  <a:cxn ang="T14">
                    <a:pos x="T8" y="T9"/>
                  </a:cxn>
                </a:cxnLst>
                <a:rect l="T15" t="T16" r="T17" b="T18"/>
                <a:pathLst>
                  <a:path w="8" h="13">
                    <a:moveTo>
                      <a:pt x="5" y="1"/>
                    </a:moveTo>
                    <a:cubicBezTo>
                      <a:pt x="6" y="0"/>
                      <a:pt x="8" y="1"/>
                      <a:pt x="7" y="2"/>
                    </a:cubicBezTo>
                    <a:cubicBezTo>
                      <a:pt x="6" y="5"/>
                      <a:pt x="4" y="9"/>
                      <a:pt x="1" y="12"/>
                    </a:cubicBezTo>
                    <a:cubicBezTo>
                      <a:pt x="1" y="13"/>
                      <a:pt x="0" y="12"/>
                      <a:pt x="0" y="11"/>
                    </a:cubicBezTo>
                    <a:cubicBezTo>
                      <a:pt x="1" y="7"/>
                      <a:pt x="3" y="4"/>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2" name="Freeform 3085"/>
              <p:cNvSpPr>
                <a:spLocks noChangeAspect="1"/>
              </p:cNvSpPr>
              <p:nvPr/>
            </p:nvSpPr>
            <p:spPr bwMode="auto">
              <a:xfrm>
                <a:off x="4787" y="2143"/>
                <a:ext cx="10" cy="8"/>
              </a:xfrm>
              <a:custGeom>
                <a:avLst/>
                <a:gdLst>
                  <a:gd name="T0" fmla="*/ 7 w 8"/>
                  <a:gd name="T1" fmla="*/ 0 h 7"/>
                  <a:gd name="T2" fmla="*/ 9 w 8"/>
                  <a:gd name="T3" fmla="*/ 1 h 7"/>
                  <a:gd name="T4" fmla="*/ 4 w 8"/>
                  <a:gd name="T5" fmla="*/ 5 h 7"/>
                  <a:gd name="T6" fmla="*/ 5 w 8"/>
                  <a:gd name="T7" fmla="*/ 8 h 7"/>
                  <a:gd name="T8" fmla="*/ 0 w 8"/>
                  <a:gd name="T9" fmla="*/ 5 h 7"/>
                  <a:gd name="T10" fmla="*/ 5 w 8"/>
                  <a:gd name="T11" fmla="*/ 1 h 7"/>
                  <a:gd name="T12" fmla="*/ 7 w 8"/>
                  <a:gd name="T13" fmla="*/ 0 h 7"/>
                  <a:gd name="T14" fmla="*/ 0 60000 65536"/>
                  <a:gd name="T15" fmla="*/ 0 60000 65536"/>
                  <a:gd name="T16" fmla="*/ 0 60000 65536"/>
                  <a:gd name="T17" fmla="*/ 0 60000 65536"/>
                  <a:gd name="T18" fmla="*/ 0 60000 65536"/>
                  <a:gd name="T19" fmla="*/ 0 60000 65536"/>
                  <a:gd name="T20" fmla="*/ 0 60000 65536"/>
                  <a:gd name="T21" fmla="*/ 0 w 8"/>
                  <a:gd name="T22" fmla="*/ 0 h 7"/>
                  <a:gd name="T23" fmla="*/ 8 w 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7">
                    <a:moveTo>
                      <a:pt x="6" y="0"/>
                    </a:moveTo>
                    <a:cubicBezTo>
                      <a:pt x="7" y="0"/>
                      <a:pt x="8" y="1"/>
                      <a:pt x="7" y="1"/>
                    </a:cubicBezTo>
                    <a:cubicBezTo>
                      <a:pt x="6" y="3"/>
                      <a:pt x="4" y="3"/>
                      <a:pt x="3" y="4"/>
                    </a:cubicBezTo>
                    <a:cubicBezTo>
                      <a:pt x="3" y="5"/>
                      <a:pt x="4" y="7"/>
                      <a:pt x="4" y="7"/>
                    </a:cubicBezTo>
                    <a:cubicBezTo>
                      <a:pt x="2" y="7"/>
                      <a:pt x="0" y="6"/>
                      <a:pt x="0" y="4"/>
                    </a:cubicBezTo>
                    <a:cubicBezTo>
                      <a:pt x="0" y="2"/>
                      <a:pt x="3" y="2"/>
                      <a:pt x="4" y="1"/>
                    </a:cubicBezTo>
                    <a:cubicBezTo>
                      <a:pt x="5" y="0"/>
                      <a:pt x="5" y="0"/>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3" name="Freeform 3086"/>
              <p:cNvSpPr>
                <a:spLocks noChangeAspect="1"/>
              </p:cNvSpPr>
              <p:nvPr/>
            </p:nvSpPr>
            <p:spPr bwMode="auto">
              <a:xfrm>
                <a:off x="5532" y="2948"/>
                <a:ext cx="24" cy="17"/>
              </a:xfrm>
              <a:custGeom>
                <a:avLst/>
                <a:gdLst>
                  <a:gd name="T0" fmla="*/ 18 w 20"/>
                  <a:gd name="T1" fmla="*/ 1 h 14"/>
                  <a:gd name="T2" fmla="*/ 12 w 20"/>
                  <a:gd name="T3" fmla="*/ 1 h 14"/>
                  <a:gd name="T4" fmla="*/ 5 w 20"/>
                  <a:gd name="T5" fmla="*/ 6 h 14"/>
                  <a:gd name="T6" fmla="*/ 5 w 20"/>
                  <a:gd name="T7" fmla="*/ 7 h 14"/>
                  <a:gd name="T8" fmla="*/ 1 w 20"/>
                  <a:gd name="T9" fmla="*/ 12 h 14"/>
                  <a:gd name="T10" fmla="*/ 4 w 20"/>
                  <a:gd name="T11" fmla="*/ 16 h 14"/>
                  <a:gd name="T12" fmla="*/ 19 w 20"/>
                  <a:gd name="T13" fmla="*/ 16 h 14"/>
                  <a:gd name="T14" fmla="*/ 24 w 20"/>
                  <a:gd name="T15" fmla="*/ 12 h 14"/>
                  <a:gd name="T16" fmla="*/ 22 w 20"/>
                  <a:gd name="T17" fmla="*/ 2 h 14"/>
                  <a:gd name="T18" fmla="*/ 18 w 20"/>
                  <a:gd name="T19" fmla="*/ 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14"/>
                  <a:gd name="T32" fmla="*/ 20 w 20"/>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14">
                    <a:moveTo>
                      <a:pt x="15" y="1"/>
                    </a:moveTo>
                    <a:cubicBezTo>
                      <a:pt x="13" y="0"/>
                      <a:pt x="11" y="0"/>
                      <a:pt x="10" y="1"/>
                    </a:cubicBezTo>
                    <a:cubicBezTo>
                      <a:pt x="8" y="2"/>
                      <a:pt x="6" y="3"/>
                      <a:pt x="4" y="5"/>
                    </a:cubicBezTo>
                    <a:cubicBezTo>
                      <a:pt x="3" y="5"/>
                      <a:pt x="4" y="6"/>
                      <a:pt x="4" y="6"/>
                    </a:cubicBezTo>
                    <a:cubicBezTo>
                      <a:pt x="3" y="8"/>
                      <a:pt x="1" y="9"/>
                      <a:pt x="1" y="10"/>
                    </a:cubicBezTo>
                    <a:cubicBezTo>
                      <a:pt x="0" y="11"/>
                      <a:pt x="2" y="13"/>
                      <a:pt x="3" y="13"/>
                    </a:cubicBezTo>
                    <a:cubicBezTo>
                      <a:pt x="7" y="14"/>
                      <a:pt x="12" y="14"/>
                      <a:pt x="16" y="13"/>
                    </a:cubicBezTo>
                    <a:cubicBezTo>
                      <a:pt x="18" y="13"/>
                      <a:pt x="19" y="11"/>
                      <a:pt x="20" y="10"/>
                    </a:cubicBezTo>
                    <a:cubicBezTo>
                      <a:pt x="20" y="7"/>
                      <a:pt x="19" y="5"/>
                      <a:pt x="18" y="2"/>
                    </a:cubicBezTo>
                    <a:cubicBezTo>
                      <a:pt x="17" y="1"/>
                      <a:pt x="16" y="1"/>
                      <a:pt x="1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4" name="Freeform 3087"/>
              <p:cNvSpPr>
                <a:spLocks noChangeAspect="1"/>
              </p:cNvSpPr>
              <p:nvPr/>
            </p:nvSpPr>
            <p:spPr bwMode="auto">
              <a:xfrm>
                <a:off x="5556" y="2928"/>
                <a:ext cx="21" cy="13"/>
              </a:xfrm>
              <a:custGeom>
                <a:avLst/>
                <a:gdLst>
                  <a:gd name="T0" fmla="*/ 17 w 17"/>
                  <a:gd name="T1" fmla="*/ 0 h 11"/>
                  <a:gd name="T2" fmla="*/ 12 w 17"/>
                  <a:gd name="T3" fmla="*/ 5 h 11"/>
                  <a:gd name="T4" fmla="*/ 1 w 17"/>
                  <a:gd name="T5" fmla="*/ 8 h 11"/>
                  <a:gd name="T6" fmla="*/ 4 w 17"/>
                  <a:gd name="T7" fmla="*/ 13 h 11"/>
                  <a:gd name="T8" fmla="*/ 11 w 17"/>
                  <a:gd name="T9" fmla="*/ 11 h 11"/>
                  <a:gd name="T10" fmla="*/ 16 w 17"/>
                  <a:gd name="T11" fmla="*/ 11 h 11"/>
                  <a:gd name="T12" fmla="*/ 21 w 17"/>
                  <a:gd name="T13" fmla="*/ 2 h 11"/>
                  <a:gd name="T14" fmla="*/ 17 w 17"/>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1"/>
                  <a:gd name="T26" fmla="*/ 17 w 1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1">
                    <a:moveTo>
                      <a:pt x="14" y="0"/>
                    </a:moveTo>
                    <a:cubicBezTo>
                      <a:pt x="12" y="0"/>
                      <a:pt x="12" y="3"/>
                      <a:pt x="10" y="4"/>
                    </a:cubicBezTo>
                    <a:cubicBezTo>
                      <a:pt x="7" y="5"/>
                      <a:pt x="3" y="5"/>
                      <a:pt x="1" y="7"/>
                    </a:cubicBezTo>
                    <a:cubicBezTo>
                      <a:pt x="0" y="8"/>
                      <a:pt x="1" y="11"/>
                      <a:pt x="3" y="11"/>
                    </a:cubicBezTo>
                    <a:cubicBezTo>
                      <a:pt x="5" y="11"/>
                      <a:pt x="7" y="9"/>
                      <a:pt x="9" y="9"/>
                    </a:cubicBezTo>
                    <a:cubicBezTo>
                      <a:pt x="10" y="8"/>
                      <a:pt x="12" y="9"/>
                      <a:pt x="13" y="9"/>
                    </a:cubicBezTo>
                    <a:cubicBezTo>
                      <a:pt x="13" y="5"/>
                      <a:pt x="15" y="3"/>
                      <a:pt x="17" y="2"/>
                    </a:cubicBezTo>
                    <a:cubicBezTo>
                      <a:pt x="17" y="1"/>
                      <a:pt x="15" y="0"/>
                      <a:pt x="1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5" name="Freeform 3088"/>
              <p:cNvSpPr>
                <a:spLocks noChangeAspect="1"/>
              </p:cNvSpPr>
              <p:nvPr/>
            </p:nvSpPr>
            <p:spPr bwMode="auto">
              <a:xfrm>
                <a:off x="5378" y="2900"/>
                <a:ext cx="10" cy="21"/>
              </a:xfrm>
              <a:custGeom>
                <a:avLst/>
                <a:gdLst>
                  <a:gd name="T0" fmla="*/ 0 w 9"/>
                  <a:gd name="T1" fmla="*/ 1 h 17"/>
                  <a:gd name="T2" fmla="*/ 2 w 9"/>
                  <a:gd name="T3" fmla="*/ 1 h 17"/>
                  <a:gd name="T4" fmla="*/ 3 w 9"/>
                  <a:gd name="T5" fmla="*/ 10 h 17"/>
                  <a:gd name="T6" fmla="*/ 6 w 9"/>
                  <a:gd name="T7" fmla="*/ 9 h 17"/>
                  <a:gd name="T8" fmla="*/ 7 w 9"/>
                  <a:gd name="T9" fmla="*/ 4 h 17"/>
                  <a:gd name="T10" fmla="*/ 10 w 9"/>
                  <a:gd name="T11" fmla="*/ 5 h 17"/>
                  <a:gd name="T12" fmla="*/ 10 w 9"/>
                  <a:gd name="T13" fmla="*/ 12 h 17"/>
                  <a:gd name="T14" fmla="*/ 10 w 9"/>
                  <a:gd name="T15" fmla="*/ 17 h 17"/>
                  <a:gd name="T16" fmla="*/ 6 w 9"/>
                  <a:gd name="T17" fmla="*/ 19 h 17"/>
                  <a:gd name="T18" fmla="*/ 1 w 9"/>
                  <a:gd name="T19" fmla="*/ 20 h 17"/>
                  <a:gd name="T20" fmla="*/ 0 w 9"/>
                  <a:gd name="T21" fmla="*/ 15 h 17"/>
                  <a:gd name="T22" fmla="*/ 0 w 9"/>
                  <a:gd name="T23" fmla="*/ 1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17"/>
                  <a:gd name="T38" fmla="*/ 9 w 9"/>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17">
                    <a:moveTo>
                      <a:pt x="0" y="1"/>
                    </a:moveTo>
                    <a:cubicBezTo>
                      <a:pt x="1" y="0"/>
                      <a:pt x="2" y="0"/>
                      <a:pt x="2" y="1"/>
                    </a:cubicBezTo>
                    <a:cubicBezTo>
                      <a:pt x="3" y="3"/>
                      <a:pt x="2" y="6"/>
                      <a:pt x="3" y="8"/>
                    </a:cubicBezTo>
                    <a:cubicBezTo>
                      <a:pt x="3" y="9"/>
                      <a:pt x="5" y="8"/>
                      <a:pt x="5" y="7"/>
                    </a:cubicBezTo>
                    <a:cubicBezTo>
                      <a:pt x="6" y="6"/>
                      <a:pt x="5" y="4"/>
                      <a:pt x="6" y="3"/>
                    </a:cubicBezTo>
                    <a:cubicBezTo>
                      <a:pt x="7" y="2"/>
                      <a:pt x="8" y="3"/>
                      <a:pt x="9" y="4"/>
                    </a:cubicBezTo>
                    <a:cubicBezTo>
                      <a:pt x="9" y="6"/>
                      <a:pt x="9" y="8"/>
                      <a:pt x="9" y="10"/>
                    </a:cubicBezTo>
                    <a:cubicBezTo>
                      <a:pt x="9" y="11"/>
                      <a:pt x="9" y="13"/>
                      <a:pt x="9" y="14"/>
                    </a:cubicBezTo>
                    <a:cubicBezTo>
                      <a:pt x="8" y="15"/>
                      <a:pt x="7" y="15"/>
                      <a:pt x="5" y="15"/>
                    </a:cubicBezTo>
                    <a:cubicBezTo>
                      <a:pt x="4" y="16"/>
                      <a:pt x="2" y="17"/>
                      <a:pt x="1" y="16"/>
                    </a:cubicBezTo>
                    <a:cubicBezTo>
                      <a:pt x="0" y="15"/>
                      <a:pt x="0" y="13"/>
                      <a:pt x="0" y="12"/>
                    </a:cubicBezTo>
                    <a:cubicBezTo>
                      <a:pt x="0" y="8"/>
                      <a:pt x="0" y="5"/>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6" name="Freeform 3089"/>
              <p:cNvSpPr>
                <a:spLocks noChangeAspect="1"/>
              </p:cNvSpPr>
              <p:nvPr/>
            </p:nvSpPr>
            <p:spPr bwMode="auto">
              <a:xfrm>
                <a:off x="5385" y="2923"/>
                <a:ext cx="9" cy="12"/>
              </a:xfrm>
              <a:custGeom>
                <a:avLst/>
                <a:gdLst>
                  <a:gd name="T0" fmla="*/ 3 w 8"/>
                  <a:gd name="T1" fmla="*/ 1 h 10"/>
                  <a:gd name="T2" fmla="*/ 9 w 8"/>
                  <a:gd name="T3" fmla="*/ 11 h 10"/>
                  <a:gd name="T4" fmla="*/ 3 w 8"/>
                  <a:gd name="T5" fmla="*/ 12 h 10"/>
                  <a:gd name="T6" fmla="*/ 2 w 8"/>
                  <a:gd name="T7" fmla="*/ 8 h 10"/>
                  <a:gd name="T8" fmla="*/ 0 w 8"/>
                  <a:gd name="T9" fmla="*/ 2 h 10"/>
                  <a:gd name="T10" fmla="*/ 3 w 8"/>
                  <a:gd name="T11" fmla="*/ 1 h 10"/>
                  <a:gd name="T12" fmla="*/ 0 60000 65536"/>
                  <a:gd name="T13" fmla="*/ 0 60000 65536"/>
                  <a:gd name="T14" fmla="*/ 0 60000 65536"/>
                  <a:gd name="T15" fmla="*/ 0 60000 65536"/>
                  <a:gd name="T16" fmla="*/ 0 60000 65536"/>
                  <a:gd name="T17" fmla="*/ 0 60000 65536"/>
                  <a:gd name="T18" fmla="*/ 0 w 8"/>
                  <a:gd name="T19" fmla="*/ 0 h 10"/>
                  <a:gd name="T20" fmla="*/ 8 w 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8" h="10">
                    <a:moveTo>
                      <a:pt x="3" y="1"/>
                    </a:moveTo>
                    <a:cubicBezTo>
                      <a:pt x="5" y="3"/>
                      <a:pt x="8" y="6"/>
                      <a:pt x="8" y="9"/>
                    </a:cubicBezTo>
                    <a:cubicBezTo>
                      <a:pt x="8" y="10"/>
                      <a:pt x="4" y="10"/>
                      <a:pt x="3" y="10"/>
                    </a:cubicBezTo>
                    <a:cubicBezTo>
                      <a:pt x="2" y="9"/>
                      <a:pt x="3" y="8"/>
                      <a:pt x="2" y="7"/>
                    </a:cubicBezTo>
                    <a:cubicBezTo>
                      <a:pt x="2" y="5"/>
                      <a:pt x="0" y="4"/>
                      <a:pt x="0" y="2"/>
                    </a:cubicBezTo>
                    <a:cubicBezTo>
                      <a:pt x="0" y="1"/>
                      <a:pt x="2"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7" name="Freeform 3090"/>
              <p:cNvSpPr>
                <a:spLocks noChangeAspect="1"/>
              </p:cNvSpPr>
              <p:nvPr/>
            </p:nvSpPr>
            <p:spPr bwMode="auto">
              <a:xfrm>
                <a:off x="5330" y="2998"/>
                <a:ext cx="40" cy="42"/>
              </a:xfrm>
              <a:custGeom>
                <a:avLst/>
                <a:gdLst>
                  <a:gd name="T0" fmla="*/ 1 w 34"/>
                  <a:gd name="T1" fmla="*/ 0 h 35"/>
                  <a:gd name="T2" fmla="*/ 0 w 34"/>
                  <a:gd name="T3" fmla="*/ 2 h 35"/>
                  <a:gd name="T4" fmla="*/ 2 w 34"/>
                  <a:gd name="T5" fmla="*/ 10 h 35"/>
                  <a:gd name="T6" fmla="*/ 7 w 34"/>
                  <a:gd name="T7" fmla="*/ 14 h 35"/>
                  <a:gd name="T8" fmla="*/ 11 w 34"/>
                  <a:gd name="T9" fmla="*/ 22 h 35"/>
                  <a:gd name="T10" fmla="*/ 20 w 34"/>
                  <a:gd name="T11" fmla="*/ 30 h 35"/>
                  <a:gd name="T12" fmla="*/ 27 w 34"/>
                  <a:gd name="T13" fmla="*/ 32 h 35"/>
                  <a:gd name="T14" fmla="*/ 28 w 34"/>
                  <a:gd name="T15" fmla="*/ 40 h 35"/>
                  <a:gd name="T16" fmla="*/ 38 w 34"/>
                  <a:gd name="T17" fmla="*/ 41 h 35"/>
                  <a:gd name="T18" fmla="*/ 38 w 34"/>
                  <a:gd name="T19" fmla="*/ 34 h 35"/>
                  <a:gd name="T20" fmla="*/ 26 w 34"/>
                  <a:gd name="T21" fmla="*/ 25 h 35"/>
                  <a:gd name="T22" fmla="*/ 19 w 34"/>
                  <a:gd name="T23" fmla="*/ 14 h 35"/>
                  <a:gd name="T24" fmla="*/ 9 w 34"/>
                  <a:gd name="T25" fmla="*/ 5 h 35"/>
                  <a:gd name="T26" fmla="*/ 1 w 34"/>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5"/>
                  <a:gd name="T44" fmla="*/ 34 w 34"/>
                  <a:gd name="T45" fmla="*/ 35 h 3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5">
                    <a:moveTo>
                      <a:pt x="1" y="0"/>
                    </a:moveTo>
                    <a:cubicBezTo>
                      <a:pt x="1" y="0"/>
                      <a:pt x="0" y="1"/>
                      <a:pt x="0" y="2"/>
                    </a:cubicBezTo>
                    <a:cubicBezTo>
                      <a:pt x="0" y="4"/>
                      <a:pt x="1" y="6"/>
                      <a:pt x="2" y="8"/>
                    </a:cubicBezTo>
                    <a:cubicBezTo>
                      <a:pt x="3" y="9"/>
                      <a:pt x="5" y="10"/>
                      <a:pt x="6" y="12"/>
                    </a:cubicBezTo>
                    <a:cubicBezTo>
                      <a:pt x="8" y="14"/>
                      <a:pt x="8" y="16"/>
                      <a:pt x="9" y="18"/>
                    </a:cubicBezTo>
                    <a:cubicBezTo>
                      <a:pt x="11" y="21"/>
                      <a:pt x="14" y="23"/>
                      <a:pt x="17" y="25"/>
                    </a:cubicBezTo>
                    <a:cubicBezTo>
                      <a:pt x="19" y="26"/>
                      <a:pt x="22" y="26"/>
                      <a:pt x="23" y="27"/>
                    </a:cubicBezTo>
                    <a:cubicBezTo>
                      <a:pt x="25" y="29"/>
                      <a:pt x="23" y="32"/>
                      <a:pt x="24" y="33"/>
                    </a:cubicBezTo>
                    <a:cubicBezTo>
                      <a:pt x="26" y="34"/>
                      <a:pt x="30" y="35"/>
                      <a:pt x="32" y="34"/>
                    </a:cubicBezTo>
                    <a:cubicBezTo>
                      <a:pt x="34" y="33"/>
                      <a:pt x="33" y="29"/>
                      <a:pt x="32" y="28"/>
                    </a:cubicBezTo>
                    <a:cubicBezTo>
                      <a:pt x="30" y="24"/>
                      <a:pt x="25" y="24"/>
                      <a:pt x="22" y="21"/>
                    </a:cubicBezTo>
                    <a:cubicBezTo>
                      <a:pt x="20" y="18"/>
                      <a:pt x="19" y="14"/>
                      <a:pt x="16" y="12"/>
                    </a:cubicBezTo>
                    <a:cubicBezTo>
                      <a:pt x="14" y="9"/>
                      <a:pt x="10" y="7"/>
                      <a:pt x="8" y="4"/>
                    </a:cubicBezTo>
                    <a:cubicBezTo>
                      <a:pt x="6" y="3"/>
                      <a:pt x="4" y="1"/>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8" name="Freeform 3091"/>
              <p:cNvSpPr>
                <a:spLocks noChangeAspect="1"/>
              </p:cNvSpPr>
              <p:nvPr/>
            </p:nvSpPr>
            <p:spPr bwMode="auto">
              <a:xfrm>
                <a:off x="5373" y="3007"/>
                <a:ext cx="7" cy="11"/>
              </a:xfrm>
              <a:custGeom>
                <a:avLst/>
                <a:gdLst>
                  <a:gd name="T0" fmla="*/ 5 w 6"/>
                  <a:gd name="T1" fmla="*/ 1 h 9"/>
                  <a:gd name="T2" fmla="*/ 6 w 6"/>
                  <a:gd name="T3" fmla="*/ 7 h 9"/>
                  <a:gd name="T4" fmla="*/ 6 w 6"/>
                  <a:gd name="T5" fmla="*/ 11 h 9"/>
                  <a:gd name="T6" fmla="*/ 1 w 6"/>
                  <a:gd name="T7" fmla="*/ 7 h 9"/>
                  <a:gd name="T8" fmla="*/ 2 w 6"/>
                  <a:gd name="T9" fmla="*/ 2 h 9"/>
                  <a:gd name="T10" fmla="*/ 5 w 6"/>
                  <a:gd name="T11" fmla="*/ 1 h 9"/>
                  <a:gd name="T12" fmla="*/ 0 60000 65536"/>
                  <a:gd name="T13" fmla="*/ 0 60000 65536"/>
                  <a:gd name="T14" fmla="*/ 0 60000 65536"/>
                  <a:gd name="T15" fmla="*/ 0 60000 65536"/>
                  <a:gd name="T16" fmla="*/ 0 60000 65536"/>
                  <a:gd name="T17" fmla="*/ 0 60000 65536"/>
                  <a:gd name="T18" fmla="*/ 0 w 6"/>
                  <a:gd name="T19" fmla="*/ 0 h 9"/>
                  <a:gd name="T20" fmla="*/ 6 w 6"/>
                  <a:gd name="T21" fmla="*/ 9 h 9"/>
                </a:gdLst>
                <a:ahLst/>
                <a:cxnLst>
                  <a:cxn ang="T12">
                    <a:pos x="T0" y="T1"/>
                  </a:cxn>
                  <a:cxn ang="T13">
                    <a:pos x="T2" y="T3"/>
                  </a:cxn>
                  <a:cxn ang="T14">
                    <a:pos x="T4" y="T5"/>
                  </a:cxn>
                  <a:cxn ang="T15">
                    <a:pos x="T6" y="T7"/>
                  </a:cxn>
                  <a:cxn ang="T16">
                    <a:pos x="T8" y="T9"/>
                  </a:cxn>
                  <a:cxn ang="T17">
                    <a:pos x="T10" y="T11"/>
                  </a:cxn>
                </a:cxnLst>
                <a:rect l="T18" t="T19" r="T20" b="T21"/>
                <a:pathLst>
                  <a:path w="6" h="9">
                    <a:moveTo>
                      <a:pt x="4" y="1"/>
                    </a:moveTo>
                    <a:cubicBezTo>
                      <a:pt x="5" y="2"/>
                      <a:pt x="5" y="4"/>
                      <a:pt x="5" y="6"/>
                    </a:cubicBezTo>
                    <a:cubicBezTo>
                      <a:pt x="5" y="7"/>
                      <a:pt x="6" y="9"/>
                      <a:pt x="5" y="9"/>
                    </a:cubicBezTo>
                    <a:cubicBezTo>
                      <a:pt x="3" y="9"/>
                      <a:pt x="2" y="8"/>
                      <a:pt x="1" y="6"/>
                    </a:cubicBezTo>
                    <a:cubicBezTo>
                      <a:pt x="0" y="5"/>
                      <a:pt x="1" y="3"/>
                      <a:pt x="2" y="2"/>
                    </a:cubicBezTo>
                    <a:cubicBezTo>
                      <a:pt x="2" y="1"/>
                      <a:pt x="3"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89" name="Freeform 3092"/>
              <p:cNvSpPr>
                <a:spLocks noChangeAspect="1"/>
              </p:cNvSpPr>
              <p:nvPr/>
            </p:nvSpPr>
            <p:spPr bwMode="auto">
              <a:xfrm>
                <a:off x="5384" y="3019"/>
                <a:ext cx="6" cy="7"/>
              </a:xfrm>
              <a:custGeom>
                <a:avLst/>
                <a:gdLst>
                  <a:gd name="T0" fmla="*/ 2 w 5"/>
                  <a:gd name="T1" fmla="*/ 1 h 6"/>
                  <a:gd name="T2" fmla="*/ 6 w 5"/>
                  <a:gd name="T3" fmla="*/ 4 h 6"/>
                  <a:gd name="T4" fmla="*/ 2 w 5"/>
                  <a:gd name="T5" fmla="*/ 7 h 6"/>
                  <a:gd name="T6" fmla="*/ 0 w 5"/>
                  <a:gd name="T7" fmla="*/ 6 h 6"/>
                  <a:gd name="T8" fmla="*/ 2 w 5"/>
                  <a:gd name="T9" fmla="*/ 1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2" y="1"/>
                    </a:moveTo>
                    <a:cubicBezTo>
                      <a:pt x="3" y="0"/>
                      <a:pt x="5" y="2"/>
                      <a:pt x="5" y="3"/>
                    </a:cubicBezTo>
                    <a:cubicBezTo>
                      <a:pt x="5" y="5"/>
                      <a:pt x="3" y="6"/>
                      <a:pt x="2" y="6"/>
                    </a:cubicBezTo>
                    <a:cubicBezTo>
                      <a:pt x="1" y="6"/>
                      <a:pt x="0" y="5"/>
                      <a:pt x="0" y="5"/>
                    </a:cubicBezTo>
                    <a:cubicBezTo>
                      <a:pt x="0" y="3"/>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0" name="Freeform 3093"/>
              <p:cNvSpPr>
                <a:spLocks noChangeAspect="1"/>
              </p:cNvSpPr>
              <p:nvPr/>
            </p:nvSpPr>
            <p:spPr bwMode="auto">
              <a:xfrm>
                <a:off x="4557" y="2833"/>
                <a:ext cx="595" cy="513"/>
              </a:xfrm>
              <a:custGeom>
                <a:avLst/>
                <a:gdLst>
                  <a:gd name="T0" fmla="*/ 86 w 496"/>
                  <a:gd name="T1" fmla="*/ 169 h 427"/>
                  <a:gd name="T2" fmla="*/ 130 w 496"/>
                  <a:gd name="T3" fmla="*/ 155 h 427"/>
                  <a:gd name="T4" fmla="*/ 149 w 496"/>
                  <a:gd name="T5" fmla="*/ 125 h 427"/>
                  <a:gd name="T6" fmla="*/ 163 w 496"/>
                  <a:gd name="T7" fmla="*/ 99 h 427"/>
                  <a:gd name="T8" fmla="*/ 172 w 496"/>
                  <a:gd name="T9" fmla="*/ 103 h 427"/>
                  <a:gd name="T10" fmla="*/ 190 w 496"/>
                  <a:gd name="T11" fmla="*/ 96 h 427"/>
                  <a:gd name="T12" fmla="*/ 187 w 496"/>
                  <a:gd name="T13" fmla="*/ 80 h 427"/>
                  <a:gd name="T14" fmla="*/ 197 w 496"/>
                  <a:gd name="T15" fmla="*/ 67 h 427"/>
                  <a:gd name="T16" fmla="*/ 217 w 496"/>
                  <a:gd name="T17" fmla="*/ 56 h 427"/>
                  <a:gd name="T18" fmla="*/ 241 w 496"/>
                  <a:gd name="T19" fmla="*/ 72 h 427"/>
                  <a:gd name="T20" fmla="*/ 254 w 496"/>
                  <a:gd name="T21" fmla="*/ 77 h 427"/>
                  <a:gd name="T22" fmla="*/ 272 w 496"/>
                  <a:gd name="T23" fmla="*/ 84 h 427"/>
                  <a:gd name="T24" fmla="*/ 262 w 496"/>
                  <a:gd name="T25" fmla="*/ 64 h 427"/>
                  <a:gd name="T26" fmla="*/ 288 w 496"/>
                  <a:gd name="T27" fmla="*/ 32 h 427"/>
                  <a:gd name="T28" fmla="*/ 315 w 496"/>
                  <a:gd name="T29" fmla="*/ 24 h 427"/>
                  <a:gd name="T30" fmla="*/ 309 w 496"/>
                  <a:gd name="T31" fmla="*/ 11 h 427"/>
                  <a:gd name="T32" fmla="*/ 336 w 496"/>
                  <a:gd name="T33" fmla="*/ 23 h 427"/>
                  <a:gd name="T34" fmla="*/ 365 w 496"/>
                  <a:gd name="T35" fmla="*/ 30 h 427"/>
                  <a:gd name="T36" fmla="*/ 357 w 496"/>
                  <a:gd name="T37" fmla="*/ 49 h 427"/>
                  <a:gd name="T38" fmla="*/ 384 w 496"/>
                  <a:gd name="T39" fmla="*/ 96 h 427"/>
                  <a:gd name="T40" fmla="*/ 428 w 496"/>
                  <a:gd name="T41" fmla="*/ 121 h 427"/>
                  <a:gd name="T42" fmla="*/ 447 w 496"/>
                  <a:gd name="T43" fmla="*/ 38 h 427"/>
                  <a:gd name="T44" fmla="*/ 463 w 496"/>
                  <a:gd name="T45" fmla="*/ 1 h 427"/>
                  <a:gd name="T46" fmla="*/ 473 w 496"/>
                  <a:gd name="T47" fmla="*/ 30 h 427"/>
                  <a:gd name="T48" fmla="*/ 491 w 496"/>
                  <a:gd name="T49" fmla="*/ 59 h 427"/>
                  <a:gd name="T50" fmla="*/ 506 w 496"/>
                  <a:gd name="T51" fmla="*/ 109 h 427"/>
                  <a:gd name="T52" fmla="*/ 519 w 496"/>
                  <a:gd name="T53" fmla="*/ 153 h 427"/>
                  <a:gd name="T54" fmla="*/ 541 w 496"/>
                  <a:gd name="T55" fmla="*/ 167 h 427"/>
                  <a:gd name="T56" fmla="*/ 551 w 496"/>
                  <a:gd name="T57" fmla="*/ 204 h 427"/>
                  <a:gd name="T58" fmla="*/ 569 w 496"/>
                  <a:gd name="T59" fmla="*/ 207 h 427"/>
                  <a:gd name="T60" fmla="*/ 583 w 496"/>
                  <a:gd name="T61" fmla="*/ 241 h 427"/>
                  <a:gd name="T62" fmla="*/ 595 w 496"/>
                  <a:gd name="T63" fmla="*/ 278 h 427"/>
                  <a:gd name="T64" fmla="*/ 584 w 496"/>
                  <a:gd name="T65" fmla="*/ 347 h 427"/>
                  <a:gd name="T66" fmla="*/ 547 w 496"/>
                  <a:gd name="T67" fmla="*/ 410 h 427"/>
                  <a:gd name="T68" fmla="*/ 523 w 496"/>
                  <a:gd name="T69" fmla="*/ 446 h 427"/>
                  <a:gd name="T70" fmla="*/ 477 w 496"/>
                  <a:gd name="T71" fmla="*/ 494 h 427"/>
                  <a:gd name="T72" fmla="*/ 439 w 496"/>
                  <a:gd name="T73" fmla="*/ 502 h 427"/>
                  <a:gd name="T74" fmla="*/ 422 w 496"/>
                  <a:gd name="T75" fmla="*/ 505 h 427"/>
                  <a:gd name="T76" fmla="*/ 385 w 496"/>
                  <a:gd name="T77" fmla="*/ 501 h 427"/>
                  <a:gd name="T78" fmla="*/ 365 w 496"/>
                  <a:gd name="T79" fmla="*/ 470 h 427"/>
                  <a:gd name="T80" fmla="*/ 344 w 496"/>
                  <a:gd name="T81" fmla="*/ 451 h 427"/>
                  <a:gd name="T82" fmla="*/ 344 w 496"/>
                  <a:gd name="T83" fmla="*/ 424 h 427"/>
                  <a:gd name="T84" fmla="*/ 330 w 496"/>
                  <a:gd name="T85" fmla="*/ 435 h 427"/>
                  <a:gd name="T86" fmla="*/ 348 w 496"/>
                  <a:gd name="T87" fmla="*/ 396 h 427"/>
                  <a:gd name="T88" fmla="*/ 314 w 496"/>
                  <a:gd name="T89" fmla="*/ 433 h 427"/>
                  <a:gd name="T90" fmla="*/ 300 w 496"/>
                  <a:gd name="T91" fmla="*/ 406 h 427"/>
                  <a:gd name="T92" fmla="*/ 270 w 496"/>
                  <a:gd name="T93" fmla="*/ 383 h 427"/>
                  <a:gd name="T94" fmla="*/ 178 w 496"/>
                  <a:gd name="T95" fmla="*/ 386 h 427"/>
                  <a:gd name="T96" fmla="*/ 112 w 496"/>
                  <a:gd name="T97" fmla="*/ 416 h 427"/>
                  <a:gd name="T98" fmla="*/ 50 w 496"/>
                  <a:gd name="T99" fmla="*/ 439 h 427"/>
                  <a:gd name="T100" fmla="*/ 8 w 496"/>
                  <a:gd name="T101" fmla="*/ 411 h 427"/>
                  <a:gd name="T102" fmla="*/ 18 w 496"/>
                  <a:gd name="T103" fmla="*/ 365 h 427"/>
                  <a:gd name="T104" fmla="*/ 0 w 496"/>
                  <a:gd name="T105" fmla="*/ 278 h 427"/>
                  <a:gd name="T106" fmla="*/ 14 w 496"/>
                  <a:gd name="T107" fmla="*/ 280 h 427"/>
                  <a:gd name="T108" fmla="*/ 13 w 496"/>
                  <a:gd name="T109" fmla="*/ 216 h 427"/>
                  <a:gd name="T110" fmla="*/ 20 w 496"/>
                  <a:gd name="T111" fmla="*/ 205 h 427"/>
                  <a:gd name="T112" fmla="*/ 55 w 496"/>
                  <a:gd name="T113" fmla="*/ 178 h 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6"/>
                  <a:gd name="T172" fmla="*/ 0 h 427"/>
                  <a:gd name="T173" fmla="*/ 496 w 496"/>
                  <a:gd name="T174" fmla="*/ 427 h 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6" h="427">
                    <a:moveTo>
                      <a:pt x="50" y="145"/>
                    </a:moveTo>
                    <a:cubicBezTo>
                      <a:pt x="52" y="145"/>
                      <a:pt x="54" y="144"/>
                      <a:pt x="56" y="144"/>
                    </a:cubicBezTo>
                    <a:cubicBezTo>
                      <a:pt x="59" y="144"/>
                      <a:pt x="62" y="147"/>
                      <a:pt x="64" y="145"/>
                    </a:cubicBezTo>
                    <a:cubicBezTo>
                      <a:pt x="66" y="143"/>
                      <a:pt x="68" y="139"/>
                      <a:pt x="72" y="141"/>
                    </a:cubicBezTo>
                    <a:cubicBezTo>
                      <a:pt x="74" y="141"/>
                      <a:pt x="77" y="140"/>
                      <a:pt x="79" y="139"/>
                    </a:cubicBezTo>
                    <a:cubicBezTo>
                      <a:pt x="81" y="138"/>
                      <a:pt x="81" y="135"/>
                      <a:pt x="83" y="134"/>
                    </a:cubicBezTo>
                    <a:cubicBezTo>
                      <a:pt x="85" y="134"/>
                      <a:pt x="89" y="135"/>
                      <a:pt x="91" y="135"/>
                    </a:cubicBezTo>
                    <a:cubicBezTo>
                      <a:pt x="97" y="133"/>
                      <a:pt x="104" y="133"/>
                      <a:pt x="108" y="129"/>
                    </a:cubicBezTo>
                    <a:cubicBezTo>
                      <a:pt x="113" y="126"/>
                      <a:pt x="114" y="121"/>
                      <a:pt x="116" y="116"/>
                    </a:cubicBezTo>
                    <a:cubicBezTo>
                      <a:pt x="117" y="115"/>
                      <a:pt x="115" y="113"/>
                      <a:pt x="116" y="112"/>
                    </a:cubicBezTo>
                    <a:cubicBezTo>
                      <a:pt x="118" y="110"/>
                      <a:pt x="122" y="111"/>
                      <a:pt x="124" y="109"/>
                    </a:cubicBezTo>
                    <a:cubicBezTo>
                      <a:pt x="125" y="108"/>
                      <a:pt x="124" y="106"/>
                      <a:pt x="124" y="104"/>
                    </a:cubicBezTo>
                    <a:cubicBezTo>
                      <a:pt x="124" y="103"/>
                      <a:pt x="122" y="101"/>
                      <a:pt x="123" y="100"/>
                    </a:cubicBezTo>
                    <a:cubicBezTo>
                      <a:pt x="124" y="95"/>
                      <a:pt x="125" y="91"/>
                      <a:pt x="128" y="87"/>
                    </a:cubicBezTo>
                    <a:cubicBezTo>
                      <a:pt x="129" y="84"/>
                      <a:pt x="132" y="82"/>
                      <a:pt x="135" y="80"/>
                    </a:cubicBezTo>
                    <a:cubicBezTo>
                      <a:pt x="135" y="79"/>
                      <a:pt x="136" y="81"/>
                      <a:pt x="136" y="82"/>
                    </a:cubicBezTo>
                    <a:cubicBezTo>
                      <a:pt x="136" y="84"/>
                      <a:pt x="135" y="85"/>
                      <a:pt x="135" y="86"/>
                    </a:cubicBezTo>
                    <a:cubicBezTo>
                      <a:pt x="136" y="90"/>
                      <a:pt x="136" y="95"/>
                      <a:pt x="139" y="97"/>
                    </a:cubicBezTo>
                    <a:cubicBezTo>
                      <a:pt x="142" y="98"/>
                      <a:pt x="145" y="94"/>
                      <a:pt x="145" y="92"/>
                    </a:cubicBezTo>
                    <a:cubicBezTo>
                      <a:pt x="146" y="90"/>
                      <a:pt x="143" y="88"/>
                      <a:pt x="143" y="86"/>
                    </a:cubicBezTo>
                    <a:cubicBezTo>
                      <a:pt x="142" y="85"/>
                      <a:pt x="142" y="83"/>
                      <a:pt x="143" y="82"/>
                    </a:cubicBezTo>
                    <a:cubicBezTo>
                      <a:pt x="143" y="81"/>
                      <a:pt x="145" y="80"/>
                      <a:pt x="146" y="80"/>
                    </a:cubicBezTo>
                    <a:cubicBezTo>
                      <a:pt x="150" y="80"/>
                      <a:pt x="154" y="83"/>
                      <a:pt x="158" y="83"/>
                    </a:cubicBezTo>
                    <a:cubicBezTo>
                      <a:pt x="158" y="83"/>
                      <a:pt x="159" y="81"/>
                      <a:pt x="158" y="80"/>
                    </a:cubicBezTo>
                    <a:cubicBezTo>
                      <a:pt x="158" y="79"/>
                      <a:pt x="156" y="80"/>
                      <a:pt x="155" y="79"/>
                    </a:cubicBezTo>
                    <a:cubicBezTo>
                      <a:pt x="155" y="78"/>
                      <a:pt x="156" y="75"/>
                      <a:pt x="155" y="74"/>
                    </a:cubicBezTo>
                    <a:cubicBezTo>
                      <a:pt x="155" y="73"/>
                      <a:pt x="153" y="73"/>
                      <a:pt x="153" y="72"/>
                    </a:cubicBezTo>
                    <a:cubicBezTo>
                      <a:pt x="153" y="70"/>
                      <a:pt x="155" y="67"/>
                      <a:pt x="156" y="67"/>
                    </a:cubicBezTo>
                    <a:cubicBezTo>
                      <a:pt x="159" y="67"/>
                      <a:pt x="160" y="72"/>
                      <a:pt x="162" y="71"/>
                    </a:cubicBezTo>
                    <a:cubicBezTo>
                      <a:pt x="165" y="70"/>
                      <a:pt x="161" y="66"/>
                      <a:pt x="162" y="64"/>
                    </a:cubicBezTo>
                    <a:cubicBezTo>
                      <a:pt x="163" y="63"/>
                      <a:pt x="167" y="66"/>
                      <a:pt x="167" y="64"/>
                    </a:cubicBezTo>
                    <a:cubicBezTo>
                      <a:pt x="168" y="61"/>
                      <a:pt x="164" y="59"/>
                      <a:pt x="164" y="56"/>
                    </a:cubicBezTo>
                    <a:cubicBezTo>
                      <a:pt x="164" y="54"/>
                      <a:pt x="167" y="51"/>
                      <a:pt x="169" y="51"/>
                    </a:cubicBezTo>
                    <a:cubicBezTo>
                      <a:pt x="172" y="51"/>
                      <a:pt x="171" y="56"/>
                      <a:pt x="173" y="56"/>
                    </a:cubicBezTo>
                    <a:cubicBezTo>
                      <a:pt x="176" y="56"/>
                      <a:pt x="175" y="51"/>
                      <a:pt x="177" y="50"/>
                    </a:cubicBezTo>
                    <a:cubicBezTo>
                      <a:pt x="178" y="48"/>
                      <a:pt x="180" y="48"/>
                      <a:pt x="181" y="47"/>
                    </a:cubicBezTo>
                    <a:cubicBezTo>
                      <a:pt x="183" y="47"/>
                      <a:pt x="184" y="49"/>
                      <a:pt x="185" y="48"/>
                    </a:cubicBezTo>
                    <a:cubicBezTo>
                      <a:pt x="186" y="47"/>
                      <a:pt x="185" y="44"/>
                      <a:pt x="186" y="43"/>
                    </a:cubicBezTo>
                    <a:cubicBezTo>
                      <a:pt x="189" y="43"/>
                      <a:pt x="191" y="46"/>
                      <a:pt x="193" y="48"/>
                    </a:cubicBezTo>
                    <a:cubicBezTo>
                      <a:pt x="196" y="51"/>
                      <a:pt x="200" y="55"/>
                      <a:pt x="201" y="60"/>
                    </a:cubicBezTo>
                    <a:cubicBezTo>
                      <a:pt x="202" y="62"/>
                      <a:pt x="197" y="68"/>
                      <a:pt x="199" y="68"/>
                    </a:cubicBezTo>
                    <a:cubicBezTo>
                      <a:pt x="203" y="69"/>
                      <a:pt x="202" y="62"/>
                      <a:pt x="205" y="61"/>
                    </a:cubicBezTo>
                    <a:cubicBezTo>
                      <a:pt x="207" y="59"/>
                      <a:pt x="209" y="59"/>
                      <a:pt x="212" y="60"/>
                    </a:cubicBezTo>
                    <a:cubicBezTo>
                      <a:pt x="213" y="61"/>
                      <a:pt x="211" y="64"/>
                      <a:pt x="212" y="64"/>
                    </a:cubicBezTo>
                    <a:cubicBezTo>
                      <a:pt x="214" y="64"/>
                      <a:pt x="213" y="60"/>
                      <a:pt x="214" y="60"/>
                    </a:cubicBezTo>
                    <a:cubicBezTo>
                      <a:pt x="216" y="60"/>
                      <a:pt x="218" y="61"/>
                      <a:pt x="219" y="63"/>
                    </a:cubicBezTo>
                    <a:cubicBezTo>
                      <a:pt x="220" y="64"/>
                      <a:pt x="220" y="66"/>
                      <a:pt x="221" y="67"/>
                    </a:cubicBezTo>
                    <a:cubicBezTo>
                      <a:pt x="222" y="69"/>
                      <a:pt x="225" y="71"/>
                      <a:pt x="227" y="70"/>
                    </a:cubicBezTo>
                    <a:cubicBezTo>
                      <a:pt x="229" y="70"/>
                      <a:pt x="223" y="68"/>
                      <a:pt x="223" y="66"/>
                    </a:cubicBezTo>
                    <a:cubicBezTo>
                      <a:pt x="222" y="65"/>
                      <a:pt x="222" y="63"/>
                      <a:pt x="222" y="61"/>
                    </a:cubicBezTo>
                    <a:cubicBezTo>
                      <a:pt x="222" y="60"/>
                      <a:pt x="224" y="59"/>
                      <a:pt x="224" y="58"/>
                    </a:cubicBezTo>
                    <a:cubicBezTo>
                      <a:pt x="222" y="56"/>
                      <a:pt x="218" y="56"/>
                      <a:pt x="218" y="53"/>
                    </a:cubicBezTo>
                    <a:cubicBezTo>
                      <a:pt x="218" y="49"/>
                      <a:pt x="221" y="45"/>
                      <a:pt x="224" y="41"/>
                    </a:cubicBezTo>
                    <a:cubicBezTo>
                      <a:pt x="225" y="39"/>
                      <a:pt x="228" y="39"/>
                      <a:pt x="230" y="37"/>
                    </a:cubicBezTo>
                    <a:cubicBezTo>
                      <a:pt x="232" y="33"/>
                      <a:pt x="231" y="28"/>
                      <a:pt x="234" y="25"/>
                    </a:cubicBezTo>
                    <a:cubicBezTo>
                      <a:pt x="235" y="24"/>
                      <a:pt x="238" y="28"/>
                      <a:pt x="240" y="27"/>
                    </a:cubicBezTo>
                    <a:cubicBezTo>
                      <a:pt x="242" y="26"/>
                      <a:pt x="241" y="21"/>
                      <a:pt x="243" y="20"/>
                    </a:cubicBezTo>
                    <a:cubicBezTo>
                      <a:pt x="247" y="19"/>
                      <a:pt x="252" y="20"/>
                      <a:pt x="257" y="20"/>
                    </a:cubicBezTo>
                    <a:cubicBezTo>
                      <a:pt x="257" y="21"/>
                      <a:pt x="257" y="23"/>
                      <a:pt x="258" y="23"/>
                    </a:cubicBezTo>
                    <a:cubicBezTo>
                      <a:pt x="259" y="23"/>
                      <a:pt x="262" y="22"/>
                      <a:pt x="263" y="20"/>
                    </a:cubicBezTo>
                    <a:cubicBezTo>
                      <a:pt x="263" y="19"/>
                      <a:pt x="263" y="17"/>
                      <a:pt x="262" y="15"/>
                    </a:cubicBezTo>
                    <a:cubicBezTo>
                      <a:pt x="260" y="13"/>
                      <a:pt x="257" y="14"/>
                      <a:pt x="255" y="12"/>
                    </a:cubicBezTo>
                    <a:cubicBezTo>
                      <a:pt x="253" y="11"/>
                      <a:pt x="250" y="9"/>
                      <a:pt x="252" y="7"/>
                    </a:cubicBezTo>
                    <a:cubicBezTo>
                      <a:pt x="253" y="6"/>
                      <a:pt x="256" y="8"/>
                      <a:pt x="258" y="9"/>
                    </a:cubicBezTo>
                    <a:cubicBezTo>
                      <a:pt x="260" y="9"/>
                      <a:pt x="263" y="10"/>
                      <a:pt x="264" y="11"/>
                    </a:cubicBezTo>
                    <a:cubicBezTo>
                      <a:pt x="266" y="12"/>
                      <a:pt x="267" y="14"/>
                      <a:pt x="269" y="15"/>
                    </a:cubicBezTo>
                    <a:cubicBezTo>
                      <a:pt x="271" y="15"/>
                      <a:pt x="273" y="14"/>
                      <a:pt x="275" y="15"/>
                    </a:cubicBezTo>
                    <a:cubicBezTo>
                      <a:pt x="277" y="15"/>
                      <a:pt x="278" y="18"/>
                      <a:pt x="280" y="19"/>
                    </a:cubicBezTo>
                    <a:cubicBezTo>
                      <a:pt x="281" y="19"/>
                      <a:pt x="282" y="16"/>
                      <a:pt x="284" y="17"/>
                    </a:cubicBezTo>
                    <a:cubicBezTo>
                      <a:pt x="287" y="17"/>
                      <a:pt x="289" y="22"/>
                      <a:pt x="292" y="22"/>
                    </a:cubicBezTo>
                    <a:cubicBezTo>
                      <a:pt x="295" y="23"/>
                      <a:pt x="298" y="20"/>
                      <a:pt x="301" y="20"/>
                    </a:cubicBezTo>
                    <a:cubicBezTo>
                      <a:pt x="302" y="21"/>
                      <a:pt x="302" y="26"/>
                      <a:pt x="304" y="25"/>
                    </a:cubicBezTo>
                    <a:cubicBezTo>
                      <a:pt x="306" y="24"/>
                      <a:pt x="305" y="19"/>
                      <a:pt x="307" y="18"/>
                    </a:cubicBezTo>
                    <a:cubicBezTo>
                      <a:pt x="310" y="18"/>
                      <a:pt x="315" y="20"/>
                      <a:pt x="315" y="23"/>
                    </a:cubicBezTo>
                    <a:cubicBezTo>
                      <a:pt x="315" y="28"/>
                      <a:pt x="310" y="31"/>
                      <a:pt x="306" y="35"/>
                    </a:cubicBezTo>
                    <a:cubicBezTo>
                      <a:pt x="304" y="37"/>
                      <a:pt x="299" y="38"/>
                      <a:pt x="298" y="41"/>
                    </a:cubicBezTo>
                    <a:cubicBezTo>
                      <a:pt x="297" y="44"/>
                      <a:pt x="300" y="48"/>
                      <a:pt x="299" y="51"/>
                    </a:cubicBezTo>
                    <a:cubicBezTo>
                      <a:pt x="298" y="56"/>
                      <a:pt x="293" y="60"/>
                      <a:pt x="294" y="65"/>
                    </a:cubicBezTo>
                    <a:cubicBezTo>
                      <a:pt x="296" y="70"/>
                      <a:pt x="303" y="72"/>
                      <a:pt x="307" y="75"/>
                    </a:cubicBezTo>
                    <a:cubicBezTo>
                      <a:pt x="311" y="77"/>
                      <a:pt x="316" y="78"/>
                      <a:pt x="320" y="80"/>
                    </a:cubicBezTo>
                    <a:cubicBezTo>
                      <a:pt x="323" y="82"/>
                      <a:pt x="327" y="84"/>
                      <a:pt x="330" y="87"/>
                    </a:cubicBezTo>
                    <a:cubicBezTo>
                      <a:pt x="332" y="88"/>
                      <a:pt x="334" y="90"/>
                      <a:pt x="336" y="91"/>
                    </a:cubicBezTo>
                    <a:cubicBezTo>
                      <a:pt x="339" y="94"/>
                      <a:pt x="342" y="98"/>
                      <a:pt x="345" y="100"/>
                    </a:cubicBezTo>
                    <a:cubicBezTo>
                      <a:pt x="349" y="101"/>
                      <a:pt x="354" y="104"/>
                      <a:pt x="357" y="101"/>
                    </a:cubicBezTo>
                    <a:cubicBezTo>
                      <a:pt x="362" y="97"/>
                      <a:pt x="363" y="89"/>
                      <a:pt x="366" y="83"/>
                    </a:cubicBezTo>
                    <a:cubicBezTo>
                      <a:pt x="368" y="77"/>
                      <a:pt x="371" y="71"/>
                      <a:pt x="372" y="65"/>
                    </a:cubicBezTo>
                    <a:cubicBezTo>
                      <a:pt x="374" y="57"/>
                      <a:pt x="372" y="49"/>
                      <a:pt x="372" y="40"/>
                    </a:cubicBezTo>
                    <a:cubicBezTo>
                      <a:pt x="372" y="38"/>
                      <a:pt x="372" y="34"/>
                      <a:pt x="373" y="32"/>
                    </a:cubicBezTo>
                    <a:cubicBezTo>
                      <a:pt x="374" y="29"/>
                      <a:pt x="376" y="28"/>
                      <a:pt x="377" y="26"/>
                    </a:cubicBezTo>
                    <a:cubicBezTo>
                      <a:pt x="378" y="24"/>
                      <a:pt x="377" y="22"/>
                      <a:pt x="377" y="20"/>
                    </a:cubicBezTo>
                    <a:cubicBezTo>
                      <a:pt x="379" y="14"/>
                      <a:pt x="381" y="8"/>
                      <a:pt x="383" y="3"/>
                    </a:cubicBezTo>
                    <a:cubicBezTo>
                      <a:pt x="383" y="1"/>
                      <a:pt x="385" y="0"/>
                      <a:pt x="386" y="1"/>
                    </a:cubicBezTo>
                    <a:cubicBezTo>
                      <a:pt x="387" y="1"/>
                      <a:pt x="387" y="3"/>
                      <a:pt x="388" y="5"/>
                    </a:cubicBezTo>
                    <a:cubicBezTo>
                      <a:pt x="389" y="8"/>
                      <a:pt x="389" y="11"/>
                      <a:pt x="390" y="14"/>
                    </a:cubicBezTo>
                    <a:cubicBezTo>
                      <a:pt x="392" y="16"/>
                      <a:pt x="396" y="16"/>
                      <a:pt x="397" y="18"/>
                    </a:cubicBezTo>
                    <a:cubicBezTo>
                      <a:pt x="397" y="20"/>
                      <a:pt x="394" y="23"/>
                      <a:pt x="394" y="25"/>
                    </a:cubicBezTo>
                    <a:cubicBezTo>
                      <a:pt x="395" y="31"/>
                      <a:pt x="398" y="36"/>
                      <a:pt x="400" y="42"/>
                    </a:cubicBezTo>
                    <a:cubicBezTo>
                      <a:pt x="400" y="45"/>
                      <a:pt x="399" y="49"/>
                      <a:pt x="400" y="53"/>
                    </a:cubicBezTo>
                    <a:cubicBezTo>
                      <a:pt x="401" y="54"/>
                      <a:pt x="403" y="53"/>
                      <a:pt x="404" y="53"/>
                    </a:cubicBezTo>
                    <a:cubicBezTo>
                      <a:pt x="406" y="52"/>
                      <a:pt x="407" y="49"/>
                      <a:pt x="409" y="49"/>
                    </a:cubicBezTo>
                    <a:cubicBezTo>
                      <a:pt x="411" y="49"/>
                      <a:pt x="410" y="52"/>
                      <a:pt x="411" y="53"/>
                    </a:cubicBezTo>
                    <a:cubicBezTo>
                      <a:pt x="413" y="56"/>
                      <a:pt x="417" y="58"/>
                      <a:pt x="417" y="62"/>
                    </a:cubicBezTo>
                    <a:cubicBezTo>
                      <a:pt x="419" y="67"/>
                      <a:pt x="416" y="72"/>
                      <a:pt x="417" y="78"/>
                    </a:cubicBezTo>
                    <a:cubicBezTo>
                      <a:pt x="417" y="82"/>
                      <a:pt x="420" y="86"/>
                      <a:pt x="422" y="91"/>
                    </a:cubicBezTo>
                    <a:cubicBezTo>
                      <a:pt x="423" y="93"/>
                      <a:pt x="425" y="96"/>
                      <a:pt x="425" y="98"/>
                    </a:cubicBezTo>
                    <a:cubicBezTo>
                      <a:pt x="425" y="102"/>
                      <a:pt x="422" y="105"/>
                      <a:pt x="422" y="109"/>
                    </a:cubicBezTo>
                    <a:cubicBezTo>
                      <a:pt x="422" y="113"/>
                      <a:pt x="422" y="118"/>
                      <a:pt x="425" y="121"/>
                    </a:cubicBezTo>
                    <a:cubicBezTo>
                      <a:pt x="426" y="124"/>
                      <a:pt x="430" y="126"/>
                      <a:pt x="433" y="127"/>
                    </a:cubicBezTo>
                    <a:cubicBezTo>
                      <a:pt x="434" y="128"/>
                      <a:pt x="437" y="126"/>
                      <a:pt x="438" y="127"/>
                    </a:cubicBezTo>
                    <a:cubicBezTo>
                      <a:pt x="439" y="128"/>
                      <a:pt x="438" y="131"/>
                      <a:pt x="439" y="133"/>
                    </a:cubicBezTo>
                    <a:cubicBezTo>
                      <a:pt x="440" y="134"/>
                      <a:pt x="442" y="134"/>
                      <a:pt x="444" y="135"/>
                    </a:cubicBezTo>
                    <a:cubicBezTo>
                      <a:pt x="446" y="136"/>
                      <a:pt x="449" y="137"/>
                      <a:pt x="451" y="139"/>
                    </a:cubicBezTo>
                    <a:cubicBezTo>
                      <a:pt x="452" y="140"/>
                      <a:pt x="453" y="141"/>
                      <a:pt x="453" y="143"/>
                    </a:cubicBezTo>
                    <a:cubicBezTo>
                      <a:pt x="453" y="144"/>
                      <a:pt x="451" y="145"/>
                      <a:pt x="452" y="146"/>
                    </a:cubicBezTo>
                    <a:cubicBezTo>
                      <a:pt x="453" y="149"/>
                      <a:pt x="457" y="150"/>
                      <a:pt x="458" y="153"/>
                    </a:cubicBezTo>
                    <a:cubicBezTo>
                      <a:pt x="460" y="159"/>
                      <a:pt x="457" y="165"/>
                      <a:pt x="459" y="170"/>
                    </a:cubicBezTo>
                    <a:cubicBezTo>
                      <a:pt x="459" y="172"/>
                      <a:pt x="461" y="174"/>
                      <a:pt x="463" y="173"/>
                    </a:cubicBezTo>
                    <a:cubicBezTo>
                      <a:pt x="465" y="173"/>
                      <a:pt x="465" y="170"/>
                      <a:pt x="466" y="170"/>
                    </a:cubicBezTo>
                    <a:cubicBezTo>
                      <a:pt x="468" y="169"/>
                      <a:pt x="469" y="171"/>
                      <a:pt x="471" y="172"/>
                    </a:cubicBezTo>
                    <a:cubicBezTo>
                      <a:pt x="472" y="172"/>
                      <a:pt x="473" y="171"/>
                      <a:pt x="474" y="172"/>
                    </a:cubicBezTo>
                    <a:cubicBezTo>
                      <a:pt x="475" y="175"/>
                      <a:pt x="475" y="179"/>
                      <a:pt x="474" y="183"/>
                    </a:cubicBezTo>
                    <a:cubicBezTo>
                      <a:pt x="474" y="185"/>
                      <a:pt x="469" y="186"/>
                      <a:pt x="470" y="188"/>
                    </a:cubicBezTo>
                    <a:cubicBezTo>
                      <a:pt x="472" y="190"/>
                      <a:pt x="476" y="188"/>
                      <a:pt x="478" y="190"/>
                    </a:cubicBezTo>
                    <a:cubicBezTo>
                      <a:pt x="482" y="193"/>
                      <a:pt x="483" y="198"/>
                      <a:pt x="486" y="201"/>
                    </a:cubicBezTo>
                    <a:cubicBezTo>
                      <a:pt x="488" y="204"/>
                      <a:pt x="490" y="206"/>
                      <a:pt x="491" y="209"/>
                    </a:cubicBezTo>
                    <a:cubicBezTo>
                      <a:pt x="493" y="211"/>
                      <a:pt x="494" y="213"/>
                      <a:pt x="494" y="215"/>
                    </a:cubicBezTo>
                    <a:cubicBezTo>
                      <a:pt x="495" y="218"/>
                      <a:pt x="493" y="220"/>
                      <a:pt x="494" y="222"/>
                    </a:cubicBezTo>
                    <a:cubicBezTo>
                      <a:pt x="494" y="225"/>
                      <a:pt x="496" y="228"/>
                      <a:pt x="496" y="231"/>
                    </a:cubicBezTo>
                    <a:cubicBezTo>
                      <a:pt x="496" y="236"/>
                      <a:pt x="492" y="241"/>
                      <a:pt x="492" y="246"/>
                    </a:cubicBezTo>
                    <a:cubicBezTo>
                      <a:pt x="492" y="251"/>
                      <a:pt x="494" y="256"/>
                      <a:pt x="494" y="262"/>
                    </a:cubicBezTo>
                    <a:cubicBezTo>
                      <a:pt x="494" y="266"/>
                      <a:pt x="494" y="271"/>
                      <a:pt x="493" y="275"/>
                    </a:cubicBezTo>
                    <a:cubicBezTo>
                      <a:pt x="491" y="280"/>
                      <a:pt x="489" y="284"/>
                      <a:pt x="487" y="289"/>
                    </a:cubicBezTo>
                    <a:cubicBezTo>
                      <a:pt x="484" y="296"/>
                      <a:pt x="483" y="303"/>
                      <a:pt x="480" y="310"/>
                    </a:cubicBezTo>
                    <a:cubicBezTo>
                      <a:pt x="478" y="315"/>
                      <a:pt x="476" y="320"/>
                      <a:pt x="472" y="324"/>
                    </a:cubicBezTo>
                    <a:cubicBezTo>
                      <a:pt x="469" y="328"/>
                      <a:pt x="464" y="329"/>
                      <a:pt x="461" y="332"/>
                    </a:cubicBezTo>
                    <a:cubicBezTo>
                      <a:pt x="458" y="335"/>
                      <a:pt x="457" y="338"/>
                      <a:pt x="456" y="341"/>
                    </a:cubicBezTo>
                    <a:cubicBezTo>
                      <a:pt x="454" y="343"/>
                      <a:pt x="453" y="346"/>
                      <a:pt x="451" y="348"/>
                    </a:cubicBezTo>
                    <a:cubicBezTo>
                      <a:pt x="449" y="351"/>
                      <a:pt x="447" y="354"/>
                      <a:pt x="445" y="358"/>
                    </a:cubicBezTo>
                    <a:cubicBezTo>
                      <a:pt x="444" y="360"/>
                      <a:pt x="444" y="364"/>
                      <a:pt x="443" y="366"/>
                    </a:cubicBezTo>
                    <a:cubicBezTo>
                      <a:pt x="441" y="368"/>
                      <a:pt x="437" y="369"/>
                      <a:pt x="436" y="371"/>
                    </a:cubicBezTo>
                    <a:cubicBezTo>
                      <a:pt x="433" y="376"/>
                      <a:pt x="431" y="381"/>
                      <a:pt x="429" y="387"/>
                    </a:cubicBezTo>
                    <a:cubicBezTo>
                      <a:pt x="427" y="392"/>
                      <a:pt x="428" y="397"/>
                      <a:pt x="426" y="402"/>
                    </a:cubicBezTo>
                    <a:cubicBezTo>
                      <a:pt x="424" y="405"/>
                      <a:pt x="421" y="408"/>
                      <a:pt x="418" y="409"/>
                    </a:cubicBezTo>
                    <a:cubicBezTo>
                      <a:pt x="412" y="411"/>
                      <a:pt x="405" y="409"/>
                      <a:pt x="398" y="411"/>
                    </a:cubicBezTo>
                    <a:cubicBezTo>
                      <a:pt x="394" y="413"/>
                      <a:pt x="391" y="417"/>
                      <a:pt x="388" y="420"/>
                    </a:cubicBezTo>
                    <a:cubicBezTo>
                      <a:pt x="384" y="422"/>
                      <a:pt x="380" y="425"/>
                      <a:pt x="375" y="426"/>
                    </a:cubicBezTo>
                    <a:cubicBezTo>
                      <a:pt x="373" y="426"/>
                      <a:pt x="371" y="424"/>
                      <a:pt x="369" y="423"/>
                    </a:cubicBezTo>
                    <a:cubicBezTo>
                      <a:pt x="368" y="422"/>
                      <a:pt x="368" y="419"/>
                      <a:pt x="366" y="418"/>
                    </a:cubicBezTo>
                    <a:cubicBezTo>
                      <a:pt x="365" y="417"/>
                      <a:pt x="362" y="421"/>
                      <a:pt x="361" y="419"/>
                    </a:cubicBezTo>
                    <a:cubicBezTo>
                      <a:pt x="359" y="417"/>
                      <a:pt x="364" y="415"/>
                      <a:pt x="363" y="413"/>
                    </a:cubicBezTo>
                    <a:cubicBezTo>
                      <a:pt x="362" y="411"/>
                      <a:pt x="360" y="414"/>
                      <a:pt x="358" y="414"/>
                    </a:cubicBezTo>
                    <a:cubicBezTo>
                      <a:pt x="356" y="416"/>
                      <a:pt x="354" y="419"/>
                      <a:pt x="352" y="420"/>
                    </a:cubicBezTo>
                    <a:cubicBezTo>
                      <a:pt x="349" y="423"/>
                      <a:pt x="346" y="425"/>
                      <a:pt x="342" y="427"/>
                    </a:cubicBezTo>
                    <a:cubicBezTo>
                      <a:pt x="340" y="427"/>
                      <a:pt x="339" y="426"/>
                      <a:pt x="338" y="425"/>
                    </a:cubicBezTo>
                    <a:cubicBezTo>
                      <a:pt x="335" y="422"/>
                      <a:pt x="333" y="418"/>
                      <a:pt x="330" y="417"/>
                    </a:cubicBezTo>
                    <a:cubicBezTo>
                      <a:pt x="328" y="415"/>
                      <a:pt x="324" y="418"/>
                      <a:pt x="321" y="417"/>
                    </a:cubicBezTo>
                    <a:cubicBezTo>
                      <a:pt x="319" y="416"/>
                      <a:pt x="316" y="414"/>
                      <a:pt x="314" y="413"/>
                    </a:cubicBezTo>
                    <a:cubicBezTo>
                      <a:pt x="311" y="412"/>
                      <a:pt x="308" y="412"/>
                      <a:pt x="307" y="411"/>
                    </a:cubicBezTo>
                    <a:cubicBezTo>
                      <a:pt x="304" y="408"/>
                      <a:pt x="301" y="404"/>
                      <a:pt x="301" y="400"/>
                    </a:cubicBezTo>
                    <a:cubicBezTo>
                      <a:pt x="300" y="397"/>
                      <a:pt x="304" y="394"/>
                      <a:pt x="304" y="391"/>
                    </a:cubicBezTo>
                    <a:cubicBezTo>
                      <a:pt x="304" y="386"/>
                      <a:pt x="302" y="381"/>
                      <a:pt x="301" y="377"/>
                    </a:cubicBezTo>
                    <a:cubicBezTo>
                      <a:pt x="301" y="375"/>
                      <a:pt x="303" y="371"/>
                      <a:pt x="301" y="370"/>
                    </a:cubicBezTo>
                    <a:cubicBezTo>
                      <a:pt x="299" y="370"/>
                      <a:pt x="297" y="374"/>
                      <a:pt x="294" y="375"/>
                    </a:cubicBezTo>
                    <a:cubicBezTo>
                      <a:pt x="292" y="375"/>
                      <a:pt x="289" y="376"/>
                      <a:pt x="287" y="375"/>
                    </a:cubicBezTo>
                    <a:cubicBezTo>
                      <a:pt x="285" y="374"/>
                      <a:pt x="286" y="372"/>
                      <a:pt x="287" y="371"/>
                    </a:cubicBezTo>
                    <a:cubicBezTo>
                      <a:pt x="288" y="368"/>
                      <a:pt x="293" y="366"/>
                      <a:pt x="293" y="362"/>
                    </a:cubicBezTo>
                    <a:cubicBezTo>
                      <a:pt x="294" y="358"/>
                      <a:pt x="291" y="355"/>
                      <a:pt x="289" y="352"/>
                    </a:cubicBezTo>
                    <a:cubicBezTo>
                      <a:pt x="288" y="351"/>
                      <a:pt x="287" y="352"/>
                      <a:pt x="287" y="353"/>
                    </a:cubicBezTo>
                    <a:cubicBezTo>
                      <a:pt x="285" y="357"/>
                      <a:pt x="285" y="362"/>
                      <a:pt x="283" y="366"/>
                    </a:cubicBezTo>
                    <a:cubicBezTo>
                      <a:pt x="282" y="367"/>
                      <a:pt x="280" y="368"/>
                      <a:pt x="278" y="368"/>
                    </a:cubicBezTo>
                    <a:cubicBezTo>
                      <a:pt x="275" y="369"/>
                      <a:pt x="271" y="371"/>
                      <a:pt x="270" y="368"/>
                    </a:cubicBezTo>
                    <a:cubicBezTo>
                      <a:pt x="269" y="366"/>
                      <a:pt x="273" y="363"/>
                      <a:pt x="275" y="362"/>
                    </a:cubicBezTo>
                    <a:cubicBezTo>
                      <a:pt x="277" y="361"/>
                      <a:pt x="279" y="364"/>
                      <a:pt x="280" y="362"/>
                    </a:cubicBezTo>
                    <a:cubicBezTo>
                      <a:pt x="283" y="357"/>
                      <a:pt x="284" y="350"/>
                      <a:pt x="286" y="344"/>
                    </a:cubicBezTo>
                    <a:cubicBezTo>
                      <a:pt x="288" y="340"/>
                      <a:pt x="289" y="337"/>
                      <a:pt x="290" y="334"/>
                    </a:cubicBezTo>
                    <a:cubicBezTo>
                      <a:pt x="291" y="332"/>
                      <a:pt x="292" y="329"/>
                      <a:pt x="290" y="330"/>
                    </a:cubicBezTo>
                    <a:cubicBezTo>
                      <a:pt x="287" y="332"/>
                      <a:pt x="285" y="336"/>
                      <a:pt x="282" y="339"/>
                    </a:cubicBezTo>
                    <a:cubicBezTo>
                      <a:pt x="279" y="342"/>
                      <a:pt x="275" y="344"/>
                      <a:pt x="272" y="347"/>
                    </a:cubicBezTo>
                    <a:cubicBezTo>
                      <a:pt x="268" y="350"/>
                      <a:pt x="264" y="353"/>
                      <a:pt x="260" y="357"/>
                    </a:cubicBezTo>
                    <a:cubicBezTo>
                      <a:pt x="260" y="358"/>
                      <a:pt x="262" y="359"/>
                      <a:pt x="262" y="360"/>
                    </a:cubicBezTo>
                    <a:cubicBezTo>
                      <a:pt x="262" y="362"/>
                      <a:pt x="263" y="365"/>
                      <a:pt x="261" y="365"/>
                    </a:cubicBezTo>
                    <a:cubicBezTo>
                      <a:pt x="258" y="364"/>
                      <a:pt x="255" y="362"/>
                      <a:pt x="253" y="359"/>
                    </a:cubicBezTo>
                    <a:cubicBezTo>
                      <a:pt x="253" y="357"/>
                      <a:pt x="255" y="355"/>
                      <a:pt x="255" y="354"/>
                    </a:cubicBezTo>
                    <a:cubicBezTo>
                      <a:pt x="254" y="348"/>
                      <a:pt x="253" y="343"/>
                      <a:pt x="250" y="338"/>
                    </a:cubicBezTo>
                    <a:cubicBezTo>
                      <a:pt x="249" y="336"/>
                      <a:pt x="245" y="336"/>
                      <a:pt x="244" y="334"/>
                    </a:cubicBezTo>
                    <a:cubicBezTo>
                      <a:pt x="243" y="332"/>
                      <a:pt x="247" y="329"/>
                      <a:pt x="246" y="327"/>
                    </a:cubicBezTo>
                    <a:cubicBezTo>
                      <a:pt x="243" y="323"/>
                      <a:pt x="238" y="322"/>
                      <a:pt x="234" y="320"/>
                    </a:cubicBezTo>
                    <a:cubicBezTo>
                      <a:pt x="231" y="319"/>
                      <a:pt x="228" y="321"/>
                      <a:pt x="225" y="319"/>
                    </a:cubicBezTo>
                    <a:cubicBezTo>
                      <a:pt x="221" y="318"/>
                      <a:pt x="219" y="312"/>
                      <a:pt x="214" y="311"/>
                    </a:cubicBezTo>
                    <a:cubicBezTo>
                      <a:pt x="204" y="310"/>
                      <a:pt x="193" y="311"/>
                      <a:pt x="183" y="314"/>
                    </a:cubicBezTo>
                    <a:cubicBezTo>
                      <a:pt x="177" y="315"/>
                      <a:pt x="172" y="321"/>
                      <a:pt x="166" y="323"/>
                    </a:cubicBezTo>
                    <a:cubicBezTo>
                      <a:pt x="160" y="324"/>
                      <a:pt x="154" y="320"/>
                      <a:pt x="148" y="321"/>
                    </a:cubicBezTo>
                    <a:cubicBezTo>
                      <a:pt x="141" y="323"/>
                      <a:pt x="135" y="327"/>
                      <a:pt x="128" y="330"/>
                    </a:cubicBezTo>
                    <a:cubicBezTo>
                      <a:pt x="125" y="332"/>
                      <a:pt x="121" y="333"/>
                      <a:pt x="119" y="336"/>
                    </a:cubicBezTo>
                    <a:cubicBezTo>
                      <a:pt x="116" y="338"/>
                      <a:pt x="115" y="344"/>
                      <a:pt x="111" y="346"/>
                    </a:cubicBezTo>
                    <a:cubicBezTo>
                      <a:pt x="106" y="348"/>
                      <a:pt x="99" y="346"/>
                      <a:pt x="93" y="346"/>
                    </a:cubicBezTo>
                    <a:cubicBezTo>
                      <a:pt x="85" y="347"/>
                      <a:pt x="76" y="345"/>
                      <a:pt x="67" y="348"/>
                    </a:cubicBezTo>
                    <a:cubicBezTo>
                      <a:pt x="63" y="349"/>
                      <a:pt x="62" y="354"/>
                      <a:pt x="58" y="356"/>
                    </a:cubicBezTo>
                    <a:cubicBezTo>
                      <a:pt x="56" y="357"/>
                      <a:pt x="54" y="356"/>
                      <a:pt x="52" y="357"/>
                    </a:cubicBezTo>
                    <a:cubicBezTo>
                      <a:pt x="48" y="359"/>
                      <a:pt x="46" y="364"/>
                      <a:pt x="42" y="365"/>
                    </a:cubicBezTo>
                    <a:cubicBezTo>
                      <a:pt x="37" y="367"/>
                      <a:pt x="32" y="365"/>
                      <a:pt x="27" y="366"/>
                    </a:cubicBezTo>
                    <a:cubicBezTo>
                      <a:pt x="22" y="365"/>
                      <a:pt x="19" y="361"/>
                      <a:pt x="15" y="358"/>
                    </a:cubicBezTo>
                    <a:cubicBezTo>
                      <a:pt x="12" y="355"/>
                      <a:pt x="8" y="353"/>
                      <a:pt x="7" y="349"/>
                    </a:cubicBezTo>
                    <a:cubicBezTo>
                      <a:pt x="5" y="347"/>
                      <a:pt x="6" y="344"/>
                      <a:pt x="7" y="342"/>
                    </a:cubicBezTo>
                    <a:cubicBezTo>
                      <a:pt x="9" y="340"/>
                      <a:pt x="13" y="344"/>
                      <a:pt x="14" y="342"/>
                    </a:cubicBezTo>
                    <a:cubicBezTo>
                      <a:pt x="17" y="338"/>
                      <a:pt x="17" y="333"/>
                      <a:pt x="18" y="328"/>
                    </a:cubicBezTo>
                    <a:cubicBezTo>
                      <a:pt x="19" y="324"/>
                      <a:pt x="20" y="320"/>
                      <a:pt x="19" y="316"/>
                    </a:cubicBezTo>
                    <a:cubicBezTo>
                      <a:pt x="19" y="312"/>
                      <a:pt x="16" y="308"/>
                      <a:pt x="15" y="304"/>
                    </a:cubicBezTo>
                    <a:cubicBezTo>
                      <a:pt x="14" y="296"/>
                      <a:pt x="17" y="288"/>
                      <a:pt x="16" y="280"/>
                    </a:cubicBezTo>
                    <a:cubicBezTo>
                      <a:pt x="15" y="272"/>
                      <a:pt x="11" y="265"/>
                      <a:pt x="10" y="257"/>
                    </a:cubicBezTo>
                    <a:cubicBezTo>
                      <a:pt x="9" y="254"/>
                      <a:pt x="10" y="250"/>
                      <a:pt x="9" y="247"/>
                    </a:cubicBezTo>
                    <a:cubicBezTo>
                      <a:pt x="7" y="241"/>
                      <a:pt x="2" y="237"/>
                      <a:pt x="0" y="231"/>
                    </a:cubicBezTo>
                    <a:cubicBezTo>
                      <a:pt x="0" y="229"/>
                      <a:pt x="2" y="227"/>
                      <a:pt x="3" y="228"/>
                    </a:cubicBezTo>
                    <a:cubicBezTo>
                      <a:pt x="5" y="228"/>
                      <a:pt x="4" y="233"/>
                      <a:pt x="6" y="234"/>
                    </a:cubicBezTo>
                    <a:cubicBezTo>
                      <a:pt x="7" y="233"/>
                      <a:pt x="6" y="228"/>
                      <a:pt x="8" y="228"/>
                    </a:cubicBezTo>
                    <a:cubicBezTo>
                      <a:pt x="10" y="229"/>
                      <a:pt x="10" y="234"/>
                      <a:pt x="12" y="233"/>
                    </a:cubicBezTo>
                    <a:cubicBezTo>
                      <a:pt x="14" y="230"/>
                      <a:pt x="14" y="226"/>
                      <a:pt x="13" y="222"/>
                    </a:cubicBezTo>
                    <a:cubicBezTo>
                      <a:pt x="12" y="216"/>
                      <a:pt x="6" y="212"/>
                      <a:pt x="5" y="206"/>
                    </a:cubicBezTo>
                    <a:cubicBezTo>
                      <a:pt x="4" y="202"/>
                      <a:pt x="6" y="197"/>
                      <a:pt x="7" y="193"/>
                    </a:cubicBezTo>
                    <a:cubicBezTo>
                      <a:pt x="7" y="189"/>
                      <a:pt x="10" y="185"/>
                      <a:pt x="11" y="180"/>
                    </a:cubicBezTo>
                    <a:cubicBezTo>
                      <a:pt x="11" y="177"/>
                      <a:pt x="11" y="173"/>
                      <a:pt x="11" y="169"/>
                    </a:cubicBezTo>
                    <a:cubicBezTo>
                      <a:pt x="12" y="166"/>
                      <a:pt x="13" y="164"/>
                      <a:pt x="15" y="162"/>
                    </a:cubicBezTo>
                    <a:cubicBezTo>
                      <a:pt x="16" y="161"/>
                      <a:pt x="18" y="162"/>
                      <a:pt x="18" y="162"/>
                    </a:cubicBezTo>
                    <a:cubicBezTo>
                      <a:pt x="18" y="165"/>
                      <a:pt x="15" y="169"/>
                      <a:pt x="17" y="171"/>
                    </a:cubicBezTo>
                    <a:cubicBezTo>
                      <a:pt x="17" y="172"/>
                      <a:pt x="19" y="168"/>
                      <a:pt x="20" y="167"/>
                    </a:cubicBezTo>
                    <a:cubicBezTo>
                      <a:pt x="22" y="165"/>
                      <a:pt x="24" y="163"/>
                      <a:pt x="26" y="162"/>
                    </a:cubicBezTo>
                    <a:cubicBezTo>
                      <a:pt x="30" y="159"/>
                      <a:pt x="34" y="157"/>
                      <a:pt x="37" y="155"/>
                    </a:cubicBezTo>
                    <a:cubicBezTo>
                      <a:pt x="40" y="153"/>
                      <a:pt x="43" y="150"/>
                      <a:pt x="46" y="148"/>
                    </a:cubicBezTo>
                    <a:cubicBezTo>
                      <a:pt x="47" y="147"/>
                      <a:pt x="48" y="146"/>
                      <a:pt x="50" y="145"/>
                    </a:cubicBezTo>
                    <a:close/>
                  </a:path>
                </a:pathLst>
              </a:custGeom>
              <a:solidFill>
                <a:schemeClr val="bg1">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591" name="Freeform 3094"/>
              <p:cNvSpPr>
                <a:spLocks noChangeAspect="1"/>
              </p:cNvSpPr>
              <p:nvPr/>
            </p:nvSpPr>
            <p:spPr bwMode="auto">
              <a:xfrm>
                <a:off x="4837" y="2842"/>
                <a:ext cx="17" cy="9"/>
              </a:xfrm>
              <a:custGeom>
                <a:avLst/>
                <a:gdLst>
                  <a:gd name="T0" fmla="*/ 1 w 14"/>
                  <a:gd name="T1" fmla="*/ 0 h 8"/>
                  <a:gd name="T2" fmla="*/ 5 w 14"/>
                  <a:gd name="T3" fmla="*/ 5 h 8"/>
                  <a:gd name="T4" fmla="*/ 13 w 14"/>
                  <a:gd name="T5" fmla="*/ 1 h 8"/>
                  <a:gd name="T6" fmla="*/ 16 w 14"/>
                  <a:gd name="T7" fmla="*/ 5 h 8"/>
                  <a:gd name="T8" fmla="*/ 7 w 14"/>
                  <a:gd name="T9" fmla="*/ 9 h 8"/>
                  <a:gd name="T10" fmla="*/ 1 w 14"/>
                  <a:gd name="T11" fmla="*/ 7 h 8"/>
                  <a:gd name="T12" fmla="*/ 0 w 14"/>
                  <a:gd name="T13" fmla="*/ 1 h 8"/>
                  <a:gd name="T14" fmla="*/ 1 w 14"/>
                  <a:gd name="T15" fmla="*/ 0 h 8"/>
                  <a:gd name="T16" fmla="*/ 0 60000 65536"/>
                  <a:gd name="T17" fmla="*/ 0 60000 65536"/>
                  <a:gd name="T18" fmla="*/ 0 60000 65536"/>
                  <a:gd name="T19" fmla="*/ 0 60000 65536"/>
                  <a:gd name="T20" fmla="*/ 0 60000 65536"/>
                  <a:gd name="T21" fmla="*/ 0 60000 65536"/>
                  <a:gd name="T22" fmla="*/ 0 60000 65536"/>
                  <a:gd name="T23" fmla="*/ 0 60000 65536"/>
                  <a:gd name="T24" fmla="*/ 0 w 14"/>
                  <a:gd name="T25" fmla="*/ 0 h 8"/>
                  <a:gd name="T26" fmla="*/ 14 w 14"/>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4" h="8">
                    <a:moveTo>
                      <a:pt x="1" y="0"/>
                    </a:moveTo>
                    <a:cubicBezTo>
                      <a:pt x="2" y="1"/>
                      <a:pt x="2" y="4"/>
                      <a:pt x="4" y="4"/>
                    </a:cubicBezTo>
                    <a:cubicBezTo>
                      <a:pt x="6" y="4"/>
                      <a:pt x="8" y="1"/>
                      <a:pt x="11" y="1"/>
                    </a:cubicBezTo>
                    <a:cubicBezTo>
                      <a:pt x="12" y="1"/>
                      <a:pt x="14" y="3"/>
                      <a:pt x="13" y="4"/>
                    </a:cubicBezTo>
                    <a:cubicBezTo>
                      <a:pt x="11" y="6"/>
                      <a:pt x="9" y="8"/>
                      <a:pt x="6" y="8"/>
                    </a:cubicBezTo>
                    <a:cubicBezTo>
                      <a:pt x="4" y="8"/>
                      <a:pt x="2" y="7"/>
                      <a:pt x="1" y="6"/>
                    </a:cubicBezTo>
                    <a:cubicBezTo>
                      <a:pt x="0" y="4"/>
                      <a:pt x="0" y="3"/>
                      <a:pt x="0" y="1"/>
                    </a:cubicBezTo>
                    <a:cubicBezTo>
                      <a:pt x="0" y="1"/>
                      <a:pt x="0"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2" name="Freeform 3095"/>
              <p:cNvSpPr>
                <a:spLocks noChangeAspect="1"/>
              </p:cNvSpPr>
              <p:nvPr/>
            </p:nvSpPr>
            <p:spPr bwMode="auto">
              <a:xfrm>
                <a:off x="4831" y="2844"/>
                <a:ext cx="6" cy="7"/>
              </a:xfrm>
              <a:custGeom>
                <a:avLst/>
                <a:gdLst>
                  <a:gd name="T0" fmla="*/ 4 w 5"/>
                  <a:gd name="T1" fmla="*/ 0 h 6"/>
                  <a:gd name="T2" fmla="*/ 0 w 5"/>
                  <a:gd name="T3" fmla="*/ 6 h 6"/>
                  <a:gd name="T4" fmla="*/ 6 w 5"/>
                  <a:gd name="T5" fmla="*/ 6 h 6"/>
                  <a:gd name="T6" fmla="*/ 4 w 5"/>
                  <a:gd name="T7" fmla="*/ 0 h 6"/>
                  <a:gd name="T8" fmla="*/ 0 60000 65536"/>
                  <a:gd name="T9" fmla="*/ 0 60000 65536"/>
                  <a:gd name="T10" fmla="*/ 0 60000 65536"/>
                  <a:gd name="T11" fmla="*/ 0 60000 65536"/>
                  <a:gd name="T12" fmla="*/ 0 w 5"/>
                  <a:gd name="T13" fmla="*/ 0 h 6"/>
                  <a:gd name="T14" fmla="*/ 5 w 5"/>
                  <a:gd name="T15" fmla="*/ 6 h 6"/>
                </a:gdLst>
                <a:ahLst/>
                <a:cxnLst>
                  <a:cxn ang="T8">
                    <a:pos x="T0" y="T1"/>
                  </a:cxn>
                  <a:cxn ang="T9">
                    <a:pos x="T2" y="T3"/>
                  </a:cxn>
                  <a:cxn ang="T10">
                    <a:pos x="T4" y="T5"/>
                  </a:cxn>
                  <a:cxn ang="T11">
                    <a:pos x="T6" y="T7"/>
                  </a:cxn>
                </a:cxnLst>
                <a:rect l="T12" t="T13" r="T14" b="T15"/>
                <a:pathLst>
                  <a:path w="5" h="6">
                    <a:moveTo>
                      <a:pt x="3" y="0"/>
                    </a:moveTo>
                    <a:cubicBezTo>
                      <a:pt x="3" y="0"/>
                      <a:pt x="2" y="4"/>
                      <a:pt x="0" y="5"/>
                    </a:cubicBezTo>
                    <a:cubicBezTo>
                      <a:pt x="1" y="6"/>
                      <a:pt x="5" y="6"/>
                      <a:pt x="5" y="5"/>
                    </a:cubicBezTo>
                    <a:cubicBezTo>
                      <a:pt x="5" y="4"/>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3" name="Freeform 3096"/>
              <p:cNvSpPr>
                <a:spLocks noChangeAspect="1"/>
              </p:cNvSpPr>
              <p:nvPr/>
            </p:nvSpPr>
            <p:spPr bwMode="auto">
              <a:xfrm>
                <a:off x="4920" y="2886"/>
                <a:ext cx="12" cy="10"/>
              </a:xfrm>
              <a:custGeom>
                <a:avLst/>
                <a:gdLst>
                  <a:gd name="T0" fmla="*/ 2 w 10"/>
                  <a:gd name="T1" fmla="*/ 1 h 8"/>
                  <a:gd name="T2" fmla="*/ 2 w 10"/>
                  <a:gd name="T3" fmla="*/ 7 h 8"/>
                  <a:gd name="T4" fmla="*/ 11 w 10"/>
                  <a:gd name="T5" fmla="*/ 9 h 8"/>
                  <a:gd name="T6" fmla="*/ 10 w 10"/>
                  <a:gd name="T7" fmla="*/ 5 h 8"/>
                  <a:gd name="T8" fmla="*/ 11 w 10"/>
                  <a:gd name="T9" fmla="*/ 1 h 8"/>
                  <a:gd name="T10" fmla="*/ 7 w 10"/>
                  <a:gd name="T11" fmla="*/ 3 h 8"/>
                  <a:gd name="T12" fmla="*/ 5 w 10"/>
                  <a:gd name="T13" fmla="*/ 0 h 8"/>
                  <a:gd name="T14" fmla="*/ 5 w 10"/>
                  <a:gd name="T15" fmla="*/ 3 h 8"/>
                  <a:gd name="T16" fmla="*/ 2 w 10"/>
                  <a:gd name="T17" fmla="*/ 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8"/>
                  <a:gd name="T29" fmla="*/ 10 w 1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8">
                    <a:moveTo>
                      <a:pt x="2" y="1"/>
                    </a:moveTo>
                    <a:cubicBezTo>
                      <a:pt x="1" y="2"/>
                      <a:pt x="0" y="5"/>
                      <a:pt x="2" y="6"/>
                    </a:cubicBezTo>
                    <a:cubicBezTo>
                      <a:pt x="3" y="8"/>
                      <a:pt x="6" y="8"/>
                      <a:pt x="9" y="7"/>
                    </a:cubicBezTo>
                    <a:cubicBezTo>
                      <a:pt x="10" y="7"/>
                      <a:pt x="8" y="5"/>
                      <a:pt x="8" y="4"/>
                    </a:cubicBezTo>
                    <a:cubicBezTo>
                      <a:pt x="8" y="3"/>
                      <a:pt x="10" y="2"/>
                      <a:pt x="9" y="1"/>
                    </a:cubicBezTo>
                    <a:cubicBezTo>
                      <a:pt x="8" y="0"/>
                      <a:pt x="7" y="2"/>
                      <a:pt x="6" y="2"/>
                    </a:cubicBezTo>
                    <a:cubicBezTo>
                      <a:pt x="5" y="2"/>
                      <a:pt x="5" y="0"/>
                      <a:pt x="4" y="0"/>
                    </a:cubicBezTo>
                    <a:cubicBezTo>
                      <a:pt x="4" y="0"/>
                      <a:pt x="4" y="2"/>
                      <a:pt x="4" y="2"/>
                    </a:cubicBezTo>
                    <a:cubicBezTo>
                      <a:pt x="3" y="2"/>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4" name="Freeform 3097"/>
              <p:cNvSpPr>
                <a:spLocks noChangeAspect="1"/>
              </p:cNvSpPr>
              <p:nvPr/>
            </p:nvSpPr>
            <p:spPr bwMode="auto">
              <a:xfrm>
                <a:off x="4930" y="2915"/>
                <a:ext cx="5" cy="7"/>
              </a:xfrm>
              <a:custGeom>
                <a:avLst/>
                <a:gdLst>
                  <a:gd name="T0" fmla="*/ 4 w 4"/>
                  <a:gd name="T1" fmla="*/ 1 h 6"/>
                  <a:gd name="T2" fmla="*/ 4 w 4"/>
                  <a:gd name="T3" fmla="*/ 7 h 6"/>
                  <a:gd name="T4" fmla="*/ 0 w 4"/>
                  <a:gd name="T5" fmla="*/ 6 h 6"/>
                  <a:gd name="T6" fmla="*/ 0 w 4"/>
                  <a:gd name="T7" fmla="*/ 2 h 6"/>
                  <a:gd name="T8" fmla="*/ 4 w 4"/>
                  <a:gd name="T9" fmla="*/ 1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3" y="1"/>
                    </a:moveTo>
                    <a:cubicBezTo>
                      <a:pt x="3" y="2"/>
                      <a:pt x="4" y="4"/>
                      <a:pt x="3" y="6"/>
                    </a:cubicBezTo>
                    <a:cubicBezTo>
                      <a:pt x="3" y="6"/>
                      <a:pt x="1" y="6"/>
                      <a:pt x="0" y="5"/>
                    </a:cubicBezTo>
                    <a:cubicBezTo>
                      <a:pt x="0" y="4"/>
                      <a:pt x="0" y="3"/>
                      <a:pt x="0" y="2"/>
                    </a:cubicBezTo>
                    <a:cubicBezTo>
                      <a:pt x="1" y="1"/>
                      <a:pt x="2"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5" name="Freeform 3098"/>
              <p:cNvSpPr>
                <a:spLocks noChangeAspect="1"/>
              </p:cNvSpPr>
              <p:nvPr/>
            </p:nvSpPr>
            <p:spPr bwMode="auto">
              <a:xfrm>
                <a:off x="5152" y="3084"/>
                <a:ext cx="7" cy="14"/>
              </a:xfrm>
              <a:custGeom>
                <a:avLst/>
                <a:gdLst>
                  <a:gd name="T0" fmla="*/ 6 w 6"/>
                  <a:gd name="T1" fmla="*/ 0 h 12"/>
                  <a:gd name="T2" fmla="*/ 7 w 6"/>
                  <a:gd name="T3" fmla="*/ 2 h 12"/>
                  <a:gd name="T4" fmla="*/ 2 w 6"/>
                  <a:gd name="T5" fmla="*/ 14 h 12"/>
                  <a:gd name="T6" fmla="*/ 0 w 6"/>
                  <a:gd name="T7" fmla="*/ 12 h 12"/>
                  <a:gd name="T8" fmla="*/ 1 w 6"/>
                  <a:gd name="T9" fmla="*/ 5 h 12"/>
                  <a:gd name="T10" fmla="*/ 6 w 6"/>
                  <a:gd name="T11" fmla="*/ 0 h 12"/>
                  <a:gd name="T12" fmla="*/ 0 60000 65536"/>
                  <a:gd name="T13" fmla="*/ 0 60000 65536"/>
                  <a:gd name="T14" fmla="*/ 0 60000 65536"/>
                  <a:gd name="T15" fmla="*/ 0 60000 65536"/>
                  <a:gd name="T16" fmla="*/ 0 60000 65536"/>
                  <a:gd name="T17" fmla="*/ 0 60000 65536"/>
                  <a:gd name="T18" fmla="*/ 0 w 6"/>
                  <a:gd name="T19" fmla="*/ 0 h 12"/>
                  <a:gd name="T20" fmla="*/ 6 w 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6" h="12">
                    <a:moveTo>
                      <a:pt x="5" y="0"/>
                    </a:moveTo>
                    <a:cubicBezTo>
                      <a:pt x="5" y="0"/>
                      <a:pt x="6" y="1"/>
                      <a:pt x="6" y="2"/>
                    </a:cubicBezTo>
                    <a:cubicBezTo>
                      <a:pt x="5" y="5"/>
                      <a:pt x="4" y="9"/>
                      <a:pt x="2" y="12"/>
                    </a:cubicBezTo>
                    <a:cubicBezTo>
                      <a:pt x="1" y="12"/>
                      <a:pt x="0" y="11"/>
                      <a:pt x="0" y="10"/>
                    </a:cubicBezTo>
                    <a:cubicBezTo>
                      <a:pt x="0" y="8"/>
                      <a:pt x="0" y="6"/>
                      <a:pt x="1" y="4"/>
                    </a:cubicBezTo>
                    <a:cubicBezTo>
                      <a:pt x="2" y="2"/>
                      <a:pt x="3" y="1"/>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6" name="Freeform 3099"/>
              <p:cNvSpPr>
                <a:spLocks noChangeAspect="1"/>
              </p:cNvSpPr>
              <p:nvPr/>
            </p:nvSpPr>
            <p:spPr bwMode="auto">
              <a:xfrm>
                <a:off x="5026" y="3361"/>
                <a:ext cx="6" cy="12"/>
              </a:xfrm>
              <a:custGeom>
                <a:avLst/>
                <a:gdLst>
                  <a:gd name="T0" fmla="*/ 0 w 5"/>
                  <a:gd name="T1" fmla="*/ 2 h 10"/>
                  <a:gd name="T2" fmla="*/ 4 w 5"/>
                  <a:gd name="T3" fmla="*/ 1 h 10"/>
                  <a:gd name="T4" fmla="*/ 6 w 5"/>
                  <a:gd name="T5" fmla="*/ 7 h 10"/>
                  <a:gd name="T6" fmla="*/ 5 w 5"/>
                  <a:gd name="T7" fmla="*/ 12 h 10"/>
                  <a:gd name="T8" fmla="*/ 1 w 5"/>
                  <a:gd name="T9" fmla="*/ 8 h 10"/>
                  <a:gd name="T10" fmla="*/ 0 w 5"/>
                  <a:gd name="T11" fmla="*/ 2 h 10"/>
                  <a:gd name="T12" fmla="*/ 0 60000 65536"/>
                  <a:gd name="T13" fmla="*/ 0 60000 65536"/>
                  <a:gd name="T14" fmla="*/ 0 60000 65536"/>
                  <a:gd name="T15" fmla="*/ 0 60000 65536"/>
                  <a:gd name="T16" fmla="*/ 0 60000 65536"/>
                  <a:gd name="T17" fmla="*/ 0 60000 65536"/>
                  <a:gd name="T18" fmla="*/ 0 w 5"/>
                  <a:gd name="T19" fmla="*/ 0 h 10"/>
                  <a:gd name="T20" fmla="*/ 5 w 5"/>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5" h="10">
                    <a:moveTo>
                      <a:pt x="0" y="2"/>
                    </a:moveTo>
                    <a:cubicBezTo>
                      <a:pt x="0" y="1"/>
                      <a:pt x="2" y="0"/>
                      <a:pt x="3" y="1"/>
                    </a:cubicBezTo>
                    <a:cubicBezTo>
                      <a:pt x="4" y="2"/>
                      <a:pt x="5" y="4"/>
                      <a:pt x="5" y="6"/>
                    </a:cubicBezTo>
                    <a:cubicBezTo>
                      <a:pt x="5" y="7"/>
                      <a:pt x="5" y="10"/>
                      <a:pt x="4" y="10"/>
                    </a:cubicBezTo>
                    <a:cubicBezTo>
                      <a:pt x="2" y="10"/>
                      <a:pt x="2" y="8"/>
                      <a:pt x="1" y="7"/>
                    </a:cubicBezTo>
                    <a:cubicBezTo>
                      <a:pt x="0" y="5"/>
                      <a:pt x="0" y="4"/>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7" name="Freeform 3100"/>
              <p:cNvSpPr>
                <a:spLocks noChangeAspect="1"/>
              </p:cNvSpPr>
              <p:nvPr/>
            </p:nvSpPr>
            <p:spPr bwMode="auto">
              <a:xfrm>
                <a:off x="4975" y="3379"/>
                <a:ext cx="51" cy="60"/>
              </a:xfrm>
              <a:custGeom>
                <a:avLst/>
                <a:gdLst>
                  <a:gd name="T0" fmla="*/ 19 w 42"/>
                  <a:gd name="T1" fmla="*/ 10 h 50"/>
                  <a:gd name="T2" fmla="*/ 29 w 42"/>
                  <a:gd name="T3" fmla="*/ 10 h 50"/>
                  <a:gd name="T4" fmla="*/ 40 w 42"/>
                  <a:gd name="T5" fmla="*/ 7 h 50"/>
                  <a:gd name="T6" fmla="*/ 49 w 42"/>
                  <a:gd name="T7" fmla="*/ 5 h 50"/>
                  <a:gd name="T8" fmla="*/ 51 w 42"/>
                  <a:gd name="T9" fmla="*/ 10 h 50"/>
                  <a:gd name="T10" fmla="*/ 47 w 42"/>
                  <a:gd name="T11" fmla="*/ 28 h 50"/>
                  <a:gd name="T12" fmla="*/ 44 w 42"/>
                  <a:gd name="T13" fmla="*/ 32 h 50"/>
                  <a:gd name="T14" fmla="*/ 39 w 42"/>
                  <a:gd name="T15" fmla="*/ 43 h 50"/>
                  <a:gd name="T16" fmla="*/ 38 w 42"/>
                  <a:gd name="T17" fmla="*/ 52 h 50"/>
                  <a:gd name="T18" fmla="*/ 35 w 42"/>
                  <a:gd name="T19" fmla="*/ 52 h 50"/>
                  <a:gd name="T20" fmla="*/ 34 w 42"/>
                  <a:gd name="T21" fmla="*/ 46 h 50"/>
                  <a:gd name="T22" fmla="*/ 30 w 42"/>
                  <a:gd name="T23" fmla="*/ 48 h 50"/>
                  <a:gd name="T24" fmla="*/ 28 w 42"/>
                  <a:gd name="T25" fmla="*/ 50 h 50"/>
                  <a:gd name="T26" fmla="*/ 23 w 42"/>
                  <a:gd name="T27" fmla="*/ 53 h 50"/>
                  <a:gd name="T28" fmla="*/ 18 w 42"/>
                  <a:gd name="T29" fmla="*/ 59 h 50"/>
                  <a:gd name="T30" fmla="*/ 16 w 42"/>
                  <a:gd name="T31" fmla="*/ 56 h 50"/>
                  <a:gd name="T32" fmla="*/ 10 w 42"/>
                  <a:gd name="T33" fmla="*/ 58 h 50"/>
                  <a:gd name="T34" fmla="*/ 6 w 42"/>
                  <a:gd name="T35" fmla="*/ 52 h 50"/>
                  <a:gd name="T36" fmla="*/ 2 w 42"/>
                  <a:gd name="T37" fmla="*/ 43 h 50"/>
                  <a:gd name="T38" fmla="*/ 2 w 42"/>
                  <a:gd name="T39" fmla="*/ 34 h 50"/>
                  <a:gd name="T40" fmla="*/ 6 w 42"/>
                  <a:gd name="T41" fmla="*/ 34 h 50"/>
                  <a:gd name="T42" fmla="*/ 0 w 42"/>
                  <a:gd name="T43" fmla="*/ 18 h 50"/>
                  <a:gd name="T44" fmla="*/ 0 w 42"/>
                  <a:gd name="T45" fmla="*/ 7 h 50"/>
                  <a:gd name="T46" fmla="*/ 4 w 42"/>
                  <a:gd name="T47" fmla="*/ 1 h 50"/>
                  <a:gd name="T48" fmla="*/ 10 w 42"/>
                  <a:gd name="T49" fmla="*/ 5 h 50"/>
                  <a:gd name="T50" fmla="*/ 19 w 42"/>
                  <a:gd name="T51" fmla="*/ 10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2"/>
                  <a:gd name="T79" fmla="*/ 0 h 50"/>
                  <a:gd name="T80" fmla="*/ 42 w 42"/>
                  <a:gd name="T81" fmla="*/ 50 h 5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2" h="50">
                    <a:moveTo>
                      <a:pt x="16" y="8"/>
                    </a:moveTo>
                    <a:cubicBezTo>
                      <a:pt x="19" y="9"/>
                      <a:pt x="22" y="8"/>
                      <a:pt x="24" y="8"/>
                    </a:cubicBezTo>
                    <a:cubicBezTo>
                      <a:pt x="27" y="7"/>
                      <a:pt x="30" y="6"/>
                      <a:pt x="33" y="6"/>
                    </a:cubicBezTo>
                    <a:cubicBezTo>
                      <a:pt x="35" y="5"/>
                      <a:pt x="37" y="4"/>
                      <a:pt x="40" y="4"/>
                    </a:cubicBezTo>
                    <a:cubicBezTo>
                      <a:pt x="41" y="4"/>
                      <a:pt x="42" y="6"/>
                      <a:pt x="42" y="8"/>
                    </a:cubicBezTo>
                    <a:cubicBezTo>
                      <a:pt x="42" y="13"/>
                      <a:pt x="41" y="18"/>
                      <a:pt x="39" y="23"/>
                    </a:cubicBezTo>
                    <a:cubicBezTo>
                      <a:pt x="39" y="25"/>
                      <a:pt x="37" y="26"/>
                      <a:pt x="36" y="27"/>
                    </a:cubicBezTo>
                    <a:cubicBezTo>
                      <a:pt x="34" y="30"/>
                      <a:pt x="32" y="33"/>
                      <a:pt x="32" y="36"/>
                    </a:cubicBezTo>
                    <a:cubicBezTo>
                      <a:pt x="31" y="38"/>
                      <a:pt x="32" y="41"/>
                      <a:pt x="31" y="43"/>
                    </a:cubicBezTo>
                    <a:cubicBezTo>
                      <a:pt x="31" y="44"/>
                      <a:pt x="29" y="43"/>
                      <a:pt x="29" y="43"/>
                    </a:cubicBezTo>
                    <a:cubicBezTo>
                      <a:pt x="28" y="41"/>
                      <a:pt x="29" y="39"/>
                      <a:pt x="28" y="38"/>
                    </a:cubicBezTo>
                    <a:cubicBezTo>
                      <a:pt x="27" y="37"/>
                      <a:pt x="26" y="39"/>
                      <a:pt x="25" y="40"/>
                    </a:cubicBezTo>
                    <a:cubicBezTo>
                      <a:pt x="24" y="41"/>
                      <a:pt x="23" y="41"/>
                      <a:pt x="23" y="42"/>
                    </a:cubicBezTo>
                    <a:cubicBezTo>
                      <a:pt x="21" y="43"/>
                      <a:pt x="20" y="44"/>
                      <a:pt x="19" y="44"/>
                    </a:cubicBezTo>
                    <a:cubicBezTo>
                      <a:pt x="18" y="46"/>
                      <a:pt x="17" y="48"/>
                      <a:pt x="15" y="49"/>
                    </a:cubicBezTo>
                    <a:cubicBezTo>
                      <a:pt x="14" y="50"/>
                      <a:pt x="14" y="47"/>
                      <a:pt x="13" y="47"/>
                    </a:cubicBezTo>
                    <a:cubicBezTo>
                      <a:pt x="11" y="47"/>
                      <a:pt x="9" y="49"/>
                      <a:pt x="8" y="48"/>
                    </a:cubicBezTo>
                    <a:cubicBezTo>
                      <a:pt x="6" y="47"/>
                      <a:pt x="5" y="45"/>
                      <a:pt x="5" y="43"/>
                    </a:cubicBezTo>
                    <a:cubicBezTo>
                      <a:pt x="4" y="41"/>
                      <a:pt x="3" y="38"/>
                      <a:pt x="2" y="36"/>
                    </a:cubicBezTo>
                    <a:cubicBezTo>
                      <a:pt x="2" y="33"/>
                      <a:pt x="1" y="31"/>
                      <a:pt x="2" y="28"/>
                    </a:cubicBezTo>
                    <a:cubicBezTo>
                      <a:pt x="2" y="27"/>
                      <a:pt x="5" y="29"/>
                      <a:pt x="5" y="28"/>
                    </a:cubicBezTo>
                    <a:cubicBezTo>
                      <a:pt x="4" y="24"/>
                      <a:pt x="1" y="20"/>
                      <a:pt x="0" y="15"/>
                    </a:cubicBezTo>
                    <a:cubicBezTo>
                      <a:pt x="0" y="12"/>
                      <a:pt x="0" y="9"/>
                      <a:pt x="0" y="6"/>
                    </a:cubicBezTo>
                    <a:cubicBezTo>
                      <a:pt x="1" y="4"/>
                      <a:pt x="1" y="1"/>
                      <a:pt x="3" y="1"/>
                    </a:cubicBezTo>
                    <a:cubicBezTo>
                      <a:pt x="5" y="0"/>
                      <a:pt x="6" y="3"/>
                      <a:pt x="8" y="4"/>
                    </a:cubicBezTo>
                    <a:cubicBezTo>
                      <a:pt x="11" y="5"/>
                      <a:pt x="13" y="7"/>
                      <a:pt x="16" y="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8" name="Freeform 3101"/>
              <p:cNvSpPr>
                <a:spLocks noChangeAspect="1"/>
              </p:cNvSpPr>
              <p:nvPr/>
            </p:nvSpPr>
            <p:spPr bwMode="auto">
              <a:xfrm>
                <a:off x="4876" y="3282"/>
                <a:ext cx="23" cy="11"/>
              </a:xfrm>
              <a:custGeom>
                <a:avLst/>
                <a:gdLst>
                  <a:gd name="T0" fmla="*/ 1 w 19"/>
                  <a:gd name="T1" fmla="*/ 2 h 9"/>
                  <a:gd name="T2" fmla="*/ 0 w 19"/>
                  <a:gd name="T3" fmla="*/ 6 h 9"/>
                  <a:gd name="T4" fmla="*/ 6 w 19"/>
                  <a:gd name="T5" fmla="*/ 10 h 9"/>
                  <a:gd name="T6" fmla="*/ 10 w 19"/>
                  <a:gd name="T7" fmla="*/ 9 h 9"/>
                  <a:gd name="T8" fmla="*/ 13 w 19"/>
                  <a:gd name="T9" fmla="*/ 10 h 9"/>
                  <a:gd name="T10" fmla="*/ 18 w 19"/>
                  <a:gd name="T11" fmla="*/ 5 h 9"/>
                  <a:gd name="T12" fmla="*/ 22 w 19"/>
                  <a:gd name="T13" fmla="*/ 6 h 9"/>
                  <a:gd name="T14" fmla="*/ 23 w 19"/>
                  <a:gd name="T15" fmla="*/ 4 h 9"/>
                  <a:gd name="T16" fmla="*/ 21 w 19"/>
                  <a:gd name="T17" fmla="*/ 4 h 9"/>
                  <a:gd name="T18" fmla="*/ 17 w 19"/>
                  <a:gd name="T19" fmla="*/ 4 h 9"/>
                  <a:gd name="T20" fmla="*/ 16 w 19"/>
                  <a:gd name="T21" fmla="*/ 2 h 9"/>
                  <a:gd name="T22" fmla="*/ 16 w 19"/>
                  <a:gd name="T23" fmla="*/ 0 h 9"/>
                  <a:gd name="T24" fmla="*/ 1 w 19"/>
                  <a:gd name="T25" fmla="*/ 2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9"/>
                  <a:gd name="T41" fmla="*/ 19 w 19"/>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9">
                    <a:moveTo>
                      <a:pt x="1" y="2"/>
                    </a:moveTo>
                    <a:cubicBezTo>
                      <a:pt x="0" y="3"/>
                      <a:pt x="0" y="4"/>
                      <a:pt x="0" y="5"/>
                    </a:cubicBezTo>
                    <a:cubicBezTo>
                      <a:pt x="1" y="7"/>
                      <a:pt x="3" y="8"/>
                      <a:pt x="5" y="8"/>
                    </a:cubicBezTo>
                    <a:cubicBezTo>
                      <a:pt x="6" y="8"/>
                      <a:pt x="7" y="7"/>
                      <a:pt x="8" y="7"/>
                    </a:cubicBezTo>
                    <a:cubicBezTo>
                      <a:pt x="10" y="7"/>
                      <a:pt x="10" y="9"/>
                      <a:pt x="11" y="8"/>
                    </a:cubicBezTo>
                    <a:cubicBezTo>
                      <a:pt x="13" y="8"/>
                      <a:pt x="14" y="5"/>
                      <a:pt x="15" y="4"/>
                    </a:cubicBezTo>
                    <a:cubicBezTo>
                      <a:pt x="16" y="4"/>
                      <a:pt x="17" y="5"/>
                      <a:pt x="18" y="5"/>
                    </a:cubicBezTo>
                    <a:cubicBezTo>
                      <a:pt x="19" y="5"/>
                      <a:pt x="19" y="4"/>
                      <a:pt x="19" y="3"/>
                    </a:cubicBezTo>
                    <a:cubicBezTo>
                      <a:pt x="18" y="3"/>
                      <a:pt x="17" y="3"/>
                      <a:pt x="17" y="3"/>
                    </a:cubicBezTo>
                    <a:cubicBezTo>
                      <a:pt x="16" y="3"/>
                      <a:pt x="15" y="3"/>
                      <a:pt x="14" y="3"/>
                    </a:cubicBezTo>
                    <a:cubicBezTo>
                      <a:pt x="14" y="3"/>
                      <a:pt x="13" y="3"/>
                      <a:pt x="13" y="2"/>
                    </a:cubicBezTo>
                    <a:cubicBezTo>
                      <a:pt x="13" y="1"/>
                      <a:pt x="14" y="0"/>
                      <a:pt x="13" y="0"/>
                    </a:cubicBezTo>
                    <a:cubicBezTo>
                      <a:pt x="9" y="0"/>
                      <a:pt x="4" y="0"/>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599" name="Freeform 3102"/>
              <p:cNvSpPr>
                <a:spLocks noChangeAspect="1"/>
              </p:cNvSpPr>
              <p:nvPr/>
            </p:nvSpPr>
            <p:spPr bwMode="auto">
              <a:xfrm>
                <a:off x="4767" y="2888"/>
                <a:ext cx="2" cy="3"/>
              </a:xfrm>
              <a:custGeom>
                <a:avLst/>
                <a:gdLst>
                  <a:gd name="T0" fmla="*/ 2 w 2"/>
                  <a:gd name="T1" fmla="*/ 2 h 2"/>
                  <a:gd name="T2" fmla="*/ 1 w 2"/>
                  <a:gd name="T3" fmla="*/ 3 h 2"/>
                  <a:gd name="T4" fmla="*/ 0 w 2"/>
                  <a:gd name="T5" fmla="*/ 2 h 2"/>
                  <a:gd name="T6" fmla="*/ 1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0" name="Freeform 3103"/>
              <p:cNvSpPr>
                <a:spLocks noChangeAspect="1"/>
              </p:cNvSpPr>
              <p:nvPr/>
            </p:nvSpPr>
            <p:spPr bwMode="auto">
              <a:xfrm>
                <a:off x="3194" y="1012"/>
                <a:ext cx="3" cy="6"/>
              </a:xfrm>
              <a:custGeom>
                <a:avLst/>
                <a:gdLst>
                  <a:gd name="T0" fmla="*/ 3 w 2"/>
                  <a:gd name="T1" fmla="*/ 4 h 5"/>
                  <a:gd name="T2" fmla="*/ 2 w 2"/>
                  <a:gd name="T3" fmla="*/ 6 h 5"/>
                  <a:gd name="T4" fmla="*/ 0 w 2"/>
                  <a:gd name="T5" fmla="*/ 4 h 5"/>
                  <a:gd name="T6" fmla="*/ 2 w 2"/>
                  <a:gd name="T7" fmla="*/ 1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2" y="5"/>
                      <a:pt x="1" y="5"/>
                    </a:cubicBezTo>
                    <a:cubicBezTo>
                      <a:pt x="0" y="5"/>
                      <a:pt x="0" y="4"/>
                      <a:pt x="0" y="3"/>
                    </a:cubicBezTo>
                    <a:cubicBezTo>
                      <a:pt x="0" y="2"/>
                      <a:pt x="0" y="0"/>
                      <a:pt x="1" y="1"/>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1" name="Freeform 3104"/>
              <p:cNvSpPr>
                <a:spLocks noChangeAspect="1"/>
              </p:cNvSpPr>
              <p:nvPr/>
            </p:nvSpPr>
            <p:spPr bwMode="auto">
              <a:xfrm>
                <a:off x="3113" y="1001"/>
                <a:ext cx="4" cy="3"/>
              </a:xfrm>
              <a:custGeom>
                <a:avLst/>
                <a:gdLst>
                  <a:gd name="T0" fmla="*/ 1 w 4"/>
                  <a:gd name="T1" fmla="*/ 3 h 2"/>
                  <a:gd name="T2" fmla="*/ 0 w 4"/>
                  <a:gd name="T3" fmla="*/ 2 h 2"/>
                  <a:gd name="T4" fmla="*/ 2 w 4"/>
                  <a:gd name="T5" fmla="*/ 0 h 2"/>
                  <a:gd name="T6" fmla="*/ 4 w 4"/>
                  <a:gd name="T7" fmla="*/ 2 h 2"/>
                  <a:gd name="T8" fmla="*/ 1 w 4"/>
                  <a:gd name="T9" fmla="*/ 3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1" y="2"/>
                    </a:moveTo>
                    <a:cubicBezTo>
                      <a:pt x="1" y="2"/>
                      <a:pt x="0" y="2"/>
                      <a:pt x="0" y="1"/>
                    </a:cubicBezTo>
                    <a:cubicBezTo>
                      <a:pt x="0" y="0"/>
                      <a:pt x="1" y="0"/>
                      <a:pt x="2" y="0"/>
                    </a:cubicBezTo>
                    <a:cubicBezTo>
                      <a:pt x="2" y="0"/>
                      <a:pt x="4" y="0"/>
                      <a:pt x="4" y="1"/>
                    </a:cubicBezTo>
                    <a:cubicBezTo>
                      <a:pt x="4"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2" name="Freeform 3105"/>
              <p:cNvSpPr>
                <a:spLocks noChangeAspect="1"/>
              </p:cNvSpPr>
              <p:nvPr/>
            </p:nvSpPr>
            <p:spPr bwMode="auto">
              <a:xfrm>
                <a:off x="5524" y="3439"/>
                <a:ext cx="4" cy="6"/>
              </a:xfrm>
              <a:custGeom>
                <a:avLst/>
                <a:gdLst>
                  <a:gd name="T0" fmla="*/ 4 w 3"/>
                  <a:gd name="T1" fmla="*/ 4 h 5"/>
                  <a:gd name="T2" fmla="*/ 1 w 3"/>
                  <a:gd name="T3" fmla="*/ 5 h 5"/>
                  <a:gd name="T4" fmla="*/ 0 w 3"/>
                  <a:gd name="T5" fmla="*/ 2 h 5"/>
                  <a:gd name="T6" fmla="*/ 1 w 3"/>
                  <a:gd name="T7" fmla="*/ 0 h 5"/>
                  <a:gd name="T8" fmla="*/ 4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3" y="3"/>
                    </a:moveTo>
                    <a:cubicBezTo>
                      <a:pt x="3" y="3"/>
                      <a:pt x="2" y="5"/>
                      <a:pt x="1" y="4"/>
                    </a:cubicBezTo>
                    <a:cubicBezTo>
                      <a:pt x="0" y="4"/>
                      <a:pt x="0" y="3"/>
                      <a:pt x="0" y="2"/>
                    </a:cubicBezTo>
                    <a:cubicBezTo>
                      <a:pt x="0" y="1"/>
                      <a:pt x="0" y="0"/>
                      <a:pt x="1" y="0"/>
                    </a:cubicBezTo>
                    <a:cubicBezTo>
                      <a:pt x="3" y="0"/>
                      <a:pt x="3"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3" name="Freeform 3106"/>
              <p:cNvSpPr>
                <a:spLocks noChangeAspect="1"/>
              </p:cNvSpPr>
              <p:nvPr/>
            </p:nvSpPr>
            <p:spPr bwMode="auto">
              <a:xfrm>
                <a:off x="3575" y="1281"/>
                <a:ext cx="9" cy="1"/>
              </a:xfrm>
              <a:custGeom>
                <a:avLst/>
                <a:gdLst>
                  <a:gd name="T0" fmla="*/ 3 w 8"/>
                  <a:gd name="T1" fmla="*/ 1 h 1"/>
                  <a:gd name="T2" fmla="*/ 0 w 8"/>
                  <a:gd name="T3" fmla="*/ 0 h 1"/>
                  <a:gd name="T4" fmla="*/ 5 w 8"/>
                  <a:gd name="T5" fmla="*/ 0 h 1"/>
                  <a:gd name="T6" fmla="*/ 8 w 8"/>
                  <a:gd name="T7" fmla="*/ 1 h 1"/>
                  <a:gd name="T8" fmla="*/ 3 w 8"/>
                  <a:gd name="T9" fmla="*/ 1 h 1"/>
                  <a:gd name="T10" fmla="*/ 0 60000 65536"/>
                  <a:gd name="T11" fmla="*/ 0 60000 65536"/>
                  <a:gd name="T12" fmla="*/ 0 60000 65536"/>
                  <a:gd name="T13" fmla="*/ 0 60000 65536"/>
                  <a:gd name="T14" fmla="*/ 0 60000 65536"/>
                  <a:gd name="T15" fmla="*/ 0 w 8"/>
                  <a:gd name="T16" fmla="*/ 0 h 1"/>
                  <a:gd name="T17" fmla="*/ 8 w 8"/>
                  <a:gd name="T18" fmla="*/ 1 h 1"/>
                </a:gdLst>
                <a:ahLst/>
                <a:cxnLst>
                  <a:cxn ang="T10">
                    <a:pos x="T0" y="T1"/>
                  </a:cxn>
                  <a:cxn ang="T11">
                    <a:pos x="T2" y="T3"/>
                  </a:cxn>
                  <a:cxn ang="T12">
                    <a:pos x="T4" y="T5"/>
                  </a:cxn>
                  <a:cxn ang="T13">
                    <a:pos x="T6" y="T7"/>
                  </a:cxn>
                  <a:cxn ang="T14">
                    <a:pos x="T8" y="T9"/>
                  </a:cxn>
                </a:cxnLst>
                <a:rect l="T15" t="T16" r="T17" b="T18"/>
                <a:pathLst>
                  <a:path w="8" h="1">
                    <a:moveTo>
                      <a:pt x="3" y="1"/>
                    </a:moveTo>
                    <a:cubicBezTo>
                      <a:pt x="2" y="1"/>
                      <a:pt x="0" y="1"/>
                      <a:pt x="0" y="0"/>
                    </a:cubicBezTo>
                    <a:cubicBezTo>
                      <a:pt x="1" y="0"/>
                      <a:pt x="2" y="0"/>
                      <a:pt x="4" y="0"/>
                    </a:cubicBezTo>
                    <a:cubicBezTo>
                      <a:pt x="5" y="0"/>
                      <a:pt x="8" y="0"/>
                      <a:pt x="7" y="1"/>
                    </a:cubicBezTo>
                    <a:cubicBezTo>
                      <a:pt x="7" y="1"/>
                      <a:pt x="4"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4" name="Freeform 3107"/>
              <p:cNvSpPr>
                <a:spLocks noChangeAspect="1"/>
              </p:cNvSpPr>
              <p:nvPr/>
            </p:nvSpPr>
            <p:spPr bwMode="auto">
              <a:xfrm>
                <a:off x="3618" y="1285"/>
                <a:ext cx="8" cy="3"/>
              </a:xfrm>
              <a:custGeom>
                <a:avLst/>
                <a:gdLst>
                  <a:gd name="T0" fmla="*/ 2 w 7"/>
                  <a:gd name="T1" fmla="*/ 2 h 3"/>
                  <a:gd name="T2" fmla="*/ 0 w 7"/>
                  <a:gd name="T3" fmla="*/ 2 h 3"/>
                  <a:gd name="T4" fmla="*/ 3 w 7"/>
                  <a:gd name="T5" fmla="*/ 1 h 3"/>
                  <a:gd name="T6" fmla="*/ 7 w 7"/>
                  <a:gd name="T7" fmla="*/ 1 h 3"/>
                  <a:gd name="T8" fmla="*/ 2 w 7"/>
                  <a:gd name="T9" fmla="*/ 2 h 3"/>
                  <a:gd name="T10" fmla="*/ 0 60000 65536"/>
                  <a:gd name="T11" fmla="*/ 0 60000 65536"/>
                  <a:gd name="T12" fmla="*/ 0 60000 65536"/>
                  <a:gd name="T13" fmla="*/ 0 60000 65536"/>
                  <a:gd name="T14" fmla="*/ 0 60000 65536"/>
                  <a:gd name="T15" fmla="*/ 0 w 7"/>
                  <a:gd name="T16" fmla="*/ 0 h 3"/>
                  <a:gd name="T17" fmla="*/ 7 w 7"/>
                  <a:gd name="T18" fmla="*/ 3 h 3"/>
                </a:gdLst>
                <a:ahLst/>
                <a:cxnLst>
                  <a:cxn ang="T10">
                    <a:pos x="T0" y="T1"/>
                  </a:cxn>
                  <a:cxn ang="T11">
                    <a:pos x="T2" y="T3"/>
                  </a:cxn>
                  <a:cxn ang="T12">
                    <a:pos x="T4" y="T5"/>
                  </a:cxn>
                  <a:cxn ang="T13">
                    <a:pos x="T6" y="T7"/>
                  </a:cxn>
                  <a:cxn ang="T14">
                    <a:pos x="T8" y="T9"/>
                  </a:cxn>
                </a:cxnLst>
                <a:rect l="T15" t="T16" r="T17" b="T18"/>
                <a:pathLst>
                  <a:path w="7" h="3">
                    <a:moveTo>
                      <a:pt x="2" y="2"/>
                    </a:moveTo>
                    <a:cubicBezTo>
                      <a:pt x="2" y="3"/>
                      <a:pt x="0" y="3"/>
                      <a:pt x="0" y="2"/>
                    </a:cubicBezTo>
                    <a:cubicBezTo>
                      <a:pt x="0" y="2"/>
                      <a:pt x="2" y="1"/>
                      <a:pt x="3" y="1"/>
                    </a:cubicBezTo>
                    <a:cubicBezTo>
                      <a:pt x="4" y="0"/>
                      <a:pt x="7" y="0"/>
                      <a:pt x="6" y="1"/>
                    </a:cubicBezTo>
                    <a:cubicBezTo>
                      <a:pt x="6" y="1"/>
                      <a:pt x="4"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5" name="Freeform 3108"/>
              <p:cNvSpPr>
                <a:spLocks noChangeAspect="1"/>
              </p:cNvSpPr>
              <p:nvPr/>
            </p:nvSpPr>
            <p:spPr bwMode="auto">
              <a:xfrm>
                <a:off x="3638" y="1268"/>
                <a:ext cx="9" cy="8"/>
              </a:xfrm>
              <a:custGeom>
                <a:avLst/>
                <a:gdLst>
                  <a:gd name="T0" fmla="*/ 3 w 7"/>
                  <a:gd name="T1" fmla="*/ 3 h 7"/>
                  <a:gd name="T2" fmla="*/ 0 w 7"/>
                  <a:gd name="T3" fmla="*/ 0 h 7"/>
                  <a:gd name="T4" fmla="*/ 5 w 7"/>
                  <a:gd name="T5" fmla="*/ 3 h 7"/>
                  <a:gd name="T6" fmla="*/ 8 w 7"/>
                  <a:gd name="T7" fmla="*/ 8 h 7"/>
                  <a:gd name="T8" fmla="*/ 3 w 7"/>
                  <a:gd name="T9" fmla="*/ 3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2" y="3"/>
                    </a:moveTo>
                    <a:cubicBezTo>
                      <a:pt x="1" y="2"/>
                      <a:pt x="0" y="0"/>
                      <a:pt x="0" y="0"/>
                    </a:cubicBezTo>
                    <a:cubicBezTo>
                      <a:pt x="1" y="0"/>
                      <a:pt x="3" y="2"/>
                      <a:pt x="4" y="3"/>
                    </a:cubicBezTo>
                    <a:cubicBezTo>
                      <a:pt x="5" y="4"/>
                      <a:pt x="7" y="7"/>
                      <a:pt x="6" y="7"/>
                    </a:cubicBezTo>
                    <a:cubicBezTo>
                      <a:pt x="5" y="7"/>
                      <a:pt x="3" y="5"/>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6" name="Freeform 3109"/>
              <p:cNvSpPr>
                <a:spLocks noChangeAspect="1"/>
              </p:cNvSpPr>
              <p:nvPr/>
            </p:nvSpPr>
            <p:spPr bwMode="auto">
              <a:xfrm>
                <a:off x="2438" y="1947"/>
                <a:ext cx="6" cy="3"/>
              </a:xfrm>
              <a:custGeom>
                <a:avLst/>
                <a:gdLst>
                  <a:gd name="T0" fmla="*/ 5 w 5"/>
                  <a:gd name="T1" fmla="*/ 2 h 2"/>
                  <a:gd name="T2" fmla="*/ 6 w 5"/>
                  <a:gd name="T3" fmla="*/ 3 h 2"/>
                  <a:gd name="T4" fmla="*/ 4 w 5"/>
                  <a:gd name="T5" fmla="*/ 3 h 2"/>
                  <a:gd name="T6" fmla="*/ 1 w 5"/>
                  <a:gd name="T7" fmla="*/ 2 h 2"/>
                  <a:gd name="T8" fmla="*/ 5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4" y="1"/>
                    </a:moveTo>
                    <a:cubicBezTo>
                      <a:pt x="4" y="1"/>
                      <a:pt x="5" y="1"/>
                      <a:pt x="5" y="2"/>
                    </a:cubicBezTo>
                    <a:cubicBezTo>
                      <a:pt x="5" y="2"/>
                      <a:pt x="4" y="2"/>
                      <a:pt x="3" y="2"/>
                    </a:cubicBezTo>
                    <a:cubicBezTo>
                      <a:pt x="2" y="2"/>
                      <a:pt x="0" y="1"/>
                      <a:pt x="1" y="1"/>
                    </a:cubicBezTo>
                    <a:cubicBezTo>
                      <a:pt x="1" y="0"/>
                      <a:pt x="3"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7" name="Freeform 3110"/>
              <p:cNvSpPr>
                <a:spLocks noChangeAspect="1"/>
              </p:cNvSpPr>
              <p:nvPr/>
            </p:nvSpPr>
            <p:spPr bwMode="auto">
              <a:xfrm>
                <a:off x="2444" y="1942"/>
                <a:ext cx="6" cy="4"/>
              </a:xfrm>
              <a:custGeom>
                <a:avLst/>
                <a:gdLst>
                  <a:gd name="T0" fmla="*/ 5 w 5"/>
                  <a:gd name="T1" fmla="*/ 3 h 3"/>
                  <a:gd name="T2" fmla="*/ 6 w 5"/>
                  <a:gd name="T3" fmla="*/ 4 h 3"/>
                  <a:gd name="T4" fmla="*/ 4 w 5"/>
                  <a:gd name="T5" fmla="*/ 4 h 3"/>
                  <a:gd name="T6" fmla="*/ 1 w 5"/>
                  <a:gd name="T7" fmla="*/ 1 h 3"/>
                  <a:gd name="T8" fmla="*/ 5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4" y="2"/>
                    </a:moveTo>
                    <a:cubicBezTo>
                      <a:pt x="4" y="2"/>
                      <a:pt x="5" y="2"/>
                      <a:pt x="5" y="3"/>
                    </a:cubicBezTo>
                    <a:cubicBezTo>
                      <a:pt x="5" y="3"/>
                      <a:pt x="3" y="3"/>
                      <a:pt x="3" y="3"/>
                    </a:cubicBezTo>
                    <a:cubicBezTo>
                      <a:pt x="2" y="2"/>
                      <a:pt x="0" y="2"/>
                      <a:pt x="1" y="1"/>
                    </a:cubicBezTo>
                    <a:cubicBezTo>
                      <a:pt x="1" y="0"/>
                      <a:pt x="3"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8" name="Freeform 3111"/>
              <p:cNvSpPr>
                <a:spLocks noChangeAspect="1"/>
              </p:cNvSpPr>
              <p:nvPr/>
            </p:nvSpPr>
            <p:spPr bwMode="auto">
              <a:xfrm>
                <a:off x="2479" y="1962"/>
                <a:ext cx="8" cy="5"/>
              </a:xfrm>
              <a:custGeom>
                <a:avLst/>
                <a:gdLst>
                  <a:gd name="T0" fmla="*/ 2 w 7"/>
                  <a:gd name="T1" fmla="*/ 3 h 4"/>
                  <a:gd name="T2" fmla="*/ 0 w 7"/>
                  <a:gd name="T3" fmla="*/ 0 h 4"/>
                  <a:gd name="T4" fmla="*/ 5 w 7"/>
                  <a:gd name="T5" fmla="*/ 0 h 4"/>
                  <a:gd name="T6" fmla="*/ 7 w 7"/>
                  <a:gd name="T7" fmla="*/ 4 h 4"/>
                  <a:gd name="T8" fmla="*/ 2 w 7"/>
                  <a:gd name="T9" fmla="*/ 3 h 4"/>
                  <a:gd name="T10" fmla="*/ 0 60000 65536"/>
                  <a:gd name="T11" fmla="*/ 0 60000 65536"/>
                  <a:gd name="T12" fmla="*/ 0 60000 65536"/>
                  <a:gd name="T13" fmla="*/ 0 60000 65536"/>
                  <a:gd name="T14" fmla="*/ 0 60000 65536"/>
                  <a:gd name="T15" fmla="*/ 0 w 7"/>
                  <a:gd name="T16" fmla="*/ 0 h 4"/>
                  <a:gd name="T17" fmla="*/ 7 w 7"/>
                  <a:gd name="T18" fmla="*/ 4 h 4"/>
                </a:gdLst>
                <a:ahLst/>
                <a:cxnLst>
                  <a:cxn ang="T10">
                    <a:pos x="T0" y="T1"/>
                  </a:cxn>
                  <a:cxn ang="T11">
                    <a:pos x="T2" y="T3"/>
                  </a:cxn>
                  <a:cxn ang="T12">
                    <a:pos x="T4" y="T5"/>
                  </a:cxn>
                  <a:cxn ang="T13">
                    <a:pos x="T6" y="T7"/>
                  </a:cxn>
                  <a:cxn ang="T14">
                    <a:pos x="T8" y="T9"/>
                  </a:cxn>
                </a:cxnLst>
                <a:rect l="T15" t="T16" r="T17" b="T18"/>
                <a:pathLst>
                  <a:path w="7" h="4">
                    <a:moveTo>
                      <a:pt x="2" y="2"/>
                    </a:moveTo>
                    <a:cubicBezTo>
                      <a:pt x="1" y="2"/>
                      <a:pt x="0" y="1"/>
                      <a:pt x="0" y="0"/>
                    </a:cubicBezTo>
                    <a:cubicBezTo>
                      <a:pt x="1" y="0"/>
                      <a:pt x="3" y="0"/>
                      <a:pt x="4" y="0"/>
                    </a:cubicBezTo>
                    <a:cubicBezTo>
                      <a:pt x="5" y="1"/>
                      <a:pt x="7" y="2"/>
                      <a:pt x="6" y="3"/>
                    </a:cubicBezTo>
                    <a:cubicBezTo>
                      <a:pt x="6" y="4"/>
                      <a:pt x="4" y="3"/>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09" name="Freeform 3112"/>
              <p:cNvSpPr>
                <a:spLocks noChangeAspect="1"/>
              </p:cNvSpPr>
              <p:nvPr/>
            </p:nvSpPr>
            <p:spPr bwMode="auto">
              <a:xfrm>
                <a:off x="3427" y="1334"/>
                <a:ext cx="5" cy="4"/>
              </a:xfrm>
              <a:custGeom>
                <a:avLst/>
                <a:gdLst>
                  <a:gd name="T0" fmla="*/ 4 w 4"/>
                  <a:gd name="T1" fmla="*/ 1 h 3"/>
                  <a:gd name="T2" fmla="*/ 4 w 4"/>
                  <a:gd name="T3" fmla="*/ 3 h 3"/>
                  <a:gd name="T4" fmla="*/ 3 w 4"/>
                  <a:gd name="T5" fmla="*/ 3 h 3"/>
                  <a:gd name="T6" fmla="*/ 1 w 4"/>
                  <a:gd name="T7" fmla="*/ 0 h 3"/>
                  <a:gd name="T8" fmla="*/ 4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1"/>
                    </a:moveTo>
                    <a:cubicBezTo>
                      <a:pt x="4" y="1"/>
                      <a:pt x="4" y="2"/>
                      <a:pt x="3" y="2"/>
                    </a:cubicBezTo>
                    <a:cubicBezTo>
                      <a:pt x="3" y="3"/>
                      <a:pt x="2" y="3"/>
                      <a:pt x="2" y="2"/>
                    </a:cubicBezTo>
                    <a:cubicBezTo>
                      <a:pt x="1" y="2"/>
                      <a:pt x="0" y="1"/>
                      <a:pt x="1" y="0"/>
                    </a:cubicBezTo>
                    <a:cubicBezTo>
                      <a:pt x="2" y="0"/>
                      <a:pt x="3"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0" name="Freeform 3113"/>
              <p:cNvSpPr>
                <a:spLocks noChangeAspect="1"/>
              </p:cNvSpPr>
              <p:nvPr/>
            </p:nvSpPr>
            <p:spPr bwMode="auto">
              <a:xfrm>
                <a:off x="3341" y="1374"/>
                <a:ext cx="2" cy="3"/>
              </a:xfrm>
              <a:custGeom>
                <a:avLst/>
                <a:gdLst>
                  <a:gd name="T0" fmla="*/ 2 w 2"/>
                  <a:gd name="T1" fmla="*/ 2 h 3"/>
                  <a:gd name="T2" fmla="*/ 1 w 2"/>
                  <a:gd name="T3" fmla="*/ 3 h 3"/>
                  <a:gd name="T4" fmla="*/ 0 w 2"/>
                  <a:gd name="T5" fmla="*/ 2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1" name="Freeform 3114"/>
              <p:cNvSpPr>
                <a:spLocks noChangeAspect="1"/>
              </p:cNvSpPr>
              <p:nvPr/>
            </p:nvSpPr>
            <p:spPr bwMode="auto">
              <a:xfrm>
                <a:off x="3102" y="1130"/>
                <a:ext cx="5" cy="3"/>
              </a:xfrm>
              <a:custGeom>
                <a:avLst/>
                <a:gdLst>
                  <a:gd name="T0" fmla="*/ 5 w 4"/>
                  <a:gd name="T1" fmla="*/ 2 h 3"/>
                  <a:gd name="T2" fmla="*/ 4 w 4"/>
                  <a:gd name="T3" fmla="*/ 3 h 3"/>
                  <a:gd name="T4" fmla="*/ 1 w 4"/>
                  <a:gd name="T5" fmla="*/ 2 h 3"/>
                  <a:gd name="T6" fmla="*/ 3 w 4"/>
                  <a:gd name="T7" fmla="*/ 0 h 3"/>
                  <a:gd name="T8" fmla="*/ 5 w 4"/>
                  <a:gd name="T9" fmla="*/ 2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4" y="2"/>
                    </a:moveTo>
                    <a:cubicBezTo>
                      <a:pt x="4" y="2"/>
                      <a:pt x="4" y="3"/>
                      <a:pt x="3" y="3"/>
                    </a:cubicBezTo>
                    <a:cubicBezTo>
                      <a:pt x="1" y="3"/>
                      <a:pt x="1" y="2"/>
                      <a:pt x="1" y="2"/>
                    </a:cubicBezTo>
                    <a:cubicBezTo>
                      <a:pt x="1" y="1"/>
                      <a:pt x="0" y="0"/>
                      <a:pt x="2" y="0"/>
                    </a:cubicBezTo>
                    <a:cubicBezTo>
                      <a:pt x="3"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2" name="Freeform 3115"/>
              <p:cNvSpPr>
                <a:spLocks noChangeAspect="1"/>
              </p:cNvSpPr>
              <p:nvPr/>
            </p:nvSpPr>
            <p:spPr bwMode="auto">
              <a:xfrm>
                <a:off x="2398" y="1924"/>
                <a:ext cx="3" cy="4"/>
              </a:xfrm>
              <a:custGeom>
                <a:avLst/>
                <a:gdLst>
                  <a:gd name="T0" fmla="*/ 3 w 2"/>
                  <a:gd name="T1" fmla="*/ 3 h 3"/>
                  <a:gd name="T2" fmla="*/ 2 w 2"/>
                  <a:gd name="T3" fmla="*/ 4 h 3"/>
                  <a:gd name="T4" fmla="*/ 0 w 2"/>
                  <a:gd name="T5" fmla="*/ 3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2" y="3"/>
                      <a:pt x="1" y="3"/>
                    </a:cubicBezTo>
                    <a:cubicBezTo>
                      <a:pt x="1" y="3"/>
                      <a:pt x="0" y="2"/>
                      <a:pt x="0" y="2"/>
                    </a:cubicBezTo>
                    <a:cubicBezTo>
                      <a:pt x="0" y="1"/>
                      <a:pt x="1"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3" name="Freeform 3116"/>
              <p:cNvSpPr>
                <a:spLocks noChangeAspect="1"/>
              </p:cNvSpPr>
              <p:nvPr/>
            </p:nvSpPr>
            <p:spPr bwMode="auto">
              <a:xfrm>
                <a:off x="2456" y="1941"/>
                <a:ext cx="4" cy="4"/>
              </a:xfrm>
              <a:custGeom>
                <a:avLst/>
                <a:gdLst>
                  <a:gd name="T0" fmla="*/ 3 w 3"/>
                  <a:gd name="T1" fmla="*/ 1 h 3"/>
                  <a:gd name="T2" fmla="*/ 4 w 3"/>
                  <a:gd name="T3" fmla="*/ 3 h 3"/>
                  <a:gd name="T4" fmla="*/ 1 w 3"/>
                  <a:gd name="T5" fmla="*/ 4 h 3"/>
                  <a:gd name="T6" fmla="*/ 0 w 3"/>
                  <a:gd name="T7" fmla="*/ 1 h 3"/>
                  <a:gd name="T8" fmla="*/ 3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1"/>
                      <a:pt x="3" y="2"/>
                    </a:cubicBezTo>
                    <a:cubicBezTo>
                      <a:pt x="3" y="3"/>
                      <a:pt x="2" y="3"/>
                      <a:pt x="1" y="3"/>
                    </a:cubicBezTo>
                    <a:cubicBezTo>
                      <a:pt x="1" y="3"/>
                      <a:pt x="0" y="2"/>
                      <a:pt x="0" y="1"/>
                    </a:cubicBezTo>
                    <a:cubicBezTo>
                      <a:pt x="0"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4" name="Freeform 3117"/>
              <p:cNvSpPr>
                <a:spLocks noChangeAspect="1"/>
              </p:cNvSpPr>
              <p:nvPr/>
            </p:nvSpPr>
            <p:spPr bwMode="auto">
              <a:xfrm>
                <a:off x="3902" y="3631"/>
                <a:ext cx="8" cy="6"/>
              </a:xfrm>
              <a:custGeom>
                <a:avLst/>
                <a:gdLst>
                  <a:gd name="T0" fmla="*/ 3 w 6"/>
                  <a:gd name="T1" fmla="*/ 5 h 5"/>
                  <a:gd name="T2" fmla="*/ 1 w 6"/>
                  <a:gd name="T3" fmla="*/ 2 h 5"/>
                  <a:gd name="T4" fmla="*/ 4 w 6"/>
                  <a:gd name="T5" fmla="*/ 1 h 5"/>
                  <a:gd name="T6" fmla="*/ 8 w 6"/>
                  <a:gd name="T7" fmla="*/ 4 h 5"/>
                  <a:gd name="T8" fmla="*/ 3 w 6"/>
                  <a:gd name="T9" fmla="*/ 5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2" y="4"/>
                    </a:moveTo>
                    <a:cubicBezTo>
                      <a:pt x="1" y="3"/>
                      <a:pt x="0" y="3"/>
                      <a:pt x="1" y="2"/>
                    </a:cubicBezTo>
                    <a:cubicBezTo>
                      <a:pt x="1" y="0"/>
                      <a:pt x="3" y="0"/>
                      <a:pt x="3" y="1"/>
                    </a:cubicBezTo>
                    <a:cubicBezTo>
                      <a:pt x="4" y="1"/>
                      <a:pt x="6" y="2"/>
                      <a:pt x="6" y="3"/>
                    </a:cubicBezTo>
                    <a:cubicBezTo>
                      <a:pt x="5" y="5"/>
                      <a:pt x="3" y="4"/>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5" name="Freeform 3118"/>
              <p:cNvSpPr>
                <a:spLocks noChangeAspect="1"/>
              </p:cNvSpPr>
              <p:nvPr/>
            </p:nvSpPr>
            <p:spPr bwMode="auto">
              <a:xfrm>
                <a:off x="5445" y="3299"/>
                <a:ext cx="2" cy="5"/>
              </a:xfrm>
              <a:custGeom>
                <a:avLst/>
                <a:gdLst>
                  <a:gd name="T0" fmla="*/ 2 w 2"/>
                  <a:gd name="T1" fmla="*/ 3 h 4"/>
                  <a:gd name="T2" fmla="*/ 1 w 2"/>
                  <a:gd name="T3" fmla="*/ 5 h 4"/>
                  <a:gd name="T4" fmla="*/ 0 w 2"/>
                  <a:gd name="T5" fmla="*/ 3 h 4"/>
                  <a:gd name="T6" fmla="*/ 1 w 2"/>
                  <a:gd name="T7" fmla="*/ 0 h 4"/>
                  <a:gd name="T8" fmla="*/ 2 w 2"/>
                  <a:gd name="T9" fmla="*/ 3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2"/>
                    </a:moveTo>
                    <a:cubicBezTo>
                      <a:pt x="2" y="3"/>
                      <a:pt x="2" y="4"/>
                      <a:pt x="1" y="4"/>
                    </a:cubicBezTo>
                    <a:cubicBezTo>
                      <a:pt x="1" y="3"/>
                      <a:pt x="0" y="3"/>
                      <a:pt x="0" y="2"/>
                    </a:cubicBezTo>
                    <a:cubicBezTo>
                      <a:pt x="0" y="1"/>
                      <a:pt x="1" y="0"/>
                      <a:pt x="1" y="0"/>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6" name="Freeform 3119"/>
              <p:cNvSpPr>
                <a:spLocks noChangeAspect="1"/>
              </p:cNvSpPr>
              <p:nvPr/>
            </p:nvSpPr>
            <p:spPr bwMode="auto">
              <a:xfrm>
                <a:off x="5446" y="3290"/>
                <a:ext cx="2" cy="5"/>
              </a:xfrm>
              <a:custGeom>
                <a:avLst/>
                <a:gdLst>
                  <a:gd name="T0" fmla="*/ 2 w 2"/>
                  <a:gd name="T1" fmla="*/ 4 h 4"/>
                  <a:gd name="T2" fmla="*/ 1 w 2"/>
                  <a:gd name="T3" fmla="*/ 5 h 4"/>
                  <a:gd name="T4" fmla="*/ 0 w 2"/>
                  <a:gd name="T5" fmla="*/ 3 h 4"/>
                  <a:gd name="T6" fmla="*/ 1 w 2"/>
                  <a:gd name="T7" fmla="*/ 1 h 4"/>
                  <a:gd name="T8" fmla="*/ 2 w 2"/>
                  <a:gd name="T9" fmla="*/ 4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3"/>
                    </a:moveTo>
                    <a:cubicBezTo>
                      <a:pt x="2" y="3"/>
                      <a:pt x="2" y="4"/>
                      <a:pt x="1" y="4"/>
                    </a:cubicBezTo>
                    <a:cubicBezTo>
                      <a:pt x="0" y="4"/>
                      <a:pt x="0" y="3"/>
                      <a:pt x="0" y="2"/>
                    </a:cubicBezTo>
                    <a:cubicBezTo>
                      <a:pt x="0" y="2"/>
                      <a:pt x="0" y="0"/>
                      <a:pt x="1" y="1"/>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7" name="Freeform 3120"/>
              <p:cNvSpPr>
                <a:spLocks noChangeAspect="1"/>
              </p:cNvSpPr>
              <p:nvPr/>
            </p:nvSpPr>
            <p:spPr bwMode="auto">
              <a:xfrm>
                <a:off x="3614" y="1094"/>
                <a:ext cx="4" cy="3"/>
              </a:xfrm>
              <a:custGeom>
                <a:avLst/>
                <a:gdLst>
                  <a:gd name="T0" fmla="*/ 1 w 3"/>
                  <a:gd name="T1" fmla="*/ 2 h 3"/>
                  <a:gd name="T2" fmla="*/ 0 w 3"/>
                  <a:gd name="T3" fmla="*/ 2 h 3"/>
                  <a:gd name="T4" fmla="*/ 1 w 3"/>
                  <a:gd name="T5" fmla="*/ 1 h 3"/>
                  <a:gd name="T6" fmla="*/ 3 w 3"/>
                  <a:gd name="T7" fmla="*/ 1 h 3"/>
                  <a:gd name="T8" fmla="*/ 1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2"/>
                    </a:moveTo>
                    <a:cubicBezTo>
                      <a:pt x="1" y="3"/>
                      <a:pt x="0" y="3"/>
                      <a:pt x="0" y="2"/>
                    </a:cubicBezTo>
                    <a:cubicBezTo>
                      <a:pt x="0" y="2"/>
                      <a:pt x="1" y="1"/>
                      <a:pt x="1" y="1"/>
                    </a:cubicBezTo>
                    <a:cubicBezTo>
                      <a:pt x="1" y="1"/>
                      <a:pt x="2" y="0"/>
                      <a:pt x="2"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8" name="Freeform 3121"/>
              <p:cNvSpPr>
                <a:spLocks noChangeAspect="1"/>
              </p:cNvSpPr>
              <p:nvPr/>
            </p:nvSpPr>
            <p:spPr bwMode="auto">
              <a:xfrm>
                <a:off x="3319" y="969"/>
                <a:ext cx="4" cy="2"/>
              </a:xfrm>
              <a:custGeom>
                <a:avLst/>
                <a:gdLst>
                  <a:gd name="T0" fmla="*/ 1 w 3"/>
                  <a:gd name="T1" fmla="*/ 1 h 2"/>
                  <a:gd name="T2" fmla="*/ 1 w 3"/>
                  <a:gd name="T3" fmla="*/ 0 h 2"/>
                  <a:gd name="T4" fmla="*/ 3 w 3"/>
                  <a:gd name="T5" fmla="*/ 0 h 2"/>
                  <a:gd name="T6" fmla="*/ 4 w 3"/>
                  <a:gd name="T7" fmla="*/ 2 h 2"/>
                  <a:gd name="T8" fmla="*/ 1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1"/>
                    </a:moveTo>
                    <a:cubicBezTo>
                      <a:pt x="1" y="1"/>
                      <a:pt x="0" y="0"/>
                      <a:pt x="1" y="0"/>
                    </a:cubicBezTo>
                    <a:cubicBezTo>
                      <a:pt x="1" y="0"/>
                      <a:pt x="2" y="0"/>
                      <a:pt x="2" y="0"/>
                    </a:cubicBezTo>
                    <a:cubicBezTo>
                      <a:pt x="3" y="1"/>
                      <a:pt x="3" y="1"/>
                      <a:pt x="3" y="2"/>
                    </a:cubicBezTo>
                    <a:cubicBezTo>
                      <a:pt x="2" y="2"/>
                      <a:pt x="1" y="2"/>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19" name="Freeform 3122"/>
              <p:cNvSpPr>
                <a:spLocks noChangeAspect="1"/>
              </p:cNvSpPr>
              <p:nvPr/>
            </p:nvSpPr>
            <p:spPr bwMode="auto">
              <a:xfrm>
                <a:off x="3114" y="952"/>
                <a:ext cx="3" cy="4"/>
              </a:xfrm>
              <a:custGeom>
                <a:avLst/>
                <a:gdLst>
                  <a:gd name="T0" fmla="*/ 2 w 3"/>
                  <a:gd name="T1" fmla="*/ 1 h 3"/>
                  <a:gd name="T2" fmla="*/ 2 w 3"/>
                  <a:gd name="T3" fmla="*/ 3 h 3"/>
                  <a:gd name="T4" fmla="*/ 1 w 3"/>
                  <a:gd name="T5" fmla="*/ 3 h 3"/>
                  <a:gd name="T6" fmla="*/ 0 w 3"/>
                  <a:gd name="T7" fmla="*/ 1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2"/>
                      <a:pt x="2" y="2"/>
                    </a:cubicBezTo>
                    <a:cubicBezTo>
                      <a:pt x="2" y="3"/>
                      <a:pt x="1" y="2"/>
                      <a:pt x="1" y="2"/>
                    </a:cubicBezTo>
                    <a:cubicBezTo>
                      <a:pt x="0" y="2"/>
                      <a:pt x="0" y="1"/>
                      <a:pt x="0" y="1"/>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0" name="Freeform 3123"/>
              <p:cNvSpPr>
                <a:spLocks noChangeAspect="1"/>
              </p:cNvSpPr>
              <p:nvPr/>
            </p:nvSpPr>
            <p:spPr bwMode="auto">
              <a:xfrm>
                <a:off x="3105" y="994"/>
                <a:ext cx="4" cy="3"/>
              </a:xfrm>
              <a:custGeom>
                <a:avLst/>
                <a:gdLst>
                  <a:gd name="T0" fmla="*/ 1 w 3"/>
                  <a:gd name="T1" fmla="*/ 2 h 2"/>
                  <a:gd name="T2" fmla="*/ 0 w 3"/>
                  <a:gd name="T3" fmla="*/ 2 h 2"/>
                  <a:gd name="T4" fmla="*/ 1 w 3"/>
                  <a:gd name="T5" fmla="*/ 0 h 2"/>
                  <a:gd name="T6" fmla="*/ 4 w 3"/>
                  <a:gd name="T7" fmla="*/ 0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1"/>
                    </a:moveTo>
                    <a:cubicBezTo>
                      <a:pt x="1" y="2"/>
                      <a:pt x="0" y="2"/>
                      <a:pt x="0" y="1"/>
                    </a:cubicBezTo>
                    <a:cubicBezTo>
                      <a:pt x="0" y="1"/>
                      <a:pt x="1" y="0"/>
                      <a:pt x="1" y="0"/>
                    </a:cubicBezTo>
                    <a:cubicBezTo>
                      <a:pt x="1" y="0"/>
                      <a:pt x="2" y="0"/>
                      <a:pt x="3" y="0"/>
                    </a:cubicBezTo>
                    <a:cubicBezTo>
                      <a:pt x="3" y="1"/>
                      <a:pt x="2"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1" name="Freeform 3124"/>
              <p:cNvSpPr>
                <a:spLocks noChangeAspect="1"/>
              </p:cNvSpPr>
              <p:nvPr/>
            </p:nvSpPr>
            <p:spPr bwMode="auto">
              <a:xfrm>
                <a:off x="2485" y="1981"/>
                <a:ext cx="2" cy="4"/>
              </a:xfrm>
              <a:custGeom>
                <a:avLst/>
                <a:gdLst>
                  <a:gd name="T0" fmla="*/ 2 w 2"/>
                  <a:gd name="T1" fmla="*/ 1 h 3"/>
                  <a:gd name="T2" fmla="*/ 2 w 2"/>
                  <a:gd name="T3" fmla="*/ 3 h 3"/>
                  <a:gd name="T4" fmla="*/ 1 w 2"/>
                  <a:gd name="T5" fmla="*/ 3 h 3"/>
                  <a:gd name="T6" fmla="*/ 0 w 2"/>
                  <a:gd name="T7" fmla="*/ 0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1"/>
                      <a:pt x="2" y="2"/>
                      <a:pt x="2" y="2"/>
                    </a:cubicBezTo>
                    <a:cubicBezTo>
                      <a:pt x="1" y="3"/>
                      <a:pt x="1" y="2"/>
                      <a:pt x="1" y="2"/>
                    </a:cubicBezTo>
                    <a:cubicBezTo>
                      <a:pt x="0" y="1"/>
                      <a:pt x="0" y="1"/>
                      <a:pt x="0"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2" name="Oval 3125"/>
              <p:cNvSpPr>
                <a:spLocks noChangeAspect="1" noChangeArrowheads="1"/>
              </p:cNvSpPr>
              <p:nvPr/>
            </p:nvSpPr>
            <p:spPr bwMode="auto">
              <a:xfrm>
                <a:off x="2446" y="1936"/>
                <a:ext cx="2"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3" name="Freeform 3126"/>
              <p:cNvSpPr>
                <a:spLocks noChangeAspect="1"/>
              </p:cNvSpPr>
              <p:nvPr/>
            </p:nvSpPr>
            <p:spPr bwMode="auto">
              <a:xfrm>
                <a:off x="2643" y="2782"/>
                <a:ext cx="3" cy="3"/>
              </a:xfrm>
              <a:custGeom>
                <a:avLst/>
                <a:gdLst>
                  <a:gd name="T0" fmla="*/ 3 w 2"/>
                  <a:gd name="T1" fmla="*/ 2 h 3"/>
                  <a:gd name="T2" fmla="*/ 2 w 2"/>
                  <a:gd name="T3" fmla="*/ 3 h 3"/>
                  <a:gd name="T4" fmla="*/ 0 w 2"/>
                  <a:gd name="T5" fmla="*/ 2 h 3"/>
                  <a:gd name="T6" fmla="*/ 2 w 2"/>
                  <a:gd name="T7" fmla="*/ 0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1" y="1"/>
                      <a:pt x="1"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4" name="Freeform 3127"/>
              <p:cNvSpPr>
                <a:spLocks noChangeAspect="1"/>
              </p:cNvSpPr>
              <p:nvPr/>
            </p:nvSpPr>
            <p:spPr bwMode="auto">
              <a:xfrm>
                <a:off x="2774" y="2926"/>
                <a:ext cx="2" cy="2"/>
              </a:xfrm>
              <a:custGeom>
                <a:avLst/>
                <a:gdLst>
                  <a:gd name="T0" fmla="*/ 2 w 2"/>
                  <a:gd name="T1" fmla="*/ 1 h 2"/>
                  <a:gd name="T2" fmla="*/ 1 w 2"/>
                  <a:gd name="T3" fmla="*/ 2 h 2"/>
                  <a:gd name="T4" fmla="*/ 0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5" name="Freeform 3128"/>
              <p:cNvSpPr>
                <a:spLocks noChangeAspect="1"/>
              </p:cNvSpPr>
              <p:nvPr/>
            </p:nvSpPr>
            <p:spPr bwMode="auto">
              <a:xfrm>
                <a:off x="5524" y="3446"/>
                <a:ext cx="2" cy="3"/>
              </a:xfrm>
              <a:custGeom>
                <a:avLst/>
                <a:gdLst>
                  <a:gd name="T0" fmla="*/ 2 w 2"/>
                  <a:gd name="T1" fmla="*/ 2 h 2"/>
                  <a:gd name="T2" fmla="*/ 1 w 2"/>
                  <a:gd name="T3" fmla="*/ 3 h 2"/>
                  <a:gd name="T4" fmla="*/ 0 w 2"/>
                  <a:gd name="T5" fmla="*/ 2 h 2"/>
                  <a:gd name="T6" fmla="*/ 1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1" y="2"/>
                    </a:cubicBezTo>
                    <a:cubicBezTo>
                      <a:pt x="1" y="2"/>
                      <a:pt x="1" y="1"/>
                      <a:pt x="0" y="1"/>
                    </a:cubicBezTo>
                    <a:cubicBezTo>
                      <a:pt x="0" y="1"/>
                      <a:pt x="0" y="0"/>
                      <a:pt x="1" y="0"/>
                    </a:cubicBezTo>
                    <a:cubicBezTo>
                      <a:pt x="2"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6" name="Freeform 3129"/>
              <p:cNvSpPr>
                <a:spLocks noChangeAspect="1"/>
              </p:cNvSpPr>
              <p:nvPr/>
            </p:nvSpPr>
            <p:spPr bwMode="auto">
              <a:xfrm>
                <a:off x="5262" y="3623"/>
                <a:ext cx="2" cy="4"/>
              </a:xfrm>
              <a:custGeom>
                <a:avLst/>
                <a:gdLst>
                  <a:gd name="T0" fmla="*/ 2 w 1"/>
                  <a:gd name="T1" fmla="*/ 3 h 3"/>
                  <a:gd name="T2" fmla="*/ 2 w 1"/>
                  <a:gd name="T3" fmla="*/ 4 h 3"/>
                  <a:gd name="T4" fmla="*/ 0 w 1"/>
                  <a:gd name="T5" fmla="*/ 1 h 3"/>
                  <a:gd name="T6" fmla="*/ 2 w 1"/>
                  <a:gd name="T7" fmla="*/ 0 h 3"/>
                  <a:gd name="T8" fmla="*/ 2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1" y="3"/>
                    </a:cubicBezTo>
                    <a:cubicBezTo>
                      <a:pt x="0" y="3"/>
                      <a:pt x="0" y="2"/>
                      <a:pt x="0" y="1"/>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7" name="Freeform 3130"/>
              <p:cNvSpPr>
                <a:spLocks noChangeAspect="1"/>
              </p:cNvSpPr>
              <p:nvPr/>
            </p:nvSpPr>
            <p:spPr bwMode="auto">
              <a:xfrm>
                <a:off x="5100" y="3664"/>
                <a:ext cx="3" cy="3"/>
              </a:xfrm>
              <a:custGeom>
                <a:avLst/>
                <a:gdLst>
                  <a:gd name="T0" fmla="*/ 3 w 2"/>
                  <a:gd name="T1" fmla="*/ 2 h 3"/>
                  <a:gd name="T2" fmla="*/ 2 w 2"/>
                  <a:gd name="T3" fmla="*/ 3 h 3"/>
                  <a:gd name="T4" fmla="*/ 0 w 2"/>
                  <a:gd name="T5" fmla="*/ 2 h 3"/>
                  <a:gd name="T6" fmla="*/ 2 w 2"/>
                  <a:gd name="T7" fmla="*/ 0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8" name="Oval 3131"/>
              <p:cNvSpPr>
                <a:spLocks noChangeAspect="1" noChangeArrowheads="1"/>
              </p:cNvSpPr>
              <p:nvPr/>
            </p:nvSpPr>
            <p:spPr bwMode="auto">
              <a:xfrm>
                <a:off x="5403" y="3377"/>
                <a:ext cx="1"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29" name="Freeform 3132"/>
              <p:cNvSpPr>
                <a:spLocks noChangeAspect="1"/>
              </p:cNvSpPr>
              <p:nvPr/>
            </p:nvSpPr>
            <p:spPr bwMode="auto">
              <a:xfrm>
                <a:off x="5406" y="3304"/>
                <a:ext cx="83" cy="97"/>
              </a:xfrm>
              <a:custGeom>
                <a:avLst/>
                <a:gdLst>
                  <a:gd name="T0" fmla="*/ 53 w 69"/>
                  <a:gd name="T1" fmla="*/ 23 h 81"/>
                  <a:gd name="T2" fmla="*/ 66 w 69"/>
                  <a:gd name="T3" fmla="*/ 22 h 81"/>
                  <a:gd name="T4" fmla="*/ 75 w 69"/>
                  <a:gd name="T5" fmla="*/ 14 h 81"/>
                  <a:gd name="T6" fmla="*/ 83 w 69"/>
                  <a:gd name="T7" fmla="*/ 19 h 81"/>
                  <a:gd name="T8" fmla="*/ 77 w 69"/>
                  <a:gd name="T9" fmla="*/ 24 h 81"/>
                  <a:gd name="T10" fmla="*/ 73 w 69"/>
                  <a:gd name="T11" fmla="*/ 35 h 81"/>
                  <a:gd name="T12" fmla="*/ 65 w 69"/>
                  <a:gd name="T13" fmla="*/ 36 h 81"/>
                  <a:gd name="T14" fmla="*/ 64 w 69"/>
                  <a:gd name="T15" fmla="*/ 44 h 81"/>
                  <a:gd name="T16" fmla="*/ 64 w 69"/>
                  <a:gd name="T17" fmla="*/ 47 h 81"/>
                  <a:gd name="T18" fmla="*/ 61 w 69"/>
                  <a:gd name="T19" fmla="*/ 49 h 81"/>
                  <a:gd name="T20" fmla="*/ 60 w 69"/>
                  <a:gd name="T21" fmla="*/ 46 h 81"/>
                  <a:gd name="T22" fmla="*/ 53 w 69"/>
                  <a:gd name="T23" fmla="*/ 46 h 81"/>
                  <a:gd name="T24" fmla="*/ 46 w 69"/>
                  <a:gd name="T25" fmla="*/ 53 h 81"/>
                  <a:gd name="T26" fmla="*/ 49 w 69"/>
                  <a:gd name="T27" fmla="*/ 57 h 81"/>
                  <a:gd name="T28" fmla="*/ 38 w 69"/>
                  <a:gd name="T29" fmla="*/ 69 h 81"/>
                  <a:gd name="T30" fmla="*/ 30 w 69"/>
                  <a:gd name="T31" fmla="*/ 83 h 81"/>
                  <a:gd name="T32" fmla="*/ 16 w 69"/>
                  <a:gd name="T33" fmla="*/ 96 h 81"/>
                  <a:gd name="T34" fmla="*/ 8 w 69"/>
                  <a:gd name="T35" fmla="*/ 93 h 81"/>
                  <a:gd name="T36" fmla="*/ 5 w 69"/>
                  <a:gd name="T37" fmla="*/ 89 h 81"/>
                  <a:gd name="T38" fmla="*/ 13 w 69"/>
                  <a:gd name="T39" fmla="*/ 78 h 81"/>
                  <a:gd name="T40" fmla="*/ 18 w 69"/>
                  <a:gd name="T41" fmla="*/ 71 h 81"/>
                  <a:gd name="T42" fmla="*/ 16 w 69"/>
                  <a:gd name="T43" fmla="*/ 61 h 81"/>
                  <a:gd name="T44" fmla="*/ 10 w 69"/>
                  <a:gd name="T45" fmla="*/ 59 h 81"/>
                  <a:gd name="T46" fmla="*/ 5 w 69"/>
                  <a:gd name="T47" fmla="*/ 55 h 81"/>
                  <a:gd name="T48" fmla="*/ 1 w 69"/>
                  <a:gd name="T49" fmla="*/ 51 h 81"/>
                  <a:gd name="T50" fmla="*/ 7 w 69"/>
                  <a:gd name="T51" fmla="*/ 46 h 81"/>
                  <a:gd name="T52" fmla="*/ 16 w 69"/>
                  <a:gd name="T53" fmla="*/ 42 h 81"/>
                  <a:gd name="T54" fmla="*/ 22 w 69"/>
                  <a:gd name="T55" fmla="*/ 29 h 81"/>
                  <a:gd name="T56" fmla="*/ 25 w 69"/>
                  <a:gd name="T57" fmla="*/ 24 h 81"/>
                  <a:gd name="T58" fmla="*/ 24 w 69"/>
                  <a:gd name="T59" fmla="*/ 13 h 81"/>
                  <a:gd name="T60" fmla="*/ 26 w 69"/>
                  <a:gd name="T61" fmla="*/ 6 h 81"/>
                  <a:gd name="T62" fmla="*/ 30 w 69"/>
                  <a:gd name="T63" fmla="*/ 7 h 81"/>
                  <a:gd name="T64" fmla="*/ 31 w 69"/>
                  <a:gd name="T65" fmla="*/ 4 h 81"/>
                  <a:gd name="T66" fmla="*/ 35 w 69"/>
                  <a:gd name="T67" fmla="*/ 5 h 81"/>
                  <a:gd name="T68" fmla="*/ 35 w 69"/>
                  <a:gd name="T69" fmla="*/ 10 h 81"/>
                  <a:gd name="T70" fmla="*/ 40 w 69"/>
                  <a:gd name="T71" fmla="*/ 10 h 81"/>
                  <a:gd name="T72" fmla="*/ 40 w 69"/>
                  <a:gd name="T73" fmla="*/ 2 h 81"/>
                  <a:gd name="T74" fmla="*/ 43 w 69"/>
                  <a:gd name="T75" fmla="*/ 2 h 81"/>
                  <a:gd name="T76" fmla="*/ 43 w 69"/>
                  <a:gd name="T77" fmla="*/ 18 h 81"/>
                  <a:gd name="T78" fmla="*/ 53 w 69"/>
                  <a:gd name="T79" fmla="*/ 23 h 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9"/>
                  <a:gd name="T121" fmla="*/ 0 h 81"/>
                  <a:gd name="T122" fmla="*/ 69 w 69"/>
                  <a:gd name="T123" fmla="*/ 81 h 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9" h="81">
                    <a:moveTo>
                      <a:pt x="44" y="19"/>
                    </a:moveTo>
                    <a:cubicBezTo>
                      <a:pt x="48" y="20"/>
                      <a:pt x="52" y="20"/>
                      <a:pt x="55" y="18"/>
                    </a:cubicBezTo>
                    <a:cubicBezTo>
                      <a:pt x="58" y="17"/>
                      <a:pt x="59" y="13"/>
                      <a:pt x="62" y="12"/>
                    </a:cubicBezTo>
                    <a:cubicBezTo>
                      <a:pt x="64" y="12"/>
                      <a:pt x="68" y="13"/>
                      <a:pt x="69" y="16"/>
                    </a:cubicBezTo>
                    <a:cubicBezTo>
                      <a:pt x="69" y="17"/>
                      <a:pt x="65" y="18"/>
                      <a:pt x="64" y="20"/>
                    </a:cubicBezTo>
                    <a:cubicBezTo>
                      <a:pt x="63" y="23"/>
                      <a:pt x="64" y="27"/>
                      <a:pt x="61" y="29"/>
                    </a:cubicBezTo>
                    <a:cubicBezTo>
                      <a:pt x="60" y="31"/>
                      <a:pt x="56" y="29"/>
                      <a:pt x="54" y="30"/>
                    </a:cubicBezTo>
                    <a:cubicBezTo>
                      <a:pt x="52" y="32"/>
                      <a:pt x="53" y="35"/>
                      <a:pt x="53" y="37"/>
                    </a:cubicBezTo>
                    <a:cubicBezTo>
                      <a:pt x="53" y="38"/>
                      <a:pt x="53" y="39"/>
                      <a:pt x="53" y="39"/>
                    </a:cubicBezTo>
                    <a:cubicBezTo>
                      <a:pt x="53" y="40"/>
                      <a:pt x="52" y="42"/>
                      <a:pt x="51" y="41"/>
                    </a:cubicBezTo>
                    <a:cubicBezTo>
                      <a:pt x="50" y="41"/>
                      <a:pt x="51" y="39"/>
                      <a:pt x="50" y="38"/>
                    </a:cubicBezTo>
                    <a:cubicBezTo>
                      <a:pt x="48" y="38"/>
                      <a:pt x="45" y="37"/>
                      <a:pt x="44" y="38"/>
                    </a:cubicBezTo>
                    <a:cubicBezTo>
                      <a:pt x="41" y="40"/>
                      <a:pt x="38" y="42"/>
                      <a:pt x="38" y="44"/>
                    </a:cubicBezTo>
                    <a:cubicBezTo>
                      <a:pt x="37" y="46"/>
                      <a:pt x="42" y="47"/>
                      <a:pt x="41" y="48"/>
                    </a:cubicBezTo>
                    <a:cubicBezTo>
                      <a:pt x="39" y="52"/>
                      <a:pt x="35" y="54"/>
                      <a:pt x="32" y="58"/>
                    </a:cubicBezTo>
                    <a:cubicBezTo>
                      <a:pt x="29" y="61"/>
                      <a:pt x="28" y="66"/>
                      <a:pt x="25" y="69"/>
                    </a:cubicBezTo>
                    <a:cubicBezTo>
                      <a:pt x="21" y="73"/>
                      <a:pt x="17" y="77"/>
                      <a:pt x="13" y="80"/>
                    </a:cubicBezTo>
                    <a:cubicBezTo>
                      <a:pt x="11" y="81"/>
                      <a:pt x="9" y="79"/>
                      <a:pt x="7" y="78"/>
                    </a:cubicBezTo>
                    <a:cubicBezTo>
                      <a:pt x="6" y="77"/>
                      <a:pt x="3" y="76"/>
                      <a:pt x="4" y="74"/>
                    </a:cubicBezTo>
                    <a:cubicBezTo>
                      <a:pt x="5" y="71"/>
                      <a:pt x="9" y="68"/>
                      <a:pt x="11" y="65"/>
                    </a:cubicBezTo>
                    <a:cubicBezTo>
                      <a:pt x="13" y="63"/>
                      <a:pt x="15" y="61"/>
                      <a:pt x="15" y="59"/>
                    </a:cubicBezTo>
                    <a:cubicBezTo>
                      <a:pt x="15" y="56"/>
                      <a:pt x="15" y="53"/>
                      <a:pt x="13" y="51"/>
                    </a:cubicBezTo>
                    <a:cubicBezTo>
                      <a:pt x="12" y="49"/>
                      <a:pt x="10" y="50"/>
                      <a:pt x="8" y="49"/>
                    </a:cubicBezTo>
                    <a:cubicBezTo>
                      <a:pt x="7" y="48"/>
                      <a:pt x="5" y="47"/>
                      <a:pt x="4" y="46"/>
                    </a:cubicBezTo>
                    <a:cubicBezTo>
                      <a:pt x="2" y="45"/>
                      <a:pt x="0" y="44"/>
                      <a:pt x="1" y="43"/>
                    </a:cubicBezTo>
                    <a:cubicBezTo>
                      <a:pt x="1" y="41"/>
                      <a:pt x="4" y="39"/>
                      <a:pt x="6" y="38"/>
                    </a:cubicBezTo>
                    <a:cubicBezTo>
                      <a:pt x="8" y="37"/>
                      <a:pt x="11" y="37"/>
                      <a:pt x="13" y="35"/>
                    </a:cubicBezTo>
                    <a:cubicBezTo>
                      <a:pt x="16" y="32"/>
                      <a:pt x="16" y="28"/>
                      <a:pt x="18" y="24"/>
                    </a:cubicBezTo>
                    <a:cubicBezTo>
                      <a:pt x="18" y="23"/>
                      <a:pt x="21" y="22"/>
                      <a:pt x="21" y="20"/>
                    </a:cubicBezTo>
                    <a:cubicBezTo>
                      <a:pt x="22" y="17"/>
                      <a:pt x="20" y="14"/>
                      <a:pt x="20" y="11"/>
                    </a:cubicBezTo>
                    <a:cubicBezTo>
                      <a:pt x="20" y="9"/>
                      <a:pt x="20" y="7"/>
                      <a:pt x="22" y="5"/>
                    </a:cubicBezTo>
                    <a:cubicBezTo>
                      <a:pt x="22" y="5"/>
                      <a:pt x="24" y="7"/>
                      <a:pt x="25" y="6"/>
                    </a:cubicBezTo>
                    <a:cubicBezTo>
                      <a:pt x="26" y="5"/>
                      <a:pt x="25" y="3"/>
                      <a:pt x="26" y="3"/>
                    </a:cubicBezTo>
                    <a:cubicBezTo>
                      <a:pt x="27" y="2"/>
                      <a:pt x="29" y="3"/>
                      <a:pt x="29" y="4"/>
                    </a:cubicBezTo>
                    <a:cubicBezTo>
                      <a:pt x="30" y="5"/>
                      <a:pt x="28" y="7"/>
                      <a:pt x="29" y="8"/>
                    </a:cubicBezTo>
                    <a:cubicBezTo>
                      <a:pt x="30" y="8"/>
                      <a:pt x="32" y="9"/>
                      <a:pt x="33" y="8"/>
                    </a:cubicBezTo>
                    <a:cubicBezTo>
                      <a:pt x="34" y="6"/>
                      <a:pt x="32" y="4"/>
                      <a:pt x="33" y="2"/>
                    </a:cubicBezTo>
                    <a:cubicBezTo>
                      <a:pt x="33" y="1"/>
                      <a:pt x="36" y="0"/>
                      <a:pt x="36" y="2"/>
                    </a:cubicBezTo>
                    <a:cubicBezTo>
                      <a:pt x="37" y="6"/>
                      <a:pt x="34" y="11"/>
                      <a:pt x="36" y="15"/>
                    </a:cubicBezTo>
                    <a:cubicBezTo>
                      <a:pt x="37" y="18"/>
                      <a:pt x="41" y="19"/>
                      <a:pt x="44" y="1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0" name="Freeform 3133"/>
              <p:cNvSpPr>
                <a:spLocks noChangeAspect="1"/>
              </p:cNvSpPr>
              <p:nvPr/>
            </p:nvSpPr>
            <p:spPr bwMode="auto">
              <a:xfrm>
                <a:off x="5414" y="3259"/>
                <a:ext cx="24" cy="48"/>
              </a:xfrm>
              <a:custGeom>
                <a:avLst/>
                <a:gdLst>
                  <a:gd name="T0" fmla="*/ 16 w 20"/>
                  <a:gd name="T1" fmla="*/ 41 h 40"/>
                  <a:gd name="T2" fmla="*/ 17 w 20"/>
                  <a:gd name="T3" fmla="*/ 47 h 40"/>
                  <a:gd name="T4" fmla="*/ 20 w 20"/>
                  <a:gd name="T5" fmla="*/ 47 h 40"/>
                  <a:gd name="T6" fmla="*/ 24 w 20"/>
                  <a:gd name="T7" fmla="*/ 35 h 40"/>
                  <a:gd name="T8" fmla="*/ 20 w 20"/>
                  <a:gd name="T9" fmla="*/ 25 h 40"/>
                  <a:gd name="T10" fmla="*/ 24 w 20"/>
                  <a:gd name="T11" fmla="*/ 25 h 40"/>
                  <a:gd name="T12" fmla="*/ 22 w 20"/>
                  <a:gd name="T13" fmla="*/ 17 h 40"/>
                  <a:gd name="T14" fmla="*/ 12 w 20"/>
                  <a:gd name="T15" fmla="*/ 10 h 40"/>
                  <a:gd name="T16" fmla="*/ 6 w 20"/>
                  <a:gd name="T17" fmla="*/ 6 h 40"/>
                  <a:gd name="T18" fmla="*/ 6 w 20"/>
                  <a:gd name="T19" fmla="*/ 2 h 40"/>
                  <a:gd name="T20" fmla="*/ 1 w 20"/>
                  <a:gd name="T21" fmla="*/ 2 h 40"/>
                  <a:gd name="T22" fmla="*/ 6 w 20"/>
                  <a:gd name="T23" fmla="*/ 12 h 40"/>
                  <a:gd name="T24" fmla="*/ 5 w 20"/>
                  <a:gd name="T25" fmla="*/ 16 h 40"/>
                  <a:gd name="T26" fmla="*/ 14 w 20"/>
                  <a:gd name="T27" fmla="*/ 35 h 40"/>
                  <a:gd name="T28" fmla="*/ 19 w 20"/>
                  <a:gd name="T29" fmla="*/ 36 h 40"/>
                  <a:gd name="T30" fmla="*/ 16 w 20"/>
                  <a:gd name="T31" fmla="*/ 41 h 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0"/>
                  <a:gd name="T49" fmla="*/ 0 h 40"/>
                  <a:gd name="T50" fmla="*/ 20 w 20"/>
                  <a:gd name="T51" fmla="*/ 40 h 4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0" h="40">
                    <a:moveTo>
                      <a:pt x="13" y="34"/>
                    </a:moveTo>
                    <a:cubicBezTo>
                      <a:pt x="13" y="36"/>
                      <a:pt x="13" y="38"/>
                      <a:pt x="14" y="39"/>
                    </a:cubicBezTo>
                    <a:cubicBezTo>
                      <a:pt x="15" y="40"/>
                      <a:pt x="17" y="40"/>
                      <a:pt x="17" y="39"/>
                    </a:cubicBezTo>
                    <a:cubicBezTo>
                      <a:pt x="19" y="36"/>
                      <a:pt x="20" y="32"/>
                      <a:pt x="20" y="29"/>
                    </a:cubicBezTo>
                    <a:cubicBezTo>
                      <a:pt x="20" y="26"/>
                      <a:pt x="17" y="24"/>
                      <a:pt x="17" y="21"/>
                    </a:cubicBezTo>
                    <a:cubicBezTo>
                      <a:pt x="17" y="20"/>
                      <a:pt x="20" y="22"/>
                      <a:pt x="20" y="21"/>
                    </a:cubicBezTo>
                    <a:cubicBezTo>
                      <a:pt x="20" y="18"/>
                      <a:pt x="20" y="16"/>
                      <a:pt x="18" y="14"/>
                    </a:cubicBezTo>
                    <a:cubicBezTo>
                      <a:pt x="16" y="11"/>
                      <a:pt x="13" y="10"/>
                      <a:pt x="10" y="8"/>
                    </a:cubicBezTo>
                    <a:cubicBezTo>
                      <a:pt x="8" y="7"/>
                      <a:pt x="6" y="7"/>
                      <a:pt x="5" y="5"/>
                    </a:cubicBezTo>
                    <a:cubicBezTo>
                      <a:pt x="4" y="4"/>
                      <a:pt x="6" y="2"/>
                      <a:pt x="5" y="2"/>
                    </a:cubicBezTo>
                    <a:cubicBezTo>
                      <a:pt x="4" y="1"/>
                      <a:pt x="1" y="0"/>
                      <a:pt x="1" y="2"/>
                    </a:cubicBezTo>
                    <a:cubicBezTo>
                      <a:pt x="0" y="5"/>
                      <a:pt x="4" y="7"/>
                      <a:pt x="5" y="10"/>
                    </a:cubicBezTo>
                    <a:cubicBezTo>
                      <a:pt x="5" y="11"/>
                      <a:pt x="4" y="12"/>
                      <a:pt x="4" y="13"/>
                    </a:cubicBezTo>
                    <a:cubicBezTo>
                      <a:pt x="6" y="19"/>
                      <a:pt x="9" y="24"/>
                      <a:pt x="12" y="29"/>
                    </a:cubicBezTo>
                    <a:cubicBezTo>
                      <a:pt x="13" y="30"/>
                      <a:pt x="16" y="29"/>
                      <a:pt x="16" y="30"/>
                    </a:cubicBezTo>
                    <a:cubicBezTo>
                      <a:pt x="16" y="32"/>
                      <a:pt x="13" y="33"/>
                      <a:pt x="13" y="3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1" name="Freeform 3134"/>
              <p:cNvSpPr>
                <a:spLocks noChangeAspect="1"/>
              </p:cNvSpPr>
              <p:nvPr/>
            </p:nvSpPr>
            <p:spPr bwMode="auto">
              <a:xfrm>
                <a:off x="5262" y="3377"/>
                <a:ext cx="146" cy="126"/>
              </a:xfrm>
              <a:custGeom>
                <a:avLst/>
                <a:gdLst>
                  <a:gd name="T0" fmla="*/ 140 w 121"/>
                  <a:gd name="T1" fmla="*/ 28 h 105"/>
                  <a:gd name="T2" fmla="*/ 128 w 121"/>
                  <a:gd name="T3" fmla="*/ 38 h 105"/>
                  <a:gd name="T4" fmla="*/ 119 w 121"/>
                  <a:gd name="T5" fmla="*/ 49 h 105"/>
                  <a:gd name="T6" fmla="*/ 110 w 121"/>
                  <a:gd name="T7" fmla="*/ 58 h 105"/>
                  <a:gd name="T8" fmla="*/ 110 w 121"/>
                  <a:gd name="T9" fmla="*/ 61 h 105"/>
                  <a:gd name="T10" fmla="*/ 116 w 121"/>
                  <a:gd name="T11" fmla="*/ 64 h 105"/>
                  <a:gd name="T12" fmla="*/ 115 w 121"/>
                  <a:gd name="T13" fmla="*/ 67 h 105"/>
                  <a:gd name="T14" fmla="*/ 103 w 121"/>
                  <a:gd name="T15" fmla="*/ 66 h 105"/>
                  <a:gd name="T16" fmla="*/ 88 w 121"/>
                  <a:gd name="T17" fmla="*/ 72 h 105"/>
                  <a:gd name="T18" fmla="*/ 81 w 121"/>
                  <a:gd name="T19" fmla="*/ 79 h 105"/>
                  <a:gd name="T20" fmla="*/ 78 w 121"/>
                  <a:gd name="T21" fmla="*/ 90 h 105"/>
                  <a:gd name="T22" fmla="*/ 70 w 121"/>
                  <a:gd name="T23" fmla="*/ 101 h 105"/>
                  <a:gd name="T24" fmla="*/ 56 w 121"/>
                  <a:gd name="T25" fmla="*/ 113 h 105"/>
                  <a:gd name="T26" fmla="*/ 41 w 121"/>
                  <a:gd name="T27" fmla="*/ 125 h 105"/>
                  <a:gd name="T28" fmla="*/ 33 w 121"/>
                  <a:gd name="T29" fmla="*/ 124 h 105"/>
                  <a:gd name="T30" fmla="*/ 28 w 121"/>
                  <a:gd name="T31" fmla="*/ 116 h 105"/>
                  <a:gd name="T32" fmla="*/ 19 w 121"/>
                  <a:gd name="T33" fmla="*/ 114 h 105"/>
                  <a:gd name="T34" fmla="*/ 4 w 121"/>
                  <a:gd name="T35" fmla="*/ 113 h 105"/>
                  <a:gd name="T36" fmla="*/ 1 w 121"/>
                  <a:gd name="T37" fmla="*/ 107 h 105"/>
                  <a:gd name="T38" fmla="*/ 13 w 121"/>
                  <a:gd name="T39" fmla="*/ 92 h 105"/>
                  <a:gd name="T40" fmla="*/ 31 w 121"/>
                  <a:gd name="T41" fmla="*/ 78 h 105"/>
                  <a:gd name="T42" fmla="*/ 46 w 121"/>
                  <a:gd name="T43" fmla="*/ 68 h 105"/>
                  <a:gd name="T44" fmla="*/ 56 w 121"/>
                  <a:gd name="T45" fmla="*/ 66 h 105"/>
                  <a:gd name="T46" fmla="*/ 76 w 121"/>
                  <a:gd name="T47" fmla="*/ 52 h 105"/>
                  <a:gd name="T48" fmla="*/ 92 w 121"/>
                  <a:gd name="T49" fmla="*/ 42 h 105"/>
                  <a:gd name="T50" fmla="*/ 101 w 121"/>
                  <a:gd name="T51" fmla="*/ 28 h 105"/>
                  <a:gd name="T52" fmla="*/ 112 w 121"/>
                  <a:gd name="T53" fmla="*/ 16 h 105"/>
                  <a:gd name="T54" fmla="*/ 121 w 121"/>
                  <a:gd name="T55" fmla="*/ 0 h 105"/>
                  <a:gd name="T56" fmla="*/ 125 w 121"/>
                  <a:gd name="T57" fmla="*/ 0 h 105"/>
                  <a:gd name="T58" fmla="*/ 125 w 121"/>
                  <a:gd name="T59" fmla="*/ 5 h 105"/>
                  <a:gd name="T60" fmla="*/ 129 w 121"/>
                  <a:gd name="T61" fmla="*/ 7 h 105"/>
                  <a:gd name="T62" fmla="*/ 127 w 121"/>
                  <a:gd name="T63" fmla="*/ 13 h 105"/>
                  <a:gd name="T64" fmla="*/ 132 w 121"/>
                  <a:gd name="T65" fmla="*/ 17 h 105"/>
                  <a:gd name="T66" fmla="*/ 138 w 121"/>
                  <a:gd name="T67" fmla="*/ 8 h 105"/>
                  <a:gd name="T68" fmla="*/ 142 w 121"/>
                  <a:gd name="T69" fmla="*/ 6 h 105"/>
                  <a:gd name="T70" fmla="*/ 145 w 121"/>
                  <a:gd name="T71" fmla="*/ 12 h 105"/>
                  <a:gd name="T72" fmla="*/ 146 w 121"/>
                  <a:gd name="T73" fmla="*/ 17 h 105"/>
                  <a:gd name="T74" fmla="*/ 140 w 121"/>
                  <a:gd name="T75" fmla="*/ 22 h 105"/>
                  <a:gd name="T76" fmla="*/ 140 w 121"/>
                  <a:gd name="T77" fmla="*/ 28 h 10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1"/>
                  <a:gd name="T118" fmla="*/ 0 h 105"/>
                  <a:gd name="T119" fmla="*/ 121 w 121"/>
                  <a:gd name="T120" fmla="*/ 105 h 10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1" h="105">
                    <a:moveTo>
                      <a:pt x="116" y="23"/>
                    </a:moveTo>
                    <a:cubicBezTo>
                      <a:pt x="113" y="26"/>
                      <a:pt x="109" y="29"/>
                      <a:pt x="106" y="32"/>
                    </a:cubicBezTo>
                    <a:cubicBezTo>
                      <a:pt x="103" y="35"/>
                      <a:pt x="102" y="39"/>
                      <a:pt x="99" y="41"/>
                    </a:cubicBezTo>
                    <a:cubicBezTo>
                      <a:pt x="97" y="44"/>
                      <a:pt x="93" y="45"/>
                      <a:pt x="91" y="48"/>
                    </a:cubicBezTo>
                    <a:cubicBezTo>
                      <a:pt x="90" y="49"/>
                      <a:pt x="90" y="50"/>
                      <a:pt x="91" y="51"/>
                    </a:cubicBezTo>
                    <a:cubicBezTo>
                      <a:pt x="92" y="52"/>
                      <a:pt x="95" y="51"/>
                      <a:pt x="96" y="53"/>
                    </a:cubicBezTo>
                    <a:cubicBezTo>
                      <a:pt x="97" y="54"/>
                      <a:pt x="97" y="56"/>
                      <a:pt x="95" y="56"/>
                    </a:cubicBezTo>
                    <a:cubicBezTo>
                      <a:pt x="92" y="57"/>
                      <a:pt x="89" y="54"/>
                      <a:pt x="85" y="55"/>
                    </a:cubicBezTo>
                    <a:cubicBezTo>
                      <a:pt x="81" y="55"/>
                      <a:pt x="77" y="58"/>
                      <a:pt x="73" y="60"/>
                    </a:cubicBezTo>
                    <a:cubicBezTo>
                      <a:pt x="71" y="62"/>
                      <a:pt x="68" y="63"/>
                      <a:pt x="67" y="66"/>
                    </a:cubicBezTo>
                    <a:cubicBezTo>
                      <a:pt x="65" y="68"/>
                      <a:pt x="67" y="72"/>
                      <a:pt x="65" y="75"/>
                    </a:cubicBezTo>
                    <a:cubicBezTo>
                      <a:pt x="64" y="78"/>
                      <a:pt x="61" y="81"/>
                      <a:pt x="58" y="84"/>
                    </a:cubicBezTo>
                    <a:cubicBezTo>
                      <a:pt x="54" y="88"/>
                      <a:pt x="50" y="91"/>
                      <a:pt x="46" y="94"/>
                    </a:cubicBezTo>
                    <a:cubicBezTo>
                      <a:pt x="42" y="98"/>
                      <a:pt x="39" y="102"/>
                      <a:pt x="34" y="104"/>
                    </a:cubicBezTo>
                    <a:cubicBezTo>
                      <a:pt x="32" y="105"/>
                      <a:pt x="29" y="104"/>
                      <a:pt x="27" y="103"/>
                    </a:cubicBezTo>
                    <a:cubicBezTo>
                      <a:pt x="25" y="102"/>
                      <a:pt x="25" y="98"/>
                      <a:pt x="23" y="97"/>
                    </a:cubicBezTo>
                    <a:cubicBezTo>
                      <a:pt x="21" y="96"/>
                      <a:pt x="18" y="95"/>
                      <a:pt x="16" y="95"/>
                    </a:cubicBezTo>
                    <a:cubicBezTo>
                      <a:pt x="12" y="95"/>
                      <a:pt x="7" y="96"/>
                      <a:pt x="3" y="94"/>
                    </a:cubicBezTo>
                    <a:cubicBezTo>
                      <a:pt x="2" y="94"/>
                      <a:pt x="0" y="91"/>
                      <a:pt x="1" y="89"/>
                    </a:cubicBezTo>
                    <a:cubicBezTo>
                      <a:pt x="3" y="84"/>
                      <a:pt x="7" y="80"/>
                      <a:pt x="11" y="77"/>
                    </a:cubicBezTo>
                    <a:cubicBezTo>
                      <a:pt x="16" y="72"/>
                      <a:pt x="21" y="69"/>
                      <a:pt x="26" y="65"/>
                    </a:cubicBezTo>
                    <a:cubicBezTo>
                      <a:pt x="30" y="62"/>
                      <a:pt x="34" y="59"/>
                      <a:pt x="38" y="57"/>
                    </a:cubicBezTo>
                    <a:cubicBezTo>
                      <a:pt x="40" y="56"/>
                      <a:pt x="43" y="56"/>
                      <a:pt x="46" y="55"/>
                    </a:cubicBezTo>
                    <a:cubicBezTo>
                      <a:pt x="52" y="51"/>
                      <a:pt x="57" y="47"/>
                      <a:pt x="63" y="43"/>
                    </a:cubicBezTo>
                    <a:cubicBezTo>
                      <a:pt x="67" y="40"/>
                      <a:pt x="73" y="38"/>
                      <a:pt x="76" y="35"/>
                    </a:cubicBezTo>
                    <a:cubicBezTo>
                      <a:pt x="80" y="31"/>
                      <a:pt x="81" y="26"/>
                      <a:pt x="84" y="23"/>
                    </a:cubicBezTo>
                    <a:cubicBezTo>
                      <a:pt x="86" y="19"/>
                      <a:pt x="90" y="16"/>
                      <a:pt x="93" y="13"/>
                    </a:cubicBezTo>
                    <a:cubicBezTo>
                      <a:pt x="95" y="9"/>
                      <a:pt x="97" y="4"/>
                      <a:pt x="100" y="0"/>
                    </a:cubicBezTo>
                    <a:cubicBezTo>
                      <a:pt x="101" y="0"/>
                      <a:pt x="103" y="0"/>
                      <a:pt x="104" y="0"/>
                    </a:cubicBezTo>
                    <a:cubicBezTo>
                      <a:pt x="104" y="1"/>
                      <a:pt x="103" y="3"/>
                      <a:pt x="104" y="4"/>
                    </a:cubicBezTo>
                    <a:cubicBezTo>
                      <a:pt x="104" y="5"/>
                      <a:pt x="107" y="4"/>
                      <a:pt x="107" y="6"/>
                    </a:cubicBezTo>
                    <a:cubicBezTo>
                      <a:pt x="108" y="7"/>
                      <a:pt x="105" y="9"/>
                      <a:pt x="105" y="11"/>
                    </a:cubicBezTo>
                    <a:cubicBezTo>
                      <a:pt x="106" y="12"/>
                      <a:pt x="108" y="15"/>
                      <a:pt x="109" y="14"/>
                    </a:cubicBezTo>
                    <a:cubicBezTo>
                      <a:pt x="112" y="13"/>
                      <a:pt x="112" y="9"/>
                      <a:pt x="114" y="7"/>
                    </a:cubicBezTo>
                    <a:cubicBezTo>
                      <a:pt x="115" y="6"/>
                      <a:pt x="117" y="5"/>
                      <a:pt x="118" y="5"/>
                    </a:cubicBezTo>
                    <a:cubicBezTo>
                      <a:pt x="119" y="6"/>
                      <a:pt x="119" y="9"/>
                      <a:pt x="120" y="10"/>
                    </a:cubicBezTo>
                    <a:cubicBezTo>
                      <a:pt x="120" y="11"/>
                      <a:pt x="121" y="13"/>
                      <a:pt x="121" y="14"/>
                    </a:cubicBezTo>
                    <a:cubicBezTo>
                      <a:pt x="120" y="15"/>
                      <a:pt x="117" y="16"/>
                      <a:pt x="116" y="18"/>
                    </a:cubicBezTo>
                    <a:cubicBezTo>
                      <a:pt x="116" y="19"/>
                      <a:pt x="117" y="21"/>
                      <a:pt x="116" y="2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2" name="Freeform 3135"/>
              <p:cNvSpPr>
                <a:spLocks noChangeAspect="1"/>
              </p:cNvSpPr>
              <p:nvPr/>
            </p:nvSpPr>
            <p:spPr bwMode="auto">
              <a:xfrm>
                <a:off x="5273" y="3500"/>
                <a:ext cx="13" cy="15"/>
              </a:xfrm>
              <a:custGeom>
                <a:avLst/>
                <a:gdLst>
                  <a:gd name="T0" fmla="*/ 9 w 11"/>
                  <a:gd name="T1" fmla="*/ 0 h 12"/>
                  <a:gd name="T2" fmla="*/ 12 w 11"/>
                  <a:gd name="T3" fmla="*/ 4 h 12"/>
                  <a:gd name="T4" fmla="*/ 9 w 11"/>
                  <a:gd name="T5" fmla="*/ 6 h 12"/>
                  <a:gd name="T6" fmla="*/ 13 w 11"/>
                  <a:gd name="T7" fmla="*/ 10 h 12"/>
                  <a:gd name="T8" fmla="*/ 9 w 11"/>
                  <a:gd name="T9" fmla="*/ 13 h 12"/>
                  <a:gd name="T10" fmla="*/ 1 w 11"/>
                  <a:gd name="T11" fmla="*/ 15 h 12"/>
                  <a:gd name="T12" fmla="*/ 1 w 11"/>
                  <a:gd name="T13" fmla="*/ 13 h 12"/>
                  <a:gd name="T14" fmla="*/ 7 w 11"/>
                  <a:gd name="T15" fmla="*/ 1 h 12"/>
                  <a:gd name="T16" fmla="*/ 9 w 11"/>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2"/>
                  <a:gd name="T29" fmla="*/ 11 w 11"/>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2">
                    <a:moveTo>
                      <a:pt x="8" y="0"/>
                    </a:moveTo>
                    <a:cubicBezTo>
                      <a:pt x="9" y="1"/>
                      <a:pt x="10" y="2"/>
                      <a:pt x="10" y="3"/>
                    </a:cubicBezTo>
                    <a:cubicBezTo>
                      <a:pt x="10" y="4"/>
                      <a:pt x="7" y="4"/>
                      <a:pt x="8" y="5"/>
                    </a:cubicBezTo>
                    <a:cubicBezTo>
                      <a:pt x="8" y="7"/>
                      <a:pt x="11" y="7"/>
                      <a:pt x="11" y="8"/>
                    </a:cubicBezTo>
                    <a:cubicBezTo>
                      <a:pt x="11" y="9"/>
                      <a:pt x="9" y="9"/>
                      <a:pt x="8" y="10"/>
                    </a:cubicBezTo>
                    <a:cubicBezTo>
                      <a:pt x="6" y="11"/>
                      <a:pt x="4" y="12"/>
                      <a:pt x="1" y="12"/>
                    </a:cubicBezTo>
                    <a:cubicBezTo>
                      <a:pt x="1" y="12"/>
                      <a:pt x="0" y="11"/>
                      <a:pt x="1" y="10"/>
                    </a:cubicBezTo>
                    <a:cubicBezTo>
                      <a:pt x="2" y="7"/>
                      <a:pt x="4" y="4"/>
                      <a:pt x="6" y="1"/>
                    </a:cubicBezTo>
                    <a:cubicBezTo>
                      <a:pt x="6" y="0"/>
                      <a:pt x="7" y="0"/>
                      <a:pt x="8"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3" name="Freeform 3136"/>
              <p:cNvSpPr>
                <a:spLocks noChangeAspect="1"/>
              </p:cNvSpPr>
              <p:nvPr/>
            </p:nvSpPr>
            <p:spPr bwMode="auto">
              <a:xfrm>
                <a:off x="5229" y="3579"/>
                <a:ext cx="7" cy="12"/>
              </a:xfrm>
              <a:custGeom>
                <a:avLst/>
                <a:gdLst>
                  <a:gd name="T0" fmla="*/ 1 w 6"/>
                  <a:gd name="T1" fmla="*/ 6 h 10"/>
                  <a:gd name="T2" fmla="*/ 5 w 6"/>
                  <a:gd name="T3" fmla="*/ 1 h 10"/>
                  <a:gd name="T4" fmla="*/ 7 w 6"/>
                  <a:gd name="T5" fmla="*/ 1 h 10"/>
                  <a:gd name="T6" fmla="*/ 5 w 6"/>
                  <a:gd name="T7" fmla="*/ 11 h 10"/>
                  <a:gd name="T8" fmla="*/ 1 w 6"/>
                  <a:gd name="T9" fmla="*/ 11 h 10"/>
                  <a:gd name="T10" fmla="*/ 1 w 6"/>
                  <a:gd name="T11" fmla="*/ 6 h 10"/>
                  <a:gd name="T12" fmla="*/ 0 60000 65536"/>
                  <a:gd name="T13" fmla="*/ 0 60000 65536"/>
                  <a:gd name="T14" fmla="*/ 0 60000 65536"/>
                  <a:gd name="T15" fmla="*/ 0 60000 65536"/>
                  <a:gd name="T16" fmla="*/ 0 60000 65536"/>
                  <a:gd name="T17" fmla="*/ 0 60000 65536"/>
                  <a:gd name="T18" fmla="*/ 0 w 6"/>
                  <a:gd name="T19" fmla="*/ 0 h 10"/>
                  <a:gd name="T20" fmla="*/ 6 w 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6" h="10">
                    <a:moveTo>
                      <a:pt x="1" y="5"/>
                    </a:moveTo>
                    <a:cubicBezTo>
                      <a:pt x="1" y="3"/>
                      <a:pt x="3" y="2"/>
                      <a:pt x="4" y="1"/>
                    </a:cubicBezTo>
                    <a:cubicBezTo>
                      <a:pt x="5" y="0"/>
                      <a:pt x="6" y="1"/>
                      <a:pt x="6" y="1"/>
                    </a:cubicBezTo>
                    <a:cubicBezTo>
                      <a:pt x="6" y="4"/>
                      <a:pt x="5" y="7"/>
                      <a:pt x="4" y="9"/>
                    </a:cubicBezTo>
                    <a:cubicBezTo>
                      <a:pt x="4" y="9"/>
                      <a:pt x="2" y="10"/>
                      <a:pt x="1" y="9"/>
                    </a:cubicBezTo>
                    <a:cubicBezTo>
                      <a:pt x="0" y="8"/>
                      <a:pt x="0" y="6"/>
                      <a:pt x="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4" name="Freeform 3137"/>
              <p:cNvSpPr>
                <a:spLocks noChangeAspect="1"/>
              </p:cNvSpPr>
              <p:nvPr/>
            </p:nvSpPr>
            <p:spPr bwMode="auto">
              <a:xfrm>
                <a:off x="3846" y="3537"/>
                <a:ext cx="30" cy="27"/>
              </a:xfrm>
              <a:custGeom>
                <a:avLst/>
                <a:gdLst>
                  <a:gd name="T0" fmla="*/ 4 w 25"/>
                  <a:gd name="T1" fmla="*/ 2 h 23"/>
                  <a:gd name="T2" fmla="*/ 8 w 25"/>
                  <a:gd name="T3" fmla="*/ 5 h 23"/>
                  <a:gd name="T4" fmla="*/ 6 w 25"/>
                  <a:gd name="T5" fmla="*/ 12 h 23"/>
                  <a:gd name="T6" fmla="*/ 10 w 25"/>
                  <a:gd name="T7" fmla="*/ 12 h 23"/>
                  <a:gd name="T8" fmla="*/ 17 w 25"/>
                  <a:gd name="T9" fmla="*/ 9 h 23"/>
                  <a:gd name="T10" fmla="*/ 14 w 25"/>
                  <a:gd name="T11" fmla="*/ 14 h 23"/>
                  <a:gd name="T12" fmla="*/ 20 w 25"/>
                  <a:gd name="T13" fmla="*/ 14 h 23"/>
                  <a:gd name="T14" fmla="*/ 29 w 25"/>
                  <a:gd name="T15" fmla="*/ 12 h 23"/>
                  <a:gd name="T16" fmla="*/ 29 w 25"/>
                  <a:gd name="T17" fmla="*/ 16 h 23"/>
                  <a:gd name="T18" fmla="*/ 20 w 25"/>
                  <a:gd name="T19" fmla="*/ 19 h 23"/>
                  <a:gd name="T20" fmla="*/ 19 w 25"/>
                  <a:gd name="T21" fmla="*/ 21 h 23"/>
                  <a:gd name="T22" fmla="*/ 25 w 25"/>
                  <a:gd name="T23" fmla="*/ 22 h 23"/>
                  <a:gd name="T24" fmla="*/ 24 w 25"/>
                  <a:gd name="T25" fmla="*/ 25 h 23"/>
                  <a:gd name="T26" fmla="*/ 18 w 25"/>
                  <a:gd name="T27" fmla="*/ 23 h 23"/>
                  <a:gd name="T28" fmla="*/ 14 w 25"/>
                  <a:gd name="T29" fmla="*/ 22 h 23"/>
                  <a:gd name="T30" fmla="*/ 10 w 25"/>
                  <a:gd name="T31" fmla="*/ 22 h 23"/>
                  <a:gd name="T32" fmla="*/ 5 w 25"/>
                  <a:gd name="T33" fmla="*/ 26 h 23"/>
                  <a:gd name="T34" fmla="*/ 0 w 25"/>
                  <a:gd name="T35" fmla="*/ 23 h 23"/>
                  <a:gd name="T36" fmla="*/ 1 w 25"/>
                  <a:gd name="T37" fmla="*/ 12 h 23"/>
                  <a:gd name="T38" fmla="*/ 4 w 25"/>
                  <a:gd name="T39" fmla="*/ 2 h 2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5"/>
                  <a:gd name="T61" fmla="*/ 0 h 23"/>
                  <a:gd name="T62" fmla="*/ 25 w 25"/>
                  <a:gd name="T63" fmla="*/ 23 h 2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5" h="23">
                    <a:moveTo>
                      <a:pt x="3" y="2"/>
                    </a:moveTo>
                    <a:cubicBezTo>
                      <a:pt x="4" y="0"/>
                      <a:pt x="6" y="3"/>
                      <a:pt x="7" y="4"/>
                    </a:cubicBezTo>
                    <a:cubicBezTo>
                      <a:pt x="7" y="6"/>
                      <a:pt x="4" y="8"/>
                      <a:pt x="5" y="10"/>
                    </a:cubicBezTo>
                    <a:cubicBezTo>
                      <a:pt x="5" y="12"/>
                      <a:pt x="7" y="10"/>
                      <a:pt x="8" y="10"/>
                    </a:cubicBezTo>
                    <a:cubicBezTo>
                      <a:pt x="10" y="9"/>
                      <a:pt x="12" y="7"/>
                      <a:pt x="14" y="8"/>
                    </a:cubicBezTo>
                    <a:cubicBezTo>
                      <a:pt x="16" y="8"/>
                      <a:pt x="11" y="11"/>
                      <a:pt x="12" y="12"/>
                    </a:cubicBezTo>
                    <a:cubicBezTo>
                      <a:pt x="13" y="13"/>
                      <a:pt x="15" y="12"/>
                      <a:pt x="17" y="12"/>
                    </a:cubicBezTo>
                    <a:cubicBezTo>
                      <a:pt x="19" y="12"/>
                      <a:pt x="21" y="9"/>
                      <a:pt x="24" y="10"/>
                    </a:cubicBezTo>
                    <a:cubicBezTo>
                      <a:pt x="25" y="10"/>
                      <a:pt x="25" y="13"/>
                      <a:pt x="24" y="14"/>
                    </a:cubicBezTo>
                    <a:cubicBezTo>
                      <a:pt x="22" y="16"/>
                      <a:pt x="19" y="15"/>
                      <a:pt x="17" y="16"/>
                    </a:cubicBezTo>
                    <a:cubicBezTo>
                      <a:pt x="16" y="16"/>
                      <a:pt x="15" y="18"/>
                      <a:pt x="16" y="18"/>
                    </a:cubicBezTo>
                    <a:cubicBezTo>
                      <a:pt x="17" y="19"/>
                      <a:pt x="19" y="18"/>
                      <a:pt x="21" y="19"/>
                    </a:cubicBezTo>
                    <a:cubicBezTo>
                      <a:pt x="21" y="19"/>
                      <a:pt x="21" y="21"/>
                      <a:pt x="20" y="21"/>
                    </a:cubicBezTo>
                    <a:cubicBezTo>
                      <a:pt x="19" y="22"/>
                      <a:pt x="17" y="21"/>
                      <a:pt x="15" y="20"/>
                    </a:cubicBezTo>
                    <a:cubicBezTo>
                      <a:pt x="14" y="20"/>
                      <a:pt x="13" y="19"/>
                      <a:pt x="12" y="19"/>
                    </a:cubicBezTo>
                    <a:cubicBezTo>
                      <a:pt x="11" y="19"/>
                      <a:pt x="10" y="19"/>
                      <a:pt x="8" y="19"/>
                    </a:cubicBezTo>
                    <a:cubicBezTo>
                      <a:pt x="7" y="20"/>
                      <a:pt x="6" y="22"/>
                      <a:pt x="4" y="22"/>
                    </a:cubicBezTo>
                    <a:cubicBezTo>
                      <a:pt x="2" y="23"/>
                      <a:pt x="1" y="22"/>
                      <a:pt x="0" y="20"/>
                    </a:cubicBezTo>
                    <a:cubicBezTo>
                      <a:pt x="1" y="17"/>
                      <a:pt x="1" y="13"/>
                      <a:pt x="1" y="10"/>
                    </a:cubicBezTo>
                    <a:cubicBezTo>
                      <a:pt x="2" y="7"/>
                      <a:pt x="2" y="4"/>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5" name="Freeform 3138"/>
              <p:cNvSpPr>
                <a:spLocks noChangeAspect="1"/>
              </p:cNvSpPr>
              <p:nvPr/>
            </p:nvSpPr>
            <p:spPr bwMode="auto">
              <a:xfrm>
                <a:off x="2524" y="1336"/>
                <a:ext cx="153" cy="82"/>
              </a:xfrm>
              <a:custGeom>
                <a:avLst/>
                <a:gdLst>
                  <a:gd name="T0" fmla="*/ 123 w 127"/>
                  <a:gd name="T1" fmla="*/ 59 h 68"/>
                  <a:gd name="T2" fmla="*/ 92 w 127"/>
                  <a:gd name="T3" fmla="*/ 72 h 68"/>
                  <a:gd name="T4" fmla="*/ 69 w 127"/>
                  <a:gd name="T5" fmla="*/ 80 h 68"/>
                  <a:gd name="T6" fmla="*/ 54 w 127"/>
                  <a:gd name="T7" fmla="*/ 70 h 68"/>
                  <a:gd name="T8" fmla="*/ 46 w 127"/>
                  <a:gd name="T9" fmla="*/ 70 h 68"/>
                  <a:gd name="T10" fmla="*/ 25 w 127"/>
                  <a:gd name="T11" fmla="*/ 69 h 68"/>
                  <a:gd name="T12" fmla="*/ 39 w 127"/>
                  <a:gd name="T13" fmla="*/ 63 h 68"/>
                  <a:gd name="T14" fmla="*/ 35 w 127"/>
                  <a:gd name="T15" fmla="*/ 54 h 68"/>
                  <a:gd name="T16" fmla="*/ 30 w 127"/>
                  <a:gd name="T17" fmla="*/ 46 h 68"/>
                  <a:gd name="T18" fmla="*/ 10 w 127"/>
                  <a:gd name="T19" fmla="*/ 48 h 68"/>
                  <a:gd name="T20" fmla="*/ 19 w 127"/>
                  <a:gd name="T21" fmla="*/ 42 h 68"/>
                  <a:gd name="T22" fmla="*/ 39 w 127"/>
                  <a:gd name="T23" fmla="*/ 40 h 68"/>
                  <a:gd name="T24" fmla="*/ 31 w 127"/>
                  <a:gd name="T25" fmla="*/ 37 h 68"/>
                  <a:gd name="T26" fmla="*/ 37 w 127"/>
                  <a:gd name="T27" fmla="*/ 33 h 68"/>
                  <a:gd name="T28" fmla="*/ 22 w 127"/>
                  <a:gd name="T29" fmla="*/ 28 h 68"/>
                  <a:gd name="T30" fmla="*/ 10 w 127"/>
                  <a:gd name="T31" fmla="*/ 33 h 68"/>
                  <a:gd name="T32" fmla="*/ 5 w 127"/>
                  <a:gd name="T33" fmla="*/ 27 h 68"/>
                  <a:gd name="T34" fmla="*/ 8 w 127"/>
                  <a:gd name="T35" fmla="*/ 22 h 68"/>
                  <a:gd name="T36" fmla="*/ 16 w 127"/>
                  <a:gd name="T37" fmla="*/ 22 h 68"/>
                  <a:gd name="T38" fmla="*/ 16 w 127"/>
                  <a:gd name="T39" fmla="*/ 18 h 68"/>
                  <a:gd name="T40" fmla="*/ 16 w 127"/>
                  <a:gd name="T41" fmla="*/ 7 h 68"/>
                  <a:gd name="T42" fmla="*/ 33 w 127"/>
                  <a:gd name="T43" fmla="*/ 19 h 68"/>
                  <a:gd name="T44" fmla="*/ 24 w 127"/>
                  <a:gd name="T45" fmla="*/ 8 h 68"/>
                  <a:gd name="T46" fmla="*/ 22 w 127"/>
                  <a:gd name="T47" fmla="*/ 4 h 68"/>
                  <a:gd name="T48" fmla="*/ 40 w 127"/>
                  <a:gd name="T49" fmla="*/ 12 h 68"/>
                  <a:gd name="T50" fmla="*/ 45 w 127"/>
                  <a:gd name="T51" fmla="*/ 18 h 68"/>
                  <a:gd name="T52" fmla="*/ 42 w 127"/>
                  <a:gd name="T53" fmla="*/ 22 h 68"/>
                  <a:gd name="T54" fmla="*/ 48 w 127"/>
                  <a:gd name="T55" fmla="*/ 39 h 68"/>
                  <a:gd name="T56" fmla="*/ 54 w 127"/>
                  <a:gd name="T57" fmla="*/ 25 h 68"/>
                  <a:gd name="T58" fmla="*/ 60 w 127"/>
                  <a:gd name="T59" fmla="*/ 25 h 68"/>
                  <a:gd name="T60" fmla="*/ 61 w 127"/>
                  <a:gd name="T61" fmla="*/ 12 h 68"/>
                  <a:gd name="T62" fmla="*/ 73 w 127"/>
                  <a:gd name="T63" fmla="*/ 27 h 68"/>
                  <a:gd name="T64" fmla="*/ 82 w 127"/>
                  <a:gd name="T65" fmla="*/ 11 h 68"/>
                  <a:gd name="T66" fmla="*/ 92 w 127"/>
                  <a:gd name="T67" fmla="*/ 23 h 68"/>
                  <a:gd name="T68" fmla="*/ 95 w 127"/>
                  <a:gd name="T69" fmla="*/ 13 h 68"/>
                  <a:gd name="T70" fmla="*/ 99 w 127"/>
                  <a:gd name="T71" fmla="*/ 17 h 68"/>
                  <a:gd name="T72" fmla="*/ 107 w 127"/>
                  <a:gd name="T73" fmla="*/ 10 h 68"/>
                  <a:gd name="T74" fmla="*/ 113 w 127"/>
                  <a:gd name="T75" fmla="*/ 7 h 68"/>
                  <a:gd name="T76" fmla="*/ 119 w 127"/>
                  <a:gd name="T77" fmla="*/ 4 h 68"/>
                  <a:gd name="T78" fmla="*/ 133 w 127"/>
                  <a:gd name="T79" fmla="*/ 7 h 68"/>
                  <a:gd name="T80" fmla="*/ 133 w 127"/>
                  <a:gd name="T81" fmla="*/ 16 h 68"/>
                  <a:gd name="T82" fmla="*/ 135 w 127"/>
                  <a:gd name="T83" fmla="*/ 24 h 68"/>
                  <a:gd name="T84" fmla="*/ 147 w 127"/>
                  <a:gd name="T85" fmla="*/ 29 h 68"/>
                  <a:gd name="T86" fmla="*/ 145 w 127"/>
                  <a:gd name="T87" fmla="*/ 39 h 68"/>
                  <a:gd name="T88" fmla="*/ 139 w 127"/>
                  <a:gd name="T89" fmla="*/ 55 h 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27"/>
                  <a:gd name="T136" fmla="*/ 0 h 68"/>
                  <a:gd name="T137" fmla="*/ 127 w 127"/>
                  <a:gd name="T138" fmla="*/ 68 h 6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27" h="68">
                    <a:moveTo>
                      <a:pt x="115" y="46"/>
                    </a:moveTo>
                    <a:cubicBezTo>
                      <a:pt x="111" y="48"/>
                      <a:pt x="106" y="47"/>
                      <a:pt x="102" y="49"/>
                    </a:cubicBezTo>
                    <a:cubicBezTo>
                      <a:pt x="97" y="51"/>
                      <a:pt x="94" y="56"/>
                      <a:pt x="89" y="58"/>
                    </a:cubicBezTo>
                    <a:cubicBezTo>
                      <a:pt x="85" y="60"/>
                      <a:pt x="80" y="58"/>
                      <a:pt x="76" y="60"/>
                    </a:cubicBezTo>
                    <a:cubicBezTo>
                      <a:pt x="73" y="61"/>
                      <a:pt x="73" y="65"/>
                      <a:pt x="70" y="66"/>
                    </a:cubicBezTo>
                    <a:cubicBezTo>
                      <a:pt x="66" y="68"/>
                      <a:pt x="61" y="67"/>
                      <a:pt x="57" y="66"/>
                    </a:cubicBezTo>
                    <a:cubicBezTo>
                      <a:pt x="53" y="65"/>
                      <a:pt x="48" y="65"/>
                      <a:pt x="45" y="63"/>
                    </a:cubicBezTo>
                    <a:cubicBezTo>
                      <a:pt x="44" y="62"/>
                      <a:pt x="46" y="60"/>
                      <a:pt x="45" y="58"/>
                    </a:cubicBezTo>
                    <a:cubicBezTo>
                      <a:pt x="44" y="58"/>
                      <a:pt x="43" y="59"/>
                      <a:pt x="42" y="59"/>
                    </a:cubicBezTo>
                    <a:cubicBezTo>
                      <a:pt x="40" y="59"/>
                      <a:pt x="39" y="59"/>
                      <a:pt x="38" y="58"/>
                    </a:cubicBezTo>
                    <a:cubicBezTo>
                      <a:pt x="37" y="58"/>
                      <a:pt x="37" y="55"/>
                      <a:pt x="36" y="55"/>
                    </a:cubicBezTo>
                    <a:cubicBezTo>
                      <a:pt x="31" y="55"/>
                      <a:pt x="26" y="57"/>
                      <a:pt x="21" y="57"/>
                    </a:cubicBezTo>
                    <a:cubicBezTo>
                      <a:pt x="20" y="57"/>
                      <a:pt x="20" y="56"/>
                      <a:pt x="21" y="55"/>
                    </a:cubicBezTo>
                    <a:cubicBezTo>
                      <a:pt x="24" y="54"/>
                      <a:pt x="29" y="55"/>
                      <a:pt x="32" y="52"/>
                    </a:cubicBezTo>
                    <a:cubicBezTo>
                      <a:pt x="33" y="50"/>
                      <a:pt x="28" y="49"/>
                      <a:pt x="27" y="47"/>
                    </a:cubicBezTo>
                    <a:cubicBezTo>
                      <a:pt x="27" y="46"/>
                      <a:pt x="29" y="46"/>
                      <a:pt x="29" y="45"/>
                    </a:cubicBezTo>
                    <a:cubicBezTo>
                      <a:pt x="28" y="44"/>
                      <a:pt x="26" y="45"/>
                      <a:pt x="25" y="44"/>
                    </a:cubicBezTo>
                    <a:cubicBezTo>
                      <a:pt x="24" y="42"/>
                      <a:pt x="26" y="39"/>
                      <a:pt x="25" y="38"/>
                    </a:cubicBezTo>
                    <a:cubicBezTo>
                      <a:pt x="23" y="37"/>
                      <a:pt x="21" y="38"/>
                      <a:pt x="19" y="38"/>
                    </a:cubicBezTo>
                    <a:cubicBezTo>
                      <a:pt x="15" y="39"/>
                      <a:pt x="11" y="41"/>
                      <a:pt x="8" y="40"/>
                    </a:cubicBezTo>
                    <a:cubicBezTo>
                      <a:pt x="6" y="39"/>
                      <a:pt x="6" y="36"/>
                      <a:pt x="7" y="35"/>
                    </a:cubicBezTo>
                    <a:cubicBezTo>
                      <a:pt x="10" y="34"/>
                      <a:pt x="13" y="35"/>
                      <a:pt x="16" y="35"/>
                    </a:cubicBezTo>
                    <a:cubicBezTo>
                      <a:pt x="18" y="34"/>
                      <a:pt x="21" y="34"/>
                      <a:pt x="23" y="34"/>
                    </a:cubicBezTo>
                    <a:cubicBezTo>
                      <a:pt x="26" y="34"/>
                      <a:pt x="29" y="34"/>
                      <a:pt x="32" y="33"/>
                    </a:cubicBezTo>
                    <a:cubicBezTo>
                      <a:pt x="33" y="33"/>
                      <a:pt x="33" y="31"/>
                      <a:pt x="32" y="31"/>
                    </a:cubicBezTo>
                    <a:cubicBezTo>
                      <a:pt x="30" y="30"/>
                      <a:pt x="28" y="32"/>
                      <a:pt x="26" y="31"/>
                    </a:cubicBezTo>
                    <a:cubicBezTo>
                      <a:pt x="25" y="31"/>
                      <a:pt x="23" y="30"/>
                      <a:pt x="24" y="29"/>
                    </a:cubicBezTo>
                    <a:cubicBezTo>
                      <a:pt x="26" y="27"/>
                      <a:pt x="30" y="29"/>
                      <a:pt x="31" y="27"/>
                    </a:cubicBezTo>
                    <a:cubicBezTo>
                      <a:pt x="32" y="25"/>
                      <a:pt x="29" y="23"/>
                      <a:pt x="27" y="23"/>
                    </a:cubicBezTo>
                    <a:cubicBezTo>
                      <a:pt x="24" y="22"/>
                      <a:pt x="21" y="22"/>
                      <a:pt x="18" y="23"/>
                    </a:cubicBezTo>
                    <a:cubicBezTo>
                      <a:pt x="15" y="24"/>
                      <a:pt x="14" y="26"/>
                      <a:pt x="12" y="27"/>
                    </a:cubicBezTo>
                    <a:cubicBezTo>
                      <a:pt x="11" y="28"/>
                      <a:pt x="9" y="28"/>
                      <a:pt x="8" y="27"/>
                    </a:cubicBezTo>
                    <a:cubicBezTo>
                      <a:pt x="6" y="27"/>
                      <a:pt x="3" y="27"/>
                      <a:pt x="1" y="25"/>
                    </a:cubicBezTo>
                    <a:cubicBezTo>
                      <a:pt x="0" y="24"/>
                      <a:pt x="2" y="22"/>
                      <a:pt x="4" y="22"/>
                    </a:cubicBezTo>
                    <a:cubicBezTo>
                      <a:pt x="5" y="22"/>
                      <a:pt x="7" y="24"/>
                      <a:pt x="8" y="23"/>
                    </a:cubicBezTo>
                    <a:cubicBezTo>
                      <a:pt x="9" y="22"/>
                      <a:pt x="5" y="19"/>
                      <a:pt x="7" y="18"/>
                    </a:cubicBezTo>
                    <a:cubicBezTo>
                      <a:pt x="8" y="17"/>
                      <a:pt x="10" y="21"/>
                      <a:pt x="11" y="21"/>
                    </a:cubicBezTo>
                    <a:cubicBezTo>
                      <a:pt x="13" y="21"/>
                      <a:pt x="14" y="19"/>
                      <a:pt x="13" y="18"/>
                    </a:cubicBezTo>
                    <a:cubicBezTo>
                      <a:pt x="12" y="17"/>
                      <a:pt x="9" y="18"/>
                      <a:pt x="9" y="17"/>
                    </a:cubicBezTo>
                    <a:cubicBezTo>
                      <a:pt x="9" y="15"/>
                      <a:pt x="13" y="16"/>
                      <a:pt x="13" y="15"/>
                    </a:cubicBezTo>
                    <a:cubicBezTo>
                      <a:pt x="13" y="13"/>
                      <a:pt x="10" y="13"/>
                      <a:pt x="10" y="12"/>
                    </a:cubicBezTo>
                    <a:cubicBezTo>
                      <a:pt x="10" y="10"/>
                      <a:pt x="11" y="6"/>
                      <a:pt x="13" y="6"/>
                    </a:cubicBezTo>
                    <a:cubicBezTo>
                      <a:pt x="16" y="7"/>
                      <a:pt x="18" y="11"/>
                      <a:pt x="21" y="13"/>
                    </a:cubicBezTo>
                    <a:cubicBezTo>
                      <a:pt x="23" y="14"/>
                      <a:pt x="25" y="16"/>
                      <a:pt x="27" y="16"/>
                    </a:cubicBezTo>
                    <a:cubicBezTo>
                      <a:pt x="29" y="15"/>
                      <a:pt x="30" y="12"/>
                      <a:pt x="29" y="10"/>
                    </a:cubicBezTo>
                    <a:cubicBezTo>
                      <a:pt x="27" y="8"/>
                      <a:pt x="22" y="9"/>
                      <a:pt x="20" y="7"/>
                    </a:cubicBezTo>
                    <a:cubicBezTo>
                      <a:pt x="19" y="6"/>
                      <a:pt x="25" y="7"/>
                      <a:pt x="25" y="6"/>
                    </a:cubicBezTo>
                    <a:cubicBezTo>
                      <a:pt x="24" y="4"/>
                      <a:pt x="17" y="5"/>
                      <a:pt x="18" y="3"/>
                    </a:cubicBezTo>
                    <a:cubicBezTo>
                      <a:pt x="20" y="0"/>
                      <a:pt x="24" y="1"/>
                      <a:pt x="27" y="2"/>
                    </a:cubicBezTo>
                    <a:cubicBezTo>
                      <a:pt x="30" y="4"/>
                      <a:pt x="31" y="8"/>
                      <a:pt x="33" y="10"/>
                    </a:cubicBezTo>
                    <a:cubicBezTo>
                      <a:pt x="35" y="11"/>
                      <a:pt x="38" y="11"/>
                      <a:pt x="39" y="13"/>
                    </a:cubicBezTo>
                    <a:cubicBezTo>
                      <a:pt x="40" y="14"/>
                      <a:pt x="37" y="14"/>
                      <a:pt x="37" y="15"/>
                    </a:cubicBezTo>
                    <a:cubicBezTo>
                      <a:pt x="37" y="17"/>
                      <a:pt x="41" y="17"/>
                      <a:pt x="41" y="18"/>
                    </a:cubicBezTo>
                    <a:cubicBezTo>
                      <a:pt x="40" y="20"/>
                      <a:pt x="36" y="17"/>
                      <a:pt x="35" y="18"/>
                    </a:cubicBezTo>
                    <a:cubicBezTo>
                      <a:pt x="35" y="21"/>
                      <a:pt x="39" y="22"/>
                      <a:pt x="39" y="24"/>
                    </a:cubicBezTo>
                    <a:cubicBezTo>
                      <a:pt x="40" y="26"/>
                      <a:pt x="38" y="33"/>
                      <a:pt x="40" y="32"/>
                    </a:cubicBezTo>
                    <a:cubicBezTo>
                      <a:pt x="43" y="30"/>
                      <a:pt x="42" y="25"/>
                      <a:pt x="44" y="21"/>
                    </a:cubicBezTo>
                    <a:cubicBezTo>
                      <a:pt x="44" y="21"/>
                      <a:pt x="45" y="21"/>
                      <a:pt x="45" y="21"/>
                    </a:cubicBezTo>
                    <a:cubicBezTo>
                      <a:pt x="46" y="22"/>
                      <a:pt x="45" y="24"/>
                      <a:pt x="46" y="24"/>
                    </a:cubicBezTo>
                    <a:cubicBezTo>
                      <a:pt x="47" y="23"/>
                      <a:pt x="50" y="22"/>
                      <a:pt x="50" y="21"/>
                    </a:cubicBezTo>
                    <a:cubicBezTo>
                      <a:pt x="50" y="17"/>
                      <a:pt x="46" y="14"/>
                      <a:pt x="46" y="11"/>
                    </a:cubicBezTo>
                    <a:cubicBezTo>
                      <a:pt x="46" y="9"/>
                      <a:pt x="50" y="8"/>
                      <a:pt x="51" y="10"/>
                    </a:cubicBezTo>
                    <a:cubicBezTo>
                      <a:pt x="54" y="12"/>
                      <a:pt x="54" y="18"/>
                      <a:pt x="57" y="21"/>
                    </a:cubicBezTo>
                    <a:cubicBezTo>
                      <a:pt x="58" y="22"/>
                      <a:pt x="60" y="23"/>
                      <a:pt x="61" y="22"/>
                    </a:cubicBezTo>
                    <a:cubicBezTo>
                      <a:pt x="62" y="19"/>
                      <a:pt x="60" y="14"/>
                      <a:pt x="62" y="11"/>
                    </a:cubicBezTo>
                    <a:cubicBezTo>
                      <a:pt x="63" y="9"/>
                      <a:pt x="67" y="7"/>
                      <a:pt x="68" y="9"/>
                    </a:cubicBezTo>
                    <a:cubicBezTo>
                      <a:pt x="71" y="11"/>
                      <a:pt x="70" y="16"/>
                      <a:pt x="72" y="19"/>
                    </a:cubicBezTo>
                    <a:cubicBezTo>
                      <a:pt x="73" y="20"/>
                      <a:pt x="76" y="20"/>
                      <a:pt x="76" y="19"/>
                    </a:cubicBezTo>
                    <a:cubicBezTo>
                      <a:pt x="76" y="15"/>
                      <a:pt x="72" y="12"/>
                      <a:pt x="73" y="9"/>
                    </a:cubicBezTo>
                    <a:cubicBezTo>
                      <a:pt x="74" y="7"/>
                      <a:pt x="78" y="9"/>
                      <a:pt x="79" y="11"/>
                    </a:cubicBezTo>
                    <a:cubicBezTo>
                      <a:pt x="80" y="12"/>
                      <a:pt x="78" y="14"/>
                      <a:pt x="79" y="14"/>
                    </a:cubicBezTo>
                    <a:cubicBezTo>
                      <a:pt x="80" y="15"/>
                      <a:pt x="82" y="15"/>
                      <a:pt x="82" y="14"/>
                    </a:cubicBezTo>
                    <a:cubicBezTo>
                      <a:pt x="84" y="13"/>
                      <a:pt x="84" y="10"/>
                      <a:pt x="85" y="8"/>
                    </a:cubicBezTo>
                    <a:cubicBezTo>
                      <a:pt x="86" y="7"/>
                      <a:pt x="88" y="7"/>
                      <a:pt x="89" y="8"/>
                    </a:cubicBezTo>
                    <a:cubicBezTo>
                      <a:pt x="90" y="8"/>
                      <a:pt x="91" y="10"/>
                      <a:pt x="92" y="10"/>
                    </a:cubicBezTo>
                    <a:cubicBezTo>
                      <a:pt x="93" y="9"/>
                      <a:pt x="94" y="8"/>
                      <a:pt x="94" y="6"/>
                    </a:cubicBezTo>
                    <a:cubicBezTo>
                      <a:pt x="94" y="5"/>
                      <a:pt x="92" y="3"/>
                      <a:pt x="93" y="3"/>
                    </a:cubicBezTo>
                    <a:cubicBezTo>
                      <a:pt x="95" y="2"/>
                      <a:pt x="98" y="2"/>
                      <a:pt x="99" y="3"/>
                    </a:cubicBezTo>
                    <a:cubicBezTo>
                      <a:pt x="102" y="4"/>
                      <a:pt x="102" y="7"/>
                      <a:pt x="105" y="8"/>
                    </a:cubicBezTo>
                    <a:cubicBezTo>
                      <a:pt x="107" y="9"/>
                      <a:pt x="108" y="6"/>
                      <a:pt x="110" y="6"/>
                    </a:cubicBezTo>
                    <a:cubicBezTo>
                      <a:pt x="111" y="6"/>
                      <a:pt x="110" y="8"/>
                      <a:pt x="110" y="9"/>
                    </a:cubicBezTo>
                    <a:cubicBezTo>
                      <a:pt x="110" y="10"/>
                      <a:pt x="109" y="12"/>
                      <a:pt x="110" y="13"/>
                    </a:cubicBezTo>
                    <a:cubicBezTo>
                      <a:pt x="111" y="14"/>
                      <a:pt x="114" y="12"/>
                      <a:pt x="114" y="13"/>
                    </a:cubicBezTo>
                    <a:cubicBezTo>
                      <a:pt x="115" y="15"/>
                      <a:pt x="111" y="18"/>
                      <a:pt x="112" y="20"/>
                    </a:cubicBezTo>
                    <a:cubicBezTo>
                      <a:pt x="113" y="21"/>
                      <a:pt x="116" y="19"/>
                      <a:pt x="117" y="20"/>
                    </a:cubicBezTo>
                    <a:cubicBezTo>
                      <a:pt x="119" y="21"/>
                      <a:pt x="122" y="22"/>
                      <a:pt x="122" y="24"/>
                    </a:cubicBezTo>
                    <a:cubicBezTo>
                      <a:pt x="123" y="26"/>
                      <a:pt x="119" y="28"/>
                      <a:pt x="121" y="29"/>
                    </a:cubicBezTo>
                    <a:cubicBezTo>
                      <a:pt x="127" y="33"/>
                      <a:pt x="127" y="34"/>
                      <a:pt x="120" y="32"/>
                    </a:cubicBezTo>
                    <a:cubicBezTo>
                      <a:pt x="118" y="31"/>
                      <a:pt x="122" y="35"/>
                      <a:pt x="121" y="37"/>
                    </a:cubicBezTo>
                    <a:cubicBezTo>
                      <a:pt x="120" y="41"/>
                      <a:pt x="118" y="44"/>
                      <a:pt x="115" y="4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6" name="Freeform 3139"/>
              <p:cNvSpPr>
                <a:spLocks noChangeAspect="1"/>
              </p:cNvSpPr>
              <p:nvPr/>
            </p:nvSpPr>
            <p:spPr bwMode="auto">
              <a:xfrm>
                <a:off x="2737" y="1219"/>
                <a:ext cx="19" cy="15"/>
              </a:xfrm>
              <a:custGeom>
                <a:avLst/>
                <a:gdLst>
                  <a:gd name="T0" fmla="*/ 4 w 16"/>
                  <a:gd name="T1" fmla="*/ 15 h 13"/>
                  <a:gd name="T2" fmla="*/ 1 w 16"/>
                  <a:gd name="T3" fmla="*/ 13 h 13"/>
                  <a:gd name="T4" fmla="*/ 6 w 16"/>
                  <a:gd name="T5" fmla="*/ 7 h 13"/>
                  <a:gd name="T6" fmla="*/ 12 w 16"/>
                  <a:gd name="T7" fmla="*/ 1 h 13"/>
                  <a:gd name="T8" fmla="*/ 17 w 16"/>
                  <a:gd name="T9" fmla="*/ 1 h 13"/>
                  <a:gd name="T10" fmla="*/ 17 w 16"/>
                  <a:gd name="T11" fmla="*/ 7 h 13"/>
                  <a:gd name="T12" fmla="*/ 7 w 16"/>
                  <a:gd name="T13" fmla="*/ 9 h 13"/>
                  <a:gd name="T14" fmla="*/ 4 w 16"/>
                  <a:gd name="T15" fmla="*/ 15 h 13"/>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3"/>
                  <a:gd name="T26" fmla="*/ 16 w 16"/>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3">
                    <a:moveTo>
                      <a:pt x="3" y="13"/>
                    </a:moveTo>
                    <a:cubicBezTo>
                      <a:pt x="2" y="13"/>
                      <a:pt x="0" y="12"/>
                      <a:pt x="1" y="11"/>
                    </a:cubicBezTo>
                    <a:cubicBezTo>
                      <a:pt x="1" y="9"/>
                      <a:pt x="3" y="7"/>
                      <a:pt x="5" y="6"/>
                    </a:cubicBezTo>
                    <a:cubicBezTo>
                      <a:pt x="7" y="4"/>
                      <a:pt x="8" y="2"/>
                      <a:pt x="10" y="1"/>
                    </a:cubicBezTo>
                    <a:cubicBezTo>
                      <a:pt x="12" y="1"/>
                      <a:pt x="13" y="0"/>
                      <a:pt x="14" y="1"/>
                    </a:cubicBezTo>
                    <a:cubicBezTo>
                      <a:pt x="15" y="2"/>
                      <a:pt x="16" y="5"/>
                      <a:pt x="14" y="6"/>
                    </a:cubicBezTo>
                    <a:cubicBezTo>
                      <a:pt x="12" y="8"/>
                      <a:pt x="9" y="7"/>
                      <a:pt x="6" y="8"/>
                    </a:cubicBezTo>
                    <a:cubicBezTo>
                      <a:pt x="5" y="9"/>
                      <a:pt x="4" y="12"/>
                      <a:pt x="3" y="1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7" name="Freeform 3140"/>
              <p:cNvSpPr>
                <a:spLocks noChangeAspect="1"/>
              </p:cNvSpPr>
              <p:nvPr/>
            </p:nvSpPr>
            <p:spPr bwMode="auto">
              <a:xfrm>
                <a:off x="2991" y="973"/>
                <a:ext cx="141" cy="109"/>
              </a:xfrm>
              <a:custGeom>
                <a:avLst/>
                <a:gdLst>
                  <a:gd name="T0" fmla="*/ 139 w 117"/>
                  <a:gd name="T1" fmla="*/ 42 h 91"/>
                  <a:gd name="T2" fmla="*/ 117 w 117"/>
                  <a:gd name="T3" fmla="*/ 46 h 91"/>
                  <a:gd name="T4" fmla="*/ 108 w 117"/>
                  <a:gd name="T5" fmla="*/ 60 h 91"/>
                  <a:gd name="T6" fmla="*/ 99 w 117"/>
                  <a:gd name="T7" fmla="*/ 75 h 91"/>
                  <a:gd name="T8" fmla="*/ 84 w 117"/>
                  <a:gd name="T9" fmla="*/ 105 h 91"/>
                  <a:gd name="T10" fmla="*/ 69 w 117"/>
                  <a:gd name="T11" fmla="*/ 98 h 91"/>
                  <a:gd name="T12" fmla="*/ 77 w 117"/>
                  <a:gd name="T13" fmla="*/ 92 h 91"/>
                  <a:gd name="T14" fmla="*/ 58 w 117"/>
                  <a:gd name="T15" fmla="*/ 91 h 91"/>
                  <a:gd name="T16" fmla="*/ 47 w 117"/>
                  <a:gd name="T17" fmla="*/ 78 h 91"/>
                  <a:gd name="T18" fmla="*/ 53 w 117"/>
                  <a:gd name="T19" fmla="*/ 80 h 91"/>
                  <a:gd name="T20" fmla="*/ 67 w 117"/>
                  <a:gd name="T21" fmla="*/ 78 h 91"/>
                  <a:gd name="T22" fmla="*/ 59 w 117"/>
                  <a:gd name="T23" fmla="*/ 73 h 91"/>
                  <a:gd name="T24" fmla="*/ 83 w 117"/>
                  <a:gd name="T25" fmla="*/ 68 h 91"/>
                  <a:gd name="T26" fmla="*/ 60 w 117"/>
                  <a:gd name="T27" fmla="*/ 71 h 91"/>
                  <a:gd name="T28" fmla="*/ 43 w 117"/>
                  <a:gd name="T29" fmla="*/ 74 h 91"/>
                  <a:gd name="T30" fmla="*/ 40 w 117"/>
                  <a:gd name="T31" fmla="*/ 62 h 91"/>
                  <a:gd name="T32" fmla="*/ 46 w 117"/>
                  <a:gd name="T33" fmla="*/ 65 h 91"/>
                  <a:gd name="T34" fmla="*/ 57 w 117"/>
                  <a:gd name="T35" fmla="*/ 61 h 91"/>
                  <a:gd name="T36" fmla="*/ 77 w 117"/>
                  <a:gd name="T37" fmla="*/ 55 h 91"/>
                  <a:gd name="T38" fmla="*/ 82 w 117"/>
                  <a:gd name="T39" fmla="*/ 52 h 91"/>
                  <a:gd name="T40" fmla="*/ 77 w 117"/>
                  <a:gd name="T41" fmla="*/ 47 h 91"/>
                  <a:gd name="T42" fmla="*/ 81 w 117"/>
                  <a:gd name="T43" fmla="*/ 37 h 91"/>
                  <a:gd name="T44" fmla="*/ 65 w 117"/>
                  <a:gd name="T45" fmla="*/ 50 h 91"/>
                  <a:gd name="T46" fmla="*/ 63 w 117"/>
                  <a:gd name="T47" fmla="*/ 40 h 91"/>
                  <a:gd name="T48" fmla="*/ 55 w 117"/>
                  <a:gd name="T49" fmla="*/ 44 h 91"/>
                  <a:gd name="T50" fmla="*/ 53 w 117"/>
                  <a:gd name="T51" fmla="*/ 52 h 91"/>
                  <a:gd name="T52" fmla="*/ 46 w 117"/>
                  <a:gd name="T53" fmla="*/ 54 h 91"/>
                  <a:gd name="T54" fmla="*/ 24 w 117"/>
                  <a:gd name="T55" fmla="*/ 50 h 91"/>
                  <a:gd name="T56" fmla="*/ 14 w 117"/>
                  <a:gd name="T57" fmla="*/ 42 h 91"/>
                  <a:gd name="T58" fmla="*/ 22 w 117"/>
                  <a:gd name="T59" fmla="*/ 38 h 91"/>
                  <a:gd name="T60" fmla="*/ 18 w 117"/>
                  <a:gd name="T61" fmla="*/ 34 h 91"/>
                  <a:gd name="T62" fmla="*/ 17 w 117"/>
                  <a:gd name="T63" fmla="*/ 24 h 91"/>
                  <a:gd name="T64" fmla="*/ 11 w 117"/>
                  <a:gd name="T65" fmla="*/ 30 h 91"/>
                  <a:gd name="T66" fmla="*/ 4 w 117"/>
                  <a:gd name="T67" fmla="*/ 13 h 91"/>
                  <a:gd name="T68" fmla="*/ 20 w 117"/>
                  <a:gd name="T69" fmla="*/ 13 h 91"/>
                  <a:gd name="T70" fmla="*/ 28 w 117"/>
                  <a:gd name="T71" fmla="*/ 8 h 91"/>
                  <a:gd name="T72" fmla="*/ 40 w 117"/>
                  <a:gd name="T73" fmla="*/ 11 h 91"/>
                  <a:gd name="T74" fmla="*/ 27 w 117"/>
                  <a:gd name="T75" fmla="*/ 14 h 91"/>
                  <a:gd name="T76" fmla="*/ 35 w 117"/>
                  <a:gd name="T77" fmla="*/ 19 h 91"/>
                  <a:gd name="T78" fmla="*/ 45 w 117"/>
                  <a:gd name="T79" fmla="*/ 28 h 91"/>
                  <a:gd name="T80" fmla="*/ 46 w 117"/>
                  <a:gd name="T81" fmla="*/ 13 h 91"/>
                  <a:gd name="T82" fmla="*/ 55 w 117"/>
                  <a:gd name="T83" fmla="*/ 13 h 91"/>
                  <a:gd name="T84" fmla="*/ 61 w 117"/>
                  <a:gd name="T85" fmla="*/ 29 h 91"/>
                  <a:gd name="T86" fmla="*/ 70 w 117"/>
                  <a:gd name="T87" fmla="*/ 36 h 91"/>
                  <a:gd name="T88" fmla="*/ 65 w 117"/>
                  <a:gd name="T89" fmla="*/ 16 h 91"/>
                  <a:gd name="T90" fmla="*/ 72 w 117"/>
                  <a:gd name="T91" fmla="*/ 1 h 91"/>
                  <a:gd name="T92" fmla="*/ 81 w 117"/>
                  <a:gd name="T93" fmla="*/ 6 h 91"/>
                  <a:gd name="T94" fmla="*/ 90 w 117"/>
                  <a:gd name="T95" fmla="*/ 24 h 91"/>
                  <a:gd name="T96" fmla="*/ 94 w 117"/>
                  <a:gd name="T97" fmla="*/ 14 h 91"/>
                  <a:gd name="T98" fmla="*/ 102 w 117"/>
                  <a:gd name="T99" fmla="*/ 24 h 91"/>
                  <a:gd name="T100" fmla="*/ 119 w 117"/>
                  <a:gd name="T101" fmla="*/ 34 h 91"/>
                  <a:gd name="T102" fmla="*/ 137 w 117"/>
                  <a:gd name="T103" fmla="*/ 37 h 9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7"/>
                  <a:gd name="T157" fmla="*/ 0 h 91"/>
                  <a:gd name="T158" fmla="*/ 117 w 117"/>
                  <a:gd name="T159" fmla="*/ 91 h 9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7" h="91">
                    <a:moveTo>
                      <a:pt x="114" y="31"/>
                    </a:moveTo>
                    <a:cubicBezTo>
                      <a:pt x="115" y="31"/>
                      <a:pt x="117" y="34"/>
                      <a:pt x="115" y="35"/>
                    </a:cubicBezTo>
                    <a:cubicBezTo>
                      <a:pt x="113" y="37"/>
                      <a:pt x="110" y="35"/>
                      <a:pt x="108" y="35"/>
                    </a:cubicBezTo>
                    <a:cubicBezTo>
                      <a:pt x="104" y="36"/>
                      <a:pt x="100" y="36"/>
                      <a:pt x="97" y="38"/>
                    </a:cubicBezTo>
                    <a:cubicBezTo>
                      <a:pt x="94" y="39"/>
                      <a:pt x="91" y="40"/>
                      <a:pt x="90" y="43"/>
                    </a:cubicBezTo>
                    <a:cubicBezTo>
                      <a:pt x="89" y="45"/>
                      <a:pt x="92" y="48"/>
                      <a:pt x="90" y="50"/>
                    </a:cubicBezTo>
                    <a:cubicBezTo>
                      <a:pt x="89" y="51"/>
                      <a:pt x="85" y="49"/>
                      <a:pt x="84" y="51"/>
                    </a:cubicBezTo>
                    <a:cubicBezTo>
                      <a:pt x="82" y="55"/>
                      <a:pt x="85" y="60"/>
                      <a:pt x="82" y="63"/>
                    </a:cubicBezTo>
                    <a:cubicBezTo>
                      <a:pt x="81" y="65"/>
                      <a:pt x="76" y="64"/>
                      <a:pt x="75" y="66"/>
                    </a:cubicBezTo>
                    <a:cubicBezTo>
                      <a:pt x="72" y="73"/>
                      <a:pt x="74" y="82"/>
                      <a:pt x="70" y="88"/>
                    </a:cubicBezTo>
                    <a:cubicBezTo>
                      <a:pt x="69" y="90"/>
                      <a:pt x="65" y="91"/>
                      <a:pt x="63" y="90"/>
                    </a:cubicBezTo>
                    <a:cubicBezTo>
                      <a:pt x="60" y="88"/>
                      <a:pt x="58" y="85"/>
                      <a:pt x="57" y="82"/>
                    </a:cubicBezTo>
                    <a:cubicBezTo>
                      <a:pt x="56" y="81"/>
                      <a:pt x="58" y="79"/>
                      <a:pt x="59" y="79"/>
                    </a:cubicBezTo>
                    <a:cubicBezTo>
                      <a:pt x="60" y="78"/>
                      <a:pt x="64" y="79"/>
                      <a:pt x="64" y="77"/>
                    </a:cubicBezTo>
                    <a:cubicBezTo>
                      <a:pt x="63" y="75"/>
                      <a:pt x="60" y="75"/>
                      <a:pt x="58" y="75"/>
                    </a:cubicBezTo>
                    <a:cubicBezTo>
                      <a:pt x="55" y="75"/>
                      <a:pt x="52" y="77"/>
                      <a:pt x="48" y="76"/>
                    </a:cubicBezTo>
                    <a:cubicBezTo>
                      <a:pt x="45" y="75"/>
                      <a:pt x="41" y="73"/>
                      <a:pt x="39" y="70"/>
                    </a:cubicBezTo>
                    <a:cubicBezTo>
                      <a:pt x="37" y="69"/>
                      <a:pt x="38" y="66"/>
                      <a:pt x="39" y="65"/>
                    </a:cubicBezTo>
                    <a:cubicBezTo>
                      <a:pt x="39" y="64"/>
                      <a:pt x="42" y="64"/>
                      <a:pt x="43" y="65"/>
                    </a:cubicBezTo>
                    <a:cubicBezTo>
                      <a:pt x="44" y="65"/>
                      <a:pt x="43" y="67"/>
                      <a:pt x="44" y="67"/>
                    </a:cubicBezTo>
                    <a:cubicBezTo>
                      <a:pt x="47" y="68"/>
                      <a:pt x="52" y="68"/>
                      <a:pt x="56" y="67"/>
                    </a:cubicBezTo>
                    <a:cubicBezTo>
                      <a:pt x="56" y="67"/>
                      <a:pt x="57" y="65"/>
                      <a:pt x="56" y="65"/>
                    </a:cubicBezTo>
                    <a:cubicBezTo>
                      <a:pt x="54" y="64"/>
                      <a:pt x="51" y="65"/>
                      <a:pt x="48" y="64"/>
                    </a:cubicBezTo>
                    <a:cubicBezTo>
                      <a:pt x="48" y="64"/>
                      <a:pt x="48" y="62"/>
                      <a:pt x="49" y="61"/>
                    </a:cubicBezTo>
                    <a:cubicBezTo>
                      <a:pt x="55" y="60"/>
                      <a:pt x="62" y="61"/>
                      <a:pt x="68" y="60"/>
                    </a:cubicBezTo>
                    <a:cubicBezTo>
                      <a:pt x="69" y="60"/>
                      <a:pt x="70" y="58"/>
                      <a:pt x="69" y="57"/>
                    </a:cubicBezTo>
                    <a:cubicBezTo>
                      <a:pt x="67" y="56"/>
                      <a:pt x="64" y="57"/>
                      <a:pt x="62" y="57"/>
                    </a:cubicBezTo>
                    <a:cubicBezTo>
                      <a:pt x="58" y="57"/>
                      <a:pt x="54" y="58"/>
                      <a:pt x="50" y="59"/>
                    </a:cubicBezTo>
                    <a:cubicBezTo>
                      <a:pt x="48" y="59"/>
                      <a:pt x="47" y="61"/>
                      <a:pt x="45" y="62"/>
                    </a:cubicBezTo>
                    <a:cubicBezTo>
                      <a:pt x="42" y="62"/>
                      <a:pt x="39" y="63"/>
                      <a:pt x="36" y="62"/>
                    </a:cubicBezTo>
                    <a:cubicBezTo>
                      <a:pt x="35" y="62"/>
                      <a:pt x="34" y="60"/>
                      <a:pt x="33" y="59"/>
                    </a:cubicBezTo>
                    <a:cubicBezTo>
                      <a:pt x="32" y="57"/>
                      <a:pt x="32" y="54"/>
                      <a:pt x="33" y="52"/>
                    </a:cubicBezTo>
                    <a:cubicBezTo>
                      <a:pt x="33" y="51"/>
                      <a:pt x="35" y="52"/>
                      <a:pt x="36" y="52"/>
                    </a:cubicBezTo>
                    <a:cubicBezTo>
                      <a:pt x="37" y="52"/>
                      <a:pt x="37" y="54"/>
                      <a:pt x="38" y="54"/>
                    </a:cubicBezTo>
                    <a:cubicBezTo>
                      <a:pt x="40" y="53"/>
                      <a:pt x="41" y="51"/>
                      <a:pt x="42" y="51"/>
                    </a:cubicBezTo>
                    <a:cubicBezTo>
                      <a:pt x="44" y="50"/>
                      <a:pt x="46" y="51"/>
                      <a:pt x="47" y="51"/>
                    </a:cubicBezTo>
                    <a:cubicBezTo>
                      <a:pt x="50" y="50"/>
                      <a:pt x="53" y="47"/>
                      <a:pt x="56" y="46"/>
                    </a:cubicBezTo>
                    <a:cubicBezTo>
                      <a:pt x="59" y="45"/>
                      <a:pt x="62" y="46"/>
                      <a:pt x="64" y="46"/>
                    </a:cubicBezTo>
                    <a:cubicBezTo>
                      <a:pt x="66" y="46"/>
                      <a:pt x="67" y="46"/>
                      <a:pt x="68" y="45"/>
                    </a:cubicBezTo>
                    <a:cubicBezTo>
                      <a:pt x="69" y="45"/>
                      <a:pt x="69" y="43"/>
                      <a:pt x="68" y="43"/>
                    </a:cubicBezTo>
                    <a:cubicBezTo>
                      <a:pt x="67" y="42"/>
                      <a:pt x="64" y="44"/>
                      <a:pt x="63" y="43"/>
                    </a:cubicBezTo>
                    <a:cubicBezTo>
                      <a:pt x="62" y="42"/>
                      <a:pt x="64" y="40"/>
                      <a:pt x="64" y="39"/>
                    </a:cubicBezTo>
                    <a:cubicBezTo>
                      <a:pt x="66" y="37"/>
                      <a:pt x="68" y="36"/>
                      <a:pt x="69" y="34"/>
                    </a:cubicBezTo>
                    <a:cubicBezTo>
                      <a:pt x="70" y="33"/>
                      <a:pt x="68" y="31"/>
                      <a:pt x="67" y="31"/>
                    </a:cubicBezTo>
                    <a:cubicBezTo>
                      <a:pt x="63" y="33"/>
                      <a:pt x="60" y="36"/>
                      <a:pt x="57" y="39"/>
                    </a:cubicBezTo>
                    <a:cubicBezTo>
                      <a:pt x="56" y="40"/>
                      <a:pt x="55" y="42"/>
                      <a:pt x="54" y="42"/>
                    </a:cubicBezTo>
                    <a:cubicBezTo>
                      <a:pt x="52" y="41"/>
                      <a:pt x="50" y="40"/>
                      <a:pt x="50" y="38"/>
                    </a:cubicBezTo>
                    <a:cubicBezTo>
                      <a:pt x="50" y="36"/>
                      <a:pt x="53" y="34"/>
                      <a:pt x="52" y="33"/>
                    </a:cubicBezTo>
                    <a:cubicBezTo>
                      <a:pt x="52" y="31"/>
                      <a:pt x="50" y="31"/>
                      <a:pt x="49" y="32"/>
                    </a:cubicBezTo>
                    <a:cubicBezTo>
                      <a:pt x="47" y="33"/>
                      <a:pt x="47" y="36"/>
                      <a:pt x="46" y="37"/>
                    </a:cubicBezTo>
                    <a:cubicBezTo>
                      <a:pt x="45" y="38"/>
                      <a:pt x="43" y="37"/>
                      <a:pt x="43" y="37"/>
                    </a:cubicBezTo>
                    <a:cubicBezTo>
                      <a:pt x="43" y="39"/>
                      <a:pt x="45" y="41"/>
                      <a:pt x="44" y="43"/>
                    </a:cubicBezTo>
                    <a:cubicBezTo>
                      <a:pt x="44" y="44"/>
                      <a:pt x="41" y="42"/>
                      <a:pt x="40" y="43"/>
                    </a:cubicBezTo>
                    <a:cubicBezTo>
                      <a:pt x="39" y="43"/>
                      <a:pt x="39" y="45"/>
                      <a:pt x="38" y="45"/>
                    </a:cubicBezTo>
                    <a:cubicBezTo>
                      <a:pt x="34" y="46"/>
                      <a:pt x="30" y="46"/>
                      <a:pt x="27" y="45"/>
                    </a:cubicBezTo>
                    <a:cubicBezTo>
                      <a:pt x="24" y="45"/>
                      <a:pt x="21" y="44"/>
                      <a:pt x="20" y="42"/>
                    </a:cubicBezTo>
                    <a:cubicBezTo>
                      <a:pt x="19" y="40"/>
                      <a:pt x="24" y="40"/>
                      <a:pt x="23" y="39"/>
                    </a:cubicBezTo>
                    <a:cubicBezTo>
                      <a:pt x="19" y="38"/>
                      <a:pt x="14" y="38"/>
                      <a:pt x="12" y="35"/>
                    </a:cubicBezTo>
                    <a:cubicBezTo>
                      <a:pt x="13" y="31"/>
                      <a:pt x="9" y="29"/>
                      <a:pt x="11" y="28"/>
                    </a:cubicBezTo>
                    <a:cubicBezTo>
                      <a:pt x="12" y="28"/>
                      <a:pt x="15" y="29"/>
                      <a:pt x="18" y="32"/>
                    </a:cubicBezTo>
                    <a:cubicBezTo>
                      <a:pt x="19" y="31"/>
                      <a:pt x="20" y="30"/>
                      <a:pt x="19" y="29"/>
                    </a:cubicBezTo>
                    <a:cubicBezTo>
                      <a:pt x="18" y="28"/>
                      <a:pt x="16" y="29"/>
                      <a:pt x="15" y="28"/>
                    </a:cubicBezTo>
                    <a:cubicBezTo>
                      <a:pt x="14" y="27"/>
                      <a:pt x="14" y="26"/>
                      <a:pt x="13" y="25"/>
                    </a:cubicBezTo>
                    <a:cubicBezTo>
                      <a:pt x="13" y="23"/>
                      <a:pt x="14" y="22"/>
                      <a:pt x="14" y="20"/>
                    </a:cubicBezTo>
                    <a:cubicBezTo>
                      <a:pt x="13" y="19"/>
                      <a:pt x="12" y="19"/>
                      <a:pt x="11" y="20"/>
                    </a:cubicBezTo>
                    <a:cubicBezTo>
                      <a:pt x="10" y="21"/>
                      <a:pt x="11" y="25"/>
                      <a:pt x="9" y="25"/>
                    </a:cubicBezTo>
                    <a:cubicBezTo>
                      <a:pt x="6" y="25"/>
                      <a:pt x="3" y="22"/>
                      <a:pt x="1" y="19"/>
                    </a:cubicBezTo>
                    <a:cubicBezTo>
                      <a:pt x="0" y="16"/>
                      <a:pt x="1" y="13"/>
                      <a:pt x="3" y="11"/>
                    </a:cubicBezTo>
                    <a:cubicBezTo>
                      <a:pt x="5" y="8"/>
                      <a:pt x="9" y="8"/>
                      <a:pt x="12" y="8"/>
                    </a:cubicBezTo>
                    <a:cubicBezTo>
                      <a:pt x="14" y="8"/>
                      <a:pt x="15" y="12"/>
                      <a:pt x="17" y="11"/>
                    </a:cubicBezTo>
                    <a:cubicBezTo>
                      <a:pt x="19" y="10"/>
                      <a:pt x="16" y="7"/>
                      <a:pt x="17" y="6"/>
                    </a:cubicBezTo>
                    <a:cubicBezTo>
                      <a:pt x="19" y="5"/>
                      <a:pt x="21" y="7"/>
                      <a:pt x="23" y="7"/>
                    </a:cubicBezTo>
                    <a:cubicBezTo>
                      <a:pt x="26" y="7"/>
                      <a:pt x="30" y="6"/>
                      <a:pt x="33" y="6"/>
                    </a:cubicBezTo>
                    <a:cubicBezTo>
                      <a:pt x="34" y="6"/>
                      <a:pt x="34" y="8"/>
                      <a:pt x="33" y="9"/>
                    </a:cubicBezTo>
                    <a:cubicBezTo>
                      <a:pt x="29" y="10"/>
                      <a:pt x="25" y="9"/>
                      <a:pt x="22" y="10"/>
                    </a:cubicBezTo>
                    <a:cubicBezTo>
                      <a:pt x="21" y="10"/>
                      <a:pt x="22" y="12"/>
                      <a:pt x="22" y="12"/>
                    </a:cubicBezTo>
                    <a:cubicBezTo>
                      <a:pt x="24" y="12"/>
                      <a:pt x="27" y="11"/>
                      <a:pt x="29" y="12"/>
                    </a:cubicBezTo>
                    <a:cubicBezTo>
                      <a:pt x="30" y="13"/>
                      <a:pt x="28" y="15"/>
                      <a:pt x="29" y="16"/>
                    </a:cubicBezTo>
                    <a:cubicBezTo>
                      <a:pt x="30" y="19"/>
                      <a:pt x="31" y="22"/>
                      <a:pt x="33" y="23"/>
                    </a:cubicBezTo>
                    <a:cubicBezTo>
                      <a:pt x="34" y="24"/>
                      <a:pt x="37" y="25"/>
                      <a:pt x="37" y="23"/>
                    </a:cubicBezTo>
                    <a:cubicBezTo>
                      <a:pt x="37" y="20"/>
                      <a:pt x="32" y="19"/>
                      <a:pt x="33" y="15"/>
                    </a:cubicBezTo>
                    <a:cubicBezTo>
                      <a:pt x="33" y="13"/>
                      <a:pt x="36" y="13"/>
                      <a:pt x="38" y="11"/>
                    </a:cubicBezTo>
                    <a:cubicBezTo>
                      <a:pt x="40" y="10"/>
                      <a:pt x="41" y="8"/>
                      <a:pt x="42" y="8"/>
                    </a:cubicBezTo>
                    <a:cubicBezTo>
                      <a:pt x="44" y="8"/>
                      <a:pt x="45" y="10"/>
                      <a:pt x="46" y="11"/>
                    </a:cubicBezTo>
                    <a:cubicBezTo>
                      <a:pt x="48" y="14"/>
                      <a:pt x="49" y="17"/>
                      <a:pt x="50" y="20"/>
                    </a:cubicBezTo>
                    <a:cubicBezTo>
                      <a:pt x="51" y="21"/>
                      <a:pt x="50" y="23"/>
                      <a:pt x="51" y="24"/>
                    </a:cubicBezTo>
                    <a:cubicBezTo>
                      <a:pt x="52" y="25"/>
                      <a:pt x="54" y="23"/>
                      <a:pt x="54" y="24"/>
                    </a:cubicBezTo>
                    <a:cubicBezTo>
                      <a:pt x="56" y="25"/>
                      <a:pt x="56" y="28"/>
                      <a:pt x="58" y="30"/>
                    </a:cubicBezTo>
                    <a:cubicBezTo>
                      <a:pt x="58" y="31"/>
                      <a:pt x="61" y="30"/>
                      <a:pt x="61" y="29"/>
                    </a:cubicBezTo>
                    <a:cubicBezTo>
                      <a:pt x="60" y="23"/>
                      <a:pt x="55" y="19"/>
                      <a:pt x="54" y="13"/>
                    </a:cubicBezTo>
                    <a:cubicBezTo>
                      <a:pt x="54" y="9"/>
                      <a:pt x="55" y="4"/>
                      <a:pt x="56" y="1"/>
                    </a:cubicBezTo>
                    <a:cubicBezTo>
                      <a:pt x="57" y="0"/>
                      <a:pt x="59" y="0"/>
                      <a:pt x="60" y="1"/>
                    </a:cubicBezTo>
                    <a:cubicBezTo>
                      <a:pt x="62" y="3"/>
                      <a:pt x="62" y="8"/>
                      <a:pt x="65" y="10"/>
                    </a:cubicBezTo>
                    <a:cubicBezTo>
                      <a:pt x="67" y="11"/>
                      <a:pt x="66" y="5"/>
                      <a:pt x="67" y="5"/>
                    </a:cubicBezTo>
                    <a:cubicBezTo>
                      <a:pt x="70" y="5"/>
                      <a:pt x="74" y="7"/>
                      <a:pt x="75" y="9"/>
                    </a:cubicBezTo>
                    <a:cubicBezTo>
                      <a:pt x="77" y="13"/>
                      <a:pt x="74" y="17"/>
                      <a:pt x="75" y="20"/>
                    </a:cubicBezTo>
                    <a:cubicBezTo>
                      <a:pt x="76" y="21"/>
                      <a:pt x="78" y="21"/>
                      <a:pt x="78" y="20"/>
                    </a:cubicBezTo>
                    <a:cubicBezTo>
                      <a:pt x="79" y="18"/>
                      <a:pt x="76" y="13"/>
                      <a:pt x="78" y="12"/>
                    </a:cubicBezTo>
                    <a:cubicBezTo>
                      <a:pt x="81" y="11"/>
                      <a:pt x="84" y="14"/>
                      <a:pt x="86" y="17"/>
                    </a:cubicBezTo>
                    <a:cubicBezTo>
                      <a:pt x="87" y="17"/>
                      <a:pt x="84" y="20"/>
                      <a:pt x="85" y="20"/>
                    </a:cubicBezTo>
                    <a:cubicBezTo>
                      <a:pt x="88" y="22"/>
                      <a:pt x="93" y="20"/>
                      <a:pt x="96" y="22"/>
                    </a:cubicBezTo>
                    <a:cubicBezTo>
                      <a:pt x="98" y="23"/>
                      <a:pt x="97" y="28"/>
                      <a:pt x="99" y="28"/>
                    </a:cubicBezTo>
                    <a:cubicBezTo>
                      <a:pt x="102" y="29"/>
                      <a:pt x="105" y="28"/>
                      <a:pt x="108" y="31"/>
                    </a:cubicBezTo>
                    <a:cubicBezTo>
                      <a:pt x="109" y="33"/>
                      <a:pt x="112" y="30"/>
                      <a:pt x="114" y="3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8" name="Freeform 3141"/>
              <p:cNvSpPr>
                <a:spLocks noChangeAspect="1"/>
              </p:cNvSpPr>
              <p:nvPr/>
            </p:nvSpPr>
            <p:spPr bwMode="auto">
              <a:xfrm>
                <a:off x="3113" y="1018"/>
                <a:ext cx="28" cy="15"/>
              </a:xfrm>
              <a:custGeom>
                <a:avLst/>
                <a:gdLst>
                  <a:gd name="T0" fmla="*/ 23 w 24"/>
                  <a:gd name="T1" fmla="*/ 0 h 12"/>
                  <a:gd name="T2" fmla="*/ 27 w 24"/>
                  <a:gd name="T3" fmla="*/ 1 h 12"/>
                  <a:gd name="T4" fmla="*/ 25 w 24"/>
                  <a:gd name="T5" fmla="*/ 11 h 12"/>
                  <a:gd name="T6" fmla="*/ 12 w 24"/>
                  <a:gd name="T7" fmla="*/ 14 h 12"/>
                  <a:gd name="T8" fmla="*/ 7 w 24"/>
                  <a:gd name="T9" fmla="*/ 13 h 12"/>
                  <a:gd name="T10" fmla="*/ 1 w 24"/>
                  <a:gd name="T11" fmla="*/ 4 h 12"/>
                  <a:gd name="T12" fmla="*/ 6 w 24"/>
                  <a:gd name="T13" fmla="*/ 3 h 12"/>
                  <a:gd name="T14" fmla="*/ 23 w 24"/>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24"/>
                  <a:gd name="T25" fmla="*/ 0 h 12"/>
                  <a:gd name="T26" fmla="*/ 24 w 24"/>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 h="12">
                    <a:moveTo>
                      <a:pt x="20" y="0"/>
                    </a:moveTo>
                    <a:cubicBezTo>
                      <a:pt x="21" y="0"/>
                      <a:pt x="23" y="0"/>
                      <a:pt x="23" y="1"/>
                    </a:cubicBezTo>
                    <a:cubicBezTo>
                      <a:pt x="24" y="4"/>
                      <a:pt x="23" y="8"/>
                      <a:pt x="21" y="9"/>
                    </a:cubicBezTo>
                    <a:cubicBezTo>
                      <a:pt x="18" y="12"/>
                      <a:pt x="14" y="11"/>
                      <a:pt x="10" y="11"/>
                    </a:cubicBezTo>
                    <a:cubicBezTo>
                      <a:pt x="8" y="11"/>
                      <a:pt x="6" y="12"/>
                      <a:pt x="6" y="10"/>
                    </a:cubicBezTo>
                    <a:cubicBezTo>
                      <a:pt x="6" y="7"/>
                      <a:pt x="2" y="5"/>
                      <a:pt x="1" y="3"/>
                    </a:cubicBezTo>
                    <a:cubicBezTo>
                      <a:pt x="0" y="2"/>
                      <a:pt x="3" y="2"/>
                      <a:pt x="5" y="2"/>
                    </a:cubicBezTo>
                    <a:cubicBezTo>
                      <a:pt x="10" y="1"/>
                      <a:pt x="15" y="0"/>
                      <a:pt x="2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39" name="Freeform 3142"/>
              <p:cNvSpPr>
                <a:spLocks noChangeAspect="1"/>
              </p:cNvSpPr>
              <p:nvPr/>
            </p:nvSpPr>
            <p:spPr bwMode="auto">
              <a:xfrm>
                <a:off x="3122" y="1027"/>
                <a:ext cx="51" cy="36"/>
              </a:xfrm>
              <a:custGeom>
                <a:avLst/>
                <a:gdLst>
                  <a:gd name="T0" fmla="*/ 28 w 42"/>
                  <a:gd name="T1" fmla="*/ 1 h 30"/>
                  <a:gd name="T2" fmla="*/ 30 w 42"/>
                  <a:gd name="T3" fmla="*/ 4 h 30"/>
                  <a:gd name="T4" fmla="*/ 28 w 42"/>
                  <a:gd name="T5" fmla="*/ 11 h 30"/>
                  <a:gd name="T6" fmla="*/ 41 w 42"/>
                  <a:gd name="T7" fmla="*/ 17 h 30"/>
                  <a:gd name="T8" fmla="*/ 49 w 42"/>
                  <a:gd name="T9" fmla="*/ 13 h 30"/>
                  <a:gd name="T10" fmla="*/ 50 w 42"/>
                  <a:gd name="T11" fmla="*/ 20 h 30"/>
                  <a:gd name="T12" fmla="*/ 35 w 42"/>
                  <a:gd name="T13" fmla="*/ 29 h 30"/>
                  <a:gd name="T14" fmla="*/ 29 w 42"/>
                  <a:gd name="T15" fmla="*/ 35 h 30"/>
                  <a:gd name="T16" fmla="*/ 27 w 42"/>
                  <a:gd name="T17" fmla="*/ 32 h 30"/>
                  <a:gd name="T18" fmla="*/ 30 w 42"/>
                  <a:gd name="T19" fmla="*/ 24 h 30"/>
                  <a:gd name="T20" fmla="*/ 23 w 42"/>
                  <a:gd name="T21" fmla="*/ 24 h 30"/>
                  <a:gd name="T22" fmla="*/ 19 w 42"/>
                  <a:gd name="T23" fmla="*/ 28 h 30"/>
                  <a:gd name="T24" fmla="*/ 2 w 42"/>
                  <a:gd name="T25" fmla="*/ 28 h 30"/>
                  <a:gd name="T26" fmla="*/ 0 w 42"/>
                  <a:gd name="T27" fmla="*/ 22 h 30"/>
                  <a:gd name="T28" fmla="*/ 5 w 42"/>
                  <a:gd name="T29" fmla="*/ 13 h 30"/>
                  <a:gd name="T30" fmla="*/ 1 w 42"/>
                  <a:gd name="T31" fmla="*/ 8 h 30"/>
                  <a:gd name="T32" fmla="*/ 4 w 42"/>
                  <a:gd name="T33" fmla="*/ 7 h 30"/>
                  <a:gd name="T34" fmla="*/ 15 w 42"/>
                  <a:gd name="T35" fmla="*/ 7 h 30"/>
                  <a:gd name="T36" fmla="*/ 23 w 42"/>
                  <a:gd name="T37" fmla="*/ 0 h 30"/>
                  <a:gd name="T38" fmla="*/ 28 w 42"/>
                  <a:gd name="T39" fmla="*/ 1 h 3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2"/>
                  <a:gd name="T61" fmla="*/ 0 h 30"/>
                  <a:gd name="T62" fmla="*/ 42 w 42"/>
                  <a:gd name="T63" fmla="*/ 30 h 3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2" h="30">
                    <a:moveTo>
                      <a:pt x="23" y="1"/>
                    </a:moveTo>
                    <a:cubicBezTo>
                      <a:pt x="24" y="1"/>
                      <a:pt x="25" y="2"/>
                      <a:pt x="25" y="3"/>
                    </a:cubicBezTo>
                    <a:cubicBezTo>
                      <a:pt x="25" y="5"/>
                      <a:pt x="22" y="7"/>
                      <a:pt x="23" y="9"/>
                    </a:cubicBezTo>
                    <a:cubicBezTo>
                      <a:pt x="26" y="12"/>
                      <a:pt x="30" y="13"/>
                      <a:pt x="34" y="14"/>
                    </a:cubicBezTo>
                    <a:cubicBezTo>
                      <a:pt x="37" y="14"/>
                      <a:pt x="38" y="10"/>
                      <a:pt x="40" y="11"/>
                    </a:cubicBezTo>
                    <a:cubicBezTo>
                      <a:pt x="42" y="12"/>
                      <a:pt x="42" y="16"/>
                      <a:pt x="41" y="17"/>
                    </a:cubicBezTo>
                    <a:cubicBezTo>
                      <a:pt x="37" y="18"/>
                      <a:pt x="35" y="22"/>
                      <a:pt x="29" y="24"/>
                    </a:cubicBezTo>
                    <a:cubicBezTo>
                      <a:pt x="26" y="24"/>
                      <a:pt x="25" y="27"/>
                      <a:pt x="24" y="29"/>
                    </a:cubicBezTo>
                    <a:cubicBezTo>
                      <a:pt x="23" y="30"/>
                      <a:pt x="21" y="28"/>
                      <a:pt x="22" y="27"/>
                    </a:cubicBezTo>
                    <a:cubicBezTo>
                      <a:pt x="22" y="25"/>
                      <a:pt x="26" y="23"/>
                      <a:pt x="25" y="20"/>
                    </a:cubicBezTo>
                    <a:cubicBezTo>
                      <a:pt x="24" y="19"/>
                      <a:pt x="21" y="20"/>
                      <a:pt x="19" y="20"/>
                    </a:cubicBezTo>
                    <a:cubicBezTo>
                      <a:pt x="18" y="21"/>
                      <a:pt x="17" y="23"/>
                      <a:pt x="16" y="23"/>
                    </a:cubicBezTo>
                    <a:cubicBezTo>
                      <a:pt x="11" y="22"/>
                      <a:pt x="6" y="22"/>
                      <a:pt x="2" y="23"/>
                    </a:cubicBezTo>
                    <a:cubicBezTo>
                      <a:pt x="0" y="23"/>
                      <a:pt x="0" y="20"/>
                      <a:pt x="0" y="18"/>
                    </a:cubicBezTo>
                    <a:cubicBezTo>
                      <a:pt x="1" y="15"/>
                      <a:pt x="4" y="14"/>
                      <a:pt x="4" y="11"/>
                    </a:cubicBezTo>
                    <a:cubicBezTo>
                      <a:pt x="4" y="9"/>
                      <a:pt x="1" y="9"/>
                      <a:pt x="1" y="7"/>
                    </a:cubicBezTo>
                    <a:cubicBezTo>
                      <a:pt x="1" y="7"/>
                      <a:pt x="2" y="6"/>
                      <a:pt x="3" y="6"/>
                    </a:cubicBezTo>
                    <a:cubicBezTo>
                      <a:pt x="6" y="6"/>
                      <a:pt x="9" y="7"/>
                      <a:pt x="12" y="6"/>
                    </a:cubicBezTo>
                    <a:cubicBezTo>
                      <a:pt x="15" y="5"/>
                      <a:pt x="17" y="2"/>
                      <a:pt x="19" y="0"/>
                    </a:cubicBezTo>
                    <a:cubicBezTo>
                      <a:pt x="20" y="0"/>
                      <a:pt x="22" y="0"/>
                      <a:pt x="2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0" name="Freeform 3143"/>
              <p:cNvSpPr>
                <a:spLocks noChangeAspect="1"/>
              </p:cNvSpPr>
              <p:nvPr/>
            </p:nvSpPr>
            <p:spPr bwMode="auto">
              <a:xfrm>
                <a:off x="2993" y="1010"/>
                <a:ext cx="20" cy="23"/>
              </a:xfrm>
              <a:custGeom>
                <a:avLst/>
                <a:gdLst>
                  <a:gd name="T0" fmla="*/ 0 w 17"/>
                  <a:gd name="T1" fmla="*/ 2 h 19"/>
                  <a:gd name="T2" fmla="*/ 4 w 17"/>
                  <a:gd name="T3" fmla="*/ 0 h 19"/>
                  <a:gd name="T4" fmla="*/ 14 w 17"/>
                  <a:gd name="T5" fmla="*/ 15 h 19"/>
                  <a:gd name="T6" fmla="*/ 19 w 17"/>
                  <a:gd name="T7" fmla="*/ 21 h 19"/>
                  <a:gd name="T8" fmla="*/ 15 w 17"/>
                  <a:gd name="T9" fmla="*/ 22 h 19"/>
                  <a:gd name="T10" fmla="*/ 5 w 17"/>
                  <a:gd name="T11" fmla="*/ 12 h 19"/>
                  <a:gd name="T12" fmla="*/ 0 w 17"/>
                  <a:gd name="T13" fmla="*/ 2 h 19"/>
                  <a:gd name="T14" fmla="*/ 0 60000 65536"/>
                  <a:gd name="T15" fmla="*/ 0 60000 65536"/>
                  <a:gd name="T16" fmla="*/ 0 60000 65536"/>
                  <a:gd name="T17" fmla="*/ 0 60000 65536"/>
                  <a:gd name="T18" fmla="*/ 0 60000 65536"/>
                  <a:gd name="T19" fmla="*/ 0 60000 65536"/>
                  <a:gd name="T20" fmla="*/ 0 60000 65536"/>
                  <a:gd name="T21" fmla="*/ 0 w 17"/>
                  <a:gd name="T22" fmla="*/ 0 h 19"/>
                  <a:gd name="T23" fmla="*/ 17 w 17"/>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9">
                    <a:moveTo>
                      <a:pt x="0" y="2"/>
                    </a:moveTo>
                    <a:cubicBezTo>
                      <a:pt x="0" y="1"/>
                      <a:pt x="2" y="0"/>
                      <a:pt x="3" y="0"/>
                    </a:cubicBezTo>
                    <a:cubicBezTo>
                      <a:pt x="6" y="4"/>
                      <a:pt x="9" y="8"/>
                      <a:pt x="12" y="12"/>
                    </a:cubicBezTo>
                    <a:cubicBezTo>
                      <a:pt x="14" y="14"/>
                      <a:pt x="16" y="15"/>
                      <a:pt x="16" y="17"/>
                    </a:cubicBezTo>
                    <a:cubicBezTo>
                      <a:pt x="17" y="18"/>
                      <a:pt x="14" y="19"/>
                      <a:pt x="13" y="18"/>
                    </a:cubicBezTo>
                    <a:cubicBezTo>
                      <a:pt x="11" y="15"/>
                      <a:pt x="7" y="13"/>
                      <a:pt x="4" y="10"/>
                    </a:cubicBezTo>
                    <a:cubicBezTo>
                      <a:pt x="2" y="8"/>
                      <a:pt x="1" y="5"/>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1" name="Freeform 3144"/>
              <p:cNvSpPr>
                <a:spLocks noChangeAspect="1"/>
              </p:cNvSpPr>
              <p:nvPr/>
            </p:nvSpPr>
            <p:spPr bwMode="auto">
              <a:xfrm>
                <a:off x="3077" y="959"/>
                <a:ext cx="122" cy="46"/>
              </a:xfrm>
              <a:custGeom>
                <a:avLst/>
                <a:gdLst>
                  <a:gd name="T0" fmla="*/ 121 w 102"/>
                  <a:gd name="T1" fmla="*/ 19 h 38"/>
                  <a:gd name="T2" fmla="*/ 121 w 102"/>
                  <a:gd name="T3" fmla="*/ 16 h 38"/>
                  <a:gd name="T4" fmla="*/ 106 w 102"/>
                  <a:gd name="T5" fmla="*/ 12 h 38"/>
                  <a:gd name="T6" fmla="*/ 94 w 102"/>
                  <a:gd name="T7" fmla="*/ 7 h 38"/>
                  <a:gd name="T8" fmla="*/ 86 w 102"/>
                  <a:gd name="T9" fmla="*/ 6 h 38"/>
                  <a:gd name="T10" fmla="*/ 79 w 102"/>
                  <a:gd name="T11" fmla="*/ 11 h 38"/>
                  <a:gd name="T12" fmla="*/ 72 w 102"/>
                  <a:gd name="T13" fmla="*/ 12 h 38"/>
                  <a:gd name="T14" fmla="*/ 72 w 102"/>
                  <a:gd name="T15" fmla="*/ 7 h 38"/>
                  <a:gd name="T16" fmla="*/ 66 w 102"/>
                  <a:gd name="T17" fmla="*/ 0 h 38"/>
                  <a:gd name="T18" fmla="*/ 65 w 102"/>
                  <a:gd name="T19" fmla="*/ 5 h 38"/>
                  <a:gd name="T20" fmla="*/ 62 w 102"/>
                  <a:gd name="T21" fmla="*/ 5 h 38"/>
                  <a:gd name="T22" fmla="*/ 65 w 102"/>
                  <a:gd name="T23" fmla="*/ 17 h 38"/>
                  <a:gd name="T24" fmla="*/ 60 w 102"/>
                  <a:gd name="T25" fmla="*/ 17 h 38"/>
                  <a:gd name="T26" fmla="*/ 54 w 102"/>
                  <a:gd name="T27" fmla="*/ 10 h 38"/>
                  <a:gd name="T28" fmla="*/ 41 w 102"/>
                  <a:gd name="T29" fmla="*/ 10 h 38"/>
                  <a:gd name="T30" fmla="*/ 33 w 102"/>
                  <a:gd name="T31" fmla="*/ 2 h 38"/>
                  <a:gd name="T32" fmla="*/ 26 w 102"/>
                  <a:gd name="T33" fmla="*/ 2 h 38"/>
                  <a:gd name="T34" fmla="*/ 31 w 102"/>
                  <a:gd name="T35" fmla="*/ 15 h 38"/>
                  <a:gd name="T36" fmla="*/ 22 w 102"/>
                  <a:gd name="T37" fmla="*/ 8 h 38"/>
                  <a:gd name="T38" fmla="*/ 18 w 102"/>
                  <a:gd name="T39" fmla="*/ 5 h 38"/>
                  <a:gd name="T40" fmla="*/ 20 w 102"/>
                  <a:gd name="T41" fmla="*/ 15 h 38"/>
                  <a:gd name="T42" fmla="*/ 14 w 102"/>
                  <a:gd name="T43" fmla="*/ 8 h 38"/>
                  <a:gd name="T44" fmla="*/ 5 w 102"/>
                  <a:gd name="T45" fmla="*/ 7 h 38"/>
                  <a:gd name="T46" fmla="*/ 0 w 102"/>
                  <a:gd name="T47" fmla="*/ 8 h 38"/>
                  <a:gd name="T48" fmla="*/ 12 w 102"/>
                  <a:gd name="T49" fmla="*/ 13 h 38"/>
                  <a:gd name="T50" fmla="*/ 11 w 102"/>
                  <a:gd name="T51" fmla="*/ 17 h 38"/>
                  <a:gd name="T52" fmla="*/ 18 w 102"/>
                  <a:gd name="T53" fmla="*/ 18 h 38"/>
                  <a:gd name="T54" fmla="*/ 18 w 102"/>
                  <a:gd name="T55" fmla="*/ 19 h 38"/>
                  <a:gd name="T56" fmla="*/ 11 w 102"/>
                  <a:gd name="T57" fmla="*/ 22 h 38"/>
                  <a:gd name="T58" fmla="*/ 17 w 102"/>
                  <a:gd name="T59" fmla="*/ 25 h 38"/>
                  <a:gd name="T60" fmla="*/ 26 w 102"/>
                  <a:gd name="T61" fmla="*/ 25 h 38"/>
                  <a:gd name="T62" fmla="*/ 39 w 102"/>
                  <a:gd name="T63" fmla="*/ 23 h 38"/>
                  <a:gd name="T64" fmla="*/ 57 w 102"/>
                  <a:gd name="T65" fmla="*/ 23 h 38"/>
                  <a:gd name="T66" fmla="*/ 57 w 102"/>
                  <a:gd name="T67" fmla="*/ 27 h 38"/>
                  <a:gd name="T68" fmla="*/ 43 w 102"/>
                  <a:gd name="T69" fmla="*/ 28 h 38"/>
                  <a:gd name="T70" fmla="*/ 41 w 102"/>
                  <a:gd name="T71" fmla="*/ 30 h 38"/>
                  <a:gd name="T72" fmla="*/ 32 w 102"/>
                  <a:gd name="T73" fmla="*/ 28 h 38"/>
                  <a:gd name="T74" fmla="*/ 32 w 102"/>
                  <a:gd name="T75" fmla="*/ 30 h 38"/>
                  <a:gd name="T76" fmla="*/ 42 w 102"/>
                  <a:gd name="T77" fmla="*/ 33 h 38"/>
                  <a:gd name="T78" fmla="*/ 45 w 102"/>
                  <a:gd name="T79" fmla="*/ 39 h 38"/>
                  <a:gd name="T80" fmla="*/ 66 w 102"/>
                  <a:gd name="T81" fmla="*/ 36 h 38"/>
                  <a:gd name="T82" fmla="*/ 67 w 102"/>
                  <a:gd name="T83" fmla="*/ 41 h 38"/>
                  <a:gd name="T84" fmla="*/ 83 w 102"/>
                  <a:gd name="T85" fmla="*/ 45 h 38"/>
                  <a:gd name="T86" fmla="*/ 93 w 102"/>
                  <a:gd name="T87" fmla="*/ 35 h 38"/>
                  <a:gd name="T88" fmla="*/ 103 w 102"/>
                  <a:gd name="T89" fmla="*/ 35 h 38"/>
                  <a:gd name="T90" fmla="*/ 108 w 102"/>
                  <a:gd name="T91" fmla="*/ 27 h 38"/>
                  <a:gd name="T92" fmla="*/ 121 w 102"/>
                  <a:gd name="T93" fmla="*/ 19 h 3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02"/>
                  <a:gd name="T142" fmla="*/ 0 h 38"/>
                  <a:gd name="T143" fmla="*/ 102 w 102"/>
                  <a:gd name="T144" fmla="*/ 38 h 3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02" h="38">
                    <a:moveTo>
                      <a:pt x="101" y="16"/>
                    </a:moveTo>
                    <a:cubicBezTo>
                      <a:pt x="102" y="16"/>
                      <a:pt x="102" y="13"/>
                      <a:pt x="101" y="13"/>
                    </a:cubicBezTo>
                    <a:cubicBezTo>
                      <a:pt x="97" y="11"/>
                      <a:pt x="93" y="11"/>
                      <a:pt x="89" y="10"/>
                    </a:cubicBezTo>
                    <a:cubicBezTo>
                      <a:pt x="86" y="9"/>
                      <a:pt x="82" y="7"/>
                      <a:pt x="79" y="6"/>
                    </a:cubicBezTo>
                    <a:cubicBezTo>
                      <a:pt x="76" y="6"/>
                      <a:pt x="74" y="4"/>
                      <a:pt x="72" y="5"/>
                    </a:cubicBezTo>
                    <a:cubicBezTo>
                      <a:pt x="69" y="6"/>
                      <a:pt x="68" y="8"/>
                      <a:pt x="66" y="9"/>
                    </a:cubicBezTo>
                    <a:cubicBezTo>
                      <a:pt x="65" y="10"/>
                      <a:pt x="62" y="11"/>
                      <a:pt x="60" y="10"/>
                    </a:cubicBezTo>
                    <a:cubicBezTo>
                      <a:pt x="59" y="10"/>
                      <a:pt x="60" y="8"/>
                      <a:pt x="60" y="6"/>
                    </a:cubicBezTo>
                    <a:cubicBezTo>
                      <a:pt x="58" y="4"/>
                      <a:pt x="57" y="1"/>
                      <a:pt x="55" y="0"/>
                    </a:cubicBezTo>
                    <a:cubicBezTo>
                      <a:pt x="54" y="0"/>
                      <a:pt x="55" y="3"/>
                      <a:pt x="54" y="4"/>
                    </a:cubicBezTo>
                    <a:cubicBezTo>
                      <a:pt x="54" y="5"/>
                      <a:pt x="52" y="4"/>
                      <a:pt x="52" y="4"/>
                    </a:cubicBezTo>
                    <a:cubicBezTo>
                      <a:pt x="52" y="8"/>
                      <a:pt x="54" y="11"/>
                      <a:pt x="54" y="14"/>
                    </a:cubicBezTo>
                    <a:cubicBezTo>
                      <a:pt x="53" y="15"/>
                      <a:pt x="51" y="15"/>
                      <a:pt x="50" y="14"/>
                    </a:cubicBezTo>
                    <a:cubicBezTo>
                      <a:pt x="48" y="13"/>
                      <a:pt x="47" y="9"/>
                      <a:pt x="45" y="8"/>
                    </a:cubicBezTo>
                    <a:cubicBezTo>
                      <a:pt x="42" y="7"/>
                      <a:pt x="38" y="9"/>
                      <a:pt x="34" y="8"/>
                    </a:cubicBezTo>
                    <a:cubicBezTo>
                      <a:pt x="32" y="7"/>
                      <a:pt x="31" y="4"/>
                      <a:pt x="28" y="2"/>
                    </a:cubicBezTo>
                    <a:cubicBezTo>
                      <a:pt x="26" y="2"/>
                      <a:pt x="23" y="1"/>
                      <a:pt x="22" y="2"/>
                    </a:cubicBezTo>
                    <a:cubicBezTo>
                      <a:pt x="22" y="6"/>
                      <a:pt x="28" y="9"/>
                      <a:pt x="26" y="12"/>
                    </a:cubicBezTo>
                    <a:cubicBezTo>
                      <a:pt x="24" y="14"/>
                      <a:pt x="21" y="8"/>
                      <a:pt x="18" y="7"/>
                    </a:cubicBezTo>
                    <a:cubicBezTo>
                      <a:pt x="17" y="6"/>
                      <a:pt x="16" y="3"/>
                      <a:pt x="15" y="4"/>
                    </a:cubicBezTo>
                    <a:cubicBezTo>
                      <a:pt x="15" y="7"/>
                      <a:pt x="19" y="10"/>
                      <a:pt x="17" y="12"/>
                    </a:cubicBezTo>
                    <a:cubicBezTo>
                      <a:pt x="15" y="14"/>
                      <a:pt x="14" y="8"/>
                      <a:pt x="12" y="7"/>
                    </a:cubicBezTo>
                    <a:cubicBezTo>
                      <a:pt x="10" y="6"/>
                      <a:pt x="7" y="7"/>
                      <a:pt x="4" y="6"/>
                    </a:cubicBezTo>
                    <a:cubicBezTo>
                      <a:pt x="3" y="6"/>
                      <a:pt x="0" y="6"/>
                      <a:pt x="0" y="7"/>
                    </a:cubicBezTo>
                    <a:cubicBezTo>
                      <a:pt x="3" y="9"/>
                      <a:pt x="7" y="9"/>
                      <a:pt x="10" y="11"/>
                    </a:cubicBezTo>
                    <a:cubicBezTo>
                      <a:pt x="11" y="12"/>
                      <a:pt x="8" y="13"/>
                      <a:pt x="9" y="14"/>
                    </a:cubicBezTo>
                    <a:cubicBezTo>
                      <a:pt x="10" y="15"/>
                      <a:pt x="13" y="14"/>
                      <a:pt x="15" y="15"/>
                    </a:cubicBezTo>
                    <a:cubicBezTo>
                      <a:pt x="15" y="15"/>
                      <a:pt x="15" y="16"/>
                      <a:pt x="15" y="16"/>
                    </a:cubicBezTo>
                    <a:cubicBezTo>
                      <a:pt x="13" y="17"/>
                      <a:pt x="9" y="16"/>
                      <a:pt x="9" y="18"/>
                    </a:cubicBezTo>
                    <a:cubicBezTo>
                      <a:pt x="8" y="20"/>
                      <a:pt x="12" y="21"/>
                      <a:pt x="14" y="21"/>
                    </a:cubicBezTo>
                    <a:cubicBezTo>
                      <a:pt x="17" y="22"/>
                      <a:pt x="19" y="22"/>
                      <a:pt x="22" y="21"/>
                    </a:cubicBezTo>
                    <a:cubicBezTo>
                      <a:pt x="26" y="21"/>
                      <a:pt x="29" y="20"/>
                      <a:pt x="33" y="19"/>
                    </a:cubicBezTo>
                    <a:cubicBezTo>
                      <a:pt x="38" y="19"/>
                      <a:pt x="43" y="18"/>
                      <a:pt x="48" y="19"/>
                    </a:cubicBezTo>
                    <a:cubicBezTo>
                      <a:pt x="49" y="19"/>
                      <a:pt x="49" y="22"/>
                      <a:pt x="48" y="22"/>
                    </a:cubicBezTo>
                    <a:cubicBezTo>
                      <a:pt x="44" y="24"/>
                      <a:pt x="40" y="22"/>
                      <a:pt x="36" y="23"/>
                    </a:cubicBezTo>
                    <a:cubicBezTo>
                      <a:pt x="35" y="23"/>
                      <a:pt x="35" y="25"/>
                      <a:pt x="34" y="25"/>
                    </a:cubicBezTo>
                    <a:cubicBezTo>
                      <a:pt x="32" y="25"/>
                      <a:pt x="30" y="23"/>
                      <a:pt x="27" y="23"/>
                    </a:cubicBezTo>
                    <a:cubicBezTo>
                      <a:pt x="27" y="23"/>
                      <a:pt x="26" y="25"/>
                      <a:pt x="27" y="25"/>
                    </a:cubicBezTo>
                    <a:cubicBezTo>
                      <a:pt x="30" y="27"/>
                      <a:pt x="33" y="25"/>
                      <a:pt x="35" y="27"/>
                    </a:cubicBezTo>
                    <a:cubicBezTo>
                      <a:pt x="37" y="28"/>
                      <a:pt x="36" y="32"/>
                      <a:pt x="38" y="32"/>
                    </a:cubicBezTo>
                    <a:cubicBezTo>
                      <a:pt x="44" y="33"/>
                      <a:pt x="49" y="29"/>
                      <a:pt x="55" y="30"/>
                    </a:cubicBezTo>
                    <a:cubicBezTo>
                      <a:pt x="56" y="30"/>
                      <a:pt x="55" y="34"/>
                      <a:pt x="56" y="34"/>
                    </a:cubicBezTo>
                    <a:cubicBezTo>
                      <a:pt x="60" y="36"/>
                      <a:pt x="65" y="38"/>
                      <a:pt x="69" y="37"/>
                    </a:cubicBezTo>
                    <a:cubicBezTo>
                      <a:pt x="73" y="36"/>
                      <a:pt x="74" y="31"/>
                      <a:pt x="78" y="29"/>
                    </a:cubicBezTo>
                    <a:cubicBezTo>
                      <a:pt x="80" y="28"/>
                      <a:pt x="84" y="31"/>
                      <a:pt x="86" y="29"/>
                    </a:cubicBezTo>
                    <a:cubicBezTo>
                      <a:pt x="88" y="28"/>
                      <a:pt x="87" y="24"/>
                      <a:pt x="90" y="22"/>
                    </a:cubicBezTo>
                    <a:cubicBezTo>
                      <a:pt x="93" y="19"/>
                      <a:pt x="98" y="19"/>
                      <a:pt x="101" y="1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2" name="Freeform 3145"/>
              <p:cNvSpPr>
                <a:spLocks noChangeAspect="1"/>
              </p:cNvSpPr>
              <p:nvPr/>
            </p:nvSpPr>
            <p:spPr bwMode="auto">
              <a:xfrm>
                <a:off x="3253" y="970"/>
                <a:ext cx="22" cy="6"/>
              </a:xfrm>
              <a:custGeom>
                <a:avLst/>
                <a:gdLst>
                  <a:gd name="T0" fmla="*/ 1 w 18"/>
                  <a:gd name="T1" fmla="*/ 2 h 5"/>
                  <a:gd name="T2" fmla="*/ 1 w 18"/>
                  <a:gd name="T3" fmla="*/ 5 h 5"/>
                  <a:gd name="T4" fmla="*/ 16 w 18"/>
                  <a:gd name="T5" fmla="*/ 4 h 5"/>
                  <a:gd name="T6" fmla="*/ 21 w 18"/>
                  <a:gd name="T7" fmla="*/ 2 h 5"/>
                  <a:gd name="T8" fmla="*/ 21 w 18"/>
                  <a:gd name="T9" fmla="*/ 0 h 5"/>
                  <a:gd name="T10" fmla="*/ 6 w 18"/>
                  <a:gd name="T11" fmla="*/ 2 h 5"/>
                  <a:gd name="T12" fmla="*/ 1 w 18"/>
                  <a:gd name="T13" fmla="*/ 2 h 5"/>
                  <a:gd name="T14" fmla="*/ 0 60000 65536"/>
                  <a:gd name="T15" fmla="*/ 0 60000 65536"/>
                  <a:gd name="T16" fmla="*/ 0 60000 65536"/>
                  <a:gd name="T17" fmla="*/ 0 60000 65536"/>
                  <a:gd name="T18" fmla="*/ 0 60000 65536"/>
                  <a:gd name="T19" fmla="*/ 0 60000 65536"/>
                  <a:gd name="T20" fmla="*/ 0 60000 65536"/>
                  <a:gd name="T21" fmla="*/ 0 w 18"/>
                  <a:gd name="T22" fmla="*/ 0 h 5"/>
                  <a:gd name="T23" fmla="*/ 18 w 18"/>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5">
                    <a:moveTo>
                      <a:pt x="1" y="2"/>
                    </a:moveTo>
                    <a:cubicBezTo>
                      <a:pt x="0" y="2"/>
                      <a:pt x="0" y="4"/>
                      <a:pt x="1" y="4"/>
                    </a:cubicBezTo>
                    <a:cubicBezTo>
                      <a:pt x="5" y="5"/>
                      <a:pt x="9" y="3"/>
                      <a:pt x="13" y="3"/>
                    </a:cubicBezTo>
                    <a:cubicBezTo>
                      <a:pt x="14" y="3"/>
                      <a:pt x="16" y="3"/>
                      <a:pt x="17" y="2"/>
                    </a:cubicBezTo>
                    <a:cubicBezTo>
                      <a:pt x="18" y="2"/>
                      <a:pt x="17" y="0"/>
                      <a:pt x="17" y="0"/>
                    </a:cubicBezTo>
                    <a:cubicBezTo>
                      <a:pt x="13" y="0"/>
                      <a:pt x="9" y="1"/>
                      <a:pt x="5" y="2"/>
                    </a:cubicBezTo>
                    <a:cubicBezTo>
                      <a:pt x="3" y="2"/>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3" name="Freeform 3146"/>
              <p:cNvSpPr>
                <a:spLocks noChangeAspect="1"/>
              </p:cNvSpPr>
              <p:nvPr/>
            </p:nvSpPr>
            <p:spPr bwMode="auto">
              <a:xfrm>
                <a:off x="3207" y="1007"/>
                <a:ext cx="26" cy="6"/>
              </a:xfrm>
              <a:custGeom>
                <a:avLst/>
                <a:gdLst>
                  <a:gd name="T0" fmla="*/ 1 w 21"/>
                  <a:gd name="T1" fmla="*/ 1 h 5"/>
                  <a:gd name="T2" fmla="*/ 4 w 21"/>
                  <a:gd name="T3" fmla="*/ 5 h 5"/>
                  <a:gd name="T4" fmla="*/ 12 w 21"/>
                  <a:gd name="T5" fmla="*/ 2 h 5"/>
                  <a:gd name="T6" fmla="*/ 22 w 21"/>
                  <a:gd name="T7" fmla="*/ 6 h 5"/>
                  <a:gd name="T8" fmla="*/ 26 w 21"/>
                  <a:gd name="T9" fmla="*/ 4 h 5"/>
                  <a:gd name="T10" fmla="*/ 24 w 21"/>
                  <a:gd name="T11" fmla="*/ 2 h 5"/>
                  <a:gd name="T12" fmla="*/ 17 w 21"/>
                  <a:gd name="T13" fmla="*/ 0 h 5"/>
                  <a:gd name="T14" fmla="*/ 5 w 21"/>
                  <a:gd name="T15" fmla="*/ 1 h 5"/>
                  <a:gd name="T16" fmla="*/ 1 w 21"/>
                  <a:gd name="T17" fmla="*/ 1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
                  <a:gd name="T29" fmla="*/ 21 w 21"/>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
                    <a:moveTo>
                      <a:pt x="1" y="1"/>
                    </a:moveTo>
                    <a:cubicBezTo>
                      <a:pt x="0" y="3"/>
                      <a:pt x="2" y="4"/>
                      <a:pt x="3" y="4"/>
                    </a:cubicBezTo>
                    <a:cubicBezTo>
                      <a:pt x="6" y="5"/>
                      <a:pt x="8" y="2"/>
                      <a:pt x="10" y="2"/>
                    </a:cubicBezTo>
                    <a:cubicBezTo>
                      <a:pt x="13" y="3"/>
                      <a:pt x="15" y="5"/>
                      <a:pt x="18" y="5"/>
                    </a:cubicBezTo>
                    <a:cubicBezTo>
                      <a:pt x="19" y="5"/>
                      <a:pt x="21" y="4"/>
                      <a:pt x="21" y="3"/>
                    </a:cubicBezTo>
                    <a:cubicBezTo>
                      <a:pt x="21" y="2"/>
                      <a:pt x="19" y="2"/>
                      <a:pt x="19" y="2"/>
                    </a:cubicBezTo>
                    <a:cubicBezTo>
                      <a:pt x="17" y="1"/>
                      <a:pt x="15" y="0"/>
                      <a:pt x="14" y="0"/>
                    </a:cubicBezTo>
                    <a:cubicBezTo>
                      <a:pt x="10" y="0"/>
                      <a:pt x="7" y="1"/>
                      <a:pt x="4" y="1"/>
                    </a:cubicBezTo>
                    <a:cubicBezTo>
                      <a:pt x="3" y="1"/>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4" name="Freeform 3147"/>
              <p:cNvSpPr>
                <a:spLocks noChangeAspect="1"/>
              </p:cNvSpPr>
              <p:nvPr/>
            </p:nvSpPr>
            <p:spPr bwMode="auto">
              <a:xfrm>
                <a:off x="4787" y="1606"/>
                <a:ext cx="14" cy="12"/>
              </a:xfrm>
              <a:custGeom>
                <a:avLst/>
                <a:gdLst>
                  <a:gd name="T0" fmla="*/ 13 w 12"/>
                  <a:gd name="T1" fmla="*/ 2 h 10"/>
                  <a:gd name="T2" fmla="*/ 11 w 12"/>
                  <a:gd name="T3" fmla="*/ 10 h 10"/>
                  <a:gd name="T4" fmla="*/ 2 w 12"/>
                  <a:gd name="T5" fmla="*/ 10 h 10"/>
                  <a:gd name="T6" fmla="*/ 6 w 12"/>
                  <a:gd name="T7" fmla="*/ 1 h 10"/>
                  <a:gd name="T8" fmla="*/ 13 w 12"/>
                  <a:gd name="T9" fmla="*/ 2 h 10"/>
                  <a:gd name="T10" fmla="*/ 0 60000 65536"/>
                  <a:gd name="T11" fmla="*/ 0 60000 65536"/>
                  <a:gd name="T12" fmla="*/ 0 60000 65536"/>
                  <a:gd name="T13" fmla="*/ 0 60000 65536"/>
                  <a:gd name="T14" fmla="*/ 0 60000 65536"/>
                  <a:gd name="T15" fmla="*/ 0 w 12"/>
                  <a:gd name="T16" fmla="*/ 0 h 10"/>
                  <a:gd name="T17" fmla="*/ 12 w 12"/>
                  <a:gd name="T18" fmla="*/ 10 h 10"/>
                </a:gdLst>
                <a:ahLst/>
                <a:cxnLst>
                  <a:cxn ang="T10">
                    <a:pos x="T0" y="T1"/>
                  </a:cxn>
                  <a:cxn ang="T11">
                    <a:pos x="T2" y="T3"/>
                  </a:cxn>
                  <a:cxn ang="T12">
                    <a:pos x="T4" y="T5"/>
                  </a:cxn>
                  <a:cxn ang="T13">
                    <a:pos x="T6" y="T7"/>
                  </a:cxn>
                  <a:cxn ang="T14">
                    <a:pos x="T8" y="T9"/>
                  </a:cxn>
                </a:cxnLst>
                <a:rect l="T15" t="T16" r="T17" b="T18"/>
                <a:pathLst>
                  <a:path w="12" h="10">
                    <a:moveTo>
                      <a:pt x="11" y="2"/>
                    </a:moveTo>
                    <a:cubicBezTo>
                      <a:pt x="12" y="4"/>
                      <a:pt x="11" y="7"/>
                      <a:pt x="9" y="8"/>
                    </a:cubicBezTo>
                    <a:cubicBezTo>
                      <a:pt x="7" y="9"/>
                      <a:pt x="3" y="10"/>
                      <a:pt x="2" y="8"/>
                    </a:cubicBezTo>
                    <a:cubicBezTo>
                      <a:pt x="0" y="6"/>
                      <a:pt x="3" y="2"/>
                      <a:pt x="5" y="1"/>
                    </a:cubicBezTo>
                    <a:cubicBezTo>
                      <a:pt x="7" y="0"/>
                      <a:pt x="10" y="0"/>
                      <a:pt x="1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5" name="Freeform 3148"/>
              <p:cNvSpPr>
                <a:spLocks noChangeAspect="1"/>
              </p:cNvSpPr>
              <p:nvPr/>
            </p:nvSpPr>
            <p:spPr bwMode="auto">
              <a:xfrm>
                <a:off x="5129" y="1519"/>
                <a:ext cx="14" cy="15"/>
              </a:xfrm>
              <a:custGeom>
                <a:avLst/>
                <a:gdLst>
                  <a:gd name="T0" fmla="*/ 12 w 12"/>
                  <a:gd name="T1" fmla="*/ 1 h 13"/>
                  <a:gd name="T2" fmla="*/ 12 w 12"/>
                  <a:gd name="T3" fmla="*/ 8 h 13"/>
                  <a:gd name="T4" fmla="*/ 0 w 12"/>
                  <a:gd name="T5" fmla="*/ 14 h 13"/>
                  <a:gd name="T6" fmla="*/ 2 w 12"/>
                  <a:gd name="T7" fmla="*/ 3 h 13"/>
                  <a:gd name="T8" fmla="*/ 12 w 12"/>
                  <a:gd name="T9" fmla="*/ 1 h 13"/>
                  <a:gd name="T10" fmla="*/ 0 60000 65536"/>
                  <a:gd name="T11" fmla="*/ 0 60000 65536"/>
                  <a:gd name="T12" fmla="*/ 0 60000 65536"/>
                  <a:gd name="T13" fmla="*/ 0 60000 65536"/>
                  <a:gd name="T14" fmla="*/ 0 60000 65536"/>
                  <a:gd name="T15" fmla="*/ 0 w 12"/>
                  <a:gd name="T16" fmla="*/ 0 h 13"/>
                  <a:gd name="T17" fmla="*/ 12 w 12"/>
                  <a:gd name="T18" fmla="*/ 13 h 13"/>
                </a:gdLst>
                <a:ahLst/>
                <a:cxnLst>
                  <a:cxn ang="T10">
                    <a:pos x="T0" y="T1"/>
                  </a:cxn>
                  <a:cxn ang="T11">
                    <a:pos x="T2" y="T3"/>
                  </a:cxn>
                  <a:cxn ang="T12">
                    <a:pos x="T4" y="T5"/>
                  </a:cxn>
                  <a:cxn ang="T13">
                    <a:pos x="T6" y="T7"/>
                  </a:cxn>
                  <a:cxn ang="T14">
                    <a:pos x="T8" y="T9"/>
                  </a:cxn>
                </a:cxnLst>
                <a:rect l="T15" t="T16" r="T17" b="T18"/>
                <a:pathLst>
                  <a:path w="12" h="13">
                    <a:moveTo>
                      <a:pt x="10" y="1"/>
                    </a:moveTo>
                    <a:cubicBezTo>
                      <a:pt x="12" y="2"/>
                      <a:pt x="11" y="5"/>
                      <a:pt x="10" y="7"/>
                    </a:cubicBezTo>
                    <a:cubicBezTo>
                      <a:pt x="8" y="10"/>
                      <a:pt x="4" y="13"/>
                      <a:pt x="0" y="12"/>
                    </a:cubicBezTo>
                    <a:cubicBezTo>
                      <a:pt x="1" y="10"/>
                      <a:pt x="0" y="5"/>
                      <a:pt x="2" y="3"/>
                    </a:cubicBezTo>
                    <a:cubicBezTo>
                      <a:pt x="4" y="1"/>
                      <a:pt x="8" y="0"/>
                      <a:pt x="1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6" name="Freeform 3149"/>
              <p:cNvSpPr>
                <a:spLocks noChangeAspect="1"/>
              </p:cNvSpPr>
              <p:nvPr/>
            </p:nvSpPr>
            <p:spPr bwMode="auto">
              <a:xfrm>
                <a:off x="3500" y="1269"/>
                <a:ext cx="24" cy="21"/>
              </a:xfrm>
              <a:custGeom>
                <a:avLst/>
                <a:gdLst>
                  <a:gd name="T0" fmla="*/ 22 w 20"/>
                  <a:gd name="T1" fmla="*/ 6 h 17"/>
                  <a:gd name="T2" fmla="*/ 24 w 20"/>
                  <a:gd name="T3" fmla="*/ 9 h 17"/>
                  <a:gd name="T4" fmla="*/ 19 w 20"/>
                  <a:gd name="T5" fmla="*/ 15 h 17"/>
                  <a:gd name="T6" fmla="*/ 7 w 20"/>
                  <a:gd name="T7" fmla="*/ 21 h 17"/>
                  <a:gd name="T8" fmla="*/ 2 w 20"/>
                  <a:gd name="T9" fmla="*/ 20 h 17"/>
                  <a:gd name="T10" fmla="*/ 0 w 20"/>
                  <a:gd name="T11" fmla="*/ 11 h 17"/>
                  <a:gd name="T12" fmla="*/ 2 w 20"/>
                  <a:gd name="T13" fmla="*/ 1 h 17"/>
                  <a:gd name="T14" fmla="*/ 10 w 20"/>
                  <a:gd name="T15" fmla="*/ 1 h 17"/>
                  <a:gd name="T16" fmla="*/ 17 w 20"/>
                  <a:gd name="T17" fmla="*/ 5 h 17"/>
                  <a:gd name="T18" fmla="*/ 22 w 20"/>
                  <a:gd name="T19" fmla="*/ 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17"/>
                  <a:gd name="T32" fmla="*/ 20 w 20"/>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17">
                    <a:moveTo>
                      <a:pt x="18" y="5"/>
                    </a:moveTo>
                    <a:cubicBezTo>
                      <a:pt x="19" y="6"/>
                      <a:pt x="20" y="6"/>
                      <a:pt x="20" y="7"/>
                    </a:cubicBezTo>
                    <a:cubicBezTo>
                      <a:pt x="19" y="9"/>
                      <a:pt x="17" y="11"/>
                      <a:pt x="16" y="12"/>
                    </a:cubicBezTo>
                    <a:cubicBezTo>
                      <a:pt x="13" y="14"/>
                      <a:pt x="10" y="16"/>
                      <a:pt x="6" y="17"/>
                    </a:cubicBezTo>
                    <a:cubicBezTo>
                      <a:pt x="5" y="17"/>
                      <a:pt x="3" y="17"/>
                      <a:pt x="2" y="16"/>
                    </a:cubicBezTo>
                    <a:cubicBezTo>
                      <a:pt x="0" y="14"/>
                      <a:pt x="0" y="12"/>
                      <a:pt x="0" y="9"/>
                    </a:cubicBezTo>
                    <a:cubicBezTo>
                      <a:pt x="0" y="6"/>
                      <a:pt x="0" y="3"/>
                      <a:pt x="2" y="1"/>
                    </a:cubicBezTo>
                    <a:cubicBezTo>
                      <a:pt x="4" y="0"/>
                      <a:pt x="6" y="1"/>
                      <a:pt x="8" y="1"/>
                    </a:cubicBezTo>
                    <a:cubicBezTo>
                      <a:pt x="10" y="1"/>
                      <a:pt x="12" y="3"/>
                      <a:pt x="14" y="4"/>
                    </a:cubicBezTo>
                    <a:cubicBezTo>
                      <a:pt x="15" y="4"/>
                      <a:pt x="17" y="4"/>
                      <a:pt x="18"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7" name="Freeform 3150"/>
              <p:cNvSpPr>
                <a:spLocks noChangeAspect="1"/>
              </p:cNvSpPr>
              <p:nvPr/>
            </p:nvSpPr>
            <p:spPr bwMode="auto">
              <a:xfrm>
                <a:off x="3629" y="1240"/>
                <a:ext cx="30" cy="24"/>
              </a:xfrm>
              <a:custGeom>
                <a:avLst/>
                <a:gdLst>
                  <a:gd name="T0" fmla="*/ 8 w 25"/>
                  <a:gd name="T1" fmla="*/ 1 h 20"/>
                  <a:gd name="T2" fmla="*/ 22 w 25"/>
                  <a:gd name="T3" fmla="*/ 12 h 20"/>
                  <a:gd name="T4" fmla="*/ 25 w 25"/>
                  <a:gd name="T5" fmla="*/ 12 h 20"/>
                  <a:gd name="T6" fmla="*/ 30 w 25"/>
                  <a:gd name="T7" fmla="*/ 18 h 20"/>
                  <a:gd name="T8" fmla="*/ 29 w 25"/>
                  <a:gd name="T9" fmla="*/ 20 h 20"/>
                  <a:gd name="T10" fmla="*/ 20 w 25"/>
                  <a:gd name="T11" fmla="*/ 23 h 20"/>
                  <a:gd name="T12" fmla="*/ 14 w 25"/>
                  <a:gd name="T13" fmla="*/ 17 h 20"/>
                  <a:gd name="T14" fmla="*/ 8 w 25"/>
                  <a:gd name="T15" fmla="*/ 17 h 20"/>
                  <a:gd name="T16" fmla="*/ 1 w 25"/>
                  <a:gd name="T17" fmla="*/ 10 h 20"/>
                  <a:gd name="T18" fmla="*/ 1 w 25"/>
                  <a:gd name="T19" fmla="*/ 4 h 20"/>
                  <a:gd name="T20" fmla="*/ 5 w 25"/>
                  <a:gd name="T21" fmla="*/ 4 h 20"/>
                  <a:gd name="T22" fmla="*/ 8 w 25"/>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20"/>
                  <a:gd name="T38" fmla="*/ 25 w 25"/>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20">
                    <a:moveTo>
                      <a:pt x="7" y="1"/>
                    </a:moveTo>
                    <a:cubicBezTo>
                      <a:pt x="11" y="3"/>
                      <a:pt x="14" y="7"/>
                      <a:pt x="18" y="10"/>
                    </a:cubicBezTo>
                    <a:cubicBezTo>
                      <a:pt x="19" y="10"/>
                      <a:pt x="20" y="9"/>
                      <a:pt x="21" y="10"/>
                    </a:cubicBezTo>
                    <a:cubicBezTo>
                      <a:pt x="23" y="11"/>
                      <a:pt x="24" y="13"/>
                      <a:pt x="25" y="15"/>
                    </a:cubicBezTo>
                    <a:cubicBezTo>
                      <a:pt x="25" y="15"/>
                      <a:pt x="25" y="16"/>
                      <a:pt x="24" y="17"/>
                    </a:cubicBezTo>
                    <a:cubicBezTo>
                      <a:pt x="22" y="18"/>
                      <a:pt x="19" y="20"/>
                      <a:pt x="17" y="19"/>
                    </a:cubicBezTo>
                    <a:cubicBezTo>
                      <a:pt x="15" y="19"/>
                      <a:pt x="14" y="16"/>
                      <a:pt x="12" y="14"/>
                    </a:cubicBezTo>
                    <a:cubicBezTo>
                      <a:pt x="11" y="14"/>
                      <a:pt x="9" y="15"/>
                      <a:pt x="7" y="14"/>
                    </a:cubicBezTo>
                    <a:cubicBezTo>
                      <a:pt x="5" y="13"/>
                      <a:pt x="3" y="11"/>
                      <a:pt x="1" y="8"/>
                    </a:cubicBezTo>
                    <a:cubicBezTo>
                      <a:pt x="0" y="6"/>
                      <a:pt x="0" y="4"/>
                      <a:pt x="1" y="3"/>
                    </a:cubicBezTo>
                    <a:cubicBezTo>
                      <a:pt x="2" y="2"/>
                      <a:pt x="3" y="3"/>
                      <a:pt x="4" y="3"/>
                    </a:cubicBezTo>
                    <a:cubicBezTo>
                      <a:pt x="5" y="2"/>
                      <a:pt x="6" y="0"/>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8" name="Freeform 3151"/>
              <p:cNvSpPr>
                <a:spLocks noChangeAspect="1"/>
              </p:cNvSpPr>
              <p:nvPr/>
            </p:nvSpPr>
            <p:spPr bwMode="auto">
              <a:xfrm>
                <a:off x="3555" y="1064"/>
                <a:ext cx="185" cy="103"/>
              </a:xfrm>
              <a:custGeom>
                <a:avLst/>
                <a:gdLst>
                  <a:gd name="T0" fmla="*/ 184 w 154"/>
                  <a:gd name="T1" fmla="*/ 16 h 86"/>
                  <a:gd name="T2" fmla="*/ 171 w 154"/>
                  <a:gd name="T3" fmla="*/ 25 h 86"/>
                  <a:gd name="T4" fmla="*/ 127 w 154"/>
                  <a:gd name="T5" fmla="*/ 38 h 86"/>
                  <a:gd name="T6" fmla="*/ 120 w 154"/>
                  <a:gd name="T7" fmla="*/ 37 h 86"/>
                  <a:gd name="T8" fmla="*/ 112 w 154"/>
                  <a:gd name="T9" fmla="*/ 43 h 86"/>
                  <a:gd name="T10" fmla="*/ 105 w 154"/>
                  <a:gd name="T11" fmla="*/ 47 h 86"/>
                  <a:gd name="T12" fmla="*/ 95 w 154"/>
                  <a:gd name="T13" fmla="*/ 55 h 86"/>
                  <a:gd name="T14" fmla="*/ 83 w 154"/>
                  <a:gd name="T15" fmla="*/ 55 h 86"/>
                  <a:gd name="T16" fmla="*/ 83 w 154"/>
                  <a:gd name="T17" fmla="*/ 61 h 86"/>
                  <a:gd name="T18" fmla="*/ 73 w 154"/>
                  <a:gd name="T19" fmla="*/ 66 h 86"/>
                  <a:gd name="T20" fmla="*/ 65 w 154"/>
                  <a:gd name="T21" fmla="*/ 66 h 86"/>
                  <a:gd name="T22" fmla="*/ 61 w 154"/>
                  <a:gd name="T23" fmla="*/ 77 h 86"/>
                  <a:gd name="T24" fmla="*/ 56 w 154"/>
                  <a:gd name="T25" fmla="*/ 85 h 86"/>
                  <a:gd name="T26" fmla="*/ 50 w 154"/>
                  <a:gd name="T27" fmla="*/ 81 h 86"/>
                  <a:gd name="T28" fmla="*/ 50 w 154"/>
                  <a:gd name="T29" fmla="*/ 85 h 86"/>
                  <a:gd name="T30" fmla="*/ 54 w 154"/>
                  <a:gd name="T31" fmla="*/ 92 h 86"/>
                  <a:gd name="T32" fmla="*/ 46 w 154"/>
                  <a:gd name="T33" fmla="*/ 91 h 86"/>
                  <a:gd name="T34" fmla="*/ 49 w 154"/>
                  <a:gd name="T35" fmla="*/ 97 h 86"/>
                  <a:gd name="T36" fmla="*/ 38 w 154"/>
                  <a:gd name="T37" fmla="*/ 103 h 86"/>
                  <a:gd name="T38" fmla="*/ 26 w 154"/>
                  <a:gd name="T39" fmla="*/ 98 h 86"/>
                  <a:gd name="T40" fmla="*/ 12 w 154"/>
                  <a:gd name="T41" fmla="*/ 98 h 86"/>
                  <a:gd name="T42" fmla="*/ 7 w 154"/>
                  <a:gd name="T43" fmla="*/ 98 h 86"/>
                  <a:gd name="T44" fmla="*/ 13 w 154"/>
                  <a:gd name="T45" fmla="*/ 93 h 86"/>
                  <a:gd name="T46" fmla="*/ 1 w 154"/>
                  <a:gd name="T47" fmla="*/ 95 h 86"/>
                  <a:gd name="T48" fmla="*/ 10 w 154"/>
                  <a:gd name="T49" fmla="*/ 86 h 86"/>
                  <a:gd name="T50" fmla="*/ 17 w 154"/>
                  <a:gd name="T51" fmla="*/ 80 h 86"/>
                  <a:gd name="T52" fmla="*/ 24 w 154"/>
                  <a:gd name="T53" fmla="*/ 83 h 86"/>
                  <a:gd name="T54" fmla="*/ 18 w 154"/>
                  <a:gd name="T55" fmla="*/ 77 h 86"/>
                  <a:gd name="T56" fmla="*/ 31 w 154"/>
                  <a:gd name="T57" fmla="*/ 73 h 86"/>
                  <a:gd name="T58" fmla="*/ 20 w 154"/>
                  <a:gd name="T59" fmla="*/ 69 h 86"/>
                  <a:gd name="T60" fmla="*/ 31 w 154"/>
                  <a:gd name="T61" fmla="*/ 66 h 86"/>
                  <a:gd name="T62" fmla="*/ 25 w 154"/>
                  <a:gd name="T63" fmla="*/ 63 h 86"/>
                  <a:gd name="T64" fmla="*/ 25 w 154"/>
                  <a:gd name="T65" fmla="*/ 60 h 86"/>
                  <a:gd name="T66" fmla="*/ 18 w 154"/>
                  <a:gd name="T67" fmla="*/ 53 h 86"/>
                  <a:gd name="T68" fmla="*/ 22 w 154"/>
                  <a:gd name="T69" fmla="*/ 53 h 86"/>
                  <a:gd name="T70" fmla="*/ 25 w 154"/>
                  <a:gd name="T71" fmla="*/ 56 h 86"/>
                  <a:gd name="T72" fmla="*/ 35 w 154"/>
                  <a:gd name="T73" fmla="*/ 53 h 86"/>
                  <a:gd name="T74" fmla="*/ 46 w 154"/>
                  <a:gd name="T75" fmla="*/ 53 h 86"/>
                  <a:gd name="T76" fmla="*/ 48 w 154"/>
                  <a:gd name="T77" fmla="*/ 46 h 86"/>
                  <a:gd name="T78" fmla="*/ 48 w 154"/>
                  <a:gd name="T79" fmla="*/ 40 h 86"/>
                  <a:gd name="T80" fmla="*/ 58 w 154"/>
                  <a:gd name="T81" fmla="*/ 41 h 86"/>
                  <a:gd name="T82" fmla="*/ 61 w 154"/>
                  <a:gd name="T83" fmla="*/ 35 h 86"/>
                  <a:gd name="T84" fmla="*/ 73 w 154"/>
                  <a:gd name="T85" fmla="*/ 31 h 86"/>
                  <a:gd name="T86" fmla="*/ 77 w 154"/>
                  <a:gd name="T87" fmla="*/ 29 h 86"/>
                  <a:gd name="T88" fmla="*/ 82 w 154"/>
                  <a:gd name="T89" fmla="*/ 30 h 86"/>
                  <a:gd name="T90" fmla="*/ 83 w 154"/>
                  <a:gd name="T91" fmla="*/ 25 h 86"/>
                  <a:gd name="T92" fmla="*/ 102 w 154"/>
                  <a:gd name="T93" fmla="*/ 25 h 86"/>
                  <a:gd name="T94" fmla="*/ 105 w 154"/>
                  <a:gd name="T95" fmla="*/ 28 h 86"/>
                  <a:gd name="T96" fmla="*/ 109 w 154"/>
                  <a:gd name="T97" fmla="*/ 24 h 86"/>
                  <a:gd name="T98" fmla="*/ 120 w 154"/>
                  <a:gd name="T99" fmla="*/ 23 h 86"/>
                  <a:gd name="T100" fmla="*/ 131 w 154"/>
                  <a:gd name="T101" fmla="*/ 23 h 86"/>
                  <a:gd name="T102" fmla="*/ 135 w 154"/>
                  <a:gd name="T103" fmla="*/ 17 h 86"/>
                  <a:gd name="T104" fmla="*/ 144 w 154"/>
                  <a:gd name="T105" fmla="*/ 14 h 86"/>
                  <a:gd name="T106" fmla="*/ 145 w 154"/>
                  <a:gd name="T107" fmla="*/ 8 h 86"/>
                  <a:gd name="T108" fmla="*/ 166 w 154"/>
                  <a:gd name="T109" fmla="*/ 1 h 86"/>
                  <a:gd name="T110" fmla="*/ 175 w 154"/>
                  <a:gd name="T111" fmla="*/ 5 h 86"/>
                  <a:gd name="T112" fmla="*/ 181 w 154"/>
                  <a:gd name="T113" fmla="*/ 6 h 86"/>
                  <a:gd name="T114" fmla="*/ 185 w 154"/>
                  <a:gd name="T115" fmla="*/ 12 h 86"/>
                  <a:gd name="T116" fmla="*/ 184 w 154"/>
                  <a:gd name="T117" fmla="*/ 16 h 8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4"/>
                  <a:gd name="T178" fmla="*/ 0 h 86"/>
                  <a:gd name="T179" fmla="*/ 154 w 154"/>
                  <a:gd name="T180" fmla="*/ 86 h 8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4" h="86">
                    <a:moveTo>
                      <a:pt x="153" y="13"/>
                    </a:moveTo>
                    <a:cubicBezTo>
                      <a:pt x="149" y="16"/>
                      <a:pt x="146" y="19"/>
                      <a:pt x="142" y="21"/>
                    </a:cubicBezTo>
                    <a:cubicBezTo>
                      <a:pt x="130" y="25"/>
                      <a:pt x="118" y="29"/>
                      <a:pt x="106" y="32"/>
                    </a:cubicBezTo>
                    <a:cubicBezTo>
                      <a:pt x="104" y="32"/>
                      <a:pt x="102" y="30"/>
                      <a:pt x="100" y="31"/>
                    </a:cubicBezTo>
                    <a:cubicBezTo>
                      <a:pt x="97" y="32"/>
                      <a:pt x="96" y="35"/>
                      <a:pt x="93" y="36"/>
                    </a:cubicBezTo>
                    <a:cubicBezTo>
                      <a:pt x="91" y="38"/>
                      <a:pt x="89" y="38"/>
                      <a:pt x="87" y="39"/>
                    </a:cubicBezTo>
                    <a:cubicBezTo>
                      <a:pt x="84" y="41"/>
                      <a:pt x="83" y="45"/>
                      <a:pt x="79" y="46"/>
                    </a:cubicBezTo>
                    <a:cubicBezTo>
                      <a:pt x="76" y="48"/>
                      <a:pt x="72" y="45"/>
                      <a:pt x="69" y="46"/>
                    </a:cubicBezTo>
                    <a:cubicBezTo>
                      <a:pt x="68" y="47"/>
                      <a:pt x="70" y="50"/>
                      <a:pt x="69" y="51"/>
                    </a:cubicBezTo>
                    <a:cubicBezTo>
                      <a:pt x="67" y="53"/>
                      <a:pt x="64" y="54"/>
                      <a:pt x="61" y="55"/>
                    </a:cubicBezTo>
                    <a:cubicBezTo>
                      <a:pt x="59" y="55"/>
                      <a:pt x="56" y="54"/>
                      <a:pt x="54" y="55"/>
                    </a:cubicBezTo>
                    <a:cubicBezTo>
                      <a:pt x="52" y="57"/>
                      <a:pt x="52" y="61"/>
                      <a:pt x="51" y="64"/>
                    </a:cubicBezTo>
                    <a:cubicBezTo>
                      <a:pt x="50" y="66"/>
                      <a:pt x="50" y="70"/>
                      <a:pt x="47" y="71"/>
                    </a:cubicBezTo>
                    <a:cubicBezTo>
                      <a:pt x="46" y="72"/>
                      <a:pt x="44" y="68"/>
                      <a:pt x="42" y="68"/>
                    </a:cubicBezTo>
                    <a:cubicBezTo>
                      <a:pt x="41" y="68"/>
                      <a:pt x="42" y="70"/>
                      <a:pt x="42" y="71"/>
                    </a:cubicBezTo>
                    <a:cubicBezTo>
                      <a:pt x="43" y="73"/>
                      <a:pt x="47" y="76"/>
                      <a:pt x="45" y="77"/>
                    </a:cubicBezTo>
                    <a:cubicBezTo>
                      <a:pt x="44" y="79"/>
                      <a:pt x="40" y="74"/>
                      <a:pt x="38" y="76"/>
                    </a:cubicBezTo>
                    <a:cubicBezTo>
                      <a:pt x="36" y="77"/>
                      <a:pt x="42" y="79"/>
                      <a:pt x="41" y="81"/>
                    </a:cubicBezTo>
                    <a:cubicBezTo>
                      <a:pt x="39" y="84"/>
                      <a:pt x="36" y="85"/>
                      <a:pt x="32" y="86"/>
                    </a:cubicBezTo>
                    <a:cubicBezTo>
                      <a:pt x="29" y="86"/>
                      <a:pt x="26" y="83"/>
                      <a:pt x="22" y="82"/>
                    </a:cubicBezTo>
                    <a:cubicBezTo>
                      <a:pt x="18" y="82"/>
                      <a:pt x="14" y="82"/>
                      <a:pt x="10" y="82"/>
                    </a:cubicBezTo>
                    <a:cubicBezTo>
                      <a:pt x="9" y="82"/>
                      <a:pt x="6" y="83"/>
                      <a:pt x="6" y="82"/>
                    </a:cubicBezTo>
                    <a:cubicBezTo>
                      <a:pt x="7" y="80"/>
                      <a:pt x="13" y="79"/>
                      <a:pt x="11" y="78"/>
                    </a:cubicBezTo>
                    <a:cubicBezTo>
                      <a:pt x="8" y="76"/>
                      <a:pt x="3" y="81"/>
                      <a:pt x="1" y="79"/>
                    </a:cubicBezTo>
                    <a:cubicBezTo>
                      <a:pt x="0" y="76"/>
                      <a:pt x="6" y="74"/>
                      <a:pt x="8" y="72"/>
                    </a:cubicBezTo>
                    <a:cubicBezTo>
                      <a:pt x="10" y="70"/>
                      <a:pt x="11" y="68"/>
                      <a:pt x="14" y="67"/>
                    </a:cubicBezTo>
                    <a:cubicBezTo>
                      <a:pt x="16" y="67"/>
                      <a:pt x="19" y="71"/>
                      <a:pt x="20" y="69"/>
                    </a:cubicBezTo>
                    <a:cubicBezTo>
                      <a:pt x="20" y="67"/>
                      <a:pt x="14" y="66"/>
                      <a:pt x="15" y="64"/>
                    </a:cubicBezTo>
                    <a:cubicBezTo>
                      <a:pt x="18" y="61"/>
                      <a:pt x="24" y="64"/>
                      <a:pt x="26" y="61"/>
                    </a:cubicBezTo>
                    <a:cubicBezTo>
                      <a:pt x="27" y="58"/>
                      <a:pt x="17" y="61"/>
                      <a:pt x="17" y="58"/>
                    </a:cubicBezTo>
                    <a:cubicBezTo>
                      <a:pt x="17" y="55"/>
                      <a:pt x="24" y="57"/>
                      <a:pt x="26" y="55"/>
                    </a:cubicBezTo>
                    <a:cubicBezTo>
                      <a:pt x="27" y="54"/>
                      <a:pt x="22" y="54"/>
                      <a:pt x="21" y="53"/>
                    </a:cubicBezTo>
                    <a:cubicBezTo>
                      <a:pt x="20" y="52"/>
                      <a:pt x="21" y="51"/>
                      <a:pt x="21" y="50"/>
                    </a:cubicBezTo>
                    <a:cubicBezTo>
                      <a:pt x="19" y="47"/>
                      <a:pt x="16" y="46"/>
                      <a:pt x="15" y="44"/>
                    </a:cubicBezTo>
                    <a:cubicBezTo>
                      <a:pt x="15" y="43"/>
                      <a:pt x="17" y="44"/>
                      <a:pt x="18" y="44"/>
                    </a:cubicBezTo>
                    <a:cubicBezTo>
                      <a:pt x="19" y="45"/>
                      <a:pt x="20" y="47"/>
                      <a:pt x="21" y="47"/>
                    </a:cubicBezTo>
                    <a:cubicBezTo>
                      <a:pt x="24" y="47"/>
                      <a:pt x="26" y="44"/>
                      <a:pt x="29" y="44"/>
                    </a:cubicBezTo>
                    <a:cubicBezTo>
                      <a:pt x="32" y="43"/>
                      <a:pt x="35" y="45"/>
                      <a:pt x="38" y="44"/>
                    </a:cubicBezTo>
                    <a:cubicBezTo>
                      <a:pt x="39" y="43"/>
                      <a:pt x="39" y="40"/>
                      <a:pt x="40" y="38"/>
                    </a:cubicBezTo>
                    <a:cubicBezTo>
                      <a:pt x="40" y="36"/>
                      <a:pt x="39" y="34"/>
                      <a:pt x="40" y="33"/>
                    </a:cubicBezTo>
                    <a:cubicBezTo>
                      <a:pt x="43" y="32"/>
                      <a:pt x="46" y="35"/>
                      <a:pt x="48" y="34"/>
                    </a:cubicBezTo>
                    <a:cubicBezTo>
                      <a:pt x="50" y="33"/>
                      <a:pt x="49" y="30"/>
                      <a:pt x="51" y="29"/>
                    </a:cubicBezTo>
                    <a:cubicBezTo>
                      <a:pt x="54" y="28"/>
                      <a:pt x="58" y="28"/>
                      <a:pt x="61" y="26"/>
                    </a:cubicBezTo>
                    <a:cubicBezTo>
                      <a:pt x="62" y="26"/>
                      <a:pt x="62" y="24"/>
                      <a:pt x="64" y="24"/>
                    </a:cubicBezTo>
                    <a:cubicBezTo>
                      <a:pt x="65" y="23"/>
                      <a:pt x="67" y="26"/>
                      <a:pt x="68" y="25"/>
                    </a:cubicBezTo>
                    <a:cubicBezTo>
                      <a:pt x="69" y="24"/>
                      <a:pt x="67" y="21"/>
                      <a:pt x="69" y="21"/>
                    </a:cubicBezTo>
                    <a:cubicBezTo>
                      <a:pt x="74" y="19"/>
                      <a:pt x="80" y="20"/>
                      <a:pt x="85" y="21"/>
                    </a:cubicBezTo>
                    <a:cubicBezTo>
                      <a:pt x="86" y="21"/>
                      <a:pt x="86" y="23"/>
                      <a:pt x="87" y="23"/>
                    </a:cubicBezTo>
                    <a:cubicBezTo>
                      <a:pt x="89" y="23"/>
                      <a:pt x="89" y="21"/>
                      <a:pt x="91" y="20"/>
                    </a:cubicBezTo>
                    <a:cubicBezTo>
                      <a:pt x="94" y="19"/>
                      <a:pt x="97" y="19"/>
                      <a:pt x="100" y="19"/>
                    </a:cubicBezTo>
                    <a:cubicBezTo>
                      <a:pt x="103" y="19"/>
                      <a:pt x="106" y="20"/>
                      <a:pt x="109" y="19"/>
                    </a:cubicBezTo>
                    <a:cubicBezTo>
                      <a:pt x="111" y="18"/>
                      <a:pt x="110" y="15"/>
                      <a:pt x="112" y="14"/>
                    </a:cubicBezTo>
                    <a:cubicBezTo>
                      <a:pt x="114" y="13"/>
                      <a:pt x="118" y="13"/>
                      <a:pt x="120" y="12"/>
                    </a:cubicBezTo>
                    <a:cubicBezTo>
                      <a:pt x="121" y="11"/>
                      <a:pt x="120" y="8"/>
                      <a:pt x="121" y="7"/>
                    </a:cubicBezTo>
                    <a:cubicBezTo>
                      <a:pt x="126" y="4"/>
                      <a:pt x="132" y="2"/>
                      <a:pt x="138" y="1"/>
                    </a:cubicBezTo>
                    <a:cubicBezTo>
                      <a:pt x="140" y="0"/>
                      <a:pt x="143" y="3"/>
                      <a:pt x="146" y="4"/>
                    </a:cubicBezTo>
                    <a:cubicBezTo>
                      <a:pt x="147" y="4"/>
                      <a:pt x="149" y="4"/>
                      <a:pt x="151" y="5"/>
                    </a:cubicBezTo>
                    <a:cubicBezTo>
                      <a:pt x="152" y="6"/>
                      <a:pt x="153" y="8"/>
                      <a:pt x="154" y="10"/>
                    </a:cubicBezTo>
                    <a:cubicBezTo>
                      <a:pt x="154" y="11"/>
                      <a:pt x="154" y="12"/>
                      <a:pt x="153" y="1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49" name="Freeform 3152"/>
              <p:cNvSpPr>
                <a:spLocks noChangeAspect="1"/>
              </p:cNvSpPr>
              <p:nvPr/>
            </p:nvSpPr>
            <p:spPr bwMode="auto">
              <a:xfrm>
                <a:off x="3535" y="1165"/>
                <a:ext cx="79" cy="77"/>
              </a:xfrm>
              <a:custGeom>
                <a:avLst/>
                <a:gdLst>
                  <a:gd name="T0" fmla="*/ 59 w 66"/>
                  <a:gd name="T1" fmla="*/ 7 h 64"/>
                  <a:gd name="T2" fmla="*/ 54 w 66"/>
                  <a:gd name="T3" fmla="*/ 11 h 64"/>
                  <a:gd name="T4" fmla="*/ 55 w 66"/>
                  <a:gd name="T5" fmla="*/ 13 h 64"/>
                  <a:gd name="T6" fmla="*/ 48 w 66"/>
                  <a:gd name="T7" fmla="*/ 13 h 64"/>
                  <a:gd name="T8" fmla="*/ 51 w 66"/>
                  <a:gd name="T9" fmla="*/ 18 h 64"/>
                  <a:gd name="T10" fmla="*/ 51 w 66"/>
                  <a:gd name="T11" fmla="*/ 30 h 64"/>
                  <a:gd name="T12" fmla="*/ 53 w 66"/>
                  <a:gd name="T13" fmla="*/ 48 h 64"/>
                  <a:gd name="T14" fmla="*/ 75 w 66"/>
                  <a:gd name="T15" fmla="*/ 67 h 64"/>
                  <a:gd name="T16" fmla="*/ 79 w 66"/>
                  <a:gd name="T17" fmla="*/ 72 h 64"/>
                  <a:gd name="T18" fmla="*/ 74 w 66"/>
                  <a:gd name="T19" fmla="*/ 75 h 64"/>
                  <a:gd name="T20" fmla="*/ 67 w 66"/>
                  <a:gd name="T21" fmla="*/ 71 h 64"/>
                  <a:gd name="T22" fmla="*/ 65 w 66"/>
                  <a:gd name="T23" fmla="*/ 75 h 64"/>
                  <a:gd name="T24" fmla="*/ 56 w 66"/>
                  <a:gd name="T25" fmla="*/ 75 h 64"/>
                  <a:gd name="T26" fmla="*/ 51 w 66"/>
                  <a:gd name="T27" fmla="*/ 69 h 64"/>
                  <a:gd name="T28" fmla="*/ 48 w 66"/>
                  <a:gd name="T29" fmla="*/ 69 h 64"/>
                  <a:gd name="T30" fmla="*/ 53 w 66"/>
                  <a:gd name="T31" fmla="*/ 75 h 64"/>
                  <a:gd name="T32" fmla="*/ 48 w 66"/>
                  <a:gd name="T33" fmla="*/ 76 h 64"/>
                  <a:gd name="T34" fmla="*/ 43 w 66"/>
                  <a:gd name="T35" fmla="*/ 71 h 64"/>
                  <a:gd name="T36" fmla="*/ 29 w 66"/>
                  <a:gd name="T37" fmla="*/ 71 h 64"/>
                  <a:gd name="T38" fmla="*/ 31 w 66"/>
                  <a:gd name="T39" fmla="*/ 66 h 64"/>
                  <a:gd name="T40" fmla="*/ 30 w 66"/>
                  <a:gd name="T41" fmla="*/ 61 h 64"/>
                  <a:gd name="T42" fmla="*/ 36 w 66"/>
                  <a:gd name="T43" fmla="*/ 59 h 64"/>
                  <a:gd name="T44" fmla="*/ 30 w 66"/>
                  <a:gd name="T45" fmla="*/ 57 h 64"/>
                  <a:gd name="T46" fmla="*/ 25 w 66"/>
                  <a:gd name="T47" fmla="*/ 51 h 64"/>
                  <a:gd name="T48" fmla="*/ 18 w 66"/>
                  <a:gd name="T49" fmla="*/ 52 h 64"/>
                  <a:gd name="T50" fmla="*/ 14 w 66"/>
                  <a:gd name="T51" fmla="*/ 46 h 64"/>
                  <a:gd name="T52" fmla="*/ 10 w 66"/>
                  <a:gd name="T53" fmla="*/ 48 h 64"/>
                  <a:gd name="T54" fmla="*/ 2 w 66"/>
                  <a:gd name="T55" fmla="*/ 47 h 64"/>
                  <a:gd name="T56" fmla="*/ 1 w 66"/>
                  <a:gd name="T57" fmla="*/ 35 h 64"/>
                  <a:gd name="T58" fmla="*/ 7 w 66"/>
                  <a:gd name="T59" fmla="*/ 35 h 64"/>
                  <a:gd name="T60" fmla="*/ 10 w 66"/>
                  <a:gd name="T61" fmla="*/ 37 h 64"/>
                  <a:gd name="T62" fmla="*/ 12 w 66"/>
                  <a:gd name="T63" fmla="*/ 25 h 64"/>
                  <a:gd name="T64" fmla="*/ 13 w 66"/>
                  <a:gd name="T65" fmla="*/ 16 h 64"/>
                  <a:gd name="T66" fmla="*/ 19 w 66"/>
                  <a:gd name="T67" fmla="*/ 6 h 64"/>
                  <a:gd name="T68" fmla="*/ 24 w 66"/>
                  <a:gd name="T69" fmla="*/ 2 h 64"/>
                  <a:gd name="T70" fmla="*/ 36 w 66"/>
                  <a:gd name="T71" fmla="*/ 0 h 64"/>
                  <a:gd name="T72" fmla="*/ 47 w 66"/>
                  <a:gd name="T73" fmla="*/ 2 h 64"/>
                  <a:gd name="T74" fmla="*/ 59 w 66"/>
                  <a:gd name="T75" fmla="*/ 7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64"/>
                  <a:gd name="T116" fmla="*/ 66 w 66"/>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64">
                    <a:moveTo>
                      <a:pt x="49" y="6"/>
                    </a:moveTo>
                    <a:cubicBezTo>
                      <a:pt x="50" y="7"/>
                      <a:pt x="46" y="7"/>
                      <a:pt x="45" y="9"/>
                    </a:cubicBezTo>
                    <a:cubicBezTo>
                      <a:pt x="45" y="9"/>
                      <a:pt x="46" y="11"/>
                      <a:pt x="46" y="11"/>
                    </a:cubicBezTo>
                    <a:cubicBezTo>
                      <a:pt x="44" y="12"/>
                      <a:pt x="41" y="9"/>
                      <a:pt x="40" y="11"/>
                    </a:cubicBezTo>
                    <a:cubicBezTo>
                      <a:pt x="39" y="12"/>
                      <a:pt x="43" y="13"/>
                      <a:pt x="43" y="15"/>
                    </a:cubicBezTo>
                    <a:cubicBezTo>
                      <a:pt x="44" y="18"/>
                      <a:pt x="42" y="22"/>
                      <a:pt x="43" y="25"/>
                    </a:cubicBezTo>
                    <a:cubicBezTo>
                      <a:pt x="43" y="30"/>
                      <a:pt x="41" y="36"/>
                      <a:pt x="44" y="40"/>
                    </a:cubicBezTo>
                    <a:cubicBezTo>
                      <a:pt x="49" y="47"/>
                      <a:pt x="57" y="51"/>
                      <a:pt x="63" y="56"/>
                    </a:cubicBezTo>
                    <a:cubicBezTo>
                      <a:pt x="64" y="57"/>
                      <a:pt x="66" y="58"/>
                      <a:pt x="66" y="60"/>
                    </a:cubicBezTo>
                    <a:cubicBezTo>
                      <a:pt x="66" y="62"/>
                      <a:pt x="64" y="63"/>
                      <a:pt x="62" y="62"/>
                    </a:cubicBezTo>
                    <a:cubicBezTo>
                      <a:pt x="60" y="62"/>
                      <a:pt x="58" y="59"/>
                      <a:pt x="56" y="59"/>
                    </a:cubicBezTo>
                    <a:cubicBezTo>
                      <a:pt x="55" y="59"/>
                      <a:pt x="55" y="62"/>
                      <a:pt x="54" y="62"/>
                    </a:cubicBezTo>
                    <a:cubicBezTo>
                      <a:pt x="52" y="63"/>
                      <a:pt x="49" y="63"/>
                      <a:pt x="47" y="62"/>
                    </a:cubicBezTo>
                    <a:cubicBezTo>
                      <a:pt x="46" y="61"/>
                      <a:pt x="45" y="58"/>
                      <a:pt x="43" y="57"/>
                    </a:cubicBezTo>
                    <a:cubicBezTo>
                      <a:pt x="42" y="56"/>
                      <a:pt x="40" y="56"/>
                      <a:pt x="40" y="57"/>
                    </a:cubicBezTo>
                    <a:cubicBezTo>
                      <a:pt x="40" y="59"/>
                      <a:pt x="44" y="60"/>
                      <a:pt x="44" y="62"/>
                    </a:cubicBezTo>
                    <a:cubicBezTo>
                      <a:pt x="44" y="64"/>
                      <a:pt x="41" y="64"/>
                      <a:pt x="40" y="63"/>
                    </a:cubicBezTo>
                    <a:cubicBezTo>
                      <a:pt x="38" y="63"/>
                      <a:pt x="38" y="59"/>
                      <a:pt x="36" y="59"/>
                    </a:cubicBezTo>
                    <a:cubicBezTo>
                      <a:pt x="32" y="57"/>
                      <a:pt x="28" y="60"/>
                      <a:pt x="24" y="59"/>
                    </a:cubicBezTo>
                    <a:cubicBezTo>
                      <a:pt x="23" y="58"/>
                      <a:pt x="26" y="56"/>
                      <a:pt x="26" y="55"/>
                    </a:cubicBezTo>
                    <a:cubicBezTo>
                      <a:pt x="26" y="54"/>
                      <a:pt x="24" y="52"/>
                      <a:pt x="25" y="51"/>
                    </a:cubicBezTo>
                    <a:cubicBezTo>
                      <a:pt x="26" y="49"/>
                      <a:pt x="30" y="51"/>
                      <a:pt x="30" y="49"/>
                    </a:cubicBezTo>
                    <a:cubicBezTo>
                      <a:pt x="30" y="47"/>
                      <a:pt x="26" y="48"/>
                      <a:pt x="25" y="47"/>
                    </a:cubicBezTo>
                    <a:cubicBezTo>
                      <a:pt x="24" y="45"/>
                      <a:pt x="23" y="42"/>
                      <a:pt x="21" y="42"/>
                    </a:cubicBezTo>
                    <a:cubicBezTo>
                      <a:pt x="20" y="41"/>
                      <a:pt x="17" y="43"/>
                      <a:pt x="15" y="43"/>
                    </a:cubicBezTo>
                    <a:cubicBezTo>
                      <a:pt x="14" y="42"/>
                      <a:pt x="14" y="39"/>
                      <a:pt x="12" y="38"/>
                    </a:cubicBezTo>
                    <a:cubicBezTo>
                      <a:pt x="11" y="38"/>
                      <a:pt x="9" y="39"/>
                      <a:pt x="8" y="40"/>
                    </a:cubicBezTo>
                    <a:cubicBezTo>
                      <a:pt x="6" y="40"/>
                      <a:pt x="3" y="41"/>
                      <a:pt x="2" y="39"/>
                    </a:cubicBezTo>
                    <a:cubicBezTo>
                      <a:pt x="0" y="36"/>
                      <a:pt x="0" y="32"/>
                      <a:pt x="1" y="29"/>
                    </a:cubicBezTo>
                    <a:cubicBezTo>
                      <a:pt x="2" y="27"/>
                      <a:pt x="5" y="28"/>
                      <a:pt x="6" y="29"/>
                    </a:cubicBezTo>
                    <a:cubicBezTo>
                      <a:pt x="7" y="29"/>
                      <a:pt x="7" y="32"/>
                      <a:pt x="8" y="31"/>
                    </a:cubicBezTo>
                    <a:cubicBezTo>
                      <a:pt x="9" y="28"/>
                      <a:pt x="9" y="24"/>
                      <a:pt x="10" y="21"/>
                    </a:cubicBezTo>
                    <a:cubicBezTo>
                      <a:pt x="10" y="19"/>
                      <a:pt x="10" y="16"/>
                      <a:pt x="11" y="13"/>
                    </a:cubicBezTo>
                    <a:cubicBezTo>
                      <a:pt x="12" y="10"/>
                      <a:pt x="14" y="8"/>
                      <a:pt x="16" y="5"/>
                    </a:cubicBezTo>
                    <a:cubicBezTo>
                      <a:pt x="17" y="4"/>
                      <a:pt x="18" y="2"/>
                      <a:pt x="20" y="2"/>
                    </a:cubicBezTo>
                    <a:cubicBezTo>
                      <a:pt x="23" y="1"/>
                      <a:pt x="26" y="0"/>
                      <a:pt x="30" y="0"/>
                    </a:cubicBezTo>
                    <a:cubicBezTo>
                      <a:pt x="33" y="0"/>
                      <a:pt x="36" y="1"/>
                      <a:pt x="39" y="2"/>
                    </a:cubicBezTo>
                    <a:cubicBezTo>
                      <a:pt x="43" y="3"/>
                      <a:pt x="47" y="3"/>
                      <a:pt x="49"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0" name="Freeform 3153"/>
              <p:cNvSpPr>
                <a:spLocks noChangeAspect="1"/>
              </p:cNvSpPr>
              <p:nvPr/>
            </p:nvSpPr>
            <p:spPr bwMode="auto">
              <a:xfrm>
                <a:off x="3547" y="1218"/>
                <a:ext cx="11" cy="13"/>
              </a:xfrm>
              <a:custGeom>
                <a:avLst/>
                <a:gdLst>
                  <a:gd name="T0" fmla="*/ 2 w 9"/>
                  <a:gd name="T1" fmla="*/ 1 h 11"/>
                  <a:gd name="T2" fmla="*/ 1 w 9"/>
                  <a:gd name="T3" fmla="*/ 2 h 11"/>
                  <a:gd name="T4" fmla="*/ 10 w 9"/>
                  <a:gd name="T5" fmla="*/ 12 h 11"/>
                  <a:gd name="T6" fmla="*/ 11 w 9"/>
                  <a:gd name="T7" fmla="*/ 8 h 11"/>
                  <a:gd name="T8" fmla="*/ 7 w 9"/>
                  <a:gd name="T9" fmla="*/ 4 h 11"/>
                  <a:gd name="T10" fmla="*/ 2 w 9"/>
                  <a:gd name="T11" fmla="*/ 1 h 11"/>
                  <a:gd name="T12" fmla="*/ 0 60000 65536"/>
                  <a:gd name="T13" fmla="*/ 0 60000 65536"/>
                  <a:gd name="T14" fmla="*/ 0 60000 65536"/>
                  <a:gd name="T15" fmla="*/ 0 60000 65536"/>
                  <a:gd name="T16" fmla="*/ 0 60000 65536"/>
                  <a:gd name="T17" fmla="*/ 0 60000 65536"/>
                  <a:gd name="T18" fmla="*/ 0 w 9"/>
                  <a:gd name="T19" fmla="*/ 0 h 11"/>
                  <a:gd name="T20" fmla="*/ 9 w 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9" h="11">
                    <a:moveTo>
                      <a:pt x="2" y="1"/>
                    </a:moveTo>
                    <a:cubicBezTo>
                      <a:pt x="1" y="0"/>
                      <a:pt x="0" y="2"/>
                      <a:pt x="1" y="2"/>
                    </a:cubicBezTo>
                    <a:cubicBezTo>
                      <a:pt x="3" y="5"/>
                      <a:pt x="5" y="8"/>
                      <a:pt x="8" y="10"/>
                    </a:cubicBezTo>
                    <a:cubicBezTo>
                      <a:pt x="9" y="11"/>
                      <a:pt x="9" y="8"/>
                      <a:pt x="9" y="7"/>
                    </a:cubicBezTo>
                    <a:cubicBezTo>
                      <a:pt x="8" y="6"/>
                      <a:pt x="7" y="4"/>
                      <a:pt x="6" y="3"/>
                    </a:cubicBezTo>
                    <a:cubicBezTo>
                      <a:pt x="5" y="2"/>
                      <a:pt x="3"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1" name="Freeform 3154"/>
              <p:cNvSpPr>
                <a:spLocks noChangeAspect="1"/>
              </p:cNvSpPr>
              <p:nvPr/>
            </p:nvSpPr>
            <p:spPr bwMode="auto">
              <a:xfrm>
                <a:off x="828" y="1482"/>
                <a:ext cx="10" cy="8"/>
              </a:xfrm>
              <a:custGeom>
                <a:avLst/>
                <a:gdLst>
                  <a:gd name="T0" fmla="*/ 6 w 8"/>
                  <a:gd name="T1" fmla="*/ 6 h 7"/>
                  <a:gd name="T2" fmla="*/ 1 w 8"/>
                  <a:gd name="T3" fmla="*/ 7 h 7"/>
                  <a:gd name="T4" fmla="*/ 3 w 8"/>
                  <a:gd name="T5" fmla="*/ 3 h 7"/>
                  <a:gd name="T6" fmla="*/ 9 w 8"/>
                  <a:gd name="T7" fmla="*/ 1 h 7"/>
                  <a:gd name="T8" fmla="*/ 6 w 8"/>
                  <a:gd name="T9" fmla="*/ 6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5" y="5"/>
                    </a:moveTo>
                    <a:cubicBezTo>
                      <a:pt x="4" y="6"/>
                      <a:pt x="2" y="7"/>
                      <a:pt x="1" y="6"/>
                    </a:cubicBezTo>
                    <a:cubicBezTo>
                      <a:pt x="0" y="5"/>
                      <a:pt x="1" y="4"/>
                      <a:pt x="2" y="3"/>
                    </a:cubicBezTo>
                    <a:cubicBezTo>
                      <a:pt x="4" y="2"/>
                      <a:pt x="6" y="0"/>
                      <a:pt x="7" y="1"/>
                    </a:cubicBezTo>
                    <a:cubicBezTo>
                      <a:pt x="8" y="2"/>
                      <a:pt x="6" y="4"/>
                      <a:pt x="5"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2" name="Freeform 3155"/>
              <p:cNvSpPr>
                <a:spLocks noChangeAspect="1"/>
              </p:cNvSpPr>
              <p:nvPr/>
            </p:nvSpPr>
            <p:spPr bwMode="auto">
              <a:xfrm>
                <a:off x="2629" y="1036"/>
                <a:ext cx="6" cy="9"/>
              </a:xfrm>
              <a:custGeom>
                <a:avLst/>
                <a:gdLst>
                  <a:gd name="T0" fmla="*/ 4 w 5"/>
                  <a:gd name="T1" fmla="*/ 6 h 7"/>
                  <a:gd name="T2" fmla="*/ 1 w 5"/>
                  <a:gd name="T3" fmla="*/ 9 h 7"/>
                  <a:gd name="T4" fmla="*/ 1 w 5"/>
                  <a:gd name="T5" fmla="*/ 4 h 7"/>
                  <a:gd name="T6" fmla="*/ 5 w 5"/>
                  <a:gd name="T7" fmla="*/ 1 h 7"/>
                  <a:gd name="T8" fmla="*/ 4 w 5"/>
                  <a:gd name="T9" fmla="*/ 6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3" y="5"/>
                    </a:moveTo>
                    <a:cubicBezTo>
                      <a:pt x="3" y="6"/>
                      <a:pt x="1" y="7"/>
                      <a:pt x="1" y="7"/>
                    </a:cubicBezTo>
                    <a:cubicBezTo>
                      <a:pt x="0" y="6"/>
                      <a:pt x="0" y="4"/>
                      <a:pt x="1" y="3"/>
                    </a:cubicBezTo>
                    <a:cubicBezTo>
                      <a:pt x="2" y="2"/>
                      <a:pt x="3" y="0"/>
                      <a:pt x="4" y="1"/>
                    </a:cubicBezTo>
                    <a:cubicBezTo>
                      <a:pt x="5" y="2"/>
                      <a:pt x="4" y="4"/>
                      <a:pt x="3"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3" name="Freeform 3156"/>
              <p:cNvSpPr>
                <a:spLocks noChangeAspect="1"/>
              </p:cNvSpPr>
              <p:nvPr/>
            </p:nvSpPr>
            <p:spPr bwMode="auto">
              <a:xfrm>
                <a:off x="2596" y="908"/>
                <a:ext cx="12" cy="11"/>
              </a:xfrm>
              <a:custGeom>
                <a:avLst/>
                <a:gdLst>
                  <a:gd name="T0" fmla="*/ 8 w 10"/>
                  <a:gd name="T1" fmla="*/ 5 h 9"/>
                  <a:gd name="T2" fmla="*/ 12 w 10"/>
                  <a:gd name="T3" fmla="*/ 11 h 9"/>
                  <a:gd name="T4" fmla="*/ 5 w 10"/>
                  <a:gd name="T5" fmla="*/ 7 h 9"/>
                  <a:gd name="T6" fmla="*/ 1 w 10"/>
                  <a:gd name="T7" fmla="*/ 0 h 9"/>
                  <a:gd name="T8" fmla="*/ 8 w 10"/>
                  <a:gd name="T9" fmla="*/ 5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7" y="4"/>
                    </a:moveTo>
                    <a:cubicBezTo>
                      <a:pt x="8" y="5"/>
                      <a:pt x="10" y="8"/>
                      <a:pt x="10" y="9"/>
                    </a:cubicBezTo>
                    <a:cubicBezTo>
                      <a:pt x="9" y="9"/>
                      <a:pt x="5" y="7"/>
                      <a:pt x="4" y="6"/>
                    </a:cubicBezTo>
                    <a:cubicBezTo>
                      <a:pt x="2" y="4"/>
                      <a:pt x="0" y="0"/>
                      <a:pt x="1" y="0"/>
                    </a:cubicBezTo>
                    <a:cubicBezTo>
                      <a:pt x="2" y="0"/>
                      <a:pt x="5" y="3"/>
                      <a:pt x="7"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4" name="Freeform 3157"/>
              <p:cNvSpPr>
                <a:spLocks noChangeAspect="1"/>
              </p:cNvSpPr>
              <p:nvPr/>
            </p:nvSpPr>
            <p:spPr bwMode="auto">
              <a:xfrm>
                <a:off x="1755" y="2309"/>
                <a:ext cx="6" cy="4"/>
              </a:xfrm>
              <a:custGeom>
                <a:avLst/>
                <a:gdLst>
                  <a:gd name="T0" fmla="*/ 5 w 5"/>
                  <a:gd name="T1" fmla="*/ 2 h 4"/>
                  <a:gd name="T2" fmla="*/ 6 w 5"/>
                  <a:gd name="T3" fmla="*/ 4 h 4"/>
                  <a:gd name="T4" fmla="*/ 2 w 5"/>
                  <a:gd name="T5" fmla="*/ 3 h 4"/>
                  <a:gd name="T6" fmla="*/ 1 w 5"/>
                  <a:gd name="T7" fmla="*/ 0 h 4"/>
                  <a:gd name="T8" fmla="*/ 5 w 5"/>
                  <a:gd name="T9" fmla="*/ 2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4" y="2"/>
                    </a:moveTo>
                    <a:cubicBezTo>
                      <a:pt x="4" y="2"/>
                      <a:pt x="5" y="3"/>
                      <a:pt x="5" y="4"/>
                    </a:cubicBezTo>
                    <a:cubicBezTo>
                      <a:pt x="4" y="4"/>
                      <a:pt x="3" y="3"/>
                      <a:pt x="2" y="3"/>
                    </a:cubicBezTo>
                    <a:cubicBezTo>
                      <a:pt x="1" y="2"/>
                      <a:pt x="0" y="1"/>
                      <a:pt x="1" y="0"/>
                    </a:cubicBezTo>
                    <a:cubicBezTo>
                      <a:pt x="2" y="0"/>
                      <a:pt x="3"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5" name="Freeform 3158"/>
              <p:cNvSpPr>
                <a:spLocks noChangeAspect="1"/>
              </p:cNvSpPr>
              <p:nvPr/>
            </p:nvSpPr>
            <p:spPr bwMode="auto">
              <a:xfrm>
                <a:off x="4051" y="1089"/>
                <a:ext cx="4" cy="8"/>
              </a:xfrm>
              <a:custGeom>
                <a:avLst/>
                <a:gdLst>
                  <a:gd name="T0" fmla="*/ 3 w 3"/>
                  <a:gd name="T1" fmla="*/ 5 h 7"/>
                  <a:gd name="T2" fmla="*/ 1 w 3"/>
                  <a:gd name="T3" fmla="*/ 8 h 7"/>
                  <a:gd name="T4" fmla="*/ 0 w 3"/>
                  <a:gd name="T5" fmla="*/ 5 h 7"/>
                  <a:gd name="T6" fmla="*/ 1 w 3"/>
                  <a:gd name="T7" fmla="*/ 1 h 7"/>
                  <a:gd name="T8" fmla="*/ 3 w 3"/>
                  <a:gd name="T9" fmla="*/ 5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2" y="4"/>
                    </a:moveTo>
                    <a:cubicBezTo>
                      <a:pt x="2" y="5"/>
                      <a:pt x="2" y="7"/>
                      <a:pt x="1" y="7"/>
                    </a:cubicBezTo>
                    <a:cubicBezTo>
                      <a:pt x="0" y="6"/>
                      <a:pt x="0" y="5"/>
                      <a:pt x="0" y="4"/>
                    </a:cubicBezTo>
                    <a:cubicBezTo>
                      <a:pt x="0" y="3"/>
                      <a:pt x="0" y="0"/>
                      <a:pt x="1" y="1"/>
                    </a:cubicBezTo>
                    <a:cubicBezTo>
                      <a:pt x="3" y="1"/>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6" name="Freeform 3159"/>
              <p:cNvSpPr>
                <a:spLocks noChangeAspect="1"/>
              </p:cNvSpPr>
              <p:nvPr/>
            </p:nvSpPr>
            <p:spPr bwMode="auto">
              <a:xfrm>
                <a:off x="3841" y="1159"/>
                <a:ext cx="6" cy="3"/>
              </a:xfrm>
              <a:custGeom>
                <a:avLst/>
                <a:gdLst>
                  <a:gd name="T0" fmla="*/ 2 w 5"/>
                  <a:gd name="T1" fmla="*/ 3 h 3"/>
                  <a:gd name="T2" fmla="*/ 1 w 5"/>
                  <a:gd name="T3" fmla="*/ 3 h 3"/>
                  <a:gd name="T4" fmla="*/ 2 w 5"/>
                  <a:gd name="T5" fmla="*/ 1 h 3"/>
                  <a:gd name="T6" fmla="*/ 6 w 5"/>
                  <a:gd name="T7" fmla="*/ 1 h 3"/>
                  <a:gd name="T8" fmla="*/ 2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3"/>
                    </a:moveTo>
                    <a:cubicBezTo>
                      <a:pt x="2" y="3"/>
                      <a:pt x="1" y="3"/>
                      <a:pt x="1" y="3"/>
                    </a:cubicBezTo>
                    <a:cubicBezTo>
                      <a:pt x="0" y="2"/>
                      <a:pt x="1" y="1"/>
                      <a:pt x="2" y="1"/>
                    </a:cubicBezTo>
                    <a:cubicBezTo>
                      <a:pt x="3" y="1"/>
                      <a:pt x="5" y="0"/>
                      <a:pt x="5" y="1"/>
                    </a:cubicBezTo>
                    <a:cubicBezTo>
                      <a:pt x="5"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7" name="Freeform 3160"/>
              <p:cNvSpPr>
                <a:spLocks noChangeAspect="1"/>
              </p:cNvSpPr>
              <p:nvPr/>
            </p:nvSpPr>
            <p:spPr bwMode="auto">
              <a:xfrm>
                <a:off x="4683" y="2555"/>
                <a:ext cx="4" cy="4"/>
              </a:xfrm>
              <a:custGeom>
                <a:avLst/>
                <a:gdLst>
                  <a:gd name="T0" fmla="*/ 2 w 4"/>
                  <a:gd name="T1" fmla="*/ 3 h 4"/>
                  <a:gd name="T2" fmla="*/ 0 w 4"/>
                  <a:gd name="T3" fmla="*/ 3 h 4"/>
                  <a:gd name="T4" fmla="*/ 1 w 4"/>
                  <a:gd name="T5" fmla="*/ 1 h 4"/>
                  <a:gd name="T6" fmla="*/ 3 w 4"/>
                  <a:gd name="T7" fmla="*/ 0 h 4"/>
                  <a:gd name="T8" fmla="*/ 2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3"/>
                      <a:pt x="0" y="4"/>
                      <a:pt x="0" y="3"/>
                    </a:cubicBezTo>
                    <a:cubicBezTo>
                      <a:pt x="0" y="3"/>
                      <a:pt x="0" y="2"/>
                      <a:pt x="1" y="1"/>
                    </a:cubicBezTo>
                    <a:cubicBezTo>
                      <a:pt x="2" y="1"/>
                      <a:pt x="3" y="0"/>
                      <a:pt x="3" y="0"/>
                    </a:cubicBezTo>
                    <a:cubicBezTo>
                      <a:pt x="4"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8" name="Freeform 3161"/>
              <p:cNvSpPr>
                <a:spLocks noChangeAspect="1"/>
              </p:cNvSpPr>
              <p:nvPr/>
            </p:nvSpPr>
            <p:spPr bwMode="auto">
              <a:xfrm>
                <a:off x="1163" y="2118"/>
                <a:ext cx="7" cy="7"/>
              </a:xfrm>
              <a:custGeom>
                <a:avLst/>
                <a:gdLst>
                  <a:gd name="T0" fmla="*/ 5 w 6"/>
                  <a:gd name="T1" fmla="*/ 4 h 6"/>
                  <a:gd name="T2" fmla="*/ 6 w 6"/>
                  <a:gd name="T3" fmla="*/ 7 h 6"/>
                  <a:gd name="T4" fmla="*/ 2 w 6"/>
                  <a:gd name="T5" fmla="*/ 5 h 6"/>
                  <a:gd name="T6" fmla="*/ 1 w 6"/>
                  <a:gd name="T7" fmla="*/ 0 h 6"/>
                  <a:gd name="T8" fmla="*/ 5 w 6"/>
                  <a:gd name="T9" fmla="*/ 4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4" y="3"/>
                    </a:moveTo>
                    <a:cubicBezTo>
                      <a:pt x="5" y="4"/>
                      <a:pt x="6" y="6"/>
                      <a:pt x="5" y="6"/>
                    </a:cubicBezTo>
                    <a:cubicBezTo>
                      <a:pt x="4" y="6"/>
                      <a:pt x="3" y="5"/>
                      <a:pt x="2" y="4"/>
                    </a:cubicBezTo>
                    <a:cubicBezTo>
                      <a:pt x="2" y="2"/>
                      <a:pt x="0" y="0"/>
                      <a:pt x="1" y="0"/>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59" name="Freeform 3162"/>
              <p:cNvSpPr>
                <a:spLocks noChangeAspect="1"/>
              </p:cNvSpPr>
              <p:nvPr/>
            </p:nvSpPr>
            <p:spPr bwMode="auto">
              <a:xfrm>
                <a:off x="1138" y="2137"/>
                <a:ext cx="1" cy="6"/>
              </a:xfrm>
              <a:custGeom>
                <a:avLst/>
                <a:gdLst>
                  <a:gd name="T0" fmla="*/ 1 w 1"/>
                  <a:gd name="T1" fmla="*/ 4 h 5"/>
                  <a:gd name="T2" fmla="*/ 1 w 1"/>
                  <a:gd name="T3" fmla="*/ 6 h 5"/>
                  <a:gd name="T4" fmla="*/ 0 w 1"/>
                  <a:gd name="T5" fmla="*/ 4 h 5"/>
                  <a:gd name="T6" fmla="*/ 1 w 1"/>
                  <a:gd name="T7" fmla="*/ 1 h 5"/>
                  <a:gd name="T8" fmla="*/ 1 w 1"/>
                  <a:gd name="T9" fmla="*/ 4 h 5"/>
                  <a:gd name="T10" fmla="*/ 0 60000 65536"/>
                  <a:gd name="T11" fmla="*/ 0 60000 65536"/>
                  <a:gd name="T12" fmla="*/ 0 60000 65536"/>
                  <a:gd name="T13" fmla="*/ 0 60000 65536"/>
                  <a:gd name="T14" fmla="*/ 0 60000 65536"/>
                  <a:gd name="T15" fmla="*/ 0 w 1"/>
                  <a:gd name="T16" fmla="*/ 0 h 5"/>
                  <a:gd name="T17" fmla="*/ 1 w 1"/>
                  <a:gd name="T18" fmla="*/ 5 h 5"/>
                </a:gdLst>
                <a:ahLst/>
                <a:cxnLst>
                  <a:cxn ang="T10">
                    <a:pos x="T0" y="T1"/>
                  </a:cxn>
                  <a:cxn ang="T11">
                    <a:pos x="T2" y="T3"/>
                  </a:cxn>
                  <a:cxn ang="T12">
                    <a:pos x="T4" y="T5"/>
                  </a:cxn>
                  <a:cxn ang="T13">
                    <a:pos x="T6" y="T7"/>
                  </a:cxn>
                  <a:cxn ang="T14">
                    <a:pos x="T8" y="T9"/>
                  </a:cxn>
                </a:cxnLst>
                <a:rect l="T15" t="T16" r="T17" b="T18"/>
                <a:pathLst>
                  <a:path w="1" h="5">
                    <a:moveTo>
                      <a:pt x="1" y="3"/>
                    </a:moveTo>
                    <a:cubicBezTo>
                      <a:pt x="1" y="4"/>
                      <a:pt x="1" y="5"/>
                      <a:pt x="1" y="5"/>
                    </a:cubicBezTo>
                    <a:cubicBezTo>
                      <a:pt x="0" y="5"/>
                      <a:pt x="0" y="4"/>
                      <a:pt x="0" y="3"/>
                    </a:cubicBezTo>
                    <a:cubicBezTo>
                      <a:pt x="0" y="2"/>
                      <a:pt x="0" y="0"/>
                      <a:pt x="1" y="1"/>
                    </a:cubicBezTo>
                    <a:cubicBezTo>
                      <a:pt x="1" y="1"/>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0" name="Freeform 3163"/>
              <p:cNvSpPr>
                <a:spLocks noChangeAspect="1"/>
              </p:cNvSpPr>
              <p:nvPr/>
            </p:nvSpPr>
            <p:spPr bwMode="auto">
              <a:xfrm>
                <a:off x="1092" y="2125"/>
                <a:ext cx="2" cy="6"/>
              </a:xfrm>
              <a:custGeom>
                <a:avLst/>
                <a:gdLst>
                  <a:gd name="T0" fmla="*/ 2 w 1"/>
                  <a:gd name="T1" fmla="*/ 4 h 5"/>
                  <a:gd name="T2" fmla="*/ 0 w 1"/>
                  <a:gd name="T3" fmla="*/ 6 h 5"/>
                  <a:gd name="T4" fmla="*/ 0 w 1"/>
                  <a:gd name="T5" fmla="*/ 4 h 5"/>
                  <a:gd name="T6" fmla="*/ 2 w 1"/>
                  <a:gd name="T7" fmla="*/ 0 h 5"/>
                  <a:gd name="T8" fmla="*/ 2 w 1"/>
                  <a:gd name="T9" fmla="*/ 4 h 5"/>
                  <a:gd name="T10" fmla="*/ 0 60000 65536"/>
                  <a:gd name="T11" fmla="*/ 0 60000 65536"/>
                  <a:gd name="T12" fmla="*/ 0 60000 65536"/>
                  <a:gd name="T13" fmla="*/ 0 60000 65536"/>
                  <a:gd name="T14" fmla="*/ 0 60000 65536"/>
                  <a:gd name="T15" fmla="*/ 0 w 1"/>
                  <a:gd name="T16" fmla="*/ 0 h 5"/>
                  <a:gd name="T17" fmla="*/ 1 w 1"/>
                  <a:gd name="T18" fmla="*/ 5 h 5"/>
                </a:gdLst>
                <a:ahLst/>
                <a:cxnLst>
                  <a:cxn ang="T10">
                    <a:pos x="T0" y="T1"/>
                  </a:cxn>
                  <a:cxn ang="T11">
                    <a:pos x="T2" y="T3"/>
                  </a:cxn>
                  <a:cxn ang="T12">
                    <a:pos x="T4" y="T5"/>
                  </a:cxn>
                  <a:cxn ang="T13">
                    <a:pos x="T6" y="T7"/>
                  </a:cxn>
                  <a:cxn ang="T14">
                    <a:pos x="T8" y="T9"/>
                  </a:cxn>
                </a:cxnLst>
                <a:rect l="T15" t="T16" r="T17" b="T18"/>
                <a:pathLst>
                  <a:path w="1" h="5">
                    <a:moveTo>
                      <a:pt x="1" y="3"/>
                    </a:moveTo>
                    <a:cubicBezTo>
                      <a:pt x="1" y="4"/>
                      <a:pt x="1" y="5"/>
                      <a:pt x="0" y="5"/>
                    </a:cubicBezTo>
                    <a:cubicBezTo>
                      <a:pt x="0" y="5"/>
                      <a:pt x="0" y="4"/>
                      <a:pt x="0" y="3"/>
                    </a:cubicBezTo>
                    <a:cubicBezTo>
                      <a:pt x="0" y="2"/>
                      <a:pt x="0" y="0"/>
                      <a:pt x="1" y="0"/>
                    </a:cubicBezTo>
                    <a:cubicBezTo>
                      <a:pt x="1" y="1"/>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1" name="Freeform 3164"/>
              <p:cNvSpPr>
                <a:spLocks noChangeAspect="1"/>
              </p:cNvSpPr>
              <p:nvPr/>
            </p:nvSpPr>
            <p:spPr bwMode="auto">
              <a:xfrm>
                <a:off x="1095" y="2065"/>
                <a:ext cx="5" cy="6"/>
              </a:xfrm>
              <a:custGeom>
                <a:avLst/>
                <a:gdLst>
                  <a:gd name="T0" fmla="*/ 3 w 4"/>
                  <a:gd name="T1" fmla="*/ 4 h 5"/>
                  <a:gd name="T2" fmla="*/ 0 w 4"/>
                  <a:gd name="T3" fmla="*/ 5 h 5"/>
                  <a:gd name="T4" fmla="*/ 1 w 4"/>
                  <a:gd name="T5" fmla="*/ 2 h 5"/>
                  <a:gd name="T6" fmla="*/ 4 w 4"/>
                  <a:gd name="T7" fmla="*/ 1 h 5"/>
                  <a:gd name="T8" fmla="*/ 3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3"/>
                    </a:moveTo>
                    <a:cubicBezTo>
                      <a:pt x="1" y="4"/>
                      <a:pt x="0" y="5"/>
                      <a:pt x="0" y="4"/>
                    </a:cubicBezTo>
                    <a:cubicBezTo>
                      <a:pt x="0" y="4"/>
                      <a:pt x="0" y="3"/>
                      <a:pt x="1" y="2"/>
                    </a:cubicBezTo>
                    <a:cubicBezTo>
                      <a:pt x="1" y="2"/>
                      <a:pt x="3" y="0"/>
                      <a:pt x="3" y="1"/>
                    </a:cubicBezTo>
                    <a:cubicBezTo>
                      <a:pt x="4" y="2"/>
                      <a:pt x="2"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2" name="Freeform 3165"/>
              <p:cNvSpPr>
                <a:spLocks noChangeAspect="1"/>
              </p:cNvSpPr>
              <p:nvPr/>
            </p:nvSpPr>
            <p:spPr bwMode="auto">
              <a:xfrm>
                <a:off x="492" y="2270"/>
                <a:ext cx="6" cy="3"/>
              </a:xfrm>
              <a:custGeom>
                <a:avLst/>
                <a:gdLst>
                  <a:gd name="T0" fmla="*/ 2 w 5"/>
                  <a:gd name="T1" fmla="*/ 3 h 2"/>
                  <a:gd name="T2" fmla="*/ 1 w 5"/>
                  <a:gd name="T3" fmla="*/ 2 h 2"/>
                  <a:gd name="T4" fmla="*/ 4 w 5"/>
                  <a:gd name="T5" fmla="*/ 0 h 2"/>
                  <a:gd name="T6" fmla="*/ 6 w 5"/>
                  <a:gd name="T7" fmla="*/ 2 h 2"/>
                  <a:gd name="T8" fmla="*/ 2 w 5"/>
                  <a:gd name="T9" fmla="*/ 3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2" y="2"/>
                    </a:moveTo>
                    <a:cubicBezTo>
                      <a:pt x="2" y="2"/>
                      <a:pt x="0" y="1"/>
                      <a:pt x="1" y="1"/>
                    </a:cubicBezTo>
                    <a:cubicBezTo>
                      <a:pt x="1" y="0"/>
                      <a:pt x="2" y="0"/>
                      <a:pt x="3" y="0"/>
                    </a:cubicBezTo>
                    <a:cubicBezTo>
                      <a:pt x="4" y="0"/>
                      <a:pt x="5" y="0"/>
                      <a:pt x="5" y="1"/>
                    </a:cubicBezTo>
                    <a:cubicBezTo>
                      <a:pt x="5" y="2"/>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3" name="Freeform 3166"/>
              <p:cNvSpPr>
                <a:spLocks noChangeAspect="1"/>
              </p:cNvSpPr>
              <p:nvPr/>
            </p:nvSpPr>
            <p:spPr bwMode="auto">
              <a:xfrm>
                <a:off x="615" y="1524"/>
                <a:ext cx="9" cy="7"/>
              </a:xfrm>
              <a:custGeom>
                <a:avLst/>
                <a:gdLst>
                  <a:gd name="T0" fmla="*/ 3 w 8"/>
                  <a:gd name="T1" fmla="*/ 5 h 6"/>
                  <a:gd name="T2" fmla="*/ 0 w 8"/>
                  <a:gd name="T3" fmla="*/ 6 h 6"/>
                  <a:gd name="T4" fmla="*/ 3 w 8"/>
                  <a:gd name="T5" fmla="*/ 4 h 6"/>
                  <a:gd name="T6" fmla="*/ 9 w 8"/>
                  <a:gd name="T7" fmla="*/ 1 h 6"/>
                  <a:gd name="T8" fmla="*/ 3 w 8"/>
                  <a:gd name="T9" fmla="*/ 5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3" y="4"/>
                    </a:moveTo>
                    <a:cubicBezTo>
                      <a:pt x="3" y="5"/>
                      <a:pt x="1" y="6"/>
                      <a:pt x="0" y="5"/>
                    </a:cubicBezTo>
                    <a:cubicBezTo>
                      <a:pt x="0" y="5"/>
                      <a:pt x="2" y="3"/>
                      <a:pt x="3" y="3"/>
                    </a:cubicBezTo>
                    <a:cubicBezTo>
                      <a:pt x="4" y="2"/>
                      <a:pt x="7" y="0"/>
                      <a:pt x="8" y="1"/>
                    </a:cubicBezTo>
                    <a:cubicBezTo>
                      <a:pt x="8" y="2"/>
                      <a:pt x="4" y="4"/>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4" name="Freeform 3167"/>
              <p:cNvSpPr>
                <a:spLocks noChangeAspect="1"/>
              </p:cNvSpPr>
              <p:nvPr/>
            </p:nvSpPr>
            <p:spPr bwMode="auto">
              <a:xfrm>
                <a:off x="334" y="1675"/>
                <a:ext cx="5" cy="5"/>
              </a:xfrm>
              <a:custGeom>
                <a:avLst/>
                <a:gdLst>
                  <a:gd name="T0" fmla="*/ 3 w 4"/>
                  <a:gd name="T1" fmla="*/ 4 h 4"/>
                  <a:gd name="T2" fmla="*/ 0 w 4"/>
                  <a:gd name="T3" fmla="*/ 4 h 4"/>
                  <a:gd name="T4" fmla="*/ 1 w 4"/>
                  <a:gd name="T5" fmla="*/ 1 h 4"/>
                  <a:gd name="T6" fmla="*/ 5 w 4"/>
                  <a:gd name="T7" fmla="*/ 1 h 4"/>
                  <a:gd name="T8" fmla="*/ 3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2" y="3"/>
                      <a:pt x="1" y="4"/>
                      <a:pt x="0" y="3"/>
                    </a:cubicBezTo>
                    <a:cubicBezTo>
                      <a:pt x="0" y="3"/>
                      <a:pt x="1" y="2"/>
                      <a:pt x="1" y="1"/>
                    </a:cubicBezTo>
                    <a:cubicBezTo>
                      <a:pt x="2" y="1"/>
                      <a:pt x="4" y="0"/>
                      <a:pt x="4" y="1"/>
                    </a:cubicBezTo>
                    <a:cubicBezTo>
                      <a:pt x="4" y="1"/>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5" name="Freeform 3168"/>
              <p:cNvSpPr>
                <a:spLocks noChangeAspect="1"/>
              </p:cNvSpPr>
              <p:nvPr/>
            </p:nvSpPr>
            <p:spPr bwMode="auto">
              <a:xfrm>
                <a:off x="389" y="1665"/>
                <a:ext cx="13" cy="4"/>
              </a:xfrm>
              <a:custGeom>
                <a:avLst/>
                <a:gdLst>
                  <a:gd name="T0" fmla="*/ 5 w 11"/>
                  <a:gd name="T1" fmla="*/ 4 h 3"/>
                  <a:gd name="T2" fmla="*/ 1 w 11"/>
                  <a:gd name="T3" fmla="*/ 4 h 3"/>
                  <a:gd name="T4" fmla="*/ 6 w 11"/>
                  <a:gd name="T5" fmla="*/ 1 h 3"/>
                  <a:gd name="T6" fmla="*/ 13 w 11"/>
                  <a:gd name="T7" fmla="*/ 1 h 3"/>
                  <a:gd name="T8" fmla="*/ 5 w 11"/>
                  <a:gd name="T9" fmla="*/ 4 h 3"/>
                  <a:gd name="T10" fmla="*/ 0 60000 65536"/>
                  <a:gd name="T11" fmla="*/ 0 60000 65536"/>
                  <a:gd name="T12" fmla="*/ 0 60000 65536"/>
                  <a:gd name="T13" fmla="*/ 0 60000 65536"/>
                  <a:gd name="T14" fmla="*/ 0 60000 65536"/>
                  <a:gd name="T15" fmla="*/ 0 w 11"/>
                  <a:gd name="T16" fmla="*/ 0 h 3"/>
                  <a:gd name="T17" fmla="*/ 11 w 11"/>
                  <a:gd name="T18" fmla="*/ 3 h 3"/>
                </a:gdLst>
                <a:ahLst/>
                <a:cxnLst>
                  <a:cxn ang="T10">
                    <a:pos x="T0" y="T1"/>
                  </a:cxn>
                  <a:cxn ang="T11">
                    <a:pos x="T2" y="T3"/>
                  </a:cxn>
                  <a:cxn ang="T12">
                    <a:pos x="T4" y="T5"/>
                  </a:cxn>
                  <a:cxn ang="T13">
                    <a:pos x="T6" y="T7"/>
                  </a:cxn>
                  <a:cxn ang="T14">
                    <a:pos x="T8" y="T9"/>
                  </a:cxn>
                </a:cxnLst>
                <a:rect l="T15" t="T16" r="T17" b="T18"/>
                <a:pathLst>
                  <a:path w="11" h="3">
                    <a:moveTo>
                      <a:pt x="4" y="3"/>
                    </a:moveTo>
                    <a:cubicBezTo>
                      <a:pt x="3" y="3"/>
                      <a:pt x="0" y="3"/>
                      <a:pt x="1" y="3"/>
                    </a:cubicBezTo>
                    <a:cubicBezTo>
                      <a:pt x="1" y="2"/>
                      <a:pt x="3" y="2"/>
                      <a:pt x="5" y="1"/>
                    </a:cubicBezTo>
                    <a:cubicBezTo>
                      <a:pt x="7" y="1"/>
                      <a:pt x="11" y="0"/>
                      <a:pt x="11" y="1"/>
                    </a:cubicBezTo>
                    <a:cubicBezTo>
                      <a:pt x="10" y="2"/>
                      <a:pt x="7"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6" name="Freeform 3169"/>
              <p:cNvSpPr>
                <a:spLocks noChangeAspect="1"/>
              </p:cNvSpPr>
              <p:nvPr/>
            </p:nvSpPr>
            <p:spPr bwMode="auto">
              <a:xfrm>
                <a:off x="602" y="1600"/>
                <a:ext cx="4" cy="6"/>
              </a:xfrm>
              <a:custGeom>
                <a:avLst/>
                <a:gdLst>
                  <a:gd name="T0" fmla="*/ 2 w 4"/>
                  <a:gd name="T1" fmla="*/ 4 h 5"/>
                  <a:gd name="T2" fmla="*/ 0 w 4"/>
                  <a:gd name="T3" fmla="*/ 5 h 5"/>
                  <a:gd name="T4" fmla="*/ 1 w 4"/>
                  <a:gd name="T5" fmla="*/ 2 h 5"/>
                  <a:gd name="T6" fmla="*/ 3 w 4"/>
                  <a:gd name="T7" fmla="*/ 1 h 5"/>
                  <a:gd name="T8" fmla="*/ 2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3"/>
                    </a:moveTo>
                    <a:cubicBezTo>
                      <a:pt x="2" y="4"/>
                      <a:pt x="1" y="5"/>
                      <a:pt x="0" y="4"/>
                    </a:cubicBezTo>
                    <a:cubicBezTo>
                      <a:pt x="0" y="4"/>
                      <a:pt x="1" y="3"/>
                      <a:pt x="1" y="2"/>
                    </a:cubicBezTo>
                    <a:cubicBezTo>
                      <a:pt x="2" y="1"/>
                      <a:pt x="3" y="0"/>
                      <a:pt x="3" y="1"/>
                    </a:cubicBezTo>
                    <a:cubicBezTo>
                      <a:pt x="4" y="1"/>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7" name="Freeform 3170"/>
              <p:cNvSpPr>
                <a:spLocks noChangeAspect="1"/>
              </p:cNvSpPr>
              <p:nvPr/>
            </p:nvSpPr>
            <p:spPr bwMode="auto">
              <a:xfrm>
                <a:off x="686" y="1575"/>
                <a:ext cx="6" cy="4"/>
              </a:xfrm>
              <a:custGeom>
                <a:avLst/>
                <a:gdLst>
                  <a:gd name="T0" fmla="*/ 2 w 5"/>
                  <a:gd name="T1" fmla="*/ 3 h 3"/>
                  <a:gd name="T2" fmla="*/ 1 w 5"/>
                  <a:gd name="T3" fmla="*/ 4 h 3"/>
                  <a:gd name="T4" fmla="*/ 2 w 5"/>
                  <a:gd name="T5" fmla="*/ 1 h 3"/>
                  <a:gd name="T6" fmla="*/ 5 w 5"/>
                  <a:gd name="T7" fmla="*/ 0 h 3"/>
                  <a:gd name="T8" fmla="*/ 2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2"/>
                    </a:moveTo>
                    <a:cubicBezTo>
                      <a:pt x="2" y="3"/>
                      <a:pt x="1" y="3"/>
                      <a:pt x="1" y="3"/>
                    </a:cubicBezTo>
                    <a:cubicBezTo>
                      <a:pt x="0" y="2"/>
                      <a:pt x="1" y="1"/>
                      <a:pt x="2" y="1"/>
                    </a:cubicBezTo>
                    <a:cubicBezTo>
                      <a:pt x="3" y="0"/>
                      <a:pt x="4" y="0"/>
                      <a:pt x="4" y="0"/>
                    </a:cubicBezTo>
                    <a:cubicBezTo>
                      <a:pt x="5" y="1"/>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8" name="Freeform 3171"/>
              <p:cNvSpPr>
                <a:spLocks noChangeAspect="1"/>
              </p:cNvSpPr>
              <p:nvPr/>
            </p:nvSpPr>
            <p:spPr bwMode="auto">
              <a:xfrm>
                <a:off x="855" y="1496"/>
                <a:ext cx="3" cy="5"/>
              </a:xfrm>
              <a:custGeom>
                <a:avLst/>
                <a:gdLst>
                  <a:gd name="T0" fmla="*/ 1 w 3"/>
                  <a:gd name="T1" fmla="*/ 4 h 4"/>
                  <a:gd name="T2" fmla="*/ 0 w 3"/>
                  <a:gd name="T3" fmla="*/ 5 h 4"/>
                  <a:gd name="T4" fmla="*/ 1 w 3"/>
                  <a:gd name="T5" fmla="*/ 3 h 4"/>
                  <a:gd name="T6" fmla="*/ 3 w 3"/>
                  <a:gd name="T7" fmla="*/ 0 h 4"/>
                  <a:gd name="T8" fmla="*/ 1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1" y="3"/>
                    </a:moveTo>
                    <a:cubicBezTo>
                      <a:pt x="1" y="4"/>
                      <a:pt x="0" y="4"/>
                      <a:pt x="0" y="4"/>
                    </a:cubicBezTo>
                    <a:cubicBezTo>
                      <a:pt x="0" y="4"/>
                      <a:pt x="0" y="3"/>
                      <a:pt x="1" y="2"/>
                    </a:cubicBezTo>
                    <a:cubicBezTo>
                      <a:pt x="1" y="1"/>
                      <a:pt x="2" y="0"/>
                      <a:pt x="3" y="0"/>
                    </a:cubicBezTo>
                    <a:cubicBezTo>
                      <a:pt x="3" y="1"/>
                      <a:pt x="2"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69" name="Freeform 3172"/>
              <p:cNvSpPr>
                <a:spLocks noChangeAspect="1"/>
              </p:cNvSpPr>
              <p:nvPr/>
            </p:nvSpPr>
            <p:spPr bwMode="auto">
              <a:xfrm>
                <a:off x="814" y="1483"/>
                <a:ext cx="4" cy="6"/>
              </a:xfrm>
              <a:custGeom>
                <a:avLst/>
                <a:gdLst>
                  <a:gd name="T0" fmla="*/ 3 w 3"/>
                  <a:gd name="T1" fmla="*/ 5 h 5"/>
                  <a:gd name="T2" fmla="*/ 0 w 3"/>
                  <a:gd name="T3" fmla="*/ 6 h 5"/>
                  <a:gd name="T4" fmla="*/ 1 w 3"/>
                  <a:gd name="T5" fmla="*/ 2 h 5"/>
                  <a:gd name="T6" fmla="*/ 4 w 3"/>
                  <a:gd name="T7" fmla="*/ 1 h 5"/>
                  <a:gd name="T8" fmla="*/ 3 w 3"/>
                  <a:gd name="T9" fmla="*/ 5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4"/>
                    </a:moveTo>
                    <a:cubicBezTo>
                      <a:pt x="2" y="4"/>
                      <a:pt x="1" y="5"/>
                      <a:pt x="0" y="5"/>
                    </a:cubicBezTo>
                    <a:cubicBezTo>
                      <a:pt x="0" y="4"/>
                      <a:pt x="0" y="3"/>
                      <a:pt x="1" y="2"/>
                    </a:cubicBezTo>
                    <a:cubicBezTo>
                      <a:pt x="1" y="2"/>
                      <a:pt x="2" y="0"/>
                      <a:pt x="3" y="1"/>
                    </a:cubicBezTo>
                    <a:cubicBezTo>
                      <a:pt x="3" y="1"/>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0" name="Freeform 3173"/>
              <p:cNvSpPr>
                <a:spLocks noChangeAspect="1"/>
              </p:cNvSpPr>
              <p:nvPr/>
            </p:nvSpPr>
            <p:spPr bwMode="auto">
              <a:xfrm>
                <a:off x="981" y="1603"/>
                <a:ext cx="6" cy="7"/>
              </a:xfrm>
              <a:custGeom>
                <a:avLst/>
                <a:gdLst>
                  <a:gd name="T0" fmla="*/ 5 w 5"/>
                  <a:gd name="T1" fmla="*/ 5 h 6"/>
                  <a:gd name="T2" fmla="*/ 5 w 5"/>
                  <a:gd name="T3" fmla="*/ 7 h 6"/>
                  <a:gd name="T4" fmla="*/ 2 w 5"/>
                  <a:gd name="T5" fmla="*/ 5 h 6"/>
                  <a:gd name="T6" fmla="*/ 0 w 5"/>
                  <a:gd name="T7" fmla="*/ 0 h 6"/>
                  <a:gd name="T8" fmla="*/ 5 w 5"/>
                  <a:gd name="T9" fmla="*/ 5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4" y="4"/>
                    </a:moveTo>
                    <a:cubicBezTo>
                      <a:pt x="4" y="4"/>
                      <a:pt x="5" y="6"/>
                      <a:pt x="4" y="6"/>
                    </a:cubicBezTo>
                    <a:cubicBezTo>
                      <a:pt x="4" y="6"/>
                      <a:pt x="3" y="5"/>
                      <a:pt x="2" y="4"/>
                    </a:cubicBezTo>
                    <a:cubicBezTo>
                      <a:pt x="1" y="3"/>
                      <a:pt x="0" y="0"/>
                      <a:pt x="0" y="0"/>
                    </a:cubicBezTo>
                    <a:cubicBezTo>
                      <a:pt x="1" y="0"/>
                      <a:pt x="3" y="2"/>
                      <a:pt x="4"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1" name="Freeform 3174"/>
              <p:cNvSpPr>
                <a:spLocks noChangeAspect="1"/>
              </p:cNvSpPr>
              <p:nvPr/>
            </p:nvSpPr>
            <p:spPr bwMode="auto">
              <a:xfrm>
                <a:off x="957" y="1560"/>
                <a:ext cx="2" cy="6"/>
              </a:xfrm>
              <a:custGeom>
                <a:avLst/>
                <a:gdLst>
                  <a:gd name="T0" fmla="*/ 1 w 2"/>
                  <a:gd name="T1" fmla="*/ 5 h 5"/>
                  <a:gd name="T2" fmla="*/ 0 w 2"/>
                  <a:gd name="T3" fmla="*/ 6 h 5"/>
                  <a:gd name="T4" fmla="*/ 0 w 2"/>
                  <a:gd name="T5" fmla="*/ 4 h 5"/>
                  <a:gd name="T6" fmla="*/ 1 w 2"/>
                  <a:gd name="T7" fmla="*/ 1 h 5"/>
                  <a:gd name="T8" fmla="*/ 1 w 2"/>
                  <a:gd name="T9" fmla="*/ 5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1" y="4"/>
                    </a:moveTo>
                    <a:cubicBezTo>
                      <a:pt x="1" y="4"/>
                      <a:pt x="1" y="5"/>
                      <a:pt x="0" y="5"/>
                    </a:cubicBezTo>
                    <a:cubicBezTo>
                      <a:pt x="0" y="5"/>
                      <a:pt x="0" y="4"/>
                      <a:pt x="0" y="3"/>
                    </a:cubicBezTo>
                    <a:cubicBezTo>
                      <a:pt x="0" y="2"/>
                      <a:pt x="0" y="0"/>
                      <a:pt x="1" y="1"/>
                    </a:cubicBezTo>
                    <a:cubicBezTo>
                      <a:pt x="2" y="1"/>
                      <a:pt x="1"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2" name="Freeform 3175"/>
              <p:cNvSpPr>
                <a:spLocks noChangeAspect="1"/>
              </p:cNvSpPr>
              <p:nvPr/>
            </p:nvSpPr>
            <p:spPr bwMode="auto">
              <a:xfrm>
                <a:off x="999" y="1576"/>
                <a:ext cx="5" cy="5"/>
              </a:xfrm>
              <a:custGeom>
                <a:avLst/>
                <a:gdLst>
                  <a:gd name="T0" fmla="*/ 4 w 4"/>
                  <a:gd name="T1" fmla="*/ 3 h 4"/>
                  <a:gd name="T2" fmla="*/ 4 w 4"/>
                  <a:gd name="T3" fmla="*/ 5 h 4"/>
                  <a:gd name="T4" fmla="*/ 1 w 4"/>
                  <a:gd name="T5" fmla="*/ 4 h 4"/>
                  <a:gd name="T6" fmla="*/ 0 w 4"/>
                  <a:gd name="T7" fmla="*/ 1 h 4"/>
                  <a:gd name="T8" fmla="*/ 4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3"/>
                      <a:pt x="4" y="4"/>
                      <a:pt x="3" y="4"/>
                    </a:cubicBezTo>
                    <a:cubicBezTo>
                      <a:pt x="3" y="4"/>
                      <a:pt x="2" y="3"/>
                      <a:pt x="1" y="3"/>
                    </a:cubicBezTo>
                    <a:cubicBezTo>
                      <a:pt x="1" y="2"/>
                      <a:pt x="0" y="1"/>
                      <a:pt x="0" y="1"/>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3" name="Freeform 3176"/>
              <p:cNvSpPr>
                <a:spLocks noChangeAspect="1"/>
              </p:cNvSpPr>
              <p:nvPr/>
            </p:nvSpPr>
            <p:spPr bwMode="auto">
              <a:xfrm>
                <a:off x="1014" y="1635"/>
                <a:ext cx="6" cy="7"/>
              </a:xfrm>
              <a:custGeom>
                <a:avLst/>
                <a:gdLst>
                  <a:gd name="T0" fmla="*/ 5 w 5"/>
                  <a:gd name="T1" fmla="*/ 4 h 6"/>
                  <a:gd name="T2" fmla="*/ 5 w 5"/>
                  <a:gd name="T3" fmla="*/ 7 h 6"/>
                  <a:gd name="T4" fmla="*/ 2 w 5"/>
                  <a:gd name="T5" fmla="*/ 5 h 6"/>
                  <a:gd name="T6" fmla="*/ 1 w 5"/>
                  <a:gd name="T7" fmla="*/ 0 h 6"/>
                  <a:gd name="T8" fmla="*/ 5 w 5"/>
                  <a:gd name="T9" fmla="*/ 4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4" y="3"/>
                    </a:moveTo>
                    <a:cubicBezTo>
                      <a:pt x="4" y="4"/>
                      <a:pt x="5" y="5"/>
                      <a:pt x="4" y="6"/>
                    </a:cubicBezTo>
                    <a:cubicBezTo>
                      <a:pt x="3" y="6"/>
                      <a:pt x="2" y="4"/>
                      <a:pt x="2" y="4"/>
                    </a:cubicBezTo>
                    <a:cubicBezTo>
                      <a:pt x="1" y="2"/>
                      <a:pt x="0" y="0"/>
                      <a:pt x="1" y="0"/>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4" name="Freeform 3177"/>
              <p:cNvSpPr>
                <a:spLocks noChangeAspect="1"/>
              </p:cNvSpPr>
              <p:nvPr/>
            </p:nvSpPr>
            <p:spPr bwMode="auto">
              <a:xfrm>
                <a:off x="1025" y="1653"/>
                <a:ext cx="4" cy="6"/>
              </a:xfrm>
              <a:custGeom>
                <a:avLst/>
                <a:gdLst>
                  <a:gd name="T0" fmla="*/ 4 w 3"/>
                  <a:gd name="T1" fmla="*/ 4 h 5"/>
                  <a:gd name="T2" fmla="*/ 4 w 3"/>
                  <a:gd name="T3" fmla="*/ 6 h 5"/>
                  <a:gd name="T4" fmla="*/ 1 w 3"/>
                  <a:gd name="T5" fmla="*/ 4 h 5"/>
                  <a:gd name="T6" fmla="*/ 1 w 3"/>
                  <a:gd name="T7" fmla="*/ 1 h 5"/>
                  <a:gd name="T8" fmla="*/ 4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3" y="3"/>
                    </a:moveTo>
                    <a:cubicBezTo>
                      <a:pt x="3" y="4"/>
                      <a:pt x="3" y="5"/>
                      <a:pt x="3" y="5"/>
                    </a:cubicBezTo>
                    <a:cubicBezTo>
                      <a:pt x="2" y="5"/>
                      <a:pt x="1" y="4"/>
                      <a:pt x="1" y="3"/>
                    </a:cubicBezTo>
                    <a:cubicBezTo>
                      <a:pt x="1" y="2"/>
                      <a:pt x="0" y="1"/>
                      <a:pt x="1" y="1"/>
                    </a:cubicBezTo>
                    <a:cubicBezTo>
                      <a:pt x="2" y="0"/>
                      <a:pt x="2"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5" name="Freeform 3178"/>
              <p:cNvSpPr>
                <a:spLocks noChangeAspect="1"/>
              </p:cNvSpPr>
              <p:nvPr/>
            </p:nvSpPr>
            <p:spPr bwMode="auto">
              <a:xfrm>
                <a:off x="1095" y="1747"/>
                <a:ext cx="2" cy="8"/>
              </a:xfrm>
              <a:custGeom>
                <a:avLst/>
                <a:gdLst>
                  <a:gd name="T0" fmla="*/ 2 w 2"/>
                  <a:gd name="T1" fmla="*/ 5 h 7"/>
                  <a:gd name="T2" fmla="*/ 2 w 2"/>
                  <a:gd name="T3" fmla="*/ 7 h 7"/>
                  <a:gd name="T4" fmla="*/ 0 w 2"/>
                  <a:gd name="T5" fmla="*/ 5 h 7"/>
                  <a:gd name="T6" fmla="*/ 0 w 2"/>
                  <a:gd name="T7" fmla="*/ 0 h 7"/>
                  <a:gd name="T8" fmla="*/ 2 w 2"/>
                  <a:gd name="T9" fmla="*/ 5 h 7"/>
                  <a:gd name="T10" fmla="*/ 0 60000 65536"/>
                  <a:gd name="T11" fmla="*/ 0 60000 65536"/>
                  <a:gd name="T12" fmla="*/ 0 60000 65536"/>
                  <a:gd name="T13" fmla="*/ 0 60000 65536"/>
                  <a:gd name="T14" fmla="*/ 0 60000 65536"/>
                  <a:gd name="T15" fmla="*/ 0 w 2"/>
                  <a:gd name="T16" fmla="*/ 0 h 7"/>
                  <a:gd name="T17" fmla="*/ 2 w 2"/>
                  <a:gd name="T18" fmla="*/ 7 h 7"/>
                </a:gdLst>
                <a:ahLst/>
                <a:cxnLst>
                  <a:cxn ang="T10">
                    <a:pos x="T0" y="T1"/>
                  </a:cxn>
                  <a:cxn ang="T11">
                    <a:pos x="T2" y="T3"/>
                  </a:cxn>
                  <a:cxn ang="T12">
                    <a:pos x="T4" y="T5"/>
                  </a:cxn>
                  <a:cxn ang="T13">
                    <a:pos x="T6" y="T7"/>
                  </a:cxn>
                  <a:cxn ang="T14">
                    <a:pos x="T8" y="T9"/>
                  </a:cxn>
                </a:cxnLst>
                <a:rect l="T15" t="T16" r="T17" b="T18"/>
                <a:pathLst>
                  <a:path w="2" h="7">
                    <a:moveTo>
                      <a:pt x="2" y="4"/>
                    </a:moveTo>
                    <a:cubicBezTo>
                      <a:pt x="2" y="5"/>
                      <a:pt x="2" y="7"/>
                      <a:pt x="2" y="6"/>
                    </a:cubicBezTo>
                    <a:cubicBezTo>
                      <a:pt x="1" y="6"/>
                      <a:pt x="1" y="5"/>
                      <a:pt x="0" y="4"/>
                    </a:cubicBezTo>
                    <a:cubicBezTo>
                      <a:pt x="0" y="3"/>
                      <a:pt x="0" y="0"/>
                      <a:pt x="0" y="0"/>
                    </a:cubicBezTo>
                    <a:cubicBezTo>
                      <a:pt x="1" y="0"/>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6" name="Freeform 3179"/>
              <p:cNvSpPr>
                <a:spLocks noChangeAspect="1"/>
              </p:cNvSpPr>
              <p:nvPr/>
            </p:nvSpPr>
            <p:spPr bwMode="auto">
              <a:xfrm>
                <a:off x="2613" y="907"/>
                <a:ext cx="10" cy="8"/>
              </a:xfrm>
              <a:custGeom>
                <a:avLst/>
                <a:gdLst>
                  <a:gd name="T0" fmla="*/ 6 w 8"/>
                  <a:gd name="T1" fmla="*/ 5 h 7"/>
                  <a:gd name="T2" fmla="*/ 9 w 8"/>
                  <a:gd name="T3" fmla="*/ 8 h 7"/>
                  <a:gd name="T4" fmla="*/ 5 w 8"/>
                  <a:gd name="T5" fmla="*/ 6 h 7"/>
                  <a:gd name="T6" fmla="*/ 1 w 8"/>
                  <a:gd name="T7" fmla="*/ 0 h 7"/>
                  <a:gd name="T8" fmla="*/ 6 w 8"/>
                  <a:gd name="T9" fmla="*/ 5 h 7"/>
                  <a:gd name="T10" fmla="*/ 0 60000 65536"/>
                  <a:gd name="T11" fmla="*/ 0 60000 65536"/>
                  <a:gd name="T12" fmla="*/ 0 60000 65536"/>
                  <a:gd name="T13" fmla="*/ 0 60000 65536"/>
                  <a:gd name="T14" fmla="*/ 0 60000 65536"/>
                  <a:gd name="T15" fmla="*/ 0 w 8"/>
                  <a:gd name="T16" fmla="*/ 0 h 7"/>
                  <a:gd name="T17" fmla="*/ 8 w 8"/>
                  <a:gd name="T18" fmla="*/ 7 h 7"/>
                </a:gdLst>
                <a:ahLst/>
                <a:cxnLst>
                  <a:cxn ang="T10">
                    <a:pos x="T0" y="T1"/>
                  </a:cxn>
                  <a:cxn ang="T11">
                    <a:pos x="T2" y="T3"/>
                  </a:cxn>
                  <a:cxn ang="T12">
                    <a:pos x="T4" y="T5"/>
                  </a:cxn>
                  <a:cxn ang="T13">
                    <a:pos x="T6" y="T7"/>
                  </a:cxn>
                  <a:cxn ang="T14">
                    <a:pos x="T8" y="T9"/>
                  </a:cxn>
                </a:cxnLst>
                <a:rect l="T15" t="T16" r="T17" b="T18"/>
                <a:pathLst>
                  <a:path w="8" h="7">
                    <a:moveTo>
                      <a:pt x="5" y="4"/>
                    </a:moveTo>
                    <a:cubicBezTo>
                      <a:pt x="6" y="5"/>
                      <a:pt x="8" y="7"/>
                      <a:pt x="7" y="7"/>
                    </a:cubicBezTo>
                    <a:cubicBezTo>
                      <a:pt x="7" y="7"/>
                      <a:pt x="5" y="6"/>
                      <a:pt x="4" y="5"/>
                    </a:cubicBezTo>
                    <a:cubicBezTo>
                      <a:pt x="2" y="3"/>
                      <a:pt x="0" y="1"/>
                      <a:pt x="1" y="0"/>
                    </a:cubicBezTo>
                    <a:cubicBezTo>
                      <a:pt x="1" y="0"/>
                      <a:pt x="4" y="3"/>
                      <a:pt x="5"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7" name="Freeform 3180"/>
              <p:cNvSpPr>
                <a:spLocks noChangeAspect="1"/>
              </p:cNvSpPr>
              <p:nvPr/>
            </p:nvSpPr>
            <p:spPr bwMode="auto">
              <a:xfrm>
                <a:off x="2618" y="919"/>
                <a:ext cx="7" cy="6"/>
              </a:xfrm>
              <a:custGeom>
                <a:avLst/>
                <a:gdLst>
                  <a:gd name="T0" fmla="*/ 5 w 6"/>
                  <a:gd name="T1" fmla="*/ 2 h 5"/>
                  <a:gd name="T2" fmla="*/ 6 w 6"/>
                  <a:gd name="T3" fmla="*/ 6 h 5"/>
                  <a:gd name="T4" fmla="*/ 2 w 6"/>
                  <a:gd name="T5" fmla="*/ 4 h 5"/>
                  <a:gd name="T6" fmla="*/ 1 w 6"/>
                  <a:gd name="T7" fmla="*/ 0 h 5"/>
                  <a:gd name="T8" fmla="*/ 5 w 6"/>
                  <a:gd name="T9" fmla="*/ 2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4" y="2"/>
                    </a:moveTo>
                    <a:cubicBezTo>
                      <a:pt x="4" y="3"/>
                      <a:pt x="6" y="5"/>
                      <a:pt x="5" y="5"/>
                    </a:cubicBezTo>
                    <a:cubicBezTo>
                      <a:pt x="5" y="5"/>
                      <a:pt x="3" y="4"/>
                      <a:pt x="2" y="3"/>
                    </a:cubicBezTo>
                    <a:cubicBezTo>
                      <a:pt x="1" y="1"/>
                      <a:pt x="0" y="0"/>
                      <a:pt x="1" y="0"/>
                    </a:cubicBezTo>
                    <a:cubicBezTo>
                      <a:pt x="1" y="0"/>
                      <a:pt x="2"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8" name="Freeform 3181"/>
              <p:cNvSpPr>
                <a:spLocks noChangeAspect="1"/>
              </p:cNvSpPr>
              <p:nvPr/>
            </p:nvSpPr>
            <p:spPr bwMode="auto">
              <a:xfrm>
                <a:off x="2248" y="897"/>
                <a:ext cx="5" cy="4"/>
              </a:xfrm>
              <a:custGeom>
                <a:avLst/>
                <a:gdLst>
                  <a:gd name="T0" fmla="*/ 4 w 4"/>
                  <a:gd name="T1" fmla="*/ 3 h 3"/>
                  <a:gd name="T2" fmla="*/ 5 w 4"/>
                  <a:gd name="T3" fmla="*/ 4 h 3"/>
                  <a:gd name="T4" fmla="*/ 3 w 4"/>
                  <a:gd name="T5" fmla="*/ 3 h 3"/>
                  <a:gd name="T6" fmla="*/ 0 w 4"/>
                  <a:gd name="T7" fmla="*/ 0 h 3"/>
                  <a:gd name="T8" fmla="*/ 4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2"/>
                    </a:moveTo>
                    <a:cubicBezTo>
                      <a:pt x="3" y="2"/>
                      <a:pt x="4" y="3"/>
                      <a:pt x="4" y="3"/>
                    </a:cubicBezTo>
                    <a:cubicBezTo>
                      <a:pt x="3" y="3"/>
                      <a:pt x="2" y="3"/>
                      <a:pt x="2" y="2"/>
                    </a:cubicBezTo>
                    <a:cubicBezTo>
                      <a:pt x="1" y="2"/>
                      <a:pt x="0" y="1"/>
                      <a:pt x="0"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79" name="Freeform 3182"/>
              <p:cNvSpPr>
                <a:spLocks noChangeAspect="1"/>
              </p:cNvSpPr>
              <p:nvPr/>
            </p:nvSpPr>
            <p:spPr bwMode="auto">
              <a:xfrm>
                <a:off x="2262" y="886"/>
                <a:ext cx="9" cy="7"/>
              </a:xfrm>
              <a:custGeom>
                <a:avLst/>
                <a:gdLst>
                  <a:gd name="T0" fmla="*/ 7 w 8"/>
                  <a:gd name="T1" fmla="*/ 4 h 6"/>
                  <a:gd name="T2" fmla="*/ 9 w 8"/>
                  <a:gd name="T3" fmla="*/ 7 h 6"/>
                  <a:gd name="T4" fmla="*/ 5 w 8"/>
                  <a:gd name="T5" fmla="*/ 5 h 6"/>
                  <a:gd name="T6" fmla="*/ 1 w 8"/>
                  <a:gd name="T7" fmla="*/ 1 h 6"/>
                  <a:gd name="T8" fmla="*/ 7 w 8"/>
                  <a:gd name="T9" fmla="*/ 4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6" y="3"/>
                    </a:moveTo>
                    <a:cubicBezTo>
                      <a:pt x="7" y="3"/>
                      <a:pt x="8" y="5"/>
                      <a:pt x="8" y="6"/>
                    </a:cubicBezTo>
                    <a:cubicBezTo>
                      <a:pt x="7" y="6"/>
                      <a:pt x="5" y="5"/>
                      <a:pt x="4" y="4"/>
                    </a:cubicBezTo>
                    <a:cubicBezTo>
                      <a:pt x="2" y="4"/>
                      <a:pt x="0" y="1"/>
                      <a:pt x="1" y="1"/>
                    </a:cubicBezTo>
                    <a:cubicBezTo>
                      <a:pt x="2" y="0"/>
                      <a:pt x="4" y="2"/>
                      <a:pt x="6"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0" name="Freeform 3183"/>
              <p:cNvSpPr>
                <a:spLocks noChangeAspect="1"/>
              </p:cNvSpPr>
              <p:nvPr/>
            </p:nvSpPr>
            <p:spPr bwMode="auto">
              <a:xfrm>
                <a:off x="2343" y="873"/>
                <a:ext cx="18" cy="7"/>
              </a:xfrm>
              <a:custGeom>
                <a:avLst/>
                <a:gdLst>
                  <a:gd name="T0" fmla="*/ 11 w 15"/>
                  <a:gd name="T1" fmla="*/ 4 h 6"/>
                  <a:gd name="T2" fmla="*/ 17 w 15"/>
                  <a:gd name="T3" fmla="*/ 6 h 6"/>
                  <a:gd name="T4" fmla="*/ 10 w 15"/>
                  <a:gd name="T5" fmla="*/ 6 h 6"/>
                  <a:gd name="T6" fmla="*/ 1 w 15"/>
                  <a:gd name="T7" fmla="*/ 2 h 6"/>
                  <a:gd name="T8" fmla="*/ 11 w 15"/>
                  <a:gd name="T9" fmla="*/ 4 h 6"/>
                  <a:gd name="T10" fmla="*/ 0 60000 65536"/>
                  <a:gd name="T11" fmla="*/ 0 60000 65536"/>
                  <a:gd name="T12" fmla="*/ 0 60000 65536"/>
                  <a:gd name="T13" fmla="*/ 0 60000 65536"/>
                  <a:gd name="T14" fmla="*/ 0 60000 65536"/>
                  <a:gd name="T15" fmla="*/ 0 w 15"/>
                  <a:gd name="T16" fmla="*/ 0 h 6"/>
                  <a:gd name="T17" fmla="*/ 15 w 15"/>
                  <a:gd name="T18" fmla="*/ 6 h 6"/>
                </a:gdLst>
                <a:ahLst/>
                <a:cxnLst>
                  <a:cxn ang="T10">
                    <a:pos x="T0" y="T1"/>
                  </a:cxn>
                  <a:cxn ang="T11">
                    <a:pos x="T2" y="T3"/>
                  </a:cxn>
                  <a:cxn ang="T12">
                    <a:pos x="T4" y="T5"/>
                  </a:cxn>
                  <a:cxn ang="T13">
                    <a:pos x="T6" y="T7"/>
                  </a:cxn>
                  <a:cxn ang="T14">
                    <a:pos x="T8" y="T9"/>
                  </a:cxn>
                </a:cxnLst>
                <a:rect l="T15" t="T16" r="T17" b="T18"/>
                <a:pathLst>
                  <a:path w="15" h="6">
                    <a:moveTo>
                      <a:pt x="9" y="3"/>
                    </a:moveTo>
                    <a:cubicBezTo>
                      <a:pt x="11" y="3"/>
                      <a:pt x="15" y="4"/>
                      <a:pt x="14" y="5"/>
                    </a:cubicBezTo>
                    <a:cubicBezTo>
                      <a:pt x="14" y="6"/>
                      <a:pt x="10" y="5"/>
                      <a:pt x="8" y="5"/>
                    </a:cubicBezTo>
                    <a:cubicBezTo>
                      <a:pt x="5" y="4"/>
                      <a:pt x="0" y="3"/>
                      <a:pt x="1" y="2"/>
                    </a:cubicBezTo>
                    <a:cubicBezTo>
                      <a:pt x="2" y="0"/>
                      <a:pt x="7" y="2"/>
                      <a:pt x="9"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1" name="Freeform 3184"/>
              <p:cNvSpPr>
                <a:spLocks noChangeAspect="1"/>
              </p:cNvSpPr>
              <p:nvPr/>
            </p:nvSpPr>
            <p:spPr bwMode="auto">
              <a:xfrm>
                <a:off x="1586" y="1129"/>
                <a:ext cx="6" cy="4"/>
              </a:xfrm>
              <a:custGeom>
                <a:avLst/>
                <a:gdLst>
                  <a:gd name="T0" fmla="*/ 2 w 5"/>
                  <a:gd name="T1" fmla="*/ 3 h 4"/>
                  <a:gd name="T2" fmla="*/ 1 w 5"/>
                  <a:gd name="T3" fmla="*/ 4 h 4"/>
                  <a:gd name="T4" fmla="*/ 2 w 5"/>
                  <a:gd name="T5" fmla="*/ 2 h 4"/>
                  <a:gd name="T6" fmla="*/ 5 w 5"/>
                  <a:gd name="T7" fmla="*/ 1 h 4"/>
                  <a:gd name="T8" fmla="*/ 2 w 5"/>
                  <a:gd name="T9" fmla="*/ 3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2" y="3"/>
                    </a:moveTo>
                    <a:cubicBezTo>
                      <a:pt x="2" y="4"/>
                      <a:pt x="1" y="4"/>
                      <a:pt x="1" y="4"/>
                    </a:cubicBezTo>
                    <a:cubicBezTo>
                      <a:pt x="0" y="3"/>
                      <a:pt x="1" y="2"/>
                      <a:pt x="2" y="2"/>
                    </a:cubicBezTo>
                    <a:cubicBezTo>
                      <a:pt x="3" y="1"/>
                      <a:pt x="4" y="0"/>
                      <a:pt x="4" y="1"/>
                    </a:cubicBezTo>
                    <a:cubicBezTo>
                      <a:pt x="5"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2" name="Freeform 3185"/>
              <p:cNvSpPr>
                <a:spLocks noChangeAspect="1"/>
              </p:cNvSpPr>
              <p:nvPr/>
            </p:nvSpPr>
            <p:spPr bwMode="auto">
              <a:xfrm>
                <a:off x="1592" y="1069"/>
                <a:ext cx="6" cy="2"/>
              </a:xfrm>
              <a:custGeom>
                <a:avLst/>
                <a:gdLst>
                  <a:gd name="T0" fmla="*/ 2 w 5"/>
                  <a:gd name="T1" fmla="*/ 2 h 2"/>
                  <a:gd name="T2" fmla="*/ 0 w 5"/>
                  <a:gd name="T3" fmla="*/ 1 h 2"/>
                  <a:gd name="T4" fmla="*/ 2 w 5"/>
                  <a:gd name="T5" fmla="*/ 0 h 2"/>
                  <a:gd name="T6" fmla="*/ 5 w 5"/>
                  <a:gd name="T7" fmla="*/ 1 h 2"/>
                  <a:gd name="T8" fmla="*/ 2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2" y="2"/>
                    </a:moveTo>
                    <a:cubicBezTo>
                      <a:pt x="1" y="2"/>
                      <a:pt x="0" y="2"/>
                      <a:pt x="0" y="1"/>
                    </a:cubicBezTo>
                    <a:cubicBezTo>
                      <a:pt x="0" y="1"/>
                      <a:pt x="1" y="0"/>
                      <a:pt x="2" y="0"/>
                    </a:cubicBezTo>
                    <a:cubicBezTo>
                      <a:pt x="3" y="0"/>
                      <a:pt x="5" y="0"/>
                      <a:pt x="4" y="1"/>
                    </a:cubicBezTo>
                    <a:cubicBezTo>
                      <a:pt x="4" y="2"/>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3" name="Freeform 3186"/>
              <p:cNvSpPr>
                <a:spLocks noChangeAspect="1"/>
              </p:cNvSpPr>
              <p:nvPr/>
            </p:nvSpPr>
            <p:spPr bwMode="auto">
              <a:xfrm>
                <a:off x="1834" y="1430"/>
                <a:ext cx="10" cy="4"/>
              </a:xfrm>
              <a:custGeom>
                <a:avLst/>
                <a:gdLst>
                  <a:gd name="T0" fmla="*/ 7 w 8"/>
                  <a:gd name="T1" fmla="*/ 1 h 3"/>
                  <a:gd name="T2" fmla="*/ 10 w 8"/>
                  <a:gd name="T3" fmla="*/ 3 h 3"/>
                  <a:gd name="T4" fmla="*/ 5 w 8"/>
                  <a:gd name="T5" fmla="*/ 4 h 3"/>
                  <a:gd name="T6" fmla="*/ 1 w 8"/>
                  <a:gd name="T7" fmla="*/ 1 h 3"/>
                  <a:gd name="T8" fmla="*/ 7 w 8"/>
                  <a:gd name="T9" fmla="*/ 1 h 3"/>
                  <a:gd name="T10" fmla="*/ 0 60000 65536"/>
                  <a:gd name="T11" fmla="*/ 0 60000 65536"/>
                  <a:gd name="T12" fmla="*/ 0 60000 65536"/>
                  <a:gd name="T13" fmla="*/ 0 60000 65536"/>
                  <a:gd name="T14" fmla="*/ 0 60000 65536"/>
                  <a:gd name="T15" fmla="*/ 0 w 8"/>
                  <a:gd name="T16" fmla="*/ 0 h 3"/>
                  <a:gd name="T17" fmla="*/ 8 w 8"/>
                  <a:gd name="T18" fmla="*/ 3 h 3"/>
                </a:gdLst>
                <a:ahLst/>
                <a:cxnLst>
                  <a:cxn ang="T10">
                    <a:pos x="T0" y="T1"/>
                  </a:cxn>
                  <a:cxn ang="T11">
                    <a:pos x="T2" y="T3"/>
                  </a:cxn>
                  <a:cxn ang="T12">
                    <a:pos x="T4" y="T5"/>
                  </a:cxn>
                  <a:cxn ang="T13">
                    <a:pos x="T6" y="T7"/>
                  </a:cxn>
                  <a:cxn ang="T14">
                    <a:pos x="T8" y="T9"/>
                  </a:cxn>
                </a:cxnLst>
                <a:rect l="T15" t="T16" r="T17" b="T18"/>
                <a:pathLst>
                  <a:path w="8" h="3">
                    <a:moveTo>
                      <a:pt x="6" y="1"/>
                    </a:moveTo>
                    <a:cubicBezTo>
                      <a:pt x="7" y="1"/>
                      <a:pt x="8" y="2"/>
                      <a:pt x="8" y="2"/>
                    </a:cubicBezTo>
                    <a:cubicBezTo>
                      <a:pt x="8" y="3"/>
                      <a:pt x="6" y="3"/>
                      <a:pt x="4" y="3"/>
                    </a:cubicBezTo>
                    <a:cubicBezTo>
                      <a:pt x="3" y="2"/>
                      <a:pt x="0" y="2"/>
                      <a:pt x="1" y="1"/>
                    </a:cubicBezTo>
                    <a:cubicBezTo>
                      <a:pt x="2" y="0"/>
                      <a:pt x="4" y="1"/>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4" name="Freeform 3187"/>
              <p:cNvSpPr>
                <a:spLocks noChangeAspect="1"/>
              </p:cNvSpPr>
              <p:nvPr/>
            </p:nvSpPr>
            <p:spPr bwMode="auto">
              <a:xfrm>
                <a:off x="1707" y="1353"/>
                <a:ext cx="5" cy="11"/>
              </a:xfrm>
              <a:custGeom>
                <a:avLst/>
                <a:gdLst>
                  <a:gd name="T0" fmla="*/ 4 w 4"/>
                  <a:gd name="T1" fmla="*/ 6 h 9"/>
                  <a:gd name="T2" fmla="*/ 3 w 4"/>
                  <a:gd name="T3" fmla="*/ 11 h 9"/>
                  <a:gd name="T4" fmla="*/ 0 w 4"/>
                  <a:gd name="T5" fmla="*/ 6 h 9"/>
                  <a:gd name="T6" fmla="*/ 1 w 4"/>
                  <a:gd name="T7" fmla="*/ 0 h 9"/>
                  <a:gd name="T8" fmla="*/ 4 w 4"/>
                  <a:gd name="T9" fmla="*/ 6 h 9"/>
                  <a:gd name="T10" fmla="*/ 0 60000 65536"/>
                  <a:gd name="T11" fmla="*/ 0 60000 65536"/>
                  <a:gd name="T12" fmla="*/ 0 60000 65536"/>
                  <a:gd name="T13" fmla="*/ 0 60000 65536"/>
                  <a:gd name="T14" fmla="*/ 0 60000 65536"/>
                  <a:gd name="T15" fmla="*/ 0 w 4"/>
                  <a:gd name="T16" fmla="*/ 0 h 9"/>
                  <a:gd name="T17" fmla="*/ 4 w 4"/>
                  <a:gd name="T18" fmla="*/ 9 h 9"/>
                </a:gdLst>
                <a:ahLst/>
                <a:cxnLst>
                  <a:cxn ang="T10">
                    <a:pos x="T0" y="T1"/>
                  </a:cxn>
                  <a:cxn ang="T11">
                    <a:pos x="T2" y="T3"/>
                  </a:cxn>
                  <a:cxn ang="T12">
                    <a:pos x="T4" y="T5"/>
                  </a:cxn>
                  <a:cxn ang="T13">
                    <a:pos x="T6" y="T7"/>
                  </a:cxn>
                  <a:cxn ang="T14">
                    <a:pos x="T8" y="T9"/>
                  </a:cxn>
                </a:cxnLst>
                <a:rect l="T15" t="T16" r="T17" b="T18"/>
                <a:pathLst>
                  <a:path w="4" h="9">
                    <a:moveTo>
                      <a:pt x="3" y="5"/>
                    </a:moveTo>
                    <a:cubicBezTo>
                      <a:pt x="4" y="7"/>
                      <a:pt x="3" y="9"/>
                      <a:pt x="2" y="9"/>
                    </a:cubicBezTo>
                    <a:cubicBezTo>
                      <a:pt x="1" y="8"/>
                      <a:pt x="1" y="6"/>
                      <a:pt x="0" y="5"/>
                    </a:cubicBezTo>
                    <a:cubicBezTo>
                      <a:pt x="0" y="3"/>
                      <a:pt x="0" y="0"/>
                      <a:pt x="1" y="0"/>
                    </a:cubicBezTo>
                    <a:cubicBezTo>
                      <a:pt x="3" y="0"/>
                      <a:pt x="3" y="4"/>
                      <a:pt x="3"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5" name="Freeform 3188"/>
              <p:cNvSpPr>
                <a:spLocks noChangeAspect="1"/>
              </p:cNvSpPr>
              <p:nvPr/>
            </p:nvSpPr>
            <p:spPr bwMode="auto">
              <a:xfrm>
                <a:off x="1537" y="1300"/>
                <a:ext cx="6" cy="6"/>
              </a:xfrm>
              <a:custGeom>
                <a:avLst/>
                <a:gdLst>
                  <a:gd name="T0" fmla="*/ 5 w 5"/>
                  <a:gd name="T1" fmla="*/ 4 h 5"/>
                  <a:gd name="T2" fmla="*/ 5 w 5"/>
                  <a:gd name="T3" fmla="*/ 6 h 5"/>
                  <a:gd name="T4" fmla="*/ 2 w 5"/>
                  <a:gd name="T5" fmla="*/ 4 h 5"/>
                  <a:gd name="T6" fmla="*/ 1 w 5"/>
                  <a:gd name="T7" fmla="*/ 0 h 5"/>
                  <a:gd name="T8" fmla="*/ 5 w 5"/>
                  <a:gd name="T9" fmla="*/ 4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3"/>
                    </a:moveTo>
                    <a:cubicBezTo>
                      <a:pt x="4" y="3"/>
                      <a:pt x="5" y="4"/>
                      <a:pt x="4" y="5"/>
                    </a:cubicBezTo>
                    <a:cubicBezTo>
                      <a:pt x="3" y="5"/>
                      <a:pt x="2" y="4"/>
                      <a:pt x="2" y="3"/>
                    </a:cubicBezTo>
                    <a:cubicBezTo>
                      <a:pt x="1" y="2"/>
                      <a:pt x="0" y="1"/>
                      <a:pt x="1" y="0"/>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6" name="Freeform 3189"/>
              <p:cNvSpPr>
                <a:spLocks noChangeAspect="1"/>
              </p:cNvSpPr>
              <p:nvPr/>
            </p:nvSpPr>
            <p:spPr bwMode="auto">
              <a:xfrm>
                <a:off x="1717" y="2227"/>
                <a:ext cx="4" cy="5"/>
              </a:xfrm>
              <a:custGeom>
                <a:avLst/>
                <a:gdLst>
                  <a:gd name="T0" fmla="*/ 3 w 4"/>
                  <a:gd name="T1" fmla="*/ 3 h 4"/>
                  <a:gd name="T2" fmla="*/ 4 w 4"/>
                  <a:gd name="T3" fmla="*/ 5 h 4"/>
                  <a:gd name="T4" fmla="*/ 1 w 4"/>
                  <a:gd name="T5" fmla="*/ 4 h 4"/>
                  <a:gd name="T6" fmla="*/ 0 w 4"/>
                  <a:gd name="T7" fmla="*/ 1 h 4"/>
                  <a:gd name="T8" fmla="*/ 3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3"/>
                      <a:pt x="4" y="4"/>
                      <a:pt x="4" y="4"/>
                    </a:cubicBezTo>
                    <a:cubicBezTo>
                      <a:pt x="3" y="4"/>
                      <a:pt x="2" y="4"/>
                      <a:pt x="1" y="3"/>
                    </a:cubicBezTo>
                    <a:cubicBezTo>
                      <a:pt x="1" y="2"/>
                      <a:pt x="0" y="1"/>
                      <a:pt x="0" y="1"/>
                    </a:cubicBezTo>
                    <a:cubicBezTo>
                      <a:pt x="1" y="0"/>
                      <a:pt x="2" y="2"/>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7" name="Freeform 3190"/>
              <p:cNvSpPr>
                <a:spLocks noChangeAspect="1"/>
              </p:cNvSpPr>
              <p:nvPr/>
            </p:nvSpPr>
            <p:spPr bwMode="auto">
              <a:xfrm>
                <a:off x="1721" y="2209"/>
                <a:ext cx="8" cy="7"/>
              </a:xfrm>
              <a:custGeom>
                <a:avLst/>
                <a:gdLst>
                  <a:gd name="T0" fmla="*/ 5 w 6"/>
                  <a:gd name="T1" fmla="*/ 4 h 6"/>
                  <a:gd name="T2" fmla="*/ 8 w 6"/>
                  <a:gd name="T3" fmla="*/ 7 h 6"/>
                  <a:gd name="T4" fmla="*/ 4 w 6"/>
                  <a:gd name="T5" fmla="*/ 5 h 6"/>
                  <a:gd name="T6" fmla="*/ 1 w 6"/>
                  <a:gd name="T7" fmla="*/ 0 h 6"/>
                  <a:gd name="T8" fmla="*/ 5 w 6"/>
                  <a:gd name="T9" fmla="*/ 4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4" y="3"/>
                    </a:moveTo>
                    <a:cubicBezTo>
                      <a:pt x="5" y="4"/>
                      <a:pt x="6" y="6"/>
                      <a:pt x="6" y="6"/>
                    </a:cubicBezTo>
                    <a:cubicBezTo>
                      <a:pt x="5" y="6"/>
                      <a:pt x="4" y="5"/>
                      <a:pt x="3" y="4"/>
                    </a:cubicBezTo>
                    <a:cubicBezTo>
                      <a:pt x="2" y="3"/>
                      <a:pt x="0" y="0"/>
                      <a:pt x="1" y="0"/>
                    </a:cubicBezTo>
                    <a:cubicBezTo>
                      <a:pt x="2"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8" name="Freeform 3191"/>
              <p:cNvSpPr>
                <a:spLocks noChangeAspect="1"/>
              </p:cNvSpPr>
              <p:nvPr/>
            </p:nvSpPr>
            <p:spPr bwMode="auto">
              <a:xfrm>
                <a:off x="1729" y="2232"/>
                <a:ext cx="7" cy="7"/>
              </a:xfrm>
              <a:custGeom>
                <a:avLst/>
                <a:gdLst>
                  <a:gd name="T0" fmla="*/ 5 w 6"/>
                  <a:gd name="T1" fmla="*/ 4 h 6"/>
                  <a:gd name="T2" fmla="*/ 6 w 6"/>
                  <a:gd name="T3" fmla="*/ 7 h 6"/>
                  <a:gd name="T4" fmla="*/ 2 w 6"/>
                  <a:gd name="T5" fmla="*/ 4 h 6"/>
                  <a:gd name="T6" fmla="*/ 1 w 6"/>
                  <a:gd name="T7" fmla="*/ 0 h 6"/>
                  <a:gd name="T8" fmla="*/ 5 w 6"/>
                  <a:gd name="T9" fmla="*/ 4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4" y="3"/>
                    </a:moveTo>
                    <a:cubicBezTo>
                      <a:pt x="5" y="4"/>
                      <a:pt x="6" y="6"/>
                      <a:pt x="5" y="6"/>
                    </a:cubicBezTo>
                    <a:cubicBezTo>
                      <a:pt x="4" y="6"/>
                      <a:pt x="3" y="5"/>
                      <a:pt x="2" y="3"/>
                    </a:cubicBezTo>
                    <a:cubicBezTo>
                      <a:pt x="1" y="2"/>
                      <a:pt x="0" y="0"/>
                      <a:pt x="1" y="0"/>
                    </a:cubicBezTo>
                    <a:cubicBezTo>
                      <a:pt x="1"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89" name="Freeform 3192"/>
              <p:cNvSpPr>
                <a:spLocks noChangeAspect="1"/>
              </p:cNvSpPr>
              <p:nvPr/>
            </p:nvSpPr>
            <p:spPr bwMode="auto">
              <a:xfrm>
                <a:off x="1629" y="2305"/>
                <a:ext cx="6" cy="2"/>
              </a:xfrm>
              <a:custGeom>
                <a:avLst/>
                <a:gdLst>
                  <a:gd name="T0" fmla="*/ 4 w 5"/>
                  <a:gd name="T1" fmla="*/ 0 h 2"/>
                  <a:gd name="T2" fmla="*/ 6 w 5"/>
                  <a:gd name="T3" fmla="*/ 1 h 2"/>
                  <a:gd name="T4" fmla="*/ 2 w 5"/>
                  <a:gd name="T5" fmla="*/ 2 h 2"/>
                  <a:gd name="T6" fmla="*/ 0 w 5"/>
                  <a:gd name="T7" fmla="*/ 0 h 2"/>
                  <a:gd name="T8" fmla="*/ 4 w 5"/>
                  <a:gd name="T9" fmla="*/ 0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3" y="0"/>
                    </a:moveTo>
                    <a:cubicBezTo>
                      <a:pt x="4" y="0"/>
                      <a:pt x="5" y="1"/>
                      <a:pt x="5" y="1"/>
                    </a:cubicBezTo>
                    <a:cubicBezTo>
                      <a:pt x="4" y="2"/>
                      <a:pt x="3" y="2"/>
                      <a:pt x="2" y="2"/>
                    </a:cubicBezTo>
                    <a:cubicBezTo>
                      <a:pt x="1" y="1"/>
                      <a:pt x="0" y="1"/>
                      <a:pt x="0" y="0"/>
                    </a:cubicBezTo>
                    <a:cubicBezTo>
                      <a:pt x="0"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0" name="Freeform 3193"/>
              <p:cNvSpPr>
                <a:spLocks noChangeAspect="1"/>
              </p:cNvSpPr>
              <p:nvPr/>
            </p:nvSpPr>
            <p:spPr bwMode="auto">
              <a:xfrm>
                <a:off x="1551" y="2354"/>
                <a:ext cx="6" cy="4"/>
              </a:xfrm>
              <a:custGeom>
                <a:avLst/>
                <a:gdLst>
                  <a:gd name="T0" fmla="*/ 4 w 5"/>
                  <a:gd name="T1" fmla="*/ 1 h 3"/>
                  <a:gd name="T2" fmla="*/ 6 w 5"/>
                  <a:gd name="T3" fmla="*/ 1 h 3"/>
                  <a:gd name="T4" fmla="*/ 4 w 5"/>
                  <a:gd name="T5" fmla="*/ 3 h 3"/>
                  <a:gd name="T6" fmla="*/ 0 w 5"/>
                  <a:gd name="T7" fmla="*/ 4 h 3"/>
                  <a:gd name="T8" fmla="*/ 4 w 5"/>
                  <a:gd name="T9" fmla="*/ 1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3" y="1"/>
                    </a:moveTo>
                    <a:cubicBezTo>
                      <a:pt x="3" y="1"/>
                      <a:pt x="4" y="0"/>
                      <a:pt x="5" y="1"/>
                    </a:cubicBezTo>
                    <a:cubicBezTo>
                      <a:pt x="5" y="1"/>
                      <a:pt x="4" y="2"/>
                      <a:pt x="3" y="2"/>
                    </a:cubicBezTo>
                    <a:cubicBezTo>
                      <a:pt x="2" y="3"/>
                      <a:pt x="1" y="3"/>
                      <a:pt x="0" y="3"/>
                    </a:cubicBezTo>
                    <a:cubicBezTo>
                      <a:pt x="0" y="2"/>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1" name="Freeform 3194"/>
              <p:cNvSpPr>
                <a:spLocks noChangeAspect="1"/>
              </p:cNvSpPr>
              <p:nvPr/>
            </p:nvSpPr>
            <p:spPr bwMode="auto">
              <a:xfrm>
                <a:off x="1550" y="2285"/>
                <a:ext cx="5" cy="3"/>
              </a:xfrm>
              <a:custGeom>
                <a:avLst/>
                <a:gdLst>
                  <a:gd name="T0" fmla="*/ 3 w 4"/>
                  <a:gd name="T1" fmla="*/ 1 h 3"/>
                  <a:gd name="T2" fmla="*/ 5 w 4"/>
                  <a:gd name="T3" fmla="*/ 0 h 3"/>
                  <a:gd name="T4" fmla="*/ 3 w 4"/>
                  <a:gd name="T5" fmla="*/ 2 h 3"/>
                  <a:gd name="T6" fmla="*/ 0 w 4"/>
                  <a:gd name="T7" fmla="*/ 3 h 3"/>
                  <a:gd name="T8" fmla="*/ 3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1"/>
                    </a:moveTo>
                    <a:cubicBezTo>
                      <a:pt x="2" y="0"/>
                      <a:pt x="3" y="0"/>
                      <a:pt x="4" y="0"/>
                    </a:cubicBezTo>
                    <a:cubicBezTo>
                      <a:pt x="4" y="1"/>
                      <a:pt x="3" y="2"/>
                      <a:pt x="2" y="2"/>
                    </a:cubicBezTo>
                    <a:cubicBezTo>
                      <a:pt x="2" y="3"/>
                      <a:pt x="0" y="3"/>
                      <a:pt x="0" y="3"/>
                    </a:cubicBezTo>
                    <a:cubicBezTo>
                      <a:pt x="0" y="2"/>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2" name="Freeform 3195"/>
              <p:cNvSpPr>
                <a:spLocks noChangeAspect="1"/>
              </p:cNvSpPr>
              <p:nvPr/>
            </p:nvSpPr>
            <p:spPr bwMode="auto">
              <a:xfrm>
                <a:off x="1533" y="2334"/>
                <a:ext cx="4" cy="5"/>
              </a:xfrm>
              <a:custGeom>
                <a:avLst/>
                <a:gdLst>
                  <a:gd name="T0" fmla="*/ 3 w 3"/>
                  <a:gd name="T1" fmla="*/ 1 h 4"/>
                  <a:gd name="T2" fmla="*/ 4 w 3"/>
                  <a:gd name="T3" fmla="*/ 1 h 4"/>
                  <a:gd name="T4" fmla="*/ 3 w 3"/>
                  <a:gd name="T5" fmla="*/ 3 h 4"/>
                  <a:gd name="T6" fmla="*/ 1 w 3"/>
                  <a:gd name="T7" fmla="*/ 4 h 4"/>
                  <a:gd name="T8" fmla="*/ 3 w 3"/>
                  <a:gd name="T9" fmla="*/ 1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1"/>
                    </a:moveTo>
                    <a:cubicBezTo>
                      <a:pt x="2" y="1"/>
                      <a:pt x="3" y="0"/>
                      <a:pt x="3" y="1"/>
                    </a:cubicBezTo>
                    <a:cubicBezTo>
                      <a:pt x="3" y="1"/>
                      <a:pt x="3" y="2"/>
                      <a:pt x="2" y="2"/>
                    </a:cubicBezTo>
                    <a:cubicBezTo>
                      <a:pt x="2" y="3"/>
                      <a:pt x="1" y="4"/>
                      <a:pt x="1" y="3"/>
                    </a:cubicBezTo>
                    <a:cubicBezTo>
                      <a:pt x="0" y="3"/>
                      <a:pt x="1" y="2"/>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3" name="Freeform 3196"/>
              <p:cNvSpPr>
                <a:spLocks noChangeAspect="1"/>
              </p:cNvSpPr>
              <p:nvPr/>
            </p:nvSpPr>
            <p:spPr bwMode="auto">
              <a:xfrm>
                <a:off x="1759" y="2247"/>
                <a:ext cx="9" cy="3"/>
              </a:xfrm>
              <a:custGeom>
                <a:avLst/>
                <a:gdLst>
                  <a:gd name="T0" fmla="*/ 6 w 8"/>
                  <a:gd name="T1" fmla="*/ 2 h 2"/>
                  <a:gd name="T2" fmla="*/ 9 w 8"/>
                  <a:gd name="T3" fmla="*/ 3 h 2"/>
                  <a:gd name="T4" fmla="*/ 5 w 8"/>
                  <a:gd name="T5" fmla="*/ 3 h 2"/>
                  <a:gd name="T6" fmla="*/ 0 w 8"/>
                  <a:gd name="T7" fmla="*/ 2 h 2"/>
                  <a:gd name="T8" fmla="*/ 6 w 8"/>
                  <a:gd name="T9" fmla="*/ 2 h 2"/>
                  <a:gd name="T10" fmla="*/ 0 60000 65536"/>
                  <a:gd name="T11" fmla="*/ 0 60000 65536"/>
                  <a:gd name="T12" fmla="*/ 0 60000 65536"/>
                  <a:gd name="T13" fmla="*/ 0 60000 65536"/>
                  <a:gd name="T14" fmla="*/ 0 60000 65536"/>
                  <a:gd name="T15" fmla="*/ 0 w 8"/>
                  <a:gd name="T16" fmla="*/ 0 h 2"/>
                  <a:gd name="T17" fmla="*/ 8 w 8"/>
                  <a:gd name="T18" fmla="*/ 2 h 2"/>
                </a:gdLst>
                <a:ahLst/>
                <a:cxnLst>
                  <a:cxn ang="T10">
                    <a:pos x="T0" y="T1"/>
                  </a:cxn>
                  <a:cxn ang="T11">
                    <a:pos x="T2" y="T3"/>
                  </a:cxn>
                  <a:cxn ang="T12">
                    <a:pos x="T4" y="T5"/>
                  </a:cxn>
                  <a:cxn ang="T13">
                    <a:pos x="T6" y="T7"/>
                  </a:cxn>
                  <a:cxn ang="T14">
                    <a:pos x="T8" y="T9"/>
                  </a:cxn>
                </a:cxnLst>
                <a:rect l="T15" t="T16" r="T17" b="T18"/>
                <a:pathLst>
                  <a:path w="8" h="2">
                    <a:moveTo>
                      <a:pt x="5" y="1"/>
                    </a:moveTo>
                    <a:cubicBezTo>
                      <a:pt x="6" y="1"/>
                      <a:pt x="8" y="1"/>
                      <a:pt x="8" y="2"/>
                    </a:cubicBezTo>
                    <a:cubicBezTo>
                      <a:pt x="7" y="2"/>
                      <a:pt x="5" y="2"/>
                      <a:pt x="4" y="2"/>
                    </a:cubicBezTo>
                    <a:cubicBezTo>
                      <a:pt x="3" y="2"/>
                      <a:pt x="0" y="2"/>
                      <a:pt x="0" y="1"/>
                    </a:cubicBezTo>
                    <a:cubicBezTo>
                      <a:pt x="1" y="0"/>
                      <a:pt x="4"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4" name="Freeform 3197"/>
              <p:cNvSpPr>
                <a:spLocks noChangeAspect="1"/>
              </p:cNvSpPr>
              <p:nvPr/>
            </p:nvSpPr>
            <p:spPr bwMode="auto">
              <a:xfrm>
                <a:off x="1743" y="2246"/>
                <a:ext cx="6" cy="9"/>
              </a:xfrm>
              <a:custGeom>
                <a:avLst/>
                <a:gdLst>
                  <a:gd name="T0" fmla="*/ 4 w 5"/>
                  <a:gd name="T1" fmla="*/ 3 h 7"/>
                  <a:gd name="T2" fmla="*/ 6 w 5"/>
                  <a:gd name="T3" fmla="*/ 0 h 7"/>
                  <a:gd name="T4" fmla="*/ 4 w 5"/>
                  <a:gd name="T5" fmla="*/ 4 h 7"/>
                  <a:gd name="T6" fmla="*/ 0 w 5"/>
                  <a:gd name="T7" fmla="*/ 8 h 7"/>
                  <a:gd name="T8" fmla="*/ 4 w 5"/>
                  <a:gd name="T9" fmla="*/ 3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3" y="2"/>
                    </a:moveTo>
                    <a:cubicBezTo>
                      <a:pt x="4" y="1"/>
                      <a:pt x="5" y="0"/>
                      <a:pt x="5" y="0"/>
                    </a:cubicBezTo>
                    <a:cubicBezTo>
                      <a:pt x="5" y="1"/>
                      <a:pt x="4" y="2"/>
                      <a:pt x="3" y="3"/>
                    </a:cubicBezTo>
                    <a:cubicBezTo>
                      <a:pt x="3" y="5"/>
                      <a:pt x="1" y="7"/>
                      <a:pt x="0" y="6"/>
                    </a:cubicBezTo>
                    <a:cubicBezTo>
                      <a:pt x="0" y="5"/>
                      <a:pt x="2" y="3"/>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5" name="Freeform 3198"/>
              <p:cNvSpPr>
                <a:spLocks noChangeAspect="1"/>
              </p:cNvSpPr>
              <p:nvPr/>
            </p:nvSpPr>
            <p:spPr bwMode="auto">
              <a:xfrm>
                <a:off x="1936" y="2385"/>
                <a:ext cx="5" cy="6"/>
              </a:xfrm>
              <a:custGeom>
                <a:avLst/>
                <a:gdLst>
                  <a:gd name="T0" fmla="*/ 4 w 4"/>
                  <a:gd name="T1" fmla="*/ 4 h 5"/>
                  <a:gd name="T2" fmla="*/ 5 w 4"/>
                  <a:gd name="T3" fmla="*/ 6 h 5"/>
                  <a:gd name="T4" fmla="*/ 3 w 4"/>
                  <a:gd name="T5" fmla="*/ 4 h 5"/>
                  <a:gd name="T6" fmla="*/ 1 w 4"/>
                  <a:gd name="T7" fmla="*/ 0 h 5"/>
                  <a:gd name="T8" fmla="*/ 4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3" y="3"/>
                    </a:moveTo>
                    <a:cubicBezTo>
                      <a:pt x="4" y="4"/>
                      <a:pt x="4" y="5"/>
                      <a:pt x="4" y="5"/>
                    </a:cubicBezTo>
                    <a:cubicBezTo>
                      <a:pt x="3" y="5"/>
                      <a:pt x="2" y="4"/>
                      <a:pt x="2" y="3"/>
                    </a:cubicBezTo>
                    <a:cubicBezTo>
                      <a:pt x="1" y="2"/>
                      <a:pt x="0" y="1"/>
                      <a:pt x="1" y="0"/>
                    </a:cubicBezTo>
                    <a:cubicBezTo>
                      <a:pt x="2" y="0"/>
                      <a:pt x="3"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6" name="Freeform 3199"/>
              <p:cNvSpPr>
                <a:spLocks noChangeAspect="1"/>
              </p:cNvSpPr>
              <p:nvPr/>
            </p:nvSpPr>
            <p:spPr bwMode="auto">
              <a:xfrm>
                <a:off x="1927" y="2357"/>
                <a:ext cx="1" cy="7"/>
              </a:xfrm>
              <a:custGeom>
                <a:avLst/>
                <a:gdLst>
                  <a:gd name="T0" fmla="*/ 1 w 1"/>
                  <a:gd name="T1" fmla="*/ 5 h 6"/>
                  <a:gd name="T2" fmla="*/ 0 w 1"/>
                  <a:gd name="T3" fmla="*/ 7 h 6"/>
                  <a:gd name="T4" fmla="*/ 0 w 1"/>
                  <a:gd name="T5" fmla="*/ 4 h 6"/>
                  <a:gd name="T6" fmla="*/ 0 w 1"/>
                  <a:gd name="T7" fmla="*/ 0 h 6"/>
                  <a:gd name="T8" fmla="*/ 1 w 1"/>
                  <a:gd name="T9" fmla="*/ 5 h 6"/>
                  <a:gd name="T10" fmla="*/ 0 60000 65536"/>
                  <a:gd name="T11" fmla="*/ 0 60000 65536"/>
                  <a:gd name="T12" fmla="*/ 0 60000 65536"/>
                  <a:gd name="T13" fmla="*/ 0 60000 65536"/>
                  <a:gd name="T14" fmla="*/ 0 60000 65536"/>
                  <a:gd name="T15" fmla="*/ 0 w 1"/>
                  <a:gd name="T16" fmla="*/ 0 h 6"/>
                  <a:gd name="T17" fmla="*/ 1 w 1"/>
                  <a:gd name="T18" fmla="*/ 6 h 6"/>
                </a:gdLst>
                <a:ahLst/>
                <a:cxnLst>
                  <a:cxn ang="T10">
                    <a:pos x="T0" y="T1"/>
                  </a:cxn>
                  <a:cxn ang="T11">
                    <a:pos x="T2" y="T3"/>
                  </a:cxn>
                  <a:cxn ang="T12">
                    <a:pos x="T4" y="T5"/>
                  </a:cxn>
                  <a:cxn ang="T13">
                    <a:pos x="T6" y="T7"/>
                  </a:cxn>
                  <a:cxn ang="T14">
                    <a:pos x="T8" y="T9"/>
                  </a:cxn>
                </a:cxnLst>
                <a:rect l="T15" t="T16" r="T17" b="T18"/>
                <a:pathLst>
                  <a:path w="1" h="6">
                    <a:moveTo>
                      <a:pt x="1" y="4"/>
                    </a:moveTo>
                    <a:cubicBezTo>
                      <a:pt x="1" y="5"/>
                      <a:pt x="1" y="6"/>
                      <a:pt x="0" y="6"/>
                    </a:cubicBezTo>
                    <a:cubicBezTo>
                      <a:pt x="0" y="6"/>
                      <a:pt x="0" y="4"/>
                      <a:pt x="0" y="3"/>
                    </a:cubicBezTo>
                    <a:cubicBezTo>
                      <a:pt x="0" y="2"/>
                      <a:pt x="0" y="0"/>
                      <a:pt x="0" y="0"/>
                    </a:cubicBezTo>
                    <a:cubicBezTo>
                      <a:pt x="1" y="1"/>
                      <a:pt x="1"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7" name="Freeform 3200"/>
              <p:cNvSpPr>
                <a:spLocks noChangeAspect="1"/>
              </p:cNvSpPr>
              <p:nvPr/>
            </p:nvSpPr>
            <p:spPr bwMode="auto">
              <a:xfrm>
                <a:off x="1937" y="2397"/>
                <a:ext cx="2" cy="6"/>
              </a:xfrm>
              <a:custGeom>
                <a:avLst/>
                <a:gdLst>
                  <a:gd name="T0" fmla="*/ 2 w 1"/>
                  <a:gd name="T1" fmla="*/ 4 h 5"/>
                  <a:gd name="T2" fmla="*/ 0 w 1"/>
                  <a:gd name="T3" fmla="*/ 6 h 5"/>
                  <a:gd name="T4" fmla="*/ 0 w 1"/>
                  <a:gd name="T5" fmla="*/ 4 h 5"/>
                  <a:gd name="T6" fmla="*/ 2 w 1"/>
                  <a:gd name="T7" fmla="*/ 0 h 5"/>
                  <a:gd name="T8" fmla="*/ 2 w 1"/>
                  <a:gd name="T9" fmla="*/ 4 h 5"/>
                  <a:gd name="T10" fmla="*/ 0 60000 65536"/>
                  <a:gd name="T11" fmla="*/ 0 60000 65536"/>
                  <a:gd name="T12" fmla="*/ 0 60000 65536"/>
                  <a:gd name="T13" fmla="*/ 0 60000 65536"/>
                  <a:gd name="T14" fmla="*/ 0 60000 65536"/>
                  <a:gd name="T15" fmla="*/ 0 w 1"/>
                  <a:gd name="T16" fmla="*/ 0 h 5"/>
                  <a:gd name="T17" fmla="*/ 1 w 1"/>
                  <a:gd name="T18" fmla="*/ 5 h 5"/>
                </a:gdLst>
                <a:ahLst/>
                <a:cxnLst>
                  <a:cxn ang="T10">
                    <a:pos x="T0" y="T1"/>
                  </a:cxn>
                  <a:cxn ang="T11">
                    <a:pos x="T2" y="T3"/>
                  </a:cxn>
                  <a:cxn ang="T12">
                    <a:pos x="T4" y="T5"/>
                  </a:cxn>
                  <a:cxn ang="T13">
                    <a:pos x="T6" y="T7"/>
                  </a:cxn>
                  <a:cxn ang="T14">
                    <a:pos x="T8" y="T9"/>
                  </a:cxn>
                </a:cxnLst>
                <a:rect l="T15" t="T16" r="T17" b="T18"/>
                <a:pathLst>
                  <a:path w="1" h="5">
                    <a:moveTo>
                      <a:pt x="1" y="3"/>
                    </a:moveTo>
                    <a:cubicBezTo>
                      <a:pt x="1" y="4"/>
                      <a:pt x="1" y="5"/>
                      <a:pt x="0" y="5"/>
                    </a:cubicBezTo>
                    <a:cubicBezTo>
                      <a:pt x="0" y="5"/>
                      <a:pt x="0" y="4"/>
                      <a:pt x="0" y="3"/>
                    </a:cubicBezTo>
                    <a:cubicBezTo>
                      <a:pt x="0" y="2"/>
                      <a:pt x="0" y="0"/>
                      <a:pt x="1" y="0"/>
                    </a:cubicBezTo>
                    <a:cubicBezTo>
                      <a:pt x="1" y="0"/>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8" name="Freeform 3201"/>
              <p:cNvSpPr>
                <a:spLocks noChangeAspect="1"/>
              </p:cNvSpPr>
              <p:nvPr/>
            </p:nvSpPr>
            <p:spPr bwMode="auto">
              <a:xfrm>
                <a:off x="1811" y="2430"/>
                <a:ext cx="8" cy="3"/>
              </a:xfrm>
              <a:custGeom>
                <a:avLst/>
                <a:gdLst>
                  <a:gd name="T0" fmla="*/ 5 w 6"/>
                  <a:gd name="T1" fmla="*/ 1 h 3"/>
                  <a:gd name="T2" fmla="*/ 8 w 6"/>
                  <a:gd name="T3" fmla="*/ 3 h 3"/>
                  <a:gd name="T4" fmla="*/ 4 w 6"/>
                  <a:gd name="T5" fmla="*/ 3 h 3"/>
                  <a:gd name="T6" fmla="*/ 0 w 6"/>
                  <a:gd name="T7" fmla="*/ 1 h 3"/>
                  <a:gd name="T8" fmla="*/ 5 w 6"/>
                  <a:gd name="T9" fmla="*/ 1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4" y="1"/>
                    </a:moveTo>
                    <a:cubicBezTo>
                      <a:pt x="5" y="2"/>
                      <a:pt x="6" y="2"/>
                      <a:pt x="6" y="3"/>
                    </a:cubicBezTo>
                    <a:cubicBezTo>
                      <a:pt x="5" y="3"/>
                      <a:pt x="4" y="3"/>
                      <a:pt x="3" y="3"/>
                    </a:cubicBezTo>
                    <a:cubicBezTo>
                      <a:pt x="2" y="2"/>
                      <a:pt x="0" y="1"/>
                      <a:pt x="0" y="1"/>
                    </a:cubicBezTo>
                    <a:cubicBezTo>
                      <a:pt x="1" y="0"/>
                      <a:pt x="3" y="1"/>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699" name="Freeform 3202"/>
              <p:cNvSpPr>
                <a:spLocks noChangeAspect="1"/>
              </p:cNvSpPr>
              <p:nvPr/>
            </p:nvSpPr>
            <p:spPr bwMode="auto">
              <a:xfrm>
                <a:off x="2085" y="2645"/>
                <a:ext cx="5" cy="6"/>
              </a:xfrm>
              <a:custGeom>
                <a:avLst/>
                <a:gdLst>
                  <a:gd name="T0" fmla="*/ 3 w 4"/>
                  <a:gd name="T1" fmla="*/ 5 h 5"/>
                  <a:gd name="T2" fmla="*/ 1 w 4"/>
                  <a:gd name="T3" fmla="*/ 6 h 5"/>
                  <a:gd name="T4" fmla="*/ 1 w 4"/>
                  <a:gd name="T5" fmla="*/ 4 h 5"/>
                  <a:gd name="T6" fmla="*/ 5 w 4"/>
                  <a:gd name="T7" fmla="*/ 1 h 5"/>
                  <a:gd name="T8" fmla="*/ 3 w 4"/>
                  <a:gd name="T9" fmla="*/ 5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2" y="4"/>
                    </a:moveTo>
                    <a:cubicBezTo>
                      <a:pt x="2" y="4"/>
                      <a:pt x="1" y="5"/>
                      <a:pt x="1" y="5"/>
                    </a:cubicBezTo>
                    <a:cubicBezTo>
                      <a:pt x="0" y="4"/>
                      <a:pt x="1" y="3"/>
                      <a:pt x="1" y="3"/>
                    </a:cubicBezTo>
                    <a:cubicBezTo>
                      <a:pt x="2" y="2"/>
                      <a:pt x="3" y="0"/>
                      <a:pt x="4" y="1"/>
                    </a:cubicBezTo>
                    <a:cubicBezTo>
                      <a:pt x="4" y="2"/>
                      <a:pt x="3"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0" name="Freeform 3203"/>
              <p:cNvSpPr>
                <a:spLocks noChangeAspect="1"/>
              </p:cNvSpPr>
              <p:nvPr/>
            </p:nvSpPr>
            <p:spPr bwMode="auto">
              <a:xfrm>
                <a:off x="2084" y="2641"/>
                <a:ext cx="6" cy="7"/>
              </a:xfrm>
              <a:custGeom>
                <a:avLst/>
                <a:gdLst>
                  <a:gd name="T0" fmla="*/ 4 w 5"/>
                  <a:gd name="T1" fmla="*/ 5 h 6"/>
                  <a:gd name="T2" fmla="*/ 1 w 5"/>
                  <a:gd name="T3" fmla="*/ 6 h 6"/>
                  <a:gd name="T4" fmla="*/ 2 w 5"/>
                  <a:gd name="T5" fmla="*/ 4 h 6"/>
                  <a:gd name="T6" fmla="*/ 5 w 5"/>
                  <a:gd name="T7" fmla="*/ 1 h 6"/>
                  <a:gd name="T8" fmla="*/ 4 w 5"/>
                  <a:gd name="T9" fmla="*/ 5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4"/>
                    </a:moveTo>
                    <a:cubicBezTo>
                      <a:pt x="2" y="5"/>
                      <a:pt x="1" y="6"/>
                      <a:pt x="1" y="5"/>
                    </a:cubicBezTo>
                    <a:cubicBezTo>
                      <a:pt x="0" y="4"/>
                      <a:pt x="1" y="3"/>
                      <a:pt x="2" y="3"/>
                    </a:cubicBezTo>
                    <a:cubicBezTo>
                      <a:pt x="2" y="2"/>
                      <a:pt x="4" y="0"/>
                      <a:pt x="4" y="1"/>
                    </a:cubicBezTo>
                    <a:cubicBezTo>
                      <a:pt x="5" y="2"/>
                      <a:pt x="4" y="3"/>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1" name="Freeform 3204"/>
              <p:cNvSpPr>
                <a:spLocks noChangeAspect="1"/>
              </p:cNvSpPr>
              <p:nvPr/>
            </p:nvSpPr>
            <p:spPr bwMode="auto">
              <a:xfrm>
                <a:off x="2094" y="2601"/>
                <a:ext cx="3" cy="5"/>
              </a:xfrm>
              <a:custGeom>
                <a:avLst/>
                <a:gdLst>
                  <a:gd name="T0" fmla="*/ 3 w 3"/>
                  <a:gd name="T1" fmla="*/ 3 h 4"/>
                  <a:gd name="T2" fmla="*/ 3 w 3"/>
                  <a:gd name="T3" fmla="*/ 5 h 4"/>
                  <a:gd name="T4" fmla="*/ 1 w 3"/>
                  <a:gd name="T5" fmla="*/ 4 h 4"/>
                  <a:gd name="T6" fmla="*/ 0 w 3"/>
                  <a:gd name="T7" fmla="*/ 0 h 4"/>
                  <a:gd name="T8" fmla="*/ 3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2"/>
                    </a:moveTo>
                    <a:cubicBezTo>
                      <a:pt x="3" y="3"/>
                      <a:pt x="3" y="4"/>
                      <a:pt x="3" y="4"/>
                    </a:cubicBezTo>
                    <a:cubicBezTo>
                      <a:pt x="2" y="4"/>
                      <a:pt x="1" y="3"/>
                      <a:pt x="1" y="3"/>
                    </a:cubicBezTo>
                    <a:cubicBezTo>
                      <a:pt x="1" y="2"/>
                      <a:pt x="0" y="0"/>
                      <a:pt x="0"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2" name="Freeform 3205"/>
              <p:cNvSpPr>
                <a:spLocks noChangeAspect="1"/>
              </p:cNvSpPr>
              <p:nvPr/>
            </p:nvSpPr>
            <p:spPr bwMode="auto">
              <a:xfrm>
                <a:off x="1499" y="2652"/>
                <a:ext cx="5" cy="5"/>
              </a:xfrm>
              <a:custGeom>
                <a:avLst/>
                <a:gdLst>
                  <a:gd name="T0" fmla="*/ 3 w 4"/>
                  <a:gd name="T1" fmla="*/ 4 h 4"/>
                  <a:gd name="T2" fmla="*/ 0 w 4"/>
                  <a:gd name="T3" fmla="*/ 4 h 4"/>
                  <a:gd name="T4" fmla="*/ 1 w 4"/>
                  <a:gd name="T5" fmla="*/ 3 h 4"/>
                  <a:gd name="T6" fmla="*/ 5 w 4"/>
                  <a:gd name="T7" fmla="*/ 1 h 4"/>
                  <a:gd name="T8" fmla="*/ 3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3"/>
                      <a:pt x="0" y="4"/>
                      <a:pt x="0" y="3"/>
                    </a:cubicBezTo>
                    <a:cubicBezTo>
                      <a:pt x="0" y="3"/>
                      <a:pt x="1" y="2"/>
                      <a:pt x="1" y="2"/>
                    </a:cubicBezTo>
                    <a:cubicBezTo>
                      <a:pt x="2" y="1"/>
                      <a:pt x="4" y="0"/>
                      <a:pt x="4" y="1"/>
                    </a:cubicBezTo>
                    <a:cubicBezTo>
                      <a:pt x="4"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3" name="Freeform 3206"/>
              <p:cNvSpPr>
                <a:spLocks noChangeAspect="1"/>
              </p:cNvSpPr>
              <p:nvPr/>
            </p:nvSpPr>
            <p:spPr bwMode="auto">
              <a:xfrm>
                <a:off x="1787" y="3469"/>
                <a:ext cx="3" cy="6"/>
              </a:xfrm>
              <a:custGeom>
                <a:avLst/>
                <a:gdLst>
                  <a:gd name="T0" fmla="*/ 3 w 2"/>
                  <a:gd name="T1" fmla="*/ 4 h 5"/>
                  <a:gd name="T2" fmla="*/ 3 w 2"/>
                  <a:gd name="T3" fmla="*/ 6 h 5"/>
                  <a:gd name="T4" fmla="*/ 0 w 2"/>
                  <a:gd name="T5" fmla="*/ 4 h 5"/>
                  <a:gd name="T6" fmla="*/ 0 w 2"/>
                  <a:gd name="T7" fmla="*/ 0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2" y="5"/>
                      <a:pt x="2" y="5"/>
                    </a:cubicBezTo>
                    <a:cubicBezTo>
                      <a:pt x="1" y="5"/>
                      <a:pt x="0" y="4"/>
                      <a:pt x="0" y="3"/>
                    </a:cubicBezTo>
                    <a:cubicBezTo>
                      <a:pt x="0" y="2"/>
                      <a:pt x="0" y="0"/>
                      <a:pt x="0" y="0"/>
                    </a:cubicBezTo>
                    <a:cubicBezTo>
                      <a:pt x="1"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4" name="Freeform 3207"/>
              <p:cNvSpPr>
                <a:spLocks noChangeAspect="1"/>
              </p:cNvSpPr>
              <p:nvPr/>
            </p:nvSpPr>
            <p:spPr bwMode="auto">
              <a:xfrm>
                <a:off x="1787" y="3436"/>
                <a:ext cx="5" cy="3"/>
              </a:xfrm>
              <a:custGeom>
                <a:avLst/>
                <a:gdLst>
                  <a:gd name="T0" fmla="*/ 3 w 4"/>
                  <a:gd name="T1" fmla="*/ 3 h 3"/>
                  <a:gd name="T2" fmla="*/ 0 w 4"/>
                  <a:gd name="T3" fmla="*/ 3 h 3"/>
                  <a:gd name="T4" fmla="*/ 1 w 4"/>
                  <a:gd name="T5" fmla="*/ 1 h 3"/>
                  <a:gd name="T6" fmla="*/ 5 w 4"/>
                  <a:gd name="T7" fmla="*/ 1 h 3"/>
                  <a:gd name="T8" fmla="*/ 3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3"/>
                    </a:moveTo>
                    <a:cubicBezTo>
                      <a:pt x="1" y="3"/>
                      <a:pt x="0" y="3"/>
                      <a:pt x="0" y="3"/>
                    </a:cubicBezTo>
                    <a:cubicBezTo>
                      <a:pt x="0" y="2"/>
                      <a:pt x="1" y="1"/>
                      <a:pt x="1" y="1"/>
                    </a:cubicBezTo>
                    <a:cubicBezTo>
                      <a:pt x="2" y="1"/>
                      <a:pt x="4" y="0"/>
                      <a:pt x="4" y="1"/>
                    </a:cubicBezTo>
                    <a:cubicBezTo>
                      <a:pt x="4" y="2"/>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5" name="Freeform 3208"/>
              <p:cNvSpPr>
                <a:spLocks noChangeAspect="1"/>
              </p:cNvSpPr>
              <p:nvPr/>
            </p:nvSpPr>
            <p:spPr bwMode="auto">
              <a:xfrm>
                <a:off x="1781" y="3433"/>
                <a:ext cx="6" cy="6"/>
              </a:xfrm>
              <a:custGeom>
                <a:avLst/>
                <a:gdLst>
                  <a:gd name="T0" fmla="*/ 2 w 5"/>
                  <a:gd name="T1" fmla="*/ 5 h 5"/>
                  <a:gd name="T2" fmla="*/ 0 w 5"/>
                  <a:gd name="T3" fmla="*/ 5 h 5"/>
                  <a:gd name="T4" fmla="*/ 2 w 5"/>
                  <a:gd name="T5" fmla="*/ 2 h 5"/>
                  <a:gd name="T6" fmla="*/ 6 w 5"/>
                  <a:gd name="T7" fmla="*/ 1 h 5"/>
                  <a:gd name="T8" fmla="*/ 2 w 5"/>
                  <a:gd name="T9" fmla="*/ 5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2" y="4"/>
                    </a:moveTo>
                    <a:cubicBezTo>
                      <a:pt x="2" y="4"/>
                      <a:pt x="0" y="5"/>
                      <a:pt x="0" y="4"/>
                    </a:cubicBezTo>
                    <a:cubicBezTo>
                      <a:pt x="0" y="3"/>
                      <a:pt x="1" y="2"/>
                      <a:pt x="2" y="2"/>
                    </a:cubicBezTo>
                    <a:cubicBezTo>
                      <a:pt x="3" y="1"/>
                      <a:pt x="5" y="0"/>
                      <a:pt x="5" y="1"/>
                    </a:cubicBezTo>
                    <a:cubicBezTo>
                      <a:pt x="5" y="2"/>
                      <a:pt x="4"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6" name="Freeform 3209"/>
              <p:cNvSpPr>
                <a:spLocks noChangeAspect="1"/>
              </p:cNvSpPr>
              <p:nvPr/>
            </p:nvSpPr>
            <p:spPr bwMode="auto">
              <a:xfrm>
                <a:off x="1784" y="3517"/>
                <a:ext cx="5" cy="6"/>
              </a:xfrm>
              <a:custGeom>
                <a:avLst/>
                <a:gdLst>
                  <a:gd name="T0" fmla="*/ 4 w 4"/>
                  <a:gd name="T1" fmla="*/ 4 h 5"/>
                  <a:gd name="T2" fmla="*/ 4 w 4"/>
                  <a:gd name="T3" fmla="*/ 6 h 5"/>
                  <a:gd name="T4" fmla="*/ 1 w 4"/>
                  <a:gd name="T5" fmla="*/ 4 h 5"/>
                  <a:gd name="T6" fmla="*/ 1 w 4"/>
                  <a:gd name="T7" fmla="*/ 1 h 5"/>
                  <a:gd name="T8" fmla="*/ 4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3" y="3"/>
                    </a:moveTo>
                    <a:cubicBezTo>
                      <a:pt x="3" y="3"/>
                      <a:pt x="4" y="4"/>
                      <a:pt x="3" y="5"/>
                    </a:cubicBezTo>
                    <a:cubicBezTo>
                      <a:pt x="2" y="5"/>
                      <a:pt x="2" y="4"/>
                      <a:pt x="1" y="3"/>
                    </a:cubicBezTo>
                    <a:cubicBezTo>
                      <a:pt x="1" y="2"/>
                      <a:pt x="0" y="1"/>
                      <a:pt x="1" y="1"/>
                    </a:cubicBezTo>
                    <a:cubicBezTo>
                      <a:pt x="2" y="0"/>
                      <a:pt x="2"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7" name="Freeform 3210"/>
              <p:cNvSpPr>
                <a:spLocks noChangeAspect="1"/>
              </p:cNvSpPr>
              <p:nvPr/>
            </p:nvSpPr>
            <p:spPr bwMode="auto">
              <a:xfrm>
                <a:off x="1793" y="3589"/>
                <a:ext cx="4" cy="6"/>
              </a:xfrm>
              <a:custGeom>
                <a:avLst/>
                <a:gdLst>
                  <a:gd name="T0" fmla="*/ 3 w 3"/>
                  <a:gd name="T1" fmla="*/ 4 h 5"/>
                  <a:gd name="T2" fmla="*/ 0 w 3"/>
                  <a:gd name="T3" fmla="*/ 5 h 5"/>
                  <a:gd name="T4" fmla="*/ 1 w 3"/>
                  <a:gd name="T5" fmla="*/ 2 h 5"/>
                  <a:gd name="T6" fmla="*/ 3 w 3"/>
                  <a:gd name="T7" fmla="*/ 0 h 5"/>
                  <a:gd name="T8" fmla="*/ 3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3"/>
                    </a:moveTo>
                    <a:cubicBezTo>
                      <a:pt x="1" y="4"/>
                      <a:pt x="1" y="5"/>
                      <a:pt x="0" y="4"/>
                    </a:cubicBezTo>
                    <a:cubicBezTo>
                      <a:pt x="0" y="4"/>
                      <a:pt x="0" y="3"/>
                      <a:pt x="1" y="2"/>
                    </a:cubicBezTo>
                    <a:cubicBezTo>
                      <a:pt x="1" y="1"/>
                      <a:pt x="2" y="0"/>
                      <a:pt x="2" y="0"/>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8" name="Freeform 3211"/>
              <p:cNvSpPr>
                <a:spLocks noChangeAspect="1"/>
              </p:cNvSpPr>
              <p:nvPr/>
            </p:nvSpPr>
            <p:spPr bwMode="auto">
              <a:xfrm>
                <a:off x="1783" y="3556"/>
                <a:ext cx="3" cy="5"/>
              </a:xfrm>
              <a:custGeom>
                <a:avLst/>
                <a:gdLst>
                  <a:gd name="T0" fmla="*/ 3 w 3"/>
                  <a:gd name="T1" fmla="*/ 3 h 4"/>
                  <a:gd name="T2" fmla="*/ 3 w 3"/>
                  <a:gd name="T3" fmla="*/ 5 h 4"/>
                  <a:gd name="T4" fmla="*/ 1 w 3"/>
                  <a:gd name="T5" fmla="*/ 3 h 4"/>
                  <a:gd name="T6" fmla="*/ 1 w 3"/>
                  <a:gd name="T7" fmla="*/ 0 h 4"/>
                  <a:gd name="T8" fmla="*/ 3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2"/>
                    </a:moveTo>
                    <a:cubicBezTo>
                      <a:pt x="3" y="3"/>
                      <a:pt x="3" y="4"/>
                      <a:pt x="3" y="4"/>
                    </a:cubicBezTo>
                    <a:cubicBezTo>
                      <a:pt x="2" y="4"/>
                      <a:pt x="2" y="3"/>
                      <a:pt x="1" y="2"/>
                    </a:cubicBezTo>
                    <a:cubicBezTo>
                      <a:pt x="1" y="1"/>
                      <a:pt x="0" y="0"/>
                      <a:pt x="1" y="0"/>
                    </a:cubicBezTo>
                    <a:cubicBezTo>
                      <a:pt x="2"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09" name="Freeform 3212"/>
              <p:cNvSpPr>
                <a:spLocks noChangeAspect="1"/>
              </p:cNvSpPr>
              <p:nvPr/>
            </p:nvSpPr>
            <p:spPr bwMode="auto">
              <a:xfrm>
                <a:off x="1801" y="3574"/>
                <a:ext cx="4" cy="6"/>
              </a:xfrm>
              <a:custGeom>
                <a:avLst/>
                <a:gdLst>
                  <a:gd name="T0" fmla="*/ 3 w 4"/>
                  <a:gd name="T1" fmla="*/ 4 h 5"/>
                  <a:gd name="T2" fmla="*/ 3 w 4"/>
                  <a:gd name="T3" fmla="*/ 6 h 5"/>
                  <a:gd name="T4" fmla="*/ 2 w 4"/>
                  <a:gd name="T5" fmla="*/ 4 h 5"/>
                  <a:gd name="T6" fmla="*/ 1 w 4"/>
                  <a:gd name="T7" fmla="*/ 1 h 5"/>
                  <a:gd name="T8" fmla="*/ 3 w 4"/>
                  <a:gd name="T9" fmla="*/ 4 h 5"/>
                  <a:gd name="T10" fmla="*/ 0 60000 65536"/>
                  <a:gd name="T11" fmla="*/ 0 60000 65536"/>
                  <a:gd name="T12" fmla="*/ 0 60000 65536"/>
                  <a:gd name="T13" fmla="*/ 0 60000 65536"/>
                  <a:gd name="T14" fmla="*/ 0 60000 65536"/>
                  <a:gd name="T15" fmla="*/ 0 w 4"/>
                  <a:gd name="T16" fmla="*/ 0 h 5"/>
                  <a:gd name="T17" fmla="*/ 4 w 4"/>
                  <a:gd name="T18" fmla="*/ 5 h 5"/>
                </a:gdLst>
                <a:ahLst/>
                <a:cxnLst>
                  <a:cxn ang="T10">
                    <a:pos x="T0" y="T1"/>
                  </a:cxn>
                  <a:cxn ang="T11">
                    <a:pos x="T2" y="T3"/>
                  </a:cxn>
                  <a:cxn ang="T12">
                    <a:pos x="T4" y="T5"/>
                  </a:cxn>
                  <a:cxn ang="T13">
                    <a:pos x="T6" y="T7"/>
                  </a:cxn>
                  <a:cxn ang="T14">
                    <a:pos x="T8" y="T9"/>
                  </a:cxn>
                </a:cxnLst>
                <a:rect l="T15" t="T16" r="T17" b="T18"/>
                <a:pathLst>
                  <a:path w="4" h="5">
                    <a:moveTo>
                      <a:pt x="3" y="3"/>
                    </a:moveTo>
                    <a:cubicBezTo>
                      <a:pt x="3" y="3"/>
                      <a:pt x="4" y="4"/>
                      <a:pt x="3" y="5"/>
                    </a:cubicBezTo>
                    <a:cubicBezTo>
                      <a:pt x="3" y="5"/>
                      <a:pt x="2" y="4"/>
                      <a:pt x="2" y="3"/>
                    </a:cubicBezTo>
                    <a:cubicBezTo>
                      <a:pt x="1" y="2"/>
                      <a:pt x="0" y="1"/>
                      <a:pt x="1" y="1"/>
                    </a:cubicBezTo>
                    <a:cubicBezTo>
                      <a:pt x="2" y="0"/>
                      <a:pt x="2"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0" name="Freeform 3213"/>
              <p:cNvSpPr>
                <a:spLocks noChangeAspect="1"/>
              </p:cNvSpPr>
              <p:nvPr/>
            </p:nvSpPr>
            <p:spPr bwMode="auto">
              <a:xfrm>
                <a:off x="1798" y="3589"/>
                <a:ext cx="5" cy="4"/>
              </a:xfrm>
              <a:custGeom>
                <a:avLst/>
                <a:gdLst>
                  <a:gd name="T0" fmla="*/ 3 w 4"/>
                  <a:gd name="T1" fmla="*/ 3 h 3"/>
                  <a:gd name="T2" fmla="*/ 0 w 4"/>
                  <a:gd name="T3" fmla="*/ 3 h 3"/>
                  <a:gd name="T4" fmla="*/ 3 w 4"/>
                  <a:gd name="T5" fmla="*/ 1 h 3"/>
                  <a:gd name="T6" fmla="*/ 5 w 4"/>
                  <a:gd name="T7" fmla="*/ 0 h 3"/>
                  <a:gd name="T8" fmla="*/ 3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2"/>
                    </a:moveTo>
                    <a:cubicBezTo>
                      <a:pt x="1" y="2"/>
                      <a:pt x="0" y="3"/>
                      <a:pt x="0" y="2"/>
                    </a:cubicBezTo>
                    <a:cubicBezTo>
                      <a:pt x="0" y="2"/>
                      <a:pt x="1" y="1"/>
                      <a:pt x="2" y="1"/>
                    </a:cubicBezTo>
                    <a:cubicBezTo>
                      <a:pt x="2" y="0"/>
                      <a:pt x="4" y="0"/>
                      <a:pt x="4" y="0"/>
                    </a:cubicBezTo>
                    <a:cubicBezTo>
                      <a:pt x="4" y="1"/>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1" name="Freeform 3214"/>
              <p:cNvSpPr>
                <a:spLocks noChangeAspect="1"/>
              </p:cNvSpPr>
              <p:nvPr/>
            </p:nvSpPr>
            <p:spPr bwMode="auto">
              <a:xfrm>
                <a:off x="1798" y="3595"/>
                <a:ext cx="3" cy="11"/>
              </a:xfrm>
              <a:custGeom>
                <a:avLst/>
                <a:gdLst>
                  <a:gd name="T0" fmla="*/ 2 w 2"/>
                  <a:gd name="T1" fmla="*/ 7 h 9"/>
                  <a:gd name="T2" fmla="*/ 0 w 2"/>
                  <a:gd name="T3" fmla="*/ 11 h 9"/>
                  <a:gd name="T4" fmla="*/ 0 w 2"/>
                  <a:gd name="T5" fmla="*/ 6 h 9"/>
                  <a:gd name="T6" fmla="*/ 2 w 2"/>
                  <a:gd name="T7" fmla="*/ 1 h 9"/>
                  <a:gd name="T8" fmla="*/ 2 w 2"/>
                  <a:gd name="T9" fmla="*/ 7 h 9"/>
                  <a:gd name="T10" fmla="*/ 0 60000 65536"/>
                  <a:gd name="T11" fmla="*/ 0 60000 65536"/>
                  <a:gd name="T12" fmla="*/ 0 60000 65536"/>
                  <a:gd name="T13" fmla="*/ 0 60000 65536"/>
                  <a:gd name="T14" fmla="*/ 0 60000 65536"/>
                  <a:gd name="T15" fmla="*/ 0 w 2"/>
                  <a:gd name="T16" fmla="*/ 0 h 9"/>
                  <a:gd name="T17" fmla="*/ 2 w 2"/>
                  <a:gd name="T18" fmla="*/ 9 h 9"/>
                </a:gdLst>
                <a:ahLst/>
                <a:cxnLst>
                  <a:cxn ang="T10">
                    <a:pos x="T0" y="T1"/>
                  </a:cxn>
                  <a:cxn ang="T11">
                    <a:pos x="T2" y="T3"/>
                  </a:cxn>
                  <a:cxn ang="T12">
                    <a:pos x="T4" y="T5"/>
                  </a:cxn>
                  <a:cxn ang="T13">
                    <a:pos x="T6" y="T7"/>
                  </a:cxn>
                  <a:cxn ang="T14">
                    <a:pos x="T8" y="T9"/>
                  </a:cxn>
                </a:cxnLst>
                <a:rect l="T15" t="T16" r="T17" b="T18"/>
                <a:pathLst>
                  <a:path w="2" h="9">
                    <a:moveTo>
                      <a:pt x="1" y="6"/>
                    </a:moveTo>
                    <a:cubicBezTo>
                      <a:pt x="1" y="7"/>
                      <a:pt x="1" y="9"/>
                      <a:pt x="0" y="9"/>
                    </a:cubicBezTo>
                    <a:cubicBezTo>
                      <a:pt x="0" y="8"/>
                      <a:pt x="0" y="6"/>
                      <a:pt x="0" y="5"/>
                    </a:cubicBezTo>
                    <a:cubicBezTo>
                      <a:pt x="0" y="3"/>
                      <a:pt x="1" y="0"/>
                      <a:pt x="1" y="1"/>
                    </a:cubicBezTo>
                    <a:cubicBezTo>
                      <a:pt x="2" y="1"/>
                      <a:pt x="2" y="4"/>
                      <a:pt x="1"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2" name="Freeform 3215"/>
              <p:cNvSpPr>
                <a:spLocks noChangeAspect="1"/>
              </p:cNvSpPr>
              <p:nvPr/>
            </p:nvSpPr>
            <p:spPr bwMode="auto">
              <a:xfrm>
                <a:off x="1802" y="3599"/>
                <a:ext cx="1" cy="7"/>
              </a:xfrm>
              <a:custGeom>
                <a:avLst/>
                <a:gdLst>
                  <a:gd name="T0" fmla="*/ 1 w 1"/>
                  <a:gd name="T1" fmla="*/ 5 h 6"/>
                  <a:gd name="T2" fmla="*/ 0 w 1"/>
                  <a:gd name="T3" fmla="*/ 7 h 6"/>
                  <a:gd name="T4" fmla="*/ 0 w 1"/>
                  <a:gd name="T5" fmla="*/ 4 h 6"/>
                  <a:gd name="T6" fmla="*/ 0 w 1"/>
                  <a:gd name="T7" fmla="*/ 0 h 6"/>
                  <a:gd name="T8" fmla="*/ 1 w 1"/>
                  <a:gd name="T9" fmla="*/ 5 h 6"/>
                  <a:gd name="T10" fmla="*/ 0 60000 65536"/>
                  <a:gd name="T11" fmla="*/ 0 60000 65536"/>
                  <a:gd name="T12" fmla="*/ 0 60000 65536"/>
                  <a:gd name="T13" fmla="*/ 0 60000 65536"/>
                  <a:gd name="T14" fmla="*/ 0 60000 65536"/>
                  <a:gd name="T15" fmla="*/ 0 w 1"/>
                  <a:gd name="T16" fmla="*/ 0 h 6"/>
                  <a:gd name="T17" fmla="*/ 1 w 1"/>
                  <a:gd name="T18" fmla="*/ 6 h 6"/>
                </a:gdLst>
                <a:ahLst/>
                <a:cxnLst>
                  <a:cxn ang="T10">
                    <a:pos x="T0" y="T1"/>
                  </a:cxn>
                  <a:cxn ang="T11">
                    <a:pos x="T2" y="T3"/>
                  </a:cxn>
                  <a:cxn ang="T12">
                    <a:pos x="T4" y="T5"/>
                  </a:cxn>
                  <a:cxn ang="T13">
                    <a:pos x="T6" y="T7"/>
                  </a:cxn>
                  <a:cxn ang="T14">
                    <a:pos x="T8" y="T9"/>
                  </a:cxn>
                </a:cxnLst>
                <a:rect l="T15" t="T16" r="T17" b="T18"/>
                <a:pathLst>
                  <a:path w="1" h="6">
                    <a:moveTo>
                      <a:pt x="1" y="4"/>
                    </a:moveTo>
                    <a:cubicBezTo>
                      <a:pt x="1" y="5"/>
                      <a:pt x="1" y="6"/>
                      <a:pt x="0" y="6"/>
                    </a:cubicBezTo>
                    <a:cubicBezTo>
                      <a:pt x="0" y="6"/>
                      <a:pt x="0" y="4"/>
                      <a:pt x="0" y="3"/>
                    </a:cubicBezTo>
                    <a:cubicBezTo>
                      <a:pt x="0" y="2"/>
                      <a:pt x="0" y="0"/>
                      <a:pt x="0" y="0"/>
                    </a:cubicBezTo>
                    <a:cubicBezTo>
                      <a:pt x="1" y="0"/>
                      <a:pt x="1"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3" name="Freeform 3216"/>
              <p:cNvSpPr>
                <a:spLocks noChangeAspect="1"/>
              </p:cNvSpPr>
              <p:nvPr/>
            </p:nvSpPr>
            <p:spPr bwMode="auto">
              <a:xfrm>
                <a:off x="1813" y="3609"/>
                <a:ext cx="4" cy="4"/>
              </a:xfrm>
              <a:custGeom>
                <a:avLst/>
                <a:gdLst>
                  <a:gd name="T0" fmla="*/ 3 w 4"/>
                  <a:gd name="T1" fmla="*/ 2 h 4"/>
                  <a:gd name="T2" fmla="*/ 4 w 4"/>
                  <a:gd name="T3" fmla="*/ 3 h 4"/>
                  <a:gd name="T4" fmla="*/ 2 w 4"/>
                  <a:gd name="T5" fmla="*/ 3 h 4"/>
                  <a:gd name="T6" fmla="*/ 1 w 4"/>
                  <a:gd name="T7" fmla="*/ 0 h 4"/>
                  <a:gd name="T8" fmla="*/ 3 w 4"/>
                  <a:gd name="T9" fmla="*/ 2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4" y="2"/>
                      <a:pt x="4" y="3"/>
                      <a:pt x="4" y="3"/>
                    </a:cubicBezTo>
                    <a:cubicBezTo>
                      <a:pt x="3" y="4"/>
                      <a:pt x="2" y="3"/>
                      <a:pt x="2" y="3"/>
                    </a:cubicBezTo>
                    <a:cubicBezTo>
                      <a:pt x="1" y="2"/>
                      <a:pt x="0" y="1"/>
                      <a:pt x="1"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4" name="Freeform 3217"/>
              <p:cNvSpPr>
                <a:spLocks noChangeAspect="1"/>
              </p:cNvSpPr>
              <p:nvPr/>
            </p:nvSpPr>
            <p:spPr bwMode="auto">
              <a:xfrm>
                <a:off x="1810" y="3603"/>
                <a:ext cx="6" cy="4"/>
              </a:xfrm>
              <a:custGeom>
                <a:avLst/>
                <a:gdLst>
                  <a:gd name="T0" fmla="*/ 4 w 5"/>
                  <a:gd name="T1" fmla="*/ 2 h 4"/>
                  <a:gd name="T2" fmla="*/ 5 w 5"/>
                  <a:gd name="T3" fmla="*/ 4 h 4"/>
                  <a:gd name="T4" fmla="*/ 2 w 5"/>
                  <a:gd name="T5" fmla="*/ 3 h 4"/>
                  <a:gd name="T6" fmla="*/ 1 w 5"/>
                  <a:gd name="T7" fmla="*/ 1 h 4"/>
                  <a:gd name="T8" fmla="*/ 4 w 5"/>
                  <a:gd name="T9" fmla="*/ 2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3" y="2"/>
                    </a:moveTo>
                    <a:cubicBezTo>
                      <a:pt x="4" y="2"/>
                      <a:pt x="5" y="3"/>
                      <a:pt x="4" y="4"/>
                    </a:cubicBezTo>
                    <a:cubicBezTo>
                      <a:pt x="4" y="4"/>
                      <a:pt x="3" y="3"/>
                      <a:pt x="2" y="3"/>
                    </a:cubicBezTo>
                    <a:cubicBezTo>
                      <a:pt x="1" y="2"/>
                      <a:pt x="0" y="1"/>
                      <a:pt x="1" y="1"/>
                    </a:cubicBezTo>
                    <a:cubicBezTo>
                      <a:pt x="1"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5" name="Freeform 3218"/>
              <p:cNvSpPr>
                <a:spLocks noChangeAspect="1"/>
              </p:cNvSpPr>
              <p:nvPr/>
            </p:nvSpPr>
            <p:spPr bwMode="auto">
              <a:xfrm>
                <a:off x="1804" y="3598"/>
                <a:ext cx="5" cy="5"/>
              </a:xfrm>
              <a:custGeom>
                <a:avLst/>
                <a:gdLst>
                  <a:gd name="T0" fmla="*/ 4 w 4"/>
                  <a:gd name="T1" fmla="*/ 3 h 4"/>
                  <a:gd name="T2" fmla="*/ 5 w 4"/>
                  <a:gd name="T3" fmla="*/ 4 h 4"/>
                  <a:gd name="T4" fmla="*/ 3 w 4"/>
                  <a:gd name="T5" fmla="*/ 3 h 4"/>
                  <a:gd name="T6" fmla="*/ 1 w 4"/>
                  <a:gd name="T7" fmla="*/ 0 h 4"/>
                  <a:gd name="T8" fmla="*/ 4 w 4"/>
                  <a:gd name="T9" fmla="*/ 3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4" y="2"/>
                      <a:pt x="4" y="3"/>
                      <a:pt x="4" y="3"/>
                    </a:cubicBezTo>
                    <a:cubicBezTo>
                      <a:pt x="4" y="4"/>
                      <a:pt x="3" y="3"/>
                      <a:pt x="2" y="2"/>
                    </a:cubicBezTo>
                    <a:cubicBezTo>
                      <a:pt x="1" y="2"/>
                      <a:pt x="0" y="1"/>
                      <a:pt x="1" y="0"/>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6" name="Freeform 3219"/>
              <p:cNvSpPr>
                <a:spLocks noChangeAspect="1"/>
              </p:cNvSpPr>
              <p:nvPr/>
            </p:nvSpPr>
            <p:spPr bwMode="auto">
              <a:xfrm>
                <a:off x="1827" y="3659"/>
                <a:ext cx="6" cy="2"/>
              </a:xfrm>
              <a:custGeom>
                <a:avLst/>
                <a:gdLst>
                  <a:gd name="T0" fmla="*/ 2 w 5"/>
                  <a:gd name="T1" fmla="*/ 2 h 2"/>
                  <a:gd name="T2" fmla="*/ 0 w 5"/>
                  <a:gd name="T3" fmla="*/ 1 h 2"/>
                  <a:gd name="T4" fmla="*/ 2 w 5"/>
                  <a:gd name="T5" fmla="*/ 0 h 2"/>
                  <a:gd name="T6" fmla="*/ 6 w 5"/>
                  <a:gd name="T7" fmla="*/ 1 h 2"/>
                  <a:gd name="T8" fmla="*/ 2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2" y="2"/>
                    </a:moveTo>
                    <a:cubicBezTo>
                      <a:pt x="1" y="2"/>
                      <a:pt x="0" y="1"/>
                      <a:pt x="0" y="1"/>
                    </a:cubicBezTo>
                    <a:cubicBezTo>
                      <a:pt x="0" y="0"/>
                      <a:pt x="1" y="0"/>
                      <a:pt x="2" y="0"/>
                    </a:cubicBezTo>
                    <a:cubicBezTo>
                      <a:pt x="3" y="0"/>
                      <a:pt x="5" y="0"/>
                      <a:pt x="5" y="1"/>
                    </a:cubicBezTo>
                    <a:cubicBezTo>
                      <a:pt x="4" y="2"/>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7" name="Freeform 3220"/>
              <p:cNvSpPr>
                <a:spLocks noChangeAspect="1"/>
              </p:cNvSpPr>
              <p:nvPr/>
            </p:nvSpPr>
            <p:spPr bwMode="auto">
              <a:xfrm>
                <a:off x="3521" y="958"/>
                <a:ext cx="2" cy="5"/>
              </a:xfrm>
              <a:custGeom>
                <a:avLst/>
                <a:gdLst>
                  <a:gd name="T0" fmla="*/ 2 w 2"/>
                  <a:gd name="T1" fmla="*/ 4 h 4"/>
                  <a:gd name="T2" fmla="*/ 1 w 2"/>
                  <a:gd name="T3" fmla="*/ 5 h 4"/>
                  <a:gd name="T4" fmla="*/ 0 w 2"/>
                  <a:gd name="T5" fmla="*/ 3 h 4"/>
                  <a:gd name="T6" fmla="*/ 1 w 2"/>
                  <a:gd name="T7" fmla="*/ 0 h 4"/>
                  <a:gd name="T8" fmla="*/ 2 w 2"/>
                  <a:gd name="T9" fmla="*/ 4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3"/>
                    </a:moveTo>
                    <a:cubicBezTo>
                      <a:pt x="2" y="3"/>
                      <a:pt x="1" y="4"/>
                      <a:pt x="1" y="4"/>
                    </a:cubicBezTo>
                    <a:cubicBezTo>
                      <a:pt x="0" y="4"/>
                      <a:pt x="0" y="3"/>
                      <a:pt x="0" y="2"/>
                    </a:cubicBezTo>
                    <a:cubicBezTo>
                      <a:pt x="0" y="1"/>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8" name="Freeform 3221"/>
              <p:cNvSpPr>
                <a:spLocks noChangeAspect="1"/>
              </p:cNvSpPr>
              <p:nvPr/>
            </p:nvSpPr>
            <p:spPr bwMode="auto">
              <a:xfrm>
                <a:off x="3555" y="963"/>
                <a:ext cx="5" cy="4"/>
              </a:xfrm>
              <a:custGeom>
                <a:avLst/>
                <a:gdLst>
                  <a:gd name="T0" fmla="*/ 4 w 4"/>
                  <a:gd name="T1" fmla="*/ 1 h 3"/>
                  <a:gd name="T2" fmla="*/ 5 w 4"/>
                  <a:gd name="T3" fmla="*/ 4 h 3"/>
                  <a:gd name="T4" fmla="*/ 3 w 4"/>
                  <a:gd name="T5" fmla="*/ 4 h 3"/>
                  <a:gd name="T6" fmla="*/ 0 w 4"/>
                  <a:gd name="T7" fmla="*/ 1 h 3"/>
                  <a:gd name="T8" fmla="*/ 4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1"/>
                    </a:moveTo>
                    <a:cubicBezTo>
                      <a:pt x="3" y="2"/>
                      <a:pt x="4" y="2"/>
                      <a:pt x="4" y="3"/>
                    </a:cubicBezTo>
                    <a:cubicBezTo>
                      <a:pt x="4" y="3"/>
                      <a:pt x="3" y="3"/>
                      <a:pt x="2" y="3"/>
                    </a:cubicBezTo>
                    <a:cubicBezTo>
                      <a:pt x="1" y="2"/>
                      <a:pt x="0" y="2"/>
                      <a:pt x="0" y="1"/>
                    </a:cubicBezTo>
                    <a:cubicBezTo>
                      <a:pt x="0"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19" name="Freeform 3222"/>
              <p:cNvSpPr>
                <a:spLocks noChangeAspect="1"/>
              </p:cNvSpPr>
              <p:nvPr/>
            </p:nvSpPr>
            <p:spPr bwMode="auto">
              <a:xfrm>
                <a:off x="3572" y="958"/>
                <a:ext cx="6" cy="3"/>
              </a:xfrm>
              <a:custGeom>
                <a:avLst/>
                <a:gdLst>
                  <a:gd name="T0" fmla="*/ 4 w 5"/>
                  <a:gd name="T1" fmla="*/ 0 h 2"/>
                  <a:gd name="T2" fmla="*/ 6 w 5"/>
                  <a:gd name="T3" fmla="*/ 2 h 2"/>
                  <a:gd name="T4" fmla="*/ 4 w 5"/>
                  <a:gd name="T5" fmla="*/ 3 h 2"/>
                  <a:gd name="T6" fmla="*/ 0 w 5"/>
                  <a:gd name="T7" fmla="*/ 2 h 2"/>
                  <a:gd name="T8" fmla="*/ 4 w 5"/>
                  <a:gd name="T9" fmla="*/ 0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3" y="0"/>
                    </a:moveTo>
                    <a:cubicBezTo>
                      <a:pt x="4" y="0"/>
                      <a:pt x="5" y="1"/>
                      <a:pt x="5" y="1"/>
                    </a:cubicBezTo>
                    <a:cubicBezTo>
                      <a:pt x="5" y="2"/>
                      <a:pt x="3" y="2"/>
                      <a:pt x="3" y="2"/>
                    </a:cubicBezTo>
                    <a:cubicBezTo>
                      <a:pt x="2" y="2"/>
                      <a:pt x="0" y="2"/>
                      <a:pt x="0" y="1"/>
                    </a:cubicBezTo>
                    <a:cubicBezTo>
                      <a:pt x="0" y="1"/>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0" name="Freeform 3223"/>
              <p:cNvSpPr>
                <a:spLocks noChangeAspect="1"/>
              </p:cNvSpPr>
              <p:nvPr/>
            </p:nvSpPr>
            <p:spPr bwMode="auto">
              <a:xfrm>
                <a:off x="3588" y="958"/>
                <a:ext cx="5" cy="3"/>
              </a:xfrm>
              <a:custGeom>
                <a:avLst/>
                <a:gdLst>
                  <a:gd name="T0" fmla="*/ 3 w 4"/>
                  <a:gd name="T1" fmla="*/ 0 h 2"/>
                  <a:gd name="T2" fmla="*/ 5 w 4"/>
                  <a:gd name="T3" fmla="*/ 2 h 2"/>
                  <a:gd name="T4" fmla="*/ 3 w 4"/>
                  <a:gd name="T5" fmla="*/ 3 h 2"/>
                  <a:gd name="T6" fmla="*/ 0 w 4"/>
                  <a:gd name="T7" fmla="*/ 2 h 2"/>
                  <a:gd name="T8" fmla="*/ 3 w 4"/>
                  <a:gd name="T9" fmla="*/ 0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2" y="0"/>
                    </a:moveTo>
                    <a:cubicBezTo>
                      <a:pt x="3" y="0"/>
                      <a:pt x="4" y="0"/>
                      <a:pt x="4" y="1"/>
                    </a:cubicBezTo>
                    <a:cubicBezTo>
                      <a:pt x="3" y="1"/>
                      <a:pt x="3" y="2"/>
                      <a:pt x="2" y="2"/>
                    </a:cubicBezTo>
                    <a:cubicBezTo>
                      <a:pt x="1" y="2"/>
                      <a:pt x="0" y="2"/>
                      <a:pt x="0" y="1"/>
                    </a:cubicBezTo>
                    <a:cubicBezTo>
                      <a:pt x="0"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1" name="Freeform 3224"/>
              <p:cNvSpPr>
                <a:spLocks noChangeAspect="1"/>
              </p:cNvSpPr>
              <p:nvPr/>
            </p:nvSpPr>
            <p:spPr bwMode="auto">
              <a:xfrm>
                <a:off x="3821" y="989"/>
                <a:ext cx="11" cy="6"/>
              </a:xfrm>
              <a:custGeom>
                <a:avLst/>
                <a:gdLst>
                  <a:gd name="T0" fmla="*/ 4 w 9"/>
                  <a:gd name="T1" fmla="*/ 5 h 5"/>
                  <a:gd name="T2" fmla="*/ 0 w 9"/>
                  <a:gd name="T3" fmla="*/ 1 h 5"/>
                  <a:gd name="T4" fmla="*/ 6 w 9"/>
                  <a:gd name="T5" fmla="*/ 1 h 5"/>
                  <a:gd name="T6" fmla="*/ 11 w 9"/>
                  <a:gd name="T7" fmla="*/ 5 h 5"/>
                  <a:gd name="T8" fmla="*/ 4 w 9"/>
                  <a:gd name="T9" fmla="*/ 5 h 5"/>
                  <a:gd name="T10" fmla="*/ 0 60000 65536"/>
                  <a:gd name="T11" fmla="*/ 0 60000 65536"/>
                  <a:gd name="T12" fmla="*/ 0 60000 65536"/>
                  <a:gd name="T13" fmla="*/ 0 60000 65536"/>
                  <a:gd name="T14" fmla="*/ 0 60000 65536"/>
                  <a:gd name="T15" fmla="*/ 0 w 9"/>
                  <a:gd name="T16" fmla="*/ 0 h 5"/>
                  <a:gd name="T17" fmla="*/ 9 w 9"/>
                  <a:gd name="T18" fmla="*/ 5 h 5"/>
                </a:gdLst>
                <a:ahLst/>
                <a:cxnLst>
                  <a:cxn ang="T10">
                    <a:pos x="T0" y="T1"/>
                  </a:cxn>
                  <a:cxn ang="T11">
                    <a:pos x="T2" y="T3"/>
                  </a:cxn>
                  <a:cxn ang="T12">
                    <a:pos x="T4" y="T5"/>
                  </a:cxn>
                  <a:cxn ang="T13">
                    <a:pos x="T6" y="T7"/>
                  </a:cxn>
                  <a:cxn ang="T14">
                    <a:pos x="T8" y="T9"/>
                  </a:cxn>
                </a:cxnLst>
                <a:rect l="T15" t="T16" r="T17" b="T18"/>
                <a:pathLst>
                  <a:path w="9" h="5">
                    <a:moveTo>
                      <a:pt x="3" y="4"/>
                    </a:moveTo>
                    <a:cubicBezTo>
                      <a:pt x="2" y="3"/>
                      <a:pt x="0" y="2"/>
                      <a:pt x="0" y="1"/>
                    </a:cubicBezTo>
                    <a:cubicBezTo>
                      <a:pt x="1" y="0"/>
                      <a:pt x="3" y="1"/>
                      <a:pt x="5" y="1"/>
                    </a:cubicBezTo>
                    <a:cubicBezTo>
                      <a:pt x="6" y="1"/>
                      <a:pt x="9" y="3"/>
                      <a:pt x="9" y="4"/>
                    </a:cubicBezTo>
                    <a:cubicBezTo>
                      <a:pt x="8" y="5"/>
                      <a:pt x="5" y="4"/>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2" name="Freeform 3225"/>
              <p:cNvSpPr>
                <a:spLocks noChangeAspect="1"/>
              </p:cNvSpPr>
              <p:nvPr/>
            </p:nvSpPr>
            <p:spPr bwMode="auto">
              <a:xfrm>
                <a:off x="5044" y="1778"/>
                <a:ext cx="8" cy="11"/>
              </a:xfrm>
              <a:custGeom>
                <a:avLst/>
                <a:gdLst>
                  <a:gd name="T0" fmla="*/ 3 w 7"/>
                  <a:gd name="T1" fmla="*/ 7 h 9"/>
                  <a:gd name="T2" fmla="*/ 1 w 7"/>
                  <a:gd name="T3" fmla="*/ 10 h 9"/>
                  <a:gd name="T4" fmla="*/ 2 w 7"/>
                  <a:gd name="T5" fmla="*/ 5 h 9"/>
                  <a:gd name="T6" fmla="*/ 7 w 7"/>
                  <a:gd name="T7" fmla="*/ 1 h 9"/>
                  <a:gd name="T8" fmla="*/ 3 w 7"/>
                  <a:gd name="T9" fmla="*/ 7 h 9"/>
                  <a:gd name="T10" fmla="*/ 0 60000 65536"/>
                  <a:gd name="T11" fmla="*/ 0 60000 65536"/>
                  <a:gd name="T12" fmla="*/ 0 60000 65536"/>
                  <a:gd name="T13" fmla="*/ 0 60000 65536"/>
                  <a:gd name="T14" fmla="*/ 0 60000 65536"/>
                  <a:gd name="T15" fmla="*/ 0 w 7"/>
                  <a:gd name="T16" fmla="*/ 0 h 9"/>
                  <a:gd name="T17" fmla="*/ 7 w 7"/>
                  <a:gd name="T18" fmla="*/ 9 h 9"/>
                </a:gdLst>
                <a:ahLst/>
                <a:cxnLst>
                  <a:cxn ang="T10">
                    <a:pos x="T0" y="T1"/>
                  </a:cxn>
                  <a:cxn ang="T11">
                    <a:pos x="T2" y="T3"/>
                  </a:cxn>
                  <a:cxn ang="T12">
                    <a:pos x="T4" y="T5"/>
                  </a:cxn>
                  <a:cxn ang="T13">
                    <a:pos x="T6" y="T7"/>
                  </a:cxn>
                  <a:cxn ang="T14">
                    <a:pos x="T8" y="T9"/>
                  </a:cxn>
                </a:cxnLst>
                <a:rect l="T15" t="T16" r="T17" b="T18"/>
                <a:pathLst>
                  <a:path w="7" h="9">
                    <a:moveTo>
                      <a:pt x="3" y="6"/>
                    </a:moveTo>
                    <a:cubicBezTo>
                      <a:pt x="3" y="7"/>
                      <a:pt x="1" y="9"/>
                      <a:pt x="1" y="8"/>
                    </a:cubicBezTo>
                    <a:cubicBezTo>
                      <a:pt x="0" y="7"/>
                      <a:pt x="1" y="5"/>
                      <a:pt x="2" y="4"/>
                    </a:cubicBezTo>
                    <a:cubicBezTo>
                      <a:pt x="3" y="3"/>
                      <a:pt x="5" y="0"/>
                      <a:pt x="6" y="1"/>
                    </a:cubicBezTo>
                    <a:cubicBezTo>
                      <a:pt x="7" y="2"/>
                      <a:pt x="5" y="5"/>
                      <a:pt x="3"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3" name="Freeform 3226"/>
              <p:cNvSpPr>
                <a:spLocks noChangeAspect="1"/>
              </p:cNvSpPr>
              <p:nvPr/>
            </p:nvSpPr>
            <p:spPr bwMode="auto">
              <a:xfrm>
                <a:off x="5020" y="1798"/>
                <a:ext cx="11" cy="14"/>
              </a:xfrm>
              <a:custGeom>
                <a:avLst/>
                <a:gdLst>
                  <a:gd name="T0" fmla="*/ 5 w 9"/>
                  <a:gd name="T1" fmla="*/ 9 h 11"/>
                  <a:gd name="T2" fmla="*/ 0 w 9"/>
                  <a:gd name="T3" fmla="*/ 13 h 11"/>
                  <a:gd name="T4" fmla="*/ 4 w 9"/>
                  <a:gd name="T5" fmla="*/ 6 h 11"/>
                  <a:gd name="T6" fmla="*/ 10 w 9"/>
                  <a:gd name="T7" fmla="*/ 1 h 11"/>
                  <a:gd name="T8" fmla="*/ 5 w 9"/>
                  <a:gd name="T9" fmla="*/ 9 h 11"/>
                  <a:gd name="T10" fmla="*/ 0 60000 65536"/>
                  <a:gd name="T11" fmla="*/ 0 60000 65536"/>
                  <a:gd name="T12" fmla="*/ 0 60000 65536"/>
                  <a:gd name="T13" fmla="*/ 0 60000 65536"/>
                  <a:gd name="T14" fmla="*/ 0 60000 65536"/>
                  <a:gd name="T15" fmla="*/ 0 w 9"/>
                  <a:gd name="T16" fmla="*/ 0 h 11"/>
                  <a:gd name="T17" fmla="*/ 9 w 9"/>
                  <a:gd name="T18" fmla="*/ 11 h 11"/>
                </a:gdLst>
                <a:ahLst/>
                <a:cxnLst>
                  <a:cxn ang="T10">
                    <a:pos x="T0" y="T1"/>
                  </a:cxn>
                  <a:cxn ang="T11">
                    <a:pos x="T2" y="T3"/>
                  </a:cxn>
                  <a:cxn ang="T12">
                    <a:pos x="T4" y="T5"/>
                  </a:cxn>
                  <a:cxn ang="T13">
                    <a:pos x="T6" y="T7"/>
                  </a:cxn>
                  <a:cxn ang="T14">
                    <a:pos x="T8" y="T9"/>
                  </a:cxn>
                </a:cxnLst>
                <a:rect l="T15" t="T16" r="T17" b="T18"/>
                <a:pathLst>
                  <a:path w="9" h="11">
                    <a:moveTo>
                      <a:pt x="4" y="7"/>
                    </a:moveTo>
                    <a:cubicBezTo>
                      <a:pt x="3" y="9"/>
                      <a:pt x="1" y="11"/>
                      <a:pt x="0" y="10"/>
                    </a:cubicBezTo>
                    <a:cubicBezTo>
                      <a:pt x="0" y="9"/>
                      <a:pt x="1" y="7"/>
                      <a:pt x="3" y="5"/>
                    </a:cubicBezTo>
                    <a:cubicBezTo>
                      <a:pt x="4" y="3"/>
                      <a:pt x="7" y="0"/>
                      <a:pt x="8" y="1"/>
                    </a:cubicBezTo>
                    <a:cubicBezTo>
                      <a:pt x="9" y="2"/>
                      <a:pt x="6" y="5"/>
                      <a:pt x="4"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4" name="Freeform 3227"/>
              <p:cNvSpPr>
                <a:spLocks noChangeAspect="1"/>
              </p:cNvSpPr>
              <p:nvPr/>
            </p:nvSpPr>
            <p:spPr bwMode="auto">
              <a:xfrm>
                <a:off x="5070" y="1729"/>
                <a:ext cx="4" cy="6"/>
              </a:xfrm>
              <a:custGeom>
                <a:avLst/>
                <a:gdLst>
                  <a:gd name="T0" fmla="*/ 3 w 3"/>
                  <a:gd name="T1" fmla="*/ 5 h 5"/>
                  <a:gd name="T2" fmla="*/ 0 w 3"/>
                  <a:gd name="T3" fmla="*/ 6 h 5"/>
                  <a:gd name="T4" fmla="*/ 1 w 3"/>
                  <a:gd name="T5" fmla="*/ 4 h 5"/>
                  <a:gd name="T6" fmla="*/ 3 w 3"/>
                  <a:gd name="T7" fmla="*/ 1 h 5"/>
                  <a:gd name="T8" fmla="*/ 3 w 3"/>
                  <a:gd name="T9" fmla="*/ 5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4"/>
                    </a:moveTo>
                    <a:cubicBezTo>
                      <a:pt x="1" y="4"/>
                      <a:pt x="1" y="5"/>
                      <a:pt x="0" y="5"/>
                    </a:cubicBezTo>
                    <a:cubicBezTo>
                      <a:pt x="0" y="5"/>
                      <a:pt x="0" y="3"/>
                      <a:pt x="1" y="3"/>
                    </a:cubicBezTo>
                    <a:cubicBezTo>
                      <a:pt x="1" y="2"/>
                      <a:pt x="2" y="0"/>
                      <a:pt x="2" y="1"/>
                    </a:cubicBezTo>
                    <a:cubicBezTo>
                      <a:pt x="3" y="1"/>
                      <a:pt x="2" y="3"/>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5" name="Freeform 3228"/>
              <p:cNvSpPr>
                <a:spLocks noChangeAspect="1"/>
              </p:cNvSpPr>
              <p:nvPr/>
            </p:nvSpPr>
            <p:spPr bwMode="auto">
              <a:xfrm>
                <a:off x="5065" y="1742"/>
                <a:ext cx="4" cy="6"/>
              </a:xfrm>
              <a:custGeom>
                <a:avLst/>
                <a:gdLst>
                  <a:gd name="T0" fmla="*/ 3 w 3"/>
                  <a:gd name="T1" fmla="*/ 4 h 5"/>
                  <a:gd name="T2" fmla="*/ 0 w 3"/>
                  <a:gd name="T3" fmla="*/ 5 h 5"/>
                  <a:gd name="T4" fmla="*/ 0 w 3"/>
                  <a:gd name="T5" fmla="*/ 2 h 5"/>
                  <a:gd name="T6" fmla="*/ 3 w 3"/>
                  <a:gd name="T7" fmla="*/ 0 h 5"/>
                  <a:gd name="T8" fmla="*/ 3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3"/>
                    </a:moveTo>
                    <a:cubicBezTo>
                      <a:pt x="1" y="4"/>
                      <a:pt x="0" y="5"/>
                      <a:pt x="0" y="4"/>
                    </a:cubicBezTo>
                    <a:cubicBezTo>
                      <a:pt x="0" y="4"/>
                      <a:pt x="0" y="3"/>
                      <a:pt x="0" y="2"/>
                    </a:cubicBezTo>
                    <a:cubicBezTo>
                      <a:pt x="1" y="1"/>
                      <a:pt x="2" y="0"/>
                      <a:pt x="2" y="0"/>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6" name="Freeform 3229"/>
              <p:cNvSpPr>
                <a:spLocks noChangeAspect="1"/>
              </p:cNvSpPr>
              <p:nvPr/>
            </p:nvSpPr>
            <p:spPr bwMode="auto">
              <a:xfrm>
                <a:off x="4620" y="1147"/>
                <a:ext cx="9" cy="7"/>
              </a:xfrm>
              <a:custGeom>
                <a:avLst/>
                <a:gdLst>
                  <a:gd name="T0" fmla="*/ 6 w 7"/>
                  <a:gd name="T1" fmla="*/ 4 h 6"/>
                  <a:gd name="T2" fmla="*/ 8 w 7"/>
                  <a:gd name="T3" fmla="*/ 6 h 6"/>
                  <a:gd name="T4" fmla="*/ 4 w 7"/>
                  <a:gd name="T5" fmla="*/ 5 h 6"/>
                  <a:gd name="T6" fmla="*/ 1 w 7"/>
                  <a:gd name="T7" fmla="*/ 1 h 6"/>
                  <a:gd name="T8" fmla="*/ 6 w 7"/>
                  <a:gd name="T9" fmla="*/ 4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5" y="3"/>
                    </a:moveTo>
                    <a:cubicBezTo>
                      <a:pt x="6" y="3"/>
                      <a:pt x="7" y="5"/>
                      <a:pt x="6" y="5"/>
                    </a:cubicBezTo>
                    <a:cubicBezTo>
                      <a:pt x="6" y="6"/>
                      <a:pt x="4" y="5"/>
                      <a:pt x="3" y="4"/>
                    </a:cubicBezTo>
                    <a:cubicBezTo>
                      <a:pt x="2" y="3"/>
                      <a:pt x="0" y="2"/>
                      <a:pt x="1" y="1"/>
                    </a:cubicBezTo>
                    <a:cubicBezTo>
                      <a:pt x="2" y="0"/>
                      <a:pt x="4" y="2"/>
                      <a:pt x="5"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7" name="Freeform 3230"/>
              <p:cNvSpPr>
                <a:spLocks noChangeAspect="1"/>
              </p:cNvSpPr>
              <p:nvPr/>
            </p:nvSpPr>
            <p:spPr bwMode="auto">
              <a:xfrm>
                <a:off x="4358" y="1139"/>
                <a:ext cx="4" cy="5"/>
              </a:xfrm>
              <a:custGeom>
                <a:avLst/>
                <a:gdLst>
                  <a:gd name="T0" fmla="*/ 3 w 3"/>
                  <a:gd name="T1" fmla="*/ 4 h 4"/>
                  <a:gd name="T2" fmla="*/ 0 w 3"/>
                  <a:gd name="T3" fmla="*/ 5 h 4"/>
                  <a:gd name="T4" fmla="*/ 1 w 3"/>
                  <a:gd name="T5" fmla="*/ 3 h 4"/>
                  <a:gd name="T6" fmla="*/ 3 w 3"/>
                  <a:gd name="T7" fmla="*/ 0 h 4"/>
                  <a:gd name="T8" fmla="*/ 3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3"/>
                    </a:moveTo>
                    <a:cubicBezTo>
                      <a:pt x="2" y="3"/>
                      <a:pt x="1" y="4"/>
                      <a:pt x="0" y="4"/>
                    </a:cubicBezTo>
                    <a:cubicBezTo>
                      <a:pt x="0" y="4"/>
                      <a:pt x="0" y="3"/>
                      <a:pt x="1" y="2"/>
                    </a:cubicBezTo>
                    <a:cubicBezTo>
                      <a:pt x="1" y="1"/>
                      <a:pt x="2" y="0"/>
                      <a:pt x="2" y="0"/>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8" name="Freeform 3231"/>
              <p:cNvSpPr>
                <a:spLocks noChangeAspect="1"/>
              </p:cNvSpPr>
              <p:nvPr/>
            </p:nvSpPr>
            <p:spPr bwMode="auto">
              <a:xfrm>
                <a:off x="4295" y="1076"/>
                <a:ext cx="6" cy="6"/>
              </a:xfrm>
              <a:custGeom>
                <a:avLst/>
                <a:gdLst>
                  <a:gd name="T0" fmla="*/ 5 w 5"/>
                  <a:gd name="T1" fmla="*/ 2 h 5"/>
                  <a:gd name="T2" fmla="*/ 5 w 5"/>
                  <a:gd name="T3" fmla="*/ 5 h 5"/>
                  <a:gd name="T4" fmla="*/ 2 w 5"/>
                  <a:gd name="T5" fmla="*/ 4 h 5"/>
                  <a:gd name="T6" fmla="*/ 1 w 5"/>
                  <a:gd name="T7" fmla="*/ 1 h 5"/>
                  <a:gd name="T8" fmla="*/ 5 w 5"/>
                  <a:gd name="T9" fmla="*/ 2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4" y="2"/>
                    </a:moveTo>
                    <a:cubicBezTo>
                      <a:pt x="4" y="3"/>
                      <a:pt x="5" y="4"/>
                      <a:pt x="4" y="4"/>
                    </a:cubicBezTo>
                    <a:cubicBezTo>
                      <a:pt x="4" y="5"/>
                      <a:pt x="3" y="4"/>
                      <a:pt x="2" y="3"/>
                    </a:cubicBezTo>
                    <a:cubicBezTo>
                      <a:pt x="1" y="2"/>
                      <a:pt x="0" y="1"/>
                      <a:pt x="1" y="1"/>
                    </a:cubicBezTo>
                    <a:cubicBezTo>
                      <a:pt x="2" y="0"/>
                      <a:pt x="3" y="2"/>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29" name="Freeform 3232"/>
              <p:cNvSpPr>
                <a:spLocks noChangeAspect="1"/>
              </p:cNvSpPr>
              <p:nvPr/>
            </p:nvSpPr>
            <p:spPr bwMode="auto">
              <a:xfrm>
                <a:off x="3914" y="1095"/>
                <a:ext cx="5" cy="2"/>
              </a:xfrm>
              <a:custGeom>
                <a:avLst/>
                <a:gdLst>
                  <a:gd name="T0" fmla="*/ 3 w 4"/>
                  <a:gd name="T1" fmla="*/ 2 h 2"/>
                  <a:gd name="T2" fmla="*/ 0 w 4"/>
                  <a:gd name="T3" fmla="*/ 1 h 2"/>
                  <a:gd name="T4" fmla="*/ 3 w 4"/>
                  <a:gd name="T5" fmla="*/ 0 h 2"/>
                  <a:gd name="T6" fmla="*/ 5 w 4"/>
                  <a:gd name="T7" fmla="*/ 0 h 2"/>
                  <a:gd name="T8" fmla="*/ 3 w 4"/>
                  <a:gd name="T9" fmla="*/ 2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2" y="2"/>
                    </a:moveTo>
                    <a:cubicBezTo>
                      <a:pt x="1" y="2"/>
                      <a:pt x="0" y="2"/>
                      <a:pt x="0" y="1"/>
                    </a:cubicBezTo>
                    <a:cubicBezTo>
                      <a:pt x="0" y="1"/>
                      <a:pt x="1" y="0"/>
                      <a:pt x="2" y="0"/>
                    </a:cubicBezTo>
                    <a:cubicBezTo>
                      <a:pt x="3" y="0"/>
                      <a:pt x="4" y="0"/>
                      <a:pt x="4" y="0"/>
                    </a:cubicBezTo>
                    <a:cubicBezTo>
                      <a:pt x="4" y="1"/>
                      <a:pt x="3"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0" name="Freeform 3233"/>
              <p:cNvSpPr>
                <a:spLocks noChangeAspect="1"/>
              </p:cNvSpPr>
              <p:nvPr/>
            </p:nvSpPr>
            <p:spPr bwMode="auto">
              <a:xfrm>
                <a:off x="3932" y="1144"/>
                <a:ext cx="6" cy="3"/>
              </a:xfrm>
              <a:custGeom>
                <a:avLst/>
                <a:gdLst>
                  <a:gd name="T0" fmla="*/ 4 w 5"/>
                  <a:gd name="T1" fmla="*/ 2 h 2"/>
                  <a:gd name="T2" fmla="*/ 5 w 5"/>
                  <a:gd name="T3" fmla="*/ 3 h 2"/>
                  <a:gd name="T4" fmla="*/ 2 w 5"/>
                  <a:gd name="T5" fmla="*/ 3 h 2"/>
                  <a:gd name="T6" fmla="*/ 0 w 5"/>
                  <a:gd name="T7" fmla="*/ 2 h 2"/>
                  <a:gd name="T8" fmla="*/ 4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3" y="1"/>
                    </a:moveTo>
                    <a:cubicBezTo>
                      <a:pt x="3" y="1"/>
                      <a:pt x="5" y="1"/>
                      <a:pt x="4" y="2"/>
                    </a:cubicBezTo>
                    <a:cubicBezTo>
                      <a:pt x="4" y="2"/>
                      <a:pt x="3" y="2"/>
                      <a:pt x="2" y="2"/>
                    </a:cubicBezTo>
                    <a:cubicBezTo>
                      <a:pt x="1" y="2"/>
                      <a:pt x="0" y="2"/>
                      <a:pt x="0" y="1"/>
                    </a:cubicBezTo>
                    <a:cubicBezTo>
                      <a:pt x="0" y="0"/>
                      <a:pt x="2"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1" name="Freeform 3234"/>
              <p:cNvSpPr>
                <a:spLocks noChangeAspect="1"/>
              </p:cNvSpPr>
              <p:nvPr/>
            </p:nvSpPr>
            <p:spPr bwMode="auto">
              <a:xfrm>
                <a:off x="3958" y="1126"/>
                <a:ext cx="7" cy="3"/>
              </a:xfrm>
              <a:custGeom>
                <a:avLst/>
                <a:gdLst>
                  <a:gd name="T0" fmla="*/ 5 w 6"/>
                  <a:gd name="T1" fmla="*/ 2 h 2"/>
                  <a:gd name="T2" fmla="*/ 7 w 6"/>
                  <a:gd name="T3" fmla="*/ 3 h 2"/>
                  <a:gd name="T4" fmla="*/ 4 w 6"/>
                  <a:gd name="T5" fmla="*/ 3 h 2"/>
                  <a:gd name="T6" fmla="*/ 0 w 6"/>
                  <a:gd name="T7" fmla="*/ 2 h 2"/>
                  <a:gd name="T8" fmla="*/ 5 w 6"/>
                  <a:gd name="T9" fmla="*/ 2 h 2"/>
                  <a:gd name="T10" fmla="*/ 0 60000 65536"/>
                  <a:gd name="T11" fmla="*/ 0 60000 65536"/>
                  <a:gd name="T12" fmla="*/ 0 60000 65536"/>
                  <a:gd name="T13" fmla="*/ 0 60000 65536"/>
                  <a:gd name="T14" fmla="*/ 0 60000 65536"/>
                  <a:gd name="T15" fmla="*/ 0 w 6"/>
                  <a:gd name="T16" fmla="*/ 0 h 2"/>
                  <a:gd name="T17" fmla="*/ 6 w 6"/>
                  <a:gd name="T18" fmla="*/ 2 h 2"/>
                </a:gdLst>
                <a:ahLst/>
                <a:cxnLst>
                  <a:cxn ang="T10">
                    <a:pos x="T0" y="T1"/>
                  </a:cxn>
                  <a:cxn ang="T11">
                    <a:pos x="T2" y="T3"/>
                  </a:cxn>
                  <a:cxn ang="T12">
                    <a:pos x="T4" y="T5"/>
                  </a:cxn>
                  <a:cxn ang="T13">
                    <a:pos x="T6" y="T7"/>
                  </a:cxn>
                  <a:cxn ang="T14">
                    <a:pos x="T8" y="T9"/>
                  </a:cxn>
                </a:cxnLst>
                <a:rect l="T15" t="T16" r="T17" b="T18"/>
                <a:pathLst>
                  <a:path w="6" h="2">
                    <a:moveTo>
                      <a:pt x="4" y="1"/>
                    </a:moveTo>
                    <a:cubicBezTo>
                      <a:pt x="5" y="1"/>
                      <a:pt x="6" y="1"/>
                      <a:pt x="6" y="2"/>
                    </a:cubicBezTo>
                    <a:cubicBezTo>
                      <a:pt x="5" y="2"/>
                      <a:pt x="4" y="2"/>
                      <a:pt x="3" y="2"/>
                    </a:cubicBezTo>
                    <a:cubicBezTo>
                      <a:pt x="2" y="2"/>
                      <a:pt x="0" y="2"/>
                      <a:pt x="0" y="1"/>
                    </a:cubicBezTo>
                    <a:cubicBezTo>
                      <a:pt x="1" y="0"/>
                      <a:pt x="3"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2" name="Freeform 3235"/>
              <p:cNvSpPr>
                <a:spLocks noChangeAspect="1"/>
              </p:cNvSpPr>
              <p:nvPr/>
            </p:nvSpPr>
            <p:spPr bwMode="auto">
              <a:xfrm>
                <a:off x="4708" y="2532"/>
                <a:ext cx="6" cy="3"/>
              </a:xfrm>
              <a:custGeom>
                <a:avLst/>
                <a:gdLst>
                  <a:gd name="T0" fmla="*/ 2 w 5"/>
                  <a:gd name="T1" fmla="*/ 3 h 3"/>
                  <a:gd name="T2" fmla="*/ 0 w 5"/>
                  <a:gd name="T3" fmla="*/ 2 h 3"/>
                  <a:gd name="T4" fmla="*/ 2 w 5"/>
                  <a:gd name="T5" fmla="*/ 1 h 3"/>
                  <a:gd name="T6" fmla="*/ 6 w 5"/>
                  <a:gd name="T7" fmla="*/ 2 h 3"/>
                  <a:gd name="T8" fmla="*/ 2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3"/>
                    </a:moveTo>
                    <a:cubicBezTo>
                      <a:pt x="2" y="3"/>
                      <a:pt x="0" y="3"/>
                      <a:pt x="0" y="2"/>
                    </a:cubicBezTo>
                    <a:cubicBezTo>
                      <a:pt x="0" y="1"/>
                      <a:pt x="1" y="1"/>
                      <a:pt x="2" y="1"/>
                    </a:cubicBezTo>
                    <a:cubicBezTo>
                      <a:pt x="3" y="1"/>
                      <a:pt x="5" y="0"/>
                      <a:pt x="5" y="2"/>
                    </a:cubicBezTo>
                    <a:cubicBezTo>
                      <a:pt x="5" y="3"/>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3" name="Freeform 3236"/>
              <p:cNvSpPr>
                <a:spLocks noChangeAspect="1"/>
              </p:cNvSpPr>
              <p:nvPr/>
            </p:nvSpPr>
            <p:spPr bwMode="auto">
              <a:xfrm>
                <a:off x="4696" y="2543"/>
                <a:ext cx="3" cy="2"/>
              </a:xfrm>
              <a:custGeom>
                <a:avLst/>
                <a:gdLst>
                  <a:gd name="T0" fmla="*/ 1 w 3"/>
                  <a:gd name="T1" fmla="*/ 2 h 2"/>
                  <a:gd name="T2" fmla="*/ 0 w 3"/>
                  <a:gd name="T3" fmla="*/ 1 h 2"/>
                  <a:gd name="T4" fmla="*/ 1 w 3"/>
                  <a:gd name="T5" fmla="*/ 0 h 2"/>
                  <a:gd name="T6" fmla="*/ 3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1"/>
                    </a:cubicBezTo>
                    <a:cubicBezTo>
                      <a:pt x="0" y="1"/>
                      <a:pt x="0" y="0"/>
                      <a:pt x="1" y="0"/>
                    </a:cubicBezTo>
                    <a:cubicBezTo>
                      <a:pt x="2" y="0"/>
                      <a:pt x="3" y="0"/>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4" name="Freeform 3237"/>
              <p:cNvSpPr>
                <a:spLocks noChangeAspect="1"/>
              </p:cNvSpPr>
              <p:nvPr/>
            </p:nvSpPr>
            <p:spPr bwMode="auto">
              <a:xfrm>
                <a:off x="1179" y="2125"/>
                <a:ext cx="2" cy="6"/>
              </a:xfrm>
              <a:custGeom>
                <a:avLst/>
                <a:gdLst>
                  <a:gd name="T0" fmla="*/ 2 w 2"/>
                  <a:gd name="T1" fmla="*/ 4 h 5"/>
                  <a:gd name="T2" fmla="*/ 1 w 2"/>
                  <a:gd name="T3" fmla="*/ 6 h 5"/>
                  <a:gd name="T4" fmla="*/ 0 w 2"/>
                  <a:gd name="T5" fmla="*/ 4 h 5"/>
                  <a:gd name="T6" fmla="*/ 1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1" y="5"/>
                      <a:pt x="1" y="5"/>
                    </a:cubicBezTo>
                    <a:cubicBezTo>
                      <a:pt x="0" y="5"/>
                      <a:pt x="0" y="4"/>
                      <a:pt x="0" y="3"/>
                    </a:cubicBezTo>
                    <a:cubicBezTo>
                      <a:pt x="0" y="2"/>
                      <a:pt x="0" y="0"/>
                      <a:pt x="1"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5" name="Freeform 3238"/>
              <p:cNvSpPr>
                <a:spLocks noChangeAspect="1"/>
              </p:cNvSpPr>
              <p:nvPr/>
            </p:nvSpPr>
            <p:spPr bwMode="auto">
              <a:xfrm>
                <a:off x="198" y="1645"/>
                <a:ext cx="5" cy="3"/>
              </a:xfrm>
              <a:custGeom>
                <a:avLst/>
                <a:gdLst>
                  <a:gd name="T0" fmla="*/ 3 w 4"/>
                  <a:gd name="T1" fmla="*/ 3 h 3"/>
                  <a:gd name="T2" fmla="*/ 1 w 4"/>
                  <a:gd name="T3" fmla="*/ 2 h 3"/>
                  <a:gd name="T4" fmla="*/ 1 w 4"/>
                  <a:gd name="T5" fmla="*/ 1 h 3"/>
                  <a:gd name="T6" fmla="*/ 5 w 4"/>
                  <a:gd name="T7" fmla="*/ 1 h 3"/>
                  <a:gd name="T8" fmla="*/ 3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3"/>
                    </a:moveTo>
                    <a:cubicBezTo>
                      <a:pt x="2" y="3"/>
                      <a:pt x="1" y="3"/>
                      <a:pt x="1" y="2"/>
                    </a:cubicBezTo>
                    <a:cubicBezTo>
                      <a:pt x="0" y="2"/>
                      <a:pt x="1" y="1"/>
                      <a:pt x="1" y="1"/>
                    </a:cubicBezTo>
                    <a:cubicBezTo>
                      <a:pt x="2" y="0"/>
                      <a:pt x="3" y="0"/>
                      <a:pt x="4" y="1"/>
                    </a:cubicBezTo>
                    <a:cubicBezTo>
                      <a:pt x="4" y="2"/>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6" name="Freeform 3239"/>
              <p:cNvSpPr>
                <a:spLocks noChangeAspect="1"/>
              </p:cNvSpPr>
              <p:nvPr/>
            </p:nvSpPr>
            <p:spPr bwMode="auto">
              <a:xfrm>
                <a:off x="596" y="1599"/>
                <a:ext cx="3" cy="4"/>
              </a:xfrm>
              <a:custGeom>
                <a:avLst/>
                <a:gdLst>
                  <a:gd name="T0" fmla="*/ 3 w 3"/>
                  <a:gd name="T1" fmla="*/ 3 h 3"/>
                  <a:gd name="T2" fmla="*/ 1 w 3"/>
                  <a:gd name="T3" fmla="*/ 4 h 3"/>
                  <a:gd name="T4" fmla="*/ 0 w 3"/>
                  <a:gd name="T5" fmla="*/ 1 h 3"/>
                  <a:gd name="T6" fmla="*/ 2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2" y="3"/>
                      <a:pt x="1" y="3"/>
                    </a:cubicBezTo>
                    <a:cubicBezTo>
                      <a:pt x="0" y="3"/>
                      <a:pt x="0" y="2"/>
                      <a:pt x="0" y="1"/>
                    </a:cubicBezTo>
                    <a:cubicBezTo>
                      <a:pt x="0" y="1"/>
                      <a:pt x="0"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7" name="Freeform 3240"/>
              <p:cNvSpPr>
                <a:spLocks noChangeAspect="1"/>
              </p:cNvSpPr>
              <p:nvPr/>
            </p:nvSpPr>
            <p:spPr bwMode="auto">
              <a:xfrm>
                <a:off x="1012" y="1624"/>
                <a:ext cx="2" cy="5"/>
              </a:xfrm>
              <a:custGeom>
                <a:avLst/>
                <a:gdLst>
                  <a:gd name="T0" fmla="*/ 2 w 2"/>
                  <a:gd name="T1" fmla="*/ 4 h 4"/>
                  <a:gd name="T2" fmla="*/ 1 w 2"/>
                  <a:gd name="T3" fmla="*/ 5 h 4"/>
                  <a:gd name="T4" fmla="*/ 0 w 2"/>
                  <a:gd name="T5" fmla="*/ 3 h 4"/>
                  <a:gd name="T6" fmla="*/ 1 w 2"/>
                  <a:gd name="T7" fmla="*/ 0 h 4"/>
                  <a:gd name="T8" fmla="*/ 2 w 2"/>
                  <a:gd name="T9" fmla="*/ 4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3"/>
                    </a:moveTo>
                    <a:cubicBezTo>
                      <a:pt x="2" y="3"/>
                      <a:pt x="2" y="4"/>
                      <a:pt x="1" y="4"/>
                    </a:cubicBezTo>
                    <a:cubicBezTo>
                      <a:pt x="0" y="4"/>
                      <a:pt x="0" y="3"/>
                      <a:pt x="0" y="2"/>
                    </a:cubicBezTo>
                    <a:cubicBezTo>
                      <a:pt x="0" y="2"/>
                      <a:pt x="0" y="0"/>
                      <a:pt x="1"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8" name="Freeform 3241"/>
              <p:cNvSpPr>
                <a:spLocks noChangeAspect="1"/>
              </p:cNvSpPr>
              <p:nvPr/>
            </p:nvSpPr>
            <p:spPr bwMode="auto">
              <a:xfrm>
                <a:off x="992" y="1576"/>
                <a:ext cx="3" cy="4"/>
              </a:xfrm>
              <a:custGeom>
                <a:avLst/>
                <a:gdLst>
                  <a:gd name="T0" fmla="*/ 2 w 3"/>
                  <a:gd name="T1" fmla="*/ 3 h 3"/>
                  <a:gd name="T2" fmla="*/ 0 w 3"/>
                  <a:gd name="T3" fmla="*/ 4 h 3"/>
                  <a:gd name="T4" fmla="*/ 0 w 3"/>
                  <a:gd name="T5" fmla="*/ 1 h 3"/>
                  <a:gd name="T6" fmla="*/ 2 w 3"/>
                  <a:gd name="T7" fmla="*/ 0 h 3"/>
                  <a:gd name="T8" fmla="*/ 2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3"/>
                      <a:pt x="1" y="3"/>
                      <a:pt x="0" y="3"/>
                    </a:cubicBezTo>
                    <a:cubicBezTo>
                      <a:pt x="0" y="2"/>
                      <a:pt x="0" y="2"/>
                      <a:pt x="0" y="1"/>
                    </a:cubicBezTo>
                    <a:cubicBezTo>
                      <a:pt x="0" y="1"/>
                      <a:pt x="1" y="0"/>
                      <a:pt x="2" y="0"/>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39" name="Freeform 3242"/>
              <p:cNvSpPr>
                <a:spLocks noChangeAspect="1"/>
              </p:cNvSpPr>
              <p:nvPr/>
            </p:nvSpPr>
            <p:spPr bwMode="auto">
              <a:xfrm>
                <a:off x="2612" y="1127"/>
                <a:ext cx="5" cy="4"/>
              </a:xfrm>
              <a:custGeom>
                <a:avLst/>
                <a:gdLst>
                  <a:gd name="T0" fmla="*/ 4 w 4"/>
                  <a:gd name="T1" fmla="*/ 3 h 3"/>
                  <a:gd name="T2" fmla="*/ 3 w 4"/>
                  <a:gd name="T3" fmla="*/ 4 h 3"/>
                  <a:gd name="T4" fmla="*/ 1 w 4"/>
                  <a:gd name="T5" fmla="*/ 3 h 3"/>
                  <a:gd name="T6" fmla="*/ 3 w 4"/>
                  <a:gd name="T7" fmla="*/ 0 h 3"/>
                  <a:gd name="T8" fmla="*/ 4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2"/>
                    </a:moveTo>
                    <a:cubicBezTo>
                      <a:pt x="3" y="3"/>
                      <a:pt x="3" y="3"/>
                      <a:pt x="2" y="3"/>
                    </a:cubicBezTo>
                    <a:cubicBezTo>
                      <a:pt x="1" y="3"/>
                      <a:pt x="0" y="2"/>
                      <a:pt x="1" y="2"/>
                    </a:cubicBezTo>
                    <a:cubicBezTo>
                      <a:pt x="1" y="1"/>
                      <a:pt x="1" y="0"/>
                      <a:pt x="2" y="0"/>
                    </a:cubicBezTo>
                    <a:cubicBezTo>
                      <a:pt x="4"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0" name="Freeform 3243"/>
              <p:cNvSpPr>
                <a:spLocks noChangeAspect="1"/>
              </p:cNvSpPr>
              <p:nvPr/>
            </p:nvSpPr>
            <p:spPr bwMode="auto">
              <a:xfrm>
                <a:off x="2632" y="998"/>
                <a:ext cx="6" cy="7"/>
              </a:xfrm>
              <a:custGeom>
                <a:avLst/>
                <a:gdLst>
                  <a:gd name="T0" fmla="*/ 4 w 5"/>
                  <a:gd name="T1" fmla="*/ 5 h 6"/>
                  <a:gd name="T2" fmla="*/ 1 w 5"/>
                  <a:gd name="T3" fmla="*/ 6 h 6"/>
                  <a:gd name="T4" fmla="*/ 1 w 5"/>
                  <a:gd name="T5" fmla="*/ 4 h 6"/>
                  <a:gd name="T6" fmla="*/ 4 w 5"/>
                  <a:gd name="T7" fmla="*/ 1 h 6"/>
                  <a:gd name="T8" fmla="*/ 4 w 5"/>
                  <a:gd name="T9" fmla="*/ 5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4"/>
                    </a:moveTo>
                    <a:cubicBezTo>
                      <a:pt x="3" y="5"/>
                      <a:pt x="2" y="6"/>
                      <a:pt x="1" y="5"/>
                    </a:cubicBezTo>
                    <a:cubicBezTo>
                      <a:pt x="0" y="5"/>
                      <a:pt x="1" y="4"/>
                      <a:pt x="1" y="3"/>
                    </a:cubicBezTo>
                    <a:cubicBezTo>
                      <a:pt x="1" y="2"/>
                      <a:pt x="2" y="0"/>
                      <a:pt x="3" y="1"/>
                    </a:cubicBezTo>
                    <a:cubicBezTo>
                      <a:pt x="5" y="2"/>
                      <a:pt x="4" y="3"/>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1" name="Freeform 3244"/>
              <p:cNvSpPr>
                <a:spLocks noChangeAspect="1"/>
              </p:cNvSpPr>
              <p:nvPr/>
            </p:nvSpPr>
            <p:spPr bwMode="auto">
              <a:xfrm>
                <a:off x="2610" y="968"/>
                <a:ext cx="6" cy="6"/>
              </a:xfrm>
              <a:custGeom>
                <a:avLst/>
                <a:gdLst>
                  <a:gd name="T0" fmla="*/ 4 w 5"/>
                  <a:gd name="T1" fmla="*/ 5 h 5"/>
                  <a:gd name="T2" fmla="*/ 1 w 5"/>
                  <a:gd name="T3" fmla="*/ 5 h 5"/>
                  <a:gd name="T4" fmla="*/ 2 w 5"/>
                  <a:gd name="T5" fmla="*/ 2 h 5"/>
                  <a:gd name="T6" fmla="*/ 6 w 5"/>
                  <a:gd name="T7" fmla="*/ 1 h 5"/>
                  <a:gd name="T8" fmla="*/ 4 w 5"/>
                  <a:gd name="T9" fmla="*/ 5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3" y="4"/>
                    </a:moveTo>
                    <a:cubicBezTo>
                      <a:pt x="2" y="4"/>
                      <a:pt x="1" y="5"/>
                      <a:pt x="1" y="4"/>
                    </a:cubicBezTo>
                    <a:cubicBezTo>
                      <a:pt x="0" y="3"/>
                      <a:pt x="1" y="2"/>
                      <a:pt x="2" y="2"/>
                    </a:cubicBezTo>
                    <a:cubicBezTo>
                      <a:pt x="3" y="1"/>
                      <a:pt x="5" y="0"/>
                      <a:pt x="5" y="1"/>
                    </a:cubicBezTo>
                    <a:cubicBezTo>
                      <a:pt x="5" y="2"/>
                      <a:pt x="4" y="3"/>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2" name="Freeform 3245"/>
              <p:cNvSpPr>
                <a:spLocks noChangeAspect="1"/>
              </p:cNvSpPr>
              <p:nvPr/>
            </p:nvSpPr>
            <p:spPr bwMode="auto">
              <a:xfrm>
                <a:off x="2354" y="871"/>
                <a:ext cx="5" cy="3"/>
              </a:xfrm>
              <a:custGeom>
                <a:avLst/>
                <a:gdLst>
                  <a:gd name="T0" fmla="*/ 4 w 4"/>
                  <a:gd name="T1" fmla="*/ 1 h 3"/>
                  <a:gd name="T2" fmla="*/ 5 w 4"/>
                  <a:gd name="T3" fmla="*/ 3 h 3"/>
                  <a:gd name="T4" fmla="*/ 3 w 4"/>
                  <a:gd name="T5" fmla="*/ 3 h 3"/>
                  <a:gd name="T6" fmla="*/ 1 w 4"/>
                  <a:gd name="T7" fmla="*/ 1 h 3"/>
                  <a:gd name="T8" fmla="*/ 4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1"/>
                    </a:moveTo>
                    <a:cubicBezTo>
                      <a:pt x="3" y="1"/>
                      <a:pt x="4" y="2"/>
                      <a:pt x="4" y="3"/>
                    </a:cubicBezTo>
                    <a:cubicBezTo>
                      <a:pt x="3" y="3"/>
                      <a:pt x="2" y="3"/>
                      <a:pt x="2" y="3"/>
                    </a:cubicBezTo>
                    <a:cubicBezTo>
                      <a:pt x="1" y="2"/>
                      <a:pt x="0" y="1"/>
                      <a:pt x="1" y="1"/>
                    </a:cubicBezTo>
                    <a:cubicBezTo>
                      <a:pt x="2" y="0"/>
                      <a:pt x="3"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3" name="Freeform 3246"/>
              <p:cNvSpPr>
                <a:spLocks noChangeAspect="1"/>
              </p:cNvSpPr>
              <p:nvPr/>
            </p:nvSpPr>
            <p:spPr bwMode="auto">
              <a:xfrm>
                <a:off x="2233" y="889"/>
                <a:ext cx="3" cy="3"/>
              </a:xfrm>
              <a:custGeom>
                <a:avLst/>
                <a:gdLst>
                  <a:gd name="T0" fmla="*/ 2 w 3"/>
                  <a:gd name="T1" fmla="*/ 1 h 3"/>
                  <a:gd name="T2" fmla="*/ 3 w 3"/>
                  <a:gd name="T3" fmla="*/ 2 h 3"/>
                  <a:gd name="T4" fmla="*/ 1 w 3"/>
                  <a:gd name="T5" fmla="*/ 3 h 3"/>
                  <a:gd name="T6" fmla="*/ 0 w 3"/>
                  <a:gd name="T7" fmla="*/ 1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2" y="1"/>
                      <a:pt x="3" y="1"/>
                      <a:pt x="3" y="2"/>
                    </a:cubicBezTo>
                    <a:cubicBezTo>
                      <a:pt x="3" y="3"/>
                      <a:pt x="2" y="3"/>
                      <a:pt x="1" y="3"/>
                    </a:cubicBezTo>
                    <a:cubicBezTo>
                      <a:pt x="1" y="3"/>
                      <a:pt x="0" y="2"/>
                      <a:pt x="0" y="1"/>
                    </a:cubicBezTo>
                    <a:cubicBezTo>
                      <a:pt x="0"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4" name="Freeform 3247"/>
              <p:cNvSpPr>
                <a:spLocks noChangeAspect="1"/>
              </p:cNvSpPr>
              <p:nvPr/>
            </p:nvSpPr>
            <p:spPr bwMode="auto">
              <a:xfrm>
                <a:off x="2149" y="1216"/>
                <a:ext cx="5" cy="8"/>
              </a:xfrm>
              <a:custGeom>
                <a:avLst/>
                <a:gdLst>
                  <a:gd name="T0" fmla="*/ 4 w 4"/>
                  <a:gd name="T1" fmla="*/ 5 h 6"/>
                  <a:gd name="T2" fmla="*/ 3 w 4"/>
                  <a:gd name="T3" fmla="*/ 8 h 6"/>
                  <a:gd name="T4" fmla="*/ 0 w 4"/>
                  <a:gd name="T5" fmla="*/ 4 h 6"/>
                  <a:gd name="T6" fmla="*/ 3 w 4"/>
                  <a:gd name="T7" fmla="*/ 0 h 6"/>
                  <a:gd name="T8" fmla="*/ 4 w 4"/>
                  <a:gd name="T9" fmla="*/ 5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3" y="4"/>
                    </a:moveTo>
                    <a:cubicBezTo>
                      <a:pt x="3" y="5"/>
                      <a:pt x="3" y="6"/>
                      <a:pt x="2" y="6"/>
                    </a:cubicBezTo>
                    <a:cubicBezTo>
                      <a:pt x="0" y="6"/>
                      <a:pt x="0" y="4"/>
                      <a:pt x="0" y="3"/>
                    </a:cubicBezTo>
                    <a:cubicBezTo>
                      <a:pt x="0" y="2"/>
                      <a:pt x="0" y="0"/>
                      <a:pt x="2" y="0"/>
                    </a:cubicBezTo>
                    <a:cubicBezTo>
                      <a:pt x="4" y="1"/>
                      <a:pt x="3" y="3"/>
                      <a:pt x="3"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5" name="Freeform 3248"/>
              <p:cNvSpPr>
                <a:spLocks noChangeAspect="1"/>
              </p:cNvSpPr>
              <p:nvPr/>
            </p:nvSpPr>
            <p:spPr bwMode="auto">
              <a:xfrm>
                <a:off x="2176" y="1256"/>
                <a:ext cx="5" cy="7"/>
              </a:xfrm>
              <a:custGeom>
                <a:avLst/>
                <a:gdLst>
                  <a:gd name="T0" fmla="*/ 5 w 4"/>
                  <a:gd name="T1" fmla="*/ 4 h 6"/>
                  <a:gd name="T2" fmla="*/ 3 w 4"/>
                  <a:gd name="T3" fmla="*/ 6 h 6"/>
                  <a:gd name="T4" fmla="*/ 1 w 4"/>
                  <a:gd name="T5" fmla="*/ 4 h 6"/>
                  <a:gd name="T6" fmla="*/ 3 w 4"/>
                  <a:gd name="T7" fmla="*/ 0 h 6"/>
                  <a:gd name="T8" fmla="*/ 5 w 4"/>
                  <a:gd name="T9" fmla="*/ 4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3"/>
                    </a:moveTo>
                    <a:cubicBezTo>
                      <a:pt x="4" y="4"/>
                      <a:pt x="3" y="6"/>
                      <a:pt x="2" y="5"/>
                    </a:cubicBezTo>
                    <a:cubicBezTo>
                      <a:pt x="1" y="5"/>
                      <a:pt x="0" y="4"/>
                      <a:pt x="1" y="3"/>
                    </a:cubicBezTo>
                    <a:cubicBezTo>
                      <a:pt x="1" y="2"/>
                      <a:pt x="1" y="0"/>
                      <a:pt x="2" y="0"/>
                    </a:cubicBezTo>
                    <a:cubicBezTo>
                      <a:pt x="4" y="0"/>
                      <a:pt x="4"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6" name="Freeform 3249"/>
              <p:cNvSpPr>
                <a:spLocks noChangeAspect="1"/>
              </p:cNvSpPr>
              <p:nvPr/>
            </p:nvSpPr>
            <p:spPr bwMode="auto">
              <a:xfrm>
                <a:off x="2156" y="1215"/>
                <a:ext cx="8" cy="6"/>
              </a:xfrm>
              <a:custGeom>
                <a:avLst/>
                <a:gdLst>
                  <a:gd name="T0" fmla="*/ 6 w 7"/>
                  <a:gd name="T1" fmla="*/ 1 h 5"/>
                  <a:gd name="T2" fmla="*/ 7 w 7"/>
                  <a:gd name="T3" fmla="*/ 4 h 5"/>
                  <a:gd name="T4" fmla="*/ 3 w 7"/>
                  <a:gd name="T5" fmla="*/ 5 h 5"/>
                  <a:gd name="T6" fmla="*/ 1 w 7"/>
                  <a:gd name="T7" fmla="*/ 2 h 5"/>
                  <a:gd name="T8" fmla="*/ 6 w 7"/>
                  <a:gd name="T9" fmla="*/ 1 h 5"/>
                  <a:gd name="T10" fmla="*/ 0 60000 65536"/>
                  <a:gd name="T11" fmla="*/ 0 60000 65536"/>
                  <a:gd name="T12" fmla="*/ 0 60000 65536"/>
                  <a:gd name="T13" fmla="*/ 0 60000 65536"/>
                  <a:gd name="T14" fmla="*/ 0 60000 65536"/>
                  <a:gd name="T15" fmla="*/ 0 w 7"/>
                  <a:gd name="T16" fmla="*/ 0 h 5"/>
                  <a:gd name="T17" fmla="*/ 7 w 7"/>
                  <a:gd name="T18" fmla="*/ 5 h 5"/>
                </a:gdLst>
                <a:ahLst/>
                <a:cxnLst>
                  <a:cxn ang="T10">
                    <a:pos x="T0" y="T1"/>
                  </a:cxn>
                  <a:cxn ang="T11">
                    <a:pos x="T2" y="T3"/>
                  </a:cxn>
                  <a:cxn ang="T12">
                    <a:pos x="T4" y="T5"/>
                  </a:cxn>
                  <a:cxn ang="T13">
                    <a:pos x="T6" y="T7"/>
                  </a:cxn>
                  <a:cxn ang="T14">
                    <a:pos x="T8" y="T9"/>
                  </a:cxn>
                </a:cxnLst>
                <a:rect l="T15" t="T16" r="T17" b="T18"/>
                <a:pathLst>
                  <a:path w="7" h="5">
                    <a:moveTo>
                      <a:pt x="5" y="1"/>
                    </a:moveTo>
                    <a:cubicBezTo>
                      <a:pt x="5" y="1"/>
                      <a:pt x="7" y="2"/>
                      <a:pt x="6" y="3"/>
                    </a:cubicBezTo>
                    <a:cubicBezTo>
                      <a:pt x="6" y="5"/>
                      <a:pt x="4" y="5"/>
                      <a:pt x="3" y="4"/>
                    </a:cubicBezTo>
                    <a:cubicBezTo>
                      <a:pt x="2" y="4"/>
                      <a:pt x="0" y="3"/>
                      <a:pt x="1" y="2"/>
                    </a:cubicBezTo>
                    <a:cubicBezTo>
                      <a:pt x="1" y="0"/>
                      <a:pt x="3" y="1"/>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7" name="Freeform 3250"/>
              <p:cNvSpPr>
                <a:spLocks noChangeAspect="1"/>
              </p:cNvSpPr>
              <p:nvPr/>
            </p:nvSpPr>
            <p:spPr bwMode="auto">
              <a:xfrm>
                <a:off x="2126" y="1176"/>
                <a:ext cx="7" cy="7"/>
              </a:xfrm>
              <a:custGeom>
                <a:avLst/>
                <a:gdLst>
                  <a:gd name="T0" fmla="*/ 4 w 6"/>
                  <a:gd name="T1" fmla="*/ 1 h 6"/>
                  <a:gd name="T2" fmla="*/ 6 w 6"/>
                  <a:gd name="T3" fmla="*/ 1 h 6"/>
                  <a:gd name="T4" fmla="*/ 6 w 6"/>
                  <a:gd name="T5" fmla="*/ 5 h 6"/>
                  <a:gd name="T6" fmla="*/ 1 w 6"/>
                  <a:gd name="T7" fmla="*/ 6 h 6"/>
                  <a:gd name="T8" fmla="*/ 4 w 6"/>
                  <a:gd name="T9" fmla="*/ 1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3" y="1"/>
                    </a:moveTo>
                    <a:cubicBezTo>
                      <a:pt x="3" y="0"/>
                      <a:pt x="4" y="0"/>
                      <a:pt x="5" y="1"/>
                    </a:cubicBezTo>
                    <a:cubicBezTo>
                      <a:pt x="6" y="2"/>
                      <a:pt x="5" y="3"/>
                      <a:pt x="5" y="4"/>
                    </a:cubicBezTo>
                    <a:cubicBezTo>
                      <a:pt x="4" y="5"/>
                      <a:pt x="2" y="6"/>
                      <a:pt x="1" y="5"/>
                    </a:cubicBezTo>
                    <a:cubicBezTo>
                      <a:pt x="0" y="3"/>
                      <a:pt x="2" y="2"/>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8" name="Freeform 3251"/>
              <p:cNvSpPr>
                <a:spLocks noChangeAspect="1"/>
              </p:cNvSpPr>
              <p:nvPr/>
            </p:nvSpPr>
            <p:spPr bwMode="auto">
              <a:xfrm>
                <a:off x="1496" y="1230"/>
                <a:ext cx="5" cy="4"/>
              </a:xfrm>
              <a:custGeom>
                <a:avLst/>
                <a:gdLst>
                  <a:gd name="T0" fmla="*/ 4 w 4"/>
                  <a:gd name="T1" fmla="*/ 2 h 4"/>
                  <a:gd name="T2" fmla="*/ 4 w 4"/>
                  <a:gd name="T3" fmla="*/ 3 h 4"/>
                  <a:gd name="T4" fmla="*/ 3 w 4"/>
                  <a:gd name="T5" fmla="*/ 3 h 4"/>
                  <a:gd name="T6" fmla="*/ 1 w 4"/>
                  <a:gd name="T7" fmla="*/ 1 h 4"/>
                  <a:gd name="T8" fmla="*/ 4 w 4"/>
                  <a:gd name="T9" fmla="*/ 2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3" y="2"/>
                    </a:moveTo>
                    <a:cubicBezTo>
                      <a:pt x="3" y="2"/>
                      <a:pt x="4" y="3"/>
                      <a:pt x="3" y="3"/>
                    </a:cubicBezTo>
                    <a:cubicBezTo>
                      <a:pt x="3" y="4"/>
                      <a:pt x="2" y="3"/>
                      <a:pt x="2" y="3"/>
                    </a:cubicBezTo>
                    <a:cubicBezTo>
                      <a:pt x="1" y="2"/>
                      <a:pt x="0" y="1"/>
                      <a:pt x="1" y="1"/>
                    </a:cubicBezTo>
                    <a:cubicBezTo>
                      <a:pt x="2"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49" name="Freeform 3252"/>
              <p:cNvSpPr>
                <a:spLocks noChangeAspect="1"/>
              </p:cNvSpPr>
              <p:nvPr/>
            </p:nvSpPr>
            <p:spPr bwMode="auto">
              <a:xfrm>
                <a:off x="1529" y="1233"/>
                <a:ext cx="4" cy="6"/>
              </a:xfrm>
              <a:custGeom>
                <a:avLst/>
                <a:gdLst>
                  <a:gd name="T0" fmla="*/ 3 w 3"/>
                  <a:gd name="T1" fmla="*/ 4 h 5"/>
                  <a:gd name="T2" fmla="*/ 1 w 3"/>
                  <a:gd name="T3" fmla="*/ 5 h 5"/>
                  <a:gd name="T4" fmla="*/ 0 w 3"/>
                  <a:gd name="T5" fmla="*/ 2 h 5"/>
                  <a:gd name="T6" fmla="*/ 3 w 3"/>
                  <a:gd name="T7" fmla="*/ 0 h 5"/>
                  <a:gd name="T8" fmla="*/ 3 w 3"/>
                  <a:gd name="T9" fmla="*/ 4 h 5"/>
                  <a:gd name="T10" fmla="*/ 0 60000 65536"/>
                  <a:gd name="T11" fmla="*/ 0 60000 65536"/>
                  <a:gd name="T12" fmla="*/ 0 60000 65536"/>
                  <a:gd name="T13" fmla="*/ 0 60000 65536"/>
                  <a:gd name="T14" fmla="*/ 0 60000 65536"/>
                  <a:gd name="T15" fmla="*/ 0 w 3"/>
                  <a:gd name="T16" fmla="*/ 0 h 5"/>
                  <a:gd name="T17" fmla="*/ 3 w 3"/>
                  <a:gd name="T18" fmla="*/ 5 h 5"/>
                </a:gdLst>
                <a:ahLst/>
                <a:cxnLst>
                  <a:cxn ang="T10">
                    <a:pos x="T0" y="T1"/>
                  </a:cxn>
                  <a:cxn ang="T11">
                    <a:pos x="T2" y="T3"/>
                  </a:cxn>
                  <a:cxn ang="T12">
                    <a:pos x="T4" y="T5"/>
                  </a:cxn>
                  <a:cxn ang="T13">
                    <a:pos x="T6" y="T7"/>
                  </a:cxn>
                  <a:cxn ang="T14">
                    <a:pos x="T8" y="T9"/>
                  </a:cxn>
                </a:cxnLst>
                <a:rect l="T15" t="T16" r="T17" b="T18"/>
                <a:pathLst>
                  <a:path w="3" h="5">
                    <a:moveTo>
                      <a:pt x="2" y="3"/>
                    </a:moveTo>
                    <a:cubicBezTo>
                      <a:pt x="2" y="4"/>
                      <a:pt x="2" y="5"/>
                      <a:pt x="1" y="4"/>
                    </a:cubicBezTo>
                    <a:cubicBezTo>
                      <a:pt x="0" y="4"/>
                      <a:pt x="0" y="3"/>
                      <a:pt x="0" y="2"/>
                    </a:cubicBezTo>
                    <a:cubicBezTo>
                      <a:pt x="0" y="2"/>
                      <a:pt x="1" y="0"/>
                      <a:pt x="2" y="0"/>
                    </a:cubicBezTo>
                    <a:cubicBezTo>
                      <a:pt x="3" y="1"/>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0" name="Freeform 3253"/>
              <p:cNvSpPr>
                <a:spLocks noChangeAspect="1"/>
              </p:cNvSpPr>
              <p:nvPr/>
            </p:nvSpPr>
            <p:spPr bwMode="auto">
              <a:xfrm>
                <a:off x="1615" y="1129"/>
                <a:ext cx="4" cy="3"/>
              </a:xfrm>
              <a:custGeom>
                <a:avLst/>
                <a:gdLst>
                  <a:gd name="T0" fmla="*/ 3 w 4"/>
                  <a:gd name="T1" fmla="*/ 1 h 3"/>
                  <a:gd name="T2" fmla="*/ 3 w 4"/>
                  <a:gd name="T3" fmla="*/ 3 h 3"/>
                  <a:gd name="T4" fmla="*/ 2 w 4"/>
                  <a:gd name="T5" fmla="*/ 2 h 3"/>
                  <a:gd name="T6" fmla="*/ 1 w 4"/>
                  <a:gd name="T7" fmla="*/ 1 h 3"/>
                  <a:gd name="T8" fmla="*/ 3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1"/>
                    </a:moveTo>
                    <a:cubicBezTo>
                      <a:pt x="3" y="2"/>
                      <a:pt x="4" y="2"/>
                      <a:pt x="3" y="3"/>
                    </a:cubicBezTo>
                    <a:cubicBezTo>
                      <a:pt x="3" y="3"/>
                      <a:pt x="2" y="3"/>
                      <a:pt x="2" y="2"/>
                    </a:cubicBezTo>
                    <a:cubicBezTo>
                      <a:pt x="1" y="2"/>
                      <a:pt x="0" y="1"/>
                      <a:pt x="1" y="1"/>
                    </a:cubicBezTo>
                    <a:cubicBezTo>
                      <a:pt x="2" y="0"/>
                      <a:pt x="3"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1" name="Freeform 3254"/>
              <p:cNvSpPr>
                <a:spLocks noChangeAspect="1"/>
              </p:cNvSpPr>
              <p:nvPr/>
            </p:nvSpPr>
            <p:spPr bwMode="auto">
              <a:xfrm>
                <a:off x="1893" y="1209"/>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0" y="2"/>
                    </a:cubicBezTo>
                    <a:cubicBezTo>
                      <a:pt x="0" y="1"/>
                      <a:pt x="1"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2" name="Freeform 3255"/>
              <p:cNvSpPr>
                <a:spLocks noChangeAspect="1"/>
              </p:cNvSpPr>
              <p:nvPr/>
            </p:nvSpPr>
            <p:spPr bwMode="auto">
              <a:xfrm>
                <a:off x="1803" y="1287"/>
                <a:ext cx="4" cy="4"/>
              </a:xfrm>
              <a:custGeom>
                <a:avLst/>
                <a:gdLst>
                  <a:gd name="T0" fmla="*/ 3 w 3"/>
                  <a:gd name="T1" fmla="*/ 3 h 3"/>
                  <a:gd name="T2" fmla="*/ 0 w 3"/>
                  <a:gd name="T3" fmla="*/ 4 h 3"/>
                  <a:gd name="T4" fmla="*/ 0 w 3"/>
                  <a:gd name="T5" fmla="*/ 1 h 3"/>
                  <a:gd name="T6" fmla="*/ 3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3"/>
                      <a:pt x="1" y="3"/>
                      <a:pt x="0" y="3"/>
                    </a:cubicBezTo>
                    <a:cubicBezTo>
                      <a:pt x="0" y="3"/>
                      <a:pt x="0" y="2"/>
                      <a:pt x="0" y="1"/>
                    </a:cubicBezTo>
                    <a:cubicBezTo>
                      <a:pt x="0" y="1"/>
                      <a:pt x="1" y="0"/>
                      <a:pt x="2" y="0"/>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3" name="Freeform 3256"/>
              <p:cNvSpPr>
                <a:spLocks noChangeAspect="1"/>
              </p:cNvSpPr>
              <p:nvPr/>
            </p:nvSpPr>
            <p:spPr bwMode="auto">
              <a:xfrm>
                <a:off x="1967" y="1434"/>
                <a:ext cx="8" cy="6"/>
              </a:xfrm>
              <a:custGeom>
                <a:avLst/>
                <a:gdLst>
                  <a:gd name="T0" fmla="*/ 4 w 6"/>
                  <a:gd name="T1" fmla="*/ 6 h 5"/>
                  <a:gd name="T2" fmla="*/ 0 w 6"/>
                  <a:gd name="T3" fmla="*/ 5 h 5"/>
                  <a:gd name="T4" fmla="*/ 3 w 6"/>
                  <a:gd name="T5" fmla="*/ 1 h 5"/>
                  <a:gd name="T6" fmla="*/ 8 w 6"/>
                  <a:gd name="T7" fmla="*/ 2 h 5"/>
                  <a:gd name="T8" fmla="*/ 4 w 6"/>
                  <a:gd name="T9" fmla="*/ 6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3" y="5"/>
                    </a:moveTo>
                    <a:cubicBezTo>
                      <a:pt x="2" y="5"/>
                      <a:pt x="1" y="5"/>
                      <a:pt x="0" y="4"/>
                    </a:cubicBezTo>
                    <a:cubicBezTo>
                      <a:pt x="0" y="3"/>
                      <a:pt x="1" y="2"/>
                      <a:pt x="2" y="1"/>
                    </a:cubicBezTo>
                    <a:cubicBezTo>
                      <a:pt x="3" y="1"/>
                      <a:pt x="5" y="0"/>
                      <a:pt x="6" y="2"/>
                    </a:cubicBezTo>
                    <a:cubicBezTo>
                      <a:pt x="6" y="3"/>
                      <a:pt x="4" y="4"/>
                      <a:pt x="3"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4" name="Freeform 3257"/>
              <p:cNvSpPr>
                <a:spLocks noChangeAspect="1"/>
              </p:cNvSpPr>
              <p:nvPr/>
            </p:nvSpPr>
            <p:spPr bwMode="auto">
              <a:xfrm>
                <a:off x="1691" y="2222"/>
                <a:ext cx="3" cy="6"/>
              </a:xfrm>
              <a:custGeom>
                <a:avLst/>
                <a:gdLst>
                  <a:gd name="T0" fmla="*/ 3 w 2"/>
                  <a:gd name="T1" fmla="*/ 4 h 5"/>
                  <a:gd name="T2" fmla="*/ 2 w 2"/>
                  <a:gd name="T3" fmla="*/ 6 h 5"/>
                  <a:gd name="T4" fmla="*/ 0 w 2"/>
                  <a:gd name="T5" fmla="*/ 2 h 5"/>
                  <a:gd name="T6" fmla="*/ 2 w 2"/>
                  <a:gd name="T7" fmla="*/ 0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2" y="5"/>
                      <a:pt x="1" y="5"/>
                    </a:cubicBezTo>
                    <a:cubicBezTo>
                      <a:pt x="0" y="4"/>
                      <a:pt x="0" y="3"/>
                      <a:pt x="0" y="2"/>
                    </a:cubicBezTo>
                    <a:cubicBezTo>
                      <a:pt x="0" y="1"/>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5" name="Freeform 3258"/>
              <p:cNvSpPr>
                <a:spLocks noChangeAspect="1"/>
              </p:cNvSpPr>
              <p:nvPr/>
            </p:nvSpPr>
            <p:spPr bwMode="auto">
              <a:xfrm>
                <a:off x="1741" y="2243"/>
                <a:ext cx="4" cy="2"/>
              </a:xfrm>
              <a:custGeom>
                <a:avLst/>
                <a:gdLst>
                  <a:gd name="T0" fmla="*/ 2 w 4"/>
                  <a:gd name="T1" fmla="*/ 2 h 2"/>
                  <a:gd name="T2" fmla="*/ 0 w 4"/>
                  <a:gd name="T3" fmla="*/ 1 h 2"/>
                  <a:gd name="T4" fmla="*/ 2 w 4"/>
                  <a:gd name="T5" fmla="*/ 0 h 2"/>
                  <a:gd name="T6" fmla="*/ 4 w 4"/>
                  <a:gd name="T7" fmla="*/ 1 h 2"/>
                  <a:gd name="T8" fmla="*/ 2 w 4"/>
                  <a:gd name="T9" fmla="*/ 2 h 2"/>
                  <a:gd name="T10" fmla="*/ 0 60000 65536"/>
                  <a:gd name="T11" fmla="*/ 0 60000 65536"/>
                  <a:gd name="T12" fmla="*/ 0 60000 65536"/>
                  <a:gd name="T13" fmla="*/ 0 60000 65536"/>
                  <a:gd name="T14" fmla="*/ 0 60000 65536"/>
                  <a:gd name="T15" fmla="*/ 0 w 4"/>
                  <a:gd name="T16" fmla="*/ 0 h 2"/>
                  <a:gd name="T17" fmla="*/ 4 w 4"/>
                  <a:gd name="T18" fmla="*/ 2 h 2"/>
                </a:gdLst>
                <a:ahLst/>
                <a:cxnLst>
                  <a:cxn ang="T10">
                    <a:pos x="T0" y="T1"/>
                  </a:cxn>
                  <a:cxn ang="T11">
                    <a:pos x="T2" y="T3"/>
                  </a:cxn>
                  <a:cxn ang="T12">
                    <a:pos x="T4" y="T5"/>
                  </a:cxn>
                  <a:cxn ang="T13">
                    <a:pos x="T6" y="T7"/>
                  </a:cxn>
                  <a:cxn ang="T14">
                    <a:pos x="T8" y="T9"/>
                  </a:cxn>
                </a:cxnLst>
                <a:rect l="T15" t="T16" r="T17" b="T18"/>
                <a:pathLst>
                  <a:path w="4" h="2">
                    <a:moveTo>
                      <a:pt x="2" y="2"/>
                    </a:moveTo>
                    <a:cubicBezTo>
                      <a:pt x="1" y="2"/>
                      <a:pt x="0" y="1"/>
                      <a:pt x="0" y="1"/>
                    </a:cubicBezTo>
                    <a:cubicBezTo>
                      <a:pt x="0" y="0"/>
                      <a:pt x="1" y="0"/>
                      <a:pt x="2" y="0"/>
                    </a:cubicBezTo>
                    <a:cubicBezTo>
                      <a:pt x="2" y="0"/>
                      <a:pt x="4" y="0"/>
                      <a:pt x="4" y="1"/>
                    </a:cubicBezTo>
                    <a:cubicBezTo>
                      <a:pt x="4"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6" name="Freeform 3259"/>
              <p:cNvSpPr>
                <a:spLocks noChangeAspect="1"/>
              </p:cNvSpPr>
              <p:nvPr/>
            </p:nvSpPr>
            <p:spPr bwMode="auto">
              <a:xfrm>
                <a:off x="1929" y="2354"/>
                <a:ext cx="4" cy="5"/>
              </a:xfrm>
              <a:custGeom>
                <a:avLst/>
                <a:gdLst>
                  <a:gd name="T0" fmla="*/ 4 w 3"/>
                  <a:gd name="T1" fmla="*/ 3 h 4"/>
                  <a:gd name="T2" fmla="*/ 4 w 3"/>
                  <a:gd name="T3" fmla="*/ 4 h 4"/>
                  <a:gd name="T4" fmla="*/ 1 w 3"/>
                  <a:gd name="T5" fmla="*/ 4 h 4"/>
                  <a:gd name="T6" fmla="*/ 1 w 3"/>
                  <a:gd name="T7" fmla="*/ 1 h 4"/>
                  <a:gd name="T8" fmla="*/ 4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2"/>
                    </a:moveTo>
                    <a:cubicBezTo>
                      <a:pt x="3" y="2"/>
                      <a:pt x="3" y="3"/>
                      <a:pt x="3" y="3"/>
                    </a:cubicBezTo>
                    <a:cubicBezTo>
                      <a:pt x="2" y="4"/>
                      <a:pt x="2" y="3"/>
                      <a:pt x="1" y="3"/>
                    </a:cubicBezTo>
                    <a:cubicBezTo>
                      <a:pt x="1" y="3"/>
                      <a:pt x="0" y="2"/>
                      <a:pt x="1" y="1"/>
                    </a:cubicBezTo>
                    <a:cubicBezTo>
                      <a:pt x="1"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7" name="Freeform 3260"/>
              <p:cNvSpPr>
                <a:spLocks noChangeAspect="1"/>
              </p:cNvSpPr>
              <p:nvPr/>
            </p:nvSpPr>
            <p:spPr bwMode="auto">
              <a:xfrm>
                <a:off x="1928" y="2372"/>
                <a:ext cx="3" cy="5"/>
              </a:xfrm>
              <a:custGeom>
                <a:avLst/>
                <a:gdLst>
                  <a:gd name="T0" fmla="*/ 3 w 3"/>
                  <a:gd name="T1" fmla="*/ 3 h 4"/>
                  <a:gd name="T2" fmla="*/ 2 w 3"/>
                  <a:gd name="T3" fmla="*/ 5 h 4"/>
                  <a:gd name="T4" fmla="*/ 0 w 3"/>
                  <a:gd name="T5" fmla="*/ 3 h 4"/>
                  <a:gd name="T6" fmla="*/ 1 w 3"/>
                  <a:gd name="T7" fmla="*/ 0 h 4"/>
                  <a:gd name="T8" fmla="*/ 3 w 3"/>
                  <a:gd name="T9" fmla="*/ 3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3" y="2"/>
                    </a:moveTo>
                    <a:cubicBezTo>
                      <a:pt x="3" y="3"/>
                      <a:pt x="3" y="4"/>
                      <a:pt x="2" y="4"/>
                    </a:cubicBezTo>
                    <a:cubicBezTo>
                      <a:pt x="1" y="4"/>
                      <a:pt x="1" y="3"/>
                      <a:pt x="0" y="2"/>
                    </a:cubicBezTo>
                    <a:cubicBezTo>
                      <a:pt x="0" y="2"/>
                      <a:pt x="0" y="0"/>
                      <a:pt x="1" y="0"/>
                    </a:cubicBezTo>
                    <a:cubicBezTo>
                      <a:pt x="2" y="0"/>
                      <a:pt x="2"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8" name="Freeform 3261"/>
              <p:cNvSpPr>
                <a:spLocks noChangeAspect="1"/>
              </p:cNvSpPr>
              <p:nvPr/>
            </p:nvSpPr>
            <p:spPr bwMode="auto">
              <a:xfrm>
                <a:off x="1798" y="2425"/>
                <a:ext cx="6" cy="2"/>
              </a:xfrm>
              <a:custGeom>
                <a:avLst/>
                <a:gdLst>
                  <a:gd name="T0" fmla="*/ 5 w 5"/>
                  <a:gd name="T1" fmla="*/ 2 h 2"/>
                  <a:gd name="T2" fmla="*/ 2 w 5"/>
                  <a:gd name="T3" fmla="*/ 2 h 2"/>
                  <a:gd name="T4" fmla="*/ 1 w 5"/>
                  <a:gd name="T5" fmla="*/ 1 h 2"/>
                  <a:gd name="T6" fmla="*/ 4 w 5"/>
                  <a:gd name="T7" fmla="*/ 0 h 2"/>
                  <a:gd name="T8" fmla="*/ 5 w 5"/>
                  <a:gd name="T9" fmla="*/ 2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4" y="2"/>
                    </a:moveTo>
                    <a:cubicBezTo>
                      <a:pt x="4" y="2"/>
                      <a:pt x="3" y="2"/>
                      <a:pt x="2" y="2"/>
                    </a:cubicBezTo>
                    <a:cubicBezTo>
                      <a:pt x="1" y="2"/>
                      <a:pt x="0" y="1"/>
                      <a:pt x="1" y="1"/>
                    </a:cubicBezTo>
                    <a:cubicBezTo>
                      <a:pt x="1" y="0"/>
                      <a:pt x="1" y="0"/>
                      <a:pt x="3" y="0"/>
                    </a:cubicBezTo>
                    <a:cubicBezTo>
                      <a:pt x="5"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59" name="Freeform 3262"/>
              <p:cNvSpPr>
                <a:spLocks noChangeAspect="1"/>
              </p:cNvSpPr>
              <p:nvPr/>
            </p:nvSpPr>
            <p:spPr bwMode="auto">
              <a:xfrm>
                <a:off x="1826" y="2431"/>
                <a:ext cx="3" cy="4"/>
              </a:xfrm>
              <a:custGeom>
                <a:avLst/>
                <a:gdLst>
                  <a:gd name="T0" fmla="*/ 3 w 3"/>
                  <a:gd name="T1" fmla="*/ 3 h 3"/>
                  <a:gd name="T2" fmla="*/ 1 w 3"/>
                  <a:gd name="T3" fmla="*/ 4 h 3"/>
                  <a:gd name="T4" fmla="*/ 0 w 3"/>
                  <a:gd name="T5" fmla="*/ 1 h 3"/>
                  <a:gd name="T6" fmla="*/ 2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3"/>
                      <a:pt x="2" y="3"/>
                      <a:pt x="1" y="3"/>
                    </a:cubicBezTo>
                    <a:cubicBezTo>
                      <a:pt x="0" y="2"/>
                      <a:pt x="0" y="2"/>
                      <a:pt x="0" y="1"/>
                    </a:cubicBezTo>
                    <a:cubicBezTo>
                      <a:pt x="0" y="1"/>
                      <a:pt x="0" y="0"/>
                      <a:pt x="2" y="1"/>
                    </a:cubicBezTo>
                    <a:cubicBezTo>
                      <a:pt x="3" y="1"/>
                      <a:pt x="3" y="2"/>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0" name="Freeform 3263"/>
              <p:cNvSpPr>
                <a:spLocks noChangeAspect="1"/>
              </p:cNvSpPr>
              <p:nvPr/>
            </p:nvSpPr>
            <p:spPr bwMode="auto">
              <a:xfrm>
                <a:off x="2106" y="2640"/>
                <a:ext cx="6" cy="3"/>
              </a:xfrm>
              <a:custGeom>
                <a:avLst/>
                <a:gdLst>
                  <a:gd name="T0" fmla="*/ 2 w 5"/>
                  <a:gd name="T1" fmla="*/ 3 h 3"/>
                  <a:gd name="T2" fmla="*/ 0 w 5"/>
                  <a:gd name="T3" fmla="*/ 2 h 3"/>
                  <a:gd name="T4" fmla="*/ 2 w 5"/>
                  <a:gd name="T5" fmla="*/ 0 h 3"/>
                  <a:gd name="T6" fmla="*/ 6 w 5"/>
                  <a:gd name="T7" fmla="*/ 1 h 3"/>
                  <a:gd name="T8" fmla="*/ 2 w 5"/>
                  <a:gd name="T9" fmla="*/ 3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3"/>
                    </a:moveTo>
                    <a:cubicBezTo>
                      <a:pt x="2" y="3"/>
                      <a:pt x="0" y="3"/>
                      <a:pt x="0" y="2"/>
                    </a:cubicBezTo>
                    <a:cubicBezTo>
                      <a:pt x="0" y="1"/>
                      <a:pt x="1" y="0"/>
                      <a:pt x="2" y="0"/>
                    </a:cubicBezTo>
                    <a:cubicBezTo>
                      <a:pt x="3" y="0"/>
                      <a:pt x="5" y="0"/>
                      <a:pt x="5" y="1"/>
                    </a:cubicBezTo>
                    <a:cubicBezTo>
                      <a:pt x="5"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1" name="Freeform 3264"/>
              <p:cNvSpPr>
                <a:spLocks noChangeAspect="1"/>
              </p:cNvSpPr>
              <p:nvPr/>
            </p:nvSpPr>
            <p:spPr bwMode="auto">
              <a:xfrm>
                <a:off x="1485" y="2648"/>
                <a:ext cx="4" cy="4"/>
              </a:xfrm>
              <a:custGeom>
                <a:avLst/>
                <a:gdLst>
                  <a:gd name="T0" fmla="*/ 4 w 3"/>
                  <a:gd name="T1" fmla="*/ 3 h 3"/>
                  <a:gd name="T2" fmla="*/ 1 w 3"/>
                  <a:gd name="T3" fmla="*/ 4 h 3"/>
                  <a:gd name="T4" fmla="*/ 0 w 3"/>
                  <a:gd name="T5" fmla="*/ 3 h 3"/>
                  <a:gd name="T6" fmla="*/ 3 w 3"/>
                  <a:gd name="T7" fmla="*/ 0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3" y="3"/>
                      <a:pt x="1" y="3"/>
                    </a:cubicBezTo>
                    <a:cubicBezTo>
                      <a:pt x="0" y="3"/>
                      <a:pt x="0" y="2"/>
                      <a:pt x="0" y="2"/>
                    </a:cubicBezTo>
                    <a:cubicBezTo>
                      <a:pt x="0" y="1"/>
                      <a:pt x="0"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2" name="Freeform 3265"/>
              <p:cNvSpPr>
                <a:spLocks noChangeAspect="1"/>
              </p:cNvSpPr>
              <p:nvPr/>
            </p:nvSpPr>
            <p:spPr bwMode="auto">
              <a:xfrm>
                <a:off x="1787" y="3568"/>
                <a:ext cx="5" cy="3"/>
              </a:xfrm>
              <a:custGeom>
                <a:avLst/>
                <a:gdLst>
                  <a:gd name="T0" fmla="*/ 3 w 4"/>
                  <a:gd name="T1" fmla="*/ 2 h 3"/>
                  <a:gd name="T2" fmla="*/ 1 w 4"/>
                  <a:gd name="T3" fmla="*/ 3 h 3"/>
                  <a:gd name="T4" fmla="*/ 1 w 4"/>
                  <a:gd name="T5" fmla="*/ 1 h 3"/>
                  <a:gd name="T6" fmla="*/ 4 w 4"/>
                  <a:gd name="T7" fmla="*/ 0 h 3"/>
                  <a:gd name="T8" fmla="*/ 3 w 4"/>
                  <a:gd name="T9" fmla="*/ 2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2"/>
                    </a:moveTo>
                    <a:cubicBezTo>
                      <a:pt x="2" y="3"/>
                      <a:pt x="1" y="3"/>
                      <a:pt x="1" y="3"/>
                    </a:cubicBezTo>
                    <a:cubicBezTo>
                      <a:pt x="0" y="2"/>
                      <a:pt x="1" y="1"/>
                      <a:pt x="1" y="1"/>
                    </a:cubicBezTo>
                    <a:cubicBezTo>
                      <a:pt x="1" y="0"/>
                      <a:pt x="2" y="0"/>
                      <a:pt x="3" y="0"/>
                    </a:cubicBezTo>
                    <a:cubicBezTo>
                      <a:pt x="4" y="1"/>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3" name="Freeform 3266"/>
              <p:cNvSpPr>
                <a:spLocks noChangeAspect="1"/>
              </p:cNvSpPr>
              <p:nvPr/>
            </p:nvSpPr>
            <p:spPr bwMode="auto">
              <a:xfrm>
                <a:off x="1789" y="3573"/>
                <a:ext cx="2" cy="6"/>
              </a:xfrm>
              <a:custGeom>
                <a:avLst/>
                <a:gdLst>
                  <a:gd name="T0" fmla="*/ 2 w 2"/>
                  <a:gd name="T1" fmla="*/ 4 h 5"/>
                  <a:gd name="T2" fmla="*/ 1 w 2"/>
                  <a:gd name="T3" fmla="*/ 6 h 5"/>
                  <a:gd name="T4" fmla="*/ 0 w 2"/>
                  <a:gd name="T5" fmla="*/ 4 h 5"/>
                  <a:gd name="T6" fmla="*/ 1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1" y="4"/>
                      <a:pt x="1" y="5"/>
                      <a:pt x="1" y="5"/>
                    </a:cubicBezTo>
                    <a:cubicBezTo>
                      <a:pt x="0" y="5"/>
                      <a:pt x="0" y="4"/>
                      <a:pt x="0" y="3"/>
                    </a:cubicBezTo>
                    <a:cubicBezTo>
                      <a:pt x="0" y="2"/>
                      <a:pt x="0" y="0"/>
                      <a:pt x="1"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4" name="Freeform 3267"/>
              <p:cNvSpPr>
                <a:spLocks noChangeAspect="1"/>
              </p:cNvSpPr>
              <p:nvPr/>
            </p:nvSpPr>
            <p:spPr bwMode="auto">
              <a:xfrm>
                <a:off x="1816" y="3616"/>
                <a:ext cx="3" cy="5"/>
              </a:xfrm>
              <a:custGeom>
                <a:avLst/>
                <a:gdLst>
                  <a:gd name="T0" fmla="*/ 3 w 2"/>
                  <a:gd name="T1" fmla="*/ 4 h 4"/>
                  <a:gd name="T2" fmla="*/ 2 w 2"/>
                  <a:gd name="T3" fmla="*/ 5 h 4"/>
                  <a:gd name="T4" fmla="*/ 0 w 2"/>
                  <a:gd name="T5" fmla="*/ 3 h 4"/>
                  <a:gd name="T6" fmla="*/ 2 w 2"/>
                  <a:gd name="T7" fmla="*/ 0 h 4"/>
                  <a:gd name="T8" fmla="*/ 3 w 2"/>
                  <a:gd name="T9" fmla="*/ 4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3"/>
                    </a:moveTo>
                    <a:cubicBezTo>
                      <a:pt x="2" y="3"/>
                      <a:pt x="2" y="4"/>
                      <a:pt x="1" y="4"/>
                    </a:cubicBezTo>
                    <a:cubicBezTo>
                      <a:pt x="0" y="4"/>
                      <a:pt x="0" y="3"/>
                      <a:pt x="0" y="2"/>
                    </a:cubicBezTo>
                    <a:cubicBezTo>
                      <a:pt x="0" y="1"/>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5" name="Freeform 3268"/>
              <p:cNvSpPr>
                <a:spLocks noChangeAspect="1"/>
              </p:cNvSpPr>
              <p:nvPr/>
            </p:nvSpPr>
            <p:spPr bwMode="auto">
              <a:xfrm>
                <a:off x="1917" y="3689"/>
                <a:ext cx="2" cy="5"/>
              </a:xfrm>
              <a:custGeom>
                <a:avLst/>
                <a:gdLst>
                  <a:gd name="T0" fmla="*/ 2 w 2"/>
                  <a:gd name="T1" fmla="*/ 3 h 4"/>
                  <a:gd name="T2" fmla="*/ 1 w 2"/>
                  <a:gd name="T3" fmla="*/ 5 h 4"/>
                  <a:gd name="T4" fmla="*/ 0 w 2"/>
                  <a:gd name="T5" fmla="*/ 3 h 4"/>
                  <a:gd name="T6" fmla="*/ 1 w 2"/>
                  <a:gd name="T7" fmla="*/ 0 h 4"/>
                  <a:gd name="T8" fmla="*/ 2 w 2"/>
                  <a:gd name="T9" fmla="*/ 3 h 4"/>
                  <a:gd name="T10" fmla="*/ 0 60000 65536"/>
                  <a:gd name="T11" fmla="*/ 0 60000 65536"/>
                  <a:gd name="T12" fmla="*/ 0 60000 65536"/>
                  <a:gd name="T13" fmla="*/ 0 60000 65536"/>
                  <a:gd name="T14" fmla="*/ 0 60000 65536"/>
                  <a:gd name="T15" fmla="*/ 0 w 2"/>
                  <a:gd name="T16" fmla="*/ 0 h 4"/>
                  <a:gd name="T17" fmla="*/ 2 w 2"/>
                  <a:gd name="T18" fmla="*/ 4 h 4"/>
                </a:gdLst>
                <a:ahLst/>
                <a:cxnLst>
                  <a:cxn ang="T10">
                    <a:pos x="T0" y="T1"/>
                  </a:cxn>
                  <a:cxn ang="T11">
                    <a:pos x="T2" y="T3"/>
                  </a:cxn>
                  <a:cxn ang="T12">
                    <a:pos x="T4" y="T5"/>
                  </a:cxn>
                  <a:cxn ang="T13">
                    <a:pos x="T6" y="T7"/>
                  </a:cxn>
                  <a:cxn ang="T14">
                    <a:pos x="T8" y="T9"/>
                  </a:cxn>
                </a:cxnLst>
                <a:rect l="T15" t="T16" r="T17" b="T18"/>
                <a:pathLst>
                  <a:path w="2" h="4">
                    <a:moveTo>
                      <a:pt x="2" y="2"/>
                    </a:moveTo>
                    <a:cubicBezTo>
                      <a:pt x="2" y="3"/>
                      <a:pt x="2" y="4"/>
                      <a:pt x="1" y="4"/>
                    </a:cubicBezTo>
                    <a:cubicBezTo>
                      <a:pt x="0" y="3"/>
                      <a:pt x="0" y="3"/>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6" name="Freeform 3269"/>
              <p:cNvSpPr>
                <a:spLocks noChangeAspect="1"/>
              </p:cNvSpPr>
              <p:nvPr/>
            </p:nvSpPr>
            <p:spPr bwMode="auto">
              <a:xfrm>
                <a:off x="1859" y="3669"/>
                <a:ext cx="4" cy="2"/>
              </a:xfrm>
              <a:custGeom>
                <a:avLst/>
                <a:gdLst>
                  <a:gd name="T0" fmla="*/ 3 w 3"/>
                  <a:gd name="T1" fmla="*/ 0 h 2"/>
                  <a:gd name="T2" fmla="*/ 4 w 3"/>
                  <a:gd name="T3" fmla="*/ 1 h 2"/>
                  <a:gd name="T4" fmla="*/ 3 w 3"/>
                  <a:gd name="T5" fmla="*/ 2 h 2"/>
                  <a:gd name="T6" fmla="*/ 0 w 3"/>
                  <a:gd name="T7" fmla="*/ 1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3" y="0"/>
                      <a:pt x="3" y="1"/>
                      <a:pt x="3" y="1"/>
                    </a:cubicBezTo>
                    <a:cubicBezTo>
                      <a:pt x="3" y="2"/>
                      <a:pt x="2" y="2"/>
                      <a:pt x="2" y="2"/>
                    </a:cubicBezTo>
                    <a:cubicBezTo>
                      <a:pt x="1" y="2"/>
                      <a:pt x="0" y="2"/>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7" name="Freeform 3270"/>
              <p:cNvSpPr>
                <a:spLocks noChangeAspect="1"/>
              </p:cNvSpPr>
              <p:nvPr/>
            </p:nvSpPr>
            <p:spPr bwMode="auto">
              <a:xfrm>
                <a:off x="3546" y="968"/>
                <a:ext cx="3" cy="5"/>
              </a:xfrm>
              <a:custGeom>
                <a:avLst/>
                <a:gdLst>
                  <a:gd name="T0" fmla="*/ 2 w 3"/>
                  <a:gd name="T1" fmla="*/ 4 h 4"/>
                  <a:gd name="T2" fmla="*/ 1 w 3"/>
                  <a:gd name="T3" fmla="*/ 4 h 4"/>
                  <a:gd name="T4" fmla="*/ 1 w 3"/>
                  <a:gd name="T5" fmla="*/ 3 h 4"/>
                  <a:gd name="T6" fmla="*/ 2 w 3"/>
                  <a:gd name="T7" fmla="*/ 1 h 4"/>
                  <a:gd name="T8" fmla="*/ 2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3"/>
                    </a:moveTo>
                    <a:cubicBezTo>
                      <a:pt x="2" y="3"/>
                      <a:pt x="1" y="4"/>
                      <a:pt x="1" y="3"/>
                    </a:cubicBezTo>
                    <a:cubicBezTo>
                      <a:pt x="0" y="3"/>
                      <a:pt x="0" y="2"/>
                      <a:pt x="1" y="2"/>
                    </a:cubicBezTo>
                    <a:cubicBezTo>
                      <a:pt x="1" y="1"/>
                      <a:pt x="2" y="0"/>
                      <a:pt x="2" y="1"/>
                    </a:cubicBezTo>
                    <a:cubicBezTo>
                      <a:pt x="3" y="1"/>
                      <a:pt x="3"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8" name="Freeform 3271"/>
              <p:cNvSpPr>
                <a:spLocks noChangeAspect="1"/>
              </p:cNvSpPr>
              <p:nvPr/>
            </p:nvSpPr>
            <p:spPr bwMode="auto">
              <a:xfrm>
                <a:off x="4782" y="1610"/>
                <a:ext cx="5" cy="4"/>
              </a:xfrm>
              <a:custGeom>
                <a:avLst/>
                <a:gdLst>
                  <a:gd name="T0" fmla="*/ 5 w 4"/>
                  <a:gd name="T1" fmla="*/ 3 h 3"/>
                  <a:gd name="T2" fmla="*/ 3 w 4"/>
                  <a:gd name="T3" fmla="*/ 4 h 3"/>
                  <a:gd name="T4" fmla="*/ 0 w 4"/>
                  <a:gd name="T5" fmla="*/ 3 h 3"/>
                  <a:gd name="T6" fmla="*/ 3 w 4"/>
                  <a:gd name="T7" fmla="*/ 0 h 3"/>
                  <a:gd name="T8" fmla="*/ 5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4" y="2"/>
                    </a:moveTo>
                    <a:cubicBezTo>
                      <a:pt x="4" y="3"/>
                      <a:pt x="3" y="3"/>
                      <a:pt x="2" y="3"/>
                    </a:cubicBezTo>
                    <a:cubicBezTo>
                      <a:pt x="0" y="3"/>
                      <a:pt x="0" y="2"/>
                      <a:pt x="0" y="2"/>
                    </a:cubicBezTo>
                    <a:cubicBezTo>
                      <a:pt x="0" y="1"/>
                      <a:pt x="0" y="0"/>
                      <a:pt x="2" y="0"/>
                    </a:cubicBezTo>
                    <a:cubicBezTo>
                      <a:pt x="4" y="0"/>
                      <a:pt x="4"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69" name="Freeform 3272"/>
              <p:cNvSpPr>
                <a:spLocks noChangeAspect="1"/>
              </p:cNvSpPr>
              <p:nvPr/>
            </p:nvSpPr>
            <p:spPr bwMode="auto">
              <a:xfrm>
                <a:off x="4978" y="1237"/>
                <a:ext cx="5" cy="7"/>
              </a:xfrm>
              <a:custGeom>
                <a:avLst/>
                <a:gdLst>
                  <a:gd name="T0" fmla="*/ 5 w 4"/>
                  <a:gd name="T1" fmla="*/ 4 h 6"/>
                  <a:gd name="T2" fmla="*/ 4 w 4"/>
                  <a:gd name="T3" fmla="*/ 7 h 6"/>
                  <a:gd name="T4" fmla="*/ 1 w 4"/>
                  <a:gd name="T5" fmla="*/ 5 h 6"/>
                  <a:gd name="T6" fmla="*/ 1 w 4"/>
                  <a:gd name="T7" fmla="*/ 0 h 6"/>
                  <a:gd name="T8" fmla="*/ 5 w 4"/>
                  <a:gd name="T9" fmla="*/ 4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4" y="3"/>
                    </a:moveTo>
                    <a:cubicBezTo>
                      <a:pt x="4" y="4"/>
                      <a:pt x="4" y="5"/>
                      <a:pt x="3" y="6"/>
                    </a:cubicBezTo>
                    <a:cubicBezTo>
                      <a:pt x="2" y="6"/>
                      <a:pt x="1" y="4"/>
                      <a:pt x="1" y="4"/>
                    </a:cubicBezTo>
                    <a:cubicBezTo>
                      <a:pt x="1" y="3"/>
                      <a:pt x="0" y="0"/>
                      <a:pt x="1" y="0"/>
                    </a:cubicBezTo>
                    <a:cubicBezTo>
                      <a:pt x="3" y="0"/>
                      <a:pt x="3" y="2"/>
                      <a:pt x="4"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0" name="Oval 3273"/>
              <p:cNvSpPr>
                <a:spLocks noChangeAspect="1" noChangeArrowheads="1"/>
              </p:cNvSpPr>
              <p:nvPr/>
            </p:nvSpPr>
            <p:spPr bwMode="auto">
              <a:xfrm>
                <a:off x="4816" y="1090"/>
                <a:ext cx="2"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1" name="Freeform 3274"/>
              <p:cNvSpPr>
                <a:spLocks noChangeAspect="1"/>
              </p:cNvSpPr>
              <p:nvPr/>
            </p:nvSpPr>
            <p:spPr bwMode="auto">
              <a:xfrm>
                <a:off x="4228" y="1055"/>
                <a:ext cx="3" cy="4"/>
              </a:xfrm>
              <a:custGeom>
                <a:avLst/>
                <a:gdLst>
                  <a:gd name="T0" fmla="*/ 3 w 3"/>
                  <a:gd name="T1" fmla="*/ 3 h 3"/>
                  <a:gd name="T2" fmla="*/ 2 w 3"/>
                  <a:gd name="T3" fmla="*/ 4 h 3"/>
                  <a:gd name="T4" fmla="*/ 0 w 3"/>
                  <a:gd name="T5" fmla="*/ 1 h 3"/>
                  <a:gd name="T6" fmla="*/ 2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3" y="3"/>
                      <a:pt x="2" y="3"/>
                    </a:cubicBezTo>
                    <a:cubicBezTo>
                      <a:pt x="1" y="3"/>
                      <a:pt x="0" y="2"/>
                      <a:pt x="0" y="1"/>
                    </a:cubicBezTo>
                    <a:cubicBezTo>
                      <a:pt x="0" y="1"/>
                      <a:pt x="1"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2" name="Freeform 3275"/>
              <p:cNvSpPr>
                <a:spLocks noChangeAspect="1"/>
              </p:cNvSpPr>
              <p:nvPr/>
            </p:nvSpPr>
            <p:spPr bwMode="auto">
              <a:xfrm>
                <a:off x="4000" y="1057"/>
                <a:ext cx="2" cy="3"/>
              </a:xfrm>
              <a:custGeom>
                <a:avLst/>
                <a:gdLst>
                  <a:gd name="T0" fmla="*/ 2 w 2"/>
                  <a:gd name="T1" fmla="*/ 2 h 3"/>
                  <a:gd name="T2" fmla="*/ 1 w 2"/>
                  <a:gd name="T3" fmla="*/ 3 h 3"/>
                  <a:gd name="T4" fmla="*/ 0 w 2"/>
                  <a:gd name="T5" fmla="*/ 2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2"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3" name="Freeform 3276"/>
              <p:cNvSpPr>
                <a:spLocks noChangeAspect="1"/>
              </p:cNvSpPr>
              <p:nvPr/>
            </p:nvSpPr>
            <p:spPr bwMode="auto">
              <a:xfrm>
                <a:off x="3968" y="1135"/>
                <a:ext cx="3" cy="3"/>
              </a:xfrm>
              <a:custGeom>
                <a:avLst/>
                <a:gdLst>
                  <a:gd name="T0" fmla="*/ 2 w 2"/>
                  <a:gd name="T1" fmla="*/ 2 h 3"/>
                  <a:gd name="T2" fmla="*/ 0 w 2"/>
                  <a:gd name="T3" fmla="*/ 3 h 3"/>
                  <a:gd name="T4" fmla="*/ 0 w 2"/>
                  <a:gd name="T5" fmla="*/ 2 h 3"/>
                  <a:gd name="T6" fmla="*/ 2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3"/>
                      <a:pt x="1" y="3"/>
                      <a:pt x="0" y="3"/>
                    </a:cubicBezTo>
                    <a:cubicBezTo>
                      <a:pt x="0" y="3"/>
                      <a:pt x="0" y="2"/>
                      <a:pt x="0" y="2"/>
                    </a:cubicBezTo>
                    <a:cubicBezTo>
                      <a:pt x="0" y="1"/>
                      <a:pt x="0" y="0"/>
                      <a:pt x="1" y="0"/>
                    </a:cubicBezTo>
                    <a:cubicBezTo>
                      <a:pt x="2" y="0"/>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4" name="Freeform 3277"/>
              <p:cNvSpPr>
                <a:spLocks noChangeAspect="1"/>
              </p:cNvSpPr>
              <p:nvPr/>
            </p:nvSpPr>
            <p:spPr bwMode="auto">
              <a:xfrm>
                <a:off x="3962" y="1133"/>
                <a:ext cx="4" cy="4"/>
              </a:xfrm>
              <a:custGeom>
                <a:avLst/>
                <a:gdLst>
                  <a:gd name="T0" fmla="*/ 4 w 3"/>
                  <a:gd name="T1" fmla="*/ 3 h 3"/>
                  <a:gd name="T2" fmla="*/ 3 w 3"/>
                  <a:gd name="T3" fmla="*/ 4 h 3"/>
                  <a:gd name="T4" fmla="*/ 1 w 3"/>
                  <a:gd name="T5" fmla="*/ 3 h 3"/>
                  <a:gd name="T6" fmla="*/ 3 w 3"/>
                  <a:gd name="T7" fmla="*/ 0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3" y="3"/>
                      <a:pt x="2" y="3"/>
                    </a:cubicBezTo>
                    <a:cubicBezTo>
                      <a:pt x="1" y="3"/>
                      <a:pt x="0" y="2"/>
                      <a:pt x="1" y="2"/>
                    </a:cubicBezTo>
                    <a:cubicBezTo>
                      <a:pt x="1" y="1"/>
                      <a:pt x="1" y="0"/>
                      <a:pt x="2"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5" name="Freeform 3278"/>
              <p:cNvSpPr>
                <a:spLocks noChangeAspect="1"/>
              </p:cNvSpPr>
              <p:nvPr/>
            </p:nvSpPr>
            <p:spPr bwMode="auto">
              <a:xfrm>
                <a:off x="3751" y="1270"/>
                <a:ext cx="3" cy="4"/>
              </a:xfrm>
              <a:custGeom>
                <a:avLst/>
                <a:gdLst>
                  <a:gd name="T0" fmla="*/ 3 w 2"/>
                  <a:gd name="T1" fmla="*/ 3 h 3"/>
                  <a:gd name="T2" fmla="*/ 2 w 2"/>
                  <a:gd name="T3" fmla="*/ 4 h 3"/>
                  <a:gd name="T4" fmla="*/ 0 w 2"/>
                  <a:gd name="T5" fmla="*/ 1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0" y="3"/>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6" name="Freeform 3279"/>
              <p:cNvSpPr>
                <a:spLocks noChangeAspect="1"/>
              </p:cNvSpPr>
              <p:nvPr/>
            </p:nvSpPr>
            <p:spPr bwMode="auto">
              <a:xfrm>
                <a:off x="4637" y="2519"/>
                <a:ext cx="4" cy="3"/>
              </a:xfrm>
              <a:custGeom>
                <a:avLst/>
                <a:gdLst>
                  <a:gd name="T0" fmla="*/ 1 w 3"/>
                  <a:gd name="T1" fmla="*/ 2 h 3"/>
                  <a:gd name="T2" fmla="*/ 0 w 3"/>
                  <a:gd name="T3" fmla="*/ 2 h 3"/>
                  <a:gd name="T4" fmla="*/ 1 w 3"/>
                  <a:gd name="T5" fmla="*/ 1 h 3"/>
                  <a:gd name="T6" fmla="*/ 3 w 3"/>
                  <a:gd name="T7" fmla="*/ 1 h 3"/>
                  <a:gd name="T8" fmla="*/ 1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2"/>
                    </a:moveTo>
                    <a:cubicBezTo>
                      <a:pt x="1" y="2"/>
                      <a:pt x="0" y="3"/>
                      <a:pt x="0" y="2"/>
                    </a:cubicBezTo>
                    <a:cubicBezTo>
                      <a:pt x="0" y="1"/>
                      <a:pt x="1" y="1"/>
                      <a:pt x="1" y="1"/>
                    </a:cubicBezTo>
                    <a:cubicBezTo>
                      <a:pt x="1" y="1"/>
                      <a:pt x="2" y="0"/>
                      <a:pt x="2"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7" name="Freeform 3280"/>
              <p:cNvSpPr>
                <a:spLocks noChangeAspect="1"/>
              </p:cNvSpPr>
              <p:nvPr/>
            </p:nvSpPr>
            <p:spPr bwMode="auto">
              <a:xfrm>
                <a:off x="3405" y="3500"/>
                <a:ext cx="3" cy="4"/>
              </a:xfrm>
              <a:custGeom>
                <a:avLst/>
                <a:gdLst>
                  <a:gd name="T0" fmla="*/ 2 w 2"/>
                  <a:gd name="T1" fmla="*/ 3 h 3"/>
                  <a:gd name="T2" fmla="*/ 0 w 2"/>
                  <a:gd name="T3" fmla="*/ 3 h 3"/>
                  <a:gd name="T4" fmla="*/ 2 w 2"/>
                  <a:gd name="T5" fmla="*/ 1 h 3"/>
                  <a:gd name="T6" fmla="*/ 3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0" y="3"/>
                      <a:pt x="0" y="2"/>
                    </a:cubicBezTo>
                    <a:cubicBezTo>
                      <a:pt x="0" y="1"/>
                      <a:pt x="0" y="1"/>
                      <a:pt x="1" y="1"/>
                    </a:cubicBezTo>
                    <a:cubicBezTo>
                      <a:pt x="1" y="1"/>
                      <a:pt x="2" y="0"/>
                      <a:pt x="2" y="1"/>
                    </a:cubicBezTo>
                    <a:cubicBezTo>
                      <a:pt x="2" y="2"/>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8" name="Freeform 3281"/>
              <p:cNvSpPr>
                <a:spLocks noChangeAspect="1"/>
              </p:cNvSpPr>
              <p:nvPr/>
            </p:nvSpPr>
            <p:spPr bwMode="auto">
              <a:xfrm>
                <a:off x="449" y="2256"/>
                <a:ext cx="2" cy="3"/>
              </a:xfrm>
              <a:custGeom>
                <a:avLst/>
                <a:gdLst>
                  <a:gd name="T0" fmla="*/ 1 w 2"/>
                  <a:gd name="T1" fmla="*/ 2 h 3"/>
                  <a:gd name="T2" fmla="*/ 0 w 2"/>
                  <a:gd name="T3" fmla="*/ 3 h 3"/>
                  <a:gd name="T4" fmla="*/ 0 w 2"/>
                  <a:gd name="T5" fmla="*/ 1 h 3"/>
                  <a:gd name="T6" fmla="*/ 1 w 2"/>
                  <a:gd name="T7" fmla="*/ 1 h 3"/>
                  <a:gd name="T8" fmla="*/ 1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3"/>
                      <a:pt x="1" y="3"/>
                      <a:pt x="0" y="3"/>
                    </a:cubicBezTo>
                    <a:cubicBezTo>
                      <a:pt x="0" y="3"/>
                      <a:pt x="0" y="2"/>
                      <a:pt x="0" y="1"/>
                    </a:cubicBezTo>
                    <a:cubicBezTo>
                      <a:pt x="0" y="1"/>
                      <a:pt x="1" y="0"/>
                      <a:pt x="1" y="1"/>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79" name="Freeform 3282"/>
              <p:cNvSpPr>
                <a:spLocks noChangeAspect="1"/>
              </p:cNvSpPr>
              <p:nvPr/>
            </p:nvSpPr>
            <p:spPr bwMode="auto">
              <a:xfrm>
                <a:off x="493" y="2276"/>
                <a:ext cx="4" cy="3"/>
              </a:xfrm>
              <a:custGeom>
                <a:avLst/>
                <a:gdLst>
                  <a:gd name="T0" fmla="*/ 3 w 3"/>
                  <a:gd name="T1" fmla="*/ 2 h 2"/>
                  <a:gd name="T2" fmla="*/ 3 w 3"/>
                  <a:gd name="T3" fmla="*/ 3 h 2"/>
                  <a:gd name="T4" fmla="*/ 1 w 3"/>
                  <a:gd name="T5" fmla="*/ 3 h 2"/>
                  <a:gd name="T6" fmla="*/ 0 w 3"/>
                  <a:gd name="T7" fmla="*/ 0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2"/>
                      <a:pt x="2" y="2"/>
                    </a:cubicBezTo>
                    <a:cubicBezTo>
                      <a:pt x="2" y="2"/>
                      <a:pt x="1" y="2"/>
                      <a:pt x="1" y="2"/>
                    </a:cubicBezTo>
                    <a:cubicBezTo>
                      <a:pt x="1" y="1"/>
                      <a:pt x="0" y="1"/>
                      <a:pt x="0"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0" name="Freeform 3283"/>
              <p:cNvSpPr>
                <a:spLocks noChangeAspect="1"/>
              </p:cNvSpPr>
              <p:nvPr/>
            </p:nvSpPr>
            <p:spPr bwMode="auto">
              <a:xfrm>
                <a:off x="207" y="1652"/>
                <a:ext cx="3" cy="4"/>
              </a:xfrm>
              <a:custGeom>
                <a:avLst/>
                <a:gdLst>
                  <a:gd name="T0" fmla="*/ 2 w 3"/>
                  <a:gd name="T1" fmla="*/ 3 h 3"/>
                  <a:gd name="T2" fmla="*/ 0 w 3"/>
                  <a:gd name="T3" fmla="*/ 3 h 3"/>
                  <a:gd name="T4" fmla="*/ 1 w 3"/>
                  <a:gd name="T5" fmla="*/ 1 h 3"/>
                  <a:gd name="T6" fmla="*/ 3 w 3"/>
                  <a:gd name="T7" fmla="*/ 1 h 3"/>
                  <a:gd name="T8" fmla="*/ 2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3"/>
                      <a:pt x="1" y="3"/>
                      <a:pt x="0" y="2"/>
                    </a:cubicBezTo>
                    <a:cubicBezTo>
                      <a:pt x="0" y="2"/>
                      <a:pt x="1" y="1"/>
                      <a:pt x="1" y="1"/>
                    </a:cubicBezTo>
                    <a:cubicBezTo>
                      <a:pt x="1" y="1"/>
                      <a:pt x="2" y="0"/>
                      <a:pt x="3" y="1"/>
                    </a:cubicBezTo>
                    <a:cubicBezTo>
                      <a:pt x="3"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1" name="Freeform 3284"/>
              <p:cNvSpPr>
                <a:spLocks noChangeAspect="1"/>
              </p:cNvSpPr>
              <p:nvPr/>
            </p:nvSpPr>
            <p:spPr bwMode="auto">
              <a:xfrm>
                <a:off x="474" y="1555"/>
                <a:ext cx="7" cy="3"/>
              </a:xfrm>
              <a:custGeom>
                <a:avLst/>
                <a:gdLst>
                  <a:gd name="T0" fmla="*/ 4 w 6"/>
                  <a:gd name="T1" fmla="*/ 2 h 3"/>
                  <a:gd name="T2" fmla="*/ 1 w 6"/>
                  <a:gd name="T3" fmla="*/ 3 h 3"/>
                  <a:gd name="T4" fmla="*/ 2 w 6"/>
                  <a:gd name="T5" fmla="*/ 1 h 3"/>
                  <a:gd name="T6" fmla="*/ 6 w 6"/>
                  <a:gd name="T7" fmla="*/ 0 h 3"/>
                  <a:gd name="T8" fmla="*/ 4 w 6"/>
                  <a:gd name="T9" fmla="*/ 2 h 3"/>
                  <a:gd name="T10" fmla="*/ 0 60000 65536"/>
                  <a:gd name="T11" fmla="*/ 0 60000 65536"/>
                  <a:gd name="T12" fmla="*/ 0 60000 65536"/>
                  <a:gd name="T13" fmla="*/ 0 60000 65536"/>
                  <a:gd name="T14" fmla="*/ 0 60000 65536"/>
                  <a:gd name="T15" fmla="*/ 0 w 6"/>
                  <a:gd name="T16" fmla="*/ 0 h 3"/>
                  <a:gd name="T17" fmla="*/ 6 w 6"/>
                  <a:gd name="T18" fmla="*/ 3 h 3"/>
                </a:gdLst>
                <a:ahLst/>
                <a:cxnLst>
                  <a:cxn ang="T10">
                    <a:pos x="T0" y="T1"/>
                  </a:cxn>
                  <a:cxn ang="T11">
                    <a:pos x="T2" y="T3"/>
                  </a:cxn>
                  <a:cxn ang="T12">
                    <a:pos x="T4" y="T5"/>
                  </a:cxn>
                  <a:cxn ang="T13">
                    <a:pos x="T6" y="T7"/>
                  </a:cxn>
                  <a:cxn ang="T14">
                    <a:pos x="T8" y="T9"/>
                  </a:cxn>
                </a:cxnLst>
                <a:rect l="T15" t="T16" r="T17" b="T18"/>
                <a:pathLst>
                  <a:path w="6" h="3">
                    <a:moveTo>
                      <a:pt x="3" y="2"/>
                    </a:moveTo>
                    <a:cubicBezTo>
                      <a:pt x="3" y="3"/>
                      <a:pt x="1" y="3"/>
                      <a:pt x="1" y="3"/>
                    </a:cubicBezTo>
                    <a:cubicBezTo>
                      <a:pt x="0" y="2"/>
                      <a:pt x="2" y="1"/>
                      <a:pt x="2" y="1"/>
                    </a:cubicBezTo>
                    <a:cubicBezTo>
                      <a:pt x="4" y="0"/>
                      <a:pt x="5" y="0"/>
                      <a:pt x="5" y="0"/>
                    </a:cubicBezTo>
                    <a:cubicBezTo>
                      <a:pt x="6" y="1"/>
                      <a:pt x="5" y="2"/>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2" name="Oval 3285"/>
              <p:cNvSpPr>
                <a:spLocks noChangeAspect="1" noChangeArrowheads="1"/>
              </p:cNvSpPr>
              <p:nvPr/>
            </p:nvSpPr>
            <p:spPr bwMode="auto">
              <a:xfrm>
                <a:off x="479" y="1569"/>
                <a:ext cx="4" cy="1"/>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3" name="Freeform 3286"/>
              <p:cNvSpPr>
                <a:spLocks noChangeAspect="1"/>
              </p:cNvSpPr>
              <p:nvPr/>
            </p:nvSpPr>
            <p:spPr bwMode="auto">
              <a:xfrm>
                <a:off x="408" y="1660"/>
                <a:ext cx="4" cy="4"/>
              </a:xfrm>
              <a:custGeom>
                <a:avLst/>
                <a:gdLst>
                  <a:gd name="T0" fmla="*/ 3 w 3"/>
                  <a:gd name="T1" fmla="*/ 3 h 3"/>
                  <a:gd name="T2" fmla="*/ 1 w 3"/>
                  <a:gd name="T3" fmla="*/ 3 h 3"/>
                  <a:gd name="T4" fmla="*/ 1 w 3"/>
                  <a:gd name="T5" fmla="*/ 1 h 3"/>
                  <a:gd name="T6" fmla="*/ 4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2"/>
                      <a:pt x="1" y="3"/>
                      <a:pt x="1" y="2"/>
                    </a:cubicBezTo>
                    <a:cubicBezTo>
                      <a:pt x="0" y="2"/>
                      <a:pt x="1" y="1"/>
                      <a:pt x="1" y="1"/>
                    </a:cubicBezTo>
                    <a:cubicBezTo>
                      <a:pt x="2" y="1"/>
                      <a:pt x="3" y="0"/>
                      <a:pt x="3" y="1"/>
                    </a:cubicBezTo>
                    <a:cubicBezTo>
                      <a:pt x="3"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4" name="Freeform 3287"/>
              <p:cNvSpPr>
                <a:spLocks noChangeAspect="1"/>
              </p:cNvSpPr>
              <p:nvPr/>
            </p:nvSpPr>
            <p:spPr bwMode="auto">
              <a:xfrm>
                <a:off x="288" y="1666"/>
                <a:ext cx="4" cy="5"/>
              </a:xfrm>
              <a:custGeom>
                <a:avLst/>
                <a:gdLst>
                  <a:gd name="T0" fmla="*/ 3 w 3"/>
                  <a:gd name="T1" fmla="*/ 4 h 4"/>
                  <a:gd name="T2" fmla="*/ 0 w 3"/>
                  <a:gd name="T3" fmla="*/ 4 h 4"/>
                  <a:gd name="T4" fmla="*/ 0 w 3"/>
                  <a:gd name="T5" fmla="*/ 3 h 4"/>
                  <a:gd name="T6" fmla="*/ 3 w 3"/>
                  <a:gd name="T7" fmla="*/ 1 h 4"/>
                  <a:gd name="T8" fmla="*/ 3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3"/>
                    </a:moveTo>
                    <a:cubicBezTo>
                      <a:pt x="1" y="3"/>
                      <a:pt x="1" y="4"/>
                      <a:pt x="0" y="3"/>
                    </a:cubicBezTo>
                    <a:cubicBezTo>
                      <a:pt x="0" y="3"/>
                      <a:pt x="0" y="2"/>
                      <a:pt x="0" y="2"/>
                    </a:cubicBezTo>
                    <a:cubicBezTo>
                      <a:pt x="1" y="1"/>
                      <a:pt x="2" y="0"/>
                      <a:pt x="2" y="1"/>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5" name="Freeform 3288"/>
              <p:cNvSpPr>
                <a:spLocks noChangeAspect="1"/>
              </p:cNvSpPr>
              <p:nvPr/>
            </p:nvSpPr>
            <p:spPr bwMode="auto">
              <a:xfrm>
                <a:off x="516" y="1622"/>
                <a:ext cx="3" cy="1"/>
              </a:xfrm>
              <a:custGeom>
                <a:avLst/>
                <a:gdLst>
                  <a:gd name="T0" fmla="*/ 0 w 2"/>
                  <a:gd name="T1" fmla="*/ 1 h 1"/>
                  <a:gd name="T2" fmla="*/ 0 w 2"/>
                  <a:gd name="T3" fmla="*/ 1 h 1"/>
                  <a:gd name="T4" fmla="*/ 2 w 2"/>
                  <a:gd name="T5" fmla="*/ 0 h 1"/>
                  <a:gd name="T6" fmla="*/ 3 w 2"/>
                  <a:gd name="T7" fmla="*/ 1 h 1"/>
                  <a:gd name="T8" fmla="*/ 0 w 2"/>
                  <a:gd name="T9" fmla="*/ 1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0" y="1"/>
                    </a:moveTo>
                    <a:cubicBezTo>
                      <a:pt x="0" y="1"/>
                      <a:pt x="0" y="1"/>
                      <a:pt x="0" y="1"/>
                    </a:cubicBezTo>
                    <a:cubicBezTo>
                      <a:pt x="0" y="0"/>
                      <a:pt x="0" y="0"/>
                      <a:pt x="1" y="0"/>
                    </a:cubicBezTo>
                    <a:cubicBezTo>
                      <a:pt x="1" y="0"/>
                      <a:pt x="2" y="0"/>
                      <a:pt x="2" y="1"/>
                    </a:cubicBezTo>
                    <a:cubicBezTo>
                      <a:pt x="2" y="1"/>
                      <a:pt x="1" y="1"/>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6" name="Freeform 3289"/>
              <p:cNvSpPr>
                <a:spLocks noChangeAspect="1"/>
              </p:cNvSpPr>
              <p:nvPr/>
            </p:nvSpPr>
            <p:spPr bwMode="auto">
              <a:xfrm>
                <a:off x="450" y="1653"/>
                <a:ext cx="3" cy="3"/>
              </a:xfrm>
              <a:custGeom>
                <a:avLst/>
                <a:gdLst>
                  <a:gd name="T0" fmla="*/ 2 w 2"/>
                  <a:gd name="T1" fmla="*/ 3 h 2"/>
                  <a:gd name="T2" fmla="*/ 0 w 2"/>
                  <a:gd name="T3" fmla="*/ 2 h 2"/>
                  <a:gd name="T4" fmla="*/ 2 w 2"/>
                  <a:gd name="T5" fmla="*/ 0 h 2"/>
                  <a:gd name="T6" fmla="*/ 3 w 2"/>
                  <a:gd name="T7" fmla="*/ 2 h 2"/>
                  <a:gd name="T8" fmla="*/ 2 w 2"/>
                  <a:gd name="T9" fmla="*/ 3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0" y="2"/>
                      <a:pt x="0" y="2"/>
                      <a:pt x="0" y="1"/>
                    </a:cubicBezTo>
                    <a:cubicBezTo>
                      <a:pt x="0" y="1"/>
                      <a:pt x="0" y="0"/>
                      <a:pt x="1" y="0"/>
                    </a:cubicBezTo>
                    <a:cubicBezTo>
                      <a:pt x="1" y="0"/>
                      <a:pt x="2" y="0"/>
                      <a:pt x="2" y="1"/>
                    </a:cubicBezTo>
                    <a:cubicBezTo>
                      <a:pt x="2" y="2"/>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7" name="Freeform 3290"/>
              <p:cNvSpPr>
                <a:spLocks noChangeAspect="1"/>
              </p:cNvSpPr>
              <p:nvPr/>
            </p:nvSpPr>
            <p:spPr bwMode="auto">
              <a:xfrm>
                <a:off x="672" y="1587"/>
                <a:ext cx="3" cy="4"/>
              </a:xfrm>
              <a:custGeom>
                <a:avLst/>
                <a:gdLst>
                  <a:gd name="T0" fmla="*/ 3 w 2"/>
                  <a:gd name="T1" fmla="*/ 3 h 3"/>
                  <a:gd name="T2" fmla="*/ 2 w 2"/>
                  <a:gd name="T3" fmla="*/ 4 h 3"/>
                  <a:gd name="T4" fmla="*/ 2 w 2"/>
                  <a:gd name="T5" fmla="*/ 3 h 3"/>
                  <a:gd name="T6" fmla="*/ 3 w 2"/>
                  <a:gd name="T7" fmla="*/ 1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1" y="2"/>
                    </a:cubicBezTo>
                    <a:cubicBezTo>
                      <a:pt x="1" y="1"/>
                      <a:pt x="1" y="0"/>
                      <a:pt x="2"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8" name="Freeform 3291"/>
              <p:cNvSpPr>
                <a:spLocks noChangeAspect="1"/>
              </p:cNvSpPr>
              <p:nvPr/>
            </p:nvSpPr>
            <p:spPr bwMode="auto">
              <a:xfrm>
                <a:off x="1013" y="1614"/>
                <a:ext cx="1" cy="3"/>
              </a:xfrm>
              <a:custGeom>
                <a:avLst/>
                <a:gdLst>
                  <a:gd name="T0" fmla="*/ 1 w 1"/>
                  <a:gd name="T1" fmla="*/ 2 h 3"/>
                  <a:gd name="T2" fmla="*/ 0 w 1"/>
                  <a:gd name="T3" fmla="*/ 2 h 3"/>
                  <a:gd name="T4" fmla="*/ 0 w 1"/>
                  <a:gd name="T5" fmla="*/ 1 h 3"/>
                  <a:gd name="T6" fmla="*/ 0 w 1"/>
                  <a:gd name="T7" fmla="*/ 0 h 3"/>
                  <a:gd name="T8" fmla="*/ 1 w 1"/>
                  <a:gd name="T9" fmla="*/ 2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2"/>
                    </a:cubicBezTo>
                    <a:cubicBezTo>
                      <a:pt x="0" y="2"/>
                      <a:pt x="0" y="2"/>
                      <a:pt x="0" y="1"/>
                    </a:cubicBezTo>
                    <a:cubicBezTo>
                      <a:pt x="0" y="1"/>
                      <a:pt x="0" y="0"/>
                      <a:pt x="0"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89" name="Oval 3292"/>
              <p:cNvSpPr>
                <a:spLocks noChangeAspect="1" noChangeArrowheads="1"/>
              </p:cNvSpPr>
              <p:nvPr/>
            </p:nvSpPr>
            <p:spPr bwMode="auto">
              <a:xfrm>
                <a:off x="1006" y="1603"/>
                <a:ext cx="2"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0" name="Freeform 3293"/>
              <p:cNvSpPr>
                <a:spLocks noChangeAspect="1"/>
              </p:cNvSpPr>
              <p:nvPr/>
            </p:nvSpPr>
            <p:spPr bwMode="auto">
              <a:xfrm>
                <a:off x="1002" y="1600"/>
                <a:ext cx="3" cy="4"/>
              </a:xfrm>
              <a:custGeom>
                <a:avLst/>
                <a:gdLst>
                  <a:gd name="T0" fmla="*/ 3 w 2"/>
                  <a:gd name="T1" fmla="*/ 3 h 3"/>
                  <a:gd name="T2" fmla="*/ 2 w 2"/>
                  <a:gd name="T3" fmla="*/ 3 h 3"/>
                  <a:gd name="T4" fmla="*/ 0 w 2"/>
                  <a:gd name="T5" fmla="*/ 1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2"/>
                    </a:cubicBezTo>
                    <a:cubicBezTo>
                      <a:pt x="0" y="2"/>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1" name="Freeform 3294"/>
              <p:cNvSpPr>
                <a:spLocks noChangeAspect="1"/>
              </p:cNvSpPr>
              <p:nvPr/>
            </p:nvSpPr>
            <p:spPr bwMode="auto">
              <a:xfrm>
                <a:off x="1035" y="1678"/>
                <a:ext cx="2" cy="4"/>
              </a:xfrm>
              <a:custGeom>
                <a:avLst/>
                <a:gdLst>
                  <a:gd name="T0" fmla="*/ 2 w 2"/>
                  <a:gd name="T1" fmla="*/ 3 h 3"/>
                  <a:gd name="T2" fmla="*/ 1 w 2"/>
                  <a:gd name="T3" fmla="*/ 4 h 3"/>
                  <a:gd name="T4" fmla="*/ 0 w 2"/>
                  <a:gd name="T5" fmla="*/ 1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0" y="3"/>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2" name="Freeform 3295"/>
              <p:cNvSpPr>
                <a:spLocks noChangeAspect="1"/>
              </p:cNvSpPr>
              <p:nvPr/>
            </p:nvSpPr>
            <p:spPr bwMode="auto">
              <a:xfrm>
                <a:off x="1091" y="1743"/>
                <a:ext cx="1" cy="3"/>
              </a:xfrm>
              <a:custGeom>
                <a:avLst/>
                <a:gdLst>
                  <a:gd name="T0" fmla="*/ 1 w 1"/>
                  <a:gd name="T1" fmla="*/ 2 h 2"/>
                  <a:gd name="T2" fmla="*/ 1 w 1"/>
                  <a:gd name="T3" fmla="*/ 3 h 2"/>
                  <a:gd name="T4" fmla="*/ 0 w 1"/>
                  <a:gd name="T5" fmla="*/ 2 h 2"/>
                  <a:gd name="T6" fmla="*/ 0 w 1"/>
                  <a:gd name="T7" fmla="*/ 0 h 2"/>
                  <a:gd name="T8" fmla="*/ 1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1"/>
                      <a:pt x="1" y="2"/>
                      <a:pt x="1" y="2"/>
                    </a:cubicBezTo>
                    <a:cubicBezTo>
                      <a:pt x="0" y="2"/>
                      <a:pt x="0" y="2"/>
                      <a:pt x="0" y="1"/>
                    </a:cubicBezTo>
                    <a:cubicBezTo>
                      <a:pt x="0" y="1"/>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3" name="Freeform 3296"/>
              <p:cNvSpPr>
                <a:spLocks noChangeAspect="1"/>
              </p:cNvSpPr>
              <p:nvPr/>
            </p:nvSpPr>
            <p:spPr bwMode="auto">
              <a:xfrm>
                <a:off x="2344" y="1360"/>
                <a:ext cx="6" cy="5"/>
              </a:xfrm>
              <a:custGeom>
                <a:avLst/>
                <a:gdLst>
                  <a:gd name="T0" fmla="*/ 5 w 5"/>
                  <a:gd name="T1" fmla="*/ 3 h 4"/>
                  <a:gd name="T2" fmla="*/ 5 w 5"/>
                  <a:gd name="T3" fmla="*/ 5 h 4"/>
                  <a:gd name="T4" fmla="*/ 2 w 5"/>
                  <a:gd name="T5" fmla="*/ 4 h 4"/>
                  <a:gd name="T6" fmla="*/ 1 w 5"/>
                  <a:gd name="T7" fmla="*/ 0 h 4"/>
                  <a:gd name="T8" fmla="*/ 5 w 5"/>
                  <a:gd name="T9" fmla="*/ 3 h 4"/>
                  <a:gd name="T10" fmla="*/ 0 60000 65536"/>
                  <a:gd name="T11" fmla="*/ 0 60000 65536"/>
                  <a:gd name="T12" fmla="*/ 0 60000 65536"/>
                  <a:gd name="T13" fmla="*/ 0 60000 65536"/>
                  <a:gd name="T14" fmla="*/ 0 60000 65536"/>
                  <a:gd name="T15" fmla="*/ 0 w 5"/>
                  <a:gd name="T16" fmla="*/ 0 h 4"/>
                  <a:gd name="T17" fmla="*/ 5 w 5"/>
                  <a:gd name="T18" fmla="*/ 4 h 4"/>
                </a:gdLst>
                <a:ahLst/>
                <a:cxnLst>
                  <a:cxn ang="T10">
                    <a:pos x="T0" y="T1"/>
                  </a:cxn>
                  <a:cxn ang="T11">
                    <a:pos x="T2" y="T3"/>
                  </a:cxn>
                  <a:cxn ang="T12">
                    <a:pos x="T4" y="T5"/>
                  </a:cxn>
                  <a:cxn ang="T13">
                    <a:pos x="T6" y="T7"/>
                  </a:cxn>
                  <a:cxn ang="T14">
                    <a:pos x="T8" y="T9"/>
                  </a:cxn>
                </a:cxnLst>
                <a:rect l="T15" t="T16" r="T17" b="T18"/>
                <a:pathLst>
                  <a:path w="5" h="4">
                    <a:moveTo>
                      <a:pt x="4" y="2"/>
                    </a:moveTo>
                    <a:cubicBezTo>
                      <a:pt x="4" y="2"/>
                      <a:pt x="5" y="3"/>
                      <a:pt x="4" y="4"/>
                    </a:cubicBezTo>
                    <a:cubicBezTo>
                      <a:pt x="3" y="4"/>
                      <a:pt x="2" y="4"/>
                      <a:pt x="2" y="3"/>
                    </a:cubicBezTo>
                    <a:cubicBezTo>
                      <a:pt x="1" y="2"/>
                      <a:pt x="0" y="1"/>
                      <a:pt x="1" y="0"/>
                    </a:cubicBezTo>
                    <a:cubicBezTo>
                      <a:pt x="2" y="0"/>
                      <a:pt x="3" y="1"/>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4" name="Freeform 3297"/>
              <p:cNvSpPr>
                <a:spLocks noChangeAspect="1"/>
              </p:cNvSpPr>
              <p:nvPr/>
            </p:nvSpPr>
            <p:spPr bwMode="auto">
              <a:xfrm>
                <a:off x="2596" y="1079"/>
                <a:ext cx="4" cy="3"/>
              </a:xfrm>
              <a:custGeom>
                <a:avLst/>
                <a:gdLst>
                  <a:gd name="T0" fmla="*/ 1 w 3"/>
                  <a:gd name="T1" fmla="*/ 3 h 2"/>
                  <a:gd name="T2" fmla="*/ 0 w 3"/>
                  <a:gd name="T3" fmla="*/ 2 h 2"/>
                  <a:gd name="T4" fmla="*/ 3 w 3"/>
                  <a:gd name="T5" fmla="*/ 0 h 2"/>
                  <a:gd name="T6" fmla="*/ 4 w 3"/>
                  <a:gd name="T7" fmla="*/ 2 h 2"/>
                  <a:gd name="T8" fmla="*/ 1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1"/>
                      <a:pt x="0" y="1"/>
                    </a:cubicBezTo>
                    <a:cubicBezTo>
                      <a:pt x="1" y="0"/>
                      <a:pt x="1" y="0"/>
                      <a:pt x="2" y="0"/>
                    </a:cubicBezTo>
                    <a:cubicBezTo>
                      <a:pt x="2" y="0"/>
                      <a:pt x="3" y="1"/>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5" name="Freeform 3298"/>
              <p:cNvSpPr>
                <a:spLocks noChangeAspect="1"/>
              </p:cNvSpPr>
              <p:nvPr/>
            </p:nvSpPr>
            <p:spPr bwMode="auto">
              <a:xfrm>
                <a:off x="2590" y="1076"/>
                <a:ext cx="4" cy="2"/>
              </a:xfrm>
              <a:custGeom>
                <a:avLst/>
                <a:gdLst>
                  <a:gd name="T0" fmla="*/ 1 w 3"/>
                  <a:gd name="T1" fmla="*/ 2 h 2"/>
                  <a:gd name="T2" fmla="*/ 0 w 3"/>
                  <a:gd name="T3" fmla="*/ 1 h 2"/>
                  <a:gd name="T4" fmla="*/ 3 w 3"/>
                  <a:gd name="T5" fmla="*/ 0 h 2"/>
                  <a:gd name="T6" fmla="*/ 4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1"/>
                      <a:pt x="0" y="1"/>
                      <a:pt x="0" y="1"/>
                    </a:cubicBezTo>
                    <a:cubicBezTo>
                      <a:pt x="0" y="0"/>
                      <a:pt x="1" y="0"/>
                      <a:pt x="2" y="0"/>
                    </a:cubicBezTo>
                    <a:cubicBezTo>
                      <a:pt x="2" y="0"/>
                      <a:pt x="3" y="0"/>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6" name="Freeform 3299"/>
              <p:cNvSpPr>
                <a:spLocks noChangeAspect="1"/>
              </p:cNvSpPr>
              <p:nvPr/>
            </p:nvSpPr>
            <p:spPr bwMode="auto">
              <a:xfrm>
                <a:off x="2584" y="1073"/>
                <a:ext cx="4" cy="3"/>
              </a:xfrm>
              <a:custGeom>
                <a:avLst/>
                <a:gdLst>
                  <a:gd name="T0" fmla="*/ 1 w 3"/>
                  <a:gd name="T1" fmla="*/ 3 h 2"/>
                  <a:gd name="T2" fmla="*/ 0 w 3"/>
                  <a:gd name="T3" fmla="*/ 2 h 2"/>
                  <a:gd name="T4" fmla="*/ 1 w 3"/>
                  <a:gd name="T5" fmla="*/ 0 h 2"/>
                  <a:gd name="T6" fmla="*/ 3 w 3"/>
                  <a:gd name="T7" fmla="*/ 3 h 2"/>
                  <a:gd name="T8" fmla="*/ 1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0" y="2"/>
                      <a:pt x="0" y="2"/>
                      <a:pt x="0" y="1"/>
                    </a:cubicBezTo>
                    <a:cubicBezTo>
                      <a:pt x="0" y="0"/>
                      <a:pt x="1" y="0"/>
                      <a:pt x="1" y="0"/>
                    </a:cubicBezTo>
                    <a:cubicBezTo>
                      <a:pt x="2" y="1"/>
                      <a:pt x="3" y="1"/>
                      <a:pt x="2" y="2"/>
                    </a:cubicBezTo>
                    <a:cubicBezTo>
                      <a:pt x="2" y="2"/>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7" name="Freeform 3300"/>
              <p:cNvSpPr>
                <a:spLocks noChangeAspect="1"/>
              </p:cNvSpPr>
              <p:nvPr/>
            </p:nvSpPr>
            <p:spPr bwMode="auto">
              <a:xfrm>
                <a:off x="2619" y="1126"/>
                <a:ext cx="3" cy="3"/>
              </a:xfrm>
              <a:custGeom>
                <a:avLst/>
                <a:gdLst>
                  <a:gd name="T0" fmla="*/ 2 w 2"/>
                  <a:gd name="T1" fmla="*/ 2 h 2"/>
                  <a:gd name="T2" fmla="*/ 0 w 2"/>
                  <a:gd name="T3" fmla="*/ 3 h 2"/>
                  <a:gd name="T4" fmla="*/ 0 w 2"/>
                  <a:gd name="T5" fmla="*/ 2 h 2"/>
                  <a:gd name="T6" fmla="*/ 2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1" y="2"/>
                      <a:pt x="1" y="2"/>
                      <a:pt x="0" y="2"/>
                    </a:cubicBezTo>
                    <a:cubicBezTo>
                      <a:pt x="0" y="2"/>
                      <a:pt x="0" y="1"/>
                      <a:pt x="0" y="1"/>
                    </a:cubicBezTo>
                    <a:cubicBezTo>
                      <a:pt x="0" y="0"/>
                      <a:pt x="0" y="0"/>
                      <a:pt x="1" y="0"/>
                    </a:cubicBezTo>
                    <a:cubicBezTo>
                      <a:pt x="2"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8" name="Freeform 3301"/>
              <p:cNvSpPr>
                <a:spLocks noChangeAspect="1"/>
              </p:cNvSpPr>
              <p:nvPr/>
            </p:nvSpPr>
            <p:spPr bwMode="auto">
              <a:xfrm>
                <a:off x="2607" y="1022"/>
                <a:ext cx="1" cy="2"/>
              </a:xfrm>
              <a:custGeom>
                <a:avLst/>
                <a:gdLst>
                  <a:gd name="T0" fmla="*/ 1 w 1"/>
                  <a:gd name="T1" fmla="*/ 1 h 2"/>
                  <a:gd name="T2" fmla="*/ 0 w 1"/>
                  <a:gd name="T3" fmla="*/ 2 h 2"/>
                  <a:gd name="T4" fmla="*/ 0 w 1"/>
                  <a:gd name="T5" fmla="*/ 1 h 2"/>
                  <a:gd name="T6" fmla="*/ 1 w 1"/>
                  <a:gd name="T7" fmla="*/ 0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2"/>
                      <a:pt x="0" y="1"/>
                    </a:cubicBezTo>
                    <a:cubicBezTo>
                      <a:pt x="0" y="1"/>
                      <a:pt x="0" y="0"/>
                      <a:pt x="1"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799" name="Freeform 3302"/>
              <p:cNvSpPr>
                <a:spLocks noChangeAspect="1"/>
              </p:cNvSpPr>
              <p:nvPr/>
            </p:nvSpPr>
            <p:spPr bwMode="auto">
              <a:xfrm>
                <a:off x="2611" y="1021"/>
                <a:ext cx="2" cy="3"/>
              </a:xfrm>
              <a:custGeom>
                <a:avLst/>
                <a:gdLst>
                  <a:gd name="T0" fmla="*/ 2 w 2"/>
                  <a:gd name="T1" fmla="*/ 1 h 3"/>
                  <a:gd name="T2" fmla="*/ 2 w 2"/>
                  <a:gd name="T3" fmla="*/ 3 h 3"/>
                  <a:gd name="T4" fmla="*/ 1 w 2"/>
                  <a:gd name="T5" fmla="*/ 2 h 3"/>
                  <a:gd name="T6" fmla="*/ 1 w 2"/>
                  <a:gd name="T7" fmla="*/ 0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3"/>
                      <a:pt x="2" y="3"/>
                    </a:cubicBezTo>
                    <a:cubicBezTo>
                      <a:pt x="1" y="3"/>
                      <a:pt x="1" y="2"/>
                      <a:pt x="1" y="2"/>
                    </a:cubicBezTo>
                    <a:cubicBezTo>
                      <a:pt x="1"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0" name="Freeform 3303"/>
              <p:cNvSpPr>
                <a:spLocks noChangeAspect="1"/>
              </p:cNvSpPr>
              <p:nvPr/>
            </p:nvSpPr>
            <p:spPr bwMode="auto">
              <a:xfrm>
                <a:off x="2616" y="1030"/>
                <a:ext cx="3" cy="4"/>
              </a:xfrm>
              <a:custGeom>
                <a:avLst/>
                <a:gdLst>
                  <a:gd name="T0" fmla="*/ 2 w 3"/>
                  <a:gd name="T1" fmla="*/ 3 h 3"/>
                  <a:gd name="T2" fmla="*/ 1 w 3"/>
                  <a:gd name="T3" fmla="*/ 4 h 3"/>
                  <a:gd name="T4" fmla="*/ 1 w 3"/>
                  <a:gd name="T5" fmla="*/ 1 h 3"/>
                  <a:gd name="T6" fmla="*/ 2 w 3"/>
                  <a:gd name="T7" fmla="*/ 1 h 3"/>
                  <a:gd name="T8" fmla="*/ 2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3"/>
                      <a:pt x="1" y="3"/>
                      <a:pt x="1" y="3"/>
                    </a:cubicBezTo>
                    <a:cubicBezTo>
                      <a:pt x="0" y="2"/>
                      <a:pt x="0" y="2"/>
                      <a:pt x="1" y="1"/>
                    </a:cubicBezTo>
                    <a:cubicBezTo>
                      <a:pt x="1" y="1"/>
                      <a:pt x="2" y="0"/>
                      <a:pt x="2"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1" name="Freeform 3304"/>
              <p:cNvSpPr>
                <a:spLocks noChangeAspect="1"/>
              </p:cNvSpPr>
              <p:nvPr/>
            </p:nvSpPr>
            <p:spPr bwMode="auto">
              <a:xfrm>
                <a:off x="2598" y="1028"/>
                <a:ext cx="3" cy="1"/>
              </a:xfrm>
              <a:custGeom>
                <a:avLst/>
                <a:gdLst>
                  <a:gd name="T0" fmla="*/ 1 w 3"/>
                  <a:gd name="T1" fmla="*/ 1 h 1"/>
                  <a:gd name="T2" fmla="*/ 0 w 3"/>
                  <a:gd name="T3" fmla="*/ 1 h 1"/>
                  <a:gd name="T4" fmla="*/ 1 w 3"/>
                  <a:gd name="T5" fmla="*/ 0 h 1"/>
                  <a:gd name="T6" fmla="*/ 3 w 3"/>
                  <a:gd name="T7" fmla="*/ 0 h 1"/>
                  <a:gd name="T8" fmla="*/ 1 w 3"/>
                  <a:gd name="T9" fmla="*/ 1 h 1"/>
                  <a:gd name="T10" fmla="*/ 0 60000 65536"/>
                  <a:gd name="T11" fmla="*/ 0 60000 65536"/>
                  <a:gd name="T12" fmla="*/ 0 60000 65536"/>
                  <a:gd name="T13" fmla="*/ 0 60000 65536"/>
                  <a:gd name="T14" fmla="*/ 0 60000 65536"/>
                  <a:gd name="T15" fmla="*/ 0 w 3"/>
                  <a:gd name="T16" fmla="*/ 0 h 1"/>
                  <a:gd name="T17" fmla="*/ 3 w 3"/>
                  <a:gd name="T18" fmla="*/ 1 h 1"/>
                </a:gdLst>
                <a:ahLst/>
                <a:cxnLst>
                  <a:cxn ang="T10">
                    <a:pos x="T0" y="T1"/>
                  </a:cxn>
                  <a:cxn ang="T11">
                    <a:pos x="T2" y="T3"/>
                  </a:cxn>
                  <a:cxn ang="T12">
                    <a:pos x="T4" y="T5"/>
                  </a:cxn>
                  <a:cxn ang="T13">
                    <a:pos x="T6" y="T7"/>
                  </a:cxn>
                  <a:cxn ang="T14">
                    <a:pos x="T8" y="T9"/>
                  </a:cxn>
                </a:cxnLst>
                <a:rect l="T15" t="T16" r="T17" b="T18"/>
                <a:pathLst>
                  <a:path w="3" h="1">
                    <a:moveTo>
                      <a:pt x="1" y="1"/>
                    </a:moveTo>
                    <a:cubicBezTo>
                      <a:pt x="1" y="1"/>
                      <a:pt x="0" y="1"/>
                      <a:pt x="0" y="1"/>
                    </a:cubicBezTo>
                    <a:cubicBezTo>
                      <a:pt x="0" y="0"/>
                      <a:pt x="1" y="0"/>
                      <a:pt x="1" y="0"/>
                    </a:cubicBezTo>
                    <a:cubicBezTo>
                      <a:pt x="2" y="0"/>
                      <a:pt x="3" y="0"/>
                      <a:pt x="3" y="0"/>
                    </a:cubicBezTo>
                    <a:cubicBezTo>
                      <a:pt x="3" y="1"/>
                      <a:pt x="2"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2" name="Freeform 3305"/>
              <p:cNvSpPr>
                <a:spLocks noChangeAspect="1"/>
              </p:cNvSpPr>
              <p:nvPr/>
            </p:nvSpPr>
            <p:spPr bwMode="auto">
              <a:xfrm>
                <a:off x="2614" y="1023"/>
                <a:ext cx="4" cy="4"/>
              </a:xfrm>
              <a:custGeom>
                <a:avLst/>
                <a:gdLst>
                  <a:gd name="T0" fmla="*/ 3 w 3"/>
                  <a:gd name="T1" fmla="*/ 4 h 3"/>
                  <a:gd name="T2" fmla="*/ 1 w 3"/>
                  <a:gd name="T3" fmla="*/ 4 h 3"/>
                  <a:gd name="T4" fmla="*/ 1 w 3"/>
                  <a:gd name="T5" fmla="*/ 3 h 3"/>
                  <a:gd name="T6" fmla="*/ 3 w 3"/>
                  <a:gd name="T7" fmla="*/ 1 h 3"/>
                  <a:gd name="T8" fmla="*/ 3 w 3"/>
                  <a:gd name="T9" fmla="*/ 4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3"/>
                    </a:moveTo>
                    <a:cubicBezTo>
                      <a:pt x="2" y="3"/>
                      <a:pt x="1" y="3"/>
                      <a:pt x="1" y="3"/>
                    </a:cubicBezTo>
                    <a:cubicBezTo>
                      <a:pt x="0" y="2"/>
                      <a:pt x="1" y="2"/>
                      <a:pt x="1" y="2"/>
                    </a:cubicBezTo>
                    <a:cubicBezTo>
                      <a:pt x="1" y="1"/>
                      <a:pt x="2" y="0"/>
                      <a:pt x="2" y="1"/>
                    </a:cubicBezTo>
                    <a:cubicBezTo>
                      <a:pt x="3" y="2"/>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3" name="Freeform 3306"/>
              <p:cNvSpPr>
                <a:spLocks noChangeAspect="1"/>
              </p:cNvSpPr>
              <p:nvPr/>
            </p:nvSpPr>
            <p:spPr bwMode="auto">
              <a:xfrm>
                <a:off x="2625" y="1015"/>
                <a:ext cx="3" cy="3"/>
              </a:xfrm>
              <a:custGeom>
                <a:avLst/>
                <a:gdLst>
                  <a:gd name="T0" fmla="*/ 2 w 2"/>
                  <a:gd name="T1" fmla="*/ 2 h 3"/>
                  <a:gd name="T2" fmla="*/ 0 w 2"/>
                  <a:gd name="T3" fmla="*/ 3 h 3"/>
                  <a:gd name="T4" fmla="*/ 0 w 2"/>
                  <a:gd name="T5" fmla="*/ 1 h 3"/>
                  <a:gd name="T6" fmla="*/ 2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0" y="3"/>
                    </a:cubicBezTo>
                    <a:cubicBezTo>
                      <a:pt x="0" y="2"/>
                      <a:pt x="0" y="2"/>
                      <a:pt x="0" y="1"/>
                    </a:cubicBezTo>
                    <a:cubicBezTo>
                      <a:pt x="0" y="1"/>
                      <a:pt x="1" y="0"/>
                      <a:pt x="1" y="0"/>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4" name="Freeform 3307"/>
              <p:cNvSpPr>
                <a:spLocks noChangeAspect="1"/>
              </p:cNvSpPr>
              <p:nvPr/>
            </p:nvSpPr>
            <p:spPr bwMode="auto">
              <a:xfrm>
                <a:off x="2612" y="1007"/>
                <a:ext cx="4" cy="5"/>
              </a:xfrm>
              <a:custGeom>
                <a:avLst/>
                <a:gdLst>
                  <a:gd name="T0" fmla="*/ 3 w 3"/>
                  <a:gd name="T1" fmla="*/ 4 h 4"/>
                  <a:gd name="T2" fmla="*/ 1 w 3"/>
                  <a:gd name="T3" fmla="*/ 5 h 4"/>
                  <a:gd name="T4" fmla="*/ 0 w 3"/>
                  <a:gd name="T5" fmla="*/ 3 h 4"/>
                  <a:gd name="T6" fmla="*/ 3 w 3"/>
                  <a:gd name="T7" fmla="*/ 1 h 4"/>
                  <a:gd name="T8" fmla="*/ 3 w 3"/>
                  <a:gd name="T9" fmla="*/ 4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2" y="3"/>
                    </a:moveTo>
                    <a:cubicBezTo>
                      <a:pt x="2" y="3"/>
                      <a:pt x="1" y="4"/>
                      <a:pt x="1" y="4"/>
                    </a:cubicBezTo>
                    <a:cubicBezTo>
                      <a:pt x="0" y="3"/>
                      <a:pt x="0" y="3"/>
                      <a:pt x="0" y="2"/>
                    </a:cubicBezTo>
                    <a:cubicBezTo>
                      <a:pt x="1" y="1"/>
                      <a:pt x="1" y="0"/>
                      <a:pt x="2" y="1"/>
                    </a:cubicBezTo>
                    <a:cubicBezTo>
                      <a:pt x="3"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5" name="Freeform 3308"/>
              <p:cNvSpPr>
                <a:spLocks noChangeAspect="1"/>
              </p:cNvSpPr>
              <p:nvPr/>
            </p:nvSpPr>
            <p:spPr bwMode="auto">
              <a:xfrm>
                <a:off x="2124" y="1147"/>
                <a:ext cx="3" cy="2"/>
              </a:xfrm>
              <a:custGeom>
                <a:avLst/>
                <a:gdLst>
                  <a:gd name="T0" fmla="*/ 2 w 3"/>
                  <a:gd name="T1" fmla="*/ 0 h 2"/>
                  <a:gd name="T2" fmla="*/ 3 w 3"/>
                  <a:gd name="T3" fmla="*/ 1 h 2"/>
                  <a:gd name="T4" fmla="*/ 1 w 3"/>
                  <a:gd name="T5" fmla="*/ 2 h 2"/>
                  <a:gd name="T6" fmla="*/ 0 w 3"/>
                  <a:gd name="T7" fmla="*/ 1 h 2"/>
                  <a:gd name="T8" fmla="*/ 2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1"/>
                      <a:pt x="3" y="1"/>
                      <a:pt x="3" y="1"/>
                    </a:cubicBezTo>
                    <a:cubicBezTo>
                      <a:pt x="2" y="2"/>
                      <a:pt x="2" y="2"/>
                      <a:pt x="1" y="2"/>
                    </a:cubicBezTo>
                    <a:cubicBezTo>
                      <a:pt x="1" y="2"/>
                      <a:pt x="0" y="1"/>
                      <a:pt x="0" y="1"/>
                    </a:cubicBezTo>
                    <a:cubicBezTo>
                      <a:pt x="1"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6" name="Freeform 3309"/>
              <p:cNvSpPr>
                <a:spLocks noChangeAspect="1"/>
              </p:cNvSpPr>
              <p:nvPr/>
            </p:nvSpPr>
            <p:spPr bwMode="auto">
              <a:xfrm>
                <a:off x="1402" y="1057"/>
                <a:ext cx="4" cy="2"/>
              </a:xfrm>
              <a:custGeom>
                <a:avLst/>
                <a:gdLst>
                  <a:gd name="T0" fmla="*/ 3 w 3"/>
                  <a:gd name="T1" fmla="*/ 1 h 2"/>
                  <a:gd name="T2" fmla="*/ 3 w 3"/>
                  <a:gd name="T3" fmla="*/ 2 h 2"/>
                  <a:gd name="T4" fmla="*/ 1 w 3"/>
                  <a:gd name="T5" fmla="*/ 2 h 2"/>
                  <a:gd name="T6" fmla="*/ 0 w 3"/>
                  <a:gd name="T7" fmla="*/ 1 h 2"/>
                  <a:gd name="T8" fmla="*/ 3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1"/>
                      <a:pt x="2" y="2"/>
                    </a:cubicBezTo>
                    <a:cubicBezTo>
                      <a:pt x="2" y="2"/>
                      <a:pt x="2" y="2"/>
                      <a:pt x="1" y="2"/>
                    </a:cubicBezTo>
                    <a:cubicBezTo>
                      <a:pt x="1" y="2"/>
                      <a:pt x="0" y="2"/>
                      <a:pt x="0" y="1"/>
                    </a:cubicBezTo>
                    <a:cubicBezTo>
                      <a:pt x="0"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7" name="Freeform 3310"/>
              <p:cNvSpPr>
                <a:spLocks noChangeAspect="1"/>
              </p:cNvSpPr>
              <p:nvPr/>
            </p:nvSpPr>
            <p:spPr bwMode="auto">
              <a:xfrm>
                <a:off x="1527" y="1058"/>
                <a:ext cx="2" cy="2"/>
              </a:xfrm>
              <a:custGeom>
                <a:avLst/>
                <a:gdLst>
                  <a:gd name="T0" fmla="*/ 1 w 2"/>
                  <a:gd name="T1" fmla="*/ 0 h 2"/>
                  <a:gd name="T2" fmla="*/ 2 w 2"/>
                  <a:gd name="T3" fmla="*/ 0 h 2"/>
                  <a:gd name="T4" fmla="*/ 2 w 2"/>
                  <a:gd name="T5" fmla="*/ 2 h 2"/>
                  <a:gd name="T6" fmla="*/ 0 w 2"/>
                  <a:gd name="T7" fmla="*/ 1 h 2"/>
                  <a:gd name="T8" fmla="*/ 1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2" y="0"/>
                      <a:pt x="2" y="0"/>
                    </a:cubicBezTo>
                    <a:cubicBezTo>
                      <a:pt x="2" y="1"/>
                      <a:pt x="2" y="1"/>
                      <a:pt x="2" y="2"/>
                    </a:cubicBezTo>
                    <a:cubicBezTo>
                      <a:pt x="1" y="2"/>
                      <a:pt x="0" y="2"/>
                      <a:pt x="0" y="1"/>
                    </a:cubicBezTo>
                    <a:cubicBezTo>
                      <a:pt x="0" y="1"/>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8" name="Freeform 3311"/>
              <p:cNvSpPr>
                <a:spLocks noChangeAspect="1"/>
              </p:cNvSpPr>
              <p:nvPr/>
            </p:nvSpPr>
            <p:spPr bwMode="auto">
              <a:xfrm>
                <a:off x="1607" y="1063"/>
                <a:ext cx="3" cy="2"/>
              </a:xfrm>
              <a:custGeom>
                <a:avLst/>
                <a:gdLst>
                  <a:gd name="T0" fmla="*/ 2 w 2"/>
                  <a:gd name="T1" fmla="*/ 0 h 2"/>
                  <a:gd name="T2" fmla="*/ 3 w 2"/>
                  <a:gd name="T3" fmla="*/ 0 h 2"/>
                  <a:gd name="T4" fmla="*/ 3 w 2"/>
                  <a:gd name="T5" fmla="*/ 1 h 2"/>
                  <a:gd name="T6" fmla="*/ 0 w 2"/>
                  <a:gd name="T7" fmla="*/ 1 h 2"/>
                  <a:gd name="T8" fmla="*/ 2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1" y="0"/>
                      <a:pt x="2" y="0"/>
                      <a:pt x="2" y="0"/>
                    </a:cubicBezTo>
                    <a:cubicBezTo>
                      <a:pt x="2" y="1"/>
                      <a:pt x="2" y="1"/>
                      <a:pt x="2" y="1"/>
                    </a:cubicBezTo>
                    <a:cubicBezTo>
                      <a:pt x="1" y="2"/>
                      <a:pt x="0" y="2"/>
                      <a:pt x="0" y="1"/>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09" name="Freeform 3312"/>
              <p:cNvSpPr>
                <a:spLocks noChangeAspect="1"/>
              </p:cNvSpPr>
              <p:nvPr/>
            </p:nvSpPr>
            <p:spPr bwMode="auto">
              <a:xfrm>
                <a:off x="1623" y="1090"/>
                <a:ext cx="2" cy="3"/>
              </a:xfrm>
              <a:custGeom>
                <a:avLst/>
                <a:gdLst>
                  <a:gd name="T0" fmla="*/ 0 w 2"/>
                  <a:gd name="T1" fmla="*/ 2 h 2"/>
                  <a:gd name="T2" fmla="*/ 1 w 2"/>
                  <a:gd name="T3" fmla="*/ 0 h 2"/>
                  <a:gd name="T4" fmla="*/ 2 w 2"/>
                  <a:gd name="T5" fmla="*/ 2 h 2"/>
                  <a:gd name="T6" fmla="*/ 1 w 2"/>
                  <a:gd name="T7" fmla="*/ 3 h 2"/>
                  <a:gd name="T8" fmla="*/ 0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0" y="1"/>
                    </a:moveTo>
                    <a:cubicBezTo>
                      <a:pt x="0" y="1"/>
                      <a:pt x="0" y="0"/>
                      <a:pt x="1" y="0"/>
                    </a:cubicBezTo>
                    <a:cubicBezTo>
                      <a:pt x="1" y="0"/>
                      <a:pt x="2" y="0"/>
                      <a:pt x="2" y="1"/>
                    </a:cubicBezTo>
                    <a:cubicBezTo>
                      <a:pt x="2" y="1"/>
                      <a:pt x="2" y="2"/>
                      <a:pt x="1" y="2"/>
                    </a:cubicBezTo>
                    <a:cubicBezTo>
                      <a:pt x="0" y="2"/>
                      <a:pt x="0" y="1"/>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0" name="Freeform 3313"/>
              <p:cNvSpPr>
                <a:spLocks noChangeAspect="1"/>
              </p:cNvSpPr>
              <p:nvPr/>
            </p:nvSpPr>
            <p:spPr bwMode="auto">
              <a:xfrm>
                <a:off x="1655" y="1025"/>
                <a:ext cx="3" cy="4"/>
              </a:xfrm>
              <a:custGeom>
                <a:avLst/>
                <a:gdLst>
                  <a:gd name="T0" fmla="*/ 0 w 2"/>
                  <a:gd name="T1" fmla="*/ 3 h 3"/>
                  <a:gd name="T2" fmla="*/ 0 w 2"/>
                  <a:gd name="T3" fmla="*/ 1 h 3"/>
                  <a:gd name="T4" fmla="*/ 3 w 2"/>
                  <a:gd name="T5" fmla="*/ 1 h 3"/>
                  <a:gd name="T6" fmla="*/ 3 w 2"/>
                  <a:gd name="T7" fmla="*/ 4 h 3"/>
                  <a:gd name="T8" fmla="*/ 0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0" y="2"/>
                    </a:moveTo>
                    <a:cubicBezTo>
                      <a:pt x="0" y="2"/>
                      <a:pt x="0" y="1"/>
                      <a:pt x="0" y="1"/>
                    </a:cubicBezTo>
                    <a:cubicBezTo>
                      <a:pt x="1" y="0"/>
                      <a:pt x="1" y="1"/>
                      <a:pt x="2" y="1"/>
                    </a:cubicBezTo>
                    <a:cubicBezTo>
                      <a:pt x="2" y="2"/>
                      <a:pt x="2" y="3"/>
                      <a:pt x="2" y="3"/>
                    </a:cubicBezTo>
                    <a:cubicBezTo>
                      <a:pt x="1" y="3"/>
                      <a:pt x="0" y="2"/>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1" name="Freeform 3314"/>
              <p:cNvSpPr>
                <a:spLocks noChangeAspect="1"/>
              </p:cNvSpPr>
              <p:nvPr/>
            </p:nvSpPr>
            <p:spPr bwMode="auto">
              <a:xfrm>
                <a:off x="1653" y="963"/>
                <a:ext cx="7" cy="6"/>
              </a:xfrm>
              <a:custGeom>
                <a:avLst/>
                <a:gdLst>
                  <a:gd name="T0" fmla="*/ 2 w 6"/>
                  <a:gd name="T1" fmla="*/ 5 h 5"/>
                  <a:gd name="T2" fmla="*/ 1 w 6"/>
                  <a:gd name="T3" fmla="*/ 1 h 5"/>
                  <a:gd name="T4" fmla="*/ 4 w 6"/>
                  <a:gd name="T5" fmla="*/ 1 h 5"/>
                  <a:gd name="T6" fmla="*/ 6 w 6"/>
                  <a:gd name="T7" fmla="*/ 5 h 5"/>
                  <a:gd name="T8" fmla="*/ 2 w 6"/>
                  <a:gd name="T9" fmla="*/ 5 h 5"/>
                  <a:gd name="T10" fmla="*/ 0 60000 65536"/>
                  <a:gd name="T11" fmla="*/ 0 60000 65536"/>
                  <a:gd name="T12" fmla="*/ 0 60000 65536"/>
                  <a:gd name="T13" fmla="*/ 0 60000 65536"/>
                  <a:gd name="T14" fmla="*/ 0 60000 65536"/>
                  <a:gd name="T15" fmla="*/ 0 w 6"/>
                  <a:gd name="T16" fmla="*/ 0 h 5"/>
                  <a:gd name="T17" fmla="*/ 6 w 6"/>
                  <a:gd name="T18" fmla="*/ 5 h 5"/>
                </a:gdLst>
                <a:ahLst/>
                <a:cxnLst>
                  <a:cxn ang="T10">
                    <a:pos x="T0" y="T1"/>
                  </a:cxn>
                  <a:cxn ang="T11">
                    <a:pos x="T2" y="T3"/>
                  </a:cxn>
                  <a:cxn ang="T12">
                    <a:pos x="T4" y="T5"/>
                  </a:cxn>
                  <a:cxn ang="T13">
                    <a:pos x="T6" y="T7"/>
                  </a:cxn>
                  <a:cxn ang="T14">
                    <a:pos x="T8" y="T9"/>
                  </a:cxn>
                </a:cxnLst>
                <a:rect l="T15" t="T16" r="T17" b="T18"/>
                <a:pathLst>
                  <a:path w="6" h="5">
                    <a:moveTo>
                      <a:pt x="2" y="4"/>
                    </a:moveTo>
                    <a:cubicBezTo>
                      <a:pt x="1" y="3"/>
                      <a:pt x="0" y="2"/>
                      <a:pt x="1" y="1"/>
                    </a:cubicBezTo>
                    <a:cubicBezTo>
                      <a:pt x="1" y="0"/>
                      <a:pt x="3" y="0"/>
                      <a:pt x="3" y="1"/>
                    </a:cubicBezTo>
                    <a:cubicBezTo>
                      <a:pt x="4" y="1"/>
                      <a:pt x="6" y="2"/>
                      <a:pt x="5" y="4"/>
                    </a:cubicBezTo>
                    <a:cubicBezTo>
                      <a:pt x="5" y="5"/>
                      <a:pt x="3" y="4"/>
                      <a:pt x="2"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2" name="Freeform 3315"/>
              <p:cNvSpPr>
                <a:spLocks noChangeAspect="1"/>
              </p:cNvSpPr>
              <p:nvPr/>
            </p:nvSpPr>
            <p:spPr bwMode="auto">
              <a:xfrm>
                <a:off x="1912" y="1011"/>
                <a:ext cx="5" cy="4"/>
              </a:xfrm>
              <a:custGeom>
                <a:avLst/>
                <a:gdLst>
                  <a:gd name="T0" fmla="*/ 1 w 4"/>
                  <a:gd name="T1" fmla="*/ 3 h 3"/>
                  <a:gd name="T2" fmla="*/ 1 w 4"/>
                  <a:gd name="T3" fmla="*/ 0 h 3"/>
                  <a:gd name="T4" fmla="*/ 3 w 4"/>
                  <a:gd name="T5" fmla="*/ 0 h 3"/>
                  <a:gd name="T6" fmla="*/ 4 w 4"/>
                  <a:gd name="T7" fmla="*/ 3 h 3"/>
                  <a:gd name="T8" fmla="*/ 1 w 4"/>
                  <a:gd name="T9" fmla="*/ 3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1" y="2"/>
                    </a:moveTo>
                    <a:cubicBezTo>
                      <a:pt x="1" y="1"/>
                      <a:pt x="0" y="1"/>
                      <a:pt x="1" y="0"/>
                    </a:cubicBezTo>
                    <a:cubicBezTo>
                      <a:pt x="1" y="0"/>
                      <a:pt x="2" y="0"/>
                      <a:pt x="2" y="0"/>
                    </a:cubicBezTo>
                    <a:cubicBezTo>
                      <a:pt x="3" y="1"/>
                      <a:pt x="4" y="1"/>
                      <a:pt x="3" y="2"/>
                    </a:cubicBezTo>
                    <a:cubicBezTo>
                      <a:pt x="3" y="3"/>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3" name="Freeform 3316"/>
              <p:cNvSpPr>
                <a:spLocks noChangeAspect="1"/>
              </p:cNvSpPr>
              <p:nvPr/>
            </p:nvSpPr>
            <p:spPr bwMode="auto">
              <a:xfrm>
                <a:off x="1767" y="1047"/>
                <a:ext cx="5" cy="5"/>
              </a:xfrm>
              <a:custGeom>
                <a:avLst/>
                <a:gdLst>
                  <a:gd name="T0" fmla="*/ 1 w 4"/>
                  <a:gd name="T1" fmla="*/ 4 h 4"/>
                  <a:gd name="T2" fmla="*/ 0 w 4"/>
                  <a:gd name="T3" fmla="*/ 1 h 4"/>
                  <a:gd name="T4" fmla="*/ 3 w 4"/>
                  <a:gd name="T5" fmla="*/ 1 h 4"/>
                  <a:gd name="T6" fmla="*/ 5 w 4"/>
                  <a:gd name="T7" fmla="*/ 4 h 4"/>
                  <a:gd name="T8" fmla="*/ 1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1" y="3"/>
                    </a:moveTo>
                    <a:cubicBezTo>
                      <a:pt x="1" y="2"/>
                      <a:pt x="0" y="1"/>
                      <a:pt x="0" y="1"/>
                    </a:cubicBezTo>
                    <a:cubicBezTo>
                      <a:pt x="0" y="0"/>
                      <a:pt x="1" y="0"/>
                      <a:pt x="2" y="1"/>
                    </a:cubicBezTo>
                    <a:cubicBezTo>
                      <a:pt x="3" y="1"/>
                      <a:pt x="4" y="2"/>
                      <a:pt x="4" y="3"/>
                    </a:cubicBezTo>
                    <a:cubicBezTo>
                      <a:pt x="4" y="4"/>
                      <a:pt x="2" y="3"/>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4" name="Freeform 3317"/>
              <p:cNvSpPr>
                <a:spLocks noChangeAspect="1"/>
              </p:cNvSpPr>
              <p:nvPr/>
            </p:nvSpPr>
            <p:spPr bwMode="auto">
              <a:xfrm>
                <a:off x="1549" y="1027"/>
                <a:ext cx="3" cy="4"/>
              </a:xfrm>
              <a:custGeom>
                <a:avLst/>
                <a:gdLst>
                  <a:gd name="T0" fmla="*/ 1 w 3"/>
                  <a:gd name="T1" fmla="*/ 1 h 4"/>
                  <a:gd name="T2" fmla="*/ 3 w 3"/>
                  <a:gd name="T3" fmla="*/ 0 h 4"/>
                  <a:gd name="T4" fmla="*/ 2 w 3"/>
                  <a:gd name="T5" fmla="*/ 2 h 4"/>
                  <a:gd name="T6" fmla="*/ 1 w 3"/>
                  <a:gd name="T7" fmla="*/ 3 h 4"/>
                  <a:gd name="T8" fmla="*/ 1 w 3"/>
                  <a:gd name="T9" fmla="*/ 1 h 4"/>
                  <a:gd name="T10" fmla="*/ 0 60000 65536"/>
                  <a:gd name="T11" fmla="*/ 0 60000 65536"/>
                  <a:gd name="T12" fmla="*/ 0 60000 65536"/>
                  <a:gd name="T13" fmla="*/ 0 60000 65536"/>
                  <a:gd name="T14" fmla="*/ 0 60000 65536"/>
                  <a:gd name="T15" fmla="*/ 0 w 3"/>
                  <a:gd name="T16" fmla="*/ 0 h 4"/>
                  <a:gd name="T17" fmla="*/ 3 w 3"/>
                  <a:gd name="T18" fmla="*/ 4 h 4"/>
                </a:gdLst>
                <a:ahLst/>
                <a:cxnLst>
                  <a:cxn ang="T10">
                    <a:pos x="T0" y="T1"/>
                  </a:cxn>
                  <a:cxn ang="T11">
                    <a:pos x="T2" y="T3"/>
                  </a:cxn>
                  <a:cxn ang="T12">
                    <a:pos x="T4" y="T5"/>
                  </a:cxn>
                  <a:cxn ang="T13">
                    <a:pos x="T6" y="T7"/>
                  </a:cxn>
                  <a:cxn ang="T14">
                    <a:pos x="T8" y="T9"/>
                  </a:cxn>
                </a:cxnLst>
                <a:rect l="T15" t="T16" r="T17" b="T18"/>
                <a:pathLst>
                  <a:path w="3" h="4">
                    <a:moveTo>
                      <a:pt x="1" y="1"/>
                    </a:moveTo>
                    <a:cubicBezTo>
                      <a:pt x="1" y="0"/>
                      <a:pt x="2" y="0"/>
                      <a:pt x="3" y="0"/>
                    </a:cubicBezTo>
                    <a:cubicBezTo>
                      <a:pt x="3" y="1"/>
                      <a:pt x="3" y="2"/>
                      <a:pt x="2" y="2"/>
                    </a:cubicBezTo>
                    <a:cubicBezTo>
                      <a:pt x="2" y="3"/>
                      <a:pt x="1" y="4"/>
                      <a:pt x="1" y="3"/>
                    </a:cubicBezTo>
                    <a:cubicBezTo>
                      <a:pt x="0" y="2"/>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5" name="Freeform 3318"/>
              <p:cNvSpPr>
                <a:spLocks noChangeAspect="1"/>
              </p:cNvSpPr>
              <p:nvPr/>
            </p:nvSpPr>
            <p:spPr bwMode="auto">
              <a:xfrm>
                <a:off x="1409" y="1058"/>
                <a:ext cx="4" cy="2"/>
              </a:xfrm>
              <a:custGeom>
                <a:avLst/>
                <a:gdLst>
                  <a:gd name="T0" fmla="*/ 3 w 3"/>
                  <a:gd name="T1" fmla="*/ 0 h 2"/>
                  <a:gd name="T2" fmla="*/ 4 w 3"/>
                  <a:gd name="T3" fmla="*/ 1 h 2"/>
                  <a:gd name="T4" fmla="*/ 1 w 3"/>
                  <a:gd name="T5" fmla="*/ 2 h 2"/>
                  <a:gd name="T6" fmla="*/ 0 w 3"/>
                  <a:gd name="T7" fmla="*/ 1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3" y="1"/>
                    </a:cubicBezTo>
                    <a:cubicBezTo>
                      <a:pt x="2" y="2"/>
                      <a:pt x="2" y="2"/>
                      <a:pt x="1" y="2"/>
                    </a:cubicBezTo>
                    <a:cubicBezTo>
                      <a:pt x="1" y="2"/>
                      <a:pt x="0" y="1"/>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6" name="Freeform 3319"/>
              <p:cNvSpPr>
                <a:spLocks noChangeAspect="1"/>
              </p:cNvSpPr>
              <p:nvPr/>
            </p:nvSpPr>
            <p:spPr bwMode="auto">
              <a:xfrm>
                <a:off x="1329" y="1304"/>
                <a:ext cx="4" cy="2"/>
              </a:xfrm>
              <a:custGeom>
                <a:avLst/>
                <a:gdLst>
                  <a:gd name="T0" fmla="*/ 1 w 3"/>
                  <a:gd name="T1" fmla="*/ 2 h 2"/>
                  <a:gd name="T2" fmla="*/ 0 w 3"/>
                  <a:gd name="T3" fmla="*/ 1 h 2"/>
                  <a:gd name="T4" fmla="*/ 1 w 3"/>
                  <a:gd name="T5" fmla="*/ 0 h 2"/>
                  <a:gd name="T6" fmla="*/ 4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1"/>
                      <a:pt x="0" y="1"/>
                    </a:cubicBezTo>
                    <a:cubicBezTo>
                      <a:pt x="0" y="0"/>
                      <a:pt x="1" y="0"/>
                      <a:pt x="1" y="0"/>
                    </a:cubicBezTo>
                    <a:cubicBezTo>
                      <a:pt x="2" y="0"/>
                      <a:pt x="3" y="0"/>
                      <a:pt x="3" y="1"/>
                    </a:cubicBezTo>
                    <a:cubicBezTo>
                      <a:pt x="2"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7" name="Freeform 3320"/>
              <p:cNvSpPr>
                <a:spLocks noChangeAspect="1"/>
              </p:cNvSpPr>
              <p:nvPr/>
            </p:nvSpPr>
            <p:spPr bwMode="auto">
              <a:xfrm>
                <a:off x="1359" y="1297"/>
                <a:ext cx="2" cy="2"/>
              </a:xfrm>
              <a:custGeom>
                <a:avLst/>
                <a:gdLst>
                  <a:gd name="T0" fmla="*/ 1 w 2"/>
                  <a:gd name="T1" fmla="*/ 2 h 2"/>
                  <a:gd name="T2" fmla="*/ 0 w 2"/>
                  <a:gd name="T3" fmla="*/ 2 h 2"/>
                  <a:gd name="T4" fmla="*/ 1 w 2"/>
                  <a:gd name="T5" fmla="*/ 1 h 2"/>
                  <a:gd name="T6" fmla="*/ 2 w 2"/>
                  <a:gd name="T7" fmla="*/ 1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2"/>
                    </a:cubicBezTo>
                    <a:cubicBezTo>
                      <a:pt x="0" y="1"/>
                      <a:pt x="0" y="1"/>
                      <a:pt x="1" y="1"/>
                    </a:cubicBezTo>
                    <a:cubicBezTo>
                      <a:pt x="1" y="0"/>
                      <a:pt x="2" y="0"/>
                      <a:pt x="2" y="1"/>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8" name="Freeform 3321"/>
              <p:cNvSpPr>
                <a:spLocks noChangeAspect="1"/>
              </p:cNvSpPr>
              <p:nvPr/>
            </p:nvSpPr>
            <p:spPr bwMode="auto">
              <a:xfrm>
                <a:off x="1336" y="1304"/>
                <a:ext cx="4" cy="2"/>
              </a:xfrm>
              <a:custGeom>
                <a:avLst/>
                <a:gdLst>
                  <a:gd name="T0" fmla="*/ 1 w 3"/>
                  <a:gd name="T1" fmla="*/ 2 h 2"/>
                  <a:gd name="T2" fmla="*/ 0 w 3"/>
                  <a:gd name="T3" fmla="*/ 1 h 2"/>
                  <a:gd name="T4" fmla="*/ 1 w 3"/>
                  <a:gd name="T5" fmla="*/ 0 h 2"/>
                  <a:gd name="T6" fmla="*/ 4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1"/>
                      <a:pt x="0" y="1"/>
                    </a:cubicBezTo>
                    <a:cubicBezTo>
                      <a:pt x="0" y="0"/>
                      <a:pt x="1" y="0"/>
                      <a:pt x="1" y="0"/>
                    </a:cubicBezTo>
                    <a:cubicBezTo>
                      <a:pt x="2" y="0"/>
                      <a:pt x="3" y="0"/>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19" name="Freeform 3322"/>
              <p:cNvSpPr>
                <a:spLocks noChangeAspect="1"/>
              </p:cNvSpPr>
              <p:nvPr/>
            </p:nvSpPr>
            <p:spPr bwMode="auto">
              <a:xfrm>
                <a:off x="1521" y="1273"/>
                <a:ext cx="2" cy="6"/>
              </a:xfrm>
              <a:custGeom>
                <a:avLst/>
                <a:gdLst>
                  <a:gd name="T0" fmla="*/ 2 w 2"/>
                  <a:gd name="T1" fmla="*/ 4 h 5"/>
                  <a:gd name="T2" fmla="*/ 1 w 2"/>
                  <a:gd name="T3" fmla="*/ 5 h 5"/>
                  <a:gd name="T4" fmla="*/ 0 w 2"/>
                  <a:gd name="T5" fmla="*/ 2 h 5"/>
                  <a:gd name="T6" fmla="*/ 1 w 2"/>
                  <a:gd name="T7" fmla="*/ 0 h 5"/>
                  <a:gd name="T8" fmla="*/ 2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3"/>
                      <a:pt x="2" y="5"/>
                      <a:pt x="1" y="4"/>
                    </a:cubicBezTo>
                    <a:cubicBezTo>
                      <a:pt x="0" y="4"/>
                      <a:pt x="0" y="3"/>
                      <a:pt x="0" y="2"/>
                    </a:cubicBezTo>
                    <a:cubicBezTo>
                      <a:pt x="0" y="2"/>
                      <a:pt x="0" y="0"/>
                      <a:pt x="1" y="0"/>
                    </a:cubicBezTo>
                    <a:cubicBezTo>
                      <a:pt x="2" y="0"/>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0" name="Freeform 3323"/>
              <p:cNvSpPr>
                <a:spLocks noChangeAspect="1"/>
              </p:cNvSpPr>
              <p:nvPr/>
            </p:nvSpPr>
            <p:spPr bwMode="auto">
              <a:xfrm>
                <a:off x="1436" y="1195"/>
                <a:ext cx="1" cy="3"/>
              </a:xfrm>
              <a:custGeom>
                <a:avLst/>
                <a:gdLst>
                  <a:gd name="T0" fmla="*/ 1 w 1"/>
                  <a:gd name="T1" fmla="*/ 2 h 3"/>
                  <a:gd name="T2" fmla="*/ 0 w 1"/>
                  <a:gd name="T3" fmla="*/ 3 h 3"/>
                  <a:gd name="T4" fmla="*/ 0 w 1"/>
                  <a:gd name="T5" fmla="*/ 2 h 3"/>
                  <a:gd name="T6" fmla="*/ 0 w 1"/>
                  <a:gd name="T7" fmla="*/ 1 h 3"/>
                  <a:gd name="T8" fmla="*/ 1 w 1"/>
                  <a:gd name="T9" fmla="*/ 2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3"/>
                      <a:pt x="1" y="3"/>
                      <a:pt x="0" y="3"/>
                    </a:cubicBezTo>
                    <a:cubicBezTo>
                      <a:pt x="0" y="3"/>
                      <a:pt x="0" y="2"/>
                      <a:pt x="0" y="2"/>
                    </a:cubicBezTo>
                    <a:cubicBezTo>
                      <a:pt x="0" y="1"/>
                      <a:pt x="0" y="0"/>
                      <a:pt x="0" y="1"/>
                    </a:cubicBezTo>
                    <a:cubicBezTo>
                      <a:pt x="1" y="1"/>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1" name="Freeform 3324"/>
              <p:cNvSpPr>
                <a:spLocks noChangeAspect="1"/>
              </p:cNvSpPr>
              <p:nvPr/>
            </p:nvSpPr>
            <p:spPr bwMode="auto">
              <a:xfrm>
                <a:off x="1449" y="1155"/>
                <a:ext cx="4" cy="2"/>
              </a:xfrm>
              <a:custGeom>
                <a:avLst/>
                <a:gdLst>
                  <a:gd name="T0" fmla="*/ 3 w 3"/>
                  <a:gd name="T1" fmla="*/ 2 h 2"/>
                  <a:gd name="T2" fmla="*/ 1 w 3"/>
                  <a:gd name="T3" fmla="*/ 2 h 2"/>
                  <a:gd name="T4" fmla="*/ 1 w 3"/>
                  <a:gd name="T5" fmla="*/ 1 h 2"/>
                  <a:gd name="T6" fmla="*/ 4 w 3"/>
                  <a:gd name="T7" fmla="*/ 1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1" y="2"/>
                    </a:cubicBezTo>
                    <a:cubicBezTo>
                      <a:pt x="0" y="1"/>
                      <a:pt x="1" y="1"/>
                      <a:pt x="1" y="1"/>
                    </a:cubicBezTo>
                    <a:cubicBezTo>
                      <a:pt x="2" y="1"/>
                      <a:pt x="3" y="0"/>
                      <a:pt x="3" y="1"/>
                    </a:cubicBezTo>
                    <a:cubicBezTo>
                      <a:pt x="3"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2" name="Freeform 3325"/>
              <p:cNvSpPr>
                <a:spLocks noChangeAspect="1"/>
              </p:cNvSpPr>
              <p:nvPr/>
            </p:nvSpPr>
            <p:spPr bwMode="auto">
              <a:xfrm>
                <a:off x="1299" y="1095"/>
                <a:ext cx="4" cy="2"/>
              </a:xfrm>
              <a:custGeom>
                <a:avLst/>
                <a:gdLst>
                  <a:gd name="T0" fmla="*/ 3 w 3"/>
                  <a:gd name="T1" fmla="*/ 2 h 2"/>
                  <a:gd name="T2" fmla="*/ 1 w 3"/>
                  <a:gd name="T3" fmla="*/ 2 h 2"/>
                  <a:gd name="T4" fmla="*/ 1 w 3"/>
                  <a:gd name="T5" fmla="*/ 1 h 2"/>
                  <a:gd name="T6" fmla="*/ 4 w 3"/>
                  <a:gd name="T7" fmla="*/ 0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1" y="2"/>
                    </a:cubicBezTo>
                    <a:cubicBezTo>
                      <a:pt x="0" y="1"/>
                      <a:pt x="1" y="1"/>
                      <a:pt x="1" y="1"/>
                    </a:cubicBezTo>
                    <a:cubicBezTo>
                      <a:pt x="1" y="0"/>
                      <a:pt x="2" y="0"/>
                      <a:pt x="3" y="0"/>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3" name="Freeform 3326"/>
              <p:cNvSpPr>
                <a:spLocks noChangeAspect="1"/>
              </p:cNvSpPr>
              <p:nvPr/>
            </p:nvSpPr>
            <p:spPr bwMode="auto">
              <a:xfrm>
                <a:off x="1521" y="1242"/>
                <a:ext cx="2" cy="2"/>
              </a:xfrm>
              <a:custGeom>
                <a:avLst/>
                <a:gdLst>
                  <a:gd name="T0" fmla="*/ 2 w 2"/>
                  <a:gd name="T1" fmla="*/ 1 h 2"/>
                  <a:gd name="T2" fmla="*/ 2 w 2"/>
                  <a:gd name="T3" fmla="*/ 2 h 2"/>
                  <a:gd name="T4" fmla="*/ 1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2" y="2"/>
                      <a:pt x="2" y="2"/>
                    </a:cubicBezTo>
                    <a:cubicBezTo>
                      <a:pt x="1" y="2"/>
                      <a:pt x="1" y="2"/>
                      <a:pt x="1" y="1"/>
                    </a:cubicBezTo>
                    <a:cubicBezTo>
                      <a:pt x="1"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4" name="Freeform 3327"/>
              <p:cNvSpPr>
                <a:spLocks noChangeAspect="1"/>
              </p:cNvSpPr>
              <p:nvPr/>
            </p:nvSpPr>
            <p:spPr bwMode="auto">
              <a:xfrm>
                <a:off x="1555" y="1147"/>
                <a:ext cx="3" cy="2"/>
              </a:xfrm>
              <a:custGeom>
                <a:avLst/>
                <a:gdLst>
                  <a:gd name="T0" fmla="*/ 1 w 3"/>
                  <a:gd name="T1" fmla="*/ 2 h 2"/>
                  <a:gd name="T2" fmla="*/ 0 w 3"/>
                  <a:gd name="T3" fmla="*/ 2 h 2"/>
                  <a:gd name="T4" fmla="*/ 1 w 3"/>
                  <a:gd name="T5" fmla="*/ 0 h 2"/>
                  <a:gd name="T6" fmla="*/ 3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2"/>
                    </a:cubicBezTo>
                    <a:cubicBezTo>
                      <a:pt x="0" y="1"/>
                      <a:pt x="1" y="1"/>
                      <a:pt x="1" y="0"/>
                    </a:cubicBezTo>
                    <a:cubicBezTo>
                      <a:pt x="1" y="0"/>
                      <a:pt x="2" y="0"/>
                      <a:pt x="3" y="1"/>
                    </a:cubicBezTo>
                    <a:cubicBezTo>
                      <a:pt x="3"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5" name="Freeform 3328"/>
              <p:cNvSpPr>
                <a:spLocks noChangeAspect="1"/>
              </p:cNvSpPr>
              <p:nvPr/>
            </p:nvSpPr>
            <p:spPr bwMode="auto">
              <a:xfrm>
                <a:off x="1589" y="1176"/>
                <a:ext cx="4" cy="3"/>
              </a:xfrm>
              <a:custGeom>
                <a:avLst/>
                <a:gdLst>
                  <a:gd name="T0" fmla="*/ 3 w 3"/>
                  <a:gd name="T1" fmla="*/ 2 h 3"/>
                  <a:gd name="T2" fmla="*/ 1 w 3"/>
                  <a:gd name="T3" fmla="*/ 3 h 3"/>
                  <a:gd name="T4" fmla="*/ 0 w 3"/>
                  <a:gd name="T5" fmla="*/ 1 h 3"/>
                  <a:gd name="T6" fmla="*/ 1 w 3"/>
                  <a:gd name="T7" fmla="*/ 0 h 3"/>
                  <a:gd name="T8" fmla="*/ 3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2" y="3"/>
                      <a:pt x="1" y="3"/>
                    </a:cubicBezTo>
                    <a:cubicBezTo>
                      <a:pt x="0" y="2"/>
                      <a:pt x="0" y="2"/>
                      <a:pt x="0" y="1"/>
                    </a:cubicBezTo>
                    <a:cubicBezTo>
                      <a:pt x="0" y="1"/>
                      <a:pt x="0" y="0"/>
                      <a:pt x="1" y="0"/>
                    </a:cubicBezTo>
                    <a:cubicBezTo>
                      <a:pt x="3" y="0"/>
                      <a:pt x="3"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6" name="Freeform 3329"/>
              <p:cNvSpPr>
                <a:spLocks noChangeAspect="1"/>
              </p:cNvSpPr>
              <p:nvPr/>
            </p:nvSpPr>
            <p:spPr bwMode="auto">
              <a:xfrm>
                <a:off x="1685" y="1142"/>
                <a:ext cx="4" cy="1"/>
              </a:xfrm>
              <a:custGeom>
                <a:avLst/>
                <a:gdLst>
                  <a:gd name="T0" fmla="*/ 3 w 3"/>
                  <a:gd name="T1" fmla="*/ 0 h 1"/>
                  <a:gd name="T2" fmla="*/ 4 w 3"/>
                  <a:gd name="T3" fmla="*/ 1 h 1"/>
                  <a:gd name="T4" fmla="*/ 1 w 3"/>
                  <a:gd name="T5" fmla="*/ 1 h 1"/>
                  <a:gd name="T6" fmla="*/ 0 w 3"/>
                  <a:gd name="T7" fmla="*/ 1 h 1"/>
                  <a:gd name="T8" fmla="*/ 3 w 3"/>
                  <a:gd name="T9" fmla="*/ 0 h 1"/>
                  <a:gd name="T10" fmla="*/ 0 60000 65536"/>
                  <a:gd name="T11" fmla="*/ 0 60000 65536"/>
                  <a:gd name="T12" fmla="*/ 0 60000 65536"/>
                  <a:gd name="T13" fmla="*/ 0 60000 65536"/>
                  <a:gd name="T14" fmla="*/ 0 60000 65536"/>
                  <a:gd name="T15" fmla="*/ 0 w 3"/>
                  <a:gd name="T16" fmla="*/ 0 h 1"/>
                  <a:gd name="T17" fmla="*/ 3 w 3"/>
                  <a:gd name="T18" fmla="*/ 1 h 1"/>
                </a:gdLst>
                <a:ahLst/>
                <a:cxnLst>
                  <a:cxn ang="T10">
                    <a:pos x="T0" y="T1"/>
                  </a:cxn>
                  <a:cxn ang="T11">
                    <a:pos x="T2" y="T3"/>
                  </a:cxn>
                  <a:cxn ang="T12">
                    <a:pos x="T4" y="T5"/>
                  </a:cxn>
                  <a:cxn ang="T13">
                    <a:pos x="T6" y="T7"/>
                  </a:cxn>
                  <a:cxn ang="T14">
                    <a:pos x="T8" y="T9"/>
                  </a:cxn>
                </a:cxnLst>
                <a:rect l="T15" t="T16" r="T17" b="T18"/>
                <a:pathLst>
                  <a:path w="3" h="1">
                    <a:moveTo>
                      <a:pt x="2" y="0"/>
                    </a:moveTo>
                    <a:cubicBezTo>
                      <a:pt x="2" y="0"/>
                      <a:pt x="3" y="0"/>
                      <a:pt x="3" y="1"/>
                    </a:cubicBezTo>
                    <a:cubicBezTo>
                      <a:pt x="2" y="1"/>
                      <a:pt x="2" y="1"/>
                      <a:pt x="1" y="1"/>
                    </a:cubicBezTo>
                    <a:cubicBezTo>
                      <a:pt x="1" y="1"/>
                      <a:pt x="0" y="1"/>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7" name="Freeform 3330"/>
              <p:cNvSpPr>
                <a:spLocks noChangeAspect="1"/>
              </p:cNvSpPr>
              <p:nvPr/>
            </p:nvSpPr>
            <p:spPr bwMode="auto">
              <a:xfrm>
                <a:off x="1819" y="1186"/>
                <a:ext cx="3" cy="3"/>
              </a:xfrm>
              <a:custGeom>
                <a:avLst/>
                <a:gdLst>
                  <a:gd name="T0" fmla="*/ 1 w 3"/>
                  <a:gd name="T1" fmla="*/ 3 h 2"/>
                  <a:gd name="T2" fmla="*/ 0 w 3"/>
                  <a:gd name="T3" fmla="*/ 2 h 2"/>
                  <a:gd name="T4" fmla="*/ 2 w 3"/>
                  <a:gd name="T5" fmla="*/ 2 h 2"/>
                  <a:gd name="T6" fmla="*/ 3 w 3"/>
                  <a:gd name="T7" fmla="*/ 2 h 2"/>
                  <a:gd name="T8" fmla="*/ 1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1"/>
                    </a:cubicBezTo>
                    <a:cubicBezTo>
                      <a:pt x="1" y="1"/>
                      <a:pt x="1" y="1"/>
                      <a:pt x="2" y="1"/>
                    </a:cubicBezTo>
                    <a:cubicBezTo>
                      <a:pt x="2" y="0"/>
                      <a:pt x="3" y="1"/>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8" name="Freeform 3331"/>
              <p:cNvSpPr>
                <a:spLocks noChangeAspect="1"/>
              </p:cNvSpPr>
              <p:nvPr/>
            </p:nvSpPr>
            <p:spPr bwMode="auto">
              <a:xfrm>
                <a:off x="1960" y="1261"/>
                <a:ext cx="4" cy="2"/>
              </a:xfrm>
              <a:custGeom>
                <a:avLst/>
                <a:gdLst>
                  <a:gd name="T0" fmla="*/ 1 w 3"/>
                  <a:gd name="T1" fmla="*/ 2 h 2"/>
                  <a:gd name="T2" fmla="*/ 0 w 3"/>
                  <a:gd name="T3" fmla="*/ 1 h 2"/>
                  <a:gd name="T4" fmla="*/ 1 w 3"/>
                  <a:gd name="T5" fmla="*/ 0 h 2"/>
                  <a:gd name="T6" fmla="*/ 3 w 3"/>
                  <a:gd name="T7" fmla="*/ 0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1"/>
                    </a:cubicBezTo>
                    <a:cubicBezTo>
                      <a:pt x="0" y="1"/>
                      <a:pt x="0" y="0"/>
                      <a:pt x="1" y="0"/>
                    </a:cubicBezTo>
                    <a:cubicBezTo>
                      <a:pt x="1" y="0"/>
                      <a:pt x="2" y="0"/>
                      <a:pt x="2" y="0"/>
                    </a:cubicBezTo>
                    <a:cubicBezTo>
                      <a:pt x="3" y="1"/>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29" name="Freeform 3332"/>
              <p:cNvSpPr>
                <a:spLocks noChangeAspect="1"/>
              </p:cNvSpPr>
              <p:nvPr/>
            </p:nvSpPr>
            <p:spPr bwMode="auto">
              <a:xfrm>
                <a:off x="1954" y="1258"/>
                <a:ext cx="4" cy="4"/>
              </a:xfrm>
              <a:custGeom>
                <a:avLst/>
                <a:gdLst>
                  <a:gd name="T0" fmla="*/ 3 w 3"/>
                  <a:gd name="T1" fmla="*/ 3 h 3"/>
                  <a:gd name="T2" fmla="*/ 1 w 3"/>
                  <a:gd name="T3" fmla="*/ 3 h 3"/>
                  <a:gd name="T4" fmla="*/ 1 w 3"/>
                  <a:gd name="T5" fmla="*/ 1 h 3"/>
                  <a:gd name="T6" fmla="*/ 4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1" y="3"/>
                      <a:pt x="1" y="2"/>
                    </a:cubicBezTo>
                    <a:cubicBezTo>
                      <a:pt x="0" y="2"/>
                      <a:pt x="1" y="1"/>
                      <a:pt x="1" y="1"/>
                    </a:cubicBezTo>
                    <a:cubicBezTo>
                      <a:pt x="1" y="0"/>
                      <a:pt x="2" y="0"/>
                      <a:pt x="3" y="0"/>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0" name="Freeform 3333"/>
              <p:cNvSpPr>
                <a:spLocks noChangeAspect="1"/>
              </p:cNvSpPr>
              <p:nvPr/>
            </p:nvSpPr>
            <p:spPr bwMode="auto">
              <a:xfrm>
                <a:off x="1979" y="1405"/>
                <a:ext cx="3" cy="3"/>
              </a:xfrm>
              <a:custGeom>
                <a:avLst/>
                <a:gdLst>
                  <a:gd name="T0" fmla="*/ 3 w 2"/>
                  <a:gd name="T1" fmla="*/ 1 h 3"/>
                  <a:gd name="T2" fmla="*/ 3 w 2"/>
                  <a:gd name="T3" fmla="*/ 2 h 3"/>
                  <a:gd name="T4" fmla="*/ 0 w 2"/>
                  <a:gd name="T5" fmla="*/ 2 h 3"/>
                  <a:gd name="T6" fmla="*/ 2 w 2"/>
                  <a:gd name="T7" fmla="*/ 0 h 3"/>
                  <a:gd name="T8" fmla="*/ 3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2" y="2"/>
                    </a:cubicBezTo>
                    <a:cubicBezTo>
                      <a:pt x="1" y="3"/>
                      <a:pt x="1" y="2"/>
                      <a:pt x="0" y="2"/>
                    </a:cubicBezTo>
                    <a:cubicBezTo>
                      <a:pt x="0" y="1"/>
                      <a:pt x="0" y="0"/>
                      <a:pt x="1"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1" name="Freeform 3334"/>
              <p:cNvSpPr>
                <a:spLocks noChangeAspect="1"/>
              </p:cNvSpPr>
              <p:nvPr/>
            </p:nvSpPr>
            <p:spPr bwMode="auto">
              <a:xfrm>
                <a:off x="1975" y="1395"/>
                <a:ext cx="3" cy="4"/>
              </a:xfrm>
              <a:custGeom>
                <a:avLst/>
                <a:gdLst>
                  <a:gd name="T0" fmla="*/ 2 w 3"/>
                  <a:gd name="T1" fmla="*/ 1 h 3"/>
                  <a:gd name="T2" fmla="*/ 2 w 3"/>
                  <a:gd name="T3" fmla="*/ 3 h 3"/>
                  <a:gd name="T4" fmla="*/ 1 w 3"/>
                  <a:gd name="T5" fmla="*/ 3 h 3"/>
                  <a:gd name="T6" fmla="*/ 1 w 3"/>
                  <a:gd name="T7" fmla="*/ 0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2"/>
                      <a:pt x="2" y="2"/>
                    </a:cubicBezTo>
                    <a:cubicBezTo>
                      <a:pt x="2" y="3"/>
                      <a:pt x="1" y="2"/>
                      <a:pt x="1" y="2"/>
                    </a:cubicBezTo>
                    <a:cubicBezTo>
                      <a:pt x="1"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2" name="Freeform 3335"/>
              <p:cNvSpPr>
                <a:spLocks noChangeAspect="1"/>
              </p:cNvSpPr>
              <p:nvPr/>
            </p:nvSpPr>
            <p:spPr bwMode="auto">
              <a:xfrm>
                <a:off x="1941" y="1422"/>
                <a:ext cx="2" cy="3"/>
              </a:xfrm>
              <a:custGeom>
                <a:avLst/>
                <a:gdLst>
                  <a:gd name="T0" fmla="*/ 2 w 2"/>
                  <a:gd name="T1" fmla="*/ 1 h 3"/>
                  <a:gd name="T2" fmla="*/ 2 w 2"/>
                  <a:gd name="T3" fmla="*/ 2 h 3"/>
                  <a:gd name="T4" fmla="*/ 1 w 2"/>
                  <a:gd name="T5" fmla="*/ 2 h 3"/>
                  <a:gd name="T6" fmla="*/ 1 w 2"/>
                  <a:gd name="T7" fmla="*/ 0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2" y="2"/>
                    </a:cubicBezTo>
                    <a:cubicBezTo>
                      <a:pt x="1" y="3"/>
                      <a:pt x="1" y="2"/>
                      <a:pt x="1" y="2"/>
                    </a:cubicBezTo>
                    <a:cubicBezTo>
                      <a:pt x="1"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3" name="Freeform 3336"/>
              <p:cNvSpPr>
                <a:spLocks noChangeAspect="1"/>
              </p:cNvSpPr>
              <p:nvPr/>
            </p:nvSpPr>
            <p:spPr bwMode="auto">
              <a:xfrm>
                <a:off x="1967" y="1384"/>
                <a:ext cx="4" cy="4"/>
              </a:xfrm>
              <a:custGeom>
                <a:avLst/>
                <a:gdLst>
                  <a:gd name="T0" fmla="*/ 3 w 3"/>
                  <a:gd name="T1" fmla="*/ 4 h 3"/>
                  <a:gd name="T2" fmla="*/ 0 w 3"/>
                  <a:gd name="T3" fmla="*/ 4 h 3"/>
                  <a:gd name="T4" fmla="*/ 1 w 3"/>
                  <a:gd name="T5" fmla="*/ 1 h 3"/>
                  <a:gd name="T6" fmla="*/ 3 w 3"/>
                  <a:gd name="T7" fmla="*/ 1 h 3"/>
                  <a:gd name="T8" fmla="*/ 3 w 3"/>
                  <a:gd name="T9" fmla="*/ 4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3"/>
                    </a:moveTo>
                    <a:cubicBezTo>
                      <a:pt x="1" y="3"/>
                      <a:pt x="1" y="3"/>
                      <a:pt x="0" y="3"/>
                    </a:cubicBezTo>
                    <a:cubicBezTo>
                      <a:pt x="0" y="2"/>
                      <a:pt x="1" y="1"/>
                      <a:pt x="1" y="1"/>
                    </a:cubicBezTo>
                    <a:cubicBezTo>
                      <a:pt x="1" y="1"/>
                      <a:pt x="2" y="0"/>
                      <a:pt x="2" y="1"/>
                    </a:cubicBezTo>
                    <a:cubicBezTo>
                      <a:pt x="3" y="2"/>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4" name="Freeform 3337"/>
              <p:cNvSpPr>
                <a:spLocks noChangeAspect="1"/>
              </p:cNvSpPr>
              <p:nvPr/>
            </p:nvSpPr>
            <p:spPr bwMode="auto">
              <a:xfrm>
                <a:off x="2011" y="1322"/>
                <a:ext cx="4" cy="4"/>
              </a:xfrm>
              <a:custGeom>
                <a:avLst/>
                <a:gdLst>
                  <a:gd name="T0" fmla="*/ 3 w 4"/>
                  <a:gd name="T1" fmla="*/ 4 h 3"/>
                  <a:gd name="T2" fmla="*/ 1 w 4"/>
                  <a:gd name="T3" fmla="*/ 4 h 3"/>
                  <a:gd name="T4" fmla="*/ 2 w 4"/>
                  <a:gd name="T5" fmla="*/ 1 h 3"/>
                  <a:gd name="T6" fmla="*/ 4 w 4"/>
                  <a:gd name="T7" fmla="*/ 0 h 3"/>
                  <a:gd name="T8" fmla="*/ 3 w 4"/>
                  <a:gd name="T9" fmla="*/ 4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3" y="3"/>
                    </a:moveTo>
                    <a:cubicBezTo>
                      <a:pt x="2" y="3"/>
                      <a:pt x="1" y="3"/>
                      <a:pt x="1" y="3"/>
                    </a:cubicBezTo>
                    <a:cubicBezTo>
                      <a:pt x="0" y="2"/>
                      <a:pt x="1" y="1"/>
                      <a:pt x="2" y="1"/>
                    </a:cubicBezTo>
                    <a:cubicBezTo>
                      <a:pt x="2" y="0"/>
                      <a:pt x="3" y="0"/>
                      <a:pt x="4" y="0"/>
                    </a:cubicBezTo>
                    <a:cubicBezTo>
                      <a:pt x="4" y="1"/>
                      <a:pt x="3" y="2"/>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5" name="Freeform 3338"/>
              <p:cNvSpPr>
                <a:spLocks noChangeAspect="1"/>
              </p:cNvSpPr>
              <p:nvPr/>
            </p:nvSpPr>
            <p:spPr bwMode="auto">
              <a:xfrm>
                <a:off x="1755" y="1256"/>
                <a:ext cx="4" cy="2"/>
              </a:xfrm>
              <a:custGeom>
                <a:avLst/>
                <a:gdLst>
                  <a:gd name="T0" fmla="*/ 3 w 3"/>
                  <a:gd name="T1" fmla="*/ 0 h 2"/>
                  <a:gd name="T2" fmla="*/ 4 w 3"/>
                  <a:gd name="T3" fmla="*/ 1 h 2"/>
                  <a:gd name="T4" fmla="*/ 3 w 3"/>
                  <a:gd name="T5" fmla="*/ 2 h 2"/>
                  <a:gd name="T6" fmla="*/ 1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3" y="1"/>
                      <a:pt x="3" y="1"/>
                      <a:pt x="3" y="1"/>
                    </a:cubicBezTo>
                    <a:cubicBezTo>
                      <a:pt x="3" y="2"/>
                      <a:pt x="2" y="2"/>
                      <a:pt x="2" y="2"/>
                    </a:cubicBezTo>
                    <a:cubicBezTo>
                      <a:pt x="1" y="1"/>
                      <a:pt x="0" y="1"/>
                      <a:pt x="1" y="0"/>
                    </a:cubicBezTo>
                    <a:cubicBezTo>
                      <a:pt x="1"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6" name="Freeform 3339"/>
              <p:cNvSpPr>
                <a:spLocks noChangeAspect="1"/>
              </p:cNvSpPr>
              <p:nvPr/>
            </p:nvSpPr>
            <p:spPr bwMode="auto">
              <a:xfrm>
                <a:off x="1766" y="1266"/>
                <a:ext cx="6" cy="2"/>
              </a:xfrm>
              <a:custGeom>
                <a:avLst/>
                <a:gdLst>
                  <a:gd name="T0" fmla="*/ 4 w 5"/>
                  <a:gd name="T1" fmla="*/ 1 h 2"/>
                  <a:gd name="T2" fmla="*/ 6 w 5"/>
                  <a:gd name="T3" fmla="*/ 2 h 2"/>
                  <a:gd name="T4" fmla="*/ 4 w 5"/>
                  <a:gd name="T5" fmla="*/ 2 h 2"/>
                  <a:gd name="T6" fmla="*/ 1 w 5"/>
                  <a:gd name="T7" fmla="*/ 1 h 2"/>
                  <a:gd name="T8" fmla="*/ 4 w 5"/>
                  <a:gd name="T9" fmla="*/ 1 h 2"/>
                  <a:gd name="T10" fmla="*/ 0 60000 65536"/>
                  <a:gd name="T11" fmla="*/ 0 60000 65536"/>
                  <a:gd name="T12" fmla="*/ 0 60000 65536"/>
                  <a:gd name="T13" fmla="*/ 0 60000 65536"/>
                  <a:gd name="T14" fmla="*/ 0 60000 65536"/>
                  <a:gd name="T15" fmla="*/ 0 w 5"/>
                  <a:gd name="T16" fmla="*/ 0 h 2"/>
                  <a:gd name="T17" fmla="*/ 5 w 5"/>
                  <a:gd name="T18" fmla="*/ 2 h 2"/>
                </a:gdLst>
                <a:ahLst/>
                <a:cxnLst>
                  <a:cxn ang="T10">
                    <a:pos x="T0" y="T1"/>
                  </a:cxn>
                  <a:cxn ang="T11">
                    <a:pos x="T2" y="T3"/>
                  </a:cxn>
                  <a:cxn ang="T12">
                    <a:pos x="T4" y="T5"/>
                  </a:cxn>
                  <a:cxn ang="T13">
                    <a:pos x="T6" y="T7"/>
                  </a:cxn>
                  <a:cxn ang="T14">
                    <a:pos x="T8" y="T9"/>
                  </a:cxn>
                </a:cxnLst>
                <a:rect l="T15" t="T16" r="T17" b="T18"/>
                <a:pathLst>
                  <a:path w="5" h="2">
                    <a:moveTo>
                      <a:pt x="3" y="1"/>
                    </a:moveTo>
                    <a:cubicBezTo>
                      <a:pt x="4" y="1"/>
                      <a:pt x="5" y="1"/>
                      <a:pt x="5" y="2"/>
                    </a:cubicBezTo>
                    <a:cubicBezTo>
                      <a:pt x="4" y="2"/>
                      <a:pt x="3" y="2"/>
                      <a:pt x="3" y="2"/>
                    </a:cubicBezTo>
                    <a:cubicBezTo>
                      <a:pt x="2" y="2"/>
                      <a:pt x="0" y="2"/>
                      <a:pt x="1" y="1"/>
                    </a:cubicBezTo>
                    <a:cubicBezTo>
                      <a:pt x="1" y="0"/>
                      <a:pt x="3"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7" name="Freeform 3340"/>
              <p:cNvSpPr>
                <a:spLocks noChangeAspect="1"/>
              </p:cNvSpPr>
              <p:nvPr/>
            </p:nvSpPr>
            <p:spPr bwMode="auto">
              <a:xfrm>
                <a:off x="1963" y="1477"/>
                <a:ext cx="2" cy="2"/>
              </a:xfrm>
              <a:custGeom>
                <a:avLst/>
                <a:gdLst>
                  <a:gd name="T0" fmla="*/ 2 w 2"/>
                  <a:gd name="T1" fmla="*/ 1 h 2"/>
                  <a:gd name="T2" fmla="*/ 2 w 2"/>
                  <a:gd name="T3" fmla="*/ 2 h 2"/>
                  <a:gd name="T4" fmla="*/ 1 w 2"/>
                  <a:gd name="T5" fmla="*/ 2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2" y="2"/>
                    </a:cubicBezTo>
                    <a:cubicBezTo>
                      <a:pt x="1" y="2"/>
                      <a:pt x="1" y="2"/>
                      <a:pt x="1" y="2"/>
                    </a:cubicBezTo>
                    <a:cubicBezTo>
                      <a:pt x="0" y="1"/>
                      <a:pt x="0" y="0"/>
                      <a:pt x="1"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8" name="Freeform 3341"/>
              <p:cNvSpPr>
                <a:spLocks noChangeAspect="1"/>
              </p:cNvSpPr>
              <p:nvPr/>
            </p:nvSpPr>
            <p:spPr bwMode="auto">
              <a:xfrm>
                <a:off x="1796" y="1401"/>
                <a:ext cx="2" cy="4"/>
              </a:xfrm>
              <a:custGeom>
                <a:avLst/>
                <a:gdLst>
                  <a:gd name="T0" fmla="*/ 2 w 2"/>
                  <a:gd name="T1" fmla="*/ 3 h 3"/>
                  <a:gd name="T2" fmla="*/ 1 w 2"/>
                  <a:gd name="T3" fmla="*/ 4 h 3"/>
                  <a:gd name="T4" fmla="*/ 0 w 2"/>
                  <a:gd name="T5" fmla="*/ 1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2"/>
                      <a:pt x="0" y="2"/>
                      <a:pt x="0" y="1"/>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39" name="Freeform 3342"/>
              <p:cNvSpPr>
                <a:spLocks noChangeAspect="1"/>
              </p:cNvSpPr>
              <p:nvPr/>
            </p:nvSpPr>
            <p:spPr bwMode="auto">
              <a:xfrm>
                <a:off x="1963" y="1450"/>
                <a:ext cx="2" cy="4"/>
              </a:xfrm>
              <a:custGeom>
                <a:avLst/>
                <a:gdLst>
                  <a:gd name="T0" fmla="*/ 2 w 2"/>
                  <a:gd name="T1" fmla="*/ 1 h 3"/>
                  <a:gd name="T2" fmla="*/ 2 w 2"/>
                  <a:gd name="T3" fmla="*/ 3 h 3"/>
                  <a:gd name="T4" fmla="*/ 1 w 2"/>
                  <a:gd name="T5" fmla="*/ 3 h 3"/>
                  <a:gd name="T6" fmla="*/ 0 w 2"/>
                  <a:gd name="T7" fmla="*/ 1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2" y="2"/>
                    </a:cubicBezTo>
                    <a:cubicBezTo>
                      <a:pt x="2" y="3"/>
                      <a:pt x="1" y="3"/>
                      <a:pt x="1" y="2"/>
                    </a:cubicBezTo>
                    <a:cubicBezTo>
                      <a:pt x="0" y="2"/>
                      <a:pt x="0" y="1"/>
                      <a:pt x="0" y="1"/>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0" name="Freeform 3343"/>
              <p:cNvSpPr>
                <a:spLocks noChangeAspect="1"/>
              </p:cNvSpPr>
              <p:nvPr/>
            </p:nvSpPr>
            <p:spPr bwMode="auto">
              <a:xfrm>
                <a:off x="1751" y="1578"/>
                <a:ext cx="3" cy="6"/>
              </a:xfrm>
              <a:custGeom>
                <a:avLst/>
                <a:gdLst>
                  <a:gd name="T0" fmla="*/ 3 w 2"/>
                  <a:gd name="T1" fmla="*/ 4 h 5"/>
                  <a:gd name="T2" fmla="*/ 2 w 2"/>
                  <a:gd name="T3" fmla="*/ 6 h 5"/>
                  <a:gd name="T4" fmla="*/ 2 w 2"/>
                  <a:gd name="T5" fmla="*/ 2 h 5"/>
                  <a:gd name="T6" fmla="*/ 3 w 2"/>
                  <a:gd name="T7" fmla="*/ 0 h 5"/>
                  <a:gd name="T8" fmla="*/ 3 w 2"/>
                  <a:gd name="T9" fmla="*/ 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3"/>
                    </a:moveTo>
                    <a:cubicBezTo>
                      <a:pt x="2" y="4"/>
                      <a:pt x="1" y="5"/>
                      <a:pt x="1" y="5"/>
                    </a:cubicBezTo>
                    <a:cubicBezTo>
                      <a:pt x="0" y="4"/>
                      <a:pt x="0" y="3"/>
                      <a:pt x="1" y="2"/>
                    </a:cubicBezTo>
                    <a:cubicBezTo>
                      <a:pt x="1" y="1"/>
                      <a:pt x="1" y="0"/>
                      <a:pt x="2" y="0"/>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1" name="Freeform 3344"/>
              <p:cNvSpPr>
                <a:spLocks noChangeAspect="1"/>
              </p:cNvSpPr>
              <p:nvPr/>
            </p:nvSpPr>
            <p:spPr bwMode="auto">
              <a:xfrm>
                <a:off x="1724" y="1671"/>
                <a:ext cx="6" cy="4"/>
              </a:xfrm>
              <a:custGeom>
                <a:avLst/>
                <a:gdLst>
                  <a:gd name="T0" fmla="*/ 2 w 5"/>
                  <a:gd name="T1" fmla="*/ 4 h 3"/>
                  <a:gd name="T2" fmla="*/ 1 w 5"/>
                  <a:gd name="T3" fmla="*/ 4 h 3"/>
                  <a:gd name="T4" fmla="*/ 4 w 5"/>
                  <a:gd name="T5" fmla="*/ 1 h 3"/>
                  <a:gd name="T6" fmla="*/ 6 w 5"/>
                  <a:gd name="T7" fmla="*/ 1 h 3"/>
                  <a:gd name="T8" fmla="*/ 2 w 5"/>
                  <a:gd name="T9" fmla="*/ 4 h 3"/>
                  <a:gd name="T10" fmla="*/ 0 60000 65536"/>
                  <a:gd name="T11" fmla="*/ 0 60000 65536"/>
                  <a:gd name="T12" fmla="*/ 0 60000 65536"/>
                  <a:gd name="T13" fmla="*/ 0 60000 65536"/>
                  <a:gd name="T14" fmla="*/ 0 60000 65536"/>
                  <a:gd name="T15" fmla="*/ 0 w 5"/>
                  <a:gd name="T16" fmla="*/ 0 h 3"/>
                  <a:gd name="T17" fmla="*/ 5 w 5"/>
                  <a:gd name="T18" fmla="*/ 3 h 3"/>
                </a:gdLst>
                <a:ahLst/>
                <a:cxnLst>
                  <a:cxn ang="T10">
                    <a:pos x="T0" y="T1"/>
                  </a:cxn>
                  <a:cxn ang="T11">
                    <a:pos x="T2" y="T3"/>
                  </a:cxn>
                  <a:cxn ang="T12">
                    <a:pos x="T4" y="T5"/>
                  </a:cxn>
                  <a:cxn ang="T13">
                    <a:pos x="T6" y="T7"/>
                  </a:cxn>
                  <a:cxn ang="T14">
                    <a:pos x="T8" y="T9"/>
                  </a:cxn>
                </a:cxnLst>
                <a:rect l="T15" t="T16" r="T17" b="T18"/>
                <a:pathLst>
                  <a:path w="5" h="3">
                    <a:moveTo>
                      <a:pt x="2" y="3"/>
                    </a:moveTo>
                    <a:cubicBezTo>
                      <a:pt x="2" y="3"/>
                      <a:pt x="0" y="3"/>
                      <a:pt x="1" y="3"/>
                    </a:cubicBezTo>
                    <a:cubicBezTo>
                      <a:pt x="1" y="2"/>
                      <a:pt x="2" y="1"/>
                      <a:pt x="3" y="1"/>
                    </a:cubicBezTo>
                    <a:cubicBezTo>
                      <a:pt x="3" y="1"/>
                      <a:pt x="5" y="0"/>
                      <a:pt x="5" y="1"/>
                    </a:cubicBezTo>
                    <a:cubicBezTo>
                      <a:pt x="5" y="2"/>
                      <a:pt x="3" y="3"/>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2" name="Freeform 3345"/>
              <p:cNvSpPr>
                <a:spLocks noChangeAspect="1"/>
              </p:cNvSpPr>
              <p:nvPr/>
            </p:nvSpPr>
            <p:spPr bwMode="auto">
              <a:xfrm>
                <a:off x="1733" y="1576"/>
                <a:ext cx="5" cy="5"/>
              </a:xfrm>
              <a:custGeom>
                <a:avLst/>
                <a:gdLst>
                  <a:gd name="T0" fmla="*/ 3 w 4"/>
                  <a:gd name="T1" fmla="*/ 4 h 4"/>
                  <a:gd name="T2" fmla="*/ 0 w 4"/>
                  <a:gd name="T3" fmla="*/ 4 h 4"/>
                  <a:gd name="T4" fmla="*/ 1 w 4"/>
                  <a:gd name="T5" fmla="*/ 1 h 4"/>
                  <a:gd name="T6" fmla="*/ 5 w 4"/>
                  <a:gd name="T7" fmla="*/ 0 h 4"/>
                  <a:gd name="T8" fmla="*/ 3 w 4"/>
                  <a:gd name="T9" fmla="*/ 4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2" y="3"/>
                    </a:moveTo>
                    <a:cubicBezTo>
                      <a:pt x="1" y="3"/>
                      <a:pt x="0" y="4"/>
                      <a:pt x="0" y="3"/>
                    </a:cubicBezTo>
                    <a:cubicBezTo>
                      <a:pt x="0" y="3"/>
                      <a:pt x="1" y="2"/>
                      <a:pt x="1" y="1"/>
                    </a:cubicBezTo>
                    <a:cubicBezTo>
                      <a:pt x="2" y="1"/>
                      <a:pt x="3" y="0"/>
                      <a:pt x="4" y="0"/>
                    </a:cubicBezTo>
                    <a:cubicBezTo>
                      <a:pt x="4"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3" name="Oval 3346"/>
              <p:cNvSpPr>
                <a:spLocks noChangeAspect="1" noChangeArrowheads="1"/>
              </p:cNvSpPr>
              <p:nvPr/>
            </p:nvSpPr>
            <p:spPr bwMode="auto">
              <a:xfrm>
                <a:off x="2044" y="1777"/>
                <a:ext cx="1"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4" name="Freeform 3347"/>
              <p:cNvSpPr>
                <a:spLocks noChangeAspect="1"/>
              </p:cNvSpPr>
              <p:nvPr/>
            </p:nvSpPr>
            <p:spPr bwMode="auto">
              <a:xfrm>
                <a:off x="2081" y="1717"/>
                <a:ext cx="4" cy="3"/>
              </a:xfrm>
              <a:custGeom>
                <a:avLst/>
                <a:gdLst>
                  <a:gd name="T0" fmla="*/ 1 w 3"/>
                  <a:gd name="T1" fmla="*/ 2 h 3"/>
                  <a:gd name="T2" fmla="*/ 0 w 3"/>
                  <a:gd name="T3" fmla="*/ 2 h 3"/>
                  <a:gd name="T4" fmla="*/ 1 w 3"/>
                  <a:gd name="T5" fmla="*/ 1 h 3"/>
                  <a:gd name="T6" fmla="*/ 3 w 3"/>
                  <a:gd name="T7" fmla="*/ 1 h 3"/>
                  <a:gd name="T8" fmla="*/ 1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2"/>
                    </a:moveTo>
                    <a:cubicBezTo>
                      <a:pt x="1" y="3"/>
                      <a:pt x="0" y="3"/>
                      <a:pt x="0" y="2"/>
                    </a:cubicBezTo>
                    <a:cubicBezTo>
                      <a:pt x="0" y="2"/>
                      <a:pt x="0" y="1"/>
                      <a:pt x="1" y="1"/>
                    </a:cubicBezTo>
                    <a:cubicBezTo>
                      <a:pt x="1" y="1"/>
                      <a:pt x="2" y="0"/>
                      <a:pt x="2" y="1"/>
                    </a:cubicBezTo>
                    <a:cubicBezTo>
                      <a:pt x="3"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5" name="Oval 3348"/>
              <p:cNvSpPr>
                <a:spLocks noChangeAspect="1" noChangeArrowheads="1"/>
              </p:cNvSpPr>
              <p:nvPr/>
            </p:nvSpPr>
            <p:spPr bwMode="auto">
              <a:xfrm>
                <a:off x="1895" y="2066"/>
                <a:ext cx="2"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6" name="Oval 3349"/>
              <p:cNvSpPr>
                <a:spLocks noChangeAspect="1" noChangeArrowheads="1"/>
              </p:cNvSpPr>
              <p:nvPr/>
            </p:nvSpPr>
            <p:spPr bwMode="auto">
              <a:xfrm>
                <a:off x="1741" y="2216"/>
                <a:ext cx="1"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7" name="Freeform 3350"/>
              <p:cNvSpPr>
                <a:spLocks noChangeAspect="1"/>
              </p:cNvSpPr>
              <p:nvPr/>
            </p:nvSpPr>
            <p:spPr bwMode="auto">
              <a:xfrm>
                <a:off x="1630" y="2264"/>
                <a:ext cx="4" cy="3"/>
              </a:xfrm>
              <a:custGeom>
                <a:avLst/>
                <a:gdLst>
                  <a:gd name="T0" fmla="*/ 3 w 3"/>
                  <a:gd name="T1" fmla="*/ 3 h 2"/>
                  <a:gd name="T2" fmla="*/ 1 w 3"/>
                  <a:gd name="T3" fmla="*/ 3 h 2"/>
                  <a:gd name="T4" fmla="*/ 1 w 3"/>
                  <a:gd name="T5" fmla="*/ 0 h 2"/>
                  <a:gd name="T6" fmla="*/ 4 w 3"/>
                  <a:gd name="T7" fmla="*/ 0 h 2"/>
                  <a:gd name="T8" fmla="*/ 3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1" y="2"/>
                    </a:cubicBezTo>
                    <a:cubicBezTo>
                      <a:pt x="0" y="1"/>
                      <a:pt x="1" y="1"/>
                      <a:pt x="1" y="0"/>
                    </a:cubicBezTo>
                    <a:cubicBezTo>
                      <a:pt x="1" y="0"/>
                      <a:pt x="2" y="0"/>
                      <a:pt x="3" y="0"/>
                    </a:cubicBezTo>
                    <a:cubicBezTo>
                      <a:pt x="3"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8" name="Freeform 3351"/>
              <p:cNvSpPr>
                <a:spLocks noChangeAspect="1"/>
              </p:cNvSpPr>
              <p:nvPr/>
            </p:nvSpPr>
            <p:spPr bwMode="auto">
              <a:xfrm>
                <a:off x="1676" y="2246"/>
                <a:ext cx="3" cy="3"/>
              </a:xfrm>
              <a:custGeom>
                <a:avLst/>
                <a:gdLst>
                  <a:gd name="T0" fmla="*/ 2 w 3"/>
                  <a:gd name="T1" fmla="*/ 3 h 2"/>
                  <a:gd name="T2" fmla="*/ 0 w 3"/>
                  <a:gd name="T3" fmla="*/ 2 h 2"/>
                  <a:gd name="T4" fmla="*/ 1 w 3"/>
                  <a:gd name="T5" fmla="*/ 0 h 2"/>
                  <a:gd name="T6" fmla="*/ 3 w 3"/>
                  <a:gd name="T7" fmla="*/ 2 h 2"/>
                  <a:gd name="T8" fmla="*/ 2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0" y="2"/>
                      <a:pt x="0" y="1"/>
                    </a:cubicBezTo>
                    <a:cubicBezTo>
                      <a:pt x="0" y="1"/>
                      <a:pt x="1" y="0"/>
                      <a:pt x="1" y="0"/>
                    </a:cubicBezTo>
                    <a:cubicBezTo>
                      <a:pt x="2" y="0"/>
                      <a:pt x="3" y="0"/>
                      <a:pt x="3" y="1"/>
                    </a:cubicBezTo>
                    <a:cubicBezTo>
                      <a:pt x="3"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49" name="Freeform 3352"/>
              <p:cNvSpPr>
                <a:spLocks noChangeAspect="1"/>
              </p:cNvSpPr>
              <p:nvPr/>
            </p:nvSpPr>
            <p:spPr bwMode="auto">
              <a:xfrm>
                <a:off x="1562" y="2353"/>
                <a:ext cx="3" cy="2"/>
              </a:xfrm>
              <a:custGeom>
                <a:avLst/>
                <a:gdLst>
                  <a:gd name="T0" fmla="*/ 2 w 3"/>
                  <a:gd name="T1" fmla="*/ 2 h 2"/>
                  <a:gd name="T2" fmla="*/ 0 w 3"/>
                  <a:gd name="T3" fmla="*/ 2 h 2"/>
                  <a:gd name="T4" fmla="*/ 1 w 3"/>
                  <a:gd name="T5" fmla="*/ 0 h 2"/>
                  <a:gd name="T6" fmla="*/ 3 w 3"/>
                  <a:gd name="T7" fmla="*/ 1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0" y="2"/>
                    </a:cubicBezTo>
                    <a:cubicBezTo>
                      <a:pt x="0" y="1"/>
                      <a:pt x="1" y="1"/>
                      <a:pt x="1" y="0"/>
                    </a:cubicBezTo>
                    <a:cubicBezTo>
                      <a:pt x="2" y="0"/>
                      <a:pt x="2" y="0"/>
                      <a:pt x="3"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0" name="Freeform 3353"/>
              <p:cNvSpPr>
                <a:spLocks noChangeAspect="1"/>
              </p:cNvSpPr>
              <p:nvPr/>
            </p:nvSpPr>
            <p:spPr bwMode="auto">
              <a:xfrm>
                <a:off x="1760" y="2265"/>
                <a:ext cx="3" cy="3"/>
              </a:xfrm>
              <a:custGeom>
                <a:avLst/>
                <a:gdLst>
                  <a:gd name="T0" fmla="*/ 2 w 3"/>
                  <a:gd name="T1" fmla="*/ 3 h 2"/>
                  <a:gd name="T2" fmla="*/ 1 w 3"/>
                  <a:gd name="T3" fmla="*/ 3 h 2"/>
                  <a:gd name="T4" fmla="*/ 1 w 3"/>
                  <a:gd name="T5" fmla="*/ 2 h 2"/>
                  <a:gd name="T6" fmla="*/ 2 w 3"/>
                  <a:gd name="T7" fmla="*/ 0 h 2"/>
                  <a:gd name="T8" fmla="*/ 2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2" y="2"/>
                      <a:pt x="1" y="2"/>
                      <a:pt x="1" y="2"/>
                    </a:cubicBezTo>
                    <a:cubicBezTo>
                      <a:pt x="0" y="2"/>
                      <a:pt x="1" y="1"/>
                      <a:pt x="1" y="1"/>
                    </a:cubicBezTo>
                    <a:cubicBezTo>
                      <a:pt x="1" y="0"/>
                      <a:pt x="2" y="0"/>
                      <a:pt x="2" y="0"/>
                    </a:cubicBezTo>
                    <a:cubicBezTo>
                      <a:pt x="3"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1" name="Freeform 3354"/>
              <p:cNvSpPr>
                <a:spLocks noChangeAspect="1"/>
              </p:cNvSpPr>
              <p:nvPr/>
            </p:nvSpPr>
            <p:spPr bwMode="auto">
              <a:xfrm>
                <a:off x="1748" y="2243"/>
                <a:ext cx="2" cy="3"/>
              </a:xfrm>
              <a:custGeom>
                <a:avLst/>
                <a:gdLst>
                  <a:gd name="T0" fmla="*/ 2 w 2"/>
                  <a:gd name="T1" fmla="*/ 2 h 3"/>
                  <a:gd name="T2" fmla="*/ 1 w 2"/>
                  <a:gd name="T3" fmla="*/ 3 h 3"/>
                  <a:gd name="T4" fmla="*/ 0 w 2"/>
                  <a:gd name="T5" fmla="*/ 1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1"/>
                    </a:cubicBezTo>
                    <a:cubicBezTo>
                      <a:pt x="0" y="1"/>
                      <a:pt x="1"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2" name="Freeform 3355"/>
              <p:cNvSpPr>
                <a:spLocks noChangeAspect="1"/>
              </p:cNvSpPr>
              <p:nvPr/>
            </p:nvSpPr>
            <p:spPr bwMode="auto">
              <a:xfrm>
                <a:off x="1781" y="2261"/>
                <a:ext cx="4" cy="2"/>
              </a:xfrm>
              <a:custGeom>
                <a:avLst/>
                <a:gdLst>
                  <a:gd name="T0" fmla="*/ 3 w 3"/>
                  <a:gd name="T1" fmla="*/ 1 h 2"/>
                  <a:gd name="T2" fmla="*/ 3 w 3"/>
                  <a:gd name="T3" fmla="*/ 1 h 2"/>
                  <a:gd name="T4" fmla="*/ 1 w 3"/>
                  <a:gd name="T5" fmla="*/ 2 h 2"/>
                  <a:gd name="T6" fmla="*/ 0 w 3"/>
                  <a:gd name="T7" fmla="*/ 1 h 2"/>
                  <a:gd name="T8" fmla="*/ 3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1"/>
                      <a:pt x="2" y="1"/>
                    </a:cubicBezTo>
                    <a:cubicBezTo>
                      <a:pt x="2" y="2"/>
                      <a:pt x="2" y="2"/>
                      <a:pt x="1" y="2"/>
                    </a:cubicBezTo>
                    <a:cubicBezTo>
                      <a:pt x="1" y="2"/>
                      <a:pt x="0" y="2"/>
                      <a:pt x="0" y="1"/>
                    </a:cubicBezTo>
                    <a:cubicBezTo>
                      <a:pt x="0" y="0"/>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3" name="Freeform 3356"/>
              <p:cNvSpPr>
                <a:spLocks noChangeAspect="1"/>
              </p:cNvSpPr>
              <p:nvPr/>
            </p:nvSpPr>
            <p:spPr bwMode="auto">
              <a:xfrm>
                <a:off x="1772" y="2261"/>
                <a:ext cx="2" cy="1"/>
              </a:xfrm>
              <a:custGeom>
                <a:avLst/>
                <a:gdLst>
                  <a:gd name="T0" fmla="*/ 1 w 2"/>
                  <a:gd name="T1" fmla="*/ 0 h 1"/>
                  <a:gd name="T2" fmla="*/ 2 w 2"/>
                  <a:gd name="T3" fmla="*/ 0 h 1"/>
                  <a:gd name="T4" fmla="*/ 1 w 2"/>
                  <a:gd name="T5" fmla="*/ 1 h 1"/>
                  <a:gd name="T6" fmla="*/ 0 w 2"/>
                  <a:gd name="T7" fmla="*/ 1 h 1"/>
                  <a:gd name="T8" fmla="*/ 1 w 2"/>
                  <a:gd name="T9" fmla="*/ 0 h 1"/>
                  <a:gd name="T10" fmla="*/ 0 60000 65536"/>
                  <a:gd name="T11" fmla="*/ 0 60000 65536"/>
                  <a:gd name="T12" fmla="*/ 0 60000 65536"/>
                  <a:gd name="T13" fmla="*/ 0 60000 65536"/>
                  <a:gd name="T14" fmla="*/ 0 60000 65536"/>
                  <a:gd name="T15" fmla="*/ 0 w 2"/>
                  <a:gd name="T16" fmla="*/ 0 h 1"/>
                  <a:gd name="T17" fmla="*/ 2 w 2"/>
                  <a:gd name="T18" fmla="*/ 1 h 1"/>
                </a:gdLst>
                <a:ahLst/>
                <a:cxnLst>
                  <a:cxn ang="T10">
                    <a:pos x="T0" y="T1"/>
                  </a:cxn>
                  <a:cxn ang="T11">
                    <a:pos x="T2" y="T3"/>
                  </a:cxn>
                  <a:cxn ang="T12">
                    <a:pos x="T4" y="T5"/>
                  </a:cxn>
                  <a:cxn ang="T13">
                    <a:pos x="T6" y="T7"/>
                  </a:cxn>
                  <a:cxn ang="T14">
                    <a:pos x="T8" y="T9"/>
                  </a:cxn>
                </a:cxnLst>
                <a:rect l="T15" t="T16" r="T17" b="T18"/>
                <a:pathLst>
                  <a:path w="2" h="1">
                    <a:moveTo>
                      <a:pt x="1" y="0"/>
                    </a:moveTo>
                    <a:cubicBezTo>
                      <a:pt x="1" y="0"/>
                      <a:pt x="2" y="0"/>
                      <a:pt x="2" y="0"/>
                    </a:cubicBezTo>
                    <a:cubicBezTo>
                      <a:pt x="2" y="1"/>
                      <a:pt x="2" y="1"/>
                      <a:pt x="1" y="1"/>
                    </a:cubicBezTo>
                    <a:cubicBezTo>
                      <a:pt x="1" y="1"/>
                      <a:pt x="0" y="1"/>
                      <a:pt x="0" y="1"/>
                    </a:cubicBezTo>
                    <a:cubicBezTo>
                      <a:pt x="0" y="0"/>
                      <a:pt x="0"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4" name="Oval 3357"/>
              <p:cNvSpPr>
                <a:spLocks noChangeAspect="1" noChangeArrowheads="1"/>
              </p:cNvSpPr>
              <p:nvPr/>
            </p:nvSpPr>
            <p:spPr bwMode="auto">
              <a:xfrm>
                <a:off x="1880" y="2331"/>
                <a:ext cx="2" cy="2"/>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5" name="Freeform 3358"/>
              <p:cNvSpPr>
                <a:spLocks noChangeAspect="1"/>
              </p:cNvSpPr>
              <p:nvPr/>
            </p:nvSpPr>
            <p:spPr bwMode="auto">
              <a:xfrm>
                <a:off x="1905" y="2325"/>
                <a:ext cx="4" cy="4"/>
              </a:xfrm>
              <a:custGeom>
                <a:avLst/>
                <a:gdLst>
                  <a:gd name="T0" fmla="*/ 1 w 3"/>
                  <a:gd name="T1" fmla="*/ 4 h 3"/>
                  <a:gd name="T2" fmla="*/ 0 w 3"/>
                  <a:gd name="T3" fmla="*/ 4 h 3"/>
                  <a:gd name="T4" fmla="*/ 1 w 3"/>
                  <a:gd name="T5" fmla="*/ 1 h 3"/>
                  <a:gd name="T6" fmla="*/ 3 w 3"/>
                  <a:gd name="T7" fmla="*/ 1 h 3"/>
                  <a:gd name="T8" fmla="*/ 1 w 3"/>
                  <a:gd name="T9" fmla="*/ 4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3"/>
                    </a:moveTo>
                    <a:cubicBezTo>
                      <a:pt x="1" y="3"/>
                      <a:pt x="1" y="3"/>
                      <a:pt x="0" y="3"/>
                    </a:cubicBezTo>
                    <a:cubicBezTo>
                      <a:pt x="0" y="2"/>
                      <a:pt x="0" y="1"/>
                      <a:pt x="1" y="1"/>
                    </a:cubicBezTo>
                    <a:cubicBezTo>
                      <a:pt x="1" y="1"/>
                      <a:pt x="2" y="0"/>
                      <a:pt x="2" y="1"/>
                    </a:cubicBezTo>
                    <a:cubicBezTo>
                      <a:pt x="3" y="2"/>
                      <a:pt x="2"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6" name="Freeform 3359"/>
              <p:cNvSpPr>
                <a:spLocks noChangeAspect="1"/>
              </p:cNvSpPr>
              <p:nvPr/>
            </p:nvSpPr>
            <p:spPr bwMode="auto">
              <a:xfrm>
                <a:off x="1925" y="2345"/>
                <a:ext cx="3" cy="2"/>
              </a:xfrm>
              <a:custGeom>
                <a:avLst/>
                <a:gdLst>
                  <a:gd name="T0" fmla="*/ 2 w 2"/>
                  <a:gd name="T1" fmla="*/ 1 h 2"/>
                  <a:gd name="T2" fmla="*/ 0 w 2"/>
                  <a:gd name="T3" fmla="*/ 1 h 2"/>
                  <a:gd name="T4" fmla="*/ 2 w 2"/>
                  <a:gd name="T5" fmla="*/ 0 h 2"/>
                  <a:gd name="T6" fmla="*/ 3 w 2"/>
                  <a:gd name="T7" fmla="*/ 1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1"/>
                    </a:moveTo>
                    <a:cubicBezTo>
                      <a:pt x="1" y="2"/>
                      <a:pt x="0" y="1"/>
                      <a:pt x="0" y="1"/>
                    </a:cubicBezTo>
                    <a:cubicBezTo>
                      <a:pt x="0" y="0"/>
                      <a:pt x="0" y="0"/>
                      <a:pt x="1" y="0"/>
                    </a:cubicBezTo>
                    <a:cubicBezTo>
                      <a:pt x="1" y="0"/>
                      <a:pt x="2" y="0"/>
                      <a:pt x="2" y="1"/>
                    </a:cubicBezTo>
                    <a:cubicBezTo>
                      <a:pt x="2" y="1"/>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7" name="Freeform 3360"/>
              <p:cNvSpPr>
                <a:spLocks noChangeAspect="1"/>
              </p:cNvSpPr>
              <p:nvPr/>
            </p:nvSpPr>
            <p:spPr bwMode="auto">
              <a:xfrm>
                <a:off x="1925" y="2334"/>
                <a:ext cx="3" cy="2"/>
              </a:xfrm>
              <a:custGeom>
                <a:avLst/>
                <a:gdLst>
                  <a:gd name="T0" fmla="*/ 3 w 2"/>
                  <a:gd name="T1" fmla="*/ 1 h 2"/>
                  <a:gd name="T2" fmla="*/ 3 w 2"/>
                  <a:gd name="T3" fmla="*/ 2 h 2"/>
                  <a:gd name="T4" fmla="*/ 2 w 2"/>
                  <a:gd name="T5" fmla="*/ 1 h 2"/>
                  <a:gd name="T6" fmla="*/ 2 w 2"/>
                  <a:gd name="T7" fmla="*/ 0 h 2"/>
                  <a:gd name="T8" fmla="*/ 3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2" y="2"/>
                    </a:cubicBezTo>
                    <a:cubicBezTo>
                      <a:pt x="1" y="2"/>
                      <a:pt x="1" y="2"/>
                      <a:pt x="1"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8" name="Freeform 3361"/>
              <p:cNvSpPr>
                <a:spLocks noChangeAspect="1"/>
              </p:cNvSpPr>
              <p:nvPr/>
            </p:nvSpPr>
            <p:spPr bwMode="auto">
              <a:xfrm>
                <a:off x="1882" y="2437"/>
                <a:ext cx="3" cy="2"/>
              </a:xfrm>
              <a:custGeom>
                <a:avLst/>
                <a:gdLst>
                  <a:gd name="T0" fmla="*/ 3 w 2"/>
                  <a:gd name="T1" fmla="*/ 1 h 2"/>
                  <a:gd name="T2" fmla="*/ 2 w 2"/>
                  <a:gd name="T3" fmla="*/ 2 h 2"/>
                  <a:gd name="T4" fmla="*/ 0 w 2"/>
                  <a:gd name="T5" fmla="*/ 1 h 2"/>
                  <a:gd name="T6" fmla="*/ 2 w 2"/>
                  <a:gd name="T7" fmla="*/ 0 h 2"/>
                  <a:gd name="T8" fmla="*/ 3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59" name="Freeform 3362"/>
              <p:cNvSpPr>
                <a:spLocks noChangeAspect="1"/>
              </p:cNvSpPr>
              <p:nvPr/>
            </p:nvSpPr>
            <p:spPr bwMode="auto">
              <a:xfrm>
                <a:off x="1928" y="2425"/>
                <a:ext cx="1" cy="4"/>
              </a:xfrm>
              <a:custGeom>
                <a:avLst/>
                <a:gdLst>
                  <a:gd name="T0" fmla="*/ 1 w 1"/>
                  <a:gd name="T1" fmla="*/ 3 h 3"/>
                  <a:gd name="T2" fmla="*/ 1 w 1"/>
                  <a:gd name="T3" fmla="*/ 4 h 3"/>
                  <a:gd name="T4" fmla="*/ 0 w 1"/>
                  <a:gd name="T5" fmla="*/ 1 h 3"/>
                  <a:gd name="T6" fmla="*/ 1 w 1"/>
                  <a:gd name="T7" fmla="*/ 0 h 3"/>
                  <a:gd name="T8" fmla="*/ 1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1" y="3"/>
                    </a:cubicBezTo>
                    <a:cubicBezTo>
                      <a:pt x="0" y="3"/>
                      <a:pt x="0" y="2"/>
                      <a:pt x="0" y="1"/>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0" name="Freeform 3363"/>
              <p:cNvSpPr>
                <a:spLocks noChangeAspect="1"/>
              </p:cNvSpPr>
              <p:nvPr/>
            </p:nvSpPr>
            <p:spPr bwMode="auto">
              <a:xfrm>
                <a:off x="1933" y="2411"/>
                <a:ext cx="1" cy="3"/>
              </a:xfrm>
              <a:custGeom>
                <a:avLst/>
                <a:gdLst>
                  <a:gd name="T0" fmla="*/ 1 w 1"/>
                  <a:gd name="T1" fmla="*/ 2 h 3"/>
                  <a:gd name="T2" fmla="*/ 0 w 1"/>
                  <a:gd name="T3" fmla="*/ 3 h 3"/>
                  <a:gd name="T4" fmla="*/ 0 w 1"/>
                  <a:gd name="T5" fmla="*/ 2 h 3"/>
                  <a:gd name="T6" fmla="*/ 1 w 1"/>
                  <a:gd name="T7" fmla="*/ 1 h 3"/>
                  <a:gd name="T8" fmla="*/ 1 w 1"/>
                  <a:gd name="T9" fmla="*/ 2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3"/>
                      <a:pt x="1" y="3"/>
                      <a:pt x="0" y="3"/>
                    </a:cubicBezTo>
                    <a:cubicBezTo>
                      <a:pt x="0" y="3"/>
                      <a:pt x="0" y="2"/>
                      <a:pt x="0" y="2"/>
                    </a:cubicBezTo>
                    <a:cubicBezTo>
                      <a:pt x="0" y="1"/>
                      <a:pt x="0" y="0"/>
                      <a:pt x="1" y="1"/>
                    </a:cubicBezTo>
                    <a:cubicBezTo>
                      <a:pt x="1" y="1"/>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1" name="Freeform 3364"/>
              <p:cNvSpPr>
                <a:spLocks noChangeAspect="1"/>
              </p:cNvSpPr>
              <p:nvPr/>
            </p:nvSpPr>
            <p:spPr bwMode="auto">
              <a:xfrm>
                <a:off x="1925" y="2431"/>
                <a:ext cx="3" cy="4"/>
              </a:xfrm>
              <a:custGeom>
                <a:avLst/>
                <a:gdLst>
                  <a:gd name="T0" fmla="*/ 2 w 2"/>
                  <a:gd name="T1" fmla="*/ 3 h 3"/>
                  <a:gd name="T2" fmla="*/ 2 w 2"/>
                  <a:gd name="T3" fmla="*/ 4 h 3"/>
                  <a:gd name="T4" fmla="*/ 0 w 2"/>
                  <a:gd name="T5" fmla="*/ 1 h 3"/>
                  <a:gd name="T6" fmla="*/ 2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2"/>
                      <a:pt x="0" y="2"/>
                      <a:pt x="0" y="1"/>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2" name="Freeform 3365"/>
              <p:cNvSpPr>
                <a:spLocks noChangeAspect="1"/>
              </p:cNvSpPr>
              <p:nvPr/>
            </p:nvSpPr>
            <p:spPr bwMode="auto">
              <a:xfrm>
                <a:off x="1939" y="2445"/>
                <a:ext cx="3" cy="4"/>
              </a:xfrm>
              <a:custGeom>
                <a:avLst/>
                <a:gdLst>
                  <a:gd name="T0" fmla="*/ 2 w 3"/>
                  <a:gd name="T1" fmla="*/ 3 h 3"/>
                  <a:gd name="T2" fmla="*/ 0 w 3"/>
                  <a:gd name="T3" fmla="*/ 3 h 3"/>
                  <a:gd name="T4" fmla="*/ 1 w 3"/>
                  <a:gd name="T5" fmla="*/ 1 h 3"/>
                  <a:gd name="T6" fmla="*/ 2 w 3"/>
                  <a:gd name="T7" fmla="*/ 1 h 3"/>
                  <a:gd name="T8" fmla="*/ 2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2"/>
                      <a:pt x="1" y="3"/>
                      <a:pt x="0" y="2"/>
                    </a:cubicBezTo>
                    <a:cubicBezTo>
                      <a:pt x="0" y="2"/>
                      <a:pt x="0" y="1"/>
                      <a:pt x="1" y="1"/>
                    </a:cubicBezTo>
                    <a:cubicBezTo>
                      <a:pt x="1" y="1"/>
                      <a:pt x="2" y="0"/>
                      <a:pt x="2"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3" name="Freeform 3366"/>
              <p:cNvSpPr>
                <a:spLocks noChangeAspect="1"/>
              </p:cNvSpPr>
              <p:nvPr/>
            </p:nvSpPr>
            <p:spPr bwMode="auto">
              <a:xfrm>
                <a:off x="2097" y="2629"/>
                <a:ext cx="4" cy="4"/>
              </a:xfrm>
              <a:custGeom>
                <a:avLst/>
                <a:gdLst>
                  <a:gd name="T0" fmla="*/ 3 w 3"/>
                  <a:gd name="T1" fmla="*/ 3 h 3"/>
                  <a:gd name="T2" fmla="*/ 1 w 3"/>
                  <a:gd name="T3" fmla="*/ 3 h 3"/>
                  <a:gd name="T4" fmla="*/ 1 w 3"/>
                  <a:gd name="T5" fmla="*/ 1 h 3"/>
                  <a:gd name="T6" fmla="*/ 3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1" y="3"/>
                      <a:pt x="1" y="2"/>
                    </a:cubicBezTo>
                    <a:cubicBezTo>
                      <a:pt x="0" y="2"/>
                      <a:pt x="0" y="1"/>
                      <a:pt x="1" y="1"/>
                    </a:cubicBezTo>
                    <a:cubicBezTo>
                      <a:pt x="1" y="0"/>
                      <a:pt x="1" y="0"/>
                      <a:pt x="2" y="0"/>
                    </a:cubicBezTo>
                    <a:cubicBezTo>
                      <a:pt x="3"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4" name="Freeform 3367"/>
              <p:cNvSpPr>
                <a:spLocks noChangeAspect="1"/>
              </p:cNvSpPr>
              <p:nvPr/>
            </p:nvSpPr>
            <p:spPr bwMode="auto">
              <a:xfrm>
                <a:off x="1467" y="2646"/>
                <a:ext cx="2" cy="3"/>
              </a:xfrm>
              <a:custGeom>
                <a:avLst/>
                <a:gdLst>
                  <a:gd name="T0" fmla="*/ 1 w 2"/>
                  <a:gd name="T1" fmla="*/ 2 h 3"/>
                  <a:gd name="T2" fmla="*/ 0 w 2"/>
                  <a:gd name="T3" fmla="*/ 2 h 3"/>
                  <a:gd name="T4" fmla="*/ 0 w 2"/>
                  <a:gd name="T5" fmla="*/ 1 h 3"/>
                  <a:gd name="T6" fmla="*/ 1 w 2"/>
                  <a:gd name="T7" fmla="*/ 0 h 3"/>
                  <a:gd name="T8" fmla="*/ 1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0" y="2"/>
                    </a:cubicBezTo>
                    <a:cubicBezTo>
                      <a:pt x="0" y="2"/>
                      <a:pt x="0" y="1"/>
                      <a:pt x="0" y="1"/>
                    </a:cubicBezTo>
                    <a:cubicBezTo>
                      <a:pt x="0" y="0"/>
                      <a:pt x="1" y="0"/>
                      <a:pt x="1" y="0"/>
                    </a:cubicBezTo>
                    <a:cubicBezTo>
                      <a:pt x="2" y="1"/>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5" name="Freeform 3368"/>
              <p:cNvSpPr>
                <a:spLocks noChangeAspect="1"/>
              </p:cNvSpPr>
              <p:nvPr/>
            </p:nvSpPr>
            <p:spPr bwMode="auto">
              <a:xfrm>
                <a:off x="1480" y="2642"/>
                <a:ext cx="3" cy="4"/>
              </a:xfrm>
              <a:custGeom>
                <a:avLst/>
                <a:gdLst>
                  <a:gd name="T0" fmla="*/ 3 w 2"/>
                  <a:gd name="T1" fmla="*/ 1 h 3"/>
                  <a:gd name="T2" fmla="*/ 3 w 2"/>
                  <a:gd name="T3" fmla="*/ 4 h 3"/>
                  <a:gd name="T4" fmla="*/ 2 w 2"/>
                  <a:gd name="T5" fmla="*/ 3 h 3"/>
                  <a:gd name="T6" fmla="*/ 0 w 2"/>
                  <a:gd name="T7" fmla="*/ 1 h 3"/>
                  <a:gd name="T8" fmla="*/ 3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2" y="3"/>
                    </a:cubicBezTo>
                    <a:cubicBezTo>
                      <a:pt x="1" y="3"/>
                      <a:pt x="1" y="3"/>
                      <a:pt x="1" y="2"/>
                    </a:cubicBezTo>
                    <a:cubicBezTo>
                      <a:pt x="0" y="2"/>
                      <a:pt x="0" y="1"/>
                      <a:pt x="0" y="1"/>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6" name="Freeform 3369"/>
              <p:cNvSpPr>
                <a:spLocks noChangeAspect="1"/>
              </p:cNvSpPr>
              <p:nvPr/>
            </p:nvSpPr>
            <p:spPr bwMode="auto">
              <a:xfrm>
                <a:off x="1640" y="2689"/>
                <a:ext cx="2" cy="2"/>
              </a:xfrm>
              <a:custGeom>
                <a:avLst/>
                <a:gdLst>
                  <a:gd name="T0" fmla="*/ 1 w 2"/>
                  <a:gd name="T1" fmla="*/ 2 h 2"/>
                  <a:gd name="T2" fmla="*/ 0 w 2"/>
                  <a:gd name="T3" fmla="*/ 2 h 2"/>
                  <a:gd name="T4" fmla="*/ 1 w 2"/>
                  <a:gd name="T5" fmla="*/ 0 h 2"/>
                  <a:gd name="T6" fmla="*/ 2 w 2"/>
                  <a:gd name="T7" fmla="*/ 1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2"/>
                    </a:cubicBezTo>
                    <a:cubicBezTo>
                      <a:pt x="0" y="1"/>
                      <a:pt x="0" y="0"/>
                      <a:pt x="1" y="0"/>
                    </a:cubicBezTo>
                    <a:cubicBezTo>
                      <a:pt x="1" y="0"/>
                      <a:pt x="2" y="0"/>
                      <a:pt x="2" y="1"/>
                    </a:cubicBezTo>
                    <a:cubicBezTo>
                      <a:pt x="2"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7" name="Freeform 3370"/>
              <p:cNvSpPr>
                <a:spLocks noChangeAspect="1"/>
              </p:cNvSpPr>
              <p:nvPr/>
            </p:nvSpPr>
            <p:spPr bwMode="auto">
              <a:xfrm>
                <a:off x="1643" y="2687"/>
                <a:ext cx="4" cy="2"/>
              </a:xfrm>
              <a:custGeom>
                <a:avLst/>
                <a:gdLst>
                  <a:gd name="T0" fmla="*/ 1 w 3"/>
                  <a:gd name="T1" fmla="*/ 2 h 2"/>
                  <a:gd name="T2" fmla="*/ 0 w 3"/>
                  <a:gd name="T3" fmla="*/ 1 h 2"/>
                  <a:gd name="T4" fmla="*/ 1 w 3"/>
                  <a:gd name="T5" fmla="*/ 0 h 2"/>
                  <a:gd name="T6" fmla="*/ 3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0" y="2"/>
                      <a:pt x="0" y="2"/>
                      <a:pt x="0" y="1"/>
                    </a:cubicBezTo>
                    <a:cubicBezTo>
                      <a:pt x="0" y="0"/>
                      <a:pt x="1" y="0"/>
                      <a:pt x="1" y="0"/>
                    </a:cubicBezTo>
                    <a:cubicBezTo>
                      <a:pt x="2" y="0"/>
                      <a:pt x="3" y="0"/>
                      <a:pt x="2" y="1"/>
                    </a:cubicBezTo>
                    <a:cubicBezTo>
                      <a:pt x="2" y="2"/>
                      <a:pt x="1"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8" name="Freeform 3371"/>
              <p:cNvSpPr>
                <a:spLocks noChangeAspect="1"/>
              </p:cNvSpPr>
              <p:nvPr/>
            </p:nvSpPr>
            <p:spPr bwMode="auto">
              <a:xfrm>
                <a:off x="1797" y="3478"/>
                <a:ext cx="2" cy="2"/>
              </a:xfrm>
              <a:custGeom>
                <a:avLst/>
                <a:gdLst>
                  <a:gd name="T0" fmla="*/ 2 w 2"/>
                  <a:gd name="T1" fmla="*/ 1 h 2"/>
                  <a:gd name="T2" fmla="*/ 1 w 2"/>
                  <a:gd name="T3" fmla="*/ 2 h 2"/>
                  <a:gd name="T4" fmla="*/ 0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1" y="2"/>
                      <a:pt x="1" y="2"/>
                    </a:cubicBezTo>
                    <a:cubicBezTo>
                      <a:pt x="0" y="2"/>
                      <a:pt x="0" y="2"/>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69" name="Freeform 3372"/>
              <p:cNvSpPr>
                <a:spLocks noChangeAspect="1"/>
              </p:cNvSpPr>
              <p:nvPr/>
            </p:nvSpPr>
            <p:spPr bwMode="auto">
              <a:xfrm>
                <a:off x="1798" y="3407"/>
                <a:ext cx="3" cy="3"/>
              </a:xfrm>
              <a:custGeom>
                <a:avLst/>
                <a:gdLst>
                  <a:gd name="T0" fmla="*/ 3 w 2"/>
                  <a:gd name="T1" fmla="*/ 2 h 3"/>
                  <a:gd name="T2" fmla="*/ 2 w 2"/>
                  <a:gd name="T3" fmla="*/ 3 h 3"/>
                  <a:gd name="T4" fmla="*/ 0 w 2"/>
                  <a:gd name="T5" fmla="*/ 2 h 3"/>
                  <a:gd name="T6" fmla="*/ 2 w 2"/>
                  <a:gd name="T7" fmla="*/ 0 h 3"/>
                  <a:gd name="T8" fmla="*/ 3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0" name="Freeform 3373"/>
              <p:cNvSpPr>
                <a:spLocks noChangeAspect="1"/>
              </p:cNvSpPr>
              <p:nvPr/>
            </p:nvSpPr>
            <p:spPr bwMode="auto">
              <a:xfrm>
                <a:off x="1784" y="3449"/>
                <a:ext cx="2" cy="2"/>
              </a:xfrm>
              <a:custGeom>
                <a:avLst/>
                <a:gdLst>
                  <a:gd name="T0" fmla="*/ 1 w 2"/>
                  <a:gd name="T1" fmla="*/ 2 h 2"/>
                  <a:gd name="T2" fmla="*/ 0 w 2"/>
                  <a:gd name="T3" fmla="*/ 2 h 2"/>
                  <a:gd name="T4" fmla="*/ 0 w 2"/>
                  <a:gd name="T5" fmla="*/ 1 h 2"/>
                  <a:gd name="T6" fmla="*/ 2 w 2"/>
                  <a:gd name="T7" fmla="*/ 0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2"/>
                    </a:cubicBezTo>
                    <a:cubicBezTo>
                      <a:pt x="0" y="1"/>
                      <a:pt x="0" y="1"/>
                      <a:pt x="0" y="1"/>
                    </a:cubicBezTo>
                    <a:cubicBezTo>
                      <a:pt x="1" y="0"/>
                      <a:pt x="2" y="0"/>
                      <a:pt x="2" y="0"/>
                    </a:cubicBezTo>
                    <a:cubicBezTo>
                      <a:pt x="2" y="1"/>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1" name="Freeform 3374"/>
              <p:cNvSpPr>
                <a:spLocks noChangeAspect="1"/>
              </p:cNvSpPr>
              <p:nvPr/>
            </p:nvSpPr>
            <p:spPr bwMode="auto">
              <a:xfrm>
                <a:off x="1789" y="3460"/>
                <a:ext cx="3" cy="2"/>
              </a:xfrm>
              <a:custGeom>
                <a:avLst/>
                <a:gdLst>
                  <a:gd name="T0" fmla="*/ 2 w 3"/>
                  <a:gd name="T1" fmla="*/ 2 h 2"/>
                  <a:gd name="T2" fmla="*/ 0 w 3"/>
                  <a:gd name="T3" fmla="*/ 1 h 2"/>
                  <a:gd name="T4" fmla="*/ 1 w 3"/>
                  <a:gd name="T5" fmla="*/ 0 h 2"/>
                  <a:gd name="T6" fmla="*/ 3 w 3"/>
                  <a:gd name="T7" fmla="*/ 1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0" y="1"/>
                    </a:cubicBezTo>
                    <a:cubicBezTo>
                      <a:pt x="0" y="1"/>
                      <a:pt x="1" y="0"/>
                      <a:pt x="1" y="0"/>
                    </a:cubicBezTo>
                    <a:cubicBezTo>
                      <a:pt x="2" y="0"/>
                      <a:pt x="3" y="0"/>
                      <a:pt x="3" y="1"/>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2" name="Freeform 3375"/>
              <p:cNvSpPr>
                <a:spLocks noChangeAspect="1"/>
              </p:cNvSpPr>
              <p:nvPr/>
            </p:nvSpPr>
            <p:spPr bwMode="auto">
              <a:xfrm>
                <a:off x="1786" y="3464"/>
                <a:ext cx="4" cy="3"/>
              </a:xfrm>
              <a:custGeom>
                <a:avLst/>
                <a:gdLst>
                  <a:gd name="T0" fmla="*/ 1 w 3"/>
                  <a:gd name="T1" fmla="*/ 3 h 2"/>
                  <a:gd name="T2" fmla="*/ 0 w 3"/>
                  <a:gd name="T3" fmla="*/ 3 h 2"/>
                  <a:gd name="T4" fmla="*/ 1 w 3"/>
                  <a:gd name="T5" fmla="*/ 2 h 2"/>
                  <a:gd name="T6" fmla="*/ 3 w 3"/>
                  <a:gd name="T7" fmla="*/ 0 h 2"/>
                  <a:gd name="T8" fmla="*/ 1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2"/>
                    </a:cubicBezTo>
                    <a:cubicBezTo>
                      <a:pt x="0" y="1"/>
                      <a:pt x="0" y="1"/>
                      <a:pt x="1" y="1"/>
                    </a:cubicBezTo>
                    <a:cubicBezTo>
                      <a:pt x="1" y="0"/>
                      <a:pt x="2" y="0"/>
                      <a:pt x="2" y="0"/>
                    </a:cubicBezTo>
                    <a:cubicBezTo>
                      <a:pt x="3"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3" name="Freeform 3376"/>
              <p:cNvSpPr>
                <a:spLocks noChangeAspect="1"/>
              </p:cNvSpPr>
              <p:nvPr/>
            </p:nvSpPr>
            <p:spPr bwMode="auto">
              <a:xfrm>
                <a:off x="1796" y="3454"/>
                <a:ext cx="2" cy="3"/>
              </a:xfrm>
              <a:custGeom>
                <a:avLst/>
                <a:gdLst>
                  <a:gd name="T0" fmla="*/ 1 w 2"/>
                  <a:gd name="T1" fmla="*/ 2 h 3"/>
                  <a:gd name="T2" fmla="*/ 1 w 2"/>
                  <a:gd name="T3" fmla="*/ 3 h 3"/>
                  <a:gd name="T4" fmla="*/ 0 w 2"/>
                  <a:gd name="T5" fmla="*/ 2 h 3"/>
                  <a:gd name="T6" fmla="*/ 1 w 2"/>
                  <a:gd name="T7" fmla="*/ 0 h 3"/>
                  <a:gd name="T8" fmla="*/ 1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4" name="Oval 3377"/>
              <p:cNvSpPr>
                <a:spLocks noChangeAspect="1" noChangeArrowheads="1"/>
              </p:cNvSpPr>
              <p:nvPr/>
            </p:nvSpPr>
            <p:spPr bwMode="auto">
              <a:xfrm>
                <a:off x="1795" y="3457"/>
                <a:ext cx="1"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5" name="Freeform 3378"/>
              <p:cNvSpPr>
                <a:spLocks noChangeAspect="1"/>
              </p:cNvSpPr>
              <p:nvPr/>
            </p:nvSpPr>
            <p:spPr bwMode="auto">
              <a:xfrm>
                <a:off x="1795" y="3440"/>
                <a:ext cx="2" cy="4"/>
              </a:xfrm>
              <a:custGeom>
                <a:avLst/>
                <a:gdLst>
                  <a:gd name="T0" fmla="*/ 2 w 2"/>
                  <a:gd name="T1" fmla="*/ 3 h 3"/>
                  <a:gd name="T2" fmla="*/ 2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2" y="3"/>
                    </a:cubicBezTo>
                    <a:cubicBezTo>
                      <a:pt x="1" y="3"/>
                      <a:pt x="1" y="3"/>
                      <a:pt x="0" y="2"/>
                    </a:cubicBezTo>
                    <a:cubicBezTo>
                      <a:pt x="0" y="2"/>
                      <a:pt x="0" y="1"/>
                      <a:pt x="1" y="1"/>
                    </a:cubicBezTo>
                    <a:cubicBezTo>
                      <a:pt x="1"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6" name="Freeform 3379"/>
              <p:cNvSpPr>
                <a:spLocks noChangeAspect="1"/>
              </p:cNvSpPr>
              <p:nvPr/>
            </p:nvSpPr>
            <p:spPr bwMode="auto">
              <a:xfrm>
                <a:off x="1793" y="3470"/>
                <a:ext cx="3" cy="3"/>
              </a:xfrm>
              <a:custGeom>
                <a:avLst/>
                <a:gdLst>
                  <a:gd name="T0" fmla="*/ 2 w 2"/>
                  <a:gd name="T1" fmla="*/ 0 h 2"/>
                  <a:gd name="T2" fmla="*/ 3 w 2"/>
                  <a:gd name="T3" fmla="*/ 2 h 2"/>
                  <a:gd name="T4" fmla="*/ 2 w 2"/>
                  <a:gd name="T5" fmla="*/ 2 h 2"/>
                  <a:gd name="T6" fmla="*/ 0 w 2"/>
                  <a:gd name="T7" fmla="*/ 0 h 2"/>
                  <a:gd name="T8" fmla="*/ 2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0"/>
                    </a:moveTo>
                    <a:cubicBezTo>
                      <a:pt x="2" y="0"/>
                      <a:pt x="2" y="1"/>
                      <a:pt x="2" y="1"/>
                    </a:cubicBezTo>
                    <a:cubicBezTo>
                      <a:pt x="2" y="2"/>
                      <a:pt x="1" y="2"/>
                      <a:pt x="1" y="1"/>
                    </a:cubicBezTo>
                    <a:cubicBezTo>
                      <a:pt x="0" y="1"/>
                      <a:pt x="0" y="1"/>
                      <a:pt x="0" y="0"/>
                    </a:cubicBezTo>
                    <a:cubicBezTo>
                      <a:pt x="0" y="0"/>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7" name="Freeform 3380"/>
              <p:cNvSpPr>
                <a:spLocks noChangeAspect="1"/>
              </p:cNvSpPr>
              <p:nvPr/>
            </p:nvSpPr>
            <p:spPr bwMode="auto">
              <a:xfrm>
                <a:off x="1792" y="3467"/>
                <a:ext cx="4" cy="2"/>
              </a:xfrm>
              <a:custGeom>
                <a:avLst/>
                <a:gdLst>
                  <a:gd name="T0" fmla="*/ 3 w 3"/>
                  <a:gd name="T1" fmla="*/ 0 h 2"/>
                  <a:gd name="T2" fmla="*/ 3 w 3"/>
                  <a:gd name="T3" fmla="*/ 1 h 2"/>
                  <a:gd name="T4" fmla="*/ 1 w 3"/>
                  <a:gd name="T5" fmla="*/ 1 h 2"/>
                  <a:gd name="T6" fmla="*/ 0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2" y="1"/>
                    </a:cubicBezTo>
                    <a:cubicBezTo>
                      <a:pt x="2" y="2"/>
                      <a:pt x="2" y="2"/>
                      <a:pt x="1" y="1"/>
                    </a:cubicBezTo>
                    <a:cubicBezTo>
                      <a:pt x="1" y="1"/>
                      <a:pt x="0" y="1"/>
                      <a:pt x="0" y="0"/>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8" name="Freeform 3381"/>
              <p:cNvSpPr>
                <a:spLocks noChangeAspect="1"/>
              </p:cNvSpPr>
              <p:nvPr/>
            </p:nvSpPr>
            <p:spPr bwMode="auto">
              <a:xfrm>
                <a:off x="1792" y="3463"/>
                <a:ext cx="4" cy="3"/>
              </a:xfrm>
              <a:custGeom>
                <a:avLst/>
                <a:gdLst>
                  <a:gd name="T0" fmla="*/ 3 w 3"/>
                  <a:gd name="T1" fmla="*/ 0 h 2"/>
                  <a:gd name="T2" fmla="*/ 4 w 3"/>
                  <a:gd name="T3" fmla="*/ 2 h 2"/>
                  <a:gd name="T4" fmla="*/ 3 w 3"/>
                  <a:gd name="T5" fmla="*/ 3 h 2"/>
                  <a:gd name="T6" fmla="*/ 0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3" y="0"/>
                      <a:pt x="3" y="1"/>
                      <a:pt x="3" y="1"/>
                    </a:cubicBezTo>
                    <a:cubicBezTo>
                      <a:pt x="3" y="2"/>
                      <a:pt x="2" y="2"/>
                      <a:pt x="2" y="2"/>
                    </a:cubicBezTo>
                    <a:cubicBezTo>
                      <a:pt x="1" y="1"/>
                      <a:pt x="0" y="1"/>
                      <a:pt x="0" y="0"/>
                    </a:cubicBezTo>
                    <a:cubicBezTo>
                      <a:pt x="1" y="0"/>
                      <a:pt x="2"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79" name="Oval 3382"/>
              <p:cNvSpPr>
                <a:spLocks noChangeAspect="1" noChangeArrowheads="1"/>
              </p:cNvSpPr>
              <p:nvPr/>
            </p:nvSpPr>
            <p:spPr bwMode="auto">
              <a:xfrm>
                <a:off x="1775" y="3457"/>
                <a:ext cx="2" cy="3"/>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0" name="Freeform 3383"/>
              <p:cNvSpPr>
                <a:spLocks noChangeAspect="1"/>
              </p:cNvSpPr>
              <p:nvPr/>
            </p:nvSpPr>
            <p:spPr bwMode="auto">
              <a:xfrm>
                <a:off x="1775" y="3433"/>
                <a:ext cx="4" cy="4"/>
              </a:xfrm>
              <a:custGeom>
                <a:avLst/>
                <a:gdLst>
                  <a:gd name="T0" fmla="*/ 3 w 3"/>
                  <a:gd name="T1" fmla="*/ 3 h 3"/>
                  <a:gd name="T2" fmla="*/ 0 w 3"/>
                  <a:gd name="T3" fmla="*/ 3 h 3"/>
                  <a:gd name="T4" fmla="*/ 1 w 3"/>
                  <a:gd name="T5" fmla="*/ 1 h 3"/>
                  <a:gd name="T6" fmla="*/ 3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1" y="3"/>
                      <a:pt x="1" y="3"/>
                      <a:pt x="0" y="2"/>
                    </a:cubicBezTo>
                    <a:cubicBezTo>
                      <a:pt x="0" y="2"/>
                      <a:pt x="1" y="1"/>
                      <a:pt x="1" y="1"/>
                    </a:cubicBezTo>
                    <a:cubicBezTo>
                      <a:pt x="1" y="1"/>
                      <a:pt x="2" y="0"/>
                      <a:pt x="2" y="1"/>
                    </a:cubicBezTo>
                    <a:cubicBezTo>
                      <a:pt x="3" y="2"/>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1" name="Freeform 3384"/>
              <p:cNvSpPr>
                <a:spLocks noChangeAspect="1"/>
              </p:cNvSpPr>
              <p:nvPr/>
            </p:nvSpPr>
            <p:spPr bwMode="auto">
              <a:xfrm>
                <a:off x="1805" y="3518"/>
                <a:ext cx="4" cy="4"/>
              </a:xfrm>
              <a:custGeom>
                <a:avLst/>
                <a:gdLst>
                  <a:gd name="T0" fmla="*/ 4 w 3"/>
                  <a:gd name="T1" fmla="*/ 3 h 3"/>
                  <a:gd name="T2" fmla="*/ 1 w 3"/>
                  <a:gd name="T3" fmla="*/ 4 h 3"/>
                  <a:gd name="T4" fmla="*/ 0 w 3"/>
                  <a:gd name="T5" fmla="*/ 3 h 3"/>
                  <a:gd name="T6" fmla="*/ 1 w 3"/>
                  <a:gd name="T7" fmla="*/ 0 h 3"/>
                  <a:gd name="T8" fmla="*/ 4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3" y="2"/>
                    </a:moveTo>
                    <a:cubicBezTo>
                      <a:pt x="3" y="2"/>
                      <a:pt x="2" y="3"/>
                      <a:pt x="1" y="3"/>
                    </a:cubicBezTo>
                    <a:cubicBezTo>
                      <a:pt x="0" y="3"/>
                      <a:pt x="0" y="2"/>
                      <a:pt x="0" y="2"/>
                    </a:cubicBezTo>
                    <a:cubicBezTo>
                      <a:pt x="0" y="1"/>
                      <a:pt x="0" y="0"/>
                      <a:pt x="1" y="0"/>
                    </a:cubicBezTo>
                    <a:cubicBezTo>
                      <a:pt x="3" y="0"/>
                      <a:pt x="3" y="1"/>
                      <a:pt x="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2" name="Freeform 3385"/>
              <p:cNvSpPr>
                <a:spLocks noChangeAspect="1"/>
              </p:cNvSpPr>
              <p:nvPr/>
            </p:nvSpPr>
            <p:spPr bwMode="auto">
              <a:xfrm>
                <a:off x="1781" y="3539"/>
                <a:ext cx="3" cy="2"/>
              </a:xfrm>
              <a:custGeom>
                <a:avLst/>
                <a:gdLst>
                  <a:gd name="T0" fmla="*/ 3 w 2"/>
                  <a:gd name="T1" fmla="*/ 1 h 2"/>
                  <a:gd name="T2" fmla="*/ 2 w 2"/>
                  <a:gd name="T3" fmla="*/ 2 h 2"/>
                  <a:gd name="T4" fmla="*/ 0 w 2"/>
                  <a:gd name="T5" fmla="*/ 2 h 2"/>
                  <a:gd name="T6" fmla="*/ 0 w 2"/>
                  <a:gd name="T7" fmla="*/ 0 h 2"/>
                  <a:gd name="T8" fmla="*/ 3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1" y="2"/>
                    </a:cubicBezTo>
                    <a:cubicBezTo>
                      <a:pt x="1" y="2"/>
                      <a:pt x="0" y="2"/>
                      <a:pt x="0" y="2"/>
                    </a:cubicBezTo>
                    <a:cubicBezTo>
                      <a:pt x="0" y="1"/>
                      <a:pt x="0" y="0"/>
                      <a:pt x="0" y="0"/>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3" name="Freeform 3386"/>
              <p:cNvSpPr>
                <a:spLocks noChangeAspect="1"/>
              </p:cNvSpPr>
              <p:nvPr/>
            </p:nvSpPr>
            <p:spPr bwMode="auto">
              <a:xfrm>
                <a:off x="1780" y="3543"/>
                <a:ext cx="3" cy="3"/>
              </a:xfrm>
              <a:custGeom>
                <a:avLst/>
                <a:gdLst>
                  <a:gd name="T0" fmla="*/ 2 w 2"/>
                  <a:gd name="T1" fmla="*/ 2 h 3"/>
                  <a:gd name="T2" fmla="*/ 2 w 2"/>
                  <a:gd name="T3" fmla="*/ 3 h 3"/>
                  <a:gd name="T4" fmla="*/ 0 w 2"/>
                  <a:gd name="T5" fmla="*/ 2 h 3"/>
                  <a:gd name="T6" fmla="*/ 2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1"/>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4" name="Freeform 3387"/>
              <p:cNvSpPr>
                <a:spLocks noChangeAspect="1"/>
              </p:cNvSpPr>
              <p:nvPr/>
            </p:nvSpPr>
            <p:spPr bwMode="auto">
              <a:xfrm>
                <a:off x="1784" y="3537"/>
                <a:ext cx="2" cy="3"/>
              </a:xfrm>
              <a:custGeom>
                <a:avLst/>
                <a:gdLst>
                  <a:gd name="T0" fmla="*/ 2 w 2"/>
                  <a:gd name="T1" fmla="*/ 2 h 3"/>
                  <a:gd name="T2" fmla="*/ 1 w 2"/>
                  <a:gd name="T3" fmla="*/ 3 h 3"/>
                  <a:gd name="T4" fmla="*/ 0 w 2"/>
                  <a:gd name="T5" fmla="*/ 2 h 3"/>
                  <a:gd name="T6" fmla="*/ 1 w 2"/>
                  <a:gd name="T7" fmla="*/ 1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3"/>
                      <a:pt x="1" y="3"/>
                      <a:pt x="1" y="3"/>
                    </a:cubicBezTo>
                    <a:cubicBezTo>
                      <a:pt x="0" y="3"/>
                      <a:pt x="0" y="2"/>
                      <a:pt x="0" y="2"/>
                    </a:cubicBezTo>
                    <a:cubicBezTo>
                      <a:pt x="0" y="1"/>
                      <a:pt x="0"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5" name="Freeform 3388"/>
              <p:cNvSpPr>
                <a:spLocks noChangeAspect="1"/>
              </p:cNvSpPr>
              <p:nvPr/>
            </p:nvSpPr>
            <p:spPr bwMode="auto">
              <a:xfrm>
                <a:off x="1785" y="3533"/>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1" y="2"/>
                      <a:pt x="1"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6" name="Freeform 3389"/>
              <p:cNvSpPr>
                <a:spLocks noChangeAspect="1"/>
              </p:cNvSpPr>
              <p:nvPr/>
            </p:nvSpPr>
            <p:spPr bwMode="auto">
              <a:xfrm>
                <a:off x="1786" y="3541"/>
                <a:ext cx="3" cy="4"/>
              </a:xfrm>
              <a:custGeom>
                <a:avLst/>
                <a:gdLst>
                  <a:gd name="T0" fmla="*/ 3 w 2"/>
                  <a:gd name="T1" fmla="*/ 3 h 3"/>
                  <a:gd name="T2" fmla="*/ 2 w 2"/>
                  <a:gd name="T3" fmla="*/ 4 h 3"/>
                  <a:gd name="T4" fmla="*/ 0 w 2"/>
                  <a:gd name="T5" fmla="*/ 3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7" name="Oval 3390"/>
              <p:cNvSpPr>
                <a:spLocks noChangeAspect="1" noChangeArrowheads="1"/>
              </p:cNvSpPr>
              <p:nvPr/>
            </p:nvSpPr>
            <p:spPr bwMode="auto">
              <a:xfrm>
                <a:off x="1785" y="3523"/>
                <a:ext cx="1" cy="4"/>
              </a:xfrm>
              <a:prstGeom prst="ellipse">
                <a:avLst/>
              </a:pr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8" name="Freeform 3391"/>
              <p:cNvSpPr>
                <a:spLocks noChangeAspect="1"/>
              </p:cNvSpPr>
              <p:nvPr/>
            </p:nvSpPr>
            <p:spPr bwMode="auto">
              <a:xfrm>
                <a:off x="1781" y="3514"/>
                <a:ext cx="4" cy="2"/>
              </a:xfrm>
              <a:custGeom>
                <a:avLst/>
                <a:gdLst>
                  <a:gd name="T0" fmla="*/ 1 w 3"/>
                  <a:gd name="T1" fmla="*/ 1 h 2"/>
                  <a:gd name="T2" fmla="*/ 0 w 3"/>
                  <a:gd name="T3" fmla="*/ 1 h 2"/>
                  <a:gd name="T4" fmla="*/ 1 w 3"/>
                  <a:gd name="T5" fmla="*/ 0 h 2"/>
                  <a:gd name="T6" fmla="*/ 4 w 3"/>
                  <a:gd name="T7" fmla="*/ 0 h 2"/>
                  <a:gd name="T8" fmla="*/ 1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1"/>
                    </a:moveTo>
                    <a:cubicBezTo>
                      <a:pt x="1" y="2"/>
                      <a:pt x="0" y="2"/>
                      <a:pt x="0" y="1"/>
                    </a:cubicBezTo>
                    <a:cubicBezTo>
                      <a:pt x="0" y="1"/>
                      <a:pt x="1" y="0"/>
                      <a:pt x="1" y="0"/>
                    </a:cubicBezTo>
                    <a:cubicBezTo>
                      <a:pt x="2" y="0"/>
                      <a:pt x="3" y="0"/>
                      <a:pt x="3" y="0"/>
                    </a:cubicBezTo>
                    <a:cubicBezTo>
                      <a:pt x="3" y="1"/>
                      <a:pt x="2"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89" name="Freeform 3392"/>
              <p:cNvSpPr>
                <a:spLocks noChangeAspect="1"/>
              </p:cNvSpPr>
              <p:nvPr/>
            </p:nvSpPr>
            <p:spPr bwMode="auto">
              <a:xfrm>
                <a:off x="1790" y="3500"/>
                <a:ext cx="2" cy="4"/>
              </a:xfrm>
              <a:custGeom>
                <a:avLst/>
                <a:gdLst>
                  <a:gd name="T0" fmla="*/ 1 w 2"/>
                  <a:gd name="T1" fmla="*/ 4 h 3"/>
                  <a:gd name="T2" fmla="*/ 0 w 2"/>
                  <a:gd name="T3" fmla="*/ 4 h 3"/>
                  <a:gd name="T4" fmla="*/ 0 w 2"/>
                  <a:gd name="T5" fmla="*/ 1 h 3"/>
                  <a:gd name="T6" fmla="*/ 2 w 2"/>
                  <a:gd name="T7" fmla="*/ 1 h 3"/>
                  <a:gd name="T8" fmla="*/ 1 w 2"/>
                  <a:gd name="T9" fmla="*/ 4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3"/>
                    </a:moveTo>
                    <a:cubicBezTo>
                      <a:pt x="1" y="3"/>
                      <a:pt x="1" y="3"/>
                      <a:pt x="0" y="3"/>
                    </a:cubicBezTo>
                    <a:cubicBezTo>
                      <a:pt x="0" y="2"/>
                      <a:pt x="0" y="2"/>
                      <a:pt x="0" y="1"/>
                    </a:cubicBezTo>
                    <a:cubicBezTo>
                      <a:pt x="1" y="1"/>
                      <a:pt x="1" y="0"/>
                      <a:pt x="2" y="1"/>
                    </a:cubicBezTo>
                    <a:cubicBezTo>
                      <a:pt x="2" y="1"/>
                      <a:pt x="2"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0" name="Freeform 3393"/>
              <p:cNvSpPr>
                <a:spLocks noChangeAspect="1"/>
              </p:cNvSpPr>
              <p:nvPr/>
            </p:nvSpPr>
            <p:spPr bwMode="auto">
              <a:xfrm>
                <a:off x="1787" y="3563"/>
                <a:ext cx="4" cy="2"/>
              </a:xfrm>
              <a:custGeom>
                <a:avLst/>
                <a:gdLst>
                  <a:gd name="T0" fmla="*/ 3 w 3"/>
                  <a:gd name="T1" fmla="*/ 1 h 2"/>
                  <a:gd name="T2" fmla="*/ 3 w 3"/>
                  <a:gd name="T3" fmla="*/ 2 h 2"/>
                  <a:gd name="T4" fmla="*/ 1 w 3"/>
                  <a:gd name="T5" fmla="*/ 2 h 2"/>
                  <a:gd name="T6" fmla="*/ 0 w 3"/>
                  <a:gd name="T7" fmla="*/ 0 h 2"/>
                  <a:gd name="T8" fmla="*/ 3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2" y="1"/>
                      <a:pt x="3" y="2"/>
                      <a:pt x="2" y="2"/>
                    </a:cubicBezTo>
                    <a:cubicBezTo>
                      <a:pt x="2" y="2"/>
                      <a:pt x="1" y="2"/>
                      <a:pt x="1" y="2"/>
                    </a:cubicBezTo>
                    <a:cubicBezTo>
                      <a:pt x="0" y="1"/>
                      <a:pt x="0" y="1"/>
                      <a:pt x="0"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1" name="Freeform 3394"/>
              <p:cNvSpPr>
                <a:spLocks noChangeAspect="1"/>
              </p:cNvSpPr>
              <p:nvPr/>
            </p:nvSpPr>
            <p:spPr bwMode="auto">
              <a:xfrm>
                <a:off x="1807" y="3589"/>
                <a:ext cx="2" cy="4"/>
              </a:xfrm>
              <a:custGeom>
                <a:avLst/>
                <a:gdLst>
                  <a:gd name="T0" fmla="*/ 2 w 2"/>
                  <a:gd name="T1" fmla="*/ 1 h 3"/>
                  <a:gd name="T2" fmla="*/ 1 w 2"/>
                  <a:gd name="T3" fmla="*/ 4 h 3"/>
                  <a:gd name="T4" fmla="*/ 0 w 2"/>
                  <a:gd name="T5" fmla="*/ 3 h 3"/>
                  <a:gd name="T6" fmla="*/ 0 w 2"/>
                  <a:gd name="T7" fmla="*/ 0 h 3"/>
                  <a:gd name="T8" fmla="*/ 2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1" y="3"/>
                    </a:cubicBezTo>
                    <a:cubicBezTo>
                      <a:pt x="1" y="3"/>
                      <a:pt x="0" y="2"/>
                      <a:pt x="0" y="2"/>
                    </a:cubicBezTo>
                    <a:cubicBezTo>
                      <a:pt x="0" y="1"/>
                      <a:pt x="0" y="0"/>
                      <a:pt x="0" y="0"/>
                    </a:cubicBezTo>
                    <a:cubicBezTo>
                      <a:pt x="1" y="0"/>
                      <a:pt x="1"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2" name="Freeform 3395"/>
              <p:cNvSpPr>
                <a:spLocks noChangeAspect="1"/>
              </p:cNvSpPr>
              <p:nvPr/>
            </p:nvSpPr>
            <p:spPr bwMode="auto">
              <a:xfrm>
                <a:off x="1796" y="3570"/>
                <a:ext cx="2" cy="4"/>
              </a:xfrm>
              <a:custGeom>
                <a:avLst/>
                <a:gdLst>
                  <a:gd name="T0" fmla="*/ 2 w 2"/>
                  <a:gd name="T1" fmla="*/ 3 h 3"/>
                  <a:gd name="T2" fmla="*/ 1 w 2"/>
                  <a:gd name="T3" fmla="*/ 3 h 3"/>
                  <a:gd name="T4" fmla="*/ 1 w 2"/>
                  <a:gd name="T5" fmla="*/ 1 h 3"/>
                  <a:gd name="T6" fmla="*/ 2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2"/>
                    </a:cubicBezTo>
                    <a:cubicBezTo>
                      <a:pt x="0" y="2"/>
                      <a:pt x="0" y="2"/>
                      <a:pt x="1" y="1"/>
                    </a:cubicBezTo>
                    <a:cubicBezTo>
                      <a:pt x="1" y="1"/>
                      <a:pt x="1" y="0"/>
                      <a:pt x="2"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3" name="Freeform 3396"/>
              <p:cNvSpPr>
                <a:spLocks noChangeAspect="1"/>
              </p:cNvSpPr>
              <p:nvPr/>
            </p:nvSpPr>
            <p:spPr bwMode="auto">
              <a:xfrm>
                <a:off x="1801" y="3609"/>
                <a:ext cx="3" cy="2"/>
              </a:xfrm>
              <a:custGeom>
                <a:avLst/>
                <a:gdLst>
                  <a:gd name="T0" fmla="*/ 1 w 3"/>
                  <a:gd name="T1" fmla="*/ 2 h 2"/>
                  <a:gd name="T2" fmla="*/ 0 w 3"/>
                  <a:gd name="T3" fmla="*/ 1 h 2"/>
                  <a:gd name="T4" fmla="*/ 1 w 3"/>
                  <a:gd name="T5" fmla="*/ 0 h 2"/>
                  <a:gd name="T6" fmla="*/ 3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1"/>
                      <a:pt x="0" y="1"/>
                    </a:cubicBezTo>
                    <a:cubicBezTo>
                      <a:pt x="0" y="0"/>
                      <a:pt x="1" y="0"/>
                      <a:pt x="1" y="0"/>
                    </a:cubicBezTo>
                    <a:cubicBezTo>
                      <a:pt x="2" y="0"/>
                      <a:pt x="3" y="0"/>
                      <a:pt x="3" y="1"/>
                    </a:cubicBezTo>
                    <a:cubicBezTo>
                      <a:pt x="3" y="2"/>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4" name="Freeform 3397"/>
              <p:cNvSpPr>
                <a:spLocks noChangeAspect="1"/>
              </p:cNvSpPr>
              <p:nvPr/>
            </p:nvSpPr>
            <p:spPr bwMode="auto">
              <a:xfrm>
                <a:off x="1919" y="3678"/>
                <a:ext cx="4" cy="4"/>
              </a:xfrm>
              <a:custGeom>
                <a:avLst/>
                <a:gdLst>
                  <a:gd name="T0" fmla="*/ 3 w 3"/>
                  <a:gd name="T1" fmla="*/ 3 h 3"/>
                  <a:gd name="T2" fmla="*/ 1 w 3"/>
                  <a:gd name="T3" fmla="*/ 3 h 3"/>
                  <a:gd name="T4" fmla="*/ 1 w 3"/>
                  <a:gd name="T5" fmla="*/ 1 h 3"/>
                  <a:gd name="T6" fmla="*/ 3 w 3"/>
                  <a:gd name="T7" fmla="*/ 0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2"/>
                      <a:pt x="1" y="3"/>
                      <a:pt x="1" y="2"/>
                    </a:cubicBezTo>
                    <a:cubicBezTo>
                      <a:pt x="0" y="2"/>
                      <a:pt x="1" y="1"/>
                      <a:pt x="1" y="1"/>
                    </a:cubicBezTo>
                    <a:cubicBezTo>
                      <a:pt x="1" y="1"/>
                      <a:pt x="2" y="0"/>
                      <a:pt x="2" y="0"/>
                    </a:cubicBezTo>
                    <a:cubicBezTo>
                      <a:pt x="3"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5" name="Freeform 3398"/>
              <p:cNvSpPr>
                <a:spLocks noChangeAspect="1"/>
              </p:cNvSpPr>
              <p:nvPr/>
            </p:nvSpPr>
            <p:spPr bwMode="auto">
              <a:xfrm>
                <a:off x="1912" y="3694"/>
                <a:ext cx="4" cy="2"/>
              </a:xfrm>
              <a:custGeom>
                <a:avLst/>
                <a:gdLst>
                  <a:gd name="T0" fmla="*/ 1 w 3"/>
                  <a:gd name="T1" fmla="*/ 2 h 2"/>
                  <a:gd name="T2" fmla="*/ 0 w 3"/>
                  <a:gd name="T3" fmla="*/ 2 h 2"/>
                  <a:gd name="T4" fmla="*/ 1 w 3"/>
                  <a:gd name="T5" fmla="*/ 0 h 2"/>
                  <a:gd name="T6" fmla="*/ 3 w 3"/>
                  <a:gd name="T7" fmla="*/ 0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2"/>
                    </a:cubicBezTo>
                    <a:cubicBezTo>
                      <a:pt x="0" y="1"/>
                      <a:pt x="0" y="0"/>
                      <a:pt x="1" y="0"/>
                    </a:cubicBezTo>
                    <a:cubicBezTo>
                      <a:pt x="1" y="0"/>
                      <a:pt x="2" y="0"/>
                      <a:pt x="2" y="0"/>
                    </a:cubicBezTo>
                    <a:cubicBezTo>
                      <a:pt x="3" y="1"/>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6" name="Freeform 3399"/>
              <p:cNvSpPr>
                <a:spLocks noChangeAspect="1"/>
              </p:cNvSpPr>
              <p:nvPr/>
            </p:nvSpPr>
            <p:spPr bwMode="auto">
              <a:xfrm>
                <a:off x="3476" y="975"/>
                <a:ext cx="1" cy="2"/>
              </a:xfrm>
              <a:custGeom>
                <a:avLst/>
                <a:gdLst>
                  <a:gd name="T0" fmla="*/ 1 w 1"/>
                  <a:gd name="T1" fmla="*/ 1 h 2"/>
                  <a:gd name="T2" fmla="*/ 0 w 1"/>
                  <a:gd name="T3" fmla="*/ 2 h 2"/>
                  <a:gd name="T4" fmla="*/ 0 w 1"/>
                  <a:gd name="T5" fmla="*/ 1 h 2"/>
                  <a:gd name="T6" fmla="*/ 0 w 1"/>
                  <a:gd name="T7" fmla="*/ 0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1"/>
                      <a:pt x="0" y="1"/>
                    </a:cubicBezTo>
                    <a:cubicBezTo>
                      <a:pt x="0" y="1"/>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7" name="Freeform 3400"/>
              <p:cNvSpPr>
                <a:spLocks noChangeAspect="1"/>
              </p:cNvSpPr>
              <p:nvPr/>
            </p:nvSpPr>
            <p:spPr bwMode="auto">
              <a:xfrm>
                <a:off x="3534" y="969"/>
                <a:ext cx="1" cy="4"/>
              </a:xfrm>
              <a:custGeom>
                <a:avLst/>
                <a:gdLst>
                  <a:gd name="T0" fmla="*/ 1 w 1"/>
                  <a:gd name="T1" fmla="*/ 3 h 3"/>
                  <a:gd name="T2" fmla="*/ 0 w 1"/>
                  <a:gd name="T3" fmla="*/ 3 h 3"/>
                  <a:gd name="T4" fmla="*/ 0 w 1"/>
                  <a:gd name="T5" fmla="*/ 1 h 3"/>
                  <a:gd name="T6" fmla="*/ 1 w 1"/>
                  <a:gd name="T7" fmla="*/ 0 h 3"/>
                  <a:gd name="T8" fmla="*/ 1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2"/>
                    </a:cubicBezTo>
                    <a:cubicBezTo>
                      <a:pt x="0" y="2"/>
                      <a:pt x="0" y="2"/>
                      <a:pt x="0" y="1"/>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8" name="Freeform 3401"/>
              <p:cNvSpPr>
                <a:spLocks noChangeAspect="1"/>
              </p:cNvSpPr>
              <p:nvPr/>
            </p:nvSpPr>
            <p:spPr bwMode="auto">
              <a:xfrm>
                <a:off x="3546" y="964"/>
                <a:ext cx="2" cy="4"/>
              </a:xfrm>
              <a:custGeom>
                <a:avLst/>
                <a:gdLst>
                  <a:gd name="T0" fmla="*/ 2 w 2"/>
                  <a:gd name="T1" fmla="*/ 3 h 3"/>
                  <a:gd name="T2" fmla="*/ 1 w 2"/>
                  <a:gd name="T3" fmla="*/ 4 h 3"/>
                  <a:gd name="T4" fmla="*/ 0 w 2"/>
                  <a:gd name="T5" fmla="*/ 3 h 3"/>
                  <a:gd name="T6" fmla="*/ 1 w 2"/>
                  <a:gd name="T7" fmla="*/ 0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899" name="Freeform 3402"/>
              <p:cNvSpPr>
                <a:spLocks noChangeAspect="1"/>
              </p:cNvSpPr>
              <p:nvPr/>
            </p:nvSpPr>
            <p:spPr bwMode="auto">
              <a:xfrm>
                <a:off x="3541" y="961"/>
                <a:ext cx="2" cy="2"/>
              </a:xfrm>
              <a:custGeom>
                <a:avLst/>
                <a:gdLst>
                  <a:gd name="T0" fmla="*/ 2 w 2"/>
                  <a:gd name="T1" fmla="*/ 1 h 2"/>
                  <a:gd name="T2" fmla="*/ 2 w 2"/>
                  <a:gd name="T3" fmla="*/ 2 h 2"/>
                  <a:gd name="T4" fmla="*/ 1 w 2"/>
                  <a:gd name="T5" fmla="*/ 1 h 2"/>
                  <a:gd name="T6" fmla="*/ 1 w 2"/>
                  <a:gd name="T7" fmla="*/ 0 h 2"/>
                  <a:gd name="T8" fmla="*/ 2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2" y="2"/>
                    </a:cubicBezTo>
                    <a:cubicBezTo>
                      <a:pt x="1" y="2"/>
                      <a:pt x="1" y="2"/>
                      <a:pt x="1" y="1"/>
                    </a:cubicBezTo>
                    <a:cubicBezTo>
                      <a:pt x="0" y="1"/>
                      <a:pt x="0" y="0"/>
                      <a:pt x="1"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0" name="Freeform 3403"/>
              <p:cNvSpPr>
                <a:spLocks noChangeAspect="1"/>
              </p:cNvSpPr>
              <p:nvPr/>
            </p:nvSpPr>
            <p:spPr bwMode="auto">
              <a:xfrm>
                <a:off x="3546" y="959"/>
                <a:ext cx="3" cy="3"/>
              </a:xfrm>
              <a:custGeom>
                <a:avLst/>
                <a:gdLst>
                  <a:gd name="T0" fmla="*/ 2 w 3"/>
                  <a:gd name="T1" fmla="*/ 2 h 2"/>
                  <a:gd name="T2" fmla="*/ 2 w 3"/>
                  <a:gd name="T3" fmla="*/ 3 h 2"/>
                  <a:gd name="T4" fmla="*/ 1 w 3"/>
                  <a:gd name="T5" fmla="*/ 3 h 2"/>
                  <a:gd name="T6" fmla="*/ 1 w 3"/>
                  <a:gd name="T7" fmla="*/ 0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3" y="1"/>
                      <a:pt x="3" y="2"/>
                      <a:pt x="2" y="2"/>
                    </a:cubicBezTo>
                    <a:cubicBezTo>
                      <a:pt x="2" y="2"/>
                      <a:pt x="1" y="2"/>
                      <a:pt x="1" y="2"/>
                    </a:cubicBezTo>
                    <a:cubicBezTo>
                      <a:pt x="1" y="1"/>
                      <a:pt x="0" y="0"/>
                      <a:pt x="1" y="0"/>
                    </a:cubicBezTo>
                    <a:cubicBezTo>
                      <a:pt x="2"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1" name="Freeform 3404"/>
              <p:cNvSpPr>
                <a:spLocks noChangeAspect="1"/>
              </p:cNvSpPr>
              <p:nvPr/>
            </p:nvSpPr>
            <p:spPr bwMode="auto">
              <a:xfrm>
                <a:off x="3612" y="940"/>
                <a:ext cx="3" cy="4"/>
              </a:xfrm>
              <a:custGeom>
                <a:avLst/>
                <a:gdLst>
                  <a:gd name="T0" fmla="*/ 2 w 3"/>
                  <a:gd name="T1" fmla="*/ 1 h 3"/>
                  <a:gd name="T2" fmla="*/ 2 w 3"/>
                  <a:gd name="T3" fmla="*/ 3 h 3"/>
                  <a:gd name="T4" fmla="*/ 1 w 3"/>
                  <a:gd name="T5" fmla="*/ 3 h 3"/>
                  <a:gd name="T6" fmla="*/ 1 w 3"/>
                  <a:gd name="T7" fmla="*/ 0 h 3"/>
                  <a:gd name="T8" fmla="*/ 2 w 3"/>
                  <a:gd name="T9" fmla="*/ 1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1"/>
                    </a:moveTo>
                    <a:cubicBezTo>
                      <a:pt x="3" y="2"/>
                      <a:pt x="3" y="2"/>
                      <a:pt x="2" y="2"/>
                    </a:cubicBezTo>
                    <a:cubicBezTo>
                      <a:pt x="2" y="3"/>
                      <a:pt x="1" y="2"/>
                      <a:pt x="1" y="2"/>
                    </a:cubicBezTo>
                    <a:cubicBezTo>
                      <a:pt x="1" y="1"/>
                      <a:pt x="0" y="1"/>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2" name="Freeform 3405"/>
              <p:cNvSpPr>
                <a:spLocks noChangeAspect="1"/>
              </p:cNvSpPr>
              <p:nvPr/>
            </p:nvSpPr>
            <p:spPr bwMode="auto">
              <a:xfrm>
                <a:off x="3629" y="933"/>
                <a:ext cx="3" cy="2"/>
              </a:xfrm>
              <a:custGeom>
                <a:avLst/>
                <a:gdLst>
                  <a:gd name="T0" fmla="*/ 2 w 3"/>
                  <a:gd name="T1" fmla="*/ 2 h 2"/>
                  <a:gd name="T2" fmla="*/ 1 w 3"/>
                  <a:gd name="T3" fmla="*/ 2 h 2"/>
                  <a:gd name="T4" fmla="*/ 1 w 3"/>
                  <a:gd name="T5" fmla="*/ 1 h 2"/>
                  <a:gd name="T6" fmla="*/ 2 w 3"/>
                  <a:gd name="T7" fmla="*/ 0 h 2"/>
                  <a:gd name="T8" fmla="*/ 2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1" y="2"/>
                    </a:cubicBezTo>
                    <a:cubicBezTo>
                      <a:pt x="0" y="1"/>
                      <a:pt x="0" y="1"/>
                      <a:pt x="1" y="1"/>
                    </a:cubicBezTo>
                    <a:cubicBezTo>
                      <a:pt x="1" y="0"/>
                      <a:pt x="2" y="0"/>
                      <a:pt x="2" y="0"/>
                    </a:cubicBezTo>
                    <a:cubicBezTo>
                      <a:pt x="3"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3" name="Freeform 3406"/>
              <p:cNvSpPr>
                <a:spLocks noChangeAspect="1"/>
              </p:cNvSpPr>
              <p:nvPr/>
            </p:nvSpPr>
            <p:spPr bwMode="auto">
              <a:xfrm>
                <a:off x="3539" y="964"/>
                <a:ext cx="2" cy="4"/>
              </a:xfrm>
              <a:custGeom>
                <a:avLst/>
                <a:gdLst>
                  <a:gd name="T0" fmla="*/ 2 w 2"/>
                  <a:gd name="T1" fmla="*/ 4 h 3"/>
                  <a:gd name="T2" fmla="*/ 1 w 2"/>
                  <a:gd name="T3" fmla="*/ 4 h 3"/>
                  <a:gd name="T4" fmla="*/ 1 w 2"/>
                  <a:gd name="T5" fmla="*/ 3 h 3"/>
                  <a:gd name="T6" fmla="*/ 2 w 2"/>
                  <a:gd name="T7" fmla="*/ 1 h 3"/>
                  <a:gd name="T8" fmla="*/ 2 w 2"/>
                  <a:gd name="T9" fmla="*/ 4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3"/>
                    </a:moveTo>
                    <a:cubicBezTo>
                      <a:pt x="1" y="3"/>
                      <a:pt x="1" y="3"/>
                      <a:pt x="1" y="3"/>
                    </a:cubicBezTo>
                    <a:cubicBezTo>
                      <a:pt x="0" y="3"/>
                      <a:pt x="0" y="2"/>
                      <a:pt x="1" y="2"/>
                    </a:cubicBezTo>
                    <a:cubicBezTo>
                      <a:pt x="1" y="1"/>
                      <a:pt x="1" y="0"/>
                      <a:pt x="2" y="1"/>
                    </a:cubicBezTo>
                    <a:cubicBezTo>
                      <a:pt x="2" y="1"/>
                      <a:pt x="2" y="2"/>
                      <a:pt x="2"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4" name="Freeform 3407"/>
              <p:cNvSpPr>
                <a:spLocks noChangeAspect="1"/>
              </p:cNvSpPr>
              <p:nvPr/>
            </p:nvSpPr>
            <p:spPr bwMode="auto">
              <a:xfrm>
                <a:off x="3595" y="981"/>
                <a:ext cx="4" cy="2"/>
              </a:xfrm>
              <a:custGeom>
                <a:avLst/>
                <a:gdLst>
                  <a:gd name="T0" fmla="*/ 3 w 3"/>
                  <a:gd name="T1" fmla="*/ 1 h 2"/>
                  <a:gd name="T2" fmla="*/ 4 w 3"/>
                  <a:gd name="T3" fmla="*/ 2 h 2"/>
                  <a:gd name="T4" fmla="*/ 1 w 3"/>
                  <a:gd name="T5" fmla="*/ 2 h 2"/>
                  <a:gd name="T6" fmla="*/ 1 w 3"/>
                  <a:gd name="T7" fmla="*/ 0 h 2"/>
                  <a:gd name="T8" fmla="*/ 3 w 3"/>
                  <a:gd name="T9" fmla="*/ 1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3" y="1"/>
                      <a:pt x="3" y="2"/>
                      <a:pt x="3" y="2"/>
                    </a:cubicBezTo>
                    <a:cubicBezTo>
                      <a:pt x="2" y="2"/>
                      <a:pt x="2" y="2"/>
                      <a:pt x="1" y="2"/>
                    </a:cubicBezTo>
                    <a:cubicBezTo>
                      <a:pt x="1" y="2"/>
                      <a:pt x="0" y="1"/>
                      <a:pt x="1" y="0"/>
                    </a:cubicBezTo>
                    <a:cubicBezTo>
                      <a:pt x="1"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5" name="Freeform 3408"/>
              <p:cNvSpPr>
                <a:spLocks noChangeAspect="1"/>
              </p:cNvSpPr>
              <p:nvPr/>
            </p:nvSpPr>
            <p:spPr bwMode="auto">
              <a:xfrm>
                <a:off x="3607" y="973"/>
                <a:ext cx="4" cy="2"/>
              </a:xfrm>
              <a:custGeom>
                <a:avLst/>
                <a:gdLst>
                  <a:gd name="T0" fmla="*/ 3 w 3"/>
                  <a:gd name="T1" fmla="*/ 0 h 2"/>
                  <a:gd name="T2" fmla="*/ 3 w 3"/>
                  <a:gd name="T3" fmla="*/ 2 h 2"/>
                  <a:gd name="T4" fmla="*/ 1 w 3"/>
                  <a:gd name="T5" fmla="*/ 2 h 2"/>
                  <a:gd name="T6" fmla="*/ 0 w 3"/>
                  <a:gd name="T7" fmla="*/ 0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1"/>
                      <a:pt x="3" y="1"/>
                      <a:pt x="2" y="2"/>
                    </a:cubicBezTo>
                    <a:cubicBezTo>
                      <a:pt x="2" y="2"/>
                      <a:pt x="1" y="2"/>
                      <a:pt x="1" y="2"/>
                    </a:cubicBezTo>
                    <a:cubicBezTo>
                      <a:pt x="1" y="1"/>
                      <a:pt x="0" y="1"/>
                      <a:pt x="0" y="0"/>
                    </a:cubicBezTo>
                    <a:cubicBezTo>
                      <a:pt x="1"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6" name="Freeform 3409"/>
              <p:cNvSpPr>
                <a:spLocks noChangeAspect="1"/>
              </p:cNvSpPr>
              <p:nvPr/>
            </p:nvSpPr>
            <p:spPr bwMode="auto">
              <a:xfrm>
                <a:off x="5085" y="1702"/>
                <a:ext cx="2" cy="3"/>
              </a:xfrm>
              <a:custGeom>
                <a:avLst/>
                <a:gdLst>
                  <a:gd name="T0" fmla="*/ 2 w 2"/>
                  <a:gd name="T1" fmla="*/ 2 h 2"/>
                  <a:gd name="T2" fmla="*/ 1 w 2"/>
                  <a:gd name="T3" fmla="*/ 3 h 2"/>
                  <a:gd name="T4" fmla="*/ 0 w 2"/>
                  <a:gd name="T5" fmla="*/ 2 h 2"/>
                  <a:gd name="T6" fmla="*/ 1 w 2"/>
                  <a:gd name="T7" fmla="*/ 0 h 2"/>
                  <a:gd name="T8" fmla="*/ 2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2"/>
                      <a:pt x="2" y="2"/>
                      <a:pt x="1" y="2"/>
                    </a:cubicBezTo>
                    <a:cubicBezTo>
                      <a:pt x="0" y="2"/>
                      <a:pt x="0" y="1"/>
                      <a:pt x="0" y="1"/>
                    </a:cubicBezTo>
                    <a:cubicBezTo>
                      <a:pt x="0" y="1"/>
                      <a:pt x="0" y="0"/>
                      <a:pt x="1" y="0"/>
                    </a:cubicBezTo>
                    <a:cubicBezTo>
                      <a:pt x="2"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7" name="Freeform 3410"/>
              <p:cNvSpPr>
                <a:spLocks noChangeAspect="1"/>
              </p:cNvSpPr>
              <p:nvPr/>
            </p:nvSpPr>
            <p:spPr bwMode="auto">
              <a:xfrm>
                <a:off x="5057" y="1766"/>
                <a:ext cx="1" cy="2"/>
              </a:xfrm>
              <a:custGeom>
                <a:avLst/>
                <a:gdLst>
                  <a:gd name="T0" fmla="*/ 1 w 1"/>
                  <a:gd name="T1" fmla="*/ 1 h 2"/>
                  <a:gd name="T2" fmla="*/ 0 w 1"/>
                  <a:gd name="T3" fmla="*/ 2 h 2"/>
                  <a:gd name="T4" fmla="*/ 0 w 1"/>
                  <a:gd name="T5" fmla="*/ 1 h 2"/>
                  <a:gd name="T6" fmla="*/ 0 w 1"/>
                  <a:gd name="T7" fmla="*/ 0 h 2"/>
                  <a:gd name="T8" fmla="*/ 1 w 1"/>
                  <a:gd name="T9" fmla="*/ 1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1"/>
                      <a:pt x="0" y="1"/>
                    </a:cubicBezTo>
                    <a:cubicBezTo>
                      <a:pt x="0" y="1"/>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8" name="Freeform 3411"/>
              <p:cNvSpPr>
                <a:spLocks noChangeAspect="1"/>
              </p:cNvSpPr>
              <p:nvPr/>
            </p:nvSpPr>
            <p:spPr bwMode="auto">
              <a:xfrm>
                <a:off x="5007" y="1248"/>
                <a:ext cx="2" cy="3"/>
              </a:xfrm>
              <a:custGeom>
                <a:avLst/>
                <a:gdLst>
                  <a:gd name="T0" fmla="*/ 1 w 2"/>
                  <a:gd name="T1" fmla="*/ 2 h 3"/>
                  <a:gd name="T2" fmla="*/ 1 w 2"/>
                  <a:gd name="T3" fmla="*/ 3 h 3"/>
                  <a:gd name="T4" fmla="*/ 0 w 2"/>
                  <a:gd name="T5" fmla="*/ 2 h 3"/>
                  <a:gd name="T6" fmla="*/ 1 w 2"/>
                  <a:gd name="T7" fmla="*/ 0 h 3"/>
                  <a:gd name="T8" fmla="*/ 1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2"/>
                    </a:moveTo>
                    <a:cubicBezTo>
                      <a:pt x="1" y="2"/>
                      <a:pt x="1" y="3"/>
                      <a:pt x="1" y="3"/>
                    </a:cubicBezTo>
                    <a:cubicBezTo>
                      <a:pt x="0" y="3"/>
                      <a:pt x="0" y="2"/>
                      <a:pt x="0" y="2"/>
                    </a:cubicBezTo>
                    <a:cubicBezTo>
                      <a:pt x="0" y="1"/>
                      <a:pt x="0" y="0"/>
                      <a:pt x="1" y="0"/>
                    </a:cubicBezTo>
                    <a:cubicBezTo>
                      <a:pt x="2"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09" name="Freeform 3412"/>
              <p:cNvSpPr>
                <a:spLocks noChangeAspect="1"/>
              </p:cNvSpPr>
              <p:nvPr/>
            </p:nvSpPr>
            <p:spPr bwMode="auto">
              <a:xfrm>
                <a:off x="4993" y="1240"/>
                <a:ext cx="2" cy="4"/>
              </a:xfrm>
              <a:custGeom>
                <a:avLst/>
                <a:gdLst>
                  <a:gd name="T0" fmla="*/ 2 w 1"/>
                  <a:gd name="T1" fmla="*/ 3 h 3"/>
                  <a:gd name="T2" fmla="*/ 0 w 1"/>
                  <a:gd name="T3" fmla="*/ 4 h 3"/>
                  <a:gd name="T4" fmla="*/ 0 w 1"/>
                  <a:gd name="T5" fmla="*/ 1 h 3"/>
                  <a:gd name="T6" fmla="*/ 2 w 1"/>
                  <a:gd name="T7" fmla="*/ 0 h 3"/>
                  <a:gd name="T8" fmla="*/ 2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0" y="3"/>
                    </a:cubicBezTo>
                    <a:cubicBezTo>
                      <a:pt x="0" y="2"/>
                      <a:pt x="0" y="2"/>
                      <a:pt x="0" y="1"/>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0" name="Freeform 3413"/>
              <p:cNvSpPr>
                <a:spLocks noChangeAspect="1"/>
              </p:cNvSpPr>
              <p:nvPr/>
            </p:nvSpPr>
            <p:spPr bwMode="auto">
              <a:xfrm>
                <a:off x="4991" y="1234"/>
                <a:ext cx="4" cy="4"/>
              </a:xfrm>
              <a:custGeom>
                <a:avLst/>
                <a:gdLst>
                  <a:gd name="T0" fmla="*/ 3 w 3"/>
                  <a:gd name="T1" fmla="*/ 3 h 3"/>
                  <a:gd name="T2" fmla="*/ 1 w 3"/>
                  <a:gd name="T3" fmla="*/ 4 h 3"/>
                  <a:gd name="T4" fmla="*/ 0 w 3"/>
                  <a:gd name="T5" fmla="*/ 3 h 3"/>
                  <a:gd name="T6" fmla="*/ 1 w 3"/>
                  <a:gd name="T7" fmla="*/ 1 h 3"/>
                  <a:gd name="T8" fmla="*/ 3 w 3"/>
                  <a:gd name="T9" fmla="*/ 3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2" y="3"/>
                      <a:pt x="2" y="3"/>
                      <a:pt x="1" y="3"/>
                    </a:cubicBezTo>
                    <a:cubicBezTo>
                      <a:pt x="0" y="3"/>
                      <a:pt x="0" y="2"/>
                      <a:pt x="0" y="2"/>
                    </a:cubicBezTo>
                    <a:cubicBezTo>
                      <a:pt x="0" y="1"/>
                      <a:pt x="0" y="0"/>
                      <a:pt x="1" y="1"/>
                    </a:cubicBezTo>
                    <a:cubicBezTo>
                      <a:pt x="3" y="1"/>
                      <a:pt x="3"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1" name="Freeform 3414"/>
              <p:cNvSpPr>
                <a:spLocks noChangeAspect="1"/>
              </p:cNvSpPr>
              <p:nvPr/>
            </p:nvSpPr>
            <p:spPr bwMode="auto">
              <a:xfrm>
                <a:off x="4741" y="1085"/>
                <a:ext cx="2" cy="4"/>
              </a:xfrm>
              <a:custGeom>
                <a:avLst/>
                <a:gdLst>
                  <a:gd name="T0" fmla="*/ 2 w 1"/>
                  <a:gd name="T1" fmla="*/ 3 h 3"/>
                  <a:gd name="T2" fmla="*/ 2 w 1"/>
                  <a:gd name="T3" fmla="*/ 4 h 3"/>
                  <a:gd name="T4" fmla="*/ 0 w 1"/>
                  <a:gd name="T5" fmla="*/ 1 h 3"/>
                  <a:gd name="T6" fmla="*/ 2 w 1"/>
                  <a:gd name="T7" fmla="*/ 0 h 3"/>
                  <a:gd name="T8" fmla="*/ 2 w 1"/>
                  <a:gd name="T9" fmla="*/ 3 h 3"/>
                  <a:gd name="T10" fmla="*/ 0 60000 65536"/>
                  <a:gd name="T11" fmla="*/ 0 60000 65536"/>
                  <a:gd name="T12" fmla="*/ 0 60000 65536"/>
                  <a:gd name="T13" fmla="*/ 0 60000 65536"/>
                  <a:gd name="T14" fmla="*/ 0 60000 65536"/>
                  <a:gd name="T15" fmla="*/ 0 w 1"/>
                  <a:gd name="T16" fmla="*/ 0 h 3"/>
                  <a:gd name="T17" fmla="*/ 1 w 1"/>
                  <a:gd name="T18" fmla="*/ 3 h 3"/>
                </a:gdLst>
                <a:ahLst/>
                <a:cxnLst>
                  <a:cxn ang="T10">
                    <a:pos x="T0" y="T1"/>
                  </a:cxn>
                  <a:cxn ang="T11">
                    <a:pos x="T2" y="T3"/>
                  </a:cxn>
                  <a:cxn ang="T12">
                    <a:pos x="T4" y="T5"/>
                  </a:cxn>
                  <a:cxn ang="T13">
                    <a:pos x="T6" y="T7"/>
                  </a:cxn>
                  <a:cxn ang="T14">
                    <a:pos x="T8" y="T9"/>
                  </a:cxn>
                </a:cxnLst>
                <a:rect l="T15" t="T16" r="T17" b="T18"/>
                <a:pathLst>
                  <a:path w="1" h="3">
                    <a:moveTo>
                      <a:pt x="1" y="2"/>
                    </a:moveTo>
                    <a:cubicBezTo>
                      <a:pt x="1" y="2"/>
                      <a:pt x="1" y="3"/>
                      <a:pt x="1" y="3"/>
                    </a:cubicBezTo>
                    <a:cubicBezTo>
                      <a:pt x="0" y="3"/>
                      <a:pt x="0" y="2"/>
                      <a:pt x="0" y="1"/>
                    </a:cubicBezTo>
                    <a:cubicBezTo>
                      <a:pt x="0" y="1"/>
                      <a:pt x="0" y="0"/>
                      <a:pt x="1" y="0"/>
                    </a:cubicBezTo>
                    <a:cubicBezTo>
                      <a:pt x="1" y="0"/>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2" name="Freeform 3415"/>
              <p:cNvSpPr>
                <a:spLocks noChangeAspect="1"/>
              </p:cNvSpPr>
              <p:nvPr/>
            </p:nvSpPr>
            <p:spPr bwMode="auto">
              <a:xfrm>
                <a:off x="4309" y="1083"/>
                <a:ext cx="3" cy="2"/>
              </a:xfrm>
              <a:custGeom>
                <a:avLst/>
                <a:gdLst>
                  <a:gd name="T0" fmla="*/ 3 w 2"/>
                  <a:gd name="T1" fmla="*/ 1 h 2"/>
                  <a:gd name="T2" fmla="*/ 3 w 2"/>
                  <a:gd name="T3" fmla="*/ 2 h 2"/>
                  <a:gd name="T4" fmla="*/ 2 w 2"/>
                  <a:gd name="T5" fmla="*/ 2 h 2"/>
                  <a:gd name="T6" fmla="*/ 0 w 2"/>
                  <a:gd name="T7" fmla="*/ 0 h 2"/>
                  <a:gd name="T8" fmla="*/ 3 w 2"/>
                  <a:gd name="T9" fmla="*/ 1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1"/>
                    </a:moveTo>
                    <a:cubicBezTo>
                      <a:pt x="2" y="1"/>
                      <a:pt x="2" y="2"/>
                      <a:pt x="2" y="2"/>
                    </a:cubicBezTo>
                    <a:cubicBezTo>
                      <a:pt x="2" y="2"/>
                      <a:pt x="1" y="2"/>
                      <a:pt x="1" y="2"/>
                    </a:cubicBezTo>
                    <a:cubicBezTo>
                      <a:pt x="0" y="1"/>
                      <a:pt x="0" y="0"/>
                      <a:pt x="0" y="0"/>
                    </a:cubicBezTo>
                    <a:cubicBezTo>
                      <a:pt x="1" y="0"/>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3" name="Freeform 3416"/>
              <p:cNvSpPr>
                <a:spLocks noChangeAspect="1"/>
              </p:cNvSpPr>
              <p:nvPr/>
            </p:nvSpPr>
            <p:spPr bwMode="auto">
              <a:xfrm>
                <a:off x="4014" y="993"/>
                <a:ext cx="2" cy="4"/>
              </a:xfrm>
              <a:custGeom>
                <a:avLst/>
                <a:gdLst>
                  <a:gd name="T0" fmla="*/ 2 w 2"/>
                  <a:gd name="T1" fmla="*/ 3 h 3"/>
                  <a:gd name="T2" fmla="*/ 1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0" y="1"/>
                      <a:pt x="1"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4" name="Freeform 3417"/>
              <p:cNvSpPr>
                <a:spLocks noChangeAspect="1"/>
              </p:cNvSpPr>
              <p:nvPr/>
            </p:nvSpPr>
            <p:spPr bwMode="auto">
              <a:xfrm>
                <a:off x="4007" y="986"/>
                <a:ext cx="3" cy="2"/>
              </a:xfrm>
              <a:custGeom>
                <a:avLst/>
                <a:gdLst>
                  <a:gd name="T0" fmla="*/ 2 w 3"/>
                  <a:gd name="T1" fmla="*/ 0 h 2"/>
                  <a:gd name="T2" fmla="*/ 2 w 3"/>
                  <a:gd name="T3" fmla="*/ 1 h 2"/>
                  <a:gd name="T4" fmla="*/ 1 w 3"/>
                  <a:gd name="T5" fmla="*/ 2 h 2"/>
                  <a:gd name="T6" fmla="*/ 0 w 3"/>
                  <a:gd name="T7" fmla="*/ 1 h 2"/>
                  <a:gd name="T8" fmla="*/ 2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2" y="1"/>
                    </a:cubicBezTo>
                    <a:cubicBezTo>
                      <a:pt x="2" y="2"/>
                      <a:pt x="2" y="2"/>
                      <a:pt x="1" y="2"/>
                    </a:cubicBezTo>
                    <a:cubicBezTo>
                      <a:pt x="1" y="2"/>
                      <a:pt x="0" y="1"/>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5" name="Freeform 3418"/>
              <p:cNvSpPr>
                <a:spLocks noChangeAspect="1"/>
              </p:cNvSpPr>
              <p:nvPr/>
            </p:nvSpPr>
            <p:spPr bwMode="auto">
              <a:xfrm>
                <a:off x="4022" y="994"/>
                <a:ext cx="4" cy="3"/>
              </a:xfrm>
              <a:custGeom>
                <a:avLst/>
                <a:gdLst>
                  <a:gd name="T0" fmla="*/ 3 w 3"/>
                  <a:gd name="T1" fmla="*/ 0 h 2"/>
                  <a:gd name="T2" fmla="*/ 4 w 3"/>
                  <a:gd name="T3" fmla="*/ 2 h 2"/>
                  <a:gd name="T4" fmla="*/ 3 w 3"/>
                  <a:gd name="T5" fmla="*/ 3 h 2"/>
                  <a:gd name="T6" fmla="*/ 0 w 3"/>
                  <a:gd name="T7" fmla="*/ 2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0"/>
                      <a:pt x="3" y="1"/>
                    </a:cubicBezTo>
                    <a:cubicBezTo>
                      <a:pt x="3" y="1"/>
                      <a:pt x="2" y="2"/>
                      <a:pt x="2" y="2"/>
                    </a:cubicBezTo>
                    <a:cubicBezTo>
                      <a:pt x="1" y="1"/>
                      <a:pt x="0" y="1"/>
                      <a:pt x="0" y="1"/>
                    </a:cubicBezTo>
                    <a:cubicBezTo>
                      <a:pt x="1"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6" name="Freeform 3419"/>
              <p:cNvSpPr>
                <a:spLocks noChangeAspect="1"/>
              </p:cNvSpPr>
              <p:nvPr/>
            </p:nvSpPr>
            <p:spPr bwMode="auto">
              <a:xfrm>
                <a:off x="4218" y="1048"/>
                <a:ext cx="2" cy="4"/>
              </a:xfrm>
              <a:custGeom>
                <a:avLst/>
                <a:gdLst>
                  <a:gd name="T0" fmla="*/ 1 w 2"/>
                  <a:gd name="T1" fmla="*/ 4 h 3"/>
                  <a:gd name="T2" fmla="*/ 0 w 2"/>
                  <a:gd name="T3" fmla="*/ 4 h 3"/>
                  <a:gd name="T4" fmla="*/ 0 w 2"/>
                  <a:gd name="T5" fmla="*/ 3 h 3"/>
                  <a:gd name="T6" fmla="*/ 2 w 2"/>
                  <a:gd name="T7" fmla="*/ 1 h 3"/>
                  <a:gd name="T8" fmla="*/ 1 w 2"/>
                  <a:gd name="T9" fmla="*/ 4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1" y="3"/>
                    </a:moveTo>
                    <a:cubicBezTo>
                      <a:pt x="1" y="3"/>
                      <a:pt x="0" y="3"/>
                      <a:pt x="0" y="3"/>
                    </a:cubicBezTo>
                    <a:cubicBezTo>
                      <a:pt x="0" y="2"/>
                      <a:pt x="0" y="2"/>
                      <a:pt x="0" y="2"/>
                    </a:cubicBezTo>
                    <a:cubicBezTo>
                      <a:pt x="0" y="1"/>
                      <a:pt x="1" y="0"/>
                      <a:pt x="2" y="1"/>
                    </a:cubicBezTo>
                    <a:cubicBezTo>
                      <a:pt x="2" y="1"/>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7" name="Freeform 3420"/>
              <p:cNvSpPr>
                <a:spLocks noChangeAspect="1"/>
              </p:cNvSpPr>
              <p:nvPr/>
            </p:nvSpPr>
            <p:spPr bwMode="auto">
              <a:xfrm>
                <a:off x="4026" y="1042"/>
                <a:ext cx="1" cy="3"/>
              </a:xfrm>
              <a:custGeom>
                <a:avLst/>
                <a:gdLst>
                  <a:gd name="T0" fmla="*/ 1 w 1"/>
                  <a:gd name="T1" fmla="*/ 2 h 2"/>
                  <a:gd name="T2" fmla="*/ 0 w 1"/>
                  <a:gd name="T3" fmla="*/ 3 h 2"/>
                  <a:gd name="T4" fmla="*/ 0 w 1"/>
                  <a:gd name="T5" fmla="*/ 2 h 2"/>
                  <a:gd name="T6" fmla="*/ 0 w 1"/>
                  <a:gd name="T7" fmla="*/ 0 h 2"/>
                  <a:gd name="T8" fmla="*/ 1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1" y="1"/>
                    </a:moveTo>
                    <a:cubicBezTo>
                      <a:pt x="1" y="2"/>
                      <a:pt x="1" y="2"/>
                      <a:pt x="0" y="2"/>
                    </a:cubicBezTo>
                    <a:cubicBezTo>
                      <a:pt x="0" y="2"/>
                      <a:pt x="0" y="1"/>
                      <a:pt x="0" y="1"/>
                    </a:cubicBezTo>
                    <a:cubicBezTo>
                      <a:pt x="0" y="1"/>
                      <a:pt x="0" y="0"/>
                      <a:pt x="0" y="0"/>
                    </a:cubicBezTo>
                    <a:cubicBezTo>
                      <a:pt x="1" y="0"/>
                      <a:pt x="1"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8" name="Freeform 3421"/>
              <p:cNvSpPr>
                <a:spLocks noChangeAspect="1"/>
              </p:cNvSpPr>
              <p:nvPr/>
            </p:nvSpPr>
            <p:spPr bwMode="auto">
              <a:xfrm>
                <a:off x="4098" y="1081"/>
                <a:ext cx="2" cy="3"/>
              </a:xfrm>
              <a:custGeom>
                <a:avLst/>
                <a:gdLst>
                  <a:gd name="T0" fmla="*/ 2 w 2"/>
                  <a:gd name="T1" fmla="*/ 2 h 3"/>
                  <a:gd name="T2" fmla="*/ 1 w 2"/>
                  <a:gd name="T3" fmla="*/ 3 h 3"/>
                  <a:gd name="T4" fmla="*/ 0 w 2"/>
                  <a:gd name="T5" fmla="*/ 2 h 3"/>
                  <a:gd name="T6" fmla="*/ 1 w 2"/>
                  <a:gd name="T7" fmla="*/ 0 h 3"/>
                  <a:gd name="T8" fmla="*/ 2 w 2"/>
                  <a:gd name="T9" fmla="*/ 2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19" name="Freeform 3422"/>
              <p:cNvSpPr>
                <a:spLocks noChangeAspect="1"/>
              </p:cNvSpPr>
              <p:nvPr/>
            </p:nvSpPr>
            <p:spPr bwMode="auto">
              <a:xfrm>
                <a:off x="4045" y="1031"/>
                <a:ext cx="4" cy="3"/>
              </a:xfrm>
              <a:custGeom>
                <a:avLst/>
                <a:gdLst>
                  <a:gd name="T0" fmla="*/ 3 w 3"/>
                  <a:gd name="T1" fmla="*/ 2 h 2"/>
                  <a:gd name="T2" fmla="*/ 3 w 3"/>
                  <a:gd name="T3" fmla="*/ 3 h 2"/>
                  <a:gd name="T4" fmla="*/ 1 w 3"/>
                  <a:gd name="T5" fmla="*/ 2 h 2"/>
                  <a:gd name="T6" fmla="*/ 1 w 3"/>
                  <a:gd name="T7" fmla="*/ 0 h 2"/>
                  <a:gd name="T8" fmla="*/ 3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1"/>
                    </a:moveTo>
                    <a:cubicBezTo>
                      <a:pt x="3" y="1"/>
                      <a:pt x="3" y="2"/>
                      <a:pt x="2" y="2"/>
                    </a:cubicBezTo>
                    <a:cubicBezTo>
                      <a:pt x="2" y="2"/>
                      <a:pt x="1" y="2"/>
                      <a:pt x="1" y="1"/>
                    </a:cubicBezTo>
                    <a:cubicBezTo>
                      <a:pt x="1" y="1"/>
                      <a:pt x="0" y="0"/>
                      <a:pt x="1" y="0"/>
                    </a:cubicBezTo>
                    <a:cubicBezTo>
                      <a:pt x="2" y="0"/>
                      <a:pt x="2"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0" name="Freeform 3423"/>
              <p:cNvSpPr>
                <a:spLocks noChangeAspect="1"/>
              </p:cNvSpPr>
              <p:nvPr/>
            </p:nvSpPr>
            <p:spPr bwMode="auto">
              <a:xfrm>
                <a:off x="4073" y="1075"/>
                <a:ext cx="2" cy="2"/>
              </a:xfrm>
              <a:custGeom>
                <a:avLst/>
                <a:gdLst>
                  <a:gd name="T0" fmla="*/ 1 w 2"/>
                  <a:gd name="T1" fmla="*/ 2 h 2"/>
                  <a:gd name="T2" fmla="*/ 0 w 2"/>
                  <a:gd name="T3" fmla="*/ 2 h 2"/>
                  <a:gd name="T4" fmla="*/ 1 w 2"/>
                  <a:gd name="T5" fmla="*/ 0 h 2"/>
                  <a:gd name="T6" fmla="*/ 2 w 2"/>
                  <a:gd name="T7" fmla="*/ 0 h 2"/>
                  <a:gd name="T8" fmla="*/ 1 w 2"/>
                  <a:gd name="T9" fmla="*/ 2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1" y="2"/>
                    </a:moveTo>
                    <a:cubicBezTo>
                      <a:pt x="1" y="2"/>
                      <a:pt x="0" y="2"/>
                      <a:pt x="0" y="2"/>
                    </a:cubicBezTo>
                    <a:cubicBezTo>
                      <a:pt x="0" y="1"/>
                      <a:pt x="0" y="1"/>
                      <a:pt x="1" y="0"/>
                    </a:cubicBezTo>
                    <a:cubicBezTo>
                      <a:pt x="1" y="0"/>
                      <a:pt x="2" y="0"/>
                      <a:pt x="2" y="0"/>
                    </a:cubicBezTo>
                    <a:cubicBezTo>
                      <a:pt x="2" y="1"/>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1" name="Freeform 3424"/>
              <p:cNvSpPr>
                <a:spLocks noChangeAspect="1"/>
              </p:cNvSpPr>
              <p:nvPr/>
            </p:nvSpPr>
            <p:spPr bwMode="auto">
              <a:xfrm>
                <a:off x="4086" y="1073"/>
                <a:ext cx="4" cy="3"/>
              </a:xfrm>
              <a:custGeom>
                <a:avLst/>
                <a:gdLst>
                  <a:gd name="T0" fmla="*/ 3 w 3"/>
                  <a:gd name="T1" fmla="*/ 3 h 2"/>
                  <a:gd name="T2" fmla="*/ 0 w 3"/>
                  <a:gd name="T3" fmla="*/ 3 h 2"/>
                  <a:gd name="T4" fmla="*/ 1 w 3"/>
                  <a:gd name="T5" fmla="*/ 2 h 2"/>
                  <a:gd name="T6" fmla="*/ 3 w 3"/>
                  <a:gd name="T7" fmla="*/ 0 h 2"/>
                  <a:gd name="T8" fmla="*/ 3 w 3"/>
                  <a:gd name="T9" fmla="*/ 3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2"/>
                    </a:moveTo>
                    <a:cubicBezTo>
                      <a:pt x="1" y="2"/>
                      <a:pt x="1" y="2"/>
                      <a:pt x="0" y="2"/>
                    </a:cubicBezTo>
                    <a:cubicBezTo>
                      <a:pt x="0" y="1"/>
                      <a:pt x="0" y="1"/>
                      <a:pt x="1" y="1"/>
                    </a:cubicBezTo>
                    <a:cubicBezTo>
                      <a:pt x="1" y="0"/>
                      <a:pt x="2" y="0"/>
                      <a:pt x="2" y="0"/>
                    </a:cubicBezTo>
                    <a:cubicBezTo>
                      <a:pt x="3"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2" name="Freeform 3425"/>
              <p:cNvSpPr>
                <a:spLocks noChangeAspect="1"/>
              </p:cNvSpPr>
              <p:nvPr/>
            </p:nvSpPr>
            <p:spPr bwMode="auto">
              <a:xfrm>
                <a:off x="3955" y="1133"/>
                <a:ext cx="3" cy="4"/>
              </a:xfrm>
              <a:custGeom>
                <a:avLst/>
                <a:gdLst>
                  <a:gd name="T0" fmla="*/ 3 w 2"/>
                  <a:gd name="T1" fmla="*/ 3 h 3"/>
                  <a:gd name="T2" fmla="*/ 2 w 2"/>
                  <a:gd name="T3" fmla="*/ 4 h 3"/>
                  <a:gd name="T4" fmla="*/ 0 w 2"/>
                  <a:gd name="T5" fmla="*/ 3 h 3"/>
                  <a:gd name="T6" fmla="*/ 2 w 2"/>
                  <a:gd name="T7" fmla="*/ 0 h 3"/>
                  <a:gd name="T8" fmla="*/ 3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1" y="3"/>
                      <a:pt x="1" y="3"/>
                    </a:cubicBezTo>
                    <a:cubicBezTo>
                      <a:pt x="0" y="3"/>
                      <a:pt x="0" y="2"/>
                      <a:pt x="0" y="2"/>
                    </a:cubicBezTo>
                    <a:cubicBezTo>
                      <a:pt x="0" y="1"/>
                      <a:pt x="0" y="0"/>
                      <a:pt x="1" y="0"/>
                    </a:cubicBezTo>
                    <a:cubicBezTo>
                      <a:pt x="2" y="1"/>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3" name="Freeform 3426"/>
              <p:cNvSpPr>
                <a:spLocks noChangeAspect="1"/>
              </p:cNvSpPr>
              <p:nvPr/>
            </p:nvSpPr>
            <p:spPr bwMode="auto">
              <a:xfrm>
                <a:off x="3948" y="1148"/>
                <a:ext cx="4" cy="2"/>
              </a:xfrm>
              <a:custGeom>
                <a:avLst/>
                <a:gdLst>
                  <a:gd name="T0" fmla="*/ 3 w 3"/>
                  <a:gd name="T1" fmla="*/ 0 h 2"/>
                  <a:gd name="T2" fmla="*/ 4 w 3"/>
                  <a:gd name="T3" fmla="*/ 1 h 2"/>
                  <a:gd name="T4" fmla="*/ 3 w 3"/>
                  <a:gd name="T5" fmla="*/ 2 h 2"/>
                  <a:gd name="T6" fmla="*/ 0 w 3"/>
                  <a:gd name="T7" fmla="*/ 1 h 2"/>
                  <a:gd name="T8" fmla="*/ 3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0"/>
                      <a:pt x="3" y="1"/>
                    </a:cubicBezTo>
                    <a:cubicBezTo>
                      <a:pt x="3" y="1"/>
                      <a:pt x="2" y="2"/>
                      <a:pt x="2" y="2"/>
                    </a:cubicBezTo>
                    <a:cubicBezTo>
                      <a:pt x="1" y="2"/>
                      <a:pt x="0" y="2"/>
                      <a:pt x="0" y="1"/>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4" name="Freeform 3427"/>
              <p:cNvSpPr>
                <a:spLocks noChangeAspect="1"/>
              </p:cNvSpPr>
              <p:nvPr/>
            </p:nvSpPr>
            <p:spPr bwMode="auto">
              <a:xfrm>
                <a:off x="3926" y="1144"/>
                <a:ext cx="3" cy="4"/>
              </a:xfrm>
              <a:custGeom>
                <a:avLst/>
                <a:gdLst>
                  <a:gd name="T0" fmla="*/ 3 w 2"/>
                  <a:gd name="T1" fmla="*/ 1 h 3"/>
                  <a:gd name="T2" fmla="*/ 2 w 2"/>
                  <a:gd name="T3" fmla="*/ 3 h 3"/>
                  <a:gd name="T4" fmla="*/ 0 w 2"/>
                  <a:gd name="T5" fmla="*/ 3 h 3"/>
                  <a:gd name="T6" fmla="*/ 0 w 2"/>
                  <a:gd name="T7" fmla="*/ 0 h 3"/>
                  <a:gd name="T8" fmla="*/ 3 w 2"/>
                  <a:gd name="T9" fmla="*/ 1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1"/>
                    </a:moveTo>
                    <a:cubicBezTo>
                      <a:pt x="2" y="2"/>
                      <a:pt x="2" y="2"/>
                      <a:pt x="1" y="2"/>
                    </a:cubicBezTo>
                    <a:cubicBezTo>
                      <a:pt x="1" y="3"/>
                      <a:pt x="0" y="2"/>
                      <a:pt x="0" y="2"/>
                    </a:cubicBezTo>
                    <a:cubicBezTo>
                      <a:pt x="0" y="1"/>
                      <a:pt x="0" y="0"/>
                      <a:pt x="0" y="0"/>
                    </a:cubicBezTo>
                    <a:cubicBezTo>
                      <a:pt x="1" y="0"/>
                      <a:pt x="2"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5" name="Freeform 3428"/>
              <p:cNvSpPr>
                <a:spLocks noChangeAspect="1"/>
              </p:cNvSpPr>
              <p:nvPr/>
            </p:nvSpPr>
            <p:spPr bwMode="auto">
              <a:xfrm>
                <a:off x="3888" y="1132"/>
                <a:ext cx="2" cy="4"/>
              </a:xfrm>
              <a:custGeom>
                <a:avLst/>
                <a:gdLst>
                  <a:gd name="T0" fmla="*/ 2 w 2"/>
                  <a:gd name="T1" fmla="*/ 3 h 3"/>
                  <a:gd name="T2" fmla="*/ 1 w 2"/>
                  <a:gd name="T3" fmla="*/ 4 h 3"/>
                  <a:gd name="T4" fmla="*/ 0 w 2"/>
                  <a:gd name="T5" fmla="*/ 3 h 3"/>
                  <a:gd name="T6" fmla="*/ 1 w 2"/>
                  <a:gd name="T7" fmla="*/ 1 h 3"/>
                  <a:gd name="T8" fmla="*/ 2 w 2"/>
                  <a:gd name="T9" fmla="*/ 3 h 3"/>
                  <a:gd name="T10" fmla="*/ 0 60000 65536"/>
                  <a:gd name="T11" fmla="*/ 0 60000 65536"/>
                  <a:gd name="T12" fmla="*/ 0 60000 65536"/>
                  <a:gd name="T13" fmla="*/ 0 60000 65536"/>
                  <a:gd name="T14" fmla="*/ 0 60000 65536"/>
                  <a:gd name="T15" fmla="*/ 0 w 2"/>
                  <a:gd name="T16" fmla="*/ 0 h 3"/>
                  <a:gd name="T17" fmla="*/ 2 w 2"/>
                  <a:gd name="T18" fmla="*/ 3 h 3"/>
                </a:gdLst>
                <a:ahLst/>
                <a:cxnLst>
                  <a:cxn ang="T10">
                    <a:pos x="T0" y="T1"/>
                  </a:cxn>
                  <a:cxn ang="T11">
                    <a:pos x="T2" y="T3"/>
                  </a:cxn>
                  <a:cxn ang="T12">
                    <a:pos x="T4" y="T5"/>
                  </a:cxn>
                  <a:cxn ang="T13">
                    <a:pos x="T6" y="T7"/>
                  </a:cxn>
                  <a:cxn ang="T14">
                    <a:pos x="T8" y="T9"/>
                  </a:cxn>
                </a:cxnLst>
                <a:rect l="T15" t="T16" r="T17" b="T18"/>
                <a:pathLst>
                  <a:path w="2" h="3">
                    <a:moveTo>
                      <a:pt x="2" y="2"/>
                    </a:moveTo>
                    <a:cubicBezTo>
                      <a:pt x="2" y="2"/>
                      <a:pt x="2" y="3"/>
                      <a:pt x="1" y="3"/>
                    </a:cubicBezTo>
                    <a:cubicBezTo>
                      <a:pt x="1" y="3"/>
                      <a:pt x="0" y="2"/>
                      <a:pt x="0" y="2"/>
                    </a:cubicBezTo>
                    <a:cubicBezTo>
                      <a:pt x="0" y="1"/>
                      <a:pt x="1" y="0"/>
                      <a:pt x="1" y="1"/>
                    </a:cubicBezTo>
                    <a:cubicBezTo>
                      <a:pt x="2" y="1"/>
                      <a:pt x="2" y="2"/>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6" name="Freeform 3429"/>
              <p:cNvSpPr>
                <a:spLocks noChangeAspect="1"/>
              </p:cNvSpPr>
              <p:nvPr/>
            </p:nvSpPr>
            <p:spPr bwMode="auto">
              <a:xfrm>
                <a:off x="3853" y="1166"/>
                <a:ext cx="4" cy="2"/>
              </a:xfrm>
              <a:custGeom>
                <a:avLst/>
                <a:gdLst>
                  <a:gd name="T0" fmla="*/ 1 w 3"/>
                  <a:gd name="T1" fmla="*/ 2 h 2"/>
                  <a:gd name="T2" fmla="*/ 0 w 3"/>
                  <a:gd name="T3" fmla="*/ 1 h 2"/>
                  <a:gd name="T4" fmla="*/ 1 w 3"/>
                  <a:gd name="T5" fmla="*/ 0 h 2"/>
                  <a:gd name="T6" fmla="*/ 4 w 3"/>
                  <a:gd name="T7" fmla="*/ 1 h 2"/>
                  <a:gd name="T8" fmla="*/ 1 w 3"/>
                  <a:gd name="T9" fmla="*/ 2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1" y="2"/>
                    </a:moveTo>
                    <a:cubicBezTo>
                      <a:pt x="1" y="2"/>
                      <a:pt x="0" y="2"/>
                      <a:pt x="0" y="1"/>
                    </a:cubicBezTo>
                    <a:cubicBezTo>
                      <a:pt x="0" y="0"/>
                      <a:pt x="1" y="0"/>
                      <a:pt x="1" y="0"/>
                    </a:cubicBezTo>
                    <a:cubicBezTo>
                      <a:pt x="2" y="0"/>
                      <a:pt x="3" y="0"/>
                      <a:pt x="3" y="1"/>
                    </a:cubicBezTo>
                    <a:cubicBezTo>
                      <a:pt x="3" y="1"/>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7" name="Freeform 3430"/>
              <p:cNvSpPr>
                <a:spLocks noChangeAspect="1"/>
              </p:cNvSpPr>
              <p:nvPr/>
            </p:nvSpPr>
            <p:spPr bwMode="auto">
              <a:xfrm>
                <a:off x="3748" y="1274"/>
                <a:ext cx="3" cy="2"/>
              </a:xfrm>
              <a:custGeom>
                <a:avLst/>
                <a:gdLst>
                  <a:gd name="T0" fmla="*/ 2 w 3"/>
                  <a:gd name="T1" fmla="*/ 0 h 2"/>
                  <a:gd name="T2" fmla="*/ 2 w 3"/>
                  <a:gd name="T3" fmla="*/ 1 h 2"/>
                  <a:gd name="T4" fmla="*/ 1 w 3"/>
                  <a:gd name="T5" fmla="*/ 2 h 2"/>
                  <a:gd name="T6" fmla="*/ 0 w 3"/>
                  <a:gd name="T7" fmla="*/ 0 h 2"/>
                  <a:gd name="T8" fmla="*/ 2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2" y="0"/>
                    </a:moveTo>
                    <a:cubicBezTo>
                      <a:pt x="2" y="0"/>
                      <a:pt x="3" y="1"/>
                      <a:pt x="2" y="1"/>
                    </a:cubicBezTo>
                    <a:cubicBezTo>
                      <a:pt x="2" y="2"/>
                      <a:pt x="1" y="2"/>
                      <a:pt x="1" y="2"/>
                    </a:cubicBezTo>
                    <a:cubicBezTo>
                      <a:pt x="1" y="1"/>
                      <a:pt x="0" y="1"/>
                      <a:pt x="0" y="0"/>
                    </a:cubicBezTo>
                    <a:cubicBezTo>
                      <a:pt x="0" y="0"/>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8" name="Freeform 3431"/>
              <p:cNvSpPr>
                <a:spLocks noChangeAspect="1"/>
              </p:cNvSpPr>
              <p:nvPr/>
            </p:nvSpPr>
            <p:spPr bwMode="auto">
              <a:xfrm>
                <a:off x="3768" y="1157"/>
                <a:ext cx="25" cy="17"/>
              </a:xfrm>
              <a:custGeom>
                <a:avLst/>
                <a:gdLst>
                  <a:gd name="T0" fmla="*/ 8 w 21"/>
                  <a:gd name="T1" fmla="*/ 0 h 14"/>
                  <a:gd name="T2" fmla="*/ 13 w 21"/>
                  <a:gd name="T3" fmla="*/ 2 h 14"/>
                  <a:gd name="T4" fmla="*/ 14 w 21"/>
                  <a:gd name="T5" fmla="*/ 9 h 14"/>
                  <a:gd name="T6" fmla="*/ 18 w 21"/>
                  <a:gd name="T7" fmla="*/ 7 h 14"/>
                  <a:gd name="T8" fmla="*/ 23 w 21"/>
                  <a:gd name="T9" fmla="*/ 13 h 14"/>
                  <a:gd name="T10" fmla="*/ 12 w 21"/>
                  <a:gd name="T11" fmla="*/ 15 h 14"/>
                  <a:gd name="T12" fmla="*/ 5 w 21"/>
                  <a:gd name="T13" fmla="*/ 16 h 14"/>
                  <a:gd name="T14" fmla="*/ 4 w 21"/>
                  <a:gd name="T15" fmla="*/ 15 h 14"/>
                  <a:gd name="T16" fmla="*/ 1 w 21"/>
                  <a:gd name="T17" fmla="*/ 16 h 14"/>
                  <a:gd name="T18" fmla="*/ 1 w 21"/>
                  <a:gd name="T19" fmla="*/ 10 h 14"/>
                  <a:gd name="T20" fmla="*/ 1 w 21"/>
                  <a:gd name="T21" fmla="*/ 4 h 14"/>
                  <a:gd name="T22" fmla="*/ 8 w 21"/>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14"/>
                  <a:gd name="T38" fmla="*/ 21 w 21"/>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14">
                    <a:moveTo>
                      <a:pt x="7" y="0"/>
                    </a:moveTo>
                    <a:cubicBezTo>
                      <a:pt x="9" y="0"/>
                      <a:pt x="10" y="1"/>
                      <a:pt x="11" y="2"/>
                    </a:cubicBezTo>
                    <a:cubicBezTo>
                      <a:pt x="12" y="4"/>
                      <a:pt x="11" y="6"/>
                      <a:pt x="12" y="7"/>
                    </a:cubicBezTo>
                    <a:cubicBezTo>
                      <a:pt x="13" y="8"/>
                      <a:pt x="14" y="5"/>
                      <a:pt x="15" y="6"/>
                    </a:cubicBezTo>
                    <a:cubicBezTo>
                      <a:pt x="17" y="7"/>
                      <a:pt x="21" y="9"/>
                      <a:pt x="19" y="11"/>
                    </a:cubicBezTo>
                    <a:cubicBezTo>
                      <a:pt x="18" y="13"/>
                      <a:pt x="13" y="11"/>
                      <a:pt x="10" y="12"/>
                    </a:cubicBezTo>
                    <a:cubicBezTo>
                      <a:pt x="8" y="12"/>
                      <a:pt x="6" y="13"/>
                      <a:pt x="4" y="13"/>
                    </a:cubicBezTo>
                    <a:cubicBezTo>
                      <a:pt x="4" y="13"/>
                      <a:pt x="4" y="12"/>
                      <a:pt x="3" y="12"/>
                    </a:cubicBezTo>
                    <a:cubicBezTo>
                      <a:pt x="2" y="12"/>
                      <a:pt x="1" y="14"/>
                      <a:pt x="1" y="13"/>
                    </a:cubicBezTo>
                    <a:cubicBezTo>
                      <a:pt x="0" y="12"/>
                      <a:pt x="1" y="9"/>
                      <a:pt x="1" y="8"/>
                    </a:cubicBezTo>
                    <a:cubicBezTo>
                      <a:pt x="1" y="6"/>
                      <a:pt x="0" y="4"/>
                      <a:pt x="1" y="3"/>
                    </a:cubicBezTo>
                    <a:cubicBezTo>
                      <a:pt x="2" y="1"/>
                      <a:pt x="5" y="0"/>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29" name="Freeform 3432"/>
              <p:cNvSpPr>
                <a:spLocks noChangeAspect="1"/>
              </p:cNvSpPr>
              <p:nvPr/>
            </p:nvSpPr>
            <p:spPr bwMode="auto">
              <a:xfrm>
                <a:off x="3829" y="1172"/>
                <a:ext cx="7" cy="8"/>
              </a:xfrm>
              <a:custGeom>
                <a:avLst/>
                <a:gdLst>
                  <a:gd name="T0" fmla="*/ 5 w 6"/>
                  <a:gd name="T1" fmla="*/ 1 h 7"/>
                  <a:gd name="T2" fmla="*/ 5 w 6"/>
                  <a:gd name="T3" fmla="*/ 7 h 7"/>
                  <a:gd name="T4" fmla="*/ 1 w 6"/>
                  <a:gd name="T5" fmla="*/ 3 h 7"/>
                  <a:gd name="T6" fmla="*/ 1 w 6"/>
                  <a:gd name="T7" fmla="*/ 0 h 7"/>
                  <a:gd name="T8" fmla="*/ 5 w 6"/>
                  <a:gd name="T9" fmla="*/ 1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4" y="1"/>
                    </a:moveTo>
                    <a:cubicBezTo>
                      <a:pt x="5" y="2"/>
                      <a:pt x="6" y="5"/>
                      <a:pt x="4" y="6"/>
                    </a:cubicBezTo>
                    <a:cubicBezTo>
                      <a:pt x="3" y="7"/>
                      <a:pt x="1" y="5"/>
                      <a:pt x="1" y="3"/>
                    </a:cubicBezTo>
                    <a:cubicBezTo>
                      <a:pt x="0" y="3"/>
                      <a:pt x="0" y="1"/>
                      <a:pt x="1" y="0"/>
                    </a:cubicBezTo>
                    <a:cubicBezTo>
                      <a:pt x="2" y="0"/>
                      <a:pt x="4"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0" name="Freeform 3433"/>
              <p:cNvSpPr>
                <a:spLocks noChangeAspect="1"/>
              </p:cNvSpPr>
              <p:nvPr/>
            </p:nvSpPr>
            <p:spPr bwMode="auto">
              <a:xfrm>
                <a:off x="3884" y="1168"/>
                <a:ext cx="12" cy="15"/>
              </a:xfrm>
              <a:custGeom>
                <a:avLst/>
                <a:gdLst>
                  <a:gd name="T0" fmla="*/ 8 w 10"/>
                  <a:gd name="T1" fmla="*/ 1 h 12"/>
                  <a:gd name="T2" fmla="*/ 5 w 10"/>
                  <a:gd name="T3" fmla="*/ 0 h 12"/>
                  <a:gd name="T4" fmla="*/ 0 w 10"/>
                  <a:gd name="T5" fmla="*/ 10 h 12"/>
                  <a:gd name="T6" fmla="*/ 6 w 10"/>
                  <a:gd name="T7" fmla="*/ 15 h 12"/>
                  <a:gd name="T8" fmla="*/ 11 w 10"/>
                  <a:gd name="T9" fmla="*/ 14 h 12"/>
                  <a:gd name="T10" fmla="*/ 10 w 10"/>
                  <a:gd name="T11" fmla="*/ 10 h 12"/>
                  <a:gd name="T12" fmla="*/ 10 w 10"/>
                  <a:gd name="T13" fmla="*/ 5 h 12"/>
                  <a:gd name="T14" fmla="*/ 8 w 10"/>
                  <a:gd name="T15" fmla="*/ 1 h 12"/>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2"/>
                  <a:gd name="T26" fmla="*/ 10 w 10"/>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2">
                    <a:moveTo>
                      <a:pt x="7" y="1"/>
                    </a:moveTo>
                    <a:cubicBezTo>
                      <a:pt x="6" y="0"/>
                      <a:pt x="5" y="0"/>
                      <a:pt x="4" y="0"/>
                    </a:cubicBezTo>
                    <a:cubicBezTo>
                      <a:pt x="2" y="2"/>
                      <a:pt x="0" y="5"/>
                      <a:pt x="0" y="8"/>
                    </a:cubicBezTo>
                    <a:cubicBezTo>
                      <a:pt x="1" y="10"/>
                      <a:pt x="3" y="11"/>
                      <a:pt x="5" y="12"/>
                    </a:cubicBezTo>
                    <a:cubicBezTo>
                      <a:pt x="6" y="12"/>
                      <a:pt x="8" y="12"/>
                      <a:pt x="9" y="11"/>
                    </a:cubicBezTo>
                    <a:cubicBezTo>
                      <a:pt x="10" y="10"/>
                      <a:pt x="8" y="9"/>
                      <a:pt x="8" y="8"/>
                    </a:cubicBezTo>
                    <a:cubicBezTo>
                      <a:pt x="8" y="6"/>
                      <a:pt x="8" y="5"/>
                      <a:pt x="8" y="4"/>
                    </a:cubicBezTo>
                    <a:cubicBezTo>
                      <a:pt x="7" y="3"/>
                      <a:pt x="8" y="2"/>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1" name="Freeform 3434"/>
              <p:cNvSpPr>
                <a:spLocks noChangeAspect="1"/>
              </p:cNvSpPr>
              <p:nvPr/>
            </p:nvSpPr>
            <p:spPr bwMode="auto">
              <a:xfrm>
                <a:off x="3865" y="1183"/>
                <a:ext cx="18" cy="13"/>
              </a:xfrm>
              <a:custGeom>
                <a:avLst/>
                <a:gdLst>
                  <a:gd name="T0" fmla="*/ 8 w 15"/>
                  <a:gd name="T1" fmla="*/ 1 h 11"/>
                  <a:gd name="T2" fmla="*/ 17 w 15"/>
                  <a:gd name="T3" fmla="*/ 2 h 11"/>
                  <a:gd name="T4" fmla="*/ 16 w 15"/>
                  <a:gd name="T5" fmla="*/ 6 h 11"/>
                  <a:gd name="T6" fmla="*/ 11 w 15"/>
                  <a:gd name="T7" fmla="*/ 11 h 11"/>
                  <a:gd name="T8" fmla="*/ 2 w 15"/>
                  <a:gd name="T9" fmla="*/ 13 h 11"/>
                  <a:gd name="T10" fmla="*/ 1 w 15"/>
                  <a:gd name="T11" fmla="*/ 11 h 11"/>
                  <a:gd name="T12" fmla="*/ 6 w 15"/>
                  <a:gd name="T13" fmla="*/ 5 h 11"/>
                  <a:gd name="T14" fmla="*/ 8 w 15"/>
                  <a:gd name="T15" fmla="*/ 1 h 11"/>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1"/>
                  <a:gd name="T26" fmla="*/ 15 w 15"/>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1">
                    <a:moveTo>
                      <a:pt x="7" y="1"/>
                    </a:moveTo>
                    <a:cubicBezTo>
                      <a:pt x="9" y="0"/>
                      <a:pt x="12" y="1"/>
                      <a:pt x="14" y="2"/>
                    </a:cubicBezTo>
                    <a:cubicBezTo>
                      <a:pt x="15" y="3"/>
                      <a:pt x="14" y="4"/>
                      <a:pt x="13" y="5"/>
                    </a:cubicBezTo>
                    <a:cubicBezTo>
                      <a:pt x="12" y="7"/>
                      <a:pt x="11" y="9"/>
                      <a:pt x="9" y="9"/>
                    </a:cubicBezTo>
                    <a:cubicBezTo>
                      <a:pt x="7" y="11"/>
                      <a:pt x="4" y="11"/>
                      <a:pt x="2" y="11"/>
                    </a:cubicBezTo>
                    <a:cubicBezTo>
                      <a:pt x="1" y="11"/>
                      <a:pt x="0" y="9"/>
                      <a:pt x="1" y="9"/>
                    </a:cubicBezTo>
                    <a:cubicBezTo>
                      <a:pt x="1" y="7"/>
                      <a:pt x="3" y="5"/>
                      <a:pt x="5" y="4"/>
                    </a:cubicBezTo>
                    <a:cubicBezTo>
                      <a:pt x="5" y="3"/>
                      <a:pt x="6" y="1"/>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2" name="Freeform 3435"/>
              <p:cNvSpPr>
                <a:spLocks noChangeAspect="1"/>
              </p:cNvSpPr>
              <p:nvPr/>
            </p:nvSpPr>
            <p:spPr bwMode="auto">
              <a:xfrm>
                <a:off x="3908" y="1106"/>
                <a:ext cx="10" cy="13"/>
              </a:xfrm>
              <a:custGeom>
                <a:avLst/>
                <a:gdLst>
                  <a:gd name="T0" fmla="*/ 7 w 8"/>
                  <a:gd name="T1" fmla="*/ 1 h 11"/>
                  <a:gd name="T2" fmla="*/ 9 w 8"/>
                  <a:gd name="T3" fmla="*/ 7 h 11"/>
                  <a:gd name="T4" fmla="*/ 6 w 8"/>
                  <a:gd name="T5" fmla="*/ 12 h 11"/>
                  <a:gd name="T6" fmla="*/ 3 w 8"/>
                  <a:gd name="T7" fmla="*/ 7 h 11"/>
                  <a:gd name="T8" fmla="*/ 7 w 8"/>
                  <a:gd name="T9" fmla="*/ 1 h 11"/>
                  <a:gd name="T10" fmla="*/ 0 60000 65536"/>
                  <a:gd name="T11" fmla="*/ 0 60000 65536"/>
                  <a:gd name="T12" fmla="*/ 0 60000 65536"/>
                  <a:gd name="T13" fmla="*/ 0 60000 65536"/>
                  <a:gd name="T14" fmla="*/ 0 60000 65536"/>
                  <a:gd name="T15" fmla="*/ 0 w 8"/>
                  <a:gd name="T16" fmla="*/ 0 h 11"/>
                  <a:gd name="T17" fmla="*/ 8 w 8"/>
                  <a:gd name="T18" fmla="*/ 11 h 11"/>
                </a:gdLst>
                <a:ahLst/>
                <a:cxnLst>
                  <a:cxn ang="T10">
                    <a:pos x="T0" y="T1"/>
                  </a:cxn>
                  <a:cxn ang="T11">
                    <a:pos x="T2" y="T3"/>
                  </a:cxn>
                  <a:cxn ang="T12">
                    <a:pos x="T4" y="T5"/>
                  </a:cxn>
                  <a:cxn ang="T13">
                    <a:pos x="T6" y="T7"/>
                  </a:cxn>
                  <a:cxn ang="T14">
                    <a:pos x="T8" y="T9"/>
                  </a:cxn>
                </a:cxnLst>
                <a:rect l="T15" t="T16" r="T17" b="T18"/>
                <a:pathLst>
                  <a:path w="8" h="11">
                    <a:moveTo>
                      <a:pt x="6" y="1"/>
                    </a:moveTo>
                    <a:cubicBezTo>
                      <a:pt x="7" y="0"/>
                      <a:pt x="8" y="4"/>
                      <a:pt x="7" y="6"/>
                    </a:cubicBezTo>
                    <a:cubicBezTo>
                      <a:pt x="7" y="7"/>
                      <a:pt x="6" y="11"/>
                      <a:pt x="5" y="10"/>
                    </a:cubicBezTo>
                    <a:cubicBezTo>
                      <a:pt x="5" y="8"/>
                      <a:pt x="3" y="6"/>
                      <a:pt x="2" y="6"/>
                    </a:cubicBezTo>
                    <a:cubicBezTo>
                      <a:pt x="0" y="7"/>
                      <a:pt x="4" y="2"/>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3" name="Freeform 3436"/>
              <p:cNvSpPr>
                <a:spLocks noChangeAspect="1"/>
              </p:cNvSpPr>
              <p:nvPr/>
            </p:nvSpPr>
            <p:spPr bwMode="auto">
              <a:xfrm>
                <a:off x="4063" y="1059"/>
                <a:ext cx="12" cy="11"/>
              </a:xfrm>
              <a:custGeom>
                <a:avLst/>
                <a:gdLst>
                  <a:gd name="T0" fmla="*/ 8 w 10"/>
                  <a:gd name="T1" fmla="*/ 0 h 9"/>
                  <a:gd name="T2" fmla="*/ 12 w 10"/>
                  <a:gd name="T3" fmla="*/ 1 h 9"/>
                  <a:gd name="T4" fmla="*/ 7 w 10"/>
                  <a:gd name="T5" fmla="*/ 11 h 9"/>
                  <a:gd name="T6" fmla="*/ 5 w 10"/>
                  <a:gd name="T7" fmla="*/ 9 h 9"/>
                  <a:gd name="T8" fmla="*/ 0 w 10"/>
                  <a:gd name="T9" fmla="*/ 7 h 9"/>
                  <a:gd name="T10" fmla="*/ 7 w 10"/>
                  <a:gd name="T11" fmla="*/ 4 h 9"/>
                  <a:gd name="T12" fmla="*/ 8 w 10"/>
                  <a:gd name="T13" fmla="*/ 0 h 9"/>
                  <a:gd name="T14" fmla="*/ 0 60000 65536"/>
                  <a:gd name="T15" fmla="*/ 0 60000 65536"/>
                  <a:gd name="T16" fmla="*/ 0 60000 65536"/>
                  <a:gd name="T17" fmla="*/ 0 60000 65536"/>
                  <a:gd name="T18" fmla="*/ 0 60000 65536"/>
                  <a:gd name="T19" fmla="*/ 0 60000 65536"/>
                  <a:gd name="T20" fmla="*/ 0 60000 65536"/>
                  <a:gd name="T21" fmla="*/ 0 w 10"/>
                  <a:gd name="T22" fmla="*/ 0 h 9"/>
                  <a:gd name="T23" fmla="*/ 10 w 10"/>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9">
                    <a:moveTo>
                      <a:pt x="7" y="0"/>
                    </a:moveTo>
                    <a:cubicBezTo>
                      <a:pt x="8" y="0"/>
                      <a:pt x="10" y="0"/>
                      <a:pt x="10" y="1"/>
                    </a:cubicBezTo>
                    <a:cubicBezTo>
                      <a:pt x="10" y="4"/>
                      <a:pt x="8" y="7"/>
                      <a:pt x="6" y="9"/>
                    </a:cubicBezTo>
                    <a:cubicBezTo>
                      <a:pt x="5" y="9"/>
                      <a:pt x="5" y="7"/>
                      <a:pt x="4" y="7"/>
                    </a:cubicBezTo>
                    <a:cubicBezTo>
                      <a:pt x="3" y="6"/>
                      <a:pt x="0" y="8"/>
                      <a:pt x="0" y="6"/>
                    </a:cubicBezTo>
                    <a:cubicBezTo>
                      <a:pt x="1" y="4"/>
                      <a:pt x="4" y="4"/>
                      <a:pt x="6" y="3"/>
                    </a:cubicBezTo>
                    <a:cubicBezTo>
                      <a:pt x="7" y="2"/>
                      <a:pt x="6" y="1"/>
                      <a:pt x="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4" name="Freeform 3437"/>
              <p:cNvSpPr>
                <a:spLocks noChangeAspect="1"/>
              </p:cNvSpPr>
              <p:nvPr/>
            </p:nvSpPr>
            <p:spPr bwMode="auto">
              <a:xfrm>
                <a:off x="4082" y="1082"/>
                <a:ext cx="15" cy="7"/>
              </a:xfrm>
              <a:custGeom>
                <a:avLst/>
                <a:gdLst>
                  <a:gd name="T0" fmla="*/ 4 w 12"/>
                  <a:gd name="T1" fmla="*/ 0 h 6"/>
                  <a:gd name="T2" fmla="*/ 1 w 12"/>
                  <a:gd name="T3" fmla="*/ 5 h 6"/>
                  <a:gd name="T4" fmla="*/ 10 w 12"/>
                  <a:gd name="T5" fmla="*/ 7 h 6"/>
                  <a:gd name="T6" fmla="*/ 15 w 12"/>
                  <a:gd name="T7" fmla="*/ 6 h 6"/>
                  <a:gd name="T8" fmla="*/ 10 w 12"/>
                  <a:gd name="T9" fmla="*/ 2 h 6"/>
                  <a:gd name="T10" fmla="*/ 4 w 12"/>
                  <a:gd name="T11" fmla="*/ 0 h 6"/>
                  <a:gd name="T12" fmla="*/ 0 60000 65536"/>
                  <a:gd name="T13" fmla="*/ 0 60000 65536"/>
                  <a:gd name="T14" fmla="*/ 0 60000 65536"/>
                  <a:gd name="T15" fmla="*/ 0 60000 65536"/>
                  <a:gd name="T16" fmla="*/ 0 60000 65536"/>
                  <a:gd name="T17" fmla="*/ 0 60000 65536"/>
                  <a:gd name="T18" fmla="*/ 0 w 12"/>
                  <a:gd name="T19" fmla="*/ 0 h 6"/>
                  <a:gd name="T20" fmla="*/ 12 w 12"/>
                  <a:gd name="T21" fmla="*/ 6 h 6"/>
                </a:gdLst>
                <a:ahLst/>
                <a:cxnLst>
                  <a:cxn ang="T12">
                    <a:pos x="T0" y="T1"/>
                  </a:cxn>
                  <a:cxn ang="T13">
                    <a:pos x="T2" y="T3"/>
                  </a:cxn>
                  <a:cxn ang="T14">
                    <a:pos x="T4" y="T5"/>
                  </a:cxn>
                  <a:cxn ang="T15">
                    <a:pos x="T6" y="T7"/>
                  </a:cxn>
                  <a:cxn ang="T16">
                    <a:pos x="T8" y="T9"/>
                  </a:cxn>
                  <a:cxn ang="T17">
                    <a:pos x="T10" y="T11"/>
                  </a:cxn>
                </a:cxnLst>
                <a:rect l="T18" t="T19" r="T20" b="T21"/>
                <a:pathLst>
                  <a:path w="12" h="6">
                    <a:moveTo>
                      <a:pt x="3" y="0"/>
                    </a:moveTo>
                    <a:cubicBezTo>
                      <a:pt x="2" y="1"/>
                      <a:pt x="0" y="3"/>
                      <a:pt x="1" y="4"/>
                    </a:cubicBezTo>
                    <a:cubicBezTo>
                      <a:pt x="3" y="5"/>
                      <a:pt x="6" y="6"/>
                      <a:pt x="8" y="6"/>
                    </a:cubicBezTo>
                    <a:cubicBezTo>
                      <a:pt x="10" y="6"/>
                      <a:pt x="12" y="6"/>
                      <a:pt x="12" y="5"/>
                    </a:cubicBezTo>
                    <a:cubicBezTo>
                      <a:pt x="12" y="3"/>
                      <a:pt x="10" y="2"/>
                      <a:pt x="8" y="2"/>
                    </a:cubicBezTo>
                    <a:cubicBezTo>
                      <a:pt x="7" y="1"/>
                      <a:pt x="5"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5" name="Freeform 3438"/>
              <p:cNvSpPr>
                <a:spLocks noChangeAspect="1"/>
              </p:cNvSpPr>
              <p:nvPr/>
            </p:nvSpPr>
            <p:spPr bwMode="auto">
              <a:xfrm>
                <a:off x="4211" y="1030"/>
                <a:ext cx="15" cy="7"/>
              </a:xfrm>
              <a:custGeom>
                <a:avLst/>
                <a:gdLst>
                  <a:gd name="T0" fmla="*/ 13 w 13"/>
                  <a:gd name="T1" fmla="*/ 0 h 6"/>
                  <a:gd name="T2" fmla="*/ 15 w 13"/>
                  <a:gd name="T3" fmla="*/ 4 h 6"/>
                  <a:gd name="T4" fmla="*/ 13 w 13"/>
                  <a:gd name="T5" fmla="*/ 7 h 6"/>
                  <a:gd name="T6" fmla="*/ 8 w 13"/>
                  <a:gd name="T7" fmla="*/ 6 h 6"/>
                  <a:gd name="T8" fmla="*/ 1 w 13"/>
                  <a:gd name="T9" fmla="*/ 5 h 6"/>
                  <a:gd name="T10" fmla="*/ 0 w 13"/>
                  <a:gd name="T11" fmla="*/ 2 h 6"/>
                  <a:gd name="T12" fmla="*/ 5 w 13"/>
                  <a:gd name="T13" fmla="*/ 1 h 6"/>
                  <a:gd name="T14" fmla="*/ 8 w 13"/>
                  <a:gd name="T15" fmla="*/ 1 h 6"/>
                  <a:gd name="T16" fmla="*/ 13 w 13"/>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
                  <a:gd name="T29" fmla="*/ 13 w 13"/>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
                    <a:moveTo>
                      <a:pt x="11" y="0"/>
                    </a:moveTo>
                    <a:cubicBezTo>
                      <a:pt x="12" y="0"/>
                      <a:pt x="13" y="2"/>
                      <a:pt x="13" y="3"/>
                    </a:cubicBezTo>
                    <a:cubicBezTo>
                      <a:pt x="13" y="4"/>
                      <a:pt x="12" y="6"/>
                      <a:pt x="11" y="6"/>
                    </a:cubicBezTo>
                    <a:cubicBezTo>
                      <a:pt x="9" y="6"/>
                      <a:pt x="8" y="5"/>
                      <a:pt x="7" y="5"/>
                    </a:cubicBezTo>
                    <a:cubicBezTo>
                      <a:pt x="5" y="4"/>
                      <a:pt x="3" y="5"/>
                      <a:pt x="1" y="4"/>
                    </a:cubicBezTo>
                    <a:cubicBezTo>
                      <a:pt x="0" y="4"/>
                      <a:pt x="0" y="2"/>
                      <a:pt x="0" y="2"/>
                    </a:cubicBezTo>
                    <a:cubicBezTo>
                      <a:pt x="1" y="1"/>
                      <a:pt x="3" y="1"/>
                      <a:pt x="4" y="1"/>
                    </a:cubicBezTo>
                    <a:cubicBezTo>
                      <a:pt x="5" y="1"/>
                      <a:pt x="6" y="1"/>
                      <a:pt x="7" y="1"/>
                    </a:cubicBezTo>
                    <a:cubicBezTo>
                      <a:pt x="9" y="1"/>
                      <a:pt x="10" y="0"/>
                      <a:pt x="1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6" name="Freeform 3439"/>
              <p:cNvSpPr>
                <a:spLocks noChangeAspect="1"/>
              </p:cNvSpPr>
              <p:nvPr/>
            </p:nvSpPr>
            <p:spPr bwMode="auto">
              <a:xfrm>
                <a:off x="4204" y="1025"/>
                <a:ext cx="8" cy="6"/>
              </a:xfrm>
              <a:custGeom>
                <a:avLst/>
                <a:gdLst>
                  <a:gd name="T0" fmla="*/ 5 w 7"/>
                  <a:gd name="T1" fmla="*/ 0 h 5"/>
                  <a:gd name="T2" fmla="*/ 8 w 7"/>
                  <a:gd name="T3" fmla="*/ 2 h 5"/>
                  <a:gd name="T4" fmla="*/ 5 w 7"/>
                  <a:gd name="T5" fmla="*/ 4 h 5"/>
                  <a:gd name="T6" fmla="*/ 2 w 7"/>
                  <a:gd name="T7" fmla="*/ 6 h 5"/>
                  <a:gd name="T8" fmla="*/ 0 w 7"/>
                  <a:gd name="T9" fmla="*/ 4 h 5"/>
                  <a:gd name="T10" fmla="*/ 2 w 7"/>
                  <a:gd name="T11" fmla="*/ 1 h 5"/>
                  <a:gd name="T12" fmla="*/ 5 w 7"/>
                  <a:gd name="T13" fmla="*/ 0 h 5"/>
                  <a:gd name="T14" fmla="*/ 0 60000 65536"/>
                  <a:gd name="T15" fmla="*/ 0 60000 65536"/>
                  <a:gd name="T16" fmla="*/ 0 60000 65536"/>
                  <a:gd name="T17" fmla="*/ 0 60000 65536"/>
                  <a:gd name="T18" fmla="*/ 0 60000 65536"/>
                  <a:gd name="T19" fmla="*/ 0 60000 65536"/>
                  <a:gd name="T20" fmla="*/ 0 60000 65536"/>
                  <a:gd name="T21" fmla="*/ 0 w 7"/>
                  <a:gd name="T22" fmla="*/ 0 h 5"/>
                  <a:gd name="T23" fmla="*/ 7 w 7"/>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5">
                    <a:moveTo>
                      <a:pt x="4" y="0"/>
                    </a:moveTo>
                    <a:cubicBezTo>
                      <a:pt x="5" y="0"/>
                      <a:pt x="7" y="1"/>
                      <a:pt x="7" y="2"/>
                    </a:cubicBezTo>
                    <a:cubicBezTo>
                      <a:pt x="7" y="3"/>
                      <a:pt x="5" y="2"/>
                      <a:pt x="4" y="3"/>
                    </a:cubicBezTo>
                    <a:cubicBezTo>
                      <a:pt x="3" y="3"/>
                      <a:pt x="3" y="5"/>
                      <a:pt x="2" y="5"/>
                    </a:cubicBezTo>
                    <a:cubicBezTo>
                      <a:pt x="1" y="5"/>
                      <a:pt x="0" y="4"/>
                      <a:pt x="0" y="3"/>
                    </a:cubicBezTo>
                    <a:cubicBezTo>
                      <a:pt x="0" y="2"/>
                      <a:pt x="2" y="2"/>
                      <a:pt x="2" y="1"/>
                    </a:cubicBezTo>
                    <a:cubicBezTo>
                      <a:pt x="3" y="1"/>
                      <a:pt x="3"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7" name="Freeform 3440"/>
              <p:cNvSpPr>
                <a:spLocks noChangeAspect="1"/>
              </p:cNvSpPr>
              <p:nvPr/>
            </p:nvSpPr>
            <p:spPr bwMode="auto">
              <a:xfrm>
                <a:off x="4124" y="993"/>
                <a:ext cx="69" cy="48"/>
              </a:xfrm>
              <a:custGeom>
                <a:avLst/>
                <a:gdLst>
                  <a:gd name="T0" fmla="*/ 64 w 57"/>
                  <a:gd name="T1" fmla="*/ 22 h 40"/>
                  <a:gd name="T2" fmla="*/ 65 w 57"/>
                  <a:gd name="T3" fmla="*/ 35 h 40"/>
                  <a:gd name="T4" fmla="*/ 40 w 57"/>
                  <a:gd name="T5" fmla="*/ 40 h 40"/>
                  <a:gd name="T6" fmla="*/ 19 w 57"/>
                  <a:gd name="T7" fmla="*/ 40 h 40"/>
                  <a:gd name="T8" fmla="*/ 5 w 57"/>
                  <a:gd name="T9" fmla="*/ 47 h 40"/>
                  <a:gd name="T10" fmla="*/ 1 w 57"/>
                  <a:gd name="T11" fmla="*/ 44 h 40"/>
                  <a:gd name="T12" fmla="*/ 1 w 57"/>
                  <a:gd name="T13" fmla="*/ 29 h 40"/>
                  <a:gd name="T14" fmla="*/ 6 w 57"/>
                  <a:gd name="T15" fmla="*/ 23 h 40"/>
                  <a:gd name="T16" fmla="*/ 11 w 57"/>
                  <a:gd name="T17" fmla="*/ 24 h 40"/>
                  <a:gd name="T18" fmla="*/ 8 w 57"/>
                  <a:gd name="T19" fmla="*/ 16 h 40"/>
                  <a:gd name="T20" fmla="*/ 16 w 57"/>
                  <a:gd name="T21" fmla="*/ 5 h 40"/>
                  <a:gd name="T22" fmla="*/ 22 w 57"/>
                  <a:gd name="T23" fmla="*/ 13 h 40"/>
                  <a:gd name="T24" fmla="*/ 23 w 57"/>
                  <a:gd name="T25" fmla="*/ 2 h 40"/>
                  <a:gd name="T26" fmla="*/ 29 w 57"/>
                  <a:gd name="T27" fmla="*/ 2 h 40"/>
                  <a:gd name="T28" fmla="*/ 31 w 57"/>
                  <a:gd name="T29" fmla="*/ 13 h 40"/>
                  <a:gd name="T30" fmla="*/ 36 w 57"/>
                  <a:gd name="T31" fmla="*/ 7 h 40"/>
                  <a:gd name="T32" fmla="*/ 40 w 57"/>
                  <a:gd name="T33" fmla="*/ 12 h 40"/>
                  <a:gd name="T34" fmla="*/ 44 w 57"/>
                  <a:gd name="T35" fmla="*/ 10 h 40"/>
                  <a:gd name="T36" fmla="*/ 54 w 57"/>
                  <a:gd name="T37" fmla="*/ 19 h 40"/>
                  <a:gd name="T38" fmla="*/ 56 w 57"/>
                  <a:gd name="T39" fmla="*/ 16 h 40"/>
                  <a:gd name="T40" fmla="*/ 64 w 57"/>
                  <a:gd name="T41" fmla="*/ 22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40"/>
                  <a:gd name="T65" fmla="*/ 57 w 57"/>
                  <a:gd name="T66" fmla="*/ 40 h 4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40">
                    <a:moveTo>
                      <a:pt x="53" y="18"/>
                    </a:moveTo>
                    <a:cubicBezTo>
                      <a:pt x="55" y="21"/>
                      <a:pt x="57" y="27"/>
                      <a:pt x="54" y="29"/>
                    </a:cubicBezTo>
                    <a:cubicBezTo>
                      <a:pt x="48" y="30"/>
                      <a:pt x="40" y="31"/>
                      <a:pt x="33" y="33"/>
                    </a:cubicBezTo>
                    <a:cubicBezTo>
                      <a:pt x="28" y="35"/>
                      <a:pt x="22" y="32"/>
                      <a:pt x="16" y="33"/>
                    </a:cubicBezTo>
                    <a:cubicBezTo>
                      <a:pt x="12" y="34"/>
                      <a:pt x="8" y="38"/>
                      <a:pt x="4" y="39"/>
                    </a:cubicBezTo>
                    <a:cubicBezTo>
                      <a:pt x="3" y="40"/>
                      <a:pt x="1" y="38"/>
                      <a:pt x="1" y="37"/>
                    </a:cubicBezTo>
                    <a:cubicBezTo>
                      <a:pt x="0" y="33"/>
                      <a:pt x="0" y="28"/>
                      <a:pt x="1" y="24"/>
                    </a:cubicBezTo>
                    <a:cubicBezTo>
                      <a:pt x="1" y="22"/>
                      <a:pt x="3" y="20"/>
                      <a:pt x="5" y="19"/>
                    </a:cubicBezTo>
                    <a:cubicBezTo>
                      <a:pt x="6" y="19"/>
                      <a:pt x="8" y="21"/>
                      <a:pt x="9" y="20"/>
                    </a:cubicBezTo>
                    <a:cubicBezTo>
                      <a:pt x="10" y="17"/>
                      <a:pt x="7" y="15"/>
                      <a:pt x="7" y="13"/>
                    </a:cubicBezTo>
                    <a:cubicBezTo>
                      <a:pt x="8" y="10"/>
                      <a:pt x="10" y="5"/>
                      <a:pt x="13" y="4"/>
                    </a:cubicBezTo>
                    <a:cubicBezTo>
                      <a:pt x="16" y="4"/>
                      <a:pt x="15" y="12"/>
                      <a:pt x="18" y="11"/>
                    </a:cubicBezTo>
                    <a:cubicBezTo>
                      <a:pt x="20" y="10"/>
                      <a:pt x="17" y="4"/>
                      <a:pt x="19" y="2"/>
                    </a:cubicBezTo>
                    <a:cubicBezTo>
                      <a:pt x="20" y="0"/>
                      <a:pt x="23" y="0"/>
                      <a:pt x="24" y="2"/>
                    </a:cubicBezTo>
                    <a:cubicBezTo>
                      <a:pt x="26" y="4"/>
                      <a:pt x="24" y="10"/>
                      <a:pt x="26" y="11"/>
                    </a:cubicBezTo>
                    <a:cubicBezTo>
                      <a:pt x="28" y="13"/>
                      <a:pt x="28" y="6"/>
                      <a:pt x="30" y="6"/>
                    </a:cubicBezTo>
                    <a:cubicBezTo>
                      <a:pt x="32" y="5"/>
                      <a:pt x="32" y="9"/>
                      <a:pt x="33" y="10"/>
                    </a:cubicBezTo>
                    <a:cubicBezTo>
                      <a:pt x="35" y="10"/>
                      <a:pt x="35" y="7"/>
                      <a:pt x="36" y="8"/>
                    </a:cubicBezTo>
                    <a:cubicBezTo>
                      <a:pt x="40" y="9"/>
                      <a:pt x="41" y="14"/>
                      <a:pt x="45" y="16"/>
                    </a:cubicBezTo>
                    <a:cubicBezTo>
                      <a:pt x="46" y="16"/>
                      <a:pt x="45" y="13"/>
                      <a:pt x="46" y="13"/>
                    </a:cubicBezTo>
                    <a:cubicBezTo>
                      <a:pt x="49" y="14"/>
                      <a:pt x="52" y="16"/>
                      <a:pt x="53" y="1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8" name="Freeform 3441"/>
              <p:cNvSpPr>
                <a:spLocks noChangeAspect="1"/>
              </p:cNvSpPr>
              <p:nvPr/>
            </p:nvSpPr>
            <p:spPr bwMode="auto">
              <a:xfrm>
                <a:off x="4028" y="970"/>
                <a:ext cx="94" cy="49"/>
              </a:xfrm>
              <a:custGeom>
                <a:avLst/>
                <a:gdLst>
                  <a:gd name="T0" fmla="*/ 78 w 78"/>
                  <a:gd name="T1" fmla="*/ 8 h 41"/>
                  <a:gd name="T2" fmla="*/ 88 w 78"/>
                  <a:gd name="T3" fmla="*/ 16 h 41"/>
                  <a:gd name="T4" fmla="*/ 89 w 78"/>
                  <a:gd name="T5" fmla="*/ 26 h 41"/>
                  <a:gd name="T6" fmla="*/ 80 w 78"/>
                  <a:gd name="T7" fmla="*/ 25 h 41"/>
                  <a:gd name="T8" fmla="*/ 80 w 78"/>
                  <a:gd name="T9" fmla="*/ 30 h 41"/>
                  <a:gd name="T10" fmla="*/ 92 w 78"/>
                  <a:gd name="T11" fmla="*/ 38 h 41"/>
                  <a:gd name="T12" fmla="*/ 92 w 78"/>
                  <a:gd name="T13" fmla="*/ 47 h 41"/>
                  <a:gd name="T14" fmla="*/ 69 w 78"/>
                  <a:gd name="T15" fmla="*/ 47 h 41"/>
                  <a:gd name="T16" fmla="*/ 54 w 78"/>
                  <a:gd name="T17" fmla="*/ 41 h 41"/>
                  <a:gd name="T18" fmla="*/ 42 w 78"/>
                  <a:gd name="T19" fmla="*/ 37 h 41"/>
                  <a:gd name="T20" fmla="*/ 36 w 78"/>
                  <a:gd name="T21" fmla="*/ 33 h 41"/>
                  <a:gd name="T22" fmla="*/ 30 w 78"/>
                  <a:gd name="T23" fmla="*/ 36 h 41"/>
                  <a:gd name="T24" fmla="*/ 16 w 78"/>
                  <a:gd name="T25" fmla="*/ 30 h 41"/>
                  <a:gd name="T26" fmla="*/ 16 w 78"/>
                  <a:gd name="T27" fmla="*/ 24 h 41"/>
                  <a:gd name="T28" fmla="*/ 1 w 78"/>
                  <a:gd name="T29" fmla="*/ 23 h 41"/>
                  <a:gd name="T30" fmla="*/ 1 w 78"/>
                  <a:gd name="T31" fmla="*/ 19 h 41"/>
                  <a:gd name="T32" fmla="*/ 17 w 78"/>
                  <a:gd name="T33" fmla="*/ 16 h 41"/>
                  <a:gd name="T34" fmla="*/ 18 w 78"/>
                  <a:gd name="T35" fmla="*/ 8 h 41"/>
                  <a:gd name="T36" fmla="*/ 28 w 78"/>
                  <a:gd name="T37" fmla="*/ 5 h 41"/>
                  <a:gd name="T38" fmla="*/ 41 w 78"/>
                  <a:gd name="T39" fmla="*/ 4 h 41"/>
                  <a:gd name="T40" fmla="*/ 49 w 78"/>
                  <a:gd name="T41" fmla="*/ 0 h 41"/>
                  <a:gd name="T42" fmla="*/ 60 w 78"/>
                  <a:gd name="T43" fmla="*/ 6 h 41"/>
                  <a:gd name="T44" fmla="*/ 60 w 78"/>
                  <a:gd name="T45" fmla="*/ 12 h 41"/>
                  <a:gd name="T46" fmla="*/ 57 w 78"/>
                  <a:gd name="T47" fmla="*/ 18 h 41"/>
                  <a:gd name="T48" fmla="*/ 60 w 78"/>
                  <a:gd name="T49" fmla="*/ 18 h 41"/>
                  <a:gd name="T50" fmla="*/ 65 w 78"/>
                  <a:gd name="T51" fmla="*/ 12 h 41"/>
                  <a:gd name="T52" fmla="*/ 66 w 78"/>
                  <a:gd name="T53" fmla="*/ 6 h 41"/>
                  <a:gd name="T54" fmla="*/ 72 w 78"/>
                  <a:gd name="T55" fmla="*/ 6 h 41"/>
                  <a:gd name="T56" fmla="*/ 75 w 78"/>
                  <a:gd name="T57" fmla="*/ 8 h 41"/>
                  <a:gd name="T58" fmla="*/ 78 w 78"/>
                  <a:gd name="T59" fmla="*/ 8 h 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8"/>
                  <a:gd name="T91" fmla="*/ 0 h 41"/>
                  <a:gd name="T92" fmla="*/ 78 w 78"/>
                  <a:gd name="T93" fmla="*/ 41 h 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8" h="41">
                    <a:moveTo>
                      <a:pt x="65" y="7"/>
                    </a:moveTo>
                    <a:cubicBezTo>
                      <a:pt x="68" y="8"/>
                      <a:pt x="71" y="10"/>
                      <a:pt x="73" y="13"/>
                    </a:cubicBezTo>
                    <a:cubicBezTo>
                      <a:pt x="75" y="15"/>
                      <a:pt x="76" y="20"/>
                      <a:pt x="74" y="22"/>
                    </a:cubicBezTo>
                    <a:cubicBezTo>
                      <a:pt x="73" y="24"/>
                      <a:pt x="69" y="20"/>
                      <a:pt x="66" y="21"/>
                    </a:cubicBezTo>
                    <a:cubicBezTo>
                      <a:pt x="65" y="22"/>
                      <a:pt x="65" y="24"/>
                      <a:pt x="66" y="25"/>
                    </a:cubicBezTo>
                    <a:cubicBezTo>
                      <a:pt x="69" y="28"/>
                      <a:pt x="73" y="29"/>
                      <a:pt x="76" y="32"/>
                    </a:cubicBezTo>
                    <a:cubicBezTo>
                      <a:pt x="77" y="34"/>
                      <a:pt x="78" y="38"/>
                      <a:pt x="76" y="39"/>
                    </a:cubicBezTo>
                    <a:cubicBezTo>
                      <a:pt x="70" y="41"/>
                      <a:pt x="63" y="40"/>
                      <a:pt x="57" y="39"/>
                    </a:cubicBezTo>
                    <a:cubicBezTo>
                      <a:pt x="53" y="38"/>
                      <a:pt x="49" y="36"/>
                      <a:pt x="45" y="34"/>
                    </a:cubicBezTo>
                    <a:cubicBezTo>
                      <a:pt x="41" y="33"/>
                      <a:pt x="38" y="33"/>
                      <a:pt x="35" y="31"/>
                    </a:cubicBezTo>
                    <a:cubicBezTo>
                      <a:pt x="33" y="30"/>
                      <a:pt x="32" y="28"/>
                      <a:pt x="30" y="28"/>
                    </a:cubicBezTo>
                    <a:cubicBezTo>
                      <a:pt x="28" y="27"/>
                      <a:pt x="26" y="30"/>
                      <a:pt x="25" y="30"/>
                    </a:cubicBezTo>
                    <a:cubicBezTo>
                      <a:pt x="20" y="29"/>
                      <a:pt x="16" y="28"/>
                      <a:pt x="13" y="25"/>
                    </a:cubicBezTo>
                    <a:cubicBezTo>
                      <a:pt x="11" y="24"/>
                      <a:pt x="14" y="20"/>
                      <a:pt x="13" y="20"/>
                    </a:cubicBezTo>
                    <a:cubicBezTo>
                      <a:pt x="9" y="18"/>
                      <a:pt x="4" y="20"/>
                      <a:pt x="1" y="19"/>
                    </a:cubicBezTo>
                    <a:cubicBezTo>
                      <a:pt x="0" y="19"/>
                      <a:pt x="0" y="17"/>
                      <a:pt x="1" y="16"/>
                    </a:cubicBezTo>
                    <a:cubicBezTo>
                      <a:pt x="5" y="15"/>
                      <a:pt x="10" y="16"/>
                      <a:pt x="14" y="13"/>
                    </a:cubicBezTo>
                    <a:cubicBezTo>
                      <a:pt x="16" y="12"/>
                      <a:pt x="13" y="9"/>
                      <a:pt x="15" y="7"/>
                    </a:cubicBezTo>
                    <a:cubicBezTo>
                      <a:pt x="17" y="5"/>
                      <a:pt x="20" y="5"/>
                      <a:pt x="23" y="4"/>
                    </a:cubicBezTo>
                    <a:cubicBezTo>
                      <a:pt x="27" y="3"/>
                      <a:pt x="30" y="4"/>
                      <a:pt x="34" y="3"/>
                    </a:cubicBezTo>
                    <a:cubicBezTo>
                      <a:pt x="37" y="3"/>
                      <a:pt x="39" y="0"/>
                      <a:pt x="41" y="0"/>
                    </a:cubicBezTo>
                    <a:cubicBezTo>
                      <a:pt x="44" y="1"/>
                      <a:pt x="48" y="2"/>
                      <a:pt x="50" y="5"/>
                    </a:cubicBezTo>
                    <a:cubicBezTo>
                      <a:pt x="51" y="6"/>
                      <a:pt x="50" y="8"/>
                      <a:pt x="50" y="10"/>
                    </a:cubicBezTo>
                    <a:cubicBezTo>
                      <a:pt x="49" y="12"/>
                      <a:pt x="47" y="13"/>
                      <a:pt x="47" y="15"/>
                    </a:cubicBezTo>
                    <a:cubicBezTo>
                      <a:pt x="47" y="16"/>
                      <a:pt x="49" y="16"/>
                      <a:pt x="50" y="15"/>
                    </a:cubicBezTo>
                    <a:cubicBezTo>
                      <a:pt x="52" y="14"/>
                      <a:pt x="53" y="12"/>
                      <a:pt x="54" y="10"/>
                    </a:cubicBezTo>
                    <a:cubicBezTo>
                      <a:pt x="55" y="9"/>
                      <a:pt x="53" y="6"/>
                      <a:pt x="55" y="5"/>
                    </a:cubicBezTo>
                    <a:cubicBezTo>
                      <a:pt x="56" y="4"/>
                      <a:pt x="58" y="5"/>
                      <a:pt x="60" y="5"/>
                    </a:cubicBezTo>
                    <a:cubicBezTo>
                      <a:pt x="61" y="6"/>
                      <a:pt x="61" y="7"/>
                      <a:pt x="62" y="7"/>
                    </a:cubicBezTo>
                    <a:cubicBezTo>
                      <a:pt x="63" y="8"/>
                      <a:pt x="64" y="6"/>
                      <a:pt x="65"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39" name="Freeform 3442"/>
              <p:cNvSpPr>
                <a:spLocks noChangeAspect="1"/>
              </p:cNvSpPr>
              <p:nvPr/>
            </p:nvSpPr>
            <p:spPr bwMode="auto">
              <a:xfrm>
                <a:off x="4003" y="937"/>
                <a:ext cx="75" cy="39"/>
              </a:xfrm>
              <a:custGeom>
                <a:avLst/>
                <a:gdLst>
                  <a:gd name="T0" fmla="*/ 46 w 62"/>
                  <a:gd name="T1" fmla="*/ 1 h 33"/>
                  <a:gd name="T2" fmla="*/ 65 w 62"/>
                  <a:gd name="T3" fmla="*/ 14 h 33"/>
                  <a:gd name="T4" fmla="*/ 75 w 62"/>
                  <a:gd name="T5" fmla="*/ 15 h 33"/>
                  <a:gd name="T6" fmla="*/ 69 w 62"/>
                  <a:gd name="T7" fmla="*/ 20 h 33"/>
                  <a:gd name="T8" fmla="*/ 74 w 62"/>
                  <a:gd name="T9" fmla="*/ 30 h 33"/>
                  <a:gd name="T10" fmla="*/ 63 w 62"/>
                  <a:gd name="T11" fmla="*/ 33 h 33"/>
                  <a:gd name="T12" fmla="*/ 51 w 62"/>
                  <a:gd name="T13" fmla="*/ 35 h 33"/>
                  <a:gd name="T14" fmla="*/ 38 w 62"/>
                  <a:gd name="T15" fmla="*/ 37 h 33"/>
                  <a:gd name="T16" fmla="*/ 29 w 62"/>
                  <a:gd name="T17" fmla="*/ 39 h 33"/>
                  <a:gd name="T18" fmla="*/ 12 w 62"/>
                  <a:gd name="T19" fmla="*/ 37 h 33"/>
                  <a:gd name="T20" fmla="*/ 0 w 62"/>
                  <a:gd name="T21" fmla="*/ 33 h 33"/>
                  <a:gd name="T22" fmla="*/ 0 w 62"/>
                  <a:gd name="T23" fmla="*/ 31 h 33"/>
                  <a:gd name="T24" fmla="*/ 11 w 62"/>
                  <a:gd name="T25" fmla="*/ 26 h 33"/>
                  <a:gd name="T26" fmla="*/ 11 w 62"/>
                  <a:gd name="T27" fmla="*/ 20 h 33"/>
                  <a:gd name="T28" fmla="*/ 25 w 62"/>
                  <a:gd name="T29" fmla="*/ 12 h 33"/>
                  <a:gd name="T30" fmla="*/ 36 w 62"/>
                  <a:gd name="T31" fmla="*/ 11 h 33"/>
                  <a:gd name="T32" fmla="*/ 40 w 62"/>
                  <a:gd name="T33" fmla="*/ 6 h 33"/>
                  <a:gd name="T34" fmla="*/ 40 w 62"/>
                  <a:gd name="T35" fmla="*/ 2 h 33"/>
                  <a:gd name="T36" fmla="*/ 46 w 62"/>
                  <a:gd name="T37" fmla="*/ 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33"/>
                  <a:gd name="T59" fmla="*/ 62 w 62"/>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33">
                    <a:moveTo>
                      <a:pt x="38" y="1"/>
                    </a:moveTo>
                    <a:cubicBezTo>
                      <a:pt x="44" y="4"/>
                      <a:pt x="49" y="9"/>
                      <a:pt x="54" y="12"/>
                    </a:cubicBezTo>
                    <a:cubicBezTo>
                      <a:pt x="57" y="13"/>
                      <a:pt x="61" y="11"/>
                      <a:pt x="62" y="13"/>
                    </a:cubicBezTo>
                    <a:cubicBezTo>
                      <a:pt x="62" y="15"/>
                      <a:pt x="57" y="15"/>
                      <a:pt x="57" y="17"/>
                    </a:cubicBezTo>
                    <a:cubicBezTo>
                      <a:pt x="57" y="20"/>
                      <a:pt x="62" y="23"/>
                      <a:pt x="61" y="25"/>
                    </a:cubicBezTo>
                    <a:cubicBezTo>
                      <a:pt x="60" y="28"/>
                      <a:pt x="55" y="27"/>
                      <a:pt x="52" y="28"/>
                    </a:cubicBezTo>
                    <a:cubicBezTo>
                      <a:pt x="49" y="28"/>
                      <a:pt x="46" y="29"/>
                      <a:pt x="42" y="30"/>
                    </a:cubicBezTo>
                    <a:cubicBezTo>
                      <a:pt x="38" y="31"/>
                      <a:pt x="34" y="31"/>
                      <a:pt x="31" y="31"/>
                    </a:cubicBezTo>
                    <a:cubicBezTo>
                      <a:pt x="28" y="31"/>
                      <a:pt x="26" y="33"/>
                      <a:pt x="24" y="33"/>
                    </a:cubicBezTo>
                    <a:cubicBezTo>
                      <a:pt x="19" y="33"/>
                      <a:pt x="15" y="32"/>
                      <a:pt x="10" y="31"/>
                    </a:cubicBezTo>
                    <a:cubicBezTo>
                      <a:pt x="7" y="30"/>
                      <a:pt x="3" y="30"/>
                      <a:pt x="0" y="28"/>
                    </a:cubicBezTo>
                    <a:cubicBezTo>
                      <a:pt x="0" y="28"/>
                      <a:pt x="0" y="26"/>
                      <a:pt x="0" y="26"/>
                    </a:cubicBezTo>
                    <a:cubicBezTo>
                      <a:pt x="3" y="24"/>
                      <a:pt x="7" y="24"/>
                      <a:pt x="9" y="22"/>
                    </a:cubicBezTo>
                    <a:cubicBezTo>
                      <a:pt x="11" y="21"/>
                      <a:pt x="8" y="19"/>
                      <a:pt x="9" y="17"/>
                    </a:cubicBezTo>
                    <a:cubicBezTo>
                      <a:pt x="13" y="14"/>
                      <a:pt x="17" y="12"/>
                      <a:pt x="21" y="10"/>
                    </a:cubicBezTo>
                    <a:cubicBezTo>
                      <a:pt x="24" y="9"/>
                      <a:pt x="27" y="10"/>
                      <a:pt x="30" y="9"/>
                    </a:cubicBezTo>
                    <a:cubicBezTo>
                      <a:pt x="32" y="8"/>
                      <a:pt x="32" y="7"/>
                      <a:pt x="33" y="5"/>
                    </a:cubicBezTo>
                    <a:cubicBezTo>
                      <a:pt x="34" y="4"/>
                      <a:pt x="32" y="3"/>
                      <a:pt x="33" y="2"/>
                    </a:cubicBezTo>
                    <a:cubicBezTo>
                      <a:pt x="35" y="1"/>
                      <a:pt x="37" y="0"/>
                      <a:pt x="38"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0" name="Freeform 3443"/>
              <p:cNvSpPr>
                <a:spLocks noChangeAspect="1"/>
              </p:cNvSpPr>
              <p:nvPr/>
            </p:nvSpPr>
            <p:spPr bwMode="auto">
              <a:xfrm>
                <a:off x="4000" y="976"/>
                <a:ext cx="34" cy="16"/>
              </a:xfrm>
              <a:custGeom>
                <a:avLst/>
                <a:gdLst>
                  <a:gd name="T0" fmla="*/ 4 w 29"/>
                  <a:gd name="T1" fmla="*/ 0 h 13"/>
                  <a:gd name="T2" fmla="*/ 1 w 29"/>
                  <a:gd name="T3" fmla="*/ 2 h 13"/>
                  <a:gd name="T4" fmla="*/ 16 w 29"/>
                  <a:gd name="T5" fmla="*/ 10 h 13"/>
                  <a:gd name="T6" fmla="*/ 16 w 29"/>
                  <a:gd name="T7" fmla="*/ 15 h 13"/>
                  <a:gd name="T8" fmla="*/ 26 w 29"/>
                  <a:gd name="T9" fmla="*/ 12 h 13"/>
                  <a:gd name="T10" fmla="*/ 34 w 29"/>
                  <a:gd name="T11" fmla="*/ 7 h 13"/>
                  <a:gd name="T12" fmla="*/ 25 w 29"/>
                  <a:gd name="T13" fmla="*/ 1 h 13"/>
                  <a:gd name="T14" fmla="*/ 14 w 29"/>
                  <a:gd name="T15" fmla="*/ 1 h 13"/>
                  <a:gd name="T16" fmla="*/ 7 w 29"/>
                  <a:gd name="T17" fmla="*/ 0 h 13"/>
                  <a:gd name="T18" fmla="*/ 4 w 29"/>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3"/>
                  <a:gd name="T32" fmla="*/ 29 w 29"/>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3">
                    <a:moveTo>
                      <a:pt x="3" y="0"/>
                    </a:moveTo>
                    <a:cubicBezTo>
                      <a:pt x="2" y="0"/>
                      <a:pt x="0" y="1"/>
                      <a:pt x="1" y="2"/>
                    </a:cubicBezTo>
                    <a:cubicBezTo>
                      <a:pt x="5" y="5"/>
                      <a:pt x="10" y="5"/>
                      <a:pt x="14" y="8"/>
                    </a:cubicBezTo>
                    <a:cubicBezTo>
                      <a:pt x="15" y="9"/>
                      <a:pt x="12" y="12"/>
                      <a:pt x="14" y="12"/>
                    </a:cubicBezTo>
                    <a:cubicBezTo>
                      <a:pt x="16" y="13"/>
                      <a:pt x="19" y="11"/>
                      <a:pt x="22" y="10"/>
                    </a:cubicBezTo>
                    <a:cubicBezTo>
                      <a:pt x="24" y="9"/>
                      <a:pt x="29" y="9"/>
                      <a:pt x="29" y="6"/>
                    </a:cubicBezTo>
                    <a:cubicBezTo>
                      <a:pt x="29" y="3"/>
                      <a:pt x="24" y="2"/>
                      <a:pt x="21" y="1"/>
                    </a:cubicBezTo>
                    <a:cubicBezTo>
                      <a:pt x="18" y="0"/>
                      <a:pt x="15" y="1"/>
                      <a:pt x="12" y="1"/>
                    </a:cubicBezTo>
                    <a:cubicBezTo>
                      <a:pt x="10" y="1"/>
                      <a:pt x="8" y="0"/>
                      <a:pt x="6" y="0"/>
                    </a:cubicBezTo>
                    <a:cubicBezTo>
                      <a:pt x="5" y="0"/>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1" name="Freeform 3444"/>
              <p:cNvSpPr>
                <a:spLocks noChangeAspect="1"/>
              </p:cNvSpPr>
              <p:nvPr/>
            </p:nvSpPr>
            <p:spPr bwMode="auto">
              <a:xfrm>
                <a:off x="4307" y="1135"/>
                <a:ext cx="18" cy="12"/>
              </a:xfrm>
              <a:custGeom>
                <a:avLst/>
                <a:gdLst>
                  <a:gd name="T0" fmla="*/ 4 w 15"/>
                  <a:gd name="T1" fmla="*/ 0 h 10"/>
                  <a:gd name="T2" fmla="*/ 2 w 15"/>
                  <a:gd name="T3" fmla="*/ 2 h 10"/>
                  <a:gd name="T4" fmla="*/ 4 w 15"/>
                  <a:gd name="T5" fmla="*/ 7 h 10"/>
                  <a:gd name="T6" fmla="*/ 0 w 15"/>
                  <a:gd name="T7" fmla="*/ 7 h 10"/>
                  <a:gd name="T8" fmla="*/ 4 w 15"/>
                  <a:gd name="T9" fmla="*/ 11 h 10"/>
                  <a:gd name="T10" fmla="*/ 13 w 15"/>
                  <a:gd name="T11" fmla="*/ 12 h 10"/>
                  <a:gd name="T12" fmla="*/ 18 w 15"/>
                  <a:gd name="T13" fmla="*/ 5 h 10"/>
                  <a:gd name="T14" fmla="*/ 16 w 15"/>
                  <a:gd name="T15" fmla="*/ 2 h 10"/>
                  <a:gd name="T16" fmla="*/ 8 w 15"/>
                  <a:gd name="T17" fmla="*/ 1 h 10"/>
                  <a:gd name="T18" fmla="*/ 4 w 15"/>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10"/>
                  <a:gd name="T32" fmla="*/ 15 w 15"/>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10">
                    <a:moveTo>
                      <a:pt x="3" y="0"/>
                    </a:moveTo>
                    <a:cubicBezTo>
                      <a:pt x="2" y="0"/>
                      <a:pt x="2" y="1"/>
                      <a:pt x="2" y="2"/>
                    </a:cubicBezTo>
                    <a:cubicBezTo>
                      <a:pt x="2" y="3"/>
                      <a:pt x="4" y="5"/>
                      <a:pt x="3" y="6"/>
                    </a:cubicBezTo>
                    <a:cubicBezTo>
                      <a:pt x="3" y="7"/>
                      <a:pt x="0" y="5"/>
                      <a:pt x="0" y="6"/>
                    </a:cubicBezTo>
                    <a:cubicBezTo>
                      <a:pt x="0" y="7"/>
                      <a:pt x="1" y="9"/>
                      <a:pt x="3" y="9"/>
                    </a:cubicBezTo>
                    <a:cubicBezTo>
                      <a:pt x="5" y="9"/>
                      <a:pt x="9" y="10"/>
                      <a:pt x="11" y="10"/>
                    </a:cubicBezTo>
                    <a:cubicBezTo>
                      <a:pt x="13" y="10"/>
                      <a:pt x="14" y="7"/>
                      <a:pt x="15" y="4"/>
                    </a:cubicBezTo>
                    <a:cubicBezTo>
                      <a:pt x="15" y="3"/>
                      <a:pt x="14" y="2"/>
                      <a:pt x="13" y="2"/>
                    </a:cubicBezTo>
                    <a:cubicBezTo>
                      <a:pt x="11" y="1"/>
                      <a:pt x="9" y="1"/>
                      <a:pt x="7" y="1"/>
                    </a:cubicBezTo>
                    <a:cubicBezTo>
                      <a:pt x="6" y="1"/>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2" name="Freeform 3445"/>
              <p:cNvSpPr>
                <a:spLocks noChangeAspect="1"/>
              </p:cNvSpPr>
              <p:nvPr/>
            </p:nvSpPr>
            <p:spPr bwMode="auto">
              <a:xfrm>
                <a:off x="4606" y="1099"/>
                <a:ext cx="7" cy="15"/>
              </a:xfrm>
              <a:custGeom>
                <a:avLst/>
                <a:gdLst>
                  <a:gd name="T0" fmla="*/ 1 w 6"/>
                  <a:gd name="T1" fmla="*/ 1 h 13"/>
                  <a:gd name="T2" fmla="*/ 6 w 6"/>
                  <a:gd name="T3" fmla="*/ 8 h 13"/>
                  <a:gd name="T4" fmla="*/ 6 w 6"/>
                  <a:gd name="T5" fmla="*/ 14 h 13"/>
                  <a:gd name="T6" fmla="*/ 2 w 6"/>
                  <a:gd name="T7" fmla="*/ 14 h 13"/>
                  <a:gd name="T8" fmla="*/ 0 w 6"/>
                  <a:gd name="T9" fmla="*/ 5 h 13"/>
                  <a:gd name="T10" fmla="*/ 1 w 6"/>
                  <a:gd name="T11" fmla="*/ 1 h 13"/>
                  <a:gd name="T12" fmla="*/ 0 60000 65536"/>
                  <a:gd name="T13" fmla="*/ 0 60000 65536"/>
                  <a:gd name="T14" fmla="*/ 0 60000 65536"/>
                  <a:gd name="T15" fmla="*/ 0 60000 65536"/>
                  <a:gd name="T16" fmla="*/ 0 60000 65536"/>
                  <a:gd name="T17" fmla="*/ 0 60000 65536"/>
                  <a:gd name="T18" fmla="*/ 0 w 6"/>
                  <a:gd name="T19" fmla="*/ 0 h 13"/>
                  <a:gd name="T20" fmla="*/ 6 w 6"/>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6" h="13">
                    <a:moveTo>
                      <a:pt x="1" y="1"/>
                    </a:moveTo>
                    <a:cubicBezTo>
                      <a:pt x="3" y="2"/>
                      <a:pt x="4" y="4"/>
                      <a:pt x="5" y="7"/>
                    </a:cubicBezTo>
                    <a:cubicBezTo>
                      <a:pt x="5" y="8"/>
                      <a:pt x="6" y="11"/>
                      <a:pt x="5" y="12"/>
                    </a:cubicBezTo>
                    <a:cubicBezTo>
                      <a:pt x="4" y="13"/>
                      <a:pt x="2" y="13"/>
                      <a:pt x="2" y="12"/>
                    </a:cubicBezTo>
                    <a:cubicBezTo>
                      <a:pt x="1" y="9"/>
                      <a:pt x="1" y="7"/>
                      <a:pt x="0" y="4"/>
                    </a:cubicBezTo>
                    <a:cubicBezTo>
                      <a:pt x="0" y="3"/>
                      <a:pt x="0"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3" name="Freeform 3446"/>
              <p:cNvSpPr>
                <a:spLocks noChangeAspect="1"/>
              </p:cNvSpPr>
              <p:nvPr/>
            </p:nvSpPr>
            <p:spPr bwMode="auto">
              <a:xfrm>
                <a:off x="4677" y="1142"/>
                <a:ext cx="13" cy="13"/>
              </a:xfrm>
              <a:custGeom>
                <a:avLst/>
                <a:gdLst>
                  <a:gd name="T0" fmla="*/ 2 w 11"/>
                  <a:gd name="T1" fmla="*/ 1 h 11"/>
                  <a:gd name="T2" fmla="*/ 0 w 11"/>
                  <a:gd name="T3" fmla="*/ 5 h 11"/>
                  <a:gd name="T4" fmla="*/ 4 w 11"/>
                  <a:gd name="T5" fmla="*/ 12 h 11"/>
                  <a:gd name="T6" fmla="*/ 9 w 11"/>
                  <a:gd name="T7" fmla="*/ 12 h 11"/>
                  <a:gd name="T8" fmla="*/ 13 w 11"/>
                  <a:gd name="T9" fmla="*/ 8 h 11"/>
                  <a:gd name="T10" fmla="*/ 11 w 11"/>
                  <a:gd name="T11" fmla="*/ 2 h 11"/>
                  <a:gd name="T12" fmla="*/ 8 w 11"/>
                  <a:gd name="T13" fmla="*/ 1 h 11"/>
                  <a:gd name="T14" fmla="*/ 2 w 11"/>
                  <a:gd name="T15" fmla="*/ 1 h 11"/>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1"/>
                  <a:gd name="T26" fmla="*/ 11 w 11"/>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1">
                    <a:moveTo>
                      <a:pt x="2" y="1"/>
                    </a:moveTo>
                    <a:cubicBezTo>
                      <a:pt x="1" y="1"/>
                      <a:pt x="0" y="3"/>
                      <a:pt x="0" y="4"/>
                    </a:cubicBezTo>
                    <a:cubicBezTo>
                      <a:pt x="1" y="6"/>
                      <a:pt x="2" y="9"/>
                      <a:pt x="3" y="10"/>
                    </a:cubicBezTo>
                    <a:cubicBezTo>
                      <a:pt x="5" y="11"/>
                      <a:pt x="6" y="11"/>
                      <a:pt x="8" y="10"/>
                    </a:cubicBezTo>
                    <a:cubicBezTo>
                      <a:pt x="9" y="9"/>
                      <a:pt x="10" y="9"/>
                      <a:pt x="11" y="7"/>
                    </a:cubicBezTo>
                    <a:cubicBezTo>
                      <a:pt x="11" y="5"/>
                      <a:pt x="10" y="4"/>
                      <a:pt x="9" y="2"/>
                    </a:cubicBezTo>
                    <a:cubicBezTo>
                      <a:pt x="9" y="1"/>
                      <a:pt x="8" y="1"/>
                      <a:pt x="7" y="1"/>
                    </a:cubicBezTo>
                    <a:cubicBezTo>
                      <a:pt x="5" y="1"/>
                      <a:pt x="4"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4" name="Freeform 3447"/>
              <p:cNvSpPr>
                <a:spLocks noChangeAspect="1"/>
              </p:cNvSpPr>
              <p:nvPr/>
            </p:nvSpPr>
            <p:spPr bwMode="auto">
              <a:xfrm>
                <a:off x="4680" y="1153"/>
                <a:ext cx="46" cy="20"/>
              </a:xfrm>
              <a:custGeom>
                <a:avLst/>
                <a:gdLst>
                  <a:gd name="T0" fmla="*/ 1 w 38"/>
                  <a:gd name="T1" fmla="*/ 13 h 17"/>
                  <a:gd name="T2" fmla="*/ 1 w 38"/>
                  <a:gd name="T3" fmla="*/ 16 h 17"/>
                  <a:gd name="T4" fmla="*/ 13 w 38"/>
                  <a:gd name="T5" fmla="*/ 14 h 17"/>
                  <a:gd name="T6" fmla="*/ 38 w 38"/>
                  <a:gd name="T7" fmla="*/ 18 h 17"/>
                  <a:gd name="T8" fmla="*/ 44 w 38"/>
                  <a:gd name="T9" fmla="*/ 19 h 17"/>
                  <a:gd name="T10" fmla="*/ 46 w 38"/>
                  <a:gd name="T11" fmla="*/ 13 h 17"/>
                  <a:gd name="T12" fmla="*/ 36 w 38"/>
                  <a:gd name="T13" fmla="*/ 5 h 17"/>
                  <a:gd name="T14" fmla="*/ 18 w 38"/>
                  <a:gd name="T15" fmla="*/ 1 h 17"/>
                  <a:gd name="T16" fmla="*/ 10 w 38"/>
                  <a:gd name="T17" fmla="*/ 2 h 17"/>
                  <a:gd name="T18" fmla="*/ 10 w 38"/>
                  <a:gd name="T19" fmla="*/ 9 h 17"/>
                  <a:gd name="T20" fmla="*/ 1 w 38"/>
                  <a:gd name="T21" fmla="*/ 13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8"/>
                  <a:gd name="T34" fmla="*/ 0 h 17"/>
                  <a:gd name="T35" fmla="*/ 38 w 38"/>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8" h="17">
                    <a:moveTo>
                      <a:pt x="1" y="11"/>
                    </a:moveTo>
                    <a:cubicBezTo>
                      <a:pt x="0" y="12"/>
                      <a:pt x="0" y="14"/>
                      <a:pt x="1" y="14"/>
                    </a:cubicBezTo>
                    <a:cubicBezTo>
                      <a:pt x="5" y="14"/>
                      <a:pt x="8" y="11"/>
                      <a:pt x="11" y="12"/>
                    </a:cubicBezTo>
                    <a:cubicBezTo>
                      <a:pt x="18" y="12"/>
                      <a:pt x="24" y="14"/>
                      <a:pt x="31" y="15"/>
                    </a:cubicBezTo>
                    <a:cubicBezTo>
                      <a:pt x="33" y="15"/>
                      <a:pt x="34" y="17"/>
                      <a:pt x="36" y="16"/>
                    </a:cubicBezTo>
                    <a:cubicBezTo>
                      <a:pt x="37" y="15"/>
                      <a:pt x="38" y="13"/>
                      <a:pt x="38" y="11"/>
                    </a:cubicBezTo>
                    <a:cubicBezTo>
                      <a:pt x="36" y="8"/>
                      <a:pt x="33" y="5"/>
                      <a:pt x="30" y="4"/>
                    </a:cubicBezTo>
                    <a:cubicBezTo>
                      <a:pt x="25" y="2"/>
                      <a:pt x="20" y="1"/>
                      <a:pt x="15" y="1"/>
                    </a:cubicBezTo>
                    <a:cubicBezTo>
                      <a:pt x="12" y="0"/>
                      <a:pt x="9" y="1"/>
                      <a:pt x="8" y="2"/>
                    </a:cubicBezTo>
                    <a:cubicBezTo>
                      <a:pt x="6" y="4"/>
                      <a:pt x="9" y="7"/>
                      <a:pt x="8" y="8"/>
                    </a:cubicBezTo>
                    <a:cubicBezTo>
                      <a:pt x="6" y="10"/>
                      <a:pt x="3" y="9"/>
                      <a:pt x="1" y="1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5" name="Freeform 3448"/>
              <p:cNvSpPr>
                <a:spLocks noChangeAspect="1"/>
              </p:cNvSpPr>
              <p:nvPr/>
            </p:nvSpPr>
            <p:spPr bwMode="auto">
              <a:xfrm>
                <a:off x="4623" y="1088"/>
                <a:ext cx="105" cy="49"/>
              </a:xfrm>
              <a:custGeom>
                <a:avLst/>
                <a:gdLst>
                  <a:gd name="T0" fmla="*/ 18 w 88"/>
                  <a:gd name="T1" fmla="*/ 0 h 41"/>
                  <a:gd name="T2" fmla="*/ 35 w 88"/>
                  <a:gd name="T3" fmla="*/ 12 h 41"/>
                  <a:gd name="T4" fmla="*/ 41 w 88"/>
                  <a:gd name="T5" fmla="*/ 12 h 41"/>
                  <a:gd name="T6" fmla="*/ 43 w 88"/>
                  <a:gd name="T7" fmla="*/ 17 h 41"/>
                  <a:gd name="T8" fmla="*/ 49 w 88"/>
                  <a:gd name="T9" fmla="*/ 17 h 41"/>
                  <a:gd name="T10" fmla="*/ 48 w 88"/>
                  <a:gd name="T11" fmla="*/ 7 h 41"/>
                  <a:gd name="T12" fmla="*/ 51 w 88"/>
                  <a:gd name="T13" fmla="*/ 6 h 41"/>
                  <a:gd name="T14" fmla="*/ 51 w 88"/>
                  <a:gd name="T15" fmla="*/ 4 h 41"/>
                  <a:gd name="T16" fmla="*/ 63 w 88"/>
                  <a:gd name="T17" fmla="*/ 11 h 41"/>
                  <a:gd name="T18" fmla="*/ 73 w 88"/>
                  <a:gd name="T19" fmla="*/ 12 h 41"/>
                  <a:gd name="T20" fmla="*/ 79 w 88"/>
                  <a:gd name="T21" fmla="*/ 10 h 41"/>
                  <a:gd name="T22" fmla="*/ 89 w 88"/>
                  <a:gd name="T23" fmla="*/ 13 h 41"/>
                  <a:gd name="T24" fmla="*/ 104 w 88"/>
                  <a:gd name="T25" fmla="*/ 19 h 41"/>
                  <a:gd name="T26" fmla="*/ 99 w 88"/>
                  <a:gd name="T27" fmla="*/ 24 h 41"/>
                  <a:gd name="T28" fmla="*/ 104 w 88"/>
                  <a:gd name="T29" fmla="*/ 30 h 41"/>
                  <a:gd name="T30" fmla="*/ 95 w 88"/>
                  <a:gd name="T31" fmla="*/ 36 h 41"/>
                  <a:gd name="T32" fmla="*/ 75 w 88"/>
                  <a:gd name="T33" fmla="*/ 27 h 41"/>
                  <a:gd name="T34" fmla="*/ 73 w 88"/>
                  <a:gd name="T35" fmla="*/ 23 h 41"/>
                  <a:gd name="T36" fmla="*/ 74 w 88"/>
                  <a:gd name="T37" fmla="*/ 18 h 41"/>
                  <a:gd name="T38" fmla="*/ 70 w 88"/>
                  <a:gd name="T39" fmla="*/ 16 h 41"/>
                  <a:gd name="T40" fmla="*/ 64 w 88"/>
                  <a:gd name="T41" fmla="*/ 19 h 41"/>
                  <a:gd name="T42" fmla="*/ 69 w 88"/>
                  <a:gd name="T43" fmla="*/ 29 h 41"/>
                  <a:gd name="T44" fmla="*/ 84 w 88"/>
                  <a:gd name="T45" fmla="*/ 35 h 41"/>
                  <a:gd name="T46" fmla="*/ 91 w 88"/>
                  <a:gd name="T47" fmla="*/ 38 h 41"/>
                  <a:gd name="T48" fmla="*/ 92 w 88"/>
                  <a:gd name="T49" fmla="*/ 42 h 41"/>
                  <a:gd name="T50" fmla="*/ 78 w 88"/>
                  <a:gd name="T51" fmla="*/ 38 h 41"/>
                  <a:gd name="T52" fmla="*/ 76 w 88"/>
                  <a:gd name="T53" fmla="*/ 41 h 41"/>
                  <a:gd name="T54" fmla="*/ 70 w 88"/>
                  <a:gd name="T55" fmla="*/ 39 h 41"/>
                  <a:gd name="T56" fmla="*/ 69 w 88"/>
                  <a:gd name="T57" fmla="*/ 36 h 41"/>
                  <a:gd name="T58" fmla="*/ 62 w 88"/>
                  <a:gd name="T59" fmla="*/ 38 h 41"/>
                  <a:gd name="T60" fmla="*/ 49 w 88"/>
                  <a:gd name="T61" fmla="*/ 42 h 41"/>
                  <a:gd name="T62" fmla="*/ 43 w 88"/>
                  <a:gd name="T63" fmla="*/ 37 h 41"/>
                  <a:gd name="T64" fmla="*/ 41 w 88"/>
                  <a:gd name="T65" fmla="*/ 41 h 41"/>
                  <a:gd name="T66" fmla="*/ 42 w 88"/>
                  <a:gd name="T67" fmla="*/ 44 h 41"/>
                  <a:gd name="T68" fmla="*/ 38 w 88"/>
                  <a:gd name="T69" fmla="*/ 49 h 41"/>
                  <a:gd name="T70" fmla="*/ 27 w 88"/>
                  <a:gd name="T71" fmla="*/ 45 h 41"/>
                  <a:gd name="T72" fmla="*/ 17 w 88"/>
                  <a:gd name="T73" fmla="*/ 37 h 41"/>
                  <a:gd name="T74" fmla="*/ 8 w 88"/>
                  <a:gd name="T75" fmla="*/ 33 h 41"/>
                  <a:gd name="T76" fmla="*/ 1 w 88"/>
                  <a:gd name="T77" fmla="*/ 29 h 41"/>
                  <a:gd name="T78" fmla="*/ 2 w 88"/>
                  <a:gd name="T79" fmla="*/ 25 h 41"/>
                  <a:gd name="T80" fmla="*/ 7 w 88"/>
                  <a:gd name="T81" fmla="*/ 24 h 41"/>
                  <a:gd name="T82" fmla="*/ 1 w 88"/>
                  <a:gd name="T83" fmla="*/ 18 h 41"/>
                  <a:gd name="T84" fmla="*/ 6 w 88"/>
                  <a:gd name="T85" fmla="*/ 17 h 41"/>
                  <a:gd name="T86" fmla="*/ 5 w 88"/>
                  <a:gd name="T87" fmla="*/ 12 h 41"/>
                  <a:gd name="T88" fmla="*/ 11 w 88"/>
                  <a:gd name="T89" fmla="*/ 7 h 41"/>
                  <a:gd name="T90" fmla="*/ 11 w 88"/>
                  <a:gd name="T91" fmla="*/ 2 h 41"/>
                  <a:gd name="T92" fmla="*/ 14 w 88"/>
                  <a:gd name="T93" fmla="*/ 2 h 41"/>
                  <a:gd name="T94" fmla="*/ 18 w 88"/>
                  <a:gd name="T95" fmla="*/ 0 h 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
                  <a:gd name="T145" fmla="*/ 0 h 41"/>
                  <a:gd name="T146" fmla="*/ 88 w 88"/>
                  <a:gd name="T147" fmla="*/ 41 h 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 h="41">
                    <a:moveTo>
                      <a:pt x="15" y="0"/>
                    </a:moveTo>
                    <a:cubicBezTo>
                      <a:pt x="20" y="3"/>
                      <a:pt x="24" y="7"/>
                      <a:pt x="29" y="10"/>
                    </a:cubicBezTo>
                    <a:cubicBezTo>
                      <a:pt x="30" y="11"/>
                      <a:pt x="33" y="9"/>
                      <a:pt x="34" y="10"/>
                    </a:cubicBezTo>
                    <a:cubicBezTo>
                      <a:pt x="36" y="11"/>
                      <a:pt x="35" y="13"/>
                      <a:pt x="36" y="14"/>
                    </a:cubicBezTo>
                    <a:cubicBezTo>
                      <a:pt x="38" y="15"/>
                      <a:pt x="40" y="15"/>
                      <a:pt x="41" y="14"/>
                    </a:cubicBezTo>
                    <a:cubicBezTo>
                      <a:pt x="42" y="11"/>
                      <a:pt x="39" y="9"/>
                      <a:pt x="40" y="6"/>
                    </a:cubicBezTo>
                    <a:cubicBezTo>
                      <a:pt x="40" y="5"/>
                      <a:pt x="42" y="6"/>
                      <a:pt x="43" y="5"/>
                    </a:cubicBezTo>
                    <a:cubicBezTo>
                      <a:pt x="44" y="4"/>
                      <a:pt x="42" y="3"/>
                      <a:pt x="43" y="3"/>
                    </a:cubicBezTo>
                    <a:cubicBezTo>
                      <a:pt x="47" y="4"/>
                      <a:pt x="50" y="7"/>
                      <a:pt x="53" y="9"/>
                    </a:cubicBezTo>
                    <a:cubicBezTo>
                      <a:pt x="56" y="10"/>
                      <a:pt x="58" y="10"/>
                      <a:pt x="61" y="10"/>
                    </a:cubicBezTo>
                    <a:cubicBezTo>
                      <a:pt x="63" y="10"/>
                      <a:pt x="64" y="7"/>
                      <a:pt x="66" y="8"/>
                    </a:cubicBezTo>
                    <a:cubicBezTo>
                      <a:pt x="69" y="8"/>
                      <a:pt x="72" y="10"/>
                      <a:pt x="75" y="11"/>
                    </a:cubicBezTo>
                    <a:cubicBezTo>
                      <a:pt x="79" y="13"/>
                      <a:pt x="84" y="13"/>
                      <a:pt x="87" y="16"/>
                    </a:cubicBezTo>
                    <a:cubicBezTo>
                      <a:pt x="88" y="17"/>
                      <a:pt x="83" y="18"/>
                      <a:pt x="83" y="20"/>
                    </a:cubicBezTo>
                    <a:cubicBezTo>
                      <a:pt x="83" y="22"/>
                      <a:pt x="87" y="23"/>
                      <a:pt x="87" y="25"/>
                    </a:cubicBezTo>
                    <a:cubicBezTo>
                      <a:pt x="86" y="27"/>
                      <a:pt x="83" y="30"/>
                      <a:pt x="80" y="30"/>
                    </a:cubicBezTo>
                    <a:cubicBezTo>
                      <a:pt x="74" y="29"/>
                      <a:pt x="68" y="26"/>
                      <a:pt x="63" y="23"/>
                    </a:cubicBezTo>
                    <a:cubicBezTo>
                      <a:pt x="61" y="22"/>
                      <a:pt x="61" y="20"/>
                      <a:pt x="61" y="19"/>
                    </a:cubicBezTo>
                    <a:cubicBezTo>
                      <a:pt x="61" y="17"/>
                      <a:pt x="62" y="16"/>
                      <a:pt x="62" y="15"/>
                    </a:cubicBezTo>
                    <a:cubicBezTo>
                      <a:pt x="62" y="14"/>
                      <a:pt x="60" y="13"/>
                      <a:pt x="59" y="13"/>
                    </a:cubicBezTo>
                    <a:cubicBezTo>
                      <a:pt x="57" y="13"/>
                      <a:pt x="55" y="14"/>
                      <a:pt x="54" y="16"/>
                    </a:cubicBezTo>
                    <a:cubicBezTo>
                      <a:pt x="54" y="19"/>
                      <a:pt x="56" y="22"/>
                      <a:pt x="58" y="24"/>
                    </a:cubicBezTo>
                    <a:cubicBezTo>
                      <a:pt x="62" y="27"/>
                      <a:pt x="66" y="27"/>
                      <a:pt x="70" y="29"/>
                    </a:cubicBezTo>
                    <a:cubicBezTo>
                      <a:pt x="72" y="30"/>
                      <a:pt x="74" y="31"/>
                      <a:pt x="76" y="32"/>
                    </a:cubicBezTo>
                    <a:cubicBezTo>
                      <a:pt x="77" y="33"/>
                      <a:pt x="78" y="35"/>
                      <a:pt x="77" y="35"/>
                    </a:cubicBezTo>
                    <a:cubicBezTo>
                      <a:pt x="73" y="35"/>
                      <a:pt x="69" y="33"/>
                      <a:pt x="65" y="32"/>
                    </a:cubicBezTo>
                    <a:cubicBezTo>
                      <a:pt x="64" y="32"/>
                      <a:pt x="65" y="34"/>
                      <a:pt x="64" y="34"/>
                    </a:cubicBezTo>
                    <a:cubicBezTo>
                      <a:pt x="62" y="34"/>
                      <a:pt x="60" y="34"/>
                      <a:pt x="59" y="33"/>
                    </a:cubicBezTo>
                    <a:cubicBezTo>
                      <a:pt x="58" y="32"/>
                      <a:pt x="59" y="30"/>
                      <a:pt x="58" y="30"/>
                    </a:cubicBezTo>
                    <a:cubicBezTo>
                      <a:pt x="56" y="30"/>
                      <a:pt x="54" y="31"/>
                      <a:pt x="52" y="32"/>
                    </a:cubicBezTo>
                    <a:cubicBezTo>
                      <a:pt x="48" y="33"/>
                      <a:pt x="45" y="35"/>
                      <a:pt x="41" y="35"/>
                    </a:cubicBezTo>
                    <a:cubicBezTo>
                      <a:pt x="39" y="35"/>
                      <a:pt x="38" y="31"/>
                      <a:pt x="36" y="31"/>
                    </a:cubicBezTo>
                    <a:cubicBezTo>
                      <a:pt x="35" y="31"/>
                      <a:pt x="34" y="32"/>
                      <a:pt x="34" y="34"/>
                    </a:cubicBezTo>
                    <a:cubicBezTo>
                      <a:pt x="34" y="35"/>
                      <a:pt x="35" y="36"/>
                      <a:pt x="35" y="37"/>
                    </a:cubicBezTo>
                    <a:cubicBezTo>
                      <a:pt x="35" y="39"/>
                      <a:pt x="34" y="41"/>
                      <a:pt x="32" y="41"/>
                    </a:cubicBezTo>
                    <a:cubicBezTo>
                      <a:pt x="29" y="41"/>
                      <a:pt x="26" y="39"/>
                      <a:pt x="23" y="38"/>
                    </a:cubicBezTo>
                    <a:cubicBezTo>
                      <a:pt x="20" y="36"/>
                      <a:pt x="17" y="33"/>
                      <a:pt x="14" y="31"/>
                    </a:cubicBezTo>
                    <a:cubicBezTo>
                      <a:pt x="11" y="30"/>
                      <a:pt x="9" y="29"/>
                      <a:pt x="7" y="28"/>
                    </a:cubicBezTo>
                    <a:cubicBezTo>
                      <a:pt x="5" y="27"/>
                      <a:pt x="2" y="26"/>
                      <a:pt x="1" y="24"/>
                    </a:cubicBezTo>
                    <a:cubicBezTo>
                      <a:pt x="0" y="23"/>
                      <a:pt x="1" y="22"/>
                      <a:pt x="2" y="21"/>
                    </a:cubicBezTo>
                    <a:cubicBezTo>
                      <a:pt x="3" y="20"/>
                      <a:pt x="6" y="21"/>
                      <a:pt x="6" y="20"/>
                    </a:cubicBezTo>
                    <a:cubicBezTo>
                      <a:pt x="5" y="18"/>
                      <a:pt x="1" y="18"/>
                      <a:pt x="1" y="15"/>
                    </a:cubicBezTo>
                    <a:cubicBezTo>
                      <a:pt x="1" y="14"/>
                      <a:pt x="4" y="15"/>
                      <a:pt x="5" y="14"/>
                    </a:cubicBezTo>
                    <a:cubicBezTo>
                      <a:pt x="6" y="13"/>
                      <a:pt x="3" y="11"/>
                      <a:pt x="4" y="10"/>
                    </a:cubicBezTo>
                    <a:cubicBezTo>
                      <a:pt x="5" y="8"/>
                      <a:pt x="8" y="8"/>
                      <a:pt x="9" y="6"/>
                    </a:cubicBezTo>
                    <a:cubicBezTo>
                      <a:pt x="9" y="5"/>
                      <a:pt x="8" y="3"/>
                      <a:pt x="9" y="2"/>
                    </a:cubicBezTo>
                    <a:cubicBezTo>
                      <a:pt x="10" y="1"/>
                      <a:pt x="11" y="2"/>
                      <a:pt x="12" y="2"/>
                    </a:cubicBezTo>
                    <a:cubicBezTo>
                      <a:pt x="13" y="2"/>
                      <a:pt x="14" y="0"/>
                      <a:pt x="1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6" name="Freeform 3449"/>
              <p:cNvSpPr>
                <a:spLocks noChangeAspect="1"/>
              </p:cNvSpPr>
              <p:nvPr/>
            </p:nvSpPr>
            <p:spPr bwMode="auto">
              <a:xfrm>
                <a:off x="4757" y="1072"/>
                <a:ext cx="10" cy="6"/>
              </a:xfrm>
              <a:custGeom>
                <a:avLst/>
                <a:gdLst>
                  <a:gd name="T0" fmla="*/ 1 w 8"/>
                  <a:gd name="T1" fmla="*/ 4 h 5"/>
                  <a:gd name="T2" fmla="*/ 1 w 8"/>
                  <a:gd name="T3" fmla="*/ 6 h 5"/>
                  <a:gd name="T4" fmla="*/ 9 w 8"/>
                  <a:gd name="T5" fmla="*/ 5 h 5"/>
                  <a:gd name="T6" fmla="*/ 9 w 8"/>
                  <a:gd name="T7" fmla="*/ 1 h 5"/>
                  <a:gd name="T8" fmla="*/ 5 w 8"/>
                  <a:gd name="T9" fmla="*/ 1 h 5"/>
                  <a:gd name="T10" fmla="*/ 1 w 8"/>
                  <a:gd name="T11" fmla="*/ 4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1" y="3"/>
                    </a:moveTo>
                    <a:cubicBezTo>
                      <a:pt x="0" y="3"/>
                      <a:pt x="0" y="5"/>
                      <a:pt x="1" y="5"/>
                    </a:cubicBezTo>
                    <a:cubicBezTo>
                      <a:pt x="3" y="5"/>
                      <a:pt x="5" y="5"/>
                      <a:pt x="7" y="4"/>
                    </a:cubicBezTo>
                    <a:cubicBezTo>
                      <a:pt x="8" y="4"/>
                      <a:pt x="8" y="2"/>
                      <a:pt x="7" y="1"/>
                    </a:cubicBezTo>
                    <a:cubicBezTo>
                      <a:pt x="6" y="0"/>
                      <a:pt x="5" y="1"/>
                      <a:pt x="4" y="1"/>
                    </a:cubicBezTo>
                    <a:cubicBezTo>
                      <a:pt x="3" y="2"/>
                      <a:pt x="1" y="2"/>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7" name="Freeform 3450"/>
              <p:cNvSpPr>
                <a:spLocks noChangeAspect="1"/>
              </p:cNvSpPr>
              <p:nvPr/>
            </p:nvSpPr>
            <p:spPr bwMode="auto">
              <a:xfrm>
                <a:off x="4740" y="1102"/>
                <a:ext cx="65" cy="30"/>
              </a:xfrm>
              <a:custGeom>
                <a:avLst/>
                <a:gdLst>
                  <a:gd name="T0" fmla="*/ 1 w 54"/>
                  <a:gd name="T1" fmla="*/ 1 h 25"/>
                  <a:gd name="T2" fmla="*/ 1 w 54"/>
                  <a:gd name="T3" fmla="*/ 13 h 25"/>
                  <a:gd name="T4" fmla="*/ 10 w 54"/>
                  <a:gd name="T5" fmla="*/ 20 h 25"/>
                  <a:gd name="T6" fmla="*/ 25 w 54"/>
                  <a:gd name="T7" fmla="*/ 24 h 25"/>
                  <a:gd name="T8" fmla="*/ 36 w 54"/>
                  <a:gd name="T9" fmla="*/ 30 h 25"/>
                  <a:gd name="T10" fmla="*/ 51 w 54"/>
                  <a:gd name="T11" fmla="*/ 29 h 25"/>
                  <a:gd name="T12" fmla="*/ 61 w 54"/>
                  <a:gd name="T13" fmla="*/ 25 h 25"/>
                  <a:gd name="T14" fmla="*/ 61 w 54"/>
                  <a:gd name="T15" fmla="*/ 19 h 25"/>
                  <a:gd name="T16" fmla="*/ 65 w 54"/>
                  <a:gd name="T17" fmla="*/ 14 h 25"/>
                  <a:gd name="T18" fmla="*/ 61 w 54"/>
                  <a:gd name="T19" fmla="*/ 13 h 25"/>
                  <a:gd name="T20" fmla="*/ 60 w 54"/>
                  <a:gd name="T21" fmla="*/ 14 h 25"/>
                  <a:gd name="T22" fmla="*/ 46 w 54"/>
                  <a:gd name="T23" fmla="*/ 12 h 25"/>
                  <a:gd name="T24" fmla="*/ 35 w 54"/>
                  <a:gd name="T25" fmla="*/ 16 h 25"/>
                  <a:gd name="T26" fmla="*/ 30 w 54"/>
                  <a:gd name="T27" fmla="*/ 11 h 25"/>
                  <a:gd name="T28" fmla="*/ 24 w 54"/>
                  <a:gd name="T29" fmla="*/ 11 h 25"/>
                  <a:gd name="T30" fmla="*/ 19 w 54"/>
                  <a:gd name="T31" fmla="*/ 8 h 25"/>
                  <a:gd name="T32" fmla="*/ 12 w 54"/>
                  <a:gd name="T33" fmla="*/ 12 h 25"/>
                  <a:gd name="T34" fmla="*/ 4 w 54"/>
                  <a:gd name="T35" fmla="*/ 5 h 25"/>
                  <a:gd name="T36" fmla="*/ 1 w 54"/>
                  <a:gd name="T37" fmla="*/ 1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25"/>
                  <a:gd name="T59" fmla="*/ 54 w 54"/>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25">
                    <a:moveTo>
                      <a:pt x="1" y="1"/>
                    </a:moveTo>
                    <a:cubicBezTo>
                      <a:pt x="0" y="4"/>
                      <a:pt x="1" y="9"/>
                      <a:pt x="1" y="11"/>
                    </a:cubicBezTo>
                    <a:cubicBezTo>
                      <a:pt x="3" y="14"/>
                      <a:pt x="5" y="15"/>
                      <a:pt x="8" y="17"/>
                    </a:cubicBezTo>
                    <a:cubicBezTo>
                      <a:pt x="11" y="17"/>
                      <a:pt x="16" y="19"/>
                      <a:pt x="21" y="20"/>
                    </a:cubicBezTo>
                    <a:cubicBezTo>
                      <a:pt x="24" y="21"/>
                      <a:pt x="26" y="24"/>
                      <a:pt x="30" y="25"/>
                    </a:cubicBezTo>
                    <a:cubicBezTo>
                      <a:pt x="34" y="25"/>
                      <a:pt x="38" y="25"/>
                      <a:pt x="42" y="24"/>
                    </a:cubicBezTo>
                    <a:cubicBezTo>
                      <a:pt x="45" y="23"/>
                      <a:pt x="49" y="23"/>
                      <a:pt x="51" y="21"/>
                    </a:cubicBezTo>
                    <a:cubicBezTo>
                      <a:pt x="53" y="20"/>
                      <a:pt x="51" y="17"/>
                      <a:pt x="51" y="16"/>
                    </a:cubicBezTo>
                    <a:cubicBezTo>
                      <a:pt x="52" y="14"/>
                      <a:pt x="54" y="13"/>
                      <a:pt x="54" y="12"/>
                    </a:cubicBezTo>
                    <a:cubicBezTo>
                      <a:pt x="54" y="11"/>
                      <a:pt x="52" y="11"/>
                      <a:pt x="51" y="11"/>
                    </a:cubicBezTo>
                    <a:cubicBezTo>
                      <a:pt x="51" y="11"/>
                      <a:pt x="50" y="12"/>
                      <a:pt x="50" y="12"/>
                    </a:cubicBezTo>
                    <a:cubicBezTo>
                      <a:pt x="46" y="12"/>
                      <a:pt x="42" y="10"/>
                      <a:pt x="38" y="10"/>
                    </a:cubicBezTo>
                    <a:cubicBezTo>
                      <a:pt x="35" y="10"/>
                      <a:pt x="32" y="13"/>
                      <a:pt x="29" y="13"/>
                    </a:cubicBezTo>
                    <a:cubicBezTo>
                      <a:pt x="27" y="12"/>
                      <a:pt x="27" y="9"/>
                      <a:pt x="25" y="9"/>
                    </a:cubicBezTo>
                    <a:cubicBezTo>
                      <a:pt x="24" y="8"/>
                      <a:pt x="22" y="9"/>
                      <a:pt x="20" y="9"/>
                    </a:cubicBezTo>
                    <a:cubicBezTo>
                      <a:pt x="19" y="9"/>
                      <a:pt x="18" y="7"/>
                      <a:pt x="16" y="7"/>
                    </a:cubicBezTo>
                    <a:cubicBezTo>
                      <a:pt x="14" y="8"/>
                      <a:pt x="12" y="11"/>
                      <a:pt x="10" y="10"/>
                    </a:cubicBezTo>
                    <a:cubicBezTo>
                      <a:pt x="7" y="10"/>
                      <a:pt x="5" y="7"/>
                      <a:pt x="3" y="4"/>
                    </a:cubicBezTo>
                    <a:cubicBezTo>
                      <a:pt x="2" y="3"/>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8" name="Freeform 3451"/>
              <p:cNvSpPr>
                <a:spLocks noChangeAspect="1"/>
              </p:cNvSpPr>
              <p:nvPr/>
            </p:nvSpPr>
            <p:spPr bwMode="auto">
              <a:xfrm>
                <a:off x="4659" y="1214"/>
                <a:ext cx="14" cy="5"/>
              </a:xfrm>
              <a:custGeom>
                <a:avLst/>
                <a:gdLst>
                  <a:gd name="T0" fmla="*/ 1 w 12"/>
                  <a:gd name="T1" fmla="*/ 0 h 4"/>
                  <a:gd name="T2" fmla="*/ 0 w 12"/>
                  <a:gd name="T3" fmla="*/ 1 h 4"/>
                  <a:gd name="T4" fmla="*/ 11 w 12"/>
                  <a:gd name="T5" fmla="*/ 5 h 4"/>
                  <a:gd name="T6" fmla="*/ 14 w 12"/>
                  <a:gd name="T7" fmla="*/ 3 h 4"/>
                  <a:gd name="T8" fmla="*/ 11 w 12"/>
                  <a:gd name="T9" fmla="*/ 1 h 4"/>
                  <a:gd name="T10" fmla="*/ 1 w 12"/>
                  <a:gd name="T11" fmla="*/ 0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 y="0"/>
                    </a:moveTo>
                    <a:cubicBezTo>
                      <a:pt x="1" y="0"/>
                      <a:pt x="0" y="1"/>
                      <a:pt x="0" y="1"/>
                    </a:cubicBezTo>
                    <a:cubicBezTo>
                      <a:pt x="3" y="3"/>
                      <a:pt x="6" y="4"/>
                      <a:pt x="9" y="4"/>
                    </a:cubicBezTo>
                    <a:cubicBezTo>
                      <a:pt x="10" y="4"/>
                      <a:pt x="12" y="4"/>
                      <a:pt x="12" y="2"/>
                    </a:cubicBezTo>
                    <a:cubicBezTo>
                      <a:pt x="12" y="1"/>
                      <a:pt x="10" y="1"/>
                      <a:pt x="9" y="1"/>
                    </a:cubicBezTo>
                    <a:cubicBezTo>
                      <a:pt x="6" y="0"/>
                      <a:pt x="4"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49" name="Freeform 3452"/>
              <p:cNvSpPr>
                <a:spLocks noChangeAspect="1"/>
              </p:cNvSpPr>
              <p:nvPr/>
            </p:nvSpPr>
            <p:spPr bwMode="auto">
              <a:xfrm>
                <a:off x="5083" y="1258"/>
                <a:ext cx="22" cy="12"/>
              </a:xfrm>
              <a:custGeom>
                <a:avLst/>
                <a:gdLst>
                  <a:gd name="T0" fmla="*/ 5 w 18"/>
                  <a:gd name="T1" fmla="*/ 0 h 10"/>
                  <a:gd name="T2" fmla="*/ 0 w 18"/>
                  <a:gd name="T3" fmla="*/ 1 h 10"/>
                  <a:gd name="T4" fmla="*/ 7 w 18"/>
                  <a:gd name="T5" fmla="*/ 7 h 10"/>
                  <a:gd name="T6" fmla="*/ 17 w 18"/>
                  <a:gd name="T7" fmla="*/ 12 h 10"/>
                  <a:gd name="T8" fmla="*/ 21 w 18"/>
                  <a:gd name="T9" fmla="*/ 10 h 10"/>
                  <a:gd name="T10" fmla="*/ 18 w 18"/>
                  <a:gd name="T11" fmla="*/ 4 h 10"/>
                  <a:gd name="T12" fmla="*/ 5 w 18"/>
                  <a:gd name="T13" fmla="*/ 0 h 10"/>
                  <a:gd name="T14" fmla="*/ 0 60000 65536"/>
                  <a:gd name="T15" fmla="*/ 0 60000 65536"/>
                  <a:gd name="T16" fmla="*/ 0 60000 65536"/>
                  <a:gd name="T17" fmla="*/ 0 60000 65536"/>
                  <a:gd name="T18" fmla="*/ 0 60000 65536"/>
                  <a:gd name="T19" fmla="*/ 0 60000 65536"/>
                  <a:gd name="T20" fmla="*/ 0 60000 65536"/>
                  <a:gd name="T21" fmla="*/ 0 w 18"/>
                  <a:gd name="T22" fmla="*/ 0 h 10"/>
                  <a:gd name="T23" fmla="*/ 18 w 18"/>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0">
                    <a:moveTo>
                      <a:pt x="4" y="0"/>
                    </a:moveTo>
                    <a:cubicBezTo>
                      <a:pt x="2" y="0"/>
                      <a:pt x="0" y="0"/>
                      <a:pt x="0" y="1"/>
                    </a:cubicBezTo>
                    <a:cubicBezTo>
                      <a:pt x="1" y="4"/>
                      <a:pt x="4" y="4"/>
                      <a:pt x="6" y="6"/>
                    </a:cubicBezTo>
                    <a:cubicBezTo>
                      <a:pt x="9" y="7"/>
                      <a:pt x="11" y="9"/>
                      <a:pt x="14" y="10"/>
                    </a:cubicBezTo>
                    <a:cubicBezTo>
                      <a:pt x="15" y="10"/>
                      <a:pt x="17" y="9"/>
                      <a:pt x="17" y="8"/>
                    </a:cubicBezTo>
                    <a:cubicBezTo>
                      <a:pt x="18" y="6"/>
                      <a:pt x="17" y="4"/>
                      <a:pt x="15" y="3"/>
                    </a:cubicBezTo>
                    <a:cubicBezTo>
                      <a:pt x="12" y="1"/>
                      <a:pt x="7"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0" name="Freeform 3453"/>
              <p:cNvSpPr>
                <a:spLocks noChangeAspect="1"/>
              </p:cNvSpPr>
              <p:nvPr/>
            </p:nvSpPr>
            <p:spPr bwMode="auto">
              <a:xfrm>
                <a:off x="5211" y="1215"/>
                <a:ext cx="49" cy="27"/>
              </a:xfrm>
              <a:custGeom>
                <a:avLst/>
                <a:gdLst>
                  <a:gd name="T0" fmla="*/ 6 w 41"/>
                  <a:gd name="T1" fmla="*/ 4 h 22"/>
                  <a:gd name="T2" fmla="*/ 0 w 41"/>
                  <a:gd name="T3" fmla="*/ 15 h 22"/>
                  <a:gd name="T4" fmla="*/ 7 w 41"/>
                  <a:gd name="T5" fmla="*/ 26 h 22"/>
                  <a:gd name="T6" fmla="*/ 14 w 41"/>
                  <a:gd name="T7" fmla="*/ 22 h 22"/>
                  <a:gd name="T8" fmla="*/ 25 w 41"/>
                  <a:gd name="T9" fmla="*/ 20 h 22"/>
                  <a:gd name="T10" fmla="*/ 37 w 41"/>
                  <a:gd name="T11" fmla="*/ 20 h 22"/>
                  <a:gd name="T12" fmla="*/ 47 w 41"/>
                  <a:gd name="T13" fmla="*/ 17 h 22"/>
                  <a:gd name="T14" fmla="*/ 47 w 41"/>
                  <a:gd name="T15" fmla="*/ 10 h 22"/>
                  <a:gd name="T16" fmla="*/ 31 w 41"/>
                  <a:gd name="T17" fmla="*/ 2 h 22"/>
                  <a:gd name="T18" fmla="*/ 25 w 41"/>
                  <a:gd name="T19" fmla="*/ 0 h 22"/>
                  <a:gd name="T20" fmla="*/ 17 w 41"/>
                  <a:gd name="T21" fmla="*/ 2 h 22"/>
                  <a:gd name="T22" fmla="*/ 6 w 41"/>
                  <a:gd name="T23" fmla="*/ 4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22"/>
                  <a:gd name="T38" fmla="*/ 41 w 41"/>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22">
                    <a:moveTo>
                      <a:pt x="5" y="3"/>
                    </a:moveTo>
                    <a:cubicBezTo>
                      <a:pt x="4" y="6"/>
                      <a:pt x="1" y="9"/>
                      <a:pt x="0" y="12"/>
                    </a:cubicBezTo>
                    <a:cubicBezTo>
                      <a:pt x="1" y="15"/>
                      <a:pt x="3" y="18"/>
                      <a:pt x="6" y="21"/>
                    </a:cubicBezTo>
                    <a:cubicBezTo>
                      <a:pt x="8" y="22"/>
                      <a:pt x="10" y="19"/>
                      <a:pt x="12" y="18"/>
                    </a:cubicBezTo>
                    <a:cubicBezTo>
                      <a:pt x="15" y="17"/>
                      <a:pt x="18" y="16"/>
                      <a:pt x="21" y="16"/>
                    </a:cubicBezTo>
                    <a:cubicBezTo>
                      <a:pt x="24" y="16"/>
                      <a:pt x="27" y="16"/>
                      <a:pt x="31" y="16"/>
                    </a:cubicBezTo>
                    <a:cubicBezTo>
                      <a:pt x="34" y="15"/>
                      <a:pt x="37" y="16"/>
                      <a:pt x="39" y="14"/>
                    </a:cubicBezTo>
                    <a:cubicBezTo>
                      <a:pt x="41" y="13"/>
                      <a:pt x="41" y="9"/>
                      <a:pt x="39" y="8"/>
                    </a:cubicBezTo>
                    <a:cubicBezTo>
                      <a:pt x="36" y="5"/>
                      <a:pt x="31" y="4"/>
                      <a:pt x="26" y="2"/>
                    </a:cubicBezTo>
                    <a:cubicBezTo>
                      <a:pt x="24" y="1"/>
                      <a:pt x="23" y="0"/>
                      <a:pt x="21" y="0"/>
                    </a:cubicBezTo>
                    <a:cubicBezTo>
                      <a:pt x="18" y="0"/>
                      <a:pt x="16" y="1"/>
                      <a:pt x="14" y="2"/>
                    </a:cubicBezTo>
                    <a:cubicBezTo>
                      <a:pt x="11" y="2"/>
                      <a:pt x="8" y="2"/>
                      <a:pt x="5"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1" name="Freeform 3454"/>
              <p:cNvSpPr>
                <a:spLocks noChangeAspect="1"/>
              </p:cNvSpPr>
              <p:nvPr/>
            </p:nvSpPr>
            <p:spPr bwMode="auto">
              <a:xfrm>
                <a:off x="5187" y="1603"/>
                <a:ext cx="19" cy="18"/>
              </a:xfrm>
              <a:custGeom>
                <a:avLst/>
                <a:gdLst>
                  <a:gd name="T0" fmla="*/ 4 w 16"/>
                  <a:gd name="T1" fmla="*/ 0 h 15"/>
                  <a:gd name="T2" fmla="*/ 8 w 16"/>
                  <a:gd name="T3" fmla="*/ 1 h 15"/>
                  <a:gd name="T4" fmla="*/ 8 w 16"/>
                  <a:gd name="T5" fmla="*/ 5 h 15"/>
                  <a:gd name="T6" fmla="*/ 19 w 16"/>
                  <a:gd name="T7" fmla="*/ 14 h 15"/>
                  <a:gd name="T8" fmla="*/ 18 w 16"/>
                  <a:gd name="T9" fmla="*/ 17 h 15"/>
                  <a:gd name="T10" fmla="*/ 8 w 16"/>
                  <a:gd name="T11" fmla="*/ 10 h 15"/>
                  <a:gd name="T12" fmla="*/ 0 w 16"/>
                  <a:gd name="T13" fmla="*/ 4 h 15"/>
                  <a:gd name="T14" fmla="*/ 4 w 16"/>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15"/>
                  <a:gd name="T26" fmla="*/ 16 w 16"/>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15">
                    <a:moveTo>
                      <a:pt x="3" y="0"/>
                    </a:moveTo>
                    <a:cubicBezTo>
                      <a:pt x="4" y="0"/>
                      <a:pt x="6" y="0"/>
                      <a:pt x="7" y="1"/>
                    </a:cubicBezTo>
                    <a:cubicBezTo>
                      <a:pt x="7" y="2"/>
                      <a:pt x="6" y="3"/>
                      <a:pt x="7" y="4"/>
                    </a:cubicBezTo>
                    <a:cubicBezTo>
                      <a:pt x="9" y="7"/>
                      <a:pt x="13" y="9"/>
                      <a:pt x="16" y="12"/>
                    </a:cubicBezTo>
                    <a:cubicBezTo>
                      <a:pt x="16" y="13"/>
                      <a:pt x="16" y="15"/>
                      <a:pt x="15" y="14"/>
                    </a:cubicBezTo>
                    <a:cubicBezTo>
                      <a:pt x="12" y="13"/>
                      <a:pt x="10" y="10"/>
                      <a:pt x="7" y="8"/>
                    </a:cubicBezTo>
                    <a:cubicBezTo>
                      <a:pt x="5" y="6"/>
                      <a:pt x="2" y="6"/>
                      <a:pt x="0" y="3"/>
                    </a:cubicBezTo>
                    <a:cubicBezTo>
                      <a:pt x="0" y="2"/>
                      <a:pt x="2" y="1"/>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2" name="Freeform 3455"/>
              <p:cNvSpPr>
                <a:spLocks noChangeAspect="1"/>
              </p:cNvSpPr>
              <p:nvPr/>
            </p:nvSpPr>
            <p:spPr bwMode="auto">
              <a:xfrm>
                <a:off x="5214" y="1616"/>
                <a:ext cx="11" cy="8"/>
              </a:xfrm>
              <a:custGeom>
                <a:avLst/>
                <a:gdLst>
                  <a:gd name="T0" fmla="*/ 4 w 9"/>
                  <a:gd name="T1" fmla="*/ 0 h 7"/>
                  <a:gd name="T2" fmla="*/ 0 w 9"/>
                  <a:gd name="T3" fmla="*/ 2 h 7"/>
                  <a:gd name="T4" fmla="*/ 9 w 9"/>
                  <a:gd name="T5" fmla="*/ 7 h 7"/>
                  <a:gd name="T6" fmla="*/ 11 w 9"/>
                  <a:gd name="T7" fmla="*/ 6 h 7"/>
                  <a:gd name="T8" fmla="*/ 4 w 9"/>
                  <a:gd name="T9" fmla="*/ 0 h 7"/>
                  <a:gd name="T10" fmla="*/ 0 60000 65536"/>
                  <a:gd name="T11" fmla="*/ 0 60000 65536"/>
                  <a:gd name="T12" fmla="*/ 0 60000 65536"/>
                  <a:gd name="T13" fmla="*/ 0 60000 65536"/>
                  <a:gd name="T14" fmla="*/ 0 60000 65536"/>
                  <a:gd name="T15" fmla="*/ 0 w 9"/>
                  <a:gd name="T16" fmla="*/ 0 h 7"/>
                  <a:gd name="T17" fmla="*/ 9 w 9"/>
                  <a:gd name="T18" fmla="*/ 7 h 7"/>
                </a:gdLst>
                <a:ahLst/>
                <a:cxnLst>
                  <a:cxn ang="T10">
                    <a:pos x="T0" y="T1"/>
                  </a:cxn>
                  <a:cxn ang="T11">
                    <a:pos x="T2" y="T3"/>
                  </a:cxn>
                  <a:cxn ang="T12">
                    <a:pos x="T4" y="T5"/>
                  </a:cxn>
                  <a:cxn ang="T13">
                    <a:pos x="T6" y="T7"/>
                  </a:cxn>
                  <a:cxn ang="T14">
                    <a:pos x="T8" y="T9"/>
                  </a:cxn>
                </a:cxnLst>
                <a:rect l="T15" t="T16" r="T17" b="T18"/>
                <a:pathLst>
                  <a:path w="9" h="7">
                    <a:moveTo>
                      <a:pt x="3" y="0"/>
                    </a:moveTo>
                    <a:cubicBezTo>
                      <a:pt x="2" y="0"/>
                      <a:pt x="0" y="1"/>
                      <a:pt x="0" y="2"/>
                    </a:cubicBezTo>
                    <a:cubicBezTo>
                      <a:pt x="2" y="4"/>
                      <a:pt x="5" y="5"/>
                      <a:pt x="7" y="6"/>
                    </a:cubicBezTo>
                    <a:cubicBezTo>
                      <a:pt x="8" y="7"/>
                      <a:pt x="9" y="6"/>
                      <a:pt x="9" y="5"/>
                    </a:cubicBezTo>
                    <a:cubicBezTo>
                      <a:pt x="7" y="3"/>
                      <a:pt x="5" y="1"/>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3" name="Freeform 3456"/>
              <p:cNvSpPr>
                <a:spLocks noChangeAspect="1"/>
              </p:cNvSpPr>
              <p:nvPr/>
            </p:nvSpPr>
            <p:spPr bwMode="auto">
              <a:xfrm>
                <a:off x="5073" y="1705"/>
                <a:ext cx="12" cy="17"/>
              </a:xfrm>
              <a:custGeom>
                <a:avLst/>
                <a:gdLst>
                  <a:gd name="T0" fmla="*/ 11 w 10"/>
                  <a:gd name="T1" fmla="*/ 0 h 14"/>
                  <a:gd name="T2" fmla="*/ 7 w 10"/>
                  <a:gd name="T3" fmla="*/ 0 h 14"/>
                  <a:gd name="T4" fmla="*/ 4 w 10"/>
                  <a:gd name="T5" fmla="*/ 9 h 14"/>
                  <a:gd name="T6" fmla="*/ 0 w 10"/>
                  <a:gd name="T7" fmla="*/ 11 h 14"/>
                  <a:gd name="T8" fmla="*/ 4 w 10"/>
                  <a:gd name="T9" fmla="*/ 17 h 14"/>
                  <a:gd name="T10" fmla="*/ 10 w 10"/>
                  <a:gd name="T11" fmla="*/ 10 h 14"/>
                  <a:gd name="T12" fmla="*/ 12 w 10"/>
                  <a:gd name="T13" fmla="*/ 5 h 14"/>
                  <a:gd name="T14" fmla="*/ 11 w 10"/>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14"/>
                  <a:gd name="T26" fmla="*/ 10 w 10"/>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14">
                    <a:moveTo>
                      <a:pt x="9" y="0"/>
                    </a:moveTo>
                    <a:cubicBezTo>
                      <a:pt x="8" y="0"/>
                      <a:pt x="7" y="0"/>
                      <a:pt x="6" y="0"/>
                    </a:cubicBezTo>
                    <a:cubicBezTo>
                      <a:pt x="5" y="2"/>
                      <a:pt x="5" y="5"/>
                      <a:pt x="3" y="7"/>
                    </a:cubicBezTo>
                    <a:cubicBezTo>
                      <a:pt x="3" y="8"/>
                      <a:pt x="0" y="8"/>
                      <a:pt x="0" y="9"/>
                    </a:cubicBezTo>
                    <a:cubicBezTo>
                      <a:pt x="0" y="11"/>
                      <a:pt x="1" y="14"/>
                      <a:pt x="3" y="14"/>
                    </a:cubicBezTo>
                    <a:cubicBezTo>
                      <a:pt x="6" y="13"/>
                      <a:pt x="6" y="10"/>
                      <a:pt x="8" y="8"/>
                    </a:cubicBezTo>
                    <a:cubicBezTo>
                      <a:pt x="9" y="6"/>
                      <a:pt x="10" y="5"/>
                      <a:pt x="10" y="4"/>
                    </a:cubicBezTo>
                    <a:cubicBezTo>
                      <a:pt x="10" y="2"/>
                      <a:pt x="10" y="1"/>
                      <a:pt x="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4" name="Freeform 3457"/>
              <p:cNvSpPr>
                <a:spLocks noChangeAspect="1"/>
              </p:cNvSpPr>
              <p:nvPr/>
            </p:nvSpPr>
            <p:spPr bwMode="auto">
              <a:xfrm>
                <a:off x="4987" y="1812"/>
                <a:ext cx="24" cy="24"/>
              </a:xfrm>
              <a:custGeom>
                <a:avLst/>
                <a:gdLst>
                  <a:gd name="T0" fmla="*/ 23 w 20"/>
                  <a:gd name="T1" fmla="*/ 0 h 20"/>
                  <a:gd name="T2" fmla="*/ 23 w 20"/>
                  <a:gd name="T3" fmla="*/ 4 h 20"/>
                  <a:gd name="T4" fmla="*/ 19 w 20"/>
                  <a:gd name="T5" fmla="*/ 4 h 20"/>
                  <a:gd name="T6" fmla="*/ 12 w 20"/>
                  <a:gd name="T7" fmla="*/ 12 h 20"/>
                  <a:gd name="T8" fmla="*/ 8 w 20"/>
                  <a:gd name="T9" fmla="*/ 13 h 20"/>
                  <a:gd name="T10" fmla="*/ 1 w 20"/>
                  <a:gd name="T11" fmla="*/ 24 h 20"/>
                  <a:gd name="T12" fmla="*/ 0 w 20"/>
                  <a:gd name="T13" fmla="*/ 20 h 20"/>
                  <a:gd name="T14" fmla="*/ 5 w 20"/>
                  <a:gd name="T15" fmla="*/ 14 h 20"/>
                  <a:gd name="T16" fmla="*/ 10 w 20"/>
                  <a:gd name="T17" fmla="*/ 4 h 20"/>
                  <a:gd name="T18" fmla="*/ 16 w 20"/>
                  <a:gd name="T19" fmla="*/ 6 h 20"/>
                  <a:gd name="T20" fmla="*/ 23 w 20"/>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20"/>
                  <a:gd name="T35" fmla="*/ 20 w 20"/>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20">
                    <a:moveTo>
                      <a:pt x="19" y="0"/>
                    </a:moveTo>
                    <a:cubicBezTo>
                      <a:pt x="20" y="0"/>
                      <a:pt x="20" y="2"/>
                      <a:pt x="19" y="3"/>
                    </a:cubicBezTo>
                    <a:cubicBezTo>
                      <a:pt x="19" y="4"/>
                      <a:pt x="17" y="3"/>
                      <a:pt x="16" y="3"/>
                    </a:cubicBezTo>
                    <a:cubicBezTo>
                      <a:pt x="14" y="5"/>
                      <a:pt x="12" y="8"/>
                      <a:pt x="10" y="10"/>
                    </a:cubicBezTo>
                    <a:cubicBezTo>
                      <a:pt x="9" y="11"/>
                      <a:pt x="8" y="10"/>
                      <a:pt x="7" y="11"/>
                    </a:cubicBezTo>
                    <a:cubicBezTo>
                      <a:pt x="5" y="13"/>
                      <a:pt x="4" y="17"/>
                      <a:pt x="1" y="20"/>
                    </a:cubicBezTo>
                    <a:cubicBezTo>
                      <a:pt x="0" y="20"/>
                      <a:pt x="0" y="18"/>
                      <a:pt x="0" y="17"/>
                    </a:cubicBezTo>
                    <a:cubicBezTo>
                      <a:pt x="1" y="15"/>
                      <a:pt x="3" y="13"/>
                      <a:pt x="4" y="12"/>
                    </a:cubicBezTo>
                    <a:cubicBezTo>
                      <a:pt x="5" y="9"/>
                      <a:pt x="5" y="5"/>
                      <a:pt x="8" y="3"/>
                    </a:cubicBezTo>
                    <a:cubicBezTo>
                      <a:pt x="9" y="2"/>
                      <a:pt x="12" y="5"/>
                      <a:pt x="13" y="5"/>
                    </a:cubicBezTo>
                    <a:cubicBezTo>
                      <a:pt x="16" y="4"/>
                      <a:pt x="16" y="0"/>
                      <a:pt x="1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5" name="Freeform 3458"/>
              <p:cNvSpPr>
                <a:spLocks noChangeAspect="1"/>
              </p:cNvSpPr>
              <p:nvPr/>
            </p:nvSpPr>
            <p:spPr bwMode="auto">
              <a:xfrm>
                <a:off x="4969" y="1833"/>
                <a:ext cx="14" cy="16"/>
              </a:xfrm>
              <a:custGeom>
                <a:avLst/>
                <a:gdLst>
                  <a:gd name="T0" fmla="*/ 9 w 11"/>
                  <a:gd name="T1" fmla="*/ 1 h 13"/>
                  <a:gd name="T2" fmla="*/ 14 w 11"/>
                  <a:gd name="T3" fmla="*/ 2 h 13"/>
                  <a:gd name="T4" fmla="*/ 10 w 11"/>
                  <a:gd name="T5" fmla="*/ 7 h 13"/>
                  <a:gd name="T6" fmla="*/ 4 w 11"/>
                  <a:gd name="T7" fmla="*/ 16 h 13"/>
                  <a:gd name="T8" fmla="*/ 0 w 11"/>
                  <a:gd name="T9" fmla="*/ 14 h 13"/>
                  <a:gd name="T10" fmla="*/ 8 w 11"/>
                  <a:gd name="T11" fmla="*/ 4 h 13"/>
                  <a:gd name="T12" fmla="*/ 9 w 11"/>
                  <a:gd name="T13" fmla="*/ 1 h 13"/>
                  <a:gd name="T14" fmla="*/ 0 60000 65536"/>
                  <a:gd name="T15" fmla="*/ 0 60000 65536"/>
                  <a:gd name="T16" fmla="*/ 0 60000 65536"/>
                  <a:gd name="T17" fmla="*/ 0 60000 65536"/>
                  <a:gd name="T18" fmla="*/ 0 60000 65536"/>
                  <a:gd name="T19" fmla="*/ 0 60000 65536"/>
                  <a:gd name="T20" fmla="*/ 0 60000 65536"/>
                  <a:gd name="T21" fmla="*/ 0 w 11"/>
                  <a:gd name="T22" fmla="*/ 0 h 13"/>
                  <a:gd name="T23" fmla="*/ 11 w 11"/>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3">
                    <a:moveTo>
                      <a:pt x="7" y="1"/>
                    </a:moveTo>
                    <a:cubicBezTo>
                      <a:pt x="9" y="0"/>
                      <a:pt x="11" y="1"/>
                      <a:pt x="11" y="2"/>
                    </a:cubicBezTo>
                    <a:cubicBezTo>
                      <a:pt x="11" y="4"/>
                      <a:pt x="9" y="4"/>
                      <a:pt x="8" y="6"/>
                    </a:cubicBezTo>
                    <a:cubicBezTo>
                      <a:pt x="6" y="8"/>
                      <a:pt x="5" y="11"/>
                      <a:pt x="3" y="13"/>
                    </a:cubicBezTo>
                    <a:cubicBezTo>
                      <a:pt x="2" y="13"/>
                      <a:pt x="0" y="12"/>
                      <a:pt x="0" y="11"/>
                    </a:cubicBezTo>
                    <a:cubicBezTo>
                      <a:pt x="1" y="8"/>
                      <a:pt x="4" y="6"/>
                      <a:pt x="6" y="3"/>
                    </a:cubicBezTo>
                    <a:cubicBezTo>
                      <a:pt x="6" y="2"/>
                      <a:pt x="7" y="1"/>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6" name="Freeform 3459"/>
              <p:cNvSpPr>
                <a:spLocks noChangeAspect="1"/>
              </p:cNvSpPr>
              <p:nvPr/>
            </p:nvSpPr>
            <p:spPr bwMode="auto">
              <a:xfrm>
                <a:off x="4864" y="1624"/>
                <a:ext cx="13" cy="16"/>
              </a:xfrm>
              <a:custGeom>
                <a:avLst/>
                <a:gdLst>
                  <a:gd name="T0" fmla="*/ 6 w 11"/>
                  <a:gd name="T1" fmla="*/ 1 h 13"/>
                  <a:gd name="T2" fmla="*/ 8 w 11"/>
                  <a:gd name="T3" fmla="*/ 7 h 13"/>
                  <a:gd name="T4" fmla="*/ 12 w 11"/>
                  <a:gd name="T5" fmla="*/ 7 h 13"/>
                  <a:gd name="T6" fmla="*/ 12 w 11"/>
                  <a:gd name="T7" fmla="*/ 15 h 13"/>
                  <a:gd name="T8" fmla="*/ 7 w 11"/>
                  <a:gd name="T9" fmla="*/ 15 h 13"/>
                  <a:gd name="T10" fmla="*/ 7 w 11"/>
                  <a:gd name="T11" fmla="*/ 10 h 13"/>
                  <a:gd name="T12" fmla="*/ 0 w 11"/>
                  <a:gd name="T13" fmla="*/ 4 h 13"/>
                  <a:gd name="T14" fmla="*/ 4 w 11"/>
                  <a:gd name="T15" fmla="*/ 4 h 13"/>
                  <a:gd name="T16" fmla="*/ 6 w 11"/>
                  <a:gd name="T17" fmla="*/ 1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13"/>
                  <a:gd name="T29" fmla="*/ 11 w 1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13">
                    <a:moveTo>
                      <a:pt x="5" y="1"/>
                    </a:moveTo>
                    <a:cubicBezTo>
                      <a:pt x="7" y="2"/>
                      <a:pt x="6" y="4"/>
                      <a:pt x="7" y="6"/>
                    </a:cubicBezTo>
                    <a:cubicBezTo>
                      <a:pt x="7" y="6"/>
                      <a:pt x="9" y="5"/>
                      <a:pt x="10" y="6"/>
                    </a:cubicBezTo>
                    <a:cubicBezTo>
                      <a:pt x="11" y="8"/>
                      <a:pt x="11" y="11"/>
                      <a:pt x="10" y="12"/>
                    </a:cubicBezTo>
                    <a:cubicBezTo>
                      <a:pt x="9" y="13"/>
                      <a:pt x="7" y="12"/>
                      <a:pt x="6" y="12"/>
                    </a:cubicBezTo>
                    <a:cubicBezTo>
                      <a:pt x="6" y="11"/>
                      <a:pt x="7" y="9"/>
                      <a:pt x="6" y="8"/>
                    </a:cubicBezTo>
                    <a:cubicBezTo>
                      <a:pt x="5" y="6"/>
                      <a:pt x="1" y="5"/>
                      <a:pt x="0" y="3"/>
                    </a:cubicBezTo>
                    <a:cubicBezTo>
                      <a:pt x="0" y="2"/>
                      <a:pt x="2" y="3"/>
                      <a:pt x="3" y="3"/>
                    </a:cubicBezTo>
                    <a:cubicBezTo>
                      <a:pt x="4" y="2"/>
                      <a:pt x="5"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7" name="Freeform 3460"/>
              <p:cNvSpPr>
                <a:spLocks noChangeAspect="1"/>
              </p:cNvSpPr>
              <p:nvPr/>
            </p:nvSpPr>
            <p:spPr bwMode="auto">
              <a:xfrm>
                <a:off x="4865" y="1641"/>
                <a:ext cx="70" cy="166"/>
              </a:xfrm>
              <a:custGeom>
                <a:avLst/>
                <a:gdLst>
                  <a:gd name="T0" fmla="*/ 13 w 58"/>
                  <a:gd name="T1" fmla="*/ 1 h 138"/>
                  <a:gd name="T2" fmla="*/ 22 w 58"/>
                  <a:gd name="T3" fmla="*/ 18 h 138"/>
                  <a:gd name="T4" fmla="*/ 27 w 58"/>
                  <a:gd name="T5" fmla="*/ 31 h 138"/>
                  <a:gd name="T6" fmla="*/ 29 w 58"/>
                  <a:gd name="T7" fmla="*/ 47 h 138"/>
                  <a:gd name="T8" fmla="*/ 31 w 58"/>
                  <a:gd name="T9" fmla="*/ 45 h 138"/>
                  <a:gd name="T10" fmla="*/ 46 w 58"/>
                  <a:gd name="T11" fmla="*/ 73 h 138"/>
                  <a:gd name="T12" fmla="*/ 60 w 58"/>
                  <a:gd name="T13" fmla="*/ 93 h 138"/>
                  <a:gd name="T14" fmla="*/ 65 w 58"/>
                  <a:gd name="T15" fmla="*/ 103 h 138"/>
                  <a:gd name="T16" fmla="*/ 70 w 58"/>
                  <a:gd name="T17" fmla="*/ 106 h 138"/>
                  <a:gd name="T18" fmla="*/ 69 w 58"/>
                  <a:gd name="T19" fmla="*/ 111 h 138"/>
                  <a:gd name="T20" fmla="*/ 68 w 58"/>
                  <a:gd name="T21" fmla="*/ 108 h 138"/>
                  <a:gd name="T22" fmla="*/ 63 w 58"/>
                  <a:gd name="T23" fmla="*/ 103 h 138"/>
                  <a:gd name="T24" fmla="*/ 57 w 58"/>
                  <a:gd name="T25" fmla="*/ 96 h 138"/>
                  <a:gd name="T26" fmla="*/ 47 w 58"/>
                  <a:gd name="T27" fmla="*/ 93 h 138"/>
                  <a:gd name="T28" fmla="*/ 41 w 58"/>
                  <a:gd name="T29" fmla="*/ 97 h 138"/>
                  <a:gd name="T30" fmla="*/ 41 w 58"/>
                  <a:gd name="T31" fmla="*/ 118 h 138"/>
                  <a:gd name="T32" fmla="*/ 40 w 58"/>
                  <a:gd name="T33" fmla="*/ 124 h 138"/>
                  <a:gd name="T34" fmla="*/ 51 w 58"/>
                  <a:gd name="T35" fmla="*/ 132 h 138"/>
                  <a:gd name="T36" fmla="*/ 56 w 58"/>
                  <a:gd name="T37" fmla="*/ 144 h 138"/>
                  <a:gd name="T38" fmla="*/ 62 w 58"/>
                  <a:gd name="T39" fmla="*/ 147 h 138"/>
                  <a:gd name="T40" fmla="*/ 64 w 58"/>
                  <a:gd name="T41" fmla="*/ 158 h 138"/>
                  <a:gd name="T42" fmla="*/ 63 w 58"/>
                  <a:gd name="T43" fmla="*/ 159 h 138"/>
                  <a:gd name="T44" fmla="*/ 60 w 58"/>
                  <a:gd name="T45" fmla="*/ 153 h 138"/>
                  <a:gd name="T46" fmla="*/ 52 w 58"/>
                  <a:gd name="T47" fmla="*/ 150 h 138"/>
                  <a:gd name="T48" fmla="*/ 49 w 58"/>
                  <a:gd name="T49" fmla="*/ 153 h 138"/>
                  <a:gd name="T50" fmla="*/ 48 w 58"/>
                  <a:gd name="T51" fmla="*/ 164 h 138"/>
                  <a:gd name="T52" fmla="*/ 46 w 58"/>
                  <a:gd name="T53" fmla="*/ 165 h 138"/>
                  <a:gd name="T54" fmla="*/ 42 w 58"/>
                  <a:gd name="T55" fmla="*/ 156 h 138"/>
                  <a:gd name="T56" fmla="*/ 40 w 58"/>
                  <a:gd name="T57" fmla="*/ 150 h 138"/>
                  <a:gd name="T58" fmla="*/ 40 w 58"/>
                  <a:gd name="T59" fmla="*/ 141 h 138"/>
                  <a:gd name="T60" fmla="*/ 35 w 58"/>
                  <a:gd name="T61" fmla="*/ 132 h 138"/>
                  <a:gd name="T62" fmla="*/ 35 w 58"/>
                  <a:gd name="T63" fmla="*/ 120 h 138"/>
                  <a:gd name="T64" fmla="*/ 28 w 58"/>
                  <a:gd name="T65" fmla="*/ 113 h 138"/>
                  <a:gd name="T66" fmla="*/ 28 w 58"/>
                  <a:gd name="T67" fmla="*/ 107 h 138"/>
                  <a:gd name="T68" fmla="*/ 27 w 58"/>
                  <a:gd name="T69" fmla="*/ 91 h 138"/>
                  <a:gd name="T70" fmla="*/ 19 w 58"/>
                  <a:gd name="T71" fmla="*/ 61 h 138"/>
                  <a:gd name="T72" fmla="*/ 19 w 58"/>
                  <a:gd name="T73" fmla="*/ 52 h 138"/>
                  <a:gd name="T74" fmla="*/ 10 w 58"/>
                  <a:gd name="T75" fmla="*/ 42 h 138"/>
                  <a:gd name="T76" fmla="*/ 8 w 58"/>
                  <a:gd name="T77" fmla="*/ 38 h 138"/>
                  <a:gd name="T78" fmla="*/ 5 w 58"/>
                  <a:gd name="T79" fmla="*/ 36 h 138"/>
                  <a:gd name="T80" fmla="*/ 4 w 58"/>
                  <a:gd name="T81" fmla="*/ 18 h 138"/>
                  <a:gd name="T82" fmla="*/ 0 w 58"/>
                  <a:gd name="T83" fmla="*/ 7 h 138"/>
                  <a:gd name="T84" fmla="*/ 4 w 58"/>
                  <a:gd name="T85" fmla="*/ 4 h 138"/>
                  <a:gd name="T86" fmla="*/ 8 w 58"/>
                  <a:gd name="T87" fmla="*/ 7 h 138"/>
                  <a:gd name="T88" fmla="*/ 10 w 58"/>
                  <a:gd name="T89" fmla="*/ 1 h 138"/>
                  <a:gd name="T90" fmla="*/ 13 w 58"/>
                  <a:gd name="T91" fmla="*/ 1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8"/>
                  <a:gd name="T139" fmla="*/ 0 h 138"/>
                  <a:gd name="T140" fmla="*/ 58 w 58"/>
                  <a:gd name="T141" fmla="*/ 138 h 13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8" h="138">
                    <a:moveTo>
                      <a:pt x="11" y="1"/>
                    </a:moveTo>
                    <a:cubicBezTo>
                      <a:pt x="14" y="5"/>
                      <a:pt x="16" y="10"/>
                      <a:pt x="18" y="15"/>
                    </a:cubicBezTo>
                    <a:cubicBezTo>
                      <a:pt x="19" y="19"/>
                      <a:pt x="21" y="22"/>
                      <a:pt x="22" y="26"/>
                    </a:cubicBezTo>
                    <a:cubicBezTo>
                      <a:pt x="23" y="30"/>
                      <a:pt x="22" y="35"/>
                      <a:pt x="24" y="39"/>
                    </a:cubicBezTo>
                    <a:cubicBezTo>
                      <a:pt x="24" y="39"/>
                      <a:pt x="25" y="36"/>
                      <a:pt x="26" y="37"/>
                    </a:cubicBezTo>
                    <a:cubicBezTo>
                      <a:pt x="31" y="44"/>
                      <a:pt x="34" y="53"/>
                      <a:pt x="38" y="61"/>
                    </a:cubicBezTo>
                    <a:cubicBezTo>
                      <a:pt x="41" y="66"/>
                      <a:pt x="46" y="71"/>
                      <a:pt x="50" y="77"/>
                    </a:cubicBezTo>
                    <a:cubicBezTo>
                      <a:pt x="51" y="80"/>
                      <a:pt x="52" y="83"/>
                      <a:pt x="54" y="86"/>
                    </a:cubicBezTo>
                    <a:cubicBezTo>
                      <a:pt x="55" y="87"/>
                      <a:pt x="57" y="86"/>
                      <a:pt x="58" y="88"/>
                    </a:cubicBezTo>
                    <a:cubicBezTo>
                      <a:pt x="58" y="89"/>
                      <a:pt x="58" y="91"/>
                      <a:pt x="57" y="92"/>
                    </a:cubicBezTo>
                    <a:cubicBezTo>
                      <a:pt x="57" y="92"/>
                      <a:pt x="56" y="90"/>
                      <a:pt x="56" y="90"/>
                    </a:cubicBezTo>
                    <a:cubicBezTo>
                      <a:pt x="55" y="88"/>
                      <a:pt x="53" y="87"/>
                      <a:pt x="52" y="86"/>
                    </a:cubicBezTo>
                    <a:cubicBezTo>
                      <a:pt x="50" y="84"/>
                      <a:pt x="49" y="81"/>
                      <a:pt x="47" y="80"/>
                    </a:cubicBezTo>
                    <a:cubicBezTo>
                      <a:pt x="45" y="78"/>
                      <a:pt x="42" y="77"/>
                      <a:pt x="39" y="77"/>
                    </a:cubicBezTo>
                    <a:cubicBezTo>
                      <a:pt x="37" y="78"/>
                      <a:pt x="35" y="79"/>
                      <a:pt x="34" y="81"/>
                    </a:cubicBezTo>
                    <a:cubicBezTo>
                      <a:pt x="33" y="86"/>
                      <a:pt x="34" y="92"/>
                      <a:pt x="34" y="98"/>
                    </a:cubicBezTo>
                    <a:cubicBezTo>
                      <a:pt x="33" y="99"/>
                      <a:pt x="32" y="101"/>
                      <a:pt x="33" y="103"/>
                    </a:cubicBezTo>
                    <a:cubicBezTo>
                      <a:pt x="35" y="106"/>
                      <a:pt x="40" y="107"/>
                      <a:pt x="42" y="110"/>
                    </a:cubicBezTo>
                    <a:cubicBezTo>
                      <a:pt x="44" y="112"/>
                      <a:pt x="44" y="117"/>
                      <a:pt x="46" y="120"/>
                    </a:cubicBezTo>
                    <a:cubicBezTo>
                      <a:pt x="47" y="121"/>
                      <a:pt x="50" y="120"/>
                      <a:pt x="51" y="122"/>
                    </a:cubicBezTo>
                    <a:cubicBezTo>
                      <a:pt x="52" y="124"/>
                      <a:pt x="53" y="128"/>
                      <a:pt x="53" y="131"/>
                    </a:cubicBezTo>
                    <a:cubicBezTo>
                      <a:pt x="53" y="132"/>
                      <a:pt x="52" y="132"/>
                      <a:pt x="52" y="132"/>
                    </a:cubicBezTo>
                    <a:cubicBezTo>
                      <a:pt x="51" y="131"/>
                      <a:pt x="51" y="128"/>
                      <a:pt x="50" y="127"/>
                    </a:cubicBezTo>
                    <a:cubicBezTo>
                      <a:pt x="48" y="125"/>
                      <a:pt x="46" y="125"/>
                      <a:pt x="43" y="125"/>
                    </a:cubicBezTo>
                    <a:cubicBezTo>
                      <a:pt x="42" y="125"/>
                      <a:pt x="41" y="126"/>
                      <a:pt x="41" y="127"/>
                    </a:cubicBezTo>
                    <a:cubicBezTo>
                      <a:pt x="40" y="130"/>
                      <a:pt x="40" y="133"/>
                      <a:pt x="40" y="136"/>
                    </a:cubicBezTo>
                    <a:cubicBezTo>
                      <a:pt x="39" y="136"/>
                      <a:pt x="38" y="138"/>
                      <a:pt x="38" y="137"/>
                    </a:cubicBezTo>
                    <a:cubicBezTo>
                      <a:pt x="36" y="135"/>
                      <a:pt x="36" y="133"/>
                      <a:pt x="35" y="130"/>
                    </a:cubicBezTo>
                    <a:cubicBezTo>
                      <a:pt x="34" y="129"/>
                      <a:pt x="33" y="127"/>
                      <a:pt x="33" y="125"/>
                    </a:cubicBezTo>
                    <a:cubicBezTo>
                      <a:pt x="32" y="122"/>
                      <a:pt x="33" y="120"/>
                      <a:pt x="33" y="117"/>
                    </a:cubicBezTo>
                    <a:cubicBezTo>
                      <a:pt x="32" y="115"/>
                      <a:pt x="29" y="113"/>
                      <a:pt x="29" y="110"/>
                    </a:cubicBezTo>
                    <a:cubicBezTo>
                      <a:pt x="28" y="107"/>
                      <a:pt x="30" y="103"/>
                      <a:pt x="29" y="100"/>
                    </a:cubicBezTo>
                    <a:cubicBezTo>
                      <a:pt x="28" y="98"/>
                      <a:pt x="25" y="97"/>
                      <a:pt x="23" y="94"/>
                    </a:cubicBezTo>
                    <a:cubicBezTo>
                      <a:pt x="22" y="93"/>
                      <a:pt x="23" y="91"/>
                      <a:pt x="23" y="89"/>
                    </a:cubicBezTo>
                    <a:cubicBezTo>
                      <a:pt x="22" y="85"/>
                      <a:pt x="23" y="80"/>
                      <a:pt x="22" y="76"/>
                    </a:cubicBezTo>
                    <a:cubicBezTo>
                      <a:pt x="21" y="68"/>
                      <a:pt x="17" y="60"/>
                      <a:pt x="16" y="51"/>
                    </a:cubicBezTo>
                    <a:cubicBezTo>
                      <a:pt x="15" y="49"/>
                      <a:pt x="17" y="46"/>
                      <a:pt x="16" y="43"/>
                    </a:cubicBezTo>
                    <a:cubicBezTo>
                      <a:pt x="14" y="40"/>
                      <a:pt x="10" y="38"/>
                      <a:pt x="8" y="35"/>
                    </a:cubicBezTo>
                    <a:cubicBezTo>
                      <a:pt x="7" y="34"/>
                      <a:pt x="8" y="33"/>
                      <a:pt x="7" y="32"/>
                    </a:cubicBezTo>
                    <a:cubicBezTo>
                      <a:pt x="7" y="31"/>
                      <a:pt x="5" y="31"/>
                      <a:pt x="4" y="30"/>
                    </a:cubicBezTo>
                    <a:cubicBezTo>
                      <a:pt x="3" y="25"/>
                      <a:pt x="4" y="20"/>
                      <a:pt x="3" y="15"/>
                    </a:cubicBezTo>
                    <a:cubicBezTo>
                      <a:pt x="3" y="12"/>
                      <a:pt x="0" y="9"/>
                      <a:pt x="0" y="6"/>
                    </a:cubicBezTo>
                    <a:cubicBezTo>
                      <a:pt x="0" y="5"/>
                      <a:pt x="1" y="3"/>
                      <a:pt x="3" y="3"/>
                    </a:cubicBezTo>
                    <a:cubicBezTo>
                      <a:pt x="4" y="3"/>
                      <a:pt x="5" y="6"/>
                      <a:pt x="7" y="6"/>
                    </a:cubicBezTo>
                    <a:cubicBezTo>
                      <a:pt x="8" y="5"/>
                      <a:pt x="7" y="2"/>
                      <a:pt x="8" y="1"/>
                    </a:cubicBezTo>
                    <a:cubicBezTo>
                      <a:pt x="8" y="0"/>
                      <a:pt x="10" y="0"/>
                      <a:pt x="1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8" name="Freeform 3461"/>
              <p:cNvSpPr>
                <a:spLocks noChangeAspect="1"/>
              </p:cNvSpPr>
              <p:nvPr/>
            </p:nvSpPr>
            <p:spPr bwMode="auto">
              <a:xfrm>
                <a:off x="3839" y="950"/>
                <a:ext cx="19" cy="9"/>
              </a:xfrm>
              <a:custGeom>
                <a:avLst/>
                <a:gdLst>
                  <a:gd name="T0" fmla="*/ 4 w 16"/>
                  <a:gd name="T1" fmla="*/ 0 h 8"/>
                  <a:gd name="T2" fmla="*/ 1 w 16"/>
                  <a:gd name="T3" fmla="*/ 6 h 8"/>
                  <a:gd name="T4" fmla="*/ 12 w 16"/>
                  <a:gd name="T5" fmla="*/ 9 h 8"/>
                  <a:gd name="T6" fmla="*/ 18 w 16"/>
                  <a:gd name="T7" fmla="*/ 7 h 8"/>
                  <a:gd name="T8" fmla="*/ 15 w 16"/>
                  <a:gd name="T9" fmla="*/ 3 h 8"/>
                  <a:gd name="T10" fmla="*/ 4 w 16"/>
                  <a:gd name="T11" fmla="*/ 0 h 8"/>
                  <a:gd name="T12" fmla="*/ 0 60000 65536"/>
                  <a:gd name="T13" fmla="*/ 0 60000 65536"/>
                  <a:gd name="T14" fmla="*/ 0 60000 65536"/>
                  <a:gd name="T15" fmla="*/ 0 60000 65536"/>
                  <a:gd name="T16" fmla="*/ 0 60000 65536"/>
                  <a:gd name="T17" fmla="*/ 0 60000 65536"/>
                  <a:gd name="T18" fmla="*/ 0 w 16"/>
                  <a:gd name="T19" fmla="*/ 0 h 8"/>
                  <a:gd name="T20" fmla="*/ 16 w 16"/>
                  <a:gd name="T21" fmla="*/ 8 h 8"/>
                </a:gdLst>
                <a:ahLst/>
                <a:cxnLst>
                  <a:cxn ang="T12">
                    <a:pos x="T0" y="T1"/>
                  </a:cxn>
                  <a:cxn ang="T13">
                    <a:pos x="T2" y="T3"/>
                  </a:cxn>
                  <a:cxn ang="T14">
                    <a:pos x="T4" y="T5"/>
                  </a:cxn>
                  <a:cxn ang="T15">
                    <a:pos x="T6" y="T7"/>
                  </a:cxn>
                  <a:cxn ang="T16">
                    <a:pos x="T8" y="T9"/>
                  </a:cxn>
                  <a:cxn ang="T17">
                    <a:pos x="T10" y="T11"/>
                  </a:cxn>
                </a:cxnLst>
                <a:rect l="T18" t="T19" r="T20" b="T21"/>
                <a:pathLst>
                  <a:path w="16" h="8">
                    <a:moveTo>
                      <a:pt x="3" y="0"/>
                    </a:moveTo>
                    <a:cubicBezTo>
                      <a:pt x="1" y="1"/>
                      <a:pt x="0" y="4"/>
                      <a:pt x="1" y="5"/>
                    </a:cubicBezTo>
                    <a:cubicBezTo>
                      <a:pt x="4" y="7"/>
                      <a:pt x="7" y="8"/>
                      <a:pt x="10" y="8"/>
                    </a:cubicBezTo>
                    <a:cubicBezTo>
                      <a:pt x="12" y="8"/>
                      <a:pt x="15" y="8"/>
                      <a:pt x="15" y="6"/>
                    </a:cubicBezTo>
                    <a:cubicBezTo>
                      <a:pt x="16" y="5"/>
                      <a:pt x="14" y="3"/>
                      <a:pt x="13" y="3"/>
                    </a:cubicBezTo>
                    <a:cubicBezTo>
                      <a:pt x="10" y="1"/>
                      <a:pt x="6"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59" name="Freeform 3462"/>
              <p:cNvSpPr>
                <a:spLocks noChangeAspect="1"/>
              </p:cNvSpPr>
              <p:nvPr/>
            </p:nvSpPr>
            <p:spPr bwMode="auto">
              <a:xfrm>
                <a:off x="3637" y="940"/>
                <a:ext cx="35" cy="22"/>
              </a:xfrm>
              <a:custGeom>
                <a:avLst/>
                <a:gdLst>
                  <a:gd name="T0" fmla="*/ 30 w 29"/>
                  <a:gd name="T1" fmla="*/ 2 h 18"/>
                  <a:gd name="T2" fmla="*/ 33 w 29"/>
                  <a:gd name="T3" fmla="*/ 13 h 18"/>
                  <a:gd name="T4" fmla="*/ 21 w 29"/>
                  <a:gd name="T5" fmla="*/ 18 h 18"/>
                  <a:gd name="T6" fmla="*/ 7 w 29"/>
                  <a:gd name="T7" fmla="*/ 21 h 18"/>
                  <a:gd name="T8" fmla="*/ 1 w 29"/>
                  <a:gd name="T9" fmla="*/ 13 h 18"/>
                  <a:gd name="T10" fmla="*/ 11 w 29"/>
                  <a:gd name="T11" fmla="*/ 10 h 18"/>
                  <a:gd name="T12" fmla="*/ 21 w 29"/>
                  <a:gd name="T13" fmla="*/ 9 h 18"/>
                  <a:gd name="T14" fmla="*/ 21 w 29"/>
                  <a:gd name="T15" fmla="*/ 2 h 18"/>
                  <a:gd name="T16" fmla="*/ 30 w 29"/>
                  <a:gd name="T17" fmla="*/ 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18"/>
                  <a:gd name="T29" fmla="*/ 29 w 29"/>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18">
                    <a:moveTo>
                      <a:pt x="25" y="2"/>
                    </a:moveTo>
                    <a:cubicBezTo>
                      <a:pt x="28" y="4"/>
                      <a:pt x="29" y="9"/>
                      <a:pt x="27" y="11"/>
                    </a:cubicBezTo>
                    <a:cubicBezTo>
                      <a:pt x="25" y="14"/>
                      <a:pt x="20" y="14"/>
                      <a:pt x="17" y="15"/>
                    </a:cubicBezTo>
                    <a:cubicBezTo>
                      <a:pt x="13" y="16"/>
                      <a:pt x="10" y="18"/>
                      <a:pt x="6" y="17"/>
                    </a:cubicBezTo>
                    <a:cubicBezTo>
                      <a:pt x="4" y="17"/>
                      <a:pt x="0" y="14"/>
                      <a:pt x="1" y="11"/>
                    </a:cubicBezTo>
                    <a:cubicBezTo>
                      <a:pt x="2" y="9"/>
                      <a:pt x="6" y="9"/>
                      <a:pt x="9" y="8"/>
                    </a:cubicBezTo>
                    <a:cubicBezTo>
                      <a:pt x="12" y="8"/>
                      <a:pt x="15" y="8"/>
                      <a:pt x="17" y="7"/>
                    </a:cubicBezTo>
                    <a:cubicBezTo>
                      <a:pt x="18" y="6"/>
                      <a:pt x="16" y="3"/>
                      <a:pt x="17" y="2"/>
                    </a:cubicBezTo>
                    <a:cubicBezTo>
                      <a:pt x="19" y="1"/>
                      <a:pt x="23" y="0"/>
                      <a:pt x="25"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0" name="Freeform 3463"/>
              <p:cNvSpPr>
                <a:spLocks noChangeAspect="1"/>
              </p:cNvSpPr>
              <p:nvPr/>
            </p:nvSpPr>
            <p:spPr bwMode="auto">
              <a:xfrm>
                <a:off x="3511" y="965"/>
                <a:ext cx="22" cy="10"/>
              </a:xfrm>
              <a:custGeom>
                <a:avLst/>
                <a:gdLst>
                  <a:gd name="T0" fmla="*/ 7 w 18"/>
                  <a:gd name="T1" fmla="*/ 0 h 8"/>
                  <a:gd name="T2" fmla="*/ 21 w 18"/>
                  <a:gd name="T3" fmla="*/ 6 h 8"/>
                  <a:gd name="T4" fmla="*/ 17 w 18"/>
                  <a:gd name="T5" fmla="*/ 10 h 8"/>
                  <a:gd name="T6" fmla="*/ 1 w 18"/>
                  <a:gd name="T7" fmla="*/ 10 h 8"/>
                  <a:gd name="T8" fmla="*/ 1 w 18"/>
                  <a:gd name="T9" fmla="*/ 6 h 8"/>
                  <a:gd name="T10" fmla="*/ 7 w 18"/>
                  <a:gd name="T11" fmla="*/ 0 h 8"/>
                  <a:gd name="T12" fmla="*/ 0 60000 65536"/>
                  <a:gd name="T13" fmla="*/ 0 60000 65536"/>
                  <a:gd name="T14" fmla="*/ 0 60000 65536"/>
                  <a:gd name="T15" fmla="*/ 0 60000 65536"/>
                  <a:gd name="T16" fmla="*/ 0 60000 65536"/>
                  <a:gd name="T17" fmla="*/ 0 60000 65536"/>
                  <a:gd name="T18" fmla="*/ 0 w 18"/>
                  <a:gd name="T19" fmla="*/ 0 h 8"/>
                  <a:gd name="T20" fmla="*/ 18 w 18"/>
                  <a:gd name="T21" fmla="*/ 8 h 8"/>
                </a:gdLst>
                <a:ahLst/>
                <a:cxnLst>
                  <a:cxn ang="T12">
                    <a:pos x="T0" y="T1"/>
                  </a:cxn>
                  <a:cxn ang="T13">
                    <a:pos x="T2" y="T3"/>
                  </a:cxn>
                  <a:cxn ang="T14">
                    <a:pos x="T4" y="T5"/>
                  </a:cxn>
                  <a:cxn ang="T15">
                    <a:pos x="T6" y="T7"/>
                  </a:cxn>
                  <a:cxn ang="T16">
                    <a:pos x="T8" y="T9"/>
                  </a:cxn>
                  <a:cxn ang="T17">
                    <a:pos x="T10" y="T11"/>
                  </a:cxn>
                </a:cxnLst>
                <a:rect l="T18" t="T19" r="T20" b="T21"/>
                <a:pathLst>
                  <a:path w="18" h="8">
                    <a:moveTo>
                      <a:pt x="6" y="0"/>
                    </a:moveTo>
                    <a:cubicBezTo>
                      <a:pt x="10" y="0"/>
                      <a:pt x="14" y="2"/>
                      <a:pt x="17" y="5"/>
                    </a:cubicBezTo>
                    <a:cubicBezTo>
                      <a:pt x="18" y="6"/>
                      <a:pt x="15" y="8"/>
                      <a:pt x="14" y="8"/>
                    </a:cubicBezTo>
                    <a:cubicBezTo>
                      <a:pt x="10" y="8"/>
                      <a:pt x="5" y="8"/>
                      <a:pt x="1" y="8"/>
                    </a:cubicBezTo>
                    <a:cubicBezTo>
                      <a:pt x="0" y="8"/>
                      <a:pt x="0" y="6"/>
                      <a:pt x="1" y="5"/>
                    </a:cubicBezTo>
                    <a:cubicBezTo>
                      <a:pt x="3" y="4"/>
                      <a:pt x="5" y="2"/>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1" name="Freeform 3464"/>
              <p:cNvSpPr>
                <a:spLocks noChangeAspect="1"/>
              </p:cNvSpPr>
              <p:nvPr/>
            </p:nvSpPr>
            <p:spPr bwMode="auto">
              <a:xfrm>
                <a:off x="3569" y="963"/>
                <a:ext cx="30" cy="12"/>
              </a:xfrm>
              <a:custGeom>
                <a:avLst/>
                <a:gdLst>
                  <a:gd name="T0" fmla="*/ 2 w 25"/>
                  <a:gd name="T1" fmla="*/ 1 h 10"/>
                  <a:gd name="T2" fmla="*/ 23 w 25"/>
                  <a:gd name="T3" fmla="*/ 1 h 10"/>
                  <a:gd name="T4" fmla="*/ 29 w 25"/>
                  <a:gd name="T5" fmla="*/ 6 h 10"/>
                  <a:gd name="T6" fmla="*/ 20 w 25"/>
                  <a:gd name="T7" fmla="*/ 6 h 10"/>
                  <a:gd name="T8" fmla="*/ 20 w 25"/>
                  <a:gd name="T9" fmla="*/ 11 h 10"/>
                  <a:gd name="T10" fmla="*/ 12 w 25"/>
                  <a:gd name="T11" fmla="*/ 12 h 10"/>
                  <a:gd name="T12" fmla="*/ 4 w 25"/>
                  <a:gd name="T13" fmla="*/ 7 h 10"/>
                  <a:gd name="T14" fmla="*/ 2 w 25"/>
                  <a:gd name="T15" fmla="*/ 1 h 10"/>
                  <a:gd name="T16" fmla="*/ 0 60000 65536"/>
                  <a:gd name="T17" fmla="*/ 0 60000 65536"/>
                  <a:gd name="T18" fmla="*/ 0 60000 65536"/>
                  <a:gd name="T19" fmla="*/ 0 60000 65536"/>
                  <a:gd name="T20" fmla="*/ 0 60000 65536"/>
                  <a:gd name="T21" fmla="*/ 0 60000 65536"/>
                  <a:gd name="T22" fmla="*/ 0 60000 65536"/>
                  <a:gd name="T23" fmla="*/ 0 60000 65536"/>
                  <a:gd name="T24" fmla="*/ 0 w 25"/>
                  <a:gd name="T25" fmla="*/ 0 h 10"/>
                  <a:gd name="T26" fmla="*/ 25 w 25"/>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5" h="10">
                    <a:moveTo>
                      <a:pt x="2" y="1"/>
                    </a:moveTo>
                    <a:cubicBezTo>
                      <a:pt x="7" y="0"/>
                      <a:pt x="14" y="0"/>
                      <a:pt x="19" y="1"/>
                    </a:cubicBezTo>
                    <a:cubicBezTo>
                      <a:pt x="21" y="1"/>
                      <a:pt x="25" y="3"/>
                      <a:pt x="24" y="5"/>
                    </a:cubicBezTo>
                    <a:cubicBezTo>
                      <a:pt x="23" y="7"/>
                      <a:pt x="19" y="4"/>
                      <a:pt x="17" y="5"/>
                    </a:cubicBezTo>
                    <a:cubicBezTo>
                      <a:pt x="16" y="6"/>
                      <a:pt x="18" y="8"/>
                      <a:pt x="17" y="9"/>
                    </a:cubicBezTo>
                    <a:cubicBezTo>
                      <a:pt x="15" y="8"/>
                      <a:pt x="12" y="9"/>
                      <a:pt x="10" y="10"/>
                    </a:cubicBezTo>
                    <a:cubicBezTo>
                      <a:pt x="7" y="10"/>
                      <a:pt x="4" y="9"/>
                      <a:pt x="3" y="6"/>
                    </a:cubicBezTo>
                    <a:cubicBezTo>
                      <a:pt x="2" y="5"/>
                      <a:pt x="0" y="2"/>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2" name="Freeform 3465"/>
              <p:cNvSpPr>
                <a:spLocks noChangeAspect="1"/>
              </p:cNvSpPr>
              <p:nvPr/>
            </p:nvSpPr>
            <p:spPr bwMode="auto">
              <a:xfrm>
                <a:off x="3597" y="951"/>
                <a:ext cx="38" cy="19"/>
              </a:xfrm>
              <a:custGeom>
                <a:avLst/>
                <a:gdLst>
                  <a:gd name="T0" fmla="*/ 13 w 31"/>
                  <a:gd name="T1" fmla="*/ 2 h 16"/>
                  <a:gd name="T2" fmla="*/ 26 w 31"/>
                  <a:gd name="T3" fmla="*/ 2 h 16"/>
                  <a:gd name="T4" fmla="*/ 36 w 31"/>
                  <a:gd name="T5" fmla="*/ 2 h 16"/>
                  <a:gd name="T6" fmla="*/ 36 w 31"/>
                  <a:gd name="T7" fmla="*/ 10 h 16"/>
                  <a:gd name="T8" fmla="*/ 29 w 31"/>
                  <a:gd name="T9" fmla="*/ 18 h 16"/>
                  <a:gd name="T10" fmla="*/ 16 w 31"/>
                  <a:gd name="T11" fmla="*/ 14 h 16"/>
                  <a:gd name="T12" fmla="*/ 6 w 31"/>
                  <a:gd name="T13" fmla="*/ 18 h 16"/>
                  <a:gd name="T14" fmla="*/ 1 w 31"/>
                  <a:gd name="T15" fmla="*/ 13 h 16"/>
                  <a:gd name="T16" fmla="*/ 2 w 31"/>
                  <a:gd name="T17" fmla="*/ 4 h 16"/>
                  <a:gd name="T18" fmla="*/ 13 w 31"/>
                  <a:gd name="T19" fmla="*/ 2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16"/>
                  <a:gd name="T32" fmla="*/ 31 w 31"/>
                  <a:gd name="T33" fmla="*/ 16 h 1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16">
                    <a:moveTo>
                      <a:pt x="11" y="2"/>
                    </a:moveTo>
                    <a:cubicBezTo>
                      <a:pt x="14" y="2"/>
                      <a:pt x="17" y="2"/>
                      <a:pt x="21" y="2"/>
                    </a:cubicBezTo>
                    <a:cubicBezTo>
                      <a:pt x="24" y="2"/>
                      <a:pt x="27" y="0"/>
                      <a:pt x="29" y="2"/>
                    </a:cubicBezTo>
                    <a:cubicBezTo>
                      <a:pt x="31" y="3"/>
                      <a:pt x="30" y="6"/>
                      <a:pt x="29" y="8"/>
                    </a:cubicBezTo>
                    <a:cubicBezTo>
                      <a:pt x="26" y="10"/>
                      <a:pt x="25" y="14"/>
                      <a:pt x="24" y="15"/>
                    </a:cubicBezTo>
                    <a:cubicBezTo>
                      <a:pt x="20" y="16"/>
                      <a:pt x="17" y="12"/>
                      <a:pt x="13" y="12"/>
                    </a:cubicBezTo>
                    <a:cubicBezTo>
                      <a:pt x="10" y="12"/>
                      <a:pt x="8" y="15"/>
                      <a:pt x="5" y="15"/>
                    </a:cubicBezTo>
                    <a:cubicBezTo>
                      <a:pt x="3" y="15"/>
                      <a:pt x="1" y="13"/>
                      <a:pt x="1" y="11"/>
                    </a:cubicBezTo>
                    <a:cubicBezTo>
                      <a:pt x="0" y="8"/>
                      <a:pt x="0" y="5"/>
                      <a:pt x="2" y="3"/>
                    </a:cubicBezTo>
                    <a:cubicBezTo>
                      <a:pt x="4" y="1"/>
                      <a:pt x="8" y="3"/>
                      <a:pt x="1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3" name="Freeform 3466"/>
              <p:cNvSpPr>
                <a:spLocks noChangeAspect="1"/>
              </p:cNvSpPr>
              <p:nvPr/>
            </p:nvSpPr>
            <p:spPr bwMode="auto">
              <a:xfrm>
                <a:off x="3555" y="968"/>
                <a:ext cx="17" cy="11"/>
              </a:xfrm>
              <a:custGeom>
                <a:avLst/>
                <a:gdLst>
                  <a:gd name="T0" fmla="*/ 1 w 14"/>
                  <a:gd name="T1" fmla="*/ 1 h 9"/>
                  <a:gd name="T2" fmla="*/ 1 w 14"/>
                  <a:gd name="T3" fmla="*/ 7 h 9"/>
                  <a:gd name="T4" fmla="*/ 15 w 14"/>
                  <a:gd name="T5" fmla="*/ 10 h 9"/>
                  <a:gd name="T6" fmla="*/ 15 w 14"/>
                  <a:gd name="T7" fmla="*/ 1 h 9"/>
                  <a:gd name="T8" fmla="*/ 1 w 14"/>
                  <a:gd name="T9" fmla="*/ 1 h 9"/>
                  <a:gd name="T10" fmla="*/ 0 60000 65536"/>
                  <a:gd name="T11" fmla="*/ 0 60000 65536"/>
                  <a:gd name="T12" fmla="*/ 0 60000 65536"/>
                  <a:gd name="T13" fmla="*/ 0 60000 65536"/>
                  <a:gd name="T14" fmla="*/ 0 60000 65536"/>
                  <a:gd name="T15" fmla="*/ 0 w 14"/>
                  <a:gd name="T16" fmla="*/ 0 h 9"/>
                  <a:gd name="T17" fmla="*/ 14 w 14"/>
                  <a:gd name="T18" fmla="*/ 9 h 9"/>
                </a:gdLst>
                <a:ahLst/>
                <a:cxnLst>
                  <a:cxn ang="T10">
                    <a:pos x="T0" y="T1"/>
                  </a:cxn>
                  <a:cxn ang="T11">
                    <a:pos x="T2" y="T3"/>
                  </a:cxn>
                  <a:cxn ang="T12">
                    <a:pos x="T4" y="T5"/>
                  </a:cxn>
                  <a:cxn ang="T13">
                    <a:pos x="T6" y="T7"/>
                  </a:cxn>
                  <a:cxn ang="T14">
                    <a:pos x="T8" y="T9"/>
                  </a:cxn>
                </a:cxnLst>
                <a:rect l="T15" t="T16" r="T17" b="T18"/>
                <a:pathLst>
                  <a:path w="14" h="9">
                    <a:moveTo>
                      <a:pt x="1" y="1"/>
                    </a:moveTo>
                    <a:cubicBezTo>
                      <a:pt x="1" y="1"/>
                      <a:pt x="0" y="5"/>
                      <a:pt x="1" y="6"/>
                    </a:cubicBezTo>
                    <a:cubicBezTo>
                      <a:pt x="4" y="8"/>
                      <a:pt x="8" y="9"/>
                      <a:pt x="12" y="8"/>
                    </a:cubicBezTo>
                    <a:cubicBezTo>
                      <a:pt x="14" y="7"/>
                      <a:pt x="14" y="2"/>
                      <a:pt x="12" y="1"/>
                    </a:cubicBezTo>
                    <a:cubicBezTo>
                      <a:pt x="9" y="0"/>
                      <a:pt x="4"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4" name="Freeform 3467"/>
              <p:cNvSpPr>
                <a:spLocks noChangeAspect="1"/>
              </p:cNvSpPr>
              <p:nvPr/>
            </p:nvSpPr>
            <p:spPr bwMode="auto">
              <a:xfrm>
                <a:off x="3534" y="944"/>
                <a:ext cx="43" cy="12"/>
              </a:xfrm>
              <a:custGeom>
                <a:avLst/>
                <a:gdLst>
                  <a:gd name="T0" fmla="*/ 4 w 36"/>
                  <a:gd name="T1" fmla="*/ 1 h 10"/>
                  <a:gd name="T2" fmla="*/ 1 w 36"/>
                  <a:gd name="T3" fmla="*/ 5 h 10"/>
                  <a:gd name="T4" fmla="*/ 8 w 36"/>
                  <a:gd name="T5" fmla="*/ 7 h 10"/>
                  <a:gd name="T6" fmla="*/ 18 w 36"/>
                  <a:gd name="T7" fmla="*/ 8 h 10"/>
                  <a:gd name="T8" fmla="*/ 29 w 36"/>
                  <a:gd name="T9" fmla="*/ 10 h 10"/>
                  <a:gd name="T10" fmla="*/ 35 w 36"/>
                  <a:gd name="T11" fmla="*/ 11 h 10"/>
                  <a:gd name="T12" fmla="*/ 39 w 36"/>
                  <a:gd name="T13" fmla="*/ 12 h 10"/>
                  <a:gd name="T14" fmla="*/ 42 w 36"/>
                  <a:gd name="T15" fmla="*/ 10 h 10"/>
                  <a:gd name="T16" fmla="*/ 32 w 36"/>
                  <a:gd name="T17" fmla="*/ 6 h 10"/>
                  <a:gd name="T18" fmla="*/ 22 w 36"/>
                  <a:gd name="T19" fmla="*/ 4 h 10"/>
                  <a:gd name="T20" fmla="*/ 16 w 36"/>
                  <a:gd name="T21" fmla="*/ 5 h 10"/>
                  <a:gd name="T22" fmla="*/ 8 w 36"/>
                  <a:gd name="T23" fmla="*/ 1 h 10"/>
                  <a:gd name="T24" fmla="*/ 4 w 36"/>
                  <a:gd name="T25" fmla="*/ 1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10"/>
                  <a:gd name="T41" fmla="*/ 36 w 36"/>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10">
                    <a:moveTo>
                      <a:pt x="3" y="1"/>
                    </a:moveTo>
                    <a:cubicBezTo>
                      <a:pt x="2" y="1"/>
                      <a:pt x="0" y="3"/>
                      <a:pt x="1" y="4"/>
                    </a:cubicBezTo>
                    <a:cubicBezTo>
                      <a:pt x="2" y="5"/>
                      <a:pt x="5" y="5"/>
                      <a:pt x="7" y="6"/>
                    </a:cubicBezTo>
                    <a:cubicBezTo>
                      <a:pt x="10" y="7"/>
                      <a:pt x="12" y="7"/>
                      <a:pt x="15" y="7"/>
                    </a:cubicBezTo>
                    <a:cubicBezTo>
                      <a:pt x="18" y="8"/>
                      <a:pt x="21" y="8"/>
                      <a:pt x="24" y="8"/>
                    </a:cubicBezTo>
                    <a:cubicBezTo>
                      <a:pt x="26" y="8"/>
                      <a:pt x="28" y="8"/>
                      <a:pt x="29" y="9"/>
                    </a:cubicBezTo>
                    <a:cubicBezTo>
                      <a:pt x="31" y="9"/>
                      <a:pt x="32" y="10"/>
                      <a:pt x="33" y="10"/>
                    </a:cubicBezTo>
                    <a:cubicBezTo>
                      <a:pt x="34" y="10"/>
                      <a:pt x="36" y="9"/>
                      <a:pt x="35" y="8"/>
                    </a:cubicBezTo>
                    <a:cubicBezTo>
                      <a:pt x="33" y="6"/>
                      <a:pt x="30" y="6"/>
                      <a:pt x="27" y="5"/>
                    </a:cubicBezTo>
                    <a:cubicBezTo>
                      <a:pt x="24" y="4"/>
                      <a:pt x="21" y="3"/>
                      <a:pt x="18" y="3"/>
                    </a:cubicBezTo>
                    <a:cubicBezTo>
                      <a:pt x="17" y="3"/>
                      <a:pt x="15" y="4"/>
                      <a:pt x="13" y="4"/>
                    </a:cubicBezTo>
                    <a:cubicBezTo>
                      <a:pt x="11" y="3"/>
                      <a:pt x="9" y="2"/>
                      <a:pt x="7" y="1"/>
                    </a:cubicBezTo>
                    <a:cubicBezTo>
                      <a:pt x="5" y="1"/>
                      <a:pt x="4"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5" name="Freeform 3468"/>
              <p:cNvSpPr>
                <a:spLocks noChangeAspect="1"/>
              </p:cNvSpPr>
              <p:nvPr/>
            </p:nvSpPr>
            <p:spPr bwMode="auto">
              <a:xfrm>
                <a:off x="3528" y="957"/>
                <a:ext cx="9" cy="11"/>
              </a:xfrm>
              <a:custGeom>
                <a:avLst/>
                <a:gdLst>
                  <a:gd name="T0" fmla="*/ 1 w 8"/>
                  <a:gd name="T1" fmla="*/ 1 h 9"/>
                  <a:gd name="T2" fmla="*/ 2 w 8"/>
                  <a:gd name="T3" fmla="*/ 7 h 9"/>
                  <a:gd name="T4" fmla="*/ 8 w 8"/>
                  <a:gd name="T5" fmla="*/ 10 h 9"/>
                  <a:gd name="T6" fmla="*/ 6 w 8"/>
                  <a:gd name="T7" fmla="*/ 2 h 9"/>
                  <a:gd name="T8" fmla="*/ 1 w 8"/>
                  <a:gd name="T9" fmla="*/ 1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1" y="1"/>
                    </a:moveTo>
                    <a:cubicBezTo>
                      <a:pt x="0" y="3"/>
                      <a:pt x="1" y="5"/>
                      <a:pt x="2" y="6"/>
                    </a:cubicBezTo>
                    <a:cubicBezTo>
                      <a:pt x="3" y="7"/>
                      <a:pt x="6" y="9"/>
                      <a:pt x="7" y="8"/>
                    </a:cubicBezTo>
                    <a:cubicBezTo>
                      <a:pt x="8" y="6"/>
                      <a:pt x="7" y="3"/>
                      <a:pt x="5" y="2"/>
                    </a:cubicBezTo>
                    <a:cubicBezTo>
                      <a:pt x="4"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6" name="Freeform 3469"/>
              <p:cNvSpPr>
                <a:spLocks noChangeAspect="1"/>
              </p:cNvSpPr>
              <p:nvPr/>
            </p:nvSpPr>
            <p:spPr bwMode="auto">
              <a:xfrm>
                <a:off x="3597" y="975"/>
                <a:ext cx="6" cy="7"/>
              </a:xfrm>
              <a:custGeom>
                <a:avLst/>
                <a:gdLst>
                  <a:gd name="T0" fmla="*/ 4 w 5"/>
                  <a:gd name="T1" fmla="*/ 0 h 6"/>
                  <a:gd name="T2" fmla="*/ 6 w 5"/>
                  <a:gd name="T3" fmla="*/ 5 h 6"/>
                  <a:gd name="T4" fmla="*/ 4 w 5"/>
                  <a:gd name="T5" fmla="*/ 6 h 6"/>
                  <a:gd name="T6" fmla="*/ 0 w 5"/>
                  <a:gd name="T7" fmla="*/ 2 h 6"/>
                  <a:gd name="T8" fmla="*/ 4 w 5"/>
                  <a:gd name="T9" fmla="*/ 0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3" y="0"/>
                    </a:moveTo>
                    <a:cubicBezTo>
                      <a:pt x="4" y="1"/>
                      <a:pt x="5" y="3"/>
                      <a:pt x="5" y="4"/>
                    </a:cubicBezTo>
                    <a:cubicBezTo>
                      <a:pt x="5" y="5"/>
                      <a:pt x="4" y="6"/>
                      <a:pt x="3" y="5"/>
                    </a:cubicBezTo>
                    <a:cubicBezTo>
                      <a:pt x="1" y="5"/>
                      <a:pt x="0" y="4"/>
                      <a:pt x="0" y="2"/>
                    </a:cubicBezTo>
                    <a:cubicBezTo>
                      <a:pt x="0" y="1"/>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7" name="Freeform 3470"/>
              <p:cNvSpPr>
                <a:spLocks noChangeAspect="1"/>
              </p:cNvSpPr>
              <p:nvPr/>
            </p:nvSpPr>
            <p:spPr bwMode="auto">
              <a:xfrm>
                <a:off x="3530" y="951"/>
                <a:ext cx="22" cy="6"/>
              </a:xfrm>
              <a:custGeom>
                <a:avLst/>
                <a:gdLst>
                  <a:gd name="T0" fmla="*/ 1 w 18"/>
                  <a:gd name="T1" fmla="*/ 1 h 5"/>
                  <a:gd name="T2" fmla="*/ 1 w 18"/>
                  <a:gd name="T3" fmla="*/ 4 h 5"/>
                  <a:gd name="T4" fmla="*/ 17 w 18"/>
                  <a:gd name="T5" fmla="*/ 6 h 5"/>
                  <a:gd name="T6" fmla="*/ 21 w 18"/>
                  <a:gd name="T7" fmla="*/ 5 h 5"/>
                  <a:gd name="T8" fmla="*/ 17 w 18"/>
                  <a:gd name="T9" fmla="*/ 4 h 5"/>
                  <a:gd name="T10" fmla="*/ 6 w 18"/>
                  <a:gd name="T11" fmla="*/ 1 h 5"/>
                  <a:gd name="T12" fmla="*/ 1 w 18"/>
                  <a:gd name="T13" fmla="*/ 1 h 5"/>
                  <a:gd name="T14" fmla="*/ 0 60000 65536"/>
                  <a:gd name="T15" fmla="*/ 0 60000 65536"/>
                  <a:gd name="T16" fmla="*/ 0 60000 65536"/>
                  <a:gd name="T17" fmla="*/ 0 60000 65536"/>
                  <a:gd name="T18" fmla="*/ 0 60000 65536"/>
                  <a:gd name="T19" fmla="*/ 0 60000 65536"/>
                  <a:gd name="T20" fmla="*/ 0 60000 65536"/>
                  <a:gd name="T21" fmla="*/ 0 w 18"/>
                  <a:gd name="T22" fmla="*/ 0 h 5"/>
                  <a:gd name="T23" fmla="*/ 18 w 18"/>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5">
                    <a:moveTo>
                      <a:pt x="1" y="1"/>
                    </a:moveTo>
                    <a:cubicBezTo>
                      <a:pt x="0" y="1"/>
                      <a:pt x="0" y="3"/>
                      <a:pt x="1" y="3"/>
                    </a:cubicBezTo>
                    <a:cubicBezTo>
                      <a:pt x="5" y="4"/>
                      <a:pt x="9" y="5"/>
                      <a:pt x="14" y="5"/>
                    </a:cubicBezTo>
                    <a:cubicBezTo>
                      <a:pt x="15" y="5"/>
                      <a:pt x="17" y="5"/>
                      <a:pt x="17" y="4"/>
                    </a:cubicBezTo>
                    <a:cubicBezTo>
                      <a:pt x="18" y="3"/>
                      <a:pt x="15" y="3"/>
                      <a:pt x="14" y="3"/>
                    </a:cubicBezTo>
                    <a:cubicBezTo>
                      <a:pt x="11" y="2"/>
                      <a:pt x="8" y="1"/>
                      <a:pt x="5" y="1"/>
                    </a:cubicBezTo>
                    <a:cubicBezTo>
                      <a:pt x="4"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8" name="Freeform 3471"/>
              <p:cNvSpPr>
                <a:spLocks noChangeAspect="1"/>
              </p:cNvSpPr>
              <p:nvPr/>
            </p:nvSpPr>
            <p:spPr bwMode="auto">
              <a:xfrm>
                <a:off x="3547" y="934"/>
                <a:ext cx="65" cy="15"/>
              </a:xfrm>
              <a:custGeom>
                <a:avLst/>
                <a:gdLst>
                  <a:gd name="T0" fmla="*/ 1 w 54"/>
                  <a:gd name="T1" fmla="*/ 3 h 12"/>
                  <a:gd name="T2" fmla="*/ 1 w 54"/>
                  <a:gd name="T3" fmla="*/ 6 h 12"/>
                  <a:gd name="T4" fmla="*/ 6 w 54"/>
                  <a:gd name="T5" fmla="*/ 8 h 12"/>
                  <a:gd name="T6" fmla="*/ 12 w 54"/>
                  <a:gd name="T7" fmla="*/ 6 h 12"/>
                  <a:gd name="T8" fmla="*/ 16 w 54"/>
                  <a:gd name="T9" fmla="*/ 8 h 12"/>
                  <a:gd name="T10" fmla="*/ 23 w 54"/>
                  <a:gd name="T11" fmla="*/ 8 h 12"/>
                  <a:gd name="T12" fmla="*/ 29 w 54"/>
                  <a:gd name="T13" fmla="*/ 10 h 12"/>
                  <a:gd name="T14" fmla="*/ 36 w 54"/>
                  <a:gd name="T15" fmla="*/ 14 h 12"/>
                  <a:gd name="T16" fmla="*/ 46 w 54"/>
                  <a:gd name="T17" fmla="*/ 14 h 12"/>
                  <a:gd name="T18" fmla="*/ 58 w 54"/>
                  <a:gd name="T19" fmla="*/ 14 h 12"/>
                  <a:gd name="T20" fmla="*/ 65 w 54"/>
                  <a:gd name="T21" fmla="*/ 11 h 12"/>
                  <a:gd name="T22" fmla="*/ 55 w 54"/>
                  <a:gd name="T23" fmla="*/ 6 h 12"/>
                  <a:gd name="T24" fmla="*/ 43 w 54"/>
                  <a:gd name="T25" fmla="*/ 6 h 12"/>
                  <a:gd name="T26" fmla="*/ 28 w 54"/>
                  <a:gd name="T27" fmla="*/ 1 h 12"/>
                  <a:gd name="T28" fmla="*/ 17 w 54"/>
                  <a:gd name="T29" fmla="*/ 1 h 12"/>
                  <a:gd name="T30" fmla="*/ 11 w 54"/>
                  <a:gd name="T31" fmla="*/ 0 h 12"/>
                  <a:gd name="T32" fmla="*/ 10 w 54"/>
                  <a:gd name="T33" fmla="*/ 4 h 12"/>
                  <a:gd name="T34" fmla="*/ 5 w 54"/>
                  <a:gd name="T35" fmla="*/ 3 h 12"/>
                  <a:gd name="T36" fmla="*/ 1 w 54"/>
                  <a:gd name="T37" fmla="*/ 3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2"/>
                  <a:gd name="T59" fmla="*/ 54 w 54"/>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2">
                    <a:moveTo>
                      <a:pt x="1" y="2"/>
                    </a:moveTo>
                    <a:cubicBezTo>
                      <a:pt x="0" y="2"/>
                      <a:pt x="0" y="4"/>
                      <a:pt x="1" y="5"/>
                    </a:cubicBezTo>
                    <a:cubicBezTo>
                      <a:pt x="2" y="6"/>
                      <a:pt x="4" y="6"/>
                      <a:pt x="5" y="6"/>
                    </a:cubicBezTo>
                    <a:cubicBezTo>
                      <a:pt x="7" y="6"/>
                      <a:pt x="8" y="5"/>
                      <a:pt x="10" y="5"/>
                    </a:cubicBezTo>
                    <a:cubicBezTo>
                      <a:pt x="11" y="5"/>
                      <a:pt x="12" y="6"/>
                      <a:pt x="13" y="6"/>
                    </a:cubicBezTo>
                    <a:cubicBezTo>
                      <a:pt x="15" y="6"/>
                      <a:pt x="17" y="6"/>
                      <a:pt x="19" y="6"/>
                    </a:cubicBezTo>
                    <a:cubicBezTo>
                      <a:pt x="20" y="6"/>
                      <a:pt x="22" y="7"/>
                      <a:pt x="24" y="8"/>
                    </a:cubicBezTo>
                    <a:cubicBezTo>
                      <a:pt x="26" y="9"/>
                      <a:pt x="28" y="10"/>
                      <a:pt x="30" y="11"/>
                    </a:cubicBezTo>
                    <a:cubicBezTo>
                      <a:pt x="33" y="11"/>
                      <a:pt x="35" y="10"/>
                      <a:pt x="38" y="11"/>
                    </a:cubicBezTo>
                    <a:cubicBezTo>
                      <a:pt x="41" y="11"/>
                      <a:pt x="45" y="12"/>
                      <a:pt x="48" y="11"/>
                    </a:cubicBezTo>
                    <a:cubicBezTo>
                      <a:pt x="50" y="11"/>
                      <a:pt x="54" y="11"/>
                      <a:pt x="54" y="9"/>
                    </a:cubicBezTo>
                    <a:cubicBezTo>
                      <a:pt x="53" y="6"/>
                      <a:pt x="49" y="6"/>
                      <a:pt x="46" y="5"/>
                    </a:cubicBezTo>
                    <a:cubicBezTo>
                      <a:pt x="43" y="4"/>
                      <a:pt x="39" y="5"/>
                      <a:pt x="36" y="5"/>
                    </a:cubicBezTo>
                    <a:cubicBezTo>
                      <a:pt x="31" y="4"/>
                      <a:pt x="27" y="2"/>
                      <a:pt x="23" y="1"/>
                    </a:cubicBezTo>
                    <a:cubicBezTo>
                      <a:pt x="20" y="1"/>
                      <a:pt x="17" y="1"/>
                      <a:pt x="14" y="1"/>
                    </a:cubicBezTo>
                    <a:cubicBezTo>
                      <a:pt x="12" y="1"/>
                      <a:pt x="10" y="0"/>
                      <a:pt x="9" y="0"/>
                    </a:cubicBezTo>
                    <a:cubicBezTo>
                      <a:pt x="8" y="0"/>
                      <a:pt x="9" y="2"/>
                      <a:pt x="8" y="3"/>
                    </a:cubicBezTo>
                    <a:cubicBezTo>
                      <a:pt x="7" y="3"/>
                      <a:pt x="6" y="3"/>
                      <a:pt x="4" y="2"/>
                    </a:cubicBezTo>
                    <a:cubicBezTo>
                      <a:pt x="3" y="2"/>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69" name="Freeform 3472"/>
              <p:cNvSpPr>
                <a:spLocks noChangeAspect="1"/>
              </p:cNvSpPr>
              <p:nvPr/>
            </p:nvSpPr>
            <p:spPr bwMode="auto">
              <a:xfrm>
                <a:off x="3630" y="925"/>
                <a:ext cx="18" cy="7"/>
              </a:xfrm>
              <a:custGeom>
                <a:avLst/>
                <a:gdLst>
                  <a:gd name="T0" fmla="*/ 10 w 15"/>
                  <a:gd name="T1" fmla="*/ 1 h 6"/>
                  <a:gd name="T2" fmla="*/ 7 w 15"/>
                  <a:gd name="T3" fmla="*/ 2 h 6"/>
                  <a:gd name="T4" fmla="*/ 1 w 15"/>
                  <a:gd name="T5" fmla="*/ 2 h 6"/>
                  <a:gd name="T6" fmla="*/ 6 w 15"/>
                  <a:gd name="T7" fmla="*/ 5 h 6"/>
                  <a:gd name="T8" fmla="*/ 11 w 15"/>
                  <a:gd name="T9" fmla="*/ 7 h 6"/>
                  <a:gd name="T10" fmla="*/ 17 w 15"/>
                  <a:gd name="T11" fmla="*/ 4 h 6"/>
                  <a:gd name="T12" fmla="*/ 14 w 15"/>
                  <a:gd name="T13" fmla="*/ 0 h 6"/>
                  <a:gd name="T14" fmla="*/ 10 w 15"/>
                  <a:gd name="T15" fmla="*/ 1 h 6"/>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6"/>
                  <a:gd name="T26" fmla="*/ 15 w 15"/>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6">
                    <a:moveTo>
                      <a:pt x="8" y="1"/>
                    </a:moveTo>
                    <a:cubicBezTo>
                      <a:pt x="7" y="2"/>
                      <a:pt x="7" y="2"/>
                      <a:pt x="6" y="2"/>
                    </a:cubicBezTo>
                    <a:cubicBezTo>
                      <a:pt x="4" y="2"/>
                      <a:pt x="2" y="1"/>
                      <a:pt x="1" y="2"/>
                    </a:cubicBezTo>
                    <a:cubicBezTo>
                      <a:pt x="0" y="4"/>
                      <a:pt x="3" y="3"/>
                      <a:pt x="5" y="4"/>
                    </a:cubicBezTo>
                    <a:cubicBezTo>
                      <a:pt x="6" y="5"/>
                      <a:pt x="7" y="6"/>
                      <a:pt x="9" y="6"/>
                    </a:cubicBezTo>
                    <a:cubicBezTo>
                      <a:pt x="11" y="6"/>
                      <a:pt x="13" y="5"/>
                      <a:pt x="14" y="3"/>
                    </a:cubicBezTo>
                    <a:cubicBezTo>
                      <a:pt x="15" y="2"/>
                      <a:pt x="13" y="0"/>
                      <a:pt x="12" y="0"/>
                    </a:cubicBezTo>
                    <a:cubicBezTo>
                      <a:pt x="10" y="0"/>
                      <a:pt x="9" y="1"/>
                      <a:pt x="8"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0" name="Freeform 3473"/>
              <p:cNvSpPr>
                <a:spLocks noChangeAspect="1"/>
              </p:cNvSpPr>
              <p:nvPr/>
            </p:nvSpPr>
            <p:spPr bwMode="auto">
              <a:xfrm>
                <a:off x="3612" y="939"/>
                <a:ext cx="20" cy="13"/>
              </a:xfrm>
              <a:custGeom>
                <a:avLst/>
                <a:gdLst>
                  <a:gd name="T0" fmla="*/ 1 w 17"/>
                  <a:gd name="T1" fmla="*/ 11 h 11"/>
                  <a:gd name="T2" fmla="*/ 6 w 17"/>
                  <a:gd name="T3" fmla="*/ 7 h 11"/>
                  <a:gd name="T4" fmla="*/ 9 w 17"/>
                  <a:gd name="T5" fmla="*/ 1 h 11"/>
                  <a:gd name="T6" fmla="*/ 18 w 17"/>
                  <a:gd name="T7" fmla="*/ 1 h 11"/>
                  <a:gd name="T8" fmla="*/ 14 w 17"/>
                  <a:gd name="T9" fmla="*/ 5 h 11"/>
                  <a:gd name="T10" fmla="*/ 11 w 17"/>
                  <a:gd name="T11" fmla="*/ 9 h 11"/>
                  <a:gd name="T12" fmla="*/ 7 w 17"/>
                  <a:gd name="T13" fmla="*/ 12 h 11"/>
                  <a:gd name="T14" fmla="*/ 1 w 17"/>
                  <a:gd name="T15" fmla="*/ 11 h 11"/>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1"/>
                  <a:gd name="T26" fmla="*/ 17 w 1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1">
                    <a:moveTo>
                      <a:pt x="1" y="9"/>
                    </a:moveTo>
                    <a:cubicBezTo>
                      <a:pt x="0" y="8"/>
                      <a:pt x="4" y="7"/>
                      <a:pt x="5" y="6"/>
                    </a:cubicBezTo>
                    <a:cubicBezTo>
                      <a:pt x="6" y="5"/>
                      <a:pt x="6" y="2"/>
                      <a:pt x="8" y="1"/>
                    </a:cubicBezTo>
                    <a:cubicBezTo>
                      <a:pt x="10" y="0"/>
                      <a:pt x="13" y="0"/>
                      <a:pt x="15" y="1"/>
                    </a:cubicBezTo>
                    <a:cubicBezTo>
                      <a:pt x="17" y="2"/>
                      <a:pt x="13" y="3"/>
                      <a:pt x="12" y="4"/>
                    </a:cubicBezTo>
                    <a:cubicBezTo>
                      <a:pt x="11" y="6"/>
                      <a:pt x="10" y="7"/>
                      <a:pt x="9" y="8"/>
                    </a:cubicBezTo>
                    <a:cubicBezTo>
                      <a:pt x="8" y="9"/>
                      <a:pt x="7" y="10"/>
                      <a:pt x="6" y="10"/>
                    </a:cubicBezTo>
                    <a:cubicBezTo>
                      <a:pt x="4" y="10"/>
                      <a:pt x="1" y="11"/>
                      <a:pt x="1" y="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1" name="Freeform 3474"/>
              <p:cNvSpPr>
                <a:spLocks noChangeAspect="1"/>
              </p:cNvSpPr>
              <p:nvPr/>
            </p:nvSpPr>
            <p:spPr bwMode="auto">
              <a:xfrm>
                <a:off x="3553" y="956"/>
                <a:ext cx="14" cy="5"/>
              </a:xfrm>
              <a:custGeom>
                <a:avLst/>
                <a:gdLst>
                  <a:gd name="T0" fmla="*/ 1 w 12"/>
                  <a:gd name="T1" fmla="*/ 1 h 4"/>
                  <a:gd name="T2" fmla="*/ 1 w 12"/>
                  <a:gd name="T3" fmla="*/ 4 h 4"/>
                  <a:gd name="T4" fmla="*/ 13 w 12"/>
                  <a:gd name="T5" fmla="*/ 4 h 4"/>
                  <a:gd name="T6" fmla="*/ 14 w 12"/>
                  <a:gd name="T7" fmla="*/ 1 h 4"/>
                  <a:gd name="T8" fmla="*/ 6 w 12"/>
                  <a:gd name="T9" fmla="*/ 0 h 4"/>
                  <a:gd name="T10" fmla="*/ 1 w 12"/>
                  <a:gd name="T11" fmla="*/ 1 h 4"/>
                  <a:gd name="T12" fmla="*/ 0 60000 65536"/>
                  <a:gd name="T13" fmla="*/ 0 60000 65536"/>
                  <a:gd name="T14" fmla="*/ 0 60000 65536"/>
                  <a:gd name="T15" fmla="*/ 0 60000 65536"/>
                  <a:gd name="T16" fmla="*/ 0 60000 65536"/>
                  <a:gd name="T17" fmla="*/ 0 60000 65536"/>
                  <a:gd name="T18" fmla="*/ 0 w 12"/>
                  <a:gd name="T19" fmla="*/ 0 h 4"/>
                  <a:gd name="T20" fmla="*/ 12 w 12"/>
                  <a:gd name="T21" fmla="*/ 4 h 4"/>
                </a:gdLst>
                <a:ahLst/>
                <a:cxnLst>
                  <a:cxn ang="T12">
                    <a:pos x="T0" y="T1"/>
                  </a:cxn>
                  <a:cxn ang="T13">
                    <a:pos x="T2" y="T3"/>
                  </a:cxn>
                  <a:cxn ang="T14">
                    <a:pos x="T4" y="T5"/>
                  </a:cxn>
                  <a:cxn ang="T15">
                    <a:pos x="T6" y="T7"/>
                  </a:cxn>
                  <a:cxn ang="T16">
                    <a:pos x="T8" y="T9"/>
                  </a:cxn>
                  <a:cxn ang="T17">
                    <a:pos x="T10" y="T11"/>
                  </a:cxn>
                </a:cxnLst>
                <a:rect l="T18" t="T19" r="T20" b="T21"/>
                <a:pathLst>
                  <a:path w="12" h="4">
                    <a:moveTo>
                      <a:pt x="1" y="1"/>
                    </a:moveTo>
                    <a:cubicBezTo>
                      <a:pt x="0" y="1"/>
                      <a:pt x="0" y="3"/>
                      <a:pt x="1" y="3"/>
                    </a:cubicBezTo>
                    <a:cubicBezTo>
                      <a:pt x="4" y="4"/>
                      <a:pt x="7" y="4"/>
                      <a:pt x="11" y="3"/>
                    </a:cubicBezTo>
                    <a:cubicBezTo>
                      <a:pt x="12" y="3"/>
                      <a:pt x="12" y="1"/>
                      <a:pt x="12" y="1"/>
                    </a:cubicBezTo>
                    <a:cubicBezTo>
                      <a:pt x="10" y="0"/>
                      <a:pt x="7" y="0"/>
                      <a:pt x="5" y="0"/>
                    </a:cubicBezTo>
                    <a:cubicBezTo>
                      <a:pt x="3" y="0"/>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2" name="Freeform 3475"/>
              <p:cNvSpPr>
                <a:spLocks noChangeAspect="1"/>
              </p:cNvSpPr>
              <p:nvPr/>
            </p:nvSpPr>
            <p:spPr bwMode="auto">
              <a:xfrm>
                <a:off x="3579" y="951"/>
                <a:ext cx="12" cy="6"/>
              </a:xfrm>
              <a:custGeom>
                <a:avLst/>
                <a:gdLst>
                  <a:gd name="T0" fmla="*/ 1 w 10"/>
                  <a:gd name="T1" fmla="*/ 2 h 5"/>
                  <a:gd name="T2" fmla="*/ 0 w 10"/>
                  <a:gd name="T3" fmla="*/ 5 h 5"/>
                  <a:gd name="T4" fmla="*/ 7 w 10"/>
                  <a:gd name="T5" fmla="*/ 5 h 5"/>
                  <a:gd name="T6" fmla="*/ 12 w 10"/>
                  <a:gd name="T7" fmla="*/ 4 h 5"/>
                  <a:gd name="T8" fmla="*/ 10 w 10"/>
                  <a:gd name="T9" fmla="*/ 0 h 5"/>
                  <a:gd name="T10" fmla="*/ 4 w 10"/>
                  <a:gd name="T11" fmla="*/ 1 h 5"/>
                  <a:gd name="T12" fmla="*/ 1 w 10"/>
                  <a:gd name="T13" fmla="*/ 2 h 5"/>
                  <a:gd name="T14" fmla="*/ 0 60000 65536"/>
                  <a:gd name="T15" fmla="*/ 0 60000 65536"/>
                  <a:gd name="T16" fmla="*/ 0 60000 65536"/>
                  <a:gd name="T17" fmla="*/ 0 60000 65536"/>
                  <a:gd name="T18" fmla="*/ 0 60000 65536"/>
                  <a:gd name="T19" fmla="*/ 0 60000 65536"/>
                  <a:gd name="T20" fmla="*/ 0 60000 65536"/>
                  <a:gd name="T21" fmla="*/ 0 w 10"/>
                  <a:gd name="T22" fmla="*/ 0 h 5"/>
                  <a:gd name="T23" fmla="*/ 10 w 10"/>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5">
                    <a:moveTo>
                      <a:pt x="1" y="2"/>
                    </a:moveTo>
                    <a:cubicBezTo>
                      <a:pt x="0" y="2"/>
                      <a:pt x="0" y="3"/>
                      <a:pt x="0" y="4"/>
                    </a:cubicBezTo>
                    <a:cubicBezTo>
                      <a:pt x="2" y="5"/>
                      <a:pt x="4" y="5"/>
                      <a:pt x="6" y="4"/>
                    </a:cubicBezTo>
                    <a:cubicBezTo>
                      <a:pt x="7" y="4"/>
                      <a:pt x="9" y="4"/>
                      <a:pt x="10" y="3"/>
                    </a:cubicBezTo>
                    <a:cubicBezTo>
                      <a:pt x="10" y="2"/>
                      <a:pt x="9" y="0"/>
                      <a:pt x="8" y="0"/>
                    </a:cubicBezTo>
                    <a:cubicBezTo>
                      <a:pt x="6" y="0"/>
                      <a:pt x="5" y="0"/>
                      <a:pt x="3" y="1"/>
                    </a:cubicBezTo>
                    <a:cubicBezTo>
                      <a:pt x="2" y="1"/>
                      <a:pt x="1"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3" name="Freeform 3476"/>
              <p:cNvSpPr>
                <a:spLocks noChangeAspect="1"/>
              </p:cNvSpPr>
              <p:nvPr/>
            </p:nvSpPr>
            <p:spPr bwMode="auto">
              <a:xfrm>
                <a:off x="3558" y="944"/>
                <a:ext cx="21" cy="8"/>
              </a:xfrm>
              <a:custGeom>
                <a:avLst/>
                <a:gdLst>
                  <a:gd name="T0" fmla="*/ 0 w 18"/>
                  <a:gd name="T1" fmla="*/ 0 h 7"/>
                  <a:gd name="T2" fmla="*/ 0 w 18"/>
                  <a:gd name="T3" fmla="*/ 1 h 7"/>
                  <a:gd name="T4" fmla="*/ 13 w 18"/>
                  <a:gd name="T5" fmla="*/ 6 h 7"/>
                  <a:gd name="T6" fmla="*/ 19 w 18"/>
                  <a:gd name="T7" fmla="*/ 8 h 7"/>
                  <a:gd name="T8" fmla="*/ 21 w 18"/>
                  <a:gd name="T9" fmla="*/ 7 h 7"/>
                  <a:gd name="T10" fmla="*/ 11 w 18"/>
                  <a:gd name="T11" fmla="*/ 2 h 7"/>
                  <a:gd name="T12" fmla="*/ 0 w 18"/>
                  <a:gd name="T13" fmla="*/ 0 h 7"/>
                  <a:gd name="T14" fmla="*/ 0 60000 65536"/>
                  <a:gd name="T15" fmla="*/ 0 60000 65536"/>
                  <a:gd name="T16" fmla="*/ 0 60000 65536"/>
                  <a:gd name="T17" fmla="*/ 0 60000 65536"/>
                  <a:gd name="T18" fmla="*/ 0 60000 65536"/>
                  <a:gd name="T19" fmla="*/ 0 60000 65536"/>
                  <a:gd name="T20" fmla="*/ 0 60000 65536"/>
                  <a:gd name="T21" fmla="*/ 0 w 18"/>
                  <a:gd name="T22" fmla="*/ 0 h 7"/>
                  <a:gd name="T23" fmla="*/ 18 w 18"/>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7">
                    <a:moveTo>
                      <a:pt x="0" y="0"/>
                    </a:moveTo>
                    <a:cubicBezTo>
                      <a:pt x="0" y="0"/>
                      <a:pt x="0" y="1"/>
                      <a:pt x="0" y="1"/>
                    </a:cubicBezTo>
                    <a:cubicBezTo>
                      <a:pt x="4" y="3"/>
                      <a:pt x="8" y="3"/>
                      <a:pt x="11" y="5"/>
                    </a:cubicBezTo>
                    <a:cubicBezTo>
                      <a:pt x="13" y="5"/>
                      <a:pt x="15" y="7"/>
                      <a:pt x="16" y="7"/>
                    </a:cubicBezTo>
                    <a:cubicBezTo>
                      <a:pt x="17" y="7"/>
                      <a:pt x="18" y="6"/>
                      <a:pt x="18" y="6"/>
                    </a:cubicBezTo>
                    <a:cubicBezTo>
                      <a:pt x="15" y="4"/>
                      <a:pt x="12" y="3"/>
                      <a:pt x="9" y="2"/>
                    </a:cubicBezTo>
                    <a:cubicBezTo>
                      <a:pt x="6" y="1"/>
                      <a:pt x="3" y="0"/>
                      <a:pt x="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4" name="Freeform 3477"/>
              <p:cNvSpPr>
                <a:spLocks noChangeAspect="1"/>
              </p:cNvSpPr>
              <p:nvPr/>
            </p:nvSpPr>
            <p:spPr bwMode="auto">
              <a:xfrm>
                <a:off x="3443" y="950"/>
                <a:ext cx="61" cy="29"/>
              </a:xfrm>
              <a:custGeom>
                <a:avLst/>
                <a:gdLst>
                  <a:gd name="T0" fmla="*/ 60 w 51"/>
                  <a:gd name="T1" fmla="*/ 6 h 24"/>
                  <a:gd name="T2" fmla="*/ 60 w 51"/>
                  <a:gd name="T3" fmla="*/ 10 h 24"/>
                  <a:gd name="T4" fmla="*/ 53 w 51"/>
                  <a:gd name="T5" fmla="*/ 12 h 24"/>
                  <a:gd name="T6" fmla="*/ 42 w 51"/>
                  <a:gd name="T7" fmla="*/ 12 h 24"/>
                  <a:gd name="T8" fmla="*/ 36 w 51"/>
                  <a:gd name="T9" fmla="*/ 17 h 24"/>
                  <a:gd name="T10" fmla="*/ 26 w 51"/>
                  <a:gd name="T11" fmla="*/ 15 h 24"/>
                  <a:gd name="T12" fmla="*/ 23 w 51"/>
                  <a:gd name="T13" fmla="*/ 18 h 24"/>
                  <a:gd name="T14" fmla="*/ 29 w 51"/>
                  <a:gd name="T15" fmla="*/ 23 h 24"/>
                  <a:gd name="T16" fmla="*/ 23 w 51"/>
                  <a:gd name="T17" fmla="*/ 23 h 24"/>
                  <a:gd name="T18" fmla="*/ 18 w 51"/>
                  <a:gd name="T19" fmla="*/ 25 h 24"/>
                  <a:gd name="T20" fmla="*/ 14 w 51"/>
                  <a:gd name="T21" fmla="*/ 25 h 24"/>
                  <a:gd name="T22" fmla="*/ 10 w 51"/>
                  <a:gd name="T23" fmla="*/ 28 h 24"/>
                  <a:gd name="T24" fmla="*/ 13 w 51"/>
                  <a:gd name="T25" fmla="*/ 22 h 24"/>
                  <a:gd name="T26" fmla="*/ 14 w 51"/>
                  <a:gd name="T27" fmla="*/ 19 h 24"/>
                  <a:gd name="T28" fmla="*/ 7 w 51"/>
                  <a:gd name="T29" fmla="*/ 21 h 24"/>
                  <a:gd name="T30" fmla="*/ 5 w 51"/>
                  <a:gd name="T31" fmla="*/ 25 h 24"/>
                  <a:gd name="T32" fmla="*/ 0 w 51"/>
                  <a:gd name="T33" fmla="*/ 19 h 24"/>
                  <a:gd name="T34" fmla="*/ 4 w 51"/>
                  <a:gd name="T35" fmla="*/ 16 h 24"/>
                  <a:gd name="T36" fmla="*/ 7 w 51"/>
                  <a:gd name="T37" fmla="*/ 18 h 24"/>
                  <a:gd name="T38" fmla="*/ 14 w 51"/>
                  <a:gd name="T39" fmla="*/ 17 h 24"/>
                  <a:gd name="T40" fmla="*/ 11 w 51"/>
                  <a:gd name="T41" fmla="*/ 15 h 24"/>
                  <a:gd name="T42" fmla="*/ 14 w 51"/>
                  <a:gd name="T43" fmla="*/ 13 h 24"/>
                  <a:gd name="T44" fmla="*/ 11 w 51"/>
                  <a:gd name="T45" fmla="*/ 12 h 24"/>
                  <a:gd name="T46" fmla="*/ 17 w 51"/>
                  <a:gd name="T47" fmla="*/ 10 h 24"/>
                  <a:gd name="T48" fmla="*/ 22 w 51"/>
                  <a:gd name="T49" fmla="*/ 12 h 24"/>
                  <a:gd name="T50" fmla="*/ 28 w 51"/>
                  <a:gd name="T51" fmla="*/ 10 h 24"/>
                  <a:gd name="T52" fmla="*/ 29 w 51"/>
                  <a:gd name="T53" fmla="*/ 7 h 24"/>
                  <a:gd name="T54" fmla="*/ 25 w 51"/>
                  <a:gd name="T55" fmla="*/ 5 h 24"/>
                  <a:gd name="T56" fmla="*/ 26 w 51"/>
                  <a:gd name="T57" fmla="*/ 2 h 24"/>
                  <a:gd name="T58" fmla="*/ 38 w 51"/>
                  <a:gd name="T59" fmla="*/ 0 h 24"/>
                  <a:gd name="T60" fmla="*/ 42 w 51"/>
                  <a:gd name="T61" fmla="*/ 2 h 24"/>
                  <a:gd name="T62" fmla="*/ 47 w 51"/>
                  <a:gd name="T63" fmla="*/ 1 h 24"/>
                  <a:gd name="T64" fmla="*/ 48 w 51"/>
                  <a:gd name="T65" fmla="*/ 2 h 24"/>
                  <a:gd name="T66" fmla="*/ 41 w 51"/>
                  <a:gd name="T67" fmla="*/ 6 h 24"/>
                  <a:gd name="T68" fmla="*/ 42 w 51"/>
                  <a:gd name="T69" fmla="*/ 7 h 24"/>
                  <a:gd name="T70" fmla="*/ 51 w 51"/>
                  <a:gd name="T71" fmla="*/ 5 h 24"/>
                  <a:gd name="T72" fmla="*/ 60 w 51"/>
                  <a:gd name="T73" fmla="*/ 6 h 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1"/>
                  <a:gd name="T112" fmla="*/ 0 h 24"/>
                  <a:gd name="T113" fmla="*/ 51 w 51"/>
                  <a:gd name="T114" fmla="*/ 24 h 2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1" h="24">
                    <a:moveTo>
                      <a:pt x="50" y="5"/>
                    </a:moveTo>
                    <a:cubicBezTo>
                      <a:pt x="51" y="6"/>
                      <a:pt x="51" y="8"/>
                      <a:pt x="50" y="8"/>
                    </a:cubicBezTo>
                    <a:cubicBezTo>
                      <a:pt x="48" y="9"/>
                      <a:pt x="46" y="10"/>
                      <a:pt x="44" y="10"/>
                    </a:cubicBezTo>
                    <a:cubicBezTo>
                      <a:pt x="41" y="10"/>
                      <a:pt x="38" y="9"/>
                      <a:pt x="35" y="10"/>
                    </a:cubicBezTo>
                    <a:cubicBezTo>
                      <a:pt x="33" y="11"/>
                      <a:pt x="32" y="14"/>
                      <a:pt x="30" y="14"/>
                    </a:cubicBezTo>
                    <a:cubicBezTo>
                      <a:pt x="27" y="14"/>
                      <a:pt x="25" y="12"/>
                      <a:pt x="22" y="12"/>
                    </a:cubicBezTo>
                    <a:cubicBezTo>
                      <a:pt x="21" y="13"/>
                      <a:pt x="18" y="14"/>
                      <a:pt x="19" y="15"/>
                    </a:cubicBezTo>
                    <a:cubicBezTo>
                      <a:pt x="19" y="17"/>
                      <a:pt x="24" y="17"/>
                      <a:pt x="24" y="19"/>
                    </a:cubicBezTo>
                    <a:cubicBezTo>
                      <a:pt x="24" y="20"/>
                      <a:pt x="20" y="19"/>
                      <a:pt x="19" y="19"/>
                    </a:cubicBezTo>
                    <a:cubicBezTo>
                      <a:pt x="18" y="20"/>
                      <a:pt x="16" y="21"/>
                      <a:pt x="15" y="21"/>
                    </a:cubicBezTo>
                    <a:cubicBezTo>
                      <a:pt x="14" y="21"/>
                      <a:pt x="13" y="21"/>
                      <a:pt x="12" y="21"/>
                    </a:cubicBezTo>
                    <a:cubicBezTo>
                      <a:pt x="10" y="21"/>
                      <a:pt x="8" y="24"/>
                      <a:pt x="8" y="23"/>
                    </a:cubicBezTo>
                    <a:cubicBezTo>
                      <a:pt x="7" y="21"/>
                      <a:pt x="10" y="19"/>
                      <a:pt x="11" y="18"/>
                    </a:cubicBezTo>
                    <a:cubicBezTo>
                      <a:pt x="11" y="17"/>
                      <a:pt x="13" y="16"/>
                      <a:pt x="12" y="16"/>
                    </a:cubicBezTo>
                    <a:cubicBezTo>
                      <a:pt x="10" y="16"/>
                      <a:pt x="8" y="16"/>
                      <a:pt x="6" y="17"/>
                    </a:cubicBezTo>
                    <a:cubicBezTo>
                      <a:pt x="5" y="18"/>
                      <a:pt x="5" y="21"/>
                      <a:pt x="4" y="21"/>
                    </a:cubicBezTo>
                    <a:cubicBezTo>
                      <a:pt x="2" y="21"/>
                      <a:pt x="0" y="18"/>
                      <a:pt x="0" y="16"/>
                    </a:cubicBezTo>
                    <a:cubicBezTo>
                      <a:pt x="0" y="15"/>
                      <a:pt x="2" y="13"/>
                      <a:pt x="3" y="13"/>
                    </a:cubicBezTo>
                    <a:cubicBezTo>
                      <a:pt x="4" y="13"/>
                      <a:pt x="5" y="14"/>
                      <a:pt x="6" y="15"/>
                    </a:cubicBezTo>
                    <a:cubicBezTo>
                      <a:pt x="8" y="15"/>
                      <a:pt x="10" y="15"/>
                      <a:pt x="12" y="14"/>
                    </a:cubicBezTo>
                    <a:cubicBezTo>
                      <a:pt x="13" y="13"/>
                      <a:pt x="9" y="13"/>
                      <a:pt x="9" y="12"/>
                    </a:cubicBezTo>
                    <a:cubicBezTo>
                      <a:pt x="9" y="11"/>
                      <a:pt x="12" y="12"/>
                      <a:pt x="12" y="11"/>
                    </a:cubicBezTo>
                    <a:cubicBezTo>
                      <a:pt x="11" y="10"/>
                      <a:pt x="8" y="10"/>
                      <a:pt x="9" y="10"/>
                    </a:cubicBezTo>
                    <a:cubicBezTo>
                      <a:pt x="10" y="8"/>
                      <a:pt x="12" y="8"/>
                      <a:pt x="14" y="8"/>
                    </a:cubicBezTo>
                    <a:cubicBezTo>
                      <a:pt x="15" y="8"/>
                      <a:pt x="16" y="10"/>
                      <a:pt x="18" y="10"/>
                    </a:cubicBezTo>
                    <a:cubicBezTo>
                      <a:pt x="20" y="10"/>
                      <a:pt x="22" y="10"/>
                      <a:pt x="23" y="8"/>
                    </a:cubicBezTo>
                    <a:cubicBezTo>
                      <a:pt x="24" y="8"/>
                      <a:pt x="24" y="7"/>
                      <a:pt x="24" y="6"/>
                    </a:cubicBezTo>
                    <a:cubicBezTo>
                      <a:pt x="24" y="5"/>
                      <a:pt x="22" y="5"/>
                      <a:pt x="21" y="4"/>
                    </a:cubicBezTo>
                    <a:cubicBezTo>
                      <a:pt x="21" y="3"/>
                      <a:pt x="22" y="2"/>
                      <a:pt x="22" y="2"/>
                    </a:cubicBezTo>
                    <a:cubicBezTo>
                      <a:pt x="25" y="1"/>
                      <a:pt x="29" y="0"/>
                      <a:pt x="32" y="0"/>
                    </a:cubicBezTo>
                    <a:cubicBezTo>
                      <a:pt x="33" y="0"/>
                      <a:pt x="34" y="2"/>
                      <a:pt x="35" y="2"/>
                    </a:cubicBezTo>
                    <a:cubicBezTo>
                      <a:pt x="36" y="2"/>
                      <a:pt x="37" y="1"/>
                      <a:pt x="39" y="1"/>
                    </a:cubicBezTo>
                    <a:cubicBezTo>
                      <a:pt x="39" y="1"/>
                      <a:pt x="40" y="2"/>
                      <a:pt x="40" y="2"/>
                    </a:cubicBezTo>
                    <a:cubicBezTo>
                      <a:pt x="38" y="4"/>
                      <a:pt x="35" y="3"/>
                      <a:pt x="34" y="5"/>
                    </a:cubicBezTo>
                    <a:cubicBezTo>
                      <a:pt x="33" y="5"/>
                      <a:pt x="34" y="6"/>
                      <a:pt x="35" y="6"/>
                    </a:cubicBezTo>
                    <a:cubicBezTo>
                      <a:pt x="37" y="6"/>
                      <a:pt x="40" y="4"/>
                      <a:pt x="43" y="4"/>
                    </a:cubicBezTo>
                    <a:cubicBezTo>
                      <a:pt x="45" y="4"/>
                      <a:pt x="48" y="4"/>
                      <a:pt x="50"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5" name="Freeform 3478"/>
              <p:cNvSpPr>
                <a:spLocks noChangeAspect="1"/>
              </p:cNvSpPr>
              <p:nvPr/>
            </p:nvSpPr>
            <p:spPr bwMode="auto">
              <a:xfrm>
                <a:off x="3419" y="951"/>
                <a:ext cx="46" cy="14"/>
              </a:xfrm>
              <a:custGeom>
                <a:avLst/>
                <a:gdLst>
                  <a:gd name="T0" fmla="*/ 26 w 39"/>
                  <a:gd name="T1" fmla="*/ 0 h 12"/>
                  <a:gd name="T2" fmla="*/ 42 w 39"/>
                  <a:gd name="T3" fmla="*/ 1 h 12"/>
                  <a:gd name="T4" fmla="*/ 46 w 39"/>
                  <a:gd name="T5" fmla="*/ 6 h 12"/>
                  <a:gd name="T6" fmla="*/ 41 w 39"/>
                  <a:gd name="T7" fmla="*/ 6 h 12"/>
                  <a:gd name="T8" fmla="*/ 33 w 39"/>
                  <a:gd name="T9" fmla="*/ 4 h 12"/>
                  <a:gd name="T10" fmla="*/ 29 w 39"/>
                  <a:gd name="T11" fmla="*/ 8 h 12"/>
                  <a:gd name="T12" fmla="*/ 25 w 39"/>
                  <a:gd name="T13" fmla="*/ 7 h 12"/>
                  <a:gd name="T14" fmla="*/ 18 w 39"/>
                  <a:gd name="T15" fmla="*/ 13 h 12"/>
                  <a:gd name="T16" fmla="*/ 13 w 39"/>
                  <a:gd name="T17" fmla="*/ 14 h 12"/>
                  <a:gd name="T18" fmla="*/ 12 w 39"/>
                  <a:gd name="T19" fmla="*/ 12 h 12"/>
                  <a:gd name="T20" fmla="*/ 7 w 39"/>
                  <a:gd name="T21" fmla="*/ 11 h 12"/>
                  <a:gd name="T22" fmla="*/ 1 w 39"/>
                  <a:gd name="T23" fmla="*/ 11 h 12"/>
                  <a:gd name="T24" fmla="*/ 4 w 39"/>
                  <a:gd name="T25" fmla="*/ 8 h 12"/>
                  <a:gd name="T26" fmla="*/ 15 w 39"/>
                  <a:gd name="T27" fmla="*/ 8 h 12"/>
                  <a:gd name="T28" fmla="*/ 22 w 39"/>
                  <a:gd name="T29" fmla="*/ 4 h 12"/>
                  <a:gd name="T30" fmla="*/ 26 w 39"/>
                  <a:gd name="T31" fmla="*/ 0 h 1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9"/>
                  <a:gd name="T49" fmla="*/ 0 h 12"/>
                  <a:gd name="T50" fmla="*/ 39 w 39"/>
                  <a:gd name="T51" fmla="*/ 12 h 1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9" h="12">
                    <a:moveTo>
                      <a:pt x="22" y="0"/>
                    </a:moveTo>
                    <a:cubicBezTo>
                      <a:pt x="26" y="0"/>
                      <a:pt x="31" y="0"/>
                      <a:pt x="36" y="1"/>
                    </a:cubicBezTo>
                    <a:cubicBezTo>
                      <a:pt x="37" y="2"/>
                      <a:pt x="39" y="3"/>
                      <a:pt x="39" y="5"/>
                    </a:cubicBezTo>
                    <a:cubicBezTo>
                      <a:pt x="39" y="6"/>
                      <a:pt x="36" y="6"/>
                      <a:pt x="35" y="5"/>
                    </a:cubicBezTo>
                    <a:cubicBezTo>
                      <a:pt x="32" y="5"/>
                      <a:pt x="30" y="3"/>
                      <a:pt x="28" y="3"/>
                    </a:cubicBezTo>
                    <a:cubicBezTo>
                      <a:pt x="26" y="3"/>
                      <a:pt x="26" y="6"/>
                      <a:pt x="25" y="7"/>
                    </a:cubicBezTo>
                    <a:cubicBezTo>
                      <a:pt x="24" y="7"/>
                      <a:pt x="22" y="6"/>
                      <a:pt x="21" y="6"/>
                    </a:cubicBezTo>
                    <a:cubicBezTo>
                      <a:pt x="19" y="7"/>
                      <a:pt x="17" y="9"/>
                      <a:pt x="15" y="11"/>
                    </a:cubicBezTo>
                    <a:cubicBezTo>
                      <a:pt x="13" y="11"/>
                      <a:pt x="12" y="12"/>
                      <a:pt x="11" y="12"/>
                    </a:cubicBezTo>
                    <a:cubicBezTo>
                      <a:pt x="10" y="12"/>
                      <a:pt x="11" y="10"/>
                      <a:pt x="10" y="10"/>
                    </a:cubicBezTo>
                    <a:cubicBezTo>
                      <a:pt x="9" y="9"/>
                      <a:pt x="7" y="9"/>
                      <a:pt x="6" y="9"/>
                    </a:cubicBezTo>
                    <a:cubicBezTo>
                      <a:pt x="4" y="9"/>
                      <a:pt x="2" y="10"/>
                      <a:pt x="1" y="9"/>
                    </a:cubicBezTo>
                    <a:cubicBezTo>
                      <a:pt x="0" y="8"/>
                      <a:pt x="2" y="7"/>
                      <a:pt x="3" y="7"/>
                    </a:cubicBezTo>
                    <a:cubicBezTo>
                      <a:pt x="7" y="6"/>
                      <a:pt x="10" y="7"/>
                      <a:pt x="13" y="7"/>
                    </a:cubicBezTo>
                    <a:cubicBezTo>
                      <a:pt x="15" y="6"/>
                      <a:pt x="17" y="5"/>
                      <a:pt x="19" y="3"/>
                    </a:cubicBezTo>
                    <a:cubicBezTo>
                      <a:pt x="20" y="2"/>
                      <a:pt x="20" y="1"/>
                      <a:pt x="2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6" name="Freeform 3479"/>
              <p:cNvSpPr>
                <a:spLocks noChangeAspect="1"/>
              </p:cNvSpPr>
              <p:nvPr/>
            </p:nvSpPr>
            <p:spPr bwMode="auto">
              <a:xfrm>
                <a:off x="3482" y="938"/>
                <a:ext cx="7" cy="9"/>
              </a:xfrm>
              <a:custGeom>
                <a:avLst/>
                <a:gdLst>
                  <a:gd name="T0" fmla="*/ 2 w 6"/>
                  <a:gd name="T1" fmla="*/ 1 h 8"/>
                  <a:gd name="T2" fmla="*/ 7 w 6"/>
                  <a:gd name="T3" fmla="*/ 3 h 8"/>
                  <a:gd name="T4" fmla="*/ 4 w 6"/>
                  <a:gd name="T5" fmla="*/ 7 h 8"/>
                  <a:gd name="T6" fmla="*/ 2 w 6"/>
                  <a:gd name="T7" fmla="*/ 9 h 8"/>
                  <a:gd name="T8" fmla="*/ 2 w 6"/>
                  <a:gd name="T9" fmla="*/ 1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2" y="1"/>
                    </a:moveTo>
                    <a:cubicBezTo>
                      <a:pt x="3" y="0"/>
                      <a:pt x="6" y="2"/>
                      <a:pt x="6" y="3"/>
                    </a:cubicBezTo>
                    <a:cubicBezTo>
                      <a:pt x="6" y="5"/>
                      <a:pt x="4" y="5"/>
                      <a:pt x="3" y="6"/>
                    </a:cubicBezTo>
                    <a:cubicBezTo>
                      <a:pt x="3" y="7"/>
                      <a:pt x="2" y="8"/>
                      <a:pt x="2" y="8"/>
                    </a:cubicBezTo>
                    <a:cubicBezTo>
                      <a:pt x="1" y="6"/>
                      <a:pt x="0" y="3"/>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7" name="Freeform 3480"/>
              <p:cNvSpPr>
                <a:spLocks noChangeAspect="1"/>
              </p:cNvSpPr>
              <p:nvPr/>
            </p:nvSpPr>
            <p:spPr bwMode="auto">
              <a:xfrm>
                <a:off x="3479" y="967"/>
                <a:ext cx="7" cy="8"/>
              </a:xfrm>
              <a:custGeom>
                <a:avLst/>
                <a:gdLst>
                  <a:gd name="T0" fmla="*/ 0 w 6"/>
                  <a:gd name="T1" fmla="*/ 3 h 7"/>
                  <a:gd name="T2" fmla="*/ 4 w 6"/>
                  <a:gd name="T3" fmla="*/ 0 h 7"/>
                  <a:gd name="T4" fmla="*/ 7 w 6"/>
                  <a:gd name="T5" fmla="*/ 1 h 7"/>
                  <a:gd name="T6" fmla="*/ 6 w 6"/>
                  <a:gd name="T7" fmla="*/ 7 h 7"/>
                  <a:gd name="T8" fmla="*/ 1 w 6"/>
                  <a:gd name="T9" fmla="*/ 8 h 7"/>
                  <a:gd name="T10" fmla="*/ 0 w 6"/>
                  <a:gd name="T11" fmla="*/ 3 h 7"/>
                  <a:gd name="T12" fmla="*/ 0 60000 65536"/>
                  <a:gd name="T13" fmla="*/ 0 60000 65536"/>
                  <a:gd name="T14" fmla="*/ 0 60000 65536"/>
                  <a:gd name="T15" fmla="*/ 0 60000 65536"/>
                  <a:gd name="T16" fmla="*/ 0 60000 65536"/>
                  <a:gd name="T17" fmla="*/ 0 60000 65536"/>
                  <a:gd name="T18" fmla="*/ 0 w 6"/>
                  <a:gd name="T19" fmla="*/ 0 h 7"/>
                  <a:gd name="T20" fmla="*/ 6 w 6"/>
                  <a:gd name="T21" fmla="*/ 7 h 7"/>
                </a:gdLst>
                <a:ahLst/>
                <a:cxnLst>
                  <a:cxn ang="T12">
                    <a:pos x="T0" y="T1"/>
                  </a:cxn>
                  <a:cxn ang="T13">
                    <a:pos x="T2" y="T3"/>
                  </a:cxn>
                  <a:cxn ang="T14">
                    <a:pos x="T4" y="T5"/>
                  </a:cxn>
                  <a:cxn ang="T15">
                    <a:pos x="T6" y="T7"/>
                  </a:cxn>
                  <a:cxn ang="T16">
                    <a:pos x="T8" y="T9"/>
                  </a:cxn>
                  <a:cxn ang="T17">
                    <a:pos x="T10" y="T11"/>
                  </a:cxn>
                </a:cxnLst>
                <a:rect l="T18" t="T19" r="T20" b="T21"/>
                <a:pathLst>
                  <a:path w="6" h="7">
                    <a:moveTo>
                      <a:pt x="0" y="3"/>
                    </a:moveTo>
                    <a:cubicBezTo>
                      <a:pt x="0" y="2"/>
                      <a:pt x="2" y="1"/>
                      <a:pt x="3" y="0"/>
                    </a:cubicBezTo>
                    <a:cubicBezTo>
                      <a:pt x="4" y="0"/>
                      <a:pt x="6" y="0"/>
                      <a:pt x="6" y="1"/>
                    </a:cubicBezTo>
                    <a:cubicBezTo>
                      <a:pt x="6" y="2"/>
                      <a:pt x="6" y="5"/>
                      <a:pt x="5" y="6"/>
                    </a:cubicBezTo>
                    <a:cubicBezTo>
                      <a:pt x="4" y="7"/>
                      <a:pt x="2" y="7"/>
                      <a:pt x="1" y="7"/>
                    </a:cubicBezTo>
                    <a:cubicBezTo>
                      <a:pt x="0" y="6"/>
                      <a:pt x="0" y="5"/>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8" name="Freeform 3481"/>
              <p:cNvSpPr>
                <a:spLocks noChangeAspect="1"/>
              </p:cNvSpPr>
              <p:nvPr/>
            </p:nvSpPr>
            <p:spPr bwMode="auto">
              <a:xfrm>
                <a:off x="3483" y="973"/>
                <a:ext cx="21" cy="10"/>
              </a:xfrm>
              <a:custGeom>
                <a:avLst/>
                <a:gdLst>
                  <a:gd name="T0" fmla="*/ 1 w 17"/>
                  <a:gd name="T1" fmla="*/ 6 h 9"/>
                  <a:gd name="T2" fmla="*/ 5 w 17"/>
                  <a:gd name="T3" fmla="*/ 9 h 9"/>
                  <a:gd name="T4" fmla="*/ 20 w 17"/>
                  <a:gd name="T5" fmla="*/ 9 h 9"/>
                  <a:gd name="T6" fmla="*/ 20 w 17"/>
                  <a:gd name="T7" fmla="*/ 7 h 9"/>
                  <a:gd name="T8" fmla="*/ 16 w 17"/>
                  <a:gd name="T9" fmla="*/ 3 h 9"/>
                  <a:gd name="T10" fmla="*/ 12 w 17"/>
                  <a:gd name="T11" fmla="*/ 1 h 9"/>
                  <a:gd name="T12" fmla="*/ 9 w 17"/>
                  <a:gd name="T13" fmla="*/ 7 h 9"/>
                  <a:gd name="T14" fmla="*/ 1 w 17"/>
                  <a:gd name="T15" fmla="*/ 6 h 9"/>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9"/>
                  <a:gd name="T26" fmla="*/ 17 w 1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9">
                    <a:moveTo>
                      <a:pt x="1" y="5"/>
                    </a:moveTo>
                    <a:cubicBezTo>
                      <a:pt x="0" y="6"/>
                      <a:pt x="3" y="7"/>
                      <a:pt x="4" y="8"/>
                    </a:cubicBezTo>
                    <a:cubicBezTo>
                      <a:pt x="8" y="8"/>
                      <a:pt x="12" y="9"/>
                      <a:pt x="16" y="8"/>
                    </a:cubicBezTo>
                    <a:cubicBezTo>
                      <a:pt x="17" y="8"/>
                      <a:pt x="16" y="7"/>
                      <a:pt x="16" y="6"/>
                    </a:cubicBezTo>
                    <a:cubicBezTo>
                      <a:pt x="15" y="5"/>
                      <a:pt x="14" y="4"/>
                      <a:pt x="13" y="3"/>
                    </a:cubicBezTo>
                    <a:cubicBezTo>
                      <a:pt x="12" y="3"/>
                      <a:pt x="11" y="0"/>
                      <a:pt x="10" y="1"/>
                    </a:cubicBezTo>
                    <a:cubicBezTo>
                      <a:pt x="8" y="2"/>
                      <a:pt x="9" y="5"/>
                      <a:pt x="7" y="6"/>
                    </a:cubicBezTo>
                    <a:cubicBezTo>
                      <a:pt x="5" y="7"/>
                      <a:pt x="3" y="5"/>
                      <a:pt x="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79" name="Freeform 3482"/>
              <p:cNvSpPr>
                <a:spLocks noChangeAspect="1"/>
              </p:cNvSpPr>
              <p:nvPr/>
            </p:nvSpPr>
            <p:spPr bwMode="auto">
              <a:xfrm>
                <a:off x="1889" y="3621"/>
                <a:ext cx="57" cy="54"/>
              </a:xfrm>
              <a:custGeom>
                <a:avLst/>
                <a:gdLst>
                  <a:gd name="T0" fmla="*/ 29 w 47"/>
                  <a:gd name="T1" fmla="*/ 53 h 45"/>
                  <a:gd name="T2" fmla="*/ 44 w 47"/>
                  <a:gd name="T3" fmla="*/ 54 h 45"/>
                  <a:gd name="T4" fmla="*/ 56 w 47"/>
                  <a:gd name="T5" fmla="*/ 48 h 45"/>
                  <a:gd name="T6" fmla="*/ 56 w 47"/>
                  <a:gd name="T7" fmla="*/ 44 h 45"/>
                  <a:gd name="T8" fmla="*/ 45 w 47"/>
                  <a:gd name="T9" fmla="*/ 43 h 45"/>
                  <a:gd name="T10" fmla="*/ 33 w 47"/>
                  <a:gd name="T11" fmla="*/ 36 h 45"/>
                  <a:gd name="T12" fmla="*/ 17 w 47"/>
                  <a:gd name="T13" fmla="*/ 25 h 45"/>
                  <a:gd name="T14" fmla="*/ 8 w 47"/>
                  <a:gd name="T15" fmla="*/ 17 h 45"/>
                  <a:gd name="T16" fmla="*/ 5 w 47"/>
                  <a:gd name="T17" fmla="*/ 12 h 45"/>
                  <a:gd name="T18" fmla="*/ 7 w 47"/>
                  <a:gd name="T19" fmla="*/ 8 h 45"/>
                  <a:gd name="T20" fmla="*/ 4 w 47"/>
                  <a:gd name="T21" fmla="*/ 1 h 45"/>
                  <a:gd name="T22" fmla="*/ 0 w 47"/>
                  <a:gd name="T23" fmla="*/ 0 h 45"/>
                  <a:gd name="T24" fmla="*/ 7 w 47"/>
                  <a:gd name="T25" fmla="*/ 48 h 45"/>
                  <a:gd name="T26" fmla="*/ 12 w 47"/>
                  <a:gd name="T27" fmla="*/ 48 h 45"/>
                  <a:gd name="T28" fmla="*/ 17 w 47"/>
                  <a:gd name="T29" fmla="*/ 50 h 45"/>
                  <a:gd name="T30" fmla="*/ 24 w 47"/>
                  <a:gd name="T31" fmla="*/ 50 h 45"/>
                  <a:gd name="T32" fmla="*/ 29 w 47"/>
                  <a:gd name="T33" fmla="*/ 5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45"/>
                  <a:gd name="T53" fmla="*/ 47 w 47"/>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45">
                    <a:moveTo>
                      <a:pt x="24" y="44"/>
                    </a:moveTo>
                    <a:cubicBezTo>
                      <a:pt x="28" y="44"/>
                      <a:pt x="32" y="45"/>
                      <a:pt x="36" y="45"/>
                    </a:cubicBezTo>
                    <a:cubicBezTo>
                      <a:pt x="40" y="44"/>
                      <a:pt x="43" y="43"/>
                      <a:pt x="46" y="40"/>
                    </a:cubicBezTo>
                    <a:cubicBezTo>
                      <a:pt x="47" y="40"/>
                      <a:pt x="47" y="38"/>
                      <a:pt x="46" y="37"/>
                    </a:cubicBezTo>
                    <a:cubicBezTo>
                      <a:pt x="43" y="36"/>
                      <a:pt x="40" y="37"/>
                      <a:pt x="37" y="36"/>
                    </a:cubicBezTo>
                    <a:cubicBezTo>
                      <a:pt x="33" y="35"/>
                      <a:pt x="30" y="32"/>
                      <a:pt x="27" y="30"/>
                    </a:cubicBezTo>
                    <a:cubicBezTo>
                      <a:pt x="22" y="27"/>
                      <a:pt x="18" y="25"/>
                      <a:pt x="14" y="21"/>
                    </a:cubicBezTo>
                    <a:cubicBezTo>
                      <a:pt x="11" y="19"/>
                      <a:pt x="9" y="16"/>
                      <a:pt x="7" y="14"/>
                    </a:cubicBezTo>
                    <a:cubicBezTo>
                      <a:pt x="6" y="13"/>
                      <a:pt x="4" y="12"/>
                      <a:pt x="4" y="10"/>
                    </a:cubicBezTo>
                    <a:cubicBezTo>
                      <a:pt x="4" y="9"/>
                      <a:pt x="7" y="9"/>
                      <a:pt x="6" y="7"/>
                    </a:cubicBezTo>
                    <a:cubicBezTo>
                      <a:pt x="6" y="5"/>
                      <a:pt x="5" y="3"/>
                      <a:pt x="3" y="1"/>
                    </a:cubicBezTo>
                    <a:cubicBezTo>
                      <a:pt x="2" y="1"/>
                      <a:pt x="1" y="0"/>
                      <a:pt x="0" y="0"/>
                    </a:cubicBezTo>
                    <a:cubicBezTo>
                      <a:pt x="2" y="13"/>
                      <a:pt x="4" y="27"/>
                      <a:pt x="6" y="40"/>
                    </a:cubicBezTo>
                    <a:cubicBezTo>
                      <a:pt x="7" y="40"/>
                      <a:pt x="9" y="40"/>
                      <a:pt x="10" y="40"/>
                    </a:cubicBezTo>
                    <a:cubicBezTo>
                      <a:pt x="12" y="41"/>
                      <a:pt x="13" y="42"/>
                      <a:pt x="14" y="42"/>
                    </a:cubicBezTo>
                    <a:cubicBezTo>
                      <a:pt x="16" y="42"/>
                      <a:pt x="18" y="42"/>
                      <a:pt x="20" y="42"/>
                    </a:cubicBezTo>
                    <a:cubicBezTo>
                      <a:pt x="21" y="43"/>
                      <a:pt x="23" y="43"/>
                      <a:pt x="24" y="4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0" name="Freeform 3483"/>
              <p:cNvSpPr>
                <a:spLocks noChangeAspect="1"/>
              </p:cNvSpPr>
              <p:nvPr/>
            </p:nvSpPr>
            <p:spPr bwMode="auto">
              <a:xfrm>
                <a:off x="1906" y="3671"/>
                <a:ext cx="13" cy="8"/>
              </a:xfrm>
              <a:custGeom>
                <a:avLst/>
                <a:gdLst>
                  <a:gd name="T0" fmla="*/ 12 w 11"/>
                  <a:gd name="T1" fmla="*/ 2 h 7"/>
                  <a:gd name="T2" fmla="*/ 12 w 11"/>
                  <a:gd name="T3" fmla="*/ 8 h 7"/>
                  <a:gd name="T4" fmla="*/ 7 w 11"/>
                  <a:gd name="T5" fmla="*/ 6 h 7"/>
                  <a:gd name="T6" fmla="*/ 1 w 11"/>
                  <a:gd name="T7" fmla="*/ 7 h 7"/>
                  <a:gd name="T8" fmla="*/ 0 w 11"/>
                  <a:gd name="T9" fmla="*/ 3 h 7"/>
                  <a:gd name="T10" fmla="*/ 0 w 11"/>
                  <a:gd name="T11" fmla="*/ 0 h 7"/>
                  <a:gd name="T12" fmla="*/ 7 w 11"/>
                  <a:gd name="T13" fmla="*/ 0 h 7"/>
                  <a:gd name="T14" fmla="*/ 12 w 11"/>
                  <a:gd name="T15" fmla="*/ 2 h 7"/>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7"/>
                  <a:gd name="T26" fmla="*/ 11 w 11"/>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7">
                    <a:moveTo>
                      <a:pt x="10" y="2"/>
                    </a:moveTo>
                    <a:cubicBezTo>
                      <a:pt x="10" y="3"/>
                      <a:pt x="11" y="6"/>
                      <a:pt x="10" y="7"/>
                    </a:cubicBezTo>
                    <a:cubicBezTo>
                      <a:pt x="9" y="7"/>
                      <a:pt x="7" y="5"/>
                      <a:pt x="6" y="5"/>
                    </a:cubicBezTo>
                    <a:cubicBezTo>
                      <a:pt x="4" y="4"/>
                      <a:pt x="3" y="6"/>
                      <a:pt x="1" y="6"/>
                    </a:cubicBezTo>
                    <a:cubicBezTo>
                      <a:pt x="0" y="5"/>
                      <a:pt x="0" y="4"/>
                      <a:pt x="0" y="3"/>
                    </a:cubicBezTo>
                    <a:cubicBezTo>
                      <a:pt x="0" y="2"/>
                      <a:pt x="0" y="1"/>
                      <a:pt x="0" y="0"/>
                    </a:cubicBezTo>
                    <a:cubicBezTo>
                      <a:pt x="2" y="0"/>
                      <a:pt x="4" y="0"/>
                      <a:pt x="6" y="0"/>
                    </a:cubicBezTo>
                    <a:cubicBezTo>
                      <a:pt x="7" y="1"/>
                      <a:pt x="9" y="1"/>
                      <a:pt x="1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1" name="Freeform 3484"/>
              <p:cNvSpPr>
                <a:spLocks noChangeAspect="1"/>
              </p:cNvSpPr>
              <p:nvPr/>
            </p:nvSpPr>
            <p:spPr bwMode="auto">
              <a:xfrm>
                <a:off x="1833" y="3598"/>
                <a:ext cx="48" cy="49"/>
              </a:xfrm>
              <a:custGeom>
                <a:avLst/>
                <a:gdLst>
                  <a:gd name="T0" fmla="*/ 48 w 40"/>
                  <a:gd name="T1" fmla="*/ 14 h 41"/>
                  <a:gd name="T2" fmla="*/ 43 w 40"/>
                  <a:gd name="T3" fmla="*/ 18 h 41"/>
                  <a:gd name="T4" fmla="*/ 30 w 40"/>
                  <a:gd name="T5" fmla="*/ 22 h 41"/>
                  <a:gd name="T6" fmla="*/ 28 w 40"/>
                  <a:gd name="T7" fmla="*/ 32 h 41"/>
                  <a:gd name="T8" fmla="*/ 30 w 40"/>
                  <a:gd name="T9" fmla="*/ 45 h 41"/>
                  <a:gd name="T10" fmla="*/ 23 w 40"/>
                  <a:gd name="T11" fmla="*/ 49 h 41"/>
                  <a:gd name="T12" fmla="*/ 13 w 40"/>
                  <a:gd name="T13" fmla="*/ 41 h 41"/>
                  <a:gd name="T14" fmla="*/ 10 w 40"/>
                  <a:gd name="T15" fmla="*/ 36 h 41"/>
                  <a:gd name="T16" fmla="*/ 13 w 40"/>
                  <a:gd name="T17" fmla="*/ 33 h 41"/>
                  <a:gd name="T18" fmla="*/ 13 w 40"/>
                  <a:gd name="T19" fmla="*/ 38 h 41"/>
                  <a:gd name="T20" fmla="*/ 17 w 40"/>
                  <a:gd name="T21" fmla="*/ 37 h 41"/>
                  <a:gd name="T22" fmla="*/ 20 w 40"/>
                  <a:gd name="T23" fmla="*/ 31 h 41"/>
                  <a:gd name="T24" fmla="*/ 24 w 40"/>
                  <a:gd name="T25" fmla="*/ 24 h 41"/>
                  <a:gd name="T26" fmla="*/ 19 w 40"/>
                  <a:gd name="T27" fmla="*/ 22 h 41"/>
                  <a:gd name="T28" fmla="*/ 18 w 40"/>
                  <a:gd name="T29" fmla="*/ 19 h 41"/>
                  <a:gd name="T30" fmla="*/ 6 w 40"/>
                  <a:gd name="T31" fmla="*/ 19 h 41"/>
                  <a:gd name="T32" fmla="*/ 5 w 40"/>
                  <a:gd name="T33" fmla="*/ 22 h 41"/>
                  <a:gd name="T34" fmla="*/ 1 w 40"/>
                  <a:gd name="T35" fmla="*/ 18 h 41"/>
                  <a:gd name="T36" fmla="*/ 1 w 40"/>
                  <a:gd name="T37" fmla="*/ 16 h 41"/>
                  <a:gd name="T38" fmla="*/ 5 w 40"/>
                  <a:gd name="T39" fmla="*/ 13 h 41"/>
                  <a:gd name="T40" fmla="*/ 4 w 40"/>
                  <a:gd name="T41" fmla="*/ 8 h 41"/>
                  <a:gd name="T42" fmla="*/ 1 w 40"/>
                  <a:gd name="T43" fmla="*/ 5 h 41"/>
                  <a:gd name="T44" fmla="*/ 5 w 40"/>
                  <a:gd name="T45" fmla="*/ 0 h 41"/>
                  <a:gd name="T46" fmla="*/ 11 w 40"/>
                  <a:gd name="T47" fmla="*/ 11 h 41"/>
                  <a:gd name="T48" fmla="*/ 37 w 40"/>
                  <a:gd name="T49" fmla="*/ 11 h 41"/>
                  <a:gd name="T50" fmla="*/ 48 w 40"/>
                  <a:gd name="T51" fmla="*/ 14 h 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0"/>
                  <a:gd name="T79" fmla="*/ 0 h 41"/>
                  <a:gd name="T80" fmla="*/ 40 w 40"/>
                  <a:gd name="T81" fmla="*/ 41 h 4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0" h="41">
                    <a:moveTo>
                      <a:pt x="40" y="12"/>
                    </a:moveTo>
                    <a:cubicBezTo>
                      <a:pt x="39" y="13"/>
                      <a:pt x="38" y="15"/>
                      <a:pt x="36" y="15"/>
                    </a:cubicBezTo>
                    <a:cubicBezTo>
                      <a:pt x="33" y="17"/>
                      <a:pt x="28" y="16"/>
                      <a:pt x="25" y="18"/>
                    </a:cubicBezTo>
                    <a:cubicBezTo>
                      <a:pt x="23" y="20"/>
                      <a:pt x="23" y="24"/>
                      <a:pt x="23" y="27"/>
                    </a:cubicBezTo>
                    <a:cubicBezTo>
                      <a:pt x="22" y="31"/>
                      <a:pt x="26" y="35"/>
                      <a:pt x="25" y="38"/>
                    </a:cubicBezTo>
                    <a:cubicBezTo>
                      <a:pt x="24" y="40"/>
                      <a:pt x="21" y="41"/>
                      <a:pt x="19" y="41"/>
                    </a:cubicBezTo>
                    <a:cubicBezTo>
                      <a:pt x="16" y="39"/>
                      <a:pt x="13" y="36"/>
                      <a:pt x="11" y="34"/>
                    </a:cubicBezTo>
                    <a:cubicBezTo>
                      <a:pt x="10" y="33"/>
                      <a:pt x="8" y="32"/>
                      <a:pt x="8" y="30"/>
                    </a:cubicBezTo>
                    <a:cubicBezTo>
                      <a:pt x="8" y="29"/>
                      <a:pt x="10" y="28"/>
                      <a:pt x="11" y="28"/>
                    </a:cubicBezTo>
                    <a:cubicBezTo>
                      <a:pt x="12" y="29"/>
                      <a:pt x="11" y="31"/>
                      <a:pt x="11" y="32"/>
                    </a:cubicBezTo>
                    <a:cubicBezTo>
                      <a:pt x="12" y="33"/>
                      <a:pt x="14" y="32"/>
                      <a:pt x="14" y="31"/>
                    </a:cubicBezTo>
                    <a:cubicBezTo>
                      <a:pt x="16" y="30"/>
                      <a:pt x="17" y="28"/>
                      <a:pt x="17" y="26"/>
                    </a:cubicBezTo>
                    <a:cubicBezTo>
                      <a:pt x="18" y="24"/>
                      <a:pt x="20" y="22"/>
                      <a:pt x="20" y="20"/>
                    </a:cubicBezTo>
                    <a:cubicBezTo>
                      <a:pt x="20" y="19"/>
                      <a:pt x="17" y="19"/>
                      <a:pt x="16" y="18"/>
                    </a:cubicBezTo>
                    <a:cubicBezTo>
                      <a:pt x="15" y="18"/>
                      <a:pt x="15" y="16"/>
                      <a:pt x="15" y="16"/>
                    </a:cubicBezTo>
                    <a:cubicBezTo>
                      <a:pt x="12" y="15"/>
                      <a:pt x="8" y="15"/>
                      <a:pt x="5" y="16"/>
                    </a:cubicBezTo>
                    <a:cubicBezTo>
                      <a:pt x="4" y="16"/>
                      <a:pt x="5" y="18"/>
                      <a:pt x="4" y="18"/>
                    </a:cubicBezTo>
                    <a:cubicBezTo>
                      <a:pt x="3" y="18"/>
                      <a:pt x="2" y="16"/>
                      <a:pt x="1" y="15"/>
                    </a:cubicBezTo>
                    <a:cubicBezTo>
                      <a:pt x="0" y="15"/>
                      <a:pt x="0" y="14"/>
                      <a:pt x="1" y="13"/>
                    </a:cubicBezTo>
                    <a:cubicBezTo>
                      <a:pt x="2" y="12"/>
                      <a:pt x="4" y="13"/>
                      <a:pt x="4" y="11"/>
                    </a:cubicBezTo>
                    <a:cubicBezTo>
                      <a:pt x="5" y="10"/>
                      <a:pt x="3" y="8"/>
                      <a:pt x="3" y="7"/>
                    </a:cubicBezTo>
                    <a:cubicBezTo>
                      <a:pt x="2" y="6"/>
                      <a:pt x="1" y="5"/>
                      <a:pt x="1" y="4"/>
                    </a:cubicBezTo>
                    <a:cubicBezTo>
                      <a:pt x="1" y="3"/>
                      <a:pt x="3" y="2"/>
                      <a:pt x="4" y="0"/>
                    </a:cubicBezTo>
                    <a:cubicBezTo>
                      <a:pt x="5" y="3"/>
                      <a:pt x="6" y="8"/>
                      <a:pt x="9" y="9"/>
                    </a:cubicBezTo>
                    <a:cubicBezTo>
                      <a:pt x="16" y="11"/>
                      <a:pt x="23" y="8"/>
                      <a:pt x="31" y="9"/>
                    </a:cubicBezTo>
                    <a:cubicBezTo>
                      <a:pt x="34" y="9"/>
                      <a:pt x="37" y="11"/>
                      <a:pt x="40" y="1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2" name="Freeform 3485"/>
              <p:cNvSpPr>
                <a:spLocks noChangeAspect="1"/>
              </p:cNvSpPr>
              <p:nvPr/>
            </p:nvSpPr>
            <p:spPr bwMode="auto">
              <a:xfrm>
                <a:off x="1877" y="3671"/>
                <a:ext cx="34" cy="20"/>
              </a:xfrm>
              <a:custGeom>
                <a:avLst/>
                <a:gdLst>
                  <a:gd name="T0" fmla="*/ 1 w 28"/>
                  <a:gd name="T1" fmla="*/ 7 h 17"/>
                  <a:gd name="T2" fmla="*/ 16 w 28"/>
                  <a:gd name="T3" fmla="*/ 2 h 17"/>
                  <a:gd name="T4" fmla="*/ 24 w 28"/>
                  <a:gd name="T5" fmla="*/ 1 h 17"/>
                  <a:gd name="T6" fmla="*/ 23 w 28"/>
                  <a:gd name="T7" fmla="*/ 5 h 17"/>
                  <a:gd name="T8" fmla="*/ 17 w 28"/>
                  <a:gd name="T9" fmla="*/ 5 h 17"/>
                  <a:gd name="T10" fmla="*/ 26 w 28"/>
                  <a:gd name="T11" fmla="*/ 6 h 17"/>
                  <a:gd name="T12" fmla="*/ 23 w 28"/>
                  <a:gd name="T13" fmla="*/ 8 h 17"/>
                  <a:gd name="T14" fmla="*/ 30 w 28"/>
                  <a:gd name="T15" fmla="*/ 12 h 17"/>
                  <a:gd name="T16" fmla="*/ 32 w 28"/>
                  <a:gd name="T17" fmla="*/ 19 h 17"/>
                  <a:gd name="T18" fmla="*/ 27 w 28"/>
                  <a:gd name="T19" fmla="*/ 14 h 17"/>
                  <a:gd name="T20" fmla="*/ 21 w 28"/>
                  <a:gd name="T21" fmla="*/ 14 h 17"/>
                  <a:gd name="T22" fmla="*/ 19 w 28"/>
                  <a:gd name="T23" fmla="*/ 7 h 17"/>
                  <a:gd name="T24" fmla="*/ 16 w 28"/>
                  <a:gd name="T25" fmla="*/ 8 h 17"/>
                  <a:gd name="T26" fmla="*/ 11 w 28"/>
                  <a:gd name="T27" fmla="*/ 8 h 17"/>
                  <a:gd name="T28" fmla="*/ 16 w 28"/>
                  <a:gd name="T29" fmla="*/ 15 h 17"/>
                  <a:gd name="T30" fmla="*/ 10 w 28"/>
                  <a:gd name="T31" fmla="*/ 15 h 17"/>
                  <a:gd name="T32" fmla="*/ 7 w 28"/>
                  <a:gd name="T33" fmla="*/ 8 h 17"/>
                  <a:gd name="T34" fmla="*/ 1 w 28"/>
                  <a:gd name="T35" fmla="*/ 7 h 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8"/>
                  <a:gd name="T55" fmla="*/ 0 h 17"/>
                  <a:gd name="T56" fmla="*/ 28 w 28"/>
                  <a:gd name="T57" fmla="*/ 17 h 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8" h="17">
                    <a:moveTo>
                      <a:pt x="1" y="6"/>
                    </a:moveTo>
                    <a:cubicBezTo>
                      <a:pt x="4" y="3"/>
                      <a:pt x="9" y="3"/>
                      <a:pt x="13" y="2"/>
                    </a:cubicBezTo>
                    <a:cubicBezTo>
                      <a:pt x="15" y="1"/>
                      <a:pt x="18" y="0"/>
                      <a:pt x="20" y="1"/>
                    </a:cubicBezTo>
                    <a:cubicBezTo>
                      <a:pt x="21" y="1"/>
                      <a:pt x="20" y="3"/>
                      <a:pt x="19" y="4"/>
                    </a:cubicBezTo>
                    <a:cubicBezTo>
                      <a:pt x="17" y="4"/>
                      <a:pt x="12" y="2"/>
                      <a:pt x="14" y="4"/>
                    </a:cubicBezTo>
                    <a:cubicBezTo>
                      <a:pt x="16" y="5"/>
                      <a:pt x="19" y="4"/>
                      <a:pt x="21" y="5"/>
                    </a:cubicBezTo>
                    <a:cubicBezTo>
                      <a:pt x="22" y="6"/>
                      <a:pt x="18" y="6"/>
                      <a:pt x="19" y="7"/>
                    </a:cubicBezTo>
                    <a:cubicBezTo>
                      <a:pt x="20" y="9"/>
                      <a:pt x="23" y="8"/>
                      <a:pt x="25" y="10"/>
                    </a:cubicBezTo>
                    <a:cubicBezTo>
                      <a:pt x="26" y="11"/>
                      <a:pt x="28" y="15"/>
                      <a:pt x="26" y="16"/>
                    </a:cubicBezTo>
                    <a:cubicBezTo>
                      <a:pt x="25" y="17"/>
                      <a:pt x="24" y="13"/>
                      <a:pt x="22" y="12"/>
                    </a:cubicBezTo>
                    <a:cubicBezTo>
                      <a:pt x="21" y="11"/>
                      <a:pt x="18" y="13"/>
                      <a:pt x="17" y="12"/>
                    </a:cubicBezTo>
                    <a:cubicBezTo>
                      <a:pt x="16" y="10"/>
                      <a:pt x="17" y="8"/>
                      <a:pt x="16" y="6"/>
                    </a:cubicBezTo>
                    <a:cubicBezTo>
                      <a:pt x="15" y="5"/>
                      <a:pt x="14" y="7"/>
                      <a:pt x="13" y="7"/>
                    </a:cubicBezTo>
                    <a:cubicBezTo>
                      <a:pt x="12" y="7"/>
                      <a:pt x="9" y="6"/>
                      <a:pt x="9" y="7"/>
                    </a:cubicBezTo>
                    <a:cubicBezTo>
                      <a:pt x="9" y="9"/>
                      <a:pt x="13" y="11"/>
                      <a:pt x="13" y="13"/>
                    </a:cubicBezTo>
                    <a:cubicBezTo>
                      <a:pt x="12" y="14"/>
                      <a:pt x="9" y="14"/>
                      <a:pt x="8" y="13"/>
                    </a:cubicBezTo>
                    <a:cubicBezTo>
                      <a:pt x="7" y="11"/>
                      <a:pt x="8" y="9"/>
                      <a:pt x="6" y="7"/>
                    </a:cubicBezTo>
                    <a:cubicBezTo>
                      <a:pt x="5" y="6"/>
                      <a:pt x="0" y="7"/>
                      <a:pt x="1"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3" name="Freeform 3486"/>
              <p:cNvSpPr>
                <a:spLocks noChangeAspect="1"/>
              </p:cNvSpPr>
              <p:nvPr/>
            </p:nvSpPr>
            <p:spPr bwMode="auto">
              <a:xfrm>
                <a:off x="1821" y="3636"/>
                <a:ext cx="24" cy="18"/>
              </a:xfrm>
              <a:custGeom>
                <a:avLst/>
                <a:gdLst>
                  <a:gd name="T0" fmla="*/ 10 w 20"/>
                  <a:gd name="T1" fmla="*/ 0 h 15"/>
                  <a:gd name="T2" fmla="*/ 18 w 20"/>
                  <a:gd name="T3" fmla="*/ 5 h 15"/>
                  <a:gd name="T4" fmla="*/ 23 w 20"/>
                  <a:gd name="T5" fmla="*/ 10 h 15"/>
                  <a:gd name="T6" fmla="*/ 20 w 20"/>
                  <a:gd name="T7" fmla="*/ 16 h 15"/>
                  <a:gd name="T8" fmla="*/ 16 w 20"/>
                  <a:gd name="T9" fmla="*/ 12 h 15"/>
                  <a:gd name="T10" fmla="*/ 14 w 20"/>
                  <a:gd name="T11" fmla="*/ 18 h 15"/>
                  <a:gd name="T12" fmla="*/ 12 w 20"/>
                  <a:gd name="T13" fmla="*/ 13 h 15"/>
                  <a:gd name="T14" fmla="*/ 8 w 20"/>
                  <a:gd name="T15" fmla="*/ 14 h 15"/>
                  <a:gd name="T16" fmla="*/ 7 w 20"/>
                  <a:gd name="T17" fmla="*/ 7 h 15"/>
                  <a:gd name="T18" fmla="*/ 0 w 20"/>
                  <a:gd name="T19" fmla="*/ 1 h 15"/>
                  <a:gd name="T20" fmla="*/ 2 w 20"/>
                  <a:gd name="T21" fmla="*/ 0 h 15"/>
                  <a:gd name="T22" fmla="*/ 8 w 20"/>
                  <a:gd name="T23" fmla="*/ 2 h 15"/>
                  <a:gd name="T24" fmla="*/ 10 w 2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15"/>
                  <a:gd name="T41" fmla="*/ 20 w 2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15">
                    <a:moveTo>
                      <a:pt x="8" y="0"/>
                    </a:moveTo>
                    <a:cubicBezTo>
                      <a:pt x="11" y="1"/>
                      <a:pt x="13" y="2"/>
                      <a:pt x="15" y="4"/>
                    </a:cubicBezTo>
                    <a:cubicBezTo>
                      <a:pt x="17" y="5"/>
                      <a:pt x="19" y="6"/>
                      <a:pt x="19" y="8"/>
                    </a:cubicBezTo>
                    <a:cubicBezTo>
                      <a:pt x="20" y="10"/>
                      <a:pt x="19" y="12"/>
                      <a:pt x="17" y="13"/>
                    </a:cubicBezTo>
                    <a:cubicBezTo>
                      <a:pt x="16" y="13"/>
                      <a:pt x="15" y="10"/>
                      <a:pt x="13" y="10"/>
                    </a:cubicBezTo>
                    <a:cubicBezTo>
                      <a:pt x="12" y="11"/>
                      <a:pt x="13" y="14"/>
                      <a:pt x="12" y="15"/>
                    </a:cubicBezTo>
                    <a:cubicBezTo>
                      <a:pt x="10" y="15"/>
                      <a:pt x="11" y="12"/>
                      <a:pt x="10" y="11"/>
                    </a:cubicBezTo>
                    <a:cubicBezTo>
                      <a:pt x="9" y="11"/>
                      <a:pt x="7" y="13"/>
                      <a:pt x="7" y="12"/>
                    </a:cubicBezTo>
                    <a:cubicBezTo>
                      <a:pt x="5" y="10"/>
                      <a:pt x="7" y="8"/>
                      <a:pt x="6" y="6"/>
                    </a:cubicBezTo>
                    <a:cubicBezTo>
                      <a:pt x="5" y="4"/>
                      <a:pt x="2" y="3"/>
                      <a:pt x="0" y="1"/>
                    </a:cubicBezTo>
                    <a:cubicBezTo>
                      <a:pt x="0" y="1"/>
                      <a:pt x="1" y="0"/>
                      <a:pt x="2" y="0"/>
                    </a:cubicBezTo>
                    <a:cubicBezTo>
                      <a:pt x="4" y="0"/>
                      <a:pt x="5" y="1"/>
                      <a:pt x="7" y="2"/>
                    </a:cubicBezTo>
                    <a:cubicBezTo>
                      <a:pt x="8" y="2"/>
                      <a:pt x="8" y="0"/>
                      <a:pt x="8"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4" name="Freeform 3487"/>
              <p:cNvSpPr>
                <a:spLocks noChangeAspect="1"/>
              </p:cNvSpPr>
              <p:nvPr/>
            </p:nvSpPr>
            <p:spPr bwMode="auto">
              <a:xfrm>
                <a:off x="1864" y="3637"/>
                <a:ext cx="9" cy="18"/>
              </a:xfrm>
              <a:custGeom>
                <a:avLst/>
                <a:gdLst>
                  <a:gd name="T0" fmla="*/ 3 w 7"/>
                  <a:gd name="T1" fmla="*/ 1 h 15"/>
                  <a:gd name="T2" fmla="*/ 5 w 7"/>
                  <a:gd name="T3" fmla="*/ 13 h 15"/>
                  <a:gd name="T4" fmla="*/ 6 w 7"/>
                  <a:gd name="T5" fmla="*/ 18 h 15"/>
                  <a:gd name="T6" fmla="*/ 0 w 7"/>
                  <a:gd name="T7" fmla="*/ 12 h 15"/>
                  <a:gd name="T8" fmla="*/ 1 w 7"/>
                  <a:gd name="T9" fmla="*/ 8 h 15"/>
                  <a:gd name="T10" fmla="*/ 3 w 7"/>
                  <a:gd name="T11" fmla="*/ 1 h 15"/>
                  <a:gd name="T12" fmla="*/ 0 60000 65536"/>
                  <a:gd name="T13" fmla="*/ 0 60000 65536"/>
                  <a:gd name="T14" fmla="*/ 0 60000 65536"/>
                  <a:gd name="T15" fmla="*/ 0 60000 65536"/>
                  <a:gd name="T16" fmla="*/ 0 60000 65536"/>
                  <a:gd name="T17" fmla="*/ 0 60000 65536"/>
                  <a:gd name="T18" fmla="*/ 0 w 7"/>
                  <a:gd name="T19" fmla="*/ 0 h 15"/>
                  <a:gd name="T20" fmla="*/ 7 w 7"/>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7" h="15">
                    <a:moveTo>
                      <a:pt x="2" y="1"/>
                    </a:moveTo>
                    <a:cubicBezTo>
                      <a:pt x="4" y="4"/>
                      <a:pt x="3" y="8"/>
                      <a:pt x="4" y="11"/>
                    </a:cubicBezTo>
                    <a:cubicBezTo>
                      <a:pt x="4" y="12"/>
                      <a:pt x="7" y="15"/>
                      <a:pt x="5" y="15"/>
                    </a:cubicBezTo>
                    <a:cubicBezTo>
                      <a:pt x="3" y="14"/>
                      <a:pt x="2" y="12"/>
                      <a:pt x="0" y="10"/>
                    </a:cubicBezTo>
                    <a:cubicBezTo>
                      <a:pt x="0" y="9"/>
                      <a:pt x="1" y="8"/>
                      <a:pt x="1" y="7"/>
                    </a:cubicBezTo>
                    <a:cubicBezTo>
                      <a:pt x="1" y="5"/>
                      <a:pt x="0"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5" name="Freeform 3488"/>
              <p:cNvSpPr>
                <a:spLocks noChangeAspect="1"/>
              </p:cNvSpPr>
              <p:nvPr/>
            </p:nvSpPr>
            <p:spPr bwMode="auto">
              <a:xfrm>
                <a:off x="1845" y="3646"/>
                <a:ext cx="10" cy="11"/>
              </a:xfrm>
              <a:custGeom>
                <a:avLst/>
                <a:gdLst>
                  <a:gd name="T0" fmla="*/ 1 w 8"/>
                  <a:gd name="T1" fmla="*/ 4 h 9"/>
                  <a:gd name="T2" fmla="*/ 7 w 8"/>
                  <a:gd name="T3" fmla="*/ 1 h 9"/>
                  <a:gd name="T4" fmla="*/ 9 w 8"/>
                  <a:gd name="T5" fmla="*/ 10 h 9"/>
                  <a:gd name="T6" fmla="*/ 3 w 8"/>
                  <a:gd name="T7" fmla="*/ 9 h 9"/>
                  <a:gd name="T8" fmla="*/ 1 w 8"/>
                  <a:gd name="T9" fmla="*/ 4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1" y="3"/>
                    </a:moveTo>
                    <a:cubicBezTo>
                      <a:pt x="2" y="1"/>
                      <a:pt x="5" y="0"/>
                      <a:pt x="6" y="1"/>
                    </a:cubicBezTo>
                    <a:cubicBezTo>
                      <a:pt x="8" y="3"/>
                      <a:pt x="8" y="6"/>
                      <a:pt x="7" y="8"/>
                    </a:cubicBezTo>
                    <a:cubicBezTo>
                      <a:pt x="6" y="9"/>
                      <a:pt x="3" y="8"/>
                      <a:pt x="2" y="7"/>
                    </a:cubicBezTo>
                    <a:cubicBezTo>
                      <a:pt x="1" y="6"/>
                      <a:pt x="0" y="4"/>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6" name="Freeform 3489"/>
              <p:cNvSpPr>
                <a:spLocks noChangeAspect="1"/>
              </p:cNvSpPr>
              <p:nvPr/>
            </p:nvSpPr>
            <p:spPr bwMode="auto">
              <a:xfrm>
                <a:off x="1856" y="3649"/>
                <a:ext cx="8" cy="9"/>
              </a:xfrm>
              <a:custGeom>
                <a:avLst/>
                <a:gdLst>
                  <a:gd name="T0" fmla="*/ 2 w 7"/>
                  <a:gd name="T1" fmla="*/ 1 h 7"/>
                  <a:gd name="T2" fmla="*/ 7 w 7"/>
                  <a:gd name="T3" fmla="*/ 5 h 7"/>
                  <a:gd name="T4" fmla="*/ 7 w 7"/>
                  <a:gd name="T5" fmla="*/ 9 h 7"/>
                  <a:gd name="T6" fmla="*/ 2 w 7"/>
                  <a:gd name="T7" fmla="*/ 5 h 7"/>
                  <a:gd name="T8" fmla="*/ 2 w 7"/>
                  <a:gd name="T9" fmla="*/ 1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2" y="1"/>
                    </a:moveTo>
                    <a:cubicBezTo>
                      <a:pt x="3" y="0"/>
                      <a:pt x="5" y="2"/>
                      <a:pt x="6" y="4"/>
                    </a:cubicBezTo>
                    <a:cubicBezTo>
                      <a:pt x="6" y="5"/>
                      <a:pt x="7" y="7"/>
                      <a:pt x="6" y="7"/>
                    </a:cubicBezTo>
                    <a:cubicBezTo>
                      <a:pt x="4" y="7"/>
                      <a:pt x="3" y="6"/>
                      <a:pt x="2" y="4"/>
                    </a:cubicBezTo>
                    <a:cubicBezTo>
                      <a:pt x="1" y="3"/>
                      <a:pt x="0"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7" name="Freeform 3490"/>
              <p:cNvSpPr>
                <a:spLocks noChangeAspect="1"/>
              </p:cNvSpPr>
              <p:nvPr/>
            </p:nvSpPr>
            <p:spPr bwMode="auto">
              <a:xfrm>
                <a:off x="1851" y="3658"/>
                <a:ext cx="12" cy="6"/>
              </a:xfrm>
              <a:custGeom>
                <a:avLst/>
                <a:gdLst>
                  <a:gd name="T0" fmla="*/ 11 w 10"/>
                  <a:gd name="T1" fmla="*/ 2 h 5"/>
                  <a:gd name="T2" fmla="*/ 11 w 10"/>
                  <a:gd name="T3" fmla="*/ 6 h 5"/>
                  <a:gd name="T4" fmla="*/ 1 w 10"/>
                  <a:gd name="T5" fmla="*/ 5 h 5"/>
                  <a:gd name="T6" fmla="*/ 1 w 10"/>
                  <a:gd name="T7" fmla="*/ 1 h 5"/>
                  <a:gd name="T8" fmla="*/ 11 w 10"/>
                  <a:gd name="T9" fmla="*/ 2 h 5"/>
                  <a:gd name="T10" fmla="*/ 0 60000 65536"/>
                  <a:gd name="T11" fmla="*/ 0 60000 65536"/>
                  <a:gd name="T12" fmla="*/ 0 60000 65536"/>
                  <a:gd name="T13" fmla="*/ 0 60000 65536"/>
                  <a:gd name="T14" fmla="*/ 0 60000 65536"/>
                  <a:gd name="T15" fmla="*/ 0 w 10"/>
                  <a:gd name="T16" fmla="*/ 0 h 5"/>
                  <a:gd name="T17" fmla="*/ 10 w 10"/>
                  <a:gd name="T18" fmla="*/ 5 h 5"/>
                </a:gdLst>
                <a:ahLst/>
                <a:cxnLst>
                  <a:cxn ang="T10">
                    <a:pos x="T0" y="T1"/>
                  </a:cxn>
                  <a:cxn ang="T11">
                    <a:pos x="T2" y="T3"/>
                  </a:cxn>
                  <a:cxn ang="T12">
                    <a:pos x="T4" y="T5"/>
                  </a:cxn>
                  <a:cxn ang="T13">
                    <a:pos x="T6" y="T7"/>
                  </a:cxn>
                  <a:cxn ang="T14">
                    <a:pos x="T8" y="T9"/>
                  </a:cxn>
                </a:cxnLst>
                <a:rect l="T15" t="T16" r="T17" b="T18"/>
                <a:pathLst>
                  <a:path w="10" h="5">
                    <a:moveTo>
                      <a:pt x="9" y="2"/>
                    </a:moveTo>
                    <a:cubicBezTo>
                      <a:pt x="9" y="3"/>
                      <a:pt x="10" y="4"/>
                      <a:pt x="9" y="5"/>
                    </a:cubicBezTo>
                    <a:cubicBezTo>
                      <a:pt x="6" y="5"/>
                      <a:pt x="3" y="5"/>
                      <a:pt x="1" y="4"/>
                    </a:cubicBezTo>
                    <a:cubicBezTo>
                      <a:pt x="0" y="4"/>
                      <a:pt x="0" y="1"/>
                      <a:pt x="1" y="1"/>
                    </a:cubicBezTo>
                    <a:cubicBezTo>
                      <a:pt x="3" y="0"/>
                      <a:pt x="6" y="1"/>
                      <a:pt x="9"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8" name="Freeform 3491"/>
              <p:cNvSpPr>
                <a:spLocks noChangeAspect="1"/>
              </p:cNvSpPr>
              <p:nvPr/>
            </p:nvSpPr>
            <p:spPr bwMode="auto">
              <a:xfrm>
                <a:off x="1864" y="3671"/>
                <a:ext cx="11" cy="8"/>
              </a:xfrm>
              <a:custGeom>
                <a:avLst/>
                <a:gdLst>
                  <a:gd name="T0" fmla="*/ 6 w 9"/>
                  <a:gd name="T1" fmla="*/ 0 h 7"/>
                  <a:gd name="T2" fmla="*/ 1 w 9"/>
                  <a:gd name="T3" fmla="*/ 3 h 7"/>
                  <a:gd name="T4" fmla="*/ 9 w 9"/>
                  <a:gd name="T5" fmla="*/ 8 h 7"/>
                  <a:gd name="T6" fmla="*/ 7 w 9"/>
                  <a:gd name="T7" fmla="*/ 5 h 7"/>
                  <a:gd name="T8" fmla="*/ 9 w 9"/>
                  <a:gd name="T9" fmla="*/ 1 h 7"/>
                  <a:gd name="T10" fmla="*/ 6 w 9"/>
                  <a:gd name="T11" fmla="*/ 0 h 7"/>
                  <a:gd name="T12" fmla="*/ 0 60000 65536"/>
                  <a:gd name="T13" fmla="*/ 0 60000 65536"/>
                  <a:gd name="T14" fmla="*/ 0 60000 65536"/>
                  <a:gd name="T15" fmla="*/ 0 60000 65536"/>
                  <a:gd name="T16" fmla="*/ 0 60000 65536"/>
                  <a:gd name="T17" fmla="*/ 0 60000 65536"/>
                  <a:gd name="T18" fmla="*/ 0 w 9"/>
                  <a:gd name="T19" fmla="*/ 0 h 7"/>
                  <a:gd name="T20" fmla="*/ 9 w 9"/>
                  <a:gd name="T21" fmla="*/ 7 h 7"/>
                </a:gdLst>
                <a:ahLst/>
                <a:cxnLst>
                  <a:cxn ang="T12">
                    <a:pos x="T0" y="T1"/>
                  </a:cxn>
                  <a:cxn ang="T13">
                    <a:pos x="T2" y="T3"/>
                  </a:cxn>
                  <a:cxn ang="T14">
                    <a:pos x="T4" y="T5"/>
                  </a:cxn>
                  <a:cxn ang="T15">
                    <a:pos x="T6" y="T7"/>
                  </a:cxn>
                  <a:cxn ang="T16">
                    <a:pos x="T8" y="T9"/>
                  </a:cxn>
                  <a:cxn ang="T17">
                    <a:pos x="T10" y="T11"/>
                  </a:cxn>
                </a:cxnLst>
                <a:rect l="T18" t="T19" r="T20" b="T21"/>
                <a:pathLst>
                  <a:path w="9" h="7">
                    <a:moveTo>
                      <a:pt x="5" y="0"/>
                    </a:moveTo>
                    <a:cubicBezTo>
                      <a:pt x="4" y="0"/>
                      <a:pt x="0" y="1"/>
                      <a:pt x="1" y="3"/>
                    </a:cubicBezTo>
                    <a:cubicBezTo>
                      <a:pt x="1" y="5"/>
                      <a:pt x="5" y="6"/>
                      <a:pt x="7" y="7"/>
                    </a:cubicBezTo>
                    <a:cubicBezTo>
                      <a:pt x="9" y="7"/>
                      <a:pt x="6" y="5"/>
                      <a:pt x="6" y="4"/>
                    </a:cubicBezTo>
                    <a:cubicBezTo>
                      <a:pt x="6" y="3"/>
                      <a:pt x="7" y="2"/>
                      <a:pt x="7" y="1"/>
                    </a:cubicBezTo>
                    <a:cubicBezTo>
                      <a:pt x="7" y="0"/>
                      <a:pt x="6"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89" name="Freeform 3492"/>
              <p:cNvSpPr>
                <a:spLocks noChangeAspect="1"/>
              </p:cNvSpPr>
              <p:nvPr/>
            </p:nvSpPr>
            <p:spPr bwMode="auto">
              <a:xfrm>
                <a:off x="1877" y="3670"/>
                <a:ext cx="10" cy="5"/>
              </a:xfrm>
              <a:custGeom>
                <a:avLst/>
                <a:gdLst>
                  <a:gd name="T0" fmla="*/ 1 w 8"/>
                  <a:gd name="T1" fmla="*/ 1 h 4"/>
                  <a:gd name="T2" fmla="*/ 1 w 8"/>
                  <a:gd name="T3" fmla="*/ 5 h 4"/>
                  <a:gd name="T4" fmla="*/ 9 w 8"/>
                  <a:gd name="T5" fmla="*/ 3 h 4"/>
                  <a:gd name="T6" fmla="*/ 7 w 8"/>
                  <a:gd name="T7" fmla="*/ 1 h 4"/>
                  <a:gd name="T8" fmla="*/ 1 w 8"/>
                  <a:gd name="T9" fmla="*/ 1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1" y="1"/>
                    </a:moveTo>
                    <a:cubicBezTo>
                      <a:pt x="0" y="2"/>
                      <a:pt x="0" y="4"/>
                      <a:pt x="1" y="4"/>
                    </a:cubicBezTo>
                    <a:cubicBezTo>
                      <a:pt x="3" y="4"/>
                      <a:pt x="6" y="3"/>
                      <a:pt x="7" y="2"/>
                    </a:cubicBezTo>
                    <a:cubicBezTo>
                      <a:pt x="8" y="2"/>
                      <a:pt x="6" y="1"/>
                      <a:pt x="6" y="1"/>
                    </a:cubicBezTo>
                    <a:cubicBezTo>
                      <a:pt x="4"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0" name="Freeform 3493"/>
              <p:cNvSpPr>
                <a:spLocks noChangeAspect="1"/>
              </p:cNvSpPr>
              <p:nvPr/>
            </p:nvSpPr>
            <p:spPr bwMode="auto">
              <a:xfrm>
                <a:off x="1832" y="3618"/>
                <a:ext cx="20" cy="19"/>
              </a:xfrm>
              <a:custGeom>
                <a:avLst/>
                <a:gdLst>
                  <a:gd name="T0" fmla="*/ 18 w 17"/>
                  <a:gd name="T1" fmla="*/ 0 h 16"/>
                  <a:gd name="T2" fmla="*/ 19 w 17"/>
                  <a:gd name="T3" fmla="*/ 5 h 16"/>
                  <a:gd name="T4" fmla="*/ 12 w 17"/>
                  <a:gd name="T5" fmla="*/ 11 h 16"/>
                  <a:gd name="T6" fmla="*/ 7 w 17"/>
                  <a:gd name="T7" fmla="*/ 10 h 16"/>
                  <a:gd name="T8" fmla="*/ 7 w 17"/>
                  <a:gd name="T9" fmla="*/ 15 h 16"/>
                  <a:gd name="T10" fmla="*/ 8 w 17"/>
                  <a:gd name="T11" fmla="*/ 18 h 16"/>
                  <a:gd name="T12" fmla="*/ 5 w 17"/>
                  <a:gd name="T13" fmla="*/ 15 h 16"/>
                  <a:gd name="T14" fmla="*/ 1 w 17"/>
                  <a:gd name="T15" fmla="*/ 12 h 16"/>
                  <a:gd name="T16" fmla="*/ 2 w 17"/>
                  <a:gd name="T17" fmla="*/ 5 h 16"/>
                  <a:gd name="T18" fmla="*/ 9 w 17"/>
                  <a:gd name="T19" fmla="*/ 2 h 16"/>
                  <a:gd name="T20" fmla="*/ 15 w 17"/>
                  <a:gd name="T21" fmla="*/ 2 h 16"/>
                  <a:gd name="T22" fmla="*/ 18 w 17"/>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16"/>
                  <a:gd name="T38" fmla="*/ 17 w 17"/>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16">
                    <a:moveTo>
                      <a:pt x="15" y="0"/>
                    </a:moveTo>
                    <a:cubicBezTo>
                      <a:pt x="16" y="1"/>
                      <a:pt x="17" y="3"/>
                      <a:pt x="16" y="4"/>
                    </a:cubicBezTo>
                    <a:cubicBezTo>
                      <a:pt x="15" y="6"/>
                      <a:pt x="12" y="8"/>
                      <a:pt x="10" y="9"/>
                    </a:cubicBezTo>
                    <a:cubicBezTo>
                      <a:pt x="9" y="9"/>
                      <a:pt x="7" y="7"/>
                      <a:pt x="6" y="8"/>
                    </a:cubicBezTo>
                    <a:cubicBezTo>
                      <a:pt x="5" y="9"/>
                      <a:pt x="6" y="11"/>
                      <a:pt x="6" y="13"/>
                    </a:cubicBezTo>
                    <a:cubicBezTo>
                      <a:pt x="6" y="14"/>
                      <a:pt x="8" y="15"/>
                      <a:pt x="7" y="15"/>
                    </a:cubicBezTo>
                    <a:cubicBezTo>
                      <a:pt x="6" y="16"/>
                      <a:pt x="5" y="14"/>
                      <a:pt x="4" y="13"/>
                    </a:cubicBezTo>
                    <a:cubicBezTo>
                      <a:pt x="3" y="13"/>
                      <a:pt x="1" y="12"/>
                      <a:pt x="1" y="10"/>
                    </a:cubicBezTo>
                    <a:cubicBezTo>
                      <a:pt x="0" y="8"/>
                      <a:pt x="0" y="6"/>
                      <a:pt x="2" y="4"/>
                    </a:cubicBezTo>
                    <a:cubicBezTo>
                      <a:pt x="3" y="2"/>
                      <a:pt x="6" y="2"/>
                      <a:pt x="8" y="2"/>
                    </a:cubicBezTo>
                    <a:cubicBezTo>
                      <a:pt x="10" y="1"/>
                      <a:pt x="11" y="2"/>
                      <a:pt x="13" y="2"/>
                    </a:cubicBezTo>
                    <a:cubicBezTo>
                      <a:pt x="14" y="1"/>
                      <a:pt x="14" y="0"/>
                      <a:pt x="1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1" name="Freeform 3494"/>
              <p:cNvSpPr>
                <a:spLocks noChangeAspect="1"/>
              </p:cNvSpPr>
              <p:nvPr/>
            </p:nvSpPr>
            <p:spPr bwMode="auto">
              <a:xfrm>
                <a:off x="1804" y="3618"/>
                <a:ext cx="27" cy="15"/>
              </a:xfrm>
              <a:custGeom>
                <a:avLst/>
                <a:gdLst>
                  <a:gd name="T0" fmla="*/ 1 w 22"/>
                  <a:gd name="T1" fmla="*/ 1 h 12"/>
                  <a:gd name="T2" fmla="*/ 4 w 22"/>
                  <a:gd name="T3" fmla="*/ 6 h 12"/>
                  <a:gd name="T4" fmla="*/ 11 w 22"/>
                  <a:gd name="T5" fmla="*/ 13 h 12"/>
                  <a:gd name="T6" fmla="*/ 26 w 22"/>
                  <a:gd name="T7" fmla="*/ 15 h 12"/>
                  <a:gd name="T8" fmla="*/ 26 w 22"/>
                  <a:gd name="T9" fmla="*/ 13 h 12"/>
                  <a:gd name="T10" fmla="*/ 16 w 22"/>
                  <a:gd name="T11" fmla="*/ 8 h 12"/>
                  <a:gd name="T12" fmla="*/ 7 w 22"/>
                  <a:gd name="T13" fmla="*/ 6 h 12"/>
                  <a:gd name="T14" fmla="*/ 4 w 22"/>
                  <a:gd name="T15" fmla="*/ 3 h 12"/>
                  <a:gd name="T16" fmla="*/ 1 w 22"/>
                  <a:gd name="T17" fmla="*/ 1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12"/>
                  <a:gd name="T29" fmla="*/ 22 w 2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12">
                    <a:moveTo>
                      <a:pt x="1" y="1"/>
                    </a:moveTo>
                    <a:cubicBezTo>
                      <a:pt x="0" y="3"/>
                      <a:pt x="2" y="4"/>
                      <a:pt x="3" y="5"/>
                    </a:cubicBezTo>
                    <a:cubicBezTo>
                      <a:pt x="4" y="7"/>
                      <a:pt x="7" y="9"/>
                      <a:pt x="9" y="10"/>
                    </a:cubicBezTo>
                    <a:cubicBezTo>
                      <a:pt x="13" y="11"/>
                      <a:pt x="17" y="12"/>
                      <a:pt x="21" y="12"/>
                    </a:cubicBezTo>
                    <a:cubicBezTo>
                      <a:pt x="22" y="12"/>
                      <a:pt x="21" y="10"/>
                      <a:pt x="21" y="10"/>
                    </a:cubicBezTo>
                    <a:cubicBezTo>
                      <a:pt x="18" y="8"/>
                      <a:pt x="16" y="7"/>
                      <a:pt x="13" y="6"/>
                    </a:cubicBezTo>
                    <a:cubicBezTo>
                      <a:pt x="11" y="6"/>
                      <a:pt x="8" y="6"/>
                      <a:pt x="6" y="5"/>
                    </a:cubicBezTo>
                    <a:cubicBezTo>
                      <a:pt x="5" y="4"/>
                      <a:pt x="5" y="3"/>
                      <a:pt x="3" y="2"/>
                    </a:cubicBezTo>
                    <a:cubicBezTo>
                      <a:pt x="3" y="1"/>
                      <a:pt x="1"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2" name="Freeform 3495"/>
              <p:cNvSpPr>
                <a:spLocks noChangeAspect="1"/>
              </p:cNvSpPr>
              <p:nvPr/>
            </p:nvSpPr>
            <p:spPr bwMode="auto">
              <a:xfrm>
                <a:off x="1820" y="3604"/>
                <a:ext cx="14" cy="23"/>
              </a:xfrm>
              <a:custGeom>
                <a:avLst/>
                <a:gdLst>
                  <a:gd name="T0" fmla="*/ 12 w 12"/>
                  <a:gd name="T1" fmla="*/ 0 h 19"/>
                  <a:gd name="T2" fmla="*/ 14 w 12"/>
                  <a:gd name="T3" fmla="*/ 5 h 19"/>
                  <a:gd name="T4" fmla="*/ 11 w 12"/>
                  <a:gd name="T5" fmla="*/ 11 h 19"/>
                  <a:gd name="T6" fmla="*/ 11 w 12"/>
                  <a:gd name="T7" fmla="*/ 18 h 19"/>
                  <a:gd name="T8" fmla="*/ 11 w 12"/>
                  <a:gd name="T9" fmla="*/ 23 h 19"/>
                  <a:gd name="T10" fmla="*/ 4 w 12"/>
                  <a:gd name="T11" fmla="*/ 18 h 19"/>
                  <a:gd name="T12" fmla="*/ 2 w 12"/>
                  <a:gd name="T13" fmla="*/ 15 h 19"/>
                  <a:gd name="T14" fmla="*/ 1 w 12"/>
                  <a:gd name="T15" fmla="*/ 6 h 19"/>
                  <a:gd name="T16" fmla="*/ 8 w 12"/>
                  <a:gd name="T17" fmla="*/ 5 h 19"/>
                  <a:gd name="T18" fmla="*/ 12 w 12"/>
                  <a:gd name="T19" fmla="*/ 5 h 19"/>
                  <a:gd name="T20" fmla="*/ 12 w 12"/>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9"/>
                  <a:gd name="T35" fmla="*/ 12 w 12"/>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9">
                    <a:moveTo>
                      <a:pt x="10" y="0"/>
                    </a:moveTo>
                    <a:cubicBezTo>
                      <a:pt x="11" y="0"/>
                      <a:pt x="12" y="3"/>
                      <a:pt x="12" y="4"/>
                    </a:cubicBezTo>
                    <a:cubicBezTo>
                      <a:pt x="12" y="6"/>
                      <a:pt x="9" y="7"/>
                      <a:pt x="9" y="9"/>
                    </a:cubicBezTo>
                    <a:cubicBezTo>
                      <a:pt x="8" y="11"/>
                      <a:pt x="9" y="13"/>
                      <a:pt x="9" y="15"/>
                    </a:cubicBezTo>
                    <a:cubicBezTo>
                      <a:pt x="9" y="16"/>
                      <a:pt x="10" y="19"/>
                      <a:pt x="9" y="19"/>
                    </a:cubicBezTo>
                    <a:cubicBezTo>
                      <a:pt x="6" y="19"/>
                      <a:pt x="4" y="17"/>
                      <a:pt x="3" y="15"/>
                    </a:cubicBezTo>
                    <a:cubicBezTo>
                      <a:pt x="2" y="15"/>
                      <a:pt x="2" y="13"/>
                      <a:pt x="2" y="12"/>
                    </a:cubicBezTo>
                    <a:cubicBezTo>
                      <a:pt x="2" y="10"/>
                      <a:pt x="0" y="7"/>
                      <a:pt x="1" y="5"/>
                    </a:cubicBezTo>
                    <a:cubicBezTo>
                      <a:pt x="2" y="4"/>
                      <a:pt x="5" y="5"/>
                      <a:pt x="7" y="4"/>
                    </a:cubicBezTo>
                    <a:cubicBezTo>
                      <a:pt x="8" y="4"/>
                      <a:pt x="9" y="5"/>
                      <a:pt x="10" y="4"/>
                    </a:cubicBezTo>
                    <a:cubicBezTo>
                      <a:pt x="11" y="3"/>
                      <a:pt x="9" y="1"/>
                      <a:pt x="1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3" name="Freeform 3496"/>
              <p:cNvSpPr>
                <a:spLocks noChangeAspect="1"/>
              </p:cNvSpPr>
              <p:nvPr/>
            </p:nvSpPr>
            <p:spPr bwMode="auto">
              <a:xfrm>
                <a:off x="1807" y="3594"/>
                <a:ext cx="6" cy="7"/>
              </a:xfrm>
              <a:custGeom>
                <a:avLst/>
                <a:gdLst>
                  <a:gd name="T0" fmla="*/ 1 w 5"/>
                  <a:gd name="T1" fmla="*/ 2 h 6"/>
                  <a:gd name="T2" fmla="*/ 6 w 5"/>
                  <a:gd name="T3" fmla="*/ 7 h 6"/>
                  <a:gd name="T4" fmla="*/ 6 w 5"/>
                  <a:gd name="T5" fmla="*/ 5 h 6"/>
                  <a:gd name="T6" fmla="*/ 4 w 5"/>
                  <a:gd name="T7" fmla="*/ 0 h 6"/>
                  <a:gd name="T8" fmla="*/ 1 w 5"/>
                  <a:gd name="T9" fmla="*/ 2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1" y="2"/>
                    </a:moveTo>
                    <a:cubicBezTo>
                      <a:pt x="1" y="4"/>
                      <a:pt x="3" y="5"/>
                      <a:pt x="5" y="6"/>
                    </a:cubicBezTo>
                    <a:cubicBezTo>
                      <a:pt x="5" y="6"/>
                      <a:pt x="5" y="5"/>
                      <a:pt x="5" y="4"/>
                    </a:cubicBezTo>
                    <a:cubicBezTo>
                      <a:pt x="5" y="3"/>
                      <a:pt x="4" y="1"/>
                      <a:pt x="3" y="0"/>
                    </a:cubicBezTo>
                    <a:cubicBezTo>
                      <a:pt x="2" y="0"/>
                      <a:pt x="0"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4" name="Freeform 3497"/>
              <p:cNvSpPr>
                <a:spLocks noChangeAspect="1"/>
              </p:cNvSpPr>
              <p:nvPr/>
            </p:nvSpPr>
            <p:spPr bwMode="auto">
              <a:xfrm>
                <a:off x="1795" y="3576"/>
                <a:ext cx="8" cy="11"/>
              </a:xfrm>
              <a:custGeom>
                <a:avLst/>
                <a:gdLst>
                  <a:gd name="T0" fmla="*/ 1 w 7"/>
                  <a:gd name="T1" fmla="*/ 0 h 9"/>
                  <a:gd name="T2" fmla="*/ 7 w 7"/>
                  <a:gd name="T3" fmla="*/ 2 h 9"/>
                  <a:gd name="T4" fmla="*/ 8 w 7"/>
                  <a:gd name="T5" fmla="*/ 10 h 9"/>
                  <a:gd name="T6" fmla="*/ 3 w 7"/>
                  <a:gd name="T7" fmla="*/ 10 h 9"/>
                  <a:gd name="T8" fmla="*/ 1 w 7"/>
                  <a:gd name="T9" fmla="*/ 6 h 9"/>
                  <a:gd name="T10" fmla="*/ 1 w 7"/>
                  <a:gd name="T11" fmla="*/ 0 h 9"/>
                  <a:gd name="T12" fmla="*/ 0 60000 65536"/>
                  <a:gd name="T13" fmla="*/ 0 60000 65536"/>
                  <a:gd name="T14" fmla="*/ 0 60000 65536"/>
                  <a:gd name="T15" fmla="*/ 0 60000 65536"/>
                  <a:gd name="T16" fmla="*/ 0 60000 65536"/>
                  <a:gd name="T17" fmla="*/ 0 60000 65536"/>
                  <a:gd name="T18" fmla="*/ 0 w 7"/>
                  <a:gd name="T19" fmla="*/ 0 h 9"/>
                  <a:gd name="T20" fmla="*/ 7 w 7"/>
                  <a:gd name="T21" fmla="*/ 9 h 9"/>
                </a:gdLst>
                <a:ahLst/>
                <a:cxnLst>
                  <a:cxn ang="T12">
                    <a:pos x="T0" y="T1"/>
                  </a:cxn>
                  <a:cxn ang="T13">
                    <a:pos x="T2" y="T3"/>
                  </a:cxn>
                  <a:cxn ang="T14">
                    <a:pos x="T4" y="T5"/>
                  </a:cxn>
                  <a:cxn ang="T15">
                    <a:pos x="T6" y="T7"/>
                  </a:cxn>
                  <a:cxn ang="T16">
                    <a:pos x="T8" y="T9"/>
                  </a:cxn>
                  <a:cxn ang="T17">
                    <a:pos x="T10" y="T11"/>
                  </a:cxn>
                </a:cxnLst>
                <a:rect l="T18" t="T19" r="T20" b="T21"/>
                <a:pathLst>
                  <a:path w="7" h="9">
                    <a:moveTo>
                      <a:pt x="1" y="0"/>
                    </a:moveTo>
                    <a:cubicBezTo>
                      <a:pt x="3" y="0"/>
                      <a:pt x="5" y="1"/>
                      <a:pt x="6" y="2"/>
                    </a:cubicBezTo>
                    <a:cubicBezTo>
                      <a:pt x="7" y="4"/>
                      <a:pt x="7" y="6"/>
                      <a:pt x="7" y="8"/>
                    </a:cubicBezTo>
                    <a:cubicBezTo>
                      <a:pt x="6" y="9"/>
                      <a:pt x="4" y="8"/>
                      <a:pt x="3" y="8"/>
                    </a:cubicBezTo>
                    <a:cubicBezTo>
                      <a:pt x="2" y="7"/>
                      <a:pt x="2" y="6"/>
                      <a:pt x="1" y="5"/>
                    </a:cubicBezTo>
                    <a:cubicBezTo>
                      <a:pt x="1" y="3"/>
                      <a:pt x="0" y="1"/>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5" name="Freeform 3498"/>
              <p:cNvSpPr>
                <a:spLocks noChangeAspect="1"/>
              </p:cNvSpPr>
              <p:nvPr/>
            </p:nvSpPr>
            <p:spPr bwMode="auto">
              <a:xfrm>
                <a:off x="1783" y="3534"/>
                <a:ext cx="16" cy="30"/>
              </a:xfrm>
              <a:custGeom>
                <a:avLst/>
                <a:gdLst>
                  <a:gd name="T0" fmla="*/ 11 w 14"/>
                  <a:gd name="T1" fmla="*/ 1 h 25"/>
                  <a:gd name="T2" fmla="*/ 16 w 14"/>
                  <a:gd name="T3" fmla="*/ 26 h 25"/>
                  <a:gd name="T4" fmla="*/ 13 w 14"/>
                  <a:gd name="T5" fmla="*/ 30 h 25"/>
                  <a:gd name="T6" fmla="*/ 9 w 14"/>
                  <a:gd name="T7" fmla="*/ 26 h 25"/>
                  <a:gd name="T8" fmla="*/ 10 w 14"/>
                  <a:gd name="T9" fmla="*/ 18 h 25"/>
                  <a:gd name="T10" fmla="*/ 8 w 14"/>
                  <a:gd name="T11" fmla="*/ 18 h 25"/>
                  <a:gd name="T12" fmla="*/ 7 w 14"/>
                  <a:gd name="T13" fmla="*/ 23 h 25"/>
                  <a:gd name="T14" fmla="*/ 7 w 14"/>
                  <a:gd name="T15" fmla="*/ 25 h 25"/>
                  <a:gd name="T16" fmla="*/ 3 w 14"/>
                  <a:gd name="T17" fmla="*/ 19 h 25"/>
                  <a:gd name="T18" fmla="*/ 1 w 14"/>
                  <a:gd name="T19" fmla="*/ 12 h 25"/>
                  <a:gd name="T20" fmla="*/ 6 w 14"/>
                  <a:gd name="T21" fmla="*/ 13 h 25"/>
                  <a:gd name="T22" fmla="*/ 7 w 14"/>
                  <a:gd name="T23" fmla="*/ 16 h 25"/>
                  <a:gd name="T24" fmla="*/ 8 w 14"/>
                  <a:gd name="T25" fmla="*/ 8 h 25"/>
                  <a:gd name="T26" fmla="*/ 7 w 14"/>
                  <a:gd name="T27" fmla="*/ 2 h 25"/>
                  <a:gd name="T28" fmla="*/ 11 w 14"/>
                  <a:gd name="T29" fmla="*/ 1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
                  <a:gd name="T46" fmla="*/ 0 h 25"/>
                  <a:gd name="T47" fmla="*/ 14 w 14"/>
                  <a:gd name="T48" fmla="*/ 25 h 2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 h="25">
                    <a:moveTo>
                      <a:pt x="10" y="1"/>
                    </a:moveTo>
                    <a:cubicBezTo>
                      <a:pt x="12" y="8"/>
                      <a:pt x="13" y="15"/>
                      <a:pt x="14" y="22"/>
                    </a:cubicBezTo>
                    <a:cubicBezTo>
                      <a:pt x="14" y="23"/>
                      <a:pt x="12" y="25"/>
                      <a:pt x="11" y="25"/>
                    </a:cubicBezTo>
                    <a:cubicBezTo>
                      <a:pt x="9" y="25"/>
                      <a:pt x="8" y="23"/>
                      <a:pt x="8" y="22"/>
                    </a:cubicBezTo>
                    <a:cubicBezTo>
                      <a:pt x="8" y="20"/>
                      <a:pt x="10" y="18"/>
                      <a:pt x="9" y="15"/>
                    </a:cubicBezTo>
                    <a:cubicBezTo>
                      <a:pt x="9" y="15"/>
                      <a:pt x="8" y="14"/>
                      <a:pt x="7" y="15"/>
                    </a:cubicBezTo>
                    <a:cubicBezTo>
                      <a:pt x="6" y="16"/>
                      <a:pt x="6" y="17"/>
                      <a:pt x="6" y="19"/>
                    </a:cubicBezTo>
                    <a:cubicBezTo>
                      <a:pt x="6" y="20"/>
                      <a:pt x="7" y="22"/>
                      <a:pt x="6" y="21"/>
                    </a:cubicBezTo>
                    <a:cubicBezTo>
                      <a:pt x="4" y="20"/>
                      <a:pt x="3" y="18"/>
                      <a:pt x="3" y="16"/>
                    </a:cubicBezTo>
                    <a:cubicBezTo>
                      <a:pt x="2" y="15"/>
                      <a:pt x="0" y="12"/>
                      <a:pt x="1" y="10"/>
                    </a:cubicBezTo>
                    <a:cubicBezTo>
                      <a:pt x="1" y="9"/>
                      <a:pt x="4" y="11"/>
                      <a:pt x="5" y="11"/>
                    </a:cubicBezTo>
                    <a:cubicBezTo>
                      <a:pt x="5" y="12"/>
                      <a:pt x="6" y="13"/>
                      <a:pt x="6" y="13"/>
                    </a:cubicBezTo>
                    <a:cubicBezTo>
                      <a:pt x="7" y="11"/>
                      <a:pt x="7" y="9"/>
                      <a:pt x="7" y="7"/>
                    </a:cubicBezTo>
                    <a:cubicBezTo>
                      <a:pt x="7" y="6"/>
                      <a:pt x="5" y="4"/>
                      <a:pt x="6" y="2"/>
                    </a:cubicBezTo>
                    <a:cubicBezTo>
                      <a:pt x="6" y="1"/>
                      <a:pt x="9" y="0"/>
                      <a:pt x="1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6" name="Freeform 3499"/>
              <p:cNvSpPr>
                <a:spLocks noChangeAspect="1"/>
              </p:cNvSpPr>
              <p:nvPr/>
            </p:nvSpPr>
            <p:spPr bwMode="auto">
              <a:xfrm>
                <a:off x="1779" y="3521"/>
                <a:ext cx="6" cy="16"/>
              </a:xfrm>
              <a:custGeom>
                <a:avLst/>
                <a:gdLst>
                  <a:gd name="T0" fmla="*/ 2 w 5"/>
                  <a:gd name="T1" fmla="*/ 1 h 13"/>
                  <a:gd name="T2" fmla="*/ 0 w 5"/>
                  <a:gd name="T3" fmla="*/ 1 h 13"/>
                  <a:gd name="T4" fmla="*/ 2 w 5"/>
                  <a:gd name="T5" fmla="*/ 7 h 13"/>
                  <a:gd name="T6" fmla="*/ 2 w 5"/>
                  <a:gd name="T7" fmla="*/ 15 h 13"/>
                  <a:gd name="T8" fmla="*/ 5 w 5"/>
                  <a:gd name="T9" fmla="*/ 14 h 13"/>
                  <a:gd name="T10" fmla="*/ 6 w 5"/>
                  <a:gd name="T11" fmla="*/ 10 h 13"/>
                  <a:gd name="T12" fmla="*/ 2 w 5"/>
                  <a:gd name="T13" fmla="*/ 1 h 13"/>
                  <a:gd name="T14" fmla="*/ 0 60000 65536"/>
                  <a:gd name="T15" fmla="*/ 0 60000 65536"/>
                  <a:gd name="T16" fmla="*/ 0 60000 65536"/>
                  <a:gd name="T17" fmla="*/ 0 60000 65536"/>
                  <a:gd name="T18" fmla="*/ 0 60000 65536"/>
                  <a:gd name="T19" fmla="*/ 0 60000 65536"/>
                  <a:gd name="T20" fmla="*/ 0 60000 65536"/>
                  <a:gd name="T21" fmla="*/ 0 w 5"/>
                  <a:gd name="T22" fmla="*/ 0 h 13"/>
                  <a:gd name="T23" fmla="*/ 5 w 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3">
                    <a:moveTo>
                      <a:pt x="2" y="1"/>
                    </a:moveTo>
                    <a:cubicBezTo>
                      <a:pt x="2" y="0"/>
                      <a:pt x="0" y="0"/>
                      <a:pt x="0" y="1"/>
                    </a:cubicBezTo>
                    <a:cubicBezTo>
                      <a:pt x="0" y="3"/>
                      <a:pt x="2" y="4"/>
                      <a:pt x="2" y="6"/>
                    </a:cubicBezTo>
                    <a:cubicBezTo>
                      <a:pt x="2" y="8"/>
                      <a:pt x="1" y="10"/>
                      <a:pt x="2" y="12"/>
                    </a:cubicBezTo>
                    <a:cubicBezTo>
                      <a:pt x="2" y="13"/>
                      <a:pt x="3" y="12"/>
                      <a:pt x="4" y="11"/>
                    </a:cubicBezTo>
                    <a:cubicBezTo>
                      <a:pt x="4" y="10"/>
                      <a:pt x="5" y="9"/>
                      <a:pt x="5" y="8"/>
                    </a:cubicBezTo>
                    <a:cubicBezTo>
                      <a:pt x="4" y="5"/>
                      <a:pt x="4" y="3"/>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7" name="Freeform 3500"/>
              <p:cNvSpPr>
                <a:spLocks noChangeAspect="1"/>
              </p:cNvSpPr>
              <p:nvPr/>
            </p:nvSpPr>
            <p:spPr bwMode="auto">
              <a:xfrm>
                <a:off x="1787" y="3526"/>
                <a:ext cx="6" cy="7"/>
              </a:xfrm>
              <a:custGeom>
                <a:avLst/>
                <a:gdLst>
                  <a:gd name="T0" fmla="*/ 0 w 5"/>
                  <a:gd name="T1" fmla="*/ 4 h 6"/>
                  <a:gd name="T2" fmla="*/ 5 w 5"/>
                  <a:gd name="T3" fmla="*/ 7 h 6"/>
                  <a:gd name="T4" fmla="*/ 5 w 5"/>
                  <a:gd name="T5" fmla="*/ 4 h 6"/>
                  <a:gd name="T6" fmla="*/ 4 w 5"/>
                  <a:gd name="T7" fmla="*/ 0 h 6"/>
                  <a:gd name="T8" fmla="*/ 0 w 5"/>
                  <a:gd name="T9" fmla="*/ 4 h 6"/>
                  <a:gd name="T10" fmla="*/ 0 60000 65536"/>
                  <a:gd name="T11" fmla="*/ 0 60000 65536"/>
                  <a:gd name="T12" fmla="*/ 0 60000 65536"/>
                  <a:gd name="T13" fmla="*/ 0 60000 65536"/>
                  <a:gd name="T14" fmla="*/ 0 60000 65536"/>
                  <a:gd name="T15" fmla="*/ 0 w 5"/>
                  <a:gd name="T16" fmla="*/ 0 h 6"/>
                  <a:gd name="T17" fmla="*/ 5 w 5"/>
                  <a:gd name="T18" fmla="*/ 6 h 6"/>
                </a:gdLst>
                <a:ahLst/>
                <a:cxnLst>
                  <a:cxn ang="T10">
                    <a:pos x="T0" y="T1"/>
                  </a:cxn>
                  <a:cxn ang="T11">
                    <a:pos x="T2" y="T3"/>
                  </a:cxn>
                  <a:cxn ang="T12">
                    <a:pos x="T4" y="T5"/>
                  </a:cxn>
                  <a:cxn ang="T13">
                    <a:pos x="T6" y="T7"/>
                  </a:cxn>
                  <a:cxn ang="T14">
                    <a:pos x="T8" y="T9"/>
                  </a:cxn>
                </a:cxnLst>
                <a:rect l="T15" t="T16" r="T17" b="T18"/>
                <a:pathLst>
                  <a:path w="5" h="6">
                    <a:moveTo>
                      <a:pt x="0" y="3"/>
                    </a:moveTo>
                    <a:cubicBezTo>
                      <a:pt x="1" y="4"/>
                      <a:pt x="3" y="6"/>
                      <a:pt x="4" y="6"/>
                    </a:cubicBezTo>
                    <a:cubicBezTo>
                      <a:pt x="5" y="6"/>
                      <a:pt x="4" y="4"/>
                      <a:pt x="4" y="3"/>
                    </a:cubicBezTo>
                    <a:cubicBezTo>
                      <a:pt x="4" y="2"/>
                      <a:pt x="4" y="0"/>
                      <a:pt x="3" y="0"/>
                    </a:cubicBezTo>
                    <a:cubicBezTo>
                      <a:pt x="2" y="0"/>
                      <a:pt x="0" y="2"/>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8" name="Freeform 3501"/>
              <p:cNvSpPr>
                <a:spLocks noChangeAspect="1"/>
              </p:cNvSpPr>
              <p:nvPr/>
            </p:nvSpPr>
            <p:spPr bwMode="auto">
              <a:xfrm>
                <a:off x="1780" y="3398"/>
                <a:ext cx="15" cy="34"/>
              </a:xfrm>
              <a:custGeom>
                <a:avLst/>
                <a:gdLst>
                  <a:gd name="T0" fmla="*/ 6 w 12"/>
                  <a:gd name="T1" fmla="*/ 1 h 28"/>
                  <a:gd name="T2" fmla="*/ 3 w 12"/>
                  <a:gd name="T3" fmla="*/ 10 h 28"/>
                  <a:gd name="T4" fmla="*/ 5 w 12"/>
                  <a:gd name="T5" fmla="*/ 22 h 28"/>
                  <a:gd name="T6" fmla="*/ 1 w 12"/>
                  <a:gd name="T7" fmla="*/ 32 h 28"/>
                  <a:gd name="T8" fmla="*/ 11 w 12"/>
                  <a:gd name="T9" fmla="*/ 33 h 28"/>
                  <a:gd name="T10" fmla="*/ 13 w 12"/>
                  <a:gd name="T11" fmla="*/ 26 h 28"/>
                  <a:gd name="T12" fmla="*/ 11 w 12"/>
                  <a:gd name="T13" fmla="*/ 21 h 28"/>
                  <a:gd name="T14" fmla="*/ 14 w 12"/>
                  <a:gd name="T15" fmla="*/ 19 h 28"/>
                  <a:gd name="T16" fmla="*/ 10 w 12"/>
                  <a:gd name="T17" fmla="*/ 15 h 28"/>
                  <a:gd name="T18" fmla="*/ 13 w 12"/>
                  <a:gd name="T19" fmla="*/ 12 h 28"/>
                  <a:gd name="T20" fmla="*/ 15 w 12"/>
                  <a:gd name="T21" fmla="*/ 10 h 28"/>
                  <a:gd name="T22" fmla="*/ 11 w 12"/>
                  <a:gd name="T23" fmla="*/ 2 h 28"/>
                  <a:gd name="T24" fmla="*/ 6 w 12"/>
                  <a:gd name="T25" fmla="*/ 1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8"/>
                  <a:gd name="T41" fmla="*/ 12 w 12"/>
                  <a:gd name="T42" fmla="*/ 28 h 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8">
                    <a:moveTo>
                      <a:pt x="5" y="1"/>
                    </a:moveTo>
                    <a:cubicBezTo>
                      <a:pt x="3" y="3"/>
                      <a:pt x="3" y="6"/>
                      <a:pt x="2" y="8"/>
                    </a:cubicBezTo>
                    <a:cubicBezTo>
                      <a:pt x="2" y="11"/>
                      <a:pt x="4" y="14"/>
                      <a:pt x="4" y="18"/>
                    </a:cubicBezTo>
                    <a:cubicBezTo>
                      <a:pt x="4" y="21"/>
                      <a:pt x="0" y="23"/>
                      <a:pt x="1" y="26"/>
                    </a:cubicBezTo>
                    <a:cubicBezTo>
                      <a:pt x="2" y="28"/>
                      <a:pt x="6" y="28"/>
                      <a:pt x="9" y="27"/>
                    </a:cubicBezTo>
                    <a:cubicBezTo>
                      <a:pt x="10" y="26"/>
                      <a:pt x="10" y="23"/>
                      <a:pt x="10" y="21"/>
                    </a:cubicBezTo>
                    <a:cubicBezTo>
                      <a:pt x="11" y="20"/>
                      <a:pt x="9" y="18"/>
                      <a:pt x="9" y="17"/>
                    </a:cubicBezTo>
                    <a:cubicBezTo>
                      <a:pt x="10" y="16"/>
                      <a:pt x="11" y="16"/>
                      <a:pt x="11" y="16"/>
                    </a:cubicBezTo>
                    <a:cubicBezTo>
                      <a:pt x="11" y="14"/>
                      <a:pt x="9" y="14"/>
                      <a:pt x="8" y="12"/>
                    </a:cubicBezTo>
                    <a:cubicBezTo>
                      <a:pt x="8" y="11"/>
                      <a:pt x="9" y="10"/>
                      <a:pt x="10" y="10"/>
                    </a:cubicBezTo>
                    <a:cubicBezTo>
                      <a:pt x="10" y="9"/>
                      <a:pt x="12" y="9"/>
                      <a:pt x="12" y="8"/>
                    </a:cubicBezTo>
                    <a:cubicBezTo>
                      <a:pt x="12" y="6"/>
                      <a:pt x="11" y="4"/>
                      <a:pt x="9" y="2"/>
                    </a:cubicBezTo>
                    <a:cubicBezTo>
                      <a:pt x="8" y="1"/>
                      <a:pt x="6"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999" name="Freeform 3502"/>
              <p:cNvSpPr>
                <a:spLocks noChangeAspect="1"/>
              </p:cNvSpPr>
              <p:nvPr/>
            </p:nvSpPr>
            <p:spPr bwMode="auto">
              <a:xfrm>
                <a:off x="1802" y="3451"/>
                <a:ext cx="8" cy="10"/>
              </a:xfrm>
              <a:custGeom>
                <a:avLst/>
                <a:gdLst>
                  <a:gd name="T0" fmla="*/ 2 w 7"/>
                  <a:gd name="T1" fmla="*/ 9 h 8"/>
                  <a:gd name="T2" fmla="*/ 6 w 7"/>
                  <a:gd name="T3" fmla="*/ 6 h 8"/>
                  <a:gd name="T4" fmla="*/ 7 w 7"/>
                  <a:gd name="T5" fmla="*/ 1 h 8"/>
                  <a:gd name="T6" fmla="*/ 2 w 7"/>
                  <a:gd name="T7" fmla="*/ 0 h 8"/>
                  <a:gd name="T8" fmla="*/ 0 w 7"/>
                  <a:gd name="T9" fmla="*/ 4 h 8"/>
                  <a:gd name="T10" fmla="*/ 1 w 7"/>
                  <a:gd name="T11" fmla="*/ 7 h 8"/>
                  <a:gd name="T12" fmla="*/ 2 w 7"/>
                  <a:gd name="T13" fmla="*/ 9 h 8"/>
                  <a:gd name="T14" fmla="*/ 0 60000 65536"/>
                  <a:gd name="T15" fmla="*/ 0 60000 65536"/>
                  <a:gd name="T16" fmla="*/ 0 60000 65536"/>
                  <a:gd name="T17" fmla="*/ 0 60000 65536"/>
                  <a:gd name="T18" fmla="*/ 0 60000 65536"/>
                  <a:gd name="T19" fmla="*/ 0 60000 65536"/>
                  <a:gd name="T20" fmla="*/ 0 60000 65536"/>
                  <a:gd name="T21" fmla="*/ 0 w 7"/>
                  <a:gd name="T22" fmla="*/ 0 h 8"/>
                  <a:gd name="T23" fmla="*/ 7 w 7"/>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8">
                    <a:moveTo>
                      <a:pt x="2" y="7"/>
                    </a:moveTo>
                    <a:cubicBezTo>
                      <a:pt x="4" y="7"/>
                      <a:pt x="5" y="6"/>
                      <a:pt x="5" y="5"/>
                    </a:cubicBezTo>
                    <a:cubicBezTo>
                      <a:pt x="6" y="4"/>
                      <a:pt x="7" y="2"/>
                      <a:pt x="6" y="1"/>
                    </a:cubicBezTo>
                    <a:cubicBezTo>
                      <a:pt x="5" y="0"/>
                      <a:pt x="4" y="0"/>
                      <a:pt x="2" y="0"/>
                    </a:cubicBezTo>
                    <a:cubicBezTo>
                      <a:pt x="1" y="0"/>
                      <a:pt x="0" y="2"/>
                      <a:pt x="0" y="3"/>
                    </a:cubicBezTo>
                    <a:cubicBezTo>
                      <a:pt x="0" y="4"/>
                      <a:pt x="0" y="5"/>
                      <a:pt x="1" y="6"/>
                    </a:cubicBezTo>
                    <a:cubicBezTo>
                      <a:pt x="1" y="7"/>
                      <a:pt x="2" y="8"/>
                      <a:pt x="2"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0" name="Freeform 3503"/>
              <p:cNvSpPr>
                <a:spLocks noChangeAspect="1"/>
              </p:cNvSpPr>
              <p:nvPr/>
            </p:nvSpPr>
            <p:spPr bwMode="auto">
              <a:xfrm>
                <a:off x="1801" y="3468"/>
                <a:ext cx="6" cy="6"/>
              </a:xfrm>
              <a:custGeom>
                <a:avLst/>
                <a:gdLst>
                  <a:gd name="T0" fmla="*/ 0 w 5"/>
                  <a:gd name="T1" fmla="*/ 1 h 5"/>
                  <a:gd name="T2" fmla="*/ 1 w 5"/>
                  <a:gd name="T3" fmla="*/ 5 h 5"/>
                  <a:gd name="T4" fmla="*/ 5 w 5"/>
                  <a:gd name="T5" fmla="*/ 4 h 5"/>
                  <a:gd name="T6" fmla="*/ 2 w 5"/>
                  <a:gd name="T7" fmla="*/ 1 h 5"/>
                  <a:gd name="T8" fmla="*/ 0 w 5"/>
                  <a:gd name="T9" fmla="*/ 1 h 5"/>
                  <a:gd name="T10" fmla="*/ 0 60000 65536"/>
                  <a:gd name="T11" fmla="*/ 0 60000 65536"/>
                  <a:gd name="T12" fmla="*/ 0 60000 65536"/>
                  <a:gd name="T13" fmla="*/ 0 60000 65536"/>
                  <a:gd name="T14" fmla="*/ 0 60000 65536"/>
                  <a:gd name="T15" fmla="*/ 0 w 5"/>
                  <a:gd name="T16" fmla="*/ 0 h 5"/>
                  <a:gd name="T17" fmla="*/ 5 w 5"/>
                  <a:gd name="T18" fmla="*/ 5 h 5"/>
                </a:gdLst>
                <a:ahLst/>
                <a:cxnLst>
                  <a:cxn ang="T10">
                    <a:pos x="T0" y="T1"/>
                  </a:cxn>
                  <a:cxn ang="T11">
                    <a:pos x="T2" y="T3"/>
                  </a:cxn>
                  <a:cxn ang="T12">
                    <a:pos x="T4" y="T5"/>
                  </a:cxn>
                  <a:cxn ang="T13">
                    <a:pos x="T6" y="T7"/>
                  </a:cxn>
                  <a:cxn ang="T14">
                    <a:pos x="T8" y="T9"/>
                  </a:cxn>
                </a:cxnLst>
                <a:rect l="T15" t="T16" r="T17" b="T18"/>
                <a:pathLst>
                  <a:path w="5" h="5">
                    <a:moveTo>
                      <a:pt x="0" y="1"/>
                    </a:moveTo>
                    <a:cubicBezTo>
                      <a:pt x="0" y="2"/>
                      <a:pt x="0" y="4"/>
                      <a:pt x="1" y="4"/>
                    </a:cubicBezTo>
                    <a:cubicBezTo>
                      <a:pt x="2" y="5"/>
                      <a:pt x="4" y="4"/>
                      <a:pt x="4" y="3"/>
                    </a:cubicBezTo>
                    <a:cubicBezTo>
                      <a:pt x="5" y="2"/>
                      <a:pt x="3" y="1"/>
                      <a:pt x="2" y="1"/>
                    </a:cubicBezTo>
                    <a:cubicBezTo>
                      <a:pt x="2" y="1"/>
                      <a:pt x="0"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1" name="Freeform 3504"/>
              <p:cNvSpPr>
                <a:spLocks noChangeAspect="1"/>
              </p:cNvSpPr>
              <p:nvPr/>
            </p:nvSpPr>
            <p:spPr bwMode="auto">
              <a:xfrm>
                <a:off x="1786" y="3452"/>
                <a:ext cx="7" cy="6"/>
              </a:xfrm>
              <a:custGeom>
                <a:avLst/>
                <a:gdLst>
                  <a:gd name="T0" fmla="*/ 1 w 6"/>
                  <a:gd name="T1" fmla="*/ 1 h 5"/>
                  <a:gd name="T2" fmla="*/ 6 w 6"/>
                  <a:gd name="T3" fmla="*/ 2 h 5"/>
                  <a:gd name="T4" fmla="*/ 1 w 6"/>
                  <a:gd name="T5" fmla="*/ 5 h 5"/>
                  <a:gd name="T6" fmla="*/ 1 w 6"/>
                  <a:gd name="T7" fmla="*/ 1 h 5"/>
                  <a:gd name="T8" fmla="*/ 0 60000 65536"/>
                  <a:gd name="T9" fmla="*/ 0 60000 65536"/>
                  <a:gd name="T10" fmla="*/ 0 60000 65536"/>
                  <a:gd name="T11" fmla="*/ 0 60000 65536"/>
                  <a:gd name="T12" fmla="*/ 0 w 6"/>
                  <a:gd name="T13" fmla="*/ 0 h 5"/>
                  <a:gd name="T14" fmla="*/ 6 w 6"/>
                  <a:gd name="T15" fmla="*/ 5 h 5"/>
                </a:gdLst>
                <a:ahLst/>
                <a:cxnLst>
                  <a:cxn ang="T8">
                    <a:pos x="T0" y="T1"/>
                  </a:cxn>
                  <a:cxn ang="T9">
                    <a:pos x="T2" y="T3"/>
                  </a:cxn>
                  <a:cxn ang="T10">
                    <a:pos x="T4" y="T5"/>
                  </a:cxn>
                  <a:cxn ang="T11">
                    <a:pos x="T6" y="T7"/>
                  </a:cxn>
                </a:cxnLst>
                <a:rect l="T12" t="T13" r="T14" b="T15"/>
                <a:pathLst>
                  <a:path w="6" h="5">
                    <a:moveTo>
                      <a:pt x="1" y="1"/>
                    </a:moveTo>
                    <a:cubicBezTo>
                      <a:pt x="2" y="0"/>
                      <a:pt x="5" y="1"/>
                      <a:pt x="5" y="2"/>
                    </a:cubicBezTo>
                    <a:cubicBezTo>
                      <a:pt x="6" y="4"/>
                      <a:pt x="3" y="5"/>
                      <a:pt x="1" y="4"/>
                    </a:cubicBezTo>
                    <a:cubicBezTo>
                      <a:pt x="0" y="4"/>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2" name="Freeform 3505"/>
              <p:cNvSpPr>
                <a:spLocks noChangeAspect="1"/>
              </p:cNvSpPr>
              <p:nvPr/>
            </p:nvSpPr>
            <p:spPr bwMode="auto">
              <a:xfrm>
                <a:off x="1468" y="2637"/>
                <a:ext cx="12" cy="23"/>
              </a:xfrm>
              <a:custGeom>
                <a:avLst/>
                <a:gdLst>
                  <a:gd name="T0" fmla="*/ 0 w 10"/>
                  <a:gd name="T1" fmla="*/ 2 h 19"/>
                  <a:gd name="T2" fmla="*/ 2 w 10"/>
                  <a:gd name="T3" fmla="*/ 0 h 19"/>
                  <a:gd name="T4" fmla="*/ 11 w 10"/>
                  <a:gd name="T5" fmla="*/ 11 h 19"/>
                  <a:gd name="T6" fmla="*/ 12 w 10"/>
                  <a:gd name="T7" fmla="*/ 17 h 19"/>
                  <a:gd name="T8" fmla="*/ 8 w 10"/>
                  <a:gd name="T9" fmla="*/ 22 h 19"/>
                  <a:gd name="T10" fmla="*/ 4 w 10"/>
                  <a:gd name="T11" fmla="*/ 19 h 19"/>
                  <a:gd name="T12" fmla="*/ 2 w 10"/>
                  <a:gd name="T13" fmla="*/ 17 h 19"/>
                  <a:gd name="T14" fmla="*/ 6 w 10"/>
                  <a:gd name="T15" fmla="*/ 13 h 19"/>
                  <a:gd name="T16" fmla="*/ 4 w 10"/>
                  <a:gd name="T17" fmla="*/ 7 h 19"/>
                  <a:gd name="T18" fmla="*/ 0 w 10"/>
                  <a:gd name="T19" fmla="*/ 2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9"/>
                  <a:gd name="T32" fmla="*/ 10 w 10"/>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9">
                    <a:moveTo>
                      <a:pt x="0" y="2"/>
                    </a:moveTo>
                    <a:cubicBezTo>
                      <a:pt x="0" y="1"/>
                      <a:pt x="1" y="0"/>
                      <a:pt x="2" y="0"/>
                    </a:cubicBezTo>
                    <a:cubicBezTo>
                      <a:pt x="5" y="3"/>
                      <a:pt x="7" y="6"/>
                      <a:pt x="9" y="9"/>
                    </a:cubicBezTo>
                    <a:cubicBezTo>
                      <a:pt x="10" y="11"/>
                      <a:pt x="10" y="12"/>
                      <a:pt x="10" y="14"/>
                    </a:cubicBezTo>
                    <a:cubicBezTo>
                      <a:pt x="10" y="15"/>
                      <a:pt x="9" y="17"/>
                      <a:pt x="7" y="18"/>
                    </a:cubicBezTo>
                    <a:cubicBezTo>
                      <a:pt x="6" y="19"/>
                      <a:pt x="4" y="18"/>
                      <a:pt x="3" y="16"/>
                    </a:cubicBezTo>
                    <a:cubicBezTo>
                      <a:pt x="2" y="16"/>
                      <a:pt x="2" y="15"/>
                      <a:pt x="2" y="14"/>
                    </a:cubicBezTo>
                    <a:cubicBezTo>
                      <a:pt x="3" y="13"/>
                      <a:pt x="5" y="12"/>
                      <a:pt x="5" y="11"/>
                    </a:cubicBezTo>
                    <a:cubicBezTo>
                      <a:pt x="5" y="9"/>
                      <a:pt x="4" y="8"/>
                      <a:pt x="3" y="6"/>
                    </a:cubicBezTo>
                    <a:cubicBezTo>
                      <a:pt x="2" y="5"/>
                      <a:pt x="0" y="4"/>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3" name="Freeform 3506"/>
              <p:cNvSpPr>
                <a:spLocks noChangeAspect="1"/>
              </p:cNvSpPr>
              <p:nvPr/>
            </p:nvSpPr>
            <p:spPr bwMode="auto">
              <a:xfrm>
                <a:off x="2074" y="2651"/>
                <a:ext cx="9" cy="14"/>
              </a:xfrm>
              <a:custGeom>
                <a:avLst/>
                <a:gdLst>
                  <a:gd name="T0" fmla="*/ 0 w 7"/>
                  <a:gd name="T1" fmla="*/ 14 h 12"/>
                  <a:gd name="T2" fmla="*/ 1 w 7"/>
                  <a:gd name="T3" fmla="*/ 14 h 12"/>
                  <a:gd name="T4" fmla="*/ 6 w 7"/>
                  <a:gd name="T5" fmla="*/ 8 h 12"/>
                  <a:gd name="T6" fmla="*/ 9 w 7"/>
                  <a:gd name="T7" fmla="*/ 1 h 12"/>
                  <a:gd name="T8" fmla="*/ 5 w 7"/>
                  <a:gd name="T9" fmla="*/ 4 h 12"/>
                  <a:gd name="T10" fmla="*/ 4 w 7"/>
                  <a:gd name="T11" fmla="*/ 9 h 12"/>
                  <a:gd name="T12" fmla="*/ 0 w 7"/>
                  <a:gd name="T13" fmla="*/ 14 h 12"/>
                  <a:gd name="T14" fmla="*/ 0 60000 65536"/>
                  <a:gd name="T15" fmla="*/ 0 60000 65536"/>
                  <a:gd name="T16" fmla="*/ 0 60000 65536"/>
                  <a:gd name="T17" fmla="*/ 0 60000 65536"/>
                  <a:gd name="T18" fmla="*/ 0 60000 65536"/>
                  <a:gd name="T19" fmla="*/ 0 60000 65536"/>
                  <a:gd name="T20" fmla="*/ 0 60000 65536"/>
                  <a:gd name="T21" fmla="*/ 0 w 7"/>
                  <a:gd name="T22" fmla="*/ 0 h 12"/>
                  <a:gd name="T23" fmla="*/ 7 w 7"/>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2">
                    <a:moveTo>
                      <a:pt x="0" y="12"/>
                    </a:moveTo>
                    <a:cubicBezTo>
                      <a:pt x="0" y="12"/>
                      <a:pt x="1" y="12"/>
                      <a:pt x="1" y="12"/>
                    </a:cubicBezTo>
                    <a:cubicBezTo>
                      <a:pt x="3" y="11"/>
                      <a:pt x="4" y="9"/>
                      <a:pt x="5" y="7"/>
                    </a:cubicBezTo>
                    <a:cubicBezTo>
                      <a:pt x="6" y="5"/>
                      <a:pt x="7" y="3"/>
                      <a:pt x="7" y="1"/>
                    </a:cubicBezTo>
                    <a:cubicBezTo>
                      <a:pt x="7" y="0"/>
                      <a:pt x="5" y="2"/>
                      <a:pt x="4" y="3"/>
                    </a:cubicBezTo>
                    <a:cubicBezTo>
                      <a:pt x="3" y="5"/>
                      <a:pt x="3" y="6"/>
                      <a:pt x="3" y="8"/>
                    </a:cubicBezTo>
                    <a:cubicBezTo>
                      <a:pt x="2" y="9"/>
                      <a:pt x="0" y="10"/>
                      <a:pt x="0" y="1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4" name="Freeform 3507"/>
              <p:cNvSpPr>
                <a:spLocks noChangeAspect="1"/>
              </p:cNvSpPr>
              <p:nvPr/>
            </p:nvSpPr>
            <p:spPr bwMode="auto">
              <a:xfrm>
                <a:off x="2096" y="2635"/>
                <a:ext cx="10" cy="6"/>
              </a:xfrm>
              <a:custGeom>
                <a:avLst/>
                <a:gdLst>
                  <a:gd name="T0" fmla="*/ 1 w 8"/>
                  <a:gd name="T1" fmla="*/ 1 h 5"/>
                  <a:gd name="T2" fmla="*/ 1 w 8"/>
                  <a:gd name="T3" fmla="*/ 5 h 5"/>
                  <a:gd name="T4" fmla="*/ 7 w 8"/>
                  <a:gd name="T5" fmla="*/ 5 h 5"/>
                  <a:gd name="T6" fmla="*/ 10 w 8"/>
                  <a:gd name="T7" fmla="*/ 1 h 5"/>
                  <a:gd name="T8" fmla="*/ 6 w 8"/>
                  <a:gd name="T9" fmla="*/ 1 h 5"/>
                  <a:gd name="T10" fmla="*/ 1 w 8"/>
                  <a:gd name="T11" fmla="*/ 1 h 5"/>
                  <a:gd name="T12" fmla="*/ 0 60000 65536"/>
                  <a:gd name="T13" fmla="*/ 0 60000 65536"/>
                  <a:gd name="T14" fmla="*/ 0 60000 65536"/>
                  <a:gd name="T15" fmla="*/ 0 60000 65536"/>
                  <a:gd name="T16" fmla="*/ 0 60000 65536"/>
                  <a:gd name="T17" fmla="*/ 0 60000 65536"/>
                  <a:gd name="T18" fmla="*/ 0 w 8"/>
                  <a:gd name="T19" fmla="*/ 0 h 5"/>
                  <a:gd name="T20" fmla="*/ 8 w 8"/>
                  <a:gd name="T21" fmla="*/ 5 h 5"/>
                </a:gdLst>
                <a:ahLst/>
                <a:cxnLst>
                  <a:cxn ang="T12">
                    <a:pos x="T0" y="T1"/>
                  </a:cxn>
                  <a:cxn ang="T13">
                    <a:pos x="T2" y="T3"/>
                  </a:cxn>
                  <a:cxn ang="T14">
                    <a:pos x="T4" y="T5"/>
                  </a:cxn>
                  <a:cxn ang="T15">
                    <a:pos x="T6" y="T7"/>
                  </a:cxn>
                  <a:cxn ang="T16">
                    <a:pos x="T8" y="T9"/>
                  </a:cxn>
                  <a:cxn ang="T17">
                    <a:pos x="T10" y="T11"/>
                  </a:cxn>
                </a:cxnLst>
                <a:rect l="T18" t="T19" r="T20" b="T21"/>
                <a:pathLst>
                  <a:path w="8" h="5">
                    <a:moveTo>
                      <a:pt x="1" y="1"/>
                    </a:moveTo>
                    <a:cubicBezTo>
                      <a:pt x="0" y="2"/>
                      <a:pt x="0" y="4"/>
                      <a:pt x="1" y="4"/>
                    </a:cubicBezTo>
                    <a:cubicBezTo>
                      <a:pt x="2" y="5"/>
                      <a:pt x="4" y="5"/>
                      <a:pt x="6" y="4"/>
                    </a:cubicBezTo>
                    <a:cubicBezTo>
                      <a:pt x="7" y="4"/>
                      <a:pt x="8" y="2"/>
                      <a:pt x="8" y="1"/>
                    </a:cubicBezTo>
                    <a:cubicBezTo>
                      <a:pt x="7" y="0"/>
                      <a:pt x="6" y="1"/>
                      <a:pt x="5" y="1"/>
                    </a:cubicBezTo>
                    <a:cubicBezTo>
                      <a:pt x="4"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5" name="Freeform 3508"/>
              <p:cNvSpPr>
                <a:spLocks noChangeAspect="1"/>
              </p:cNvSpPr>
              <p:nvPr/>
            </p:nvSpPr>
            <p:spPr bwMode="auto">
              <a:xfrm>
                <a:off x="2091" y="2636"/>
                <a:ext cx="5" cy="6"/>
              </a:xfrm>
              <a:custGeom>
                <a:avLst/>
                <a:gdLst>
                  <a:gd name="T0" fmla="*/ 0 w 4"/>
                  <a:gd name="T1" fmla="*/ 2 h 5"/>
                  <a:gd name="T2" fmla="*/ 3 w 4"/>
                  <a:gd name="T3" fmla="*/ 5 h 5"/>
                  <a:gd name="T4" fmla="*/ 4 w 4"/>
                  <a:gd name="T5" fmla="*/ 0 h 5"/>
                  <a:gd name="T6" fmla="*/ 0 w 4"/>
                  <a:gd name="T7" fmla="*/ 2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0" y="2"/>
                    </a:moveTo>
                    <a:cubicBezTo>
                      <a:pt x="0" y="3"/>
                      <a:pt x="1" y="5"/>
                      <a:pt x="2" y="4"/>
                    </a:cubicBezTo>
                    <a:cubicBezTo>
                      <a:pt x="3" y="4"/>
                      <a:pt x="4" y="1"/>
                      <a:pt x="3" y="0"/>
                    </a:cubicBezTo>
                    <a:cubicBezTo>
                      <a:pt x="2" y="0"/>
                      <a:pt x="0" y="1"/>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6" name="Freeform 3509"/>
              <p:cNvSpPr>
                <a:spLocks noChangeAspect="1"/>
              </p:cNvSpPr>
              <p:nvPr/>
            </p:nvSpPr>
            <p:spPr bwMode="auto">
              <a:xfrm>
                <a:off x="1882" y="2450"/>
                <a:ext cx="12" cy="6"/>
              </a:xfrm>
              <a:custGeom>
                <a:avLst/>
                <a:gdLst>
                  <a:gd name="T0" fmla="*/ 4 w 10"/>
                  <a:gd name="T1" fmla="*/ 1 h 5"/>
                  <a:gd name="T2" fmla="*/ 1 w 10"/>
                  <a:gd name="T3" fmla="*/ 5 h 5"/>
                  <a:gd name="T4" fmla="*/ 10 w 10"/>
                  <a:gd name="T5" fmla="*/ 5 h 5"/>
                  <a:gd name="T6" fmla="*/ 11 w 10"/>
                  <a:gd name="T7" fmla="*/ 1 h 5"/>
                  <a:gd name="T8" fmla="*/ 6 w 10"/>
                  <a:gd name="T9" fmla="*/ 1 h 5"/>
                  <a:gd name="T10" fmla="*/ 4 w 10"/>
                  <a:gd name="T11" fmla="*/ 1 h 5"/>
                  <a:gd name="T12" fmla="*/ 0 60000 65536"/>
                  <a:gd name="T13" fmla="*/ 0 60000 65536"/>
                  <a:gd name="T14" fmla="*/ 0 60000 65536"/>
                  <a:gd name="T15" fmla="*/ 0 60000 65536"/>
                  <a:gd name="T16" fmla="*/ 0 60000 65536"/>
                  <a:gd name="T17" fmla="*/ 0 60000 65536"/>
                  <a:gd name="T18" fmla="*/ 0 w 10"/>
                  <a:gd name="T19" fmla="*/ 0 h 5"/>
                  <a:gd name="T20" fmla="*/ 10 w 10"/>
                  <a:gd name="T21" fmla="*/ 5 h 5"/>
                </a:gdLst>
                <a:ahLst/>
                <a:cxnLst>
                  <a:cxn ang="T12">
                    <a:pos x="T0" y="T1"/>
                  </a:cxn>
                  <a:cxn ang="T13">
                    <a:pos x="T2" y="T3"/>
                  </a:cxn>
                  <a:cxn ang="T14">
                    <a:pos x="T4" y="T5"/>
                  </a:cxn>
                  <a:cxn ang="T15">
                    <a:pos x="T6" y="T7"/>
                  </a:cxn>
                  <a:cxn ang="T16">
                    <a:pos x="T8" y="T9"/>
                  </a:cxn>
                  <a:cxn ang="T17">
                    <a:pos x="T10" y="T11"/>
                  </a:cxn>
                </a:cxnLst>
                <a:rect l="T18" t="T19" r="T20" b="T21"/>
                <a:pathLst>
                  <a:path w="10" h="5">
                    <a:moveTo>
                      <a:pt x="3" y="1"/>
                    </a:moveTo>
                    <a:cubicBezTo>
                      <a:pt x="2" y="1"/>
                      <a:pt x="0" y="3"/>
                      <a:pt x="1" y="4"/>
                    </a:cubicBezTo>
                    <a:cubicBezTo>
                      <a:pt x="3" y="5"/>
                      <a:pt x="6" y="5"/>
                      <a:pt x="8" y="4"/>
                    </a:cubicBezTo>
                    <a:cubicBezTo>
                      <a:pt x="9" y="4"/>
                      <a:pt x="10" y="2"/>
                      <a:pt x="9" y="1"/>
                    </a:cubicBezTo>
                    <a:cubicBezTo>
                      <a:pt x="8" y="0"/>
                      <a:pt x="7" y="1"/>
                      <a:pt x="5" y="1"/>
                    </a:cubicBezTo>
                    <a:cubicBezTo>
                      <a:pt x="4" y="1"/>
                      <a:pt x="3"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7" name="Freeform 3510"/>
              <p:cNvSpPr>
                <a:spLocks noChangeAspect="1"/>
              </p:cNvSpPr>
              <p:nvPr/>
            </p:nvSpPr>
            <p:spPr bwMode="auto">
              <a:xfrm>
                <a:off x="1922" y="2456"/>
                <a:ext cx="13" cy="13"/>
              </a:xfrm>
              <a:custGeom>
                <a:avLst/>
                <a:gdLst>
                  <a:gd name="T0" fmla="*/ 6 w 11"/>
                  <a:gd name="T1" fmla="*/ 1 h 11"/>
                  <a:gd name="T2" fmla="*/ 5 w 11"/>
                  <a:gd name="T3" fmla="*/ 5 h 11"/>
                  <a:gd name="T4" fmla="*/ 6 w 11"/>
                  <a:gd name="T5" fmla="*/ 8 h 11"/>
                  <a:gd name="T6" fmla="*/ 0 w 11"/>
                  <a:gd name="T7" fmla="*/ 11 h 11"/>
                  <a:gd name="T8" fmla="*/ 1 w 11"/>
                  <a:gd name="T9" fmla="*/ 12 h 11"/>
                  <a:gd name="T10" fmla="*/ 11 w 11"/>
                  <a:gd name="T11" fmla="*/ 11 h 11"/>
                  <a:gd name="T12" fmla="*/ 13 w 11"/>
                  <a:gd name="T13" fmla="*/ 9 h 11"/>
                  <a:gd name="T14" fmla="*/ 13 w 11"/>
                  <a:gd name="T15" fmla="*/ 2 h 11"/>
                  <a:gd name="T16" fmla="*/ 13 w 11"/>
                  <a:gd name="T17" fmla="*/ 0 h 11"/>
                  <a:gd name="T18" fmla="*/ 6 w 11"/>
                  <a:gd name="T19" fmla="*/ 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
                  <a:gd name="T31" fmla="*/ 0 h 11"/>
                  <a:gd name="T32" fmla="*/ 11 w 11"/>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 h="11">
                    <a:moveTo>
                      <a:pt x="5" y="1"/>
                    </a:moveTo>
                    <a:cubicBezTo>
                      <a:pt x="4" y="1"/>
                      <a:pt x="4" y="3"/>
                      <a:pt x="4" y="4"/>
                    </a:cubicBezTo>
                    <a:cubicBezTo>
                      <a:pt x="5" y="5"/>
                      <a:pt x="6" y="7"/>
                      <a:pt x="5" y="7"/>
                    </a:cubicBezTo>
                    <a:cubicBezTo>
                      <a:pt x="4" y="9"/>
                      <a:pt x="2" y="8"/>
                      <a:pt x="0" y="9"/>
                    </a:cubicBezTo>
                    <a:cubicBezTo>
                      <a:pt x="0" y="9"/>
                      <a:pt x="0" y="10"/>
                      <a:pt x="1" y="10"/>
                    </a:cubicBezTo>
                    <a:cubicBezTo>
                      <a:pt x="3" y="11"/>
                      <a:pt x="6" y="10"/>
                      <a:pt x="9" y="9"/>
                    </a:cubicBezTo>
                    <a:cubicBezTo>
                      <a:pt x="9" y="9"/>
                      <a:pt x="11" y="9"/>
                      <a:pt x="11" y="8"/>
                    </a:cubicBezTo>
                    <a:cubicBezTo>
                      <a:pt x="11" y="6"/>
                      <a:pt x="11" y="4"/>
                      <a:pt x="11" y="2"/>
                    </a:cubicBezTo>
                    <a:cubicBezTo>
                      <a:pt x="11" y="2"/>
                      <a:pt x="11" y="1"/>
                      <a:pt x="11" y="0"/>
                    </a:cubicBezTo>
                    <a:cubicBezTo>
                      <a:pt x="9" y="0"/>
                      <a:pt x="6" y="0"/>
                      <a:pt x="5" y="1"/>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1008" name="Freeform 3511"/>
              <p:cNvSpPr>
                <a:spLocks noChangeAspect="1"/>
              </p:cNvSpPr>
              <p:nvPr/>
            </p:nvSpPr>
            <p:spPr bwMode="auto">
              <a:xfrm>
                <a:off x="1846" y="2316"/>
                <a:ext cx="29" cy="11"/>
              </a:xfrm>
              <a:custGeom>
                <a:avLst/>
                <a:gdLst>
                  <a:gd name="T0" fmla="*/ 1 w 24"/>
                  <a:gd name="T1" fmla="*/ 1 h 9"/>
                  <a:gd name="T2" fmla="*/ 0 w 24"/>
                  <a:gd name="T3" fmla="*/ 5 h 9"/>
                  <a:gd name="T4" fmla="*/ 2 w 24"/>
                  <a:gd name="T5" fmla="*/ 10 h 9"/>
                  <a:gd name="T6" fmla="*/ 12 w 24"/>
                  <a:gd name="T7" fmla="*/ 10 h 9"/>
                  <a:gd name="T8" fmla="*/ 22 w 24"/>
                  <a:gd name="T9" fmla="*/ 10 h 9"/>
                  <a:gd name="T10" fmla="*/ 28 w 24"/>
                  <a:gd name="T11" fmla="*/ 4 h 9"/>
                  <a:gd name="T12" fmla="*/ 19 w 24"/>
                  <a:gd name="T13" fmla="*/ 2 h 9"/>
                  <a:gd name="T14" fmla="*/ 8 w 24"/>
                  <a:gd name="T15" fmla="*/ 1 h 9"/>
                  <a:gd name="T16" fmla="*/ 1 w 24"/>
                  <a:gd name="T17" fmla="*/ 1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9"/>
                  <a:gd name="T29" fmla="*/ 24 w 24"/>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9">
                    <a:moveTo>
                      <a:pt x="1" y="1"/>
                    </a:moveTo>
                    <a:cubicBezTo>
                      <a:pt x="0" y="1"/>
                      <a:pt x="0" y="3"/>
                      <a:pt x="0" y="4"/>
                    </a:cubicBezTo>
                    <a:cubicBezTo>
                      <a:pt x="0" y="6"/>
                      <a:pt x="1" y="8"/>
                      <a:pt x="2" y="8"/>
                    </a:cubicBezTo>
                    <a:cubicBezTo>
                      <a:pt x="5" y="9"/>
                      <a:pt x="7" y="8"/>
                      <a:pt x="10" y="8"/>
                    </a:cubicBezTo>
                    <a:cubicBezTo>
                      <a:pt x="13" y="8"/>
                      <a:pt x="16" y="9"/>
                      <a:pt x="18" y="8"/>
                    </a:cubicBezTo>
                    <a:cubicBezTo>
                      <a:pt x="20" y="7"/>
                      <a:pt x="24" y="5"/>
                      <a:pt x="23" y="3"/>
                    </a:cubicBezTo>
                    <a:cubicBezTo>
                      <a:pt x="22" y="1"/>
                      <a:pt x="18" y="2"/>
                      <a:pt x="16" y="2"/>
                    </a:cubicBezTo>
                    <a:cubicBezTo>
                      <a:pt x="13" y="1"/>
                      <a:pt x="10" y="1"/>
                      <a:pt x="7" y="1"/>
                    </a:cubicBezTo>
                    <a:cubicBezTo>
                      <a:pt x="5" y="0"/>
                      <a:pt x="3"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09" name="Freeform 3512"/>
              <p:cNvSpPr>
                <a:spLocks noChangeAspect="1"/>
              </p:cNvSpPr>
              <p:nvPr/>
            </p:nvSpPr>
            <p:spPr bwMode="auto">
              <a:xfrm>
                <a:off x="1749" y="2270"/>
                <a:ext cx="13" cy="9"/>
              </a:xfrm>
              <a:custGeom>
                <a:avLst/>
                <a:gdLst>
                  <a:gd name="T0" fmla="*/ 8 w 11"/>
                  <a:gd name="T1" fmla="*/ 4 h 7"/>
                  <a:gd name="T2" fmla="*/ 12 w 11"/>
                  <a:gd name="T3" fmla="*/ 0 h 7"/>
                  <a:gd name="T4" fmla="*/ 12 w 11"/>
                  <a:gd name="T5" fmla="*/ 4 h 7"/>
                  <a:gd name="T6" fmla="*/ 9 w 11"/>
                  <a:gd name="T7" fmla="*/ 8 h 7"/>
                  <a:gd name="T8" fmla="*/ 2 w 11"/>
                  <a:gd name="T9" fmla="*/ 8 h 7"/>
                  <a:gd name="T10" fmla="*/ 0 w 11"/>
                  <a:gd name="T11" fmla="*/ 6 h 7"/>
                  <a:gd name="T12" fmla="*/ 4 w 11"/>
                  <a:gd name="T13" fmla="*/ 3 h 7"/>
                  <a:gd name="T14" fmla="*/ 8 w 11"/>
                  <a:gd name="T15" fmla="*/ 4 h 7"/>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7"/>
                  <a:gd name="T26" fmla="*/ 11 w 11"/>
                  <a:gd name="T27" fmla="*/ 7 h 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7">
                    <a:moveTo>
                      <a:pt x="7" y="3"/>
                    </a:moveTo>
                    <a:cubicBezTo>
                      <a:pt x="8" y="2"/>
                      <a:pt x="9" y="0"/>
                      <a:pt x="10" y="0"/>
                    </a:cubicBezTo>
                    <a:cubicBezTo>
                      <a:pt x="11" y="0"/>
                      <a:pt x="10" y="2"/>
                      <a:pt x="10" y="3"/>
                    </a:cubicBezTo>
                    <a:cubicBezTo>
                      <a:pt x="9" y="4"/>
                      <a:pt x="9" y="6"/>
                      <a:pt x="8" y="6"/>
                    </a:cubicBezTo>
                    <a:cubicBezTo>
                      <a:pt x="6" y="7"/>
                      <a:pt x="4" y="7"/>
                      <a:pt x="2" y="6"/>
                    </a:cubicBezTo>
                    <a:cubicBezTo>
                      <a:pt x="1" y="6"/>
                      <a:pt x="0" y="5"/>
                      <a:pt x="0" y="5"/>
                    </a:cubicBezTo>
                    <a:cubicBezTo>
                      <a:pt x="1" y="3"/>
                      <a:pt x="2" y="2"/>
                      <a:pt x="3" y="2"/>
                    </a:cubicBezTo>
                    <a:cubicBezTo>
                      <a:pt x="5" y="2"/>
                      <a:pt x="6" y="3"/>
                      <a:pt x="7"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0" name="Freeform 3513"/>
              <p:cNvSpPr>
                <a:spLocks noChangeAspect="1"/>
              </p:cNvSpPr>
              <p:nvPr/>
            </p:nvSpPr>
            <p:spPr bwMode="auto">
              <a:xfrm>
                <a:off x="1735" y="2294"/>
                <a:ext cx="46" cy="31"/>
              </a:xfrm>
              <a:custGeom>
                <a:avLst/>
                <a:gdLst>
                  <a:gd name="T0" fmla="*/ 44 w 39"/>
                  <a:gd name="T1" fmla="*/ 31 h 26"/>
                  <a:gd name="T2" fmla="*/ 45 w 39"/>
                  <a:gd name="T3" fmla="*/ 29 h 26"/>
                  <a:gd name="T4" fmla="*/ 39 w 39"/>
                  <a:gd name="T5" fmla="*/ 23 h 26"/>
                  <a:gd name="T6" fmla="*/ 44 w 39"/>
                  <a:gd name="T7" fmla="*/ 18 h 26"/>
                  <a:gd name="T8" fmla="*/ 42 w 39"/>
                  <a:gd name="T9" fmla="*/ 14 h 26"/>
                  <a:gd name="T10" fmla="*/ 45 w 39"/>
                  <a:gd name="T11" fmla="*/ 11 h 26"/>
                  <a:gd name="T12" fmla="*/ 44 w 39"/>
                  <a:gd name="T13" fmla="*/ 2 h 26"/>
                  <a:gd name="T14" fmla="*/ 37 w 39"/>
                  <a:gd name="T15" fmla="*/ 4 h 26"/>
                  <a:gd name="T16" fmla="*/ 32 w 39"/>
                  <a:gd name="T17" fmla="*/ 1 h 26"/>
                  <a:gd name="T18" fmla="*/ 21 w 39"/>
                  <a:gd name="T19" fmla="*/ 1 h 26"/>
                  <a:gd name="T20" fmla="*/ 18 w 39"/>
                  <a:gd name="T21" fmla="*/ 6 h 26"/>
                  <a:gd name="T22" fmla="*/ 19 w 39"/>
                  <a:gd name="T23" fmla="*/ 8 h 26"/>
                  <a:gd name="T24" fmla="*/ 26 w 39"/>
                  <a:gd name="T25" fmla="*/ 8 h 26"/>
                  <a:gd name="T26" fmla="*/ 27 w 39"/>
                  <a:gd name="T27" fmla="*/ 17 h 26"/>
                  <a:gd name="T28" fmla="*/ 34 w 39"/>
                  <a:gd name="T29" fmla="*/ 23 h 26"/>
                  <a:gd name="T30" fmla="*/ 28 w 39"/>
                  <a:gd name="T31" fmla="*/ 23 h 26"/>
                  <a:gd name="T32" fmla="*/ 11 w 39"/>
                  <a:gd name="T33" fmla="*/ 21 h 26"/>
                  <a:gd name="T34" fmla="*/ 5 w 39"/>
                  <a:gd name="T35" fmla="*/ 20 h 26"/>
                  <a:gd name="T36" fmla="*/ 0 w 39"/>
                  <a:gd name="T37" fmla="*/ 24 h 26"/>
                  <a:gd name="T38" fmla="*/ 5 w 39"/>
                  <a:gd name="T39" fmla="*/ 27 h 26"/>
                  <a:gd name="T40" fmla="*/ 12 w 39"/>
                  <a:gd name="T41" fmla="*/ 30 h 26"/>
                  <a:gd name="T42" fmla="*/ 22 w 39"/>
                  <a:gd name="T43" fmla="*/ 27 h 26"/>
                  <a:gd name="T44" fmla="*/ 29 w 39"/>
                  <a:gd name="T45" fmla="*/ 29 h 26"/>
                  <a:gd name="T46" fmla="*/ 37 w 39"/>
                  <a:gd name="T47" fmla="*/ 27 h 26"/>
                  <a:gd name="T48" fmla="*/ 44 w 39"/>
                  <a:gd name="T49" fmla="*/ 31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9"/>
                  <a:gd name="T76" fmla="*/ 0 h 26"/>
                  <a:gd name="T77" fmla="*/ 39 w 39"/>
                  <a:gd name="T78" fmla="*/ 26 h 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9" h="26">
                    <a:moveTo>
                      <a:pt x="37" y="26"/>
                    </a:moveTo>
                    <a:cubicBezTo>
                      <a:pt x="37" y="26"/>
                      <a:pt x="38" y="25"/>
                      <a:pt x="38" y="24"/>
                    </a:cubicBezTo>
                    <a:cubicBezTo>
                      <a:pt x="37" y="22"/>
                      <a:pt x="34" y="21"/>
                      <a:pt x="33" y="19"/>
                    </a:cubicBezTo>
                    <a:cubicBezTo>
                      <a:pt x="33" y="18"/>
                      <a:pt x="36" y="17"/>
                      <a:pt x="37" y="15"/>
                    </a:cubicBezTo>
                    <a:cubicBezTo>
                      <a:pt x="37" y="14"/>
                      <a:pt x="36" y="13"/>
                      <a:pt x="36" y="12"/>
                    </a:cubicBezTo>
                    <a:cubicBezTo>
                      <a:pt x="37" y="11"/>
                      <a:pt x="38" y="11"/>
                      <a:pt x="38" y="9"/>
                    </a:cubicBezTo>
                    <a:cubicBezTo>
                      <a:pt x="39" y="7"/>
                      <a:pt x="38" y="5"/>
                      <a:pt x="37" y="2"/>
                    </a:cubicBezTo>
                    <a:cubicBezTo>
                      <a:pt x="35" y="3"/>
                      <a:pt x="33" y="4"/>
                      <a:pt x="31" y="3"/>
                    </a:cubicBezTo>
                    <a:cubicBezTo>
                      <a:pt x="30" y="3"/>
                      <a:pt x="29" y="1"/>
                      <a:pt x="27" y="1"/>
                    </a:cubicBezTo>
                    <a:cubicBezTo>
                      <a:pt x="24" y="0"/>
                      <a:pt x="21" y="0"/>
                      <a:pt x="18" y="1"/>
                    </a:cubicBezTo>
                    <a:cubicBezTo>
                      <a:pt x="17" y="2"/>
                      <a:pt x="15" y="4"/>
                      <a:pt x="15" y="5"/>
                    </a:cubicBezTo>
                    <a:cubicBezTo>
                      <a:pt x="14" y="6"/>
                      <a:pt x="16" y="7"/>
                      <a:pt x="16" y="7"/>
                    </a:cubicBezTo>
                    <a:cubicBezTo>
                      <a:pt x="18" y="7"/>
                      <a:pt x="20" y="6"/>
                      <a:pt x="22" y="7"/>
                    </a:cubicBezTo>
                    <a:cubicBezTo>
                      <a:pt x="23" y="9"/>
                      <a:pt x="22" y="12"/>
                      <a:pt x="23" y="14"/>
                    </a:cubicBezTo>
                    <a:cubicBezTo>
                      <a:pt x="25" y="16"/>
                      <a:pt x="29" y="16"/>
                      <a:pt x="29" y="19"/>
                    </a:cubicBezTo>
                    <a:cubicBezTo>
                      <a:pt x="29" y="20"/>
                      <a:pt x="25" y="19"/>
                      <a:pt x="24" y="19"/>
                    </a:cubicBezTo>
                    <a:cubicBezTo>
                      <a:pt x="19" y="19"/>
                      <a:pt x="14" y="19"/>
                      <a:pt x="9" y="18"/>
                    </a:cubicBezTo>
                    <a:cubicBezTo>
                      <a:pt x="7" y="18"/>
                      <a:pt x="6" y="16"/>
                      <a:pt x="4" y="17"/>
                    </a:cubicBezTo>
                    <a:cubicBezTo>
                      <a:pt x="2" y="17"/>
                      <a:pt x="0" y="19"/>
                      <a:pt x="0" y="20"/>
                    </a:cubicBezTo>
                    <a:cubicBezTo>
                      <a:pt x="0" y="22"/>
                      <a:pt x="3" y="23"/>
                      <a:pt x="4" y="23"/>
                    </a:cubicBezTo>
                    <a:cubicBezTo>
                      <a:pt x="6" y="24"/>
                      <a:pt x="8" y="25"/>
                      <a:pt x="10" y="25"/>
                    </a:cubicBezTo>
                    <a:cubicBezTo>
                      <a:pt x="13" y="25"/>
                      <a:pt x="16" y="24"/>
                      <a:pt x="19" y="23"/>
                    </a:cubicBezTo>
                    <a:cubicBezTo>
                      <a:pt x="21" y="23"/>
                      <a:pt x="23" y="24"/>
                      <a:pt x="25" y="24"/>
                    </a:cubicBezTo>
                    <a:cubicBezTo>
                      <a:pt x="27" y="24"/>
                      <a:pt x="29" y="22"/>
                      <a:pt x="31" y="23"/>
                    </a:cubicBezTo>
                    <a:cubicBezTo>
                      <a:pt x="33" y="24"/>
                      <a:pt x="34" y="25"/>
                      <a:pt x="37" y="26"/>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1" name="Freeform 3514"/>
              <p:cNvSpPr>
                <a:spLocks noChangeAspect="1"/>
              </p:cNvSpPr>
              <p:nvPr/>
            </p:nvSpPr>
            <p:spPr bwMode="auto">
              <a:xfrm>
                <a:off x="1675" y="2318"/>
                <a:ext cx="34" cy="15"/>
              </a:xfrm>
              <a:custGeom>
                <a:avLst/>
                <a:gdLst>
                  <a:gd name="T0" fmla="*/ 22 w 29"/>
                  <a:gd name="T1" fmla="*/ 1 h 12"/>
                  <a:gd name="T2" fmla="*/ 33 w 29"/>
                  <a:gd name="T3" fmla="*/ 9 h 12"/>
                  <a:gd name="T4" fmla="*/ 33 w 29"/>
                  <a:gd name="T5" fmla="*/ 13 h 12"/>
                  <a:gd name="T6" fmla="*/ 23 w 29"/>
                  <a:gd name="T7" fmla="*/ 11 h 12"/>
                  <a:gd name="T8" fmla="*/ 19 w 29"/>
                  <a:gd name="T9" fmla="*/ 15 h 12"/>
                  <a:gd name="T10" fmla="*/ 7 w 29"/>
                  <a:gd name="T11" fmla="*/ 9 h 12"/>
                  <a:gd name="T12" fmla="*/ 0 w 29"/>
                  <a:gd name="T13" fmla="*/ 5 h 12"/>
                  <a:gd name="T14" fmla="*/ 5 w 29"/>
                  <a:gd name="T15" fmla="*/ 0 h 12"/>
                  <a:gd name="T16" fmla="*/ 18 w 29"/>
                  <a:gd name="T17" fmla="*/ 1 h 12"/>
                  <a:gd name="T18" fmla="*/ 22 w 29"/>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9"/>
                  <a:gd name="T31" fmla="*/ 0 h 12"/>
                  <a:gd name="T32" fmla="*/ 29 w 29"/>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9" h="12">
                    <a:moveTo>
                      <a:pt x="19" y="1"/>
                    </a:moveTo>
                    <a:cubicBezTo>
                      <a:pt x="22" y="2"/>
                      <a:pt x="25" y="4"/>
                      <a:pt x="28" y="7"/>
                    </a:cubicBezTo>
                    <a:cubicBezTo>
                      <a:pt x="29" y="7"/>
                      <a:pt x="29" y="10"/>
                      <a:pt x="28" y="10"/>
                    </a:cubicBezTo>
                    <a:cubicBezTo>
                      <a:pt x="25" y="11"/>
                      <a:pt x="22" y="8"/>
                      <a:pt x="20" y="9"/>
                    </a:cubicBezTo>
                    <a:cubicBezTo>
                      <a:pt x="18" y="9"/>
                      <a:pt x="18" y="12"/>
                      <a:pt x="16" y="12"/>
                    </a:cubicBezTo>
                    <a:cubicBezTo>
                      <a:pt x="12" y="11"/>
                      <a:pt x="9" y="8"/>
                      <a:pt x="6" y="7"/>
                    </a:cubicBezTo>
                    <a:cubicBezTo>
                      <a:pt x="4" y="6"/>
                      <a:pt x="1" y="6"/>
                      <a:pt x="0" y="4"/>
                    </a:cubicBezTo>
                    <a:cubicBezTo>
                      <a:pt x="0" y="2"/>
                      <a:pt x="3" y="1"/>
                      <a:pt x="4" y="0"/>
                    </a:cubicBezTo>
                    <a:cubicBezTo>
                      <a:pt x="8" y="0"/>
                      <a:pt x="12" y="1"/>
                      <a:pt x="15" y="1"/>
                    </a:cubicBezTo>
                    <a:cubicBezTo>
                      <a:pt x="17" y="1"/>
                      <a:pt x="18" y="0"/>
                      <a:pt x="1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2" name="Freeform 3515"/>
              <p:cNvSpPr>
                <a:spLocks noChangeAspect="1"/>
              </p:cNvSpPr>
              <p:nvPr/>
            </p:nvSpPr>
            <p:spPr bwMode="auto">
              <a:xfrm>
                <a:off x="1583" y="2235"/>
                <a:ext cx="161" cy="63"/>
              </a:xfrm>
              <a:custGeom>
                <a:avLst/>
                <a:gdLst>
                  <a:gd name="T0" fmla="*/ 155 w 134"/>
                  <a:gd name="T1" fmla="*/ 52 h 52"/>
                  <a:gd name="T2" fmla="*/ 160 w 134"/>
                  <a:gd name="T3" fmla="*/ 55 h 52"/>
                  <a:gd name="T4" fmla="*/ 150 w 134"/>
                  <a:gd name="T5" fmla="*/ 58 h 52"/>
                  <a:gd name="T6" fmla="*/ 138 w 134"/>
                  <a:gd name="T7" fmla="*/ 62 h 52"/>
                  <a:gd name="T8" fmla="*/ 120 w 134"/>
                  <a:gd name="T9" fmla="*/ 61 h 52"/>
                  <a:gd name="T10" fmla="*/ 115 w 134"/>
                  <a:gd name="T11" fmla="*/ 63 h 52"/>
                  <a:gd name="T12" fmla="*/ 105 w 134"/>
                  <a:gd name="T13" fmla="*/ 62 h 52"/>
                  <a:gd name="T14" fmla="*/ 106 w 134"/>
                  <a:gd name="T15" fmla="*/ 59 h 52"/>
                  <a:gd name="T16" fmla="*/ 114 w 134"/>
                  <a:gd name="T17" fmla="*/ 52 h 52"/>
                  <a:gd name="T18" fmla="*/ 112 w 134"/>
                  <a:gd name="T19" fmla="*/ 48 h 52"/>
                  <a:gd name="T20" fmla="*/ 101 w 134"/>
                  <a:gd name="T21" fmla="*/ 47 h 52"/>
                  <a:gd name="T22" fmla="*/ 94 w 134"/>
                  <a:gd name="T23" fmla="*/ 41 h 52"/>
                  <a:gd name="T24" fmla="*/ 93 w 134"/>
                  <a:gd name="T25" fmla="*/ 30 h 52"/>
                  <a:gd name="T26" fmla="*/ 83 w 134"/>
                  <a:gd name="T27" fmla="*/ 30 h 52"/>
                  <a:gd name="T28" fmla="*/ 71 w 134"/>
                  <a:gd name="T29" fmla="*/ 27 h 52"/>
                  <a:gd name="T30" fmla="*/ 66 w 134"/>
                  <a:gd name="T31" fmla="*/ 21 h 52"/>
                  <a:gd name="T32" fmla="*/ 58 w 134"/>
                  <a:gd name="T33" fmla="*/ 22 h 52"/>
                  <a:gd name="T34" fmla="*/ 50 w 134"/>
                  <a:gd name="T35" fmla="*/ 19 h 52"/>
                  <a:gd name="T36" fmla="*/ 41 w 134"/>
                  <a:gd name="T37" fmla="*/ 18 h 52"/>
                  <a:gd name="T38" fmla="*/ 43 w 134"/>
                  <a:gd name="T39" fmla="*/ 16 h 52"/>
                  <a:gd name="T40" fmla="*/ 47 w 134"/>
                  <a:gd name="T41" fmla="*/ 13 h 52"/>
                  <a:gd name="T42" fmla="*/ 36 w 134"/>
                  <a:gd name="T43" fmla="*/ 10 h 52"/>
                  <a:gd name="T44" fmla="*/ 24 w 134"/>
                  <a:gd name="T45" fmla="*/ 15 h 52"/>
                  <a:gd name="T46" fmla="*/ 14 w 134"/>
                  <a:gd name="T47" fmla="*/ 21 h 52"/>
                  <a:gd name="T48" fmla="*/ 7 w 134"/>
                  <a:gd name="T49" fmla="*/ 27 h 52"/>
                  <a:gd name="T50" fmla="*/ 0 w 134"/>
                  <a:gd name="T51" fmla="*/ 24 h 52"/>
                  <a:gd name="T52" fmla="*/ 6 w 134"/>
                  <a:gd name="T53" fmla="*/ 21 h 52"/>
                  <a:gd name="T54" fmla="*/ 10 w 134"/>
                  <a:gd name="T55" fmla="*/ 12 h 52"/>
                  <a:gd name="T56" fmla="*/ 24 w 134"/>
                  <a:gd name="T57" fmla="*/ 5 h 52"/>
                  <a:gd name="T58" fmla="*/ 41 w 134"/>
                  <a:gd name="T59" fmla="*/ 0 h 52"/>
                  <a:gd name="T60" fmla="*/ 55 w 134"/>
                  <a:gd name="T61" fmla="*/ 2 h 52"/>
                  <a:gd name="T62" fmla="*/ 65 w 134"/>
                  <a:gd name="T63" fmla="*/ 4 h 52"/>
                  <a:gd name="T64" fmla="*/ 68 w 134"/>
                  <a:gd name="T65" fmla="*/ 6 h 52"/>
                  <a:gd name="T66" fmla="*/ 76 w 134"/>
                  <a:gd name="T67" fmla="*/ 7 h 52"/>
                  <a:gd name="T68" fmla="*/ 82 w 134"/>
                  <a:gd name="T69" fmla="*/ 16 h 52"/>
                  <a:gd name="T70" fmla="*/ 96 w 134"/>
                  <a:gd name="T71" fmla="*/ 17 h 52"/>
                  <a:gd name="T72" fmla="*/ 102 w 134"/>
                  <a:gd name="T73" fmla="*/ 25 h 52"/>
                  <a:gd name="T74" fmla="*/ 105 w 134"/>
                  <a:gd name="T75" fmla="*/ 24 h 52"/>
                  <a:gd name="T76" fmla="*/ 99 w 134"/>
                  <a:gd name="T77" fmla="*/ 17 h 52"/>
                  <a:gd name="T78" fmla="*/ 101 w 134"/>
                  <a:gd name="T79" fmla="*/ 16 h 52"/>
                  <a:gd name="T80" fmla="*/ 109 w 134"/>
                  <a:gd name="T81" fmla="*/ 24 h 52"/>
                  <a:gd name="T82" fmla="*/ 109 w 134"/>
                  <a:gd name="T83" fmla="*/ 28 h 52"/>
                  <a:gd name="T84" fmla="*/ 117 w 134"/>
                  <a:gd name="T85" fmla="*/ 29 h 52"/>
                  <a:gd name="T86" fmla="*/ 127 w 134"/>
                  <a:gd name="T87" fmla="*/ 35 h 52"/>
                  <a:gd name="T88" fmla="*/ 131 w 134"/>
                  <a:gd name="T89" fmla="*/ 40 h 52"/>
                  <a:gd name="T90" fmla="*/ 139 w 134"/>
                  <a:gd name="T91" fmla="*/ 41 h 52"/>
                  <a:gd name="T92" fmla="*/ 135 w 134"/>
                  <a:gd name="T93" fmla="*/ 47 h 52"/>
                  <a:gd name="T94" fmla="*/ 145 w 134"/>
                  <a:gd name="T95" fmla="*/ 46 h 52"/>
                  <a:gd name="T96" fmla="*/ 154 w 134"/>
                  <a:gd name="T97" fmla="*/ 48 h 52"/>
                  <a:gd name="T98" fmla="*/ 155 w 134"/>
                  <a:gd name="T99" fmla="*/ 52 h 5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34"/>
                  <a:gd name="T151" fmla="*/ 0 h 52"/>
                  <a:gd name="T152" fmla="*/ 134 w 134"/>
                  <a:gd name="T153" fmla="*/ 52 h 5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34" h="52">
                    <a:moveTo>
                      <a:pt x="129" y="43"/>
                    </a:moveTo>
                    <a:cubicBezTo>
                      <a:pt x="130" y="44"/>
                      <a:pt x="134" y="44"/>
                      <a:pt x="133" y="45"/>
                    </a:cubicBezTo>
                    <a:cubicBezTo>
                      <a:pt x="131" y="47"/>
                      <a:pt x="127" y="47"/>
                      <a:pt x="125" y="48"/>
                    </a:cubicBezTo>
                    <a:cubicBezTo>
                      <a:pt x="122" y="49"/>
                      <a:pt x="119" y="51"/>
                      <a:pt x="115" y="51"/>
                    </a:cubicBezTo>
                    <a:cubicBezTo>
                      <a:pt x="110" y="51"/>
                      <a:pt x="105" y="50"/>
                      <a:pt x="100" y="50"/>
                    </a:cubicBezTo>
                    <a:cubicBezTo>
                      <a:pt x="99" y="50"/>
                      <a:pt x="97" y="52"/>
                      <a:pt x="96" y="52"/>
                    </a:cubicBezTo>
                    <a:cubicBezTo>
                      <a:pt x="93" y="52"/>
                      <a:pt x="90" y="52"/>
                      <a:pt x="87" y="51"/>
                    </a:cubicBezTo>
                    <a:cubicBezTo>
                      <a:pt x="87" y="51"/>
                      <a:pt x="88" y="50"/>
                      <a:pt x="88" y="49"/>
                    </a:cubicBezTo>
                    <a:cubicBezTo>
                      <a:pt x="90" y="47"/>
                      <a:pt x="94" y="46"/>
                      <a:pt x="95" y="43"/>
                    </a:cubicBezTo>
                    <a:cubicBezTo>
                      <a:pt x="95" y="42"/>
                      <a:pt x="94" y="41"/>
                      <a:pt x="93" y="40"/>
                    </a:cubicBezTo>
                    <a:cubicBezTo>
                      <a:pt x="90" y="39"/>
                      <a:pt x="87" y="40"/>
                      <a:pt x="84" y="39"/>
                    </a:cubicBezTo>
                    <a:cubicBezTo>
                      <a:pt x="82" y="38"/>
                      <a:pt x="79" y="36"/>
                      <a:pt x="78" y="34"/>
                    </a:cubicBezTo>
                    <a:cubicBezTo>
                      <a:pt x="77" y="31"/>
                      <a:pt x="79" y="28"/>
                      <a:pt x="77" y="25"/>
                    </a:cubicBezTo>
                    <a:cubicBezTo>
                      <a:pt x="76" y="23"/>
                      <a:pt x="72" y="25"/>
                      <a:pt x="69" y="25"/>
                    </a:cubicBezTo>
                    <a:cubicBezTo>
                      <a:pt x="66" y="24"/>
                      <a:pt x="62" y="24"/>
                      <a:pt x="59" y="22"/>
                    </a:cubicBezTo>
                    <a:cubicBezTo>
                      <a:pt x="57" y="21"/>
                      <a:pt x="57" y="18"/>
                      <a:pt x="55" y="17"/>
                    </a:cubicBezTo>
                    <a:cubicBezTo>
                      <a:pt x="53" y="17"/>
                      <a:pt x="50" y="18"/>
                      <a:pt x="48" y="18"/>
                    </a:cubicBezTo>
                    <a:cubicBezTo>
                      <a:pt x="46" y="18"/>
                      <a:pt x="44" y="16"/>
                      <a:pt x="42" y="16"/>
                    </a:cubicBezTo>
                    <a:cubicBezTo>
                      <a:pt x="40" y="15"/>
                      <a:pt x="36" y="16"/>
                      <a:pt x="34" y="15"/>
                    </a:cubicBezTo>
                    <a:cubicBezTo>
                      <a:pt x="33" y="15"/>
                      <a:pt x="35" y="14"/>
                      <a:pt x="36" y="13"/>
                    </a:cubicBezTo>
                    <a:cubicBezTo>
                      <a:pt x="37" y="12"/>
                      <a:pt x="40" y="12"/>
                      <a:pt x="39" y="11"/>
                    </a:cubicBezTo>
                    <a:cubicBezTo>
                      <a:pt x="37" y="9"/>
                      <a:pt x="33" y="8"/>
                      <a:pt x="30" y="8"/>
                    </a:cubicBezTo>
                    <a:cubicBezTo>
                      <a:pt x="27" y="9"/>
                      <a:pt x="24" y="11"/>
                      <a:pt x="20" y="12"/>
                    </a:cubicBezTo>
                    <a:cubicBezTo>
                      <a:pt x="17" y="14"/>
                      <a:pt x="14" y="15"/>
                      <a:pt x="12" y="17"/>
                    </a:cubicBezTo>
                    <a:cubicBezTo>
                      <a:pt x="9" y="18"/>
                      <a:pt x="8" y="22"/>
                      <a:pt x="6" y="22"/>
                    </a:cubicBezTo>
                    <a:cubicBezTo>
                      <a:pt x="4" y="23"/>
                      <a:pt x="1" y="22"/>
                      <a:pt x="0" y="20"/>
                    </a:cubicBezTo>
                    <a:cubicBezTo>
                      <a:pt x="0" y="19"/>
                      <a:pt x="4" y="19"/>
                      <a:pt x="5" y="17"/>
                    </a:cubicBezTo>
                    <a:cubicBezTo>
                      <a:pt x="6" y="15"/>
                      <a:pt x="6" y="11"/>
                      <a:pt x="8" y="10"/>
                    </a:cubicBezTo>
                    <a:cubicBezTo>
                      <a:pt x="12" y="7"/>
                      <a:pt x="16" y="6"/>
                      <a:pt x="20" y="4"/>
                    </a:cubicBezTo>
                    <a:cubicBezTo>
                      <a:pt x="24" y="3"/>
                      <a:pt x="29" y="1"/>
                      <a:pt x="34" y="0"/>
                    </a:cubicBezTo>
                    <a:cubicBezTo>
                      <a:pt x="38" y="0"/>
                      <a:pt x="42" y="1"/>
                      <a:pt x="46" y="2"/>
                    </a:cubicBezTo>
                    <a:cubicBezTo>
                      <a:pt x="48" y="2"/>
                      <a:pt x="51" y="2"/>
                      <a:pt x="54" y="3"/>
                    </a:cubicBezTo>
                    <a:cubicBezTo>
                      <a:pt x="55" y="3"/>
                      <a:pt x="56" y="4"/>
                      <a:pt x="57" y="5"/>
                    </a:cubicBezTo>
                    <a:cubicBezTo>
                      <a:pt x="59" y="5"/>
                      <a:pt x="61" y="4"/>
                      <a:pt x="63" y="6"/>
                    </a:cubicBezTo>
                    <a:cubicBezTo>
                      <a:pt x="66" y="7"/>
                      <a:pt x="65" y="12"/>
                      <a:pt x="68" y="13"/>
                    </a:cubicBezTo>
                    <a:cubicBezTo>
                      <a:pt x="72" y="15"/>
                      <a:pt x="76" y="13"/>
                      <a:pt x="80" y="14"/>
                    </a:cubicBezTo>
                    <a:cubicBezTo>
                      <a:pt x="82" y="15"/>
                      <a:pt x="83" y="19"/>
                      <a:pt x="85" y="21"/>
                    </a:cubicBezTo>
                    <a:cubicBezTo>
                      <a:pt x="86" y="21"/>
                      <a:pt x="88" y="20"/>
                      <a:pt x="87" y="20"/>
                    </a:cubicBezTo>
                    <a:cubicBezTo>
                      <a:pt x="86" y="17"/>
                      <a:pt x="83" y="16"/>
                      <a:pt x="82" y="14"/>
                    </a:cubicBezTo>
                    <a:cubicBezTo>
                      <a:pt x="82" y="13"/>
                      <a:pt x="83" y="12"/>
                      <a:pt x="84" y="13"/>
                    </a:cubicBezTo>
                    <a:cubicBezTo>
                      <a:pt x="86" y="15"/>
                      <a:pt x="89" y="17"/>
                      <a:pt x="91" y="20"/>
                    </a:cubicBezTo>
                    <a:cubicBezTo>
                      <a:pt x="92" y="21"/>
                      <a:pt x="90" y="22"/>
                      <a:pt x="91" y="23"/>
                    </a:cubicBezTo>
                    <a:cubicBezTo>
                      <a:pt x="92" y="24"/>
                      <a:pt x="95" y="23"/>
                      <a:pt x="97" y="24"/>
                    </a:cubicBezTo>
                    <a:cubicBezTo>
                      <a:pt x="100" y="25"/>
                      <a:pt x="103" y="27"/>
                      <a:pt x="106" y="29"/>
                    </a:cubicBezTo>
                    <a:cubicBezTo>
                      <a:pt x="107" y="30"/>
                      <a:pt x="108" y="32"/>
                      <a:pt x="109" y="33"/>
                    </a:cubicBezTo>
                    <a:cubicBezTo>
                      <a:pt x="111" y="34"/>
                      <a:pt x="115" y="32"/>
                      <a:pt x="116" y="34"/>
                    </a:cubicBezTo>
                    <a:cubicBezTo>
                      <a:pt x="117" y="36"/>
                      <a:pt x="110" y="38"/>
                      <a:pt x="112" y="39"/>
                    </a:cubicBezTo>
                    <a:cubicBezTo>
                      <a:pt x="115" y="41"/>
                      <a:pt x="118" y="38"/>
                      <a:pt x="121" y="38"/>
                    </a:cubicBezTo>
                    <a:cubicBezTo>
                      <a:pt x="124" y="38"/>
                      <a:pt x="126" y="39"/>
                      <a:pt x="128" y="40"/>
                    </a:cubicBezTo>
                    <a:cubicBezTo>
                      <a:pt x="128" y="41"/>
                      <a:pt x="128" y="43"/>
                      <a:pt x="129" y="43"/>
                    </a:cubicBezTo>
                    <a:close/>
                  </a:path>
                </a:pathLst>
              </a:custGeom>
              <a:solidFill>
                <a:schemeClr val="accent2">
                  <a:lumMod val="75000"/>
                </a:schemeClr>
              </a:solid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dirty="0"/>
              </a:p>
            </p:txBody>
          </p:sp>
          <p:sp>
            <p:nvSpPr>
              <p:cNvPr id="1013" name="Freeform 3516"/>
              <p:cNvSpPr>
                <a:spLocks noChangeAspect="1"/>
              </p:cNvSpPr>
              <p:nvPr/>
            </p:nvSpPr>
            <p:spPr bwMode="auto">
              <a:xfrm>
                <a:off x="1607" y="2261"/>
                <a:ext cx="11" cy="9"/>
              </a:xfrm>
              <a:custGeom>
                <a:avLst/>
                <a:gdLst>
                  <a:gd name="T0" fmla="*/ 6 w 9"/>
                  <a:gd name="T1" fmla="*/ 0 h 8"/>
                  <a:gd name="T2" fmla="*/ 10 w 9"/>
                  <a:gd name="T3" fmla="*/ 7 h 8"/>
                  <a:gd name="T4" fmla="*/ 1 w 9"/>
                  <a:gd name="T5" fmla="*/ 8 h 8"/>
                  <a:gd name="T6" fmla="*/ 2 w 9"/>
                  <a:gd name="T7" fmla="*/ 5 h 8"/>
                  <a:gd name="T8" fmla="*/ 1 w 9"/>
                  <a:gd name="T9" fmla="*/ 1 h 8"/>
                  <a:gd name="T10" fmla="*/ 6 w 9"/>
                  <a:gd name="T11" fmla="*/ 0 h 8"/>
                  <a:gd name="T12" fmla="*/ 0 60000 65536"/>
                  <a:gd name="T13" fmla="*/ 0 60000 65536"/>
                  <a:gd name="T14" fmla="*/ 0 60000 65536"/>
                  <a:gd name="T15" fmla="*/ 0 60000 65536"/>
                  <a:gd name="T16" fmla="*/ 0 60000 65536"/>
                  <a:gd name="T17" fmla="*/ 0 60000 65536"/>
                  <a:gd name="T18" fmla="*/ 0 w 9"/>
                  <a:gd name="T19" fmla="*/ 0 h 8"/>
                  <a:gd name="T20" fmla="*/ 9 w 9"/>
                  <a:gd name="T21" fmla="*/ 8 h 8"/>
                </a:gdLst>
                <a:ahLst/>
                <a:cxnLst>
                  <a:cxn ang="T12">
                    <a:pos x="T0" y="T1"/>
                  </a:cxn>
                  <a:cxn ang="T13">
                    <a:pos x="T2" y="T3"/>
                  </a:cxn>
                  <a:cxn ang="T14">
                    <a:pos x="T4" y="T5"/>
                  </a:cxn>
                  <a:cxn ang="T15">
                    <a:pos x="T6" y="T7"/>
                  </a:cxn>
                  <a:cxn ang="T16">
                    <a:pos x="T8" y="T9"/>
                  </a:cxn>
                  <a:cxn ang="T17">
                    <a:pos x="T10" y="T11"/>
                  </a:cxn>
                </a:cxnLst>
                <a:rect l="T18" t="T19" r="T20" b="T21"/>
                <a:pathLst>
                  <a:path w="9" h="8">
                    <a:moveTo>
                      <a:pt x="5" y="0"/>
                    </a:moveTo>
                    <a:cubicBezTo>
                      <a:pt x="6" y="2"/>
                      <a:pt x="9" y="4"/>
                      <a:pt x="8" y="6"/>
                    </a:cubicBezTo>
                    <a:cubicBezTo>
                      <a:pt x="7" y="8"/>
                      <a:pt x="3" y="8"/>
                      <a:pt x="1" y="7"/>
                    </a:cubicBezTo>
                    <a:cubicBezTo>
                      <a:pt x="0" y="7"/>
                      <a:pt x="2" y="5"/>
                      <a:pt x="2" y="4"/>
                    </a:cubicBezTo>
                    <a:cubicBezTo>
                      <a:pt x="2" y="3"/>
                      <a:pt x="1" y="2"/>
                      <a:pt x="1" y="1"/>
                    </a:cubicBezTo>
                    <a:cubicBezTo>
                      <a:pt x="2" y="0"/>
                      <a:pt x="4"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4" name="Freeform 3517"/>
              <p:cNvSpPr>
                <a:spLocks noChangeAspect="1"/>
              </p:cNvSpPr>
              <p:nvPr/>
            </p:nvSpPr>
            <p:spPr bwMode="auto">
              <a:xfrm>
                <a:off x="1684" y="2202"/>
                <a:ext cx="9" cy="14"/>
              </a:xfrm>
              <a:custGeom>
                <a:avLst/>
                <a:gdLst>
                  <a:gd name="T0" fmla="*/ 6 w 7"/>
                  <a:gd name="T1" fmla="*/ 1 h 12"/>
                  <a:gd name="T2" fmla="*/ 4 w 7"/>
                  <a:gd name="T3" fmla="*/ 1 h 12"/>
                  <a:gd name="T4" fmla="*/ 0 w 7"/>
                  <a:gd name="T5" fmla="*/ 9 h 12"/>
                  <a:gd name="T6" fmla="*/ 4 w 7"/>
                  <a:gd name="T7" fmla="*/ 13 h 12"/>
                  <a:gd name="T8" fmla="*/ 9 w 7"/>
                  <a:gd name="T9" fmla="*/ 11 h 12"/>
                  <a:gd name="T10" fmla="*/ 6 w 7"/>
                  <a:gd name="T11" fmla="*/ 1 h 12"/>
                  <a:gd name="T12" fmla="*/ 0 60000 65536"/>
                  <a:gd name="T13" fmla="*/ 0 60000 65536"/>
                  <a:gd name="T14" fmla="*/ 0 60000 65536"/>
                  <a:gd name="T15" fmla="*/ 0 60000 65536"/>
                  <a:gd name="T16" fmla="*/ 0 60000 65536"/>
                  <a:gd name="T17" fmla="*/ 0 60000 65536"/>
                  <a:gd name="T18" fmla="*/ 0 w 7"/>
                  <a:gd name="T19" fmla="*/ 0 h 12"/>
                  <a:gd name="T20" fmla="*/ 7 w 7"/>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7" h="12">
                    <a:moveTo>
                      <a:pt x="5" y="1"/>
                    </a:moveTo>
                    <a:cubicBezTo>
                      <a:pt x="5" y="0"/>
                      <a:pt x="3" y="0"/>
                      <a:pt x="3" y="1"/>
                    </a:cubicBezTo>
                    <a:cubicBezTo>
                      <a:pt x="1" y="3"/>
                      <a:pt x="0" y="5"/>
                      <a:pt x="0" y="8"/>
                    </a:cubicBezTo>
                    <a:cubicBezTo>
                      <a:pt x="0" y="9"/>
                      <a:pt x="1" y="11"/>
                      <a:pt x="3" y="11"/>
                    </a:cubicBezTo>
                    <a:cubicBezTo>
                      <a:pt x="5" y="12"/>
                      <a:pt x="6" y="10"/>
                      <a:pt x="7" y="9"/>
                    </a:cubicBezTo>
                    <a:cubicBezTo>
                      <a:pt x="7" y="6"/>
                      <a:pt x="7" y="3"/>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5" name="Freeform 3518"/>
              <p:cNvSpPr>
                <a:spLocks noChangeAspect="1"/>
              </p:cNvSpPr>
              <p:nvPr/>
            </p:nvSpPr>
            <p:spPr bwMode="auto">
              <a:xfrm>
                <a:off x="1675" y="2172"/>
                <a:ext cx="20" cy="5"/>
              </a:xfrm>
              <a:custGeom>
                <a:avLst/>
                <a:gdLst>
                  <a:gd name="T0" fmla="*/ 18 w 17"/>
                  <a:gd name="T1" fmla="*/ 0 h 4"/>
                  <a:gd name="T2" fmla="*/ 19 w 17"/>
                  <a:gd name="T3" fmla="*/ 3 h 4"/>
                  <a:gd name="T4" fmla="*/ 13 w 17"/>
                  <a:gd name="T5" fmla="*/ 3 h 4"/>
                  <a:gd name="T6" fmla="*/ 5 w 17"/>
                  <a:gd name="T7" fmla="*/ 5 h 4"/>
                  <a:gd name="T8" fmla="*/ 1 w 17"/>
                  <a:gd name="T9" fmla="*/ 1 h 4"/>
                  <a:gd name="T10" fmla="*/ 7 w 17"/>
                  <a:gd name="T11" fmla="*/ 1 h 4"/>
                  <a:gd name="T12" fmla="*/ 14 w 17"/>
                  <a:gd name="T13" fmla="*/ 0 h 4"/>
                  <a:gd name="T14" fmla="*/ 18 w 17"/>
                  <a:gd name="T15" fmla="*/ 0 h 4"/>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4"/>
                  <a:gd name="T26" fmla="*/ 17 w 17"/>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4">
                    <a:moveTo>
                      <a:pt x="15" y="0"/>
                    </a:moveTo>
                    <a:cubicBezTo>
                      <a:pt x="16" y="1"/>
                      <a:pt x="17" y="2"/>
                      <a:pt x="16" y="2"/>
                    </a:cubicBezTo>
                    <a:cubicBezTo>
                      <a:pt x="15" y="3"/>
                      <a:pt x="13" y="2"/>
                      <a:pt x="11" y="2"/>
                    </a:cubicBezTo>
                    <a:cubicBezTo>
                      <a:pt x="9" y="2"/>
                      <a:pt x="7" y="4"/>
                      <a:pt x="4" y="4"/>
                    </a:cubicBezTo>
                    <a:cubicBezTo>
                      <a:pt x="3" y="4"/>
                      <a:pt x="0" y="2"/>
                      <a:pt x="1" y="1"/>
                    </a:cubicBezTo>
                    <a:cubicBezTo>
                      <a:pt x="2" y="0"/>
                      <a:pt x="4" y="1"/>
                      <a:pt x="6" y="1"/>
                    </a:cubicBezTo>
                    <a:cubicBezTo>
                      <a:pt x="8" y="1"/>
                      <a:pt x="10" y="0"/>
                      <a:pt x="12" y="0"/>
                    </a:cubicBezTo>
                    <a:cubicBezTo>
                      <a:pt x="13" y="0"/>
                      <a:pt x="14" y="0"/>
                      <a:pt x="1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6" name="Freeform 3519"/>
              <p:cNvSpPr>
                <a:spLocks noChangeAspect="1"/>
              </p:cNvSpPr>
              <p:nvPr/>
            </p:nvSpPr>
            <p:spPr bwMode="auto">
              <a:xfrm>
                <a:off x="1697" y="2168"/>
                <a:ext cx="9" cy="23"/>
              </a:xfrm>
              <a:custGeom>
                <a:avLst/>
                <a:gdLst>
                  <a:gd name="T0" fmla="*/ 1 w 7"/>
                  <a:gd name="T1" fmla="*/ 1 h 19"/>
                  <a:gd name="T2" fmla="*/ 3 w 7"/>
                  <a:gd name="T3" fmla="*/ 6 h 19"/>
                  <a:gd name="T4" fmla="*/ 6 w 7"/>
                  <a:gd name="T5" fmla="*/ 7 h 19"/>
                  <a:gd name="T6" fmla="*/ 4 w 7"/>
                  <a:gd name="T7" fmla="*/ 16 h 19"/>
                  <a:gd name="T8" fmla="*/ 1 w 7"/>
                  <a:gd name="T9" fmla="*/ 19 h 19"/>
                  <a:gd name="T10" fmla="*/ 4 w 7"/>
                  <a:gd name="T11" fmla="*/ 22 h 19"/>
                  <a:gd name="T12" fmla="*/ 5 w 7"/>
                  <a:gd name="T13" fmla="*/ 18 h 19"/>
                  <a:gd name="T14" fmla="*/ 9 w 7"/>
                  <a:gd name="T15" fmla="*/ 8 h 19"/>
                  <a:gd name="T16" fmla="*/ 9 w 7"/>
                  <a:gd name="T17" fmla="*/ 6 h 19"/>
                  <a:gd name="T18" fmla="*/ 5 w 7"/>
                  <a:gd name="T19" fmla="*/ 4 h 19"/>
                  <a:gd name="T20" fmla="*/ 1 w 7"/>
                  <a:gd name="T21" fmla="*/ 1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19"/>
                  <a:gd name="T35" fmla="*/ 7 w 7"/>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19">
                    <a:moveTo>
                      <a:pt x="1" y="1"/>
                    </a:moveTo>
                    <a:cubicBezTo>
                      <a:pt x="0" y="2"/>
                      <a:pt x="1" y="4"/>
                      <a:pt x="2" y="5"/>
                    </a:cubicBezTo>
                    <a:cubicBezTo>
                      <a:pt x="3" y="6"/>
                      <a:pt x="5" y="5"/>
                      <a:pt x="5" y="6"/>
                    </a:cubicBezTo>
                    <a:cubicBezTo>
                      <a:pt x="6" y="9"/>
                      <a:pt x="4" y="11"/>
                      <a:pt x="3" y="13"/>
                    </a:cubicBezTo>
                    <a:cubicBezTo>
                      <a:pt x="3" y="14"/>
                      <a:pt x="1" y="15"/>
                      <a:pt x="1" y="16"/>
                    </a:cubicBezTo>
                    <a:cubicBezTo>
                      <a:pt x="1" y="17"/>
                      <a:pt x="2" y="19"/>
                      <a:pt x="3" y="18"/>
                    </a:cubicBezTo>
                    <a:cubicBezTo>
                      <a:pt x="4" y="18"/>
                      <a:pt x="4" y="16"/>
                      <a:pt x="4" y="15"/>
                    </a:cubicBezTo>
                    <a:cubicBezTo>
                      <a:pt x="5" y="12"/>
                      <a:pt x="6" y="10"/>
                      <a:pt x="7" y="7"/>
                    </a:cubicBezTo>
                    <a:cubicBezTo>
                      <a:pt x="7" y="6"/>
                      <a:pt x="7" y="6"/>
                      <a:pt x="7" y="5"/>
                    </a:cubicBezTo>
                    <a:cubicBezTo>
                      <a:pt x="6" y="4"/>
                      <a:pt x="5" y="4"/>
                      <a:pt x="4" y="3"/>
                    </a:cubicBezTo>
                    <a:cubicBezTo>
                      <a:pt x="3" y="2"/>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7" name="Freeform 3520"/>
              <p:cNvSpPr>
                <a:spLocks noChangeAspect="1"/>
              </p:cNvSpPr>
              <p:nvPr/>
            </p:nvSpPr>
            <p:spPr bwMode="auto">
              <a:xfrm>
                <a:off x="1708" y="2197"/>
                <a:ext cx="9" cy="14"/>
              </a:xfrm>
              <a:custGeom>
                <a:avLst/>
                <a:gdLst>
                  <a:gd name="T0" fmla="*/ 0 w 7"/>
                  <a:gd name="T1" fmla="*/ 1 h 12"/>
                  <a:gd name="T2" fmla="*/ 6 w 7"/>
                  <a:gd name="T3" fmla="*/ 6 h 12"/>
                  <a:gd name="T4" fmla="*/ 8 w 7"/>
                  <a:gd name="T5" fmla="*/ 13 h 12"/>
                  <a:gd name="T6" fmla="*/ 9 w 7"/>
                  <a:gd name="T7" fmla="*/ 12 h 12"/>
                  <a:gd name="T8" fmla="*/ 8 w 7"/>
                  <a:gd name="T9" fmla="*/ 5 h 12"/>
                  <a:gd name="T10" fmla="*/ 4 w 7"/>
                  <a:gd name="T11" fmla="*/ 0 h 12"/>
                  <a:gd name="T12" fmla="*/ 0 w 7"/>
                  <a:gd name="T13" fmla="*/ 1 h 12"/>
                  <a:gd name="T14" fmla="*/ 0 60000 65536"/>
                  <a:gd name="T15" fmla="*/ 0 60000 65536"/>
                  <a:gd name="T16" fmla="*/ 0 60000 65536"/>
                  <a:gd name="T17" fmla="*/ 0 60000 65536"/>
                  <a:gd name="T18" fmla="*/ 0 60000 65536"/>
                  <a:gd name="T19" fmla="*/ 0 60000 65536"/>
                  <a:gd name="T20" fmla="*/ 0 60000 65536"/>
                  <a:gd name="T21" fmla="*/ 0 w 7"/>
                  <a:gd name="T22" fmla="*/ 0 h 12"/>
                  <a:gd name="T23" fmla="*/ 7 w 7"/>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2">
                    <a:moveTo>
                      <a:pt x="0" y="1"/>
                    </a:moveTo>
                    <a:cubicBezTo>
                      <a:pt x="1" y="3"/>
                      <a:pt x="4" y="3"/>
                      <a:pt x="5" y="5"/>
                    </a:cubicBezTo>
                    <a:cubicBezTo>
                      <a:pt x="6" y="7"/>
                      <a:pt x="5" y="9"/>
                      <a:pt x="6" y="11"/>
                    </a:cubicBezTo>
                    <a:cubicBezTo>
                      <a:pt x="6" y="12"/>
                      <a:pt x="7" y="11"/>
                      <a:pt x="7" y="10"/>
                    </a:cubicBezTo>
                    <a:cubicBezTo>
                      <a:pt x="7" y="8"/>
                      <a:pt x="7" y="6"/>
                      <a:pt x="6" y="4"/>
                    </a:cubicBezTo>
                    <a:cubicBezTo>
                      <a:pt x="6" y="2"/>
                      <a:pt x="4" y="1"/>
                      <a:pt x="3" y="0"/>
                    </a:cubicBezTo>
                    <a:cubicBezTo>
                      <a:pt x="2" y="0"/>
                      <a:pt x="0" y="0"/>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8" name="Freeform 3521"/>
              <p:cNvSpPr>
                <a:spLocks noChangeAspect="1"/>
              </p:cNvSpPr>
              <p:nvPr/>
            </p:nvSpPr>
            <p:spPr bwMode="auto">
              <a:xfrm>
                <a:off x="1735" y="1836"/>
                <a:ext cx="8" cy="6"/>
              </a:xfrm>
              <a:custGeom>
                <a:avLst/>
                <a:gdLst>
                  <a:gd name="T0" fmla="*/ 7 w 7"/>
                  <a:gd name="T1" fmla="*/ 1 h 5"/>
                  <a:gd name="T2" fmla="*/ 7 w 7"/>
                  <a:gd name="T3" fmla="*/ 4 h 5"/>
                  <a:gd name="T4" fmla="*/ 3 w 7"/>
                  <a:gd name="T5" fmla="*/ 5 h 5"/>
                  <a:gd name="T6" fmla="*/ 0 w 7"/>
                  <a:gd name="T7" fmla="*/ 2 h 5"/>
                  <a:gd name="T8" fmla="*/ 2 w 7"/>
                  <a:gd name="T9" fmla="*/ 0 h 5"/>
                  <a:gd name="T10" fmla="*/ 7 w 7"/>
                  <a:gd name="T11" fmla="*/ 1 h 5"/>
                  <a:gd name="T12" fmla="*/ 0 60000 65536"/>
                  <a:gd name="T13" fmla="*/ 0 60000 65536"/>
                  <a:gd name="T14" fmla="*/ 0 60000 65536"/>
                  <a:gd name="T15" fmla="*/ 0 60000 65536"/>
                  <a:gd name="T16" fmla="*/ 0 60000 65536"/>
                  <a:gd name="T17" fmla="*/ 0 60000 65536"/>
                  <a:gd name="T18" fmla="*/ 0 w 7"/>
                  <a:gd name="T19" fmla="*/ 0 h 5"/>
                  <a:gd name="T20" fmla="*/ 7 w 7"/>
                  <a:gd name="T21" fmla="*/ 5 h 5"/>
                </a:gdLst>
                <a:ahLst/>
                <a:cxnLst>
                  <a:cxn ang="T12">
                    <a:pos x="T0" y="T1"/>
                  </a:cxn>
                  <a:cxn ang="T13">
                    <a:pos x="T2" y="T3"/>
                  </a:cxn>
                  <a:cxn ang="T14">
                    <a:pos x="T4" y="T5"/>
                  </a:cxn>
                  <a:cxn ang="T15">
                    <a:pos x="T6" y="T7"/>
                  </a:cxn>
                  <a:cxn ang="T16">
                    <a:pos x="T8" y="T9"/>
                  </a:cxn>
                  <a:cxn ang="T17">
                    <a:pos x="T10" y="T11"/>
                  </a:cxn>
                </a:cxnLst>
                <a:rect l="T18" t="T19" r="T20" b="T21"/>
                <a:pathLst>
                  <a:path w="7" h="5">
                    <a:moveTo>
                      <a:pt x="6" y="1"/>
                    </a:moveTo>
                    <a:cubicBezTo>
                      <a:pt x="7" y="1"/>
                      <a:pt x="7" y="3"/>
                      <a:pt x="6" y="3"/>
                    </a:cubicBezTo>
                    <a:cubicBezTo>
                      <a:pt x="5" y="4"/>
                      <a:pt x="4" y="5"/>
                      <a:pt x="3" y="4"/>
                    </a:cubicBezTo>
                    <a:cubicBezTo>
                      <a:pt x="2" y="4"/>
                      <a:pt x="0" y="3"/>
                      <a:pt x="0" y="2"/>
                    </a:cubicBezTo>
                    <a:cubicBezTo>
                      <a:pt x="0" y="1"/>
                      <a:pt x="1" y="0"/>
                      <a:pt x="2" y="0"/>
                    </a:cubicBezTo>
                    <a:cubicBezTo>
                      <a:pt x="3" y="0"/>
                      <a:pt x="5"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19" name="Freeform 3522"/>
              <p:cNvSpPr>
                <a:spLocks noChangeAspect="1"/>
              </p:cNvSpPr>
              <p:nvPr/>
            </p:nvSpPr>
            <p:spPr bwMode="auto">
              <a:xfrm>
                <a:off x="1655" y="1798"/>
                <a:ext cx="23" cy="8"/>
              </a:xfrm>
              <a:custGeom>
                <a:avLst/>
                <a:gdLst>
                  <a:gd name="T0" fmla="*/ 23 w 19"/>
                  <a:gd name="T1" fmla="*/ 4 h 6"/>
                  <a:gd name="T2" fmla="*/ 18 w 19"/>
                  <a:gd name="T3" fmla="*/ 8 h 6"/>
                  <a:gd name="T4" fmla="*/ 13 w 19"/>
                  <a:gd name="T5" fmla="*/ 7 h 6"/>
                  <a:gd name="T6" fmla="*/ 5 w 19"/>
                  <a:gd name="T7" fmla="*/ 4 h 6"/>
                  <a:gd name="T8" fmla="*/ 0 w 19"/>
                  <a:gd name="T9" fmla="*/ 1 h 6"/>
                  <a:gd name="T10" fmla="*/ 5 w 19"/>
                  <a:gd name="T11" fmla="*/ 1 h 6"/>
                  <a:gd name="T12" fmla="*/ 8 w 19"/>
                  <a:gd name="T13" fmla="*/ 3 h 6"/>
                  <a:gd name="T14" fmla="*/ 11 w 19"/>
                  <a:gd name="T15" fmla="*/ 1 h 6"/>
                  <a:gd name="T16" fmla="*/ 18 w 19"/>
                  <a:gd name="T17" fmla="*/ 3 h 6"/>
                  <a:gd name="T18" fmla="*/ 23 w 19"/>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6"/>
                  <a:gd name="T32" fmla="*/ 19 w 19"/>
                  <a:gd name="T33" fmla="*/ 6 h 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6">
                    <a:moveTo>
                      <a:pt x="19" y="3"/>
                    </a:moveTo>
                    <a:cubicBezTo>
                      <a:pt x="19" y="5"/>
                      <a:pt x="17" y="6"/>
                      <a:pt x="15" y="6"/>
                    </a:cubicBezTo>
                    <a:cubicBezTo>
                      <a:pt x="14" y="6"/>
                      <a:pt x="12" y="5"/>
                      <a:pt x="11" y="5"/>
                    </a:cubicBezTo>
                    <a:cubicBezTo>
                      <a:pt x="8" y="4"/>
                      <a:pt x="6" y="4"/>
                      <a:pt x="4" y="3"/>
                    </a:cubicBezTo>
                    <a:cubicBezTo>
                      <a:pt x="3" y="3"/>
                      <a:pt x="0" y="2"/>
                      <a:pt x="0" y="1"/>
                    </a:cubicBezTo>
                    <a:cubicBezTo>
                      <a:pt x="0" y="0"/>
                      <a:pt x="3" y="1"/>
                      <a:pt x="4" y="1"/>
                    </a:cubicBezTo>
                    <a:cubicBezTo>
                      <a:pt x="5" y="1"/>
                      <a:pt x="6" y="2"/>
                      <a:pt x="7" y="2"/>
                    </a:cubicBezTo>
                    <a:cubicBezTo>
                      <a:pt x="8" y="2"/>
                      <a:pt x="9" y="2"/>
                      <a:pt x="9" y="1"/>
                    </a:cubicBezTo>
                    <a:cubicBezTo>
                      <a:pt x="11" y="1"/>
                      <a:pt x="13" y="1"/>
                      <a:pt x="15" y="2"/>
                    </a:cubicBezTo>
                    <a:cubicBezTo>
                      <a:pt x="16" y="2"/>
                      <a:pt x="19" y="2"/>
                      <a:pt x="19"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0" name="Freeform 3523"/>
              <p:cNvSpPr>
                <a:spLocks noChangeAspect="1"/>
              </p:cNvSpPr>
              <p:nvPr/>
            </p:nvSpPr>
            <p:spPr bwMode="auto">
              <a:xfrm>
                <a:off x="1647" y="1796"/>
                <a:ext cx="5" cy="4"/>
              </a:xfrm>
              <a:custGeom>
                <a:avLst/>
                <a:gdLst>
                  <a:gd name="T0" fmla="*/ 3 w 4"/>
                  <a:gd name="T1" fmla="*/ 0 h 3"/>
                  <a:gd name="T2" fmla="*/ 0 w 4"/>
                  <a:gd name="T3" fmla="*/ 1 h 3"/>
                  <a:gd name="T4" fmla="*/ 3 w 4"/>
                  <a:gd name="T5" fmla="*/ 4 h 3"/>
                  <a:gd name="T6" fmla="*/ 5 w 4"/>
                  <a:gd name="T7" fmla="*/ 1 h 3"/>
                  <a:gd name="T8" fmla="*/ 3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2" y="0"/>
                    </a:moveTo>
                    <a:cubicBezTo>
                      <a:pt x="1" y="0"/>
                      <a:pt x="0" y="1"/>
                      <a:pt x="0" y="1"/>
                    </a:cubicBezTo>
                    <a:cubicBezTo>
                      <a:pt x="0" y="3"/>
                      <a:pt x="1" y="3"/>
                      <a:pt x="2" y="3"/>
                    </a:cubicBezTo>
                    <a:cubicBezTo>
                      <a:pt x="3" y="3"/>
                      <a:pt x="4" y="2"/>
                      <a:pt x="4" y="1"/>
                    </a:cubicBezTo>
                    <a:cubicBezTo>
                      <a:pt x="4" y="0"/>
                      <a:pt x="3"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1" name="Freeform 3524"/>
              <p:cNvSpPr>
                <a:spLocks noChangeAspect="1"/>
              </p:cNvSpPr>
              <p:nvPr/>
            </p:nvSpPr>
            <p:spPr bwMode="auto">
              <a:xfrm>
                <a:off x="1576" y="1753"/>
                <a:ext cx="10" cy="7"/>
              </a:xfrm>
              <a:custGeom>
                <a:avLst/>
                <a:gdLst>
                  <a:gd name="T0" fmla="*/ 1 w 8"/>
                  <a:gd name="T1" fmla="*/ 5 h 6"/>
                  <a:gd name="T2" fmla="*/ 3 w 8"/>
                  <a:gd name="T3" fmla="*/ 7 h 6"/>
                  <a:gd name="T4" fmla="*/ 10 w 8"/>
                  <a:gd name="T5" fmla="*/ 2 h 6"/>
                  <a:gd name="T6" fmla="*/ 9 w 8"/>
                  <a:gd name="T7" fmla="*/ 1 h 6"/>
                  <a:gd name="T8" fmla="*/ 1 w 8"/>
                  <a:gd name="T9" fmla="*/ 5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1" y="4"/>
                    </a:moveTo>
                    <a:cubicBezTo>
                      <a:pt x="0" y="5"/>
                      <a:pt x="1" y="6"/>
                      <a:pt x="2" y="6"/>
                    </a:cubicBezTo>
                    <a:cubicBezTo>
                      <a:pt x="4" y="5"/>
                      <a:pt x="6" y="3"/>
                      <a:pt x="8" y="2"/>
                    </a:cubicBezTo>
                    <a:cubicBezTo>
                      <a:pt x="8" y="1"/>
                      <a:pt x="7" y="0"/>
                      <a:pt x="7" y="1"/>
                    </a:cubicBezTo>
                    <a:cubicBezTo>
                      <a:pt x="5" y="1"/>
                      <a:pt x="3"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2" name="Freeform 3525"/>
              <p:cNvSpPr>
                <a:spLocks noChangeAspect="1"/>
              </p:cNvSpPr>
              <p:nvPr/>
            </p:nvSpPr>
            <p:spPr bwMode="auto">
              <a:xfrm>
                <a:off x="1594" y="1740"/>
                <a:ext cx="4" cy="3"/>
              </a:xfrm>
              <a:custGeom>
                <a:avLst/>
                <a:gdLst>
                  <a:gd name="T0" fmla="*/ 1 w 3"/>
                  <a:gd name="T1" fmla="*/ 0 h 3"/>
                  <a:gd name="T2" fmla="*/ 1 w 3"/>
                  <a:gd name="T3" fmla="*/ 3 h 3"/>
                  <a:gd name="T4" fmla="*/ 4 w 3"/>
                  <a:gd name="T5" fmla="*/ 3 h 3"/>
                  <a:gd name="T6" fmla="*/ 4 w 3"/>
                  <a:gd name="T7" fmla="*/ 1 h 3"/>
                  <a:gd name="T8" fmla="*/ 1 w 3"/>
                  <a:gd name="T9" fmla="*/ 0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1" y="0"/>
                    </a:moveTo>
                    <a:cubicBezTo>
                      <a:pt x="1" y="1"/>
                      <a:pt x="0" y="2"/>
                      <a:pt x="1" y="3"/>
                    </a:cubicBezTo>
                    <a:cubicBezTo>
                      <a:pt x="1" y="3"/>
                      <a:pt x="2" y="3"/>
                      <a:pt x="3" y="3"/>
                    </a:cubicBezTo>
                    <a:cubicBezTo>
                      <a:pt x="3" y="2"/>
                      <a:pt x="3" y="2"/>
                      <a:pt x="3" y="1"/>
                    </a:cubicBezTo>
                    <a:cubicBezTo>
                      <a:pt x="3" y="1"/>
                      <a:pt x="2"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3" name="Freeform 3526"/>
              <p:cNvSpPr>
                <a:spLocks noChangeAspect="1"/>
              </p:cNvSpPr>
              <p:nvPr/>
            </p:nvSpPr>
            <p:spPr bwMode="auto">
              <a:xfrm>
                <a:off x="1622" y="1760"/>
                <a:ext cx="5" cy="4"/>
              </a:xfrm>
              <a:custGeom>
                <a:avLst/>
                <a:gdLst>
                  <a:gd name="T0" fmla="*/ 1 w 4"/>
                  <a:gd name="T1" fmla="*/ 1 h 3"/>
                  <a:gd name="T2" fmla="*/ 1 w 4"/>
                  <a:gd name="T3" fmla="*/ 4 h 3"/>
                  <a:gd name="T4" fmla="*/ 4 w 4"/>
                  <a:gd name="T5" fmla="*/ 3 h 3"/>
                  <a:gd name="T6" fmla="*/ 5 w 4"/>
                  <a:gd name="T7" fmla="*/ 1 h 3"/>
                  <a:gd name="T8" fmla="*/ 1 w 4"/>
                  <a:gd name="T9" fmla="*/ 1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1" y="1"/>
                    </a:moveTo>
                    <a:cubicBezTo>
                      <a:pt x="0" y="1"/>
                      <a:pt x="0" y="2"/>
                      <a:pt x="1" y="3"/>
                    </a:cubicBezTo>
                    <a:cubicBezTo>
                      <a:pt x="2" y="3"/>
                      <a:pt x="3" y="3"/>
                      <a:pt x="3" y="2"/>
                    </a:cubicBezTo>
                    <a:cubicBezTo>
                      <a:pt x="4" y="2"/>
                      <a:pt x="4" y="1"/>
                      <a:pt x="4" y="1"/>
                    </a:cubicBezTo>
                    <a:cubicBezTo>
                      <a:pt x="3" y="0"/>
                      <a:pt x="2"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4" name="Freeform 3527"/>
              <p:cNvSpPr>
                <a:spLocks noChangeAspect="1"/>
              </p:cNvSpPr>
              <p:nvPr/>
            </p:nvSpPr>
            <p:spPr bwMode="auto">
              <a:xfrm>
                <a:off x="1971" y="1777"/>
                <a:ext cx="26" cy="31"/>
              </a:xfrm>
              <a:custGeom>
                <a:avLst/>
                <a:gdLst>
                  <a:gd name="T0" fmla="*/ 13 w 22"/>
                  <a:gd name="T1" fmla="*/ 0 h 26"/>
                  <a:gd name="T2" fmla="*/ 17 w 22"/>
                  <a:gd name="T3" fmla="*/ 7 h 26"/>
                  <a:gd name="T4" fmla="*/ 11 w 22"/>
                  <a:gd name="T5" fmla="*/ 18 h 26"/>
                  <a:gd name="T6" fmla="*/ 7 w 22"/>
                  <a:gd name="T7" fmla="*/ 25 h 26"/>
                  <a:gd name="T8" fmla="*/ 13 w 22"/>
                  <a:gd name="T9" fmla="*/ 25 h 26"/>
                  <a:gd name="T10" fmla="*/ 17 w 22"/>
                  <a:gd name="T11" fmla="*/ 17 h 26"/>
                  <a:gd name="T12" fmla="*/ 24 w 22"/>
                  <a:gd name="T13" fmla="*/ 17 h 26"/>
                  <a:gd name="T14" fmla="*/ 20 w 22"/>
                  <a:gd name="T15" fmla="*/ 25 h 26"/>
                  <a:gd name="T16" fmla="*/ 12 w 22"/>
                  <a:gd name="T17" fmla="*/ 31 h 26"/>
                  <a:gd name="T18" fmla="*/ 5 w 22"/>
                  <a:gd name="T19" fmla="*/ 29 h 26"/>
                  <a:gd name="T20" fmla="*/ 1 w 22"/>
                  <a:gd name="T21" fmla="*/ 23 h 26"/>
                  <a:gd name="T22" fmla="*/ 1 w 22"/>
                  <a:gd name="T23" fmla="*/ 14 h 26"/>
                  <a:gd name="T24" fmla="*/ 9 w 22"/>
                  <a:gd name="T25" fmla="*/ 2 h 26"/>
                  <a:gd name="T26" fmla="*/ 13 w 22"/>
                  <a:gd name="T27" fmla="*/ 0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
                  <a:gd name="T43" fmla="*/ 0 h 26"/>
                  <a:gd name="T44" fmla="*/ 22 w 22"/>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 h="26">
                    <a:moveTo>
                      <a:pt x="11" y="0"/>
                    </a:moveTo>
                    <a:cubicBezTo>
                      <a:pt x="13" y="1"/>
                      <a:pt x="15" y="4"/>
                      <a:pt x="14" y="6"/>
                    </a:cubicBezTo>
                    <a:cubicBezTo>
                      <a:pt x="14" y="10"/>
                      <a:pt x="11" y="12"/>
                      <a:pt x="9" y="15"/>
                    </a:cubicBezTo>
                    <a:cubicBezTo>
                      <a:pt x="8" y="17"/>
                      <a:pt x="6" y="19"/>
                      <a:pt x="6" y="21"/>
                    </a:cubicBezTo>
                    <a:cubicBezTo>
                      <a:pt x="7" y="22"/>
                      <a:pt x="10" y="22"/>
                      <a:pt x="11" y="21"/>
                    </a:cubicBezTo>
                    <a:cubicBezTo>
                      <a:pt x="12" y="20"/>
                      <a:pt x="12" y="16"/>
                      <a:pt x="14" y="14"/>
                    </a:cubicBezTo>
                    <a:cubicBezTo>
                      <a:pt x="15" y="13"/>
                      <a:pt x="19" y="12"/>
                      <a:pt x="20" y="14"/>
                    </a:cubicBezTo>
                    <a:cubicBezTo>
                      <a:pt x="22" y="16"/>
                      <a:pt x="19" y="19"/>
                      <a:pt x="17" y="21"/>
                    </a:cubicBezTo>
                    <a:cubicBezTo>
                      <a:pt x="15" y="23"/>
                      <a:pt x="13" y="25"/>
                      <a:pt x="10" y="26"/>
                    </a:cubicBezTo>
                    <a:cubicBezTo>
                      <a:pt x="8" y="26"/>
                      <a:pt x="6" y="25"/>
                      <a:pt x="4" y="24"/>
                    </a:cubicBezTo>
                    <a:cubicBezTo>
                      <a:pt x="3" y="23"/>
                      <a:pt x="1" y="21"/>
                      <a:pt x="1" y="19"/>
                    </a:cubicBezTo>
                    <a:cubicBezTo>
                      <a:pt x="0" y="17"/>
                      <a:pt x="0" y="14"/>
                      <a:pt x="1" y="12"/>
                    </a:cubicBezTo>
                    <a:cubicBezTo>
                      <a:pt x="3" y="8"/>
                      <a:pt x="5" y="5"/>
                      <a:pt x="8" y="2"/>
                    </a:cubicBezTo>
                    <a:cubicBezTo>
                      <a:pt x="9" y="1"/>
                      <a:pt x="10" y="0"/>
                      <a:pt x="1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5" name="Freeform 3528"/>
              <p:cNvSpPr>
                <a:spLocks noChangeAspect="1"/>
              </p:cNvSpPr>
              <p:nvPr/>
            </p:nvSpPr>
            <p:spPr bwMode="auto">
              <a:xfrm>
                <a:off x="1931" y="1774"/>
                <a:ext cx="34" cy="24"/>
              </a:xfrm>
              <a:custGeom>
                <a:avLst/>
                <a:gdLst>
                  <a:gd name="T0" fmla="*/ 32 w 28"/>
                  <a:gd name="T1" fmla="*/ 13 h 20"/>
                  <a:gd name="T2" fmla="*/ 27 w 28"/>
                  <a:gd name="T3" fmla="*/ 17 h 20"/>
                  <a:gd name="T4" fmla="*/ 27 w 28"/>
                  <a:gd name="T5" fmla="*/ 23 h 20"/>
                  <a:gd name="T6" fmla="*/ 19 w 28"/>
                  <a:gd name="T7" fmla="*/ 22 h 20"/>
                  <a:gd name="T8" fmla="*/ 19 w 28"/>
                  <a:gd name="T9" fmla="*/ 17 h 20"/>
                  <a:gd name="T10" fmla="*/ 13 w 28"/>
                  <a:gd name="T11" fmla="*/ 19 h 20"/>
                  <a:gd name="T12" fmla="*/ 6 w 28"/>
                  <a:gd name="T13" fmla="*/ 14 h 20"/>
                  <a:gd name="T14" fmla="*/ 1 w 28"/>
                  <a:gd name="T15" fmla="*/ 12 h 20"/>
                  <a:gd name="T16" fmla="*/ 1 w 28"/>
                  <a:gd name="T17" fmla="*/ 5 h 20"/>
                  <a:gd name="T18" fmla="*/ 5 w 28"/>
                  <a:gd name="T19" fmla="*/ 1 h 20"/>
                  <a:gd name="T20" fmla="*/ 5 w 28"/>
                  <a:gd name="T21" fmla="*/ 8 h 20"/>
                  <a:gd name="T22" fmla="*/ 9 w 28"/>
                  <a:gd name="T23" fmla="*/ 12 h 20"/>
                  <a:gd name="T24" fmla="*/ 16 w 28"/>
                  <a:gd name="T25" fmla="*/ 14 h 20"/>
                  <a:gd name="T26" fmla="*/ 23 w 28"/>
                  <a:gd name="T27" fmla="*/ 13 h 20"/>
                  <a:gd name="T28" fmla="*/ 32 w 28"/>
                  <a:gd name="T29" fmla="*/ 13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8"/>
                  <a:gd name="T46" fmla="*/ 0 h 20"/>
                  <a:gd name="T47" fmla="*/ 28 w 28"/>
                  <a:gd name="T48" fmla="*/ 20 h 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8" h="20">
                    <a:moveTo>
                      <a:pt x="26" y="11"/>
                    </a:moveTo>
                    <a:cubicBezTo>
                      <a:pt x="28" y="13"/>
                      <a:pt x="23" y="13"/>
                      <a:pt x="22" y="14"/>
                    </a:cubicBezTo>
                    <a:cubicBezTo>
                      <a:pt x="21" y="16"/>
                      <a:pt x="23" y="18"/>
                      <a:pt x="22" y="19"/>
                    </a:cubicBezTo>
                    <a:cubicBezTo>
                      <a:pt x="20" y="20"/>
                      <a:pt x="18" y="19"/>
                      <a:pt x="16" y="18"/>
                    </a:cubicBezTo>
                    <a:cubicBezTo>
                      <a:pt x="16" y="17"/>
                      <a:pt x="17" y="15"/>
                      <a:pt x="16" y="14"/>
                    </a:cubicBezTo>
                    <a:cubicBezTo>
                      <a:pt x="14" y="14"/>
                      <a:pt x="13" y="16"/>
                      <a:pt x="11" y="16"/>
                    </a:cubicBezTo>
                    <a:cubicBezTo>
                      <a:pt x="8" y="16"/>
                      <a:pt x="7" y="13"/>
                      <a:pt x="5" y="12"/>
                    </a:cubicBezTo>
                    <a:cubicBezTo>
                      <a:pt x="3" y="11"/>
                      <a:pt x="2" y="11"/>
                      <a:pt x="1" y="10"/>
                    </a:cubicBezTo>
                    <a:cubicBezTo>
                      <a:pt x="0" y="8"/>
                      <a:pt x="1" y="6"/>
                      <a:pt x="1" y="4"/>
                    </a:cubicBezTo>
                    <a:cubicBezTo>
                      <a:pt x="2" y="3"/>
                      <a:pt x="3" y="0"/>
                      <a:pt x="4" y="1"/>
                    </a:cubicBezTo>
                    <a:cubicBezTo>
                      <a:pt x="5" y="2"/>
                      <a:pt x="3" y="5"/>
                      <a:pt x="4" y="7"/>
                    </a:cubicBezTo>
                    <a:cubicBezTo>
                      <a:pt x="4" y="8"/>
                      <a:pt x="5" y="9"/>
                      <a:pt x="7" y="10"/>
                    </a:cubicBezTo>
                    <a:cubicBezTo>
                      <a:pt x="9" y="11"/>
                      <a:pt x="11" y="11"/>
                      <a:pt x="13" y="12"/>
                    </a:cubicBezTo>
                    <a:cubicBezTo>
                      <a:pt x="15" y="12"/>
                      <a:pt x="17" y="11"/>
                      <a:pt x="19" y="11"/>
                    </a:cubicBezTo>
                    <a:cubicBezTo>
                      <a:pt x="22" y="11"/>
                      <a:pt x="25" y="9"/>
                      <a:pt x="26" y="1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6" name="Freeform 3529"/>
              <p:cNvSpPr>
                <a:spLocks noChangeAspect="1"/>
              </p:cNvSpPr>
              <p:nvPr/>
            </p:nvSpPr>
            <p:spPr bwMode="auto">
              <a:xfrm>
                <a:off x="1936" y="1716"/>
                <a:ext cx="40" cy="18"/>
              </a:xfrm>
              <a:custGeom>
                <a:avLst/>
                <a:gdLst>
                  <a:gd name="T0" fmla="*/ 1 w 33"/>
                  <a:gd name="T1" fmla="*/ 2 h 15"/>
                  <a:gd name="T2" fmla="*/ 2 w 33"/>
                  <a:gd name="T3" fmla="*/ 0 h 15"/>
                  <a:gd name="T4" fmla="*/ 23 w 33"/>
                  <a:gd name="T5" fmla="*/ 4 h 15"/>
                  <a:gd name="T6" fmla="*/ 36 w 33"/>
                  <a:gd name="T7" fmla="*/ 11 h 15"/>
                  <a:gd name="T8" fmla="*/ 39 w 33"/>
                  <a:gd name="T9" fmla="*/ 16 h 15"/>
                  <a:gd name="T10" fmla="*/ 23 w 33"/>
                  <a:gd name="T11" fmla="*/ 14 h 15"/>
                  <a:gd name="T12" fmla="*/ 11 w 33"/>
                  <a:gd name="T13" fmla="*/ 7 h 15"/>
                  <a:gd name="T14" fmla="*/ 1 w 33"/>
                  <a:gd name="T15" fmla="*/ 2 h 15"/>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15"/>
                  <a:gd name="T26" fmla="*/ 33 w 33"/>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15">
                    <a:moveTo>
                      <a:pt x="1" y="2"/>
                    </a:moveTo>
                    <a:cubicBezTo>
                      <a:pt x="0" y="1"/>
                      <a:pt x="1" y="0"/>
                      <a:pt x="2" y="0"/>
                    </a:cubicBezTo>
                    <a:cubicBezTo>
                      <a:pt x="7" y="0"/>
                      <a:pt x="13" y="2"/>
                      <a:pt x="19" y="3"/>
                    </a:cubicBezTo>
                    <a:cubicBezTo>
                      <a:pt x="23" y="5"/>
                      <a:pt x="27" y="7"/>
                      <a:pt x="30" y="9"/>
                    </a:cubicBezTo>
                    <a:cubicBezTo>
                      <a:pt x="32" y="10"/>
                      <a:pt x="33" y="13"/>
                      <a:pt x="32" y="13"/>
                    </a:cubicBezTo>
                    <a:cubicBezTo>
                      <a:pt x="28" y="15"/>
                      <a:pt x="23" y="13"/>
                      <a:pt x="19" y="12"/>
                    </a:cubicBezTo>
                    <a:cubicBezTo>
                      <a:pt x="16" y="11"/>
                      <a:pt x="13" y="8"/>
                      <a:pt x="9" y="6"/>
                    </a:cubicBezTo>
                    <a:cubicBezTo>
                      <a:pt x="7" y="4"/>
                      <a:pt x="3" y="3"/>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7" name="Freeform 3530"/>
              <p:cNvSpPr>
                <a:spLocks noChangeAspect="1"/>
              </p:cNvSpPr>
              <p:nvPr/>
            </p:nvSpPr>
            <p:spPr bwMode="auto">
              <a:xfrm>
                <a:off x="1966" y="1760"/>
                <a:ext cx="7" cy="11"/>
              </a:xfrm>
              <a:custGeom>
                <a:avLst/>
                <a:gdLst>
                  <a:gd name="T0" fmla="*/ 6 w 6"/>
                  <a:gd name="T1" fmla="*/ 1 h 9"/>
                  <a:gd name="T2" fmla="*/ 0 w 6"/>
                  <a:gd name="T3" fmla="*/ 11 h 9"/>
                  <a:gd name="T4" fmla="*/ 4 w 6"/>
                  <a:gd name="T5" fmla="*/ 10 h 9"/>
                  <a:gd name="T6" fmla="*/ 7 w 6"/>
                  <a:gd name="T7" fmla="*/ 1 h 9"/>
                  <a:gd name="T8" fmla="*/ 6 w 6"/>
                  <a:gd name="T9" fmla="*/ 1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5" y="1"/>
                    </a:moveTo>
                    <a:cubicBezTo>
                      <a:pt x="3" y="3"/>
                      <a:pt x="1" y="6"/>
                      <a:pt x="0" y="9"/>
                    </a:cubicBezTo>
                    <a:cubicBezTo>
                      <a:pt x="0" y="9"/>
                      <a:pt x="2" y="9"/>
                      <a:pt x="3" y="8"/>
                    </a:cubicBezTo>
                    <a:cubicBezTo>
                      <a:pt x="4" y="6"/>
                      <a:pt x="5" y="4"/>
                      <a:pt x="6" y="1"/>
                    </a:cubicBezTo>
                    <a:cubicBezTo>
                      <a:pt x="6" y="1"/>
                      <a:pt x="5"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8" name="Freeform 3531"/>
              <p:cNvSpPr>
                <a:spLocks noChangeAspect="1"/>
              </p:cNvSpPr>
              <p:nvPr/>
            </p:nvSpPr>
            <p:spPr bwMode="auto">
              <a:xfrm>
                <a:off x="2005" y="1681"/>
                <a:ext cx="99" cy="105"/>
              </a:xfrm>
              <a:custGeom>
                <a:avLst/>
                <a:gdLst>
                  <a:gd name="T0" fmla="*/ 63 w 83"/>
                  <a:gd name="T1" fmla="*/ 2 h 88"/>
                  <a:gd name="T2" fmla="*/ 56 w 83"/>
                  <a:gd name="T3" fmla="*/ 7 h 88"/>
                  <a:gd name="T4" fmla="*/ 55 w 83"/>
                  <a:gd name="T5" fmla="*/ 16 h 88"/>
                  <a:gd name="T6" fmla="*/ 44 w 83"/>
                  <a:gd name="T7" fmla="*/ 30 h 88"/>
                  <a:gd name="T8" fmla="*/ 43 w 83"/>
                  <a:gd name="T9" fmla="*/ 38 h 88"/>
                  <a:gd name="T10" fmla="*/ 50 w 83"/>
                  <a:gd name="T11" fmla="*/ 29 h 88"/>
                  <a:gd name="T12" fmla="*/ 56 w 83"/>
                  <a:gd name="T13" fmla="*/ 35 h 88"/>
                  <a:gd name="T14" fmla="*/ 50 w 83"/>
                  <a:gd name="T15" fmla="*/ 39 h 88"/>
                  <a:gd name="T16" fmla="*/ 63 w 83"/>
                  <a:gd name="T17" fmla="*/ 47 h 88"/>
                  <a:gd name="T18" fmla="*/ 69 w 83"/>
                  <a:gd name="T19" fmla="*/ 47 h 88"/>
                  <a:gd name="T20" fmla="*/ 74 w 83"/>
                  <a:gd name="T21" fmla="*/ 45 h 88"/>
                  <a:gd name="T22" fmla="*/ 79 w 83"/>
                  <a:gd name="T23" fmla="*/ 44 h 88"/>
                  <a:gd name="T24" fmla="*/ 86 w 83"/>
                  <a:gd name="T25" fmla="*/ 45 h 88"/>
                  <a:gd name="T26" fmla="*/ 78 w 83"/>
                  <a:gd name="T27" fmla="*/ 56 h 88"/>
                  <a:gd name="T28" fmla="*/ 79 w 83"/>
                  <a:gd name="T29" fmla="*/ 66 h 88"/>
                  <a:gd name="T30" fmla="*/ 88 w 83"/>
                  <a:gd name="T31" fmla="*/ 62 h 88"/>
                  <a:gd name="T32" fmla="*/ 88 w 83"/>
                  <a:gd name="T33" fmla="*/ 67 h 88"/>
                  <a:gd name="T34" fmla="*/ 79 w 83"/>
                  <a:gd name="T35" fmla="*/ 72 h 88"/>
                  <a:gd name="T36" fmla="*/ 81 w 83"/>
                  <a:gd name="T37" fmla="*/ 75 h 88"/>
                  <a:gd name="T38" fmla="*/ 79 w 83"/>
                  <a:gd name="T39" fmla="*/ 81 h 88"/>
                  <a:gd name="T40" fmla="*/ 82 w 83"/>
                  <a:gd name="T41" fmla="*/ 80 h 88"/>
                  <a:gd name="T42" fmla="*/ 91 w 83"/>
                  <a:gd name="T43" fmla="*/ 73 h 88"/>
                  <a:gd name="T44" fmla="*/ 92 w 83"/>
                  <a:gd name="T45" fmla="*/ 76 h 88"/>
                  <a:gd name="T46" fmla="*/ 88 w 83"/>
                  <a:gd name="T47" fmla="*/ 87 h 88"/>
                  <a:gd name="T48" fmla="*/ 95 w 83"/>
                  <a:gd name="T49" fmla="*/ 80 h 88"/>
                  <a:gd name="T50" fmla="*/ 93 w 83"/>
                  <a:gd name="T51" fmla="*/ 91 h 88"/>
                  <a:gd name="T52" fmla="*/ 88 w 83"/>
                  <a:gd name="T53" fmla="*/ 103 h 88"/>
                  <a:gd name="T54" fmla="*/ 80 w 83"/>
                  <a:gd name="T55" fmla="*/ 103 h 88"/>
                  <a:gd name="T56" fmla="*/ 80 w 83"/>
                  <a:gd name="T57" fmla="*/ 94 h 88"/>
                  <a:gd name="T58" fmla="*/ 72 w 83"/>
                  <a:gd name="T59" fmla="*/ 101 h 88"/>
                  <a:gd name="T60" fmla="*/ 76 w 83"/>
                  <a:gd name="T61" fmla="*/ 88 h 88"/>
                  <a:gd name="T62" fmla="*/ 75 w 83"/>
                  <a:gd name="T63" fmla="*/ 79 h 88"/>
                  <a:gd name="T64" fmla="*/ 70 w 83"/>
                  <a:gd name="T65" fmla="*/ 78 h 88"/>
                  <a:gd name="T66" fmla="*/ 68 w 83"/>
                  <a:gd name="T67" fmla="*/ 88 h 88"/>
                  <a:gd name="T68" fmla="*/ 60 w 83"/>
                  <a:gd name="T69" fmla="*/ 91 h 88"/>
                  <a:gd name="T70" fmla="*/ 54 w 83"/>
                  <a:gd name="T71" fmla="*/ 98 h 88"/>
                  <a:gd name="T72" fmla="*/ 45 w 83"/>
                  <a:gd name="T73" fmla="*/ 98 h 88"/>
                  <a:gd name="T74" fmla="*/ 57 w 83"/>
                  <a:gd name="T75" fmla="*/ 88 h 88"/>
                  <a:gd name="T76" fmla="*/ 61 w 83"/>
                  <a:gd name="T77" fmla="*/ 80 h 88"/>
                  <a:gd name="T78" fmla="*/ 52 w 83"/>
                  <a:gd name="T79" fmla="*/ 85 h 88"/>
                  <a:gd name="T80" fmla="*/ 44 w 83"/>
                  <a:gd name="T81" fmla="*/ 79 h 88"/>
                  <a:gd name="T82" fmla="*/ 27 w 83"/>
                  <a:gd name="T83" fmla="*/ 82 h 88"/>
                  <a:gd name="T84" fmla="*/ 13 w 83"/>
                  <a:gd name="T85" fmla="*/ 80 h 88"/>
                  <a:gd name="T86" fmla="*/ 4 w 83"/>
                  <a:gd name="T87" fmla="*/ 82 h 88"/>
                  <a:gd name="T88" fmla="*/ 0 w 83"/>
                  <a:gd name="T89" fmla="*/ 75 h 88"/>
                  <a:gd name="T90" fmla="*/ 11 w 83"/>
                  <a:gd name="T91" fmla="*/ 66 h 88"/>
                  <a:gd name="T92" fmla="*/ 18 w 83"/>
                  <a:gd name="T93" fmla="*/ 61 h 88"/>
                  <a:gd name="T94" fmla="*/ 5 w 83"/>
                  <a:gd name="T95" fmla="*/ 61 h 88"/>
                  <a:gd name="T96" fmla="*/ 13 w 83"/>
                  <a:gd name="T97" fmla="*/ 54 h 88"/>
                  <a:gd name="T98" fmla="*/ 23 w 83"/>
                  <a:gd name="T99" fmla="*/ 53 h 88"/>
                  <a:gd name="T100" fmla="*/ 21 w 83"/>
                  <a:gd name="T101" fmla="*/ 47 h 88"/>
                  <a:gd name="T102" fmla="*/ 21 w 83"/>
                  <a:gd name="T103" fmla="*/ 42 h 88"/>
                  <a:gd name="T104" fmla="*/ 31 w 83"/>
                  <a:gd name="T105" fmla="*/ 31 h 88"/>
                  <a:gd name="T106" fmla="*/ 36 w 83"/>
                  <a:gd name="T107" fmla="*/ 20 h 88"/>
                  <a:gd name="T108" fmla="*/ 43 w 83"/>
                  <a:gd name="T109" fmla="*/ 8 h 88"/>
                  <a:gd name="T110" fmla="*/ 52 w 83"/>
                  <a:gd name="T111" fmla="*/ 1 h 88"/>
                  <a:gd name="T112" fmla="*/ 58 w 83"/>
                  <a:gd name="T113" fmla="*/ 1 h 88"/>
                  <a:gd name="T114" fmla="*/ 63 w 83"/>
                  <a:gd name="T115" fmla="*/ 2 h 8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3"/>
                  <a:gd name="T175" fmla="*/ 0 h 88"/>
                  <a:gd name="T176" fmla="*/ 83 w 83"/>
                  <a:gd name="T177" fmla="*/ 88 h 8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3" h="88">
                    <a:moveTo>
                      <a:pt x="53" y="2"/>
                    </a:moveTo>
                    <a:cubicBezTo>
                      <a:pt x="52" y="4"/>
                      <a:pt x="48" y="4"/>
                      <a:pt x="47" y="6"/>
                    </a:cubicBezTo>
                    <a:cubicBezTo>
                      <a:pt x="46" y="8"/>
                      <a:pt x="48" y="11"/>
                      <a:pt x="46" y="13"/>
                    </a:cubicBezTo>
                    <a:cubicBezTo>
                      <a:pt x="44" y="18"/>
                      <a:pt x="40" y="21"/>
                      <a:pt x="37" y="25"/>
                    </a:cubicBezTo>
                    <a:cubicBezTo>
                      <a:pt x="36" y="27"/>
                      <a:pt x="34" y="32"/>
                      <a:pt x="36" y="32"/>
                    </a:cubicBezTo>
                    <a:cubicBezTo>
                      <a:pt x="39" y="31"/>
                      <a:pt x="39" y="25"/>
                      <a:pt x="42" y="24"/>
                    </a:cubicBezTo>
                    <a:cubicBezTo>
                      <a:pt x="44" y="24"/>
                      <a:pt x="47" y="27"/>
                      <a:pt x="47" y="29"/>
                    </a:cubicBezTo>
                    <a:cubicBezTo>
                      <a:pt x="47" y="31"/>
                      <a:pt x="40" y="31"/>
                      <a:pt x="42" y="33"/>
                    </a:cubicBezTo>
                    <a:cubicBezTo>
                      <a:pt x="44" y="37"/>
                      <a:pt x="49" y="37"/>
                      <a:pt x="53" y="39"/>
                    </a:cubicBezTo>
                    <a:cubicBezTo>
                      <a:pt x="55" y="39"/>
                      <a:pt x="56" y="40"/>
                      <a:pt x="58" y="39"/>
                    </a:cubicBezTo>
                    <a:cubicBezTo>
                      <a:pt x="60" y="35"/>
                      <a:pt x="61" y="39"/>
                      <a:pt x="62" y="38"/>
                    </a:cubicBezTo>
                    <a:cubicBezTo>
                      <a:pt x="63" y="38"/>
                      <a:pt x="64" y="37"/>
                      <a:pt x="66" y="37"/>
                    </a:cubicBezTo>
                    <a:cubicBezTo>
                      <a:pt x="68" y="37"/>
                      <a:pt x="73" y="36"/>
                      <a:pt x="72" y="38"/>
                    </a:cubicBezTo>
                    <a:cubicBezTo>
                      <a:pt x="72" y="42"/>
                      <a:pt x="67" y="43"/>
                      <a:pt x="65" y="47"/>
                    </a:cubicBezTo>
                    <a:cubicBezTo>
                      <a:pt x="64" y="49"/>
                      <a:pt x="63" y="53"/>
                      <a:pt x="66" y="55"/>
                    </a:cubicBezTo>
                    <a:cubicBezTo>
                      <a:pt x="68" y="56"/>
                      <a:pt x="71" y="52"/>
                      <a:pt x="74" y="52"/>
                    </a:cubicBezTo>
                    <a:cubicBezTo>
                      <a:pt x="76" y="52"/>
                      <a:pt x="75" y="55"/>
                      <a:pt x="74" y="56"/>
                    </a:cubicBezTo>
                    <a:cubicBezTo>
                      <a:pt x="72" y="58"/>
                      <a:pt x="68" y="58"/>
                      <a:pt x="66" y="60"/>
                    </a:cubicBezTo>
                    <a:cubicBezTo>
                      <a:pt x="66" y="61"/>
                      <a:pt x="68" y="62"/>
                      <a:pt x="68" y="63"/>
                    </a:cubicBezTo>
                    <a:cubicBezTo>
                      <a:pt x="68" y="65"/>
                      <a:pt x="65" y="67"/>
                      <a:pt x="66" y="68"/>
                    </a:cubicBezTo>
                    <a:cubicBezTo>
                      <a:pt x="66" y="69"/>
                      <a:pt x="68" y="68"/>
                      <a:pt x="69" y="67"/>
                    </a:cubicBezTo>
                    <a:cubicBezTo>
                      <a:pt x="71" y="65"/>
                      <a:pt x="73" y="62"/>
                      <a:pt x="76" y="61"/>
                    </a:cubicBezTo>
                    <a:cubicBezTo>
                      <a:pt x="77" y="61"/>
                      <a:pt x="77" y="63"/>
                      <a:pt x="77" y="64"/>
                    </a:cubicBezTo>
                    <a:cubicBezTo>
                      <a:pt x="76" y="67"/>
                      <a:pt x="71" y="71"/>
                      <a:pt x="74" y="73"/>
                    </a:cubicBezTo>
                    <a:cubicBezTo>
                      <a:pt x="76" y="74"/>
                      <a:pt x="78" y="65"/>
                      <a:pt x="80" y="67"/>
                    </a:cubicBezTo>
                    <a:cubicBezTo>
                      <a:pt x="83" y="69"/>
                      <a:pt x="79" y="73"/>
                      <a:pt x="78" y="76"/>
                    </a:cubicBezTo>
                    <a:cubicBezTo>
                      <a:pt x="77" y="79"/>
                      <a:pt x="77" y="84"/>
                      <a:pt x="74" y="86"/>
                    </a:cubicBezTo>
                    <a:cubicBezTo>
                      <a:pt x="73" y="88"/>
                      <a:pt x="69" y="88"/>
                      <a:pt x="67" y="86"/>
                    </a:cubicBezTo>
                    <a:cubicBezTo>
                      <a:pt x="65" y="84"/>
                      <a:pt x="69" y="79"/>
                      <a:pt x="67" y="79"/>
                    </a:cubicBezTo>
                    <a:cubicBezTo>
                      <a:pt x="64" y="79"/>
                      <a:pt x="62" y="88"/>
                      <a:pt x="60" y="85"/>
                    </a:cubicBezTo>
                    <a:cubicBezTo>
                      <a:pt x="58" y="82"/>
                      <a:pt x="63" y="78"/>
                      <a:pt x="64" y="74"/>
                    </a:cubicBezTo>
                    <a:cubicBezTo>
                      <a:pt x="64" y="71"/>
                      <a:pt x="64" y="68"/>
                      <a:pt x="63" y="66"/>
                    </a:cubicBezTo>
                    <a:cubicBezTo>
                      <a:pt x="62" y="65"/>
                      <a:pt x="60" y="64"/>
                      <a:pt x="59" y="65"/>
                    </a:cubicBezTo>
                    <a:cubicBezTo>
                      <a:pt x="58" y="68"/>
                      <a:pt x="59" y="72"/>
                      <a:pt x="57" y="74"/>
                    </a:cubicBezTo>
                    <a:cubicBezTo>
                      <a:pt x="55" y="76"/>
                      <a:pt x="52" y="75"/>
                      <a:pt x="50" y="76"/>
                    </a:cubicBezTo>
                    <a:cubicBezTo>
                      <a:pt x="48" y="78"/>
                      <a:pt x="47" y="81"/>
                      <a:pt x="45" y="82"/>
                    </a:cubicBezTo>
                    <a:cubicBezTo>
                      <a:pt x="43" y="83"/>
                      <a:pt x="37" y="84"/>
                      <a:pt x="38" y="82"/>
                    </a:cubicBezTo>
                    <a:cubicBezTo>
                      <a:pt x="39" y="78"/>
                      <a:pt x="45" y="78"/>
                      <a:pt x="48" y="74"/>
                    </a:cubicBezTo>
                    <a:cubicBezTo>
                      <a:pt x="50" y="73"/>
                      <a:pt x="53" y="69"/>
                      <a:pt x="51" y="67"/>
                    </a:cubicBezTo>
                    <a:cubicBezTo>
                      <a:pt x="49" y="66"/>
                      <a:pt x="47" y="71"/>
                      <a:pt x="44" y="71"/>
                    </a:cubicBezTo>
                    <a:cubicBezTo>
                      <a:pt x="41" y="71"/>
                      <a:pt x="40" y="66"/>
                      <a:pt x="37" y="66"/>
                    </a:cubicBezTo>
                    <a:cubicBezTo>
                      <a:pt x="32" y="65"/>
                      <a:pt x="28" y="69"/>
                      <a:pt x="23" y="69"/>
                    </a:cubicBezTo>
                    <a:cubicBezTo>
                      <a:pt x="19" y="69"/>
                      <a:pt x="15" y="67"/>
                      <a:pt x="11" y="67"/>
                    </a:cubicBezTo>
                    <a:cubicBezTo>
                      <a:pt x="8" y="67"/>
                      <a:pt x="6" y="70"/>
                      <a:pt x="3" y="69"/>
                    </a:cubicBezTo>
                    <a:cubicBezTo>
                      <a:pt x="1" y="68"/>
                      <a:pt x="0" y="65"/>
                      <a:pt x="0" y="63"/>
                    </a:cubicBezTo>
                    <a:cubicBezTo>
                      <a:pt x="2" y="59"/>
                      <a:pt x="6" y="58"/>
                      <a:pt x="9" y="55"/>
                    </a:cubicBezTo>
                    <a:cubicBezTo>
                      <a:pt x="11" y="54"/>
                      <a:pt x="17" y="53"/>
                      <a:pt x="15" y="51"/>
                    </a:cubicBezTo>
                    <a:cubicBezTo>
                      <a:pt x="12" y="49"/>
                      <a:pt x="6" y="54"/>
                      <a:pt x="4" y="51"/>
                    </a:cubicBezTo>
                    <a:cubicBezTo>
                      <a:pt x="2" y="48"/>
                      <a:pt x="8" y="46"/>
                      <a:pt x="11" y="45"/>
                    </a:cubicBezTo>
                    <a:cubicBezTo>
                      <a:pt x="13" y="44"/>
                      <a:pt x="17" y="46"/>
                      <a:pt x="19" y="44"/>
                    </a:cubicBezTo>
                    <a:cubicBezTo>
                      <a:pt x="21" y="43"/>
                      <a:pt x="19" y="41"/>
                      <a:pt x="18" y="39"/>
                    </a:cubicBezTo>
                    <a:cubicBezTo>
                      <a:pt x="18" y="38"/>
                      <a:pt x="17" y="36"/>
                      <a:pt x="18" y="35"/>
                    </a:cubicBezTo>
                    <a:cubicBezTo>
                      <a:pt x="20" y="32"/>
                      <a:pt x="23" y="30"/>
                      <a:pt x="26" y="26"/>
                    </a:cubicBezTo>
                    <a:cubicBezTo>
                      <a:pt x="28" y="23"/>
                      <a:pt x="29" y="20"/>
                      <a:pt x="30" y="17"/>
                    </a:cubicBezTo>
                    <a:cubicBezTo>
                      <a:pt x="32" y="13"/>
                      <a:pt x="33" y="10"/>
                      <a:pt x="36" y="7"/>
                    </a:cubicBezTo>
                    <a:cubicBezTo>
                      <a:pt x="38" y="4"/>
                      <a:pt x="41" y="3"/>
                      <a:pt x="44" y="1"/>
                    </a:cubicBezTo>
                    <a:cubicBezTo>
                      <a:pt x="46" y="1"/>
                      <a:pt x="47" y="1"/>
                      <a:pt x="49" y="1"/>
                    </a:cubicBezTo>
                    <a:cubicBezTo>
                      <a:pt x="50" y="1"/>
                      <a:pt x="54" y="0"/>
                      <a:pt x="5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29" name="Freeform 3532"/>
              <p:cNvSpPr>
                <a:spLocks noChangeAspect="1"/>
              </p:cNvSpPr>
              <p:nvPr/>
            </p:nvSpPr>
            <p:spPr bwMode="auto">
              <a:xfrm>
                <a:off x="1779" y="1894"/>
                <a:ext cx="30" cy="12"/>
              </a:xfrm>
              <a:custGeom>
                <a:avLst/>
                <a:gdLst>
                  <a:gd name="T0" fmla="*/ 1 w 25"/>
                  <a:gd name="T1" fmla="*/ 8 h 10"/>
                  <a:gd name="T2" fmla="*/ 1 w 25"/>
                  <a:gd name="T3" fmla="*/ 11 h 10"/>
                  <a:gd name="T4" fmla="*/ 7 w 25"/>
                  <a:gd name="T5" fmla="*/ 11 h 10"/>
                  <a:gd name="T6" fmla="*/ 22 w 25"/>
                  <a:gd name="T7" fmla="*/ 6 h 10"/>
                  <a:gd name="T8" fmla="*/ 29 w 25"/>
                  <a:gd name="T9" fmla="*/ 4 h 10"/>
                  <a:gd name="T10" fmla="*/ 26 w 25"/>
                  <a:gd name="T11" fmla="*/ 4 h 10"/>
                  <a:gd name="T12" fmla="*/ 20 w 25"/>
                  <a:gd name="T13" fmla="*/ 4 h 10"/>
                  <a:gd name="T14" fmla="*/ 24 w 25"/>
                  <a:gd name="T15" fmla="*/ 1 h 10"/>
                  <a:gd name="T16" fmla="*/ 20 w 25"/>
                  <a:gd name="T17" fmla="*/ 1 h 10"/>
                  <a:gd name="T18" fmla="*/ 11 w 25"/>
                  <a:gd name="T19" fmla="*/ 4 h 10"/>
                  <a:gd name="T20" fmla="*/ 6 w 25"/>
                  <a:gd name="T21" fmla="*/ 5 h 10"/>
                  <a:gd name="T22" fmla="*/ 1 w 25"/>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
                  <a:gd name="T37" fmla="*/ 0 h 10"/>
                  <a:gd name="T38" fmla="*/ 25 w 25"/>
                  <a:gd name="T39" fmla="*/ 10 h 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 h="10">
                    <a:moveTo>
                      <a:pt x="1" y="7"/>
                    </a:moveTo>
                    <a:cubicBezTo>
                      <a:pt x="1" y="7"/>
                      <a:pt x="0" y="8"/>
                      <a:pt x="1" y="9"/>
                    </a:cubicBezTo>
                    <a:cubicBezTo>
                      <a:pt x="2" y="10"/>
                      <a:pt x="4" y="10"/>
                      <a:pt x="6" y="9"/>
                    </a:cubicBezTo>
                    <a:cubicBezTo>
                      <a:pt x="10" y="8"/>
                      <a:pt x="14" y="7"/>
                      <a:pt x="18" y="5"/>
                    </a:cubicBezTo>
                    <a:cubicBezTo>
                      <a:pt x="20" y="5"/>
                      <a:pt x="22" y="4"/>
                      <a:pt x="24" y="3"/>
                    </a:cubicBezTo>
                    <a:cubicBezTo>
                      <a:pt x="25" y="3"/>
                      <a:pt x="22" y="3"/>
                      <a:pt x="22" y="3"/>
                    </a:cubicBezTo>
                    <a:cubicBezTo>
                      <a:pt x="20" y="3"/>
                      <a:pt x="18" y="4"/>
                      <a:pt x="17" y="3"/>
                    </a:cubicBezTo>
                    <a:cubicBezTo>
                      <a:pt x="17" y="2"/>
                      <a:pt x="21" y="2"/>
                      <a:pt x="20" y="1"/>
                    </a:cubicBezTo>
                    <a:cubicBezTo>
                      <a:pt x="20" y="0"/>
                      <a:pt x="18" y="1"/>
                      <a:pt x="17" y="1"/>
                    </a:cubicBezTo>
                    <a:cubicBezTo>
                      <a:pt x="14" y="2"/>
                      <a:pt x="12" y="2"/>
                      <a:pt x="9" y="3"/>
                    </a:cubicBezTo>
                    <a:cubicBezTo>
                      <a:pt x="8" y="3"/>
                      <a:pt x="6" y="3"/>
                      <a:pt x="5" y="4"/>
                    </a:cubicBezTo>
                    <a:cubicBezTo>
                      <a:pt x="4" y="5"/>
                      <a:pt x="2" y="5"/>
                      <a:pt x="1"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0" name="Freeform 3533"/>
              <p:cNvSpPr>
                <a:spLocks noChangeAspect="1"/>
              </p:cNvSpPr>
              <p:nvPr/>
            </p:nvSpPr>
            <p:spPr bwMode="auto">
              <a:xfrm>
                <a:off x="1732" y="1575"/>
                <a:ext cx="18" cy="18"/>
              </a:xfrm>
              <a:custGeom>
                <a:avLst/>
                <a:gdLst>
                  <a:gd name="T0" fmla="*/ 11 w 15"/>
                  <a:gd name="T1" fmla="*/ 1 h 15"/>
                  <a:gd name="T2" fmla="*/ 8 w 15"/>
                  <a:gd name="T3" fmla="*/ 7 h 15"/>
                  <a:gd name="T4" fmla="*/ 6 w 15"/>
                  <a:gd name="T5" fmla="*/ 6 h 15"/>
                  <a:gd name="T6" fmla="*/ 1 w 15"/>
                  <a:gd name="T7" fmla="*/ 16 h 15"/>
                  <a:gd name="T8" fmla="*/ 10 w 15"/>
                  <a:gd name="T9" fmla="*/ 14 h 15"/>
                  <a:gd name="T10" fmla="*/ 16 w 15"/>
                  <a:gd name="T11" fmla="*/ 11 h 15"/>
                  <a:gd name="T12" fmla="*/ 18 w 15"/>
                  <a:gd name="T13" fmla="*/ 5 h 15"/>
                  <a:gd name="T14" fmla="*/ 14 w 15"/>
                  <a:gd name="T15" fmla="*/ 0 h 15"/>
                  <a:gd name="T16" fmla="*/ 11 w 15"/>
                  <a:gd name="T17" fmla="*/ 1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5"/>
                  <a:gd name="T29" fmla="*/ 15 w 15"/>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5">
                    <a:moveTo>
                      <a:pt x="9" y="1"/>
                    </a:moveTo>
                    <a:cubicBezTo>
                      <a:pt x="8" y="2"/>
                      <a:pt x="8" y="5"/>
                      <a:pt x="7" y="6"/>
                    </a:cubicBezTo>
                    <a:cubicBezTo>
                      <a:pt x="7" y="6"/>
                      <a:pt x="5" y="4"/>
                      <a:pt x="5" y="5"/>
                    </a:cubicBezTo>
                    <a:cubicBezTo>
                      <a:pt x="3" y="7"/>
                      <a:pt x="0" y="10"/>
                      <a:pt x="1" y="13"/>
                    </a:cubicBezTo>
                    <a:cubicBezTo>
                      <a:pt x="2" y="15"/>
                      <a:pt x="6" y="12"/>
                      <a:pt x="8" y="12"/>
                    </a:cubicBezTo>
                    <a:cubicBezTo>
                      <a:pt x="10" y="11"/>
                      <a:pt x="12" y="10"/>
                      <a:pt x="13" y="9"/>
                    </a:cubicBezTo>
                    <a:cubicBezTo>
                      <a:pt x="14" y="7"/>
                      <a:pt x="15" y="5"/>
                      <a:pt x="15" y="4"/>
                    </a:cubicBezTo>
                    <a:cubicBezTo>
                      <a:pt x="15" y="2"/>
                      <a:pt x="13" y="1"/>
                      <a:pt x="12" y="0"/>
                    </a:cubicBezTo>
                    <a:cubicBezTo>
                      <a:pt x="11" y="0"/>
                      <a:pt x="10" y="0"/>
                      <a:pt x="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1" name="Freeform 3534"/>
              <p:cNvSpPr>
                <a:spLocks noChangeAspect="1"/>
              </p:cNvSpPr>
              <p:nvPr/>
            </p:nvSpPr>
            <p:spPr bwMode="auto">
              <a:xfrm>
                <a:off x="1695" y="1647"/>
                <a:ext cx="18" cy="11"/>
              </a:xfrm>
              <a:custGeom>
                <a:avLst/>
                <a:gdLst>
                  <a:gd name="T0" fmla="*/ 16 w 15"/>
                  <a:gd name="T1" fmla="*/ 4 h 9"/>
                  <a:gd name="T2" fmla="*/ 18 w 15"/>
                  <a:gd name="T3" fmla="*/ 10 h 9"/>
                  <a:gd name="T4" fmla="*/ 13 w 15"/>
                  <a:gd name="T5" fmla="*/ 10 h 9"/>
                  <a:gd name="T6" fmla="*/ 7 w 15"/>
                  <a:gd name="T7" fmla="*/ 9 h 9"/>
                  <a:gd name="T8" fmla="*/ 1 w 15"/>
                  <a:gd name="T9" fmla="*/ 6 h 9"/>
                  <a:gd name="T10" fmla="*/ 4 w 15"/>
                  <a:gd name="T11" fmla="*/ 1 h 9"/>
                  <a:gd name="T12" fmla="*/ 12 w 15"/>
                  <a:gd name="T13" fmla="*/ 0 h 9"/>
                  <a:gd name="T14" fmla="*/ 16 w 15"/>
                  <a:gd name="T15" fmla="*/ 4 h 9"/>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9"/>
                  <a:gd name="T26" fmla="*/ 15 w 15"/>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9">
                    <a:moveTo>
                      <a:pt x="13" y="3"/>
                    </a:moveTo>
                    <a:cubicBezTo>
                      <a:pt x="14" y="4"/>
                      <a:pt x="15" y="6"/>
                      <a:pt x="15" y="8"/>
                    </a:cubicBezTo>
                    <a:cubicBezTo>
                      <a:pt x="14" y="9"/>
                      <a:pt x="12" y="9"/>
                      <a:pt x="11" y="8"/>
                    </a:cubicBezTo>
                    <a:cubicBezTo>
                      <a:pt x="9" y="8"/>
                      <a:pt x="7" y="7"/>
                      <a:pt x="6" y="7"/>
                    </a:cubicBezTo>
                    <a:cubicBezTo>
                      <a:pt x="4" y="6"/>
                      <a:pt x="2" y="6"/>
                      <a:pt x="1" y="5"/>
                    </a:cubicBezTo>
                    <a:cubicBezTo>
                      <a:pt x="0" y="4"/>
                      <a:pt x="1" y="2"/>
                      <a:pt x="3" y="1"/>
                    </a:cubicBezTo>
                    <a:cubicBezTo>
                      <a:pt x="5" y="0"/>
                      <a:pt x="8" y="0"/>
                      <a:pt x="10" y="0"/>
                    </a:cubicBezTo>
                    <a:cubicBezTo>
                      <a:pt x="12" y="0"/>
                      <a:pt x="13" y="2"/>
                      <a:pt x="1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2" name="Freeform 3535"/>
              <p:cNvSpPr>
                <a:spLocks noChangeAspect="1"/>
              </p:cNvSpPr>
              <p:nvPr/>
            </p:nvSpPr>
            <p:spPr bwMode="auto">
              <a:xfrm>
                <a:off x="1911" y="1479"/>
                <a:ext cx="10" cy="11"/>
              </a:xfrm>
              <a:custGeom>
                <a:avLst/>
                <a:gdLst>
                  <a:gd name="T0" fmla="*/ 6 w 8"/>
                  <a:gd name="T1" fmla="*/ 0 h 9"/>
                  <a:gd name="T2" fmla="*/ 9 w 8"/>
                  <a:gd name="T3" fmla="*/ 5 h 9"/>
                  <a:gd name="T4" fmla="*/ 3 w 8"/>
                  <a:gd name="T5" fmla="*/ 11 h 9"/>
                  <a:gd name="T6" fmla="*/ 1 w 8"/>
                  <a:gd name="T7" fmla="*/ 9 h 9"/>
                  <a:gd name="T8" fmla="*/ 6 w 8"/>
                  <a:gd name="T9" fmla="*/ 0 h 9"/>
                  <a:gd name="T10" fmla="*/ 0 60000 65536"/>
                  <a:gd name="T11" fmla="*/ 0 60000 65536"/>
                  <a:gd name="T12" fmla="*/ 0 60000 65536"/>
                  <a:gd name="T13" fmla="*/ 0 60000 65536"/>
                  <a:gd name="T14" fmla="*/ 0 60000 65536"/>
                  <a:gd name="T15" fmla="*/ 0 w 8"/>
                  <a:gd name="T16" fmla="*/ 0 h 9"/>
                  <a:gd name="T17" fmla="*/ 8 w 8"/>
                  <a:gd name="T18" fmla="*/ 9 h 9"/>
                </a:gdLst>
                <a:ahLst/>
                <a:cxnLst>
                  <a:cxn ang="T10">
                    <a:pos x="T0" y="T1"/>
                  </a:cxn>
                  <a:cxn ang="T11">
                    <a:pos x="T2" y="T3"/>
                  </a:cxn>
                  <a:cxn ang="T12">
                    <a:pos x="T4" y="T5"/>
                  </a:cxn>
                  <a:cxn ang="T13">
                    <a:pos x="T6" y="T7"/>
                  </a:cxn>
                  <a:cxn ang="T14">
                    <a:pos x="T8" y="T9"/>
                  </a:cxn>
                </a:cxnLst>
                <a:rect l="T15" t="T16" r="T17" b="T18"/>
                <a:pathLst>
                  <a:path w="8" h="9">
                    <a:moveTo>
                      <a:pt x="5" y="0"/>
                    </a:moveTo>
                    <a:cubicBezTo>
                      <a:pt x="6" y="0"/>
                      <a:pt x="8" y="2"/>
                      <a:pt x="7" y="4"/>
                    </a:cubicBezTo>
                    <a:cubicBezTo>
                      <a:pt x="7" y="6"/>
                      <a:pt x="4" y="8"/>
                      <a:pt x="2" y="9"/>
                    </a:cubicBezTo>
                    <a:cubicBezTo>
                      <a:pt x="1" y="9"/>
                      <a:pt x="0" y="8"/>
                      <a:pt x="1" y="7"/>
                    </a:cubicBezTo>
                    <a:cubicBezTo>
                      <a:pt x="1" y="5"/>
                      <a:pt x="2" y="1"/>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3" name="Freeform 3536"/>
              <p:cNvSpPr>
                <a:spLocks noChangeAspect="1"/>
              </p:cNvSpPr>
              <p:nvPr/>
            </p:nvSpPr>
            <p:spPr bwMode="auto">
              <a:xfrm>
                <a:off x="1959" y="1455"/>
                <a:ext cx="7" cy="11"/>
              </a:xfrm>
              <a:custGeom>
                <a:avLst/>
                <a:gdLst>
                  <a:gd name="T0" fmla="*/ 0 w 6"/>
                  <a:gd name="T1" fmla="*/ 2 h 9"/>
                  <a:gd name="T2" fmla="*/ 4 w 6"/>
                  <a:gd name="T3" fmla="*/ 10 h 9"/>
                  <a:gd name="T4" fmla="*/ 7 w 6"/>
                  <a:gd name="T5" fmla="*/ 7 h 9"/>
                  <a:gd name="T6" fmla="*/ 7 w 6"/>
                  <a:gd name="T7" fmla="*/ 4 h 9"/>
                  <a:gd name="T8" fmla="*/ 5 w 6"/>
                  <a:gd name="T9" fmla="*/ 1 h 9"/>
                  <a:gd name="T10" fmla="*/ 1 w 6"/>
                  <a:gd name="T11" fmla="*/ 1 h 9"/>
                  <a:gd name="T12" fmla="*/ 0 w 6"/>
                  <a:gd name="T13" fmla="*/ 2 h 9"/>
                  <a:gd name="T14" fmla="*/ 0 60000 65536"/>
                  <a:gd name="T15" fmla="*/ 0 60000 65536"/>
                  <a:gd name="T16" fmla="*/ 0 60000 65536"/>
                  <a:gd name="T17" fmla="*/ 0 60000 65536"/>
                  <a:gd name="T18" fmla="*/ 0 60000 65536"/>
                  <a:gd name="T19" fmla="*/ 0 60000 65536"/>
                  <a:gd name="T20" fmla="*/ 0 60000 65536"/>
                  <a:gd name="T21" fmla="*/ 0 w 6"/>
                  <a:gd name="T22" fmla="*/ 0 h 9"/>
                  <a:gd name="T23" fmla="*/ 6 w 6"/>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 h="9">
                    <a:moveTo>
                      <a:pt x="0" y="2"/>
                    </a:moveTo>
                    <a:cubicBezTo>
                      <a:pt x="0" y="4"/>
                      <a:pt x="1" y="7"/>
                      <a:pt x="3" y="8"/>
                    </a:cubicBezTo>
                    <a:cubicBezTo>
                      <a:pt x="4" y="9"/>
                      <a:pt x="5" y="7"/>
                      <a:pt x="6" y="6"/>
                    </a:cubicBezTo>
                    <a:cubicBezTo>
                      <a:pt x="6" y="5"/>
                      <a:pt x="6" y="4"/>
                      <a:pt x="6" y="3"/>
                    </a:cubicBezTo>
                    <a:cubicBezTo>
                      <a:pt x="6" y="2"/>
                      <a:pt x="5" y="1"/>
                      <a:pt x="4" y="1"/>
                    </a:cubicBezTo>
                    <a:cubicBezTo>
                      <a:pt x="3" y="0"/>
                      <a:pt x="2" y="0"/>
                      <a:pt x="1" y="1"/>
                    </a:cubicBezTo>
                    <a:cubicBezTo>
                      <a:pt x="1" y="1"/>
                      <a:pt x="0" y="1"/>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4" name="Freeform 3537"/>
              <p:cNvSpPr>
                <a:spLocks noChangeAspect="1"/>
              </p:cNvSpPr>
              <p:nvPr/>
            </p:nvSpPr>
            <p:spPr bwMode="auto">
              <a:xfrm>
                <a:off x="1801" y="1411"/>
                <a:ext cx="9" cy="7"/>
              </a:xfrm>
              <a:custGeom>
                <a:avLst/>
                <a:gdLst>
                  <a:gd name="T0" fmla="*/ 1 w 8"/>
                  <a:gd name="T1" fmla="*/ 0 h 6"/>
                  <a:gd name="T2" fmla="*/ 0 w 8"/>
                  <a:gd name="T3" fmla="*/ 2 h 6"/>
                  <a:gd name="T4" fmla="*/ 7 w 8"/>
                  <a:gd name="T5" fmla="*/ 7 h 6"/>
                  <a:gd name="T6" fmla="*/ 8 w 8"/>
                  <a:gd name="T7" fmla="*/ 1 h 6"/>
                  <a:gd name="T8" fmla="*/ 1 w 8"/>
                  <a:gd name="T9" fmla="*/ 0 h 6"/>
                  <a:gd name="T10" fmla="*/ 0 60000 65536"/>
                  <a:gd name="T11" fmla="*/ 0 60000 65536"/>
                  <a:gd name="T12" fmla="*/ 0 60000 65536"/>
                  <a:gd name="T13" fmla="*/ 0 60000 65536"/>
                  <a:gd name="T14" fmla="*/ 0 60000 65536"/>
                  <a:gd name="T15" fmla="*/ 0 w 8"/>
                  <a:gd name="T16" fmla="*/ 0 h 6"/>
                  <a:gd name="T17" fmla="*/ 8 w 8"/>
                  <a:gd name="T18" fmla="*/ 6 h 6"/>
                </a:gdLst>
                <a:ahLst/>
                <a:cxnLst>
                  <a:cxn ang="T10">
                    <a:pos x="T0" y="T1"/>
                  </a:cxn>
                  <a:cxn ang="T11">
                    <a:pos x="T2" y="T3"/>
                  </a:cxn>
                  <a:cxn ang="T12">
                    <a:pos x="T4" y="T5"/>
                  </a:cxn>
                  <a:cxn ang="T13">
                    <a:pos x="T6" y="T7"/>
                  </a:cxn>
                  <a:cxn ang="T14">
                    <a:pos x="T8" y="T9"/>
                  </a:cxn>
                </a:cxnLst>
                <a:rect l="T15" t="T16" r="T17" b="T18"/>
                <a:pathLst>
                  <a:path w="8" h="6">
                    <a:moveTo>
                      <a:pt x="1" y="0"/>
                    </a:moveTo>
                    <a:cubicBezTo>
                      <a:pt x="0" y="0"/>
                      <a:pt x="0" y="1"/>
                      <a:pt x="0" y="2"/>
                    </a:cubicBezTo>
                    <a:cubicBezTo>
                      <a:pt x="2" y="4"/>
                      <a:pt x="3" y="6"/>
                      <a:pt x="6" y="6"/>
                    </a:cubicBezTo>
                    <a:cubicBezTo>
                      <a:pt x="7" y="6"/>
                      <a:pt x="8" y="2"/>
                      <a:pt x="7" y="1"/>
                    </a:cubicBezTo>
                    <a:cubicBezTo>
                      <a:pt x="6" y="0"/>
                      <a:pt x="3"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5" name="Freeform 3538"/>
              <p:cNvSpPr>
                <a:spLocks noChangeAspect="1"/>
              </p:cNvSpPr>
              <p:nvPr/>
            </p:nvSpPr>
            <p:spPr bwMode="auto">
              <a:xfrm>
                <a:off x="1783" y="1414"/>
                <a:ext cx="13" cy="11"/>
              </a:xfrm>
              <a:custGeom>
                <a:avLst/>
                <a:gdLst>
                  <a:gd name="T0" fmla="*/ 2 w 11"/>
                  <a:gd name="T1" fmla="*/ 0 h 9"/>
                  <a:gd name="T2" fmla="*/ 0 w 11"/>
                  <a:gd name="T3" fmla="*/ 2 h 9"/>
                  <a:gd name="T4" fmla="*/ 7 w 11"/>
                  <a:gd name="T5" fmla="*/ 11 h 9"/>
                  <a:gd name="T6" fmla="*/ 13 w 11"/>
                  <a:gd name="T7" fmla="*/ 7 h 9"/>
                  <a:gd name="T8" fmla="*/ 12 w 11"/>
                  <a:gd name="T9" fmla="*/ 1 h 9"/>
                  <a:gd name="T10" fmla="*/ 7 w 11"/>
                  <a:gd name="T11" fmla="*/ 0 h 9"/>
                  <a:gd name="T12" fmla="*/ 2 w 11"/>
                  <a:gd name="T13" fmla="*/ 0 h 9"/>
                  <a:gd name="T14" fmla="*/ 0 60000 65536"/>
                  <a:gd name="T15" fmla="*/ 0 60000 65536"/>
                  <a:gd name="T16" fmla="*/ 0 60000 65536"/>
                  <a:gd name="T17" fmla="*/ 0 60000 65536"/>
                  <a:gd name="T18" fmla="*/ 0 60000 65536"/>
                  <a:gd name="T19" fmla="*/ 0 60000 65536"/>
                  <a:gd name="T20" fmla="*/ 0 60000 65536"/>
                  <a:gd name="T21" fmla="*/ 0 w 11"/>
                  <a:gd name="T22" fmla="*/ 0 h 9"/>
                  <a:gd name="T23" fmla="*/ 11 w 11"/>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9">
                    <a:moveTo>
                      <a:pt x="2" y="0"/>
                    </a:moveTo>
                    <a:cubicBezTo>
                      <a:pt x="1" y="1"/>
                      <a:pt x="0" y="1"/>
                      <a:pt x="0" y="2"/>
                    </a:cubicBezTo>
                    <a:cubicBezTo>
                      <a:pt x="2" y="5"/>
                      <a:pt x="3" y="8"/>
                      <a:pt x="6" y="9"/>
                    </a:cubicBezTo>
                    <a:cubicBezTo>
                      <a:pt x="8" y="9"/>
                      <a:pt x="10" y="7"/>
                      <a:pt x="11" y="6"/>
                    </a:cubicBezTo>
                    <a:cubicBezTo>
                      <a:pt x="11" y="5"/>
                      <a:pt x="11" y="3"/>
                      <a:pt x="10" y="1"/>
                    </a:cubicBezTo>
                    <a:cubicBezTo>
                      <a:pt x="10" y="0"/>
                      <a:pt x="8" y="0"/>
                      <a:pt x="6" y="0"/>
                    </a:cubicBezTo>
                    <a:cubicBezTo>
                      <a:pt x="5" y="0"/>
                      <a:pt x="3"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6" name="Freeform 3539"/>
              <p:cNvSpPr>
                <a:spLocks noChangeAspect="1"/>
              </p:cNvSpPr>
              <p:nvPr/>
            </p:nvSpPr>
            <p:spPr bwMode="auto">
              <a:xfrm>
                <a:off x="1753" y="1438"/>
                <a:ext cx="14" cy="22"/>
              </a:xfrm>
              <a:custGeom>
                <a:avLst/>
                <a:gdLst>
                  <a:gd name="T0" fmla="*/ 11 w 12"/>
                  <a:gd name="T1" fmla="*/ 1 h 18"/>
                  <a:gd name="T2" fmla="*/ 13 w 12"/>
                  <a:gd name="T3" fmla="*/ 4 h 18"/>
                  <a:gd name="T4" fmla="*/ 13 w 12"/>
                  <a:gd name="T5" fmla="*/ 10 h 18"/>
                  <a:gd name="T6" fmla="*/ 6 w 12"/>
                  <a:gd name="T7" fmla="*/ 21 h 18"/>
                  <a:gd name="T8" fmla="*/ 1 w 12"/>
                  <a:gd name="T9" fmla="*/ 17 h 18"/>
                  <a:gd name="T10" fmla="*/ 1 w 12"/>
                  <a:gd name="T11" fmla="*/ 9 h 18"/>
                  <a:gd name="T12" fmla="*/ 7 w 12"/>
                  <a:gd name="T13" fmla="*/ 1 h 18"/>
                  <a:gd name="T14" fmla="*/ 11 w 12"/>
                  <a:gd name="T15" fmla="*/ 1 h 18"/>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8"/>
                  <a:gd name="T26" fmla="*/ 12 w 12"/>
                  <a:gd name="T27" fmla="*/ 18 h 1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8">
                    <a:moveTo>
                      <a:pt x="9" y="1"/>
                    </a:moveTo>
                    <a:cubicBezTo>
                      <a:pt x="10" y="1"/>
                      <a:pt x="11" y="2"/>
                      <a:pt x="11" y="3"/>
                    </a:cubicBezTo>
                    <a:cubicBezTo>
                      <a:pt x="12" y="5"/>
                      <a:pt x="12" y="7"/>
                      <a:pt x="11" y="8"/>
                    </a:cubicBezTo>
                    <a:cubicBezTo>
                      <a:pt x="10" y="11"/>
                      <a:pt x="8" y="15"/>
                      <a:pt x="5" y="17"/>
                    </a:cubicBezTo>
                    <a:cubicBezTo>
                      <a:pt x="3" y="18"/>
                      <a:pt x="2" y="15"/>
                      <a:pt x="1" y="14"/>
                    </a:cubicBezTo>
                    <a:cubicBezTo>
                      <a:pt x="0" y="12"/>
                      <a:pt x="0" y="9"/>
                      <a:pt x="1" y="7"/>
                    </a:cubicBezTo>
                    <a:cubicBezTo>
                      <a:pt x="2" y="5"/>
                      <a:pt x="4" y="3"/>
                      <a:pt x="6" y="1"/>
                    </a:cubicBezTo>
                    <a:cubicBezTo>
                      <a:pt x="7" y="1"/>
                      <a:pt x="8" y="0"/>
                      <a:pt x="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7" name="Freeform 3540"/>
              <p:cNvSpPr>
                <a:spLocks noChangeAspect="1"/>
              </p:cNvSpPr>
              <p:nvPr/>
            </p:nvSpPr>
            <p:spPr bwMode="auto">
              <a:xfrm>
                <a:off x="1705" y="1428"/>
                <a:ext cx="30" cy="20"/>
              </a:xfrm>
              <a:custGeom>
                <a:avLst/>
                <a:gdLst>
                  <a:gd name="T0" fmla="*/ 26 w 25"/>
                  <a:gd name="T1" fmla="*/ 0 h 17"/>
                  <a:gd name="T2" fmla="*/ 30 w 25"/>
                  <a:gd name="T3" fmla="*/ 1 h 17"/>
                  <a:gd name="T4" fmla="*/ 29 w 25"/>
                  <a:gd name="T5" fmla="*/ 5 h 17"/>
                  <a:gd name="T6" fmla="*/ 19 w 25"/>
                  <a:gd name="T7" fmla="*/ 12 h 17"/>
                  <a:gd name="T8" fmla="*/ 13 w 25"/>
                  <a:gd name="T9" fmla="*/ 19 h 17"/>
                  <a:gd name="T10" fmla="*/ 7 w 25"/>
                  <a:gd name="T11" fmla="*/ 16 h 17"/>
                  <a:gd name="T12" fmla="*/ 2 w 25"/>
                  <a:gd name="T13" fmla="*/ 20 h 17"/>
                  <a:gd name="T14" fmla="*/ 1 w 25"/>
                  <a:gd name="T15" fmla="*/ 18 h 17"/>
                  <a:gd name="T16" fmla="*/ 1 w 25"/>
                  <a:gd name="T17" fmla="*/ 13 h 17"/>
                  <a:gd name="T18" fmla="*/ 10 w 25"/>
                  <a:gd name="T19" fmla="*/ 4 h 17"/>
                  <a:gd name="T20" fmla="*/ 11 w 25"/>
                  <a:gd name="T21" fmla="*/ 0 h 17"/>
                  <a:gd name="T22" fmla="*/ 16 w 25"/>
                  <a:gd name="T23" fmla="*/ 4 h 17"/>
                  <a:gd name="T24" fmla="*/ 20 w 25"/>
                  <a:gd name="T25" fmla="*/ 1 h 17"/>
                  <a:gd name="T26" fmla="*/ 23 w 25"/>
                  <a:gd name="T27" fmla="*/ 1 h 17"/>
                  <a:gd name="T28" fmla="*/ 26 w 25"/>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
                  <a:gd name="T46" fmla="*/ 0 h 17"/>
                  <a:gd name="T47" fmla="*/ 25 w 25"/>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 h="17">
                    <a:moveTo>
                      <a:pt x="22" y="0"/>
                    </a:moveTo>
                    <a:cubicBezTo>
                      <a:pt x="23" y="0"/>
                      <a:pt x="25" y="0"/>
                      <a:pt x="25" y="1"/>
                    </a:cubicBezTo>
                    <a:cubicBezTo>
                      <a:pt x="25" y="2"/>
                      <a:pt x="25" y="4"/>
                      <a:pt x="24" y="4"/>
                    </a:cubicBezTo>
                    <a:cubicBezTo>
                      <a:pt x="22" y="7"/>
                      <a:pt x="19" y="8"/>
                      <a:pt x="16" y="10"/>
                    </a:cubicBezTo>
                    <a:cubicBezTo>
                      <a:pt x="14" y="11"/>
                      <a:pt x="13" y="14"/>
                      <a:pt x="11" y="16"/>
                    </a:cubicBezTo>
                    <a:cubicBezTo>
                      <a:pt x="9" y="16"/>
                      <a:pt x="8" y="14"/>
                      <a:pt x="6" y="14"/>
                    </a:cubicBezTo>
                    <a:cubicBezTo>
                      <a:pt x="4" y="15"/>
                      <a:pt x="4" y="17"/>
                      <a:pt x="2" y="17"/>
                    </a:cubicBezTo>
                    <a:cubicBezTo>
                      <a:pt x="1" y="17"/>
                      <a:pt x="1" y="16"/>
                      <a:pt x="1" y="15"/>
                    </a:cubicBezTo>
                    <a:cubicBezTo>
                      <a:pt x="0" y="14"/>
                      <a:pt x="0" y="12"/>
                      <a:pt x="1" y="11"/>
                    </a:cubicBezTo>
                    <a:cubicBezTo>
                      <a:pt x="2" y="8"/>
                      <a:pt x="6" y="6"/>
                      <a:pt x="8" y="3"/>
                    </a:cubicBezTo>
                    <a:cubicBezTo>
                      <a:pt x="8" y="2"/>
                      <a:pt x="8" y="0"/>
                      <a:pt x="9" y="0"/>
                    </a:cubicBezTo>
                    <a:cubicBezTo>
                      <a:pt x="11" y="0"/>
                      <a:pt x="11" y="3"/>
                      <a:pt x="13" y="3"/>
                    </a:cubicBezTo>
                    <a:cubicBezTo>
                      <a:pt x="14" y="3"/>
                      <a:pt x="16" y="1"/>
                      <a:pt x="17" y="1"/>
                    </a:cubicBezTo>
                    <a:cubicBezTo>
                      <a:pt x="18" y="1"/>
                      <a:pt x="19" y="1"/>
                      <a:pt x="19" y="1"/>
                    </a:cubicBezTo>
                    <a:cubicBezTo>
                      <a:pt x="20" y="1"/>
                      <a:pt x="21" y="0"/>
                      <a:pt x="2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8" name="Freeform 3541"/>
              <p:cNvSpPr>
                <a:spLocks noChangeAspect="1"/>
              </p:cNvSpPr>
              <p:nvPr/>
            </p:nvSpPr>
            <p:spPr bwMode="auto">
              <a:xfrm>
                <a:off x="1666" y="1354"/>
                <a:ext cx="97" cy="71"/>
              </a:xfrm>
              <a:custGeom>
                <a:avLst/>
                <a:gdLst>
                  <a:gd name="T0" fmla="*/ 90 w 81"/>
                  <a:gd name="T1" fmla="*/ 46 h 59"/>
                  <a:gd name="T2" fmla="*/ 92 w 81"/>
                  <a:gd name="T3" fmla="*/ 51 h 59"/>
                  <a:gd name="T4" fmla="*/ 90 w 81"/>
                  <a:gd name="T5" fmla="*/ 52 h 59"/>
                  <a:gd name="T6" fmla="*/ 96 w 81"/>
                  <a:gd name="T7" fmla="*/ 53 h 59"/>
                  <a:gd name="T8" fmla="*/ 95 w 81"/>
                  <a:gd name="T9" fmla="*/ 55 h 59"/>
                  <a:gd name="T10" fmla="*/ 85 w 81"/>
                  <a:gd name="T11" fmla="*/ 59 h 59"/>
                  <a:gd name="T12" fmla="*/ 78 w 81"/>
                  <a:gd name="T13" fmla="*/ 58 h 59"/>
                  <a:gd name="T14" fmla="*/ 77 w 81"/>
                  <a:gd name="T15" fmla="*/ 55 h 59"/>
                  <a:gd name="T16" fmla="*/ 73 w 81"/>
                  <a:gd name="T17" fmla="*/ 57 h 59"/>
                  <a:gd name="T18" fmla="*/ 68 w 81"/>
                  <a:gd name="T19" fmla="*/ 54 h 59"/>
                  <a:gd name="T20" fmla="*/ 67 w 81"/>
                  <a:gd name="T21" fmla="*/ 55 h 59"/>
                  <a:gd name="T22" fmla="*/ 63 w 81"/>
                  <a:gd name="T23" fmla="*/ 53 h 59"/>
                  <a:gd name="T24" fmla="*/ 65 w 81"/>
                  <a:gd name="T25" fmla="*/ 51 h 59"/>
                  <a:gd name="T26" fmla="*/ 60 w 81"/>
                  <a:gd name="T27" fmla="*/ 49 h 59"/>
                  <a:gd name="T28" fmla="*/ 57 w 81"/>
                  <a:gd name="T29" fmla="*/ 49 h 59"/>
                  <a:gd name="T30" fmla="*/ 57 w 81"/>
                  <a:gd name="T31" fmla="*/ 45 h 59"/>
                  <a:gd name="T32" fmla="*/ 50 w 81"/>
                  <a:gd name="T33" fmla="*/ 46 h 59"/>
                  <a:gd name="T34" fmla="*/ 48 w 81"/>
                  <a:gd name="T35" fmla="*/ 54 h 59"/>
                  <a:gd name="T36" fmla="*/ 41 w 81"/>
                  <a:gd name="T37" fmla="*/ 58 h 59"/>
                  <a:gd name="T38" fmla="*/ 37 w 81"/>
                  <a:gd name="T39" fmla="*/ 59 h 59"/>
                  <a:gd name="T40" fmla="*/ 34 w 81"/>
                  <a:gd name="T41" fmla="*/ 65 h 59"/>
                  <a:gd name="T42" fmla="*/ 25 w 81"/>
                  <a:gd name="T43" fmla="*/ 70 h 59"/>
                  <a:gd name="T44" fmla="*/ 20 w 81"/>
                  <a:gd name="T45" fmla="*/ 70 h 59"/>
                  <a:gd name="T46" fmla="*/ 20 w 81"/>
                  <a:gd name="T47" fmla="*/ 60 h 59"/>
                  <a:gd name="T48" fmla="*/ 22 w 81"/>
                  <a:gd name="T49" fmla="*/ 55 h 59"/>
                  <a:gd name="T50" fmla="*/ 19 w 81"/>
                  <a:gd name="T51" fmla="*/ 53 h 59"/>
                  <a:gd name="T52" fmla="*/ 17 w 81"/>
                  <a:gd name="T53" fmla="*/ 55 h 59"/>
                  <a:gd name="T54" fmla="*/ 11 w 81"/>
                  <a:gd name="T55" fmla="*/ 55 h 59"/>
                  <a:gd name="T56" fmla="*/ 4 w 81"/>
                  <a:gd name="T57" fmla="*/ 59 h 59"/>
                  <a:gd name="T58" fmla="*/ 0 w 81"/>
                  <a:gd name="T59" fmla="*/ 57 h 59"/>
                  <a:gd name="T60" fmla="*/ 7 w 81"/>
                  <a:gd name="T61" fmla="*/ 48 h 59"/>
                  <a:gd name="T62" fmla="*/ 16 w 81"/>
                  <a:gd name="T63" fmla="*/ 45 h 59"/>
                  <a:gd name="T64" fmla="*/ 17 w 81"/>
                  <a:gd name="T65" fmla="*/ 34 h 59"/>
                  <a:gd name="T66" fmla="*/ 22 w 81"/>
                  <a:gd name="T67" fmla="*/ 23 h 59"/>
                  <a:gd name="T68" fmla="*/ 24 w 81"/>
                  <a:gd name="T69" fmla="*/ 13 h 59"/>
                  <a:gd name="T70" fmla="*/ 29 w 81"/>
                  <a:gd name="T71" fmla="*/ 6 h 59"/>
                  <a:gd name="T72" fmla="*/ 35 w 81"/>
                  <a:gd name="T73" fmla="*/ 1 h 59"/>
                  <a:gd name="T74" fmla="*/ 37 w 81"/>
                  <a:gd name="T75" fmla="*/ 5 h 59"/>
                  <a:gd name="T76" fmla="*/ 40 w 81"/>
                  <a:gd name="T77" fmla="*/ 8 h 59"/>
                  <a:gd name="T78" fmla="*/ 36 w 81"/>
                  <a:gd name="T79" fmla="*/ 11 h 59"/>
                  <a:gd name="T80" fmla="*/ 38 w 81"/>
                  <a:gd name="T81" fmla="*/ 19 h 59"/>
                  <a:gd name="T82" fmla="*/ 41 w 81"/>
                  <a:gd name="T83" fmla="*/ 19 h 59"/>
                  <a:gd name="T84" fmla="*/ 44 w 81"/>
                  <a:gd name="T85" fmla="*/ 12 h 59"/>
                  <a:gd name="T86" fmla="*/ 49 w 81"/>
                  <a:gd name="T87" fmla="*/ 18 h 59"/>
                  <a:gd name="T88" fmla="*/ 50 w 81"/>
                  <a:gd name="T89" fmla="*/ 19 h 59"/>
                  <a:gd name="T90" fmla="*/ 59 w 81"/>
                  <a:gd name="T91" fmla="*/ 22 h 59"/>
                  <a:gd name="T92" fmla="*/ 60 w 81"/>
                  <a:gd name="T93" fmla="*/ 25 h 59"/>
                  <a:gd name="T94" fmla="*/ 77 w 81"/>
                  <a:gd name="T95" fmla="*/ 34 h 59"/>
                  <a:gd name="T96" fmla="*/ 77 w 81"/>
                  <a:gd name="T97" fmla="*/ 40 h 59"/>
                  <a:gd name="T98" fmla="*/ 78 w 81"/>
                  <a:gd name="T99" fmla="*/ 43 h 59"/>
                  <a:gd name="T100" fmla="*/ 73 w 81"/>
                  <a:gd name="T101" fmla="*/ 48 h 59"/>
                  <a:gd name="T102" fmla="*/ 79 w 81"/>
                  <a:gd name="T103" fmla="*/ 48 h 59"/>
                  <a:gd name="T104" fmla="*/ 81 w 81"/>
                  <a:gd name="T105" fmla="*/ 46 h 59"/>
                  <a:gd name="T106" fmla="*/ 87 w 81"/>
                  <a:gd name="T107" fmla="*/ 48 h 59"/>
                  <a:gd name="T108" fmla="*/ 90 w 81"/>
                  <a:gd name="T109" fmla="*/ 46 h 5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1"/>
                  <a:gd name="T166" fmla="*/ 0 h 59"/>
                  <a:gd name="T167" fmla="*/ 81 w 81"/>
                  <a:gd name="T168" fmla="*/ 59 h 59"/>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1" h="59">
                    <a:moveTo>
                      <a:pt x="75" y="38"/>
                    </a:moveTo>
                    <a:cubicBezTo>
                      <a:pt x="77" y="38"/>
                      <a:pt x="77" y="40"/>
                      <a:pt x="77" y="42"/>
                    </a:cubicBezTo>
                    <a:cubicBezTo>
                      <a:pt x="77" y="43"/>
                      <a:pt x="74" y="43"/>
                      <a:pt x="75" y="43"/>
                    </a:cubicBezTo>
                    <a:cubicBezTo>
                      <a:pt x="76" y="44"/>
                      <a:pt x="79" y="43"/>
                      <a:pt x="80" y="44"/>
                    </a:cubicBezTo>
                    <a:cubicBezTo>
                      <a:pt x="81" y="44"/>
                      <a:pt x="80" y="45"/>
                      <a:pt x="79" y="46"/>
                    </a:cubicBezTo>
                    <a:cubicBezTo>
                      <a:pt x="77" y="47"/>
                      <a:pt x="74" y="49"/>
                      <a:pt x="71" y="49"/>
                    </a:cubicBezTo>
                    <a:cubicBezTo>
                      <a:pt x="69" y="50"/>
                      <a:pt x="67" y="49"/>
                      <a:pt x="65" y="48"/>
                    </a:cubicBezTo>
                    <a:cubicBezTo>
                      <a:pt x="64" y="48"/>
                      <a:pt x="64" y="47"/>
                      <a:pt x="64" y="46"/>
                    </a:cubicBezTo>
                    <a:cubicBezTo>
                      <a:pt x="63" y="46"/>
                      <a:pt x="62" y="47"/>
                      <a:pt x="61" y="47"/>
                    </a:cubicBezTo>
                    <a:cubicBezTo>
                      <a:pt x="60" y="46"/>
                      <a:pt x="59" y="45"/>
                      <a:pt x="57" y="45"/>
                    </a:cubicBezTo>
                    <a:cubicBezTo>
                      <a:pt x="56" y="45"/>
                      <a:pt x="57" y="47"/>
                      <a:pt x="56" y="46"/>
                    </a:cubicBezTo>
                    <a:cubicBezTo>
                      <a:pt x="55" y="46"/>
                      <a:pt x="54" y="45"/>
                      <a:pt x="53" y="44"/>
                    </a:cubicBezTo>
                    <a:cubicBezTo>
                      <a:pt x="53" y="43"/>
                      <a:pt x="55" y="42"/>
                      <a:pt x="54" y="42"/>
                    </a:cubicBezTo>
                    <a:cubicBezTo>
                      <a:pt x="53" y="41"/>
                      <a:pt x="51" y="41"/>
                      <a:pt x="50" y="41"/>
                    </a:cubicBezTo>
                    <a:cubicBezTo>
                      <a:pt x="49" y="41"/>
                      <a:pt x="48" y="42"/>
                      <a:pt x="48" y="41"/>
                    </a:cubicBezTo>
                    <a:cubicBezTo>
                      <a:pt x="48" y="40"/>
                      <a:pt x="50" y="38"/>
                      <a:pt x="48" y="37"/>
                    </a:cubicBezTo>
                    <a:cubicBezTo>
                      <a:pt x="46" y="36"/>
                      <a:pt x="44" y="36"/>
                      <a:pt x="42" y="38"/>
                    </a:cubicBezTo>
                    <a:cubicBezTo>
                      <a:pt x="40" y="40"/>
                      <a:pt x="41" y="43"/>
                      <a:pt x="40" y="45"/>
                    </a:cubicBezTo>
                    <a:cubicBezTo>
                      <a:pt x="38" y="47"/>
                      <a:pt x="36" y="47"/>
                      <a:pt x="34" y="48"/>
                    </a:cubicBezTo>
                    <a:cubicBezTo>
                      <a:pt x="33" y="48"/>
                      <a:pt x="32" y="48"/>
                      <a:pt x="31" y="49"/>
                    </a:cubicBezTo>
                    <a:cubicBezTo>
                      <a:pt x="29" y="50"/>
                      <a:pt x="29" y="53"/>
                      <a:pt x="28" y="54"/>
                    </a:cubicBezTo>
                    <a:cubicBezTo>
                      <a:pt x="26" y="56"/>
                      <a:pt x="23" y="57"/>
                      <a:pt x="21" y="58"/>
                    </a:cubicBezTo>
                    <a:cubicBezTo>
                      <a:pt x="20" y="59"/>
                      <a:pt x="18" y="59"/>
                      <a:pt x="17" y="58"/>
                    </a:cubicBezTo>
                    <a:cubicBezTo>
                      <a:pt x="16" y="55"/>
                      <a:pt x="17" y="53"/>
                      <a:pt x="17" y="50"/>
                    </a:cubicBezTo>
                    <a:cubicBezTo>
                      <a:pt x="17" y="49"/>
                      <a:pt x="18" y="47"/>
                      <a:pt x="18" y="46"/>
                    </a:cubicBezTo>
                    <a:cubicBezTo>
                      <a:pt x="18" y="45"/>
                      <a:pt x="17" y="44"/>
                      <a:pt x="16" y="44"/>
                    </a:cubicBezTo>
                    <a:cubicBezTo>
                      <a:pt x="15" y="44"/>
                      <a:pt x="15" y="46"/>
                      <a:pt x="14" y="46"/>
                    </a:cubicBezTo>
                    <a:cubicBezTo>
                      <a:pt x="12" y="47"/>
                      <a:pt x="11" y="46"/>
                      <a:pt x="9" y="46"/>
                    </a:cubicBezTo>
                    <a:cubicBezTo>
                      <a:pt x="7" y="47"/>
                      <a:pt x="5" y="49"/>
                      <a:pt x="3" y="49"/>
                    </a:cubicBezTo>
                    <a:cubicBezTo>
                      <a:pt x="2" y="49"/>
                      <a:pt x="0" y="48"/>
                      <a:pt x="0" y="47"/>
                    </a:cubicBezTo>
                    <a:cubicBezTo>
                      <a:pt x="1" y="44"/>
                      <a:pt x="3" y="42"/>
                      <a:pt x="6" y="40"/>
                    </a:cubicBezTo>
                    <a:cubicBezTo>
                      <a:pt x="8" y="39"/>
                      <a:pt x="12" y="40"/>
                      <a:pt x="13" y="37"/>
                    </a:cubicBezTo>
                    <a:cubicBezTo>
                      <a:pt x="15" y="35"/>
                      <a:pt x="14" y="31"/>
                      <a:pt x="14" y="28"/>
                    </a:cubicBezTo>
                    <a:cubicBezTo>
                      <a:pt x="15" y="25"/>
                      <a:pt x="17" y="22"/>
                      <a:pt x="18" y="19"/>
                    </a:cubicBezTo>
                    <a:cubicBezTo>
                      <a:pt x="18" y="16"/>
                      <a:pt x="19" y="14"/>
                      <a:pt x="20" y="11"/>
                    </a:cubicBezTo>
                    <a:cubicBezTo>
                      <a:pt x="21" y="9"/>
                      <a:pt x="22" y="7"/>
                      <a:pt x="24" y="5"/>
                    </a:cubicBezTo>
                    <a:cubicBezTo>
                      <a:pt x="25" y="4"/>
                      <a:pt x="26" y="1"/>
                      <a:pt x="29" y="1"/>
                    </a:cubicBezTo>
                    <a:cubicBezTo>
                      <a:pt x="30" y="0"/>
                      <a:pt x="30" y="3"/>
                      <a:pt x="31" y="4"/>
                    </a:cubicBezTo>
                    <a:cubicBezTo>
                      <a:pt x="32" y="5"/>
                      <a:pt x="33" y="6"/>
                      <a:pt x="33" y="7"/>
                    </a:cubicBezTo>
                    <a:cubicBezTo>
                      <a:pt x="32" y="8"/>
                      <a:pt x="30" y="8"/>
                      <a:pt x="30" y="9"/>
                    </a:cubicBezTo>
                    <a:cubicBezTo>
                      <a:pt x="30" y="11"/>
                      <a:pt x="31" y="14"/>
                      <a:pt x="32" y="16"/>
                    </a:cubicBezTo>
                    <a:cubicBezTo>
                      <a:pt x="32" y="16"/>
                      <a:pt x="34" y="17"/>
                      <a:pt x="34" y="16"/>
                    </a:cubicBezTo>
                    <a:cubicBezTo>
                      <a:pt x="35" y="14"/>
                      <a:pt x="35" y="11"/>
                      <a:pt x="37" y="10"/>
                    </a:cubicBezTo>
                    <a:cubicBezTo>
                      <a:pt x="39" y="10"/>
                      <a:pt x="40" y="13"/>
                      <a:pt x="41" y="15"/>
                    </a:cubicBezTo>
                    <a:cubicBezTo>
                      <a:pt x="42" y="15"/>
                      <a:pt x="42" y="16"/>
                      <a:pt x="42" y="16"/>
                    </a:cubicBezTo>
                    <a:cubicBezTo>
                      <a:pt x="44" y="17"/>
                      <a:pt x="47" y="17"/>
                      <a:pt x="49" y="18"/>
                    </a:cubicBezTo>
                    <a:cubicBezTo>
                      <a:pt x="50" y="18"/>
                      <a:pt x="49" y="20"/>
                      <a:pt x="50" y="21"/>
                    </a:cubicBezTo>
                    <a:cubicBezTo>
                      <a:pt x="54" y="24"/>
                      <a:pt x="60" y="24"/>
                      <a:pt x="64" y="28"/>
                    </a:cubicBezTo>
                    <a:cubicBezTo>
                      <a:pt x="65" y="29"/>
                      <a:pt x="63" y="31"/>
                      <a:pt x="64" y="33"/>
                    </a:cubicBezTo>
                    <a:cubicBezTo>
                      <a:pt x="64" y="34"/>
                      <a:pt x="66" y="35"/>
                      <a:pt x="65" y="36"/>
                    </a:cubicBezTo>
                    <a:cubicBezTo>
                      <a:pt x="65" y="38"/>
                      <a:pt x="61" y="38"/>
                      <a:pt x="61" y="40"/>
                    </a:cubicBezTo>
                    <a:cubicBezTo>
                      <a:pt x="61" y="42"/>
                      <a:pt x="64" y="40"/>
                      <a:pt x="66" y="40"/>
                    </a:cubicBezTo>
                    <a:cubicBezTo>
                      <a:pt x="67" y="40"/>
                      <a:pt x="67" y="38"/>
                      <a:pt x="68" y="38"/>
                    </a:cubicBezTo>
                    <a:cubicBezTo>
                      <a:pt x="70" y="38"/>
                      <a:pt x="71" y="40"/>
                      <a:pt x="73" y="40"/>
                    </a:cubicBezTo>
                    <a:cubicBezTo>
                      <a:pt x="74" y="40"/>
                      <a:pt x="74" y="38"/>
                      <a:pt x="75" y="3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39" name="Freeform 3542"/>
              <p:cNvSpPr>
                <a:spLocks noChangeAspect="1"/>
              </p:cNvSpPr>
              <p:nvPr/>
            </p:nvSpPr>
            <p:spPr bwMode="auto">
              <a:xfrm>
                <a:off x="1715" y="1351"/>
                <a:ext cx="16" cy="13"/>
              </a:xfrm>
              <a:custGeom>
                <a:avLst/>
                <a:gdLst>
                  <a:gd name="T0" fmla="*/ 1 w 13"/>
                  <a:gd name="T1" fmla="*/ 1 h 11"/>
                  <a:gd name="T2" fmla="*/ 1 w 13"/>
                  <a:gd name="T3" fmla="*/ 4 h 11"/>
                  <a:gd name="T4" fmla="*/ 4 w 13"/>
                  <a:gd name="T5" fmla="*/ 4 h 11"/>
                  <a:gd name="T6" fmla="*/ 4 w 13"/>
                  <a:gd name="T7" fmla="*/ 8 h 11"/>
                  <a:gd name="T8" fmla="*/ 7 w 13"/>
                  <a:gd name="T9" fmla="*/ 9 h 11"/>
                  <a:gd name="T10" fmla="*/ 7 w 13"/>
                  <a:gd name="T11" fmla="*/ 12 h 11"/>
                  <a:gd name="T12" fmla="*/ 15 w 13"/>
                  <a:gd name="T13" fmla="*/ 11 h 11"/>
                  <a:gd name="T14" fmla="*/ 12 w 13"/>
                  <a:gd name="T15" fmla="*/ 8 h 11"/>
                  <a:gd name="T16" fmla="*/ 10 w 13"/>
                  <a:gd name="T17" fmla="*/ 6 h 11"/>
                  <a:gd name="T18" fmla="*/ 6 w 13"/>
                  <a:gd name="T19" fmla="*/ 1 h 11"/>
                  <a:gd name="T20" fmla="*/ 1 w 13"/>
                  <a:gd name="T21" fmla="*/ 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
                  <a:gd name="T34" fmla="*/ 0 h 11"/>
                  <a:gd name="T35" fmla="*/ 13 w 13"/>
                  <a:gd name="T36" fmla="*/ 11 h 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 h="11">
                    <a:moveTo>
                      <a:pt x="1" y="1"/>
                    </a:moveTo>
                    <a:cubicBezTo>
                      <a:pt x="0" y="1"/>
                      <a:pt x="0" y="2"/>
                      <a:pt x="1" y="3"/>
                    </a:cubicBezTo>
                    <a:cubicBezTo>
                      <a:pt x="1" y="3"/>
                      <a:pt x="3" y="2"/>
                      <a:pt x="3" y="3"/>
                    </a:cubicBezTo>
                    <a:cubicBezTo>
                      <a:pt x="4" y="4"/>
                      <a:pt x="2" y="6"/>
                      <a:pt x="3" y="7"/>
                    </a:cubicBezTo>
                    <a:cubicBezTo>
                      <a:pt x="4" y="8"/>
                      <a:pt x="5" y="7"/>
                      <a:pt x="6" y="8"/>
                    </a:cubicBezTo>
                    <a:cubicBezTo>
                      <a:pt x="6" y="8"/>
                      <a:pt x="5" y="10"/>
                      <a:pt x="6" y="10"/>
                    </a:cubicBezTo>
                    <a:cubicBezTo>
                      <a:pt x="8" y="10"/>
                      <a:pt x="10" y="11"/>
                      <a:pt x="12" y="9"/>
                    </a:cubicBezTo>
                    <a:cubicBezTo>
                      <a:pt x="13" y="9"/>
                      <a:pt x="11" y="8"/>
                      <a:pt x="10" y="7"/>
                    </a:cubicBezTo>
                    <a:cubicBezTo>
                      <a:pt x="9" y="6"/>
                      <a:pt x="9" y="6"/>
                      <a:pt x="8" y="5"/>
                    </a:cubicBezTo>
                    <a:cubicBezTo>
                      <a:pt x="7" y="4"/>
                      <a:pt x="6" y="2"/>
                      <a:pt x="5" y="1"/>
                    </a:cubicBezTo>
                    <a:cubicBezTo>
                      <a:pt x="4"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0" name="Freeform 3543"/>
              <p:cNvSpPr>
                <a:spLocks noChangeAspect="1"/>
              </p:cNvSpPr>
              <p:nvPr/>
            </p:nvSpPr>
            <p:spPr bwMode="auto">
              <a:xfrm>
                <a:off x="1690" y="1296"/>
                <a:ext cx="9" cy="16"/>
              </a:xfrm>
              <a:custGeom>
                <a:avLst/>
                <a:gdLst>
                  <a:gd name="T0" fmla="*/ 5 w 7"/>
                  <a:gd name="T1" fmla="*/ 0 h 14"/>
                  <a:gd name="T2" fmla="*/ 8 w 7"/>
                  <a:gd name="T3" fmla="*/ 3 h 14"/>
                  <a:gd name="T4" fmla="*/ 8 w 7"/>
                  <a:gd name="T5" fmla="*/ 13 h 14"/>
                  <a:gd name="T6" fmla="*/ 5 w 7"/>
                  <a:gd name="T7" fmla="*/ 16 h 14"/>
                  <a:gd name="T8" fmla="*/ 3 w 7"/>
                  <a:gd name="T9" fmla="*/ 14 h 14"/>
                  <a:gd name="T10" fmla="*/ 3 w 7"/>
                  <a:gd name="T11" fmla="*/ 9 h 14"/>
                  <a:gd name="T12" fmla="*/ 0 w 7"/>
                  <a:gd name="T13" fmla="*/ 5 h 14"/>
                  <a:gd name="T14" fmla="*/ 3 w 7"/>
                  <a:gd name="T15" fmla="*/ 2 h 14"/>
                  <a:gd name="T16" fmla="*/ 5 w 7"/>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4"/>
                  <a:gd name="T29" fmla="*/ 7 w 7"/>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4">
                    <a:moveTo>
                      <a:pt x="4" y="0"/>
                    </a:moveTo>
                    <a:cubicBezTo>
                      <a:pt x="5" y="0"/>
                      <a:pt x="6" y="2"/>
                      <a:pt x="6" y="3"/>
                    </a:cubicBezTo>
                    <a:cubicBezTo>
                      <a:pt x="7" y="6"/>
                      <a:pt x="7" y="8"/>
                      <a:pt x="6" y="11"/>
                    </a:cubicBezTo>
                    <a:cubicBezTo>
                      <a:pt x="6" y="12"/>
                      <a:pt x="5" y="14"/>
                      <a:pt x="4" y="14"/>
                    </a:cubicBezTo>
                    <a:cubicBezTo>
                      <a:pt x="3" y="14"/>
                      <a:pt x="2" y="13"/>
                      <a:pt x="2" y="12"/>
                    </a:cubicBezTo>
                    <a:cubicBezTo>
                      <a:pt x="1" y="10"/>
                      <a:pt x="2" y="9"/>
                      <a:pt x="2" y="8"/>
                    </a:cubicBezTo>
                    <a:cubicBezTo>
                      <a:pt x="1" y="7"/>
                      <a:pt x="0" y="6"/>
                      <a:pt x="0" y="4"/>
                    </a:cubicBezTo>
                    <a:cubicBezTo>
                      <a:pt x="0" y="3"/>
                      <a:pt x="1" y="3"/>
                      <a:pt x="2" y="2"/>
                    </a:cubicBezTo>
                    <a:cubicBezTo>
                      <a:pt x="3" y="2"/>
                      <a:pt x="3"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1" name="Freeform 3544"/>
              <p:cNvSpPr>
                <a:spLocks noChangeAspect="1"/>
              </p:cNvSpPr>
              <p:nvPr/>
            </p:nvSpPr>
            <p:spPr bwMode="auto">
              <a:xfrm>
                <a:off x="1528" y="1252"/>
                <a:ext cx="59" cy="42"/>
              </a:xfrm>
              <a:custGeom>
                <a:avLst/>
                <a:gdLst>
                  <a:gd name="T0" fmla="*/ 57 w 49"/>
                  <a:gd name="T1" fmla="*/ 28 h 35"/>
                  <a:gd name="T2" fmla="*/ 58 w 49"/>
                  <a:gd name="T3" fmla="*/ 30 h 35"/>
                  <a:gd name="T4" fmla="*/ 52 w 49"/>
                  <a:gd name="T5" fmla="*/ 34 h 35"/>
                  <a:gd name="T6" fmla="*/ 46 w 49"/>
                  <a:gd name="T7" fmla="*/ 37 h 35"/>
                  <a:gd name="T8" fmla="*/ 41 w 49"/>
                  <a:gd name="T9" fmla="*/ 42 h 35"/>
                  <a:gd name="T10" fmla="*/ 33 w 49"/>
                  <a:gd name="T11" fmla="*/ 40 h 35"/>
                  <a:gd name="T12" fmla="*/ 18 w 49"/>
                  <a:gd name="T13" fmla="*/ 32 h 35"/>
                  <a:gd name="T14" fmla="*/ 16 w 49"/>
                  <a:gd name="T15" fmla="*/ 31 h 35"/>
                  <a:gd name="T16" fmla="*/ 13 w 49"/>
                  <a:gd name="T17" fmla="*/ 31 h 35"/>
                  <a:gd name="T18" fmla="*/ 10 w 49"/>
                  <a:gd name="T19" fmla="*/ 28 h 35"/>
                  <a:gd name="T20" fmla="*/ 7 w 49"/>
                  <a:gd name="T21" fmla="*/ 30 h 35"/>
                  <a:gd name="T22" fmla="*/ 0 w 49"/>
                  <a:gd name="T23" fmla="*/ 26 h 35"/>
                  <a:gd name="T24" fmla="*/ 6 w 49"/>
                  <a:gd name="T25" fmla="*/ 22 h 35"/>
                  <a:gd name="T26" fmla="*/ 10 w 49"/>
                  <a:gd name="T27" fmla="*/ 24 h 35"/>
                  <a:gd name="T28" fmla="*/ 16 w 49"/>
                  <a:gd name="T29" fmla="*/ 22 h 35"/>
                  <a:gd name="T30" fmla="*/ 20 w 49"/>
                  <a:gd name="T31" fmla="*/ 17 h 35"/>
                  <a:gd name="T32" fmla="*/ 22 w 49"/>
                  <a:gd name="T33" fmla="*/ 10 h 35"/>
                  <a:gd name="T34" fmla="*/ 24 w 49"/>
                  <a:gd name="T35" fmla="*/ 14 h 35"/>
                  <a:gd name="T36" fmla="*/ 30 w 49"/>
                  <a:gd name="T37" fmla="*/ 13 h 35"/>
                  <a:gd name="T38" fmla="*/ 25 w 49"/>
                  <a:gd name="T39" fmla="*/ 10 h 35"/>
                  <a:gd name="T40" fmla="*/ 25 w 49"/>
                  <a:gd name="T41" fmla="*/ 5 h 35"/>
                  <a:gd name="T42" fmla="*/ 30 w 49"/>
                  <a:gd name="T43" fmla="*/ 0 h 35"/>
                  <a:gd name="T44" fmla="*/ 36 w 49"/>
                  <a:gd name="T45" fmla="*/ 6 h 35"/>
                  <a:gd name="T46" fmla="*/ 36 w 49"/>
                  <a:gd name="T47" fmla="*/ 10 h 35"/>
                  <a:gd name="T48" fmla="*/ 41 w 49"/>
                  <a:gd name="T49" fmla="*/ 11 h 35"/>
                  <a:gd name="T50" fmla="*/ 47 w 49"/>
                  <a:gd name="T51" fmla="*/ 18 h 35"/>
                  <a:gd name="T52" fmla="*/ 47 w 49"/>
                  <a:gd name="T53" fmla="*/ 24 h 35"/>
                  <a:gd name="T54" fmla="*/ 49 w 49"/>
                  <a:gd name="T55" fmla="*/ 24 h 35"/>
                  <a:gd name="T56" fmla="*/ 49 w 49"/>
                  <a:gd name="T57" fmla="*/ 30 h 35"/>
                  <a:gd name="T58" fmla="*/ 57 w 49"/>
                  <a:gd name="T59" fmla="*/ 28 h 3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9"/>
                  <a:gd name="T91" fmla="*/ 0 h 35"/>
                  <a:gd name="T92" fmla="*/ 49 w 49"/>
                  <a:gd name="T93" fmla="*/ 35 h 3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9" h="35">
                    <a:moveTo>
                      <a:pt x="47" y="23"/>
                    </a:moveTo>
                    <a:cubicBezTo>
                      <a:pt x="47" y="23"/>
                      <a:pt x="49" y="25"/>
                      <a:pt x="48" y="25"/>
                    </a:cubicBezTo>
                    <a:cubicBezTo>
                      <a:pt x="47" y="27"/>
                      <a:pt x="44" y="27"/>
                      <a:pt x="43" y="28"/>
                    </a:cubicBezTo>
                    <a:cubicBezTo>
                      <a:pt x="41" y="29"/>
                      <a:pt x="40" y="30"/>
                      <a:pt x="38" y="31"/>
                    </a:cubicBezTo>
                    <a:cubicBezTo>
                      <a:pt x="37" y="32"/>
                      <a:pt x="36" y="34"/>
                      <a:pt x="34" y="35"/>
                    </a:cubicBezTo>
                    <a:cubicBezTo>
                      <a:pt x="32" y="35"/>
                      <a:pt x="29" y="34"/>
                      <a:pt x="27" y="33"/>
                    </a:cubicBezTo>
                    <a:cubicBezTo>
                      <a:pt x="23" y="32"/>
                      <a:pt x="19" y="29"/>
                      <a:pt x="15" y="27"/>
                    </a:cubicBezTo>
                    <a:cubicBezTo>
                      <a:pt x="14" y="27"/>
                      <a:pt x="14" y="26"/>
                      <a:pt x="13" y="26"/>
                    </a:cubicBezTo>
                    <a:cubicBezTo>
                      <a:pt x="13" y="25"/>
                      <a:pt x="12" y="26"/>
                      <a:pt x="11" y="26"/>
                    </a:cubicBezTo>
                    <a:cubicBezTo>
                      <a:pt x="10" y="25"/>
                      <a:pt x="9" y="23"/>
                      <a:pt x="8" y="23"/>
                    </a:cubicBezTo>
                    <a:cubicBezTo>
                      <a:pt x="7" y="23"/>
                      <a:pt x="7" y="25"/>
                      <a:pt x="6" y="25"/>
                    </a:cubicBezTo>
                    <a:cubicBezTo>
                      <a:pt x="4" y="25"/>
                      <a:pt x="1" y="24"/>
                      <a:pt x="0" y="22"/>
                    </a:cubicBezTo>
                    <a:cubicBezTo>
                      <a:pt x="0" y="20"/>
                      <a:pt x="3" y="18"/>
                      <a:pt x="5" y="18"/>
                    </a:cubicBezTo>
                    <a:cubicBezTo>
                      <a:pt x="6" y="18"/>
                      <a:pt x="7" y="20"/>
                      <a:pt x="8" y="20"/>
                    </a:cubicBezTo>
                    <a:cubicBezTo>
                      <a:pt x="9" y="20"/>
                      <a:pt x="11" y="19"/>
                      <a:pt x="13" y="18"/>
                    </a:cubicBezTo>
                    <a:cubicBezTo>
                      <a:pt x="14" y="17"/>
                      <a:pt x="16" y="16"/>
                      <a:pt x="17" y="14"/>
                    </a:cubicBezTo>
                    <a:cubicBezTo>
                      <a:pt x="18" y="12"/>
                      <a:pt x="16" y="9"/>
                      <a:pt x="18" y="8"/>
                    </a:cubicBezTo>
                    <a:cubicBezTo>
                      <a:pt x="19" y="7"/>
                      <a:pt x="19" y="11"/>
                      <a:pt x="20" y="12"/>
                    </a:cubicBezTo>
                    <a:cubicBezTo>
                      <a:pt x="22" y="12"/>
                      <a:pt x="24" y="13"/>
                      <a:pt x="25" y="11"/>
                    </a:cubicBezTo>
                    <a:cubicBezTo>
                      <a:pt x="25" y="10"/>
                      <a:pt x="22" y="10"/>
                      <a:pt x="21" y="8"/>
                    </a:cubicBezTo>
                    <a:cubicBezTo>
                      <a:pt x="21" y="7"/>
                      <a:pt x="21" y="5"/>
                      <a:pt x="21" y="4"/>
                    </a:cubicBezTo>
                    <a:cubicBezTo>
                      <a:pt x="22" y="2"/>
                      <a:pt x="24" y="0"/>
                      <a:pt x="25" y="0"/>
                    </a:cubicBezTo>
                    <a:cubicBezTo>
                      <a:pt x="28" y="1"/>
                      <a:pt x="29" y="3"/>
                      <a:pt x="30" y="5"/>
                    </a:cubicBezTo>
                    <a:cubicBezTo>
                      <a:pt x="31" y="6"/>
                      <a:pt x="30" y="7"/>
                      <a:pt x="30" y="8"/>
                    </a:cubicBezTo>
                    <a:cubicBezTo>
                      <a:pt x="31" y="9"/>
                      <a:pt x="33" y="8"/>
                      <a:pt x="34" y="9"/>
                    </a:cubicBezTo>
                    <a:cubicBezTo>
                      <a:pt x="36" y="11"/>
                      <a:pt x="38" y="13"/>
                      <a:pt x="39" y="15"/>
                    </a:cubicBezTo>
                    <a:cubicBezTo>
                      <a:pt x="39" y="17"/>
                      <a:pt x="38" y="19"/>
                      <a:pt x="39" y="20"/>
                    </a:cubicBezTo>
                    <a:cubicBezTo>
                      <a:pt x="39" y="21"/>
                      <a:pt x="41" y="19"/>
                      <a:pt x="41" y="20"/>
                    </a:cubicBezTo>
                    <a:cubicBezTo>
                      <a:pt x="42" y="21"/>
                      <a:pt x="40" y="24"/>
                      <a:pt x="41" y="25"/>
                    </a:cubicBezTo>
                    <a:cubicBezTo>
                      <a:pt x="43" y="26"/>
                      <a:pt x="45" y="23"/>
                      <a:pt x="47" y="2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2" name="Freeform 3545"/>
              <p:cNvSpPr>
                <a:spLocks noChangeAspect="1"/>
              </p:cNvSpPr>
              <p:nvPr/>
            </p:nvSpPr>
            <p:spPr bwMode="auto">
              <a:xfrm>
                <a:off x="1580" y="1260"/>
                <a:ext cx="8" cy="10"/>
              </a:xfrm>
              <a:custGeom>
                <a:avLst/>
                <a:gdLst>
                  <a:gd name="T0" fmla="*/ 7 w 7"/>
                  <a:gd name="T1" fmla="*/ 9 h 9"/>
                  <a:gd name="T2" fmla="*/ 7 w 7"/>
                  <a:gd name="T3" fmla="*/ 4 h 9"/>
                  <a:gd name="T4" fmla="*/ 5 w 7"/>
                  <a:gd name="T5" fmla="*/ 1 h 9"/>
                  <a:gd name="T6" fmla="*/ 0 w 7"/>
                  <a:gd name="T7" fmla="*/ 1 h 9"/>
                  <a:gd name="T8" fmla="*/ 1 w 7"/>
                  <a:gd name="T9" fmla="*/ 2 h 9"/>
                  <a:gd name="T10" fmla="*/ 5 w 7"/>
                  <a:gd name="T11" fmla="*/ 6 h 9"/>
                  <a:gd name="T12" fmla="*/ 5 w 7"/>
                  <a:gd name="T13" fmla="*/ 8 h 9"/>
                  <a:gd name="T14" fmla="*/ 7 w 7"/>
                  <a:gd name="T15" fmla="*/ 9 h 9"/>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9"/>
                  <a:gd name="T26" fmla="*/ 7 w 7"/>
                  <a:gd name="T27" fmla="*/ 9 h 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9">
                    <a:moveTo>
                      <a:pt x="6" y="8"/>
                    </a:moveTo>
                    <a:cubicBezTo>
                      <a:pt x="7" y="7"/>
                      <a:pt x="7" y="5"/>
                      <a:pt x="6" y="4"/>
                    </a:cubicBezTo>
                    <a:cubicBezTo>
                      <a:pt x="6" y="2"/>
                      <a:pt x="5" y="1"/>
                      <a:pt x="4" y="1"/>
                    </a:cubicBezTo>
                    <a:cubicBezTo>
                      <a:pt x="3" y="0"/>
                      <a:pt x="1" y="0"/>
                      <a:pt x="0" y="1"/>
                    </a:cubicBezTo>
                    <a:cubicBezTo>
                      <a:pt x="0" y="1"/>
                      <a:pt x="1" y="2"/>
                      <a:pt x="1" y="2"/>
                    </a:cubicBezTo>
                    <a:cubicBezTo>
                      <a:pt x="2" y="3"/>
                      <a:pt x="3" y="3"/>
                      <a:pt x="4" y="5"/>
                    </a:cubicBezTo>
                    <a:cubicBezTo>
                      <a:pt x="4" y="5"/>
                      <a:pt x="3" y="6"/>
                      <a:pt x="4" y="7"/>
                    </a:cubicBezTo>
                    <a:cubicBezTo>
                      <a:pt x="4" y="8"/>
                      <a:pt x="5" y="9"/>
                      <a:pt x="6" y="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3" name="Freeform 3546"/>
              <p:cNvSpPr>
                <a:spLocks noChangeAspect="1"/>
              </p:cNvSpPr>
              <p:nvPr/>
            </p:nvSpPr>
            <p:spPr bwMode="auto">
              <a:xfrm>
                <a:off x="1514" y="1276"/>
                <a:ext cx="7" cy="11"/>
              </a:xfrm>
              <a:custGeom>
                <a:avLst/>
                <a:gdLst>
                  <a:gd name="T0" fmla="*/ 5 w 6"/>
                  <a:gd name="T1" fmla="*/ 1 h 9"/>
                  <a:gd name="T2" fmla="*/ 7 w 6"/>
                  <a:gd name="T3" fmla="*/ 6 h 9"/>
                  <a:gd name="T4" fmla="*/ 2 w 6"/>
                  <a:gd name="T5" fmla="*/ 10 h 9"/>
                  <a:gd name="T6" fmla="*/ 2 w 6"/>
                  <a:gd name="T7" fmla="*/ 2 h 9"/>
                  <a:gd name="T8" fmla="*/ 5 w 6"/>
                  <a:gd name="T9" fmla="*/ 1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1"/>
                    </a:moveTo>
                    <a:cubicBezTo>
                      <a:pt x="5" y="2"/>
                      <a:pt x="6" y="4"/>
                      <a:pt x="6" y="5"/>
                    </a:cubicBezTo>
                    <a:cubicBezTo>
                      <a:pt x="5" y="7"/>
                      <a:pt x="3" y="9"/>
                      <a:pt x="2" y="8"/>
                    </a:cubicBezTo>
                    <a:cubicBezTo>
                      <a:pt x="0" y="7"/>
                      <a:pt x="1" y="4"/>
                      <a:pt x="2" y="2"/>
                    </a:cubicBezTo>
                    <a:cubicBezTo>
                      <a:pt x="2" y="1"/>
                      <a:pt x="3"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4" name="Freeform 3547"/>
              <p:cNvSpPr>
                <a:spLocks noChangeAspect="1"/>
              </p:cNvSpPr>
              <p:nvPr/>
            </p:nvSpPr>
            <p:spPr bwMode="auto">
              <a:xfrm>
                <a:off x="1491" y="1284"/>
                <a:ext cx="8" cy="7"/>
              </a:xfrm>
              <a:custGeom>
                <a:avLst/>
                <a:gdLst>
                  <a:gd name="T0" fmla="*/ 7 w 7"/>
                  <a:gd name="T1" fmla="*/ 1 h 6"/>
                  <a:gd name="T2" fmla="*/ 6 w 7"/>
                  <a:gd name="T3" fmla="*/ 6 h 6"/>
                  <a:gd name="T4" fmla="*/ 0 w 7"/>
                  <a:gd name="T5" fmla="*/ 5 h 6"/>
                  <a:gd name="T6" fmla="*/ 2 w 7"/>
                  <a:gd name="T7" fmla="*/ 2 h 6"/>
                  <a:gd name="T8" fmla="*/ 7 w 7"/>
                  <a:gd name="T9" fmla="*/ 1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6" y="1"/>
                    </a:moveTo>
                    <a:cubicBezTo>
                      <a:pt x="7" y="2"/>
                      <a:pt x="6" y="4"/>
                      <a:pt x="5" y="5"/>
                    </a:cubicBezTo>
                    <a:cubicBezTo>
                      <a:pt x="4" y="6"/>
                      <a:pt x="2" y="5"/>
                      <a:pt x="0" y="4"/>
                    </a:cubicBezTo>
                    <a:cubicBezTo>
                      <a:pt x="0" y="4"/>
                      <a:pt x="1" y="2"/>
                      <a:pt x="2" y="2"/>
                    </a:cubicBezTo>
                    <a:cubicBezTo>
                      <a:pt x="3" y="1"/>
                      <a:pt x="5" y="0"/>
                      <a:pt x="6"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5" name="Freeform 3548"/>
              <p:cNvSpPr>
                <a:spLocks noChangeAspect="1"/>
              </p:cNvSpPr>
              <p:nvPr/>
            </p:nvSpPr>
            <p:spPr bwMode="auto">
              <a:xfrm>
                <a:off x="1454" y="1288"/>
                <a:ext cx="8" cy="8"/>
              </a:xfrm>
              <a:custGeom>
                <a:avLst/>
                <a:gdLst>
                  <a:gd name="T0" fmla="*/ 1 w 7"/>
                  <a:gd name="T1" fmla="*/ 0 h 6"/>
                  <a:gd name="T2" fmla="*/ 7 w 7"/>
                  <a:gd name="T3" fmla="*/ 3 h 6"/>
                  <a:gd name="T4" fmla="*/ 5 w 7"/>
                  <a:gd name="T5" fmla="*/ 7 h 6"/>
                  <a:gd name="T6" fmla="*/ 0 w 7"/>
                  <a:gd name="T7" fmla="*/ 1 h 6"/>
                  <a:gd name="T8" fmla="*/ 1 w 7"/>
                  <a:gd name="T9" fmla="*/ 0 h 6"/>
                  <a:gd name="T10" fmla="*/ 0 60000 65536"/>
                  <a:gd name="T11" fmla="*/ 0 60000 65536"/>
                  <a:gd name="T12" fmla="*/ 0 60000 65536"/>
                  <a:gd name="T13" fmla="*/ 0 60000 65536"/>
                  <a:gd name="T14" fmla="*/ 0 60000 65536"/>
                  <a:gd name="T15" fmla="*/ 0 w 7"/>
                  <a:gd name="T16" fmla="*/ 0 h 6"/>
                  <a:gd name="T17" fmla="*/ 7 w 7"/>
                  <a:gd name="T18" fmla="*/ 6 h 6"/>
                </a:gdLst>
                <a:ahLst/>
                <a:cxnLst>
                  <a:cxn ang="T10">
                    <a:pos x="T0" y="T1"/>
                  </a:cxn>
                  <a:cxn ang="T11">
                    <a:pos x="T2" y="T3"/>
                  </a:cxn>
                  <a:cxn ang="T12">
                    <a:pos x="T4" y="T5"/>
                  </a:cxn>
                  <a:cxn ang="T13">
                    <a:pos x="T6" y="T7"/>
                  </a:cxn>
                  <a:cxn ang="T14">
                    <a:pos x="T8" y="T9"/>
                  </a:cxn>
                </a:cxnLst>
                <a:rect l="T15" t="T16" r="T17" b="T18"/>
                <a:pathLst>
                  <a:path w="7" h="6">
                    <a:moveTo>
                      <a:pt x="1" y="0"/>
                    </a:moveTo>
                    <a:cubicBezTo>
                      <a:pt x="3" y="0"/>
                      <a:pt x="5" y="1"/>
                      <a:pt x="6" y="2"/>
                    </a:cubicBezTo>
                    <a:cubicBezTo>
                      <a:pt x="7" y="3"/>
                      <a:pt x="5" y="6"/>
                      <a:pt x="4" y="5"/>
                    </a:cubicBezTo>
                    <a:cubicBezTo>
                      <a:pt x="2" y="5"/>
                      <a:pt x="1" y="3"/>
                      <a:pt x="0" y="1"/>
                    </a:cubicBezTo>
                    <a:cubicBezTo>
                      <a:pt x="0" y="1"/>
                      <a:pt x="1"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6" name="Freeform 3549"/>
              <p:cNvSpPr>
                <a:spLocks noChangeAspect="1"/>
              </p:cNvSpPr>
              <p:nvPr/>
            </p:nvSpPr>
            <p:spPr bwMode="auto">
              <a:xfrm>
                <a:off x="1573" y="1261"/>
                <a:ext cx="6" cy="6"/>
              </a:xfrm>
              <a:custGeom>
                <a:avLst/>
                <a:gdLst>
                  <a:gd name="T0" fmla="*/ 0 w 5"/>
                  <a:gd name="T1" fmla="*/ 1 h 5"/>
                  <a:gd name="T2" fmla="*/ 5 w 5"/>
                  <a:gd name="T3" fmla="*/ 2 h 5"/>
                  <a:gd name="T4" fmla="*/ 4 w 5"/>
                  <a:gd name="T5" fmla="*/ 6 h 5"/>
                  <a:gd name="T6" fmla="*/ 0 w 5"/>
                  <a:gd name="T7" fmla="*/ 1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1"/>
                    </a:moveTo>
                    <a:cubicBezTo>
                      <a:pt x="1" y="0"/>
                      <a:pt x="4" y="1"/>
                      <a:pt x="4" y="2"/>
                    </a:cubicBezTo>
                    <a:cubicBezTo>
                      <a:pt x="5" y="3"/>
                      <a:pt x="4" y="5"/>
                      <a:pt x="3" y="5"/>
                    </a:cubicBezTo>
                    <a:cubicBezTo>
                      <a:pt x="1" y="4"/>
                      <a:pt x="0" y="2"/>
                      <a:pt x="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7" name="Freeform 3550"/>
              <p:cNvSpPr>
                <a:spLocks noChangeAspect="1"/>
              </p:cNvSpPr>
              <p:nvPr/>
            </p:nvSpPr>
            <p:spPr bwMode="auto">
              <a:xfrm>
                <a:off x="1044" y="1270"/>
                <a:ext cx="6" cy="9"/>
              </a:xfrm>
              <a:custGeom>
                <a:avLst/>
                <a:gdLst>
                  <a:gd name="T0" fmla="*/ 2 w 5"/>
                  <a:gd name="T1" fmla="*/ 1 h 7"/>
                  <a:gd name="T2" fmla="*/ 5 w 5"/>
                  <a:gd name="T3" fmla="*/ 8 h 7"/>
                  <a:gd name="T4" fmla="*/ 1 w 5"/>
                  <a:gd name="T5" fmla="*/ 6 h 7"/>
                  <a:gd name="T6" fmla="*/ 2 w 5"/>
                  <a:gd name="T7" fmla="*/ 1 h 7"/>
                  <a:gd name="T8" fmla="*/ 0 60000 65536"/>
                  <a:gd name="T9" fmla="*/ 0 60000 65536"/>
                  <a:gd name="T10" fmla="*/ 0 60000 65536"/>
                  <a:gd name="T11" fmla="*/ 0 60000 65536"/>
                  <a:gd name="T12" fmla="*/ 0 w 5"/>
                  <a:gd name="T13" fmla="*/ 0 h 7"/>
                  <a:gd name="T14" fmla="*/ 5 w 5"/>
                  <a:gd name="T15" fmla="*/ 7 h 7"/>
                </a:gdLst>
                <a:ahLst/>
                <a:cxnLst>
                  <a:cxn ang="T8">
                    <a:pos x="T0" y="T1"/>
                  </a:cxn>
                  <a:cxn ang="T9">
                    <a:pos x="T2" y="T3"/>
                  </a:cxn>
                  <a:cxn ang="T10">
                    <a:pos x="T4" y="T5"/>
                  </a:cxn>
                  <a:cxn ang="T11">
                    <a:pos x="T6" y="T7"/>
                  </a:cxn>
                </a:cxnLst>
                <a:rect l="T12" t="T13" r="T14" b="T15"/>
                <a:pathLst>
                  <a:path w="5" h="7">
                    <a:moveTo>
                      <a:pt x="2" y="1"/>
                    </a:moveTo>
                    <a:cubicBezTo>
                      <a:pt x="4" y="1"/>
                      <a:pt x="5" y="4"/>
                      <a:pt x="4" y="6"/>
                    </a:cubicBezTo>
                    <a:cubicBezTo>
                      <a:pt x="4" y="7"/>
                      <a:pt x="1" y="6"/>
                      <a:pt x="1" y="5"/>
                    </a:cubicBezTo>
                    <a:cubicBezTo>
                      <a:pt x="0" y="3"/>
                      <a:pt x="1"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8" name="Freeform 3551"/>
              <p:cNvSpPr>
                <a:spLocks noChangeAspect="1"/>
              </p:cNvSpPr>
              <p:nvPr/>
            </p:nvSpPr>
            <p:spPr bwMode="auto">
              <a:xfrm>
                <a:off x="1050" y="1269"/>
                <a:ext cx="8" cy="11"/>
              </a:xfrm>
              <a:custGeom>
                <a:avLst/>
                <a:gdLst>
                  <a:gd name="T0" fmla="*/ 5 w 6"/>
                  <a:gd name="T1" fmla="*/ 1 h 9"/>
                  <a:gd name="T2" fmla="*/ 8 w 6"/>
                  <a:gd name="T3" fmla="*/ 9 h 9"/>
                  <a:gd name="T4" fmla="*/ 1 w 6"/>
                  <a:gd name="T5" fmla="*/ 10 h 9"/>
                  <a:gd name="T6" fmla="*/ 1 w 6"/>
                  <a:gd name="T7" fmla="*/ 2 h 9"/>
                  <a:gd name="T8" fmla="*/ 5 w 6"/>
                  <a:gd name="T9" fmla="*/ 1 h 9"/>
                  <a:gd name="T10" fmla="*/ 0 60000 65536"/>
                  <a:gd name="T11" fmla="*/ 0 60000 65536"/>
                  <a:gd name="T12" fmla="*/ 0 60000 65536"/>
                  <a:gd name="T13" fmla="*/ 0 60000 65536"/>
                  <a:gd name="T14" fmla="*/ 0 60000 65536"/>
                  <a:gd name="T15" fmla="*/ 0 w 6"/>
                  <a:gd name="T16" fmla="*/ 0 h 9"/>
                  <a:gd name="T17" fmla="*/ 6 w 6"/>
                  <a:gd name="T18" fmla="*/ 9 h 9"/>
                </a:gdLst>
                <a:ahLst/>
                <a:cxnLst>
                  <a:cxn ang="T10">
                    <a:pos x="T0" y="T1"/>
                  </a:cxn>
                  <a:cxn ang="T11">
                    <a:pos x="T2" y="T3"/>
                  </a:cxn>
                  <a:cxn ang="T12">
                    <a:pos x="T4" y="T5"/>
                  </a:cxn>
                  <a:cxn ang="T13">
                    <a:pos x="T6" y="T7"/>
                  </a:cxn>
                  <a:cxn ang="T14">
                    <a:pos x="T8" y="T9"/>
                  </a:cxn>
                </a:cxnLst>
                <a:rect l="T15" t="T16" r="T17" b="T18"/>
                <a:pathLst>
                  <a:path w="6" h="9">
                    <a:moveTo>
                      <a:pt x="4" y="1"/>
                    </a:moveTo>
                    <a:cubicBezTo>
                      <a:pt x="5" y="2"/>
                      <a:pt x="6" y="5"/>
                      <a:pt x="6" y="7"/>
                    </a:cubicBezTo>
                    <a:cubicBezTo>
                      <a:pt x="5" y="8"/>
                      <a:pt x="2" y="9"/>
                      <a:pt x="1" y="8"/>
                    </a:cubicBezTo>
                    <a:cubicBezTo>
                      <a:pt x="0" y="6"/>
                      <a:pt x="0" y="4"/>
                      <a:pt x="1" y="2"/>
                    </a:cubicBezTo>
                    <a:cubicBezTo>
                      <a:pt x="1" y="1"/>
                      <a:pt x="3"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49" name="Freeform 3552"/>
              <p:cNvSpPr>
                <a:spLocks noChangeAspect="1"/>
              </p:cNvSpPr>
              <p:nvPr/>
            </p:nvSpPr>
            <p:spPr bwMode="auto">
              <a:xfrm>
                <a:off x="1056" y="1260"/>
                <a:ext cx="21" cy="16"/>
              </a:xfrm>
              <a:custGeom>
                <a:avLst/>
                <a:gdLst>
                  <a:gd name="T0" fmla="*/ 15 w 17"/>
                  <a:gd name="T1" fmla="*/ 0 h 14"/>
                  <a:gd name="T2" fmla="*/ 21 w 17"/>
                  <a:gd name="T3" fmla="*/ 5 h 14"/>
                  <a:gd name="T4" fmla="*/ 12 w 17"/>
                  <a:gd name="T5" fmla="*/ 11 h 14"/>
                  <a:gd name="T6" fmla="*/ 5 w 17"/>
                  <a:gd name="T7" fmla="*/ 15 h 14"/>
                  <a:gd name="T8" fmla="*/ 1 w 17"/>
                  <a:gd name="T9" fmla="*/ 10 h 14"/>
                  <a:gd name="T10" fmla="*/ 2 w 17"/>
                  <a:gd name="T11" fmla="*/ 6 h 14"/>
                  <a:gd name="T12" fmla="*/ 11 w 17"/>
                  <a:gd name="T13" fmla="*/ 6 h 14"/>
                  <a:gd name="T14" fmla="*/ 15 w 17"/>
                  <a:gd name="T15" fmla="*/ 0 h 14"/>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14"/>
                  <a:gd name="T26" fmla="*/ 17 w 17"/>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14">
                    <a:moveTo>
                      <a:pt x="12" y="0"/>
                    </a:moveTo>
                    <a:cubicBezTo>
                      <a:pt x="14" y="0"/>
                      <a:pt x="17" y="2"/>
                      <a:pt x="17" y="4"/>
                    </a:cubicBezTo>
                    <a:cubicBezTo>
                      <a:pt x="16" y="7"/>
                      <a:pt x="13" y="8"/>
                      <a:pt x="10" y="10"/>
                    </a:cubicBezTo>
                    <a:cubicBezTo>
                      <a:pt x="8" y="11"/>
                      <a:pt x="6" y="14"/>
                      <a:pt x="4" y="13"/>
                    </a:cubicBezTo>
                    <a:cubicBezTo>
                      <a:pt x="2" y="13"/>
                      <a:pt x="1" y="11"/>
                      <a:pt x="1" y="9"/>
                    </a:cubicBezTo>
                    <a:cubicBezTo>
                      <a:pt x="0" y="8"/>
                      <a:pt x="1" y="6"/>
                      <a:pt x="2" y="5"/>
                    </a:cubicBezTo>
                    <a:cubicBezTo>
                      <a:pt x="4" y="4"/>
                      <a:pt x="7" y="6"/>
                      <a:pt x="9" y="5"/>
                    </a:cubicBezTo>
                    <a:cubicBezTo>
                      <a:pt x="10" y="4"/>
                      <a:pt x="10" y="0"/>
                      <a:pt x="1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0" name="Freeform 3553"/>
              <p:cNvSpPr>
                <a:spLocks noChangeAspect="1"/>
              </p:cNvSpPr>
              <p:nvPr/>
            </p:nvSpPr>
            <p:spPr bwMode="auto">
              <a:xfrm>
                <a:off x="1669" y="1149"/>
                <a:ext cx="361" cy="305"/>
              </a:xfrm>
              <a:custGeom>
                <a:avLst/>
                <a:gdLst>
                  <a:gd name="T0" fmla="*/ 264 w 301"/>
                  <a:gd name="T1" fmla="*/ 259 h 254"/>
                  <a:gd name="T2" fmla="*/ 263 w 301"/>
                  <a:gd name="T3" fmla="*/ 279 h 254"/>
                  <a:gd name="T4" fmla="*/ 275 w 301"/>
                  <a:gd name="T5" fmla="*/ 303 h 254"/>
                  <a:gd name="T6" fmla="*/ 227 w 301"/>
                  <a:gd name="T7" fmla="*/ 282 h 254"/>
                  <a:gd name="T8" fmla="*/ 213 w 301"/>
                  <a:gd name="T9" fmla="*/ 265 h 254"/>
                  <a:gd name="T10" fmla="*/ 195 w 301"/>
                  <a:gd name="T11" fmla="*/ 250 h 254"/>
                  <a:gd name="T12" fmla="*/ 180 w 301"/>
                  <a:gd name="T13" fmla="*/ 243 h 254"/>
                  <a:gd name="T14" fmla="*/ 176 w 301"/>
                  <a:gd name="T15" fmla="*/ 238 h 254"/>
                  <a:gd name="T16" fmla="*/ 138 w 301"/>
                  <a:gd name="T17" fmla="*/ 247 h 254"/>
                  <a:gd name="T18" fmla="*/ 140 w 301"/>
                  <a:gd name="T19" fmla="*/ 219 h 254"/>
                  <a:gd name="T20" fmla="*/ 186 w 301"/>
                  <a:gd name="T21" fmla="*/ 215 h 254"/>
                  <a:gd name="T22" fmla="*/ 217 w 301"/>
                  <a:gd name="T23" fmla="*/ 169 h 254"/>
                  <a:gd name="T24" fmla="*/ 198 w 301"/>
                  <a:gd name="T25" fmla="*/ 134 h 254"/>
                  <a:gd name="T26" fmla="*/ 183 w 301"/>
                  <a:gd name="T27" fmla="*/ 130 h 254"/>
                  <a:gd name="T28" fmla="*/ 178 w 301"/>
                  <a:gd name="T29" fmla="*/ 119 h 254"/>
                  <a:gd name="T30" fmla="*/ 157 w 301"/>
                  <a:gd name="T31" fmla="*/ 95 h 254"/>
                  <a:gd name="T32" fmla="*/ 132 w 301"/>
                  <a:gd name="T33" fmla="*/ 92 h 254"/>
                  <a:gd name="T34" fmla="*/ 116 w 301"/>
                  <a:gd name="T35" fmla="*/ 107 h 254"/>
                  <a:gd name="T36" fmla="*/ 95 w 301"/>
                  <a:gd name="T37" fmla="*/ 106 h 254"/>
                  <a:gd name="T38" fmla="*/ 47 w 301"/>
                  <a:gd name="T39" fmla="*/ 101 h 254"/>
                  <a:gd name="T40" fmla="*/ 34 w 301"/>
                  <a:gd name="T41" fmla="*/ 97 h 254"/>
                  <a:gd name="T42" fmla="*/ 19 w 301"/>
                  <a:gd name="T43" fmla="*/ 73 h 254"/>
                  <a:gd name="T44" fmla="*/ 2 w 301"/>
                  <a:gd name="T45" fmla="*/ 62 h 254"/>
                  <a:gd name="T46" fmla="*/ 61 w 301"/>
                  <a:gd name="T47" fmla="*/ 1 h 254"/>
                  <a:gd name="T48" fmla="*/ 54 w 301"/>
                  <a:gd name="T49" fmla="*/ 30 h 254"/>
                  <a:gd name="T50" fmla="*/ 50 w 301"/>
                  <a:gd name="T51" fmla="*/ 71 h 254"/>
                  <a:gd name="T52" fmla="*/ 70 w 301"/>
                  <a:gd name="T53" fmla="*/ 68 h 254"/>
                  <a:gd name="T54" fmla="*/ 79 w 301"/>
                  <a:gd name="T55" fmla="*/ 48 h 254"/>
                  <a:gd name="T56" fmla="*/ 74 w 301"/>
                  <a:gd name="T57" fmla="*/ 25 h 254"/>
                  <a:gd name="T58" fmla="*/ 79 w 301"/>
                  <a:gd name="T59" fmla="*/ 12 h 254"/>
                  <a:gd name="T60" fmla="*/ 131 w 301"/>
                  <a:gd name="T61" fmla="*/ 8 h 254"/>
                  <a:gd name="T62" fmla="*/ 124 w 301"/>
                  <a:gd name="T63" fmla="*/ 48 h 254"/>
                  <a:gd name="T64" fmla="*/ 150 w 301"/>
                  <a:gd name="T65" fmla="*/ 42 h 254"/>
                  <a:gd name="T66" fmla="*/ 155 w 301"/>
                  <a:gd name="T67" fmla="*/ 41 h 254"/>
                  <a:gd name="T68" fmla="*/ 191 w 301"/>
                  <a:gd name="T69" fmla="*/ 35 h 254"/>
                  <a:gd name="T70" fmla="*/ 201 w 301"/>
                  <a:gd name="T71" fmla="*/ 48 h 254"/>
                  <a:gd name="T72" fmla="*/ 211 w 301"/>
                  <a:gd name="T73" fmla="*/ 59 h 254"/>
                  <a:gd name="T74" fmla="*/ 221 w 301"/>
                  <a:gd name="T75" fmla="*/ 74 h 254"/>
                  <a:gd name="T76" fmla="*/ 252 w 301"/>
                  <a:gd name="T77" fmla="*/ 70 h 254"/>
                  <a:gd name="T78" fmla="*/ 245 w 301"/>
                  <a:gd name="T79" fmla="*/ 83 h 254"/>
                  <a:gd name="T80" fmla="*/ 239 w 301"/>
                  <a:gd name="T81" fmla="*/ 96 h 254"/>
                  <a:gd name="T82" fmla="*/ 264 w 301"/>
                  <a:gd name="T83" fmla="*/ 84 h 254"/>
                  <a:gd name="T84" fmla="*/ 266 w 301"/>
                  <a:gd name="T85" fmla="*/ 96 h 254"/>
                  <a:gd name="T86" fmla="*/ 264 w 301"/>
                  <a:gd name="T87" fmla="*/ 109 h 254"/>
                  <a:gd name="T88" fmla="*/ 271 w 301"/>
                  <a:gd name="T89" fmla="*/ 113 h 254"/>
                  <a:gd name="T90" fmla="*/ 279 w 301"/>
                  <a:gd name="T91" fmla="*/ 120 h 254"/>
                  <a:gd name="T92" fmla="*/ 283 w 301"/>
                  <a:gd name="T93" fmla="*/ 133 h 254"/>
                  <a:gd name="T94" fmla="*/ 293 w 301"/>
                  <a:gd name="T95" fmla="*/ 145 h 254"/>
                  <a:gd name="T96" fmla="*/ 303 w 301"/>
                  <a:gd name="T97" fmla="*/ 162 h 254"/>
                  <a:gd name="T98" fmla="*/ 325 w 301"/>
                  <a:gd name="T99" fmla="*/ 168 h 254"/>
                  <a:gd name="T100" fmla="*/ 331 w 301"/>
                  <a:gd name="T101" fmla="*/ 184 h 254"/>
                  <a:gd name="T102" fmla="*/ 356 w 301"/>
                  <a:gd name="T103" fmla="*/ 181 h 254"/>
                  <a:gd name="T104" fmla="*/ 348 w 301"/>
                  <a:gd name="T105" fmla="*/ 201 h 254"/>
                  <a:gd name="T106" fmla="*/ 329 w 301"/>
                  <a:gd name="T107" fmla="*/ 208 h 254"/>
                  <a:gd name="T108" fmla="*/ 308 w 301"/>
                  <a:gd name="T109" fmla="*/ 216 h 254"/>
                  <a:gd name="T110" fmla="*/ 300 w 301"/>
                  <a:gd name="T111" fmla="*/ 198 h 254"/>
                  <a:gd name="T112" fmla="*/ 273 w 301"/>
                  <a:gd name="T113" fmla="*/ 193 h 254"/>
                  <a:gd name="T114" fmla="*/ 277 w 301"/>
                  <a:gd name="T115" fmla="*/ 213 h 254"/>
                  <a:gd name="T116" fmla="*/ 301 w 301"/>
                  <a:gd name="T117" fmla="*/ 243 h 254"/>
                  <a:gd name="T118" fmla="*/ 296 w 301"/>
                  <a:gd name="T119" fmla="*/ 279 h 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01"/>
                  <a:gd name="T181" fmla="*/ 0 h 254"/>
                  <a:gd name="T182" fmla="*/ 301 w 301"/>
                  <a:gd name="T183" fmla="*/ 254 h 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01" h="254">
                    <a:moveTo>
                      <a:pt x="248" y="236"/>
                    </a:moveTo>
                    <a:cubicBezTo>
                      <a:pt x="245" y="237"/>
                      <a:pt x="243" y="234"/>
                      <a:pt x="241" y="233"/>
                    </a:cubicBezTo>
                    <a:cubicBezTo>
                      <a:pt x="239" y="232"/>
                      <a:pt x="238" y="230"/>
                      <a:pt x="236" y="229"/>
                    </a:cubicBezTo>
                    <a:cubicBezTo>
                      <a:pt x="235" y="229"/>
                      <a:pt x="234" y="231"/>
                      <a:pt x="233" y="230"/>
                    </a:cubicBezTo>
                    <a:cubicBezTo>
                      <a:pt x="231" y="230"/>
                      <a:pt x="231" y="227"/>
                      <a:pt x="230" y="227"/>
                    </a:cubicBezTo>
                    <a:cubicBezTo>
                      <a:pt x="228" y="225"/>
                      <a:pt x="225" y="226"/>
                      <a:pt x="224" y="224"/>
                    </a:cubicBezTo>
                    <a:cubicBezTo>
                      <a:pt x="222" y="222"/>
                      <a:pt x="223" y="217"/>
                      <a:pt x="220" y="216"/>
                    </a:cubicBezTo>
                    <a:cubicBezTo>
                      <a:pt x="217" y="215"/>
                      <a:pt x="221" y="222"/>
                      <a:pt x="218" y="222"/>
                    </a:cubicBezTo>
                    <a:cubicBezTo>
                      <a:pt x="215" y="222"/>
                      <a:pt x="215" y="217"/>
                      <a:pt x="213" y="216"/>
                    </a:cubicBezTo>
                    <a:cubicBezTo>
                      <a:pt x="212" y="215"/>
                      <a:pt x="211" y="216"/>
                      <a:pt x="209" y="216"/>
                    </a:cubicBezTo>
                    <a:cubicBezTo>
                      <a:pt x="208" y="216"/>
                      <a:pt x="206" y="214"/>
                      <a:pt x="206" y="216"/>
                    </a:cubicBezTo>
                    <a:cubicBezTo>
                      <a:pt x="207" y="219"/>
                      <a:pt x="210" y="222"/>
                      <a:pt x="213" y="225"/>
                    </a:cubicBezTo>
                    <a:cubicBezTo>
                      <a:pt x="214" y="226"/>
                      <a:pt x="217" y="227"/>
                      <a:pt x="219" y="228"/>
                    </a:cubicBezTo>
                    <a:cubicBezTo>
                      <a:pt x="220" y="229"/>
                      <a:pt x="218" y="231"/>
                      <a:pt x="219" y="232"/>
                    </a:cubicBezTo>
                    <a:cubicBezTo>
                      <a:pt x="221" y="234"/>
                      <a:pt x="225" y="234"/>
                      <a:pt x="227" y="236"/>
                    </a:cubicBezTo>
                    <a:cubicBezTo>
                      <a:pt x="229" y="238"/>
                      <a:pt x="229" y="241"/>
                      <a:pt x="231" y="242"/>
                    </a:cubicBezTo>
                    <a:cubicBezTo>
                      <a:pt x="232" y="243"/>
                      <a:pt x="234" y="242"/>
                      <a:pt x="235" y="243"/>
                    </a:cubicBezTo>
                    <a:cubicBezTo>
                      <a:pt x="236" y="244"/>
                      <a:pt x="237" y="246"/>
                      <a:pt x="236" y="247"/>
                    </a:cubicBezTo>
                    <a:cubicBezTo>
                      <a:pt x="235" y="248"/>
                      <a:pt x="232" y="246"/>
                      <a:pt x="232" y="247"/>
                    </a:cubicBezTo>
                    <a:cubicBezTo>
                      <a:pt x="232" y="249"/>
                      <a:pt x="236" y="251"/>
                      <a:pt x="235" y="252"/>
                    </a:cubicBezTo>
                    <a:cubicBezTo>
                      <a:pt x="234" y="254"/>
                      <a:pt x="231" y="253"/>
                      <a:pt x="229" y="252"/>
                    </a:cubicBezTo>
                    <a:cubicBezTo>
                      <a:pt x="227" y="252"/>
                      <a:pt x="225" y="250"/>
                      <a:pt x="223" y="249"/>
                    </a:cubicBezTo>
                    <a:cubicBezTo>
                      <a:pt x="221" y="248"/>
                      <a:pt x="218" y="246"/>
                      <a:pt x="215" y="245"/>
                    </a:cubicBezTo>
                    <a:cubicBezTo>
                      <a:pt x="213" y="244"/>
                      <a:pt x="210" y="245"/>
                      <a:pt x="207" y="245"/>
                    </a:cubicBezTo>
                    <a:cubicBezTo>
                      <a:pt x="205" y="244"/>
                      <a:pt x="202" y="244"/>
                      <a:pt x="200" y="243"/>
                    </a:cubicBezTo>
                    <a:cubicBezTo>
                      <a:pt x="198" y="242"/>
                      <a:pt x="197" y="239"/>
                      <a:pt x="195" y="237"/>
                    </a:cubicBezTo>
                    <a:cubicBezTo>
                      <a:pt x="194" y="236"/>
                      <a:pt x="194" y="233"/>
                      <a:pt x="193" y="233"/>
                    </a:cubicBezTo>
                    <a:cubicBezTo>
                      <a:pt x="191" y="233"/>
                      <a:pt x="190" y="235"/>
                      <a:pt x="189" y="235"/>
                    </a:cubicBezTo>
                    <a:cubicBezTo>
                      <a:pt x="187" y="235"/>
                      <a:pt x="186" y="234"/>
                      <a:pt x="184" y="233"/>
                    </a:cubicBezTo>
                    <a:cubicBezTo>
                      <a:pt x="183" y="232"/>
                      <a:pt x="181" y="232"/>
                      <a:pt x="180" y="231"/>
                    </a:cubicBezTo>
                    <a:cubicBezTo>
                      <a:pt x="179" y="230"/>
                      <a:pt x="181" y="229"/>
                      <a:pt x="180" y="228"/>
                    </a:cubicBezTo>
                    <a:cubicBezTo>
                      <a:pt x="179" y="228"/>
                      <a:pt x="178" y="229"/>
                      <a:pt x="177" y="229"/>
                    </a:cubicBezTo>
                    <a:cubicBezTo>
                      <a:pt x="175" y="228"/>
                      <a:pt x="174" y="226"/>
                      <a:pt x="173" y="225"/>
                    </a:cubicBezTo>
                    <a:cubicBezTo>
                      <a:pt x="172" y="224"/>
                      <a:pt x="168" y="223"/>
                      <a:pt x="170" y="222"/>
                    </a:cubicBezTo>
                    <a:cubicBezTo>
                      <a:pt x="172" y="220"/>
                      <a:pt x="175" y="222"/>
                      <a:pt x="178" y="221"/>
                    </a:cubicBezTo>
                    <a:cubicBezTo>
                      <a:pt x="179" y="221"/>
                      <a:pt x="179" y="219"/>
                      <a:pt x="178" y="218"/>
                    </a:cubicBezTo>
                    <a:cubicBezTo>
                      <a:pt x="177" y="217"/>
                      <a:pt x="175" y="217"/>
                      <a:pt x="174" y="217"/>
                    </a:cubicBezTo>
                    <a:cubicBezTo>
                      <a:pt x="172" y="216"/>
                      <a:pt x="172" y="214"/>
                      <a:pt x="171" y="214"/>
                    </a:cubicBezTo>
                    <a:cubicBezTo>
                      <a:pt x="170" y="213"/>
                      <a:pt x="170" y="216"/>
                      <a:pt x="169" y="216"/>
                    </a:cubicBezTo>
                    <a:cubicBezTo>
                      <a:pt x="168" y="215"/>
                      <a:pt x="168" y="213"/>
                      <a:pt x="167" y="212"/>
                    </a:cubicBezTo>
                    <a:cubicBezTo>
                      <a:pt x="166" y="211"/>
                      <a:pt x="164" y="213"/>
                      <a:pt x="163" y="212"/>
                    </a:cubicBezTo>
                    <a:cubicBezTo>
                      <a:pt x="162" y="211"/>
                      <a:pt x="163" y="209"/>
                      <a:pt x="163" y="208"/>
                    </a:cubicBezTo>
                    <a:cubicBezTo>
                      <a:pt x="162" y="206"/>
                      <a:pt x="159" y="206"/>
                      <a:pt x="158" y="205"/>
                    </a:cubicBezTo>
                    <a:cubicBezTo>
                      <a:pt x="158" y="203"/>
                      <a:pt x="159" y="200"/>
                      <a:pt x="159" y="198"/>
                    </a:cubicBezTo>
                    <a:cubicBezTo>
                      <a:pt x="159" y="198"/>
                      <a:pt x="157" y="198"/>
                      <a:pt x="157" y="198"/>
                    </a:cubicBezTo>
                    <a:cubicBezTo>
                      <a:pt x="155" y="200"/>
                      <a:pt x="155" y="202"/>
                      <a:pt x="154" y="204"/>
                    </a:cubicBezTo>
                    <a:cubicBezTo>
                      <a:pt x="153" y="205"/>
                      <a:pt x="154" y="203"/>
                      <a:pt x="154" y="202"/>
                    </a:cubicBezTo>
                    <a:cubicBezTo>
                      <a:pt x="154" y="201"/>
                      <a:pt x="156" y="198"/>
                      <a:pt x="155" y="197"/>
                    </a:cubicBezTo>
                    <a:cubicBezTo>
                      <a:pt x="153" y="197"/>
                      <a:pt x="152" y="201"/>
                      <a:pt x="150" y="202"/>
                    </a:cubicBezTo>
                    <a:cubicBezTo>
                      <a:pt x="149" y="202"/>
                      <a:pt x="150" y="200"/>
                      <a:pt x="150" y="199"/>
                    </a:cubicBezTo>
                    <a:cubicBezTo>
                      <a:pt x="150" y="197"/>
                      <a:pt x="151" y="195"/>
                      <a:pt x="150" y="194"/>
                    </a:cubicBezTo>
                    <a:cubicBezTo>
                      <a:pt x="149" y="194"/>
                      <a:pt x="149" y="197"/>
                      <a:pt x="148" y="197"/>
                    </a:cubicBezTo>
                    <a:cubicBezTo>
                      <a:pt x="147" y="196"/>
                      <a:pt x="148" y="194"/>
                      <a:pt x="147" y="193"/>
                    </a:cubicBezTo>
                    <a:cubicBezTo>
                      <a:pt x="145" y="192"/>
                      <a:pt x="144" y="191"/>
                      <a:pt x="142" y="191"/>
                    </a:cubicBezTo>
                    <a:cubicBezTo>
                      <a:pt x="141" y="192"/>
                      <a:pt x="141" y="195"/>
                      <a:pt x="142" y="196"/>
                    </a:cubicBezTo>
                    <a:cubicBezTo>
                      <a:pt x="143" y="197"/>
                      <a:pt x="147" y="196"/>
                      <a:pt x="147" y="198"/>
                    </a:cubicBezTo>
                    <a:cubicBezTo>
                      <a:pt x="147" y="200"/>
                      <a:pt x="145" y="202"/>
                      <a:pt x="143" y="202"/>
                    </a:cubicBezTo>
                    <a:cubicBezTo>
                      <a:pt x="141" y="202"/>
                      <a:pt x="140" y="200"/>
                      <a:pt x="138" y="200"/>
                    </a:cubicBezTo>
                    <a:cubicBezTo>
                      <a:pt x="136" y="199"/>
                      <a:pt x="134" y="197"/>
                      <a:pt x="132" y="198"/>
                    </a:cubicBezTo>
                    <a:cubicBezTo>
                      <a:pt x="131" y="199"/>
                      <a:pt x="133" y="201"/>
                      <a:pt x="132" y="202"/>
                    </a:cubicBezTo>
                    <a:cubicBezTo>
                      <a:pt x="130" y="203"/>
                      <a:pt x="127" y="202"/>
                      <a:pt x="125" y="203"/>
                    </a:cubicBezTo>
                    <a:cubicBezTo>
                      <a:pt x="124" y="203"/>
                      <a:pt x="125" y="205"/>
                      <a:pt x="124" y="206"/>
                    </a:cubicBezTo>
                    <a:cubicBezTo>
                      <a:pt x="122" y="207"/>
                      <a:pt x="118" y="206"/>
                      <a:pt x="115" y="206"/>
                    </a:cubicBezTo>
                    <a:cubicBezTo>
                      <a:pt x="113" y="205"/>
                      <a:pt x="112" y="203"/>
                      <a:pt x="110" y="202"/>
                    </a:cubicBezTo>
                    <a:cubicBezTo>
                      <a:pt x="109" y="202"/>
                      <a:pt x="107" y="203"/>
                      <a:pt x="106" y="202"/>
                    </a:cubicBezTo>
                    <a:cubicBezTo>
                      <a:pt x="105" y="200"/>
                      <a:pt x="104" y="197"/>
                      <a:pt x="104" y="194"/>
                    </a:cubicBezTo>
                    <a:cubicBezTo>
                      <a:pt x="104" y="192"/>
                      <a:pt x="105" y="190"/>
                      <a:pt x="107" y="189"/>
                    </a:cubicBezTo>
                    <a:cubicBezTo>
                      <a:pt x="110" y="187"/>
                      <a:pt x="113" y="189"/>
                      <a:pt x="115" y="188"/>
                    </a:cubicBezTo>
                    <a:cubicBezTo>
                      <a:pt x="116" y="187"/>
                      <a:pt x="115" y="186"/>
                      <a:pt x="116" y="184"/>
                    </a:cubicBezTo>
                    <a:cubicBezTo>
                      <a:pt x="116" y="184"/>
                      <a:pt x="116" y="182"/>
                      <a:pt x="117" y="182"/>
                    </a:cubicBezTo>
                    <a:cubicBezTo>
                      <a:pt x="120" y="182"/>
                      <a:pt x="122" y="182"/>
                      <a:pt x="125" y="182"/>
                    </a:cubicBezTo>
                    <a:cubicBezTo>
                      <a:pt x="127" y="182"/>
                      <a:pt x="128" y="183"/>
                      <a:pt x="129" y="183"/>
                    </a:cubicBezTo>
                    <a:cubicBezTo>
                      <a:pt x="131" y="183"/>
                      <a:pt x="133" y="182"/>
                      <a:pt x="135" y="183"/>
                    </a:cubicBezTo>
                    <a:cubicBezTo>
                      <a:pt x="137" y="183"/>
                      <a:pt x="139" y="184"/>
                      <a:pt x="141" y="184"/>
                    </a:cubicBezTo>
                    <a:cubicBezTo>
                      <a:pt x="142" y="184"/>
                      <a:pt x="144" y="183"/>
                      <a:pt x="145" y="183"/>
                    </a:cubicBezTo>
                    <a:cubicBezTo>
                      <a:pt x="146" y="183"/>
                      <a:pt x="148" y="184"/>
                      <a:pt x="149" y="183"/>
                    </a:cubicBezTo>
                    <a:cubicBezTo>
                      <a:pt x="151" y="182"/>
                      <a:pt x="152" y="180"/>
                      <a:pt x="155" y="179"/>
                    </a:cubicBezTo>
                    <a:cubicBezTo>
                      <a:pt x="156" y="179"/>
                      <a:pt x="159" y="181"/>
                      <a:pt x="160" y="180"/>
                    </a:cubicBezTo>
                    <a:cubicBezTo>
                      <a:pt x="161" y="178"/>
                      <a:pt x="160" y="175"/>
                      <a:pt x="158" y="173"/>
                    </a:cubicBezTo>
                    <a:cubicBezTo>
                      <a:pt x="157" y="172"/>
                      <a:pt x="153" y="171"/>
                      <a:pt x="153" y="169"/>
                    </a:cubicBezTo>
                    <a:cubicBezTo>
                      <a:pt x="153" y="167"/>
                      <a:pt x="156" y="164"/>
                      <a:pt x="158" y="162"/>
                    </a:cubicBezTo>
                    <a:cubicBezTo>
                      <a:pt x="162" y="159"/>
                      <a:pt x="167" y="157"/>
                      <a:pt x="170" y="154"/>
                    </a:cubicBezTo>
                    <a:cubicBezTo>
                      <a:pt x="172" y="152"/>
                      <a:pt x="173" y="149"/>
                      <a:pt x="175" y="147"/>
                    </a:cubicBezTo>
                    <a:cubicBezTo>
                      <a:pt x="176" y="145"/>
                      <a:pt x="181" y="144"/>
                      <a:pt x="181" y="141"/>
                    </a:cubicBezTo>
                    <a:cubicBezTo>
                      <a:pt x="182" y="138"/>
                      <a:pt x="178" y="136"/>
                      <a:pt x="177" y="133"/>
                    </a:cubicBezTo>
                    <a:cubicBezTo>
                      <a:pt x="176" y="131"/>
                      <a:pt x="176" y="129"/>
                      <a:pt x="177" y="127"/>
                    </a:cubicBezTo>
                    <a:cubicBezTo>
                      <a:pt x="177" y="126"/>
                      <a:pt x="178" y="125"/>
                      <a:pt x="178" y="124"/>
                    </a:cubicBezTo>
                    <a:cubicBezTo>
                      <a:pt x="176" y="123"/>
                      <a:pt x="174" y="123"/>
                      <a:pt x="172" y="122"/>
                    </a:cubicBezTo>
                    <a:cubicBezTo>
                      <a:pt x="171" y="122"/>
                      <a:pt x="169" y="121"/>
                      <a:pt x="168" y="120"/>
                    </a:cubicBezTo>
                    <a:cubicBezTo>
                      <a:pt x="167" y="119"/>
                      <a:pt x="168" y="117"/>
                      <a:pt x="168" y="116"/>
                    </a:cubicBezTo>
                    <a:cubicBezTo>
                      <a:pt x="167" y="114"/>
                      <a:pt x="167" y="112"/>
                      <a:pt x="165" y="112"/>
                    </a:cubicBezTo>
                    <a:cubicBezTo>
                      <a:pt x="164" y="112"/>
                      <a:pt x="166" y="115"/>
                      <a:pt x="165" y="117"/>
                    </a:cubicBezTo>
                    <a:cubicBezTo>
                      <a:pt x="164" y="118"/>
                      <a:pt x="162" y="118"/>
                      <a:pt x="161" y="117"/>
                    </a:cubicBezTo>
                    <a:cubicBezTo>
                      <a:pt x="159" y="116"/>
                      <a:pt x="160" y="113"/>
                      <a:pt x="159" y="111"/>
                    </a:cubicBezTo>
                    <a:cubicBezTo>
                      <a:pt x="159" y="111"/>
                      <a:pt x="157" y="112"/>
                      <a:pt x="157" y="112"/>
                    </a:cubicBezTo>
                    <a:cubicBezTo>
                      <a:pt x="156" y="110"/>
                      <a:pt x="156" y="109"/>
                      <a:pt x="157" y="107"/>
                    </a:cubicBezTo>
                    <a:cubicBezTo>
                      <a:pt x="157" y="106"/>
                      <a:pt x="160" y="104"/>
                      <a:pt x="158" y="104"/>
                    </a:cubicBezTo>
                    <a:cubicBezTo>
                      <a:pt x="156" y="105"/>
                      <a:pt x="155" y="107"/>
                      <a:pt x="153" y="108"/>
                    </a:cubicBezTo>
                    <a:cubicBezTo>
                      <a:pt x="153" y="108"/>
                      <a:pt x="152" y="105"/>
                      <a:pt x="152" y="106"/>
                    </a:cubicBezTo>
                    <a:cubicBezTo>
                      <a:pt x="151" y="107"/>
                      <a:pt x="153" y="110"/>
                      <a:pt x="151" y="111"/>
                    </a:cubicBezTo>
                    <a:cubicBezTo>
                      <a:pt x="147" y="114"/>
                      <a:pt x="142" y="116"/>
                      <a:pt x="137" y="116"/>
                    </a:cubicBezTo>
                    <a:cubicBezTo>
                      <a:pt x="135" y="116"/>
                      <a:pt x="136" y="112"/>
                      <a:pt x="137" y="111"/>
                    </a:cubicBezTo>
                    <a:cubicBezTo>
                      <a:pt x="138" y="109"/>
                      <a:pt x="140" y="107"/>
                      <a:pt x="142" y="106"/>
                    </a:cubicBezTo>
                    <a:cubicBezTo>
                      <a:pt x="144" y="104"/>
                      <a:pt x="148" y="105"/>
                      <a:pt x="150" y="103"/>
                    </a:cubicBezTo>
                    <a:cubicBezTo>
                      <a:pt x="152" y="102"/>
                      <a:pt x="149" y="100"/>
                      <a:pt x="148" y="99"/>
                    </a:cubicBezTo>
                    <a:cubicBezTo>
                      <a:pt x="147" y="98"/>
                      <a:pt x="144" y="99"/>
                      <a:pt x="143" y="97"/>
                    </a:cubicBezTo>
                    <a:cubicBezTo>
                      <a:pt x="142" y="96"/>
                      <a:pt x="145" y="92"/>
                      <a:pt x="143" y="92"/>
                    </a:cubicBezTo>
                    <a:cubicBezTo>
                      <a:pt x="141" y="90"/>
                      <a:pt x="137" y="95"/>
                      <a:pt x="135" y="94"/>
                    </a:cubicBezTo>
                    <a:cubicBezTo>
                      <a:pt x="133" y="92"/>
                      <a:pt x="138" y="89"/>
                      <a:pt x="137" y="87"/>
                    </a:cubicBezTo>
                    <a:cubicBezTo>
                      <a:pt x="137" y="85"/>
                      <a:pt x="134" y="88"/>
                      <a:pt x="132" y="89"/>
                    </a:cubicBezTo>
                    <a:cubicBezTo>
                      <a:pt x="131" y="90"/>
                      <a:pt x="130" y="94"/>
                      <a:pt x="130" y="92"/>
                    </a:cubicBezTo>
                    <a:cubicBezTo>
                      <a:pt x="129" y="88"/>
                      <a:pt x="132" y="83"/>
                      <a:pt x="131" y="79"/>
                    </a:cubicBezTo>
                    <a:cubicBezTo>
                      <a:pt x="130" y="77"/>
                      <a:pt x="128" y="82"/>
                      <a:pt x="126" y="82"/>
                    </a:cubicBezTo>
                    <a:cubicBezTo>
                      <a:pt x="124" y="82"/>
                      <a:pt x="124" y="79"/>
                      <a:pt x="122" y="78"/>
                    </a:cubicBezTo>
                    <a:cubicBezTo>
                      <a:pt x="121" y="77"/>
                      <a:pt x="119" y="77"/>
                      <a:pt x="118" y="76"/>
                    </a:cubicBezTo>
                    <a:cubicBezTo>
                      <a:pt x="118" y="74"/>
                      <a:pt x="122" y="69"/>
                      <a:pt x="119" y="70"/>
                    </a:cubicBezTo>
                    <a:cubicBezTo>
                      <a:pt x="117" y="70"/>
                      <a:pt x="117" y="75"/>
                      <a:pt x="115" y="76"/>
                    </a:cubicBezTo>
                    <a:cubicBezTo>
                      <a:pt x="113" y="77"/>
                      <a:pt x="114" y="72"/>
                      <a:pt x="112" y="72"/>
                    </a:cubicBezTo>
                    <a:cubicBezTo>
                      <a:pt x="110" y="72"/>
                      <a:pt x="109" y="76"/>
                      <a:pt x="110" y="77"/>
                    </a:cubicBezTo>
                    <a:cubicBezTo>
                      <a:pt x="112" y="80"/>
                      <a:pt x="117" y="78"/>
                      <a:pt x="119" y="81"/>
                    </a:cubicBezTo>
                    <a:cubicBezTo>
                      <a:pt x="121" y="83"/>
                      <a:pt x="120" y="87"/>
                      <a:pt x="118" y="88"/>
                    </a:cubicBezTo>
                    <a:cubicBezTo>
                      <a:pt x="115" y="90"/>
                      <a:pt x="110" y="90"/>
                      <a:pt x="106" y="89"/>
                    </a:cubicBezTo>
                    <a:cubicBezTo>
                      <a:pt x="105" y="89"/>
                      <a:pt x="105" y="85"/>
                      <a:pt x="103" y="85"/>
                    </a:cubicBezTo>
                    <a:cubicBezTo>
                      <a:pt x="98" y="83"/>
                      <a:pt x="93" y="83"/>
                      <a:pt x="87" y="83"/>
                    </a:cubicBezTo>
                    <a:cubicBezTo>
                      <a:pt x="86" y="83"/>
                      <a:pt x="89" y="85"/>
                      <a:pt x="90" y="85"/>
                    </a:cubicBezTo>
                    <a:cubicBezTo>
                      <a:pt x="92" y="87"/>
                      <a:pt x="95" y="87"/>
                      <a:pt x="97" y="89"/>
                    </a:cubicBezTo>
                    <a:cubicBezTo>
                      <a:pt x="98" y="90"/>
                      <a:pt x="95" y="91"/>
                      <a:pt x="93" y="91"/>
                    </a:cubicBezTo>
                    <a:cubicBezTo>
                      <a:pt x="90" y="90"/>
                      <a:pt x="88" y="87"/>
                      <a:pt x="85" y="86"/>
                    </a:cubicBezTo>
                    <a:cubicBezTo>
                      <a:pt x="83" y="84"/>
                      <a:pt x="81" y="81"/>
                      <a:pt x="79" y="80"/>
                    </a:cubicBezTo>
                    <a:cubicBezTo>
                      <a:pt x="77" y="79"/>
                      <a:pt x="75" y="79"/>
                      <a:pt x="73" y="79"/>
                    </a:cubicBezTo>
                    <a:cubicBezTo>
                      <a:pt x="72" y="79"/>
                      <a:pt x="75" y="80"/>
                      <a:pt x="76" y="81"/>
                    </a:cubicBezTo>
                    <a:cubicBezTo>
                      <a:pt x="78" y="83"/>
                      <a:pt x="82" y="84"/>
                      <a:pt x="83" y="87"/>
                    </a:cubicBezTo>
                    <a:cubicBezTo>
                      <a:pt x="83" y="88"/>
                      <a:pt x="80" y="88"/>
                      <a:pt x="79" y="88"/>
                    </a:cubicBezTo>
                    <a:cubicBezTo>
                      <a:pt x="74" y="88"/>
                      <a:pt x="70" y="86"/>
                      <a:pt x="66" y="86"/>
                    </a:cubicBezTo>
                    <a:cubicBezTo>
                      <a:pt x="62" y="86"/>
                      <a:pt x="58" y="87"/>
                      <a:pt x="55" y="86"/>
                    </a:cubicBezTo>
                    <a:cubicBezTo>
                      <a:pt x="53" y="85"/>
                      <a:pt x="56" y="81"/>
                      <a:pt x="54" y="80"/>
                    </a:cubicBezTo>
                    <a:cubicBezTo>
                      <a:pt x="52" y="80"/>
                      <a:pt x="53" y="84"/>
                      <a:pt x="52" y="85"/>
                    </a:cubicBezTo>
                    <a:cubicBezTo>
                      <a:pt x="49" y="86"/>
                      <a:pt x="46" y="83"/>
                      <a:pt x="43" y="84"/>
                    </a:cubicBezTo>
                    <a:cubicBezTo>
                      <a:pt x="42" y="84"/>
                      <a:pt x="46" y="86"/>
                      <a:pt x="45" y="86"/>
                    </a:cubicBezTo>
                    <a:cubicBezTo>
                      <a:pt x="43" y="87"/>
                      <a:pt x="41" y="85"/>
                      <a:pt x="39" y="84"/>
                    </a:cubicBezTo>
                    <a:cubicBezTo>
                      <a:pt x="38" y="83"/>
                      <a:pt x="36" y="82"/>
                      <a:pt x="35" y="80"/>
                    </a:cubicBezTo>
                    <a:cubicBezTo>
                      <a:pt x="34" y="79"/>
                      <a:pt x="36" y="76"/>
                      <a:pt x="35" y="76"/>
                    </a:cubicBezTo>
                    <a:cubicBezTo>
                      <a:pt x="33" y="76"/>
                      <a:pt x="35" y="79"/>
                      <a:pt x="33" y="80"/>
                    </a:cubicBezTo>
                    <a:cubicBezTo>
                      <a:pt x="33" y="81"/>
                      <a:pt x="31" y="80"/>
                      <a:pt x="31" y="80"/>
                    </a:cubicBezTo>
                    <a:cubicBezTo>
                      <a:pt x="30" y="79"/>
                      <a:pt x="31" y="77"/>
                      <a:pt x="30" y="76"/>
                    </a:cubicBezTo>
                    <a:cubicBezTo>
                      <a:pt x="30" y="76"/>
                      <a:pt x="29" y="76"/>
                      <a:pt x="28" y="76"/>
                    </a:cubicBezTo>
                    <a:cubicBezTo>
                      <a:pt x="28" y="78"/>
                      <a:pt x="30" y="80"/>
                      <a:pt x="28" y="81"/>
                    </a:cubicBezTo>
                    <a:cubicBezTo>
                      <a:pt x="26" y="81"/>
                      <a:pt x="23" y="79"/>
                      <a:pt x="20" y="78"/>
                    </a:cubicBezTo>
                    <a:cubicBezTo>
                      <a:pt x="19" y="78"/>
                      <a:pt x="18" y="80"/>
                      <a:pt x="17" y="80"/>
                    </a:cubicBezTo>
                    <a:cubicBezTo>
                      <a:pt x="16" y="79"/>
                      <a:pt x="17" y="77"/>
                      <a:pt x="16" y="76"/>
                    </a:cubicBezTo>
                    <a:cubicBezTo>
                      <a:pt x="14" y="74"/>
                      <a:pt x="11" y="73"/>
                      <a:pt x="10" y="71"/>
                    </a:cubicBezTo>
                    <a:cubicBezTo>
                      <a:pt x="8" y="69"/>
                      <a:pt x="8" y="66"/>
                      <a:pt x="7" y="63"/>
                    </a:cubicBezTo>
                    <a:cubicBezTo>
                      <a:pt x="7" y="63"/>
                      <a:pt x="6" y="61"/>
                      <a:pt x="7" y="61"/>
                    </a:cubicBezTo>
                    <a:cubicBezTo>
                      <a:pt x="10" y="61"/>
                      <a:pt x="13" y="61"/>
                      <a:pt x="16" y="61"/>
                    </a:cubicBezTo>
                    <a:cubicBezTo>
                      <a:pt x="19" y="62"/>
                      <a:pt x="20" y="64"/>
                      <a:pt x="23" y="65"/>
                    </a:cubicBezTo>
                    <a:cubicBezTo>
                      <a:pt x="25" y="65"/>
                      <a:pt x="30" y="67"/>
                      <a:pt x="31" y="64"/>
                    </a:cubicBezTo>
                    <a:cubicBezTo>
                      <a:pt x="31" y="61"/>
                      <a:pt x="26" y="61"/>
                      <a:pt x="24" y="59"/>
                    </a:cubicBezTo>
                    <a:cubicBezTo>
                      <a:pt x="23" y="59"/>
                      <a:pt x="24" y="57"/>
                      <a:pt x="23" y="57"/>
                    </a:cubicBezTo>
                    <a:cubicBezTo>
                      <a:pt x="21" y="57"/>
                      <a:pt x="18" y="58"/>
                      <a:pt x="16" y="58"/>
                    </a:cubicBezTo>
                    <a:cubicBezTo>
                      <a:pt x="11" y="58"/>
                      <a:pt x="6" y="58"/>
                      <a:pt x="1" y="56"/>
                    </a:cubicBezTo>
                    <a:cubicBezTo>
                      <a:pt x="0" y="56"/>
                      <a:pt x="1" y="54"/>
                      <a:pt x="2" y="52"/>
                    </a:cubicBezTo>
                    <a:cubicBezTo>
                      <a:pt x="3" y="49"/>
                      <a:pt x="4" y="46"/>
                      <a:pt x="5" y="43"/>
                    </a:cubicBezTo>
                    <a:cubicBezTo>
                      <a:pt x="6" y="41"/>
                      <a:pt x="8" y="40"/>
                      <a:pt x="9" y="37"/>
                    </a:cubicBezTo>
                    <a:cubicBezTo>
                      <a:pt x="10" y="35"/>
                      <a:pt x="8" y="32"/>
                      <a:pt x="9" y="30"/>
                    </a:cubicBezTo>
                    <a:cubicBezTo>
                      <a:pt x="10" y="27"/>
                      <a:pt x="14" y="26"/>
                      <a:pt x="16" y="23"/>
                    </a:cubicBezTo>
                    <a:cubicBezTo>
                      <a:pt x="19" y="20"/>
                      <a:pt x="20" y="16"/>
                      <a:pt x="23" y="13"/>
                    </a:cubicBezTo>
                    <a:cubicBezTo>
                      <a:pt x="27" y="9"/>
                      <a:pt x="32" y="6"/>
                      <a:pt x="37" y="4"/>
                    </a:cubicBezTo>
                    <a:cubicBezTo>
                      <a:pt x="41" y="2"/>
                      <a:pt x="46" y="1"/>
                      <a:pt x="51" y="1"/>
                    </a:cubicBezTo>
                    <a:cubicBezTo>
                      <a:pt x="55" y="0"/>
                      <a:pt x="59" y="1"/>
                      <a:pt x="63" y="1"/>
                    </a:cubicBezTo>
                    <a:cubicBezTo>
                      <a:pt x="65" y="1"/>
                      <a:pt x="67" y="0"/>
                      <a:pt x="68" y="1"/>
                    </a:cubicBezTo>
                    <a:cubicBezTo>
                      <a:pt x="69" y="2"/>
                      <a:pt x="68" y="4"/>
                      <a:pt x="67" y="5"/>
                    </a:cubicBezTo>
                    <a:cubicBezTo>
                      <a:pt x="65" y="6"/>
                      <a:pt x="61" y="7"/>
                      <a:pt x="59" y="8"/>
                    </a:cubicBezTo>
                    <a:cubicBezTo>
                      <a:pt x="57" y="9"/>
                      <a:pt x="54" y="10"/>
                      <a:pt x="53" y="12"/>
                    </a:cubicBezTo>
                    <a:cubicBezTo>
                      <a:pt x="51" y="14"/>
                      <a:pt x="52" y="17"/>
                      <a:pt x="51" y="19"/>
                    </a:cubicBezTo>
                    <a:cubicBezTo>
                      <a:pt x="49" y="22"/>
                      <a:pt x="46" y="23"/>
                      <a:pt x="45" y="25"/>
                    </a:cubicBezTo>
                    <a:cubicBezTo>
                      <a:pt x="45" y="28"/>
                      <a:pt x="48" y="30"/>
                      <a:pt x="48" y="32"/>
                    </a:cubicBezTo>
                    <a:cubicBezTo>
                      <a:pt x="48" y="35"/>
                      <a:pt x="45" y="37"/>
                      <a:pt x="45" y="39"/>
                    </a:cubicBezTo>
                    <a:cubicBezTo>
                      <a:pt x="44" y="41"/>
                      <a:pt x="44" y="44"/>
                      <a:pt x="45" y="45"/>
                    </a:cubicBezTo>
                    <a:cubicBezTo>
                      <a:pt x="47" y="48"/>
                      <a:pt x="51" y="50"/>
                      <a:pt x="53" y="52"/>
                    </a:cubicBezTo>
                    <a:cubicBezTo>
                      <a:pt x="54" y="53"/>
                      <a:pt x="57" y="53"/>
                      <a:pt x="56" y="54"/>
                    </a:cubicBezTo>
                    <a:cubicBezTo>
                      <a:pt x="55" y="56"/>
                      <a:pt x="51" y="56"/>
                      <a:pt x="49" y="57"/>
                    </a:cubicBezTo>
                    <a:cubicBezTo>
                      <a:pt x="46" y="58"/>
                      <a:pt x="44" y="58"/>
                      <a:pt x="42" y="59"/>
                    </a:cubicBezTo>
                    <a:cubicBezTo>
                      <a:pt x="40" y="60"/>
                      <a:pt x="38" y="62"/>
                      <a:pt x="38" y="64"/>
                    </a:cubicBezTo>
                    <a:cubicBezTo>
                      <a:pt x="38" y="65"/>
                      <a:pt x="41" y="63"/>
                      <a:pt x="42" y="62"/>
                    </a:cubicBezTo>
                    <a:cubicBezTo>
                      <a:pt x="45" y="62"/>
                      <a:pt x="47" y="60"/>
                      <a:pt x="50" y="59"/>
                    </a:cubicBezTo>
                    <a:cubicBezTo>
                      <a:pt x="51" y="59"/>
                      <a:pt x="53" y="58"/>
                      <a:pt x="54" y="59"/>
                    </a:cubicBezTo>
                    <a:cubicBezTo>
                      <a:pt x="55" y="61"/>
                      <a:pt x="53" y="63"/>
                      <a:pt x="53" y="65"/>
                    </a:cubicBezTo>
                    <a:cubicBezTo>
                      <a:pt x="53" y="66"/>
                      <a:pt x="55" y="67"/>
                      <a:pt x="55" y="66"/>
                    </a:cubicBezTo>
                    <a:cubicBezTo>
                      <a:pt x="57" y="63"/>
                      <a:pt x="57" y="60"/>
                      <a:pt x="58" y="57"/>
                    </a:cubicBezTo>
                    <a:cubicBezTo>
                      <a:pt x="58" y="56"/>
                      <a:pt x="59" y="55"/>
                      <a:pt x="60" y="54"/>
                    </a:cubicBezTo>
                    <a:cubicBezTo>
                      <a:pt x="61" y="52"/>
                      <a:pt x="62" y="50"/>
                      <a:pt x="61" y="49"/>
                    </a:cubicBezTo>
                    <a:cubicBezTo>
                      <a:pt x="59" y="46"/>
                      <a:pt x="56" y="46"/>
                      <a:pt x="53" y="45"/>
                    </a:cubicBezTo>
                    <a:cubicBezTo>
                      <a:pt x="52" y="44"/>
                      <a:pt x="49" y="42"/>
                      <a:pt x="50" y="41"/>
                    </a:cubicBezTo>
                    <a:cubicBezTo>
                      <a:pt x="51" y="38"/>
                      <a:pt x="54" y="35"/>
                      <a:pt x="57" y="34"/>
                    </a:cubicBezTo>
                    <a:cubicBezTo>
                      <a:pt x="58" y="33"/>
                      <a:pt x="60" y="36"/>
                      <a:pt x="61" y="37"/>
                    </a:cubicBezTo>
                    <a:cubicBezTo>
                      <a:pt x="63" y="38"/>
                      <a:pt x="64" y="40"/>
                      <a:pt x="66" y="40"/>
                    </a:cubicBezTo>
                    <a:cubicBezTo>
                      <a:pt x="67" y="41"/>
                      <a:pt x="67" y="38"/>
                      <a:pt x="66" y="38"/>
                    </a:cubicBezTo>
                    <a:cubicBezTo>
                      <a:pt x="65" y="36"/>
                      <a:pt x="62" y="37"/>
                      <a:pt x="61" y="35"/>
                    </a:cubicBezTo>
                    <a:cubicBezTo>
                      <a:pt x="60" y="34"/>
                      <a:pt x="63" y="32"/>
                      <a:pt x="62" y="31"/>
                    </a:cubicBezTo>
                    <a:cubicBezTo>
                      <a:pt x="62" y="30"/>
                      <a:pt x="59" y="32"/>
                      <a:pt x="58" y="31"/>
                    </a:cubicBezTo>
                    <a:cubicBezTo>
                      <a:pt x="57" y="31"/>
                      <a:pt x="57" y="29"/>
                      <a:pt x="57" y="28"/>
                    </a:cubicBezTo>
                    <a:cubicBezTo>
                      <a:pt x="57" y="24"/>
                      <a:pt x="55" y="20"/>
                      <a:pt x="57" y="18"/>
                    </a:cubicBezTo>
                    <a:cubicBezTo>
                      <a:pt x="58" y="16"/>
                      <a:pt x="60" y="20"/>
                      <a:pt x="62" y="21"/>
                    </a:cubicBezTo>
                    <a:cubicBezTo>
                      <a:pt x="65" y="22"/>
                      <a:pt x="68" y="25"/>
                      <a:pt x="71" y="25"/>
                    </a:cubicBezTo>
                    <a:cubicBezTo>
                      <a:pt x="72" y="25"/>
                      <a:pt x="72" y="23"/>
                      <a:pt x="71" y="22"/>
                    </a:cubicBezTo>
                    <a:cubicBezTo>
                      <a:pt x="68" y="20"/>
                      <a:pt x="64" y="20"/>
                      <a:pt x="61" y="17"/>
                    </a:cubicBezTo>
                    <a:cubicBezTo>
                      <a:pt x="60" y="16"/>
                      <a:pt x="64" y="16"/>
                      <a:pt x="65" y="16"/>
                    </a:cubicBezTo>
                    <a:cubicBezTo>
                      <a:pt x="68" y="16"/>
                      <a:pt x="71" y="19"/>
                      <a:pt x="73" y="17"/>
                    </a:cubicBezTo>
                    <a:cubicBezTo>
                      <a:pt x="75" y="15"/>
                      <a:pt x="69" y="16"/>
                      <a:pt x="67" y="14"/>
                    </a:cubicBezTo>
                    <a:cubicBezTo>
                      <a:pt x="66" y="13"/>
                      <a:pt x="65" y="11"/>
                      <a:pt x="66" y="10"/>
                    </a:cubicBezTo>
                    <a:cubicBezTo>
                      <a:pt x="68" y="9"/>
                      <a:pt x="69" y="12"/>
                      <a:pt x="71" y="12"/>
                    </a:cubicBezTo>
                    <a:cubicBezTo>
                      <a:pt x="72" y="11"/>
                      <a:pt x="73" y="8"/>
                      <a:pt x="74" y="8"/>
                    </a:cubicBezTo>
                    <a:cubicBezTo>
                      <a:pt x="76" y="7"/>
                      <a:pt x="78" y="9"/>
                      <a:pt x="80" y="9"/>
                    </a:cubicBezTo>
                    <a:cubicBezTo>
                      <a:pt x="81" y="8"/>
                      <a:pt x="79" y="6"/>
                      <a:pt x="80" y="6"/>
                    </a:cubicBezTo>
                    <a:cubicBezTo>
                      <a:pt x="85" y="4"/>
                      <a:pt x="89" y="2"/>
                      <a:pt x="94" y="2"/>
                    </a:cubicBezTo>
                    <a:cubicBezTo>
                      <a:pt x="99" y="1"/>
                      <a:pt x="104" y="1"/>
                      <a:pt x="108" y="3"/>
                    </a:cubicBezTo>
                    <a:cubicBezTo>
                      <a:pt x="109" y="3"/>
                      <a:pt x="109" y="6"/>
                      <a:pt x="109" y="7"/>
                    </a:cubicBezTo>
                    <a:cubicBezTo>
                      <a:pt x="109" y="9"/>
                      <a:pt x="107" y="11"/>
                      <a:pt x="108" y="13"/>
                    </a:cubicBezTo>
                    <a:cubicBezTo>
                      <a:pt x="109" y="15"/>
                      <a:pt x="112" y="14"/>
                      <a:pt x="113" y="16"/>
                    </a:cubicBezTo>
                    <a:cubicBezTo>
                      <a:pt x="114" y="17"/>
                      <a:pt x="112" y="19"/>
                      <a:pt x="112" y="21"/>
                    </a:cubicBezTo>
                    <a:cubicBezTo>
                      <a:pt x="112" y="23"/>
                      <a:pt x="114" y="24"/>
                      <a:pt x="113" y="25"/>
                    </a:cubicBezTo>
                    <a:cubicBezTo>
                      <a:pt x="110" y="29"/>
                      <a:pt x="104" y="30"/>
                      <a:pt x="101" y="34"/>
                    </a:cubicBezTo>
                    <a:cubicBezTo>
                      <a:pt x="100" y="35"/>
                      <a:pt x="106" y="32"/>
                      <a:pt x="107" y="34"/>
                    </a:cubicBezTo>
                    <a:cubicBezTo>
                      <a:pt x="108" y="36"/>
                      <a:pt x="104" y="38"/>
                      <a:pt x="103" y="40"/>
                    </a:cubicBezTo>
                    <a:cubicBezTo>
                      <a:pt x="103" y="41"/>
                      <a:pt x="103" y="44"/>
                      <a:pt x="105" y="44"/>
                    </a:cubicBezTo>
                    <a:cubicBezTo>
                      <a:pt x="107" y="43"/>
                      <a:pt x="108" y="40"/>
                      <a:pt x="110" y="38"/>
                    </a:cubicBezTo>
                    <a:cubicBezTo>
                      <a:pt x="111" y="37"/>
                      <a:pt x="111" y="36"/>
                      <a:pt x="113" y="35"/>
                    </a:cubicBezTo>
                    <a:cubicBezTo>
                      <a:pt x="114" y="35"/>
                      <a:pt x="115" y="37"/>
                      <a:pt x="116" y="36"/>
                    </a:cubicBezTo>
                    <a:cubicBezTo>
                      <a:pt x="117" y="35"/>
                      <a:pt x="115" y="32"/>
                      <a:pt x="116" y="32"/>
                    </a:cubicBezTo>
                    <a:cubicBezTo>
                      <a:pt x="118" y="32"/>
                      <a:pt x="118" y="35"/>
                      <a:pt x="120" y="36"/>
                    </a:cubicBezTo>
                    <a:cubicBezTo>
                      <a:pt x="122" y="37"/>
                      <a:pt x="125" y="33"/>
                      <a:pt x="125" y="35"/>
                    </a:cubicBezTo>
                    <a:cubicBezTo>
                      <a:pt x="126" y="37"/>
                      <a:pt x="122" y="40"/>
                      <a:pt x="123" y="43"/>
                    </a:cubicBezTo>
                    <a:cubicBezTo>
                      <a:pt x="124" y="45"/>
                      <a:pt x="127" y="44"/>
                      <a:pt x="128" y="43"/>
                    </a:cubicBezTo>
                    <a:cubicBezTo>
                      <a:pt x="129" y="42"/>
                      <a:pt x="125" y="39"/>
                      <a:pt x="127" y="38"/>
                    </a:cubicBezTo>
                    <a:cubicBezTo>
                      <a:pt x="128" y="37"/>
                      <a:pt x="130" y="40"/>
                      <a:pt x="132" y="41"/>
                    </a:cubicBezTo>
                    <a:cubicBezTo>
                      <a:pt x="133" y="42"/>
                      <a:pt x="134" y="45"/>
                      <a:pt x="134" y="44"/>
                    </a:cubicBezTo>
                    <a:cubicBezTo>
                      <a:pt x="134" y="42"/>
                      <a:pt x="133" y="40"/>
                      <a:pt x="132" y="38"/>
                    </a:cubicBezTo>
                    <a:cubicBezTo>
                      <a:pt x="131" y="36"/>
                      <a:pt x="128" y="35"/>
                      <a:pt x="129" y="34"/>
                    </a:cubicBezTo>
                    <a:cubicBezTo>
                      <a:pt x="131" y="33"/>
                      <a:pt x="133" y="36"/>
                      <a:pt x="135" y="36"/>
                    </a:cubicBezTo>
                    <a:cubicBezTo>
                      <a:pt x="137" y="37"/>
                      <a:pt x="140" y="38"/>
                      <a:pt x="143" y="37"/>
                    </a:cubicBezTo>
                    <a:cubicBezTo>
                      <a:pt x="144" y="37"/>
                      <a:pt x="141" y="36"/>
                      <a:pt x="140" y="35"/>
                    </a:cubicBezTo>
                    <a:cubicBezTo>
                      <a:pt x="137" y="34"/>
                      <a:pt x="133" y="35"/>
                      <a:pt x="132" y="32"/>
                    </a:cubicBezTo>
                    <a:cubicBezTo>
                      <a:pt x="132" y="30"/>
                      <a:pt x="136" y="28"/>
                      <a:pt x="138" y="27"/>
                    </a:cubicBezTo>
                    <a:cubicBezTo>
                      <a:pt x="140" y="26"/>
                      <a:pt x="143" y="24"/>
                      <a:pt x="145" y="25"/>
                    </a:cubicBezTo>
                    <a:cubicBezTo>
                      <a:pt x="150" y="25"/>
                      <a:pt x="155" y="27"/>
                      <a:pt x="159" y="29"/>
                    </a:cubicBezTo>
                    <a:cubicBezTo>
                      <a:pt x="160" y="29"/>
                      <a:pt x="161" y="32"/>
                      <a:pt x="162" y="31"/>
                    </a:cubicBezTo>
                    <a:cubicBezTo>
                      <a:pt x="163" y="31"/>
                      <a:pt x="162" y="27"/>
                      <a:pt x="163" y="28"/>
                    </a:cubicBezTo>
                    <a:cubicBezTo>
                      <a:pt x="167" y="29"/>
                      <a:pt x="170" y="31"/>
                      <a:pt x="171" y="35"/>
                    </a:cubicBezTo>
                    <a:cubicBezTo>
                      <a:pt x="172" y="37"/>
                      <a:pt x="168" y="38"/>
                      <a:pt x="166" y="39"/>
                    </a:cubicBezTo>
                    <a:cubicBezTo>
                      <a:pt x="164" y="41"/>
                      <a:pt x="162" y="42"/>
                      <a:pt x="161" y="44"/>
                    </a:cubicBezTo>
                    <a:cubicBezTo>
                      <a:pt x="161" y="45"/>
                      <a:pt x="162" y="46"/>
                      <a:pt x="162" y="46"/>
                    </a:cubicBezTo>
                    <a:cubicBezTo>
                      <a:pt x="164" y="44"/>
                      <a:pt x="165" y="41"/>
                      <a:pt x="168" y="40"/>
                    </a:cubicBezTo>
                    <a:cubicBezTo>
                      <a:pt x="171" y="39"/>
                      <a:pt x="175" y="37"/>
                      <a:pt x="177" y="40"/>
                    </a:cubicBezTo>
                    <a:cubicBezTo>
                      <a:pt x="179" y="42"/>
                      <a:pt x="175" y="44"/>
                      <a:pt x="173" y="46"/>
                    </a:cubicBezTo>
                    <a:cubicBezTo>
                      <a:pt x="171" y="47"/>
                      <a:pt x="168" y="47"/>
                      <a:pt x="168" y="48"/>
                    </a:cubicBezTo>
                    <a:cubicBezTo>
                      <a:pt x="167" y="50"/>
                      <a:pt x="172" y="48"/>
                      <a:pt x="172" y="49"/>
                    </a:cubicBezTo>
                    <a:cubicBezTo>
                      <a:pt x="172" y="51"/>
                      <a:pt x="169" y="53"/>
                      <a:pt x="169" y="55"/>
                    </a:cubicBezTo>
                    <a:cubicBezTo>
                      <a:pt x="169" y="56"/>
                      <a:pt x="171" y="56"/>
                      <a:pt x="172" y="56"/>
                    </a:cubicBezTo>
                    <a:cubicBezTo>
                      <a:pt x="174" y="54"/>
                      <a:pt x="174" y="51"/>
                      <a:pt x="176" y="49"/>
                    </a:cubicBezTo>
                    <a:cubicBezTo>
                      <a:pt x="178" y="47"/>
                      <a:pt x="181" y="43"/>
                      <a:pt x="181" y="45"/>
                    </a:cubicBezTo>
                    <a:cubicBezTo>
                      <a:pt x="182" y="48"/>
                      <a:pt x="178" y="50"/>
                      <a:pt x="177" y="53"/>
                    </a:cubicBezTo>
                    <a:cubicBezTo>
                      <a:pt x="176" y="54"/>
                      <a:pt x="175" y="58"/>
                      <a:pt x="176" y="58"/>
                    </a:cubicBezTo>
                    <a:cubicBezTo>
                      <a:pt x="179" y="56"/>
                      <a:pt x="179" y="48"/>
                      <a:pt x="182" y="50"/>
                    </a:cubicBezTo>
                    <a:cubicBezTo>
                      <a:pt x="185" y="51"/>
                      <a:pt x="179" y="56"/>
                      <a:pt x="180" y="59"/>
                    </a:cubicBezTo>
                    <a:cubicBezTo>
                      <a:pt x="182" y="61"/>
                      <a:pt x="183" y="53"/>
                      <a:pt x="185" y="54"/>
                    </a:cubicBezTo>
                    <a:cubicBezTo>
                      <a:pt x="187" y="56"/>
                      <a:pt x="181" y="63"/>
                      <a:pt x="184" y="62"/>
                    </a:cubicBezTo>
                    <a:cubicBezTo>
                      <a:pt x="188" y="62"/>
                      <a:pt x="189" y="57"/>
                      <a:pt x="190" y="54"/>
                    </a:cubicBezTo>
                    <a:cubicBezTo>
                      <a:pt x="192" y="52"/>
                      <a:pt x="192" y="48"/>
                      <a:pt x="194" y="47"/>
                    </a:cubicBezTo>
                    <a:cubicBezTo>
                      <a:pt x="196" y="46"/>
                      <a:pt x="200" y="47"/>
                      <a:pt x="202" y="49"/>
                    </a:cubicBezTo>
                    <a:cubicBezTo>
                      <a:pt x="203" y="50"/>
                      <a:pt x="199" y="54"/>
                      <a:pt x="201" y="54"/>
                    </a:cubicBezTo>
                    <a:cubicBezTo>
                      <a:pt x="202" y="55"/>
                      <a:pt x="202" y="50"/>
                      <a:pt x="204" y="50"/>
                    </a:cubicBezTo>
                    <a:cubicBezTo>
                      <a:pt x="207" y="50"/>
                      <a:pt x="209" y="53"/>
                      <a:pt x="210" y="55"/>
                    </a:cubicBezTo>
                    <a:cubicBezTo>
                      <a:pt x="211" y="55"/>
                      <a:pt x="211" y="57"/>
                      <a:pt x="210" y="58"/>
                    </a:cubicBezTo>
                    <a:cubicBezTo>
                      <a:pt x="209" y="59"/>
                      <a:pt x="207" y="60"/>
                      <a:pt x="205" y="61"/>
                    </a:cubicBezTo>
                    <a:cubicBezTo>
                      <a:pt x="203" y="62"/>
                      <a:pt x="200" y="60"/>
                      <a:pt x="198" y="61"/>
                    </a:cubicBezTo>
                    <a:cubicBezTo>
                      <a:pt x="196" y="62"/>
                      <a:pt x="196" y="65"/>
                      <a:pt x="195" y="67"/>
                    </a:cubicBezTo>
                    <a:cubicBezTo>
                      <a:pt x="194" y="69"/>
                      <a:pt x="191" y="72"/>
                      <a:pt x="193" y="73"/>
                    </a:cubicBezTo>
                    <a:cubicBezTo>
                      <a:pt x="195" y="74"/>
                      <a:pt x="197" y="70"/>
                      <a:pt x="199" y="69"/>
                    </a:cubicBezTo>
                    <a:cubicBezTo>
                      <a:pt x="201" y="67"/>
                      <a:pt x="204" y="66"/>
                      <a:pt x="206" y="67"/>
                    </a:cubicBezTo>
                    <a:cubicBezTo>
                      <a:pt x="208" y="67"/>
                      <a:pt x="203" y="70"/>
                      <a:pt x="204" y="69"/>
                    </a:cubicBezTo>
                    <a:cubicBezTo>
                      <a:pt x="206" y="68"/>
                      <a:pt x="208" y="67"/>
                      <a:pt x="210" y="65"/>
                    </a:cubicBezTo>
                    <a:cubicBezTo>
                      <a:pt x="211" y="64"/>
                      <a:pt x="212" y="61"/>
                      <a:pt x="213" y="61"/>
                    </a:cubicBezTo>
                    <a:cubicBezTo>
                      <a:pt x="215" y="62"/>
                      <a:pt x="215" y="65"/>
                      <a:pt x="214" y="67"/>
                    </a:cubicBezTo>
                    <a:cubicBezTo>
                      <a:pt x="213" y="69"/>
                      <a:pt x="210" y="71"/>
                      <a:pt x="207" y="72"/>
                    </a:cubicBezTo>
                    <a:cubicBezTo>
                      <a:pt x="205" y="73"/>
                      <a:pt x="202" y="73"/>
                      <a:pt x="200" y="74"/>
                    </a:cubicBezTo>
                    <a:cubicBezTo>
                      <a:pt x="198" y="75"/>
                      <a:pt x="197" y="77"/>
                      <a:pt x="196" y="79"/>
                    </a:cubicBezTo>
                    <a:cubicBezTo>
                      <a:pt x="196" y="80"/>
                      <a:pt x="198" y="80"/>
                      <a:pt x="199" y="80"/>
                    </a:cubicBezTo>
                    <a:cubicBezTo>
                      <a:pt x="200" y="79"/>
                      <a:pt x="200" y="76"/>
                      <a:pt x="202" y="75"/>
                    </a:cubicBezTo>
                    <a:cubicBezTo>
                      <a:pt x="203" y="74"/>
                      <a:pt x="205" y="75"/>
                      <a:pt x="205" y="76"/>
                    </a:cubicBezTo>
                    <a:cubicBezTo>
                      <a:pt x="206" y="78"/>
                      <a:pt x="203" y="80"/>
                      <a:pt x="203" y="82"/>
                    </a:cubicBezTo>
                    <a:cubicBezTo>
                      <a:pt x="203" y="83"/>
                      <a:pt x="205" y="82"/>
                      <a:pt x="206" y="81"/>
                    </a:cubicBezTo>
                    <a:cubicBezTo>
                      <a:pt x="207" y="79"/>
                      <a:pt x="207" y="75"/>
                      <a:pt x="209" y="73"/>
                    </a:cubicBezTo>
                    <a:cubicBezTo>
                      <a:pt x="212" y="70"/>
                      <a:pt x="216" y="68"/>
                      <a:pt x="220" y="67"/>
                    </a:cubicBezTo>
                    <a:cubicBezTo>
                      <a:pt x="221" y="66"/>
                      <a:pt x="221" y="69"/>
                      <a:pt x="220" y="70"/>
                    </a:cubicBezTo>
                    <a:cubicBezTo>
                      <a:pt x="218" y="72"/>
                      <a:pt x="214" y="73"/>
                      <a:pt x="212" y="75"/>
                    </a:cubicBezTo>
                    <a:cubicBezTo>
                      <a:pt x="211" y="76"/>
                      <a:pt x="212" y="78"/>
                      <a:pt x="213" y="77"/>
                    </a:cubicBezTo>
                    <a:cubicBezTo>
                      <a:pt x="218" y="75"/>
                      <a:pt x="222" y="71"/>
                      <a:pt x="227" y="69"/>
                    </a:cubicBezTo>
                    <a:cubicBezTo>
                      <a:pt x="228" y="69"/>
                      <a:pt x="228" y="71"/>
                      <a:pt x="229" y="72"/>
                    </a:cubicBezTo>
                    <a:cubicBezTo>
                      <a:pt x="231" y="73"/>
                      <a:pt x="235" y="73"/>
                      <a:pt x="235" y="75"/>
                    </a:cubicBezTo>
                    <a:cubicBezTo>
                      <a:pt x="236" y="77"/>
                      <a:pt x="232" y="78"/>
                      <a:pt x="230" y="79"/>
                    </a:cubicBezTo>
                    <a:cubicBezTo>
                      <a:pt x="228" y="80"/>
                      <a:pt x="225" y="79"/>
                      <a:pt x="222" y="80"/>
                    </a:cubicBezTo>
                    <a:cubicBezTo>
                      <a:pt x="220" y="81"/>
                      <a:pt x="218" y="83"/>
                      <a:pt x="216" y="85"/>
                    </a:cubicBezTo>
                    <a:cubicBezTo>
                      <a:pt x="215" y="85"/>
                      <a:pt x="215" y="87"/>
                      <a:pt x="216" y="87"/>
                    </a:cubicBezTo>
                    <a:cubicBezTo>
                      <a:pt x="220" y="86"/>
                      <a:pt x="222" y="84"/>
                      <a:pt x="226" y="83"/>
                    </a:cubicBezTo>
                    <a:cubicBezTo>
                      <a:pt x="227" y="82"/>
                      <a:pt x="231" y="80"/>
                      <a:pt x="231" y="81"/>
                    </a:cubicBezTo>
                    <a:cubicBezTo>
                      <a:pt x="230" y="84"/>
                      <a:pt x="227" y="85"/>
                      <a:pt x="224" y="87"/>
                    </a:cubicBezTo>
                    <a:cubicBezTo>
                      <a:pt x="223" y="88"/>
                      <a:pt x="221" y="88"/>
                      <a:pt x="220" y="89"/>
                    </a:cubicBezTo>
                    <a:cubicBezTo>
                      <a:pt x="219" y="89"/>
                      <a:pt x="220" y="91"/>
                      <a:pt x="220" y="91"/>
                    </a:cubicBezTo>
                    <a:cubicBezTo>
                      <a:pt x="224" y="90"/>
                      <a:pt x="227" y="88"/>
                      <a:pt x="230" y="86"/>
                    </a:cubicBezTo>
                    <a:cubicBezTo>
                      <a:pt x="233" y="85"/>
                      <a:pt x="235" y="82"/>
                      <a:pt x="238" y="80"/>
                    </a:cubicBezTo>
                    <a:cubicBezTo>
                      <a:pt x="239" y="80"/>
                      <a:pt x="240" y="81"/>
                      <a:pt x="241" y="81"/>
                    </a:cubicBezTo>
                    <a:cubicBezTo>
                      <a:pt x="243" y="83"/>
                      <a:pt x="246" y="85"/>
                      <a:pt x="248" y="87"/>
                    </a:cubicBezTo>
                    <a:cubicBezTo>
                      <a:pt x="249" y="88"/>
                      <a:pt x="250" y="91"/>
                      <a:pt x="248" y="91"/>
                    </a:cubicBezTo>
                    <a:cubicBezTo>
                      <a:pt x="244" y="92"/>
                      <a:pt x="240" y="90"/>
                      <a:pt x="235" y="91"/>
                    </a:cubicBezTo>
                    <a:cubicBezTo>
                      <a:pt x="232" y="91"/>
                      <a:pt x="229" y="92"/>
                      <a:pt x="226" y="94"/>
                    </a:cubicBezTo>
                    <a:cubicBezTo>
                      <a:pt x="225" y="95"/>
                      <a:pt x="229" y="94"/>
                      <a:pt x="230" y="95"/>
                    </a:cubicBezTo>
                    <a:cubicBezTo>
                      <a:pt x="233" y="95"/>
                      <a:pt x="236" y="97"/>
                      <a:pt x="239" y="97"/>
                    </a:cubicBezTo>
                    <a:cubicBezTo>
                      <a:pt x="243" y="98"/>
                      <a:pt x="247" y="97"/>
                      <a:pt x="250" y="98"/>
                    </a:cubicBezTo>
                    <a:cubicBezTo>
                      <a:pt x="252" y="99"/>
                      <a:pt x="253" y="100"/>
                      <a:pt x="253" y="101"/>
                    </a:cubicBezTo>
                    <a:cubicBezTo>
                      <a:pt x="253" y="102"/>
                      <a:pt x="251" y="103"/>
                      <a:pt x="251" y="103"/>
                    </a:cubicBezTo>
                    <a:cubicBezTo>
                      <a:pt x="248" y="103"/>
                      <a:pt x="245" y="103"/>
                      <a:pt x="243" y="103"/>
                    </a:cubicBezTo>
                    <a:cubicBezTo>
                      <a:pt x="240" y="102"/>
                      <a:pt x="237" y="100"/>
                      <a:pt x="233" y="100"/>
                    </a:cubicBezTo>
                    <a:cubicBezTo>
                      <a:pt x="231" y="100"/>
                      <a:pt x="228" y="101"/>
                      <a:pt x="226" y="102"/>
                    </a:cubicBezTo>
                    <a:cubicBezTo>
                      <a:pt x="225" y="103"/>
                      <a:pt x="224" y="106"/>
                      <a:pt x="226" y="106"/>
                    </a:cubicBezTo>
                    <a:cubicBezTo>
                      <a:pt x="228" y="107"/>
                      <a:pt x="231" y="104"/>
                      <a:pt x="234" y="104"/>
                    </a:cubicBezTo>
                    <a:cubicBezTo>
                      <a:pt x="235" y="104"/>
                      <a:pt x="238" y="104"/>
                      <a:pt x="238" y="105"/>
                    </a:cubicBezTo>
                    <a:cubicBezTo>
                      <a:pt x="239" y="107"/>
                      <a:pt x="236" y="107"/>
                      <a:pt x="235" y="108"/>
                    </a:cubicBezTo>
                    <a:cubicBezTo>
                      <a:pt x="233" y="108"/>
                      <a:pt x="230" y="106"/>
                      <a:pt x="230" y="108"/>
                    </a:cubicBezTo>
                    <a:cubicBezTo>
                      <a:pt x="231" y="110"/>
                      <a:pt x="238" y="110"/>
                      <a:pt x="236" y="111"/>
                    </a:cubicBezTo>
                    <a:cubicBezTo>
                      <a:pt x="233" y="113"/>
                      <a:pt x="228" y="110"/>
                      <a:pt x="224" y="111"/>
                    </a:cubicBezTo>
                    <a:cubicBezTo>
                      <a:pt x="223" y="112"/>
                      <a:pt x="223" y="114"/>
                      <a:pt x="224" y="114"/>
                    </a:cubicBezTo>
                    <a:cubicBezTo>
                      <a:pt x="227" y="115"/>
                      <a:pt x="231" y="112"/>
                      <a:pt x="233" y="114"/>
                    </a:cubicBezTo>
                    <a:cubicBezTo>
                      <a:pt x="235" y="116"/>
                      <a:pt x="224" y="116"/>
                      <a:pt x="226" y="117"/>
                    </a:cubicBezTo>
                    <a:cubicBezTo>
                      <a:pt x="232" y="119"/>
                      <a:pt x="239" y="116"/>
                      <a:pt x="245" y="118"/>
                    </a:cubicBezTo>
                    <a:cubicBezTo>
                      <a:pt x="249" y="119"/>
                      <a:pt x="236" y="117"/>
                      <a:pt x="235" y="120"/>
                    </a:cubicBezTo>
                    <a:cubicBezTo>
                      <a:pt x="234" y="122"/>
                      <a:pt x="242" y="119"/>
                      <a:pt x="244" y="121"/>
                    </a:cubicBezTo>
                    <a:cubicBezTo>
                      <a:pt x="245" y="123"/>
                      <a:pt x="238" y="123"/>
                      <a:pt x="238" y="126"/>
                    </a:cubicBezTo>
                    <a:cubicBezTo>
                      <a:pt x="238" y="128"/>
                      <a:pt x="242" y="123"/>
                      <a:pt x="244" y="123"/>
                    </a:cubicBezTo>
                    <a:cubicBezTo>
                      <a:pt x="245" y="124"/>
                      <a:pt x="242" y="127"/>
                      <a:pt x="244" y="127"/>
                    </a:cubicBezTo>
                    <a:cubicBezTo>
                      <a:pt x="246" y="128"/>
                      <a:pt x="249" y="122"/>
                      <a:pt x="251" y="124"/>
                    </a:cubicBezTo>
                    <a:cubicBezTo>
                      <a:pt x="253" y="126"/>
                      <a:pt x="247" y="129"/>
                      <a:pt x="249" y="132"/>
                    </a:cubicBezTo>
                    <a:cubicBezTo>
                      <a:pt x="250" y="133"/>
                      <a:pt x="252" y="127"/>
                      <a:pt x="253" y="128"/>
                    </a:cubicBezTo>
                    <a:cubicBezTo>
                      <a:pt x="255" y="130"/>
                      <a:pt x="251" y="136"/>
                      <a:pt x="253" y="135"/>
                    </a:cubicBezTo>
                    <a:cubicBezTo>
                      <a:pt x="256" y="135"/>
                      <a:pt x="255" y="127"/>
                      <a:pt x="258" y="128"/>
                    </a:cubicBezTo>
                    <a:cubicBezTo>
                      <a:pt x="261" y="128"/>
                      <a:pt x="256" y="137"/>
                      <a:pt x="258" y="136"/>
                    </a:cubicBezTo>
                    <a:cubicBezTo>
                      <a:pt x="262" y="136"/>
                      <a:pt x="260" y="130"/>
                      <a:pt x="262" y="127"/>
                    </a:cubicBezTo>
                    <a:cubicBezTo>
                      <a:pt x="263" y="126"/>
                      <a:pt x="266" y="127"/>
                      <a:pt x="266" y="128"/>
                    </a:cubicBezTo>
                    <a:cubicBezTo>
                      <a:pt x="267" y="131"/>
                      <a:pt x="262" y="132"/>
                      <a:pt x="263" y="134"/>
                    </a:cubicBezTo>
                    <a:cubicBezTo>
                      <a:pt x="264" y="137"/>
                      <a:pt x="269" y="135"/>
                      <a:pt x="271" y="137"/>
                    </a:cubicBezTo>
                    <a:cubicBezTo>
                      <a:pt x="272" y="137"/>
                      <a:pt x="272" y="139"/>
                      <a:pt x="271" y="140"/>
                    </a:cubicBezTo>
                    <a:cubicBezTo>
                      <a:pt x="270" y="141"/>
                      <a:pt x="266" y="139"/>
                      <a:pt x="265" y="141"/>
                    </a:cubicBezTo>
                    <a:cubicBezTo>
                      <a:pt x="264" y="143"/>
                      <a:pt x="267" y="145"/>
                      <a:pt x="268" y="145"/>
                    </a:cubicBezTo>
                    <a:cubicBezTo>
                      <a:pt x="271" y="146"/>
                      <a:pt x="273" y="142"/>
                      <a:pt x="276" y="142"/>
                    </a:cubicBezTo>
                    <a:cubicBezTo>
                      <a:pt x="277" y="142"/>
                      <a:pt x="278" y="144"/>
                      <a:pt x="279" y="144"/>
                    </a:cubicBezTo>
                    <a:cubicBezTo>
                      <a:pt x="281" y="144"/>
                      <a:pt x="283" y="140"/>
                      <a:pt x="284" y="142"/>
                    </a:cubicBezTo>
                    <a:cubicBezTo>
                      <a:pt x="284" y="144"/>
                      <a:pt x="281" y="146"/>
                      <a:pt x="280" y="148"/>
                    </a:cubicBezTo>
                    <a:cubicBezTo>
                      <a:pt x="279" y="150"/>
                      <a:pt x="276" y="151"/>
                      <a:pt x="276" y="153"/>
                    </a:cubicBezTo>
                    <a:cubicBezTo>
                      <a:pt x="276" y="154"/>
                      <a:pt x="278" y="154"/>
                      <a:pt x="279" y="154"/>
                    </a:cubicBezTo>
                    <a:cubicBezTo>
                      <a:pt x="280" y="153"/>
                      <a:pt x="280" y="149"/>
                      <a:pt x="282" y="150"/>
                    </a:cubicBezTo>
                    <a:cubicBezTo>
                      <a:pt x="284" y="150"/>
                      <a:pt x="282" y="154"/>
                      <a:pt x="283" y="155"/>
                    </a:cubicBezTo>
                    <a:cubicBezTo>
                      <a:pt x="285" y="155"/>
                      <a:pt x="284" y="150"/>
                      <a:pt x="286" y="150"/>
                    </a:cubicBezTo>
                    <a:cubicBezTo>
                      <a:pt x="287" y="150"/>
                      <a:pt x="288" y="154"/>
                      <a:pt x="289" y="153"/>
                    </a:cubicBezTo>
                    <a:cubicBezTo>
                      <a:pt x="291" y="153"/>
                      <a:pt x="289" y="149"/>
                      <a:pt x="290" y="149"/>
                    </a:cubicBezTo>
                    <a:cubicBezTo>
                      <a:pt x="292" y="148"/>
                      <a:pt x="295" y="150"/>
                      <a:pt x="297" y="151"/>
                    </a:cubicBezTo>
                    <a:cubicBezTo>
                      <a:pt x="298" y="152"/>
                      <a:pt x="301" y="154"/>
                      <a:pt x="300" y="156"/>
                    </a:cubicBezTo>
                    <a:cubicBezTo>
                      <a:pt x="298" y="158"/>
                      <a:pt x="292" y="155"/>
                      <a:pt x="292" y="158"/>
                    </a:cubicBezTo>
                    <a:cubicBezTo>
                      <a:pt x="292" y="160"/>
                      <a:pt x="299" y="159"/>
                      <a:pt x="299" y="162"/>
                    </a:cubicBezTo>
                    <a:cubicBezTo>
                      <a:pt x="299" y="164"/>
                      <a:pt x="295" y="163"/>
                      <a:pt x="292" y="163"/>
                    </a:cubicBezTo>
                    <a:cubicBezTo>
                      <a:pt x="290" y="163"/>
                      <a:pt x="288" y="162"/>
                      <a:pt x="286" y="163"/>
                    </a:cubicBezTo>
                    <a:cubicBezTo>
                      <a:pt x="285" y="163"/>
                      <a:pt x="282" y="164"/>
                      <a:pt x="283" y="165"/>
                    </a:cubicBezTo>
                    <a:cubicBezTo>
                      <a:pt x="284" y="167"/>
                      <a:pt x="288" y="166"/>
                      <a:pt x="290" y="167"/>
                    </a:cubicBezTo>
                    <a:cubicBezTo>
                      <a:pt x="291" y="168"/>
                      <a:pt x="288" y="169"/>
                      <a:pt x="287" y="169"/>
                    </a:cubicBezTo>
                    <a:cubicBezTo>
                      <a:pt x="285" y="169"/>
                      <a:pt x="280" y="167"/>
                      <a:pt x="280" y="169"/>
                    </a:cubicBezTo>
                    <a:cubicBezTo>
                      <a:pt x="281" y="172"/>
                      <a:pt x="288" y="172"/>
                      <a:pt x="288" y="176"/>
                    </a:cubicBezTo>
                    <a:cubicBezTo>
                      <a:pt x="288" y="178"/>
                      <a:pt x="283" y="174"/>
                      <a:pt x="281" y="175"/>
                    </a:cubicBezTo>
                    <a:cubicBezTo>
                      <a:pt x="280" y="175"/>
                      <a:pt x="282" y="177"/>
                      <a:pt x="282" y="177"/>
                    </a:cubicBezTo>
                    <a:cubicBezTo>
                      <a:pt x="280" y="178"/>
                      <a:pt x="277" y="178"/>
                      <a:pt x="275" y="177"/>
                    </a:cubicBezTo>
                    <a:cubicBezTo>
                      <a:pt x="274" y="177"/>
                      <a:pt x="275" y="172"/>
                      <a:pt x="274" y="173"/>
                    </a:cubicBezTo>
                    <a:cubicBezTo>
                      <a:pt x="272" y="175"/>
                      <a:pt x="272" y="179"/>
                      <a:pt x="272" y="181"/>
                    </a:cubicBezTo>
                    <a:cubicBezTo>
                      <a:pt x="272" y="184"/>
                      <a:pt x="274" y="189"/>
                      <a:pt x="271" y="191"/>
                    </a:cubicBezTo>
                    <a:cubicBezTo>
                      <a:pt x="270" y="193"/>
                      <a:pt x="268" y="190"/>
                      <a:pt x="266" y="188"/>
                    </a:cubicBezTo>
                    <a:cubicBezTo>
                      <a:pt x="265" y="187"/>
                      <a:pt x="264" y="184"/>
                      <a:pt x="263" y="184"/>
                    </a:cubicBezTo>
                    <a:cubicBezTo>
                      <a:pt x="261" y="183"/>
                      <a:pt x="261" y="187"/>
                      <a:pt x="260" y="187"/>
                    </a:cubicBezTo>
                    <a:cubicBezTo>
                      <a:pt x="258" y="187"/>
                      <a:pt x="258" y="185"/>
                      <a:pt x="257" y="183"/>
                    </a:cubicBezTo>
                    <a:cubicBezTo>
                      <a:pt x="257" y="182"/>
                      <a:pt x="258" y="181"/>
                      <a:pt x="257" y="180"/>
                    </a:cubicBezTo>
                    <a:cubicBezTo>
                      <a:pt x="257" y="179"/>
                      <a:pt x="255" y="179"/>
                      <a:pt x="255" y="177"/>
                    </a:cubicBezTo>
                    <a:cubicBezTo>
                      <a:pt x="254" y="175"/>
                      <a:pt x="254" y="173"/>
                      <a:pt x="255" y="172"/>
                    </a:cubicBezTo>
                    <a:cubicBezTo>
                      <a:pt x="256" y="169"/>
                      <a:pt x="260" y="170"/>
                      <a:pt x="261" y="168"/>
                    </a:cubicBezTo>
                    <a:cubicBezTo>
                      <a:pt x="262" y="167"/>
                      <a:pt x="263" y="163"/>
                      <a:pt x="262" y="163"/>
                    </a:cubicBezTo>
                    <a:cubicBezTo>
                      <a:pt x="258" y="164"/>
                      <a:pt x="256" y="167"/>
                      <a:pt x="253" y="169"/>
                    </a:cubicBezTo>
                    <a:cubicBezTo>
                      <a:pt x="252" y="169"/>
                      <a:pt x="250" y="171"/>
                      <a:pt x="250" y="170"/>
                    </a:cubicBezTo>
                    <a:cubicBezTo>
                      <a:pt x="249" y="168"/>
                      <a:pt x="251" y="166"/>
                      <a:pt x="250" y="165"/>
                    </a:cubicBezTo>
                    <a:cubicBezTo>
                      <a:pt x="249" y="164"/>
                      <a:pt x="246" y="166"/>
                      <a:pt x="244" y="165"/>
                    </a:cubicBezTo>
                    <a:cubicBezTo>
                      <a:pt x="243" y="165"/>
                      <a:pt x="241" y="164"/>
                      <a:pt x="240" y="162"/>
                    </a:cubicBezTo>
                    <a:cubicBezTo>
                      <a:pt x="239" y="161"/>
                      <a:pt x="241" y="158"/>
                      <a:pt x="240" y="157"/>
                    </a:cubicBezTo>
                    <a:cubicBezTo>
                      <a:pt x="237" y="156"/>
                      <a:pt x="233" y="156"/>
                      <a:pt x="231" y="158"/>
                    </a:cubicBezTo>
                    <a:cubicBezTo>
                      <a:pt x="230" y="160"/>
                      <a:pt x="235" y="161"/>
                      <a:pt x="235" y="164"/>
                    </a:cubicBezTo>
                    <a:cubicBezTo>
                      <a:pt x="235" y="165"/>
                      <a:pt x="233" y="165"/>
                      <a:pt x="231" y="164"/>
                    </a:cubicBezTo>
                    <a:cubicBezTo>
                      <a:pt x="230" y="163"/>
                      <a:pt x="229" y="160"/>
                      <a:pt x="228" y="161"/>
                    </a:cubicBezTo>
                    <a:cubicBezTo>
                      <a:pt x="226" y="162"/>
                      <a:pt x="228" y="164"/>
                      <a:pt x="228" y="166"/>
                    </a:cubicBezTo>
                    <a:cubicBezTo>
                      <a:pt x="229" y="168"/>
                      <a:pt x="234" y="169"/>
                      <a:pt x="233" y="171"/>
                    </a:cubicBezTo>
                    <a:cubicBezTo>
                      <a:pt x="232" y="173"/>
                      <a:pt x="227" y="173"/>
                      <a:pt x="225" y="172"/>
                    </a:cubicBezTo>
                    <a:cubicBezTo>
                      <a:pt x="223" y="170"/>
                      <a:pt x="224" y="166"/>
                      <a:pt x="221" y="165"/>
                    </a:cubicBezTo>
                    <a:cubicBezTo>
                      <a:pt x="220" y="165"/>
                      <a:pt x="220" y="168"/>
                      <a:pt x="221" y="170"/>
                    </a:cubicBezTo>
                    <a:cubicBezTo>
                      <a:pt x="221" y="172"/>
                      <a:pt x="222" y="176"/>
                      <a:pt x="224" y="177"/>
                    </a:cubicBezTo>
                    <a:cubicBezTo>
                      <a:pt x="226" y="178"/>
                      <a:pt x="229" y="176"/>
                      <a:pt x="231" y="177"/>
                    </a:cubicBezTo>
                    <a:cubicBezTo>
                      <a:pt x="233" y="180"/>
                      <a:pt x="232" y="184"/>
                      <a:pt x="233" y="187"/>
                    </a:cubicBezTo>
                    <a:cubicBezTo>
                      <a:pt x="233" y="190"/>
                      <a:pt x="231" y="193"/>
                      <a:pt x="233" y="195"/>
                    </a:cubicBezTo>
                    <a:cubicBezTo>
                      <a:pt x="234" y="196"/>
                      <a:pt x="235" y="191"/>
                      <a:pt x="237" y="191"/>
                    </a:cubicBezTo>
                    <a:cubicBezTo>
                      <a:pt x="239" y="191"/>
                      <a:pt x="241" y="193"/>
                      <a:pt x="243" y="194"/>
                    </a:cubicBezTo>
                    <a:cubicBezTo>
                      <a:pt x="244" y="195"/>
                      <a:pt x="247" y="194"/>
                      <a:pt x="248" y="195"/>
                    </a:cubicBezTo>
                    <a:cubicBezTo>
                      <a:pt x="249" y="197"/>
                      <a:pt x="246" y="200"/>
                      <a:pt x="247" y="202"/>
                    </a:cubicBezTo>
                    <a:cubicBezTo>
                      <a:pt x="248" y="203"/>
                      <a:pt x="250" y="201"/>
                      <a:pt x="251" y="202"/>
                    </a:cubicBezTo>
                    <a:cubicBezTo>
                      <a:pt x="252" y="203"/>
                      <a:pt x="251" y="205"/>
                      <a:pt x="251" y="206"/>
                    </a:cubicBezTo>
                    <a:cubicBezTo>
                      <a:pt x="251" y="208"/>
                      <a:pt x="252" y="210"/>
                      <a:pt x="253" y="212"/>
                    </a:cubicBezTo>
                    <a:cubicBezTo>
                      <a:pt x="255" y="216"/>
                      <a:pt x="258" y="218"/>
                      <a:pt x="259" y="222"/>
                    </a:cubicBezTo>
                    <a:cubicBezTo>
                      <a:pt x="259" y="224"/>
                      <a:pt x="256" y="224"/>
                      <a:pt x="254" y="223"/>
                    </a:cubicBezTo>
                    <a:cubicBezTo>
                      <a:pt x="252" y="222"/>
                      <a:pt x="250" y="217"/>
                      <a:pt x="249" y="219"/>
                    </a:cubicBezTo>
                    <a:cubicBezTo>
                      <a:pt x="248" y="224"/>
                      <a:pt x="252" y="228"/>
                      <a:pt x="252" y="233"/>
                    </a:cubicBezTo>
                    <a:cubicBezTo>
                      <a:pt x="251" y="234"/>
                      <a:pt x="248" y="231"/>
                      <a:pt x="247" y="232"/>
                    </a:cubicBezTo>
                    <a:cubicBezTo>
                      <a:pt x="246" y="233"/>
                      <a:pt x="249" y="236"/>
                      <a:pt x="248" y="23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1" name="Freeform 3554"/>
              <p:cNvSpPr>
                <a:spLocks noChangeAspect="1"/>
              </p:cNvSpPr>
              <p:nvPr/>
            </p:nvSpPr>
            <p:spPr bwMode="auto">
              <a:xfrm>
                <a:off x="1820" y="1294"/>
                <a:ext cx="31" cy="30"/>
              </a:xfrm>
              <a:custGeom>
                <a:avLst/>
                <a:gdLst>
                  <a:gd name="T0" fmla="*/ 29 w 26"/>
                  <a:gd name="T1" fmla="*/ 2 h 25"/>
                  <a:gd name="T2" fmla="*/ 31 w 26"/>
                  <a:gd name="T3" fmla="*/ 5 h 25"/>
                  <a:gd name="T4" fmla="*/ 29 w 26"/>
                  <a:gd name="T5" fmla="*/ 20 h 25"/>
                  <a:gd name="T6" fmla="*/ 17 w 26"/>
                  <a:gd name="T7" fmla="*/ 29 h 25"/>
                  <a:gd name="T8" fmla="*/ 4 w 26"/>
                  <a:gd name="T9" fmla="*/ 28 h 25"/>
                  <a:gd name="T10" fmla="*/ 0 w 26"/>
                  <a:gd name="T11" fmla="*/ 23 h 25"/>
                  <a:gd name="T12" fmla="*/ 4 w 26"/>
                  <a:gd name="T13" fmla="*/ 11 h 25"/>
                  <a:gd name="T14" fmla="*/ 11 w 26"/>
                  <a:gd name="T15" fmla="*/ 2 h 25"/>
                  <a:gd name="T16" fmla="*/ 20 w 26"/>
                  <a:gd name="T17" fmla="*/ 0 h 25"/>
                  <a:gd name="T18" fmla="*/ 29 w 26"/>
                  <a:gd name="T19" fmla="*/ 2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25"/>
                  <a:gd name="T32" fmla="*/ 26 w 26"/>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25">
                    <a:moveTo>
                      <a:pt x="24" y="2"/>
                    </a:moveTo>
                    <a:cubicBezTo>
                      <a:pt x="25" y="2"/>
                      <a:pt x="26" y="3"/>
                      <a:pt x="26" y="4"/>
                    </a:cubicBezTo>
                    <a:cubicBezTo>
                      <a:pt x="25" y="9"/>
                      <a:pt x="26" y="14"/>
                      <a:pt x="24" y="17"/>
                    </a:cubicBezTo>
                    <a:cubicBezTo>
                      <a:pt x="22" y="21"/>
                      <a:pt x="18" y="23"/>
                      <a:pt x="14" y="24"/>
                    </a:cubicBezTo>
                    <a:cubicBezTo>
                      <a:pt x="11" y="25"/>
                      <a:pt x="6" y="24"/>
                      <a:pt x="3" y="23"/>
                    </a:cubicBezTo>
                    <a:cubicBezTo>
                      <a:pt x="1" y="23"/>
                      <a:pt x="0" y="21"/>
                      <a:pt x="0" y="19"/>
                    </a:cubicBezTo>
                    <a:cubicBezTo>
                      <a:pt x="0" y="16"/>
                      <a:pt x="1" y="12"/>
                      <a:pt x="3" y="9"/>
                    </a:cubicBezTo>
                    <a:cubicBezTo>
                      <a:pt x="4" y="7"/>
                      <a:pt x="6" y="4"/>
                      <a:pt x="9" y="2"/>
                    </a:cubicBezTo>
                    <a:cubicBezTo>
                      <a:pt x="11" y="1"/>
                      <a:pt x="14" y="0"/>
                      <a:pt x="17" y="0"/>
                    </a:cubicBezTo>
                    <a:cubicBezTo>
                      <a:pt x="19" y="0"/>
                      <a:pt x="22" y="1"/>
                      <a:pt x="2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2" name="Freeform 3555"/>
              <p:cNvSpPr>
                <a:spLocks noChangeAspect="1"/>
              </p:cNvSpPr>
              <p:nvPr/>
            </p:nvSpPr>
            <p:spPr bwMode="auto">
              <a:xfrm>
                <a:off x="1853" y="1298"/>
                <a:ext cx="20" cy="13"/>
              </a:xfrm>
              <a:custGeom>
                <a:avLst/>
                <a:gdLst>
                  <a:gd name="T0" fmla="*/ 3 w 16"/>
                  <a:gd name="T1" fmla="*/ 2 h 11"/>
                  <a:gd name="T2" fmla="*/ 1 w 16"/>
                  <a:gd name="T3" fmla="*/ 5 h 11"/>
                  <a:gd name="T4" fmla="*/ 3 w 16"/>
                  <a:gd name="T5" fmla="*/ 12 h 11"/>
                  <a:gd name="T6" fmla="*/ 11 w 16"/>
                  <a:gd name="T7" fmla="*/ 11 h 11"/>
                  <a:gd name="T8" fmla="*/ 17 w 16"/>
                  <a:gd name="T9" fmla="*/ 12 h 11"/>
                  <a:gd name="T10" fmla="*/ 19 w 16"/>
                  <a:gd name="T11" fmla="*/ 5 h 11"/>
                  <a:gd name="T12" fmla="*/ 12 w 16"/>
                  <a:gd name="T13" fmla="*/ 2 h 11"/>
                  <a:gd name="T14" fmla="*/ 7 w 16"/>
                  <a:gd name="T15" fmla="*/ 0 h 11"/>
                  <a:gd name="T16" fmla="*/ 3 w 16"/>
                  <a:gd name="T17" fmla="*/ 2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1"/>
                  <a:gd name="T29" fmla="*/ 16 w 16"/>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1">
                    <a:moveTo>
                      <a:pt x="2" y="2"/>
                    </a:moveTo>
                    <a:cubicBezTo>
                      <a:pt x="1" y="2"/>
                      <a:pt x="1" y="3"/>
                      <a:pt x="1" y="4"/>
                    </a:cubicBezTo>
                    <a:cubicBezTo>
                      <a:pt x="1" y="6"/>
                      <a:pt x="0" y="9"/>
                      <a:pt x="2" y="10"/>
                    </a:cubicBezTo>
                    <a:cubicBezTo>
                      <a:pt x="4" y="11"/>
                      <a:pt x="7" y="9"/>
                      <a:pt x="9" y="9"/>
                    </a:cubicBezTo>
                    <a:cubicBezTo>
                      <a:pt x="11" y="9"/>
                      <a:pt x="13" y="11"/>
                      <a:pt x="14" y="10"/>
                    </a:cubicBezTo>
                    <a:cubicBezTo>
                      <a:pt x="16" y="9"/>
                      <a:pt x="16" y="6"/>
                      <a:pt x="15" y="4"/>
                    </a:cubicBezTo>
                    <a:cubicBezTo>
                      <a:pt x="14" y="2"/>
                      <a:pt x="12" y="3"/>
                      <a:pt x="10" y="2"/>
                    </a:cubicBezTo>
                    <a:cubicBezTo>
                      <a:pt x="9" y="2"/>
                      <a:pt x="8" y="1"/>
                      <a:pt x="6" y="0"/>
                    </a:cubicBezTo>
                    <a:cubicBezTo>
                      <a:pt x="4" y="0"/>
                      <a:pt x="3"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3" name="Freeform 3556"/>
              <p:cNvSpPr>
                <a:spLocks noChangeAspect="1"/>
              </p:cNvSpPr>
              <p:nvPr/>
            </p:nvSpPr>
            <p:spPr bwMode="auto">
              <a:xfrm>
                <a:off x="1851" y="1285"/>
                <a:ext cx="6" cy="11"/>
              </a:xfrm>
              <a:custGeom>
                <a:avLst/>
                <a:gdLst>
                  <a:gd name="T0" fmla="*/ 1 w 5"/>
                  <a:gd name="T1" fmla="*/ 1 h 9"/>
                  <a:gd name="T2" fmla="*/ 0 w 5"/>
                  <a:gd name="T3" fmla="*/ 5 h 9"/>
                  <a:gd name="T4" fmla="*/ 2 w 5"/>
                  <a:gd name="T5" fmla="*/ 10 h 9"/>
                  <a:gd name="T6" fmla="*/ 5 w 5"/>
                  <a:gd name="T7" fmla="*/ 7 h 9"/>
                  <a:gd name="T8" fmla="*/ 5 w 5"/>
                  <a:gd name="T9" fmla="*/ 2 h 9"/>
                  <a:gd name="T10" fmla="*/ 1 w 5"/>
                  <a:gd name="T11" fmla="*/ 1 h 9"/>
                  <a:gd name="T12" fmla="*/ 0 60000 65536"/>
                  <a:gd name="T13" fmla="*/ 0 60000 65536"/>
                  <a:gd name="T14" fmla="*/ 0 60000 65536"/>
                  <a:gd name="T15" fmla="*/ 0 60000 65536"/>
                  <a:gd name="T16" fmla="*/ 0 60000 65536"/>
                  <a:gd name="T17" fmla="*/ 0 60000 65536"/>
                  <a:gd name="T18" fmla="*/ 0 w 5"/>
                  <a:gd name="T19" fmla="*/ 0 h 9"/>
                  <a:gd name="T20" fmla="*/ 5 w 5"/>
                  <a:gd name="T21" fmla="*/ 9 h 9"/>
                </a:gdLst>
                <a:ahLst/>
                <a:cxnLst>
                  <a:cxn ang="T12">
                    <a:pos x="T0" y="T1"/>
                  </a:cxn>
                  <a:cxn ang="T13">
                    <a:pos x="T2" y="T3"/>
                  </a:cxn>
                  <a:cxn ang="T14">
                    <a:pos x="T4" y="T5"/>
                  </a:cxn>
                  <a:cxn ang="T15">
                    <a:pos x="T6" y="T7"/>
                  </a:cxn>
                  <a:cxn ang="T16">
                    <a:pos x="T8" y="T9"/>
                  </a:cxn>
                  <a:cxn ang="T17">
                    <a:pos x="T10" y="T11"/>
                  </a:cxn>
                </a:cxnLst>
                <a:rect l="T18" t="T19" r="T20" b="T21"/>
                <a:pathLst>
                  <a:path w="5" h="9">
                    <a:moveTo>
                      <a:pt x="1" y="1"/>
                    </a:moveTo>
                    <a:cubicBezTo>
                      <a:pt x="0" y="1"/>
                      <a:pt x="0" y="3"/>
                      <a:pt x="0" y="4"/>
                    </a:cubicBezTo>
                    <a:cubicBezTo>
                      <a:pt x="0" y="5"/>
                      <a:pt x="1" y="8"/>
                      <a:pt x="2" y="8"/>
                    </a:cubicBezTo>
                    <a:cubicBezTo>
                      <a:pt x="3" y="9"/>
                      <a:pt x="4" y="7"/>
                      <a:pt x="4" y="6"/>
                    </a:cubicBezTo>
                    <a:cubicBezTo>
                      <a:pt x="5" y="4"/>
                      <a:pt x="4" y="3"/>
                      <a:pt x="4" y="2"/>
                    </a:cubicBezTo>
                    <a:cubicBezTo>
                      <a:pt x="3" y="1"/>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4" name="Freeform 3557"/>
              <p:cNvSpPr>
                <a:spLocks noChangeAspect="1"/>
              </p:cNvSpPr>
              <p:nvPr/>
            </p:nvSpPr>
            <p:spPr bwMode="auto">
              <a:xfrm>
                <a:off x="1793" y="1267"/>
                <a:ext cx="23" cy="18"/>
              </a:xfrm>
              <a:custGeom>
                <a:avLst/>
                <a:gdLst>
                  <a:gd name="T0" fmla="*/ 18 w 19"/>
                  <a:gd name="T1" fmla="*/ 0 h 15"/>
                  <a:gd name="T2" fmla="*/ 23 w 19"/>
                  <a:gd name="T3" fmla="*/ 2 h 15"/>
                  <a:gd name="T4" fmla="*/ 15 w 19"/>
                  <a:gd name="T5" fmla="*/ 8 h 15"/>
                  <a:gd name="T6" fmla="*/ 10 w 19"/>
                  <a:gd name="T7" fmla="*/ 16 h 15"/>
                  <a:gd name="T8" fmla="*/ 2 w 19"/>
                  <a:gd name="T9" fmla="*/ 17 h 15"/>
                  <a:gd name="T10" fmla="*/ 0 w 19"/>
                  <a:gd name="T11" fmla="*/ 13 h 15"/>
                  <a:gd name="T12" fmla="*/ 8 w 19"/>
                  <a:gd name="T13" fmla="*/ 7 h 15"/>
                  <a:gd name="T14" fmla="*/ 15 w 19"/>
                  <a:gd name="T15" fmla="*/ 2 h 15"/>
                  <a:gd name="T16" fmla="*/ 18 w 19"/>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5"/>
                  <a:gd name="T29" fmla="*/ 19 w 19"/>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5">
                    <a:moveTo>
                      <a:pt x="15" y="0"/>
                    </a:moveTo>
                    <a:cubicBezTo>
                      <a:pt x="17" y="0"/>
                      <a:pt x="19" y="1"/>
                      <a:pt x="19" y="2"/>
                    </a:cubicBezTo>
                    <a:cubicBezTo>
                      <a:pt x="17" y="5"/>
                      <a:pt x="14" y="5"/>
                      <a:pt x="12" y="7"/>
                    </a:cubicBezTo>
                    <a:cubicBezTo>
                      <a:pt x="11" y="9"/>
                      <a:pt x="10" y="11"/>
                      <a:pt x="8" y="13"/>
                    </a:cubicBezTo>
                    <a:cubicBezTo>
                      <a:pt x="6" y="14"/>
                      <a:pt x="4" y="15"/>
                      <a:pt x="2" y="14"/>
                    </a:cubicBezTo>
                    <a:cubicBezTo>
                      <a:pt x="1" y="14"/>
                      <a:pt x="0" y="12"/>
                      <a:pt x="0" y="11"/>
                    </a:cubicBezTo>
                    <a:cubicBezTo>
                      <a:pt x="2" y="9"/>
                      <a:pt x="5" y="8"/>
                      <a:pt x="7" y="6"/>
                    </a:cubicBezTo>
                    <a:cubicBezTo>
                      <a:pt x="8" y="5"/>
                      <a:pt x="10" y="3"/>
                      <a:pt x="12" y="2"/>
                    </a:cubicBezTo>
                    <a:cubicBezTo>
                      <a:pt x="13" y="1"/>
                      <a:pt x="14" y="0"/>
                      <a:pt x="1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5" name="Freeform 3558"/>
              <p:cNvSpPr>
                <a:spLocks noChangeAspect="1"/>
              </p:cNvSpPr>
              <p:nvPr/>
            </p:nvSpPr>
            <p:spPr bwMode="auto">
              <a:xfrm>
                <a:off x="1807" y="1258"/>
                <a:ext cx="16" cy="8"/>
              </a:xfrm>
              <a:custGeom>
                <a:avLst/>
                <a:gdLst>
                  <a:gd name="T0" fmla="*/ 1 w 14"/>
                  <a:gd name="T1" fmla="*/ 5 h 6"/>
                  <a:gd name="T2" fmla="*/ 11 w 14"/>
                  <a:gd name="T3" fmla="*/ 1 h 6"/>
                  <a:gd name="T4" fmla="*/ 16 w 14"/>
                  <a:gd name="T5" fmla="*/ 3 h 6"/>
                  <a:gd name="T6" fmla="*/ 9 w 14"/>
                  <a:gd name="T7" fmla="*/ 5 h 6"/>
                  <a:gd name="T8" fmla="*/ 1 w 14"/>
                  <a:gd name="T9" fmla="*/ 5 h 6"/>
                  <a:gd name="T10" fmla="*/ 0 60000 65536"/>
                  <a:gd name="T11" fmla="*/ 0 60000 65536"/>
                  <a:gd name="T12" fmla="*/ 0 60000 65536"/>
                  <a:gd name="T13" fmla="*/ 0 60000 65536"/>
                  <a:gd name="T14" fmla="*/ 0 60000 65536"/>
                  <a:gd name="T15" fmla="*/ 0 w 14"/>
                  <a:gd name="T16" fmla="*/ 0 h 6"/>
                  <a:gd name="T17" fmla="*/ 14 w 14"/>
                  <a:gd name="T18" fmla="*/ 6 h 6"/>
                </a:gdLst>
                <a:ahLst/>
                <a:cxnLst>
                  <a:cxn ang="T10">
                    <a:pos x="T0" y="T1"/>
                  </a:cxn>
                  <a:cxn ang="T11">
                    <a:pos x="T2" y="T3"/>
                  </a:cxn>
                  <a:cxn ang="T12">
                    <a:pos x="T4" y="T5"/>
                  </a:cxn>
                  <a:cxn ang="T13">
                    <a:pos x="T6" y="T7"/>
                  </a:cxn>
                  <a:cxn ang="T14">
                    <a:pos x="T8" y="T9"/>
                  </a:cxn>
                </a:cxnLst>
                <a:rect l="T15" t="T16" r="T17" b="T18"/>
                <a:pathLst>
                  <a:path w="14" h="6">
                    <a:moveTo>
                      <a:pt x="1" y="4"/>
                    </a:moveTo>
                    <a:cubicBezTo>
                      <a:pt x="3" y="1"/>
                      <a:pt x="7" y="1"/>
                      <a:pt x="10" y="1"/>
                    </a:cubicBezTo>
                    <a:cubicBezTo>
                      <a:pt x="12" y="0"/>
                      <a:pt x="14" y="1"/>
                      <a:pt x="14" y="2"/>
                    </a:cubicBezTo>
                    <a:cubicBezTo>
                      <a:pt x="13" y="4"/>
                      <a:pt x="10" y="4"/>
                      <a:pt x="8" y="4"/>
                    </a:cubicBezTo>
                    <a:cubicBezTo>
                      <a:pt x="6" y="4"/>
                      <a:pt x="0" y="6"/>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6" name="Freeform 3559"/>
              <p:cNvSpPr>
                <a:spLocks noChangeAspect="1"/>
              </p:cNvSpPr>
              <p:nvPr/>
            </p:nvSpPr>
            <p:spPr bwMode="auto">
              <a:xfrm>
                <a:off x="1786" y="1257"/>
                <a:ext cx="13" cy="6"/>
              </a:xfrm>
              <a:custGeom>
                <a:avLst/>
                <a:gdLst>
                  <a:gd name="T0" fmla="*/ 1 w 11"/>
                  <a:gd name="T1" fmla="*/ 2 h 5"/>
                  <a:gd name="T2" fmla="*/ 5 w 11"/>
                  <a:gd name="T3" fmla="*/ 6 h 5"/>
                  <a:gd name="T4" fmla="*/ 13 w 11"/>
                  <a:gd name="T5" fmla="*/ 4 h 5"/>
                  <a:gd name="T6" fmla="*/ 11 w 11"/>
                  <a:gd name="T7" fmla="*/ 1 h 5"/>
                  <a:gd name="T8" fmla="*/ 1 w 11"/>
                  <a:gd name="T9" fmla="*/ 2 h 5"/>
                  <a:gd name="T10" fmla="*/ 0 60000 65536"/>
                  <a:gd name="T11" fmla="*/ 0 60000 65536"/>
                  <a:gd name="T12" fmla="*/ 0 60000 65536"/>
                  <a:gd name="T13" fmla="*/ 0 60000 65536"/>
                  <a:gd name="T14" fmla="*/ 0 60000 65536"/>
                  <a:gd name="T15" fmla="*/ 0 w 11"/>
                  <a:gd name="T16" fmla="*/ 0 h 5"/>
                  <a:gd name="T17" fmla="*/ 11 w 11"/>
                  <a:gd name="T18" fmla="*/ 5 h 5"/>
                </a:gdLst>
                <a:ahLst/>
                <a:cxnLst>
                  <a:cxn ang="T10">
                    <a:pos x="T0" y="T1"/>
                  </a:cxn>
                  <a:cxn ang="T11">
                    <a:pos x="T2" y="T3"/>
                  </a:cxn>
                  <a:cxn ang="T12">
                    <a:pos x="T4" y="T5"/>
                  </a:cxn>
                  <a:cxn ang="T13">
                    <a:pos x="T6" y="T7"/>
                  </a:cxn>
                  <a:cxn ang="T14">
                    <a:pos x="T8" y="T9"/>
                  </a:cxn>
                </a:cxnLst>
                <a:rect l="T15" t="T16" r="T17" b="T18"/>
                <a:pathLst>
                  <a:path w="11" h="5">
                    <a:moveTo>
                      <a:pt x="1" y="2"/>
                    </a:moveTo>
                    <a:cubicBezTo>
                      <a:pt x="0" y="3"/>
                      <a:pt x="2" y="5"/>
                      <a:pt x="4" y="5"/>
                    </a:cubicBezTo>
                    <a:cubicBezTo>
                      <a:pt x="6" y="5"/>
                      <a:pt x="9" y="4"/>
                      <a:pt x="11" y="3"/>
                    </a:cubicBezTo>
                    <a:cubicBezTo>
                      <a:pt x="11" y="2"/>
                      <a:pt x="10" y="1"/>
                      <a:pt x="9" y="1"/>
                    </a:cubicBezTo>
                    <a:cubicBezTo>
                      <a:pt x="6" y="1"/>
                      <a:pt x="3" y="0"/>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7" name="Freeform 3560"/>
              <p:cNvSpPr>
                <a:spLocks noChangeAspect="1"/>
              </p:cNvSpPr>
              <p:nvPr/>
            </p:nvSpPr>
            <p:spPr bwMode="auto">
              <a:xfrm>
                <a:off x="1798" y="1293"/>
                <a:ext cx="9" cy="9"/>
              </a:xfrm>
              <a:custGeom>
                <a:avLst/>
                <a:gdLst>
                  <a:gd name="T0" fmla="*/ 1 w 7"/>
                  <a:gd name="T1" fmla="*/ 3 h 7"/>
                  <a:gd name="T2" fmla="*/ 1 w 7"/>
                  <a:gd name="T3" fmla="*/ 8 h 7"/>
                  <a:gd name="T4" fmla="*/ 5 w 7"/>
                  <a:gd name="T5" fmla="*/ 6 h 7"/>
                  <a:gd name="T6" fmla="*/ 8 w 7"/>
                  <a:gd name="T7" fmla="*/ 3 h 7"/>
                  <a:gd name="T8" fmla="*/ 1 w 7"/>
                  <a:gd name="T9" fmla="*/ 3 h 7"/>
                  <a:gd name="T10" fmla="*/ 0 60000 65536"/>
                  <a:gd name="T11" fmla="*/ 0 60000 65536"/>
                  <a:gd name="T12" fmla="*/ 0 60000 65536"/>
                  <a:gd name="T13" fmla="*/ 0 60000 65536"/>
                  <a:gd name="T14" fmla="*/ 0 60000 65536"/>
                  <a:gd name="T15" fmla="*/ 0 w 7"/>
                  <a:gd name="T16" fmla="*/ 0 h 7"/>
                  <a:gd name="T17" fmla="*/ 7 w 7"/>
                  <a:gd name="T18" fmla="*/ 7 h 7"/>
                </a:gdLst>
                <a:ahLst/>
                <a:cxnLst>
                  <a:cxn ang="T10">
                    <a:pos x="T0" y="T1"/>
                  </a:cxn>
                  <a:cxn ang="T11">
                    <a:pos x="T2" y="T3"/>
                  </a:cxn>
                  <a:cxn ang="T12">
                    <a:pos x="T4" y="T5"/>
                  </a:cxn>
                  <a:cxn ang="T13">
                    <a:pos x="T6" y="T7"/>
                  </a:cxn>
                  <a:cxn ang="T14">
                    <a:pos x="T8" y="T9"/>
                  </a:cxn>
                </a:cxnLst>
                <a:rect l="T15" t="T16" r="T17" b="T18"/>
                <a:pathLst>
                  <a:path w="7" h="7">
                    <a:moveTo>
                      <a:pt x="1" y="2"/>
                    </a:moveTo>
                    <a:cubicBezTo>
                      <a:pt x="0" y="3"/>
                      <a:pt x="0" y="5"/>
                      <a:pt x="1" y="6"/>
                    </a:cubicBezTo>
                    <a:cubicBezTo>
                      <a:pt x="1" y="7"/>
                      <a:pt x="3" y="6"/>
                      <a:pt x="4" y="5"/>
                    </a:cubicBezTo>
                    <a:cubicBezTo>
                      <a:pt x="5" y="4"/>
                      <a:pt x="7" y="3"/>
                      <a:pt x="6" y="2"/>
                    </a:cubicBezTo>
                    <a:cubicBezTo>
                      <a:pt x="5" y="0"/>
                      <a:pt x="2" y="1"/>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8" name="Freeform 3561"/>
              <p:cNvSpPr>
                <a:spLocks noChangeAspect="1"/>
              </p:cNvSpPr>
              <p:nvPr/>
            </p:nvSpPr>
            <p:spPr bwMode="auto">
              <a:xfrm>
                <a:off x="1695" y="1248"/>
                <a:ext cx="14" cy="7"/>
              </a:xfrm>
              <a:custGeom>
                <a:avLst/>
                <a:gdLst>
                  <a:gd name="T0" fmla="*/ 2 w 12"/>
                  <a:gd name="T1" fmla="*/ 1 h 6"/>
                  <a:gd name="T2" fmla="*/ 6 w 12"/>
                  <a:gd name="T3" fmla="*/ 6 h 6"/>
                  <a:gd name="T4" fmla="*/ 13 w 12"/>
                  <a:gd name="T5" fmla="*/ 6 h 6"/>
                  <a:gd name="T6" fmla="*/ 12 w 12"/>
                  <a:gd name="T7" fmla="*/ 1 h 6"/>
                  <a:gd name="T8" fmla="*/ 2 w 12"/>
                  <a:gd name="T9" fmla="*/ 1 h 6"/>
                  <a:gd name="T10" fmla="*/ 0 60000 65536"/>
                  <a:gd name="T11" fmla="*/ 0 60000 65536"/>
                  <a:gd name="T12" fmla="*/ 0 60000 65536"/>
                  <a:gd name="T13" fmla="*/ 0 60000 65536"/>
                  <a:gd name="T14" fmla="*/ 0 60000 65536"/>
                  <a:gd name="T15" fmla="*/ 0 w 12"/>
                  <a:gd name="T16" fmla="*/ 0 h 6"/>
                  <a:gd name="T17" fmla="*/ 12 w 12"/>
                  <a:gd name="T18" fmla="*/ 6 h 6"/>
                </a:gdLst>
                <a:ahLst/>
                <a:cxnLst>
                  <a:cxn ang="T10">
                    <a:pos x="T0" y="T1"/>
                  </a:cxn>
                  <a:cxn ang="T11">
                    <a:pos x="T2" y="T3"/>
                  </a:cxn>
                  <a:cxn ang="T12">
                    <a:pos x="T4" y="T5"/>
                  </a:cxn>
                  <a:cxn ang="T13">
                    <a:pos x="T6" y="T7"/>
                  </a:cxn>
                  <a:cxn ang="T14">
                    <a:pos x="T8" y="T9"/>
                  </a:cxn>
                </a:cxnLst>
                <a:rect l="T15" t="T16" r="T17" b="T18"/>
                <a:pathLst>
                  <a:path w="12" h="6">
                    <a:moveTo>
                      <a:pt x="2" y="1"/>
                    </a:moveTo>
                    <a:cubicBezTo>
                      <a:pt x="0" y="2"/>
                      <a:pt x="4" y="5"/>
                      <a:pt x="5" y="5"/>
                    </a:cubicBezTo>
                    <a:cubicBezTo>
                      <a:pt x="7" y="6"/>
                      <a:pt x="9" y="6"/>
                      <a:pt x="11" y="5"/>
                    </a:cubicBezTo>
                    <a:cubicBezTo>
                      <a:pt x="12" y="4"/>
                      <a:pt x="11" y="2"/>
                      <a:pt x="10" y="1"/>
                    </a:cubicBezTo>
                    <a:cubicBezTo>
                      <a:pt x="7" y="0"/>
                      <a:pt x="4" y="1"/>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59" name="Freeform 3562"/>
              <p:cNvSpPr>
                <a:spLocks noChangeAspect="1"/>
              </p:cNvSpPr>
              <p:nvPr/>
            </p:nvSpPr>
            <p:spPr bwMode="auto">
              <a:xfrm>
                <a:off x="1802" y="1149"/>
                <a:ext cx="61" cy="31"/>
              </a:xfrm>
              <a:custGeom>
                <a:avLst/>
                <a:gdLst>
                  <a:gd name="T0" fmla="*/ 25 w 51"/>
                  <a:gd name="T1" fmla="*/ 6 h 26"/>
                  <a:gd name="T2" fmla="*/ 39 w 51"/>
                  <a:gd name="T3" fmla="*/ 5 h 26"/>
                  <a:gd name="T4" fmla="*/ 50 w 51"/>
                  <a:gd name="T5" fmla="*/ 12 h 26"/>
                  <a:gd name="T6" fmla="*/ 56 w 51"/>
                  <a:gd name="T7" fmla="*/ 16 h 26"/>
                  <a:gd name="T8" fmla="*/ 61 w 51"/>
                  <a:gd name="T9" fmla="*/ 24 h 26"/>
                  <a:gd name="T10" fmla="*/ 60 w 51"/>
                  <a:gd name="T11" fmla="*/ 27 h 26"/>
                  <a:gd name="T12" fmla="*/ 49 w 51"/>
                  <a:gd name="T13" fmla="*/ 24 h 26"/>
                  <a:gd name="T14" fmla="*/ 33 w 51"/>
                  <a:gd name="T15" fmla="*/ 25 h 26"/>
                  <a:gd name="T16" fmla="*/ 19 w 51"/>
                  <a:gd name="T17" fmla="*/ 30 h 26"/>
                  <a:gd name="T18" fmla="*/ 12 w 51"/>
                  <a:gd name="T19" fmla="*/ 30 h 26"/>
                  <a:gd name="T20" fmla="*/ 7 w 51"/>
                  <a:gd name="T21" fmla="*/ 24 h 26"/>
                  <a:gd name="T22" fmla="*/ 8 w 51"/>
                  <a:gd name="T23" fmla="*/ 17 h 26"/>
                  <a:gd name="T24" fmla="*/ 7 w 51"/>
                  <a:gd name="T25" fmla="*/ 16 h 26"/>
                  <a:gd name="T26" fmla="*/ 0 w 51"/>
                  <a:gd name="T27" fmla="*/ 14 h 26"/>
                  <a:gd name="T28" fmla="*/ 5 w 51"/>
                  <a:gd name="T29" fmla="*/ 1 h 26"/>
                  <a:gd name="T30" fmla="*/ 10 w 51"/>
                  <a:gd name="T31" fmla="*/ 1 h 26"/>
                  <a:gd name="T32" fmla="*/ 25 w 51"/>
                  <a:gd name="T33" fmla="*/ 6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26"/>
                  <a:gd name="T53" fmla="*/ 51 w 51"/>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26">
                    <a:moveTo>
                      <a:pt x="21" y="5"/>
                    </a:moveTo>
                    <a:cubicBezTo>
                      <a:pt x="25" y="6"/>
                      <a:pt x="29" y="3"/>
                      <a:pt x="33" y="4"/>
                    </a:cubicBezTo>
                    <a:cubicBezTo>
                      <a:pt x="37" y="4"/>
                      <a:pt x="39" y="8"/>
                      <a:pt x="42" y="10"/>
                    </a:cubicBezTo>
                    <a:cubicBezTo>
                      <a:pt x="43" y="11"/>
                      <a:pt x="46" y="12"/>
                      <a:pt x="47" y="13"/>
                    </a:cubicBezTo>
                    <a:cubicBezTo>
                      <a:pt x="49" y="15"/>
                      <a:pt x="50" y="18"/>
                      <a:pt x="51" y="20"/>
                    </a:cubicBezTo>
                    <a:cubicBezTo>
                      <a:pt x="51" y="21"/>
                      <a:pt x="51" y="23"/>
                      <a:pt x="50" y="23"/>
                    </a:cubicBezTo>
                    <a:cubicBezTo>
                      <a:pt x="47" y="23"/>
                      <a:pt x="44" y="21"/>
                      <a:pt x="41" y="20"/>
                    </a:cubicBezTo>
                    <a:cubicBezTo>
                      <a:pt x="36" y="20"/>
                      <a:pt x="32" y="20"/>
                      <a:pt x="28" y="21"/>
                    </a:cubicBezTo>
                    <a:cubicBezTo>
                      <a:pt x="24" y="21"/>
                      <a:pt x="20" y="24"/>
                      <a:pt x="16" y="25"/>
                    </a:cubicBezTo>
                    <a:cubicBezTo>
                      <a:pt x="14" y="25"/>
                      <a:pt x="12" y="26"/>
                      <a:pt x="10" y="25"/>
                    </a:cubicBezTo>
                    <a:cubicBezTo>
                      <a:pt x="8" y="24"/>
                      <a:pt x="7" y="22"/>
                      <a:pt x="6" y="20"/>
                    </a:cubicBezTo>
                    <a:cubicBezTo>
                      <a:pt x="6" y="18"/>
                      <a:pt x="7" y="16"/>
                      <a:pt x="7" y="14"/>
                    </a:cubicBezTo>
                    <a:cubicBezTo>
                      <a:pt x="7" y="14"/>
                      <a:pt x="6" y="13"/>
                      <a:pt x="6" y="13"/>
                    </a:cubicBezTo>
                    <a:cubicBezTo>
                      <a:pt x="4" y="12"/>
                      <a:pt x="1" y="14"/>
                      <a:pt x="0" y="12"/>
                    </a:cubicBezTo>
                    <a:cubicBezTo>
                      <a:pt x="0" y="8"/>
                      <a:pt x="2" y="5"/>
                      <a:pt x="4" y="1"/>
                    </a:cubicBezTo>
                    <a:cubicBezTo>
                      <a:pt x="5" y="0"/>
                      <a:pt x="7" y="1"/>
                      <a:pt x="8" y="1"/>
                    </a:cubicBezTo>
                    <a:cubicBezTo>
                      <a:pt x="13" y="2"/>
                      <a:pt x="17" y="5"/>
                      <a:pt x="21"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0" name="Freeform 3563"/>
              <p:cNvSpPr>
                <a:spLocks noChangeAspect="1"/>
              </p:cNvSpPr>
              <p:nvPr/>
            </p:nvSpPr>
            <p:spPr bwMode="auto">
              <a:xfrm>
                <a:off x="1606" y="1139"/>
                <a:ext cx="78" cy="61"/>
              </a:xfrm>
              <a:custGeom>
                <a:avLst/>
                <a:gdLst>
                  <a:gd name="T0" fmla="*/ 74 w 65"/>
                  <a:gd name="T1" fmla="*/ 6 h 50"/>
                  <a:gd name="T2" fmla="*/ 78 w 65"/>
                  <a:gd name="T3" fmla="*/ 7 h 50"/>
                  <a:gd name="T4" fmla="*/ 68 w 65"/>
                  <a:gd name="T5" fmla="*/ 16 h 50"/>
                  <a:gd name="T6" fmla="*/ 58 w 65"/>
                  <a:gd name="T7" fmla="*/ 27 h 50"/>
                  <a:gd name="T8" fmla="*/ 46 w 65"/>
                  <a:gd name="T9" fmla="*/ 39 h 50"/>
                  <a:gd name="T10" fmla="*/ 28 w 65"/>
                  <a:gd name="T11" fmla="*/ 35 h 50"/>
                  <a:gd name="T12" fmla="*/ 20 w 65"/>
                  <a:gd name="T13" fmla="*/ 37 h 50"/>
                  <a:gd name="T14" fmla="*/ 20 w 65"/>
                  <a:gd name="T15" fmla="*/ 39 h 50"/>
                  <a:gd name="T16" fmla="*/ 26 w 65"/>
                  <a:gd name="T17" fmla="*/ 41 h 50"/>
                  <a:gd name="T18" fmla="*/ 28 w 65"/>
                  <a:gd name="T19" fmla="*/ 46 h 50"/>
                  <a:gd name="T20" fmla="*/ 14 w 65"/>
                  <a:gd name="T21" fmla="*/ 60 h 50"/>
                  <a:gd name="T22" fmla="*/ 11 w 65"/>
                  <a:gd name="T23" fmla="*/ 59 h 50"/>
                  <a:gd name="T24" fmla="*/ 1 w 65"/>
                  <a:gd name="T25" fmla="*/ 59 h 50"/>
                  <a:gd name="T26" fmla="*/ 4 w 65"/>
                  <a:gd name="T27" fmla="*/ 54 h 50"/>
                  <a:gd name="T28" fmla="*/ 4 w 65"/>
                  <a:gd name="T29" fmla="*/ 44 h 50"/>
                  <a:gd name="T30" fmla="*/ 0 w 65"/>
                  <a:gd name="T31" fmla="*/ 39 h 50"/>
                  <a:gd name="T32" fmla="*/ 4 w 65"/>
                  <a:gd name="T33" fmla="*/ 23 h 50"/>
                  <a:gd name="T34" fmla="*/ 4 w 65"/>
                  <a:gd name="T35" fmla="*/ 20 h 50"/>
                  <a:gd name="T36" fmla="*/ 6 w 65"/>
                  <a:gd name="T37" fmla="*/ 12 h 50"/>
                  <a:gd name="T38" fmla="*/ 16 w 65"/>
                  <a:gd name="T39" fmla="*/ 15 h 50"/>
                  <a:gd name="T40" fmla="*/ 18 w 65"/>
                  <a:gd name="T41" fmla="*/ 13 h 50"/>
                  <a:gd name="T42" fmla="*/ 11 w 65"/>
                  <a:gd name="T43" fmla="*/ 6 h 50"/>
                  <a:gd name="T44" fmla="*/ 17 w 65"/>
                  <a:gd name="T45" fmla="*/ 4 h 50"/>
                  <a:gd name="T46" fmla="*/ 31 w 65"/>
                  <a:gd name="T47" fmla="*/ 1 h 50"/>
                  <a:gd name="T48" fmla="*/ 34 w 65"/>
                  <a:gd name="T49" fmla="*/ 4 h 50"/>
                  <a:gd name="T50" fmla="*/ 38 w 65"/>
                  <a:gd name="T51" fmla="*/ 1 h 50"/>
                  <a:gd name="T52" fmla="*/ 52 w 65"/>
                  <a:gd name="T53" fmla="*/ 2 h 50"/>
                  <a:gd name="T54" fmla="*/ 53 w 65"/>
                  <a:gd name="T55" fmla="*/ 6 h 50"/>
                  <a:gd name="T56" fmla="*/ 59 w 65"/>
                  <a:gd name="T57" fmla="*/ 2 h 50"/>
                  <a:gd name="T58" fmla="*/ 74 w 65"/>
                  <a:gd name="T59" fmla="*/ 6 h 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5"/>
                  <a:gd name="T91" fmla="*/ 0 h 50"/>
                  <a:gd name="T92" fmla="*/ 65 w 65"/>
                  <a:gd name="T93" fmla="*/ 50 h 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5" h="50">
                    <a:moveTo>
                      <a:pt x="62" y="5"/>
                    </a:moveTo>
                    <a:cubicBezTo>
                      <a:pt x="63" y="5"/>
                      <a:pt x="65" y="5"/>
                      <a:pt x="65" y="6"/>
                    </a:cubicBezTo>
                    <a:cubicBezTo>
                      <a:pt x="63" y="9"/>
                      <a:pt x="60" y="11"/>
                      <a:pt x="57" y="13"/>
                    </a:cubicBezTo>
                    <a:cubicBezTo>
                      <a:pt x="54" y="16"/>
                      <a:pt x="51" y="19"/>
                      <a:pt x="48" y="22"/>
                    </a:cubicBezTo>
                    <a:cubicBezTo>
                      <a:pt x="45" y="26"/>
                      <a:pt x="42" y="31"/>
                      <a:pt x="38" y="32"/>
                    </a:cubicBezTo>
                    <a:cubicBezTo>
                      <a:pt x="33" y="33"/>
                      <a:pt x="28" y="30"/>
                      <a:pt x="23" y="29"/>
                    </a:cubicBezTo>
                    <a:cubicBezTo>
                      <a:pt x="21" y="29"/>
                      <a:pt x="19" y="29"/>
                      <a:pt x="17" y="30"/>
                    </a:cubicBezTo>
                    <a:cubicBezTo>
                      <a:pt x="16" y="30"/>
                      <a:pt x="17" y="31"/>
                      <a:pt x="17" y="32"/>
                    </a:cubicBezTo>
                    <a:cubicBezTo>
                      <a:pt x="18" y="33"/>
                      <a:pt x="21" y="33"/>
                      <a:pt x="22" y="34"/>
                    </a:cubicBezTo>
                    <a:cubicBezTo>
                      <a:pt x="23" y="35"/>
                      <a:pt x="24" y="36"/>
                      <a:pt x="23" y="38"/>
                    </a:cubicBezTo>
                    <a:cubicBezTo>
                      <a:pt x="21" y="42"/>
                      <a:pt x="16" y="46"/>
                      <a:pt x="12" y="49"/>
                    </a:cubicBezTo>
                    <a:cubicBezTo>
                      <a:pt x="11" y="50"/>
                      <a:pt x="10" y="49"/>
                      <a:pt x="9" y="48"/>
                    </a:cubicBezTo>
                    <a:cubicBezTo>
                      <a:pt x="7" y="48"/>
                      <a:pt x="4" y="49"/>
                      <a:pt x="1" y="48"/>
                    </a:cubicBezTo>
                    <a:cubicBezTo>
                      <a:pt x="0" y="47"/>
                      <a:pt x="2" y="46"/>
                      <a:pt x="3" y="44"/>
                    </a:cubicBezTo>
                    <a:cubicBezTo>
                      <a:pt x="3" y="42"/>
                      <a:pt x="4" y="39"/>
                      <a:pt x="3" y="36"/>
                    </a:cubicBezTo>
                    <a:cubicBezTo>
                      <a:pt x="3" y="34"/>
                      <a:pt x="0" y="34"/>
                      <a:pt x="0" y="32"/>
                    </a:cubicBezTo>
                    <a:cubicBezTo>
                      <a:pt x="0" y="28"/>
                      <a:pt x="2" y="23"/>
                      <a:pt x="3" y="19"/>
                    </a:cubicBezTo>
                    <a:cubicBezTo>
                      <a:pt x="3" y="18"/>
                      <a:pt x="3" y="17"/>
                      <a:pt x="3" y="16"/>
                    </a:cubicBezTo>
                    <a:cubicBezTo>
                      <a:pt x="4" y="14"/>
                      <a:pt x="3" y="11"/>
                      <a:pt x="5" y="10"/>
                    </a:cubicBezTo>
                    <a:cubicBezTo>
                      <a:pt x="8" y="9"/>
                      <a:pt x="10" y="12"/>
                      <a:pt x="13" y="12"/>
                    </a:cubicBezTo>
                    <a:cubicBezTo>
                      <a:pt x="14" y="12"/>
                      <a:pt x="15" y="11"/>
                      <a:pt x="15" y="11"/>
                    </a:cubicBezTo>
                    <a:cubicBezTo>
                      <a:pt x="13" y="8"/>
                      <a:pt x="9" y="8"/>
                      <a:pt x="9" y="5"/>
                    </a:cubicBezTo>
                    <a:cubicBezTo>
                      <a:pt x="9" y="3"/>
                      <a:pt x="12" y="4"/>
                      <a:pt x="14" y="3"/>
                    </a:cubicBezTo>
                    <a:cubicBezTo>
                      <a:pt x="18" y="2"/>
                      <a:pt x="22" y="1"/>
                      <a:pt x="26" y="1"/>
                    </a:cubicBezTo>
                    <a:cubicBezTo>
                      <a:pt x="27" y="1"/>
                      <a:pt x="27" y="3"/>
                      <a:pt x="28" y="3"/>
                    </a:cubicBezTo>
                    <a:cubicBezTo>
                      <a:pt x="29" y="3"/>
                      <a:pt x="30" y="1"/>
                      <a:pt x="32" y="1"/>
                    </a:cubicBezTo>
                    <a:cubicBezTo>
                      <a:pt x="35" y="0"/>
                      <a:pt x="39" y="0"/>
                      <a:pt x="43" y="2"/>
                    </a:cubicBezTo>
                    <a:cubicBezTo>
                      <a:pt x="44" y="2"/>
                      <a:pt x="43" y="5"/>
                      <a:pt x="44" y="5"/>
                    </a:cubicBezTo>
                    <a:cubicBezTo>
                      <a:pt x="46" y="5"/>
                      <a:pt x="47" y="2"/>
                      <a:pt x="49" y="2"/>
                    </a:cubicBezTo>
                    <a:cubicBezTo>
                      <a:pt x="54" y="1"/>
                      <a:pt x="58" y="3"/>
                      <a:pt x="62"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1" name="Freeform 3564"/>
              <p:cNvSpPr>
                <a:spLocks noChangeAspect="1"/>
              </p:cNvSpPr>
              <p:nvPr/>
            </p:nvSpPr>
            <p:spPr bwMode="auto">
              <a:xfrm>
                <a:off x="1519" y="1147"/>
                <a:ext cx="76" cy="69"/>
              </a:xfrm>
              <a:custGeom>
                <a:avLst/>
                <a:gdLst>
                  <a:gd name="T0" fmla="*/ 52 w 64"/>
                  <a:gd name="T1" fmla="*/ 26 h 58"/>
                  <a:gd name="T2" fmla="*/ 56 w 64"/>
                  <a:gd name="T3" fmla="*/ 20 h 58"/>
                  <a:gd name="T4" fmla="*/ 69 w 64"/>
                  <a:gd name="T5" fmla="*/ 14 h 58"/>
                  <a:gd name="T6" fmla="*/ 66 w 64"/>
                  <a:gd name="T7" fmla="*/ 10 h 58"/>
                  <a:gd name="T8" fmla="*/ 74 w 64"/>
                  <a:gd name="T9" fmla="*/ 4 h 58"/>
                  <a:gd name="T10" fmla="*/ 70 w 64"/>
                  <a:gd name="T11" fmla="*/ 0 h 58"/>
                  <a:gd name="T12" fmla="*/ 56 w 64"/>
                  <a:gd name="T13" fmla="*/ 4 h 58"/>
                  <a:gd name="T14" fmla="*/ 46 w 64"/>
                  <a:gd name="T15" fmla="*/ 6 h 58"/>
                  <a:gd name="T16" fmla="*/ 39 w 64"/>
                  <a:gd name="T17" fmla="*/ 4 h 58"/>
                  <a:gd name="T18" fmla="*/ 34 w 64"/>
                  <a:gd name="T19" fmla="*/ 5 h 58"/>
                  <a:gd name="T20" fmla="*/ 31 w 64"/>
                  <a:gd name="T21" fmla="*/ 2 h 58"/>
                  <a:gd name="T22" fmla="*/ 24 w 64"/>
                  <a:gd name="T23" fmla="*/ 6 h 58"/>
                  <a:gd name="T24" fmla="*/ 30 w 64"/>
                  <a:gd name="T25" fmla="*/ 10 h 58"/>
                  <a:gd name="T26" fmla="*/ 28 w 64"/>
                  <a:gd name="T27" fmla="*/ 12 h 58"/>
                  <a:gd name="T28" fmla="*/ 19 w 64"/>
                  <a:gd name="T29" fmla="*/ 8 h 58"/>
                  <a:gd name="T30" fmla="*/ 18 w 64"/>
                  <a:gd name="T31" fmla="*/ 12 h 58"/>
                  <a:gd name="T32" fmla="*/ 26 w 64"/>
                  <a:gd name="T33" fmla="*/ 17 h 58"/>
                  <a:gd name="T34" fmla="*/ 33 w 64"/>
                  <a:gd name="T35" fmla="*/ 17 h 58"/>
                  <a:gd name="T36" fmla="*/ 28 w 64"/>
                  <a:gd name="T37" fmla="*/ 23 h 58"/>
                  <a:gd name="T38" fmla="*/ 32 w 64"/>
                  <a:gd name="T39" fmla="*/ 27 h 58"/>
                  <a:gd name="T40" fmla="*/ 24 w 64"/>
                  <a:gd name="T41" fmla="*/ 35 h 58"/>
                  <a:gd name="T42" fmla="*/ 15 w 64"/>
                  <a:gd name="T43" fmla="*/ 33 h 58"/>
                  <a:gd name="T44" fmla="*/ 10 w 64"/>
                  <a:gd name="T45" fmla="*/ 26 h 58"/>
                  <a:gd name="T46" fmla="*/ 5 w 64"/>
                  <a:gd name="T47" fmla="*/ 26 h 58"/>
                  <a:gd name="T48" fmla="*/ 0 w 64"/>
                  <a:gd name="T49" fmla="*/ 33 h 58"/>
                  <a:gd name="T50" fmla="*/ 2 w 64"/>
                  <a:gd name="T51" fmla="*/ 42 h 58"/>
                  <a:gd name="T52" fmla="*/ 10 w 64"/>
                  <a:gd name="T53" fmla="*/ 45 h 58"/>
                  <a:gd name="T54" fmla="*/ 15 w 64"/>
                  <a:gd name="T55" fmla="*/ 46 h 58"/>
                  <a:gd name="T56" fmla="*/ 24 w 64"/>
                  <a:gd name="T57" fmla="*/ 52 h 58"/>
                  <a:gd name="T58" fmla="*/ 26 w 64"/>
                  <a:gd name="T59" fmla="*/ 58 h 58"/>
                  <a:gd name="T60" fmla="*/ 32 w 64"/>
                  <a:gd name="T61" fmla="*/ 61 h 58"/>
                  <a:gd name="T62" fmla="*/ 33 w 64"/>
                  <a:gd name="T63" fmla="*/ 68 h 58"/>
                  <a:gd name="T64" fmla="*/ 39 w 64"/>
                  <a:gd name="T65" fmla="*/ 68 h 58"/>
                  <a:gd name="T66" fmla="*/ 43 w 64"/>
                  <a:gd name="T67" fmla="*/ 69 h 58"/>
                  <a:gd name="T68" fmla="*/ 49 w 64"/>
                  <a:gd name="T69" fmla="*/ 64 h 58"/>
                  <a:gd name="T70" fmla="*/ 47 w 64"/>
                  <a:gd name="T71" fmla="*/ 58 h 58"/>
                  <a:gd name="T72" fmla="*/ 52 w 64"/>
                  <a:gd name="T73" fmla="*/ 61 h 58"/>
                  <a:gd name="T74" fmla="*/ 62 w 64"/>
                  <a:gd name="T75" fmla="*/ 61 h 58"/>
                  <a:gd name="T76" fmla="*/ 69 w 64"/>
                  <a:gd name="T77" fmla="*/ 56 h 58"/>
                  <a:gd name="T78" fmla="*/ 68 w 64"/>
                  <a:gd name="T79" fmla="*/ 46 h 58"/>
                  <a:gd name="T80" fmla="*/ 75 w 64"/>
                  <a:gd name="T81" fmla="*/ 40 h 58"/>
                  <a:gd name="T82" fmla="*/ 74 w 64"/>
                  <a:gd name="T83" fmla="*/ 36 h 58"/>
                  <a:gd name="T84" fmla="*/ 65 w 64"/>
                  <a:gd name="T85" fmla="*/ 36 h 58"/>
                  <a:gd name="T86" fmla="*/ 68 w 64"/>
                  <a:gd name="T87" fmla="*/ 31 h 58"/>
                  <a:gd name="T88" fmla="*/ 65 w 64"/>
                  <a:gd name="T89" fmla="*/ 25 h 58"/>
                  <a:gd name="T90" fmla="*/ 59 w 64"/>
                  <a:gd name="T91" fmla="*/ 23 h 58"/>
                  <a:gd name="T92" fmla="*/ 52 w 64"/>
                  <a:gd name="T93" fmla="*/ 2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4"/>
                  <a:gd name="T142" fmla="*/ 0 h 58"/>
                  <a:gd name="T143" fmla="*/ 64 w 64"/>
                  <a:gd name="T144" fmla="*/ 58 h 5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4" h="58">
                    <a:moveTo>
                      <a:pt x="44" y="22"/>
                    </a:moveTo>
                    <a:cubicBezTo>
                      <a:pt x="42" y="21"/>
                      <a:pt x="45" y="18"/>
                      <a:pt x="47" y="17"/>
                    </a:cubicBezTo>
                    <a:cubicBezTo>
                      <a:pt x="50" y="14"/>
                      <a:pt x="55" y="15"/>
                      <a:pt x="58" y="12"/>
                    </a:cubicBezTo>
                    <a:cubicBezTo>
                      <a:pt x="59" y="11"/>
                      <a:pt x="56" y="9"/>
                      <a:pt x="56" y="8"/>
                    </a:cubicBezTo>
                    <a:cubicBezTo>
                      <a:pt x="58" y="6"/>
                      <a:pt x="62" y="5"/>
                      <a:pt x="62" y="3"/>
                    </a:cubicBezTo>
                    <a:cubicBezTo>
                      <a:pt x="63" y="1"/>
                      <a:pt x="60" y="0"/>
                      <a:pt x="59" y="0"/>
                    </a:cubicBezTo>
                    <a:cubicBezTo>
                      <a:pt x="55" y="1"/>
                      <a:pt x="51" y="3"/>
                      <a:pt x="47" y="3"/>
                    </a:cubicBezTo>
                    <a:cubicBezTo>
                      <a:pt x="44" y="4"/>
                      <a:pt x="42" y="6"/>
                      <a:pt x="39" y="5"/>
                    </a:cubicBezTo>
                    <a:cubicBezTo>
                      <a:pt x="37" y="5"/>
                      <a:pt x="35" y="3"/>
                      <a:pt x="33" y="3"/>
                    </a:cubicBezTo>
                    <a:cubicBezTo>
                      <a:pt x="32" y="2"/>
                      <a:pt x="31" y="4"/>
                      <a:pt x="29" y="4"/>
                    </a:cubicBezTo>
                    <a:cubicBezTo>
                      <a:pt x="28" y="4"/>
                      <a:pt x="27" y="2"/>
                      <a:pt x="26" y="2"/>
                    </a:cubicBezTo>
                    <a:cubicBezTo>
                      <a:pt x="24" y="3"/>
                      <a:pt x="20" y="3"/>
                      <a:pt x="20" y="5"/>
                    </a:cubicBezTo>
                    <a:cubicBezTo>
                      <a:pt x="20" y="7"/>
                      <a:pt x="24" y="6"/>
                      <a:pt x="25" y="8"/>
                    </a:cubicBezTo>
                    <a:cubicBezTo>
                      <a:pt x="26" y="8"/>
                      <a:pt x="25" y="10"/>
                      <a:pt x="24" y="10"/>
                    </a:cubicBezTo>
                    <a:cubicBezTo>
                      <a:pt x="21" y="10"/>
                      <a:pt x="20" y="7"/>
                      <a:pt x="16" y="7"/>
                    </a:cubicBezTo>
                    <a:cubicBezTo>
                      <a:pt x="15" y="7"/>
                      <a:pt x="14" y="9"/>
                      <a:pt x="15" y="10"/>
                    </a:cubicBezTo>
                    <a:cubicBezTo>
                      <a:pt x="17" y="12"/>
                      <a:pt x="19" y="13"/>
                      <a:pt x="22" y="14"/>
                    </a:cubicBezTo>
                    <a:cubicBezTo>
                      <a:pt x="24" y="15"/>
                      <a:pt x="27" y="12"/>
                      <a:pt x="28" y="14"/>
                    </a:cubicBezTo>
                    <a:cubicBezTo>
                      <a:pt x="28" y="16"/>
                      <a:pt x="24" y="17"/>
                      <a:pt x="24" y="19"/>
                    </a:cubicBezTo>
                    <a:cubicBezTo>
                      <a:pt x="23" y="21"/>
                      <a:pt x="28" y="22"/>
                      <a:pt x="27" y="23"/>
                    </a:cubicBezTo>
                    <a:cubicBezTo>
                      <a:pt x="26" y="26"/>
                      <a:pt x="23" y="28"/>
                      <a:pt x="20" y="29"/>
                    </a:cubicBezTo>
                    <a:cubicBezTo>
                      <a:pt x="18" y="30"/>
                      <a:pt x="15" y="30"/>
                      <a:pt x="13" y="28"/>
                    </a:cubicBezTo>
                    <a:cubicBezTo>
                      <a:pt x="11" y="27"/>
                      <a:pt x="10" y="23"/>
                      <a:pt x="8" y="22"/>
                    </a:cubicBezTo>
                    <a:cubicBezTo>
                      <a:pt x="7" y="21"/>
                      <a:pt x="5" y="21"/>
                      <a:pt x="4" y="22"/>
                    </a:cubicBezTo>
                    <a:cubicBezTo>
                      <a:pt x="2" y="23"/>
                      <a:pt x="0" y="26"/>
                      <a:pt x="0" y="28"/>
                    </a:cubicBezTo>
                    <a:cubicBezTo>
                      <a:pt x="0" y="31"/>
                      <a:pt x="1" y="33"/>
                      <a:pt x="2" y="35"/>
                    </a:cubicBezTo>
                    <a:cubicBezTo>
                      <a:pt x="4" y="36"/>
                      <a:pt x="6" y="38"/>
                      <a:pt x="8" y="38"/>
                    </a:cubicBezTo>
                    <a:cubicBezTo>
                      <a:pt x="9" y="39"/>
                      <a:pt x="12" y="38"/>
                      <a:pt x="13" y="39"/>
                    </a:cubicBezTo>
                    <a:cubicBezTo>
                      <a:pt x="16" y="40"/>
                      <a:pt x="18" y="42"/>
                      <a:pt x="20" y="44"/>
                    </a:cubicBezTo>
                    <a:cubicBezTo>
                      <a:pt x="21" y="45"/>
                      <a:pt x="21" y="48"/>
                      <a:pt x="22" y="49"/>
                    </a:cubicBezTo>
                    <a:cubicBezTo>
                      <a:pt x="24" y="51"/>
                      <a:pt x="26" y="50"/>
                      <a:pt x="27" y="51"/>
                    </a:cubicBezTo>
                    <a:cubicBezTo>
                      <a:pt x="28" y="53"/>
                      <a:pt x="27" y="56"/>
                      <a:pt x="28" y="57"/>
                    </a:cubicBezTo>
                    <a:cubicBezTo>
                      <a:pt x="29" y="58"/>
                      <a:pt x="31" y="57"/>
                      <a:pt x="33" y="57"/>
                    </a:cubicBezTo>
                    <a:cubicBezTo>
                      <a:pt x="34" y="57"/>
                      <a:pt x="35" y="58"/>
                      <a:pt x="36" y="58"/>
                    </a:cubicBezTo>
                    <a:cubicBezTo>
                      <a:pt x="38" y="57"/>
                      <a:pt x="40" y="56"/>
                      <a:pt x="41" y="54"/>
                    </a:cubicBezTo>
                    <a:cubicBezTo>
                      <a:pt x="42" y="52"/>
                      <a:pt x="39" y="50"/>
                      <a:pt x="40" y="49"/>
                    </a:cubicBezTo>
                    <a:cubicBezTo>
                      <a:pt x="41" y="47"/>
                      <a:pt x="42" y="51"/>
                      <a:pt x="44" y="51"/>
                    </a:cubicBezTo>
                    <a:cubicBezTo>
                      <a:pt x="46" y="52"/>
                      <a:pt x="49" y="52"/>
                      <a:pt x="52" y="51"/>
                    </a:cubicBezTo>
                    <a:cubicBezTo>
                      <a:pt x="54" y="51"/>
                      <a:pt x="57" y="50"/>
                      <a:pt x="58" y="47"/>
                    </a:cubicBezTo>
                    <a:cubicBezTo>
                      <a:pt x="59" y="45"/>
                      <a:pt x="56" y="42"/>
                      <a:pt x="57" y="39"/>
                    </a:cubicBezTo>
                    <a:cubicBezTo>
                      <a:pt x="58" y="37"/>
                      <a:pt x="62" y="36"/>
                      <a:pt x="63" y="34"/>
                    </a:cubicBezTo>
                    <a:cubicBezTo>
                      <a:pt x="64" y="33"/>
                      <a:pt x="64" y="30"/>
                      <a:pt x="62" y="30"/>
                    </a:cubicBezTo>
                    <a:cubicBezTo>
                      <a:pt x="60" y="28"/>
                      <a:pt x="57" y="31"/>
                      <a:pt x="55" y="30"/>
                    </a:cubicBezTo>
                    <a:cubicBezTo>
                      <a:pt x="54" y="29"/>
                      <a:pt x="57" y="27"/>
                      <a:pt x="57" y="26"/>
                    </a:cubicBezTo>
                    <a:cubicBezTo>
                      <a:pt x="57" y="24"/>
                      <a:pt x="56" y="22"/>
                      <a:pt x="55" y="21"/>
                    </a:cubicBezTo>
                    <a:cubicBezTo>
                      <a:pt x="54" y="20"/>
                      <a:pt x="51" y="19"/>
                      <a:pt x="50" y="19"/>
                    </a:cubicBezTo>
                    <a:cubicBezTo>
                      <a:pt x="47" y="19"/>
                      <a:pt x="46" y="24"/>
                      <a:pt x="44" y="2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2" name="Freeform 3565"/>
              <p:cNvSpPr>
                <a:spLocks noChangeAspect="1"/>
              </p:cNvSpPr>
              <p:nvPr/>
            </p:nvSpPr>
            <p:spPr bwMode="auto">
              <a:xfrm>
                <a:off x="1563" y="1139"/>
                <a:ext cx="25" cy="11"/>
              </a:xfrm>
              <a:custGeom>
                <a:avLst/>
                <a:gdLst>
                  <a:gd name="T0" fmla="*/ 4 w 21"/>
                  <a:gd name="T1" fmla="*/ 9 h 9"/>
                  <a:gd name="T2" fmla="*/ 1 w 21"/>
                  <a:gd name="T3" fmla="*/ 10 h 9"/>
                  <a:gd name="T4" fmla="*/ 7 w 21"/>
                  <a:gd name="T5" fmla="*/ 11 h 9"/>
                  <a:gd name="T6" fmla="*/ 15 w 21"/>
                  <a:gd name="T7" fmla="*/ 9 h 9"/>
                  <a:gd name="T8" fmla="*/ 21 w 21"/>
                  <a:gd name="T9" fmla="*/ 6 h 9"/>
                  <a:gd name="T10" fmla="*/ 23 w 21"/>
                  <a:gd name="T11" fmla="*/ 2 h 9"/>
                  <a:gd name="T12" fmla="*/ 17 w 21"/>
                  <a:gd name="T13" fmla="*/ 4 h 9"/>
                  <a:gd name="T14" fmla="*/ 8 w 21"/>
                  <a:gd name="T15" fmla="*/ 6 h 9"/>
                  <a:gd name="T16" fmla="*/ 4 w 21"/>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9"/>
                  <a:gd name="T29" fmla="*/ 21 w 21"/>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9">
                    <a:moveTo>
                      <a:pt x="3" y="7"/>
                    </a:moveTo>
                    <a:cubicBezTo>
                      <a:pt x="2" y="7"/>
                      <a:pt x="0" y="8"/>
                      <a:pt x="1" y="8"/>
                    </a:cubicBezTo>
                    <a:cubicBezTo>
                      <a:pt x="3" y="9"/>
                      <a:pt x="4" y="9"/>
                      <a:pt x="6" y="9"/>
                    </a:cubicBezTo>
                    <a:cubicBezTo>
                      <a:pt x="8" y="8"/>
                      <a:pt x="11" y="8"/>
                      <a:pt x="13" y="7"/>
                    </a:cubicBezTo>
                    <a:cubicBezTo>
                      <a:pt x="15" y="7"/>
                      <a:pt x="16" y="6"/>
                      <a:pt x="18" y="5"/>
                    </a:cubicBezTo>
                    <a:cubicBezTo>
                      <a:pt x="19" y="4"/>
                      <a:pt x="21" y="2"/>
                      <a:pt x="19" y="2"/>
                    </a:cubicBezTo>
                    <a:cubicBezTo>
                      <a:pt x="18" y="0"/>
                      <a:pt x="16" y="2"/>
                      <a:pt x="14" y="3"/>
                    </a:cubicBezTo>
                    <a:cubicBezTo>
                      <a:pt x="11" y="4"/>
                      <a:pt x="9" y="4"/>
                      <a:pt x="7" y="5"/>
                    </a:cubicBezTo>
                    <a:cubicBezTo>
                      <a:pt x="6" y="6"/>
                      <a:pt x="4" y="6"/>
                      <a:pt x="3"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3" name="Freeform 3566"/>
              <p:cNvSpPr>
                <a:spLocks noChangeAspect="1"/>
              </p:cNvSpPr>
              <p:nvPr/>
            </p:nvSpPr>
            <p:spPr bwMode="auto">
              <a:xfrm>
                <a:off x="1588" y="1164"/>
                <a:ext cx="9" cy="10"/>
              </a:xfrm>
              <a:custGeom>
                <a:avLst/>
                <a:gdLst>
                  <a:gd name="T0" fmla="*/ 6 w 7"/>
                  <a:gd name="T1" fmla="*/ 1 h 9"/>
                  <a:gd name="T2" fmla="*/ 9 w 7"/>
                  <a:gd name="T3" fmla="*/ 4 h 9"/>
                  <a:gd name="T4" fmla="*/ 6 w 7"/>
                  <a:gd name="T5" fmla="*/ 9 h 9"/>
                  <a:gd name="T6" fmla="*/ 1 w 7"/>
                  <a:gd name="T7" fmla="*/ 9 h 9"/>
                  <a:gd name="T8" fmla="*/ 1 w 7"/>
                  <a:gd name="T9" fmla="*/ 3 h 9"/>
                  <a:gd name="T10" fmla="*/ 6 w 7"/>
                  <a:gd name="T11" fmla="*/ 1 h 9"/>
                  <a:gd name="T12" fmla="*/ 0 60000 65536"/>
                  <a:gd name="T13" fmla="*/ 0 60000 65536"/>
                  <a:gd name="T14" fmla="*/ 0 60000 65536"/>
                  <a:gd name="T15" fmla="*/ 0 60000 65536"/>
                  <a:gd name="T16" fmla="*/ 0 60000 65536"/>
                  <a:gd name="T17" fmla="*/ 0 60000 65536"/>
                  <a:gd name="T18" fmla="*/ 0 w 7"/>
                  <a:gd name="T19" fmla="*/ 0 h 9"/>
                  <a:gd name="T20" fmla="*/ 7 w 7"/>
                  <a:gd name="T21" fmla="*/ 9 h 9"/>
                </a:gdLst>
                <a:ahLst/>
                <a:cxnLst>
                  <a:cxn ang="T12">
                    <a:pos x="T0" y="T1"/>
                  </a:cxn>
                  <a:cxn ang="T13">
                    <a:pos x="T2" y="T3"/>
                  </a:cxn>
                  <a:cxn ang="T14">
                    <a:pos x="T4" y="T5"/>
                  </a:cxn>
                  <a:cxn ang="T15">
                    <a:pos x="T6" y="T7"/>
                  </a:cxn>
                  <a:cxn ang="T16">
                    <a:pos x="T8" y="T9"/>
                  </a:cxn>
                  <a:cxn ang="T17">
                    <a:pos x="T10" y="T11"/>
                  </a:cxn>
                </a:cxnLst>
                <a:rect l="T18" t="T19" r="T20" b="T21"/>
                <a:pathLst>
                  <a:path w="7" h="9">
                    <a:moveTo>
                      <a:pt x="5" y="1"/>
                    </a:moveTo>
                    <a:cubicBezTo>
                      <a:pt x="6" y="1"/>
                      <a:pt x="7" y="3"/>
                      <a:pt x="7" y="4"/>
                    </a:cubicBezTo>
                    <a:cubicBezTo>
                      <a:pt x="7" y="6"/>
                      <a:pt x="6" y="7"/>
                      <a:pt x="5" y="8"/>
                    </a:cubicBezTo>
                    <a:cubicBezTo>
                      <a:pt x="4" y="8"/>
                      <a:pt x="2" y="9"/>
                      <a:pt x="1" y="8"/>
                    </a:cubicBezTo>
                    <a:cubicBezTo>
                      <a:pt x="0" y="6"/>
                      <a:pt x="0" y="4"/>
                      <a:pt x="1" y="3"/>
                    </a:cubicBezTo>
                    <a:cubicBezTo>
                      <a:pt x="2" y="1"/>
                      <a:pt x="3"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4" name="Freeform 3567"/>
              <p:cNvSpPr>
                <a:spLocks noChangeAspect="1"/>
              </p:cNvSpPr>
              <p:nvPr/>
            </p:nvSpPr>
            <p:spPr bwMode="auto">
              <a:xfrm>
                <a:off x="1607" y="1100"/>
                <a:ext cx="45" cy="30"/>
              </a:xfrm>
              <a:custGeom>
                <a:avLst/>
                <a:gdLst>
                  <a:gd name="T0" fmla="*/ 44 w 37"/>
                  <a:gd name="T1" fmla="*/ 16 h 25"/>
                  <a:gd name="T2" fmla="*/ 41 w 37"/>
                  <a:gd name="T3" fmla="*/ 28 h 25"/>
                  <a:gd name="T4" fmla="*/ 38 w 37"/>
                  <a:gd name="T5" fmla="*/ 30 h 25"/>
                  <a:gd name="T6" fmla="*/ 26 w 37"/>
                  <a:gd name="T7" fmla="*/ 29 h 25"/>
                  <a:gd name="T8" fmla="*/ 19 w 37"/>
                  <a:gd name="T9" fmla="*/ 29 h 25"/>
                  <a:gd name="T10" fmla="*/ 17 w 37"/>
                  <a:gd name="T11" fmla="*/ 25 h 25"/>
                  <a:gd name="T12" fmla="*/ 13 w 37"/>
                  <a:gd name="T13" fmla="*/ 26 h 25"/>
                  <a:gd name="T14" fmla="*/ 9 w 37"/>
                  <a:gd name="T15" fmla="*/ 24 h 25"/>
                  <a:gd name="T16" fmla="*/ 9 w 37"/>
                  <a:gd name="T17" fmla="*/ 20 h 25"/>
                  <a:gd name="T18" fmla="*/ 5 w 37"/>
                  <a:gd name="T19" fmla="*/ 20 h 25"/>
                  <a:gd name="T20" fmla="*/ 4 w 37"/>
                  <a:gd name="T21" fmla="*/ 18 h 25"/>
                  <a:gd name="T22" fmla="*/ 0 w 37"/>
                  <a:gd name="T23" fmla="*/ 18 h 25"/>
                  <a:gd name="T24" fmla="*/ 4 w 37"/>
                  <a:gd name="T25" fmla="*/ 13 h 25"/>
                  <a:gd name="T26" fmla="*/ 12 w 37"/>
                  <a:gd name="T27" fmla="*/ 8 h 25"/>
                  <a:gd name="T28" fmla="*/ 22 w 37"/>
                  <a:gd name="T29" fmla="*/ 1 h 25"/>
                  <a:gd name="T30" fmla="*/ 29 w 37"/>
                  <a:gd name="T31" fmla="*/ 0 h 25"/>
                  <a:gd name="T32" fmla="*/ 39 w 37"/>
                  <a:gd name="T33" fmla="*/ 4 h 25"/>
                  <a:gd name="T34" fmla="*/ 45 w 37"/>
                  <a:gd name="T35" fmla="*/ 10 h 25"/>
                  <a:gd name="T36" fmla="*/ 44 w 37"/>
                  <a:gd name="T37" fmla="*/ 16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25"/>
                  <a:gd name="T59" fmla="*/ 37 w 37"/>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25">
                    <a:moveTo>
                      <a:pt x="36" y="13"/>
                    </a:moveTo>
                    <a:cubicBezTo>
                      <a:pt x="35" y="16"/>
                      <a:pt x="35" y="20"/>
                      <a:pt x="34" y="23"/>
                    </a:cubicBezTo>
                    <a:cubicBezTo>
                      <a:pt x="34" y="24"/>
                      <a:pt x="32" y="24"/>
                      <a:pt x="31" y="25"/>
                    </a:cubicBezTo>
                    <a:cubicBezTo>
                      <a:pt x="28" y="25"/>
                      <a:pt x="25" y="25"/>
                      <a:pt x="21" y="24"/>
                    </a:cubicBezTo>
                    <a:cubicBezTo>
                      <a:pt x="20" y="24"/>
                      <a:pt x="18" y="24"/>
                      <a:pt x="16" y="24"/>
                    </a:cubicBezTo>
                    <a:cubicBezTo>
                      <a:pt x="15" y="23"/>
                      <a:pt x="15" y="21"/>
                      <a:pt x="14" y="21"/>
                    </a:cubicBezTo>
                    <a:cubicBezTo>
                      <a:pt x="13" y="21"/>
                      <a:pt x="12" y="22"/>
                      <a:pt x="11" y="22"/>
                    </a:cubicBezTo>
                    <a:cubicBezTo>
                      <a:pt x="9" y="22"/>
                      <a:pt x="8" y="21"/>
                      <a:pt x="7" y="20"/>
                    </a:cubicBezTo>
                    <a:cubicBezTo>
                      <a:pt x="6" y="19"/>
                      <a:pt x="8" y="17"/>
                      <a:pt x="7" y="17"/>
                    </a:cubicBezTo>
                    <a:cubicBezTo>
                      <a:pt x="6" y="16"/>
                      <a:pt x="5" y="17"/>
                      <a:pt x="4" y="17"/>
                    </a:cubicBezTo>
                    <a:cubicBezTo>
                      <a:pt x="3" y="17"/>
                      <a:pt x="3" y="15"/>
                      <a:pt x="3" y="15"/>
                    </a:cubicBezTo>
                    <a:cubicBezTo>
                      <a:pt x="2" y="15"/>
                      <a:pt x="0" y="16"/>
                      <a:pt x="0" y="15"/>
                    </a:cubicBezTo>
                    <a:cubicBezTo>
                      <a:pt x="0" y="13"/>
                      <a:pt x="1" y="12"/>
                      <a:pt x="3" y="11"/>
                    </a:cubicBezTo>
                    <a:cubicBezTo>
                      <a:pt x="5" y="9"/>
                      <a:pt x="8" y="8"/>
                      <a:pt x="10" y="7"/>
                    </a:cubicBezTo>
                    <a:cubicBezTo>
                      <a:pt x="13" y="5"/>
                      <a:pt x="15" y="2"/>
                      <a:pt x="18" y="1"/>
                    </a:cubicBezTo>
                    <a:cubicBezTo>
                      <a:pt x="20" y="0"/>
                      <a:pt x="22" y="0"/>
                      <a:pt x="24" y="0"/>
                    </a:cubicBezTo>
                    <a:cubicBezTo>
                      <a:pt x="27" y="0"/>
                      <a:pt x="30" y="1"/>
                      <a:pt x="32" y="3"/>
                    </a:cubicBezTo>
                    <a:cubicBezTo>
                      <a:pt x="34" y="4"/>
                      <a:pt x="36" y="6"/>
                      <a:pt x="37" y="8"/>
                    </a:cubicBezTo>
                    <a:cubicBezTo>
                      <a:pt x="37" y="10"/>
                      <a:pt x="36" y="11"/>
                      <a:pt x="36" y="1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5" name="Freeform 3568"/>
              <p:cNvSpPr>
                <a:spLocks noChangeAspect="1"/>
              </p:cNvSpPr>
              <p:nvPr/>
            </p:nvSpPr>
            <p:spPr bwMode="auto">
              <a:xfrm>
                <a:off x="1636" y="1090"/>
                <a:ext cx="7" cy="9"/>
              </a:xfrm>
              <a:custGeom>
                <a:avLst/>
                <a:gdLst>
                  <a:gd name="T0" fmla="*/ 1 w 6"/>
                  <a:gd name="T1" fmla="*/ 1 h 7"/>
                  <a:gd name="T2" fmla="*/ 1 w 6"/>
                  <a:gd name="T3" fmla="*/ 6 h 7"/>
                  <a:gd name="T4" fmla="*/ 6 w 6"/>
                  <a:gd name="T5" fmla="*/ 8 h 7"/>
                  <a:gd name="T6" fmla="*/ 6 w 6"/>
                  <a:gd name="T7" fmla="*/ 1 h 7"/>
                  <a:gd name="T8" fmla="*/ 1 w 6"/>
                  <a:gd name="T9" fmla="*/ 1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1" y="1"/>
                    </a:moveTo>
                    <a:cubicBezTo>
                      <a:pt x="0" y="2"/>
                      <a:pt x="0" y="4"/>
                      <a:pt x="1" y="5"/>
                    </a:cubicBezTo>
                    <a:cubicBezTo>
                      <a:pt x="2" y="6"/>
                      <a:pt x="4" y="7"/>
                      <a:pt x="5" y="6"/>
                    </a:cubicBezTo>
                    <a:cubicBezTo>
                      <a:pt x="6" y="5"/>
                      <a:pt x="6" y="2"/>
                      <a:pt x="5" y="1"/>
                    </a:cubicBezTo>
                    <a:cubicBezTo>
                      <a:pt x="4" y="0"/>
                      <a:pt x="2"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6" name="Freeform 3569"/>
              <p:cNvSpPr>
                <a:spLocks noChangeAspect="1"/>
              </p:cNvSpPr>
              <p:nvPr/>
            </p:nvSpPr>
            <p:spPr bwMode="auto">
              <a:xfrm>
                <a:off x="1604" y="1099"/>
                <a:ext cx="15" cy="10"/>
              </a:xfrm>
              <a:custGeom>
                <a:avLst/>
                <a:gdLst>
                  <a:gd name="T0" fmla="*/ 15 w 13"/>
                  <a:gd name="T1" fmla="*/ 2 h 9"/>
                  <a:gd name="T2" fmla="*/ 13 w 13"/>
                  <a:gd name="T3" fmla="*/ 4 h 9"/>
                  <a:gd name="T4" fmla="*/ 9 w 13"/>
                  <a:gd name="T5" fmla="*/ 2 h 9"/>
                  <a:gd name="T6" fmla="*/ 6 w 13"/>
                  <a:gd name="T7" fmla="*/ 8 h 9"/>
                  <a:gd name="T8" fmla="*/ 1 w 13"/>
                  <a:gd name="T9" fmla="*/ 9 h 9"/>
                  <a:gd name="T10" fmla="*/ 2 w 13"/>
                  <a:gd name="T11" fmla="*/ 3 h 9"/>
                  <a:gd name="T12" fmla="*/ 7 w 13"/>
                  <a:gd name="T13" fmla="*/ 2 h 9"/>
                  <a:gd name="T14" fmla="*/ 12 w 13"/>
                  <a:gd name="T15" fmla="*/ 0 h 9"/>
                  <a:gd name="T16" fmla="*/ 15 w 13"/>
                  <a:gd name="T17" fmla="*/ 2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9"/>
                  <a:gd name="T29" fmla="*/ 13 w 13"/>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9">
                    <a:moveTo>
                      <a:pt x="13" y="2"/>
                    </a:moveTo>
                    <a:cubicBezTo>
                      <a:pt x="13" y="3"/>
                      <a:pt x="12" y="4"/>
                      <a:pt x="11" y="4"/>
                    </a:cubicBezTo>
                    <a:cubicBezTo>
                      <a:pt x="10" y="4"/>
                      <a:pt x="9" y="2"/>
                      <a:pt x="8" y="2"/>
                    </a:cubicBezTo>
                    <a:cubicBezTo>
                      <a:pt x="6" y="3"/>
                      <a:pt x="7" y="6"/>
                      <a:pt x="5" y="7"/>
                    </a:cubicBezTo>
                    <a:cubicBezTo>
                      <a:pt x="4" y="8"/>
                      <a:pt x="2" y="9"/>
                      <a:pt x="1" y="8"/>
                    </a:cubicBezTo>
                    <a:cubicBezTo>
                      <a:pt x="0" y="7"/>
                      <a:pt x="1" y="5"/>
                      <a:pt x="2" y="3"/>
                    </a:cubicBezTo>
                    <a:cubicBezTo>
                      <a:pt x="3" y="2"/>
                      <a:pt x="5" y="3"/>
                      <a:pt x="6" y="2"/>
                    </a:cubicBezTo>
                    <a:cubicBezTo>
                      <a:pt x="7" y="2"/>
                      <a:pt x="8" y="0"/>
                      <a:pt x="10" y="0"/>
                    </a:cubicBezTo>
                    <a:cubicBezTo>
                      <a:pt x="11" y="0"/>
                      <a:pt x="12" y="1"/>
                      <a:pt x="13"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7" name="Freeform 3570"/>
              <p:cNvSpPr>
                <a:spLocks noChangeAspect="1"/>
              </p:cNvSpPr>
              <p:nvPr/>
            </p:nvSpPr>
            <p:spPr bwMode="auto">
              <a:xfrm>
                <a:off x="1460" y="1149"/>
                <a:ext cx="37" cy="27"/>
              </a:xfrm>
              <a:custGeom>
                <a:avLst/>
                <a:gdLst>
                  <a:gd name="T0" fmla="*/ 35 w 31"/>
                  <a:gd name="T1" fmla="*/ 5 h 22"/>
                  <a:gd name="T2" fmla="*/ 37 w 31"/>
                  <a:gd name="T3" fmla="*/ 9 h 22"/>
                  <a:gd name="T4" fmla="*/ 24 w 31"/>
                  <a:gd name="T5" fmla="*/ 21 h 22"/>
                  <a:gd name="T6" fmla="*/ 23 w 31"/>
                  <a:gd name="T7" fmla="*/ 26 h 22"/>
                  <a:gd name="T8" fmla="*/ 18 w 31"/>
                  <a:gd name="T9" fmla="*/ 20 h 22"/>
                  <a:gd name="T10" fmla="*/ 10 w 31"/>
                  <a:gd name="T11" fmla="*/ 12 h 22"/>
                  <a:gd name="T12" fmla="*/ 1 w 31"/>
                  <a:gd name="T13" fmla="*/ 9 h 22"/>
                  <a:gd name="T14" fmla="*/ 5 w 31"/>
                  <a:gd name="T15" fmla="*/ 5 h 22"/>
                  <a:gd name="T16" fmla="*/ 13 w 31"/>
                  <a:gd name="T17" fmla="*/ 4 h 22"/>
                  <a:gd name="T18" fmla="*/ 20 w 31"/>
                  <a:gd name="T19" fmla="*/ 4 h 22"/>
                  <a:gd name="T20" fmla="*/ 26 w 31"/>
                  <a:gd name="T21" fmla="*/ 0 h 22"/>
                  <a:gd name="T22" fmla="*/ 35 w 31"/>
                  <a:gd name="T23" fmla="*/ 5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22"/>
                  <a:gd name="T38" fmla="*/ 31 w 31"/>
                  <a:gd name="T39" fmla="*/ 22 h 2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22">
                    <a:moveTo>
                      <a:pt x="29" y="4"/>
                    </a:moveTo>
                    <a:cubicBezTo>
                      <a:pt x="30" y="4"/>
                      <a:pt x="31" y="6"/>
                      <a:pt x="31" y="7"/>
                    </a:cubicBezTo>
                    <a:cubicBezTo>
                      <a:pt x="28" y="11"/>
                      <a:pt x="23" y="14"/>
                      <a:pt x="20" y="17"/>
                    </a:cubicBezTo>
                    <a:cubicBezTo>
                      <a:pt x="20" y="18"/>
                      <a:pt x="21" y="22"/>
                      <a:pt x="19" y="21"/>
                    </a:cubicBezTo>
                    <a:cubicBezTo>
                      <a:pt x="17" y="21"/>
                      <a:pt x="16" y="18"/>
                      <a:pt x="15" y="16"/>
                    </a:cubicBezTo>
                    <a:cubicBezTo>
                      <a:pt x="13" y="14"/>
                      <a:pt x="11" y="11"/>
                      <a:pt x="8" y="10"/>
                    </a:cubicBezTo>
                    <a:cubicBezTo>
                      <a:pt x="6" y="8"/>
                      <a:pt x="3" y="9"/>
                      <a:pt x="1" y="7"/>
                    </a:cubicBezTo>
                    <a:cubicBezTo>
                      <a:pt x="0" y="6"/>
                      <a:pt x="3" y="5"/>
                      <a:pt x="4" y="4"/>
                    </a:cubicBezTo>
                    <a:cubicBezTo>
                      <a:pt x="6" y="3"/>
                      <a:pt x="9" y="3"/>
                      <a:pt x="11" y="3"/>
                    </a:cubicBezTo>
                    <a:cubicBezTo>
                      <a:pt x="13" y="2"/>
                      <a:pt x="15" y="3"/>
                      <a:pt x="17" y="3"/>
                    </a:cubicBezTo>
                    <a:cubicBezTo>
                      <a:pt x="19" y="3"/>
                      <a:pt x="20" y="0"/>
                      <a:pt x="22" y="0"/>
                    </a:cubicBezTo>
                    <a:cubicBezTo>
                      <a:pt x="25" y="1"/>
                      <a:pt x="27" y="2"/>
                      <a:pt x="29"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8" name="Freeform 3571"/>
              <p:cNvSpPr>
                <a:spLocks noChangeAspect="1"/>
              </p:cNvSpPr>
              <p:nvPr/>
            </p:nvSpPr>
            <p:spPr bwMode="auto">
              <a:xfrm>
                <a:off x="1289" y="1160"/>
                <a:ext cx="233" cy="131"/>
              </a:xfrm>
              <a:custGeom>
                <a:avLst/>
                <a:gdLst>
                  <a:gd name="T0" fmla="*/ 189 w 194"/>
                  <a:gd name="T1" fmla="*/ 37 h 109"/>
                  <a:gd name="T2" fmla="*/ 190 w 194"/>
                  <a:gd name="T3" fmla="*/ 60 h 109"/>
                  <a:gd name="T4" fmla="*/ 211 w 194"/>
                  <a:gd name="T5" fmla="*/ 76 h 109"/>
                  <a:gd name="T6" fmla="*/ 231 w 194"/>
                  <a:gd name="T7" fmla="*/ 87 h 109"/>
                  <a:gd name="T8" fmla="*/ 221 w 194"/>
                  <a:gd name="T9" fmla="*/ 96 h 109"/>
                  <a:gd name="T10" fmla="*/ 203 w 194"/>
                  <a:gd name="T11" fmla="*/ 97 h 109"/>
                  <a:gd name="T12" fmla="*/ 193 w 194"/>
                  <a:gd name="T13" fmla="*/ 100 h 109"/>
                  <a:gd name="T14" fmla="*/ 198 w 194"/>
                  <a:gd name="T15" fmla="*/ 111 h 109"/>
                  <a:gd name="T16" fmla="*/ 211 w 194"/>
                  <a:gd name="T17" fmla="*/ 109 h 109"/>
                  <a:gd name="T18" fmla="*/ 187 w 194"/>
                  <a:gd name="T19" fmla="*/ 123 h 109"/>
                  <a:gd name="T20" fmla="*/ 169 w 194"/>
                  <a:gd name="T21" fmla="*/ 120 h 109"/>
                  <a:gd name="T22" fmla="*/ 156 w 194"/>
                  <a:gd name="T23" fmla="*/ 113 h 109"/>
                  <a:gd name="T24" fmla="*/ 153 w 194"/>
                  <a:gd name="T25" fmla="*/ 106 h 109"/>
                  <a:gd name="T26" fmla="*/ 126 w 194"/>
                  <a:gd name="T27" fmla="*/ 119 h 109"/>
                  <a:gd name="T28" fmla="*/ 107 w 194"/>
                  <a:gd name="T29" fmla="*/ 126 h 109"/>
                  <a:gd name="T30" fmla="*/ 79 w 194"/>
                  <a:gd name="T31" fmla="*/ 130 h 109"/>
                  <a:gd name="T32" fmla="*/ 52 w 194"/>
                  <a:gd name="T33" fmla="*/ 119 h 109"/>
                  <a:gd name="T34" fmla="*/ 34 w 194"/>
                  <a:gd name="T35" fmla="*/ 111 h 109"/>
                  <a:gd name="T36" fmla="*/ 17 w 194"/>
                  <a:gd name="T37" fmla="*/ 103 h 109"/>
                  <a:gd name="T38" fmla="*/ 20 w 194"/>
                  <a:gd name="T39" fmla="*/ 88 h 109"/>
                  <a:gd name="T40" fmla="*/ 50 w 194"/>
                  <a:gd name="T41" fmla="*/ 83 h 109"/>
                  <a:gd name="T42" fmla="*/ 79 w 194"/>
                  <a:gd name="T43" fmla="*/ 85 h 109"/>
                  <a:gd name="T44" fmla="*/ 91 w 194"/>
                  <a:gd name="T45" fmla="*/ 81 h 109"/>
                  <a:gd name="T46" fmla="*/ 56 w 194"/>
                  <a:gd name="T47" fmla="*/ 71 h 109"/>
                  <a:gd name="T48" fmla="*/ 23 w 194"/>
                  <a:gd name="T49" fmla="*/ 73 h 109"/>
                  <a:gd name="T50" fmla="*/ 8 w 194"/>
                  <a:gd name="T51" fmla="*/ 65 h 109"/>
                  <a:gd name="T52" fmla="*/ 35 w 194"/>
                  <a:gd name="T53" fmla="*/ 56 h 109"/>
                  <a:gd name="T54" fmla="*/ 50 w 194"/>
                  <a:gd name="T55" fmla="*/ 52 h 109"/>
                  <a:gd name="T56" fmla="*/ 20 w 194"/>
                  <a:gd name="T57" fmla="*/ 56 h 109"/>
                  <a:gd name="T58" fmla="*/ 11 w 194"/>
                  <a:gd name="T59" fmla="*/ 56 h 109"/>
                  <a:gd name="T60" fmla="*/ 5 w 194"/>
                  <a:gd name="T61" fmla="*/ 49 h 109"/>
                  <a:gd name="T62" fmla="*/ 13 w 194"/>
                  <a:gd name="T63" fmla="*/ 37 h 109"/>
                  <a:gd name="T64" fmla="*/ 16 w 194"/>
                  <a:gd name="T65" fmla="*/ 25 h 109"/>
                  <a:gd name="T66" fmla="*/ 47 w 194"/>
                  <a:gd name="T67" fmla="*/ 8 h 109"/>
                  <a:gd name="T68" fmla="*/ 74 w 194"/>
                  <a:gd name="T69" fmla="*/ 1 h 109"/>
                  <a:gd name="T70" fmla="*/ 78 w 194"/>
                  <a:gd name="T71" fmla="*/ 14 h 109"/>
                  <a:gd name="T72" fmla="*/ 70 w 194"/>
                  <a:gd name="T73" fmla="*/ 23 h 109"/>
                  <a:gd name="T74" fmla="*/ 84 w 194"/>
                  <a:gd name="T75" fmla="*/ 19 h 109"/>
                  <a:gd name="T76" fmla="*/ 112 w 194"/>
                  <a:gd name="T77" fmla="*/ 17 h 109"/>
                  <a:gd name="T78" fmla="*/ 101 w 194"/>
                  <a:gd name="T79" fmla="*/ 31 h 109"/>
                  <a:gd name="T80" fmla="*/ 113 w 194"/>
                  <a:gd name="T81" fmla="*/ 31 h 109"/>
                  <a:gd name="T82" fmla="*/ 127 w 194"/>
                  <a:gd name="T83" fmla="*/ 24 h 109"/>
                  <a:gd name="T84" fmla="*/ 131 w 194"/>
                  <a:gd name="T85" fmla="*/ 11 h 109"/>
                  <a:gd name="T86" fmla="*/ 142 w 194"/>
                  <a:gd name="T87" fmla="*/ 36 h 109"/>
                  <a:gd name="T88" fmla="*/ 160 w 194"/>
                  <a:gd name="T89" fmla="*/ 43 h 109"/>
                  <a:gd name="T90" fmla="*/ 156 w 194"/>
                  <a:gd name="T91" fmla="*/ 14 h 109"/>
                  <a:gd name="T92" fmla="*/ 171 w 194"/>
                  <a:gd name="T93" fmla="*/ 6 h 109"/>
                  <a:gd name="T94" fmla="*/ 191 w 194"/>
                  <a:gd name="T95" fmla="*/ 14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94"/>
                  <a:gd name="T145" fmla="*/ 0 h 109"/>
                  <a:gd name="T146" fmla="*/ 194 w 194"/>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94" h="109">
                    <a:moveTo>
                      <a:pt x="159" y="12"/>
                    </a:moveTo>
                    <a:cubicBezTo>
                      <a:pt x="160" y="14"/>
                      <a:pt x="159" y="17"/>
                      <a:pt x="159" y="20"/>
                    </a:cubicBezTo>
                    <a:cubicBezTo>
                      <a:pt x="159" y="24"/>
                      <a:pt x="157" y="27"/>
                      <a:pt x="157" y="31"/>
                    </a:cubicBezTo>
                    <a:cubicBezTo>
                      <a:pt x="158" y="34"/>
                      <a:pt x="160" y="36"/>
                      <a:pt x="162" y="38"/>
                    </a:cubicBezTo>
                    <a:cubicBezTo>
                      <a:pt x="162" y="40"/>
                      <a:pt x="163" y="41"/>
                      <a:pt x="162" y="42"/>
                    </a:cubicBezTo>
                    <a:cubicBezTo>
                      <a:pt x="162" y="45"/>
                      <a:pt x="158" y="47"/>
                      <a:pt x="158" y="50"/>
                    </a:cubicBezTo>
                    <a:cubicBezTo>
                      <a:pt x="158" y="54"/>
                      <a:pt x="161" y="56"/>
                      <a:pt x="164" y="59"/>
                    </a:cubicBezTo>
                    <a:cubicBezTo>
                      <a:pt x="166" y="61"/>
                      <a:pt x="169" y="62"/>
                      <a:pt x="172" y="63"/>
                    </a:cubicBezTo>
                    <a:cubicBezTo>
                      <a:pt x="173" y="64"/>
                      <a:pt x="175" y="62"/>
                      <a:pt x="176" y="63"/>
                    </a:cubicBezTo>
                    <a:cubicBezTo>
                      <a:pt x="179" y="64"/>
                      <a:pt x="181" y="67"/>
                      <a:pt x="184" y="69"/>
                    </a:cubicBezTo>
                    <a:cubicBezTo>
                      <a:pt x="185" y="70"/>
                      <a:pt x="185" y="72"/>
                      <a:pt x="186" y="72"/>
                    </a:cubicBezTo>
                    <a:cubicBezTo>
                      <a:pt x="188" y="73"/>
                      <a:pt x="191" y="71"/>
                      <a:pt x="192" y="72"/>
                    </a:cubicBezTo>
                    <a:cubicBezTo>
                      <a:pt x="194" y="73"/>
                      <a:pt x="193" y="76"/>
                      <a:pt x="192" y="78"/>
                    </a:cubicBezTo>
                    <a:cubicBezTo>
                      <a:pt x="191" y="80"/>
                      <a:pt x="190" y="83"/>
                      <a:pt x="188" y="83"/>
                    </a:cubicBezTo>
                    <a:cubicBezTo>
                      <a:pt x="186" y="84"/>
                      <a:pt x="185" y="81"/>
                      <a:pt x="184" y="80"/>
                    </a:cubicBezTo>
                    <a:cubicBezTo>
                      <a:pt x="182" y="80"/>
                      <a:pt x="182" y="83"/>
                      <a:pt x="181" y="83"/>
                    </a:cubicBezTo>
                    <a:cubicBezTo>
                      <a:pt x="179" y="82"/>
                      <a:pt x="178" y="80"/>
                      <a:pt x="176" y="80"/>
                    </a:cubicBezTo>
                    <a:cubicBezTo>
                      <a:pt x="174" y="79"/>
                      <a:pt x="171" y="79"/>
                      <a:pt x="169" y="81"/>
                    </a:cubicBezTo>
                    <a:cubicBezTo>
                      <a:pt x="168" y="82"/>
                      <a:pt x="171" y="84"/>
                      <a:pt x="169" y="85"/>
                    </a:cubicBezTo>
                    <a:cubicBezTo>
                      <a:pt x="167" y="86"/>
                      <a:pt x="165" y="84"/>
                      <a:pt x="164" y="83"/>
                    </a:cubicBezTo>
                    <a:cubicBezTo>
                      <a:pt x="163" y="83"/>
                      <a:pt x="161" y="82"/>
                      <a:pt x="161" y="83"/>
                    </a:cubicBezTo>
                    <a:cubicBezTo>
                      <a:pt x="161" y="84"/>
                      <a:pt x="162" y="85"/>
                      <a:pt x="162" y="87"/>
                    </a:cubicBezTo>
                    <a:cubicBezTo>
                      <a:pt x="163" y="89"/>
                      <a:pt x="161" y="92"/>
                      <a:pt x="162" y="94"/>
                    </a:cubicBezTo>
                    <a:cubicBezTo>
                      <a:pt x="162" y="95"/>
                      <a:pt x="164" y="93"/>
                      <a:pt x="165" y="92"/>
                    </a:cubicBezTo>
                    <a:cubicBezTo>
                      <a:pt x="167" y="91"/>
                      <a:pt x="167" y="90"/>
                      <a:pt x="169" y="89"/>
                    </a:cubicBezTo>
                    <a:cubicBezTo>
                      <a:pt x="170" y="88"/>
                      <a:pt x="172" y="88"/>
                      <a:pt x="174" y="88"/>
                    </a:cubicBezTo>
                    <a:cubicBezTo>
                      <a:pt x="175" y="89"/>
                      <a:pt x="176" y="90"/>
                      <a:pt x="176" y="91"/>
                    </a:cubicBezTo>
                    <a:cubicBezTo>
                      <a:pt x="176" y="93"/>
                      <a:pt x="176" y="96"/>
                      <a:pt x="175" y="98"/>
                    </a:cubicBezTo>
                    <a:cubicBezTo>
                      <a:pt x="173" y="100"/>
                      <a:pt x="169" y="101"/>
                      <a:pt x="167" y="101"/>
                    </a:cubicBezTo>
                    <a:cubicBezTo>
                      <a:pt x="163" y="102"/>
                      <a:pt x="160" y="103"/>
                      <a:pt x="156" y="102"/>
                    </a:cubicBezTo>
                    <a:cubicBezTo>
                      <a:pt x="153" y="102"/>
                      <a:pt x="150" y="101"/>
                      <a:pt x="147" y="100"/>
                    </a:cubicBezTo>
                    <a:cubicBezTo>
                      <a:pt x="146" y="100"/>
                      <a:pt x="145" y="100"/>
                      <a:pt x="144" y="100"/>
                    </a:cubicBezTo>
                    <a:cubicBezTo>
                      <a:pt x="143" y="100"/>
                      <a:pt x="141" y="101"/>
                      <a:pt x="141" y="100"/>
                    </a:cubicBezTo>
                    <a:cubicBezTo>
                      <a:pt x="140" y="99"/>
                      <a:pt x="142" y="96"/>
                      <a:pt x="141" y="95"/>
                    </a:cubicBezTo>
                    <a:cubicBezTo>
                      <a:pt x="140" y="94"/>
                      <a:pt x="138" y="95"/>
                      <a:pt x="136" y="94"/>
                    </a:cubicBezTo>
                    <a:cubicBezTo>
                      <a:pt x="134" y="94"/>
                      <a:pt x="132" y="95"/>
                      <a:pt x="130" y="94"/>
                    </a:cubicBezTo>
                    <a:cubicBezTo>
                      <a:pt x="129" y="94"/>
                      <a:pt x="129" y="93"/>
                      <a:pt x="128" y="92"/>
                    </a:cubicBezTo>
                    <a:cubicBezTo>
                      <a:pt x="128" y="91"/>
                      <a:pt x="129" y="90"/>
                      <a:pt x="128" y="89"/>
                    </a:cubicBezTo>
                    <a:cubicBezTo>
                      <a:pt x="128" y="89"/>
                      <a:pt x="127" y="88"/>
                      <a:pt x="127" y="88"/>
                    </a:cubicBezTo>
                    <a:cubicBezTo>
                      <a:pt x="124" y="89"/>
                      <a:pt x="122" y="91"/>
                      <a:pt x="120" y="92"/>
                    </a:cubicBezTo>
                    <a:cubicBezTo>
                      <a:pt x="117" y="94"/>
                      <a:pt x="116" y="96"/>
                      <a:pt x="113" y="98"/>
                    </a:cubicBezTo>
                    <a:cubicBezTo>
                      <a:pt x="111" y="99"/>
                      <a:pt x="108" y="99"/>
                      <a:pt x="105" y="99"/>
                    </a:cubicBezTo>
                    <a:cubicBezTo>
                      <a:pt x="104" y="100"/>
                      <a:pt x="102" y="99"/>
                      <a:pt x="100" y="99"/>
                    </a:cubicBezTo>
                    <a:cubicBezTo>
                      <a:pt x="97" y="100"/>
                      <a:pt x="96" y="102"/>
                      <a:pt x="94" y="103"/>
                    </a:cubicBezTo>
                    <a:cubicBezTo>
                      <a:pt x="92" y="104"/>
                      <a:pt x="90" y="105"/>
                      <a:pt x="89" y="105"/>
                    </a:cubicBezTo>
                    <a:cubicBezTo>
                      <a:pt x="87" y="106"/>
                      <a:pt x="85" y="107"/>
                      <a:pt x="82" y="107"/>
                    </a:cubicBezTo>
                    <a:cubicBezTo>
                      <a:pt x="79" y="107"/>
                      <a:pt x="76" y="106"/>
                      <a:pt x="73" y="107"/>
                    </a:cubicBezTo>
                    <a:cubicBezTo>
                      <a:pt x="71" y="107"/>
                      <a:pt x="68" y="108"/>
                      <a:pt x="66" y="108"/>
                    </a:cubicBezTo>
                    <a:cubicBezTo>
                      <a:pt x="61" y="108"/>
                      <a:pt x="56" y="109"/>
                      <a:pt x="51" y="108"/>
                    </a:cubicBezTo>
                    <a:cubicBezTo>
                      <a:pt x="49" y="108"/>
                      <a:pt x="47" y="106"/>
                      <a:pt x="45" y="105"/>
                    </a:cubicBezTo>
                    <a:cubicBezTo>
                      <a:pt x="44" y="103"/>
                      <a:pt x="43" y="101"/>
                      <a:pt x="43" y="99"/>
                    </a:cubicBezTo>
                    <a:cubicBezTo>
                      <a:pt x="43" y="98"/>
                      <a:pt x="45" y="96"/>
                      <a:pt x="45" y="94"/>
                    </a:cubicBezTo>
                    <a:cubicBezTo>
                      <a:pt x="44" y="93"/>
                      <a:pt x="41" y="93"/>
                      <a:pt x="40" y="92"/>
                    </a:cubicBezTo>
                    <a:cubicBezTo>
                      <a:pt x="36" y="92"/>
                      <a:pt x="32" y="93"/>
                      <a:pt x="28" y="92"/>
                    </a:cubicBezTo>
                    <a:cubicBezTo>
                      <a:pt x="25" y="92"/>
                      <a:pt x="23" y="91"/>
                      <a:pt x="20" y="90"/>
                    </a:cubicBezTo>
                    <a:cubicBezTo>
                      <a:pt x="18" y="89"/>
                      <a:pt x="16" y="90"/>
                      <a:pt x="15" y="89"/>
                    </a:cubicBezTo>
                    <a:cubicBezTo>
                      <a:pt x="14" y="88"/>
                      <a:pt x="15" y="87"/>
                      <a:pt x="14" y="86"/>
                    </a:cubicBezTo>
                    <a:cubicBezTo>
                      <a:pt x="13" y="83"/>
                      <a:pt x="10" y="82"/>
                      <a:pt x="9" y="80"/>
                    </a:cubicBezTo>
                    <a:cubicBezTo>
                      <a:pt x="9" y="78"/>
                      <a:pt x="8" y="77"/>
                      <a:pt x="9" y="76"/>
                    </a:cubicBezTo>
                    <a:cubicBezTo>
                      <a:pt x="11" y="74"/>
                      <a:pt x="14" y="74"/>
                      <a:pt x="17" y="73"/>
                    </a:cubicBezTo>
                    <a:cubicBezTo>
                      <a:pt x="20" y="72"/>
                      <a:pt x="23" y="72"/>
                      <a:pt x="26" y="71"/>
                    </a:cubicBezTo>
                    <a:cubicBezTo>
                      <a:pt x="30" y="71"/>
                      <a:pt x="33" y="71"/>
                      <a:pt x="36" y="71"/>
                    </a:cubicBezTo>
                    <a:cubicBezTo>
                      <a:pt x="38" y="70"/>
                      <a:pt x="40" y="69"/>
                      <a:pt x="42" y="69"/>
                    </a:cubicBezTo>
                    <a:cubicBezTo>
                      <a:pt x="46" y="68"/>
                      <a:pt x="49" y="69"/>
                      <a:pt x="52" y="69"/>
                    </a:cubicBezTo>
                    <a:cubicBezTo>
                      <a:pt x="54" y="69"/>
                      <a:pt x="56" y="69"/>
                      <a:pt x="57" y="69"/>
                    </a:cubicBezTo>
                    <a:cubicBezTo>
                      <a:pt x="60" y="70"/>
                      <a:pt x="63" y="71"/>
                      <a:pt x="66" y="71"/>
                    </a:cubicBezTo>
                    <a:cubicBezTo>
                      <a:pt x="67" y="71"/>
                      <a:pt x="68" y="70"/>
                      <a:pt x="69" y="70"/>
                    </a:cubicBezTo>
                    <a:cubicBezTo>
                      <a:pt x="71" y="69"/>
                      <a:pt x="74" y="70"/>
                      <a:pt x="76" y="70"/>
                    </a:cubicBezTo>
                    <a:cubicBezTo>
                      <a:pt x="77" y="70"/>
                      <a:pt x="77" y="68"/>
                      <a:pt x="76" y="67"/>
                    </a:cubicBezTo>
                    <a:cubicBezTo>
                      <a:pt x="73" y="66"/>
                      <a:pt x="69" y="65"/>
                      <a:pt x="65" y="64"/>
                    </a:cubicBezTo>
                    <a:cubicBezTo>
                      <a:pt x="61" y="63"/>
                      <a:pt x="57" y="62"/>
                      <a:pt x="53" y="61"/>
                    </a:cubicBezTo>
                    <a:cubicBezTo>
                      <a:pt x="51" y="60"/>
                      <a:pt x="49" y="59"/>
                      <a:pt x="47" y="59"/>
                    </a:cubicBezTo>
                    <a:cubicBezTo>
                      <a:pt x="44" y="60"/>
                      <a:pt x="43" y="62"/>
                      <a:pt x="40" y="63"/>
                    </a:cubicBezTo>
                    <a:cubicBezTo>
                      <a:pt x="36" y="64"/>
                      <a:pt x="33" y="63"/>
                      <a:pt x="29" y="63"/>
                    </a:cubicBezTo>
                    <a:cubicBezTo>
                      <a:pt x="25" y="62"/>
                      <a:pt x="22" y="61"/>
                      <a:pt x="19" y="61"/>
                    </a:cubicBezTo>
                    <a:cubicBezTo>
                      <a:pt x="16" y="60"/>
                      <a:pt x="14" y="61"/>
                      <a:pt x="12" y="61"/>
                    </a:cubicBezTo>
                    <a:cubicBezTo>
                      <a:pt x="10" y="60"/>
                      <a:pt x="8" y="59"/>
                      <a:pt x="7" y="57"/>
                    </a:cubicBezTo>
                    <a:cubicBezTo>
                      <a:pt x="6" y="56"/>
                      <a:pt x="6" y="55"/>
                      <a:pt x="7" y="54"/>
                    </a:cubicBezTo>
                    <a:cubicBezTo>
                      <a:pt x="9" y="52"/>
                      <a:pt x="12" y="51"/>
                      <a:pt x="15" y="50"/>
                    </a:cubicBezTo>
                    <a:cubicBezTo>
                      <a:pt x="17" y="49"/>
                      <a:pt x="20" y="48"/>
                      <a:pt x="23" y="48"/>
                    </a:cubicBezTo>
                    <a:cubicBezTo>
                      <a:pt x="25" y="47"/>
                      <a:pt x="27" y="48"/>
                      <a:pt x="29" y="47"/>
                    </a:cubicBezTo>
                    <a:cubicBezTo>
                      <a:pt x="31" y="47"/>
                      <a:pt x="32" y="46"/>
                      <a:pt x="34" y="46"/>
                    </a:cubicBezTo>
                    <a:cubicBezTo>
                      <a:pt x="36" y="45"/>
                      <a:pt x="38" y="46"/>
                      <a:pt x="40" y="45"/>
                    </a:cubicBezTo>
                    <a:cubicBezTo>
                      <a:pt x="41" y="45"/>
                      <a:pt x="43" y="44"/>
                      <a:pt x="42" y="43"/>
                    </a:cubicBezTo>
                    <a:cubicBezTo>
                      <a:pt x="40" y="42"/>
                      <a:pt x="38" y="43"/>
                      <a:pt x="35" y="43"/>
                    </a:cubicBezTo>
                    <a:cubicBezTo>
                      <a:pt x="33" y="43"/>
                      <a:pt x="30" y="44"/>
                      <a:pt x="28" y="44"/>
                    </a:cubicBezTo>
                    <a:cubicBezTo>
                      <a:pt x="24" y="45"/>
                      <a:pt x="21" y="47"/>
                      <a:pt x="17" y="47"/>
                    </a:cubicBezTo>
                    <a:cubicBezTo>
                      <a:pt x="17" y="47"/>
                      <a:pt x="17" y="45"/>
                      <a:pt x="16" y="45"/>
                    </a:cubicBezTo>
                    <a:cubicBezTo>
                      <a:pt x="14" y="45"/>
                      <a:pt x="14" y="47"/>
                      <a:pt x="13" y="47"/>
                    </a:cubicBezTo>
                    <a:cubicBezTo>
                      <a:pt x="11" y="48"/>
                      <a:pt x="9" y="48"/>
                      <a:pt x="9" y="47"/>
                    </a:cubicBezTo>
                    <a:cubicBezTo>
                      <a:pt x="9" y="45"/>
                      <a:pt x="13" y="45"/>
                      <a:pt x="13" y="42"/>
                    </a:cubicBezTo>
                    <a:cubicBezTo>
                      <a:pt x="14" y="42"/>
                      <a:pt x="12" y="41"/>
                      <a:pt x="11" y="41"/>
                    </a:cubicBezTo>
                    <a:cubicBezTo>
                      <a:pt x="9" y="40"/>
                      <a:pt x="6" y="41"/>
                      <a:pt x="4" y="41"/>
                    </a:cubicBezTo>
                    <a:cubicBezTo>
                      <a:pt x="3" y="41"/>
                      <a:pt x="1" y="42"/>
                      <a:pt x="1" y="41"/>
                    </a:cubicBezTo>
                    <a:cubicBezTo>
                      <a:pt x="0" y="39"/>
                      <a:pt x="0" y="37"/>
                      <a:pt x="1" y="36"/>
                    </a:cubicBezTo>
                    <a:cubicBezTo>
                      <a:pt x="4" y="33"/>
                      <a:pt x="8" y="33"/>
                      <a:pt x="11" y="31"/>
                    </a:cubicBezTo>
                    <a:cubicBezTo>
                      <a:pt x="12" y="30"/>
                      <a:pt x="15" y="28"/>
                      <a:pt x="16" y="26"/>
                    </a:cubicBezTo>
                    <a:cubicBezTo>
                      <a:pt x="16" y="25"/>
                      <a:pt x="15" y="24"/>
                      <a:pt x="14" y="24"/>
                    </a:cubicBezTo>
                    <a:cubicBezTo>
                      <a:pt x="14" y="23"/>
                      <a:pt x="12" y="22"/>
                      <a:pt x="13" y="21"/>
                    </a:cubicBezTo>
                    <a:cubicBezTo>
                      <a:pt x="14" y="18"/>
                      <a:pt x="17" y="17"/>
                      <a:pt x="19" y="15"/>
                    </a:cubicBezTo>
                    <a:cubicBezTo>
                      <a:pt x="21" y="14"/>
                      <a:pt x="23" y="14"/>
                      <a:pt x="25" y="13"/>
                    </a:cubicBezTo>
                    <a:cubicBezTo>
                      <a:pt x="29" y="11"/>
                      <a:pt x="34" y="9"/>
                      <a:pt x="39" y="7"/>
                    </a:cubicBezTo>
                    <a:cubicBezTo>
                      <a:pt x="41" y="6"/>
                      <a:pt x="43" y="6"/>
                      <a:pt x="46" y="5"/>
                    </a:cubicBezTo>
                    <a:cubicBezTo>
                      <a:pt x="49" y="4"/>
                      <a:pt x="52" y="2"/>
                      <a:pt x="55" y="1"/>
                    </a:cubicBezTo>
                    <a:cubicBezTo>
                      <a:pt x="57" y="0"/>
                      <a:pt x="60" y="0"/>
                      <a:pt x="62" y="1"/>
                    </a:cubicBezTo>
                    <a:cubicBezTo>
                      <a:pt x="64" y="1"/>
                      <a:pt x="66" y="1"/>
                      <a:pt x="67" y="3"/>
                    </a:cubicBezTo>
                    <a:cubicBezTo>
                      <a:pt x="67" y="5"/>
                      <a:pt x="65" y="7"/>
                      <a:pt x="65" y="10"/>
                    </a:cubicBezTo>
                    <a:cubicBezTo>
                      <a:pt x="64" y="10"/>
                      <a:pt x="66" y="12"/>
                      <a:pt x="65" y="12"/>
                    </a:cubicBezTo>
                    <a:cubicBezTo>
                      <a:pt x="64" y="13"/>
                      <a:pt x="62" y="13"/>
                      <a:pt x="61" y="14"/>
                    </a:cubicBezTo>
                    <a:cubicBezTo>
                      <a:pt x="59" y="15"/>
                      <a:pt x="56" y="16"/>
                      <a:pt x="55" y="19"/>
                    </a:cubicBezTo>
                    <a:cubicBezTo>
                      <a:pt x="55" y="20"/>
                      <a:pt x="57" y="19"/>
                      <a:pt x="58" y="19"/>
                    </a:cubicBezTo>
                    <a:cubicBezTo>
                      <a:pt x="60" y="19"/>
                      <a:pt x="62" y="17"/>
                      <a:pt x="64" y="17"/>
                    </a:cubicBezTo>
                    <a:cubicBezTo>
                      <a:pt x="66" y="17"/>
                      <a:pt x="69" y="19"/>
                      <a:pt x="71" y="19"/>
                    </a:cubicBezTo>
                    <a:cubicBezTo>
                      <a:pt x="72" y="18"/>
                      <a:pt x="70" y="17"/>
                      <a:pt x="70" y="16"/>
                    </a:cubicBezTo>
                    <a:cubicBezTo>
                      <a:pt x="72" y="13"/>
                      <a:pt x="73" y="9"/>
                      <a:pt x="76" y="8"/>
                    </a:cubicBezTo>
                    <a:cubicBezTo>
                      <a:pt x="79" y="7"/>
                      <a:pt x="82" y="10"/>
                      <a:pt x="85" y="11"/>
                    </a:cubicBezTo>
                    <a:cubicBezTo>
                      <a:pt x="88" y="12"/>
                      <a:pt x="91" y="12"/>
                      <a:pt x="93" y="14"/>
                    </a:cubicBezTo>
                    <a:cubicBezTo>
                      <a:pt x="94" y="15"/>
                      <a:pt x="94" y="17"/>
                      <a:pt x="93" y="18"/>
                    </a:cubicBezTo>
                    <a:cubicBezTo>
                      <a:pt x="90" y="21"/>
                      <a:pt x="85" y="23"/>
                      <a:pt x="82" y="26"/>
                    </a:cubicBezTo>
                    <a:cubicBezTo>
                      <a:pt x="81" y="26"/>
                      <a:pt x="84" y="26"/>
                      <a:pt x="84" y="26"/>
                    </a:cubicBezTo>
                    <a:cubicBezTo>
                      <a:pt x="86" y="26"/>
                      <a:pt x="87" y="27"/>
                      <a:pt x="89" y="27"/>
                    </a:cubicBezTo>
                    <a:cubicBezTo>
                      <a:pt x="90" y="26"/>
                      <a:pt x="89" y="24"/>
                      <a:pt x="90" y="24"/>
                    </a:cubicBezTo>
                    <a:cubicBezTo>
                      <a:pt x="91" y="24"/>
                      <a:pt x="92" y="26"/>
                      <a:pt x="94" y="26"/>
                    </a:cubicBezTo>
                    <a:cubicBezTo>
                      <a:pt x="95" y="25"/>
                      <a:pt x="95" y="22"/>
                      <a:pt x="96" y="21"/>
                    </a:cubicBezTo>
                    <a:cubicBezTo>
                      <a:pt x="98" y="19"/>
                      <a:pt x="99" y="18"/>
                      <a:pt x="101" y="18"/>
                    </a:cubicBezTo>
                    <a:cubicBezTo>
                      <a:pt x="103" y="18"/>
                      <a:pt x="104" y="21"/>
                      <a:pt x="106" y="20"/>
                    </a:cubicBezTo>
                    <a:cubicBezTo>
                      <a:pt x="108" y="19"/>
                      <a:pt x="108" y="17"/>
                      <a:pt x="108" y="15"/>
                    </a:cubicBezTo>
                    <a:cubicBezTo>
                      <a:pt x="108" y="13"/>
                      <a:pt x="104" y="12"/>
                      <a:pt x="105" y="10"/>
                    </a:cubicBezTo>
                    <a:cubicBezTo>
                      <a:pt x="105" y="9"/>
                      <a:pt x="107" y="9"/>
                      <a:pt x="109" y="9"/>
                    </a:cubicBezTo>
                    <a:cubicBezTo>
                      <a:pt x="112" y="10"/>
                      <a:pt x="115" y="11"/>
                      <a:pt x="117" y="13"/>
                    </a:cubicBezTo>
                    <a:cubicBezTo>
                      <a:pt x="119" y="16"/>
                      <a:pt x="122" y="19"/>
                      <a:pt x="122" y="22"/>
                    </a:cubicBezTo>
                    <a:cubicBezTo>
                      <a:pt x="122" y="25"/>
                      <a:pt x="118" y="27"/>
                      <a:pt x="118" y="30"/>
                    </a:cubicBezTo>
                    <a:cubicBezTo>
                      <a:pt x="118" y="33"/>
                      <a:pt x="121" y="36"/>
                      <a:pt x="123" y="38"/>
                    </a:cubicBezTo>
                    <a:cubicBezTo>
                      <a:pt x="124" y="39"/>
                      <a:pt x="125" y="40"/>
                      <a:pt x="127" y="40"/>
                    </a:cubicBezTo>
                    <a:cubicBezTo>
                      <a:pt x="129" y="40"/>
                      <a:pt x="132" y="38"/>
                      <a:pt x="133" y="36"/>
                    </a:cubicBezTo>
                    <a:cubicBezTo>
                      <a:pt x="134" y="35"/>
                      <a:pt x="133" y="33"/>
                      <a:pt x="132" y="31"/>
                    </a:cubicBezTo>
                    <a:cubicBezTo>
                      <a:pt x="131" y="30"/>
                      <a:pt x="129" y="30"/>
                      <a:pt x="128" y="28"/>
                    </a:cubicBezTo>
                    <a:cubicBezTo>
                      <a:pt x="128" y="23"/>
                      <a:pt x="130" y="17"/>
                      <a:pt x="130" y="12"/>
                    </a:cubicBezTo>
                    <a:cubicBezTo>
                      <a:pt x="131" y="9"/>
                      <a:pt x="131" y="5"/>
                      <a:pt x="132" y="2"/>
                    </a:cubicBezTo>
                    <a:cubicBezTo>
                      <a:pt x="133" y="1"/>
                      <a:pt x="135" y="1"/>
                      <a:pt x="136" y="2"/>
                    </a:cubicBezTo>
                    <a:cubicBezTo>
                      <a:pt x="138" y="2"/>
                      <a:pt x="140" y="5"/>
                      <a:pt x="142" y="5"/>
                    </a:cubicBezTo>
                    <a:cubicBezTo>
                      <a:pt x="144" y="5"/>
                      <a:pt x="143" y="2"/>
                      <a:pt x="144" y="2"/>
                    </a:cubicBezTo>
                    <a:cubicBezTo>
                      <a:pt x="147" y="3"/>
                      <a:pt x="150" y="6"/>
                      <a:pt x="153" y="8"/>
                    </a:cubicBezTo>
                    <a:cubicBezTo>
                      <a:pt x="155" y="9"/>
                      <a:pt x="158" y="10"/>
                      <a:pt x="159" y="1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69" name="Freeform 3572"/>
              <p:cNvSpPr>
                <a:spLocks noChangeAspect="1"/>
              </p:cNvSpPr>
              <p:nvPr/>
            </p:nvSpPr>
            <p:spPr bwMode="auto">
              <a:xfrm>
                <a:off x="1202" y="1129"/>
                <a:ext cx="153" cy="95"/>
              </a:xfrm>
              <a:custGeom>
                <a:avLst/>
                <a:gdLst>
                  <a:gd name="T0" fmla="*/ 153 w 128"/>
                  <a:gd name="T1" fmla="*/ 28 h 79"/>
                  <a:gd name="T2" fmla="*/ 151 w 128"/>
                  <a:gd name="T3" fmla="*/ 23 h 79"/>
                  <a:gd name="T4" fmla="*/ 141 w 128"/>
                  <a:gd name="T5" fmla="*/ 19 h 79"/>
                  <a:gd name="T6" fmla="*/ 133 w 128"/>
                  <a:gd name="T7" fmla="*/ 11 h 79"/>
                  <a:gd name="T8" fmla="*/ 123 w 128"/>
                  <a:gd name="T9" fmla="*/ 8 h 79"/>
                  <a:gd name="T10" fmla="*/ 116 w 128"/>
                  <a:gd name="T11" fmla="*/ 11 h 79"/>
                  <a:gd name="T12" fmla="*/ 110 w 128"/>
                  <a:gd name="T13" fmla="*/ 16 h 79"/>
                  <a:gd name="T14" fmla="*/ 106 w 128"/>
                  <a:gd name="T15" fmla="*/ 14 h 79"/>
                  <a:gd name="T16" fmla="*/ 106 w 128"/>
                  <a:gd name="T17" fmla="*/ 11 h 79"/>
                  <a:gd name="T18" fmla="*/ 103 w 128"/>
                  <a:gd name="T19" fmla="*/ 10 h 79"/>
                  <a:gd name="T20" fmla="*/ 100 w 128"/>
                  <a:gd name="T21" fmla="*/ 13 h 79"/>
                  <a:gd name="T22" fmla="*/ 98 w 128"/>
                  <a:gd name="T23" fmla="*/ 10 h 79"/>
                  <a:gd name="T24" fmla="*/ 87 w 128"/>
                  <a:gd name="T25" fmla="*/ 6 h 79"/>
                  <a:gd name="T26" fmla="*/ 80 w 128"/>
                  <a:gd name="T27" fmla="*/ 1 h 79"/>
                  <a:gd name="T28" fmla="*/ 69 w 128"/>
                  <a:gd name="T29" fmla="*/ 5 h 79"/>
                  <a:gd name="T30" fmla="*/ 53 w 128"/>
                  <a:gd name="T31" fmla="*/ 5 h 79"/>
                  <a:gd name="T32" fmla="*/ 37 w 128"/>
                  <a:gd name="T33" fmla="*/ 5 h 79"/>
                  <a:gd name="T34" fmla="*/ 35 w 128"/>
                  <a:gd name="T35" fmla="*/ 6 h 79"/>
                  <a:gd name="T36" fmla="*/ 38 w 128"/>
                  <a:gd name="T37" fmla="*/ 16 h 79"/>
                  <a:gd name="T38" fmla="*/ 39 w 128"/>
                  <a:gd name="T39" fmla="*/ 22 h 79"/>
                  <a:gd name="T40" fmla="*/ 38 w 128"/>
                  <a:gd name="T41" fmla="*/ 25 h 79"/>
                  <a:gd name="T42" fmla="*/ 35 w 128"/>
                  <a:gd name="T43" fmla="*/ 30 h 79"/>
                  <a:gd name="T44" fmla="*/ 25 w 128"/>
                  <a:gd name="T45" fmla="*/ 37 h 79"/>
                  <a:gd name="T46" fmla="*/ 23 w 128"/>
                  <a:gd name="T47" fmla="*/ 38 h 79"/>
                  <a:gd name="T48" fmla="*/ 26 w 128"/>
                  <a:gd name="T49" fmla="*/ 42 h 79"/>
                  <a:gd name="T50" fmla="*/ 23 w 128"/>
                  <a:gd name="T51" fmla="*/ 46 h 79"/>
                  <a:gd name="T52" fmla="*/ 19 w 128"/>
                  <a:gd name="T53" fmla="*/ 46 h 79"/>
                  <a:gd name="T54" fmla="*/ 17 w 128"/>
                  <a:gd name="T55" fmla="*/ 54 h 79"/>
                  <a:gd name="T56" fmla="*/ 13 w 128"/>
                  <a:gd name="T57" fmla="*/ 54 h 79"/>
                  <a:gd name="T58" fmla="*/ 6 w 128"/>
                  <a:gd name="T59" fmla="*/ 65 h 79"/>
                  <a:gd name="T60" fmla="*/ 4 w 128"/>
                  <a:gd name="T61" fmla="*/ 69 h 79"/>
                  <a:gd name="T62" fmla="*/ 0 w 128"/>
                  <a:gd name="T63" fmla="*/ 71 h 79"/>
                  <a:gd name="T64" fmla="*/ 4 w 128"/>
                  <a:gd name="T65" fmla="*/ 72 h 79"/>
                  <a:gd name="T66" fmla="*/ 12 w 128"/>
                  <a:gd name="T67" fmla="*/ 71 h 79"/>
                  <a:gd name="T68" fmla="*/ 18 w 128"/>
                  <a:gd name="T69" fmla="*/ 73 h 79"/>
                  <a:gd name="T70" fmla="*/ 23 w 128"/>
                  <a:gd name="T71" fmla="*/ 77 h 79"/>
                  <a:gd name="T72" fmla="*/ 25 w 128"/>
                  <a:gd name="T73" fmla="*/ 83 h 79"/>
                  <a:gd name="T74" fmla="*/ 27 w 128"/>
                  <a:gd name="T75" fmla="*/ 91 h 79"/>
                  <a:gd name="T76" fmla="*/ 35 w 128"/>
                  <a:gd name="T77" fmla="*/ 95 h 79"/>
                  <a:gd name="T78" fmla="*/ 38 w 128"/>
                  <a:gd name="T79" fmla="*/ 91 h 79"/>
                  <a:gd name="T80" fmla="*/ 49 w 128"/>
                  <a:gd name="T81" fmla="*/ 87 h 79"/>
                  <a:gd name="T82" fmla="*/ 50 w 128"/>
                  <a:gd name="T83" fmla="*/ 83 h 79"/>
                  <a:gd name="T84" fmla="*/ 53 w 128"/>
                  <a:gd name="T85" fmla="*/ 87 h 79"/>
                  <a:gd name="T86" fmla="*/ 60 w 128"/>
                  <a:gd name="T87" fmla="*/ 85 h 79"/>
                  <a:gd name="T88" fmla="*/ 66 w 128"/>
                  <a:gd name="T89" fmla="*/ 83 h 79"/>
                  <a:gd name="T90" fmla="*/ 71 w 128"/>
                  <a:gd name="T91" fmla="*/ 73 h 79"/>
                  <a:gd name="T92" fmla="*/ 71 w 128"/>
                  <a:gd name="T93" fmla="*/ 67 h 79"/>
                  <a:gd name="T94" fmla="*/ 78 w 128"/>
                  <a:gd name="T95" fmla="*/ 64 h 79"/>
                  <a:gd name="T96" fmla="*/ 87 w 128"/>
                  <a:gd name="T97" fmla="*/ 61 h 79"/>
                  <a:gd name="T98" fmla="*/ 94 w 128"/>
                  <a:gd name="T99" fmla="*/ 57 h 79"/>
                  <a:gd name="T100" fmla="*/ 96 w 128"/>
                  <a:gd name="T101" fmla="*/ 51 h 79"/>
                  <a:gd name="T102" fmla="*/ 110 w 128"/>
                  <a:gd name="T103" fmla="*/ 44 h 79"/>
                  <a:gd name="T104" fmla="*/ 122 w 128"/>
                  <a:gd name="T105" fmla="*/ 40 h 79"/>
                  <a:gd name="T106" fmla="*/ 131 w 128"/>
                  <a:gd name="T107" fmla="*/ 35 h 79"/>
                  <a:gd name="T108" fmla="*/ 139 w 128"/>
                  <a:gd name="T109" fmla="*/ 32 h 79"/>
                  <a:gd name="T110" fmla="*/ 148 w 128"/>
                  <a:gd name="T111" fmla="*/ 31 h 79"/>
                  <a:gd name="T112" fmla="*/ 153 w 128"/>
                  <a:gd name="T113" fmla="*/ 28 h 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8"/>
                  <a:gd name="T172" fmla="*/ 0 h 79"/>
                  <a:gd name="T173" fmla="*/ 128 w 128"/>
                  <a:gd name="T174" fmla="*/ 79 h 7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8" h="79">
                    <a:moveTo>
                      <a:pt x="128" y="23"/>
                    </a:moveTo>
                    <a:cubicBezTo>
                      <a:pt x="128" y="21"/>
                      <a:pt x="127" y="20"/>
                      <a:pt x="126" y="19"/>
                    </a:cubicBezTo>
                    <a:cubicBezTo>
                      <a:pt x="124" y="18"/>
                      <a:pt x="121" y="18"/>
                      <a:pt x="118" y="16"/>
                    </a:cubicBezTo>
                    <a:cubicBezTo>
                      <a:pt x="116" y="14"/>
                      <a:pt x="114" y="10"/>
                      <a:pt x="111" y="9"/>
                    </a:cubicBezTo>
                    <a:cubicBezTo>
                      <a:pt x="109" y="7"/>
                      <a:pt x="106" y="7"/>
                      <a:pt x="103" y="7"/>
                    </a:cubicBezTo>
                    <a:cubicBezTo>
                      <a:pt x="101" y="7"/>
                      <a:pt x="99" y="8"/>
                      <a:pt x="97" y="9"/>
                    </a:cubicBezTo>
                    <a:cubicBezTo>
                      <a:pt x="95" y="10"/>
                      <a:pt x="94" y="12"/>
                      <a:pt x="92" y="13"/>
                    </a:cubicBezTo>
                    <a:cubicBezTo>
                      <a:pt x="91" y="13"/>
                      <a:pt x="89" y="13"/>
                      <a:pt x="89" y="12"/>
                    </a:cubicBezTo>
                    <a:cubicBezTo>
                      <a:pt x="88" y="11"/>
                      <a:pt x="90" y="10"/>
                      <a:pt x="89" y="9"/>
                    </a:cubicBezTo>
                    <a:cubicBezTo>
                      <a:pt x="89" y="8"/>
                      <a:pt x="87" y="8"/>
                      <a:pt x="86" y="8"/>
                    </a:cubicBezTo>
                    <a:cubicBezTo>
                      <a:pt x="85" y="8"/>
                      <a:pt x="85" y="11"/>
                      <a:pt x="84" y="11"/>
                    </a:cubicBezTo>
                    <a:cubicBezTo>
                      <a:pt x="83" y="11"/>
                      <a:pt x="83" y="9"/>
                      <a:pt x="82" y="8"/>
                    </a:cubicBezTo>
                    <a:cubicBezTo>
                      <a:pt x="79" y="7"/>
                      <a:pt x="76" y="7"/>
                      <a:pt x="73" y="5"/>
                    </a:cubicBezTo>
                    <a:cubicBezTo>
                      <a:pt x="71" y="4"/>
                      <a:pt x="70" y="1"/>
                      <a:pt x="67" y="1"/>
                    </a:cubicBezTo>
                    <a:cubicBezTo>
                      <a:pt x="64" y="0"/>
                      <a:pt x="61" y="3"/>
                      <a:pt x="58" y="4"/>
                    </a:cubicBezTo>
                    <a:cubicBezTo>
                      <a:pt x="54" y="4"/>
                      <a:pt x="49" y="4"/>
                      <a:pt x="44" y="4"/>
                    </a:cubicBezTo>
                    <a:cubicBezTo>
                      <a:pt x="40" y="4"/>
                      <a:pt x="35" y="4"/>
                      <a:pt x="31" y="4"/>
                    </a:cubicBezTo>
                    <a:cubicBezTo>
                      <a:pt x="30" y="4"/>
                      <a:pt x="29" y="4"/>
                      <a:pt x="29" y="5"/>
                    </a:cubicBezTo>
                    <a:cubicBezTo>
                      <a:pt x="29" y="8"/>
                      <a:pt x="31" y="10"/>
                      <a:pt x="32" y="13"/>
                    </a:cubicBezTo>
                    <a:cubicBezTo>
                      <a:pt x="32" y="15"/>
                      <a:pt x="33" y="16"/>
                      <a:pt x="33" y="18"/>
                    </a:cubicBezTo>
                    <a:cubicBezTo>
                      <a:pt x="33" y="19"/>
                      <a:pt x="33" y="20"/>
                      <a:pt x="32" y="21"/>
                    </a:cubicBezTo>
                    <a:cubicBezTo>
                      <a:pt x="31" y="22"/>
                      <a:pt x="30" y="23"/>
                      <a:pt x="29" y="25"/>
                    </a:cubicBezTo>
                    <a:cubicBezTo>
                      <a:pt x="27" y="27"/>
                      <a:pt x="24" y="29"/>
                      <a:pt x="21" y="31"/>
                    </a:cubicBezTo>
                    <a:cubicBezTo>
                      <a:pt x="21" y="31"/>
                      <a:pt x="19" y="31"/>
                      <a:pt x="19" y="32"/>
                    </a:cubicBezTo>
                    <a:cubicBezTo>
                      <a:pt x="19" y="33"/>
                      <a:pt x="22" y="33"/>
                      <a:pt x="22" y="35"/>
                    </a:cubicBezTo>
                    <a:cubicBezTo>
                      <a:pt x="22" y="36"/>
                      <a:pt x="20" y="37"/>
                      <a:pt x="19" y="38"/>
                    </a:cubicBezTo>
                    <a:cubicBezTo>
                      <a:pt x="18" y="39"/>
                      <a:pt x="17" y="37"/>
                      <a:pt x="16" y="38"/>
                    </a:cubicBezTo>
                    <a:cubicBezTo>
                      <a:pt x="15" y="40"/>
                      <a:pt x="16" y="43"/>
                      <a:pt x="14" y="45"/>
                    </a:cubicBezTo>
                    <a:cubicBezTo>
                      <a:pt x="13" y="46"/>
                      <a:pt x="12" y="45"/>
                      <a:pt x="11" y="45"/>
                    </a:cubicBezTo>
                    <a:cubicBezTo>
                      <a:pt x="8" y="48"/>
                      <a:pt x="7" y="51"/>
                      <a:pt x="5" y="54"/>
                    </a:cubicBezTo>
                    <a:cubicBezTo>
                      <a:pt x="4" y="56"/>
                      <a:pt x="4" y="57"/>
                      <a:pt x="3" y="57"/>
                    </a:cubicBezTo>
                    <a:cubicBezTo>
                      <a:pt x="2" y="58"/>
                      <a:pt x="0" y="58"/>
                      <a:pt x="0" y="59"/>
                    </a:cubicBezTo>
                    <a:cubicBezTo>
                      <a:pt x="0" y="60"/>
                      <a:pt x="2" y="60"/>
                      <a:pt x="3" y="60"/>
                    </a:cubicBezTo>
                    <a:cubicBezTo>
                      <a:pt x="5" y="60"/>
                      <a:pt x="7" y="58"/>
                      <a:pt x="10" y="59"/>
                    </a:cubicBezTo>
                    <a:cubicBezTo>
                      <a:pt x="12" y="59"/>
                      <a:pt x="13" y="60"/>
                      <a:pt x="15" y="61"/>
                    </a:cubicBezTo>
                    <a:cubicBezTo>
                      <a:pt x="16" y="62"/>
                      <a:pt x="18" y="63"/>
                      <a:pt x="19" y="64"/>
                    </a:cubicBezTo>
                    <a:cubicBezTo>
                      <a:pt x="20" y="66"/>
                      <a:pt x="21" y="67"/>
                      <a:pt x="21" y="69"/>
                    </a:cubicBezTo>
                    <a:cubicBezTo>
                      <a:pt x="22" y="71"/>
                      <a:pt x="21" y="74"/>
                      <a:pt x="23" y="76"/>
                    </a:cubicBezTo>
                    <a:cubicBezTo>
                      <a:pt x="24" y="78"/>
                      <a:pt x="27" y="79"/>
                      <a:pt x="29" y="79"/>
                    </a:cubicBezTo>
                    <a:cubicBezTo>
                      <a:pt x="30" y="79"/>
                      <a:pt x="30" y="77"/>
                      <a:pt x="32" y="76"/>
                    </a:cubicBezTo>
                    <a:cubicBezTo>
                      <a:pt x="34" y="74"/>
                      <a:pt x="38" y="74"/>
                      <a:pt x="41" y="72"/>
                    </a:cubicBezTo>
                    <a:cubicBezTo>
                      <a:pt x="41" y="71"/>
                      <a:pt x="41" y="69"/>
                      <a:pt x="42" y="69"/>
                    </a:cubicBezTo>
                    <a:cubicBezTo>
                      <a:pt x="43" y="69"/>
                      <a:pt x="43" y="72"/>
                      <a:pt x="44" y="72"/>
                    </a:cubicBezTo>
                    <a:cubicBezTo>
                      <a:pt x="46" y="72"/>
                      <a:pt x="48" y="72"/>
                      <a:pt x="50" y="71"/>
                    </a:cubicBezTo>
                    <a:cubicBezTo>
                      <a:pt x="52" y="71"/>
                      <a:pt x="54" y="71"/>
                      <a:pt x="55" y="69"/>
                    </a:cubicBezTo>
                    <a:cubicBezTo>
                      <a:pt x="57" y="67"/>
                      <a:pt x="59" y="64"/>
                      <a:pt x="59" y="61"/>
                    </a:cubicBezTo>
                    <a:cubicBezTo>
                      <a:pt x="60" y="59"/>
                      <a:pt x="59" y="58"/>
                      <a:pt x="59" y="56"/>
                    </a:cubicBezTo>
                    <a:cubicBezTo>
                      <a:pt x="61" y="55"/>
                      <a:pt x="63" y="54"/>
                      <a:pt x="65" y="53"/>
                    </a:cubicBezTo>
                    <a:cubicBezTo>
                      <a:pt x="67" y="52"/>
                      <a:pt x="71" y="53"/>
                      <a:pt x="73" y="51"/>
                    </a:cubicBezTo>
                    <a:cubicBezTo>
                      <a:pt x="75" y="50"/>
                      <a:pt x="77" y="48"/>
                      <a:pt x="79" y="47"/>
                    </a:cubicBezTo>
                    <a:cubicBezTo>
                      <a:pt x="80" y="45"/>
                      <a:pt x="79" y="43"/>
                      <a:pt x="80" y="42"/>
                    </a:cubicBezTo>
                    <a:cubicBezTo>
                      <a:pt x="84" y="40"/>
                      <a:pt x="88" y="39"/>
                      <a:pt x="92" y="37"/>
                    </a:cubicBezTo>
                    <a:cubicBezTo>
                      <a:pt x="95" y="36"/>
                      <a:pt x="98" y="35"/>
                      <a:pt x="102" y="33"/>
                    </a:cubicBezTo>
                    <a:cubicBezTo>
                      <a:pt x="105" y="32"/>
                      <a:pt x="107" y="30"/>
                      <a:pt x="110" y="29"/>
                    </a:cubicBezTo>
                    <a:cubicBezTo>
                      <a:pt x="112" y="28"/>
                      <a:pt x="114" y="27"/>
                      <a:pt x="116" y="27"/>
                    </a:cubicBezTo>
                    <a:cubicBezTo>
                      <a:pt x="119" y="26"/>
                      <a:pt x="122" y="27"/>
                      <a:pt x="124" y="26"/>
                    </a:cubicBezTo>
                    <a:cubicBezTo>
                      <a:pt x="126" y="25"/>
                      <a:pt x="127" y="24"/>
                      <a:pt x="128" y="2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0" name="Freeform 3573"/>
              <p:cNvSpPr>
                <a:spLocks noChangeAspect="1"/>
              </p:cNvSpPr>
              <p:nvPr/>
            </p:nvSpPr>
            <p:spPr bwMode="auto">
              <a:xfrm>
                <a:off x="1339" y="1065"/>
                <a:ext cx="164" cy="72"/>
              </a:xfrm>
              <a:custGeom>
                <a:avLst/>
                <a:gdLst>
                  <a:gd name="T0" fmla="*/ 140 w 137"/>
                  <a:gd name="T1" fmla="*/ 29 h 60"/>
                  <a:gd name="T2" fmla="*/ 128 w 137"/>
                  <a:gd name="T3" fmla="*/ 31 h 60"/>
                  <a:gd name="T4" fmla="*/ 128 w 137"/>
                  <a:gd name="T5" fmla="*/ 20 h 60"/>
                  <a:gd name="T6" fmla="*/ 127 w 137"/>
                  <a:gd name="T7" fmla="*/ 12 h 60"/>
                  <a:gd name="T8" fmla="*/ 126 w 137"/>
                  <a:gd name="T9" fmla="*/ 0 h 60"/>
                  <a:gd name="T10" fmla="*/ 108 w 137"/>
                  <a:gd name="T11" fmla="*/ 11 h 60"/>
                  <a:gd name="T12" fmla="*/ 108 w 137"/>
                  <a:gd name="T13" fmla="*/ 19 h 60"/>
                  <a:gd name="T14" fmla="*/ 104 w 137"/>
                  <a:gd name="T15" fmla="*/ 28 h 60"/>
                  <a:gd name="T16" fmla="*/ 115 w 137"/>
                  <a:gd name="T17" fmla="*/ 32 h 60"/>
                  <a:gd name="T18" fmla="*/ 107 w 137"/>
                  <a:gd name="T19" fmla="*/ 37 h 60"/>
                  <a:gd name="T20" fmla="*/ 92 w 137"/>
                  <a:gd name="T21" fmla="*/ 35 h 60"/>
                  <a:gd name="T22" fmla="*/ 87 w 137"/>
                  <a:gd name="T23" fmla="*/ 31 h 60"/>
                  <a:gd name="T24" fmla="*/ 75 w 137"/>
                  <a:gd name="T25" fmla="*/ 31 h 60"/>
                  <a:gd name="T26" fmla="*/ 72 w 137"/>
                  <a:gd name="T27" fmla="*/ 20 h 60"/>
                  <a:gd name="T28" fmla="*/ 62 w 137"/>
                  <a:gd name="T29" fmla="*/ 17 h 60"/>
                  <a:gd name="T30" fmla="*/ 56 w 137"/>
                  <a:gd name="T31" fmla="*/ 13 h 60"/>
                  <a:gd name="T32" fmla="*/ 47 w 137"/>
                  <a:gd name="T33" fmla="*/ 11 h 60"/>
                  <a:gd name="T34" fmla="*/ 32 w 137"/>
                  <a:gd name="T35" fmla="*/ 17 h 60"/>
                  <a:gd name="T36" fmla="*/ 42 w 137"/>
                  <a:gd name="T37" fmla="*/ 19 h 60"/>
                  <a:gd name="T38" fmla="*/ 29 w 137"/>
                  <a:gd name="T39" fmla="*/ 19 h 60"/>
                  <a:gd name="T40" fmla="*/ 17 w 137"/>
                  <a:gd name="T41" fmla="*/ 29 h 60"/>
                  <a:gd name="T42" fmla="*/ 37 w 137"/>
                  <a:gd name="T43" fmla="*/ 28 h 60"/>
                  <a:gd name="T44" fmla="*/ 29 w 137"/>
                  <a:gd name="T45" fmla="*/ 30 h 60"/>
                  <a:gd name="T46" fmla="*/ 14 w 137"/>
                  <a:gd name="T47" fmla="*/ 31 h 60"/>
                  <a:gd name="T48" fmla="*/ 8 w 137"/>
                  <a:gd name="T49" fmla="*/ 38 h 60"/>
                  <a:gd name="T50" fmla="*/ 30 w 137"/>
                  <a:gd name="T51" fmla="*/ 35 h 60"/>
                  <a:gd name="T52" fmla="*/ 29 w 137"/>
                  <a:gd name="T53" fmla="*/ 38 h 60"/>
                  <a:gd name="T54" fmla="*/ 7 w 137"/>
                  <a:gd name="T55" fmla="*/ 42 h 60"/>
                  <a:gd name="T56" fmla="*/ 1 w 137"/>
                  <a:gd name="T57" fmla="*/ 47 h 60"/>
                  <a:gd name="T58" fmla="*/ 18 w 137"/>
                  <a:gd name="T59" fmla="*/ 47 h 60"/>
                  <a:gd name="T60" fmla="*/ 28 w 137"/>
                  <a:gd name="T61" fmla="*/ 53 h 60"/>
                  <a:gd name="T62" fmla="*/ 34 w 137"/>
                  <a:gd name="T63" fmla="*/ 48 h 60"/>
                  <a:gd name="T64" fmla="*/ 43 w 137"/>
                  <a:gd name="T65" fmla="*/ 50 h 60"/>
                  <a:gd name="T66" fmla="*/ 47 w 137"/>
                  <a:gd name="T67" fmla="*/ 44 h 60"/>
                  <a:gd name="T68" fmla="*/ 50 w 137"/>
                  <a:gd name="T69" fmla="*/ 47 h 60"/>
                  <a:gd name="T70" fmla="*/ 62 w 137"/>
                  <a:gd name="T71" fmla="*/ 49 h 60"/>
                  <a:gd name="T72" fmla="*/ 69 w 137"/>
                  <a:gd name="T73" fmla="*/ 49 h 60"/>
                  <a:gd name="T74" fmla="*/ 81 w 137"/>
                  <a:gd name="T75" fmla="*/ 47 h 60"/>
                  <a:gd name="T76" fmla="*/ 77 w 137"/>
                  <a:gd name="T77" fmla="*/ 54 h 60"/>
                  <a:gd name="T78" fmla="*/ 60 w 137"/>
                  <a:gd name="T79" fmla="*/ 55 h 60"/>
                  <a:gd name="T80" fmla="*/ 51 w 137"/>
                  <a:gd name="T81" fmla="*/ 58 h 60"/>
                  <a:gd name="T82" fmla="*/ 40 w 137"/>
                  <a:gd name="T83" fmla="*/ 65 h 60"/>
                  <a:gd name="T84" fmla="*/ 62 w 137"/>
                  <a:gd name="T85" fmla="*/ 71 h 60"/>
                  <a:gd name="T86" fmla="*/ 83 w 137"/>
                  <a:gd name="T87" fmla="*/ 65 h 60"/>
                  <a:gd name="T88" fmla="*/ 103 w 137"/>
                  <a:gd name="T89" fmla="*/ 56 h 60"/>
                  <a:gd name="T90" fmla="*/ 120 w 137"/>
                  <a:gd name="T91" fmla="*/ 56 h 60"/>
                  <a:gd name="T92" fmla="*/ 130 w 137"/>
                  <a:gd name="T93" fmla="*/ 58 h 60"/>
                  <a:gd name="T94" fmla="*/ 148 w 137"/>
                  <a:gd name="T95" fmla="*/ 50 h 60"/>
                  <a:gd name="T96" fmla="*/ 158 w 137"/>
                  <a:gd name="T97" fmla="*/ 42 h 60"/>
                  <a:gd name="T98" fmla="*/ 158 w 137"/>
                  <a:gd name="T99" fmla="*/ 26 h 60"/>
                  <a:gd name="T100" fmla="*/ 145 w 137"/>
                  <a:gd name="T101" fmla="*/ 26 h 6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37"/>
                  <a:gd name="T154" fmla="*/ 0 h 60"/>
                  <a:gd name="T155" fmla="*/ 137 w 137"/>
                  <a:gd name="T156" fmla="*/ 60 h 6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37" h="60">
                    <a:moveTo>
                      <a:pt x="119" y="29"/>
                    </a:moveTo>
                    <a:cubicBezTo>
                      <a:pt x="117" y="30"/>
                      <a:pt x="118" y="25"/>
                      <a:pt x="117" y="24"/>
                    </a:cubicBezTo>
                    <a:cubicBezTo>
                      <a:pt x="116" y="23"/>
                      <a:pt x="114" y="22"/>
                      <a:pt x="113" y="23"/>
                    </a:cubicBezTo>
                    <a:cubicBezTo>
                      <a:pt x="111" y="23"/>
                      <a:pt x="109" y="27"/>
                      <a:pt x="107" y="26"/>
                    </a:cubicBezTo>
                    <a:cubicBezTo>
                      <a:pt x="106" y="24"/>
                      <a:pt x="110" y="22"/>
                      <a:pt x="110" y="20"/>
                    </a:cubicBezTo>
                    <a:cubicBezTo>
                      <a:pt x="110" y="18"/>
                      <a:pt x="107" y="19"/>
                      <a:pt x="107" y="17"/>
                    </a:cubicBezTo>
                    <a:cubicBezTo>
                      <a:pt x="106" y="16"/>
                      <a:pt x="108" y="15"/>
                      <a:pt x="108" y="14"/>
                    </a:cubicBezTo>
                    <a:cubicBezTo>
                      <a:pt x="108" y="13"/>
                      <a:pt x="106" y="12"/>
                      <a:pt x="106" y="10"/>
                    </a:cubicBezTo>
                    <a:cubicBezTo>
                      <a:pt x="106" y="8"/>
                      <a:pt x="108" y="6"/>
                      <a:pt x="108" y="3"/>
                    </a:cubicBezTo>
                    <a:cubicBezTo>
                      <a:pt x="108" y="2"/>
                      <a:pt x="107" y="0"/>
                      <a:pt x="105" y="0"/>
                    </a:cubicBezTo>
                    <a:cubicBezTo>
                      <a:pt x="103" y="0"/>
                      <a:pt x="101" y="3"/>
                      <a:pt x="98" y="4"/>
                    </a:cubicBezTo>
                    <a:cubicBezTo>
                      <a:pt x="96" y="6"/>
                      <a:pt x="93" y="7"/>
                      <a:pt x="90" y="9"/>
                    </a:cubicBezTo>
                    <a:cubicBezTo>
                      <a:pt x="88" y="10"/>
                      <a:pt x="86" y="12"/>
                      <a:pt x="86" y="14"/>
                    </a:cubicBezTo>
                    <a:cubicBezTo>
                      <a:pt x="86" y="16"/>
                      <a:pt x="89" y="15"/>
                      <a:pt x="90" y="16"/>
                    </a:cubicBezTo>
                    <a:cubicBezTo>
                      <a:pt x="92" y="17"/>
                      <a:pt x="95" y="18"/>
                      <a:pt x="94" y="20"/>
                    </a:cubicBezTo>
                    <a:cubicBezTo>
                      <a:pt x="93" y="22"/>
                      <a:pt x="88" y="20"/>
                      <a:pt x="87" y="23"/>
                    </a:cubicBezTo>
                    <a:cubicBezTo>
                      <a:pt x="86" y="24"/>
                      <a:pt x="90" y="24"/>
                      <a:pt x="91" y="24"/>
                    </a:cubicBezTo>
                    <a:cubicBezTo>
                      <a:pt x="93" y="25"/>
                      <a:pt x="95" y="25"/>
                      <a:pt x="96" y="27"/>
                    </a:cubicBezTo>
                    <a:cubicBezTo>
                      <a:pt x="97" y="28"/>
                      <a:pt x="96" y="30"/>
                      <a:pt x="95" y="31"/>
                    </a:cubicBezTo>
                    <a:cubicBezTo>
                      <a:pt x="93" y="32"/>
                      <a:pt x="91" y="31"/>
                      <a:pt x="89" y="31"/>
                    </a:cubicBezTo>
                    <a:cubicBezTo>
                      <a:pt x="87" y="31"/>
                      <a:pt x="85" y="31"/>
                      <a:pt x="83" y="31"/>
                    </a:cubicBezTo>
                    <a:cubicBezTo>
                      <a:pt x="81" y="30"/>
                      <a:pt x="79" y="29"/>
                      <a:pt x="77" y="29"/>
                    </a:cubicBezTo>
                    <a:cubicBezTo>
                      <a:pt x="75" y="29"/>
                      <a:pt x="74" y="32"/>
                      <a:pt x="72" y="31"/>
                    </a:cubicBezTo>
                    <a:cubicBezTo>
                      <a:pt x="71" y="30"/>
                      <a:pt x="75" y="28"/>
                      <a:pt x="73" y="26"/>
                    </a:cubicBezTo>
                    <a:cubicBezTo>
                      <a:pt x="72" y="25"/>
                      <a:pt x="70" y="26"/>
                      <a:pt x="68" y="26"/>
                    </a:cubicBezTo>
                    <a:cubicBezTo>
                      <a:pt x="66" y="26"/>
                      <a:pt x="63" y="28"/>
                      <a:pt x="63" y="26"/>
                    </a:cubicBezTo>
                    <a:cubicBezTo>
                      <a:pt x="63" y="25"/>
                      <a:pt x="68" y="25"/>
                      <a:pt x="67" y="23"/>
                    </a:cubicBezTo>
                    <a:cubicBezTo>
                      <a:pt x="67" y="20"/>
                      <a:pt x="63" y="19"/>
                      <a:pt x="60" y="17"/>
                    </a:cubicBezTo>
                    <a:cubicBezTo>
                      <a:pt x="59" y="16"/>
                      <a:pt x="59" y="14"/>
                      <a:pt x="57" y="14"/>
                    </a:cubicBezTo>
                    <a:cubicBezTo>
                      <a:pt x="56" y="13"/>
                      <a:pt x="54" y="14"/>
                      <a:pt x="52" y="14"/>
                    </a:cubicBezTo>
                    <a:cubicBezTo>
                      <a:pt x="50" y="15"/>
                      <a:pt x="47" y="17"/>
                      <a:pt x="46" y="15"/>
                    </a:cubicBezTo>
                    <a:cubicBezTo>
                      <a:pt x="44" y="15"/>
                      <a:pt x="47" y="13"/>
                      <a:pt x="47" y="11"/>
                    </a:cubicBezTo>
                    <a:cubicBezTo>
                      <a:pt x="47" y="11"/>
                      <a:pt x="48" y="9"/>
                      <a:pt x="47" y="9"/>
                    </a:cubicBezTo>
                    <a:cubicBezTo>
                      <a:pt x="44" y="9"/>
                      <a:pt x="42" y="9"/>
                      <a:pt x="39" y="9"/>
                    </a:cubicBezTo>
                    <a:cubicBezTo>
                      <a:pt x="37" y="10"/>
                      <a:pt x="34" y="10"/>
                      <a:pt x="32" y="11"/>
                    </a:cubicBezTo>
                    <a:cubicBezTo>
                      <a:pt x="30" y="12"/>
                      <a:pt x="27" y="12"/>
                      <a:pt x="27" y="14"/>
                    </a:cubicBezTo>
                    <a:cubicBezTo>
                      <a:pt x="27" y="16"/>
                      <a:pt x="30" y="15"/>
                      <a:pt x="32" y="16"/>
                    </a:cubicBezTo>
                    <a:cubicBezTo>
                      <a:pt x="33" y="16"/>
                      <a:pt x="36" y="15"/>
                      <a:pt x="35" y="16"/>
                    </a:cubicBezTo>
                    <a:cubicBezTo>
                      <a:pt x="35" y="17"/>
                      <a:pt x="33" y="18"/>
                      <a:pt x="32" y="18"/>
                    </a:cubicBezTo>
                    <a:cubicBezTo>
                      <a:pt x="29" y="18"/>
                      <a:pt x="27" y="15"/>
                      <a:pt x="24" y="16"/>
                    </a:cubicBezTo>
                    <a:cubicBezTo>
                      <a:pt x="21" y="16"/>
                      <a:pt x="18" y="18"/>
                      <a:pt x="16" y="20"/>
                    </a:cubicBezTo>
                    <a:cubicBezTo>
                      <a:pt x="15" y="21"/>
                      <a:pt x="12" y="24"/>
                      <a:pt x="14" y="24"/>
                    </a:cubicBezTo>
                    <a:cubicBezTo>
                      <a:pt x="17" y="26"/>
                      <a:pt x="20" y="23"/>
                      <a:pt x="23" y="23"/>
                    </a:cubicBezTo>
                    <a:cubicBezTo>
                      <a:pt x="26" y="23"/>
                      <a:pt x="29" y="22"/>
                      <a:pt x="31" y="23"/>
                    </a:cubicBezTo>
                    <a:cubicBezTo>
                      <a:pt x="32" y="23"/>
                      <a:pt x="33" y="25"/>
                      <a:pt x="32" y="25"/>
                    </a:cubicBezTo>
                    <a:cubicBezTo>
                      <a:pt x="30" y="26"/>
                      <a:pt x="27" y="25"/>
                      <a:pt x="24" y="25"/>
                    </a:cubicBezTo>
                    <a:cubicBezTo>
                      <a:pt x="22" y="25"/>
                      <a:pt x="20" y="26"/>
                      <a:pt x="18" y="26"/>
                    </a:cubicBezTo>
                    <a:cubicBezTo>
                      <a:pt x="16" y="27"/>
                      <a:pt x="13" y="26"/>
                      <a:pt x="12" y="26"/>
                    </a:cubicBezTo>
                    <a:cubicBezTo>
                      <a:pt x="10" y="27"/>
                      <a:pt x="8" y="28"/>
                      <a:pt x="7" y="30"/>
                    </a:cubicBezTo>
                    <a:cubicBezTo>
                      <a:pt x="7" y="30"/>
                      <a:pt x="7" y="32"/>
                      <a:pt x="7" y="32"/>
                    </a:cubicBezTo>
                    <a:cubicBezTo>
                      <a:pt x="10" y="32"/>
                      <a:pt x="13" y="32"/>
                      <a:pt x="16" y="32"/>
                    </a:cubicBezTo>
                    <a:cubicBezTo>
                      <a:pt x="19" y="31"/>
                      <a:pt x="22" y="29"/>
                      <a:pt x="25" y="29"/>
                    </a:cubicBezTo>
                    <a:cubicBezTo>
                      <a:pt x="26" y="29"/>
                      <a:pt x="29" y="29"/>
                      <a:pt x="29" y="30"/>
                    </a:cubicBezTo>
                    <a:cubicBezTo>
                      <a:pt x="28" y="32"/>
                      <a:pt x="25" y="31"/>
                      <a:pt x="24" y="32"/>
                    </a:cubicBezTo>
                    <a:cubicBezTo>
                      <a:pt x="21" y="33"/>
                      <a:pt x="17" y="35"/>
                      <a:pt x="14" y="35"/>
                    </a:cubicBezTo>
                    <a:cubicBezTo>
                      <a:pt x="11" y="36"/>
                      <a:pt x="9" y="35"/>
                      <a:pt x="6" y="35"/>
                    </a:cubicBezTo>
                    <a:cubicBezTo>
                      <a:pt x="4" y="35"/>
                      <a:pt x="3" y="35"/>
                      <a:pt x="1" y="36"/>
                    </a:cubicBezTo>
                    <a:cubicBezTo>
                      <a:pt x="0" y="37"/>
                      <a:pt x="0" y="39"/>
                      <a:pt x="1" y="39"/>
                    </a:cubicBezTo>
                    <a:cubicBezTo>
                      <a:pt x="3" y="41"/>
                      <a:pt x="6" y="42"/>
                      <a:pt x="9" y="42"/>
                    </a:cubicBezTo>
                    <a:cubicBezTo>
                      <a:pt x="11" y="42"/>
                      <a:pt x="13" y="39"/>
                      <a:pt x="15" y="39"/>
                    </a:cubicBezTo>
                    <a:cubicBezTo>
                      <a:pt x="16" y="40"/>
                      <a:pt x="16" y="43"/>
                      <a:pt x="18" y="44"/>
                    </a:cubicBezTo>
                    <a:cubicBezTo>
                      <a:pt x="19" y="45"/>
                      <a:pt x="21" y="45"/>
                      <a:pt x="23" y="44"/>
                    </a:cubicBezTo>
                    <a:cubicBezTo>
                      <a:pt x="24" y="43"/>
                      <a:pt x="22" y="41"/>
                      <a:pt x="23" y="40"/>
                    </a:cubicBezTo>
                    <a:cubicBezTo>
                      <a:pt x="24" y="39"/>
                      <a:pt x="27" y="39"/>
                      <a:pt x="28" y="40"/>
                    </a:cubicBezTo>
                    <a:cubicBezTo>
                      <a:pt x="29" y="42"/>
                      <a:pt x="25" y="45"/>
                      <a:pt x="27" y="45"/>
                    </a:cubicBezTo>
                    <a:cubicBezTo>
                      <a:pt x="30" y="46"/>
                      <a:pt x="34" y="44"/>
                      <a:pt x="36" y="42"/>
                    </a:cubicBezTo>
                    <a:cubicBezTo>
                      <a:pt x="37" y="41"/>
                      <a:pt x="36" y="39"/>
                      <a:pt x="37" y="37"/>
                    </a:cubicBezTo>
                    <a:cubicBezTo>
                      <a:pt x="37" y="36"/>
                      <a:pt x="38" y="37"/>
                      <a:pt x="39" y="37"/>
                    </a:cubicBezTo>
                    <a:cubicBezTo>
                      <a:pt x="41" y="37"/>
                      <a:pt x="42" y="35"/>
                      <a:pt x="44" y="36"/>
                    </a:cubicBezTo>
                    <a:cubicBezTo>
                      <a:pt x="45" y="36"/>
                      <a:pt x="42" y="38"/>
                      <a:pt x="42" y="39"/>
                    </a:cubicBezTo>
                    <a:cubicBezTo>
                      <a:pt x="41" y="39"/>
                      <a:pt x="39" y="41"/>
                      <a:pt x="40" y="42"/>
                    </a:cubicBezTo>
                    <a:cubicBezTo>
                      <a:pt x="44" y="43"/>
                      <a:pt x="48" y="42"/>
                      <a:pt x="52" y="41"/>
                    </a:cubicBezTo>
                    <a:cubicBezTo>
                      <a:pt x="54" y="41"/>
                      <a:pt x="54" y="39"/>
                      <a:pt x="56" y="39"/>
                    </a:cubicBezTo>
                    <a:cubicBezTo>
                      <a:pt x="57" y="39"/>
                      <a:pt x="57" y="41"/>
                      <a:pt x="58" y="41"/>
                    </a:cubicBezTo>
                    <a:cubicBezTo>
                      <a:pt x="59" y="41"/>
                      <a:pt x="60" y="41"/>
                      <a:pt x="61" y="41"/>
                    </a:cubicBezTo>
                    <a:cubicBezTo>
                      <a:pt x="64" y="40"/>
                      <a:pt x="66" y="39"/>
                      <a:pt x="68" y="39"/>
                    </a:cubicBezTo>
                    <a:cubicBezTo>
                      <a:pt x="69" y="39"/>
                      <a:pt x="72" y="39"/>
                      <a:pt x="71" y="40"/>
                    </a:cubicBezTo>
                    <a:cubicBezTo>
                      <a:pt x="70" y="42"/>
                      <a:pt x="67" y="44"/>
                      <a:pt x="64" y="45"/>
                    </a:cubicBezTo>
                    <a:cubicBezTo>
                      <a:pt x="62" y="46"/>
                      <a:pt x="60" y="44"/>
                      <a:pt x="57" y="45"/>
                    </a:cubicBezTo>
                    <a:cubicBezTo>
                      <a:pt x="55" y="45"/>
                      <a:pt x="52" y="45"/>
                      <a:pt x="50" y="46"/>
                    </a:cubicBezTo>
                    <a:cubicBezTo>
                      <a:pt x="48" y="47"/>
                      <a:pt x="47" y="48"/>
                      <a:pt x="45" y="48"/>
                    </a:cubicBezTo>
                    <a:cubicBezTo>
                      <a:pt x="44" y="48"/>
                      <a:pt x="43" y="48"/>
                      <a:pt x="43" y="48"/>
                    </a:cubicBezTo>
                    <a:cubicBezTo>
                      <a:pt x="39" y="49"/>
                      <a:pt x="36" y="50"/>
                      <a:pt x="33" y="52"/>
                    </a:cubicBezTo>
                    <a:cubicBezTo>
                      <a:pt x="33" y="52"/>
                      <a:pt x="33" y="54"/>
                      <a:pt x="33" y="54"/>
                    </a:cubicBezTo>
                    <a:cubicBezTo>
                      <a:pt x="35" y="57"/>
                      <a:pt x="38" y="59"/>
                      <a:pt x="40" y="59"/>
                    </a:cubicBezTo>
                    <a:cubicBezTo>
                      <a:pt x="44" y="60"/>
                      <a:pt x="48" y="60"/>
                      <a:pt x="52" y="59"/>
                    </a:cubicBezTo>
                    <a:cubicBezTo>
                      <a:pt x="55" y="59"/>
                      <a:pt x="57" y="56"/>
                      <a:pt x="61" y="55"/>
                    </a:cubicBezTo>
                    <a:cubicBezTo>
                      <a:pt x="63" y="54"/>
                      <a:pt x="66" y="55"/>
                      <a:pt x="69" y="54"/>
                    </a:cubicBezTo>
                    <a:cubicBezTo>
                      <a:pt x="71" y="53"/>
                      <a:pt x="71" y="49"/>
                      <a:pt x="73" y="48"/>
                    </a:cubicBezTo>
                    <a:cubicBezTo>
                      <a:pt x="78" y="47"/>
                      <a:pt x="82" y="48"/>
                      <a:pt x="86" y="47"/>
                    </a:cubicBezTo>
                    <a:cubicBezTo>
                      <a:pt x="90" y="46"/>
                      <a:pt x="92" y="42"/>
                      <a:pt x="95" y="42"/>
                    </a:cubicBezTo>
                    <a:cubicBezTo>
                      <a:pt x="97" y="42"/>
                      <a:pt x="98" y="47"/>
                      <a:pt x="100" y="47"/>
                    </a:cubicBezTo>
                    <a:cubicBezTo>
                      <a:pt x="102" y="47"/>
                      <a:pt x="103" y="43"/>
                      <a:pt x="106" y="43"/>
                    </a:cubicBezTo>
                    <a:cubicBezTo>
                      <a:pt x="108" y="43"/>
                      <a:pt x="107" y="48"/>
                      <a:pt x="109" y="48"/>
                    </a:cubicBezTo>
                    <a:cubicBezTo>
                      <a:pt x="112" y="48"/>
                      <a:pt x="114" y="44"/>
                      <a:pt x="116" y="43"/>
                    </a:cubicBezTo>
                    <a:cubicBezTo>
                      <a:pt x="119" y="42"/>
                      <a:pt x="122" y="43"/>
                      <a:pt x="124" y="42"/>
                    </a:cubicBezTo>
                    <a:cubicBezTo>
                      <a:pt x="126" y="41"/>
                      <a:pt x="125" y="38"/>
                      <a:pt x="126" y="37"/>
                    </a:cubicBezTo>
                    <a:cubicBezTo>
                      <a:pt x="127" y="35"/>
                      <a:pt x="131" y="37"/>
                      <a:pt x="132" y="35"/>
                    </a:cubicBezTo>
                    <a:cubicBezTo>
                      <a:pt x="133" y="32"/>
                      <a:pt x="135" y="29"/>
                      <a:pt x="136" y="25"/>
                    </a:cubicBezTo>
                    <a:cubicBezTo>
                      <a:pt x="137" y="24"/>
                      <a:pt x="133" y="23"/>
                      <a:pt x="132" y="22"/>
                    </a:cubicBezTo>
                    <a:cubicBezTo>
                      <a:pt x="129" y="21"/>
                      <a:pt x="127" y="18"/>
                      <a:pt x="125" y="18"/>
                    </a:cubicBezTo>
                    <a:cubicBezTo>
                      <a:pt x="123" y="18"/>
                      <a:pt x="122" y="20"/>
                      <a:pt x="121" y="22"/>
                    </a:cubicBezTo>
                    <a:cubicBezTo>
                      <a:pt x="120" y="24"/>
                      <a:pt x="122" y="28"/>
                      <a:pt x="119" y="2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1" name="Freeform 3574"/>
              <p:cNvSpPr>
                <a:spLocks noChangeAspect="1"/>
              </p:cNvSpPr>
              <p:nvPr/>
            </p:nvSpPr>
            <p:spPr bwMode="auto">
              <a:xfrm>
                <a:off x="1280" y="1047"/>
                <a:ext cx="105" cy="50"/>
              </a:xfrm>
              <a:custGeom>
                <a:avLst/>
                <a:gdLst>
                  <a:gd name="T0" fmla="*/ 92 w 88"/>
                  <a:gd name="T1" fmla="*/ 0 h 42"/>
                  <a:gd name="T2" fmla="*/ 104 w 88"/>
                  <a:gd name="T3" fmla="*/ 7 h 42"/>
                  <a:gd name="T4" fmla="*/ 103 w 88"/>
                  <a:gd name="T5" fmla="*/ 10 h 42"/>
                  <a:gd name="T6" fmla="*/ 95 w 88"/>
                  <a:gd name="T7" fmla="*/ 12 h 42"/>
                  <a:gd name="T8" fmla="*/ 92 w 88"/>
                  <a:gd name="T9" fmla="*/ 12 h 42"/>
                  <a:gd name="T10" fmla="*/ 94 w 88"/>
                  <a:gd name="T11" fmla="*/ 20 h 42"/>
                  <a:gd name="T12" fmla="*/ 88 w 88"/>
                  <a:gd name="T13" fmla="*/ 20 h 42"/>
                  <a:gd name="T14" fmla="*/ 91 w 88"/>
                  <a:gd name="T15" fmla="*/ 25 h 42"/>
                  <a:gd name="T16" fmla="*/ 79 w 88"/>
                  <a:gd name="T17" fmla="*/ 26 h 42"/>
                  <a:gd name="T18" fmla="*/ 74 w 88"/>
                  <a:gd name="T19" fmla="*/ 35 h 42"/>
                  <a:gd name="T20" fmla="*/ 67 w 88"/>
                  <a:gd name="T21" fmla="*/ 37 h 42"/>
                  <a:gd name="T22" fmla="*/ 62 w 88"/>
                  <a:gd name="T23" fmla="*/ 31 h 42"/>
                  <a:gd name="T24" fmla="*/ 66 w 88"/>
                  <a:gd name="T25" fmla="*/ 25 h 42"/>
                  <a:gd name="T26" fmla="*/ 68 w 88"/>
                  <a:gd name="T27" fmla="*/ 21 h 42"/>
                  <a:gd name="T28" fmla="*/ 62 w 88"/>
                  <a:gd name="T29" fmla="*/ 23 h 42"/>
                  <a:gd name="T30" fmla="*/ 56 w 88"/>
                  <a:gd name="T31" fmla="*/ 29 h 42"/>
                  <a:gd name="T32" fmla="*/ 51 w 88"/>
                  <a:gd name="T33" fmla="*/ 30 h 42"/>
                  <a:gd name="T34" fmla="*/ 56 w 88"/>
                  <a:gd name="T35" fmla="*/ 36 h 42"/>
                  <a:gd name="T36" fmla="*/ 48 w 88"/>
                  <a:gd name="T37" fmla="*/ 39 h 42"/>
                  <a:gd name="T38" fmla="*/ 45 w 88"/>
                  <a:gd name="T39" fmla="*/ 38 h 42"/>
                  <a:gd name="T40" fmla="*/ 44 w 88"/>
                  <a:gd name="T41" fmla="*/ 36 h 42"/>
                  <a:gd name="T42" fmla="*/ 43 w 88"/>
                  <a:gd name="T43" fmla="*/ 38 h 42"/>
                  <a:gd name="T44" fmla="*/ 37 w 88"/>
                  <a:gd name="T45" fmla="*/ 48 h 42"/>
                  <a:gd name="T46" fmla="*/ 29 w 88"/>
                  <a:gd name="T47" fmla="*/ 48 h 42"/>
                  <a:gd name="T48" fmla="*/ 29 w 88"/>
                  <a:gd name="T49" fmla="*/ 38 h 42"/>
                  <a:gd name="T50" fmla="*/ 26 w 88"/>
                  <a:gd name="T51" fmla="*/ 37 h 42"/>
                  <a:gd name="T52" fmla="*/ 23 w 88"/>
                  <a:gd name="T53" fmla="*/ 45 h 42"/>
                  <a:gd name="T54" fmla="*/ 19 w 88"/>
                  <a:gd name="T55" fmla="*/ 45 h 42"/>
                  <a:gd name="T56" fmla="*/ 12 w 88"/>
                  <a:gd name="T57" fmla="*/ 42 h 42"/>
                  <a:gd name="T58" fmla="*/ 5 w 88"/>
                  <a:gd name="T59" fmla="*/ 46 h 42"/>
                  <a:gd name="T60" fmla="*/ 0 w 88"/>
                  <a:gd name="T61" fmla="*/ 43 h 42"/>
                  <a:gd name="T62" fmla="*/ 5 w 88"/>
                  <a:gd name="T63" fmla="*/ 36 h 42"/>
                  <a:gd name="T64" fmla="*/ 14 w 88"/>
                  <a:gd name="T65" fmla="*/ 32 h 42"/>
                  <a:gd name="T66" fmla="*/ 19 w 88"/>
                  <a:gd name="T67" fmla="*/ 33 h 42"/>
                  <a:gd name="T68" fmla="*/ 26 w 88"/>
                  <a:gd name="T69" fmla="*/ 25 h 42"/>
                  <a:gd name="T70" fmla="*/ 37 w 88"/>
                  <a:gd name="T71" fmla="*/ 20 h 42"/>
                  <a:gd name="T72" fmla="*/ 51 w 88"/>
                  <a:gd name="T73" fmla="*/ 11 h 42"/>
                  <a:gd name="T74" fmla="*/ 56 w 88"/>
                  <a:gd name="T75" fmla="*/ 6 h 42"/>
                  <a:gd name="T76" fmla="*/ 67 w 88"/>
                  <a:gd name="T77" fmla="*/ 5 h 42"/>
                  <a:gd name="T78" fmla="*/ 74 w 88"/>
                  <a:gd name="T79" fmla="*/ 5 h 42"/>
                  <a:gd name="T80" fmla="*/ 81 w 88"/>
                  <a:gd name="T81" fmla="*/ 8 h 42"/>
                  <a:gd name="T82" fmla="*/ 86 w 88"/>
                  <a:gd name="T83" fmla="*/ 7 h 42"/>
                  <a:gd name="T84" fmla="*/ 86 w 88"/>
                  <a:gd name="T85" fmla="*/ 2 h 42"/>
                  <a:gd name="T86" fmla="*/ 92 w 88"/>
                  <a:gd name="T87" fmla="*/ 0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8"/>
                  <a:gd name="T133" fmla="*/ 0 h 42"/>
                  <a:gd name="T134" fmla="*/ 88 w 8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8" h="42">
                    <a:moveTo>
                      <a:pt x="77" y="0"/>
                    </a:moveTo>
                    <a:cubicBezTo>
                      <a:pt x="81" y="1"/>
                      <a:pt x="85" y="3"/>
                      <a:pt x="87" y="6"/>
                    </a:cubicBezTo>
                    <a:cubicBezTo>
                      <a:pt x="88" y="6"/>
                      <a:pt x="87" y="8"/>
                      <a:pt x="86" y="8"/>
                    </a:cubicBezTo>
                    <a:cubicBezTo>
                      <a:pt x="84" y="9"/>
                      <a:pt x="82" y="10"/>
                      <a:pt x="80" y="10"/>
                    </a:cubicBezTo>
                    <a:cubicBezTo>
                      <a:pt x="79" y="11"/>
                      <a:pt x="77" y="9"/>
                      <a:pt x="77" y="10"/>
                    </a:cubicBezTo>
                    <a:cubicBezTo>
                      <a:pt x="77" y="13"/>
                      <a:pt x="80" y="15"/>
                      <a:pt x="79" y="17"/>
                    </a:cubicBezTo>
                    <a:cubicBezTo>
                      <a:pt x="79" y="19"/>
                      <a:pt x="75" y="16"/>
                      <a:pt x="74" y="17"/>
                    </a:cubicBezTo>
                    <a:cubicBezTo>
                      <a:pt x="73" y="18"/>
                      <a:pt x="77" y="20"/>
                      <a:pt x="76" y="21"/>
                    </a:cubicBezTo>
                    <a:cubicBezTo>
                      <a:pt x="74" y="23"/>
                      <a:pt x="69" y="21"/>
                      <a:pt x="66" y="22"/>
                    </a:cubicBezTo>
                    <a:cubicBezTo>
                      <a:pt x="64" y="24"/>
                      <a:pt x="64" y="27"/>
                      <a:pt x="62" y="29"/>
                    </a:cubicBezTo>
                    <a:cubicBezTo>
                      <a:pt x="60" y="30"/>
                      <a:pt x="58" y="31"/>
                      <a:pt x="56" y="31"/>
                    </a:cubicBezTo>
                    <a:cubicBezTo>
                      <a:pt x="54" y="30"/>
                      <a:pt x="53" y="28"/>
                      <a:pt x="52" y="26"/>
                    </a:cubicBezTo>
                    <a:cubicBezTo>
                      <a:pt x="52" y="24"/>
                      <a:pt x="54" y="23"/>
                      <a:pt x="55" y="21"/>
                    </a:cubicBezTo>
                    <a:cubicBezTo>
                      <a:pt x="56" y="20"/>
                      <a:pt x="58" y="18"/>
                      <a:pt x="57" y="18"/>
                    </a:cubicBezTo>
                    <a:cubicBezTo>
                      <a:pt x="56" y="17"/>
                      <a:pt x="54" y="18"/>
                      <a:pt x="52" y="19"/>
                    </a:cubicBezTo>
                    <a:cubicBezTo>
                      <a:pt x="50" y="21"/>
                      <a:pt x="49" y="23"/>
                      <a:pt x="47" y="24"/>
                    </a:cubicBezTo>
                    <a:cubicBezTo>
                      <a:pt x="46" y="25"/>
                      <a:pt x="43" y="24"/>
                      <a:pt x="43" y="25"/>
                    </a:cubicBezTo>
                    <a:cubicBezTo>
                      <a:pt x="43" y="27"/>
                      <a:pt x="47" y="28"/>
                      <a:pt x="47" y="30"/>
                    </a:cubicBezTo>
                    <a:cubicBezTo>
                      <a:pt x="46" y="32"/>
                      <a:pt x="42" y="33"/>
                      <a:pt x="40" y="33"/>
                    </a:cubicBezTo>
                    <a:cubicBezTo>
                      <a:pt x="39" y="34"/>
                      <a:pt x="39" y="32"/>
                      <a:pt x="38" y="32"/>
                    </a:cubicBezTo>
                    <a:cubicBezTo>
                      <a:pt x="38" y="31"/>
                      <a:pt x="38" y="29"/>
                      <a:pt x="37" y="30"/>
                    </a:cubicBezTo>
                    <a:cubicBezTo>
                      <a:pt x="36" y="30"/>
                      <a:pt x="36" y="32"/>
                      <a:pt x="36" y="32"/>
                    </a:cubicBezTo>
                    <a:cubicBezTo>
                      <a:pt x="34" y="35"/>
                      <a:pt x="34" y="38"/>
                      <a:pt x="31" y="40"/>
                    </a:cubicBezTo>
                    <a:cubicBezTo>
                      <a:pt x="29" y="41"/>
                      <a:pt x="25" y="42"/>
                      <a:pt x="24" y="40"/>
                    </a:cubicBezTo>
                    <a:cubicBezTo>
                      <a:pt x="22" y="38"/>
                      <a:pt x="25" y="35"/>
                      <a:pt x="24" y="32"/>
                    </a:cubicBezTo>
                    <a:cubicBezTo>
                      <a:pt x="24" y="31"/>
                      <a:pt x="22" y="31"/>
                      <a:pt x="22" y="31"/>
                    </a:cubicBezTo>
                    <a:cubicBezTo>
                      <a:pt x="20" y="33"/>
                      <a:pt x="21" y="36"/>
                      <a:pt x="19" y="38"/>
                    </a:cubicBezTo>
                    <a:cubicBezTo>
                      <a:pt x="18" y="39"/>
                      <a:pt x="17" y="39"/>
                      <a:pt x="16" y="38"/>
                    </a:cubicBezTo>
                    <a:cubicBezTo>
                      <a:pt x="13" y="38"/>
                      <a:pt x="12" y="35"/>
                      <a:pt x="10" y="35"/>
                    </a:cubicBezTo>
                    <a:cubicBezTo>
                      <a:pt x="7" y="35"/>
                      <a:pt x="6" y="39"/>
                      <a:pt x="4" y="39"/>
                    </a:cubicBezTo>
                    <a:cubicBezTo>
                      <a:pt x="2" y="40"/>
                      <a:pt x="0" y="38"/>
                      <a:pt x="0" y="36"/>
                    </a:cubicBezTo>
                    <a:cubicBezTo>
                      <a:pt x="0" y="34"/>
                      <a:pt x="2" y="31"/>
                      <a:pt x="4" y="30"/>
                    </a:cubicBezTo>
                    <a:cubicBezTo>
                      <a:pt x="7" y="28"/>
                      <a:pt x="9" y="27"/>
                      <a:pt x="12" y="27"/>
                    </a:cubicBezTo>
                    <a:cubicBezTo>
                      <a:pt x="13" y="27"/>
                      <a:pt x="15" y="29"/>
                      <a:pt x="16" y="28"/>
                    </a:cubicBezTo>
                    <a:cubicBezTo>
                      <a:pt x="19" y="27"/>
                      <a:pt x="20" y="23"/>
                      <a:pt x="22" y="21"/>
                    </a:cubicBezTo>
                    <a:cubicBezTo>
                      <a:pt x="25" y="19"/>
                      <a:pt x="28" y="19"/>
                      <a:pt x="31" y="17"/>
                    </a:cubicBezTo>
                    <a:cubicBezTo>
                      <a:pt x="35" y="15"/>
                      <a:pt x="39" y="12"/>
                      <a:pt x="43" y="9"/>
                    </a:cubicBezTo>
                    <a:cubicBezTo>
                      <a:pt x="44" y="8"/>
                      <a:pt x="45" y="6"/>
                      <a:pt x="47" y="5"/>
                    </a:cubicBezTo>
                    <a:cubicBezTo>
                      <a:pt x="50" y="4"/>
                      <a:pt x="53" y="4"/>
                      <a:pt x="56" y="4"/>
                    </a:cubicBezTo>
                    <a:cubicBezTo>
                      <a:pt x="58" y="3"/>
                      <a:pt x="60" y="3"/>
                      <a:pt x="62" y="4"/>
                    </a:cubicBezTo>
                    <a:cubicBezTo>
                      <a:pt x="64" y="4"/>
                      <a:pt x="66" y="7"/>
                      <a:pt x="68" y="7"/>
                    </a:cubicBezTo>
                    <a:cubicBezTo>
                      <a:pt x="70" y="8"/>
                      <a:pt x="71" y="7"/>
                      <a:pt x="72" y="6"/>
                    </a:cubicBezTo>
                    <a:cubicBezTo>
                      <a:pt x="73" y="5"/>
                      <a:pt x="71" y="3"/>
                      <a:pt x="72" y="2"/>
                    </a:cubicBezTo>
                    <a:cubicBezTo>
                      <a:pt x="73" y="0"/>
                      <a:pt x="75" y="0"/>
                      <a:pt x="77"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2" name="Freeform 3575"/>
              <p:cNvSpPr>
                <a:spLocks noChangeAspect="1"/>
              </p:cNvSpPr>
              <p:nvPr/>
            </p:nvSpPr>
            <p:spPr bwMode="auto">
              <a:xfrm>
                <a:off x="1321" y="1088"/>
                <a:ext cx="25" cy="18"/>
              </a:xfrm>
              <a:custGeom>
                <a:avLst/>
                <a:gdLst>
                  <a:gd name="T0" fmla="*/ 1 w 21"/>
                  <a:gd name="T1" fmla="*/ 11 h 15"/>
                  <a:gd name="T2" fmla="*/ 1 w 21"/>
                  <a:gd name="T3" fmla="*/ 13 h 15"/>
                  <a:gd name="T4" fmla="*/ 10 w 21"/>
                  <a:gd name="T5" fmla="*/ 18 h 15"/>
                  <a:gd name="T6" fmla="*/ 14 w 21"/>
                  <a:gd name="T7" fmla="*/ 12 h 15"/>
                  <a:gd name="T8" fmla="*/ 25 w 21"/>
                  <a:gd name="T9" fmla="*/ 4 h 15"/>
                  <a:gd name="T10" fmla="*/ 24 w 21"/>
                  <a:gd name="T11" fmla="*/ 1 h 15"/>
                  <a:gd name="T12" fmla="*/ 18 w 21"/>
                  <a:gd name="T13" fmla="*/ 4 h 15"/>
                  <a:gd name="T14" fmla="*/ 10 w 21"/>
                  <a:gd name="T15" fmla="*/ 6 h 15"/>
                  <a:gd name="T16" fmla="*/ 1 w 21"/>
                  <a:gd name="T17" fmla="*/ 11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5"/>
                  <a:gd name="T29" fmla="*/ 21 w 21"/>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5">
                    <a:moveTo>
                      <a:pt x="1" y="9"/>
                    </a:moveTo>
                    <a:cubicBezTo>
                      <a:pt x="0" y="9"/>
                      <a:pt x="0" y="11"/>
                      <a:pt x="1" y="11"/>
                    </a:cubicBezTo>
                    <a:cubicBezTo>
                      <a:pt x="3" y="13"/>
                      <a:pt x="5" y="15"/>
                      <a:pt x="8" y="15"/>
                    </a:cubicBezTo>
                    <a:cubicBezTo>
                      <a:pt x="10" y="15"/>
                      <a:pt x="11" y="12"/>
                      <a:pt x="12" y="10"/>
                    </a:cubicBezTo>
                    <a:cubicBezTo>
                      <a:pt x="15" y="8"/>
                      <a:pt x="19" y="6"/>
                      <a:pt x="21" y="3"/>
                    </a:cubicBezTo>
                    <a:cubicBezTo>
                      <a:pt x="21" y="2"/>
                      <a:pt x="21" y="1"/>
                      <a:pt x="20" y="1"/>
                    </a:cubicBezTo>
                    <a:cubicBezTo>
                      <a:pt x="18" y="0"/>
                      <a:pt x="17" y="2"/>
                      <a:pt x="15" y="3"/>
                    </a:cubicBezTo>
                    <a:cubicBezTo>
                      <a:pt x="13" y="4"/>
                      <a:pt x="10" y="4"/>
                      <a:pt x="8" y="5"/>
                    </a:cubicBezTo>
                    <a:cubicBezTo>
                      <a:pt x="5" y="6"/>
                      <a:pt x="3" y="7"/>
                      <a:pt x="1" y="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3" name="Freeform 3576"/>
              <p:cNvSpPr>
                <a:spLocks noChangeAspect="1"/>
              </p:cNvSpPr>
              <p:nvPr/>
            </p:nvSpPr>
            <p:spPr bwMode="auto">
              <a:xfrm>
                <a:off x="1387" y="1065"/>
                <a:ext cx="19" cy="6"/>
              </a:xfrm>
              <a:custGeom>
                <a:avLst/>
                <a:gdLst>
                  <a:gd name="T0" fmla="*/ 2 w 16"/>
                  <a:gd name="T1" fmla="*/ 0 h 5"/>
                  <a:gd name="T2" fmla="*/ 1 w 16"/>
                  <a:gd name="T3" fmla="*/ 4 h 5"/>
                  <a:gd name="T4" fmla="*/ 15 w 16"/>
                  <a:gd name="T5" fmla="*/ 6 h 5"/>
                  <a:gd name="T6" fmla="*/ 19 w 16"/>
                  <a:gd name="T7" fmla="*/ 2 h 5"/>
                  <a:gd name="T8" fmla="*/ 13 w 16"/>
                  <a:gd name="T9" fmla="*/ 1 h 5"/>
                  <a:gd name="T10" fmla="*/ 7 w 16"/>
                  <a:gd name="T11" fmla="*/ 1 h 5"/>
                  <a:gd name="T12" fmla="*/ 2 w 16"/>
                  <a:gd name="T13" fmla="*/ 0 h 5"/>
                  <a:gd name="T14" fmla="*/ 0 60000 65536"/>
                  <a:gd name="T15" fmla="*/ 0 60000 65536"/>
                  <a:gd name="T16" fmla="*/ 0 60000 65536"/>
                  <a:gd name="T17" fmla="*/ 0 60000 65536"/>
                  <a:gd name="T18" fmla="*/ 0 60000 65536"/>
                  <a:gd name="T19" fmla="*/ 0 60000 65536"/>
                  <a:gd name="T20" fmla="*/ 0 60000 65536"/>
                  <a:gd name="T21" fmla="*/ 0 w 16"/>
                  <a:gd name="T22" fmla="*/ 0 h 5"/>
                  <a:gd name="T23" fmla="*/ 16 w 16"/>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5">
                    <a:moveTo>
                      <a:pt x="2" y="0"/>
                    </a:moveTo>
                    <a:cubicBezTo>
                      <a:pt x="1" y="1"/>
                      <a:pt x="0" y="3"/>
                      <a:pt x="1" y="3"/>
                    </a:cubicBezTo>
                    <a:cubicBezTo>
                      <a:pt x="4" y="5"/>
                      <a:pt x="9" y="5"/>
                      <a:pt x="13" y="5"/>
                    </a:cubicBezTo>
                    <a:cubicBezTo>
                      <a:pt x="14" y="5"/>
                      <a:pt x="16" y="3"/>
                      <a:pt x="16" y="2"/>
                    </a:cubicBezTo>
                    <a:cubicBezTo>
                      <a:pt x="15" y="1"/>
                      <a:pt x="13" y="1"/>
                      <a:pt x="11" y="1"/>
                    </a:cubicBezTo>
                    <a:cubicBezTo>
                      <a:pt x="9" y="0"/>
                      <a:pt x="7" y="1"/>
                      <a:pt x="6" y="1"/>
                    </a:cubicBezTo>
                    <a:cubicBezTo>
                      <a:pt x="4" y="1"/>
                      <a:pt x="3"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4" name="Freeform 3577"/>
              <p:cNvSpPr>
                <a:spLocks noChangeAspect="1"/>
              </p:cNvSpPr>
              <p:nvPr/>
            </p:nvSpPr>
            <p:spPr bwMode="auto">
              <a:xfrm>
                <a:off x="1395" y="1033"/>
                <a:ext cx="17" cy="12"/>
              </a:xfrm>
              <a:custGeom>
                <a:avLst/>
                <a:gdLst>
                  <a:gd name="T0" fmla="*/ 0 w 14"/>
                  <a:gd name="T1" fmla="*/ 2 h 10"/>
                  <a:gd name="T2" fmla="*/ 0 w 14"/>
                  <a:gd name="T3" fmla="*/ 5 h 10"/>
                  <a:gd name="T4" fmla="*/ 7 w 14"/>
                  <a:gd name="T5" fmla="*/ 8 h 10"/>
                  <a:gd name="T6" fmla="*/ 10 w 14"/>
                  <a:gd name="T7" fmla="*/ 12 h 10"/>
                  <a:gd name="T8" fmla="*/ 16 w 14"/>
                  <a:gd name="T9" fmla="*/ 8 h 10"/>
                  <a:gd name="T10" fmla="*/ 13 w 14"/>
                  <a:gd name="T11" fmla="*/ 4 h 10"/>
                  <a:gd name="T12" fmla="*/ 11 w 14"/>
                  <a:gd name="T13" fmla="*/ 1 h 10"/>
                  <a:gd name="T14" fmla="*/ 4 w 14"/>
                  <a:gd name="T15" fmla="*/ 1 h 10"/>
                  <a:gd name="T16" fmla="*/ 0 w 14"/>
                  <a:gd name="T17" fmla="*/ 2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0"/>
                  <a:gd name="T29" fmla="*/ 14 w 14"/>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0">
                    <a:moveTo>
                      <a:pt x="0" y="2"/>
                    </a:moveTo>
                    <a:cubicBezTo>
                      <a:pt x="0" y="3"/>
                      <a:pt x="0" y="4"/>
                      <a:pt x="0" y="4"/>
                    </a:cubicBezTo>
                    <a:cubicBezTo>
                      <a:pt x="2" y="6"/>
                      <a:pt x="4" y="6"/>
                      <a:pt x="6" y="7"/>
                    </a:cubicBezTo>
                    <a:cubicBezTo>
                      <a:pt x="7" y="8"/>
                      <a:pt x="7" y="10"/>
                      <a:pt x="8" y="10"/>
                    </a:cubicBezTo>
                    <a:cubicBezTo>
                      <a:pt x="10" y="9"/>
                      <a:pt x="13" y="9"/>
                      <a:pt x="13" y="7"/>
                    </a:cubicBezTo>
                    <a:cubicBezTo>
                      <a:pt x="14" y="6"/>
                      <a:pt x="12" y="4"/>
                      <a:pt x="11" y="3"/>
                    </a:cubicBezTo>
                    <a:cubicBezTo>
                      <a:pt x="10" y="2"/>
                      <a:pt x="10" y="1"/>
                      <a:pt x="9" y="1"/>
                    </a:cubicBezTo>
                    <a:cubicBezTo>
                      <a:pt x="7" y="0"/>
                      <a:pt x="5" y="1"/>
                      <a:pt x="3" y="1"/>
                    </a:cubicBezTo>
                    <a:cubicBezTo>
                      <a:pt x="2" y="1"/>
                      <a:pt x="1" y="1"/>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5" name="Freeform 3578"/>
              <p:cNvSpPr>
                <a:spLocks noChangeAspect="1"/>
              </p:cNvSpPr>
              <p:nvPr/>
            </p:nvSpPr>
            <p:spPr bwMode="auto">
              <a:xfrm>
                <a:off x="1414" y="1030"/>
                <a:ext cx="51" cy="25"/>
              </a:xfrm>
              <a:custGeom>
                <a:avLst/>
                <a:gdLst>
                  <a:gd name="T0" fmla="*/ 2 w 42"/>
                  <a:gd name="T1" fmla="*/ 7 h 21"/>
                  <a:gd name="T2" fmla="*/ 0 w 42"/>
                  <a:gd name="T3" fmla="*/ 17 h 21"/>
                  <a:gd name="T4" fmla="*/ 6 w 42"/>
                  <a:gd name="T5" fmla="*/ 23 h 21"/>
                  <a:gd name="T6" fmla="*/ 12 w 42"/>
                  <a:gd name="T7" fmla="*/ 25 h 21"/>
                  <a:gd name="T8" fmla="*/ 23 w 42"/>
                  <a:gd name="T9" fmla="*/ 20 h 21"/>
                  <a:gd name="T10" fmla="*/ 29 w 42"/>
                  <a:gd name="T11" fmla="*/ 21 h 21"/>
                  <a:gd name="T12" fmla="*/ 34 w 42"/>
                  <a:gd name="T13" fmla="*/ 20 h 21"/>
                  <a:gd name="T14" fmla="*/ 41 w 42"/>
                  <a:gd name="T15" fmla="*/ 17 h 21"/>
                  <a:gd name="T16" fmla="*/ 41 w 42"/>
                  <a:gd name="T17" fmla="*/ 13 h 21"/>
                  <a:gd name="T18" fmla="*/ 34 w 42"/>
                  <a:gd name="T19" fmla="*/ 12 h 21"/>
                  <a:gd name="T20" fmla="*/ 29 w 42"/>
                  <a:gd name="T21" fmla="*/ 11 h 21"/>
                  <a:gd name="T22" fmla="*/ 36 w 42"/>
                  <a:gd name="T23" fmla="*/ 7 h 21"/>
                  <a:gd name="T24" fmla="*/ 46 w 42"/>
                  <a:gd name="T25" fmla="*/ 7 h 21"/>
                  <a:gd name="T26" fmla="*/ 50 w 42"/>
                  <a:gd name="T27" fmla="*/ 2 h 21"/>
                  <a:gd name="T28" fmla="*/ 45 w 42"/>
                  <a:gd name="T29" fmla="*/ 0 h 21"/>
                  <a:gd name="T30" fmla="*/ 32 w 42"/>
                  <a:gd name="T31" fmla="*/ 1 h 21"/>
                  <a:gd name="T32" fmla="*/ 19 w 42"/>
                  <a:gd name="T33" fmla="*/ 4 h 21"/>
                  <a:gd name="T34" fmla="*/ 11 w 42"/>
                  <a:gd name="T35" fmla="*/ 6 h 21"/>
                  <a:gd name="T36" fmla="*/ 2 w 42"/>
                  <a:gd name="T37" fmla="*/ 7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2"/>
                  <a:gd name="T58" fmla="*/ 0 h 21"/>
                  <a:gd name="T59" fmla="*/ 42 w 42"/>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2" h="21">
                    <a:moveTo>
                      <a:pt x="2" y="6"/>
                    </a:moveTo>
                    <a:cubicBezTo>
                      <a:pt x="0" y="8"/>
                      <a:pt x="0" y="11"/>
                      <a:pt x="0" y="14"/>
                    </a:cubicBezTo>
                    <a:cubicBezTo>
                      <a:pt x="1" y="16"/>
                      <a:pt x="3" y="18"/>
                      <a:pt x="5" y="19"/>
                    </a:cubicBezTo>
                    <a:cubicBezTo>
                      <a:pt x="7" y="20"/>
                      <a:pt x="9" y="21"/>
                      <a:pt x="10" y="21"/>
                    </a:cubicBezTo>
                    <a:cubicBezTo>
                      <a:pt x="13" y="20"/>
                      <a:pt x="16" y="17"/>
                      <a:pt x="19" y="17"/>
                    </a:cubicBezTo>
                    <a:cubicBezTo>
                      <a:pt x="21" y="17"/>
                      <a:pt x="22" y="18"/>
                      <a:pt x="24" y="18"/>
                    </a:cubicBezTo>
                    <a:cubicBezTo>
                      <a:pt x="26" y="19"/>
                      <a:pt x="27" y="18"/>
                      <a:pt x="28" y="17"/>
                    </a:cubicBezTo>
                    <a:cubicBezTo>
                      <a:pt x="30" y="17"/>
                      <a:pt x="32" y="16"/>
                      <a:pt x="34" y="14"/>
                    </a:cubicBezTo>
                    <a:cubicBezTo>
                      <a:pt x="34" y="13"/>
                      <a:pt x="35" y="12"/>
                      <a:pt x="34" y="11"/>
                    </a:cubicBezTo>
                    <a:cubicBezTo>
                      <a:pt x="32" y="10"/>
                      <a:pt x="30" y="11"/>
                      <a:pt x="28" y="10"/>
                    </a:cubicBezTo>
                    <a:cubicBezTo>
                      <a:pt x="27" y="10"/>
                      <a:pt x="23" y="10"/>
                      <a:pt x="24" y="9"/>
                    </a:cubicBezTo>
                    <a:cubicBezTo>
                      <a:pt x="25" y="7"/>
                      <a:pt x="28" y="7"/>
                      <a:pt x="30" y="6"/>
                    </a:cubicBezTo>
                    <a:cubicBezTo>
                      <a:pt x="33" y="6"/>
                      <a:pt x="35" y="6"/>
                      <a:pt x="38" y="6"/>
                    </a:cubicBezTo>
                    <a:cubicBezTo>
                      <a:pt x="39" y="5"/>
                      <a:pt x="42" y="4"/>
                      <a:pt x="41" y="2"/>
                    </a:cubicBezTo>
                    <a:cubicBezTo>
                      <a:pt x="41" y="1"/>
                      <a:pt x="39" y="1"/>
                      <a:pt x="37" y="0"/>
                    </a:cubicBezTo>
                    <a:cubicBezTo>
                      <a:pt x="33" y="0"/>
                      <a:pt x="30" y="1"/>
                      <a:pt x="26" y="1"/>
                    </a:cubicBezTo>
                    <a:cubicBezTo>
                      <a:pt x="23" y="2"/>
                      <a:pt x="20" y="2"/>
                      <a:pt x="16" y="3"/>
                    </a:cubicBezTo>
                    <a:cubicBezTo>
                      <a:pt x="14" y="4"/>
                      <a:pt x="11" y="4"/>
                      <a:pt x="9" y="5"/>
                    </a:cubicBezTo>
                    <a:cubicBezTo>
                      <a:pt x="6" y="6"/>
                      <a:pt x="4" y="5"/>
                      <a:pt x="2"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6" name="Freeform 3579"/>
              <p:cNvSpPr>
                <a:spLocks noChangeAspect="1"/>
              </p:cNvSpPr>
              <p:nvPr/>
            </p:nvSpPr>
            <p:spPr bwMode="auto">
              <a:xfrm>
                <a:off x="1420" y="1011"/>
                <a:ext cx="48" cy="16"/>
              </a:xfrm>
              <a:custGeom>
                <a:avLst/>
                <a:gdLst>
                  <a:gd name="T0" fmla="*/ 42 w 40"/>
                  <a:gd name="T1" fmla="*/ 1 h 13"/>
                  <a:gd name="T2" fmla="*/ 47 w 40"/>
                  <a:gd name="T3" fmla="*/ 7 h 13"/>
                  <a:gd name="T4" fmla="*/ 47 w 40"/>
                  <a:gd name="T5" fmla="*/ 15 h 13"/>
                  <a:gd name="T6" fmla="*/ 42 w 40"/>
                  <a:gd name="T7" fmla="*/ 15 h 13"/>
                  <a:gd name="T8" fmla="*/ 36 w 40"/>
                  <a:gd name="T9" fmla="*/ 15 h 13"/>
                  <a:gd name="T10" fmla="*/ 29 w 40"/>
                  <a:gd name="T11" fmla="*/ 12 h 13"/>
                  <a:gd name="T12" fmla="*/ 25 w 40"/>
                  <a:gd name="T13" fmla="*/ 16 h 13"/>
                  <a:gd name="T14" fmla="*/ 20 w 40"/>
                  <a:gd name="T15" fmla="*/ 15 h 13"/>
                  <a:gd name="T16" fmla="*/ 16 w 40"/>
                  <a:gd name="T17" fmla="*/ 11 h 13"/>
                  <a:gd name="T18" fmla="*/ 7 w 40"/>
                  <a:gd name="T19" fmla="*/ 15 h 13"/>
                  <a:gd name="T20" fmla="*/ 1 w 40"/>
                  <a:gd name="T21" fmla="*/ 15 h 13"/>
                  <a:gd name="T22" fmla="*/ 2 w 40"/>
                  <a:gd name="T23" fmla="*/ 10 h 13"/>
                  <a:gd name="T24" fmla="*/ 18 w 40"/>
                  <a:gd name="T25" fmla="*/ 6 h 13"/>
                  <a:gd name="T26" fmla="*/ 25 w 40"/>
                  <a:gd name="T27" fmla="*/ 6 h 13"/>
                  <a:gd name="T28" fmla="*/ 34 w 40"/>
                  <a:gd name="T29" fmla="*/ 1 h 13"/>
                  <a:gd name="T30" fmla="*/ 42 w 40"/>
                  <a:gd name="T31" fmla="*/ 1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0"/>
                  <a:gd name="T49" fmla="*/ 0 h 13"/>
                  <a:gd name="T50" fmla="*/ 40 w 40"/>
                  <a:gd name="T51" fmla="*/ 13 h 1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0" h="13">
                    <a:moveTo>
                      <a:pt x="35" y="1"/>
                    </a:moveTo>
                    <a:cubicBezTo>
                      <a:pt x="37" y="2"/>
                      <a:pt x="39" y="4"/>
                      <a:pt x="39" y="6"/>
                    </a:cubicBezTo>
                    <a:cubicBezTo>
                      <a:pt x="40" y="8"/>
                      <a:pt x="40" y="11"/>
                      <a:pt x="39" y="12"/>
                    </a:cubicBezTo>
                    <a:cubicBezTo>
                      <a:pt x="38" y="13"/>
                      <a:pt x="36" y="12"/>
                      <a:pt x="35" y="12"/>
                    </a:cubicBezTo>
                    <a:cubicBezTo>
                      <a:pt x="33" y="12"/>
                      <a:pt x="31" y="13"/>
                      <a:pt x="30" y="12"/>
                    </a:cubicBezTo>
                    <a:cubicBezTo>
                      <a:pt x="28" y="12"/>
                      <a:pt x="26" y="9"/>
                      <a:pt x="24" y="10"/>
                    </a:cubicBezTo>
                    <a:cubicBezTo>
                      <a:pt x="23" y="10"/>
                      <a:pt x="22" y="12"/>
                      <a:pt x="21" y="13"/>
                    </a:cubicBezTo>
                    <a:cubicBezTo>
                      <a:pt x="19" y="13"/>
                      <a:pt x="18" y="12"/>
                      <a:pt x="17" y="12"/>
                    </a:cubicBezTo>
                    <a:cubicBezTo>
                      <a:pt x="15" y="11"/>
                      <a:pt x="15" y="9"/>
                      <a:pt x="13" y="9"/>
                    </a:cubicBezTo>
                    <a:cubicBezTo>
                      <a:pt x="10" y="9"/>
                      <a:pt x="9" y="11"/>
                      <a:pt x="6" y="12"/>
                    </a:cubicBezTo>
                    <a:cubicBezTo>
                      <a:pt x="5" y="13"/>
                      <a:pt x="2" y="13"/>
                      <a:pt x="1" y="12"/>
                    </a:cubicBezTo>
                    <a:cubicBezTo>
                      <a:pt x="0" y="11"/>
                      <a:pt x="1" y="9"/>
                      <a:pt x="2" y="8"/>
                    </a:cubicBezTo>
                    <a:cubicBezTo>
                      <a:pt x="6" y="6"/>
                      <a:pt x="11" y="6"/>
                      <a:pt x="15" y="5"/>
                    </a:cubicBezTo>
                    <a:cubicBezTo>
                      <a:pt x="17" y="5"/>
                      <a:pt x="19" y="5"/>
                      <a:pt x="21" y="5"/>
                    </a:cubicBezTo>
                    <a:cubicBezTo>
                      <a:pt x="24" y="4"/>
                      <a:pt x="26" y="2"/>
                      <a:pt x="28" y="1"/>
                    </a:cubicBezTo>
                    <a:cubicBezTo>
                      <a:pt x="30" y="0"/>
                      <a:pt x="33" y="0"/>
                      <a:pt x="3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7" name="Freeform 3580"/>
              <p:cNvSpPr>
                <a:spLocks noChangeAspect="1"/>
              </p:cNvSpPr>
              <p:nvPr/>
            </p:nvSpPr>
            <p:spPr bwMode="auto">
              <a:xfrm>
                <a:off x="1501" y="1105"/>
                <a:ext cx="18" cy="14"/>
              </a:xfrm>
              <a:custGeom>
                <a:avLst/>
                <a:gdLst>
                  <a:gd name="T0" fmla="*/ 8 w 15"/>
                  <a:gd name="T1" fmla="*/ 1 h 12"/>
                  <a:gd name="T2" fmla="*/ 14 w 15"/>
                  <a:gd name="T3" fmla="*/ 1 h 12"/>
                  <a:gd name="T4" fmla="*/ 17 w 15"/>
                  <a:gd name="T5" fmla="*/ 9 h 12"/>
                  <a:gd name="T6" fmla="*/ 11 w 15"/>
                  <a:gd name="T7" fmla="*/ 14 h 12"/>
                  <a:gd name="T8" fmla="*/ 5 w 15"/>
                  <a:gd name="T9" fmla="*/ 12 h 12"/>
                  <a:gd name="T10" fmla="*/ 0 w 15"/>
                  <a:gd name="T11" fmla="*/ 9 h 12"/>
                  <a:gd name="T12" fmla="*/ 5 w 15"/>
                  <a:gd name="T13" fmla="*/ 2 h 12"/>
                  <a:gd name="T14" fmla="*/ 8 w 15"/>
                  <a:gd name="T15" fmla="*/ 1 h 12"/>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2"/>
                  <a:gd name="T26" fmla="*/ 15 w 15"/>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2">
                    <a:moveTo>
                      <a:pt x="7" y="1"/>
                    </a:moveTo>
                    <a:cubicBezTo>
                      <a:pt x="9" y="1"/>
                      <a:pt x="11" y="0"/>
                      <a:pt x="12" y="1"/>
                    </a:cubicBezTo>
                    <a:cubicBezTo>
                      <a:pt x="14" y="3"/>
                      <a:pt x="15" y="6"/>
                      <a:pt x="14" y="8"/>
                    </a:cubicBezTo>
                    <a:cubicBezTo>
                      <a:pt x="14" y="10"/>
                      <a:pt x="11" y="11"/>
                      <a:pt x="9" y="12"/>
                    </a:cubicBezTo>
                    <a:cubicBezTo>
                      <a:pt x="7" y="12"/>
                      <a:pt x="5" y="11"/>
                      <a:pt x="4" y="10"/>
                    </a:cubicBezTo>
                    <a:cubicBezTo>
                      <a:pt x="2" y="9"/>
                      <a:pt x="0" y="9"/>
                      <a:pt x="0" y="8"/>
                    </a:cubicBezTo>
                    <a:cubicBezTo>
                      <a:pt x="1" y="5"/>
                      <a:pt x="3" y="3"/>
                      <a:pt x="4" y="2"/>
                    </a:cubicBezTo>
                    <a:cubicBezTo>
                      <a:pt x="5" y="1"/>
                      <a:pt x="6" y="1"/>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8" name="Freeform 3581"/>
              <p:cNvSpPr>
                <a:spLocks noChangeAspect="1"/>
              </p:cNvSpPr>
              <p:nvPr/>
            </p:nvSpPr>
            <p:spPr bwMode="auto">
              <a:xfrm>
                <a:off x="1508" y="1040"/>
                <a:ext cx="18" cy="20"/>
              </a:xfrm>
              <a:custGeom>
                <a:avLst/>
                <a:gdLst>
                  <a:gd name="T0" fmla="*/ 4 w 15"/>
                  <a:gd name="T1" fmla="*/ 1 h 17"/>
                  <a:gd name="T2" fmla="*/ 12 w 15"/>
                  <a:gd name="T3" fmla="*/ 7 h 17"/>
                  <a:gd name="T4" fmla="*/ 18 w 15"/>
                  <a:gd name="T5" fmla="*/ 15 h 17"/>
                  <a:gd name="T6" fmla="*/ 12 w 15"/>
                  <a:gd name="T7" fmla="*/ 19 h 17"/>
                  <a:gd name="T8" fmla="*/ 6 w 15"/>
                  <a:gd name="T9" fmla="*/ 13 h 17"/>
                  <a:gd name="T10" fmla="*/ 0 w 15"/>
                  <a:gd name="T11" fmla="*/ 4 h 17"/>
                  <a:gd name="T12" fmla="*/ 0 w 15"/>
                  <a:gd name="T13" fmla="*/ 1 h 17"/>
                  <a:gd name="T14" fmla="*/ 4 w 15"/>
                  <a:gd name="T15" fmla="*/ 1 h 17"/>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7"/>
                  <a:gd name="T26" fmla="*/ 15 w 15"/>
                  <a:gd name="T27" fmla="*/ 17 h 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7">
                    <a:moveTo>
                      <a:pt x="3" y="1"/>
                    </a:moveTo>
                    <a:cubicBezTo>
                      <a:pt x="6" y="2"/>
                      <a:pt x="8" y="4"/>
                      <a:pt x="10" y="6"/>
                    </a:cubicBezTo>
                    <a:cubicBezTo>
                      <a:pt x="12" y="8"/>
                      <a:pt x="15" y="10"/>
                      <a:pt x="15" y="13"/>
                    </a:cubicBezTo>
                    <a:cubicBezTo>
                      <a:pt x="15" y="15"/>
                      <a:pt x="11" y="17"/>
                      <a:pt x="10" y="16"/>
                    </a:cubicBezTo>
                    <a:cubicBezTo>
                      <a:pt x="7" y="16"/>
                      <a:pt x="6" y="13"/>
                      <a:pt x="5" y="11"/>
                    </a:cubicBezTo>
                    <a:cubicBezTo>
                      <a:pt x="3" y="8"/>
                      <a:pt x="1" y="6"/>
                      <a:pt x="0" y="3"/>
                    </a:cubicBezTo>
                    <a:cubicBezTo>
                      <a:pt x="0" y="2"/>
                      <a:pt x="0" y="1"/>
                      <a:pt x="0" y="1"/>
                    </a:cubicBezTo>
                    <a:cubicBezTo>
                      <a:pt x="1" y="0"/>
                      <a:pt x="3"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79" name="Freeform 3582"/>
              <p:cNvSpPr>
                <a:spLocks noChangeAspect="1"/>
              </p:cNvSpPr>
              <p:nvPr/>
            </p:nvSpPr>
            <p:spPr bwMode="auto">
              <a:xfrm>
                <a:off x="1515" y="1069"/>
                <a:ext cx="23" cy="12"/>
              </a:xfrm>
              <a:custGeom>
                <a:avLst/>
                <a:gdLst>
                  <a:gd name="T0" fmla="*/ 13 w 19"/>
                  <a:gd name="T1" fmla="*/ 2 h 10"/>
                  <a:gd name="T2" fmla="*/ 22 w 19"/>
                  <a:gd name="T3" fmla="*/ 10 h 10"/>
                  <a:gd name="T4" fmla="*/ 16 w 19"/>
                  <a:gd name="T5" fmla="*/ 12 h 10"/>
                  <a:gd name="T6" fmla="*/ 7 w 19"/>
                  <a:gd name="T7" fmla="*/ 10 h 10"/>
                  <a:gd name="T8" fmla="*/ 1 w 19"/>
                  <a:gd name="T9" fmla="*/ 2 h 10"/>
                  <a:gd name="T10" fmla="*/ 13 w 19"/>
                  <a:gd name="T11" fmla="*/ 2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1" y="2"/>
                    </a:moveTo>
                    <a:cubicBezTo>
                      <a:pt x="14" y="3"/>
                      <a:pt x="18" y="5"/>
                      <a:pt x="18" y="8"/>
                    </a:cubicBezTo>
                    <a:cubicBezTo>
                      <a:pt x="19" y="10"/>
                      <a:pt x="15" y="10"/>
                      <a:pt x="13" y="10"/>
                    </a:cubicBezTo>
                    <a:cubicBezTo>
                      <a:pt x="11" y="10"/>
                      <a:pt x="8" y="10"/>
                      <a:pt x="6" y="8"/>
                    </a:cubicBezTo>
                    <a:cubicBezTo>
                      <a:pt x="4" y="7"/>
                      <a:pt x="0" y="4"/>
                      <a:pt x="1" y="2"/>
                    </a:cubicBezTo>
                    <a:cubicBezTo>
                      <a:pt x="4" y="0"/>
                      <a:pt x="8" y="1"/>
                      <a:pt x="1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0" name="Freeform 3583"/>
              <p:cNvSpPr>
                <a:spLocks noChangeAspect="1"/>
              </p:cNvSpPr>
              <p:nvPr/>
            </p:nvSpPr>
            <p:spPr bwMode="auto">
              <a:xfrm>
                <a:off x="1517" y="1081"/>
                <a:ext cx="26" cy="7"/>
              </a:xfrm>
              <a:custGeom>
                <a:avLst/>
                <a:gdLst>
                  <a:gd name="T0" fmla="*/ 24 w 21"/>
                  <a:gd name="T1" fmla="*/ 0 h 6"/>
                  <a:gd name="T2" fmla="*/ 26 w 21"/>
                  <a:gd name="T3" fmla="*/ 1 h 6"/>
                  <a:gd name="T4" fmla="*/ 20 w 21"/>
                  <a:gd name="T5" fmla="*/ 6 h 6"/>
                  <a:gd name="T6" fmla="*/ 7 w 21"/>
                  <a:gd name="T7" fmla="*/ 7 h 6"/>
                  <a:gd name="T8" fmla="*/ 1 w 21"/>
                  <a:gd name="T9" fmla="*/ 6 h 6"/>
                  <a:gd name="T10" fmla="*/ 1 w 21"/>
                  <a:gd name="T11" fmla="*/ 2 h 6"/>
                  <a:gd name="T12" fmla="*/ 15 w 21"/>
                  <a:gd name="T13" fmla="*/ 1 h 6"/>
                  <a:gd name="T14" fmla="*/ 24 w 21"/>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6"/>
                  <a:gd name="T26" fmla="*/ 21 w 21"/>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6">
                    <a:moveTo>
                      <a:pt x="19" y="0"/>
                    </a:moveTo>
                    <a:cubicBezTo>
                      <a:pt x="20" y="0"/>
                      <a:pt x="21" y="1"/>
                      <a:pt x="21" y="1"/>
                    </a:cubicBezTo>
                    <a:cubicBezTo>
                      <a:pt x="20" y="3"/>
                      <a:pt x="18" y="4"/>
                      <a:pt x="16" y="5"/>
                    </a:cubicBezTo>
                    <a:cubicBezTo>
                      <a:pt x="13" y="6"/>
                      <a:pt x="9" y="6"/>
                      <a:pt x="6" y="6"/>
                    </a:cubicBezTo>
                    <a:cubicBezTo>
                      <a:pt x="4" y="6"/>
                      <a:pt x="2" y="6"/>
                      <a:pt x="1" y="5"/>
                    </a:cubicBezTo>
                    <a:cubicBezTo>
                      <a:pt x="0" y="4"/>
                      <a:pt x="0" y="2"/>
                      <a:pt x="1" y="2"/>
                    </a:cubicBezTo>
                    <a:cubicBezTo>
                      <a:pt x="4" y="0"/>
                      <a:pt x="8" y="2"/>
                      <a:pt x="12" y="1"/>
                    </a:cubicBezTo>
                    <a:cubicBezTo>
                      <a:pt x="14" y="1"/>
                      <a:pt x="17" y="0"/>
                      <a:pt x="1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1" name="Freeform 3584"/>
              <p:cNvSpPr>
                <a:spLocks noChangeAspect="1"/>
              </p:cNvSpPr>
              <p:nvPr/>
            </p:nvSpPr>
            <p:spPr bwMode="auto">
              <a:xfrm>
                <a:off x="1521" y="1088"/>
                <a:ext cx="23" cy="7"/>
              </a:xfrm>
              <a:custGeom>
                <a:avLst/>
                <a:gdLst>
                  <a:gd name="T0" fmla="*/ 10 w 19"/>
                  <a:gd name="T1" fmla="*/ 2 h 6"/>
                  <a:gd name="T2" fmla="*/ 18 w 19"/>
                  <a:gd name="T3" fmla="*/ 0 h 6"/>
                  <a:gd name="T4" fmla="*/ 22 w 19"/>
                  <a:gd name="T5" fmla="*/ 1 h 6"/>
                  <a:gd name="T6" fmla="*/ 12 w 19"/>
                  <a:gd name="T7" fmla="*/ 4 h 6"/>
                  <a:gd name="T8" fmla="*/ 5 w 19"/>
                  <a:gd name="T9" fmla="*/ 7 h 6"/>
                  <a:gd name="T10" fmla="*/ 1 w 19"/>
                  <a:gd name="T11" fmla="*/ 5 h 6"/>
                  <a:gd name="T12" fmla="*/ 10 w 19"/>
                  <a:gd name="T13" fmla="*/ 2 h 6"/>
                  <a:gd name="T14" fmla="*/ 0 60000 65536"/>
                  <a:gd name="T15" fmla="*/ 0 60000 65536"/>
                  <a:gd name="T16" fmla="*/ 0 60000 65536"/>
                  <a:gd name="T17" fmla="*/ 0 60000 65536"/>
                  <a:gd name="T18" fmla="*/ 0 60000 65536"/>
                  <a:gd name="T19" fmla="*/ 0 60000 65536"/>
                  <a:gd name="T20" fmla="*/ 0 60000 65536"/>
                  <a:gd name="T21" fmla="*/ 0 w 19"/>
                  <a:gd name="T22" fmla="*/ 0 h 6"/>
                  <a:gd name="T23" fmla="*/ 19 w 1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6">
                    <a:moveTo>
                      <a:pt x="8" y="2"/>
                    </a:moveTo>
                    <a:cubicBezTo>
                      <a:pt x="10" y="2"/>
                      <a:pt x="13" y="0"/>
                      <a:pt x="15" y="0"/>
                    </a:cubicBezTo>
                    <a:cubicBezTo>
                      <a:pt x="16" y="0"/>
                      <a:pt x="19" y="0"/>
                      <a:pt x="18" y="1"/>
                    </a:cubicBezTo>
                    <a:cubicBezTo>
                      <a:pt x="16" y="2"/>
                      <a:pt x="13" y="2"/>
                      <a:pt x="10" y="3"/>
                    </a:cubicBezTo>
                    <a:cubicBezTo>
                      <a:pt x="8" y="4"/>
                      <a:pt x="6" y="6"/>
                      <a:pt x="4" y="6"/>
                    </a:cubicBezTo>
                    <a:cubicBezTo>
                      <a:pt x="3" y="6"/>
                      <a:pt x="0" y="4"/>
                      <a:pt x="1" y="4"/>
                    </a:cubicBezTo>
                    <a:cubicBezTo>
                      <a:pt x="3" y="2"/>
                      <a:pt x="6" y="3"/>
                      <a:pt x="8"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2" name="Freeform 3585"/>
              <p:cNvSpPr>
                <a:spLocks noChangeAspect="1"/>
              </p:cNvSpPr>
              <p:nvPr/>
            </p:nvSpPr>
            <p:spPr bwMode="auto">
              <a:xfrm>
                <a:off x="1529" y="1091"/>
                <a:ext cx="17" cy="9"/>
              </a:xfrm>
              <a:custGeom>
                <a:avLst/>
                <a:gdLst>
                  <a:gd name="T0" fmla="*/ 0 w 14"/>
                  <a:gd name="T1" fmla="*/ 6 h 7"/>
                  <a:gd name="T2" fmla="*/ 5 w 14"/>
                  <a:gd name="T3" fmla="*/ 8 h 7"/>
                  <a:gd name="T4" fmla="*/ 11 w 14"/>
                  <a:gd name="T5" fmla="*/ 4 h 7"/>
                  <a:gd name="T6" fmla="*/ 17 w 14"/>
                  <a:gd name="T7" fmla="*/ 1 h 7"/>
                  <a:gd name="T8" fmla="*/ 15 w 14"/>
                  <a:gd name="T9" fmla="*/ 0 h 7"/>
                  <a:gd name="T10" fmla="*/ 5 w 14"/>
                  <a:gd name="T11" fmla="*/ 3 h 7"/>
                  <a:gd name="T12" fmla="*/ 0 w 14"/>
                  <a:gd name="T13" fmla="*/ 6 h 7"/>
                  <a:gd name="T14" fmla="*/ 0 60000 65536"/>
                  <a:gd name="T15" fmla="*/ 0 60000 65536"/>
                  <a:gd name="T16" fmla="*/ 0 60000 65536"/>
                  <a:gd name="T17" fmla="*/ 0 60000 65536"/>
                  <a:gd name="T18" fmla="*/ 0 60000 65536"/>
                  <a:gd name="T19" fmla="*/ 0 60000 65536"/>
                  <a:gd name="T20" fmla="*/ 0 60000 65536"/>
                  <a:gd name="T21" fmla="*/ 0 w 14"/>
                  <a:gd name="T22" fmla="*/ 0 h 7"/>
                  <a:gd name="T23" fmla="*/ 14 w 1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7">
                    <a:moveTo>
                      <a:pt x="0" y="5"/>
                    </a:moveTo>
                    <a:cubicBezTo>
                      <a:pt x="0" y="7"/>
                      <a:pt x="3" y="6"/>
                      <a:pt x="4" y="6"/>
                    </a:cubicBezTo>
                    <a:cubicBezTo>
                      <a:pt x="6" y="5"/>
                      <a:pt x="7" y="4"/>
                      <a:pt x="9" y="3"/>
                    </a:cubicBezTo>
                    <a:cubicBezTo>
                      <a:pt x="11" y="2"/>
                      <a:pt x="13" y="2"/>
                      <a:pt x="14" y="1"/>
                    </a:cubicBezTo>
                    <a:cubicBezTo>
                      <a:pt x="14" y="0"/>
                      <a:pt x="13" y="0"/>
                      <a:pt x="12" y="0"/>
                    </a:cubicBezTo>
                    <a:cubicBezTo>
                      <a:pt x="9" y="0"/>
                      <a:pt x="6" y="1"/>
                      <a:pt x="4" y="2"/>
                    </a:cubicBezTo>
                    <a:cubicBezTo>
                      <a:pt x="2" y="3"/>
                      <a:pt x="0" y="4"/>
                      <a:pt x="0" y="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3" name="Freeform 3586"/>
              <p:cNvSpPr>
                <a:spLocks noChangeAspect="1"/>
              </p:cNvSpPr>
              <p:nvPr/>
            </p:nvSpPr>
            <p:spPr bwMode="auto">
              <a:xfrm>
                <a:off x="1534" y="1071"/>
                <a:ext cx="71" cy="48"/>
              </a:xfrm>
              <a:custGeom>
                <a:avLst/>
                <a:gdLst>
                  <a:gd name="T0" fmla="*/ 26 w 59"/>
                  <a:gd name="T1" fmla="*/ 34 h 40"/>
                  <a:gd name="T2" fmla="*/ 24 w 59"/>
                  <a:gd name="T3" fmla="*/ 37 h 40"/>
                  <a:gd name="T4" fmla="*/ 28 w 59"/>
                  <a:gd name="T5" fmla="*/ 40 h 40"/>
                  <a:gd name="T6" fmla="*/ 24 w 59"/>
                  <a:gd name="T7" fmla="*/ 41 h 40"/>
                  <a:gd name="T8" fmla="*/ 25 w 59"/>
                  <a:gd name="T9" fmla="*/ 47 h 40"/>
                  <a:gd name="T10" fmla="*/ 31 w 59"/>
                  <a:gd name="T11" fmla="*/ 47 h 40"/>
                  <a:gd name="T12" fmla="*/ 36 w 59"/>
                  <a:gd name="T13" fmla="*/ 44 h 40"/>
                  <a:gd name="T14" fmla="*/ 40 w 59"/>
                  <a:gd name="T15" fmla="*/ 47 h 40"/>
                  <a:gd name="T16" fmla="*/ 46 w 59"/>
                  <a:gd name="T17" fmla="*/ 47 h 40"/>
                  <a:gd name="T18" fmla="*/ 55 w 59"/>
                  <a:gd name="T19" fmla="*/ 46 h 40"/>
                  <a:gd name="T20" fmla="*/ 55 w 59"/>
                  <a:gd name="T21" fmla="*/ 42 h 40"/>
                  <a:gd name="T22" fmla="*/ 60 w 59"/>
                  <a:gd name="T23" fmla="*/ 43 h 40"/>
                  <a:gd name="T24" fmla="*/ 58 w 59"/>
                  <a:gd name="T25" fmla="*/ 38 h 40"/>
                  <a:gd name="T26" fmla="*/ 58 w 59"/>
                  <a:gd name="T27" fmla="*/ 34 h 40"/>
                  <a:gd name="T28" fmla="*/ 61 w 59"/>
                  <a:gd name="T29" fmla="*/ 31 h 40"/>
                  <a:gd name="T30" fmla="*/ 66 w 59"/>
                  <a:gd name="T31" fmla="*/ 35 h 40"/>
                  <a:gd name="T32" fmla="*/ 69 w 59"/>
                  <a:gd name="T33" fmla="*/ 29 h 40"/>
                  <a:gd name="T34" fmla="*/ 65 w 59"/>
                  <a:gd name="T35" fmla="*/ 25 h 40"/>
                  <a:gd name="T36" fmla="*/ 69 w 59"/>
                  <a:gd name="T37" fmla="*/ 17 h 40"/>
                  <a:gd name="T38" fmla="*/ 70 w 59"/>
                  <a:gd name="T39" fmla="*/ 11 h 40"/>
                  <a:gd name="T40" fmla="*/ 71 w 59"/>
                  <a:gd name="T41" fmla="*/ 5 h 40"/>
                  <a:gd name="T42" fmla="*/ 65 w 59"/>
                  <a:gd name="T43" fmla="*/ 0 h 40"/>
                  <a:gd name="T44" fmla="*/ 60 w 59"/>
                  <a:gd name="T45" fmla="*/ 1 h 40"/>
                  <a:gd name="T46" fmla="*/ 57 w 59"/>
                  <a:gd name="T47" fmla="*/ 6 h 40"/>
                  <a:gd name="T48" fmla="*/ 47 w 59"/>
                  <a:gd name="T49" fmla="*/ 1 h 40"/>
                  <a:gd name="T50" fmla="*/ 34 w 59"/>
                  <a:gd name="T51" fmla="*/ 2 h 40"/>
                  <a:gd name="T52" fmla="*/ 31 w 59"/>
                  <a:gd name="T53" fmla="*/ 7 h 40"/>
                  <a:gd name="T54" fmla="*/ 36 w 59"/>
                  <a:gd name="T55" fmla="*/ 8 h 40"/>
                  <a:gd name="T56" fmla="*/ 35 w 59"/>
                  <a:gd name="T57" fmla="*/ 12 h 40"/>
                  <a:gd name="T58" fmla="*/ 41 w 59"/>
                  <a:gd name="T59" fmla="*/ 12 h 40"/>
                  <a:gd name="T60" fmla="*/ 39 w 59"/>
                  <a:gd name="T61" fmla="*/ 17 h 40"/>
                  <a:gd name="T62" fmla="*/ 42 w 59"/>
                  <a:gd name="T63" fmla="*/ 22 h 40"/>
                  <a:gd name="T64" fmla="*/ 32 w 59"/>
                  <a:gd name="T65" fmla="*/ 18 h 40"/>
                  <a:gd name="T66" fmla="*/ 26 w 59"/>
                  <a:gd name="T67" fmla="*/ 8 h 40"/>
                  <a:gd name="T68" fmla="*/ 18 w 59"/>
                  <a:gd name="T69" fmla="*/ 6 h 40"/>
                  <a:gd name="T70" fmla="*/ 13 w 59"/>
                  <a:gd name="T71" fmla="*/ 12 h 40"/>
                  <a:gd name="T72" fmla="*/ 19 w 59"/>
                  <a:gd name="T73" fmla="*/ 14 h 40"/>
                  <a:gd name="T74" fmla="*/ 16 w 59"/>
                  <a:gd name="T75" fmla="*/ 18 h 40"/>
                  <a:gd name="T76" fmla="*/ 20 w 59"/>
                  <a:gd name="T77" fmla="*/ 18 h 40"/>
                  <a:gd name="T78" fmla="*/ 22 w 59"/>
                  <a:gd name="T79" fmla="*/ 24 h 40"/>
                  <a:gd name="T80" fmla="*/ 14 w 59"/>
                  <a:gd name="T81" fmla="*/ 23 h 40"/>
                  <a:gd name="T82" fmla="*/ 7 w 59"/>
                  <a:gd name="T83" fmla="*/ 28 h 40"/>
                  <a:gd name="T84" fmla="*/ 1 w 59"/>
                  <a:gd name="T85" fmla="*/ 29 h 40"/>
                  <a:gd name="T86" fmla="*/ 1 w 59"/>
                  <a:gd name="T87" fmla="*/ 34 h 40"/>
                  <a:gd name="T88" fmla="*/ 13 w 59"/>
                  <a:gd name="T89" fmla="*/ 31 h 40"/>
                  <a:gd name="T90" fmla="*/ 18 w 59"/>
                  <a:gd name="T91" fmla="*/ 29 h 40"/>
                  <a:gd name="T92" fmla="*/ 26 w 59"/>
                  <a:gd name="T93" fmla="*/ 29 h 40"/>
                  <a:gd name="T94" fmla="*/ 34 w 59"/>
                  <a:gd name="T95" fmla="*/ 26 h 40"/>
                  <a:gd name="T96" fmla="*/ 43 w 59"/>
                  <a:gd name="T97" fmla="*/ 26 h 40"/>
                  <a:gd name="T98" fmla="*/ 39 w 59"/>
                  <a:gd name="T99" fmla="*/ 29 h 40"/>
                  <a:gd name="T100" fmla="*/ 34 w 59"/>
                  <a:gd name="T101" fmla="*/ 32 h 40"/>
                  <a:gd name="T102" fmla="*/ 26 w 59"/>
                  <a:gd name="T103" fmla="*/ 34 h 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40"/>
                  <a:gd name="T158" fmla="*/ 59 w 59"/>
                  <a:gd name="T159" fmla="*/ 40 h 4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40">
                    <a:moveTo>
                      <a:pt x="22" y="28"/>
                    </a:moveTo>
                    <a:cubicBezTo>
                      <a:pt x="21" y="28"/>
                      <a:pt x="19" y="31"/>
                      <a:pt x="20" y="31"/>
                    </a:cubicBezTo>
                    <a:cubicBezTo>
                      <a:pt x="20" y="33"/>
                      <a:pt x="23" y="32"/>
                      <a:pt x="23" y="33"/>
                    </a:cubicBezTo>
                    <a:cubicBezTo>
                      <a:pt x="23" y="34"/>
                      <a:pt x="21" y="33"/>
                      <a:pt x="20" y="34"/>
                    </a:cubicBezTo>
                    <a:cubicBezTo>
                      <a:pt x="20" y="35"/>
                      <a:pt x="19" y="38"/>
                      <a:pt x="21" y="39"/>
                    </a:cubicBezTo>
                    <a:cubicBezTo>
                      <a:pt x="22" y="40"/>
                      <a:pt x="25" y="40"/>
                      <a:pt x="26" y="39"/>
                    </a:cubicBezTo>
                    <a:cubicBezTo>
                      <a:pt x="28" y="39"/>
                      <a:pt x="28" y="37"/>
                      <a:pt x="30" y="37"/>
                    </a:cubicBezTo>
                    <a:cubicBezTo>
                      <a:pt x="31" y="37"/>
                      <a:pt x="32" y="39"/>
                      <a:pt x="33" y="39"/>
                    </a:cubicBezTo>
                    <a:cubicBezTo>
                      <a:pt x="34" y="39"/>
                      <a:pt x="36" y="39"/>
                      <a:pt x="38" y="39"/>
                    </a:cubicBezTo>
                    <a:cubicBezTo>
                      <a:pt x="40" y="39"/>
                      <a:pt x="43" y="39"/>
                      <a:pt x="46" y="38"/>
                    </a:cubicBezTo>
                    <a:cubicBezTo>
                      <a:pt x="47" y="38"/>
                      <a:pt x="45" y="36"/>
                      <a:pt x="46" y="35"/>
                    </a:cubicBezTo>
                    <a:cubicBezTo>
                      <a:pt x="47" y="35"/>
                      <a:pt x="49" y="37"/>
                      <a:pt x="50" y="36"/>
                    </a:cubicBezTo>
                    <a:cubicBezTo>
                      <a:pt x="51" y="35"/>
                      <a:pt x="48" y="34"/>
                      <a:pt x="48" y="32"/>
                    </a:cubicBezTo>
                    <a:cubicBezTo>
                      <a:pt x="48" y="31"/>
                      <a:pt x="48" y="29"/>
                      <a:pt x="48" y="28"/>
                    </a:cubicBezTo>
                    <a:cubicBezTo>
                      <a:pt x="49" y="27"/>
                      <a:pt x="50" y="25"/>
                      <a:pt x="51" y="26"/>
                    </a:cubicBezTo>
                    <a:cubicBezTo>
                      <a:pt x="53" y="26"/>
                      <a:pt x="54" y="30"/>
                      <a:pt x="55" y="29"/>
                    </a:cubicBezTo>
                    <a:cubicBezTo>
                      <a:pt x="57" y="29"/>
                      <a:pt x="57" y="26"/>
                      <a:pt x="57" y="24"/>
                    </a:cubicBezTo>
                    <a:cubicBezTo>
                      <a:pt x="57" y="22"/>
                      <a:pt x="54" y="22"/>
                      <a:pt x="54" y="21"/>
                    </a:cubicBezTo>
                    <a:cubicBezTo>
                      <a:pt x="54" y="18"/>
                      <a:pt x="56" y="17"/>
                      <a:pt x="57" y="14"/>
                    </a:cubicBezTo>
                    <a:cubicBezTo>
                      <a:pt x="57" y="13"/>
                      <a:pt x="58" y="11"/>
                      <a:pt x="58" y="9"/>
                    </a:cubicBezTo>
                    <a:cubicBezTo>
                      <a:pt x="58" y="7"/>
                      <a:pt x="59" y="5"/>
                      <a:pt x="59" y="4"/>
                    </a:cubicBezTo>
                    <a:cubicBezTo>
                      <a:pt x="58" y="2"/>
                      <a:pt x="56" y="1"/>
                      <a:pt x="54" y="0"/>
                    </a:cubicBezTo>
                    <a:cubicBezTo>
                      <a:pt x="53" y="0"/>
                      <a:pt x="51" y="1"/>
                      <a:pt x="50" y="1"/>
                    </a:cubicBezTo>
                    <a:cubicBezTo>
                      <a:pt x="49" y="2"/>
                      <a:pt x="48" y="5"/>
                      <a:pt x="47" y="5"/>
                    </a:cubicBezTo>
                    <a:cubicBezTo>
                      <a:pt x="44" y="5"/>
                      <a:pt x="42" y="1"/>
                      <a:pt x="39" y="1"/>
                    </a:cubicBezTo>
                    <a:cubicBezTo>
                      <a:pt x="36" y="0"/>
                      <a:pt x="32" y="1"/>
                      <a:pt x="28" y="2"/>
                    </a:cubicBezTo>
                    <a:cubicBezTo>
                      <a:pt x="27" y="3"/>
                      <a:pt x="25" y="4"/>
                      <a:pt x="26" y="6"/>
                    </a:cubicBezTo>
                    <a:cubicBezTo>
                      <a:pt x="26" y="7"/>
                      <a:pt x="29" y="6"/>
                      <a:pt x="30" y="7"/>
                    </a:cubicBezTo>
                    <a:cubicBezTo>
                      <a:pt x="31" y="8"/>
                      <a:pt x="28" y="9"/>
                      <a:pt x="29" y="10"/>
                    </a:cubicBezTo>
                    <a:cubicBezTo>
                      <a:pt x="30" y="11"/>
                      <a:pt x="33" y="9"/>
                      <a:pt x="34" y="10"/>
                    </a:cubicBezTo>
                    <a:cubicBezTo>
                      <a:pt x="35" y="11"/>
                      <a:pt x="32" y="12"/>
                      <a:pt x="32" y="14"/>
                    </a:cubicBezTo>
                    <a:cubicBezTo>
                      <a:pt x="32" y="15"/>
                      <a:pt x="36" y="17"/>
                      <a:pt x="35" y="18"/>
                    </a:cubicBezTo>
                    <a:cubicBezTo>
                      <a:pt x="32" y="18"/>
                      <a:pt x="29" y="17"/>
                      <a:pt x="27" y="15"/>
                    </a:cubicBezTo>
                    <a:cubicBezTo>
                      <a:pt x="25" y="13"/>
                      <a:pt x="25" y="9"/>
                      <a:pt x="22" y="7"/>
                    </a:cubicBezTo>
                    <a:cubicBezTo>
                      <a:pt x="20" y="6"/>
                      <a:pt x="18" y="5"/>
                      <a:pt x="15" y="5"/>
                    </a:cubicBezTo>
                    <a:cubicBezTo>
                      <a:pt x="13" y="6"/>
                      <a:pt x="10" y="8"/>
                      <a:pt x="11" y="10"/>
                    </a:cubicBezTo>
                    <a:cubicBezTo>
                      <a:pt x="11" y="12"/>
                      <a:pt x="15" y="10"/>
                      <a:pt x="16" y="12"/>
                    </a:cubicBezTo>
                    <a:cubicBezTo>
                      <a:pt x="16" y="13"/>
                      <a:pt x="12" y="14"/>
                      <a:pt x="13" y="15"/>
                    </a:cubicBezTo>
                    <a:cubicBezTo>
                      <a:pt x="14" y="17"/>
                      <a:pt x="16" y="14"/>
                      <a:pt x="17" y="15"/>
                    </a:cubicBezTo>
                    <a:cubicBezTo>
                      <a:pt x="19" y="16"/>
                      <a:pt x="19" y="19"/>
                      <a:pt x="18" y="20"/>
                    </a:cubicBezTo>
                    <a:cubicBezTo>
                      <a:pt x="16" y="21"/>
                      <a:pt x="14" y="18"/>
                      <a:pt x="12" y="19"/>
                    </a:cubicBezTo>
                    <a:cubicBezTo>
                      <a:pt x="10" y="19"/>
                      <a:pt x="8" y="22"/>
                      <a:pt x="6" y="23"/>
                    </a:cubicBezTo>
                    <a:cubicBezTo>
                      <a:pt x="5" y="24"/>
                      <a:pt x="2" y="23"/>
                      <a:pt x="1" y="24"/>
                    </a:cubicBezTo>
                    <a:cubicBezTo>
                      <a:pt x="0" y="25"/>
                      <a:pt x="0" y="28"/>
                      <a:pt x="1" y="28"/>
                    </a:cubicBezTo>
                    <a:cubicBezTo>
                      <a:pt x="5" y="29"/>
                      <a:pt x="8" y="27"/>
                      <a:pt x="11" y="26"/>
                    </a:cubicBezTo>
                    <a:cubicBezTo>
                      <a:pt x="13" y="25"/>
                      <a:pt x="14" y="24"/>
                      <a:pt x="15" y="24"/>
                    </a:cubicBezTo>
                    <a:cubicBezTo>
                      <a:pt x="17" y="24"/>
                      <a:pt x="20" y="24"/>
                      <a:pt x="22" y="24"/>
                    </a:cubicBezTo>
                    <a:cubicBezTo>
                      <a:pt x="24" y="24"/>
                      <a:pt x="26" y="23"/>
                      <a:pt x="28" y="22"/>
                    </a:cubicBezTo>
                    <a:cubicBezTo>
                      <a:pt x="31" y="22"/>
                      <a:pt x="33" y="21"/>
                      <a:pt x="36" y="22"/>
                    </a:cubicBezTo>
                    <a:cubicBezTo>
                      <a:pt x="37" y="23"/>
                      <a:pt x="33" y="23"/>
                      <a:pt x="32" y="24"/>
                    </a:cubicBezTo>
                    <a:cubicBezTo>
                      <a:pt x="30" y="25"/>
                      <a:pt x="30" y="27"/>
                      <a:pt x="28" y="27"/>
                    </a:cubicBezTo>
                    <a:cubicBezTo>
                      <a:pt x="26" y="28"/>
                      <a:pt x="24" y="28"/>
                      <a:pt x="22" y="2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4" name="Freeform 3587"/>
              <p:cNvSpPr>
                <a:spLocks noChangeAspect="1"/>
              </p:cNvSpPr>
              <p:nvPr/>
            </p:nvSpPr>
            <p:spPr bwMode="auto">
              <a:xfrm>
                <a:off x="1557" y="1069"/>
                <a:ext cx="16" cy="6"/>
              </a:xfrm>
              <a:custGeom>
                <a:avLst/>
                <a:gdLst>
                  <a:gd name="T0" fmla="*/ 0 w 13"/>
                  <a:gd name="T1" fmla="*/ 5 h 5"/>
                  <a:gd name="T2" fmla="*/ 0 w 13"/>
                  <a:gd name="T3" fmla="*/ 6 h 5"/>
                  <a:gd name="T4" fmla="*/ 6 w 13"/>
                  <a:gd name="T5" fmla="*/ 6 h 5"/>
                  <a:gd name="T6" fmla="*/ 15 w 13"/>
                  <a:gd name="T7" fmla="*/ 1 h 5"/>
                  <a:gd name="T8" fmla="*/ 12 w 13"/>
                  <a:gd name="T9" fmla="*/ 1 h 5"/>
                  <a:gd name="T10" fmla="*/ 6 w 13"/>
                  <a:gd name="T11" fmla="*/ 1 h 5"/>
                  <a:gd name="T12" fmla="*/ 4 w 13"/>
                  <a:gd name="T13" fmla="*/ 4 h 5"/>
                  <a:gd name="T14" fmla="*/ 0 w 13"/>
                  <a:gd name="T15" fmla="*/ 5 h 5"/>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5"/>
                  <a:gd name="T26" fmla="*/ 13 w 13"/>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5">
                    <a:moveTo>
                      <a:pt x="0" y="4"/>
                    </a:moveTo>
                    <a:cubicBezTo>
                      <a:pt x="0" y="4"/>
                      <a:pt x="0" y="5"/>
                      <a:pt x="0" y="5"/>
                    </a:cubicBezTo>
                    <a:cubicBezTo>
                      <a:pt x="2" y="5"/>
                      <a:pt x="3" y="5"/>
                      <a:pt x="5" y="5"/>
                    </a:cubicBezTo>
                    <a:cubicBezTo>
                      <a:pt x="7" y="4"/>
                      <a:pt x="10" y="3"/>
                      <a:pt x="12" y="1"/>
                    </a:cubicBezTo>
                    <a:cubicBezTo>
                      <a:pt x="13" y="1"/>
                      <a:pt x="11" y="1"/>
                      <a:pt x="10" y="1"/>
                    </a:cubicBezTo>
                    <a:cubicBezTo>
                      <a:pt x="9" y="1"/>
                      <a:pt x="7" y="0"/>
                      <a:pt x="5" y="1"/>
                    </a:cubicBezTo>
                    <a:cubicBezTo>
                      <a:pt x="4" y="1"/>
                      <a:pt x="4" y="3"/>
                      <a:pt x="3" y="3"/>
                    </a:cubicBezTo>
                    <a:cubicBezTo>
                      <a:pt x="2" y="4"/>
                      <a:pt x="1" y="3"/>
                      <a:pt x="0"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5" name="Freeform 3588"/>
              <p:cNvSpPr>
                <a:spLocks noChangeAspect="1"/>
              </p:cNvSpPr>
              <p:nvPr/>
            </p:nvSpPr>
            <p:spPr bwMode="auto">
              <a:xfrm>
                <a:off x="1555" y="1035"/>
                <a:ext cx="19" cy="7"/>
              </a:xfrm>
              <a:custGeom>
                <a:avLst/>
                <a:gdLst>
                  <a:gd name="T0" fmla="*/ 0 w 16"/>
                  <a:gd name="T1" fmla="*/ 4 h 6"/>
                  <a:gd name="T2" fmla="*/ 6 w 16"/>
                  <a:gd name="T3" fmla="*/ 7 h 6"/>
                  <a:gd name="T4" fmla="*/ 13 w 16"/>
                  <a:gd name="T5" fmla="*/ 4 h 6"/>
                  <a:gd name="T6" fmla="*/ 18 w 16"/>
                  <a:gd name="T7" fmla="*/ 5 h 6"/>
                  <a:gd name="T8" fmla="*/ 12 w 16"/>
                  <a:gd name="T9" fmla="*/ 1 h 6"/>
                  <a:gd name="T10" fmla="*/ 6 w 16"/>
                  <a:gd name="T11" fmla="*/ 1 h 6"/>
                  <a:gd name="T12" fmla="*/ 0 w 16"/>
                  <a:gd name="T13" fmla="*/ 4 h 6"/>
                  <a:gd name="T14" fmla="*/ 0 60000 65536"/>
                  <a:gd name="T15" fmla="*/ 0 60000 65536"/>
                  <a:gd name="T16" fmla="*/ 0 60000 65536"/>
                  <a:gd name="T17" fmla="*/ 0 60000 65536"/>
                  <a:gd name="T18" fmla="*/ 0 60000 65536"/>
                  <a:gd name="T19" fmla="*/ 0 60000 65536"/>
                  <a:gd name="T20" fmla="*/ 0 60000 65536"/>
                  <a:gd name="T21" fmla="*/ 0 w 16"/>
                  <a:gd name="T22" fmla="*/ 0 h 6"/>
                  <a:gd name="T23" fmla="*/ 16 w 16"/>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 h="6">
                    <a:moveTo>
                      <a:pt x="0" y="3"/>
                    </a:moveTo>
                    <a:cubicBezTo>
                      <a:pt x="0" y="5"/>
                      <a:pt x="3" y="6"/>
                      <a:pt x="5" y="6"/>
                    </a:cubicBezTo>
                    <a:cubicBezTo>
                      <a:pt x="7" y="6"/>
                      <a:pt x="9" y="4"/>
                      <a:pt x="11" y="3"/>
                    </a:cubicBezTo>
                    <a:cubicBezTo>
                      <a:pt x="13" y="3"/>
                      <a:pt x="16" y="5"/>
                      <a:pt x="15" y="4"/>
                    </a:cubicBezTo>
                    <a:cubicBezTo>
                      <a:pt x="14" y="2"/>
                      <a:pt x="12" y="1"/>
                      <a:pt x="10" y="1"/>
                    </a:cubicBezTo>
                    <a:cubicBezTo>
                      <a:pt x="9" y="0"/>
                      <a:pt x="7" y="0"/>
                      <a:pt x="5" y="1"/>
                    </a:cubicBezTo>
                    <a:cubicBezTo>
                      <a:pt x="3" y="1"/>
                      <a:pt x="0" y="1"/>
                      <a:pt x="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6" name="Freeform 3589"/>
              <p:cNvSpPr>
                <a:spLocks noChangeAspect="1"/>
              </p:cNvSpPr>
              <p:nvPr/>
            </p:nvSpPr>
            <p:spPr bwMode="auto">
              <a:xfrm>
                <a:off x="1521" y="992"/>
                <a:ext cx="78" cy="50"/>
              </a:xfrm>
              <a:custGeom>
                <a:avLst/>
                <a:gdLst>
                  <a:gd name="T0" fmla="*/ 68 w 65"/>
                  <a:gd name="T1" fmla="*/ 33 h 42"/>
                  <a:gd name="T2" fmla="*/ 77 w 65"/>
                  <a:gd name="T3" fmla="*/ 39 h 42"/>
                  <a:gd name="T4" fmla="*/ 73 w 65"/>
                  <a:gd name="T5" fmla="*/ 45 h 42"/>
                  <a:gd name="T6" fmla="*/ 62 w 65"/>
                  <a:gd name="T7" fmla="*/ 49 h 42"/>
                  <a:gd name="T8" fmla="*/ 56 w 65"/>
                  <a:gd name="T9" fmla="*/ 44 h 42"/>
                  <a:gd name="T10" fmla="*/ 52 w 65"/>
                  <a:gd name="T11" fmla="*/ 36 h 42"/>
                  <a:gd name="T12" fmla="*/ 44 w 65"/>
                  <a:gd name="T13" fmla="*/ 35 h 42"/>
                  <a:gd name="T14" fmla="*/ 34 w 65"/>
                  <a:gd name="T15" fmla="*/ 35 h 42"/>
                  <a:gd name="T16" fmla="*/ 29 w 65"/>
                  <a:gd name="T17" fmla="*/ 31 h 42"/>
                  <a:gd name="T18" fmla="*/ 16 w 65"/>
                  <a:gd name="T19" fmla="*/ 36 h 42"/>
                  <a:gd name="T20" fmla="*/ 6 w 65"/>
                  <a:gd name="T21" fmla="*/ 30 h 42"/>
                  <a:gd name="T22" fmla="*/ 8 w 65"/>
                  <a:gd name="T23" fmla="*/ 25 h 42"/>
                  <a:gd name="T24" fmla="*/ 19 w 65"/>
                  <a:gd name="T25" fmla="*/ 27 h 42"/>
                  <a:gd name="T26" fmla="*/ 26 w 65"/>
                  <a:gd name="T27" fmla="*/ 27 h 42"/>
                  <a:gd name="T28" fmla="*/ 25 w 65"/>
                  <a:gd name="T29" fmla="*/ 23 h 42"/>
                  <a:gd name="T30" fmla="*/ 28 w 65"/>
                  <a:gd name="T31" fmla="*/ 20 h 42"/>
                  <a:gd name="T32" fmla="*/ 18 w 65"/>
                  <a:gd name="T33" fmla="*/ 19 h 42"/>
                  <a:gd name="T34" fmla="*/ 20 w 65"/>
                  <a:gd name="T35" fmla="*/ 15 h 42"/>
                  <a:gd name="T36" fmla="*/ 16 w 65"/>
                  <a:gd name="T37" fmla="*/ 15 h 42"/>
                  <a:gd name="T38" fmla="*/ 10 w 65"/>
                  <a:gd name="T39" fmla="*/ 19 h 42"/>
                  <a:gd name="T40" fmla="*/ 11 w 65"/>
                  <a:gd name="T41" fmla="*/ 13 h 42"/>
                  <a:gd name="T42" fmla="*/ 10 w 65"/>
                  <a:gd name="T43" fmla="*/ 12 h 42"/>
                  <a:gd name="T44" fmla="*/ 5 w 65"/>
                  <a:gd name="T45" fmla="*/ 15 h 42"/>
                  <a:gd name="T46" fmla="*/ 0 w 65"/>
                  <a:gd name="T47" fmla="*/ 8 h 42"/>
                  <a:gd name="T48" fmla="*/ 6 w 65"/>
                  <a:gd name="T49" fmla="*/ 5 h 42"/>
                  <a:gd name="T50" fmla="*/ 6 w 65"/>
                  <a:gd name="T51" fmla="*/ 1 h 42"/>
                  <a:gd name="T52" fmla="*/ 13 w 65"/>
                  <a:gd name="T53" fmla="*/ 5 h 42"/>
                  <a:gd name="T54" fmla="*/ 24 w 65"/>
                  <a:gd name="T55" fmla="*/ 0 h 42"/>
                  <a:gd name="T56" fmla="*/ 35 w 65"/>
                  <a:gd name="T57" fmla="*/ 2 h 42"/>
                  <a:gd name="T58" fmla="*/ 38 w 65"/>
                  <a:gd name="T59" fmla="*/ 11 h 42"/>
                  <a:gd name="T60" fmla="*/ 40 w 65"/>
                  <a:gd name="T61" fmla="*/ 14 h 42"/>
                  <a:gd name="T62" fmla="*/ 48 w 65"/>
                  <a:gd name="T63" fmla="*/ 11 h 42"/>
                  <a:gd name="T64" fmla="*/ 56 w 65"/>
                  <a:gd name="T65" fmla="*/ 17 h 42"/>
                  <a:gd name="T66" fmla="*/ 56 w 65"/>
                  <a:gd name="T67" fmla="*/ 20 h 42"/>
                  <a:gd name="T68" fmla="*/ 66 w 65"/>
                  <a:gd name="T69" fmla="*/ 19 h 42"/>
                  <a:gd name="T70" fmla="*/ 71 w 65"/>
                  <a:gd name="T71" fmla="*/ 26 h 42"/>
                  <a:gd name="T72" fmla="*/ 68 w 65"/>
                  <a:gd name="T73" fmla="*/ 33 h 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42"/>
                  <a:gd name="T113" fmla="*/ 65 w 65"/>
                  <a:gd name="T114" fmla="*/ 42 h 4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42">
                    <a:moveTo>
                      <a:pt x="57" y="28"/>
                    </a:moveTo>
                    <a:cubicBezTo>
                      <a:pt x="59" y="30"/>
                      <a:pt x="63" y="30"/>
                      <a:pt x="64" y="33"/>
                    </a:cubicBezTo>
                    <a:cubicBezTo>
                      <a:pt x="65" y="35"/>
                      <a:pt x="63" y="38"/>
                      <a:pt x="61" y="38"/>
                    </a:cubicBezTo>
                    <a:cubicBezTo>
                      <a:pt x="58" y="38"/>
                      <a:pt x="54" y="39"/>
                      <a:pt x="52" y="41"/>
                    </a:cubicBezTo>
                    <a:cubicBezTo>
                      <a:pt x="50" y="42"/>
                      <a:pt x="48" y="38"/>
                      <a:pt x="47" y="37"/>
                    </a:cubicBezTo>
                    <a:cubicBezTo>
                      <a:pt x="45" y="35"/>
                      <a:pt x="45" y="31"/>
                      <a:pt x="43" y="30"/>
                    </a:cubicBezTo>
                    <a:cubicBezTo>
                      <a:pt x="42" y="28"/>
                      <a:pt x="39" y="29"/>
                      <a:pt x="37" y="29"/>
                    </a:cubicBezTo>
                    <a:cubicBezTo>
                      <a:pt x="34" y="29"/>
                      <a:pt x="31" y="29"/>
                      <a:pt x="28" y="29"/>
                    </a:cubicBezTo>
                    <a:cubicBezTo>
                      <a:pt x="26" y="28"/>
                      <a:pt x="26" y="26"/>
                      <a:pt x="24" y="26"/>
                    </a:cubicBezTo>
                    <a:cubicBezTo>
                      <a:pt x="20" y="27"/>
                      <a:pt x="17" y="30"/>
                      <a:pt x="13" y="30"/>
                    </a:cubicBezTo>
                    <a:cubicBezTo>
                      <a:pt x="10" y="30"/>
                      <a:pt x="7" y="27"/>
                      <a:pt x="5" y="25"/>
                    </a:cubicBezTo>
                    <a:cubicBezTo>
                      <a:pt x="4" y="24"/>
                      <a:pt x="5" y="21"/>
                      <a:pt x="7" y="21"/>
                    </a:cubicBezTo>
                    <a:cubicBezTo>
                      <a:pt x="10" y="21"/>
                      <a:pt x="13" y="23"/>
                      <a:pt x="16" y="23"/>
                    </a:cubicBezTo>
                    <a:cubicBezTo>
                      <a:pt x="18" y="24"/>
                      <a:pt x="20" y="24"/>
                      <a:pt x="22" y="23"/>
                    </a:cubicBezTo>
                    <a:cubicBezTo>
                      <a:pt x="23" y="22"/>
                      <a:pt x="21" y="20"/>
                      <a:pt x="21" y="19"/>
                    </a:cubicBezTo>
                    <a:cubicBezTo>
                      <a:pt x="21" y="18"/>
                      <a:pt x="24" y="17"/>
                      <a:pt x="23" y="17"/>
                    </a:cubicBezTo>
                    <a:cubicBezTo>
                      <a:pt x="20" y="16"/>
                      <a:pt x="17" y="18"/>
                      <a:pt x="15" y="16"/>
                    </a:cubicBezTo>
                    <a:cubicBezTo>
                      <a:pt x="14" y="15"/>
                      <a:pt x="17" y="14"/>
                      <a:pt x="17" y="13"/>
                    </a:cubicBezTo>
                    <a:cubicBezTo>
                      <a:pt x="17" y="12"/>
                      <a:pt x="15" y="12"/>
                      <a:pt x="13" y="13"/>
                    </a:cubicBezTo>
                    <a:cubicBezTo>
                      <a:pt x="11" y="14"/>
                      <a:pt x="10" y="17"/>
                      <a:pt x="8" y="16"/>
                    </a:cubicBezTo>
                    <a:cubicBezTo>
                      <a:pt x="6" y="16"/>
                      <a:pt x="9" y="13"/>
                      <a:pt x="9" y="11"/>
                    </a:cubicBezTo>
                    <a:cubicBezTo>
                      <a:pt x="9" y="10"/>
                      <a:pt x="9" y="9"/>
                      <a:pt x="8" y="10"/>
                    </a:cubicBezTo>
                    <a:cubicBezTo>
                      <a:pt x="6" y="10"/>
                      <a:pt x="5" y="13"/>
                      <a:pt x="4" y="13"/>
                    </a:cubicBezTo>
                    <a:cubicBezTo>
                      <a:pt x="2" y="12"/>
                      <a:pt x="0" y="9"/>
                      <a:pt x="0" y="7"/>
                    </a:cubicBezTo>
                    <a:cubicBezTo>
                      <a:pt x="1" y="5"/>
                      <a:pt x="4" y="6"/>
                      <a:pt x="5" y="4"/>
                    </a:cubicBezTo>
                    <a:cubicBezTo>
                      <a:pt x="6" y="3"/>
                      <a:pt x="4" y="1"/>
                      <a:pt x="5" y="1"/>
                    </a:cubicBezTo>
                    <a:cubicBezTo>
                      <a:pt x="7" y="1"/>
                      <a:pt x="8" y="4"/>
                      <a:pt x="11" y="4"/>
                    </a:cubicBezTo>
                    <a:cubicBezTo>
                      <a:pt x="14" y="4"/>
                      <a:pt x="17" y="0"/>
                      <a:pt x="20" y="0"/>
                    </a:cubicBezTo>
                    <a:cubicBezTo>
                      <a:pt x="23" y="0"/>
                      <a:pt x="26" y="0"/>
                      <a:pt x="29" y="2"/>
                    </a:cubicBezTo>
                    <a:cubicBezTo>
                      <a:pt x="31" y="4"/>
                      <a:pt x="31" y="6"/>
                      <a:pt x="32" y="9"/>
                    </a:cubicBezTo>
                    <a:cubicBezTo>
                      <a:pt x="33" y="10"/>
                      <a:pt x="32" y="12"/>
                      <a:pt x="33" y="12"/>
                    </a:cubicBezTo>
                    <a:cubicBezTo>
                      <a:pt x="35" y="12"/>
                      <a:pt x="38" y="9"/>
                      <a:pt x="40" y="9"/>
                    </a:cubicBezTo>
                    <a:cubicBezTo>
                      <a:pt x="43" y="9"/>
                      <a:pt x="45" y="12"/>
                      <a:pt x="47" y="14"/>
                    </a:cubicBezTo>
                    <a:cubicBezTo>
                      <a:pt x="48" y="15"/>
                      <a:pt x="47" y="16"/>
                      <a:pt x="47" y="17"/>
                    </a:cubicBezTo>
                    <a:cubicBezTo>
                      <a:pt x="50" y="17"/>
                      <a:pt x="53" y="15"/>
                      <a:pt x="55" y="16"/>
                    </a:cubicBezTo>
                    <a:cubicBezTo>
                      <a:pt x="57" y="17"/>
                      <a:pt x="58" y="20"/>
                      <a:pt x="59" y="22"/>
                    </a:cubicBezTo>
                    <a:cubicBezTo>
                      <a:pt x="59" y="24"/>
                      <a:pt x="56" y="26"/>
                      <a:pt x="57" y="2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7" name="Freeform 3590"/>
              <p:cNvSpPr>
                <a:spLocks noChangeAspect="1"/>
              </p:cNvSpPr>
              <p:nvPr/>
            </p:nvSpPr>
            <p:spPr bwMode="auto">
              <a:xfrm>
                <a:off x="1607" y="970"/>
                <a:ext cx="18" cy="16"/>
              </a:xfrm>
              <a:custGeom>
                <a:avLst/>
                <a:gdLst>
                  <a:gd name="T0" fmla="*/ 6 w 15"/>
                  <a:gd name="T1" fmla="*/ 1 h 13"/>
                  <a:gd name="T2" fmla="*/ 1 w 15"/>
                  <a:gd name="T3" fmla="*/ 10 h 13"/>
                  <a:gd name="T4" fmla="*/ 8 w 15"/>
                  <a:gd name="T5" fmla="*/ 12 h 13"/>
                  <a:gd name="T6" fmla="*/ 12 w 15"/>
                  <a:gd name="T7" fmla="*/ 16 h 13"/>
                  <a:gd name="T8" fmla="*/ 16 w 15"/>
                  <a:gd name="T9" fmla="*/ 12 h 13"/>
                  <a:gd name="T10" fmla="*/ 16 w 15"/>
                  <a:gd name="T11" fmla="*/ 4 h 13"/>
                  <a:gd name="T12" fmla="*/ 10 w 15"/>
                  <a:gd name="T13" fmla="*/ 4 h 13"/>
                  <a:gd name="T14" fmla="*/ 6 w 15"/>
                  <a:gd name="T15" fmla="*/ 1 h 13"/>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3"/>
                  <a:gd name="T26" fmla="*/ 15 w 15"/>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3">
                    <a:moveTo>
                      <a:pt x="5" y="1"/>
                    </a:moveTo>
                    <a:cubicBezTo>
                      <a:pt x="2" y="2"/>
                      <a:pt x="0" y="5"/>
                      <a:pt x="1" y="8"/>
                    </a:cubicBezTo>
                    <a:cubicBezTo>
                      <a:pt x="1" y="10"/>
                      <a:pt x="5" y="9"/>
                      <a:pt x="7" y="10"/>
                    </a:cubicBezTo>
                    <a:cubicBezTo>
                      <a:pt x="8" y="11"/>
                      <a:pt x="9" y="13"/>
                      <a:pt x="10" y="13"/>
                    </a:cubicBezTo>
                    <a:cubicBezTo>
                      <a:pt x="12" y="13"/>
                      <a:pt x="13" y="11"/>
                      <a:pt x="13" y="10"/>
                    </a:cubicBezTo>
                    <a:cubicBezTo>
                      <a:pt x="14" y="8"/>
                      <a:pt x="15" y="5"/>
                      <a:pt x="13" y="3"/>
                    </a:cubicBezTo>
                    <a:cubicBezTo>
                      <a:pt x="12" y="2"/>
                      <a:pt x="10" y="4"/>
                      <a:pt x="8" y="3"/>
                    </a:cubicBezTo>
                    <a:cubicBezTo>
                      <a:pt x="7" y="3"/>
                      <a:pt x="6"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8" name="Freeform 3591"/>
              <p:cNvSpPr>
                <a:spLocks noChangeAspect="1"/>
              </p:cNvSpPr>
              <p:nvPr/>
            </p:nvSpPr>
            <p:spPr bwMode="auto">
              <a:xfrm>
                <a:off x="1612" y="1007"/>
                <a:ext cx="42" cy="35"/>
              </a:xfrm>
              <a:custGeom>
                <a:avLst/>
                <a:gdLst>
                  <a:gd name="T0" fmla="*/ 6 w 35"/>
                  <a:gd name="T1" fmla="*/ 0 h 29"/>
                  <a:gd name="T2" fmla="*/ 22 w 35"/>
                  <a:gd name="T3" fmla="*/ 5 h 29"/>
                  <a:gd name="T4" fmla="*/ 28 w 35"/>
                  <a:gd name="T5" fmla="*/ 8 h 29"/>
                  <a:gd name="T6" fmla="*/ 34 w 35"/>
                  <a:gd name="T7" fmla="*/ 11 h 29"/>
                  <a:gd name="T8" fmla="*/ 41 w 35"/>
                  <a:gd name="T9" fmla="*/ 16 h 29"/>
                  <a:gd name="T10" fmla="*/ 36 w 35"/>
                  <a:gd name="T11" fmla="*/ 21 h 29"/>
                  <a:gd name="T12" fmla="*/ 37 w 35"/>
                  <a:gd name="T13" fmla="*/ 28 h 29"/>
                  <a:gd name="T14" fmla="*/ 24 w 35"/>
                  <a:gd name="T15" fmla="*/ 33 h 29"/>
                  <a:gd name="T16" fmla="*/ 18 w 35"/>
                  <a:gd name="T17" fmla="*/ 30 h 29"/>
                  <a:gd name="T18" fmla="*/ 10 w 35"/>
                  <a:gd name="T19" fmla="*/ 35 h 29"/>
                  <a:gd name="T20" fmla="*/ 8 w 35"/>
                  <a:gd name="T21" fmla="*/ 29 h 29"/>
                  <a:gd name="T22" fmla="*/ 4 w 35"/>
                  <a:gd name="T23" fmla="*/ 24 h 29"/>
                  <a:gd name="T24" fmla="*/ 0 w 35"/>
                  <a:gd name="T25" fmla="*/ 12 h 29"/>
                  <a:gd name="T26" fmla="*/ 2 w 35"/>
                  <a:gd name="T27" fmla="*/ 2 h 29"/>
                  <a:gd name="T28" fmla="*/ 6 w 35"/>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5"/>
                  <a:gd name="T46" fmla="*/ 0 h 29"/>
                  <a:gd name="T47" fmla="*/ 35 w 35"/>
                  <a:gd name="T48" fmla="*/ 29 h 2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5" h="29">
                    <a:moveTo>
                      <a:pt x="5" y="0"/>
                    </a:moveTo>
                    <a:cubicBezTo>
                      <a:pt x="10" y="0"/>
                      <a:pt x="14" y="2"/>
                      <a:pt x="18" y="4"/>
                    </a:cubicBezTo>
                    <a:cubicBezTo>
                      <a:pt x="20" y="5"/>
                      <a:pt x="21" y="6"/>
                      <a:pt x="23" y="7"/>
                    </a:cubicBezTo>
                    <a:cubicBezTo>
                      <a:pt x="25" y="8"/>
                      <a:pt x="26" y="9"/>
                      <a:pt x="28" y="9"/>
                    </a:cubicBezTo>
                    <a:cubicBezTo>
                      <a:pt x="30" y="10"/>
                      <a:pt x="33" y="10"/>
                      <a:pt x="34" y="13"/>
                    </a:cubicBezTo>
                    <a:cubicBezTo>
                      <a:pt x="35" y="14"/>
                      <a:pt x="31" y="15"/>
                      <a:pt x="30" y="17"/>
                    </a:cubicBezTo>
                    <a:cubicBezTo>
                      <a:pt x="30" y="19"/>
                      <a:pt x="32" y="22"/>
                      <a:pt x="31" y="23"/>
                    </a:cubicBezTo>
                    <a:cubicBezTo>
                      <a:pt x="28" y="26"/>
                      <a:pt x="24" y="26"/>
                      <a:pt x="20" y="27"/>
                    </a:cubicBezTo>
                    <a:cubicBezTo>
                      <a:pt x="18" y="27"/>
                      <a:pt x="16" y="25"/>
                      <a:pt x="15" y="25"/>
                    </a:cubicBezTo>
                    <a:cubicBezTo>
                      <a:pt x="12" y="26"/>
                      <a:pt x="11" y="29"/>
                      <a:pt x="8" y="29"/>
                    </a:cubicBezTo>
                    <a:cubicBezTo>
                      <a:pt x="7" y="29"/>
                      <a:pt x="8" y="26"/>
                      <a:pt x="7" y="24"/>
                    </a:cubicBezTo>
                    <a:cubicBezTo>
                      <a:pt x="6" y="23"/>
                      <a:pt x="4" y="22"/>
                      <a:pt x="3" y="20"/>
                    </a:cubicBezTo>
                    <a:cubicBezTo>
                      <a:pt x="1" y="17"/>
                      <a:pt x="0" y="14"/>
                      <a:pt x="0" y="10"/>
                    </a:cubicBezTo>
                    <a:cubicBezTo>
                      <a:pt x="0" y="8"/>
                      <a:pt x="1" y="5"/>
                      <a:pt x="2" y="2"/>
                    </a:cubicBezTo>
                    <a:cubicBezTo>
                      <a:pt x="2" y="1"/>
                      <a:pt x="4"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89" name="Freeform 3592"/>
              <p:cNvSpPr>
                <a:spLocks noChangeAspect="1"/>
              </p:cNvSpPr>
              <p:nvPr/>
            </p:nvSpPr>
            <p:spPr bwMode="auto">
              <a:xfrm>
                <a:off x="1630" y="1043"/>
                <a:ext cx="42" cy="11"/>
              </a:xfrm>
              <a:custGeom>
                <a:avLst/>
                <a:gdLst>
                  <a:gd name="T0" fmla="*/ 11 w 35"/>
                  <a:gd name="T1" fmla="*/ 0 h 9"/>
                  <a:gd name="T2" fmla="*/ 1 w 35"/>
                  <a:gd name="T3" fmla="*/ 2 h 9"/>
                  <a:gd name="T4" fmla="*/ 2 w 35"/>
                  <a:gd name="T5" fmla="*/ 9 h 9"/>
                  <a:gd name="T6" fmla="*/ 22 w 35"/>
                  <a:gd name="T7" fmla="*/ 9 h 9"/>
                  <a:gd name="T8" fmla="*/ 35 w 35"/>
                  <a:gd name="T9" fmla="*/ 10 h 9"/>
                  <a:gd name="T10" fmla="*/ 38 w 35"/>
                  <a:gd name="T11" fmla="*/ 5 h 9"/>
                  <a:gd name="T12" fmla="*/ 41 w 35"/>
                  <a:gd name="T13" fmla="*/ 2 h 9"/>
                  <a:gd name="T14" fmla="*/ 36 w 35"/>
                  <a:gd name="T15" fmla="*/ 0 h 9"/>
                  <a:gd name="T16" fmla="*/ 30 w 35"/>
                  <a:gd name="T17" fmla="*/ 1 h 9"/>
                  <a:gd name="T18" fmla="*/ 16 w 35"/>
                  <a:gd name="T19" fmla="*/ 0 h 9"/>
                  <a:gd name="T20" fmla="*/ 11 w 35"/>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9"/>
                  <a:gd name="T35" fmla="*/ 35 w 35"/>
                  <a:gd name="T36" fmla="*/ 9 h 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9">
                    <a:moveTo>
                      <a:pt x="9" y="0"/>
                    </a:moveTo>
                    <a:cubicBezTo>
                      <a:pt x="6" y="0"/>
                      <a:pt x="3" y="0"/>
                      <a:pt x="1" y="2"/>
                    </a:cubicBezTo>
                    <a:cubicBezTo>
                      <a:pt x="0" y="3"/>
                      <a:pt x="0" y="6"/>
                      <a:pt x="2" y="7"/>
                    </a:cubicBezTo>
                    <a:cubicBezTo>
                      <a:pt x="7" y="8"/>
                      <a:pt x="13" y="7"/>
                      <a:pt x="18" y="7"/>
                    </a:cubicBezTo>
                    <a:cubicBezTo>
                      <a:pt x="22" y="7"/>
                      <a:pt x="25" y="9"/>
                      <a:pt x="29" y="8"/>
                    </a:cubicBezTo>
                    <a:cubicBezTo>
                      <a:pt x="30" y="7"/>
                      <a:pt x="31" y="5"/>
                      <a:pt x="32" y="4"/>
                    </a:cubicBezTo>
                    <a:cubicBezTo>
                      <a:pt x="33" y="3"/>
                      <a:pt x="35" y="3"/>
                      <a:pt x="34" y="2"/>
                    </a:cubicBezTo>
                    <a:cubicBezTo>
                      <a:pt x="34" y="0"/>
                      <a:pt x="32" y="0"/>
                      <a:pt x="30" y="0"/>
                    </a:cubicBezTo>
                    <a:cubicBezTo>
                      <a:pt x="28" y="0"/>
                      <a:pt x="27" y="1"/>
                      <a:pt x="25" y="1"/>
                    </a:cubicBezTo>
                    <a:cubicBezTo>
                      <a:pt x="21" y="1"/>
                      <a:pt x="17" y="0"/>
                      <a:pt x="13" y="0"/>
                    </a:cubicBezTo>
                    <a:cubicBezTo>
                      <a:pt x="11" y="0"/>
                      <a:pt x="10" y="0"/>
                      <a:pt x="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0" name="Freeform 3593"/>
              <p:cNvSpPr>
                <a:spLocks noChangeAspect="1"/>
              </p:cNvSpPr>
              <p:nvPr/>
            </p:nvSpPr>
            <p:spPr bwMode="auto">
              <a:xfrm>
                <a:off x="1696" y="1046"/>
                <a:ext cx="15" cy="11"/>
              </a:xfrm>
              <a:custGeom>
                <a:avLst/>
                <a:gdLst>
                  <a:gd name="T0" fmla="*/ 4 w 12"/>
                  <a:gd name="T1" fmla="*/ 1 h 9"/>
                  <a:gd name="T2" fmla="*/ 0 w 12"/>
                  <a:gd name="T3" fmla="*/ 5 h 9"/>
                  <a:gd name="T4" fmla="*/ 5 w 12"/>
                  <a:gd name="T5" fmla="*/ 10 h 9"/>
                  <a:gd name="T6" fmla="*/ 11 w 12"/>
                  <a:gd name="T7" fmla="*/ 10 h 9"/>
                  <a:gd name="T8" fmla="*/ 14 w 12"/>
                  <a:gd name="T9" fmla="*/ 4 h 9"/>
                  <a:gd name="T10" fmla="*/ 8 w 12"/>
                  <a:gd name="T11" fmla="*/ 2 h 9"/>
                  <a:gd name="T12" fmla="*/ 4 w 12"/>
                  <a:gd name="T13" fmla="*/ 1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3" y="1"/>
                    </a:moveTo>
                    <a:cubicBezTo>
                      <a:pt x="2" y="1"/>
                      <a:pt x="0" y="3"/>
                      <a:pt x="0" y="4"/>
                    </a:cubicBezTo>
                    <a:cubicBezTo>
                      <a:pt x="0" y="6"/>
                      <a:pt x="2" y="8"/>
                      <a:pt x="4" y="8"/>
                    </a:cubicBezTo>
                    <a:cubicBezTo>
                      <a:pt x="5" y="9"/>
                      <a:pt x="8" y="9"/>
                      <a:pt x="9" y="8"/>
                    </a:cubicBezTo>
                    <a:cubicBezTo>
                      <a:pt x="11" y="7"/>
                      <a:pt x="12" y="5"/>
                      <a:pt x="11" y="3"/>
                    </a:cubicBezTo>
                    <a:cubicBezTo>
                      <a:pt x="10" y="2"/>
                      <a:pt x="8" y="2"/>
                      <a:pt x="6" y="2"/>
                    </a:cubicBezTo>
                    <a:cubicBezTo>
                      <a:pt x="5" y="1"/>
                      <a:pt x="4"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1" name="Freeform 3594"/>
              <p:cNvSpPr>
                <a:spLocks noChangeAspect="1"/>
              </p:cNvSpPr>
              <p:nvPr/>
            </p:nvSpPr>
            <p:spPr bwMode="auto">
              <a:xfrm>
                <a:off x="1615" y="1061"/>
                <a:ext cx="212" cy="76"/>
              </a:xfrm>
              <a:custGeom>
                <a:avLst/>
                <a:gdLst>
                  <a:gd name="T0" fmla="*/ 205 w 177"/>
                  <a:gd name="T1" fmla="*/ 42 h 63"/>
                  <a:gd name="T2" fmla="*/ 210 w 177"/>
                  <a:gd name="T3" fmla="*/ 51 h 63"/>
                  <a:gd name="T4" fmla="*/ 202 w 177"/>
                  <a:gd name="T5" fmla="*/ 59 h 63"/>
                  <a:gd name="T6" fmla="*/ 210 w 177"/>
                  <a:gd name="T7" fmla="*/ 62 h 63"/>
                  <a:gd name="T8" fmla="*/ 200 w 177"/>
                  <a:gd name="T9" fmla="*/ 62 h 63"/>
                  <a:gd name="T10" fmla="*/ 201 w 177"/>
                  <a:gd name="T11" fmla="*/ 70 h 63"/>
                  <a:gd name="T12" fmla="*/ 187 w 177"/>
                  <a:gd name="T13" fmla="*/ 69 h 63"/>
                  <a:gd name="T14" fmla="*/ 168 w 177"/>
                  <a:gd name="T15" fmla="*/ 72 h 63"/>
                  <a:gd name="T16" fmla="*/ 158 w 177"/>
                  <a:gd name="T17" fmla="*/ 71 h 63"/>
                  <a:gd name="T18" fmla="*/ 140 w 177"/>
                  <a:gd name="T19" fmla="*/ 71 h 63"/>
                  <a:gd name="T20" fmla="*/ 135 w 177"/>
                  <a:gd name="T21" fmla="*/ 71 h 63"/>
                  <a:gd name="T22" fmla="*/ 128 w 177"/>
                  <a:gd name="T23" fmla="*/ 74 h 63"/>
                  <a:gd name="T24" fmla="*/ 121 w 177"/>
                  <a:gd name="T25" fmla="*/ 72 h 63"/>
                  <a:gd name="T26" fmla="*/ 115 w 177"/>
                  <a:gd name="T27" fmla="*/ 74 h 63"/>
                  <a:gd name="T28" fmla="*/ 93 w 177"/>
                  <a:gd name="T29" fmla="*/ 63 h 63"/>
                  <a:gd name="T30" fmla="*/ 86 w 177"/>
                  <a:gd name="T31" fmla="*/ 65 h 63"/>
                  <a:gd name="T32" fmla="*/ 72 w 177"/>
                  <a:gd name="T33" fmla="*/ 70 h 63"/>
                  <a:gd name="T34" fmla="*/ 60 w 177"/>
                  <a:gd name="T35" fmla="*/ 69 h 63"/>
                  <a:gd name="T36" fmla="*/ 50 w 177"/>
                  <a:gd name="T37" fmla="*/ 55 h 63"/>
                  <a:gd name="T38" fmla="*/ 50 w 177"/>
                  <a:gd name="T39" fmla="*/ 52 h 63"/>
                  <a:gd name="T40" fmla="*/ 56 w 177"/>
                  <a:gd name="T41" fmla="*/ 41 h 63"/>
                  <a:gd name="T42" fmla="*/ 50 w 177"/>
                  <a:gd name="T43" fmla="*/ 29 h 63"/>
                  <a:gd name="T44" fmla="*/ 42 w 177"/>
                  <a:gd name="T45" fmla="*/ 24 h 63"/>
                  <a:gd name="T46" fmla="*/ 20 w 177"/>
                  <a:gd name="T47" fmla="*/ 24 h 63"/>
                  <a:gd name="T48" fmla="*/ 22 w 177"/>
                  <a:gd name="T49" fmla="*/ 19 h 63"/>
                  <a:gd name="T50" fmla="*/ 8 w 177"/>
                  <a:gd name="T51" fmla="*/ 16 h 63"/>
                  <a:gd name="T52" fmla="*/ 4 w 177"/>
                  <a:gd name="T53" fmla="*/ 13 h 63"/>
                  <a:gd name="T54" fmla="*/ 6 w 177"/>
                  <a:gd name="T55" fmla="*/ 8 h 63"/>
                  <a:gd name="T56" fmla="*/ 10 w 177"/>
                  <a:gd name="T57" fmla="*/ 1 h 63"/>
                  <a:gd name="T58" fmla="*/ 29 w 177"/>
                  <a:gd name="T59" fmla="*/ 1 h 63"/>
                  <a:gd name="T60" fmla="*/ 43 w 177"/>
                  <a:gd name="T61" fmla="*/ 4 h 63"/>
                  <a:gd name="T62" fmla="*/ 48 w 177"/>
                  <a:gd name="T63" fmla="*/ 11 h 63"/>
                  <a:gd name="T64" fmla="*/ 52 w 177"/>
                  <a:gd name="T65" fmla="*/ 12 h 63"/>
                  <a:gd name="T66" fmla="*/ 72 w 177"/>
                  <a:gd name="T67" fmla="*/ 10 h 63"/>
                  <a:gd name="T68" fmla="*/ 80 w 177"/>
                  <a:gd name="T69" fmla="*/ 18 h 63"/>
                  <a:gd name="T70" fmla="*/ 71 w 177"/>
                  <a:gd name="T71" fmla="*/ 18 h 63"/>
                  <a:gd name="T72" fmla="*/ 91 w 177"/>
                  <a:gd name="T73" fmla="*/ 21 h 63"/>
                  <a:gd name="T74" fmla="*/ 93 w 177"/>
                  <a:gd name="T75" fmla="*/ 27 h 63"/>
                  <a:gd name="T76" fmla="*/ 66 w 177"/>
                  <a:gd name="T77" fmla="*/ 21 h 63"/>
                  <a:gd name="T78" fmla="*/ 77 w 177"/>
                  <a:gd name="T79" fmla="*/ 29 h 63"/>
                  <a:gd name="T80" fmla="*/ 71 w 177"/>
                  <a:gd name="T81" fmla="*/ 35 h 63"/>
                  <a:gd name="T82" fmla="*/ 85 w 177"/>
                  <a:gd name="T83" fmla="*/ 35 h 63"/>
                  <a:gd name="T84" fmla="*/ 87 w 177"/>
                  <a:gd name="T85" fmla="*/ 41 h 63"/>
                  <a:gd name="T86" fmla="*/ 84 w 177"/>
                  <a:gd name="T87" fmla="*/ 45 h 63"/>
                  <a:gd name="T88" fmla="*/ 91 w 177"/>
                  <a:gd name="T89" fmla="*/ 48 h 63"/>
                  <a:gd name="T90" fmla="*/ 95 w 177"/>
                  <a:gd name="T91" fmla="*/ 43 h 63"/>
                  <a:gd name="T92" fmla="*/ 104 w 177"/>
                  <a:gd name="T93" fmla="*/ 46 h 63"/>
                  <a:gd name="T94" fmla="*/ 111 w 177"/>
                  <a:gd name="T95" fmla="*/ 46 h 63"/>
                  <a:gd name="T96" fmla="*/ 125 w 177"/>
                  <a:gd name="T97" fmla="*/ 47 h 63"/>
                  <a:gd name="T98" fmla="*/ 135 w 177"/>
                  <a:gd name="T99" fmla="*/ 49 h 63"/>
                  <a:gd name="T100" fmla="*/ 144 w 177"/>
                  <a:gd name="T101" fmla="*/ 41 h 63"/>
                  <a:gd name="T102" fmla="*/ 162 w 177"/>
                  <a:gd name="T103" fmla="*/ 35 h 63"/>
                  <a:gd name="T104" fmla="*/ 181 w 177"/>
                  <a:gd name="T105" fmla="*/ 34 h 63"/>
                  <a:gd name="T106" fmla="*/ 196 w 177"/>
                  <a:gd name="T107" fmla="*/ 37 h 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77"/>
                  <a:gd name="T163" fmla="*/ 0 h 63"/>
                  <a:gd name="T164" fmla="*/ 177 w 177"/>
                  <a:gd name="T165" fmla="*/ 63 h 6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77" h="63">
                    <a:moveTo>
                      <a:pt x="173" y="33"/>
                    </a:moveTo>
                    <a:cubicBezTo>
                      <a:pt x="174" y="33"/>
                      <a:pt x="170" y="35"/>
                      <a:pt x="171" y="35"/>
                    </a:cubicBezTo>
                    <a:cubicBezTo>
                      <a:pt x="173" y="36"/>
                      <a:pt x="176" y="34"/>
                      <a:pt x="176" y="35"/>
                    </a:cubicBezTo>
                    <a:cubicBezTo>
                      <a:pt x="177" y="37"/>
                      <a:pt x="176" y="40"/>
                      <a:pt x="175" y="42"/>
                    </a:cubicBezTo>
                    <a:cubicBezTo>
                      <a:pt x="173" y="44"/>
                      <a:pt x="169" y="44"/>
                      <a:pt x="168" y="46"/>
                    </a:cubicBezTo>
                    <a:cubicBezTo>
                      <a:pt x="167" y="47"/>
                      <a:pt x="168" y="49"/>
                      <a:pt x="169" y="49"/>
                    </a:cubicBezTo>
                    <a:cubicBezTo>
                      <a:pt x="171" y="49"/>
                      <a:pt x="173" y="45"/>
                      <a:pt x="174" y="46"/>
                    </a:cubicBezTo>
                    <a:cubicBezTo>
                      <a:pt x="176" y="46"/>
                      <a:pt x="176" y="49"/>
                      <a:pt x="175" y="51"/>
                    </a:cubicBezTo>
                    <a:cubicBezTo>
                      <a:pt x="174" y="52"/>
                      <a:pt x="172" y="54"/>
                      <a:pt x="171" y="54"/>
                    </a:cubicBezTo>
                    <a:cubicBezTo>
                      <a:pt x="169" y="54"/>
                      <a:pt x="169" y="50"/>
                      <a:pt x="167" y="51"/>
                    </a:cubicBezTo>
                    <a:cubicBezTo>
                      <a:pt x="166" y="51"/>
                      <a:pt x="167" y="53"/>
                      <a:pt x="167" y="54"/>
                    </a:cubicBezTo>
                    <a:cubicBezTo>
                      <a:pt x="168" y="55"/>
                      <a:pt x="169" y="57"/>
                      <a:pt x="168" y="58"/>
                    </a:cubicBezTo>
                    <a:cubicBezTo>
                      <a:pt x="167" y="59"/>
                      <a:pt x="164" y="58"/>
                      <a:pt x="162" y="58"/>
                    </a:cubicBezTo>
                    <a:cubicBezTo>
                      <a:pt x="160" y="58"/>
                      <a:pt x="158" y="57"/>
                      <a:pt x="156" y="57"/>
                    </a:cubicBezTo>
                    <a:cubicBezTo>
                      <a:pt x="154" y="57"/>
                      <a:pt x="152" y="59"/>
                      <a:pt x="150" y="60"/>
                    </a:cubicBezTo>
                    <a:cubicBezTo>
                      <a:pt x="147" y="60"/>
                      <a:pt x="143" y="61"/>
                      <a:pt x="140" y="60"/>
                    </a:cubicBezTo>
                    <a:cubicBezTo>
                      <a:pt x="137" y="58"/>
                      <a:pt x="138" y="52"/>
                      <a:pt x="135" y="52"/>
                    </a:cubicBezTo>
                    <a:cubicBezTo>
                      <a:pt x="133" y="52"/>
                      <a:pt x="135" y="58"/>
                      <a:pt x="132" y="59"/>
                    </a:cubicBezTo>
                    <a:cubicBezTo>
                      <a:pt x="130" y="61"/>
                      <a:pt x="126" y="59"/>
                      <a:pt x="123" y="59"/>
                    </a:cubicBezTo>
                    <a:cubicBezTo>
                      <a:pt x="121" y="59"/>
                      <a:pt x="119" y="60"/>
                      <a:pt x="117" y="59"/>
                    </a:cubicBezTo>
                    <a:cubicBezTo>
                      <a:pt x="116" y="59"/>
                      <a:pt x="116" y="56"/>
                      <a:pt x="115" y="56"/>
                    </a:cubicBezTo>
                    <a:cubicBezTo>
                      <a:pt x="114" y="56"/>
                      <a:pt x="114" y="59"/>
                      <a:pt x="113" y="59"/>
                    </a:cubicBezTo>
                    <a:cubicBezTo>
                      <a:pt x="111" y="59"/>
                      <a:pt x="111" y="55"/>
                      <a:pt x="110" y="56"/>
                    </a:cubicBezTo>
                    <a:cubicBezTo>
                      <a:pt x="108" y="57"/>
                      <a:pt x="109" y="61"/>
                      <a:pt x="107" y="61"/>
                    </a:cubicBezTo>
                    <a:cubicBezTo>
                      <a:pt x="105" y="61"/>
                      <a:pt x="105" y="58"/>
                      <a:pt x="103" y="58"/>
                    </a:cubicBezTo>
                    <a:cubicBezTo>
                      <a:pt x="102" y="57"/>
                      <a:pt x="102" y="60"/>
                      <a:pt x="101" y="60"/>
                    </a:cubicBezTo>
                    <a:cubicBezTo>
                      <a:pt x="99" y="60"/>
                      <a:pt x="98" y="57"/>
                      <a:pt x="96" y="58"/>
                    </a:cubicBezTo>
                    <a:cubicBezTo>
                      <a:pt x="95" y="58"/>
                      <a:pt x="97" y="61"/>
                      <a:pt x="96" y="61"/>
                    </a:cubicBezTo>
                    <a:cubicBezTo>
                      <a:pt x="90" y="62"/>
                      <a:pt x="83" y="63"/>
                      <a:pt x="78" y="61"/>
                    </a:cubicBezTo>
                    <a:cubicBezTo>
                      <a:pt x="76" y="60"/>
                      <a:pt x="80" y="54"/>
                      <a:pt x="78" y="52"/>
                    </a:cubicBezTo>
                    <a:cubicBezTo>
                      <a:pt x="76" y="51"/>
                      <a:pt x="76" y="56"/>
                      <a:pt x="74" y="56"/>
                    </a:cubicBezTo>
                    <a:cubicBezTo>
                      <a:pt x="73" y="57"/>
                      <a:pt x="73" y="53"/>
                      <a:pt x="72" y="54"/>
                    </a:cubicBezTo>
                    <a:cubicBezTo>
                      <a:pt x="70" y="54"/>
                      <a:pt x="72" y="58"/>
                      <a:pt x="70" y="58"/>
                    </a:cubicBezTo>
                    <a:cubicBezTo>
                      <a:pt x="67" y="59"/>
                      <a:pt x="63" y="59"/>
                      <a:pt x="60" y="58"/>
                    </a:cubicBezTo>
                    <a:cubicBezTo>
                      <a:pt x="57" y="57"/>
                      <a:pt x="56" y="52"/>
                      <a:pt x="53" y="52"/>
                    </a:cubicBezTo>
                    <a:cubicBezTo>
                      <a:pt x="52" y="52"/>
                      <a:pt x="52" y="57"/>
                      <a:pt x="50" y="57"/>
                    </a:cubicBezTo>
                    <a:cubicBezTo>
                      <a:pt x="48" y="57"/>
                      <a:pt x="45" y="55"/>
                      <a:pt x="43" y="53"/>
                    </a:cubicBezTo>
                    <a:cubicBezTo>
                      <a:pt x="42" y="51"/>
                      <a:pt x="42" y="48"/>
                      <a:pt x="42" y="46"/>
                    </a:cubicBezTo>
                    <a:cubicBezTo>
                      <a:pt x="43" y="45"/>
                      <a:pt x="45" y="45"/>
                      <a:pt x="45" y="44"/>
                    </a:cubicBezTo>
                    <a:cubicBezTo>
                      <a:pt x="45" y="43"/>
                      <a:pt x="42" y="44"/>
                      <a:pt x="42" y="43"/>
                    </a:cubicBezTo>
                    <a:cubicBezTo>
                      <a:pt x="41" y="41"/>
                      <a:pt x="42" y="38"/>
                      <a:pt x="43" y="36"/>
                    </a:cubicBezTo>
                    <a:cubicBezTo>
                      <a:pt x="44" y="35"/>
                      <a:pt x="46" y="35"/>
                      <a:pt x="47" y="34"/>
                    </a:cubicBezTo>
                    <a:cubicBezTo>
                      <a:pt x="47" y="32"/>
                      <a:pt x="47" y="30"/>
                      <a:pt x="47" y="29"/>
                    </a:cubicBezTo>
                    <a:cubicBezTo>
                      <a:pt x="46" y="27"/>
                      <a:pt x="44" y="26"/>
                      <a:pt x="42" y="24"/>
                    </a:cubicBezTo>
                    <a:cubicBezTo>
                      <a:pt x="41" y="23"/>
                      <a:pt x="42" y="20"/>
                      <a:pt x="41" y="19"/>
                    </a:cubicBezTo>
                    <a:cubicBezTo>
                      <a:pt x="39" y="18"/>
                      <a:pt x="37" y="20"/>
                      <a:pt x="35" y="20"/>
                    </a:cubicBezTo>
                    <a:cubicBezTo>
                      <a:pt x="30" y="19"/>
                      <a:pt x="25" y="18"/>
                      <a:pt x="20" y="18"/>
                    </a:cubicBezTo>
                    <a:cubicBezTo>
                      <a:pt x="19" y="18"/>
                      <a:pt x="18" y="20"/>
                      <a:pt x="17" y="20"/>
                    </a:cubicBezTo>
                    <a:cubicBezTo>
                      <a:pt x="16" y="20"/>
                      <a:pt x="14" y="19"/>
                      <a:pt x="14" y="18"/>
                    </a:cubicBezTo>
                    <a:cubicBezTo>
                      <a:pt x="15" y="17"/>
                      <a:pt x="19" y="17"/>
                      <a:pt x="18" y="16"/>
                    </a:cubicBezTo>
                    <a:cubicBezTo>
                      <a:pt x="16" y="14"/>
                      <a:pt x="13" y="16"/>
                      <a:pt x="10" y="15"/>
                    </a:cubicBezTo>
                    <a:cubicBezTo>
                      <a:pt x="9" y="15"/>
                      <a:pt x="7" y="15"/>
                      <a:pt x="7" y="13"/>
                    </a:cubicBezTo>
                    <a:cubicBezTo>
                      <a:pt x="6" y="12"/>
                      <a:pt x="10" y="12"/>
                      <a:pt x="9" y="12"/>
                    </a:cubicBezTo>
                    <a:cubicBezTo>
                      <a:pt x="8" y="10"/>
                      <a:pt x="5" y="12"/>
                      <a:pt x="3" y="11"/>
                    </a:cubicBezTo>
                    <a:cubicBezTo>
                      <a:pt x="2" y="10"/>
                      <a:pt x="0" y="9"/>
                      <a:pt x="0" y="8"/>
                    </a:cubicBezTo>
                    <a:cubicBezTo>
                      <a:pt x="1" y="6"/>
                      <a:pt x="5" y="9"/>
                      <a:pt x="5" y="7"/>
                    </a:cubicBezTo>
                    <a:cubicBezTo>
                      <a:pt x="6" y="6"/>
                      <a:pt x="1" y="5"/>
                      <a:pt x="2" y="4"/>
                    </a:cubicBezTo>
                    <a:cubicBezTo>
                      <a:pt x="3" y="2"/>
                      <a:pt x="6" y="2"/>
                      <a:pt x="8" y="1"/>
                    </a:cubicBezTo>
                    <a:cubicBezTo>
                      <a:pt x="10" y="1"/>
                      <a:pt x="13" y="0"/>
                      <a:pt x="15" y="0"/>
                    </a:cubicBezTo>
                    <a:cubicBezTo>
                      <a:pt x="18" y="0"/>
                      <a:pt x="21" y="0"/>
                      <a:pt x="24" y="1"/>
                    </a:cubicBezTo>
                    <a:cubicBezTo>
                      <a:pt x="27" y="2"/>
                      <a:pt x="29" y="4"/>
                      <a:pt x="32" y="4"/>
                    </a:cubicBezTo>
                    <a:cubicBezTo>
                      <a:pt x="33" y="4"/>
                      <a:pt x="34" y="3"/>
                      <a:pt x="36" y="3"/>
                    </a:cubicBezTo>
                    <a:cubicBezTo>
                      <a:pt x="37" y="4"/>
                      <a:pt x="39" y="5"/>
                      <a:pt x="40" y="6"/>
                    </a:cubicBezTo>
                    <a:cubicBezTo>
                      <a:pt x="41" y="7"/>
                      <a:pt x="40" y="8"/>
                      <a:pt x="40" y="9"/>
                    </a:cubicBezTo>
                    <a:cubicBezTo>
                      <a:pt x="39" y="11"/>
                      <a:pt x="35" y="14"/>
                      <a:pt x="37" y="15"/>
                    </a:cubicBezTo>
                    <a:cubicBezTo>
                      <a:pt x="40" y="15"/>
                      <a:pt x="41" y="11"/>
                      <a:pt x="43" y="10"/>
                    </a:cubicBezTo>
                    <a:cubicBezTo>
                      <a:pt x="45" y="9"/>
                      <a:pt x="48" y="11"/>
                      <a:pt x="50" y="11"/>
                    </a:cubicBezTo>
                    <a:cubicBezTo>
                      <a:pt x="53" y="11"/>
                      <a:pt x="56" y="8"/>
                      <a:pt x="60" y="8"/>
                    </a:cubicBezTo>
                    <a:cubicBezTo>
                      <a:pt x="63" y="8"/>
                      <a:pt x="66" y="11"/>
                      <a:pt x="68" y="13"/>
                    </a:cubicBezTo>
                    <a:cubicBezTo>
                      <a:pt x="69" y="14"/>
                      <a:pt x="67" y="15"/>
                      <a:pt x="67" y="15"/>
                    </a:cubicBezTo>
                    <a:cubicBezTo>
                      <a:pt x="64" y="15"/>
                      <a:pt x="62" y="13"/>
                      <a:pt x="59" y="13"/>
                    </a:cubicBezTo>
                    <a:cubicBezTo>
                      <a:pt x="59" y="13"/>
                      <a:pt x="59" y="15"/>
                      <a:pt x="59" y="15"/>
                    </a:cubicBezTo>
                    <a:cubicBezTo>
                      <a:pt x="64" y="17"/>
                      <a:pt x="68" y="17"/>
                      <a:pt x="72" y="17"/>
                    </a:cubicBezTo>
                    <a:cubicBezTo>
                      <a:pt x="74" y="17"/>
                      <a:pt x="75" y="17"/>
                      <a:pt x="76" y="17"/>
                    </a:cubicBezTo>
                    <a:cubicBezTo>
                      <a:pt x="77" y="17"/>
                      <a:pt x="79" y="17"/>
                      <a:pt x="79" y="17"/>
                    </a:cubicBezTo>
                    <a:cubicBezTo>
                      <a:pt x="80" y="19"/>
                      <a:pt x="80" y="21"/>
                      <a:pt x="78" y="22"/>
                    </a:cubicBezTo>
                    <a:cubicBezTo>
                      <a:pt x="75" y="23"/>
                      <a:pt x="71" y="22"/>
                      <a:pt x="67" y="21"/>
                    </a:cubicBezTo>
                    <a:cubicBezTo>
                      <a:pt x="63" y="21"/>
                      <a:pt x="59" y="18"/>
                      <a:pt x="55" y="17"/>
                    </a:cubicBezTo>
                    <a:cubicBezTo>
                      <a:pt x="55" y="17"/>
                      <a:pt x="55" y="19"/>
                      <a:pt x="55" y="20"/>
                    </a:cubicBezTo>
                    <a:cubicBezTo>
                      <a:pt x="58" y="22"/>
                      <a:pt x="63" y="21"/>
                      <a:pt x="64" y="24"/>
                    </a:cubicBezTo>
                    <a:cubicBezTo>
                      <a:pt x="65" y="26"/>
                      <a:pt x="59" y="25"/>
                      <a:pt x="57" y="27"/>
                    </a:cubicBezTo>
                    <a:cubicBezTo>
                      <a:pt x="56" y="27"/>
                      <a:pt x="58" y="29"/>
                      <a:pt x="59" y="29"/>
                    </a:cubicBezTo>
                    <a:cubicBezTo>
                      <a:pt x="62" y="29"/>
                      <a:pt x="65" y="26"/>
                      <a:pt x="68" y="26"/>
                    </a:cubicBezTo>
                    <a:cubicBezTo>
                      <a:pt x="70" y="26"/>
                      <a:pt x="70" y="28"/>
                      <a:pt x="71" y="29"/>
                    </a:cubicBezTo>
                    <a:cubicBezTo>
                      <a:pt x="73" y="30"/>
                      <a:pt x="76" y="29"/>
                      <a:pt x="77" y="31"/>
                    </a:cubicBezTo>
                    <a:cubicBezTo>
                      <a:pt x="77" y="32"/>
                      <a:pt x="75" y="34"/>
                      <a:pt x="73" y="34"/>
                    </a:cubicBezTo>
                    <a:cubicBezTo>
                      <a:pt x="72" y="35"/>
                      <a:pt x="71" y="34"/>
                      <a:pt x="70" y="35"/>
                    </a:cubicBezTo>
                    <a:cubicBezTo>
                      <a:pt x="70" y="35"/>
                      <a:pt x="70" y="37"/>
                      <a:pt x="70" y="37"/>
                    </a:cubicBezTo>
                    <a:cubicBezTo>
                      <a:pt x="72" y="37"/>
                      <a:pt x="74" y="35"/>
                      <a:pt x="75" y="36"/>
                    </a:cubicBezTo>
                    <a:cubicBezTo>
                      <a:pt x="77" y="37"/>
                      <a:pt x="75" y="39"/>
                      <a:pt x="76" y="40"/>
                    </a:cubicBezTo>
                    <a:cubicBezTo>
                      <a:pt x="77" y="40"/>
                      <a:pt x="79" y="41"/>
                      <a:pt x="79" y="40"/>
                    </a:cubicBezTo>
                    <a:cubicBezTo>
                      <a:pt x="80" y="39"/>
                      <a:pt x="79" y="37"/>
                      <a:pt x="79" y="36"/>
                    </a:cubicBezTo>
                    <a:cubicBezTo>
                      <a:pt x="80" y="35"/>
                      <a:pt x="81" y="34"/>
                      <a:pt x="82" y="34"/>
                    </a:cubicBezTo>
                    <a:cubicBezTo>
                      <a:pt x="84" y="35"/>
                      <a:pt x="85" y="38"/>
                      <a:pt x="87" y="38"/>
                    </a:cubicBezTo>
                    <a:cubicBezTo>
                      <a:pt x="89" y="39"/>
                      <a:pt x="89" y="36"/>
                      <a:pt x="90" y="36"/>
                    </a:cubicBezTo>
                    <a:cubicBezTo>
                      <a:pt x="91" y="36"/>
                      <a:pt x="92" y="38"/>
                      <a:pt x="93" y="38"/>
                    </a:cubicBezTo>
                    <a:cubicBezTo>
                      <a:pt x="94" y="37"/>
                      <a:pt x="94" y="34"/>
                      <a:pt x="95" y="34"/>
                    </a:cubicBezTo>
                    <a:cubicBezTo>
                      <a:pt x="98" y="35"/>
                      <a:pt x="101" y="37"/>
                      <a:pt x="104" y="39"/>
                    </a:cubicBezTo>
                    <a:cubicBezTo>
                      <a:pt x="104" y="39"/>
                      <a:pt x="103" y="41"/>
                      <a:pt x="104" y="41"/>
                    </a:cubicBezTo>
                    <a:cubicBezTo>
                      <a:pt x="107" y="42"/>
                      <a:pt x="111" y="43"/>
                      <a:pt x="113" y="41"/>
                    </a:cubicBezTo>
                    <a:cubicBezTo>
                      <a:pt x="114" y="40"/>
                      <a:pt x="107" y="38"/>
                      <a:pt x="108" y="37"/>
                    </a:cubicBezTo>
                    <a:cubicBezTo>
                      <a:pt x="111" y="34"/>
                      <a:pt x="116" y="35"/>
                      <a:pt x="120" y="34"/>
                    </a:cubicBezTo>
                    <a:cubicBezTo>
                      <a:pt x="124" y="33"/>
                      <a:pt x="129" y="31"/>
                      <a:pt x="133" y="30"/>
                    </a:cubicBezTo>
                    <a:cubicBezTo>
                      <a:pt x="134" y="29"/>
                      <a:pt x="135" y="29"/>
                      <a:pt x="135" y="29"/>
                    </a:cubicBezTo>
                    <a:cubicBezTo>
                      <a:pt x="137" y="29"/>
                      <a:pt x="139" y="30"/>
                      <a:pt x="141" y="30"/>
                    </a:cubicBezTo>
                    <a:cubicBezTo>
                      <a:pt x="144" y="30"/>
                      <a:pt x="148" y="28"/>
                      <a:pt x="151" y="28"/>
                    </a:cubicBezTo>
                    <a:cubicBezTo>
                      <a:pt x="155" y="28"/>
                      <a:pt x="160" y="28"/>
                      <a:pt x="164" y="29"/>
                    </a:cubicBezTo>
                    <a:cubicBezTo>
                      <a:pt x="165" y="29"/>
                      <a:pt x="164" y="31"/>
                      <a:pt x="164" y="31"/>
                    </a:cubicBezTo>
                    <a:cubicBezTo>
                      <a:pt x="167" y="32"/>
                      <a:pt x="171" y="31"/>
                      <a:pt x="173" y="3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2" name="Freeform 3595"/>
              <p:cNvSpPr>
                <a:spLocks noChangeAspect="1"/>
              </p:cNvSpPr>
              <p:nvPr/>
            </p:nvSpPr>
            <p:spPr bwMode="auto">
              <a:xfrm>
                <a:off x="1697" y="1064"/>
                <a:ext cx="9" cy="15"/>
              </a:xfrm>
              <a:custGeom>
                <a:avLst/>
                <a:gdLst>
                  <a:gd name="T0" fmla="*/ 0 w 7"/>
                  <a:gd name="T1" fmla="*/ 2 h 13"/>
                  <a:gd name="T2" fmla="*/ 8 w 7"/>
                  <a:gd name="T3" fmla="*/ 1 h 13"/>
                  <a:gd name="T4" fmla="*/ 6 w 7"/>
                  <a:gd name="T5" fmla="*/ 14 h 13"/>
                  <a:gd name="T6" fmla="*/ 4 w 7"/>
                  <a:gd name="T7" fmla="*/ 13 h 13"/>
                  <a:gd name="T8" fmla="*/ 0 w 7"/>
                  <a:gd name="T9" fmla="*/ 2 h 13"/>
                  <a:gd name="T10" fmla="*/ 0 60000 65536"/>
                  <a:gd name="T11" fmla="*/ 0 60000 65536"/>
                  <a:gd name="T12" fmla="*/ 0 60000 65536"/>
                  <a:gd name="T13" fmla="*/ 0 60000 65536"/>
                  <a:gd name="T14" fmla="*/ 0 60000 65536"/>
                  <a:gd name="T15" fmla="*/ 0 w 7"/>
                  <a:gd name="T16" fmla="*/ 0 h 13"/>
                  <a:gd name="T17" fmla="*/ 7 w 7"/>
                  <a:gd name="T18" fmla="*/ 13 h 13"/>
                </a:gdLst>
                <a:ahLst/>
                <a:cxnLst>
                  <a:cxn ang="T10">
                    <a:pos x="T0" y="T1"/>
                  </a:cxn>
                  <a:cxn ang="T11">
                    <a:pos x="T2" y="T3"/>
                  </a:cxn>
                  <a:cxn ang="T12">
                    <a:pos x="T4" y="T5"/>
                  </a:cxn>
                  <a:cxn ang="T13">
                    <a:pos x="T6" y="T7"/>
                  </a:cxn>
                  <a:cxn ang="T14">
                    <a:pos x="T8" y="T9"/>
                  </a:cxn>
                </a:cxnLst>
                <a:rect l="T15" t="T16" r="T17" b="T18"/>
                <a:pathLst>
                  <a:path w="7" h="13">
                    <a:moveTo>
                      <a:pt x="0" y="2"/>
                    </a:moveTo>
                    <a:cubicBezTo>
                      <a:pt x="1" y="2"/>
                      <a:pt x="5" y="0"/>
                      <a:pt x="6" y="1"/>
                    </a:cubicBezTo>
                    <a:cubicBezTo>
                      <a:pt x="6" y="4"/>
                      <a:pt x="7" y="8"/>
                      <a:pt x="5" y="12"/>
                    </a:cubicBezTo>
                    <a:cubicBezTo>
                      <a:pt x="5" y="13"/>
                      <a:pt x="3" y="12"/>
                      <a:pt x="3" y="11"/>
                    </a:cubicBezTo>
                    <a:cubicBezTo>
                      <a:pt x="1" y="8"/>
                      <a:pt x="0" y="5"/>
                      <a:pt x="0"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3" name="Freeform 3596"/>
              <p:cNvSpPr>
                <a:spLocks noChangeAspect="1"/>
              </p:cNvSpPr>
              <p:nvPr/>
            </p:nvSpPr>
            <p:spPr bwMode="auto">
              <a:xfrm>
                <a:off x="1651" y="928"/>
                <a:ext cx="135" cy="105"/>
              </a:xfrm>
              <a:custGeom>
                <a:avLst/>
                <a:gdLst>
                  <a:gd name="T0" fmla="*/ 63 w 113"/>
                  <a:gd name="T1" fmla="*/ 5 h 87"/>
                  <a:gd name="T2" fmla="*/ 81 w 113"/>
                  <a:gd name="T3" fmla="*/ 31 h 87"/>
                  <a:gd name="T4" fmla="*/ 100 w 113"/>
                  <a:gd name="T5" fmla="*/ 43 h 87"/>
                  <a:gd name="T6" fmla="*/ 111 w 113"/>
                  <a:gd name="T7" fmla="*/ 37 h 87"/>
                  <a:gd name="T8" fmla="*/ 111 w 113"/>
                  <a:gd name="T9" fmla="*/ 49 h 87"/>
                  <a:gd name="T10" fmla="*/ 118 w 113"/>
                  <a:gd name="T11" fmla="*/ 54 h 87"/>
                  <a:gd name="T12" fmla="*/ 127 w 113"/>
                  <a:gd name="T13" fmla="*/ 58 h 87"/>
                  <a:gd name="T14" fmla="*/ 112 w 113"/>
                  <a:gd name="T15" fmla="*/ 74 h 87"/>
                  <a:gd name="T16" fmla="*/ 104 w 113"/>
                  <a:gd name="T17" fmla="*/ 76 h 87"/>
                  <a:gd name="T18" fmla="*/ 92 w 113"/>
                  <a:gd name="T19" fmla="*/ 76 h 87"/>
                  <a:gd name="T20" fmla="*/ 90 w 113"/>
                  <a:gd name="T21" fmla="*/ 92 h 87"/>
                  <a:gd name="T22" fmla="*/ 79 w 113"/>
                  <a:gd name="T23" fmla="*/ 99 h 87"/>
                  <a:gd name="T24" fmla="*/ 63 w 113"/>
                  <a:gd name="T25" fmla="*/ 92 h 87"/>
                  <a:gd name="T26" fmla="*/ 59 w 113"/>
                  <a:gd name="T27" fmla="*/ 97 h 87"/>
                  <a:gd name="T28" fmla="*/ 42 w 113"/>
                  <a:gd name="T29" fmla="*/ 101 h 87"/>
                  <a:gd name="T30" fmla="*/ 41 w 113"/>
                  <a:gd name="T31" fmla="*/ 92 h 87"/>
                  <a:gd name="T32" fmla="*/ 29 w 113"/>
                  <a:gd name="T33" fmla="*/ 84 h 87"/>
                  <a:gd name="T34" fmla="*/ 24 w 113"/>
                  <a:gd name="T35" fmla="*/ 78 h 87"/>
                  <a:gd name="T36" fmla="*/ 54 w 113"/>
                  <a:gd name="T37" fmla="*/ 70 h 87"/>
                  <a:gd name="T38" fmla="*/ 47 w 113"/>
                  <a:gd name="T39" fmla="*/ 68 h 87"/>
                  <a:gd name="T40" fmla="*/ 41 w 113"/>
                  <a:gd name="T41" fmla="*/ 62 h 87"/>
                  <a:gd name="T42" fmla="*/ 25 w 113"/>
                  <a:gd name="T43" fmla="*/ 64 h 87"/>
                  <a:gd name="T44" fmla="*/ 8 w 113"/>
                  <a:gd name="T45" fmla="*/ 59 h 87"/>
                  <a:gd name="T46" fmla="*/ 20 w 113"/>
                  <a:gd name="T47" fmla="*/ 54 h 87"/>
                  <a:gd name="T48" fmla="*/ 1 w 113"/>
                  <a:gd name="T49" fmla="*/ 47 h 87"/>
                  <a:gd name="T50" fmla="*/ 24 w 113"/>
                  <a:gd name="T51" fmla="*/ 47 h 87"/>
                  <a:gd name="T52" fmla="*/ 17 w 113"/>
                  <a:gd name="T53" fmla="*/ 42 h 87"/>
                  <a:gd name="T54" fmla="*/ 11 w 113"/>
                  <a:gd name="T55" fmla="*/ 33 h 87"/>
                  <a:gd name="T56" fmla="*/ 35 w 113"/>
                  <a:gd name="T57" fmla="*/ 30 h 87"/>
                  <a:gd name="T58" fmla="*/ 22 w 113"/>
                  <a:gd name="T59" fmla="*/ 22 h 87"/>
                  <a:gd name="T60" fmla="*/ 38 w 113"/>
                  <a:gd name="T61" fmla="*/ 17 h 87"/>
                  <a:gd name="T62" fmla="*/ 49 w 113"/>
                  <a:gd name="T63" fmla="*/ 10 h 87"/>
                  <a:gd name="T64" fmla="*/ 33 w 113"/>
                  <a:gd name="T65" fmla="*/ 5 h 8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3"/>
                  <a:gd name="T100" fmla="*/ 0 h 87"/>
                  <a:gd name="T101" fmla="*/ 113 w 113"/>
                  <a:gd name="T102" fmla="*/ 87 h 8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3" h="87">
                    <a:moveTo>
                      <a:pt x="31" y="2"/>
                    </a:moveTo>
                    <a:cubicBezTo>
                      <a:pt x="39" y="2"/>
                      <a:pt x="47" y="0"/>
                      <a:pt x="53" y="4"/>
                    </a:cubicBezTo>
                    <a:cubicBezTo>
                      <a:pt x="59" y="7"/>
                      <a:pt x="59" y="16"/>
                      <a:pt x="62" y="21"/>
                    </a:cubicBezTo>
                    <a:cubicBezTo>
                      <a:pt x="64" y="23"/>
                      <a:pt x="66" y="25"/>
                      <a:pt x="68" y="26"/>
                    </a:cubicBezTo>
                    <a:cubicBezTo>
                      <a:pt x="71" y="27"/>
                      <a:pt x="74" y="25"/>
                      <a:pt x="76" y="26"/>
                    </a:cubicBezTo>
                    <a:cubicBezTo>
                      <a:pt x="80" y="28"/>
                      <a:pt x="80" y="35"/>
                      <a:pt x="84" y="36"/>
                    </a:cubicBezTo>
                    <a:cubicBezTo>
                      <a:pt x="86" y="37"/>
                      <a:pt x="83" y="30"/>
                      <a:pt x="85" y="29"/>
                    </a:cubicBezTo>
                    <a:cubicBezTo>
                      <a:pt x="88" y="28"/>
                      <a:pt x="92" y="28"/>
                      <a:pt x="93" y="31"/>
                    </a:cubicBezTo>
                    <a:cubicBezTo>
                      <a:pt x="94" y="33"/>
                      <a:pt x="89" y="34"/>
                      <a:pt x="89" y="36"/>
                    </a:cubicBezTo>
                    <a:cubicBezTo>
                      <a:pt x="89" y="38"/>
                      <a:pt x="94" y="39"/>
                      <a:pt x="93" y="41"/>
                    </a:cubicBezTo>
                    <a:cubicBezTo>
                      <a:pt x="93" y="44"/>
                      <a:pt x="84" y="47"/>
                      <a:pt x="87" y="49"/>
                    </a:cubicBezTo>
                    <a:cubicBezTo>
                      <a:pt x="90" y="51"/>
                      <a:pt x="94" y="45"/>
                      <a:pt x="99" y="45"/>
                    </a:cubicBezTo>
                    <a:cubicBezTo>
                      <a:pt x="100" y="45"/>
                      <a:pt x="101" y="48"/>
                      <a:pt x="103" y="48"/>
                    </a:cubicBezTo>
                    <a:cubicBezTo>
                      <a:pt x="104" y="49"/>
                      <a:pt x="105" y="47"/>
                      <a:pt x="106" y="48"/>
                    </a:cubicBezTo>
                    <a:cubicBezTo>
                      <a:pt x="108" y="50"/>
                      <a:pt x="113" y="54"/>
                      <a:pt x="111" y="56"/>
                    </a:cubicBezTo>
                    <a:cubicBezTo>
                      <a:pt x="107" y="60"/>
                      <a:pt x="100" y="59"/>
                      <a:pt x="94" y="61"/>
                    </a:cubicBezTo>
                    <a:cubicBezTo>
                      <a:pt x="92" y="62"/>
                      <a:pt x="91" y="64"/>
                      <a:pt x="90" y="65"/>
                    </a:cubicBezTo>
                    <a:cubicBezTo>
                      <a:pt x="89" y="65"/>
                      <a:pt x="88" y="62"/>
                      <a:pt x="87" y="63"/>
                    </a:cubicBezTo>
                    <a:cubicBezTo>
                      <a:pt x="84" y="66"/>
                      <a:pt x="84" y="73"/>
                      <a:pt x="80" y="73"/>
                    </a:cubicBezTo>
                    <a:cubicBezTo>
                      <a:pt x="76" y="73"/>
                      <a:pt x="79" y="66"/>
                      <a:pt x="77" y="63"/>
                    </a:cubicBezTo>
                    <a:cubicBezTo>
                      <a:pt x="76" y="62"/>
                      <a:pt x="75" y="65"/>
                      <a:pt x="75" y="66"/>
                    </a:cubicBezTo>
                    <a:cubicBezTo>
                      <a:pt x="74" y="70"/>
                      <a:pt x="77" y="74"/>
                      <a:pt x="75" y="76"/>
                    </a:cubicBezTo>
                    <a:cubicBezTo>
                      <a:pt x="74" y="78"/>
                      <a:pt x="71" y="73"/>
                      <a:pt x="69" y="74"/>
                    </a:cubicBezTo>
                    <a:cubicBezTo>
                      <a:pt x="66" y="76"/>
                      <a:pt x="69" y="82"/>
                      <a:pt x="66" y="82"/>
                    </a:cubicBezTo>
                    <a:cubicBezTo>
                      <a:pt x="62" y="83"/>
                      <a:pt x="60" y="78"/>
                      <a:pt x="57" y="76"/>
                    </a:cubicBezTo>
                    <a:cubicBezTo>
                      <a:pt x="55" y="75"/>
                      <a:pt x="52" y="74"/>
                      <a:pt x="53" y="76"/>
                    </a:cubicBezTo>
                    <a:cubicBezTo>
                      <a:pt x="54" y="79"/>
                      <a:pt x="62" y="80"/>
                      <a:pt x="60" y="83"/>
                    </a:cubicBezTo>
                    <a:cubicBezTo>
                      <a:pt x="58" y="86"/>
                      <a:pt x="53" y="79"/>
                      <a:pt x="49" y="80"/>
                    </a:cubicBezTo>
                    <a:cubicBezTo>
                      <a:pt x="47" y="80"/>
                      <a:pt x="51" y="85"/>
                      <a:pt x="49" y="86"/>
                    </a:cubicBezTo>
                    <a:cubicBezTo>
                      <a:pt x="45" y="87"/>
                      <a:pt x="40" y="85"/>
                      <a:pt x="35" y="84"/>
                    </a:cubicBezTo>
                    <a:cubicBezTo>
                      <a:pt x="32" y="83"/>
                      <a:pt x="26" y="83"/>
                      <a:pt x="26" y="79"/>
                    </a:cubicBezTo>
                    <a:cubicBezTo>
                      <a:pt x="25" y="76"/>
                      <a:pt x="35" y="79"/>
                      <a:pt x="34" y="76"/>
                    </a:cubicBezTo>
                    <a:cubicBezTo>
                      <a:pt x="34" y="73"/>
                      <a:pt x="28" y="76"/>
                      <a:pt x="25" y="74"/>
                    </a:cubicBezTo>
                    <a:cubicBezTo>
                      <a:pt x="24" y="73"/>
                      <a:pt x="24" y="72"/>
                      <a:pt x="24" y="70"/>
                    </a:cubicBezTo>
                    <a:cubicBezTo>
                      <a:pt x="24" y="69"/>
                      <a:pt x="27" y="69"/>
                      <a:pt x="26" y="68"/>
                    </a:cubicBezTo>
                    <a:cubicBezTo>
                      <a:pt x="25" y="66"/>
                      <a:pt x="19" y="67"/>
                      <a:pt x="20" y="65"/>
                    </a:cubicBezTo>
                    <a:cubicBezTo>
                      <a:pt x="22" y="61"/>
                      <a:pt x="27" y="59"/>
                      <a:pt x="31" y="58"/>
                    </a:cubicBezTo>
                    <a:cubicBezTo>
                      <a:pt x="35" y="57"/>
                      <a:pt x="40" y="58"/>
                      <a:pt x="45" y="58"/>
                    </a:cubicBezTo>
                    <a:cubicBezTo>
                      <a:pt x="46" y="58"/>
                      <a:pt x="50" y="57"/>
                      <a:pt x="49" y="56"/>
                    </a:cubicBezTo>
                    <a:cubicBezTo>
                      <a:pt x="46" y="55"/>
                      <a:pt x="42" y="57"/>
                      <a:pt x="39" y="56"/>
                    </a:cubicBezTo>
                    <a:cubicBezTo>
                      <a:pt x="38" y="55"/>
                      <a:pt x="42" y="54"/>
                      <a:pt x="41" y="52"/>
                    </a:cubicBezTo>
                    <a:cubicBezTo>
                      <a:pt x="40" y="51"/>
                      <a:pt x="37" y="50"/>
                      <a:pt x="34" y="51"/>
                    </a:cubicBezTo>
                    <a:cubicBezTo>
                      <a:pt x="31" y="51"/>
                      <a:pt x="29" y="54"/>
                      <a:pt x="26" y="55"/>
                    </a:cubicBezTo>
                    <a:cubicBezTo>
                      <a:pt x="24" y="55"/>
                      <a:pt x="23" y="53"/>
                      <a:pt x="21" y="53"/>
                    </a:cubicBezTo>
                    <a:cubicBezTo>
                      <a:pt x="18" y="53"/>
                      <a:pt x="15" y="57"/>
                      <a:pt x="12" y="56"/>
                    </a:cubicBezTo>
                    <a:cubicBezTo>
                      <a:pt x="9" y="55"/>
                      <a:pt x="5" y="51"/>
                      <a:pt x="7" y="49"/>
                    </a:cubicBezTo>
                    <a:cubicBezTo>
                      <a:pt x="10" y="46"/>
                      <a:pt x="16" y="49"/>
                      <a:pt x="20" y="48"/>
                    </a:cubicBezTo>
                    <a:cubicBezTo>
                      <a:pt x="22" y="47"/>
                      <a:pt x="19" y="45"/>
                      <a:pt x="17" y="45"/>
                    </a:cubicBezTo>
                    <a:cubicBezTo>
                      <a:pt x="14" y="45"/>
                      <a:pt x="10" y="48"/>
                      <a:pt x="6" y="47"/>
                    </a:cubicBezTo>
                    <a:cubicBezTo>
                      <a:pt x="3" y="46"/>
                      <a:pt x="2" y="42"/>
                      <a:pt x="1" y="39"/>
                    </a:cubicBezTo>
                    <a:cubicBezTo>
                      <a:pt x="0" y="38"/>
                      <a:pt x="0" y="35"/>
                      <a:pt x="2" y="35"/>
                    </a:cubicBezTo>
                    <a:cubicBezTo>
                      <a:pt x="8" y="35"/>
                      <a:pt x="14" y="40"/>
                      <a:pt x="20" y="39"/>
                    </a:cubicBezTo>
                    <a:cubicBezTo>
                      <a:pt x="22" y="39"/>
                      <a:pt x="25" y="35"/>
                      <a:pt x="23" y="34"/>
                    </a:cubicBezTo>
                    <a:cubicBezTo>
                      <a:pt x="20" y="32"/>
                      <a:pt x="17" y="35"/>
                      <a:pt x="14" y="35"/>
                    </a:cubicBezTo>
                    <a:cubicBezTo>
                      <a:pt x="11" y="34"/>
                      <a:pt x="9" y="33"/>
                      <a:pt x="8" y="31"/>
                    </a:cubicBezTo>
                    <a:cubicBezTo>
                      <a:pt x="7" y="30"/>
                      <a:pt x="8" y="28"/>
                      <a:pt x="9" y="27"/>
                    </a:cubicBezTo>
                    <a:cubicBezTo>
                      <a:pt x="12" y="25"/>
                      <a:pt x="16" y="25"/>
                      <a:pt x="20" y="25"/>
                    </a:cubicBezTo>
                    <a:cubicBezTo>
                      <a:pt x="23" y="25"/>
                      <a:pt x="27" y="27"/>
                      <a:pt x="29" y="25"/>
                    </a:cubicBezTo>
                    <a:cubicBezTo>
                      <a:pt x="30" y="23"/>
                      <a:pt x="26" y="22"/>
                      <a:pt x="24" y="21"/>
                    </a:cubicBezTo>
                    <a:cubicBezTo>
                      <a:pt x="22" y="20"/>
                      <a:pt x="18" y="20"/>
                      <a:pt x="18" y="18"/>
                    </a:cubicBezTo>
                    <a:cubicBezTo>
                      <a:pt x="19" y="15"/>
                      <a:pt x="22" y="13"/>
                      <a:pt x="25" y="13"/>
                    </a:cubicBezTo>
                    <a:cubicBezTo>
                      <a:pt x="28" y="12"/>
                      <a:pt x="30" y="15"/>
                      <a:pt x="32" y="14"/>
                    </a:cubicBezTo>
                    <a:cubicBezTo>
                      <a:pt x="36" y="14"/>
                      <a:pt x="40" y="12"/>
                      <a:pt x="43" y="10"/>
                    </a:cubicBezTo>
                    <a:cubicBezTo>
                      <a:pt x="44" y="9"/>
                      <a:pt x="42" y="8"/>
                      <a:pt x="41" y="8"/>
                    </a:cubicBezTo>
                    <a:cubicBezTo>
                      <a:pt x="37" y="7"/>
                      <a:pt x="33" y="9"/>
                      <a:pt x="29" y="8"/>
                    </a:cubicBezTo>
                    <a:cubicBezTo>
                      <a:pt x="28" y="8"/>
                      <a:pt x="28" y="5"/>
                      <a:pt x="28" y="4"/>
                    </a:cubicBezTo>
                    <a:cubicBezTo>
                      <a:pt x="28" y="3"/>
                      <a:pt x="30" y="2"/>
                      <a:pt x="3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4" name="Freeform 3597"/>
              <p:cNvSpPr>
                <a:spLocks noChangeAspect="1"/>
              </p:cNvSpPr>
              <p:nvPr/>
            </p:nvSpPr>
            <p:spPr bwMode="auto">
              <a:xfrm>
                <a:off x="1707" y="875"/>
                <a:ext cx="394" cy="214"/>
              </a:xfrm>
              <a:custGeom>
                <a:avLst/>
                <a:gdLst>
                  <a:gd name="T0" fmla="*/ 68 w 328"/>
                  <a:gd name="T1" fmla="*/ 99 h 178"/>
                  <a:gd name="T2" fmla="*/ 88 w 328"/>
                  <a:gd name="T3" fmla="*/ 120 h 178"/>
                  <a:gd name="T4" fmla="*/ 77 w 328"/>
                  <a:gd name="T5" fmla="*/ 130 h 178"/>
                  <a:gd name="T6" fmla="*/ 100 w 328"/>
                  <a:gd name="T7" fmla="*/ 137 h 178"/>
                  <a:gd name="T8" fmla="*/ 70 w 328"/>
                  <a:gd name="T9" fmla="*/ 133 h 178"/>
                  <a:gd name="T10" fmla="*/ 40 w 328"/>
                  <a:gd name="T11" fmla="*/ 155 h 178"/>
                  <a:gd name="T12" fmla="*/ 71 w 328"/>
                  <a:gd name="T13" fmla="*/ 145 h 178"/>
                  <a:gd name="T14" fmla="*/ 60 w 328"/>
                  <a:gd name="T15" fmla="*/ 164 h 178"/>
                  <a:gd name="T16" fmla="*/ 68 w 328"/>
                  <a:gd name="T17" fmla="*/ 174 h 178"/>
                  <a:gd name="T18" fmla="*/ 96 w 328"/>
                  <a:gd name="T19" fmla="*/ 167 h 178"/>
                  <a:gd name="T20" fmla="*/ 54 w 328"/>
                  <a:gd name="T21" fmla="*/ 177 h 178"/>
                  <a:gd name="T22" fmla="*/ 30 w 328"/>
                  <a:gd name="T23" fmla="*/ 176 h 178"/>
                  <a:gd name="T24" fmla="*/ 22 w 328"/>
                  <a:gd name="T25" fmla="*/ 185 h 178"/>
                  <a:gd name="T26" fmla="*/ 11 w 328"/>
                  <a:gd name="T27" fmla="*/ 201 h 178"/>
                  <a:gd name="T28" fmla="*/ 20 w 328"/>
                  <a:gd name="T29" fmla="*/ 208 h 178"/>
                  <a:gd name="T30" fmla="*/ 48 w 328"/>
                  <a:gd name="T31" fmla="*/ 208 h 178"/>
                  <a:gd name="T32" fmla="*/ 60 w 328"/>
                  <a:gd name="T33" fmla="*/ 206 h 178"/>
                  <a:gd name="T34" fmla="*/ 85 w 328"/>
                  <a:gd name="T35" fmla="*/ 198 h 178"/>
                  <a:gd name="T36" fmla="*/ 94 w 328"/>
                  <a:gd name="T37" fmla="*/ 196 h 178"/>
                  <a:gd name="T38" fmla="*/ 108 w 328"/>
                  <a:gd name="T39" fmla="*/ 213 h 178"/>
                  <a:gd name="T40" fmla="*/ 151 w 328"/>
                  <a:gd name="T41" fmla="*/ 198 h 178"/>
                  <a:gd name="T42" fmla="*/ 131 w 328"/>
                  <a:gd name="T43" fmla="*/ 182 h 178"/>
                  <a:gd name="T44" fmla="*/ 103 w 328"/>
                  <a:gd name="T45" fmla="*/ 180 h 178"/>
                  <a:gd name="T46" fmla="*/ 126 w 328"/>
                  <a:gd name="T47" fmla="*/ 179 h 178"/>
                  <a:gd name="T48" fmla="*/ 172 w 328"/>
                  <a:gd name="T49" fmla="*/ 161 h 178"/>
                  <a:gd name="T50" fmla="*/ 199 w 328"/>
                  <a:gd name="T51" fmla="*/ 142 h 178"/>
                  <a:gd name="T52" fmla="*/ 171 w 328"/>
                  <a:gd name="T53" fmla="*/ 127 h 178"/>
                  <a:gd name="T54" fmla="*/ 209 w 328"/>
                  <a:gd name="T55" fmla="*/ 129 h 178"/>
                  <a:gd name="T56" fmla="*/ 209 w 328"/>
                  <a:gd name="T57" fmla="*/ 115 h 178"/>
                  <a:gd name="T58" fmla="*/ 225 w 328"/>
                  <a:gd name="T59" fmla="*/ 106 h 178"/>
                  <a:gd name="T60" fmla="*/ 245 w 328"/>
                  <a:gd name="T61" fmla="*/ 96 h 178"/>
                  <a:gd name="T62" fmla="*/ 308 w 328"/>
                  <a:gd name="T63" fmla="*/ 72 h 178"/>
                  <a:gd name="T64" fmla="*/ 332 w 328"/>
                  <a:gd name="T65" fmla="*/ 54 h 178"/>
                  <a:gd name="T66" fmla="*/ 342 w 328"/>
                  <a:gd name="T67" fmla="*/ 47 h 178"/>
                  <a:gd name="T68" fmla="*/ 384 w 328"/>
                  <a:gd name="T69" fmla="*/ 22 h 178"/>
                  <a:gd name="T70" fmla="*/ 342 w 328"/>
                  <a:gd name="T71" fmla="*/ 11 h 178"/>
                  <a:gd name="T72" fmla="*/ 324 w 328"/>
                  <a:gd name="T73" fmla="*/ 6 h 178"/>
                  <a:gd name="T74" fmla="*/ 268 w 328"/>
                  <a:gd name="T75" fmla="*/ 7 h 178"/>
                  <a:gd name="T76" fmla="*/ 240 w 328"/>
                  <a:gd name="T77" fmla="*/ 14 h 178"/>
                  <a:gd name="T78" fmla="*/ 192 w 328"/>
                  <a:gd name="T79" fmla="*/ 2 h 178"/>
                  <a:gd name="T80" fmla="*/ 174 w 328"/>
                  <a:gd name="T81" fmla="*/ 12 h 178"/>
                  <a:gd name="T82" fmla="*/ 155 w 328"/>
                  <a:gd name="T83" fmla="*/ 18 h 178"/>
                  <a:gd name="T84" fmla="*/ 133 w 328"/>
                  <a:gd name="T85" fmla="*/ 18 h 178"/>
                  <a:gd name="T86" fmla="*/ 150 w 328"/>
                  <a:gd name="T87" fmla="*/ 35 h 178"/>
                  <a:gd name="T88" fmla="*/ 121 w 328"/>
                  <a:gd name="T89" fmla="*/ 35 h 178"/>
                  <a:gd name="T90" fmla="*/ 78 w 328"/>
                  <a:gd name="T91" fmla="*/ 23 h 178"/>
                  <a:gd name="T92" fmla="*/ 70 w 328"/>
                  <a:gd name="T93" fmla="*/ 38 h 178"/>
                  <a:gd name="T94" fmla="*/ 84 w 328"/>
                  <a:gd name="T95" fmla="*/ 60 h 178"/>
                  <a:gd name="T96" fmla="*/ 42 w 328"/>
                  <a:gd name="T97" fmla="*/ 70 h 178"/>
                  <a:gd name="T98" fmla="*/ 91 w 328"/>
                  <a:gd name="T99" fmla="*/ 66 h 178"/>
                  <a:gd name="T100" fmla="*/ 76 w 328"/>
                  <a:gd name="T101" fmla="*/ 79 h 178"/>
                  <a:gd name="T102" fmla="*/ 108 w 328"/>
                  <a:gd name="T103" fmla="*/ 81 h 178"/>
                  <a:gd name="T104" fmla="*/ 127 w 328"/>
                  <a:gd name="T105" fmla="*/ 85 h 178"/>
                  <a:gd name="T106" fmla="*/ 183 w 328"/>
                  <a:gd name="T107" fmla="*/ 54 h 178"/>
                  <a:gd name="T108" fmla="*/ 197 w 328"/>
                  <a:gd name="T109" fmla="*/ 71 h 178"/>
                  <a:gd name="T110" fmla="*/ 145 w 328"/>
                  <a:gd name="T111" fmla="*/ 82 h 178"/>
                  <a:gd name="T112" fmla="*/ 141 w 328"/>
                  <a:gd name="T113" fmla="*/ 88 h 178"/>
                  <a:gd name="T114" fmla="*/ 123 w 328"/>
                  <a:gd name="T115" fmla="*/ 107 h 178"/>
                  <a:gd name="T116" fmla="*/ 118 w 328"/>
                  <a:gd name="T117" fmla="*/ 111 h 1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28"/>
                  <a:gd name="T178" fmla="*/ 0 h 178"/>
                  <a:gd name="T179" fmla="*/ 328 w 328"/>
                  <a:gd name="T180" fmla="*/ 178 h 1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28" h="178">
                    <a:moveTo>
                      <a:pt x="82" y="78"/>
                    </a:moveTo>
                    <a:cubicBezTo>
                      <a:pt x="78" y="76"/>
                      <a:pt x="75" y="76"/>
                      <a:pt x="71" y="76"/>
                    </a:cubicBezTo>
                    <a:cubicBezTo>
                      <a:pt x="67" y="76"/>
                      <a:pt x="63" y="74"/>
                      <a:pt x="58" y="75"/>
                    </a:cubicBezTo>
                    <a:cubicBezTo>
                      <a:pt x="57" y="75"/>
                      <a:pt x="56" y="77"/>
                      <a:pt x="55" y="78"/>
                    </a:cubicBezTo>
                    <a:cubicBezTo>
                      <a:pt x="55" y="79"/>
                      <a:pt x="57" y="81"/>
                      <a:pt x="57" y="82"/>
                    </a:cubicBezTo>
                    <a:cubicBezTo>
                      <a:pt x="57" y="83"/>
                      <a:pt x="55" y="83"/>
                      <a:pt x="54" y="84"/>
                    </a:cubicBezTo>
                    <a:cubicBezTo>
                      <a:pt x="54" y="85"/>
                      <a:pt x="53" y="87"/>
                      <a:pt x="54" y="88"/>
                    </a:cubicBezTo>
                    <a:cubicBezTo>
                      <a:pt x="57" y="90"/>
                      <a:pt x="60" y="90"/>
                      <a:pt x="63" y="91"/>
                    </a:cubicBezTo>
                    <a:cubicBezTo>
                      <a:pt x="65" y="92"/>
                      <a:pt x="67" y="93"/>
                      <a:pt x="69" y="95"/>
                    </a:cubicBezTo>
                    <a:cubicBezTo>
                      <a:pt x="70" y="96"/>
                      <a:pt x="71" y="98"/>
                      <a:pt x="73" y="100"/>
                    </a:cubicBezTo>
                    <a:cubicBezTo>
                      <a:pt x="74" y="101"/>
                      <a:pt x="76" y="102"/>
                      <a:pt x="78" y="104"/>
                    </a:cubicBezTo>
                    <a:cubicBezTo>
                      <a:pt x="79" y="105"/>
                      <a:pt x="82" y="107"/>
                      <a:pt x="80" y="107"/>
                    </a:cubicBezTo>
                    <a:cubicBezTo>
                      <a:pt x="78" y="108"/>
                      <a:pt x="75" y="106"/>
                      <a:pt x="72" y="105"/>
                    </a:cubicBezTo>
                    <a:cubicBezTo>
                      <a:pt x="70" y="105"/>
                      <a:pt x="67" y="104"/>
                      <a:pt x="65" y="104"/>
                    </a:cubicBezTo>
                    <a:cubicBezTo>
                      <a:pt x="64" y="105"/>
                      <a:pt x="63" y="107"/>
                      <a:pt x="64" y="108"/>
                    </a:cubicBezTo>
                    <a:cubicBezTo>
                      <a:pt x="66" y="110"/>
                      <a:pt x="69" y="111"/>
                      <a:pt x="71" y="111"/>
                    </a:cubicBezTo>
                    <a:cubicBezTo>
                      <a:pt x="76" y="111"/>
                      <a:pt x="81" y="110"/>
                      <a:pt x="86" y="110"/>
                    </a:cubicBezTo>
                    <a:cubicBezTo>
                      <a:pt x="89" y="110"/>
                      <a:pt x="92" y="109"/>
                      <a:pt x="95" y="110"/>
                    </a:cubicBezTo>
                    <a:cubicBezTo>
                      <a:pt x="96" y="110"/>
                      <a:pt x="96" y="113"/>
                      <a:pt x="95" y="113"/>
                    </a:cubicBezTo>
                    <a:cubicBezTo>
                      <a:pt x="91" y="115"/>
                      <a:pt x="87" y="113"/>
                      <a:pt x="83" y="114"/>
                    </a:cubicBezTo>
                    <a:cubicBezTo>
                      <a:pt x="82" y="115"/>
                      <a:pt x="87" y="115"/>
                      <a:pt x="88" y="117"/>
                    </a:cubicBezTo>
                    <a:cubicBezTo>
                      <a:pt x="88" y="117"/>
                      <a:pt x="88" y="119"/>
                      <a:pt x="87" y="119"/>
                    </a:cubicBezTo>
                    <a:cubicBezTo>
                      <a:pt x="84" y="119"/>
                      <a:pt x="81" y="116"/>
                      <a:pt x="77" y="115"/>
                    </a:cubicBezTo>
                    <a:cubicBezTo>
                      <a:pt x="73" y="114"/>
                      <a:pt x="69" y="115"/>
                      <a:pt x="66" y="114"/>
                    </a:cubicBezTo>
                    <a:cubicBezTo>
                      <a:pt x="63" y="113"/>
                      <a:pt x="61" y="111"/>
                      <a:pt x="58" y="111"/>
                    </a:cubicBezTo>
                    <a:cubicBezTo>
                      <a:pt x="57" y="111"/>
                      <a:pt x="55" y="112"/>
                      <a:pt x="53" y="113"/>
                    </a:cubicBezTo>
                    <a:cubicBezTo>
                      <a:pt x="49" y="114"/>
                      <a:pt x="44" y="113"/>
                      <a:pt x="40" y="114"/>
                    </a:cubicBezTo>
                    <a:cubicBezTo>
                      <a:pt x="39" y="115"/>
                      <a:pt x="40" y="118"/>
                      <a:pt x="40" y="119"/>
                    </a:cubicBezTo>
                    <a:cubicBezTo>
                      <a:pt x="38" y="121"/>
                      <a:pt x="35" y="121"/>
                      <a:pt x="33" y="123"/>
                    </a:cubicBezTo>
                    <a:cubicBezTo>
                      <a:pt x="32" y="125"/>
                      <a:pt x="32" y="127"/>
                      <a:pt x="33" y="129"/>
                    </a:cubicBezTo>
                    <a:cubicBezTo>
                      <a:pt x="35" y="130"/>
                      <a:pt x="37" y="130"/>
                      <a:pt x="39" y="130"/>
                    </a:cubicBezTo>
                    <a:cubicBezTo>
                      <a:pt x="41" y="130"/>
                      <a:pt x="42" y="128"/>
                      <a:pt x="44" y="128"/>
                    </a:cubicBezTo>
                    <a:cubicBezTo>
                      <a:pt x="45" y="128"/>
                      <a:pt x="44" y="130"/>
                      <a:pt x="45" y="130"/>
                    </a:cubicBezTo>
                    <a:cubicBezTo>
                      <a:pt x="47" y="130"/>
                      <a:pt x="49" y="129"/>
                      <a:pt x="51" y="128"/>
                    </a:cubicBezTo>
                    <a:cubicBezTo>
                      <a:pt x="54" y="126"/>
                      <a:pt x="56" y="123"/>
                      <a:pt x="59" y="121"/>
                    </a:cubicBezTo>
                    <a:cubicBezTo>
                      <a:pt x="60" y="120"/>
                      <a:pt x="61" y="120"/>
                      <a:pt x="61" y="121"/>
                    </a:cubicBezTo>
                    <a:cubicBezTo>
                      <a:pt x="61" y="123"/>
                      <a:pt x="58" y="125"/>
                      <a:pt x="58" y="126"/>
                    </a:cubicBezTo>
                    <a:cubicBezTo>
                      <a:pt x="59" y="128"/>
                      <a:pt x="65" y="126"/>
                      <a:pt x="64" y="128"/>
                    </a:cubicBezTo>
                    <a:cubicBezTo>
                      <a:pt x="62" y="129"/>
                      <a:pt x="58" y="127"/>
                      <a:pt x="56" y="129"/>
                    </a:cubicBezTo>
                    <a:cubicBezTo>
                      <a:pt x="53" y="130"/>
                      <a:pt x="51" y="133"/>
                      <a:pt x="50" y="136"/>
                    </a:cubicBezTo>
                    <a:cubicBezTo>
                      <a:pt x="50" y="137"/>
                      <a:pt x="53" y="135"/>
                      <a:pt x="53" y="136"/>
                    </a:cubicBezTo>
                    <a:cubicBezTo>
                      <a:pt x="54" y="137"/>
                      <a:pt x="53" y="138"/>
                      <a:pt x="53" y="139"/>
                    </a:cubicBezTo>
                    <a:cubicBezTo>
                      <a:pt x="53" y="140"/>
                      <a:pt x="52" y="141"/>
                      <a:pt x="53" y="142"/>
                    </a:cubicBezTo>
                    <a:cubicBezTo>
                      <a:pt x="53" y="143"/>
                      <a:pt x="55" y="141"/>
                      <a:pt x="55" y="142"/>
                    </a:cubicBezTo>
                    <a:cubicBezTo>
                      <a:pt x="56" y="143"/>
                      <a:pt x="56" y="145"/>
                      <a:pt x="57" y="145"/>
                    </a:cubicBezTo>
                    <a:cubicBezTo>
                      <a:pt x="59" y="146"/>
                      <a:pt x="62" y="146"/>
                      <a:pt x="64" y="146"/>
                    </a:cubicBezTo>
                    <a:cubicBezTo>
                      <a:pt x="68" y="145"/>
                      <a:pt x="71" y="143"/>
                      <a:pt x="74" y="142"/>
                    </a:cubicBezTo>
                    <a:cubicBezTo>
                      <a:pt x="77" y="139"/>
                      <a:pt x="80" y="135"/>
                      <a:pt x="84" y="132"/>
                    </a:cubicBezTo>
                    <a:cubicBezTo>
                      <a:pt x="84" y="132"/>
                      <a:pt x="86" y="131"/>
                      <a:pt x="86" y="132"/>
                    </a:cubicBezTo>
                    <a:cubicBezTo>
                      <a:pt x="85" y="135"/>
                      <a:pt x="82" y="137"/>
                      <a:pt x="80" y="139"/>
                    </a:cubicBezTo>
                    <a:cubicBezTo>
                      <a:pt x="78" y="141"/>
                      <a:pt x="76" y="143"/>
                      <a:pt x="74" y="145"/>
                    </a:cubicBezTo>
                    <a:cubicBezTo>
                      <a:pt x="73" y="146"/>
                      <a:pt x="71" y="147"/>
                      <a:pt x="69" y="148"/>
                    </a:cubicBezTo>
                    <a:cubicBezTo>
                      <a:pt x="66" y="148"/>
                      <a:pt x="62" y="147"/>
                      <a:pt x="59" y="148"/>
                    </a:cubicBezTo>
                    <a:cubicBezTo>
                      <a:pt x="58" y="149"/>
                      <a:pt x="60" y="152"/>
                      <a:pt x="59" y="151"/>
                    </a:cubicBezTo>
                    <a:cubicBezTo>
                      <a:pt x="54" y="151"/>
                      <a:pt x="49" y="150"/>
                      <a:pt x="45" y="147"/>
                    </a:cubicBezTo>
                    <a:cubicBezTo>
                      <a:pt x="42" y="145"/>
                      <a:pt x="42" y="139"/>
                      <a:pt x="39" y="136"/>
                    </a:cubicBezTo>
                    <a:cubicBezTo>
                      <a:pt x="37" y="134"/>
                      <a:pt x="34" y="135"/>
                      <a:pt x="32" y="135"/>
                    </a:cubicBezTo>
                    <a:cubicBezTo>
                      <a:pt x="28" y="136"/>
                      <a:pt x="25" y="136"/>
                      <a:pt x="22" y="138"/>
                    </a:cubicBezTo>
                    <a:cubicBezTo>
                      <a:pt x="20" y="139"/>
                      <a:pt x="21" y="142"/>
                      <a:pt x="22" y="143"/>
                    </a:cubicBezTo>
                    <a:cubicBezTo>
                      <a:pt x="22" y="145"/>
                      <a:pt x="24" y="145"/>
                      <a:pt x="25" y="146"/>
                    </a:cubicBezTo>
                    <a:cubicBezTo>
                      <a:pt x="25" y="147"/>
                      <a:pt x="25" y="149"/>
                      <a:pt x="26" y="149"/>
                    </a:cubicBezTo>
                    <a:cubicBezTo>
                      <a:pt x="28" y="150"/>
                      <a:pt x="30" y="148"/>
                      <a:pt x="31" y="149"/>
                    </a:cubicBezTo>
                    <a:cubicBezTo>
                      <a:pt x="32" y="150"/>
                      <a:pt x="34" y="151"/>
                      <a:pt x="33" y="153"/>
                    </a:cubicBezTo>
                    <a:cubicBezTo>
                      <a:pt x="32" y="154"/>
                      <a:pt x="30" y="153"/>
                      <a:pt x="29" y="153"/>
                    </a:cubicBezTo>
                    <a:cubicBezTo>
                      <a:pt x="25" y="154"/>
                      <a:pt x="21" y="153"/>
                      <a:pt x="18" y="154"/>
                    </a:cubicBezTo>
                    <a:cubicBezTo>
                      <a:pt x="16" y="154"/>
                      <a:pt x="14" y="155"/>
                      <a:pt x="13" y="155"/>
                    </a:cubicBezTo>
                    <a:cubicBezTo>
                      <a:pt x="9" y="157"/>
                      <a:pt x="4" y="158"/>
                      <a:pt x="1" y="161"/>
                    </a:cubicBezTo>
                    <a:cubicBezTo>
                      <a:pt x="0" y="163"/>
                      <a:pt x="0" y="165"/>
                      <a:pt x="1" y="167"/>
                    </a:cubicBezTo>
                    <a:cubicBezTo>
                      <a:pt x="2" y="169"/>
                      <a:pt x="5" y="172"/>
                      <a:pt x="8" y="172"/>
                    </a:cubicBezTo>
                    <a:cubicBezTo>
                      <a:pt x="9" y="172"/>
                      <a:pt x="8" y="167"/>
                      <a:pt x="9" y="167"/>
                    </a:cubicBezTo>
                    <a:cubicBezTo>
                      <a:pt x="11" y="168"/>
                      <a:pt x="9" y="174"/>
                      <a:pt x="10" y="172"/>
                    </a:cubicBezTo>
                    <a:cubicBezTo>
                      <a:pt x="12" y="170"/>
                      <a:pt x="10" y="167"/>
                      <a:pt x="12" y="164"/>
                    </a:cubicBezTo>
                    <a:cubicBezTo>
                      <a:pt x="12" y="164"/>
                      <a:pt x="13" y="165"/>
                      <a:pt x="13" y="166"/>
                    </a:cubicBezTo>
                    <a:cubicBezTo>
                      <a:pt x="14" y="168"/>
                      <a:pt x="12" y="171"/>
                      <a:pt x="13" y="173"/>
                    </a:cubicBezTo>
                    <a:cubicBezTo>
                      <a:pt x="13" y="174"/>
                      <a:pt x="16" y="174"/>
                      <a:pt x="17" y="173"/>
                    </a:cubicBezTo>
                    <a:cubicBezTo>
                      <a:pt x="19" y="172"/>
                      <a:pt x="21" y="169"/>
                      <a:pt x="23" y="169"/>
                    </a:cubicBezTo>
                    <a:cubicBezTo>
                      <a:pt x="25" y="169"/>
                      <a:pt x="26" y="173"/>
                      <a:pt x="27" y="173"/>
                    </a:cubicBezTo>
                    <a:cubicBezTo>
                      <a:pt x="30" y="173"/>
                      <a:pt x="31" y="169"/>
                      <a:pt x="33" y="169"/>
                    </a:cubicBezTo>
                    <a:cubicBezTo>
                      <a:pt x="34" y="169"/>
                      <a:pt x="32" y="172"/>
                      <a:pt x="33" y="173"/>
                    </a:cubicBezTo>
                    <a:cubicBezTo>
                      <a:pt x="35" y="174"/>
                      <a:pt x="38" y="173"/>
                      <a:pt x="40" y="173"/>
                    </a:cubicBezTo>
                    <a:cubicBezTo>
                      <a:pt x="41" y="174"/>
                      <a:pt x="41" y="176"/>
                      <a:pt x="42" y="176"/>
                    </a:cubicBezTo>
                    <a:cubicBezTo>
                      <a:pt x="45" y="176"/>
                      <a:pt x="48" y="176"/>
                      <a:pt x="51" y="175"/>
                    </a:cubicBezTo>
                    <a:cubicBezTo>
                      <a:pt x="52" y="174"/>
                      <a:pt x="48" y="174"/>
                      <a:pt x="48" y="173"/>
                    </a:cubicBezTo>
                    <a:cubicBezTo>
                      <a:pt x="47" y="172"/>
                      <a:pt x="47" y="170"/>
                      <a:pt x="48" y="169"/>
                    </a:cubicBezTo>
                    <a:cubicBezTo>
                      <a:pt x="49" y="169"/>
                      <a:pt x="49" y="171"/>
                      <a:pt x="50" y="171"/>
                    </a:cubicBezTo>
                    <a:cubicBezTo>
                      <a:pt x="53" y="171"/>
                      <a:pt x="55" y="169"/>
                      <a:pt x="58" y="169"/>
                    </a:cubicBezTo>
                    <a:cubicBezTo>
                      <a:pt x="59" y="169"/>
                      <a:pt x="59" y="171"/>
                      <a:pt x="60" y="171"/>
                    </a:cubicBezTo>
                    <a:cubicBezTo>
                      <a:pt x="63" y="172"/>
                      <a:pt x="66" y="173"/>
                      <a:pt x="69" y="171"/>
                    </a:cubicBezTo>
                    <a:cubicBezTo>
                      <a:pt x="70" y="170"/>
                      <a:pt x="68" y="166"/>
                      <a:pt x="69" y="164"/>
                    </a:cubicBezTo>
                    <a:cubicBezTo>
                      <a:pt x="70" y="164"/>
                      <a:pt x="71" y="164"/>
                      <a:pt x="71" y="165"/>
                    </a:cubicBezTo>
                    <a:cubicBezTo>
                      <a:pt x="72" y="167"/>
                      <a:pt x="71" y="171"/>
                      <a:pt x="72" y="173"/>
                    </a:cubicBezTo>
                    <a:cubicBezTo>
                      <a:pt x="73" y="174"/>
                      <a:pt x="76" y="173"/>
                      <a:pt x="77" y="173"/>
                    </a:cubicBezTo>
                    <a:cubicBezTo>
                      <a:pt x="79" y="172"/>
                      <a:pt x="81" y="170"/>
                      <a:pt x="81" y="168"/>
                    </a:cubicBezTo>
                    <a:cubicBezTo>
                      <a:pt x="81" y="167"/>
                      <a:pt x="79" y="167"/>
                      <a:pt x="78" y="166"/>
                    </a:cubicBezTo>
                    <a:cubicBezTo>
                      <a:pt x="78" y="165"/>
                      <a:pt x="77" y="163"/>
                      <a:pt x="78" y="163"/>
                    </a:cubicBezTo>
                    <a:cubicBezTo>
                      <a:pt x="80" y="163"/>
                      <a:pt x="83" y="164"/>
                      <a:pt x="84" y="166"/>
                    </a:cubicBezTo>
                    <a:cubicBezTo>
                      <a:pt x="85" y="167"/>
                      <a:pt x="82" y="170"/>
                      <a:pt x="83" y="171"/>
                    </a:cubicBezTo>
                    <a:cubicBezTo>
                      <a:pt x="85" y="173"/>
                      <a:pt x="88" y="171"/>
                      <a:pt x="90" y="171"/>
                    </a:cubicBezTo>
                    <a:cubicBezTo>
                      <a:pt x="91" y="171"/>
                      <a:pt x="93" y="171"/>
                      <a:pt x="93" y="172"/>
                    </a:cubicBezTo>
                    <a:cubicBezTo>
                      <a:pt x="93" y="173"/>
                      <a:pt x="88" y="176"/>
                      <a:pt x="90" y="177"/>
                    </a:cubicBezTo>
                    <a:cubicBezTo>
                      <a:pt x="93" y="178"/>
                      <a:pt x="95" y="175"/>
                      <a:pt x="98" y="175"/>
                    </a:cubicBezTo>
                    <a:cubicBezTo>
                      <a:pt x="101" y="174"/>
                      <a:pt x="105" y="174"/>
                      <a:pt x="108" y="173"/>
                    </a:cubicBezTo>
                    <a:cubicBezTo>
                      <a:pt x="110" y="173"/>
                      <a:pt x="112" y="169"/>
                      <a:pt x="114" y="169"/>
                    </a:cubicBezTo>
                    <a:cubicBezTo>
                      <a:pt x="116" y="169"/>
                      <a:pt x="116" y="174"/>
                      <a:pt x="117" y="173"/>
                    </a:cubicBezTo>
                    <a:cubicBezTo>
                      <a:pt x="121" y="172"/>
                      <a:pt x="124" y="168"/>
                      <a:pt x="126" y="165"/>
                    </a:cubicBezTo>
                    <a:cubicBezTo>
                      <a:pt x="127" y="162"/>
                      <a:pt x="128" y="157"/>
                      <a:pt x="126" y="157"/>
                    </a:cubicBezTo>
                    <a:cubicBezTo>
                      <a:pt x="122" y="156"/>
                      <a:pt x="120" y="162"/>
                      <a:pt x="116" y="163"/>
                    </a:cubicBezTo>
                    <a:cubicBezTo>
                      <a:pt x="114" y="163"/>
                      <a:pt x="113" y="160"/>
                      <a:pt x="113" y="159"/>
                    </a:cubicBezTo>
                    <a:cubicBezTo>
                      <a:pt x="113" y="157"/>
                      <a:pt x="116" y="155"/>
                      <a:pt x="115" y="154"/>
                    </a:cubicBezTo>
                    <a:cubicBezTo>
                      <a:pt x="114" y="152"/>
                      <a:pt x="111" y="151"/>
                      <a:pt x="109" y="151"/>
                    </a:cubicBezTo>
                    <a:cubicBezTo>
                      <a:pt x="107" y="151"/>
                      <a:pt x="106" y="153"/>
                      <a:pt x="104" y="153"/>
                    </a:cubicBezTo>
                    <a:cubicBezTo>
                      <a:pt x="104" y="153"/>
                      <a:pt x="105" y="151"/>
                      <a:pt x="104" y="151"/>
                    </a:cubicBezTo>
                    <a:cubicBezTo>
                      <a:pt x="101" y="150"/>
                      <a:pt x="98" y="149"/>
                      <a:pt x="95" y="150"/>
                    </a:cubicBezTo>
                    <a:cubicBezTo>
                      <a:pt x="92" y="150"/>
                      <a:pt x="90" y="154"/>
                      <a:pt x="87" y="154"/>
                    </a:cubicBezTo>
                    <a:cubicBezTo>
                      <a:pt x="85" y="154"/>
                      <a:pt x="85" y="151"/>
                      <a:pt x="86" y="150"/>
                    </a:cubicBezTo>
                    <a:cubicBezTo>
                      <a:pt x="87" y="148"/>
                      <a:pt x="90" y="150"/>
                      <a:pt x="92" y="148"/>
                    </a:cubicBezTo>
                    <a:cubicBezTo>
                      <a:pt x="92" y="148"/>
                      <a:pt x="89" y="148"/>
                      <a:pt x="89" y="147"/>
                    </a:cubicBezTo>
                    <a:cubicBezTo>
                      <a:pt x="88" y="146"/>
                      <a:pt x="88" y="142"/>
                      <a:pt x="90" y="142"/>
                    </a:cubicBezTo>
                    <a:cubicBezTo>
                      <a:pt x="92" y="142"/>
                      <a:pt x="93" y="146"/>
                      <a:pt x="95" y="147"/>
                    </a:cubicBezTo>
                    <a:cubicBezTo>
                      <a:pt x="98" y="148"/>
                      <a:pt x="102" y="149"/>
                      <a:pt x="105" y="149"/>
                    </a:cubicBezTo>
                    <a:cubicBezTo>
                      <a:pt x="109" y="150"/>
                      <a:pt x="113" y="150"/>
                      <a:pt x="117" y="150"/>
                    </a:cubicBezTo>
                    <a:cubicBezTo>
                      <a:pt x="121" y="149"/>
                      <a:pt x="126" y="148"/>
                      <a:pt x="129" y="145"/>
                    </a:cubicBezTo>
                    <a:cubicBezTo>
                      <a:pt x="130" y="144"/>
                      <a:pt x="127" y="142"/>
                      <a:pt x="127" y="140"/>
                    </a:cubicBezTo>
                    <a:cubicBezTo>
                      <a:pt x="128" y="138"/>
                      <a:pt x="130" y="134"/>
                      <a:pt x="132" y="133"/>
                    </a:cubicBezTo>
                    <a:cubicBezTo>
                      <a:pt x="136" y="132"/>
                      <a:pt x="140" y="134"/>
                      <a:pt x="143" y="134"/>
                    </a:cubicBezTo>
                    <a:cubicBezTo>
                      <a:pt x="145" y="134"/>
                      <a:pt x="147" y="132"/>
                      <a:pt x="149" y="132"/>
                    </a:cubicBezTo>
                    <a:cubicBezTo>
                      <a:pt x="151" y="132"/>
                      <a:pt x="152" y="134"/>
                      <a:pt x="153" y="134"/>
                    </a:cubicBezTo>
                    <a:cubicBezTo>
                      <a:pt x="157" y="131"/>
                      <a:pt x="163" y="128"/>
                      <a:pt x="163" y="123"/>
                    </a:cubicBezTo>
                    <a:cubicBezTo>
                      <a:pt x="162" y="119"/>
                      <a:pt x="148" y="122"/>
                      <a:pt x="151" y="118"/>
                    </a:cubicBezTo>
                    <a:cubicBezTo>
                      <a:pt x="154" y="114"/>
                      <a:pt x="162" y="121"/>
                      <a:pt x="166" y="118"/>
                    </a:cubicBezTo>
                    <a:cubicBezTo>
                      <a:pt x="169" y="117"/>
                      <a:pt x="171" y="113"/>
                      <a:pt x="169" y="111"/>
                    </a:cubicBezTo>
                    <a:cubicBezTo>
                      <a:pt x="167" y="108"/>
                      <a:pt x="162" y="111"/>
                      <a:pt x="158" y="110"/>
                    </a:cubicBezTo>
                    <a:cubicBezTo>
                      <a:pt x="158" y="109"/>
                      <a:pt x="159" y="107"/>
                      <a:pt x="158" y="107"/>
                    </a:cubicBezTo>
                    <a:cubicBezTo>
                      <a:pt x="154" y="106"/>
                      <a:pt x="149" y="108"/>
                      <a:pt x="145" y="107"/>
                    </a:cubicBezTo>
                    <a:cubicBezTo>
                      <a:pt x="143" y="107"/>
                      <a:pt x="141" y="106"/>
                      <a:pt x="142" y="106"/>
                    </a:cubicBezTo>
                    <a:cubicBezTo>
                      <a:pt x="146" y="105"/>
                      <a:pt x="154" y="108"/>
                      <a:pt x="154" y="104"/>
                    </a:cubicBezTo>
                    <a:cubicBezTo>
                      <a:pt x="155" y="100"/>
                      <a:pt x="146" y="104"/>
                      <a:pt x="142" y="102"/>
                    </a:cubicBezTo>
                    <a:cubicBezTo>
                      <a:pt x="140" y="101"/>
                      <a:pt x="148" y="102"/>
                      <a:pt x="151" y="102"/>
                    </a:cubicBezTo>
                    <a:cubicBezTo>
                      <a:pt x="154" y="102"/>
                      <a:pt x="158" y="103"/>
                      <a:pt x="161" y="104"/>
                    </a:cubicBezTo>
                    <a:cubicBezTo>
                      <a:pt x="166" y="105"/>
                      <a:pt x="170" y="108"/>
                      <a:pt x="174" y="107"/>
                    </a:cubicBezTo>
                    <a:cubicBezTo>
                      <a:pt x="176" y="106"/>
                      <a:pt x="174" y="101"/>
                      <a:pt x="172" y="101"/>
                    </a:cubicBezTo>
                    <a:cubicBezTo>
                      <a:pt x="167" y="99"/>
                      <a:pt x="160" y="102"/>
                      <a:pt x="154" y="100"/>
                    </a:cubicBezTo>
                    <a:cubicBezTo>
                      <a:pt x="152" y="100"/>
                      <a:pt x="153" y="96"/>
                      <a:pt x="154" y="96"/>
                    </a:cubicBezTo>
                    <a:cubicBezTo>
                      <a:pt x="156" y="95"/>
                      <a:pt x="159" y="96"/>
                      <a:pt x="162" y="96"/>
                    </a:cubicBezTo>
                    <a:cubicBezTo>
                      <a:pt x="166" y="96"/>
                      <a:pt x="170" y="96"/>
                      <a:pt x="174" y="96"/>
                    </a:cubicBezTo>
                    <a:cubicBezTo>
                      <a:pt x="177" y="96"/>
                      <a:pt x="181" y="96"/>
                      <a:pt x="184" y="95"/>
                    </a:cubicBezTo>
                    <a:cubicBezTo>
                      <a:pt x="186" y="94"/>
                      <a:pt x="185" y="90"/>
                      <a:pt x="184" y="90"/>
                    </a:cubicBezTo>
                    <a:cubicBezTo>
                      <a:pt x="180" y="88"/>
                      <a:pt x="175" y="91"/>
                      <a:pt x="171" y="89"/>
                    </a:cubicBezTo>
                    <a:cubicBezTo>
                      <a:pt x="169" y="88"/>
                      <a:pt x="173" y="85"/>
                      <a:pt x="175" y="85"/>
                    </a:cubicBezTo>
                    <a:cubicBezTo>
                      <a:pt x="179" y="84"/>
                      <a:pt x="183" y="86"/>
                      <a:pt x="187" y="88"/>
                    </a:cubicBezTo>
                    <a:cubicBezTo>
                      <a:pt x="190" y="89"/>
                      <a:pt x="192" y="93"/>
                      <a:pt x="195" y="93"/>
                    </a:cubicBezTo>
                    <a:cubicBezTo>
                      <a:pt x="201" y="93"/>
                      <a:pt x="206" y="91"/>
                      <a:pt x="210" y="89"/>
                    </a:cubicBezTo>
                    <a:cubicBezTo>
                      <a:pt x="212" y="88"/>
                      <a:pt x="216" y="85"/>
                      <a:pt x="214" y="83"/>
                    </a:cubicBezTo>
                    <a:cubicBezTo>
                      <a:pt x="212" y="81"/>
                      <a:pt x="207" y="83"/>
                      <a:pt x="204" y="82"/>
                    </a:cubicBezTo>
                    <a:cubicBezTo>
                      <a:pt x="204" y="82"/>
                      <a:pt x="204" y="80"/>
                      <a:pt x="204" y="80"/>
                    </a:cubicBezTo>
                    <a:cubicBezTo>
                      <a:pt x="210" y="79"/>
                      <a:pt x="217" y="82"/>
                      <a:pt x="222" y="79"/>
                    </a:cubicBezTo>
                    <a:cubicBezTo>
                      <a:pt x="225" y="77"/>
                      <a:pt x="214" y="75"/>
                      <a:pt x="217" y="73"/>
                    </a:cubicBezTo>
                    <a:cubicBezTo>
                      <a:pt x="220" y="72"/>
                      <a:pt x="223" y="76"/>
                      <a:pt x="227" y="76"/>
                    </a:cubicBezTo>
                    <a:cubicBezTo>
                      <a:pt x="230" y="76"/>
                      <a:pt x="232" y="73"/>
                      <a:pt x="235" y="71"/>
                    </a:cubicBezTo>
                    <a:cubicBezTo>
                      <a:pt x="242" y="68"/>
                      <a:pt x="249" y="64"/>
                      <a:pt x="256" y="60"/>
                    </a:cubicBezTo>
                    <a:cubicBezTo>
                      <a:pt x="261" y="57"/>
                      <a:pt x="266" y="54"/>
                      <a:pt x="271" y="52"/>
                    </a:cubicBezTo>
                    <a:cubicBezTo>
                      <a:pt x="274" y="51"/>
                      <a:pt x="277" y="51"/>
                      <a:pt x="280" y="50"/>
                    </a:cubicBezTo>
                    <a:cubicBezTo>
                      <a:pt x="283" y="49"/>
                      <a:pt x="286" y="47"/>
                      <a:pt x="287" y="45"/>
                    </a:cubicBezTo>
                    <a:cubicBezTo>
                      <a:pt x="288" y="43"/>
                      <a:pt x="284" y="45"/>
                      <a:pt x="283" y="45"/>
                    </a:cubicBezTo>
                    <a:cubicBezTo>
                      <a:pt x="280" y="45"/>
                      <a:pt x="278" y="45"/>
                      <a:pt x="276" y="45"/>
                    </a:cubicBezTo>
                    <a:cubicBezTo>
                      <a:pt x="270" y="46"/>
                      <a:pt x="264" y="48"/>
                      <a:pt x="258" y="49"/>
                    </a:cubicBezTo>
                    <a:cubicBezTo>
                      <a:pt x="250" y="51"/>
                      <a:pt x="242" y="52"/>
                      <a:pt x="233" y="53"/>
                    </a:cubicBezTo>
                    <a:cubicBezTo>
                      <a:pt x="232" y="53"/>
                      <a:pt x="234" y="51"/>
                      <a:pt x="236" y="50"/>
                    </a:cubicBezTo>
                    <a:cubicBezTo>
                      <a:pt x="246" y="47"/>
                      <a:pt x="257" y="45"/>
                      <a:pt x="268" y="43"/>
                    </a:cubicBezTo>
                    <a:cubicBezTo>
                      <a:pt x="274" y="41"/>
                      <a:pt x="280" y="40"/>
                      <a:pt x="285" y="39"/>
                    </a:cubicBezTo>
                    <a:cubicBezTo>
                      <a:pt x="289" y="38"/>
                      <a:pt x="294" y="38"/>
                      <a:pt x="297" y="37"/>
                    </a:cubicBezTo>
                    <a:cubicBezTo>
                      <a:pt x="302" y="35"/>
                      <a:pt x="306" y="33"/>
                      <a:pt x="310" y="31"/>
                    </a:cubicBezTo>
                    <a:cubicBezTo>
                      <a:pt x="314" y="29"/>
                      <a:pt x="319" y="27"/>
                      <a:pt x="322" y="25"/>
                    </a:cubicBezTo>
                    <a:cubicBezTo>
                      <a:pt x="325" y="23"/>
                      <a:pt x="328" y="20"/>
                      <a:pt x="327" y="18"/>
                    </a:cubicBezTo>
                    <a:cubicBezTo>
                      <a:pt x="327" y="16"/>
                      <a:pt x="323" y="18"/>
                      <a:pt x="320" y="18"/>
                    </a:cubicBezTo>
                    <a:cubicBezTo>
                      <a:pt x="317" y="17"/>
                      <a:pt x="313" y="14"/>
                      <a:pt x="310" y="13"/>
                    </a:cubicBezTo>
                    <a:cubicBezTo>
                      <a:pt x="305" y="12"/>
                      <a:pt x="301" y="13"/>
                      <a:pt x="296" y="12"/>
                    </a:cubicBezTo>
                    <a:cubicBezTo>
                      <a:pt x="295" y="12"/>
                      <a:pt x="293" y="10"/>
                      <a:pt x="292" y="9"/>
                    </a:cubicBezTo>
                    <a:cubicBezTo>
                      <a:pt x="291" y="8"/>
                      <a:pt x="292" y="5"/>
                      <a:pt x="291" y="5"/>
                    </a:cubicBezTo>
                    <a:cubicBezTo>
                      <a:pt x="288" y="5"/>
                      <a:pt x="287" y="8"/>
                      <a:pt x="285" y="9"/>
                    </a:cubicBezTo>
                    <a:cubicBezTo>
                      <a:pt x="282" y="10"/>
                      <a:pt x="279" y="10"/>
                      <a:pt x="276" y="11"/>
                    </a:cubicBezTo>
                    <a:cubicBezTo>
                      <a:pt x="267" y="12"/>
                      <a:pt x="257" y="14"/>
                      <a:pt x="248" y="14"/>
                    </a:cubicBezTo>
                    <a:cubicBezTo>
                      <a:pt x="246" y="14"/>
                      <a:pt x="250" y="11"/>
                      <a:pt x="252" y="11"/>
                    </a:cubicBezTo>
                    <a:cubicBezTo>
                      <a:pt x="258" y="9"/>
                      <a:pt x="265" y="9"/>
                      <a:pt x="272" y="7"/>
                    </a:cubicBezTo>
                    <a:cubicBezTo>
                      <a:pt x="273" y="7"/>
                      <a:pt x="271" y="5"/>
                      <a:pt x="270" y="5"/>
                    </a:cubicBezTo>
                    <a:cubicBezTo>
                      <a:pt x="264" y="4"/>
                      <a:pt x="258" y="4"/>
                      <a:pt x="253" y="4"/>
                    </a:cubicBezTo>
                    <a:cubicBezTo>
                      <a:pt x="248" y="4"/>
                      <a:pt x="244" y="3"/>
                      <a:pt x="240" y="3"/>
                    </a:cubicBezTo>
                    <a:cubicBezTo>
                      <a:pt x="238" y="2"/>
                      <a:pt x="236" y="0"/>
                      <a:pt x="234" y="0"/>
                    </a:cubicBezTo>
                    <a:cubicBezTo>
                      <a:pt x="230" y="0"/>
                      <a:pt x="225" y="0"/>
                      <a:pt x="222" y="1"/>
                    </a:cubicBezTo>
                    <a:cubicBezTo>
                      <a:pt x="220" y="2"/>
                      <a:pt x="225" y="5"/>
                      <a:pt x="223" y="6"/>
                    </a:cubicBezTo>
                    <a:cubicBezTo>
                      <a:pt x="221" y="7"/>
                      <a:pt x="218" y="6"/>
                      <a:pt x="216" y="5"/>
                    </a:cubicBezTo>
                    <a:cubicBezTo>
                      <a:pt x="214" y="5"/>
                      <a:pt x="213" y="2"/>
                      <a:pt x="211" y="2"/>
                    </a:cubicBezTo>
                    <a:cubicBezTo>
                      <a:pt x="208" y="1"/>
                      <a:pt x="204" y="3"/>
                      <a:pt x="200" y="4"/>
                    </a:cubicBezTo>
                    <a:cubicBezTo>
                      <a:pt x="199" y="4"/>
                      <a:pt x="197" y="5"/>
                      <a:pt x="197" y="7"/>
                    </a:cubicBezTo>
                    <a:cubicBezTo>
                      <a:pt x="197" y="9"/>
                      <a:pt x="201" y="10"/>
                      <a:pt x="200" y="12"/>
                    </a:cubicBezTo>
                    <a:cubicBezTo>
                      <a:pt x="200" y="14"/>
                      <a:pt x="197" y="14"/>
                      <a:pt x="196" y="13"/>
                    </a:cubicBezTo>
                    <a:cubicBezTo>
                      <a:pt x="193" y="11"/>
                      <a:pt x="191" y="8"/>
                      <a:pt x="188" y="6"/>
                    </a:cubicBezTo>
                    <a:cubicBezTo>
                      <a:pt x="187" y="4"/>
                      <a:pt x="185" y="3"/>
                      <a:pt x="183" y="2"/>
                    </a:cubicBezTo>
                    <a:cubicBezTo>
                      <a:pt x="179" y="1"/>
                      <a:pt x="176" y="2"/>
                      <a:pt x="172" y="2"/>
                    </a:cubicBezTo>
                    <a:cubicBezTo>
                      <a:pt x="168" y="2"/>
                      <a:pt x="164" y="1"/>
                      <a:pt x="160" y="2"/>
                    </a:cubicBezTo>
                    <a:cubicBezTo>
                      <a:pt x="159" y="3"/>
                      <a:pt x="157" y="5"/>
                      <a:pt x="158" y="6"/>
                    </a:cubicBezTo>
                    <a:cubicBezTo>
                      <a:pt x="163" y="10"/>
                      <a:pt x="171" y="11"/>
                      <a:pt x="176" y="16"/>
                    </a:cubicBezTo>
                    <a:cubicBezTo>
                      <a:pt x="178" y="18"/>
                      <a:pt x="172" y="18"/>
                      <a:pt x="170" y="17"/>
                    </a:cubicBezTo>
                    <a:cubicBezTo>
                      <a:pt x="164" y="15"/>
                      <a:pt x="158" y="9"/>
                      <a:pt x="152" y="7"/>
                    </a:cubicBezTo>
                    <a:cubicBezTo>
                      <a:pt x="149" y="6"/>
                      <a:pt x="147" y="10"/>
                      <a:pt x="145" y="10"/>
                    </a:cubicBezTo>
                    <a:cubicBezTo>
                      <a:pt x="142" y="10"/>
                      <a:pt x="140" y="8"/>
                      <a:pt x="137" y="7"/>
                    </a:cubicBezTo>
                    <a:cubicBezTo>
                      <a:pt x="136" y="6"/>
                      <a:pt x="134" y="4"/>
                      <a:pt x="132" y="4"/>
                    </a:cubicBezTo>
                    <a:cubicBezTo>
                      <a:pt x="130" y="5"/>
                      <a:pt x="128" y="7"/>
                      <a:pt x="129" y="8"/>
                    </a:cubicBezTo>
                    <a:cubicBezTo>
                      <a:pt x="129" y="11"/>
                      <a:pt x="134" y="12"/>
                      <a:pt x="134" y="15"/>
                    </a:cubicBezTo>
                    <a:cubicBezTo>
                      <a:pt x="134" y="17"/>
                      <a:pt x="130" y="16"/>
                      <a:pt x="129" y="15"/>
                    </a:cubicBezTo>
                    <a:cubicBezTo>
                      <a:pt x="127" y="14"/>
                      <a:pt x="127" y="10"/>
                      <a:pt x="124" y="9"/>
                    </a:cubicBezTo>
                    <a:cubicBezTo>
                      <a:pt x="122" y="8"/>
                      <a:pt x="116" y="6"/>
                      <a:pt x="115" y="9"/>
                    </a:cubicBezTo>
                    <a:cubicBezTo>
                      <a:pt x="114" y="12"/>
                      <a:pt x="120" y="14"/>
                      <a:pt x="122" y="17"/>
                    </a:cubicBezTo>
                    <a:cubicBezTo>
                      <a:pt x="123" y="17"/>
                      <a:pt x="122" y="19"/>
                      <a:pt x="121" y="19"/>
                    </a:cubicBezTo>
                    <a:cubicBezTo>
                      <a:pt x="117" y="18"/>
                      <a:pt x="114" y="15"/>
                      <a:pt x="111" y="15"/>
                    </a:cubicBezTo>
                    <a:cubicBezTo>
                      <a:pt x="109" y="15"/>
                      <a:pt x="107" y="16"/>
                      <a:pt x="106" y="18"/>
                    </a:cubicBezTo>
                    <a:cubicBezTo>
                      <a:pt x="106" y="18"/>
                      <a:pt x="108" y="19"/>
                      <a:pt x="107" y="20"/>
                    </a:cubicBezTo>
                    <a:cubicBezTo>
                      <a:pt x="106" y="21"/>
                      <a:pt x="104" y="19"/>
                      <a:pt x="103" y="20"/>
                    </a:cubicBezTo>
                    <a:cubicBezTo>
                      <a:pt x="103" y="22"/>
                      <a:pt x="105" y="23"/>
                      <a:pt x="106" y="23"/>
                    </a:cubicBezTo>
                    <a:cubicBezTo>
                      <a:pt x="112" y="26"/>
                      <a:pt x="119" y="27"/>
                      <a:pt x="125" y="29"/>
                    </a:cubicBezTo>
                    <a:cubicBezTo>
                      <a:pt x="126" y="30"/>
                      <a:pt x="126" y="32"/>
                      <a:pt x="125" y="32"/>
                    </a:cubicBezTo>
                    <a:cubicBezTo>
                      <a:pt x="119" y="32"/>
                      <a:pt x="114" y="31"/>
                      <a:pt x="108" y="30"/>
                    </a:cubicBezTo>
                    <a:cubicBezTo>
                      <a:pt x="106" y="29"/>
                      <a:pt x="104" y="26"/>
                      <a:pt x="102" y="25"/>
                    </a:cubicBezTo>
                    <a:cubicBezTo>
                      <a:pt x="101" y="25"/>
                      <a:pt x="99" y="24"/>
                      <a:pt x="99" y="25"/>
                    </a:cubicBezTo>
                    <a:cubicBezTo>
                      <a:pt x="99" y="27"/>
                      <a:pt x="103" y="28"/>
                      <a:pt x="101" y="29"/>
                    </a:cubicBezTo>
                    <a:cubicBezTo>
                      <a:pt x="99" y="31"/>
                      <a:pt x="96" y="31"/>
                      <a:pt x="94" y="29"/>
                    </a:cubicBezTo>
                    <a:cubicBezTo>
                      <a:pt x="92" y="29"/>
                      <a:pt x="94" y="26"/>
                      <a:pt x="94" y="25"/>
                    </a:cubicBezTo>
                    <a:cubicBezTo>
                      <a:pt x="92" y="24"/>
                      <a:pt x="90" y="23"/>
                      <a:pt x="88" y="22"/>
                    </a:cubicBezTo>
                    <a:cubicBezTo>
                      <a:pt x="84" y="21"/>
                      <a:pt x="79" y="20"/>
                      <a:pt x="75" y="19"/>
                    </a:cubicBezTo>
                    <a:cubicBezTo>
                      <a:pt x="71" y="19"/>
                      <a:pt x="68" y="18"/>
                      <a:pt x="65" y="19"/>
                    </a:cubicBezTo>
                    <a:cubicBezTo>
                      <a:pt x="62" y="19"/>
                      <a:pt x="60" y="19"/>
                      <a:pt x="58" y="21"/>
                    </a:cubicBezTo>
                    <a:cubicBezTo>
                      <a:pt x="57" y="22"/>
                      <a:pt x="58" y="25"/>
                      <a:pt x="59" y="26"/>
                    </a:cubicBezTo>
                    <a:cubicBezTo>
                      <a:pt x="61" y="27"/>
                      <a:pt x="65" y="27"/>
                      <a:pt x="67" y="28"/>
                    </a:cubicBezTo>
                    <a:cubicBezTo>
                      <a:pt x="70" y="29"/>
                      <a:pt x="78" y="30"/>
                      <a:pt x="75" y="31"/>
                    </a:cubicBezTo>
                    <a:cubicBezTo>
                      <a:pt x="70" y="33"/>
                      <a:pt x="64" y="32"/>
                      <a:pt x="58" y="32"/>
                    </a:cubicBezTo>
                    <a:cubicBezTo>
                      <a:pt x="54" y="32"/>
                      <a:pt x="51" y="32"/>
                      <a:pt x="48" y="33"/>
                    </a:cubicBezTo>
                    <a:cubicBezTo>
                      <a:pt x="45" y="35"/>
                      <a:pt x="44" y="37"/>
                      <a:pt x="43" y="40"/>
                    </a:cubicBezTo>
                    <a:cubicBezTo>
                      <a:pt x="41" y="42"/>
                      <a:pt x="39" y="46"/>
                      <a:pt x="41" y="48"/>
                    </a:cubicBezTo>
                    <a:cubicBezTo>
                      <a:pt x="44" y="52"/>
                      <a:pt x="50" y="54"/>
                      <a:pt x="56" y="54"/>
                    </a:cubicBezTo>
                    <a:cubicBezTo>
                      <a:pt x="61" y="55"/>
                      <a:pt x="65" y="51"/>
                      <a:pt x="70" y="50"/>
                    </a:cubicBezTo>
                    <a:cubicBezTo>
                      <a:pt x="72" y="50"/>
                      <a:pt x="78" y="49"/>
                      <a:pt x="77" y="50"/>
                    </a:cubicBezTo>
                    <a:cubicBezTo>
                      <a:pt x="73" y="53"/>
                      <a:pt x="68" y="53"/>
                      <a:pt x="64" y="55"/>
                    </a:cubicBezTo>
                    <a:cubicBezTo>
                      <a:pt x="61" y="56"/>
                      <a:pt x="58" y="58"/>
                      <a:pt x="55" y="59"/>
                    </a:cubicBezTo>
                    <a:cubicBezTo>
                      <a:pt x="51" y="59"/>
                      <a:pt x="47" y="58"/>
                      <a:pt x="43" y="58"/>
                    </a:cubicBezTo>
                    <a:cubicBezTo>
                      <a:pt x="40" y="58"/>
                      <a:pt x="37" y="57"/>
                      <a:pt x="35" y="58"/>
                    </a:cubicBezTo>
                    <a:cubicBezTo>
                      <a:pt x="34" y="58"/>
                      <a:pt x="33" y="61"/>
                      <a:pt x="34" y="61"/>
                    </a:cubicBezTo>
                    <a:cubicBezTo>
                      <a:pt x="38" y="64"/>
                      <a:pt x="44" y="66"/>
                      <a:pt x="49" y="68"/>
                    </a:cubicBezTo>
                    <a:cubicBezTo>
                      <a:pt x="51" y="69"/>
                      <a:pt x="53" y="69"/>
                      <a:pt x="55" y="68"/>
                    </a:cubicBezTo>
                    <a:cubicBezTo>
                      <a:pt x="60" y="65"/>
                      <a:pt x="63" y="60"/>
                      <a:pt x="68" y="57"/>
                    </a:cubicBezTo>
                    <a:cubicBezTo>
                      <a:pt x="70" y="55"/>
                      <a:pt x="73" y="55"/>
                      <a:pt x="76" y="55"/>
                    </a:cubicBezTo>
                    <a:cubicBezTo>
                      <a:pt x="82" y="55"/>
                      <a:pt x="88" y="54"/>
                      <a:pt x="94" y="54"/>
                    </a:cubicBezTo>
                    <a:cubicBezTo>
                      <a:pt x="96" y="54"/>
                      <a:pt x="100" y="54"/>
                      <a:pt x="99" y="55"/>
                    </a:cubicBezTo>
                    <a:cubicBezTo>
                      <a:pt x="96" y="57"/>
                      <a:pt x="92" y="56"/>
                      <a:pt x="89" y="56"/>
                    </a:cubicBezTo>
                    <a:cubicBezTo>
                      <a:pt x="84" y="57"/>
                      <a:pt x="79" y="56"/>
                      <a:pt x="75" y="58"/>
                    </a:cubicBezTo>
                    <a:cubicBezTo>
                      <a:pt x="70" y="59"/>
                      <a:pt x="66" y="62"/>
                      <a:pt x="63" y="66"/>
                    </a:cubicBezTo>
                    <a:cubicBezTo>
                      <a:pt x="62" y="67"/>
                      <a:pt x="62" y="70"/>
                      <a:pt x="63" y="70"/>
                    </a:cubicBezTo>
                    <a:cubicBezTo>
                      <a:pt x="66" y="72"/>
                      <a:pt x="70" y="70"/>
                      <a:pt x="74" y="71"/>
                    </a:cubicBezTo>
                    <a:cubicBezTo>
                      <a:pt x="76" y="71"/>
                      <a:pt x="78" y="74"/>
                      <a:pt x="81" y="73"/>
                    </a:cubicBezTo>
                    <a:cubicBezTo>
                      <a:pt x="83" y="71"/>
                      <a:pt x="82" y="67"/>
                      <a:pt x="85" y="65"/>
                    </a:cubicBezTo>
                    <a:cubicBezTo>
                      <a:pt x="86" y="65"/>
                      <a:pt x="88" y="67"/>
                      <a:pt x="90" y="67"/>
                    </a:cubicBezTo>
                    <a:cubicBezTo>
                      <a:pt x="93" y="67"/>
                      <a:pt x="96" y="65"/>
                      <a:pt x="100" y="66"/>
                    </a:cubicBezTo>
                    <a:cubicBezTo>
                      <a:pt x="101" y="66"/>
                      <a:pt x="98" y="68"/>
                      <a:pt x="97" y="68"/>
                    </a:cubicBezTo>
                    <a:cubicBezTo>
                      <a:pt x="95" y="69"/>
                      <a:pt x="91" y="68"/>
                      <a:pt x="89" y="70"/>
                    </a:cubicBezTo>
                    <a:cubicBezTo>
                      <a:pt x="88" y="70"/>
                      <a:pt x="89" y="72"/>
                      <a:pt x="90" y="72"/>
                    </a:cubicBezTo>
                    <a:cubicBezTo>
                      <a:pt x="95" y="72"/>
                      <a:pt x="101" y="72"/>
                      <a:pt x="106" y="71"/>
                    </a:cubicBezTo>
                    <a:cubicBezTo>
                      <a:pt x="113" y="68"/>
                      <a:pt x="121" y="66"/>
                      <a:pt x="127" y="60"/>
                    </a:cubicBezTo>
                    <a:cubicBezTo>
                      <a:pt x="129" y="59"/>
                      <a:pt x="126" y="54"/>
                      <a:pt x="127" y="52"/>
                    </a:cubicBezTo>
                    <a:cubicBezTo>
                      <a:pt x="128" y="50"/>
                      <a:pt x="131" y="52"/>
                      <a:pt x="132" y="52"/>
                    </a:cubicBezTo>
                    <a:cubicBezTo>
                      <a:pt x="137" y="50"/>
                      <a:pt x="141" y="47"/>
                      <a:pt x="146" y="45"/>
                    </a:cubicBezTo>
                    <a:cubicBezTo>
                      <a:pt x="148" y="45"/>
                      <a:pt x="150" y="44"/>
                      <a:pt x="152" y="45"/>
                    </a:cubicBezTo>
                    <a:cubicBezTo>
                      <a:pt x="153" y="47"/>
                      <a:pt x="149" y="46"/>
                      <a:pt x="147" y="47"/>
                    </a:cubicBezTo>
                    <a:cubicBezTo>
                      <a:pt x="143" y="49"/>
                      <a:pt x="139" y="52"/>
                      <a:pt x="136" y="54"/>
                    </a:cubicBezTo>
                    <a:cubicBezTo>
                      <a:pt x="134" y="56"/>
                      <a:pt x="128" y="60"/>
                      <a:pt x="131" y="62"/>
                    </a:cubicBezTo>
                    <a:cubicBezTo>
                      <a:pt x="135" y="64"/>
                      <a:pt x="140" y="60"/>
                      <a:pt x="145" y="60"/>
                    </a:cubicBezTo>
                    <a:cubicBezTo>
                      <a:pt x="151" y="59"/>
                      <a:pt x="158" y="59"/>
                      <a:pt x="164" y="59"/>
                    </a:cubicBezTo>
                    <a:cubicBezTo>
                      <a:pt x="166" y="59"/>
                      <a:pt x="172" y="57"/>
                      <a:pt x="171" y="59"/>
                    </a:cubicBezTo>
                    <a:cubicBezTo>
                      <a:pt x="168" y="62"/>
                      <a:pt x="164" y="62"/>
                      <a:pt x="161" y="63"/>
                    </a:cubicBezTo>
                    <a:cubicBezTo>
                      <a:pt x="156" y="64"/>
                      <a:pt x="150" y="62"/>
                      <a:pt x="145" y="63"/>
                    </a:cubicBezTo>
                    <a:cubicBezTo>
                      <a:pt x="140" y="63"/>
                      <a:pt x="136" y="64"/>
                      <a:pt x="131" y="65"/>
                    </a:cubicBezTo>
                    <a:cubicBezTo>
                      <a:pt x="128" y="66"/>
                      <a:pt x="124" y="66"/>
                      <a:pt x="121" y="68"/>
                    </a:cubicBezTo>
                    <a:cubicBezTo>
                      <a:pt x="120" y="68"/>
                      <a:pt x="122" y="70"/>
                      <a:pt x="123" y="70"/>
                    </a:cubicBezTo>
                    <a:cubicBezTo>
                      <a:pt x="127" y="70"/>
                      <a:pt x="131" y="68"/>
                      <a:pt x="135" y="68"/>
                    </a:cubicBezTo>
                    <a:cubicBezTo>
                      <a:pt x="136" y="68"/>
                      <a:pt x="139" y="69"/>
                      <a:pt x="138" y="70"/>
                    </a:cubicBezTo>
                    <a:cubicBezTo>
                      <a:pt x="135" y="71"/>
                      <a:pt x="131" y="71"/>
                      <a:pt x="128" y="72"/>
                    </a:cubicBezTo>
                    <a:cubicBezTo>
                      <a:pt x="125" y="73"/>
                      <a:pt x="121" y="73"/>
                      <a:pt x="117" y="73"/>
                    </a:cubicBezTo>
                    <a:cubicBezTo>
                      <a:pt x="113" y="74"/>
                      <a:pt x="110" y="74"/>
                      <a:pt x="106" y="75"/>
                    </a:cubicBezTo>
                    <a:cubicBezTo>
                      <a:pt x="101" y="75"/>
                      <a:pt x="95" y="74"/>
                      <a:pt x="90" y="76"/>
                    </a:cubicBezTo>
                    <a:cubicBezTo>
                      <a:pt x="89" y="76"/>
                      <a:pt x="92" y="77"/>
                      <a:pt x="94" y="78"/>
                    </a:cubicBezTo>
                    <a:cubicBezTo>
                      <a:pt x="96" y="80"/>
                      <a:pt x="99" y="82"/>
                      <a:pt x="101" y="84"/>
                    </a:cubicBezTo>
                    <a:cubicBezTo>
                      <a:pt x="102" y="85"/>
                      <a:pt x="101" y="88"/>
                      <a:pt x="102" y="89"/>
                    </a:cubicBezTo>
                    <a:cubicBezTo>
                      <a:pt x="108" y="91"/>
                      <a:pt x="115" y="90"/>
                      <a:pt x="121" y="91"/>
                    </a:cubicBezTo>
                    <a:cubicBezTo>
                      <a:pt x="123" y="91"/>
                      <a:pt x="127" y="91"/>
                      <a:pt x="126" y="92"/>
                    </a:cubicBezTo>
                    <a:cubicBezTo>
                      <a:pt x="121" y="93"/>
                      <a:pt x="117" y="92"/>
                      <a:pt x="112" y="93"/>
                    </a:cubicBezTo>
                    <a:cubicBezTo>
                      <a:pt x="109" y="93"/>
                      <a:pt x="106" y="94"/>
                      <a:pt x="102" y="94"/>
                    </a:cubicBezTo>
                    <a:cubicBezTo>
                      <a:pt x="101" y="94"/>
                      <a:pt x="99" y="93"/>
                      <a:pt x="98" y="92"/>
                    </a:cubicBezTo>
                    <a:cubicBezTo>
                      <a:pt x="95" y="89"/>
                      <a:pt x="93" y="86"/>
                      <a:pt x="90" y="83"/>
                    </a:cubicBezTo>
                    <a:cubicBezTo>
                      <a:pt x="87" y="81"/>
                      <a:pt x="85" y="79"/>
                      <a:pt x="82" y="78"/>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5" name="Freeform 3598"/>
              <p:cNvSpPr>
                <a:spLocks noChangeAspect="1"/>
              </p:cNvSpPr>
              <p:nvPr/>
            </p:nvSpPr>
            <p:spPr bwMode="auto">
              <a:xfrm>
                <a:off x="1826" y="1084"/>
                <a:ext cx="13" cy="15"/>
              </a:xfrm>
              <a:custGeom>
                <a:avLst/>
                <a:gdLst>
                  <a:gd name="T0" fmla="*/ 11 w 11"/>
                  <a:gd name="T1" fmla="*/ 1 h 12"/>
                  <a:gd name="T2" fmla="*/ 1 w 11"/>
                  <a:gd name="T3" fmla="*/ 11 h 12"/>
                  <a:gd name="T4" fmla="*/ 4 w 11"/>
                  <a:gd name="T5" fmla="*/ 15 h 12"/>
                  <a:gd name="T6" fmla="*/ 7 w 11"/>
                  <a:gd name="T7" fmla="*/ 10 h 12"/>
                  <a:gd name="T8" fmla="*/ 12 w 11"/>
                  <a:gd name="T9" fmla="*/ 13 h 12"/>
                  <a:gd name="T10" fmla="*/ 9 w 11"/>
                  <a:gd name="T11" fmla="*/ 8 h 12"/>
                  <a:gd name="T12" fmla="*/ 13 w 11"/>
                  <a:gd name="T13" fmla="*/ 3 h 12"/>
                  <a:gd name="T14" fmla="*/ 11 w 11"/>
                  <a:gd name="T15" fmla="*/ 1 h 12"/>
                  <a:gd name="T16" fmla="*/ 0 60000 65536"/>
                  <a:gd name="T17" fmla="*/ 0 60000 65536"/>
                  <a:gd name="T18" fmla="*/ 0 60000 65536"/>
                  <a:gd name="T19" fmla="*/ 0 60000 65536"/>
                  <a:gd name="T20" fmla="*/ 0 60000 65536"/>
                  <a:gd name="T21" fmla="*/ 0 60000 65536"/>
                  <a:gd name="T22" fmla="*/ 0 60000 65536"/>
                  <a:gd name="T23" fmla="*/ 0 60000 65536"/>
                  <a:gd name="T24" fmla="*/ 0 w 11"/>
                  <a:gd name="T25" fmla="*/ 0 h 12"/>
                  <a:gd name="T26" fmla="*/ 11 w 11"/>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 h="12">
                    <a:moveTo>
                      <a:pt x="9" y="1"/>
                    </a:moveTo>
                    <a:cubicBezTo>
                      <a:pt x="6" y="3"/>
                      <a:pt x="3" y="6"/>
                      <a:pt x="1" y="9"/>
                    </a:cubicBezTo>
                    <a:cubicBezTo>
                      <a:pt x="0" y="10"/>
                      <a:pt x="2" y="12"/>
                      <a:pt x="3" y="12"/>
                    </a:cubicBezTo>
                    <a:cubicBezTo>
                      <a:pt x="4" y="11"/>
                      <a:pt x="5" y="9"/>
                      <a:pt x="6" y="8"/>
                    </a:cubicBezTo>
                    <a:cubicBezTo>
                      <a:pt x="7" y="8"/>
                      <a:pt x="9" y="11"/>
                      <a:pt x="10" y="10"/>
                    </a:cubicBezTo>
                    <a:cubicBezTo>
                      <a:pt x="11" y="9"/>
                      <a:pt x="8" y="8"/>
                      <a:pt x="8" y="6"/>
                    </a:cubicBezTo>
                    <a:cubicBezTo>
                      <a:pt x="9" y="5"/>
                      <a:pt x="11" y="4"/>
                      <a:pt x="11" y="2"/>
                    </a:cubicBezTo>
                    <a:cubicBezTo>
                      <a:pt x="11" y="1"/>
                      <a:pt x="10" y="0"/>
                      <a:pt x="9"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6" name="Freeform 3599"/>
              <p:cNvSpPr>
                <a:spLocks noChangeAspect="1"/>
              </p:cNvSpPr>
              <p:nvPr/>
            </p:nvSpPr>
            <p:spPr bwMode="auto">
              <a:xfrm>
                <a:off x="1763" y="1001"/>
                <a:ext cx="16" cy="9"/>
              </a:xfrm>
              <a:custGeom>
                <a:avLst/>
                <a:gdLst>
                  <a:gd name="T0" fmla="*/ 10 w 13"/>
                  <a:gd name="T1" fmla="*/ 0 h 7"/>
                  <a:gd name="T2" fmla="*/ 15 w 13"/>
                  <a:gd name="T3" fmla="*/ 3 h 7"/>
                  <a:gd name="T4" fmla="*/ 5 w 13"/>
                  <a:gd name="T5" fmla="*/ 6 h 7"/>
                  <a:gd name="T6" fmla="*/ 1 w 13"/>
                  <a:gd name="T7" fmla="*/ 8 h 7"/>
                  <a:gd name="T8" fmla="*/ 4 w 13"/>
                  <a:gd name="T9" fmla="*/ 3 h 7"/>
                  <a:gd name="T10" fmla="*/ 10 w 13"/>
                  <a:gd name="T11" fmla="*/ 0 h 7"/>
                  <a:gd name="T12" fmla="*/ 0 60000 65536"/>
                  <a:gd name="T13" fmla="*/ 0 60000 65536"/>
                  <a:gd name="T14" fmla="*/ 0 60000 65536"/>
                  <a:gd name="T15" fmla="*/ 0 60000 65536"/>
                  <a:gd name="T16" fmla="*/ 0 60000 65536"/>
                  <a:gd name="T17" fmla="*/ 0 60000 65536"/>
                  <a:gd name="T18" fmla="*/ 0 w 13"/>
                  <a:gd name="T19" fmla="*/ 0 h 7"/>
                  <a:gd name="T20" fmla="*/ 13 w 1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3" h="7">
                    <a:moveTo>
                      <a:pt x="8" y="0"/>
                    </a:moveTo>
                    <a:cubicBezTo>
                      <a:pt x="10" y="0"/>
                      <a:pt x="13" y="1"/>
                      <a:pt x="12" y="2"/>
                    </a:cubicBezTo>
                    <a:cubicBezTo>
                      <a:pt x="10" y="4"/>
                      <a:pt x="7" y="4"/>
                      <a:pt x="4" y="5"/>
                    </a:cubicBezTo>
                    <a:cubicBezTo>
                      <a:pt x="3" y="5"/>
                      <a:pt x="1" y="7"/>
                      <a:pt x="1" y="6"/>
                    </a:cubicBezTo>
                    <a:cubicBezTo>
                      <a:pt x="0" y="4"/>
                      <a:pt x="2" y="3"/>
                      <a:pt x="3" y="2"/>
                    </a:cubicBezTo>
                    <a:cubicBezTo>
                      <a:pt x="5" y="1"/>
                      <a:pt x="6" y="0"/>
                      <a:pt x="8"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7" name="Freeform 3600"/>
              <p:cNvSpPr>
                <a:spLocks noChangeAspect="1"/>
              </p:cNvSpPr>
              <p:nvPr/>
            </p:nvSpPr>
            <p:spPr bwMode="auto">
              <a:xfrm>
                <a:off x="1659" y="953"/>
                <a:ext cx="16" cy="4"/>
              </a:xfrm>
              <a:custGeom>
                <a:avLst/>
                <a:gdLst>
                  <a:gd name="T0" fmla="*/ 12 w 13"/>
                  <a:gd name="T1" fmla="*/ 0 h 3"/>
                  <a:gd name="T2" fmla="*/ 15 w 13"/>
                  <a:gd name="T3" fmla="*/ 3 h 3"/>
                  <a:gd name="T4" fmla="*/ 7 w 13"/>
                  <a:gd name="T5" fmla="*/ 3 h 3"/>
                  <a:gd name="T6" fmla="*/ 1 w 13"/>
                  <a:gd name="T7" fmla="*/ 3 h 3"/>
                  <a:gd name="T8" fmla="*/ 5 w 13"/>
                  <a:gd name="T9" fmla="*/ 0 h 3"/>
                  <a:gd name="T10" fmla="*/ 12 w 13"/>
                  <a:gd name="T11" fmla="*/ 0 h 3"/>
                  <a:gd name="T12" fmla="*/ 0 60000 65536"/>
                  <a:gd name="T13" fmla="*/ 0 60000 65536"/>
                  <a:gd name="T14" fmla="*/ 0 60000 65536"/>
                  <a:gd name="T15" fmla="*/ 0 60000 65536"/>
                  <a:gd name="T16" fmla="*/ 0 60000 65536"/>
                  <a:gd name="T17" fmla="*/ 0 60000 65536"/>
                  <a:gd name="T18" fmla="*/ 0 w 13"/>
                  <a:gd name="T19" fmla="*/ 0 h 3"/>
                  <a:gd name="T20" fmla="*/ 13 w 13"/>
                  <a:gd name="T21" fmla="*/ 3 h 3"/>
                </a:gdLst>
                <a:ahLst/>
                <a:cxnLst>
                  <a:cxn ang="T12">
                    <a:pos x="T0" y="T1"/>
                  </a:cxn>
                  <a:cxn ang="T13">
                    <a:pos x="T2" y="T3"/>
                  </a:cxn>
                  <a:cxn ang="T14">
                    <a:pos x="T4" y="T5"/>
                  </a:cxn>
                  <a:cxn ang="T15">
                    <a:pos x="T6" y="T7"/>
                  </a:cxn>
                  <a:cxn ang="T16">
                    <a:pos x="T8" y="T9"/>
                  </a:cxn>
                  <a:cxn ang="T17">
                    <a:pos x="T10" y="T11"/>
                  </a:cxn>
                </a:cxnLst>
                <a:rect l="T18" t="T19" r="T20" b="T21"/>
                <a:pathLst>
                  <a:path w="13" h="3">
                    <a:moveTo>
                      <a:pt x="10" y="0"/>
                    </a:moveTo>
                    <a:cubicBezTo>
                      <a:pt x="11" y="0"/>
                      <a:pt x="13" y="2"/>
                      <a:pt x="12" y="2"/>
                    </a:cubicBezTo>
                    <a:cubicBezTo>
                      <a:pt x="11" y="3"/>
                      <a:pt x="8" y="2"/>
                      <a:pt x="6" y="2"/>
                    </a:cubicBezTo>
                    <a:cubicBezTo>
                      <a:pt x="5" y="2"/>
                      <a:pt x="2" y="3"/>
                      <a:pt x="1" y="2"/>
                    </a:cubicBezTo>
                    <a:cubicBezTo>
                      <a:pt x="0" y="1"/>
                      <a:pt x="3" y="0"/>
                      <a:pt x="4" y="0"/>
                    </a:cubicBezTo>
                    <a:cubicBezTo>
                      <a:pt x="6" y="0"/>
                      <a:pt x="8" y="0"/>
                      <a:pt x="1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8" name="Freeform 3601"/>
              <p:cNvSpPr>
                <a:spLocks noChangeAspect="1"/>
              </p:cNvSpPr>
              <p:nvPr/>
            </p:nvSpPr>
            <p:spPr bwMode="auto">
              <a:xfrm>
                <a:off x="1933" y="862"/>
                <a:ext cx="774" cy="639"/>
              </a:xfrm>
              <a:custGeom>
                <a:avLst/>
                <a:gdLst>
                  <a:gd name="T0" fmla="*/ 702 w 645"/>
                  <a:gd name="T1" fmla="*/ 88 h 532"/>
                  <a:gd name="T2" fmla="*/ 726 w 645"/>
                  <a:gd name="T3" fmla="*/ 98 h 532"/>
                  <a:gd name="T4" fmla="*/ 685 w 645"/>
                  <a:gd name="T5" fmla="*/ 112 h 532"/>
                  <a:gd name="T6" fmla="*/ 683 w 645"/>
                  <a:gd name="T7" fmla="*/ 136 h 532"/>
                  <a:gd name="T8" fmla="*/ 661 w 645"/>
                  <a:gd name="T9" fmla="*/ 174 h 532"/>
                  <a:gd name="T10" fmla="*/ 684 w 645"/>
                  <a:gd name="T11" fmla="*/ 193 h 532"/>
                  <a:gd name="T12" fmla="*/ 665 w 645"/>
                  <a:gd name="T13" fmla="*/ 207 h 532"/>
                  <a:gd name="T14" fmla="*/ 671 w 645"/>
                  <a:gd name="T15" fmla="*/ 223 h 532"/>
                  <a:gd name="T16" fmla="*/ 674 w 645"/>
                  <a:gd name="T17" fmla="*/ 251 h 532"/>
                  <a:gd name="T18" fmla="*/ 646 w 645"/>
                  <a:gd name="T19" fmla="*/ 256 h 532"/>
                  <a:gd name="T20" fmla="*/ 678 w 645"/>
                  <a:gd name="T21" fmla="*/ 274 h 532"/>
                  <a:gd name="T22" fmla="*/ 641 w 645"/>
                  <a:gd name="T23" fmla="*/ 291 h 532"/>
                  <a:gd name="T24" fmla="*/ 637 w 645"/>
                  <a:gd name="T25" fmla="*/ 303 h 532"/>
                  <a:gd name="T26" fmla="*/ 598 w 645"/>
                  <a:gd name="T27" fmla="*/ 297 h 532"/>
                  <a:gd name="T28" fmla="*/ 594 w 645"/>
                  <a:gd name="T29" fmla="*/ 310 h 532"/>
                  <a:gd name="T30" fmla="*/ 599 w 645"/>
                  <a:gd name="T31" fmla="*/ 324 h 532"/>
                  <a:gd name="T32" fmla="*/ 629 w 645"/>
                  <a:gd name="T33" fmla="*/ 340 h 532"/>
                  <a:gd name="T34" fmla="*/ 640 w 645"/>
                  <a:gd name="T35" fmla="*/ 362 h 532"/>
                  <a:gd name="T36" fmla="*/ 622 w 645"/>
                  <a:gd name="T37" fmla="*/ 376 h 532"/>
                  <a:gd name="T38" fmla="*/ 554 w 645"/>
                  <a:gd name="T39" fmla="*/ 336 h 532"/>
                  <a:gd name="T40" fmla="*/ 584 w 645"/>
                  <a:gd name="T41" fmla="*/ 359 h 532"/>
                  <a:gd name="T42" fmla="*/ 540 w 645"/>
                  <a:gd name="T43" fmla="*/ 380 h 532"/>
                  <a:gd name="T44" fmla="*/ 580 w 645"/>
                  <a:gd name="T45" fmla="*/ 383 h 532"/>
                  <a:gd name="T46" fmla="*/ 598 w 645"/>
                  <a:gd name="T47" fmla="*/ 405 h 532"/>
                  <a:gd name="T48" fmla="*/ 487 w 645"/>
                  <a:gd name="T49" fmla="*/ 429 h 532"/>
                  <a:gd name="T50" fmla="*/ 434 w 645"/>
                  <a:gd name="T51" fmla="*/ 492 h 532"/>
                  <a:gd name="T52" fmla="*/ 406 w 645"/>
                  <a:gd name="T53" fmla="*/ 500 h 532"/>
                  <a:gd name="T54" fmla="*/ 377 w 645"/>
                  <a:gd name="T55" fmla="*/ 531 h 532"/>
                  <a:gd name="T56" fmla="*/ 344 w 645"/>
                  <a:gd name="T57" fmla="*/ 590 h 532"/>
                  <a:gd name="T58" fmla="*/ 299 w 645"/>
                  <a:gd name="T59" fmla="*/ 614 h 532"/>
                  <a:gd name="T60" fmla="*/ 238 w 645"/>
                  <a:gd name="T61" fmla="*/ 565 h 532"/>
                  <a:gd name="T62" fmla="*/ 210 w 645"/>
                  <a:gd name="T63" fmla="*/ 494 h 532"/>
                  <a:gd name="T64" fmla="*/ 208 w 645"/>
                  <a:gd name="T65" fmla="*/ 437 h 532"/>
                  <a:gd name="T66" fmla="*/ 253 w 645"/>
                  <a:gd name="T67" fmla="*/ 392 h 532"/>
                  <a:gd name="T68" fmla="*/ 222 w 645"/>
                  <a:gd name="T69" fmla="*/ 370 h 532"/>
                  <a:gd name="T70" fmla="*/ 217 w 645"/>
                  <a:gd name="T71" fmla="*/ 352 h 532"/>
                  <a:gd name="T72" fmla="*/ 193 w 645"/>
                  <a:gd name="T73" fmla="*/ 270 h 532"/>
                  <a:gd name="T74" fmla="*/ 85 w 645"/>
                  <a:gd name="T75" fmla="*/ 221 h 532"/>
                  <a:gd name="T76" fmla="*/ 50 w 645"/>
                  <a:gd name="T77" fmla="*/ 211 h 532"/>
                  <a:gd name="T78" fmla="*/ 34 w 645"/>
                  <a:gd name="T79" fmla="*/ 195 h 532"/>
                  <a:gd name="T80" fmla="*/ 65 w 645"/>
                  <a:gd name="T81" fmla="*/ 181 h 532"/>
                  <a:gd name="T82" fmla="*/ 37 w 645"/>
                  <a:gd name="T83" fmla="*/ 148 h 532"/>
                  <a:gd name="T84" fmla="*/ 122 w 645"/>
                  <a:gd name="T85" fmla="*/ 106 h 532"/>
                  <a:gd name="T86" fmla="*/ 132 w 645"/>
                  <a:gd name="T87" fmla="*/ 79 h 532"/>
                  <a:gd name="T88" fmla="*/ 254 w 645"/>
                  <a:gd name="T89" fmla="*/ 43 h 532"/>
                  <a:gd name="T90" fmla="*/ 300 w 645"/>
                  <a:gd name="T91" fmla="*/ 55 h 532"/>
                  <a:gd name="T92" fmla="*/ 362 w 645"/>
                  <a:gd name="T93" fmla="*/ 61 h 532"/>
                  <a:gd name="T94" fmla="*/ 388 w 645"/>
                  <a:gd name="T95" fmla="*/ 32 h 532"/>
                  <a:gd name="T96" fmla="*/ 407 w 645"/>
                  <a:gd name="T97" fmla="*/ 20 h 532"/>
                  <a:gd name="T98" fmla="*/ 458 w 645"/>
                  <a:gd name="T99" fmla="*/ 11 h 532"/>
                  <a:gd name="T100" fmla="*/ 592 w 645"/>
                  <a:gd name="T101" fmla="*/ 7 h 532"/>
                  <a:gd name="T102" fmla="*/ 522 w 645"/>
                  <a:gd name="T103" fmla="*/ 25 h 532"/>
                  <a:gd name="T104" fmla="*/ 655 w 645"/>
                  <a:gd name="T105" fmla="*/ 30 h 532"/>
                  <a:gd name="T106" fmla="*/ 508 w 645"/>
                  <a:gd name="T107" fmla="*/ 55 h 532"/>
                  <a:gd name="T108" fmla="*/ 622 w 645"/>
                  <a:gd name="T109" fmla="*/ 52 h 532"/>
                  <a:gd name="T110" fmla="*/ 634 w 645"/>
                  <a:gd name="T111" fmla="*/ 85 h 532"/>
                  <a:gd name="T112" fmla="*/ 701 w 645"/>
                  <a:gd name="T113" fmla="*/ 66 h 53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45"/>
                  <a:gd name="T172" fmla="*/ 0 h 532"/>
                  <a:gd name="T173" fmla="*/ 645 w 645"/>
                  <a:gd name="T174" fmla="*/ 532 h 53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45" h="532">
                    <a:moveTo>
                      <a:pt x="645" y="54"/>
                    </a:moveTo>
                    <a:cubicBezTo>
                      <a:pt x="638" y="61"/>
                      <a:pt x="627" y="60"/>
                      <a:pt x="618" y="65"/>
                    </a:cubicBezTo>
                    <a:cubicBezTo>
                      <a:pt x="616" y="66"/>
                      <a:pt x="619" y="70"/>
                      <a:pt x="616" y="70"/>
                    </a:cubicBezTo>
                    <a:cubicBezTo>
                      <a:pt x="610" y="72"/>
                      <a:pt x="605" y="74"/>
                      <a:pt x="601" y="75"/>
                    </a:cubicBezTo>
                    <a:cubicBezTo>
                      <a:pt x="596" y="76"/>
                      <a:pt x="590" y="73"/>
                      <a:pt x="585" y="73"/>
                    </a:cubicBezTo>
                    <a:cubicBezTo>
                      <a:pt x="579" y="80"/>
                      <a:pt x="567" y="73"/>
                      <a:pt x="558" y="76"/>
                    </a:cubicBezTo>
                    <a:cubicBezTo>
                      <a:pt x="556" y="76"/>
                      <a:pt x="556" y="80"/>
                      <a:pt x="558" y="80"/>
                    </a:cubicBezTo>
                    <a:cubicBezTo>
                      <a:pt x="563" y="78"/>
                      <a:pt x="569" y="81"/>
                      <a:pt x="574" y="80"/>
                    </a:cubicBezTo>
                    <a:cubicBezTo>
                      <a:pt x="579" y="80"/>
                      <a:pt x="583" y="78"/>
                      <a:pt x="588" y="78"/>
                    </a:cubicBezTo>
                    <a:cubicBezTo>
                      <a:pt x="594" y="78"/>
                      <a:pt x="601" y="79"/>
                      <a:pt x="605" y="82"/>
                    </a:cubicBezTo>
                    <a:cubicBezTo>
                      <a:pt x="601" y="86"/>
                      <a:pt x="594" y="87"/>
                      <a:pt x="589" y="88"/>
                    </a:cubicBezTo>
                    <a:cubicBezTo>
                      <a:pt x="584" y="89"/>
                      <a:pt x="579" y="88"/>
                      <a:pt x="574" y="88"/>
                    </a:cubicBezTo>
                    <a:cubicBezTo>
                      <a:pt x="571" y="88"/>
                      <a:pt x="566" y="86"/>
                      <a:pt x="563" y="88"/>
                    </a:cubicBezTo>
                    <a:cubicBezTo>
                      <a:pt x="560" y="90"/>
                      <a:pt x="555" y="95"/>
                      <a:pt x="558" y="97"/>
                    </a:cubicBezTo>
                    <a:cubicBezTo>
                      <a:pt x="562" y="99"/>
                      <a:pt x="566" y="93"/>
                      <a:pt x="571" y="93"/>
                    </a:cubicBezTo>
                    <a:cubicBezTo>
                      <a:pt x="576" y="92"/>
                      <a:pt x="583" y="89"/>
                      <a:pt x="586" y="92"/>
                    </a:cubicBezTo>
                    <a:cubicBezTo>
                      <a:pt x="589" y="94"/>
                      <a:pt x="583" y="99"/>
                      <a:pt x="580" y="100"/>
                    </a:cubicBezTo>
                    <a:cubicBezTo>
                      <a:pt x="578" y="101"/>
                      <a:pt x="574" y="98"/>
                      <a:pt x="571" y="99"/>
                    </a:cubicBezTo>
                    <a:cubicBezTo>
                      <a:pt x="568" y="101"/>
                      <a:pt x="566" y="105"/>
                      <a:pt x="565" y="109"/>
                    </a:cubicBezTo>
                    <a:cubicBezTo>
                      <a:pt x="565" y="111"/>
                      <a:pt x="570" y="111"/>
                      <a:pt x="569" y="113"/>
                    </a:cubicBezTo>
                    <a:cubicBezTo>
                      <a:pt x="567" y="117"/>
                      <a:pt x="564" y="120"/>
                      <a:pt x="560" y="122"/>
                    </a:cubicBezTo>
                    <a:cubicBezTo>
                      <a:pt x="558" y="123"/>
                      <a:pt x="554" y="119"/>
                      <a:pt x="553" y="121"/>
                    </a:cubicBezTo>
                    <a:cubicBezTo>
                      <a:pt x="550" y="126"/>
                      <a:pt x="549" y="132"/>
                      <a:pt x="547" y="137"/>
                    </a:cubicBezTo>
                    <a:cubicBezTo>
                      <a:pt x="546" y="141"/>
                      <a:pt x="542" y="144"/>
                      <a:pt x="542" y="148"/>
                    </a:cubicBezTo>
                    <a:cubicBezTo>
                      <a:pt x="542" y="151"/>
                      <a:pt x="548" y="145"/>
                      <a:pt x="551" y="145"/>
                    </a:cubicBezTo>
                    <a:cubicBezTo>
                      <a:pt x="557" y="145"/>
                      <a:pt x="562" y="147"/>
                      <a:pt x="568" y="150"/>
                    </a:cubicBezTo>
                    <a:cubicBezTo>
                      <a:pt x="569" y="151"/>
                      <a:pt x="570" y="154"/>
                      <a:pt x="568" y="154"/>
                    </a:cubicBezTo>
                    <a:cubicBezTo>
                      <a:pt x="563" y="154"/>
                      <a:pt x="558" y="149"/>
                      <a:pt x="553" y="150"/>
                    </a:cubicBezTo>
                    <a:cubicBezTo>
                      <a:pt x="551" y="150"/>
                      <a:pt x="552" y="155"/>
                      <a:pt x="554" y="156"/>
                    </a:cubicBezTo>
                    <a:cubicBezTo>
                      <a:pt x="559" y="159"/>
                      <a:pt x="564" y="160"/>
                      <a:pt x="570" y="161"/>
                    </a:cubicBezTo>
                    <a:cubicBezTo>
                      <a:pt x="572" y="162"/>
                      <a:pt x="574" y="158"/>
                      <a:pt x="576" y="160"/>
                    </a:cubicBezTo>
                    <a:cubicBezTo>
                      <a:pt x="578" y="163"/>
                      <a:pt x="580" y="170"/>
                      <a:pt x="577" y="171"/>
                    </a:cubicBezTo>
                    <a:cubicBezTo>
                      <a:pt x="570" y="172"/>
                      <a:pt x="564" y="170"/>
                      <a:pt x="557" y="169"/>
                    </a:cubicBezTo>
                    <a:cubicBezTo>
                      <a:pt x="553" y="169"/>
                      <a:pt x="542" y="167"/>
                      <a:pt x="539" y="168"/>
                    </a:cubicBezTo>
                    <a:cubicBezTo>
                      <a:pt x="537" y="169"/>
                      <a:pt x="551" y="170"/>
                      <a:pt x="554" y="172"/>
                    </a:cubicBezTo>
                    <a:cubicBezTo>
                      <a:pt x="555" y="173"/>
                      <a:pt x="545" y="174"/>
                      <a:pt x="542" y="175"/>
                    </a:cubicBezTo>
                    <a:cubicBezTo>
                      <a:pt x="539" y="175"/>
                      <a:pt x="540" y="172"/>
                      <a:pt x="537" y="172"/>
                    </a:cubicBezTo>
                    <a:cubicBezTo>
                      <a:pt x="534" y="172"/>
                      <a:pt x="530" y="173"/>
                      <a:pt x="531" y="175"/>
                    </a:cubicBezTo>
                    <a:cubicBezTo>
                      <a:pt x="532" y="179"/>
                      <a:pt x="541" y="180"/>
                      <a:pt x="541" y="184"/>
                    </a:cubicBezTo>
                    <a:cubicBezTo>
                      <a:pt x="547" y="186"/>
                      <a:pt x="554" y="184"/>
                      <a:pt x="559" y="186"/>
                    </a:cubicBezTo>
                    <a:cubicBezTo>
                      <a:pt x="561" y="187"/>
                      <a:pt x="559" y="190"/>
                      <a:pt x="557" y="191"/>
                    </a:cubicBezTo>
                    <a:cubicBezTo>
                      <a:pt x="551" y="191"/>
                      <a:pt x="546" y="189"/>
                      <a:pt x="540" y="190"/>
                    </a:cubicBezTo>
                    <a:cubicBezTo>
                      <a:pt x="539" y="191"/>
                      <a:pt x="539" y="193"/>
                      <a:pt x="540" y="194"/>
                    </a:cubicBezTo>
                    <a:cubicBezTo>
                      <a:pt x="546" y="196"/>
                      <a:pt x="556" y="192"/>
                      <a:pt x="561" y="196"/>
                    </a:cubicBezTo>
                    <a:cubicBezTo>
                      <a:pt x="564" y="198"/>
                      <a:pt x="564" y="206"/>
                      <a:pt x="562" y="209"/>
                    </a:cubicBezTo>
                    <a:cubicBezTo>
                      <a:pt x="559" y="212"/>
                      <a:pt x="555" y="207"/>
                      <a:pt x="551" y="205"/>
                    </a:cubicBezTo>
                    <a:cubicBezTo>
                      <a:pt x="546" y="203"/>
                      <a:pt x="542" y="199"/>
                      <a:pt x="536" y="198"/>
                    </a:cubicBezTo>
                    <a:cubicBezTo>
                      <a:pt x="534" y="198"/>
                      <a:pt x="531" y="201"/>
                      <a:pt x="532" y="202"/>
                    </a:cubicBezTo>
                    <a:cubicBezTo>
                      <a:pt x="537" y="206"/>
                      <a:pt x="547" y="204"/>
                      <a:pt x="550" y="210"/>
                    </a:cubicBezTo>
                    <a:cubicBezTo>
                      <a:pt x="552" y="214"/>
                      <a:pt x="539" y="209"/>
                      <a:pt x="538" y="213"/>
                    </a:cubicBezTo>
                    <a:cubicBezTo>
                      <a:pt x="537" y="217"/>
                      <a:pt x="546" y="211"/>
                      <a:pt x="549" y="213"/>
                    </a:cubicBezTo>
                    <a:cubicBezTo>
                      <a:pt x="551" y="214"/>
                      <a:pt x="549" y="217"/>
                      <a:pt x="549" y="219"/>
                    </a:cubicBezTo>
                    <a:cubicBezTo>
                      <a:pt x="548" y="220"/>
                      <a:pt x="545" y="222"/>
                      <a:pt x="546" y="222"/>
                    </a:cubicBezTo>
                    <a:cubicBezTo>
                      <a:pt x="551" y="224"/>
                      <a:pt x="557" y="222"/>
                      <a:pt x="562" y="224"/>
                    </a:cubicBezTo>
                    <a:cubicBezTo>
                      <a:pt x="563" y="224"/>
                      <a:pt x="565" y="227"/>
                      <a:pt x="565" y="228"/>
                    </a:cubicBezTo>
                    <a:cubicBezTo>
                      <a:pt x="564" y="230"/>
                      <a:pt x="561" y="231"/>
                      <a:pt x="559" y="231"/>
                    </a:cubicBezTo>
                    <a:cubicBezTo>
                      <a:pt x="554" y="230"/>
                      <a:pt x="550" y="227"/>
                      <a:pt x="546" y="226"/>
                    </a:cubicBezTo>
                    <a:cubicBezTo>
                      <a:pt x="543" y="225"/>
                      <a:pt x="539" y="226"/>
                      <a:pt x="536" y="225"/>
                    </a:cubicBezTo>
                    <a:cubicBezTo>
                      <a:pt x="534" y="225"/>
                      <a:pt x="533" y="228"/>
                      <a:pt x="533" y="230"/>
                    </a:cubicBezTo>
                    <a:cubicBezTo>
                      <a:pt x="532" y="234"/>
                      <a:pt x="531" y="239"/>
                      <a:pt x="534" y="242"/>
                    </a:cubicBezTo>
                    <a:cubicBezTo>
                      <a:pt x="536" y="244"/>
                      <a:pt x="534" y="235"/>
                      <a:pt x="537" y="235"/>
                    </a:cubicBezTo>
                    <a:cubicBezTo>
                      <a:pt x="542" y="235"/>
                      <a:pt x="544" y="239"/>
                      <a:pt x="551" y="240"/>
                    </a:cubicBezTo>
                    <a:cubicBezTo>
                      <a:pt x="552" y="242"/>
                      <a:pt x="549" y="246"/>
                      <a:pt x="549" y="248"/>
                    </a:cubicBezTo>
                    <a:cubicBezTo>
                      <a:pt x="545" y="250"/>
                      <a:pt x="541" y="248"/>
                      <a:pt x="537" y="249"/>
                    </a:cubicBezTo>
                    <a:cubicBezTo>
                      <a:pt x="535" y="250"/>
                      <a:pt x="533" y="253"/>
                      <a:pt x="531" y="252"/>
                    </a:cubicBezTo>
                    <a:cubicBezTo>
                      <a:pt x="524" y="252"/>
                      <a:pt x="516" y="249"/>
                      <a:pt x="510" y="246"/>
                    </a:cubicBezTo>
                    <a:cubicBezTo>
                      <a:pt x="508" y="245"/>
                      <a:pt x="510" y="241"/>
                      <a:pt x="507" y="241"/>
                    </a:cubicBezTo>
                    <a:cubicBezTo>
                      <a:pt x="505" y="241"/>
                      <a:pt x="505" y="247"/>
                      <a:pt x="503" y="246"/>
                    </a:cubicBezTo>
                    <a:cubicBezTo>
                      <a:pt x="499" y="246"/>
                      <a:pt x="498" y="238"/>
                      <a:pt x="494" y="238"/>
                    </a:cubicBezTo>
                    <a:cubicBezTo>
                      <a:pt x="492" y="241"/>
                      <a:pt x="497" y="244"/>
                      <a:pt x="498" y="247"/>
                    </a:cubicBezTo>
                    <a:cubicBezTo>
                      <a:pt x="498" y="248"/>
                      <a:pt x="493" y="250"/>
                      <a:pt x="490" y="253"/>
                    </a:cubicBezTo>
                    <a:cubicBezTo>
                      <a:pt x="485" y="256"/>
                      <a:pt x="478" y="246"/>
                      <a:pt x="473" y="249"/>
                    </a:cubicBezTo>
                    <a:cubicBezTo>
                      <a:pt x="470" y="251"/>
                      <a:pt x="478" y="252"/>
                      <a:pt x="484" y="254"/>
                    </a:cubicBezTo>
                    <a:cubicBezTo>
                      <a:pt x="480" y="255"/>
                      <a:pt x="474" y="253"/>
                      <a:pt x="472" y="256"/>
                    </a:cubicBezTo>
                    <a:cubicBezTo>
                      <a:pt x="478" y="257"/>
                      <a:pt x="490" y="256"/>
                      <a:pt x="495" y="258"/>
                    </a:cubicBezTo>
                    <a:cubicBezTo>
                      <a:pt x="497" y="258"/>
                      <a:pt x="495" y="260"/>
                      <a:pt x="494" y="261"/>
                    </a:cubicBezTo>
                    <a:cubicBezTo>
                      <a:pt x="488" y="262"/>
                      <a:pt x="478" y="259"/>
                      <a:pt x="472" y="261"/>
                    </a:cubicBezTo>
                    <a:cubicBezTo>
                      <a:pt x="474" y="264"/>
                      <a:pt x="478" y="263"/>
                      <a:pt x="480" y="264"/>
                    </a:cubicBezTo>
                    <a:cubicBezTo>
                      <a:pt x="483" y="264"/>
                      <a:pt x="480" y="268"/>
                      <a:pt x="491" y="264"/>
                    </a:cubicBezTo>
                    <a:cubicBezTo>
                      <a:pt x="495" y="265"/>
                      <a:pt x="501" y="266"/>
                      <a:pt x="499" y="270"/>
                    </a:cubicBezTo>
                    <a:cubicBezTo>
                      <a:pt x="496" y="274"/>
                      <a:pt x="489" y="270"/>
                      <a:pt x="484" y="271"/>
                    </a:cubicBezTo>
                    <a:cubicBezTo>
                      <a:pt x="483" y="274"/>
                      <a:pt x="490" y="272"/>
                      <a:pt x="491" y="274"/>
                    </a:cubicBezTo>
                    <a:cubicBezTo>
                      <a:pt x="492" y="275"/>
                      <a:pt x="488" y="278"/>
                      <a:pt x="490" y="278"/>
                    </a:cubicBezTo>
                    <a:cubicBezTo>
                      <a:pt x="493" y="279"/>
                      <a:pt x="496" y="273"/>
                      <a:pt x="498" y="273"/>
                    </a:cubicBezTo>
                    <a:cubicBezTo>
                      <a:pt x="508" y="275"/>
                      <a:pt x="516" y="278"/>
                      <a:pt x="524" y="283"/>
                    </a:cubicBezTo>
                    <a:cubicBezTo>
                      <a:pt x="526" y="284"/>
                      <a:pt x="519" y="286"/>
                      <a:pt x="518" y="289"/>
                    </a:cubicBezTo>
                    <a:cubicBezTo>
                      <a:pt x="519" y="292"/>
                      <a:pt x="529" y="286"/>
                      <a:pt x="530" y="288"/>
                    </a:cubicBezTo>
                    <a:cubicBezTo>
                      <a:pt x="532" y="291"/>
                      <a:pt x="523" y="296"/>
                      <a:pt x="525" y="299"/>
                    </a:cubicBezTo>
                    <a:cubicBezTo>
                      <a:pt x="527" y="301"/>
                      <a:pt x="530" y="294"/>
                      <a:pt x="533" y="295"/>
                    </a:cubicBezTo>
                    <a:cubicBezTo>
                      <a:pt x="535" y="295"/>
                      <a:pt x="534" y="299"/>
                      <a:pt x="533" y="301"/>
                    </a:cubicBezTo>
                    <a:cubicBezTo>
                      <a:pt x="532" y="302"/>
                      <a:pt x="527" y="299"/>
                      <a:pt x="528" y="301"/>
                    </a:cubicBezTo>
                    <a:cubicBezTo>
                      <a:pt x="528" y="305"/>
                      <a:pt x="535" y="307"/>
                      <a:pt x="534" y="311"/>
                    </a:cubicBezTo>
                    <a:cubicBezTo>
                      <a:pt x="534" y="313"/>
                      <a:pt x="529" y="314"/>
                      <a:pt x="526" y="313"/>
                    </a:cubicBezTo>
                    <a:cubicBezTo>
                      <a:pt x="523" y="312"/>
                      <a:pt x="525" y="305"/>
                      <a:pt x="522" y="305"/>
                    </a:cubicBezTo>
                    <a:cubicBezTo>
                      <a:pt x="519" y="305"/>
                      <a:pt x="521" y="312"/>
                      <a:pt x="518" y="313"/>
                    </a:cubicBezTo>
                    <a:cubicBezTo>
                      <a:pt x="514" y="314"/>
                      <a:pt x="509" y="312"/>
                      <a:pt x="506" y="309"/>
                    </a:cubicBezTo>
                    <a:cubicBezTo>
                      <a:pt x="502" y="305"/>
                      <a:pt x="503" y="298"/>
                      <a:pt x="499" y="294"/>
                    </a:cubicBezTo>
                    <a:cubicBezTo>
                      <a:pt x="497" y="292"/>
                      <a:pt x="494" y="294"/>
                      <a:pt x="491" y="293"/>
                    </a:cubicBezTo>
                    <a:cubicBezTo>
                      <a:pt x="486" y="292"/>
                      <a:pt x="479" y="289"/>
                      <a:pt x="474" y="287"/>
                    </a:cubicBezTo>
                    <a:cubicBezTo>
                      <a:pt x="470" y="285"/>
                      <a:pt x="467" y="280"/>
                      <a:pt x="462" y="280"/>
                    </a:cubicBezTo>
                    <a:cubicBezTo>
                      <a:pt x="460" y="280"/>
                      <a:pt x="466" y="285"/>
                      <a:pt x="465" y="286"/>
                    </a:cubicBezTo>
                    <a:cubicBezTo>
                      <a:pt x="464" y="288"/>
                      <a:pt x="460" y="288"/>
                      <a:pt x="461" y="289"/>
                    </a:cubicBezTo>
                    <a:cubicBezTo>
                      <a:pt x="464" y="291"/>
                      <a:pt x="468" y="292"/>
                      <a:pt x="472" y="293"/>
                    </a:cubicBezTo>
                    <a:cubicBezTo>
                      <a:pt x="477" y="294"/>
                      <a:pt x="481" y="293"/>
                      <a:pt x="485" y="294"/>
                    </a:cubicBezTo>
                    <a:cubicBezTo>
                      <a:pt x="487" y="295"/>
                      <a:pt x="488" y="298"/>
                      <a:pt x="487" y="299"/>
                    </a:cubicBezTo>
                    <a:cubicBezTo>
                      <a:pt x="482" y="301"/>
                      <a:pt x="474" y="303"/>
                      <a:pt x="469" y="303"/>
                    </a:cubicBezTo>
                    <a:cubicBezTo>
                      <a:pt x="467" y="303"/>
                      <a:pt x="468" y="299"/>
                      <a:pt x="466" y="299"/>
                    </a:cubicBezTo>
                    <a:cubicBezTo>
                      <a:pt x="463" y="300"/>
                      <a:pt x="459" y="302"/>
                      <a:pt x="458" y="305"/>
                    </a:cubicBezTo>
                    <a:cubicBezTo>
                      <a:pt x="464" y="306"/>
                      <a:pt x="461" y="309"/>
                      <a:pt x="460" y="311"/>
                    </a:cubicBezTo>
                    <a:cubicBezTo>
                      <a:pt x="458" y="314"/>
                      <a:pt x="447" y="314"/>
                      <a:pt x="450" y="316"/>
                    </a:cubicBezTo>
                    <a:cubicBezTo>
                      <a:pt x="455" y="316"/>
                      <a:pt x="462" y="316"/>
                      <a:pt x="468" y="316"/>
                    </a:cubicBezTo>
                    <a:cubicBezTo>
                      <a:pt x="469" y="316"/>
                      <a:pt x="479" y="316"/>
                      <a:pt x="478" y="317"/>
                    </a:cubicBezTo>
                    <a:cubicBezTo>
                      <a:pt x="474" y="319"/>
                      <a:pt x="458" y="318"/>
                      <a:pt x="456" y="323"/>
                    </a:cubicBezTo>
                    <a:cubicBezTo>
                      <a:pt x="460" y="324"/>
                      <a:pt x="466" y="324"/>
                      <a:pt x="468" y="325"/>
                    </a:cubicBezTo>
                    <a:cubicBezTo>
                      <a:pt x="471" y="321"/>
                      <a:pt x="478" y="320"/>
                      <a:pt x="483" y="319"/>
                    </a:cubicBezTo>
                    <a:cubicBezTo>
                      <a:pt x="488" y="318"/>
                      <a:pt x="493" y="318"/>
                      <a:pt x="497" y="318"/>
                    </a:cubicBezTo>
                    <a:cubicBezTo>
                      <a:pt x="505" y="319"/>
                      <a:pt x="513" y="321"/>
                      <a:pt x="521" y="322"/>
                    </a:cubicBezTo>
                    <a:cubicBezTo>
                      <a:pt x="523" y="323"/>
                      <a:pt x="529" y="320"/>
                      <a:pt x="527" y="323"/>
                    </a:cubicBezTo>
                    <a:cubicBezTo>
                      <a:pt x="521" y="328"/>
                      <a:pt x="515" y="327"/>
                      <a:pt x="508" y="330"/>
                    </a:cubicBezTo>
                    <a:cubicBezTo>
                      <a:pt x="508" y="335"/>
                      <a:pt x="501" y="334"/>
                      <a:pt x="498" y="337"/>
                    </a:cubicBezTo>
                    <a:cubicBezTo>
                      <a:pt x="493" y="342"/>
                      <a:pt x="488" y="348"/>
                      <a:pt x="481" y="351"/>
                    </a:cubicBezTo>
                    <a:cubicBezTo>
                      <a:pt x="472" y="355"/>
                      <a:pt x="461" y="355"/>
                      <a:pt x="451" y="357"/>
                    </a:cubicBezTo>
                    <a:cubicBezTo>
                      <a:pt x="444" y="359"/>
                      <a:pt x="437" y="362"/>
                      <a:pt x="430" y="363"/>
                    </a:cubicBezTo>
                    <a:cubicBezTo>
                      <a:pt x="426" y="364"/>
                      <a:pt x="422" y="364"/>
                      <a:pt x="418" y="363"/>
                    </a:cubicBezTo>
                    <a:cubicBezTo>
                      <a:pt x="414" y="362"/>
                      <a:pt x="410" y="356"/>
                      <a:pt x="406" y="357"/>
                    </a:cubicBezTo>
                    <a:cubicBezTo>
                      <a:pt x="403" y="358"/>
                      <a:pt x="413" y="363"/>
                      <a:pt x="411" y="366"/>
                    </a:cubicBezTo>
                    <a:cubicBezTo>
                      <a:pt x="409" y="370"/>
                      <a:pt x="400" y="369"/>
                      <a:pt x="397" y="373"/>
                    </a:cubicBezTo>
                    <a:cubicBezTo>
                      <a:pt x="391" y="379"/>
                      <a:pt x="391" y="389"/>
                      <a:pt x="386" y="395"/>
                    </a:cubicBezTo>
                    <a:cubicBezTo>
                      <a:pt x="382" y="400"/>
                      <a:pt x="375" y="400"/>
                      <a:pt x="370" y="403"/>
                    </a:cubicBezTo>
                    <a:cubicBezTo>
                      <a:pt x="367" y="405"/>
                      <a:pt x="366" y="411"/>
                      <a:pt x="362" y="410"/>
                    </a:cubicBezTo>
                    <a:cubicBezTo>
                      <a:pt x="358" y="409"/>
                      <a:pt x="348" y="413"/>
                      <a:pt x="344" y="410"/>
                    </a:cubicBezTo>
                    <a:cubicBezTo>
                      <a:pt x="342" y="408"/>
                      <a:pt x="354" y="404"/>
                      <a:pt x="352" y="402"/>
                    </a:cubicBezTo>
                    <a:cubicBezTo>
                      <a:pt x="349" y="399"/>
                      <a:pt x="344" y="400"/>
                      <a:pt x="341" y="402"/>
                    </a:cubicBezTo>
                    <a:cubicBezTo>
                      <a:pt x="338" y="404"/>
                      <a:pt x="339" y="408"/>
                      <a:pt x="338" y="411"/>
                    </a:cubicBezTo>
                    <a:cubicBezTo>
                      <a:pt x="338" y="413"/>
                      <a:pt x="339" y="415"/>
                      <a:pt x="338" y="416"/>
                    </a:cubicBezTo>
                    <a:cubicBezTo>
                      <a:pt x="335" y="417"/>
                      <a:pt x="330" y="415"/>
                      <a:pt x="327" y="416"/>
                    </a:cubicBezTo>
                    <a:cubicBezTo>
                      <a:pt x="323" y="416"/>
                      <a:pt x="318" y="416"/>
                      <a:pt x="316" y="419"/>
                    </a:cubicBezTo>
                    <a:cubicBezTo>
                      <a:pt x="315" y="421"/>
                      <a:pt x="321" y="424"/>
                      <a:pt x="319" y="425"/>
                    </a:cubicBezTo>
                    <a:cubicBezTo>
                      <a:pt x="316" y="428"/>
                      <a:pt x="308" y="423"/>
                      <a:pt x="307" y="427"/>
                    </a:cubicBezTo>
                    <a:cubicBezTo>
                      <a:pt x="305" y="432"/>
                      <a:pt x="316" y="437"/>
                      <a:pt x="314" y="442"/>
                    </a:cubicBezTo>
                    <a:cubicBezTo>
                      <a:pt x="313" y="446"/>
                      <a:pt x="303" y="438"/>
                      <a:pt x="302" y="442"/>
                    </a:cubicBezTo>
                    <a:cubicBezTo>
                      <a:pt x="300" y="447"/>
                      <a:pt x="310" y="450"/>
                      <a:pt x="309" y="456"/>
                    </a:cubicBezTo>
                    <a:cubicBezTo>
                      <a:pt x="309" y="460"/>
                      <a:pt x="302" y="459"/>
                      <a:pt x="299" y="462"/>
                    </a:cubicBezTo>
                    <a:cubicBezTo>
                      <a:pt x="295" y="466"/>
                      <a:pt x="292" y="470"/>
                      <a:pt x="290" y="474"/>
                    </a:cubicBezTo>
                    <a:cubicBezTo>
                      <a:pt x="288" y="480"/>
                      <a:pt x="289" y="486"/>
                      <a:pt x="287" y="491"/>
                    </a:cubicBezTo>
                    <a:cubicBezTo>
                      <a:pt x="285" y="496"/>
                      <a:pt x="280" y="499"/>
                      <a:pt x="278" y="503"/>
                    </a:cubicBezTo>
                    <a:cubicBezTo>
                      <a:pt x="276" y="507"/>
                      <a:pt x="275" y="512"/>
                      <a:pt x="274" y="517"/>
                    </a:cubicBezTo>
                    <a:cubicBezTo>
                      <a:pt x="273" y="521"/>
                      <a:pt x="275" y="527"/>
                      <a:pt x="271" y="530"/>
                    </a:cubicBezTo>
                    <a:cubicBezTo>
                      <a:pt x="266" y="532"/>
                      <a:pt x="259" y="531"/>
                      <a:pt x="254" y="527"/>
                    </a:cubicBezTo>
                    <a:cubicBezTo>
                      <a:pt x="250" y="524"/>
                      <a:pt x="252" y="516"/>
                      <a:pt x="249" y="511"/>
                    </a:cubicBezTo>
                    <a:cubicBezTo>
                      <a:pt x="247" y="509"/>
                      <a:pt x="244" y="511"/>
                      <a:pt x="241" y="511"/>
                    </a:cubicBezTo>
                    <a:cubicBezTo>
                      <a:pt x="235" y="511"/>
                      <a:pt x="227" y="515"/>
                      <a:pt x="221" y="512"/>
                    </a:cubicBezTo>
                    <a:cubicBezTo>
                      <a:pt x="216" y="510"/>
                      <a:pt x="214" y="504"/>
                      <a:pt x="211" y="499"/>
                    </a:cubicBezTo>
                    <a:cubicBezTo>
                      <a:pt x="206" y="493"/>
                      <a:pt x="200" y="488"/>
                      <a:pt x="197" y="481"/>
                    </a:cubicBezTo>
                    <a:cubicBezTo>
                      <a:pt x="195" y="478"/>
                      <a:pt x="199" y="474"/>
                      <a:pt x="198" y="470"/>
                    </a:cubicBezTo>
                    <a:cubicBezTo>
                      <a:pt x="197" y="467"/>
                      <a:pt x="193" y="466"/>
                      <a:pt x="192" y="463"/>
                    </a:cubicBezTo>
                    <a:cubicBezTo>
                      <a:pt x="189" y="460"/>
                      <a:pt x="189" y="456"/>
                      <a:pt x="187" y="452"/>
                    </a:cubicBezTo>
                    <a:cubicBezTo>
                      <a:pt x="185" y="447"/>
                      <a:pt x="182" y="442"/>
                      <a:pt x="181" y="437"/>
                    </a:cubicBezTo>
                    <a:cubicBezTo>
                      <a:pt x="180" y="431"/>
                      <a:pt x="184" y="426"/>
                      <a:pt x="182" y="421"/>
                    </a:cubicBezTo>
                    <a:cubicBezTo>
                      <a:pt x="182" y="417"/>
                      <a:pt x="177" y="415"/>
                      <a:pt x="175" y="411"/>
                    </a:cubicBezTo>
                    <a:cubicBezTo>
                      <a:pt x="173" y="408"/>
                      <a:pt x="171" y="404"/>
                      <a:pt x="172" y="400"/>
                    </a:cubicBezTo>
                    <a:cubicBezTo>
                      <a:pt x="173" y="396"/>
                      <a:pt x="180" y="394"/>
                      <a:pt x="179" y="390"/>
                    </a:cubicBezTo>
                    <a:cubicBezTo>
                      <a:pt x="179" y="386"/>
                      <a:pt x="172" y="388"/>
                      <a:pt x="170" y="385"/>
                    </a:cubicBezTo>
                    <a:cubicBezTo>
                      <a:pt x="169" y="382"/>
                      <a:pt x="170" y="379"/>
                      <a:pt x="170" y="376"/>
                    </a:cubicBezTo>
                    <a:cubicBezTo>
                      <a:pt x="171" y="372"/>
                      <a:pt x="170" y="367"/>
                      <a:pt x="173" y="364"/>
                    </a:cubicBezTo>
                    <a:cubicBezTo>
                      <a:pt x="175" y="362"/>
                      <a:pt x="181" y="365"/>
                      <a:pt x="184" y="363"/>
                    </a:cubicBezTo>
                    <a:cubicBezTo>
                      <a:pt x="186" y="361"/>
                      <a:pt x="184" y="356"/>
                      <a:pt x="187" y="354"/>
                    </a:cubicBezTo>
                    <a:cubicBezTo>
                      <a:pt x="192" y="352"/>
                      <a:pt x="198" y="357"/>
                      <a:pt x="202" y="354"/>
                    </a:cubicBezTo>
                    <a:cubicBezTo>
                      <a:pt x="206" y="351"/>
                      <a:pt x="206" y="344"/>
                      <a:pt x="207" y="339"/>
                    </a:cubicBezTo>
                    <a:cubicBezTo>
                      <a:pt x="209" y="335"/>
                      <a:pt x="212" y="330"/>
                      <a:pt x="211" y="326"/>
                    </a:cubicBezTo>
                    <a:cubicBezTo>
                      <a:pt x="211" y="324"/>
                      <a:pt x="208" y="323"/>
                      <a:pt x="206" y="323"/>
                    </a:cubicBezTo>
                    <a:cubicBezTo>
                      <a:pt x="202" y="322"/>
                      <a:pt x="198" y="323"/>
                      <a:pt x="195" y="322"/>
                    </a:cubicBezTo>
                    <a:cubicBezTo>
                      <a:pt x="188" y="321"/>
                      <a:pt x="182" y="319"/>
                      <a:pt x="176" y="317"/>
                    </a:cubicBezTo>
                    <a:cubicBezTo>
                      <a:pt x="174" y="315"/>
                      <a:pt x="168" y="312"/>
                      <a:pt x="170" y="310"/>
                    </a:cubicBezTo>
                    <a:cubicBezTo>
                      <a:pt x="174" y="306"/>
                      <a:pt x="180" y="308"/>
                      <a:pt x="185" y="308"/>
                    </a:cubicBezTo>
                    <a:cubicBezTo>
                      <a:pt x="195" y="310"/>
                      <a:pt x="204" y="320"/>
                      <a:pt x="213" y="317"/>
                    </a:cubicBezTo>
                    <a:cubicBezTo>
                      <a:pt x="219" y="315"/>
                      <a:pt x="208" y="306"/>
                      <a:pt x="204" y="302"/>
                    </a:cubicBezTo>
                    <a:cubicBezTo>
                      <a:pt x="201" y="298"/>
                      <a:pt x="196" y="296"/>
                      <a:pt x="193" y="293"/>
                    </a:cubicBezTo>
                    <a:cubicBezTo>
                      <a:pt x="190" y="291"/>
                      <a:pt x="190" y="285"/>
                      <a:pt x="186" y="285"/>
                    </a:cubicBezTo>
                    <a:cubicBezTo>
                      <a:pt x="183" y="285"/>
                      <a:pt x="184" y="292"/>
                      <a:pt x="181" y="293"/>
                    </a:cubicBezTo>
                    <a:cubicBezTo>
                      <a:pt x="174" y="293"/>
                      <a:pt x="166" y="292"/>
                      <a:pt x="161" y="287"/>
                    </a:cubicBezTo>
                    <a:cubicBezTo>
                      <a:pt x="158" y="284"/>
                      <a:pt x="162" y="279"/>
                      <a:pt x="164" y="275"/>
                    </a:cubicBezTo>
                    <a:cubicBezTo>
                      <a:pt x="165" y="271"/>
                      <a:pt x="171" y="268"/>
                      <a:pt x="171" y="264"/>
                    </a:cubicBezTo>
                    <a:cubicBezTo>
                      <a:pt x="172" y="258"/>
                      <a:pt x="169" y="253"/>
                      <a:pt x="167" y="247"/>
                    </a:cubicBezTo>
                    <a:cubicBezTo>
                      <a:pt x="165" y="240"/>
                      <a:pt x="164" y="232"/>
                      <a:pt x="161" y="225"/>
                    </a:cubicBezTo>
                    <a:cubicBezTo>
                      <a:pt x="156" y="217"/>
                      <a:pt x="148" y="212"/>
                      <a:pt x="142" y="204"/>
                    </a:cubicBezTo>
                    <a:cubicBezTo>
                      <a:pt x="141" y="202"/>
                      <a:pt x="142" y="198"/>
                      <a:pt x="139" y="197"/>
                    </a:cubicBezTo>
                    <a:cubicBezTo>
                      <a:pt x="133" y="193"/>
                      <a:pt x="125" y="191"/>
                      <a:pt x="118" y="189"/>
                    </a:cubicBezTo>
                    <a:cubicBezTo>
                      <a:pt x="110" y="187"/>
                      <a:pt x="102" y="184"/>
                      <a:pt x="93" y="183"/>
                    </a:cubicBezTo>
                    <a:cubicBezTo>
                      <a:pt x="86" y="182"/>
                      <a:pt x="79" y="183"/>
                      <a:pt x="71" y="184"/>
                    </a:cubicBezTo>
                    <a:cubicBezTo>
                      <a:pt x="67" y="184"/>
                      <a:pt x="61" y="183"/>
                      <a:pt x="57" y="185"/>
                    </a:cubicBezTo>
                    <a:cubicBezTo>
                      <a:pt x="55" y="186"/>
                      <a:pt x="58" y="191"/>
                      <a:pt x="56" y="191"/>
                    </a:cubicBezTo>
                    <a:cubicBezTo>
                      <a:pt x="49" y="193"/>
                      <a:pt x="41" y="192"/>
                      <a:pt x="34" y="189"/>
                    </a:cubicBezTo>
                    <a:cubicBezTo>
                      <a:pt x="31" y="188"/>
                      <a:pt x="28" y="184"/>
                      <a:pt x="29" y="182"/>
                    </a:cubicBezTo>
                    <a:cubicBezTo>
                      <a:pt x="32" y="178"/>
                      <a:pt x="43" y="181"/>
                      <a:pt x="42" y="176"/>
                    </a:cubicBezTo>
                    <a:cubicBezTo>
                      <a:pt x="41" y="171"/>
                      <a:pt x="32" y="175"/>
                      <a:pt x="28" y="173"/>
                    </a:cubicBezTo>
                    <a:cubicBezTo>
                      <a:pt x="26" y="172"/>
                      <a:pt x="27" y="168"/>
                      <a:pt x="25" y="168"/>
                    </a:cubicBezTo>
                    <a:cubicBezTo>
                      <a:pt x="22" y="168"/>
                      <a:pt x="20" y="175"/>
                      <a:pt x="17" y="174"/>
                    </a:cubicBezTo>
                    <a:cubicBezTo>
                      <a:pt x="14" y="173"/>
                      <a:pt x="11" y="168"/>
                      <a:pt x="13" y="166"/>
                    </a:cubicBezTo>
                    <a:cubicBezTo>
                      <a:pt x="17" y="162"/>
                      <a:pt x="23" y="162"/>
                      <a:pt x="28" y="162"/>
                    </a:cubicBezTo>
                    <a:cubicBezTo>
                      <a:pt x="34" y="161"/>
                      <a:pt x="40" y="163"/>
                      <a:pt x="47" y="163"/>
                    </a:cubicBezTo>
                    <a:cubicBezTo>
                      <a:pt x="54" y="164"/>
                      <a:pt x="62" y="167"/>
                      <a:pt x="68" y="163"/>
                    </a:cubicBezTo>
                    <a:cubicBezTo>
                      <a:pt x="71" y="162"/>
                      <a:pt x="63" y="158"/>
                      <a:pt x="64" y="155"/>
                    </a:cubicBezTo>
                    <a:cubicBezTo>
                      <a:pt x="65" y="151"/>
                      <a:pt x="77" y="149"/>
                      <a:pt x="74" y="148"/>
                    </a:cubicBezTo>
                    <a:cubicBezTo>
                      <a:pt x="68" y="145"/>
                      <a:pt x="61" y="150"/>
                      <a:pt x="54" y="151"/>
                    </a:cubicBezTo>
                    <a:cubicBezTo>
                      <a:pt x="49" y="151"/>
                      <a:pt x="43" y="152"/>
                      <a:pt x="37" y="151"/>
                    </a:cubicBezTo>
                    <a:cubicBezTo>
                      <a:pt x="31" y="151"/>
                      <a:pt x="24" y="150"/>
                      <a:pt x="18" y="148"/>
                    </a:cubicBezTo>
                    <a:cubicBezTo>
                      <a:pt x="12" y="147"/>
                      <a:pt x="6" y="145"/>
                      <a:pt x="2" y="140"/>
                    </a:cubicBezTo>
                    <a:cubicBezTo>
                      <a:pt x="0" y="138"/>
                      <a:pt x="0" y="132"/>
                      <a:pt x="3" y="131"/>
                    </a:cubicBezTo>
                    <a:cubicBezTo>
                      <a:pt x="11" y="126"/>
                      <a:pt x="22" y="125"/>
                      <a:pt x="31" y="123"/>
                    </a:cubicBezTo>
                    <a:cubicBezTo>
                      <a:pt x="36" y="121"/>
                      <a:pt x="41" y="119"/>
                      <a:pt x="47" y="118"/>
                    </a:cubicBezTo>
                    <a:cubicBezTo>
                      <a:pt x="56" y="117"/>
                      <a:pt x="66" y="119"/>
                      <a:pt x="75" y="116"/>
                    </a:cubicBezTo>
                    <a:cubicBezTo>
                      <a:pt x="81" y="114"/>
                      <a:pt x="86" y="110"/>
                      <a:pt x="90" y="105"/>
                    </a:cubicBezTo>
                    <a:cubicBezTo>
                      <a:pt x="92" y="103"/>
                      <a:pt x="89" y="100"/>
                      <a:pt x="90" y="98"/>
                    </a:cubicBezTo>
                    <a:cubicBezTo>
                      <a:pt x="93" y="94"/>
                      <a:pt x="104" y="92"/>
                      <a:pt x="102" y="88"/>
                    </a:cubicBezTo>
                    <a:cubicBezTo>
                      <a:pt x="99" y="83"/>
                      <a:pt x="92" y="90"/>
                      <a:pt x="87" y="91"/>
                    </a:cubicBezTo>
                    <a:cubicBezTo>
                      <a:pt x="83" y="91"/>
                      <a:pt x="80" y="91"/>
                      <a:pt x="77" y="91"/>
                    </a:cubicBezTo>
                    <a:cubicBezTo>
                      <a:pt x="74" y="91"/>
                      <a:pt x="66" y="91"/>
                      <a:pt x="68" y="89"/>
                    </a:cubicBezTo>
                    <a:cubicBezTo>
                      <a:pt x="73" y="82"/>
                      <a:pt x="82" y="80"/>
                      <a:pt x="89" y="77"/>
                    </a:cubicBezTo>
                    <a:cubicBezTo>
                      <a:pt x="96" y="73"/>
                      <a:pt x="102" y="68"/>
                      <a:pt x="110" y="66"/>
                    </a:cubicBezTo>
                    <a:cubicBezTo>
                      <a:pt x="115" y="64"/>
                      <a:pt x="122" y="68"/>
                      <a:pt x="127" y="65"/>
                    </a:cubicBezTo>
                    <a:cubicBezTo>
                      <a:pt x="134" y="62"/>
                      <a:pt x="138" y="54"/>
                      <a:pt x="145" y="50"/>
                    </a:cubicBezTo>
                    <a:cubicBezTo>
                      <a:pt x="153" y="46"/>
                      <a:pt x="163" y="44"/>
                      <a:pt x="172" y="41"/>
                    </a:cubicBezTo>
                    <a:cubicBezTo>
                      <a:pt x="181" y="39"/>
                      <a:pt x="189" y="36"/>
                      <a:pt x="198" y="35"/>
                    </a:cubicBezTo>
                    <a:cubicBezTo>
                      <a:pt x="203" y="34"/>
                      <a:pt x="209" y="32"/>
                      <a:pt x="212" y="36"/>
                    </a:cubicBezTo>
                    <a:cubicBezTo>
                      <a:pt x="215" y="40"/>
                      <a:pt x="208" y="48"/>
                      <a:pt x="213" y="51"/>
                    </a:cubicBezTo>
                    <a:cubicBezTo>
                      <a:pt x="216" y="53"/>
                      <a:pt x="217" y="42"/>
                      <a:pt x="221" y="42"/>
                    </a:cubicBezTo>
                    <a:cubicBezTo>
                      <a:pt x="229" y="42"/>
                      <a:pt x="234" y="50"/>
                      <a:pt x="241" y="52"/>
                    </a:cubicBezTo>
                    <a:cubicBezTo>
                      <a:pt x="243" y="52"/>
                      <a:pt x="238" y="47"/>
                      <a:pt x="240" y="46"/>
                    </a:cubicBezTo>
                    <a:cubicBezTo>
                      <a:pt x="243" y="44"/>
                      <a:pt x="250" y="50"/>
                      <a:pt x="250" y="46"/>
                    </a:cubicBezTo>
                    <a:cubicBezTo>
                      <a:pt x="250" y="40"/>
                      <a:pt x="238" y="38"/>
                      <a:pt x="240" y="32"/>
                    </a:cubicBezTo>
                    <a:cubicBezTo>
                      <a:pt x="241" y="27"/>
                      <a:pt x="250" y="32"/>
                      <a:pt x="255" y="33"/>
                    </a:cubicBezTo>
                    <a:cubicBezTo>
                      <a:pt x="264" y="35"/>
                      <a:pt x="274" y="36"/>
                      <a:pt x="282" y="40"/>
                    </a:cubicBezTo>
                    <a:cubicBezTo>
                      <a:pt x="286" y="42"/>
                      <a:pt x="287" y="48"/>
                      <a:pt x="291" y="49"/>
                    </a:cubicBezTo>
                    <a:cubicBezTo>
                      <a:pt x="294" y="51"/>
                      <a:pt x="299" y="53"/>
                      <a:pt x="302" y="51"/>
                    </a:cubicBezTo>
                    <a:cubicBezTo>
                      <a:pt x="304" y="50"/>
                      <a:pt x="300" y="45"/>
                      <a:pt x="300" y="43"/>
                    </a:cubicBezTo>
                    <a:cubicBezTo>
                      <a:pt x="301" y="40"/>
                      <a:pt x="301" y="37"/>
                      <a:pt x="303" y="37"/>
                    </a:cubicBezTo>
                    <a:cubicBezTo>
                      <a:pt x="306" y="35"/>
                      <a:pt x="319" y="40"/>
                      <a:pt x="317" y="37"/>
                    </a:cubicBezTo>
                    <a:cubicBezTo>
                      <a:pt x="312" y="32"/>
                      <a:pt x="292" y="32"/>
                      <a:pt x="296" y="27"/>
                    </a:cubicBezTo>
                    <a:cubicBezTo>
                      <a:pt x="303" y="26"/>
                      <a:pt x="314" y="27"/>
                      <a:pt x="323" y="27"/>
                    </a:cubicBezTo>
                    <a:cubicBezTo>
                      <a:pt x="328" y="26"/>
                      <a:pt x="344" y="26"/>
                      <a:pt x="339" y="25"/>
                    </a:cubicBezTo>
                    <a:cubicBezTo>
                      <a:pt x="330" y="23"/>
                      <a:pt x="320" y="26"/>
                      <a:pt x="312" y="24"/>
                    </a:cubicBezTo>
                    <a:cubicBezTo>
                      <a:pt x="306" y="22"/>
                      <a:pt x="291" y="20"/>
                      <a:pt x="293" y="14"/>
                    </a:cubicBezTo>
                    <a:cubicBezTo>
                      <a:pt x="301" y="12"/>
                      <a:pt x="313" y="17"/>
                      <a:pt x="319" y="11"/>
                    </a:cubicBezTo>
                    <a:cubicBezTo>
                      <a:pt x="327" y="11"/>
                      <a:pt x="331" y="16"/>
                      <a:pt x="339" y="17"/>
                    </a:cubicBezTo>
                    <a:cubicBezTo>
                      <a:pt x="345" y="18"/>
                      <a:pt x="351" y="18"/>
                      <a:pt x="358" y="18"/>
                    </a:cubicBezTo>
                    <a:cubicBezTo>
                      <a:pt x="362" y="17"/>
                      <a:pt x="369" y="18"/>
                      <a:pt x="370" y="14"/>
                    </a:cubicBezTo>
                    <a:cubicBezTo>
                      <a:pt x="372" y="11"/>
                      <a:pt x="359" y="15"/>
                      <a:pt x="361" y="12"/>
                    </a:cubicBezTo>
                    <a:cubicBezTo>
                      <a:pt x="364" y="7"/>
                      <a:pt x="368" y="6"/>
                      <a:pt x="373" y="6"/>
                    </a:cubicBezTo>
                    <a:cubicBezTo>
                      <a:pt x="376" y="5"/>
                      <a:pt x="380" y="9"/>
                      <a:pt x="382" y="9"/>
                    </a:cubicBezTo>
                    <a:cubicBezTo>
                      <a:pt x="385" y="8"/>
                      <a:pt x="378" y="4"/>
                      <a:pt x="381" y="3"/>
                    </a:cubicBezTo>
                    <a:cubicBezTo>
                      <a:pt x="388" y="1"/>
                      <a:pt x="403" y="2"/>
                      <a:pt x="410" y="2"/>
                    </a:cubicBezTo>
                    <a:cubicBezTo>
                      <a:pt x="416" y="2"/>
                      <a:pt x="422" y="2"/>
                      <a:pt x="429" y="2"/>
                    </a:cubicBezTo>
                    <a:cubicBezTo>
                      <a:pt x="440" y="2"/>
                      <a:pt x="451" y="0"/>
                      <a:pt x="463" y="1"/>
                    </a:cubicBezTo>
                    <a:cubicBezTo>
                      <a:pt x="473" y="2"/>
                      <a:pt x="483" y="3"/>
                      <a:pt x="493" y="6"/>
                    </a:cubicBezTo>
                    <a:cubicBezTo>
                      <a:pt x="497" y="7"/>
                      <a:pt x="507" y="11"/>
                      <a:pt x="507" y="15"/>
                    </a:cubicBezTo>
                    <a:cubicBezTo>
                      <a:pt x="503" y="19"/>
                      <a:pt x="496" y="18"/>
                      <a:pt x="492" y="19"/>
                    </a:cubicBezTo>
                    <a:cubicBezTo>
                      <a:pt x="485" y="21"/>
                      <a:pt x="477" y="19"/>
                      <a:pt x="470" y="19"/>
                    </a:cubicBezTo>
                    <a:cubicBezTo>
                      <a:pt x="461" y="19"/>
                      <a:pt x="453" y="19"/>
                      <a:pt x="444" y="19"/>
                    </a:cubicBezTo>
                    <a:cubicBezTo>
                      <a:pt x="441" y="19"/>
                      <a:pt x="432" y="20"/>
                      <a:pt x="435" y="21"/>
                    </a:cubicBezTo>
                    <a:cubicBezTo>
                      <a:pt x="444" y="22"/>
                      <a:pt x="453" y="22"/>
                      <a:pt x="462" y="22"/>
                    </a:cubicBezTo>
                    <a:cubicBezTo>
                      <a:pt x="475" y="23"/>
                      <a:pt x="488" y="24"/>
                      <a:pt x="500" y="24"/>
                    </a:cubicBezTo>
                    <a:cubicBezTo>
                      <a:pt x="506" y="24"/>
                      <a:pt x="511" y="20"/>
                      <a:pt x="517" y="20"/>
                    </a:cubicBezTo>
                    <a:cubicBezTo>
                      <a:pt x="523" y="20"/>
                      <a:pt x="529" y="20"/>
                      <a:pt x="534" y="20"/>
                    </a:cubicBezTo>
                    <a:cubicBezTo>
                      <a:pt x="538" y="21"/>
                      <a:pt x="544" y="21"/>
                      <a:pt x="546" y="25"/>
                    </a:cubicBezTo>
                    <a:cubicBezTo>
                      <a:pt x="545" y="31"/>
                      <a:pt x="537" y="32"/>
                      <a:pt x="531" y="34"/>
                    </a:cubicBezTo>
                    <a:cubicBezTo>
                      <a:pt x="524" y="36"/>
                      <a:pt x="517" y="35"/>
                      <a:pt x="509" y="36"/>
                    </a:cubicBezTo>
                    <a:cubicBezTo>
                      <a:pt x="502" y="37"/>
                      <a:pt x="495" y="39"/>
                      <a:pt x="488" y="40"/>
                    </a:cubicBezTo>
                    <a:cubicBezTo>
                      <a:pt x="475" y="40"/>
                      <a:pt x="463" y="38"/>
                      <a:pt x="450" y="40"/>
                    </a:cubicBezTo>
                    <a:cubicBezTo>
                      <a:pt x="441" y="40"/>
                      <a:pt x="431" y="43"/>
                      <a:pt x="423" y="46"/>
                    </a:cubicBezTo>
                    <a:cubicBezTo>
                      <a:pt x="420" y="46"/>
                      <a:pt x="416" y="50"/>
                      <a:pt x="418" y="51"/>
                    </a:cubicBezTo>
                    <a:cubicBezTo>
                      <a:pt x="431" y="54"/>
                      <a:pt x="444" y="53"/>
                      <a:pt x="457" y="53"/>
                    </a:cubicBezTo>
                    <a:cubicBezTo>
                      <a:pt x="469" y="54"/>
                      <a:pt x="482" y="55"/>
                      <a:pt x="494" y="55"/>
                    </a:cubicBezTo>
                    <a:cubicBezTo>
                      <a:pt x="501" y="54"/>
                      <a:pt x="507" y="53"/>
                      <a:pt x="513" y="50"/>
                    </a:cubicBezTo>
                    <a:cubicBezTo>
                      <a:pt x="516" y="49"/>
                      <a:pt x="516" y="45"/>
                      <a:pt x="518" y="43"/>
                    </a:cubicBezTo>
                    <a:cubicBezTo>
                      <a:pt x="523" y="41"/>
                      <a:pt x="529" y="39"/>
                      <a:pt x="534" y="41"/>
                    </a:cubicBezTo>
                    <a:cubicBezTo>
                      <a:pt x="537" y="43"/>
                      <a:pt x="540" y="48"/>
                      <a:pt x="539" y="52"/>
                    </a:cubicBezTo>
                    <a:cubicBezTo>
                      <a:pt x="537" y="57"/>
                      <a:pt x="530" y="60"/>
                      <a:pt x="525" y="64"/>
                    </a:cubicBezTo>
                    <a:cubicBezTo>
                      <a:pt x="519" y="79"/>
                      <a:pt x="507" y="80"/>
                      <a:pt x="500" y="89"/>
                    </a:cubicBezTo>
                    <a:cubicBezTo>
                      <a:pt x="507" y="90"/>
                      <a:pt x="519" y="77"/>
                      <a:pt x="528" y="71"/>
                    </a:cubicBezTo>
                    <a:cubicBezTo>
                      <a:pt x="537" y="66"/>
                      <a:pt x="544" y="62"/>
                      <a:pt x="552" y="56"/>
                    </a:cubicBezTo>
                    <a:cubicBezTo>
                      <a:pt x="555" y="54"/>
                      <a:pt x="556" y="49"/>
                      <a:pt x="559" y="50"/>
                    </a:cubicBezTo>
                    <a:cubicBezTo>
                      <a:pt x="563" y="50"/>
                      <a:pt x="557" y="57"/>
                      <a:pt x="560" y="58"/>
                    </a:cubicBezTo>
                    <a:cubicBezTo>
                      <a:pt x="564" y="60"/>
                      <a:pt x="567" y="54"/>
                      <a:pt x="571" y="54"/>
                    </a:cubicBezTo>
                    <a:cubicBezTo>
                      <a:pt x="574" y="54"/>
                      <a:pt x="581" y="57"/>
                      <a:pt x="584" y="55"/>
                    </a:cubicBezTo>
                    <a:cubicBezTo>
                      <a:pt x="591" y="54"/>
                      <a:pt x="595" y="47"/>
                      <a:pt x="602" y="46"/>
                    </a:cubicBezTo>
                    <a:cubicBezTo>
                      <a:pt x="609" y="44"/>
                      <a:pt x="617" y="46"/>
                      <a:pt x="624" y="47"/>
                    </a:cubicBezTo>
                    <a:cubicBezTo>
                      <a:pt x="631" y="48"/>
                      <a:pt x="635" y="50"/>
                      <a:pt x="645" y="5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099" name="Freeform 3602"/>
              <p:cNvSpPr>
                <a:spLocks noChangeAspect="1"/>
              </p:cNvSpPr>
              <p:nvPr/>
            </p:nvSpPr>
            <p:spPr bwMode="auto">
              <a:xfrm>
                <a:off x="2127" y="1243"/>
                <a:ext cx="42" cy="30"/>
              </a:xfrm>
              <a:custGeom>
                <a:avLst/>
                <a:gdLst>
                  <a:gd name="T0" fmla="*/ 7 w 35"/>
                  <a:gd name="T1" fmla="*/ 0 h 25"/>
                  <a:gd name="T2" fmla="*/ 23 w 35"/>
                  <a:gd name="T3" fmla="*/ 4 h 25"/>
                  <a:gd name="T4" fmla="*/ 34 w 35"/>
                  <a:gd name="T5" fmla="*/ 11 h 25"/>
                  <a:gd name="T6" fmla="*/ 41 w 35"/>
                  <a:gd name="T7" fmla="*/ 14 h 25"/>
                  <a:gd name="T8" fmla="*/ 36 w 35"/>
                  <a:gd name="T9" fmla="*/ 25 h 25"/>
                  <a:gd name="T10" fmla="*/ 18 w 35"/>
                  <a:gd name="T11" fmla="*/ 29 h 25"/>
                  <a:gd name="T12" fmla="*/ 10 w 35"/>
                  <a:gd name="T13" fmla="*/ 26 h 25"/>
                  <a:gd name="T14" fmla="*/ 18 w 35"/>
                  <a:gd name="T15" fmla="*/ 22 h 25"/>
                  <a:gd name="T16" fmla="*/ 2 w 35"/>
                  <a:gd name="T17" fmla="*/ 19 h 25"/>
                  <a:gd name="T18" fmla="*/ 4 w 35"/>
                  <a:gd name="T19" fmla="*/ 14 h 25"/>
                  <a:gd name="T20" fmla="*/ 4 w 35"/>
                  <a:gd name="T21" fmla="*/ 10 h 25"/>
                  <a:gd name="T22" fmla="*/ 8 w 35"/>
                  <a:gd name="T23" fmla="*/ 10 h 25"/>
                  <a:gd name="T24" fmla="*/ 4 w 35"/>
                  <a:gd name="T25" fmla="*/ 5 h 25"/>
                  <a:gd name="T26" fmla="*/ 7 w 35"/>
                  <a:gd name="T27" fmla="*/ 0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5"/>
                  <a:gd name="T43" fmla="*/ 0 h 25"/>
                  <a:gd name="T44" fmla="*/ 35 w 35"/>
                  <a:gd name="T45" fmla="*/ 25 h 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5" h="25">
                    <a:moveTo>
                      <a:pt x="6" y="0"/>
                    </a:moveTo>
                    <a:cubicBezTo>
                      <a:pt x="11" y="0"/>
                      <a:pt x="15" y="1"/>
                      <a:pt x="19" y="3"/>
                    </a:cubicBezTo>
                    <a:cubicBezTo>
                      <a:pt x="22" y="4"/>
                      <a:pt x="24" y="7"/>
                      <a:pt x="28" y="9"/>
                    </a:cubicBezTo>
                    <a:cubicBezTo>
                      <a:pt x="30" y="11"/>
                      <a:pt x="34" y="10"/>
                      <a:pt x="34" y="12"/>
                    </a:cubicBezTo>
                    <a:cubicBezTo>
                      <a:pt x="35" y="15"/>
                      <a:pt x="33" y="19"/>
                      <a:pt x="30" y="21"/>
                    </a:cubicBezTo>
                    <a:cubicBezTo>
                      <a:pt x="26" y="24"/>
                      <a:pt x="20" y="24"/>
                      <a:pt x="15" y="24"/>
                    </a:cubicBezTo>
                    <a:cubicBezTo>
                      <a:pt x="13" y="25"/>
                      <a:pt x="8" y="25"/>
                      <a:pt x="8" y="22"/>
                    </a:cubicBezTo>
                    <a:cubicBezTo>
                      <a:pt x="8" y="20"/>
                      <a:pt x="17" y="20"/>
                      <a:pt x="15" y="18"/>
                    </a:cubicBezTo>
                    <a:cubicBezTo>
                      <a:pt x="12" y="15"/>
                      <a:pt x="6" y="18"/>
                      <a:pt x="2" y="16"/>
                    </a:cubicBezTo>
                    <a:cubicBezTo>
                      <a:pt x="0" y="15"/>
                      <a:pt x="3" y="13"/>
                      <a:pt x="3" y="12"/>
                    </a:cubicBezTo>
                    <a:cubicBezTo>
                      <a:pt x="3" y="10"/>
                      <a:pt x="3" y="9"/>
                      <a:pt x="3" y="8"/>
                    </a:cubicBezTo>
                    <a:cubicBezTo>
                      <a:pt x="4" y="7"/>
                      <a:pt x="7" y="9"/>
                      <a:pt x="7" y="8"/>
                    </a:cubicBezTo>
                    <a:cubicBezTo>
                      <a:pt x="7" y="6"/>
                      <a:pt x="3" y="6"/>
                      <a:pt x="3" y="4"/>
                    </a:cubicBezTo>
                    <a:cubicBezTo>
                      <a:pt x="3" y="2"/>
                      <a:pt x="5" y="0"/>
                      <a:pt x="6"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0" name="Freeform 3603"/>
              <p:cNvSpPr>
                <a:spLocks noChangeAspect="1"/>
              </p:cNvSpPr>
              <p:nvPr/>
            </p:nvSpPr>
            <p:spPr bwMode="auto">
              <a:xfrm>
                <a:off x="1976" y="1049"/>
                <a:ext cx="35" cy="9"/>
              </a:xfrm>
              <a:custGeom>
                <a:avLst/>
                <a:gdLst>
                  <a:gd name="T0" fmla="*/ 6 w 29"/>
                  <a:gd name="T1" fmla="*/ 1 h 7"/>
                  <a:gd name="T2" fmla="*/ 1 w 29"/>
                  <a:gd name="T3" fmla="*/ 4 h 7"/>
                  <a:gd name="T4" fmla="*/ 12 w 29"/>
                  <a:gd name="T5" fmla="*/ 6 h 7"/>
                  <a:gd name="T6" fmla="*/ 25 w 29"/>
                  <a:gd name="T7" fmla="*/ 8 h 7"/>
                  <a:gd name="T8" fmla="*/ 35 w 29"/>
                  <a:gd name="T9" fmla="*/ 9 h 7"/>
                  <a:gd name="T10" fmla="*/ 35 w 29"/>
                  <a:gd name="T11" fmla="*/ 6 h 7"/>
                  <a:gd name="T12" fmla="*/ 24 w 29"/>
                  <a:gd name="T13" fmla="*/ 1 h 7"/>
                  <a:gd name="T14" fmla="*/ 13 w 29"/>
                  <a:gd name="T15" fmla="*/ 3 h 7"/>
                  <a:gd name="T16" fmla="*/ 6 w 29"/>
                  <a:gd name="T17" fmla="*/ 1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
                  <a:gd name="T29" fmla="*/ 29 w 29"/>
                  <a:gd name="T30" fmla="*/ 7 h 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
                    <a:moveTo>
                      <a:pt x="5" y="1"/>
                    </a:moveTo>
                    <a:cubicBezTo>
                      <a:pt x="4" y="2"/>
                      <a:pt x="0" y="2"/>
                      <a:pt x="1" y="3"/>
                    </a:cubicBezTo>
                    <a:cubicBezTo>
                      <a:pt x="4" y="5"/>
                      <a:pt x="7" y="4"/>
                      <a:pt x="10" y="5"/>
                    </a:cubicBezTo>
                    <a:cubicBezTo>
                      <a:pt x="14" y="5"/>
                      <a:pt x="17" y="6"/>
                      <a:pt x="21" y="6"/>
                    </a:cubicBezTo>
                    <a:cubicBezTo>
                      <a:pt x="24" y="6"/>
                      <a:pt x="26" y="7"/>
                      <a:pt x="29" y="7"/>
                    </a:cubicBezTo>
                    <a:cubicBezTo>
                      <a:pt x="29" y="6"/>
                      <a:pt x="29" y="5"/>
                      <a:pt x="29" y="5"/>
                    </a:cubicBezTo>
                    <a:cubicBezTo>
                      <a:pt x="26" y="3"/>
                      <a:pt x="23" y="1"/>
                      <a:pt x="20" y="1"/>
                    </a:cubicBezTo>
                    <a:cubicBezTo>
                      <a:pt x="17" y="0"/>
                      <a:pt x="14" y="2"/>
                      <a:pt x="11" y="2"/>
                    </a:cubicBezTo>
                    <a:cubicBezTo>
                      <a:pt x="9" y="2"/>
                      <a:pt x="7" y="1"/>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1" name="Freeform 3604"/>
              <p:cNvSpPr>
                <a:spLocks noChangeAspect="1"/>
              </p:cNvSpPr>
              <p:nvPr/>
            </p:nvSpPr>
            <p:spPr bwMode="auto">
              <a:xfrm>
                <a:off x="1946" y="1048"/>
                <a:ext cx="17" cy="5"/>
              </a:xfrm>
              <a:custGeom>
                <a:avLst/>
                <a:gdLst>
                  <a:gd name="T0" fmla="*/ 9 w 14"/>
                  <a:gd name="T1" fmla="*/ 1 h 4"/>
                  <a:gd name="T2" fmla="*/ 16 w 14"/>
                  <a:gd name="T3" fmla="*/ 3 h 4"/>
                  <a:gd name="T4" fmla="*/ 16 w 14"/>
                  <a:gd name="T5" fmla="*/ 5 h 4"/>
                  <a:gd name="T6" fmla="*/ 5 w 14"/>
                  <a:gd name="T7" fmla="*/ 5 h 4"/>
                  <a:gd name="T8" fmla="*/ 1 w 14"/>
                  <a:gd name="T9" fmla="*/ 3 h 4"/>
                  <a:gd name="T10" fmla="*/ 9 w 14"/>
                  <a:gd name="T11" fmla="*/ 1 h 4"/>
                  <a:gd name="T12" fmla="*/ 0 60000 65536"/>
                  <a:gd name="T13" fmla="*/ 0 60000 65536"/>
                  <a:gd name="T14" fmla="*/ 0 60000 65536"/>
                  <a:gd name="T15" fmla="*/ 0 60000 65536"/>
                  <a:gd name="T16" fmla="*/ 0 60000 65536"/>
                  <a:gd name="T17" fmla="*/ 0 60000 65536"/>
                  <a:gd name="T18" fmla="*/ 0 w 14"/>
                  <a:gd name="T19" fmla="*/ 0 h 4"/>
                  <a:gd name="T20" fmla="*/ 14 w 1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4" h="4">
                    <a:moveTo>
                      <a:pt x="7" y="1"/>
                    </a:moveTo>
                    <a:cubicBezTo>
                      <a:pt x="9" y="1"/>
                      <a:pt x="11" y="1"/>
                      <a:pt x="13" y="2"/>
                    </a:cubicBezTo>
                    <a:cubicBezTo>
                      <a:pt x="14" y="2"/>
                      <a:pt x="14" y="4"/>
                      <a:pt x="13" y="4"/>
                    </a:cubicBezTo>
                    <a:cubicBezTo>
                      <a:pt x="10" y="4"/>
                      <a:pt x="7" y="4"/>
                      <a:pt x="4" y="4"/>
                    </a:cubicBezTo>
                    <a:cubicBezTo>
                      <a:pt x="3" y="4"/>
                      <a:pt x="0" y="2"/>
                      <a:pt x="1" y="2"/>
                    </a:cubicBezTo>
                    <a:cubicBezTo>
                      <a:pt x="2" y="0"/>
                      <a:pt x="5" y="1"/>
                      <a:pt x="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2" name="Freeform 3605"/>
              <p:cNvSpPr>
                <a:spLocks noChangeAspect="1"/>
              </p:cNvSpPr>
              <p:nvPr/>
            </p:nvSpPr>
            <p:spPr bwMode="auto">
              <a:xfrm>
                <a:off x="1929" y="1052"/>
                <a:ext cx="16" cy="5"/>
              </a:xfrm>
              <a:custGeom>
                <a:avLst/>
                <a:gdLst>
                  <a:gd name="T0" fmla="*/ 4 w 13"/>
                  <a:gd name="T1" fmla="*/ 0 h 4"/>
                  <a:gd name="T2" fmla="*/ 12 w 13"/>
                  <a:gd name="T3" fmla="*/ 1 h 4"/>
                  <a:gd name="T4" fmla="*/ 16 w 13"/>
                  <a:gd name="T5" fmla="*/ 3 h 4"/>
                  <a:gd name="T6" fmla="*/ 12 w 13"/>
                  <a:gd name="T7" fmla="*/ 5 h 4"/>
                  <a:gd name="T8" fmla="*/ 5 w 13"/>
                  <a:gd name="T9" fmla="*/ 3 h 4"/>
                  <a:gd name="T10" fmla="*/ 0 w 13"/>
                  <a:gd name="T11" fmla="*/ 1 h 4"/>
                  <a:gd name="T12" fmla="*/ 4 w 13"/>
                  <a:gd name="T13" fmla="*/ 0 h 4"/>
                  <a:gd name="T14" fmla="*/ 0 60000 65536"/>
                  <a:gd name="T15" fmla="*/ 0 60000 65536"/>
                  <a:gd name="T16" fmla="*/ 0 60000 65536"/>
                  <a:gd name="T17" fmla="*/ 0 60000 65536"/>
                  <a:gd name="T18" fmla="*/ 0 60000 65536"/>
                  <a:gd name="T19" fmla="*/ 0 60000 65536"/>
                  <a:gd name="T20" fmla="*/ 0 60000 65536"/>
                  <a:gd name="T21" fmla="*/ 0 w 13"/>
                  <a:gd name="T22" fmla="*/ 0 h 4"/>
                  <a:gd name="T23" fmla="*/ 13 w 1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4">
                    <a:moveTo>
                      <a:pt x="3" y="0"/>
                    </a:moveTo>
                    <a:cubicBezTo>
                      <a:pt x="5" y="0"/>
                      <a:pt x="8" y="0"/>
                      <a:pt x="10" y="1"/>
                    </a:cubicBezTo>
                    <a:cubicBezTo>
                      <a:pt x="11" y="1"/>
                      <a:pt x="13" y="1"/>
                      <a:pt x="13" y="2"/>
                    </a:cubicBezTo>
                    <a:cubicBezTo>
                      <a:pt x="13" y="3"/>
                      <a:pt x="11" y="4"/>
                      <a:pt x="10" y="4"/>
                    </a:cubicBezTo>
                    <a:cubicBezTo>
                      <a:pt x="8" y="4"/>
                      <a:pt x="6" y="3"/>
                      <a:pt x="4" y="2"/>
                    </a:cubicBezTo>
                    <a:cubicBezTo>
                      <a:pt x="3" y="2"/>
                      <a:pt x="1" y="2"/>
                      <a:pt x="0" y="1"/>
                    </a:cubicBezTo>
                    <a:cubicBezTo>
                      <a:pt x="0" y="0"/>
                      <a:pt x="2"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3" name="Freeform 3606"/>
              <p:cNvSpPr>
                <a:spLocks noChangeAspect="1"/>
              </p:cNvSpPr>
              <p:nvPr/>
            </p:nvSpPr>
            <p:spPr bwMode="auto">
              <a:xfrm>
                <a:off x="2192" y="901"/>
                <a:ext cx="22" cy="14"/>
              </a:xfrm>
              <a:custGeom>
                <a:avLst/>
                <a:gdLst>
                  <a:gd name="T0" fmla="*/ 1 w 18"/>
                  <a:gd name="T1" fmla="*/ 0 h 12"/>
                  <a:gd name="T2" fmla="*/ 1 w 18"/>
                  <a:gd name="T3" fmla="*/ 6 h 12"/>
                  <a:gd name="T4" fmla="*/ 16 w 18"/>
                  <a:gd name="T5" fmla="*/ 12 h 12"/>
                  <a:gd name="T6" fmla="*/ 22 w 18"/>
                  <a:gd name="T7" fmla="*/ 12 h 12"/>
                  <a:gd name="T8" fmla="*/ 17 w 18"/>
                  <a:gd name="T9" fmla="*/ 8 h 12"/>
                  <a:gd name="T10" fmla="*/ 9 w 18"/>
                  <a:gd name="T11" fmla="*/ 5 h 12"/>
                  <a:gd name="T12" fmla="*/ 1 w 18"/>
                  <a:gd name="T13" fmla="*/ 0 h 12"/>
                  <a:gd name="T14" fmla="*/ 0 60000 65536"/>
                  <a:gd name="T15" fmla="*/ 0 60000 65536"/>
                  <a:gd name="T16" fmla="*/ 0 60000 65536"/>
                  <a:gd name="T17" fmla="*/ 0 60000 65536"/>
                  <a:gd name="T18" fmla="*/ 0 60000 65536"/>
                  <a:gd name="T19" fmla="*/ 0 60000 65536"/>
                  <a:gd name="T20" fmla="*/ 0 60000 65536"/>
                  <a:gd name="T21" fmla="*/ 0 w 18"/>
                  <a:gd name="T22" fmla="*/ 0 h 12"/>
                  <a:gd name="T23" fmla="*/ 18 w 18"/>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12">
                    <a:moveTo>
                      <a:pt x="1" y="0"/>
                    </a:moveTo>
                    <a:cubicBezTo>
                      <a:pt x="0" y="1"/>
                      <a:pt x="0" y="4"/>
                      <a:pt x="1" y="5"/>
                    </a:cubicBezTo>
                    <a:cubicBezTo>
                      <a:pt x="5" y="8"/>
                      <a:pt x="9" y="9"/>
                      <a:pt x="13" y="10"/>
                    </a:cubicBezTo>
                    <a:cubicBezTo>
                      <a:pt x="14" y="11"/>
                      <a:pt x="17" y="12"/>
                      <a:pt x="18" y="10"/>
                    </a:cubicBezTo>
                    <a:cubicBezTo>
                      <a:pt x="18" y="9"/>
                      <a:pt x="16" y="8"/>
                      <a:pt x="14" y="7"/>
                    </a:cubicBezTo>
                    <a:cubicBezTo>
                      <a:pt x="12" y="6"/>
                      <a:pt x="10" y="5"/>
                      <a:pt x="7" y="4"/>
                    </a:cubicBezTo>
                    <a:cubicBezTo>
                      <a:pt x="5" y="3"/>
                      <a:pt x="4"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4" name="Freeform 3607"/>
              <p:cNvSpPr>
                <a:spLocks noChangeAspect="1"/>
              </p:cNvSpPr>
              <p:nvPr/>
            </p:nvSpPr>
            <p:spPr bwMode="auto">
              <a:xfrm>
                <a:off x="2259" y="897"/>
                <a:ext cx="35" cy="17"/>
              </a:xfrm>
              <a:custGeom>
                <a:avLst/>
                <a:gdLst>
                  <a:gd name="T0" fmla="*/ 2 w 29"/>
                  <a:gd name="T1" fmla="*/ 0 h 14"/>
                  <a:gd name="T2" fmla="*/ 10 w 29"/>
                  <a:gd name="T3" fmla="*/ 0 h 14"/>
                  <a:gd name="T4" fmla="*/ 21 w 29"/>
                  <a:gd name="T5" fmla="*/ 1 h 14"/>
                  <a:gd name="T6" fmla="*/ 34 w 29"/>
                  <a:gd name="T7" fmla="*/ 5 h 14"/>
                  <a:gd name="T8" fmla="*/ 35 w 29"/>
                  <a:gd name="T9" fmla="*/ 7 h 14"/>
                  <a:gd name="T10" fmla="*/ 29 w 29"/>
                  <a:gd name="T11" fmla="*/ 10 h 14"/>
                  <a:gd name="T12" fmla="*/ 31 w 29"/>
                  <a:gd name="T13" fmla="*/ 13 h 14"/>
                  <a:gd name="T14" fmla="*/ 28 w 29"/>
                  <a:gd name="T15" fmla="*/ 17 h 14"/>
                  <a:gd name="T16" fmla="*/ 8 w 29"/>
                  <a:gd name="T17" fmla="*/ 6 h 14"/>
                  <a:gd name="T18" fmla="*/ 1 w 29"/>
                  <a:gd name="T19" fmla="*/ 1 h 14"/>
                  <a:gd name="T20" fmla="*/ 2 w 29"/>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14"/>
                  <a:gd name="T35" fmla="*/ 29 w 29"/>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14">
                    <a:moveTo>
                      <a:pt x="2" y="0"/>
                    </a:moveTo>
                    <a:cubicBezTo>
                      <a:pt x="4" y="0"/>
                      <a:pt x="6" y="0"/>
                      <a:pt x="8" y="0"/>
                    </a:cubicBezTo>
                    <a:cubicBezTo>
                      <a:pt x="11" y="0"/>
                      <a:pt x="14" y="0"/>
                      <a:pt x="17" y="1"/>
                    </a:cubicBezTo>
                    <a:cubicBezTo>
                      <a:pt x="21" y="2"/>
                      <a:pt x="24" y="3"/>
                      <a:pt x="28" y="4"/>
                    </a:cubicBezTo>
                    <a:cubicBezTo>
                      <a:pt x="28" y="4"/>
                      <a:pt x="29" y="5"/>
                      <a:pt x="29" y="6"/>
                    </a:cubicBezTo>
                    <a:cubicBezTo>
                      <a:pt x="28" y="7"/>
                      <a:pt x="25" y="6"/>
                      <a:pt x="24" y="8"/>
                    </a:cubicBezTo>
                    <a:cubicBezTo>
                      <a:pt x="23" y="9"/>
                      <a:pt x="26" y="10"/>
                      <a:pt x="26" y="11"/>
                    </a:cubicBezTo>
                    <a:cubicBezTo>
                      <a:pt x="25" y="12"/>
                      <a:pt x="24" y="14"/>
                      <a:pt x="23" y="14"/>
                    </a:cubicBezTo>
                    <a:cubicBezTo>
                      <a:pt x="17" y="12"/>
                      <a:pt x="12" y="8"/>
                      <a:pt x="7" y="5"/>
                    </a:cubicBezTo>
                    <a:cubicBezTo>
                      <a:pt x="5" y="4"/>
                      <a:pt x="2" y="3"/>
                      <a:pt x="1" y="1"/>
                    </a:cubicBezTo>
                    <a:cubicBezTo>
                      <a:pt x="0" y="1"/>
                      <a:pt x="1" y="1"/>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5" name="Freeform 3608"/>
              <p:cNvSpPr>
                <a:spLocks noChangeAspect="1"/>
              </p:cNvSpPr>
              <p:nvPr/>
            </p:nvSpPr>
            <p:spPr bwMode="auto">
              <a:xfrm>
                <a:off x="2251" y="887"/>
                <a:ext cx="8" cy="8"/>
              </a:xfrm>
              <a:custGeom>
                <a:avLst/>
                <a:gdLst>
                  <a:gd name="T0" fmla="*/ 1 w 7"/>
                  <a:gd name="T1" fmla="*/ 0 h 6"/>
                  <a:gd name="T2" fmla="*/ 1 w 7"/>
                  <a:gd name="T3" fmla="*/ 5 h 6"/>
                  <a:gd name="T4" fmla="*/ 8 w 7"/>
                  <a:gd name="T5" fmla="*/ 5 h 6"/>
                  <a:gd name="T6" fmla="*/ 1 w 7"/>
                  <a:gd name="T7" fmla="*/ 0 h 6"/>
                  <a:gd name="T8" fmla="*/ 0 60000 65536"/>
                  <a:gd name="T9" fmla="*/ 0 60000 65536"/>
                  <a:gd name="T10" fmla="*/ 0 60000 65536"/>
                  <a:gd name="T11" fmla="*/ 0 60000 65536"/>
                  <a:gd name="T12" fmla="*/ 0 w 7"/>
                  <a:gd name="T13" fmla="*/ 0 h 6"/>
                  <a:gd name="T14" fmla="*/ 7 w 7"/>
                  <a:gd name="T15" fmla="*/ 6 h 6"/>
                </a:gdLst>
                <a:ahLst/>
                <a:cxnLst>
                  <a:cxn ang="T8">
                    <a:pos x="T0" y="T1"/>
                  </a:cxn>
                  <a:cxn ang="T9">
                    <a:pos x="T2" y="T3"/>
                  </a:cxn>
                  <a:cxn ang="T10">
                    <a:pos x="T4" y="T5"/>
                  </a:cxn>
                  <a:cxn ang="T11">
                    <a:pos x="T6" y="T7"/>
                  </a:cxn>
                </a:cxnLst>
                <a:rect l="T12" t="T13" r="T14" b="T15"/>
                <a:pathLst>
                  <a:path w="7" h="6">
                    <a:moveTo>
                      <a:pt x="1" y="0"/>
                    </a:moveTo>
                    <a:cubicBezTo>
                      <a:pt x="0" y="1"/>
                      <a:pt x="0" y="3"/>
                      <a:pt x="1" y="4"/>
                    </a:cubicBezTo>
                    <a:cubicBezTo>
                      <a:pt x="3" y="5"/>
                      <a:pt x="7" y="6"/>
                      <a:pt x="7" y="4"/>
                    </a:cubicBezTo>
                    <a:cubicBezTo>
                      <a:pt x="7" y="1"/>
                      <a:pt x="4"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6" name="Freeform 3609"/>
              <p:cNvSpPr>
                <a:spLocks noChangeAspect="1"/>
              </p:cNvSpPr>
              <p:nvPr/>
            </p:nvSpPr>
            <p:spPr bwMode="auto">
              <a:xfrm>
                <a:off x="2268" y="878"/>
                <a:ext cx="24" cy="17"/>
              </a:xfrm>
              <a:custGeom>
                <a:avLst/>
                <a:gdLst>
                  <a:gd name="T0" fmla="*/ 1 w 20"/>
                  <a:gd name="T1" fmla="*/ 9 h 14"/>
                  <a:gd name="T2" fmla="*/ 11 w 20"/>
                  <a:gd name="T3" fmla="*/ 17 h 14"/>
                  <a:gd name="T4" fmla="*/ 23 w 20"/>
                  <a:gd name="T5" fmla="*/ 13 h 14"/>
                  <a:gd name="T6" fmla="*/ 16 w 20"/>
                  <a:gd name="T7" fmla="*/ 7 h 14"/>
                  <a:gd name="T8" fmla="*/ 11 w 20"/>
                  <a:gd name="T9" fmla="*/ 1 h 14"/>
                  <a:gd name="T10" fmla="*/ 5 w 20"/>
                  <a:gd name="T11" fmla="*/ 5 h 14"/>
                  <a:gd name="T12" fmla="*/ 8 w 20"/>
                  <a:gd name="T13" fmla="*/ 10 h 14"/>
                  <a:gd name="T14" fmla="*/ 1 w 20"/>
                  <a:gd name="T15" fmla="*/ 9 h 14"/>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14"/>
                  <a:gd name="T26" fmla="*/ 20 w 20"/>
                  <a:gd name="T27" fmla="*/ 14 h 1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14">
                    <a:moveTo>
                      <a:pt x="1" y="7"/>
                    </a:moveTo>
                    <a:cubicBezTo>
                      <a:pt x="2" y="10"/>
                      <a:pt x="6" y="13"/>
                      <a:pt x="9" y="14"/>
                    </a:cubicBezTo>
                    <a:cubicBezTo>
                      <a:pt x="12" y="14"/>
                      <a:pt x="17" y="14"/>
                      <a:pt x="19" y="11"/>
                    </a:cubicBezTo>
                    <a:cubicBezTo>
                      <a:pt x="20" y="9"/>
                      <a:pt x="15" y="8"/>
                      <a:pt x="13" y="6"/>
                    </a:cubicBezTo>
                    <a:cubicBezTo>
                      <a:pt x="12" y="4"/>
                      <a:pt x="11" y="1"/>
                      <a:pt x="9" y="1"/>
                    </a:cubicBezTo>
                    <a:cubicBezTo>
                      <a:pt x="7" y="0"/>
                      <a:pt x="5" y="2"/>
                      <a:pt x="4" y="4"/>
                    </a:cubicBezTo>
                    <a:cubicBezTo>
                      <a:pt x="4" y="6"/>
                      <a:pt x="8" y="7"/>
                      <a:pt x="7" y="8"/>
                    </a:cubicBezTo>
                    <a:cubicBezTo>
                      <a:pt x="5" y="9"/>
                      <a:pt x="0" y="5"/>
                      <a:pt x="1" y="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7" name="Freeform 3610"/>
              <p:cNvSpPr>
                <a:spLocks noChangeAspect="1"/>
              </p:cNvSpPr>
              <p:nvPr/>
            </p:nvSpPr>
            <p:spPr bwMode="auto">
              <a:xfrm>
                <a:off x="2613" y="1069"/>
                <a:ext cx="6" cy="25"/>
              </a:xfrm>
              <a:custGeom>
                <a:avLst/>
                <a:gdLst>
                  <a:gd name="T0" fmla="*/ 2 w 5"/>
                  <a:gd name="T1" fmla="*/ 1 h 21"/>
                  <a:gd name="T2" fmla="*/ 0 w 5"/>
                  <a:gd name="T3" fmla="*/ 7 h 21"/>
                  <a:gd name="T4" fmla="*/ 4 w 5"/>
                  <a:gd name="T5" fmla="*/ 24 h 21"/>
                  <a:gd name="T6" fmla="*/ 6 w 5"/>
                  <a:gd name="T7" fmla="*/ 24 h 21"/>
                  <a:gd name="T8" fmla="*/ 5 w 5"/>
                  <a:gd name="T9" fmla="*/ 5 h 21"/>
                  <a:gd name="T10" fmla="*/ 2 w 5"/>
                  <a:gd name="T11" fmla="*/ 1 h 21"/>
                  <a:gd name="T12" fmla="*/ 0 60000 65536"/>
                  <a:gd name="T13" fmla="*/ 0 60000 65536"/>
                  <a:gd name="T14" fmla="*/ 0 60000 65536"/>
                  <a:gd name="T15" fmla="*/ 0 60000 65536"/>
                  <a:gd name="T16" fmla="*/ 0 60000 65536"/>
                  <a:gd name="T17" fmla="*/ 0 60000 65536"/>
                  <a:gd name="T18" fmla="*/ 0 w 5"/>
                  <a:gd name="T19" fmla="*/ 0 h 21"/>
                  <a:gd name="T20" fmla="*/ 5 w 5"/>
                  <a:gd name="T21" fmla="*/ 21 h 21"/>
                </a:gdLst>
                <a:ahLst/>
                <a:cxnLst>
                  <a:cxn ang="T12">
                    <a:pos x="T0" y="T1"/>
                  </a:cxn>
                  <a:cxn ang="T13">
                    <a:pos x="T2" y="T3"/>
                  </a:cxn>
                  <a:cxn ang="T14">
                    <a:pos x="T4" y="T5"/>
                  </a:cxn>
                  <a:cxn ang="T15">
                    <a:pos x="T6" y="T7"/>
                  </a:cxn>
                  <a:cxn ang="T16">
                    <a:pos x="T8" y="T9"/>
                  </a:cxn>
                  <a:cxn ang="T17">
                    <a:pos x="T10" y="T11"/>
                  </a:cxn>
                </a:cxnLst>
                <a:rect l="T18" t="T19" r="T20" b="T21"/>
                <a:pathLst>
                  <a:path w="5" h="21">
                    <a:moveTo>
                      <a:pt x="2" y="1"/>
                    </a:moveTo>
                    <a:cubicBezTo>
                      <a:pt x="0" y="2"/>
                      <a:pt x="0" y="4"/>
                      <a:pt x="0" y="6"/>
                    </a:cubicBezTo>
                    <a:cubicBezTo>
                      <a:pt x="0" y="11"/>
                      <a:pt x="1" y="16"/>
                      <a:pt x="3" y="20"/>
                    </a:cubicBezTo>
                    <a:cubicBezTo>
                      <a:pt x="3" y="21"/>
                      <a:pt x="5" y="20"/>
                      <a:pt x="5" y="20"/>
                    </a:cubicBezTo>
                    <a:cubicBezTo>
                      <a:pt x="5" y="14"/>
                      <a:pt x="5" y="9"/>
                      <a:pt x="4" y="4"/>
                    </a:cubicBezTo>
                    <a:cubicBezTo>
                      <a:pt x="4" y="3"/>
                      <a:pt x="3"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8" name="Freeform 3611"/>
              <p:cNvSpPr>
                <a:spLocks noChangeAspect="1"/>
              </p:cNvSpPr>
              <p:nvPr/>
            </p:nvSpPr>
            <p:spPr bwMode="auto">
              <a:xfrm>
                <a:off x="2614" y="1107"/>
                <a:ext cx="23" cy="14"/>
              </a:xfrm>
              <a:custGeom>
                <a:avLst/>
                <a:gdLst>
                  <a:gd name="T0" fmla="*/ 1 w 19"/>
                  <a:gd name="T1" fmla="*/ 2 h 12"/>
                  <a:gd name="T2" fmla="*/ 1 w 19"/>
                  <a:gd name="T3" fmla="*/ 12 h 12"/>
                  <a:gd name="T4" fmla="*/ 11 w 19"/>
                  <a:gd name="T5" fmla="*/ 12 h 12"/>
                  <a:gd name="T6" fmla="*/ 19 w 19"/>
                  <a:gd name="T7" fmla="*/ 12 h 12"/>
                  <a:gd name="T8" fmla="*/ 23 w 19"/>
                  <a:gd name="T9" fmla="*/ 8 h 12"/>
                  <a:gd name="T10" fmla="*/ 22 w 19"/>
                  <a:gd name="T11" fmla="*/ 6 h 12"/>
                  <a:gd name="T12" fmla="*/ 17 w 19"/>
                  <a:gd name="T13" fmla="*/ 8 h 12"/>
                  <a:gd name="T14" fmla="*/ 12 w 19"/>
                  <a:gd name="T15" fmla="*/ 5 h 12"/>
                  <a:gd name="T16" fmla="*/ 15 w 19"/>
                  <a:gd name="T17" fmla="*/ 2 h 12"/>
                  <a:gd name="T18" fmla="*/ 13 w 19"/>
                  <a:gd name="T19" fmla="*/ 0 h 12"/>
                  <a:gd name="T20" fmla="*/ 10 w 19"/>
                  <a:gd name="T21" fmla="*/ 5 h 12"/>
                  <a:gd name="T22" fmla="*/ 6 w 19"/>
                  <a:gd name="T23" fmla="*/ 1 h 12"/>
                  <a:gd name="T24" fmla="*/ 1 w 19"/>
                  <a:gd name="T25" fmla="*/ 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9"/>
                  <a:gd name="T40" fmla="*/ 0 h 12"/>
                  <a:gd name="T41" fmla="*/ 19 w 19"/>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9" h="12">
                    <a:moveTo>
                      <a:pt x="1" y="2"/>
                    </a:moveTo>
                    <a:cubicBezTo>
                      <a:pt x="2" y="4"/>
                      <a:pt x="1" y="8"/>
                      <a:pt x="1" y="10"/>
                    </a:cubicBezTo>
                    <a:cubicBezTo>
                      <a:pt x="2" y="12"/>
                      <a:pt x="7" y="10"/>
                      <a:pt x="9" y="10"/>
                    </a:cubicBezTo>
                    <a:cubicBezTo>
                      <a:pt x="11" y="10"/>
                      <a:pt x="14" y="11"/>
                      <a:pt x="16" y="10"/>
                    </a:cubicBezTo>
                    <a:cubicBezTo>
                      <a:pt x="17" y="10"/>
                      <a:pt x="18" y="9"/>
                      <a:pt x="19" y="7"/>
                    </a:cubicBezTo>
                    <a:cubicBezTo>
                      <a:pt x="19" y="7"/>
                      <a:pt x="19" y="5"/>
                      <a:pt x="18" y="5"/>
                    </a:cubicBezTo>
                    <a:cubicBezTo>
                      <a:pt x="17" y="5"/>
                      <a:pt x="16" y="8"/>
                      <a:pt x="14" y="7"/>
                    </a:cubicBezTo>
                    <a:cubicBezTo>
                      <a:pt x="13" y="7"/>
                      <a:pt x="11" y="6"/>
                      <a:pt x="10" y="4"/>
                    </a:cubicBezTo>
                    <a:cubicBezTo>
                      <a:pt x="10" y="3"/>
                      <a:pt x="12" y="3"/>
                      <a:pt x="12" y="2"/>
                    </a:cubicBezTo>
                    <a:cubicBezTo>
                      <a:pt x="12" y="1"/>
                      <a:pt x="12" y="0"/>
                      <a:pt x="11" y="0"/>
                    </a:cubicBezTo>
                    <a:cubicBezTo>
                      <a:pt x="9" y="1"/>
                      <a:pt x="10" y="4"/>
                      <a:pt x="8" y="4"/>
                    </a:cubicBezTo>
                    <a:cubicBezTo>
                      <a:pt x="7" y="4"/>
                      <a:pt x="7" y="1"/>
                      <a:pt x="5" y="1"/>
                    </a:cubicBezTo>
                    <a:cubicBezTo>
                      <a:pt x="4" y="1"/>
                      <a:pt x="0" y="0"/>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09" name="Freeform 3612"/>
              <p:cNvSpPr>
                <a:spLocks noChangeAspect="1"/>
              </p:cNvSpPr>
              <p:nvPr/>
            </p:nvSpPr>
            <p:spPr bwMode="auto">
              <a:xfrm>
                <a:off x="2594" y="1117"/>
                <a:ext cx="8" cy="10"/>
              </a:xfrm>
              <a:custGeom>
                <a:avLst/>
                <a:gdLst>
                  <a:gd name="T0" fmla="*/ 2 w 7"/>
                  <a:gd name="T1" fmla="*/ 1 h 9"/>
                  <a:gd name="T2" fmla="*/ 1 w 7"/>
                  <a:gd name="T3" fmla="*/ 9 h 9"/>
                  <a:gd name="T4" fmla="*/ 6 w 7"/>
                  <a:gd name="T5" fmla="*/ 9 h 9"/>
                  <a:gd name="T6" fmla="*/ 8 w 7"/>
                  <a:gd name="T7" fmla="*/ 7 h 9"/>
                  <a:gd name="T8" fmla="*/ 6 w 7"/>
                  <a:gd name="T9" fmla="*/ 4 h 9"/>
                  <a:gd name="T10" fmla="*/ 7 w 7"/>
                  <a:gd name="T11" fmla="*/ 2 h 9"/>
                  <a:gd name="T12" fmla="*/ 2 w 7"/>
                  <a:gd name="T13" fmla="*/ 1 h 9"/>
                  <a:gd name="T14" fmla="*/ 0 60000 65536"/>
                  <a:gd name="T15" fmla="*/ 0 60000 65536"/>
                  <a:gd name="T16" fmla="*/ 0 60000 65536"/>
                  <a:gd name="T17" fmla="*/ 0 60000 65536"/>
                  <a:gd name="T18" fmla="*/ 0 60000 65536"/>
                  <a:gd name="T19" fmla="*/ 0 60000 65536"/>
                  <a:gd name="T20" fmla="*/ 0 60000 65536"/>
                  <a:gd name="T21" fmla="*/ 0 w 7"/>
                  <a:gd name="T22" fmla="*/ 0 h 9"/>
                  <a:gd name="T23" fmla="*/ 7 w 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9">
                    <a:moveTo>
                      <a:pt x="2" y="1"/>
                    </a:moveTo>
                    <a:cubicBezTo>
                      <a:pt x="1" y="3"/>
                      <a:pt x="0" y="6"/>
                      <a:pt x="1" y="8"/>
                    </a:cubicBezTo>
                    <a:cubicBezTo>
                      <a:pt x="2" y="9"/>
                      <a:pt x="4" y="9"/>
                      <a:pt x="5" y="8"/>
                    </a:cubicBezTo>
                    <a:cubicBezTo>
                      <a:pt x="6" y="8"/>
                      <a:pt x="7" y="7"/>
                      <a:pt x="7" y="6"/>
                    </a:cubicBezTo>
                    <a:cubicBezTo>
                      <a:pt x="7" y="5"/>
                      <a:pt x="6" y="5"/>
                      <a:pt x="5" y="4"/>
                    </a:cubicBezTo>
                    <a:cubicBezTo>
                      <a:pt x="5" y="3"/>
                      <a:pt x="6" y="2"/>
                      <a:pt x="6" y="2"/>
                    </a:cubicBezTo>
                    <a:cubicBezTo>
                      <a:pt x="5" y="1"/>
                      <a:pt x="3" y="0"/>
                      <a:pt x="2"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0" name="Freeform 3613"/>
              <p:cNvSpPr>
                <a:spLocks noChangeAspect="1"/>
              </p:cNvSpPr>
              <p:nvPr/>
            </p:nvSpPr>
            <p:spPr bwMode="auto">
              <a:xfrm>
                <a:off x="2575" y="1135"/>
                <a:ext cx="23" cy="12"/>
              </a:xfrm>
              <a:custGeom>
                <a:avLst/>
                <a:gdLst>
                  <a:gd name="T0" fmla="*/ 1 w 19"/>
                  <a:gd name="T1" fmla="*/ 1 h 10"/>
                  <a:gd name="T2" fmla="*/ 1 w 19"/>
                  <a:gd name="T3" fmla="*/ 5 h 10"/>
                  <a:gd name="T4" fmla="*/ 8 w 19"/>
                  <a:gd name="T5" fmla="*/ 7 h 10"/>
                  <a:gd name="T6" fmla="*/ 13 w 19"/>
                  <a:gd name="T7" fmla="*/ 10 h 10"/>
                  <a:gd name="T8" fmla="*/ 22 w 19"/>
                  <a:gd name="T9" fmla="*/ 10 h 10"/>
                  <a:gd name="T10" fmla="*/ 19 w 19"/>
                  <a:gd name="T11" fmla="*/ 5 h 10"/>
                  <a:gd name="T12" fmla="*/ 16 w 19"/>
                  <a:gd name="T13" fmla="*/ 2 h 10"/>
                  <a:gd name="T14" fmla="*/ 1 w 19"/>
                  <a:gd name="T15" fmla="*/ 1 h 10"/>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0"/>
                  <a:gd name="T26" fmla="*/ 19 w 19"/>
                  <a:gd name="T27" fmla="*/ 10 h 1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0">
                    <a:moveTo>
                      <a:pt x="1" y="1"/>
                    </a:moveTo>
                    <a:cubicBezTo>
                      <a:pt x="0" y="1"/>
                      <a:pt x="0" y="3"/>
                      <a:pt x="1" y="4"/>
                    </a:cubicBezTo>
                    <a:cubicBezTo>
                      <a:pt x="2" y="6"/>
                      <a:pt x="5" y="6"/>
                      <a:pt x="7" y="6"/>
                    </a:cubicBezTo>
                    <a:cubicBezTo>
                      <a:pt x="8" y="7"/>
                      <a:pt x="9" y="8"/>
                      <a:pt x="11" y="8"/>
                    </a:cubicBezTo>
                    <a:cubicBezTo>
                      <a:pt x="13" y="9"/>
                      <a:pt x="16" y="10"/>
                      <a:pt x="18" y="8"/>
                    </a:cubicBezTo>
                    <a:cubicBezTo>
                      <a:pt x="19" y="7"/>
                      <a:pt x="17" y="6"/>
                      <a:pt x="16" y="4"/>
                    </a:cubicBezTo>
                    <a:cubicBezTo>
                      <a:pt x="15" y="3"/>
                      <a:pt x="14" y="2"/>
                      <a:pt x="13" y="2"/>
                    </a:cubicBezTo>
                    <a:cubicBezTo>
                      <a:pt x="9" y="1"/>
                      <a:pt x="5"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1" name="Freeform 3614"/>
              <p:cNvSpPr>
                <a:spLocks noChangeAspect="1"/>
              </p:cNvSpPr>
              <p:nvPr/>
            </p:nvSpPr>
            <p:spPr bwMode="auto">
              <a:xfrm>
                <a:off x="2534" y="1177"/>
                <a:ext cx="40" cy="19"/>
              </a:xfrm>
              <a:custGeom>
                <a:avLst/>
                <a:gdLst>
                  <a:gd name="T0" fmla="*/ 1 w 33"/>
                  <a:gd name="T1" fmla="*/ 1 h 16"/>
                  <a:gd name="T2" fmla="*/ 1 w 33"/>
                  <a:gd name="T3" fmla="*/ 5 h 16"/>
                  <a:gd name="T4" fmla="*/ 11 w 33"/>
                  <a:gd name="T5" fmla="*/ 11 h 16"/>
                  <a:gd name="T6" fmla="*/ 19 w 33"/>
                  <a:gd name="T7" fmla="*/ 12 h 16"/>
                  <a:gd name="T8" fmla="*/ 36 w 33"/>
                  <a:gd name="T9" fmla="*/ 19 h 16"/>
                  <a:gd name="T10" fmla="*/ 36 w 33"/>
                  <a:gd name="T11" fmla="*/ 17 h 16"/>
                  <a:gd name="T12" fmla="*/ 25 w 33"/>
                  <a:gd name="T13" fmla="*/ 11 h 16"/>
                  <a:gd name="T14" fmla="*/ 28 w 33"/>
                  <a:gd name="T15" fmla="*/ 10 h 16"/>
                  <a:gd name="T16" fmla="*/ 39 w 33"/>
                  <a:gd name="T17" fmla="*/ 13 h 16"/>
                  <a:gd name="T18" fmla="*/ 38 w 33"/>
                  <a:gd name="T19" fmla="*/ 10 h 16"/>
                  <a:gd name="T20" fmla="*/ 22 w 33"/>
                  <a:gd name="T21" fmla="*/ 4 h 16"/>
                  <a:gd name="T22" fmla="*/ 11 w 33"/>
                  <a:gd name="T23" fmla="*/ 1 h 16"/>
                  <a:gd name="T24" fmla="*/ 1 w 33"/>
                  <a:gd name="T25" fmla="*/ 1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16"/>
                  <a:gd name="T41" fmla="*/ 33 w 33"/>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16">
                    <a:moveTo>
                      <a:pt x="1" y="1"/>
                    </a:moveTo>
                    <a:cubicBezTo>
                      <a:pt x="0" y="1"/>
                      <a:pt x="0" y="3"/>
                      <a:pt x="1" y="4"/>
                    </a:cubicBezTo>
                    <a:cubicBezTo>
                      <a:pt x="3" y="6"/>
                      <a:pt x="6" y="8"/>
                      <a:pt x="9" y="9"/>
                    </a:cubicBezTo>
                    <a:cubicBezTo>
                      <a:pt x="11" y="10"/>
                      <a:pt x="14" y="9"/>
                      <a:pt x="16" y="10"/>
                    </a:cubicBezTo>
                    <a:cubicBezTo>
                      <a:pt x="21" y="12"/>
                      <a:pt x="25" y="15"/>
                      <a:pt x="30" y="16"/>
                    </a:cubicBezTo>
                    <a:cubicBezTo>
                      <a:pt x="30" y="16"/>
                      <a:pt x="30" y="14"/>
                      <a:pt x="30" y="14"/>
                    </a:cubicBezTo>
                    <a:cubicBezTo>
                      <a:pt x="27" y="12"/>
                      <a:pt x="23" y="11"/>
                      <a:pt x="21" y="9"/>
                    </a:cubicBezTo>
                    <a:cubicBezTo>
                      <a:pt x="20" y="8"/>
                      <a:pt x="22" y="8"/>
                      <a:pt x="23" y="8"/>
                    </a:cubicBezTo>
                    <a:cubicBezTo>
                      <a:pt x="26" y="9"/>
                      <a:pt x="29" y="11"/>
                      <a:pt x="32" y="11"/>
                    </a:cubicBezTo>
                    <a:cubicBezTo>
                      <a:pt x="33" y="11"/>
                      <a:pt x="32" y="9"/>
                      <a:pt x="31" y="8"/>
                    </a:cubicBezTo>
                    <a:cubicBezTo>
                      <a:pt x="27" y="6"/>
                      <a:pt x="22" y="4"/>
                      <a:pt x="18" y="3"/>
                    </a:cubicBezTo>
                    <a:cubicBezTo>
                      <a:pt x="15" y="2"/>
                      <a:pt x="12" y="1"/>
                      <a:pt x="9" y="1"/>
                    </a:cubicBezTo>
                    <a:cubicBezTo>
                      <a:pt x="6" y="1"/>
                      <a:pt x="4"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2" name="Freeform 3615"/>
              <p:cNvSpPr>
                <a:spLocks noChangeAspect="1"/>
              </p:cNvSpPr>
              <p:nvPr/>
            </p:nvSpPr>
            <p:spPr bwMode="auto">
              <a:xfrm>
                <a:off x="2522" y="1164"/>
                <a:ext cx="38" cy="7"/>
              </a:xfrm>
              <a:custGeom>
                <a:avLst/>
                <a:gdLst>
                  <a:gd name="T0" fmla="*/ 5 w 32"/>
                  <a:gd name="T1" fmla="*/ 1 h 6"/>
                  <a:gd name="T2" fmla="*/ 1 w 32"/>
                  <a:gd name="T3" fmla="*/ 5 h 6"/>
                  <a:gd name="T4" fmla="*/ 14 w 32"/>
                  <a:gd name="T5" fmla="*/ 7 h 6"/>
                  <a:gd name="T6" fmla="*/ 31 w 32"/>
                  <a:gd name="T7" fmla="*/ 7 h 6"/>
                  <a:gd name="T8" fmla="*/ 37 w 32"/>
                  <a:gd name="T9" fmla="*/ 6 h 6"/>
                  <a:gd name="T10" fmla="*/ 30 w 32"/>
                  <a:gd name="T11" fmla="*/ 5 h 6"/>
                  <a:gd name="T12" fmla="*/ 14 w 32"/>
                  <a:gd name="T13" fmla="*/ 4 h 6"/>
                  <a:gd name="T14" fmla="*/ 13 w 32"/>
                  <a:gd name="T15" fmla="*/ 2 h 6"/>
                  <a:gd name="T16" fmla="*/ 28 w 32"/>
                  <a:gd name="T17" fmla="*/ 4 h 6"/>
                  <a:gd name="T18" fmla="*/ 28 w 32"/>
                  <a:gd name="T19" fmla="*/ 1 h 6"/>
                  <a:gd name="T20" fmla="*/ 14 w 32"/>
                  <a:gd name="T21" fmla="*/ 0 h 6"/>
                  <a:gd name="T22" fmla="*/ 5 w 32"/>
                  <a:gd name="T23" fmla="*/ 1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6"/>
                  <a:gd name="T38" fmla="*/ 32 w 32"/>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6">
                    <a:moveTo>
                      <a:pt x="4" y="1"/>
                    </a:moveTo>
                    <a:cubicBezTo>
                      <a:pt x="3" y="2"/>
                      <a:pt x="0" y="4"/>
                      <a:pt x="1" y="4"/>
                    </a:cubicBezTo>
                    <a:cubicBezTo>
                      <a:pt x="5" y="6"/>
                      <a:pt x="9" y="6"/>
                      <a:pt x="12" y="6"/>
                    </a:cubicBezTo>
                    <a:cubicBezTo>
                      <a:pt x="17" y="6"/>
                      <a:pt x="21" y="6"/>
                      <a:pt x="26" y="6"/>
                    </a:cubicBezTo>
                    <a:cubicBezTo>
                      <a:pt x="28" y="6"/>
                      <a:pt x="32" y="6"/>
                      <a:pt x="31" y="5"/>
                    </a:cubicBezTo>
                    <a:cubicBezTo>
                      <a:pt x="29" y="4"/>
                      <a:pt x="27" y="4"/>
                      <a:pt x="25" y="4"/>
                    </a:cubicBezTo>
                    <a:cubicBezTo>
                      <a:pt x="21" y="4"/>
                      <a:pt x="16" y="4"/>
                      <a:pt x="12" y="3"/>
                    </a:cubicBezTo>
                    <a:cubicBezTo>
                      <a:pt x="11" y="3"/>
                      <a:pt x="10" y="2"/>
                      <a:pt x="11" y="2"/>
                    </a:cubicBezTo>
                    <a:cubicBezTo>
                      <a:pt x="15" y="1"/>
                      <a:pt x="20" y="3"/>
                      <a:pt x="24" y="3"/>
                    </a:cubicBezTo>
                    <a:cubicBezTo>
                      <a:pt x="25" y="3"/>
                      <a:pt x="25" y="1"/>
                      <a:pt x="24" y="1"/>
                    </a:cubicBezTo>
                    <a:cubicBezTo>
                      <a:pt x="20" y="0"/>
                      <a:pt x="16" y="0"/>
                      <a:pt x="12" y="0"/>
                    </a:cubicBezTo>
                    <a:cubicBezTo>
                      <a:pt x="9" y="0"/>
                      <a:pt x="6" y="0"/>
                      <a:pt x="4"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3" name="Freeform 3616"/>
              <p:cNvSpPr>
                <a:spLocks noChangeAspect="1"/>
              </p:cNvSpPr>
              <p:nvPr/>
            </p:nvSpPr>
            <p:spPr bwMode="auto">
              <a:xfrm>
                <a:off x="2535" y="1172"/>
                <a:ext cx="37" cy="10"/>
              </a:xfrm>
              <a:custGeom>
                <a:avLst/>
                <a:gdLst>
                  <a:gd name="T0" fmla="*/ 1 w 31"/>
                  <a:gd name="T1" fmla="*/ 1 h 8"/>
                  <a:gd name="T2" fmla="*/ 2 w 31"/>
                  <a:gd name="T3" fmla="*/ 4 h 8"/>
                  <a:gd name="T4" fmla="*/ 19 w 31"/>
                  <a:gd name="T5" fmla="*/ 4 h 8"/>
                  <a:gd name="T6" fmla="*/ 27 w 31"/>
                  <a:gd name="T7" fmla="*/ 9 h 8"/>
                  <a:gd name="T8" fmla="*/ 36 w 31"/>
                  <a:gd name="T9" fmla="*/ 9 h 8"/>
                  <a:gd name="T10" fmla="*/ 33 w 31"/>
                  <a:gd name="T11" fmla="*/ 6 h 8"/>
                  <a:gd name="T12" fmla="*/ 35 w 31"/>
                  <a:gd name="T13" fmla="*/ 3 h 8"/>
                  <a:gd name="T14" fmla="*/ 30 w 31"/>
                  <a:gd name="T15" fmla="*/ 0 h 8"/>
                  <a:gd name="T16" fmla="*/ 18 w 31"/>
                  <a:gd name="T17" fmla="*/ 1 h 8"/>
                  <a:gd name="T18" fmla="*/ 1 w 31"/>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8"/>
                  <a:gd name="T32" fmla="*/ 31 w 31"/>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8">
                    <a:moveTo>
                      <a:pt x="1" y="1"/>
                    </a:moveTo>
                    <a:cubicBezTo>
                      <a:pt x="0" y="1"/>
                      <a:pt x="2" y="3"/>
                      <a:pt x="2" y="3"/>
                    </a:cubicBezTo>
                    <a:cubicBezTo>
                      <a:pt x="7" y="4"/>
                      <a:pt x="12" y="2"/>
                      <a:pt x="16" y="3"/>
                    </a:cubicBezTo>
                    <a:cubicBezTo>
                      <a:pt x="19" y="4"/>
                      <a:pt x="21" y="6"/>
                      <a:pt x="23" y="7"/>
                    </a:cubicBezTo>
                    <a:cubicBezTo>
                      <a:pt x="25" y="7"/>
                      <a:pt x="28" y="8"/>
                      <a:pt x="30" y="7"/>
                    </a:cubicBezTo>
                    <a:cubicBezTo>
                      <a:pt x="31" y="7"/>
                      <a:pt x="28" y="6"/>
                      <a:pt x="28" y="5"/>
                    </a:cubicBezTo>
                    <a:cubicBezTo>
                      <a:pt x="27" y="4"/>
                      <a:pt x="30" y="3"/>
                      <a:pt x="29" y="2"/>
                    </a:cubicBezTo>
                    <a:cubicBezTo>
                      <a:pt x="28" y="1"/>
                      <a:pt x="27" y="0"/>
                      <a:pt x="25" y="0"/>
                    </a:cubicBezTo>
                    <a:cubicBezTo>
                      <a:pt x="22" y="0"/>
                      <a:pt x="19" y="1"/>
                      <a:pt x="15" y="1"/>
                    </a:cubicBezTo>
                    <a:cubicBezTo>
                      <a:pt x="10" y="1"/>
                      <a:pt x="6"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4" name="Freeform 3617"/>
              <p:cNvSpPr>
                <a:spLocks noChangeAspect="1"/>
              </p:cNvSpPr>
              <p:nvPr/>
            </p:nvSpPr>
            <p:spPr bwMode="auto">
              <a:xfrm>
                <a:off x="2486" y="1225"/>
                <a:ext cx="40" cy="15"/>
              </a:xfrm>
              <a:custGeom>
                <a:avLst/>
                <a:gdLst>
                  <a:gd name="T0" fmla="*/ 6 w 33"/>
                  <a:gd name="T1" fmla="*/ 10 h 13"/>
                  <a:gd name="T2" fmla="*/ 13 w 33"/>
                  <a:gd name="T3" fmla="*/ 5 h 13"/>
                  <a:gd name="T4" fmla="*/ 22 w 33"/>
                  <a:gd name="T5" fmla="*/ 3 h 13"/>
                  <a:gd name="T6" fmla="*/ 29 w 33"/>
                  <a:gd name="T7" fmla="*/ 0 h 13"/>
                  <a:gd name="T8" fmla="*/ 36 w 33"/>
                  <a:gd name="T9" fmla="*/ 2 h 13"/>
                  <a:gd name="T10" fmla="*/ 34 w 33"/>
                  <a:gd name="T11" fmla="*/ 6 h 13"/>
                  <a:gd name="T12" fmla="*/ 39 w 33"/>
                  <a:gd name="T13" fmla="*/ 10 h 13"/>
                  <a:gd name="T14" fmla="*/ 25 w 33"/>
                  <a:gd name="T15" fmla="*/ 13 h 13"/>
                  <a:gd name="T16" fmla="*/ 22 w 33"/>
                  <a:gd name="T17" fmla="*/ 12 h 13"/>
                  <a:gd name="T18" fmla="*/ 15 w 33"/>
                  <a:gd name="T19" fmla="*/ 14 h 13"/>
                  <a:gd name="T20" fmla="*/ 8 w 33"/>
                  <a:gd name="T21" fmla="*/ 15 h 13"/>
                  <a:gd name="T22" fmla="*/ 1 w 33"/>
                  <a:gd name="T23" fmla="*/ 14 h 13"/>
                  <a:gd name="T24" fmla="*/ 2 w 33"/>
                  <a:gd name="T25" fmla="*/ 12 h 13"/>
                  <a:gd name="T26" fmla="*/ 6 w 33"/>
                  <a:gd name="T27" fmla="*/ 10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3"/>
                  <a:gd name="T44" fmla="*/ 33 w 33"/>
                  <a:gd name="T45" fmla="*/ 13 h 1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3">
                    <a:moveTo>
                      <a:pt x="5" y="9"/>
                    </a:moveTo>
                    <a:cubicBezTo>
                      <a:pt x="7" y="8"/>
                      <a:pt x="8" y="5"/>
                      <a:pt x="11" y="4"/>
                    </a:cubicBezTo>
                    <a:cubicBezTo>
                      <a:pt x="13" y="3"/>
                      <a:pt x="16" y="4"/>
                      <a:pt x="18" y="3"/>
                    </a:cubicBezTo>
                    <a:cubicBezTo>
                      <a:pt x="20" y="3"/>
                      <a:pt x="22" y="0"/>
                      <a:pt x="24" y="0"/>
                    </a:cubicBezTo>
                    <a:cubicBezTo>
                      <a:pt x="26" y="0"/>
                      <a:pt x="29" y="1"/>
                      <a:pt x="30" y="2"/>
                    </a:cubicBezTo>
                    <a:cubicBezTo>
                      <a:pt x="31" y="3"/>
                      <a:pt x="28" y="4"/>
                      <a:pt x="28" y="5"/>
                    </a:cubicBezTo>
                    <a:cubicBezTo>
                      <a:pt x="29" y="7"/>
                      <a:pt x="33" y="8"/>
                      <a:pt x="32" y="9"/>
                    </a:cubicBezTo>
                    <a:cubicBezTo>
                      <a:pt x="29" y="11"/>
                      <a:pt x="25" y="10"/>
                      <a:pt x="21" y="11"/>
                    </a:cubicBezTo>
                    <a:cubicBezTo>
                      <a:pt x="20" y="11"/>
                      <a:pt x="19" y="10"/>
                      <a:pt x="18" y="10"/>
                    </a:cubicBezTo>
                    <a:cubicBezTo>
                      <a:pt x="16" y="10"/>
                      <a:pt x="14" y="11"/>
                      <a:pt x="12" y="12"/>
                    </a:cubicBezTo>
                    <a:cubicBezTo>
                      <a:pt x="10" y="12"/>
                      <a:pt x="9" y="12"/>
                      <a:pt x="7" y="13"/>
                    </a:cubicBezTo>
                    <a:cubicBezTo>
                      <a:pt x="5" y="13"/>
                      <a:pt x="3" y="13"/>
                      <a:pt x="1" y="12"/>
                    </a:cubicBezTo>
                    <a:cubicBezTo>
                      <a:pt x="0" y="12"/>
                      <a:pt x="1" y="10"/>
                      <a:pt x="2" y="10"/>
                    </a:cubicBezTo>
                    <a:cubicBezTo>
                      <a:pt x="3" y="9"/>
                      <a:pt x="4" y="10"/>
                      <a:pt x="5" y="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5" name="Freeform 3618"/>
              <p:cNvSpPr>
                <a:spLocks noChangeAspect="1"/>
              </p:cNvSpPr>
              <p:nvPr/>
            </p:nvSpPr>
            <p:spPr bwMode="auto">
              <a:xfrm>
                <a:off x="1029" y="1694"/>
                <a:ext cx="59" cy="56"/>
              </a:xfrm>
              <a:custGeom>
                <a:avLst/>
                <a:gdLst>
                  <a:gd name="T0" fmla="*/ 4 w 49"/>
                  <a:gd name="T1" fmla="*/ 1 h 47"/>
                  <a:gd name="T2" fmla="*/ 30 w 49"/>
                  <a:gd name="T3" fmla="*/ 12 h 47"/>
                  <a:gd name="T4" fmla="*/ 36 w 49"/>
                  <a:gd name="T5" fmla="*/ 13 h 47"/>
                  <a:gd name="T6" fmla="*/ 41 w 49"/>
                  <a:gd name="T7" fmla="*/ 25 h 47"/>
                  <a:gd name="T8" fmla="*/ 41 w 49"/>
                  <a:gd name="T9" fmla="*/ 30 h 47"/>
                  <a:gd name="T10" fmla="*/ 52 w 49"/>
                  <a:gd name="T11" fmla="*/ 33 h 47"/>
                  <a:gd name="T12" fmla="*/ 57 w 49"/>
                  <a:gd name="T13" fmla="*/ 46 h 47"/>
                  <a:gd name="T14" fmla="*/ 57 w 49"/>
                  <a:gd name="T15" fmla="*/ 54 h 47"/>
                  <a:gd name="T16" fmla="*/ 47 w 49"/>
                  <a:gd name="T17" fmla="*/ 55 h 47"/>
                  <a:gd name="T18" fmla="*/ 35 w 49"/>
                  <a:gd name="T19" fmla="*/ 48 h 47"/>
                  <a:gd name="T20" fmla="*/ 39 w 49"/>
                  <a:gd name="T21" fmla="*/ 42 h 47"/>
                  <a:gd name="T22" fmla="*/ 29 w 49"/>
                  <a:gd name="T23" fmla="*/ 42 h 47"/>
                  <a:gd name="T24" fmla="*/ 24 w 49"/>
                  <a:gd name="T25" fmla="*/ 38 h 47"/>
                  <a:gd name="T26" fmla="*/ 23 w 49"/>
                  <a:gd name="T27" fmla="*/ 32 h 47"/>
                  <a:gd name="T28" fmla="*/ 17 w 49"/>
                  <a:gd name="T29" fmla="*/ 27 h 47"/>
                  <a:gd name="T30" fmla="*/ 12 w 49"/>
                  <a:gd name="T31" fmla="*/ 20 h 47"/>
                  <a:gd name="T32" fmla="*/ 12 w 49"/>
                  <a:gd name="T33" fmla="*/ 15 h 47"/>
                  <a:gd name="T34" fmla="*/ 5 w 49"/>
                  <a:gd name="T35" fmla="*/ 15 h 47"/>
                  <a:gd name="T36" fmla="*/ 8 w 49"/>
                  <a:gd name="T37" fmla="*/ 10 h 47"/>
                  <a:gd name="T38" fmla="*/ 2 w 49"/>
                  <a:gd name="T39" fmla="*/ 7 h 47"/>
                  <a:gd name="T40" fmla="*/ 0 w 49"/>
                  <a:gd name="T41" fmla="*/ 2 h 47"/>
                  <a:gd name="T42" fmla="*/ 4 w 49"/>
                  <a:gd name="T43" fmla="*/ 1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47"/>
                  <a:gd name="T68" fmla="*/ 49 w 49"/>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47">
                    <a:moveTo>
                      <a:pt x="3" y="1"/>
                    </a:moveTo>
                    <a:cubicBezTo>
                      <a:pt x="11" y="3"/>
                      <a:pt x="18" y="7"/>
                      <a:pt x="25" y="10"/>
                    </a:cubicBezTo>
                    <a:cubicBezTo>
                      <a:pt x="27" y="11"/>
                      <a:pt x="29" y="10"/>
                      <a:pt x="30" y="11"/>
                    </a:cubicBezTo>
                    <a:cubicBezTo>
                      <a:pt x="33" y="14"/>
                      <a:pt x="33" y="18"/>
                      <a:pt x="34" y="21"/>
                    </a:cubicBezTo>
                    <a:cubicBezTo>
                      <a:pt x="34" y="23"/>
                      <a:pt x="33" y="24"/>
                      <a:pt x="34" y="25"/>
                    </a:cubicBezTo>
                    <a:cubicBezTo>
                      <a:pt x="37" y="27"/>
                      <a:pt x="41" y="26"/>
                      <a:pt x="43" y="28"/>
                    </a:cubicBezTo>
                    <a:cubicBezTo>
                      <a:pt x="46" y="31"/>
                      <a:pt x="47" y="35"/>
                      <a:pt x="47" y="39"/>
                    </a:cubicBezTo>
                    <a:cubicBezTo>
                      <a:pt x="48" y="41"/>
                      <a:pt x="49" y="44"/>
                      <a:pt x="47" y="45"/>
                    </a:cubicBezTo>
                    <a:cubicBezTo>
                      <a:pt x="45" y="47"/>
                      <a:pt x="42" y="47"/>
                      <a:pt x="39" y="46"/>
                    </a:cubicBezTo>
                    <a:cubicBezTo>
                      <a:pt x="35" y="45"/>
                      <a:pt x="31" y="43"/>
                      <a:pt x="29" y="40"/>
                    </a:cubicBezTo>
                    <a:cubicBezTo>
                      <a:pt x="28" y="38"/>
                      <a:pt x="33" y="36"/>
                      <a:pt x="32" y="35"/>
                    </a:cubicBezTo>
                    <a:cubicBezTo>
                      <a:pt x="30" y="33"/>
                      <a:pt x="26" y="35"/>
                      <a:pt x="24" y="35"/>
                    </a:cubicBezTo>
                    <a:cubicBezTo>
                      <a:pt x="22" y="34"/>
                      <a:pt x="20" y="33"/>
                      <a:pt x="20" y="32"/>
                    </a:cubicBezTo>
                    <a:cubicBezTo>
                      <a:pt x="19" y="30"/>
                      <a:pt x="20" y="28"/>
                      <a:pt x="19" y="27"/>
                    </a:cubicBezTo>
                    <a:cubicBezTo>
                      <a:pt x="18" y="25"/>
                      <a:pt x="15" y="24"/>
                      <a:pt x="14" y="23"/>
                    </a:cubicBezTo>
                    <a:cubicBezTo>
                      <a:pt x="12" y="21"/>
                      <a:pt x="11" y="19"/>
                      <a:pt x="10" y="17"/>
                    </a:cubicBezTo>
                    <a:cubicBezTo>
                      <a:pt x="9" y="16"/>
                      <a:pt x="11" y="14"/>
                      <a:pt x="10" y="13"/>
                    </a:cubicBezTo>
                    <a:cubicBezTo>
                      <a:pt x="8" y="12"/>
                      <a:pt x="5" y="15"/>
                      <a:pt x="4" y="13"/>
                    </a:cubicBezTo>
                    <a:cubicBezTo>
                      <a:pt x="3" y="12"/>
                      <a:pt x="7" y="10"/>
                      <a:pt x="7" y="8"/>
                    </a:cubicBezTo>
                    <a:cubicBezTo>
                      <a:pt x="6" y="7"/>
                      <a:pt x="3" y="8"/>
                      <a:pt x="2" y="6"/>
                    </a:cubicBezTo>
                    <a:cubicBezTo>
                      <a:pt x="1" y="5"/>
                      <a:pt x="0" y="4"/>
                      <a:pt x="0" y="2"/>
                    </a:cubicBezTo>
                    <a:cubicBezTo>
                      <a:pt x="0" y="2"/>
                      <a:pt x="3"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6" name="Freeform 3619"/>
              <p:cNvSpPr>
                <a:spLocks noChangeAspect="1"/>
              </p:cNvSpPr>
              <p:nvPr/>
            </p:nvSpPr>
            <p:spPr bwMode="auto">
              <a:xfrm>
                <a:off x="977" y="1623"/>
                <a:ext cx="21" cy="23"/>
              </a:xfrm>
              <a:custGeom>
                <a:avLst/>
                <a:gdLst>
                  <a:gd name="T0" fmla="*/ 21 w 17"/>
                  <a:gd name="T1" fmla="*/ 4 h 19"/>
                  <a:gd name="T2" fmla="*/ 16 w 17"/>
                  <a:gd name="T3" fmla="*/ 13 h 19"/>
                  <a:gd name="T4" fmla="*/ 12 w 17"/>
                  <a:gd name="T5" fmla="*/ 22 h 19"/>
                  <a:gd name="T6" fmla="*/ 5 w 17"/>
                  <a:gd name="T7" fmla="*/ 23 h 19"/>
                  <a:gd name="T8" fmla="*/ 1 w 17"/>
                  <a:gd name="T9" fmla="*/ 18 h 19"/>
                  <a:gd name="T10" fmla="*/ 2 w 17"/>
                  <a:gd name="T11" fmla="*/ 7 h 19"/>
                  <a:gd name="T12" fmla="*/ 2 w 17"/>
                  <a:gd name="T13" fmla="*/ 1 h 19"/>
                  <a:gd name="T14" fmla="*/ 15 w 17"/>
                  <a:gd name="T15" fmla="*/ 4 h 19"/>
                  <a:gd name="T16" fmla="*/ 21 w 17"/>
                  <a:gd name="T17" fmla="*/ 4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19"/>
                  <a:gd name="T29" fmla="*/ 17 w 17"/>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19">
                    <a:moveTo>
                      <a:pt x="17" y="3"/>
                    </a:moveTo>
                    <a:cubicBezTo>
                      <a:pt x="17" y="6"/>
                      <a:pt x="14" y="8"/>
                      <a:pt x="13" y="11"/>
                    </a:cubicBezTo>
                    <a:cubicBezTo>
                      <a:pt x="12" y="13"/>
                      <a:pt x="12" y="16"/>
                      <a:pt x="10" y="18"/>
                    </a:cubicBezTo>
                    <a:cubicBezTo>
                      <a:pt x="9" y="19"/>
                      <a:pt x="6" y="19"/>
                      <a:pt x="4" y="19"/>
                    </a:cubicBezTo>
                    <a:cubicBezTo>
                      <a:pt x="3" y="18"/>
                      <a:pt x="1" y="17"/>
                      <a:pt x="1" y="15"/>
                    </a:cubicBezTo>
                    <a:cubicBezTo>
                      <a:pt x="1" y="12"/>
                      <a:pt x="2" y="9"/>
                      <a:pt x="2" y="6"/>
                    </a:cubicBezTo>
                    <a:cubicBezTo>
                      <a:pt x="2" y="5"/>
                      <a:pt x="0" y="2"/>
                      <a:pt x="2" y="1"/>
                    </a:cubicBezTo>
                    <a:cubicBezTo>
                      <a:pt x="5" y="0"/>
                      <a:pt x="9" y="2"/>
                      <a:pt x="12" y="3"/>
                    </a:cubicBezTo>
                    <a:cubicBezTo>
                      <a:pt x="13" y="3"/>
                      <a:pt x="16" y="2"/>
                      <a:pt x="17"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7" name="Freeform 3620"/>
              <p:cNvSpPr>
                <a:spLocks noChangeAspect="1"/>
              </p:cNvSpPr>
              <p:nvPr/>
            </p:nvSpPr>
            <p:spPr bwMode="auto">
              <a:xfrm>
                <a:off x="981" y="1645"/>
                <a:ext cx="18" cy="27"/>
              </a:xfrm>
              <a:custGeom>
                <a:avLst/>
                <a:gdLst>
                  <a:gd name="T0" fmla="*/ 12 w 15"/>
                  <a:gd name="T1" fmla="*/ 1 h 23"/>
                  <a:gd name="T2" fmla="*/ 1 w 15"/>
                  <a:gd name="T3" fmla="*/ 4 h 23"/>
                  <a:gd name="T4" fmla="*/ 6 w 15"/>
                  <a:gd name="T5" fmla="*/ 7 h 23"/>
                  <a:gd name="T6" fmla="*/ 7 w 15"/>
                  <a:gd name="T7" fmla="*/ 15 h 23"/>
                  <a:gd name="T8" fmla="*/ 16 w 15"/>
                  <a:gd name="T9" fmla="*/ 26 h 23"/>
                  <a:gd name="T10" fmla="*/ 17 w 15"/>
                  <a:gd name="T11" fmla="*/ 23 h 23"/>
                  <a:gd name="T12" fmla="*/ 12 w 15"/>
                  <a:gd name="T13" fmla="*/ 18 h 23"/>
                  <a:gd name="T14" fmla="*/ 10 w 15"/>
                  <a:gd name="T15" fmla="*/ 7 h 23"/>
                  <a:gd name="T16" fmla="*/ 12 w 15"/>
                  <a:gd name="T17" fmla="*/ 1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
                  <a:gd name="T29" fmla="*/ 15 w 15"/>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
                    <a:moveTo>
                      <a:pt x="10" y="1"/>
                    </a:moveTo>
                    <a:cubicBezTo>
                      <a:pt x="7" y="0"/>
                      <a:pt x="3" y="1"/>
                      <a:pt x="1" y="3"/>
                    </a:cubicBezTo>
                    <a:cubicBezTo>
                      <a:pt x="0" y="4"/>
                      <a:pt x="4" y="4"/>
                      <a:pt x="5" y="6"/>
                    </a:cubicBezTo>
                    <a:cubicBezTo>
                      <a:pt x="6" y="8"/>
                      <a:pt x="5" y="11"/>
                      <a:pt x="6" y="13"/>
                    </a:cubicBezTo>
                    <a:cubicBezTo>
                      <a:pt x="8" y="17"/>
                      <a:pt x="10" y="20"/>
                      <a:pt x="13" y="22"/>
                    </a:cubicBezTo>
                    <a:cubicBezTo>
                      <a:pt x="13" y="23"/>
                      <a:pt x="15" y="21"/>
                      <a:pt x="14" y="20"/>
                    </a:cubicBezTo>
                    <a:cubicBezTo>
                      <a:pt x="13" y="18"/>
                      <a:pt x="11" y="17"/>
                      <a:pt x="10" y="15"/>
                    </a:cubicBezTo>
                    <a:cubicBezTo>
                      <a:pt x="9" y="12"/>
                      <a:pt x="8" y="9"/>
                      <a:pt x="8" y="6"/>
                    </a:cubicBezTo>
                    <a:cubicBezTo>
                      <a:pt x="8" y="4"/>
                      <a:pt x="11" y="2"/>
                      <a:pt x="10"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8" name="Freeform 3621"/>
              <p:cNvSpPr>
                <a:spLocks noChangeAspect="1"/>
              </p:cNvSpPr>
              <p:nvPr/>
            </p:nvSpPr>
            <p:spPr bwMode="auto">
              <a:xfrm>
                <a:off x="507" y="1404"/>
                <a:ext cx="41" cy="19"/>
              </a:xfrm>
              <a:custGeom>
                <a:avLst/>
                <a:gdLst>
                  <a:gd name="T0" fmla="*/ 5 w 34"/>
                  <a:gd name="T1" fmla="*/ 2 h 16"/>
                  <a:gd name="T2" fmla="*/ 1 w 34"/>
                  <a:gd name="T3" fmla="*/ 13 h 16"/>
                  <a:gd name="T4" fmla="*/ 10 w 34"/>
                  <a:gd name="T5" fmla="*/ 13 h 16"/>
                  <a:gd name="T6" fmla="*/ 17 w 34"/>
                  <a:gd name="T7" fmla="*/ 12 h 16"/>
                  <a:gd name="T8" fmla="*/ 24 w 34"/>
                  <a:gd name="T9" fmla="*/ 15 h 16"/>
                  <a:gd name="T10" fmla="*/ 30 w 34"/>
                  <a:gd name="T11" fmla="*/ 19 h 16"/>
                  <a:gd name="T12" fmla="*/ 41 w 34"/>
                  <a:gd name="T13" fmla="*/ 13 h 16"/>
                  <a:gd name="T14" fmla="*/ 30 w 34"/>
                  <a:gd name="T15" fmla="*/ 8 h 16"/>
                  <a:gd name="T16" fmla="*/ 28 w 34"/>
                  <a:gd name="T17" fmla="*/ 5 h 16"/>
                  <a:gd name="T18" fmla="*/ 23 w 34"/>
                  <a:gd name="T19" fmla="*/ 5 h 16"/>
                  <a:gd name="T20" fmla="*/ 16 w 34"/>
                  <a:gd name="T21" fmla="*/ 8 h 16"/>
                  <a:gd name="T22" fmla="*/ 7 w 34"/>
                  <a:gd name="T23" fmla="*/ 8 h 16"/>
                  <a:gd name="T24" fmla="*/ 5 w 34"/>
                  <a:gd name="T25" fmla="*/ 2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4"/>
                  <a:gd name="T40" fmla="*/ 0 h 16"/>
                  <a:gd name="T41" fmla="*/ 34 w 34"/>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4" h="16">
                    <a:moveTo>
                      <a:pt x="4" y="2"/>
                    </a:moveTo>
                    <a:cubicBezTo>
                      <a:pt x="2" y="4"/>
                      <a:pt x="0" y="8"/>
                      <a:pt x="1" y="11"/>
                    </a:cubicBezTo>
                    <a:cubicBezTo>
                      <a:pt x="2" y="13"/>
                      <a:pt x="6" y="11"/>
                      <a:pt x="8" y="11"/>
                    </a:cubicBezTo>
                    <a:cubicBezTo>
                      <a:pt x="10" y="11"/>
                      <a:pt x="12" y="10"/>
                      <a:pt x="14" y="10"/>
                    </a:cubicBezTo>
                    <a:cubicBezTo>
                      <a:pt x="16" y="11"/>
                      <a:pt x="18" y="12"/>
                      <a:pt x="20" y="13"/>
                    </a:cubicBezTo>
                    <a:cubicBezTo>
                      <a:pt x="21" y="14"/>
                      <a:pt x="23" y="16"/>
                      <a:pt x="25" y="16"/>
                    </a:cubicBezTo>
                    <a:cubicBezTo>
                      <a:pt x="29" y="15"/>
                      <a:pt x="34" y="14"/>
                      <a:pt x="34" y="11"/>
                    </a:cubicBezTo>
                    <a:cubicBezTo>
                      <a:pt x="34" y="7"/>
                      <a:pt x="28" y="9"/>
                      <a:pt x="25" y="7"/>
                    </a:cubicBezTo>
                    <a:cubicBezTo>
                      <a:pt x="24" y="7"/>
                      <a:pt x="24" y="5"/>
                      <a:pt x="23" y="4"/>
                    </a:cubicBezTo>
                    <a:cubicBezTo>
                      <a:pt x="22" y="3"/>
                      <a:pt x="20" y="3"/>
                      <a:pt x="19" y="4"/>
                    </a:cubicBezTo>
                    <a:cubicBezTo>
                      <a:pt x="17" y="4"/>
                      <a:pt x="15" y="6"/>
                      <a:pt x="13" y="7"/>
                    </a:cubicBezTo>
                    <a:cubicBezTo>
                      <a:pt x="11" y="7"/>
                      <a:pt x="8" y="8"/>
                      <a:pt x="6" y="7"/>
                    </a:cubicBezTo>
                    <a:cubicBezTo>
                      <a:pt x="5" y="6"/>
                      <a:pt x="6" y="0"/>
                      <a:pt x="4"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19" name="Freeform 3622"/>
              <p:cNvSpPr>
                <a:spLocks noChangeAspect="1"/>
              </p:cNvSpPr>
              <p:nvPr/>
            </p:nvSpPr>
            <p:spPr bwMode="auto">
              <a:xfrm>
                <a:off x="976" y="1578"/>
                <a:ext cx="22" cy="36"/>
              </a:xfrm>
              <a:custGeom>
                <a:avLst/>
                <a:gdLst>
                  <a:gd name="T0" fmla="*/ 13 w 18"/>
                  <a:gd name="T1" fmla="*/ 4 h 30"/>
                  <a:gd name="T2" fmla="*/ 21 w 18"/>
                  <a:gd name="T3" fmla="*/ 17 h 30"/>
                  <a:gd name="T4" fmla="*/ 22 w 18"/>
                  <a:gd name="T5" fmla="*/ 31 h 30"/>
                  <a:gd name="T6" fmla="*/ 20 w 18"/>
                  <a:gd name="T7" fmla="*/ 35 h 30"/>
                  <a:gd name="T8" fmla="*/ 12 w 18"/>
                  <a:gd name="T9" fmla="*/ 26 h 30"/>
                  <a:gd name="T10" fmla="*/ 7 w 18"/>
                  <a:gd name="T11" fmla="*/ 24 h 30"/>
                  <a:gd name="T12" fmla="*/ 10 w 18"/>
                  <a:gd name="T13" fmla="*/ 17 h 30"/>
                  <a:gd name="T14" fmla="*/ 6 w 18"/>
                  <a:gd name="T15" fmla="*/ 14 h 30"/>
                  <a:gd name="T16" fmla="*/ 11 w 18"/>
                  <a:gd name="T17" fmla="*/ 8 h 30"/>
                  <a:gd name="T18" fmla="*/ 1 w 18"/>
                  <a:gd name="T19" fmla="*/ 10 h 30"/>
                  <a:gd name="T20" fmla="*/ 6 w 18"/>
                  <a:gd name="T21" fmla="*/ 1 h 30"/>
                  <a:gd name="T22" fmla="*/ 13 w 18"/>
                  <a:gd name="T23" fmla="*/ 4 h 3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
                  <a:gd name="T37" fmla="*/ 0 h 30"/>
                  <a:gd name="T38" fmla="*/ 18 w 18"/>
                  <a:gd name="T39" fmla="*/ 30 h 3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 h="30">
                    <a:moveTo>
                      <a:pt x="11" y="3"/>
                    </a:moveTo>
                    <a:cubicBezTo>
                      <a:pt x="14" y="6"/>
                      <a:pt x="15" y="10"/>
                      <a:pt x="17" y="14"/>
                    </a:cubicBezTo>
                    <a:cubicBezTo>
                      <a:pt x="18" y="18"/>
                      <a:pt x="18" y="22"/>
                      <a:pt x="18" y="26"/>
                    </a:cubicBezTo>
                    <a:cubicBezTo>
                      <a:pt x="18" y="27"/>
                      <a:pt x="17" y="30"/>
                      <a:pt x="16" y="29"/>
                    </a:cubicBezTo>
                    <a:cubicBezTo>
                      <a:pt x="13" y="28"/>
                      <a:pt x="12" y="24"/>
                      <a:pt x="10" y="22"/>
                    </a:cubicBezTo>
                    <a:cubicBezTo>
                      <a:pt x="8" y="21"/>
                      <a:pt x="6" y="22"/>
                      <a:pt x="6" y="20"/>
                    </a:cubicBezTo>
                    <a:cubicBezTo>
                      <a:pt x="5" y="18"/>
                      <a:pt x="8" y="16"/>
                      <a:pt x="8" y="14"/>
                    </a:cubicBezTo>
                    <a:cubicBezTo>
                      <a:pt x="8" y="12"/>
                      <a:pt x="4" y="13"/>
                      <a:pt x="5" y="12"/>
                    </a:cubicBezTo>
                    <a:cubicBezTo>
                      <a:pt x="5" y="10"/>
                      <a:pt x="10" y="9"/>
                      <a:pt x="9" y="7"/>
                    </a:cubicBezTo>
                    <a:cubicBezTo>
                      <a:pt x="7" y="5"/>
                      <a:pt x="3" y="10"/>
                      <a:pt x="1" y="8"/>
                    </a:cubicBezTo>
                    <a:cubicBezTo>
                      <a:pt x="0" y="6"/>
                      <a:pt x="3" y="2"/>
                      <a:pt x="5" y="1"/>
                    </a:cubicBezTo>
                    <a:cubicBezTo>
                      <a:pt x="7" y="0"/>
                      <a:pt x="10" y="1"/>
                      <a:pt x="1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0" name="Freeform 3623"/>
              <p:cNvSpPr>
                <a:spLocks noChangeAspect="1"/>
              </p:cNvSpPr>
              <p:nvPr/>
            </p:nvSpPr>
            <p:spPr bwMode="auto">
              <a:xfrm>
                <a:off x="982" y="1562"/>
                <a:ext cx="18" cy="16"/>
              </a:xfrm>
              <a:custGeom>
                <a:avLst/>
                <a:gdLst>
                  <a:gd name="T0" fmla="*/ 1 w 15"/>
                  <a:gd name="T1" fmla="*/ 2 h 13"/>
                  <a:gd name="T2" fmla="*/ 1 w 15"/>
                  <a:gd name="T3" fmla="*/ 15 h 13"/>
                  <a:gd name="T4" fmla="*/ 10 w 15"/>
                  <a:gd name="T5" fmla="*/ 14 h 13"/>
                  <a:gd name="T6" fmla="*/ 10 w 15"/>
                  <a:gd name="T7" fmla="*/ 10 h 13"/>
                  <a:gd name="T8" fmla="*/ 14 w 15"/>
                  <a:gd name="T9" fmla="*/ 12 h 13"/>
                  <a:gd name="T10" fmla="*/ 17 w 15"/>
                  <a:gd name="T11" fmla="*/ 12 h 13"/>
                  <a:gd name="T12" fmla="*/ 12 w 15"/>
                  <a:gd name="T13" fmla="*/ 5 h 13"/>
                  <a:gd name="T14" fmla="*/ 6 w 15"/>
                  <a:gd name="T15" fmla="*/ 4 h 13"/>
                  <a:gd name="T16" fmla="*/ 1 w 15"/>
                  <a:gd name="T17" fmla="*/ 2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13"/>
                  <a:gd name="T29" fmla="*/ 15 w 15"/>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13">
                    <a:moveTo>
                      <a:pt x="1" y="2"/>
                    </a:moveTo>
                    <a:cubicBezTo>
                      <a:pt x="0" y="5"/>
                      <a:pt x="0" y="9"/>
                      <a:pt x="1" y="12"/>
                    </a:cubicBezTo>
                    <a:cubicBezTo>
                      <a:pt x="2" y="13"/>
                      <a:pt x="6" y="12"/>
                      <a:pt x="8" y="11"/>
                    </a:cubicBezTo>
                    <a:cubicBezTo>
                      <a:pt x="9" y="10"/>
                      <a:pt x="6" y="8"/>
                      <a:pt x="8" y="8"/>
                    </a:cubicBezTo>
                    <a:cubicBezTo>
                      <a:pt x="9" y="7"/>
                      <a:pt x="10" y="10"/>
                      <a:pt x="12" y="10"/>
                    </a:cubicBezTo>
                    <a:cubicBezTo>
                      <a:pt x="12" y="10"/>
                      <a:pt x="15" y="11"/>
                      <a:pt x="14" y="10"/>
                    </a:cubicBezTo>
                    <a:cubicBezTo>
                      <a:pt x="14" y="7"/>
                      <a:pt x="12" y="5"/>
                      <a:pt x="10" y="4"/>
                    </a:cubicBezTo>
                    <a:cubicBezTo>
                      <a:pt x="9" y="3"/>
                      <a:pt x="7" y="3"/>
                      <a:pt x="5" y="3"/>
                    </a:cubicBezTo>
                    <a:cubicBezTo>
                      <a:pt x="4" y="3"/>
                      <a:pt x="2" y="0"/>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1" name="Freeform 3624"/>
              <p:cNvSpPr>
                <a:spLocks noChangeAspect="1"/>
              </p:cNvSpPr>
              <p:nvPr/>
            </p:nvSpPr>
            <p:spPr bwMode="auto">
              <a:xfrm>
                <a:off x="972" y="1566"/>
                <a:ext cx="9" cy="18"/>
              </a:xfrm>
              <a:custGeom>
                <a:avLst/>
                <a:gdLst>
                  <a:gd name="T0" fmla="*/ 4 w 7"/>
                  <a:gd name="T1" fmla="*/ 1 h 15"/>
                  <a:gd name="T2" fmla="*/ 3 w 7"/>
                  <a:gd name="T3" fmla="*/ 11 h 15"/>
                  <a:gd name="T4" fmla="*/ 3 w 7"/>
                  <a:gd name="T5" fmla="*/ 18 h 15"/>
                  <a:gd name="T6" fmla="*/ 8 w 7"/>
                  <a:gd name="T7" fmla="*/ 11 h 15"/>
                  <a:gd name="T8" fmla="*/ 8 w 7"/>
                  <a:gd name="T9" fmla="*/ 5 h 15"/>
                  <a:gd name="T10" fmla="*/ 6 w 7"/>
                  <a:gd name="T11" fmla="*/ 1 h 15"/>
                  <a:gd name="T12" fmla="*/ 4 w 7"/>
                  <a:gd name="T13" fmla="*/ 1 h 15"/>
                  <a:gd name="T14" fmla="*/ 0 60000 65536"/>
                  <a:gd name="T15" fmla="*/ 0 60000 65536"/>
                  <a:gd name="T16" fmla="*/ 0 60000 65536"/>
                  <a:gd name="T17" fmla="*/ 0 60000 65536"/>
                  <a:gd name="T18" fmla="*/ 0 60000 65536"/>
                  <a:gd name="T19" fmla="*/ 0 60000 65536"/>
                  <a:gd name="T20" fmla="*/ 0 60000 65536"/>
                  <a:gd name="T21" fmla="*/ 0 w 7"/>
                  <a:gd name="T22" fmla="*/ 0 h 15"/>
                  <a:gd name="T23" fmla="*/ 7 w 7"/>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15">
                    <a:moveTo>
                      <a:pt x="3" y="1"/>
                    </a:moveTo>
                    <a:cubicBezTo>
                      <a:pt x="2" y="4"/>
                      <a:pt x="2" y="6"/>
                      <a:pt x="2" y="9"/>
                    </a:cubicBezTo>
                    <a:cubicBezTo>
                      <a:pt x="2" y="11"/>
                      <a:pt x="0" y="15"/>
                      <a:pt x="2" y="15"/>
                    </a:cubicBezTo>
                    <a:cubicBezTo>
                      <a:pt x="4" y="14"/>
                      <a:pt x="5" y="11"/>
                      <a:pt x="6" y="9"/>
                    </a:cubicBezTo>
                    <a:cubicBezTo>
                      <a:pt x="7" y="7"/>
                      <a:pt x="6" y="5"/>
                      <a:pt x="6" y="4"/>
                    </a:cubicBezTo>
                    <a:cubicBezTo>
                      <a:pt x="6" y="3"/>
                      <a:pt x="6" y="2"/>
                      <a:pt x="5" y="1"/>
                    </a:cubicBezTo>
                    <a:cubicBezTo>
                      <a:pt x="5" y="0"/>
                      <a:pt x="3" y="0"/>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2" name="Freeform 3625"/>
              <p:cNvSpPr>
                <a:spLocks noChangeAspect="1"/>
              </p:cNvSpPr>
              <p:nvPr/>
            </p:nvSpPr>
            <p:spPr bwMode="auto">
              <a:xfrm>
                <a:off x="962" y="1556"/>
                <a:ext cx="10" cy="24"/>
              </a:xfrm>
              <a:custGeom>
                <a:avLst/>
                <a:gdLst>
                  <a:gd name="T0" fmla="*/ 1 w 9"/>
                  <a:gd name="T1" fmla="*/ 0 h 20"/>
                  <a:gd name="T2" fmla="*/ 1 w 9"/>
                  <a:gd name="T3" fmla="*/ 4 h 20"/>
                  <a:gd name="T4" fmla="*/ 3 w 9"/>
                  <a:gd name="T5" fmla="*/ 17 h 20"/>
                  <a:gd name="T6" fmla="*/ 6 w 9"/>
                  <a:gd name="T7" fmla="*/ 24 h 20"/>
                  <a:gd name="T8" fmla="*/ 10 w 9"/>
                  <a:gd name="T9" fmla="*/ 16 h 20"/>
                  <a:gd name="T10" fmla="*/ 8 w 9"/>
                  <a:gd name="T11" fmla="*/ 4 h 20"/>
                  <a:gd name="T12" fmla="*/ 4 w 9"/>
                  <a:gd name="T13" fmla="*/ 1 h 20"/>
                  <a:gd name="T14" fmla="*/ 1 w 9"/>
                  <a:gd name="T15" fmla="*/ 0 h 20"/>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0"/>
                  <a:gd name="T26" fmla="*/ 9 w 9"/>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0">
                    <a:moveTo>
                      <a:pt x="1" y="0"/>
                    </a:moveTo>
                    <a:cubicBezTo>
                      <a:pt x="0" y="1"/>
                      <a:pt x="1" y="2"/>
                      <a:pt x="1" y="3"/>
                    </a:cubicBezTo>
                    <a:cubicBezTo>
                      <a:pt x="1" y="7"/>
                      <a:pt x="3" y="10"/>
                      <a:pt x="3" y="14"/>
                    </a:cubicBezTo>
                    <a:cubicBezTo>
                      <a:pt x="4" y="16"/>
                      <a:pt x="3" y="20"/>
                      <a:pt x="5" y="20"/>
                    </a:cubicBezTo>
                    <a:cubicBezTo>
                      <a:pt x="7" y="19"/>
                      <a:pt x="8" y="15"/>
                      <a:pt x="9" y="13"/>
                    </a:cubicBezTo>
                    <a:cubicBezTo>
                      <a:pt x="9" y="10"/>
                      <a:pt x="8" y="6"/>
                      <a:pt x="7" y="3"/>
                    </a:cubicBezTo>
                    <a:cubicBezTo>
                      <a:pt x="7" y="2"/>
                      <a:pt x="6" y="2"/>
                      <a:pt x="4" y="1"/>
                    </a:cubicBezTo>
                    <a:cubicBezTo>
                      <a:pt x="3" y="0"/>
                      <a:pt x="2" y="0"/>
                      <a:pt x="1"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3" name="Freeform 3626"/>
              <p:cNvSpPr>
                <a:spLocks noChangeAspect="1"/>
              </p:cNvSpPr>
              <p:nvPr/>
            </p:nvSpPr>
            <p:spPr bwMode="auto">
              <a:xfrm>
                <a:off x="951" y="1540"/>
                <a:ext cx="24" cy="18"/>
              </a:xfrm>
              <a:custGeom>
                <a:avLst/>
                <a:gdLst>
                  <a:gd name="T0" fmla="*/ 1 w 20"/>
                  <a:gd name="T1" fmla="*/ 2 h 15"/>
                  <a:gd name="T2" fmla="*/ 1 w 20"/>
                  <a:gd name="T3" fmla="*/ 6 h 15"/>
                  <a:gd name="T4" fmla="*/ 10 w 20"/>
                  <a:gd name="T5" fmla="*/ 17 h 15"/>
                  <a:gd name="T6" fmla="*/ 11 w 20"/>
                  <a:gd name="T7" fmla="*/ 13 h 15"/>
                  <a:gd name="T8" fmla="*/ 11 w 20"/>
                  <a:gd name="T9" fmla="*/ 11 h 15"/>
                  <a:gd name="T10" fmla="*/ 22 w 20"/>
                  <a:gd name="T11" fmla="*/ 14 h 15"/>
                  <a:gd name="T12" fmla="*/ 22 w 20"/>
                  <a:gd name="T13" fmla="*/ 10 h 15"/>
                  <a:gd name="T14" fmla="*/ 13 w 20"/>
                  <a:gd name="T15" fmla="*/ 6 h 15"/>
                  <a:gd name="T16" fmla="*/ 17 w 20"/>
                  <a:gd name="T17" fmla="*/ 6 h 15"/>
                  <a:gd name="T18" fmla="*/ 23 w 20"/>
                  <a:gd name="T19" fmla="*/ 7 h 15"/>
                  <a:gd name="T20" fmla="*/ 22 w 20"/>
                  <a:gd name="T21" fmla="*/ 2 h 15"/>
                  <a:gd name="T22" fmla="*/ 13 w 20"/>
                  <a:gd name="T23" fmla="*/ 0 h 15"/>
                  <a:gd name="T24" fmla="*/ 5 w 20"/>
                  <a:gd name="T25" fmla="*/ 2 h 15"/>
                  <a:gd name="T26" fmla="*/ 1 w 20"/>
                  <a:gd name="T27" fmla="*/ 2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
                  <a:gd name="T43" fmla="*/ 0 h 15"/>
                  <a:gd name="T44" fmla="*/ 20 w 20"/>
                  <a:gd name="T45" fmla="*/ 15 h 1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 h="15">
                    <a:moveTo>
                      <a:pt x="1" y="2"/>
                    </a:moveTo>
                    <a:cubicBezTo>
                      <a:pt x="0" y="3"/>
                      <a:pt x="0" y="4"/>
                      <a:pt x="1" y="5"/>
                    </a:cubicBezTo>
                    <a:cubicBezTo>
                      <a:pt x="3" y="8"/>
                      <a:pt x="5" y="12"/>
                      <a:pt x="8" y="14"/>
                    </a:cubicBezTo>
                    <a:cubicBezTo>
                      <a:pt x="9" y="15"/>
                      <a:pt x="9" y="12"/>
                      <a:pt x="9" y="11"/>
                    </a:cubicBezTo>
                    <a:cubicBezTo>
                      <a:pt x="9" y="11"/>
                      <a:pt x="8" y="9"/>
                      <a:pt x="9" y="9"/>
                    </a:cubicBezTo>
                    <a:cubicBezTo>
                      <a:pt x="12" y="10"/>
                      <a:pt x="15" y="12"/>
                      <a:pt x="18" y="12"/>
                    </a:cubicBezTo>
                    <a:cubicBezTo>
                      <a:pt x="19" y="12"/>
                      <a:pt x="19" y="9"/>
                      <a:pt x="18" y="8"/>
                    </a:cubicBezTo>
                    <a:cubicBezTo>
                      <a:pt x="16" y="6"/>
                      <a:pt x="13" y="6"/>
                      <a:pt x="11" y="5"/>
                    </a:cubicBezTo>
                    <a:cubicBezTo>
                      <a:pt x="10" y="4"/>
                      <a:pt x="13" y="5"/>
                      <a:pt x="14" y="5"/>
                    </a:cubicBezTo>
                    <a:cubicBezTo>
                      <a:pt x="16" y="5"/>
                      <a:pt x="17" y="7"/>
                      <a:pt x="19" y="6"/>
                    </a:cubicBezTo>
                    <a:cubicBezTo>
                      <a:pt x="20" y="6"/>
                      <a:pt x="19" y="3"/>
                      <a:pt x="18" y="2"/>
                    </a:cubicBezTo>
                    <a:cubicBezTo>
                      <a:pt x="17" y="1"/>
                      <a:pt x="14" y="0"/>
                      <a:pt x="11" y="0"/>
                    </a:cubicBezTo>
                    <a:cubicBezTo>
                      <a:pt x="9" y="0"/>
                      <a:pt x="7" y="2"/>
                      <a:pt x="4" y="2"/>
                    </a:cubicBezTo>
                    <a:cubicBezTo>
                      <a:pt x="3" y="3"/>
                      <a:pt x="2" y="2"/>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4" name="Freeform 3627"/>
              <p:cNvSpPr>
                <a:spLocks noChangeAspect="1"/>
              </p:cNvSpPr>
              <p:nvPr/>
            </p:nvSpPr>
            <p:spPr bwMode="auto">
              <a:xfrm>
                <a:off x="1005" y="1586"/>
                <a:ext cx="12" cy="17"/>
              </a:xfrm>
              <a:custGeom>
                <a:avLst/>
                <a:gdLst>
                  <a:gd name="T0" fmla="*/ 4 w 10"/>
                  <a:gd name="T1" fmla="*/ 4 h 14"/>
                  <a:gd name="T2" fmla="*/ 1 w 10"/>
                  <a:gd name="T3" fmla="*/ 12 h 14"/>
                  <a:gd name="T4" fmla="*/ 8 w 10"/>
                  <a:gd name="T5" fmla="*/ 16 h 14"/>
                  <a:gd name="T6" fmla="*/ 12 w 10"/>
                  <a:gd name="T7" fmla="*/ 6 h 14"/>
                  <a:gd name="T8" fmla="*/ 11 w 10"/>
                  <a:gd name="T9" fmla="*/ 1 h 14"/>
                  <a:gd name="T10" fmla="*/ 4 w 10"/>
                  <a:gd name="T11" fmla="*/ 4 h 14"/>
                  <a:gd name="T12" fmla="*/ 0 60000 65536"/>
                  <a:gd name="T13" fmla="*/ 0 60000 65536"/>
                  <a:gd name="T14" fmla="*/ 0 60000 65536"/>
                  <a:gd name="T15" fmla="*/ 0 60000 65536"/>
                  <a:gd name="T16" fmla="*/ 0 60000 65536"/>
                  <a:gd name="T17" fmla="*/ 0 60000 65536"/>
                  <a:gd name="T18" fmla="*/ 0 w 10"/>
                  <a:gd name="T19" fmla="*/ 0 h 14"/>
                  <a:gd name="T20" fmla="*/ 10 w 10"/>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0" h="14">
                    <a:moveTo>
                      <a:pt x="3" y="3"/>
                    </a:moveTo>
                    <a:cubicBezTo>
                      <a:pt x="1" y="5"/>
                      <a:pt x="0" y="8"/>
                      <a:pt x="1" y="10"/>
                    </a:cubicBezTo>
                    <a:cubicBezTo>
                      <a:pt x="2" y="12"/>
                      <a:pt x="5" y="14"/>
                      <a:pt x="7" y="13"/>
                    </a:cubicBezTo>
                    <a:cubicBezTo>
                      <a:pt x="10" y="12"/>
                      <a:pt x="9" y="8"/>
                      <a:pt x="10" y="5"/>
                    </a:cubicBezTo>
                    <a:cubicBezTo>
                      <a:pt x="10" y="4"/>
                      <a:pt x="10" y="1"/>
                      <a:pt x="9" y="1"/>
                    </a:cubicBezTo>
                    <a:cubicBezTo>
                      <a:pt x="7" y="0"/>
                      <a:pt x="4" y="1"/>
                      <a:pt x="3"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5" name="Freeform 3628"/>
              <p:cNvSpPr>
                <a:spLocks noChangeAspect="1"/>
              </p:cNvSpPr>
              <p:nvPr/>
            </p:nvSpPr>
            <p:spPr bwMode="auto">
              <a:xfrm>
                <a:off x="993" y="1579"/>
                <a:ext cx="7" cy="8"/>
              </a:xfrm>
              <a:custGeom>
                <a:avLst/>
                <a:gdLst>
                  <a:gd name="T0" fmla="*/ 4 w 6"/>
                  <a:gd name="T1" fmla="*/ 1 h 7"/>
                  <a:gd name="T2" fmla="*/ 0 w 6"/>
                  <a:gd name="T3" fmla="*/ 3 h 7"/>
                  <a:gd name="T4" fmla="*/ 4 w 6"/>
                  <a:gd name="T5" fmla="*/ 7 h 7"/>
                  <a:gd name="T6" fmla="*/ 7 w 6"/>
                  <a:gd name="T7" fmla="*/ 5 h 7"/>
                  <a:gd name="T8" fmla="*/ 4 w 6"/>
                  <a:gd name="T9" fmla="*/ 1 h 7"/>
                  <a:gd name="T10" fmla="*/ 0 60000 65536"/>
                  <a:gd name="T11" fmla="*/ 0 60000 65536"/>
                  <a:gd name="T12" fmla="*/ 0 60000 65536"/>
                  <a:gd name="T13" fmla="*/ 0 60000 65536"/>
                  <a:gd name="T14" fmla="*/ 0 60000 65536"/>
                  <a:gd name="T15" fmla="*/ 0 w 6"/>
                  <a:gd name="T16" fmla="*/ 0 h 7"/>
                  <a:gd name="T17" fmla="*/ 6 w 6"/>
                  <a:gd name="T18" fmla="*/ 7 h 7"/>
                </a:gdLst>
                <a:ahLst/>
                <a:cxnLst>
                  <a:cxn ang="T10">
                    <a:pos x="T0" y="T1"/>
                  </a:cxn>
                  <a:cxn ang="T11">
                    <a:pos x="T2" y="T3"/>
                  </a:cxn>
                  <a:cxn ang="T12">
                    <a:pos x="T4" y="T5"/>
                  </a:cxn>
                  <a:cxn ang="T13">
                    <a:pos x="T6" y="T7"/>
                  </a:cxn>
                  <a:cxn ang="T14">
                    <a:pos x="T8" y="T9"/>
                  </a:cxn>
                </a:cxnLst>
                <a:rect l="T15" t="T16" r="T17" b="T18"/>
                <a:pathLst>
                  <a:path w="6" h="7">
                    <a:moveTo>
                      <a:pt x="3" y="1"/>
                    </a:moveTo>
                    <a:cubicBezTo>
                      <a:pt x="2" y="0"/>
                      <a:pt x="0" y="2"/>
                      <a:pt x="0" y="3"/>
                    </a:cubicBezTo>
                    <a:cubicBezTo>
                      <a:pt x="0" y="4"/>
                      <a:pt x="2" y="6"/>
                      <a:pt x="3" y="6"/>
                    </a:cubicBezTo>
                    <a:cubicBezTo>
                      <a:pt x="4" y="7"/>
                      <a:pt x="6" y="5"/>
                      <a:pt x="6" y="4"/>
                    </a:cubicBezTo>
                    <a:cubicBezTo>
                      <a:pt x="6" y="2"/>
                      <a:pt x="5" y="1"/>
                      <a:pt x="3"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6" name="Freeform 3629"/>
              <p:cNvSpPr>
                <a:spLocks noChangeAspect="1"/>
              </p:cNvSpPr>
              <p:nvPr/>
            </p:nvSpPr>
            <p:spPr bwMode="auto">
              <a:xfrm>
                <a:off x="807" y="1488"/>
                <a:ext cx="18" cy="15"/>
              </a:xfrm>
              <a:custGeom>
                <a:avLst/>
                <a:gdLst>
                  <a:gd name="T0" fmla="*/ 1 w 15"/>
                  <a:gd name="T1" fmla="*/ 12 h 13"/>
                  <a:gd name="T2" fmla="*/ 5 w 15"/>
                  <a:gd name="T3" fmla="*/ 15 h 13"/>
                  <a:gd name="T4" fmla="*/ 18 w 15"/>
                  <a:gd name="T5" fmla="*/ 1 h 13"/>
                  <a:gd name="T6" fmla="*/ 17 w 15"/>
                  <a:gd name="T7" fmla="*/ 0 h 13"/>
                  <a:gd name="T8" fmla="*/ 1 w 15"/>
                  <a:gd name="T9" fmla="*/ 12 h 13"/>
                  <a:gd name="T10" fmla="*/ 0 60000 65536"/>
                  <a:gd name="T11" fmla="*/ 0 60000 65536"/>
                  <a:gd name="T12" fmla="*/ 0 60000 65536"/>
                  <a:gd name="T13" fmla="*/ 0 60000 65536"/>
                  <a:gd name="T14" fmla="*/ 0 60000 65536"/>
                  <a:gd name="T15" fmla="*/ 0 w 15"/>
                  <a:gd name="T16" fmla="*/ 0 h 13"/>
                  <a:gd name="T17" fmla="*/ 15 w 15"/>
                  <a:gd name="T18" fmla="*/ 13 h 13"/>
                </a:gdLst>
                <a:ahLst/>
                <a:cxnLst>
                  <a:cxn ang="T10">
                    <a:pos x="T0" y="T1"/>
                  </a:cxn>
                  <a:cxn ang="T11">
                    <a:pos x="T2" y="T3"/>
                  </a:cxn>
                  <a:cxn ang="T12">
                    <a:pos x="T4" y="T5"/>
                  </a:cxn>
                  <a:cxn ang="T13">
                    <a:pos x="T6" y="T7"/>
                  </a:cxn>
                  <a:cxn ang="T14">
                    <a:pos x="T8" y="T9"/>
                  </a:cxn>
                </a:cxnLst>
                <a:rect l="T15" t="T16" r="T17" b="T18"/>
                <a:pathLst>
                  <a:path w="15" h="13">
                    <a:moveTo>
                      <a:pt x="1" y="10"/>
                    </a:moveTo>
                    <a:cubicBezTo>
                      <a:pt x="0" y="11"/>
                      <a:pt x="3" y="13"/>
                      <a:pt x="4" y="13"/>
                    </a:cubicBezTo>
                    <a:cubicBezTo>
                      <a:pt x="8" y="10"/>
                      <a:pt x="11" y="5"/>
                      <a:pt x="15" y="1"/>
                    </a:cubicBezTo>
                    <a:cubicBezTo>
                      <a:pt x="15" y="1"/>
                      <a:pt x="15" y="0"/>
                      <a:pt x="14" y="0"/>
                    </a:cubicBezTo>
                    <a:cubicBezTo>
                      <a:pt x="10" y="3"/>
                      <a:pt x="5" y="6"/>
                      <a:pt x="1" y="1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7" name="Freeform 3630"/>
              <p:cNvSpPr>
                <a:spLocks noChangeAspect="1"/>
              </p:cNvSpPr>
              <p:nvPr/>
            </p:nvSpPr>
            <p:spPr bwMode="auto">
              <a:xfrm>
                <a:off x="693" y="1546"/>
                <a:ext cx="41" cy="26"/>
              </a:xfrm>
              <a:custGeom>
                <a:avLst/>
                <a:gdLst>
                  <a:gd name="T0" fmla="*/ 1 w 34"/>
                  <a:gd name="T1" fmla="*/ 7 h 21"/>
                  <a:gd name="T2" fmla="*/ 0 w 34"/>
                  <a:gd name="T3" fmla="*/ 14 h 21"/>
                  <a:gd name="T4" fmla="*/ 2 w 34"/>
                  <a:gd name="T5" fmla="*/ 20 h 21"/>
                  <a:gd name="T6" fmla="*/ 2 w 34"/>
                  <a:gd name="T7" fmla="*/ 26 h 21"/>
                  <a:gd name="T8" fmla="*/ 8 w 34"/>
                  <a:gd name="T9" fmla="*/ 22 h 21"/>
                  <a:gd name="T10" fmla="*/ 14 w 34"/>
                  <a:gd name="T11" fmla="*/ 25 h 21"/>
                  <a:gd name="T12" fmla="*/ 25 w 34"/>
                  <a:gd name="T13" fmla="*/ 16 h 21"/>
                  <a:gd name="T14" fmla="*/ 39 w 34"/>
                  <a:gd name="T15" fmla="*/ 10 h 21"/>
                  <a:gd name="T16" fmla="*/ 37 w 34"/>
                  <a:gd name="T17" fmla="*/ 1 h 21"/>
                  <a:gd name="T18" fmla="*/ 30 w 34"/>
                  <a:gd name="T19" fmla="*/ 1 h 21"/>
                  <a:gd name="T20" fmla="*/ 23 w 34"/>
                  <a:gd name="T21" fmla="*/ 4 h 21"/>
                  <a:gd name="T22" fmla="*/ 18 w 34"/>
                  <a:gd name="T23" fmla="*/ 1 h 21"/>
                  <a:gd name="T24" fmla="*/ 16 w 34"/>
                  <a:gd name="T25" fmla="*/ 9 h 21"/>
                  <a:gd name="T26" fmla="*/ 13 w 34"/>
                  <a:gd name="T27" fmla="*/ 12 h 21"/>
                  <a:gd name="T28" fmla="*/ 13 w 34"/>
                  <a:gd name="T29" fmla="*/ 6 h 21"/>
                  <a:gd name="T30" fmla="*/ 6 w 34"/>
                  <a:gd name="T31" fmla="*/ 6 h 21"/>
                  <a:gd name="T32" fmla="*/ 1 w 34"/>
                  <a:gd name="T33" fmla="*/ 7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4"/>
                  <a:gd name="T52" fmla="*/ 0 h 21"/>
                  <a:gd name="T53" fmla="*/ 34 w 34"/>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4" h="21">
                    <a:moveTo>
                      <a:pt x="1" y="6"/>
                    </a:moveTo>
                    <a:cubicBezTo>
                      <a:pt x="0" y="8"/>
                      <a:pt x="0" y="9"/>
                      <a:pt x="0" y="11"/>
                    </a:cubicBezTo>
                    <a:cubicBezTo>
                      <a:pt x="0" y="13"/>
                      <a:pt x="1" y="14"/>
                      <a:pt x="2" y="16"/>
                    </a:cubicBezTo>
                    <a:cubicBezTo>
                      <a:pt x="2" y="17"/>
                      <a:pt x="0" y="20"/>
                      <a:pt x="2" y="21"/>
                    </a:cubicBezTo>
                    <a:cubicBezTo>
                      <a:pt x="4" y="21"/>
                      <a:pt x="5" y="18"/>
                      <a:pt x="7" y="18"/>
                    </a:cubicBezTo>
                    <a:cubicBezTo>
                      <a:pt x="9" y="18"/>
                      <a:pt x="10" y="21"/>
                      <a:pt x="12" y="20"/>
                    </a:cubicBezTo>
                    <a:cubicBezTo>
                      <a:pt x="15" y="19"/>
                      <a:pt x="18" y="15"/>
                      <a:pt x="21" y="13"/>
                    </a:cubicBezTo>
                    <a:cubicBezTo>
                      <a:pt x="25" y="11"/>
                      <a:pt x="30" y="11"/>
                      <a:pt x="32" y="8"/>
                    </a:cubicBezTo>
                    <a:cubicBezTo>
                      <a:pt x="34" y="7"/>
                      <a:pt x="33" y="3"/>
                      <a:pt x="31" y="1"/>
                    </a:cubicBezTo>
                    <a:cubicBezTo>
                      <a:pt x="30" y="0"/>
                      <a:pt x="27" y="0"/>
                      <a:pt x="25" y="1"/>
                    </a:cubicBezTo>
                    <a:cubicBezTo>
                      <a:pt x="23" y="1"/>
                      <a:pt x="21" y="3"/>
                      <a:pt x="19" y="3"/>
                    </a:cubicBezTo>
                    <a:cubicBezTo>
                      <a:pt x="18" y="3"/>
                      <a:pt x="16" y="0"/>
                      <a:pt x="15" y="1"/>
                    </a:cubicBezTo>
                    <a:cubicBezTo>
                      <a:pt x="13" y="2"/>
                      <a:pt x="14" y="5"/>
                      <a:pt x="13" y="7"/>
                    </a:cubicBezTo>
                    <a:cubicBezTo>
                      <a:pt x="13" y="8"/>
                      <a:pt x="13" y="11"/>
                      <a:pt x="11" y="10"/>
                    </a:cubicBezTo>
                    <a:cubicBezTo>
                      <a:pt x="10" y="9"/>
                      <a:pt x="12" y="6"/>
                      <a:pt x="11" y="5"/>
                    </a:cubicBezTo>
                    <a:cubicBezTo>
                      <a:pt x="9" y="4"/>
                      <a:pt x="7" y="5"/>
                      <a:pt x="5" y="5"/>
                    </a:cubicBezTo>
                    <a:cubicBezTo>
                      <a:pt x="4" y="6"/>
                      <a:pt x="2" y="5"/>
                      <a:pt x="1"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8" name="Freeform 3631"/>
              <p:cNvSpPr>
                <a:spLocks noChangeAspect="1"/>
              </p:cNvSpPr>
              <p:nvPr/>
            </p:nvSpPr>
            <p:spPr bwMode="auto">
              <a:xfrm>
                <a:off x="722" y="1534"/>
                <a:ext cx="19" cy="11"/>
              </a:xfrm>
              <a:custGeom>
                <a:avLst/>
                <a:gdLst>
                  <a:gd name="T0" fmla="*/ 12 w 16"/>
                  <a:gd name="T1" fmla="*/ 0 h 9"/>
                  <a:gd name="T2" fmla="*/ 1 w 16"/>
                  <a:gd name="T3" fmla="*/ 7 h 9"/>
                  <a:gd name="T4" fmla="*/ 6 w 16"/>
                  <a:gd name="T5" fmla="*/ 11 h 9"/>
                  <a:gd name="T6" fmla="*/ 18 w 16"/>
                  <a:gd name="T7" fmla="*/ 6 h 9"/>
                  <a:gd name="T8" fmla="*/ 13 w 16"/>
                  <a:gd name="T9" fmla="*/ 2 h 9"/>
                  <a:gd name="T10" fmla="*/ 12 w 16"/>
                  <a:gd name="T11" fmla="*/ 0 h 9"/>
                  <a:gd name="T12" fmla="*/ 0 60000 65536"/>
                  <a:gd name="T13" fmla="*/ 0 60000 65536"/>
                  <a:gd name="T14" fmla="*/ 0 60000 65536"/>
                  <a:gd name="T15" fmla="*/ 0 60000 65536"/>
                  <a:gd name="T16" fmla="*/ 0 60000 65536"/>
                  <a:gd name="T17" fmla="*/ 0 60000 65536"/>
                  <a:gd name="T18" fmla="*/ 0 w 16"/>
                  <a:gd name="T19" fmla="*/ 0 h 9"/>
                  <a:gd name="T20" fmla="*/ 16 w 16"/>
                  <a:gd name="T21" fmla="*/ 9 h 9"/>
                </a:gdLst>
                <a:ahLst/>
                <a:cxnLst>
                  <a:cxn ang="T12">
                    <a:pos x="T0" y="T1"/>
                  </a:cxn>
                  <a:cxn ang="T13">
                    <a:pos x="T2" y="T3"/>
                  </a:cxn>
                  <a:cxn ang="T14">
                    <a:pos x="T4" y="T5"/>
                  </a:cxn>
                  <a:cxn ang="T15">
                    <a:pos x="T6" y="T7"/>
                  </a:cxn>
                  <a:cxn ang="T16">
                    <a:pos x="T8" y="T9"/>
                  </a:cxn>
                  <a:cxn ang="T17">
                    <a:pos x="T10" y="T11"/>
                  </a:cxn>
                </a:cxnLst>
                <a:rect l="T18" t="T19" r="T20" b="T21"/>
                <a:pathLst>
                  <a:path w="16" h="9">
                    <a:moveTo>
                      <a:pt x="10" y="0"/>
                    </a:moveTo>
                    <a:cubicBezTo>
                      <a:pt x="7" y="2"/>
                      <a:pt x="3" y="3"/>
                      <a:pt x="1" y="6"/>
                    </a:cubicBezTo>
                    <a:cubicBezTo>
                      <a:pt x="0" y="7"/>
                      <a:pt x="3" y="9"/>
                      <a:pt x="5" y="9"/>
                    </a:cubicBezTo>
                    <a:cubicBezTo>
                      <a:pt x="8" y="9"/>
                      <a:pt x="13" y="8"/>
                      <a:pt x="15" y="5"/>
                    </a:cubicBezTo>
                    <a:cubicBezTo>
                      <a:pt x="16" y="4"/>
                      <a:pt x="12" y="3"/>
                      <a:pt x="11" y="2"/>
                    </a:cubicBezTo>
                    <a:cubicBezTo>
                      <a:pt x="10" y="2"/>
                      <a:pt x="10" y="0"/>
                      <a:pt x="10"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29" name="Freeform 3632"/>
              <p:cNvSpPr>
                <a:spLocks noChangeAspect="1"/>
              </p:cNvSpPr>
              <p:nvPr/>
            </p:nvSpPr>
            <p:spPr bwMode="auto">
              <a:xfrm>
                <a:off x="533" y="1606"/>
                <a:ext cx="23" cy="15"/>
              </a:xfrm>
              <a:custGeom>
                <a:avLst/>
                <a:gdLst>
                  <a:gd name="T0" fmla="*/ 23 w 19"/>
                  <a:gd name="T1" fmla="*/ 0 h 12"/>
                  <a:gd name="T2" fmla="*/ 23 w 19"/>
                  <a:gd name="T3" fmla="*/ 8 h 12"/>
                  <a:gd name="T4" fmla="*/ 10 w 19"/>
                  <a:gd name="T5" fmla="*/ 10 h 12"/>
                  <a:gd name="T6" fmla="*/ 2 w 19"/>
                  <a:gd name="T7" fmla="*/ 15 h 12"/>
                  <a:gd name="T8" fmla="*/ 1 w 19"/>
                  <a:gd name="T9" fmla="*/ 11 h 12"/>
                  <a:gd name="T10" fmla="*/ 8 w 19"/>
                  <a:gd name="T11" fmla="*/ 4 h 12"/>
                  <a:gd name="T12" fmla="*/ 16 w 19"/>
                  <a:gd name="T13" fmla="*/ 3 h 12"/>
                  <a:gd name="T14" fmla="*/ 23 w 19"/>
                  <a:gd name="T15" fmla="*/ 0 h 12"/>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2"/>
                  <a:gd name="T26" fmla="*/ 19 w 19"/>
                  <a:gd name="T27" fmla="*/ 12 h 1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2">
                    <a:moveTo>
                      <a:pt x="19" y="0"/>
                    </a:moveTo>
                    <a:cubicBezTo>
                      <a:pt x="19" y="2"/>
                      <a:pt x="19" y="4"/>
                      <a:pt x="19" y="6"/>
                    </a:cubicBezTo>
                    <a:cubicBezTo>
                      <a:pt x="16" y="7"/>
                      <a:pt x="12" y="7"/>
                      <a:pt x="8" y="8"/>
                    </a:cubicBezTo>
                    <a:cubicBezTo>
                      <a:pt x="6" y="9"/>
                      <a:pt x="5" y="12"/>
                      <a:pt x="2" y="12"/>
                    </a:cubicBezTo>
                    <a:cubicBezTo>
                      <a:pt x="1" y="12"/>
                      <a:pt x="0" y="10"/>
                      <a:pt x="1" y="9"/>
                    </a:cubicBezTo>
                    <a:cubicBezTo>
                      <a:pt x="2" y="6"/>
                      <a:pt x="5" y="4"/>
                      <a:pt x="7" y="3"/>
                    </a:cubicBezTo>
                    <a:cubicBezTo>
                      <a:pt x="9" y="2"/>
                      <a:pt x="11" y="2"/>
                      <a:pt x="13" y="2"/>
                    </a:cubicBezTo>
                    <a:cubicBezTo>
                      <a:pt x="15" y="1"/>
                      <a:pt x="17" y="0"/>
                      <a:pt x="19"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0" name="Freeform 3633"/>
              <p:cNvSpPr>
                <a:spLocks noChangeAspect="1"/>
              </p:cNvSpPr>
              <p:nvPr/>
            </p:nvSpPr>
            <p:spPr bwMode="auto">
              <a:xfrm>
                <a:off x="485" y="1626"/>
                <a:ext cx="25" cy="18"/>
              </a:xfrm>
              <a:custGeom>
                <a:avLst/>
                <a:gdLst>
                  <a:gd name="T0" fmla="*/ 24 w 21"/>
                  <a:gd name="T1" fmla="*/ 7 h 15"/>
                  <a:gd name="T2" fmla="*/ 1 w 21"/>
                  <a:gd name="T3" fmla="*/ 17 h 15"/>
                  <a:gd name="T4" fmla="*/ 2 w 21"/>
                  <a:gd name="T5" fmla="*/ 13 h 15"/>
                  <a:gd name="T6" fmla="*/ 11 w 21"/>
                  <a:gd name="T7" fmla="*/ 10 h 15"/>
                  <a:gd name="T8" fmla="*/ 17 w 21"/>
                  <a:gd name="T9" fmla="*/ 6 h 15"/>
                  <a:gd name="T10" fmla="*/ 11 w 21"/>
                  <a:gd name="T11" fmla="*/ 2 h 15"/>
                  <a:gd name="T12" fmla="*/ 21 w 21"/>
                  <a:gd name="T13" fmla="*/ 1 h 15"/>
                  <a:gd name="T14" fmla="*/ 20 w 21"/>
                  <a:gd name="T15" fmla="*/ 6 h 15"/>
                  <a:gd name="T16" fmla="*/ 24 w 21"/>
                  <a:gd name="T17" fmla="*/ 7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5"/>
                  <a:gd name="T29" fmla="*/ 21 w 21"/>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5">
                    <a:moveTo>
                      <a:pt x="20" y="6"/>
                    </a:moveTo>
                    <a:cubicBezTo>
                      <a:pt x="14" y="10"/>
                      <a:pt x="7" y="12"/>
                      <a:pt x="1" y="14"/>
                    </a:cubicBezTo>
                    <a:cubicBezTo>
                      <a:pt x="0" y="15"/>
                      <a:pt x="1" y="12"/>
                      <a:pt x="2" y="11"/>
                    </a:cubicBezTo>
                    <a:cubicBezTo>
                      <a:pt x="4" y="10"/>
                      <a:pt x="7" y="9"/>
                      <a:pt x="9" y="8"/>
                    </a:cubicBezTo>
                    <a:cubicBezTo>
                      <a:pt x="11" y="7"/>
                      <a:pt x="14" y="7"/>
                      <a:pt x="14" y="5"/>
                    </a:cubicBezTo>
                    <a:cubicBezTo>
                      <a:pt x="14" y="3"/>
                      <a:pt x="8" y="3"/>
                      <a:pt x="9" y="2"/>
                    </a:cubicBezTo>
                    <a:cubicBezTo>
                      <a:pt x="11" y="0"/>
                      <a:pt x="15" y="0"/>
                      <a:pt x="18" y="1"/>
                    </a:cubicBezTo>
                    <a:cubicBezTo>
                      <a:pt x="19" y="1"/>
                      <a:pt x="16" y="3"/>
                      <a:pt x="17" y="5"/>
                    </a:cubicBezTo>
                    <a:cubicBezTo>
                      <a:pt x="17" y="6"/>
                      <a:pt x="21" y="6"/>
                      <a:pt x="20" y="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1" name="Freeform 3634"/>
              <p:cNvSpPr>
                <a:spLocks noChangeAspect="1"/>
              </p:cNvSpPr>
              <p:nvPr/>
            </p:nvSpPr>
            <p:spPr bwMode="auto">
              <a:xfrm>
                <a:off x="465" y="1633"/>
                <a:ext cx="20" cy="17"/>
              </a:xfrm>
              <a:custGeom>
                <a:avLst/>
                <a:gdLst>
                  <a:gd name="T0" fmla="*/ 0 w 17"/>
                  <a:gd name="T1" fmla="*/ 17 h 14"/>
                  <a:gd name="T2" fmla="*/ 12 w 17"/>
                  <a:gd name="T3" fmla="*/ 9 h 14"/>
                  <a:gd name="T4" fmla="*/ 20 w 17"/>
                  <a:gd name="T5" fmla="*/ 2 h 14"/>
                  <a:gd name="T6" fmla="*/ 14 w 17"/>
                  <a:gd name="T7" fmla="*/ 1 h 14"/>
                  <a:gd name="T8" fmla="*/ 12 w 17"/>
                  <a:gd name="T9" fmla="*/ 9 h 14"/>
                  <a:gd name="T10" fmla="*/ 6 w 17"/>
                  <a:gd name="T11" fmla="*/ 9 h 14"/>
                  <a:gd name="T12" fmla="*/ 0 w 17"/>
                  <a:gd name="T13" fmla="*/ 17 h 14"/>
                  <a:gd name="T14" fmla="*/ 0 60000 65536"/>
                  <a:gd name="T15" fmla="*/ 0 60000 65536"/>
                  <a:gd name="T16" fmla="*/ 0 60000 65536"/>
                  <a:gd name="T17" fmla="*/ 0 60000 65536"/>
                  <a:gd name="T18" fmla="*/ 0 60000 65536"/>
                  <a:gd name="T19" fmla="*/ 0 60000 65536"/>
                  <a:gd name="T20" fmla="*/ 0 60000 65536"/>
                  <a:gd name="T21" fmla="*/ 0 w 17"/>
                  <a:gd name="T22" fmla="*/ 0 h 14"/>
                  <a:gd name="T23" fmla="*/ 17 w 17"/>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14">
                    <a:moveTo>
                      <a:pt x="0" y="14"/>
                    </a:moveTo>
                    <a:cubicBezTo>
                      <a:pt x="4" y="14"/>
                      <a:pt x="7" y="10"/>
                      <a:pt x="10" y="7"/>
                    </a:cubicBezTo>
                    <a:cubicBezTo>
                      <a:pt x="13" y="6"/>
                      <a:pt x="16" y="5"/>
                      <a:pt x="17" y="2"/>
                    </a:cubicBezTo>
                    <a:cubicBezTo>
                      <a:pt x="17" y="0"/>
                      <a:pt x="14" y="0"/>
                      <a:pt x="12" y="1"/>
                    </a:cubicBezTo>
                    <a:cubicBezTo>
                      <a:pt x="11" y="2"/>
                      <a:pt x="12" y="5"/>
                      <a:pt x="10" y="7"/>
                    </a:cubicBezTo>
                    <a:cubicBezTo>
                      <a:pt x="9" y="8"/>
                      <a:pt x="6" y="6"/>
                      <a:pt x="5" y="7"/>
                    </a:cubicBezTo>
                    <a:cubicBezTo>
                      <a:pt x="3" y="9"/>
                      <a:pt x="1" y="11"/>
                      <a:pt x="0" y="1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2" name="Freeform 3635"/>
              <p:cNvSpPr>
                <a:spLocks noChangeAspect="1"/>
              </p:cNvSpPr>
              <p:nvPr/>
            </p:nvSpPr>
            <p:spPr bwMode="auto">
              <a:xfrm>
                <a:off x="366" y="1660"/>
                <a:ext cx="23" cy="12"/>
              </a:xfrm>
              <a:custGeom>
                <a:avLst/>
                <a:gdLst>
                  <a:gd name="T0" fmla="*/ 21 w 19"/>
                  <a:gd name="T1" fmla="*/ 1 h 10"/>
                  <a:gd name="T2" fmla="*/ 22 w 19"/>
                  <a:gd name="T3" fmla="*/ 6 h 10"/>
                  <a:gd name="T4" fmla="*/ 13 w 19"/>
                  <a:gd name="T5" fmla="*/ 8 h 10"/>
                  <a:gd name="T6" fmla="*/ 2 w 19"/>
                  <a:gd name="T7" fmla="*/ 10 h 10"/>
                  <a:gd name="T8" fmla="*/ 18 w 19"/>
                  <a:gd name="T9" fmla="*/ 4 h 10"/>
                  <a:gd name="T10" fmla="*/ 21 w 19"/>
                  <a:gd name="T11" fmla="*/ 1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7" y="1"/>
                    </a:moveTo>
                    <a:cubicBezTo>
                      <a:pt x="18" y="1"/>
                      <a:pt x="19" y="4"/>
                      <a:pt x="18" y="5"/>
                    </a:cubicBezTo>
                    <a:cubicBezTo>
                      <a:pt x="17" y="7"/>
                      <a:pt x="13" y="6"/>
                      <a:pt x="11" y="7"/>
                    </a:cubicBezTo>
                    <a:cubicBezTo>
                      <a:pt x="8" y="8"/>
                      <a:pt x="0" y="10"/>
                      <a:pt x="2" y="8"/>
                    </a:cubicBezTo>
                    <a:cubicBezTo>
                      <a:pt x="6" y="5"/>
                      <a:pt x="11" y="5"/>
                      <a:pt x="15" y="3"/>
                    </a:cubicBezTo>
                    <a:cubicBezTo>
                      <a:pt x="16" y="2"/>
                      <a:pt x="16" y="0"/>
                      <a:pt x="17"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3" name="Freeform 3636"/>
              <p:cNvSpPr>
                <a:spLocks noChangeAspect="1"/>
              </p:cNvSpPr>
              <p:nvPr/>
            </p:nvSpPr>
            <p:spPr bwMode="auto">
              <a:xfrm>
                <a:off x="353" y="1668"/>
                <a:ext cx="7" cy="7"/>
              </a:xfrm>
              <a:custGeom>
                <a:avLst/>
                <a:gdLst>
                  <a:gd name="T0" fmla="*/ 4 w 6"/>
                  <a:gd name="T1" fmla="*/ 0 h 6"/>
                  <a:gd name="T2" fmla="*/ 1 w 6"/>
                  <a:gd name="T3" fmla="*/ 2 h 6"/>
                  <a:gd name="T4" fmla="*/ 4 w 6"/>
                  <a:gd name="T5" fmla="*/ 6 h 6"/>
                  <a:gd name="T6" fmla="*/ 7 w 6"/>
                  <a:gd name="T7" fmla="*/ 2 h 6"/>
                  <a:gd name="T8" fmla="*/ 4 w 6"/>
                  <a:gd name="T9" fmla="*/ 0 h 6"/>
                  <a:gd name="T10" fmla="*/ 0 60000 65536"/>
                  <a:gd name="T11" fmla="*/ 0 60000 65536"/>
                  <a:gd name="T12" fmla="*/ 0 60000 65536"/>
                  <a:gd name="T13" fmla="*/ 0 60000 65536"/>
                  <a:gd name="T14" fmla="*/ 0 60000 65536"/>
                  <a:gd name="T15" fmla="*/ 0 w 6"/>
                  <a:gd name="T16" fmla="*/ 0 h 6"/>
                  <a:gd name="T17" fmla="*/ 6 w 6"/>
                  <a:gd name="T18" fmla="*/ 6 h 6"/>
                </a:gdLst>
                <a:ahLst/>
                <a:cxnLst>
                  <a:cxn ang="T10">
                    <a:pos x="T0" y="T1"/>
                  </a:cxn>
                  <a:cxn ang="T11">
                    <a:pos x="T2" y="T3"/>
                  </a:cxn>
                  <a:cxn ang="T12">
                    <a:pos x="T4" y="T5"/>
                  </a:cxn>
                  <a:cxn ang="T13">
                    <a:pos x="T6" y="T7"/>
                  </a:cxn>
                  <a:cxn ang="T14">
                    <a:pos x="T8" y="T9"/>
                  </a:cxn>
                </a:cxnLst>
                <a:rect l="T15" t="T16" r="T17" b="T18"/>
                <a:pathLst>
                  <a:path w="6" h="6">
                    <a:moveTo>
                      <a:pt x="3" y="0"/>
                    </a:moveTo>
                    <a:cubicBezTo>
                      <a:pt x="2" y="0"/>
                      <a:pt x="0" y="1"/>
                      <a:pt x="1" y="2"/>
                    </a:cubicBezTo>
                    <a:cubicBezTo>
                      <a:pt x="1" y="4"/>
                      <a:pt x="2" y="6"/>
                      <a:pt x="3" y="5"/>
                    </a:cubicBezTo>
                    <a:cubicBezTo>
                      <a:pt x="5" y="5"/>
                      <a:pt x="6" y="3"/>
                      <a:pt x="6" y="2"/>
                    </a:cubicBezTo>
                    <a:cubicBezTo>
                      <a:pt x="6" y="0"/>
                      <a:pt x="4" y="0"/>
                      <a:pt x="3"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4" name="Freeform 3637"/>
              <p:cNvSpPr>
                <a:spLocks noChangeAspect="1"/>
              </p:cNvSpPr>
              <p:nvPr/>
            </p:nvSpPr>
            <p:spPr bwMode="auto">
              <a:xfrm>
                <a:off x="341" y="1672"/>
                <a:ext cx="12" cy="10"/>
              </a:xfrm>
              <a:custGeom>
                <a:avLst/>
                <a:gdLst>
                  <a:gd name="T0" fmla="*/ 6 w 10"/>
                  <a:gd name="T1" fmla="*/ 1 h 8"/>
                  <a:gd name="T2" fmla="*/ 6 w 10"/>
                  <a:gd name="T3" fmla="*/ 4 h 8"/>
                  <a:gd name="T4" fmla="*/ 1 w 10"/>
                  <a:gd name="T5" fmla="*/ 7 h 8"/>
                  <a:gd name="T6" fmla="*/ 8 w 10"/>
                  <a:gd name="T7" fmla="*/ 6 h 8"/>
                  <a:gd name="T8" fmla="*/ 11 w 10"/>
                  <a:gd name="T9" fmla="*/ 1 h 8"/>
                  <a:gd name="T10" fmla="*/ 6 w 10"/>
                  <a:gd name="T11" fmla="*/ 1 h 8"/>
                  <a:gd name="T12" fmla="*/ 0 60000 65536"/>
                  <a:gd name="T13" fmla="*/ 0 60000 65536"/>
                  <a:gd name="T14" fmla="*/ 0 60000 65536"/>
                  <a:gd name="T15" fmla="*/ 0 60000 65536"/>
                  <a:gd name="T16" fmla="*/ 0 60000 65536"/>
                  <a:gd name="T17" fmla="*/ 0 60000 65536"/>
                  <a:gd name="T18" fmla="*/ 0 w 10"/>
                  <a:gd name="T19" fmla="*/ 0 h 8"/>
                  <a:gd name="T20" fmla="*/ 10 w 10"/>
                  <a:gd name="T21" fmla="*/ 8 h 8"/>
                </a:gdLst>
                <a:ahLst/>
                <a:cxnLst>
                  <a:cxn ang="T12">
                    <a:pos x="T0" y="T1"/>
                  </a:cxn>
                  <a:cxn ang="T13">
                    <a:pos x="T2" y="T3"/>
                  </a:cxn>
                  <a:cxn ang="T14">
                    <a:pos x="T4" y="T5"/>
                  </a:cxn>
                  <a:cxn ang="T15">
                    <a:pos x="T6" y="T7"/>
                  </a:cxn>
                  <a:cxn ang="T16">
                    <a:pos x="T8" y="T9"/>
                  </a:cxn>
                  <a:cxn ang="T17">
                    <a:pos x="T10" y="T11"/>
                  </a:cxn>
                </a:cxnLst>
                <a:rect l="T18" t="T19" r="T20" b="T21"/>
                <a:pathLst>
                  <a:path w="10" h="8">
                    <a:moveTo>
                      <a:pt x="5" y="1"/>
                    </a:moveTo>
                    <a:cubicBezTo>
                      <a:pt x="4" y="1"/>
                      <a:pt x="5" y="2"/>
                      <a:pt x="5" y="3"/>
                    </a:cubicBezTo>
                    <a:cubicBezTo>
                      <a:pt x="4" y="4"/>
                      <a:pt x="0" y="5"/>
                      <a:pt x="1" y="6"/>
                    </a:cubicBezTo>
                    <a:cubicBezTo>
                      <a:pt x="2" y="8"/>
                      <a:pt x="5" y="6"/>
                      <a:pt x="7" y="5"/>
                    </a:cubicBezTo>
                    <a:cubicBezTo>
                      <a:pt x="8" y="5"/>
                      <a:pt x="10" y="3"/>
                      <a:pt x="9" y="1"/>
                    </a:cubicBezTo>
                    <a:cubicBezTo>
                      <a:pt x="8" y="0"/>
                      <a:pt x="6" y="0"/>
                      <a:pt x="5"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5" name="Freeform 3638"/>
              <p:cNvSpPr>
                <a:spLocks noChangeAspect="1"/>
              </p:cNvSpPr>
              <p:nvPr/>
            </p:nvSpPr>
            <p:spPr bwMode="auto">
              <a:xfrm>
                <a:off x="324" y="1672"/>
                <a:ext cx="9" cy="9"/>
              </a:xfrm>
              <a:custGeom>
                <a:avLst/>
                <a:gdLst>
                  <a:gd name="T0" fmla="*/ 6 w 7"/>
                  <a:gd name="T1" fmla="*/ 0 h 7"/>
                  <a:gd name="T2" fmla="*/ 8 w 7"/>
                  <a:gd name="T3" fmla="*/ 4 h 7"/>
                  <a:gd name="T4" fmla="*/ 3 w 7"/>
                  <a:gd name="T5" fmla="*/ 8 h 7"/>
                  <a:gd name="T6" fmla="*/ 0 w 7"/>
                  <a:gd name="T7" fmla="*/ 6 h 7"/>
                  <a:gd name="T8" fmla="*/ 3 w 7"/>
                  <a:gd name="T9" fmla="*/ 3 h 7"/>
                  <a:gd name="T10" fmla="*/ 3 w 7"/>
                  <a:gd name="T11" fmla="*/ 1 h 7"/>
                  <a:gd name="T12" fmla="*/ 6 w 7"/>
                  <a:gd name="T13" fmla="*/ 0 h 7"/>
                  <a:gd name="T14" fmla="*/ 0 60000 65536"/>
                  <a:gd name="T15" fmla="*/ 0 60000 65536"/>
                  <a:gd name="T16" fmla="*/ 0 60000 65536"/>
                  <a:gd name="T17" fmla="*/ 0 60000 65536"/>
                  <a:gd name="T18" fmla="*/ 0 60000 65536"/>
                  <a:gd name="T19" fmla="*/ 0 60000 65536"/>
                  <a:gd name="T20" fmla="*/ 0 60000 65536"/>
                  <a:gd name="T21" fmla="*/ 0 w 7"/>
                  <a:gd name="T22" fmla="*/ 0 h 7"/>
                  <a:gd name="T23" fmla="*/ 7 w 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7">
                    <a:moveTo>
                      <a:pt x="5" y="0"/>
                    </a:moveTo>
                    <a:cubicBezTo>
                      <a:pt x="6" y="1"/>
                      <a:pt x="7" y="2"/>
                      <a:pt x="6" y="3"/>
                    </a:cubicBezTo>
                    <a:cubicBezTo>
                      <a:pt x="6" y="5"/>
                      <a:pt x="4" y="6"/>
                      <a:pt x="2" y="6"/>
                    </a:cubicBezTo>
                    <a:cubicBezTo>
                      <a:pt x="1" y="7"/>
                      <a:pt x="0" y="6"/>
                      <a:pt x="0" y="5"/>
                    </a:cubicBezTo>
                    <a:cubicBezTo>
                      <a:pt x="0" y="4"/>
                      <a:pt x="2" y="3"/>
                      <a:pt x="2" y="2"/>
                    </a:cubicBezTo>
                    <a:cubicBezTo>
                      <a:pt x="2" y="2"/>
                      <a:pt x="2" y="1"/>
                      <a:pt x="2" y="1"/>
                    </a:cubicBezTo>
                    <a:cubicBezTo>
                      <a:pt x="3" y="0"/>
                      <a:pt x="4" y="0"/>
                      <a:pt x="5"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6" name="Freeform 3639"/>
              <p:cNvSpPr>
                <a:spLocks noChangeAspect="1"/>
              </p:cNvSpPr>
              <p:nvPr/>
            </p:nvSpPr>
            <p:spPr bwMode="auto">
              <a:xfrm>
                <a:off x="271" y="1674"/>
                <a:ext cx="11" cy="9"/>
              </a:xfrm>
              <a:custGeom>
                <a:avLst/>
                <a:gdLst>
                  <a:gd name="T0" fmla="*/ 2 w 9"/>
                  <a:gd name="T1" fmla="*/ 0 h 8"/>
                  <a:gd name="T2" fmla="*/ 11 w 9"/>
                  <a:gd name="T3" fmla="*/ 8 h 8"/>
                  <a:gd name="T4" fmla="*/ 9 w 9"/>
                  <a:gd name="T5" fmla="*/ 8 h 8"/>
                  <a:gd name="T6" fmla="*/ 0 w 9"/>
                  <a:gd name="T7" fmla="*/ 1 h 8"/>
                  <a:gd name="T8" fmla="*/ 2 w 9"/>
                  <a:gd name="T9" fmla="*/ 0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2" y="0"/>
                    </a:moveTo>
                    <a:cubicBezTo>
                      <a:pt x="5" y="2"/>
                      <a:pt x="7" y="4"/>
                      <a:pt x="9" y="7"/>
                    </a:cubicBezTo>
                    <a:cubicBezTo>
                      <a:pt x="9" y="7"/>
                      <a:pt x="7" y="8"/>
                      <a:pt x="7" y="7"/>
                    </a:cubicBezTo>
                    <a:cubicBezTo>
                      <a:pt x="4" y="6"/>
                      <a:pt x="2" y="4"/>
                      <a:pt x="0" y="1"/>
                    </a:cubicBezTo>
                    <a:cubicBezTo>
                      <a:pt x="0" y="1"/>
                      <a:pt x="1" y="0"/>
                      <a:pt x="2"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7" name="Freeform 3640"/>
              <p:cNvSpPr>
                <a:spLocks noChangeAspect="1"/>
              </p:cNvSpPr>
              <p:nvPr/>
            </p:nvSpPr>
            <p:spPr bwMode="auto">
              <a:xfrm>
                <a:off x="250" y="1665"/>
                <a:ext cx="14" cy="7"/>
              </a:xfrm>
              <a:custGeom>
                <a:avLst/>
                <a:gdLst>
                  <a:gd name="T0" fmla="*/ 12 w 12"/>
                  <a:gd name="T1" fmla="*/ 4 h 6"/>
                  <a:gd name="T2" fmla="*/ 13 w 12"/>
                  <a:gd name="T3" fmla="*/ 1 h 6"/>
                  <a:gd name="T4" fmla="*/ 7 w 12"/>
                  <a:gd name="T5" fmla="*/ 2 h 6"/>
                  <a:gd name="T6" fmla="*/ 2 w 12"/>
                  <a:gd name="T7" fmla="*/ 6 h 6"/>
                  <a:gd name="T8" fmla="*/ 12 w 12"/>
                  <a:gd name="T9" fmla="*/ 4 h 6"/>
                  <a:gd name="T10" fmla="*/ 0 60000 65536"/>
                  <a:gd name="T11" fmla="*/ 0 60000 65536"/>
                  <a:gd name="T12" fmla="*/ 0 60000 65536"/>
                  <a:gd name="T13" fmla="*/ 0 60000 65536"/>
                  <a:gd name="T14" fmla="*/ 0 60000 65536"/>
                  <a:gd name="T15" fmla="*/ 0 w 12"/>
                  <a:gd name="T16" fmla="*/ 0 h 6"/>
                  <a:gd name="T17" fmla="*/ 12 w 12"/>
                  <a:gd name="T18" fmla="*/ 6 h 6"/>
                </a:gdLst>
                <a:ahLst/>
                <a:cxnLst>
                  <a:cxn ang="T10">
                    <a:pos x="T0" y="T1"/>
                  </a:cxn>
                  <a:cxn ang="T11">
                    <a:pos x="T2" y="T3"/>
                  </a:cxn>
                  <a:cxn ang="T12">
                    <a:pos x="T4" y="T5"/>
                  </a:cxn>
                  <a:cxn ang="T13">
                    <a:pos x="T6" y="T7"/>
                  </a:cxn>
                  <a:cxn ang="T14">
                    <a:pos x="T8" y="T9"/>
                  </a:cxn>
                </a:cxnLst>
                <a:rect l="T15" t="T16" r="T17" b="T18"/>
                <a:pathLst>
                  <a:path w="12" h="6">
                    <a:moveTo>
                      <a:pt x="10" y="3"/>
                    </a:moveTo>
                    <a:cubicBezTo>
                      <a:pt x="11" y="3"/>
                      <a:pt x="12" y="1"/>
                      <a:pt x="11" y="1"/>
                    </a:cubicBezTo>
                    <a:cubicBezTo>
                      <a:pt x="9" y="0"/>
                      <a:pt x="8" y="1"/>
                      <a:pt x="6" y="2"/>
                    </a:cubicBezTo>
                    <a:cubicBezTo>
                      <a:pt x="5" y="3"/>
                      <a:pt x="0" y="5"/>
                      <a:pt x="2" y="5"/>
                    </a:cubicBezTo>
                    <a:cubicBezTo>
                      <a:pt x="5" y="6"/>
                      <a:pt x="8" y="4"/>
                      <a:pt x="10"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8" name="Freeform 3641"/>
              <p:cNvSpPr>
                <a:spLocks noChangeAspect="1"/>
              </p:cNvSpPr>
              <p:nvPr/>
            </p:nvSpPr>
            <p:spPr bwMode="auto">
              <a:xfrm>
                <a:off x="542" y="1486"/>
                <a:ext cx="24" cy="17"/>
              </a:xfrm>
              <a:custGeom>
                <a:avLst/>
                <a:gdLst>
                  <a:gd name="T0" fmla="*/ 1 w 20"/>
                  <a:gd name="T1" fmla="*/ 5 h 14"/>
                  <a:gd name="T2" fmla="*/ 1 w 20"/>
                  <a:gd name="T3" fmla="*/ 10 h 14"/>
                  <a:gd name="T4" fmla="*/ 12 w 20"/>
                  <a:gd name="T5" fmla="*/ 17 h 14"/>
                  <a:gd name="T6" fmla="*/ 17 w 20"/>
                  <a:gd name="T7" fmla="*/ 13 h 14"/>
                  <a:gd name="T8" fmla="*/ 20 w 20"/>
                  <a:gd name="T9" fmla="*/ 13 h 14"/>
                  <a:gd name="T10" fmla="*/ 24 w 20"/>
                  <a:gd name="T11" fmla="*/ 2 h 14"/>
                  <a:gd name="T12" fmla="*/ 20 w 20"/>
                  <a:gd name="T13" fmla="*/ 1 h 14"/>
                  <a:gd name="T14" fmla="*/ 11 w 20"/>
                  <a:gd name="T15" fmla="*/ 6 h 14"/>
                  <a:gd name="T16" fmla="*/ 1 w 20"/>
                  <a:gd name="T17" fmla="*/ 5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4"/>
                  <a:gd name="T29" fmla="*/ 20 w 20"/>
                  <a:gd name="T30" fmla="*/ 14 h 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4">
                    <a:moveTo>
                      <a:pt x="1" y="4"/>
                    </a:moveTo>
                    <a:cubicBezTo>
                      <a:pt x="0" y="4"/>
                      <a:pt x="1" y="7"/>
                      <a:pt x="1" y="8"/>
                    </a:cubicBezTo>
                    <a:cubicBezTo>
                      <a:pt x="4" y="10"/>
                      <a:pt x="6" y="13"/>
                      <a:pt x="10" y="14"/>
                    </a:cubicBezTo>
                    <a:cubicBezTo>
                      <a:pt x="11" y="14"/>
                      <a:pt x="13" y="12"/>
                      <a:pt x="14" y="11"/>
                    </a:cubicBezTo>
                    <a:cubicBezTo>
                      <a:pt x="15" y="11"/>
                      <a:pt x="17" y="12"/>
                      <a:pt x="17" y="11"/>
                    </a:cubicBezTo>
                    <a:cubicBezTo>
                      <a:pt x="19" y="8"/>
                      <a:pt x="20" y="5"/>
                      <a:pt x="20" y="2"/>
                    </a:cubicBezTo>
                    <a:cubicBezTo>
                      <a:pt x="20" y="1"/>
                      <a:pt x="18" y="0"/>
                      <a:pt x="17" y="1"/>
                    </a:cubicBezTo>
                    <a:cubicBezTo>
                      <a:pt x="14" y="1"/>
                      <a:pt x="12" y="4"/>
                      <a:pt x="9" y="5"/>
                    </a:cubicBezTo>
                    <a:cubicBezTo>
                      <a:pt x="6" y="5"/>
                      <a:pt x="4" y="3"/>
                      <a:pt x="1" y="4"/>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39" name="Freeform 3642"/>
              <p:cNvSpPr>
                <a:spLocks noChangeAspect="1"/>
              </p:cNvSpPr>
              <p:nvPr/>
            </p:nvSpPr>
            <p:spPr bwMode="auto">
              <a:xfrm>
                <a:off x="455" y="2251"/>
                <a:ext cx="11" cy="10"/>
              </a:xfrm>
              <a:custGeom>
                <a:avLst/>
                <a:gdLst>
                  <a:gd name="T0" fmla="*/ 1 w 9"/>
                  <a:gd name="T1" fmla="*/ 1 h 8"/>
                  <a:gd name="T2" fmla="*/ 1 w 9"/>
                  <a:gd name="T3" fmla="*/ 7 h 8"/>
                  <a:gd name="T4" fmla="*/ 7 w 9"/>
                  <a:gd name="T5" fmla="*/ 9 h 8"/>
                  <a:gd name="T6" fmla="*/ 9 w 9"/>
                  <a:gd name="T7" fmla="*/ 3 h 8"/>
                  <a:gd name="T8" fmla="*/ 1 w 9"/>
                  <a:gd name="T9" fmla="*/ 1 h 8"/>
                  <a:gd name="T10" fmla="*/ 0 60000 65536"/>
                  <a:gd name="T11" fmla="*/ 0 60000 65536"/>
                  <a:gd name="T12" fmla="*/ 0 60000 65536"/>
                  <a:gd name="T13" fmla="*/ 0 60000 65536"/>
                  <a:gd name="T14" fmla="*/ 0 60000 65536"/>
                  <a:gd name="T15" fmla="*/ 0 w 9"/>
                  <a:gd name="T16" fmla="*/ 0 h 8"/>
                  <a:gd name="T17" fmla="*/ 9 w 9"/>
                  <a:gd name="T18" fmla="*/ 8 h 8"/>
                </a:gdLst>
                <a:ahLst/>
                <a:cxnLst>
                  <a:cxn ang="T10">
                    <a:pos x="T0" y="T1"/>
                  </a:cxn>
                  <a:cxn ang="T11">
                    <a:pos x="T2" y="T3"/>
                  </a:cxn>
                  <a:cxn ang="T12">
                    <a:pos x="T4" y="T5"/>
                  </a:cxn>
                  <a:cxn ang="T13">
                    <a:pos x="T6" y="T7"/>
                  </a:cxn>
                  <a:cxn ang="T14">
                    <a:pos x="T8" y="T9"/>
                  </a:cxn>
                </a:cxnLst>
                <a:rect l="T15" t="T16" r="T17" b="T18"/>
                <a:pathLst>
                  <a:path w="9" h="8">
                    <a:moveTo>
                      <a:pt x="1" y="1"/>
                    </a:moveTo>
                    <a:cubicBezTo>
                      <a:pt x="0" y="2"/>
                      <a:pt x="0" y="5"/>
                      <a:pt x="1" y="6"/>
                    </a:cubicBezTo>
                    <a:cubicBezTo>
                      <a:pt x="2" y="7"/>
                      <a:pt x="5" y="8"/>
                      <a:pt x="6" y="7"/>
                    </a:cubicBezTo>
                    <a:cubicBezTo>
                      <a:pt x="8" y="6"/>
                      <a:pt x="9" y="3"/>
                      <a:pt x="7" y="2"/>
                    </a:cubicBezTo>
                    <a:cubicBezTo>
                      <a:pt x="6" y="0"/>
                      <a:pt x="3" y="0"/>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0" name="Freeform 3643"/>
              <p:cNvSpPr>
                <a:spLocks noChangeAspect="1"/>
              </p:cNvSpPr>
              <p:nvPr/>
            </p:nvSpPr>
            <p:spPr bwMode="auto">
              <a:xfrm>
                <a:off x="477" y="2261"/>
                <a:ext cx="12" cy="8"/>
              </a:xfrm>
              <a:custGeom>
                <a:avLst/>
                <a:gdLst>
                  <a:gd name="T0" fmla="*/ 1 w 10"/>
                  <a:gd name="T1" fmla="*/ 2 h 7"/>
                  <a:gd name="T2" fmla="*/ 7 w 10"/>
                  <a:gd name="T3" fmla="*/ 0 h 7"/>
                  <a:gd name="T4" fmla="*/ 12 w 10"/>
                  <a:gd name="T5" fmla="*/ 7 h 7"/>
                  <a:gd name="T6" fmla="*/ 6 w 10"/>
                  <a:gd name="T7" fmla="*/ 7 h 7"/>
                  <a:gd name="T8" fmla="*/ 1 w 10"/>
                  <a:gd name="T9" fmla="*/ 2 h 7"/>
                  <a:gd name="T10" fmla="*/ 0 60000 65536"/>
                  <a:gd name="T11" fmla="*/ 0 60000 65536"/>
                  <a:gd name="T12" fmla="*/ 0 60000 65536"/>
                  <a:gd name="T13" fmla="*/ 0 60000 65536"/>
                  <a:gd name="T14" fmla="*/ 0 60000 65536"/>
                  <a:gd name="T15" fmla="*/ 0 w 10"/>
                  <a:gd name="T16" fmla="*/ 0 h 7"/>
                  <a:gd name="T17" fmla="*/ 10 w 10"/>
                  <a:gd name="T18" fmla="*/ 7 h 7"/>
                </a:gdLst>
                <a:ahLst/>
                <a:cxnLst>
                  <a:cxn ang="T10">
                    <a:pos x="T0" y="T1"/>
                  </a:cxn>
                  <a:cxn ang="T11">
                    <a:pos x="T2" y="T3"/>
                  </a:cxn>
                  <a:cxn ang="T12">
                    <a:pos x="T4" y="T5"/>
                  </a:cxn>
                  <a:cxn ang="T13">
                    <a:pos x="T6" y="T7"/>
                  </a:cxn>
                  <a:cxn ang="T14">
                    <a:pos x="T8" y="T9"/>
                  </a:cxn>
                </a:cxnLst>
                <a:rect l="T15" t="T16" r="T17" b="T18"/>
                <a:pathLst>
                  <a:path w="10" h="7">
                    <a:moveTo>
                      <a:pt x="1" y="2"/>
                    </a:moveTo>
                    <a:cubicBezTo>
                      <a:pt x="1" y="0"/>
                      <a:pt x="4" y="0"/>
                      <a:pt x="6" y="0"/>
                    </a:cubicBezTo>
                    <a:cubicBezTo>
                      <a:pt x="8" y="1"/>
                      <a:pt x="10" y="4"/>
                      <a:pt x="10" y="6"/>
                    </a:cubicBezTo>
                    <a:cubicBezTo>
                      <a:pt x="10" y="7"/>
                      <a:pt x="7" y="6"/>
                      <a:pt x="5" y="6"/>
                    </a:cubicBezTo>
                    <a:cubicBezTo>
                      <a:pt x="3" y="5"/>
                      <a:pt x="0" y="4"/>
                      <a:pt x="1"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1" name="Freeform 3644"/>
              <p:cNvSpPr>
                <a:spLocks noChangeAspect="1"/>
              </p:cNvSpPr>
              <p:nvPr/>
            </p:nvSpPr>
            <p:spPr bwMode="auto">
              <a:xfrm>
                <a:off x="499" y="2274"/>
                <a:ext cx="11" cy="8"/>
              </a:xfrm>
              <a:custGeom>
                <a:avLst/>
                <a:gdLst>
                  <a:gd name="T0" fmla="*/ 1 w 9"/>
                  <a:gd name="T1" fmla="*/ 1 h 7"/>
                  <a:gd name="T2" fmla="*/ 7 w 9"/>
                  <a:gd name="T3" fmla="*/ 2 h 7"/>
                  <a:gd name="T4" fmla="*/ 11 w 9"/>
                  <a:gd name="T5" fmla="*/ 7 h 7"/>
                  <a:gd name="T6" fmla="*/ 4 w 9"/>
                  <a:gd name="T7" fmla="*/ 8 h 7"/>
                  <a:gd name="T8" fmla="*/ 1 w 9"/>
                  <a:gd name="T9" fmla="*/ 5 h 7"/>
                  <a:gd name="T10" fmla="*/ 1 w 9"/>
                  <a:gd name="T11" fmla="*/ 1 h 7"/>
                  <a:gd name="T12" fmla="*/ 0 60000 65536"/>
                  <a:gd name="T13" fmla="*/ 0 60000 65536"/>
                  <a:gd name="T14" fmla="*/ 0 60000 65536"/>
                  <a:gd name="T15" fmla="*/ 0 60000 65536"/>
                  <a:gd name="T16" fmla="*/ 0 60000 65536"/>
                  <a:gd name="T17" fmla="*/ 0 60000 65536"/>
                  <a:gd name="T18" fmla="*/ 0 w 9"/>
                  <a:gd name="T19" fmla="*/ 0 h 7"/>
                  <a:gd name="T20" fmla="*/ 9 w 9"/>
                  <a:gd name="T21" fmla="*/ 7 h 7"/>
                </a:gdLst>
                <a:ahLst/>
                <a:cxnLst>
                  <a:cxn ang="T12">
                    <a:pos x="T0" y="T1"/>
                  </a:cxn>
                  <a:cxn ang="T13">
                    <a:pos x="T2" y="T3"/>
                  </a:cxn>
                  <a:cxn ang="T14">
                    <a:pos x="T4" y="T5"/>
                  </a:cxn>
                  <a:cxn ang="T15">
                    <a:pos x="T6" y="T7"/>
                  </a:cxn>
                  <a:cxn ang="T16">
                    <a:pos x="T8" y="T9"/>
                  </a:cxn>
                  <a:cxn ang="T17">
                    <a:pos x="T10" y="T11"/>
                  </a:cxn>
                </a:cxnLst>
                <a:rect l="T18" t="T19" r="T20" b="T21"/>
                <a:pathLst>
                  <a:path w="9" h="7">
                    <a:moveTo>
                      <a:pt x="1" y="1"/>
                    </a:moveTo>
                    <a:cubicBezTo>
                      <a:pt x="3" y="0"/>
                      <a:pt x="4" y="1"/>
                      <a:pt x="6" y="2"/>
                    </a:cubicBezTo>
                    <a:cubicBezTo>
                      <a:pt x="7" y="3"/>
                      <a:pt x="9" y="4"/>
                      <a:pt x="9" y="6"/>
                    </a:cubicBezTo>
                    <a:cubicBezTo>
                      <a:pt x="8" y="7"/>
                      <a:pt x="5" y="7"/>
                      <a:pt x="3" y="7"/>
                    </a:cubicBezTo>
                    <a:cubicBezTo>
                      <a:pt x="2" y="6"/>
                      <a:pt x="2" y="5"/>
                      <a:pt x="1" y="4"/>
                    </a:cubicBezTo>
                    <a:cubicBezTo>
                      <a:pt x="1" y="3"/>
                      <a:pt x="0" y="1"/>
                      <a:pt x="1" y="1"/>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2" name="Freeform 3645"/>
              <p:cNvSpPr>
                <a:spLocks noChangeAspect="1"/>
              </p:cNvSpPr>
              <p:nvPr/>
            </p:nvSpPr>
            <p:spPr bwMode="auto">
              <a:xfrm>
                <a:off x="505" y="2289"/>
                <a:ext cx="21" cy="23"/>
              </a:xfrm>
              <a:custGeom>
                <a:avLst/>
                <a:gdLst>
                  <a:gd name="T0" fmla="*/ 5 w 17"/>
                  <a:gd name="T1" fmla="*/ 0 h 19"/>
                  <a:gd name="T2" fmla="*/ 6 w 17"/>
                  <a:gd name="T3" fmla="*/ 4 h 19"/>
                  <a:gd name="T4" fmla="*/ 0 w 17"/>
                  <a:gd name="T5" fmla="*/ 10 h 19"/>
                  <a:gd name="T6" fmla="*/ 4 w 17"/>
                  <a:gd name="T7" fmla="*/ 16 h 19"/>
                  <a:gd name="T8" fmla="*/ 4 w 17"/>
                  <a:gd name="T9" fmla="*/ 23 h 19"/>
                  <a:gd name="T10" fmla="*/ 14 w 17"/>
                  <a:gd name="T11" fmla="*/ 17 h 19"/>
                  <a:gd name="T12" fmla="*/ 20 w 17"/>
                  <a:gd name="T13" fmla="*/ 12 h 19"/>
                  <a:gd name="T14" fmla="*/ 17 w 17"/>
                  <a:gd name="T15" fmla="*/ 8 h 19"/>
                  <a:gd name="T16" fmla="*/ 16 w 17"/>
                  <a:gd name="T17" fmla="*/ 5 h 19"/>
                  <a:gd name="T18" fmla="*/ 5 w 17"/>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
                  <a:gd name="T31" fmla="*/ 0 h 19"/>
                  <a:gd name="T32" fmla="*/ 17 w 17"/>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 h="19">
                    <a:moveTo>
                      <a:pt x="4" y="0"/>
                    </a:moveTo>
                    <a:cubicBezTo>
                      <a:pt x="3" y="0"/>
                      <a:pt x="5" y="2"/>
                      <a:pt x="5" y="3"/>
                    </a:cubicBezTo>
                    <a:cubicBezTo>
                      <a:pt x="4" y="5"/>
                      <a:pt x="1" y="6"/>
                      <a:pt x="0" y="8"/>
                    </a:cubicBezTo>
                    <a:cubicBezTo>
                      <a:pt x="0" y="10"/>
                      <a:pt x="2" y="11"/>
                      <a:pt x="3" y="13"/>
                    </a:cubicBezTo>
                    <a:cubicBezTo>
                      <a:pt x="3" y="15"/>
                      <a:pt x="2" y="19"/>
                      <a:pt x="3" y="19"/>
                    </a:cubicBezTo>
                    <a:cubicBezTo>
                      <a:pt x="6" y="19"/>
                      <a:pt x="8" y="16"/>
                      <a:pt x="11" y="14"/>
                    </a:cubicBezTo>
                    <a:cubicBezTo>
                      <a:pt x="13" y="13"/>
                      <a:pt x="15" y="12"/>
                      <a:pt x="16" y="10"/>
                    </a:cubicBezTo>
                    <a:cubicBezTo>
                      <a:pt x="17" y="9"/>
                      <a:pt x="15" y="8"/>
                      <a:pt x="14" y="7"/>
                    </a:cubicBezTo>
                    <a:cubicBezTo>
                      <a:pt x="14" y="6"/>
                      <a:pt x="14" y="4"/>
                      <a:pt x="13" y="4"/>
                    </a:cubicBezTo>
                    <a:cubicBezTo>
                      <a:pt x="10" y="2"/>
                      <a:pt x="8" y="0"/>
                      <a:pt x="4" y="0"/>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3" name="Freeform 3646"/>
              <p:cNvSpPr>
                <a:spLocks noChangeAspect="1"/>
              </p:cNvSpPr>
              <p:nvPr/>
            </p:nvSpPr>
            <p:spPr bwMode="auto">
              <a:xfrm>
                <a:off x="1996" y="3594"/>
                <a:ext cx="24" cy="19"/>
              </a:xfrm>
              <a:custGeom>
                <a:avLst/>
                <a:gdLst>
                  <a:gd name="T0" fmla="*/ 7 w 20"/>
                  <a:gd name="T1" fmla="*/ 18 h 16"/>
                  <a:gd name="T2" fmla="*/ 23 w 20"/>
                  <a:gd name="T3" fmla="*/ 2 h 16"/>
                  <a:gd name="T4" fmla="*/ 20 w 20"/>
                  <a:gd name="T5" fmla="*/ 0 h 16"/>
                  <a:gd name="T6" fmla="*/ 13 w 20"/>
                  <a:gd name="T7" fmla="*/ 2 h 16"/>
                  <a:gd name="T8" fmla="*/ 7 w 20"/>
                  <a:gd name="T9" fmla="*/ 1 h 16"/>
                  <a:gd name="T10" fmla="*/ 7 w 20"/>
                  <a:gd name="T11" fmla="*/ 4 h 16"/>
                  <a:gd name="T12" fmla="*/ 5 w 20"/>
                  <a:gd name="T13" fmla="*/ 6 h 16"/>
                  <a:gd name="T14" fmla="*/ 11 w 20"/>
                  <a:gd name="T15" fmla="*/ 7 h 16"/>
                  <a:gd name="T16" fmla="*/ 6 w 20"/>
                  <a:gd name="T17" fmla="*/ 12 h 16"/>
                  <a:gd name="T18" fmla="*/ 0 w 20"/>
                  <a:gd name="T19" fmla="*/ 15 h 16"/>
                  <a:gd name="T20" fmla="*/ 7 w 20"/>
                  <a:gd name="T21" fmla="*/ 18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16"/>
                  <a:gd name="T35" fmla="*/ 20 w 20"/>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16">
                    <a:moveTo>
                      <a:pt x="6" y="15"/>
                    </a:moveTo>
                    <a:cubicBezTo>
                      <a:pt x="11" y="12"/>
                      <a:pt x="15" y="7"/>
                      <a:pt x="19" y="2"/>
                    </a:cubicBezTo>
                    <a:cubicBezTo>
                      <a:pt x="20" y="1"/>
                      <a:pt x="18" y="0"/>
                      <a:pt x="17" y="0"/>
                    </a:cubicBezTo>
                    <a:cubicBezTo>
                      <a:pt x="15" y="0"/>
                      <a:pt x="13" y="2"/>
                      <a:pt x="11" y="2"/>
                    </a:cubicBezTo>
                    <a:cubicBezTo>
                      <a:pt x="9" y="2"/>
                      <a:pt x="8" y="1"/>
                      <a:pt x="6" y="1"/>
                    </a:cubicBezTo>
                    <a:cubicBezTo>
                      <a:pt x="6" y="1"/>
                      <a:pt x="7" y="3"/>
                      <a:pt x="6" y="3"/>
                    </a:cubicBezTo>
                    <a:cubicBezTo>
                      <a:pt x="6" y="4"/>
                      <a:pt x="4" y="4"/>
                      <a:pt x="4" y="5"/>
                    </a:cubicBezTo>
                    <a:cubicBezTo>
                      <a:pt x="6" y="6"/>
                      <a:pt x="9" y="4"/>
                      <a:pt x="9" y="6"/>
                    </a:cubicBezTo>
                    <a:cubicBezTo>
                      <a:pt x="10" y="8"/>
                      <a:pt x="6" y="9"/>
                      <a:pt x="5" y="10"/>
                    </a:cubicBezTo>
                    <a:cubicBezTo>
                      <a:pt x="3" y="11"/>
                      <a:pt x="0" y="11"/>
                      <a:pt x="0" y="13"/>
                    </a:cubicBezTo>
                    <a:cubicBezTo>
                      <a:pt x="1" y="15"/>
                      <a:pt x="4" y="16"/>
                      <a:pt x="6" y="15"/>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4" name="Freeform 3647"/>
              <p:cNvSpPr>
                <a:spLocks noChangeAspect="1"/>
              </p:cNvSpPr>
              <p:nvPr/>
            </p:nvSpPr>
            <p:spPr bwMode="auto">
              <a:xfrm>
                <a:off x="2015" y="3594"/>
                <a:ext cx="28" cy="21"/>
              </a:xfrm>
              <a:custGeom>
                <a:avLst/>
                <a:gdLst>
                  <a:gd name="T0" fmla="*/ 1 w 23"/>
                  <a:gd name="T1" fmla="*/ 11 h 17"/>
                  <a:gd name="T2" fmla="*/ 22 w 23"/>
                  <a:gd name="T3" fmla="*/ 1 h 17"/>
                  <a:gd name="T4" fmla="*/ 28 w 23"/>
                  <a:gd name="T5" fmla="*/ 5 h 17"/>
                  <a:gd name="T6" fmla="*/ 23 w 23"/>
                  <a:gd name="T7" fmla="*/ 9 h 17"/>
                  <a:gd name="T8" fmla="*/ 18 w 23"/>
                  <a:gd name="T9" fmla="*/ 10 h 17"/>
                  <a:gd name="T10" fmla="*/ 12 w 23"/>
                  <a:gd name="T11" fmla="*/ 14 h 17"/>
                  <a:gd name="T12" fmla="*/ 7 w 23"/>
                  <a:gd name="T13" fmla="*/ 15 h 17"/>
                  <a:gd name="T14" fmla="*/ 7 w 23"/>
                  <a:gd name="T15" fmla="*/ 19 h 17"/>
                  <a:gd name="T16" fmla="*/ 1 w 23"/>
                  <a:gd name="T17" fmla="*/ 20 h 17"/>
                  <a:gd name="T18" fmla="*/ 1 w 23"/>
                  <a:gd name="T19" fmla="*/ 1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17"/>
                  <a:gd name="T32" fmla="*/ 23 w 23"/>
                  <a:gd name="T33" fmla="*/ 17 h 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17">
                    <a:moveTo>
                      <a:pt x="1" y="9"/>
                    </a:moveTo>
                    <a:cubicBezTo>
                      <a:pt x="6" y="5"/>
                      <a:pt x="12" y="2"/>
                      <a:pt x="18" y="1"/>
                    </a:cubicBezTo>
                    <a:cubicBezTo>
                      <a:pt x="20" y="0"/>
                      <a:pt x="22" y="2"/>
                      <a:pt x="23" y="4"/>
                    </a:cubicBezTo>
                    <a:cubicBezTo>
                      <a:pt x="23" y="6"/>
                      <a:pt x="21" y="6"/>
                      <a:pt x="19" y="7"/>
                    </a:cubicBezTo>
                    <a:cubicBezTo>
                      <a:pt x="18" y="7"/>
                      <a:pt x="16" y="7"/>
                      <a:pt x="15" y="8"/>
                    </a:cubicBezTo>
                    <a:cubicBezTo>
                      <a:pt x="13" y="9"/>
                      <a:pt x="12" y="10"/>
                      <a:pt x="10" y="11"/>
                    </a:cubicBezTo>
                    <a:cubicBezTo>
                      <a:pt x="9" y="12"/>
                      <a:pt x="7" y="11"/>
                      <a:pt x="6" y="12"/>
                    </a:cubicBezTo>
                    <a:cubicBezTo>
                      <a:pt x="5" y="12"/>
                      <a:pt x="6" y="14"/>
                      <a:pt x="6" y="15"/>
                    </a:cubicBezTo>
                    <a:cubicBezTo>
                      <a:pt x="4" y="15"/>
                      <a:pt x="2" y="17"/>
                      <a:pt x="1" y="16"/>
                    </a:cubicBezTo>
                    <a:cubicBezTo>
                      <a:pt x="0" y="14"/>
                      <a:pt x="0" y="10"/>
                      <a:pt x="1" y="9"/>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5" name="Freeform 3648"/>
              <p:cNvSpPr>
                <a:spLocks noChangeAspect="1"/>
              </p:cNvSpPr>
              <p:nvPr/>
            </p:nvSpPr>
            <p:spPr bwMode="auto">
              <a:xfrm>
                <a:off x="2326" y="3651"/>
                <a:ext cx="32" cy="21"/>
              </a:xfrm>
              <a:custGeom>
                <a:avLst/>
                <a:gdLst>
                  <a:gd name="T0" fmla="*/ 32 w 26"/>
                  <a:gd name="T1" fmla="*/ 19 h 18"/>
                  <a:gd name="T2" fmla="*/ 27 w 26"/>
                  <a:gd name="T3" fmla="*/ 11 h 18"/>
                  <a:gd name="T4" fmla="*/ 18 w 26"/>
                  <a:gd name="T5" fmla="*/ 2 h 18"/>
                  <a:gd name="T6" fmla="*/ 7 w 26"/>
                  <a:gd name="T7" fmla="*/ 0 h 18"/>
                  <a:gd name="T8" fmla="*/ 0 w 26"/>
                  <a:gd name="T9" fmla="*/ 0 h 18"/>
                  <a:gd name="T10" fmla="*/ 10 w 26"/>
                  <a:gd name="T11" fmla="*/ 5 h 18"/>
                  <a:gd name="T12" fmla="*/ 23 w 26"/>
                  <a:gd name="T13" fmla="*/ 15 h 18"/>
                  <a:gd name="T14" fmla="*/ 30 w 26"/>
                  <a:gd name="T15" fmla="*/ 21 h 18"/>
                  <a:gd name="T16" fmla="*/ 32 w 26"/>
                  <a:gd name="T17" fmla="*/ 19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18"/>
                  <a:gd name="T29" fmla="*/ 26 w 26"/>
                  <a:gd name="T30" fmla="*/ 18 h 1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18">
                    <a:moveTo>
                      <a:pt x="26" y="16"/>
                    </a:moveTo>
                    <a:cubicBezTo>
                      <a:pt x="25" y="13"/>
                      <a:pt x="24" y="11"/>
                      <a:pt x="22" y="9"/>
                    </a:cubicBezTo>
                    <a:cubicBezTo>
                      <a:pt x="20" y="6"/>
                      <a:pt x="18" y="4"/>
                      <a:pt x="15" y="2"/>
                    </a:cubicBezTo>
                    <a:cubicBezTo>
                      <a:pt x="12" y="1"/>
                      <a:pt x="9" y="1"/>
                      <a:pt x="6" y="0"/>
                    </a:cubicBezTo>
                    <a:cubicBezTo>
                      <a:pt x="4" y="0"/>
                      <a:pt x="2" y="0"/>
                      <a:pt x="0" y="0"/>
                    </a:cubicBezTo>
                    <a:cubicBezTo>
                      <a:pt x="3" y="2"/>
                      <a:pt x="5" y="2"/>
                      <a:pt x="8" y="4"/>
                    </a:cubicBezTo>
                    <a:cubicBezTo>
                      <a:pt x="12" y="7"/>
                      <a:pt x="16" y="10"/>
                      <a:pt x="19" y="13"/>
                    </a:cubicBezTo>
                    <a:cubicBezTo>
                      <a:pt x="21" y="14"/>
                      <a:pt x="23" y="16"/>
                      <a:pt x="24" y="18"/>
                    </a:cubicBezTo>
                    <a:cubicBezTo>
                      <a:pt x="25" y="17"/>
                      <a:pt x="26" y="17"/>
                      <a:pt x="26" y="16"/>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6" name="Freeform 3649"/>
              <p:cNvSpPr>
                <a:spLocks noChangeAspect="1"/>
              </p:cNvSpPr>
              <p:nvPr/>
            </p:nvSpPr>
            <p:spPr bwMode="auto">
              <a:xfrm>
                <a:off x="4499" y="2570"/>
                <a:ext cx="12" cy="11"/>
              </a:xfrm>
              <a:custGeom>
                <a:avLst/>
                <a:gdLst>
                  <a:gd name="T0" fmla="*/ 1 w 10"/>
                  <a:gd name="T1" fmla="*/ 4 h 9"/>
                  <a:gd name="T2" fmla="*/ 7 w 10"/>
                  <a:gd name="T3" fmla="*/ 1 h 9"/>
                  <a:gd name="T4" fmla="*/ 11 w 10"/>
                  <a:gd name="T5" fmla="*/ 9 h 9"/>
                  <a:gd name="T6" fmla="*/ 5 w 10"/>
                  <a:gd name="T7" fmla="*/ 7 h 9"/>
                  <a:gd name="T8" fmla="*/ 1 w 10"/>
                  <a:gd name="T9" fmla="*/ 4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1" y="3"/>
                    </a:moveTo>
                    <a:cubicBezTo>
                      <a:pt x="2" y="1"/>
                      <a:pt x="5" y="0"/>
                      <a:pt x="6" y="1"/>
                    </a:cubicBezTo>
                    <a:cubicBezTo>
                      <a:pt x="8" y="2"/>
                      <a:pt x="10" y="5"/>
                      <a:pt x="9" y="7"/>
                    </a:cubicBezTo>
                    <a:cubicBezTo>
                      <a:pt x="8" y="9"/>
                      <a:pt x="5" y="7"/>
                      <a:pt x="4" y="6"/>
                    </a:cubicBezTo>
                    <a:cubicBezTo>
                      <a:pt x="2" y="5"/>
                      <a:pt x="0" y="4"/>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7" name="Freeform 3650"/>
              <p:cNvSpPr>
                <a:spLocks noChangeAspect="1"/>
              </p:cNvSpPr>
              <p:nvPr/>
            </p:nvSpPr>
            <p:spPr bwMode="auto">
              <a:xfrm>
                <a:off x="4708" y="2483"/>
                <a:ext cx="75" cy="69"/>
              </a:xfrm>
              <a:custGeom>
                <a:avLst/>
                <a:gdLst>
                  <a:gd name="T0" fmla="*/ 69 w 63"/>
                  <a:gd name="T1" fmla="*/ 56 h 58"/>
                  <a:gd name="T2" fmla="*/ 69 w 63"/>
                  <a:gd name="T3" fmla="*/ 45 h 58"/>
                  <a:gd name="T4" fmla="*/ 75 w 63"/>
                  <a:gd name="T5" fmla="*/ 38 h 58"/>
                  <a:gd name="T6" fmla="*/ 70 w 63"/>
                  <a:gd name="T7" fmla="*/ 29 h 58"/>
                  <a:gd name="T8" fmla="*/ 69 w 63"/>
                  <a:gd name="T9" fmla="*/ 17 h 58"/>
                  <a:gd name="T10" fmla="*/ 64 w 63"/>
                  <a:gd name="T11" fmla="*/ 17 h 58"/>
                  <a:gd name="T12" fmla="*/ 69 w 63"/>
                  <a:gd name="T13" fmla="*/ 11 h 58"/>
                  <a:gd name="T14" fmla="*/ 64 w 63"/>
                  <a:gd name="T15" fmla="*/ 5 h 58"/>
                  <a:gd name="T16" fmla="*/ 57 w 63"/>
                  <a:gd name="T17" fmla="*/ 1 h 58"/>
                  <a:gd name="T18" fmla="*/ 54 w 63"/>
                  <a:gd name="T19" fmla="*/ 8 h 58"/>
                  <a:gd name="T20" fmla="*/ 49 w 63"/>
                  <a:gd name="T21" fmla="*/ 6 h 58"/>
                  <a:gd name="T22" fmla="*/ 48 w 63"/>
                  <a:gd name="T23" fmla="*/ 10 h 58"/>
                  <a:gd name="T24" fmla="*/ 43 w 63"/>
                  <a:gd name="T25" fmla="*/ 8 h 58"/>
                  <a:gd name="T26" fmla="*/ 40 w 63"/>
                  <a:gd name="T27" fmla="*/ 18 h 58"/>
                  <a:gd name="T28" fmla="*/ 36 w 63"/>
                  <a:gd name="T29" fmla="*/ 17 h 58"/>
                  <a:gd name="T30" fmla="*/ 35 w 63"/>
                  <a:gd name="T31" fmla="*/ 24 h 58"/>
                  <a:gd name="T32" fmla="*/ 27 w 63"/>
                  <a:gd name="T33" fmla="*/ 25 h 58"/>
                  <a:gd name="T34" fmla="*/ 30 w 63"/>
                  <a:gd name="T35" fmla="*/ 18 h 58"/>
                  <a:gd name="T36" fmla="*/ 23 w 63"/>
                  <a:gd name="T37" fmla="*/ 17 h 58"/>
                  <a:gd name="T38" fmla="*/ 17 w 63"/>
                  <a:gd name="T39" fmla="*/ 21 h 58"/>
                  <a:gd name="T40" fmla="*/ 10 w 63"/>
                  <a:gd name="T41" fmla="*/ 25 h 58"/>
                  <a:gd name="T42" fmla="*/ 1 w 63"/>
                  <a:gd name="T43" fmla="*/ 37 h 58"/>
                  <a:gd name="T44" fmla="*/ 2 w 63"/>
                  <a:gd name="T45" fmla="*/ 45 h 58"/>
                  <a:gd name="T46" fmla="*/ 13 w 63"/>
                  <a:gd name="T47" fmla="*/ 31 h 58"/>
                  <a:gd name="T48" fmla="*/ 14 w 63"/>
                  <a:gd name="T49" fmla="*/ 36 h 58"/>
                  <a:gd name="T50" fmla="*/ 19 w 63"/>
                  <a:gd name="T51" fmla="*/ 30 h 58"/>
                  <a:gd name="T52" fmla="*/ 24 w 63"/>
                  <a:gd name="T53" fmla="*/ 36 h 58"/>
                  <a:gd name="T54" fmla="*/ 27 w 63"/>
                  <a:gd name="T55" fmla="*/ 30 h 58"/>
                  <a:gd name="T56" fmla="*/ 38 w 63"/>
                  <a:gd name="T57" fmla="*/ 36 h 58"/>
                  <a:gd name="T58" fmla="*/ 32 w 63"/>
                  <a:gd name="T59" fmla="*/ 43 h 58"/>
                  <a:gd name="T60" fmla="*/ 37 w 63"/>
                  <a:gd name="T61" fmla="*/ 56 h 58"/>
                  <a:gd name="T62" fmla="*/ 49 w 63"/>
                  <a:gd name="T63" fmla="*/ 63 h 58"/>
                  <a:gd name="T64" fmla="*/ 54 w 63"/>
                  <a:gd name="T65" fmla="*/ 58 h 58"/>
                  <a:gd name="T66" fmla="*/ 56 w 63"/>
                  <a:gd name="T67" fmla="*/ 68 h 58"/>
                  <a:gd name="T68" fmla="*/ 61 w 63"/>
                  <a:gd name="T69" fmla="*/ 59 h 58"/>
                  <a:gd name="T70" fmla="*/ 57 w 63"/>
                  <a:gd name="T71" fmla="*/ 51 h 58"/>
                  <a:gd name="T72" fmla="*/ 55 w 63"/>
                  <a:gd name="T73" fmla="*/ 44 h 58"/>
                  <a:gd name="T74" fmla="*/ 62 w 63"/>
                  <a:gd name="T75" fmla="*/ 38 h 58"/>
                  <a:gd name="T76" fmla="*/ 64 w 63"/>
                  <a:gd name="T77" fmla="*/ 51 h 58"/>
                  <a:gd name="T78" fmla="*/ 69 w 63"/>
                  <a:gd name="T79" fmla="*/ 56 h 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3"/>
                  <a:gd name="T121" fmla="*/ 0 h 58"/>
                  <a:gd name="T122" fmla="*/ 63 w 63"/>
                  <a:gd name="T123" fmla="*/ 58 h 5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3" h="58">
                    <a:moveTo>
                      <a:pt x="58" y="47"/>
                    </a:moveTo>
                    <a:cubicBezTo>
                      <a:pt x="59" y="44"/>
                      <a:pt x="57" y="41"/>
                      <a:pt x="58" y="38"/>
                    </a:cubicBezTo>
                    <a:cubicBezTo>
                      <a:pt x="59" y="35"/>
                      <a:pt x="63" y="35"/>
                      <a:pt x="63" y="32"/>
                    </a:cubicBezTo>
                    <a:cubicBezTo>
                      <a:pt x="63" y="29"/>
                      <a:pt x="60" y="27"/>
                      <a:pt x="59" y="24"/>
                    </a:cubicBezTo>
                    <a:cubicBezTo>
                      <a:pt x="58" y="21"/>
                      <a:pt x="59" y="17"/>
                      <a:pt x="58" y="14"/>
                    </a:cubicBezTo>
                    <a:cubicBezTo>
                      <a:pt x="57" y="13"/>
                      <a:pt x="54" y="16"/>
                      <a:pt x="54" y="14"/>
                    </a:cubicBezTo>
                    <a:cubicBezTo>
                      <a:pt x="54" y="12"/>
                      <a:pt x="58" y="11"/>
                      <a:pt x="58" y="9"/>
                    </a:cubicBezTo>
                    <a:cubicBezTo>
                      <a:pt x="58" y="7"/>
                      <a:pt x="56" y="5"/>
                      <a:pt x="54" y="4"/>
                    </a:cubicBezTo>
                    <a:cubicBezTo>
                      <a:pt x="53" y="2"/>
                      <a:pt x="50" y="0"/>
                      <a:pt x="48" y="1"/>
                    </a:cubicBezTo>
                    <a:cubicBezTo>
                      <a:pt x="46" y="2"/>
                      <a:pt x="47" y="6"/>
                      <a:pt x="45" y="7"/>
                    </a:cubicBezTo>
                    <a:cubicBezTo>
                      <a:pt x="44" y="8"/>
                      <a:pt x="42" y="5"/>
                      <a:pt x="41" y="5"/>
                    </a:cubicBezTo>
                    <a:cubicBezTo>
                      <a:pt x="40" y="6"/>
                      <a:pt x="41" y="8"/>
                      <a:pt x="40" y="8"/>
                    </a:cubicBezTo>
                    <a:cubicBezTo>
                      <a:pt x="39" y="8"/>
                      <a:pt x="37" y="6"/>
                      <a:pt x="36" y="7"/>
                    </a:cubicBezTo>
                    <a:cubicBezTo>
                      <a:pt x="35" y="9"/>
                      <a:pt x="36" y="12"/>
                      <a:pt x="34" y="15"/>
                    </a:cubicBezTo>
                    <a:cubicBezTo>
                      <a:pt x="33" y="16"/>
                      <a:pt x="31" y="13"/>
                      <a:pt x="30" y="14"/>
                    </a:cubicBezTo>
                    <a:cubicBezTo>
                      <a:pt x="29" y="15"/>
                      <a:pt x="30" y="18"/>
                      <a:pt x="29" y="20"/>
                    </a:cubicBezTo>
                    <a:cubicBezTo>
                      <a:pt x="27" y="21"/>
                      <a:pt x="24" y="23"/>
                      <a:pt x="23" y="21"/>
                    </a:cubicBezTo>
                    <a:cubicBezTo>
                      <a:pt x="21" y="19"/>
                      <a:pt x="26" y="17"/>
                      <a:pt x="25" y="15"/>
                    </a:cubicBezTo>
                    <a:cubicBezTo>
                      <a:pt x="24" y="13"/>
                      <a:pt x="21" y="14"/>
                      <a:pt x="19" y="14"/>
                    </a:cubicBezTo>
                    <a:cubicBezTo>
                      <a:pt x="17" y="15"/>
                      <a:pt x="16" y="17"/>
                      <a:pt x="14" y="18"/>
                    </a:cubicBezTo>
                    <a:cubicBezTo>
                      <a:pt x="12" y="20"/>
                      <a:pt x="9" y="20"/>
                      <a:pt x="8" y="21"/>
                    </a:cubicBezTo>
                    <a:cubicBezTo>
                      <a:pt x="5" y="24"/>
                      <a:pt x="3" y="27"/>
                      <a:pt x="1" y="31"/>
                    </a:cubicBezTo>
                    <a:cubicBezTo>
                      <a:pt x="1" y="33"/>
                      <a:pt x="0" y="39"/>
                      <a:pt x="2" y="38"/>
                    </a:cubicBezTo>
                    <a:cubicBezTo>
                      <a:pt x="6" y="35"/>
                      <a:pt x="7" y="29"/>
                      <a:pt x="11" y="26"/>
                    </a:cubicBezTo>
                    <a:cubicBezTo>
                      <a:pt x="12" y="25"/>
                      <a:pt x="10" y="30"/>
                      <a:pt x="12" y="30"/>
                    </a:cubicBezTo>
                    <a:cubicBezTo>
                      <a:pt x="14" y="30"/>
                      <a:pt x="14" y="25"/>
                      <a:pt x="16" y="25"/>
                    </a:cubicBezTo>
                    <a:cubicBezTo>
                      <a:pt x="18" y="25"/>
                      <a:pt x="18" y="30"/>
                      <a:pt x="20" y="30"/>
                    </a:cubicBezTo>
                    <a:cubicBezTo>
                      <a:pt x="22" y="30"/>
                      <a:pt x="21" y="25"/>
                      <a:pt x="23" y="25"/>
                    </a:cubicBezTo>
                    <a:cubicBezTo>
                      <a:pt x="26" y="25"/>
                      <a:pt x="31" y="27"/>
                      <a:pt x="32" y="30"/>
                    </a:cubicBezTo>
                    <a:cubicBezTo>
                      <a:pt x="33" y="32"/>
                      <a:pt x="28" y="34"/>
                      <a:pt x="27" y="36"/>
                    </a:cubicBezTo>
                    <a:cubicBezTo>
                      <a:pt x="27" y="40"/>
                      <a:pt x="28" y="44"/>
                      <a:pt x="31" y="47"/>
                    </a:cubicBezTo>
                    <a:cubicBezTo>
                      <a:pt x="33" y="50"/>
                      <a:pt x="37" y="52"/>
                      <a:pt x="41" y="53"/>
                    </a:cubicBezTo>
                    <a:cubicBezTo>
                      <a:pt x="43" y="53"/>
                      <a:pt x="43" y="48"/>
                      <a:pt x="45" y="49"/>
                    </a:cubicBezTo>
                    <a:cubicBezTo>
                      <a:pt x="47" y="51"/>
                      <a:pt x="44" y="57"/>
                      <a:pt x="47" y="57"/>
                    </a:cubicBezTo>
                    <a:cubicBezTo>
                      <a:pt x="49" y="58"/>
                      <a:pt x="51" y="53"/>
                      <a:pt x="51" y="50"/>
                    </a:cubicBezTo>
                    <a:cubicBezTo>
                      <a:pt x="51" y="48"/>
                      <a:pt x="49" y="45"/>
                      <a:pt x="48" y="43"/>
                    </a:cubicBezTo>
                    <a:cubicBezTo>
                      <a:pt x="48" y="41"/>
                      <a:pt x="45" y="39"/>
                      <a:pt x="46" y="37"/>
                    </a:cubicBezTo>
                    <a:cubicBezTo>
                      <a:pt x="46" y="35"/>
                      <a:pt x="50" y="30"/>
                      <a:pt x="52" y="32"/>
                    </a:cubicBezTo>
                    <a:cubicBezTo>
                      <a:pt x="55" y="34"/>
                      <a:pt x="53" y="39"/>
                      <a:pt x="54" y="43"/>
                    </a:cubicBezTo>
                    <a:cubicBezTo>
                      <a:pt x="55" y="45"/>
                      <a:pt x="57" y="48"/>
                      <a:pt x="58" y="47"/>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8" name="Freeform 3651"/>
              <p:cNvSpPr>
                <a:spLocks noChangeAspect="1"/>
              </p:cNvSpPr>
              <p:nvPr/>
            </p:nvSpPr>
            <p:spPr bwMode="auto">
              <a:xfrm>
                <a:off x="1562" y="2441"/>
                <a:ext cx="3" cy="3"/>
              </a:xfrm>
              <a:custGeom>
                <a:avLst/>
                <a:gdLst>
                  <a:gd name="T0" fmla="*/ 2 w 3"/>
                  <a:gd name="T1" fmla="*/ 2 h 3"/>
                  <a:gd name="T2" fmla="*/ 3 w 3"/>
                  <a:gd name="T3" fmla="*/ 3 h 3"/>
                  <a:gd name="T4" fmla="*/ 1 w 3"/>
                  <a:gd name="T5" fmla="*/ 2 h 3"/>
                  <a:gd name="T6" fmla="*/ 1 w 3"/>
                  <a:gd name="T7" fmla="*/ 1 h 3"/>
                  <a:gd name="T8" fmla="*/ 2 w 3"/>
                  <a:gd name="T9" fmla="*/ 2 h 3"/>
                  <a:gd name="T10" fmla="*/ 0 60000 65536"/>
                  <a:gd name="T11" fmla="*/ 0 60000 65536"/>
                  <a:gd name="T12" fmla="*/ 0 60000 65536"/>
                  <a:gd name="T13" fmla="*/ 0 60000 65536"/>
                  <a:gd name="T14" fmla="*/ 0 60000 65536"/>
                  <a:gd name="T15" fmla="*/ 0 w 3"/>
                  <a:gd name="T16" fmla="*/ 0 h 3"/>
                  <a:gd name="T17" fmla="*/ 3 w 3"/>
                  <a:gd name="T18" fmla="*/ 3 h 3"/>
                </a:gdLst>
                <a:ahLst/>
                <a:cxnLst>
                  <a:cxn ang="T10">
                    <a:pos x="T0" y="T1"/>
                  </a:cxn>
                  <a:cxn ang="T11">
                    <a:pos x="T2" y="T3"/>
                  </a:cxn>
                  <a:cxn ang="T12">
                    <a:pos x="T4" y="T5"/>
                  </a:cxn>
                  <a:cxn ang="T13">
                    <a:pos x="T6" y="T7"/>
                  </a:cxn>
                  <a:cxn ang="T14">
                    <a:pos x="T8" y="T9"/>
                  </a:cxn>
                </a:cxnLst>
                <a:rect l="T15" t="T16" r="T17" b="T18"/>
                <a:pathLst>
                  <a:path w="3" h="3">
                    <a:moveTo>
                      <a:pt x="2" y="2"/>
                    </a:moveTo>
                    <a:cubicBezTo>
                      <a:pt x="3" y="2"/>
                      <a:pt x="3" y="2"/>
                      <a:pt x="3" y="3"/>
                    </a:cubicBezTo>
                    <a:cubicBezTo>
                      <a:pt x="2" y="3"/>
                      <a:pt x="2" y="3"/>
                      <a:pt x="1" y="2"/>
                    </a:cubicBezTo>
                    <a:cubicBezTo>
                      <a:pt x="1" y="2"/>
                      <a:pt x="0" y="1"/>
                      <a:pt x="1" y="1"/>
                    </a:cubicBezTo>
                    <a:cubicBezTo>
                      <a:pt x="1" y="0"/>
                      <a:pt x="2" y="1"/>
                      <a:pt x="2" y="2"/>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sp>
            <p:nvSpPr>
              <p:cNvPr id="1149" name="Freeform 3652"/>
              <p:cNvSpPr>
                <a:spLocks noChangeAspect="1"/>
              </p:cNvSpPr>
              <p:nvPr/>
            </p:nvSpPr>
            <p:spPr bwMode="auto">
              <a:xfrm>
                <a:off x="1952" y="3666"/>
                <a:ext cx="15" cy="6"/>
              </a:xfrm>
              <a:custGeom>
                <a:avLst/>
                <a:gdLst>
                  <a:gd name="T0" fmla="*/ 1 w 13"/>
                  <a:gd name="T1" fmla="*/ 4 h 5"/>
                  <a:gd name="T2" fmla="*/ 5 w 13"/>
                  <a:gd name="T3" fmla="*/ 1 h 5"/>
                  <a:gd name="T4" fmla="*/ 14 w 13"/>
                  <a:gd name="T5" fmla="*/ 1 h 5"/>
                  <a:gd name="T6" fmla="*/ 12 w 13"/>
                  <a:gd name="T7" fmla="*/ 4 h 5"/>
                  <a:gd name="T8" fmla="*/ 6 w 13"/>
                  <a:gd name="T9" fmla="*/ 4 h 5"/>
                  <a:gd name="T10" fmla="*/ 3 w 13"/>
                  <a:gd name="T11" fmla="*/ 6 h 5"/>
                  <a:gd name="T12" fmla="*/ 1 w 13"/>
                  <a:gd name="T13" fmla="*/ 4 h 5"/>
                  <a:gd name="T14" fmla="*/ 0 60000 65536"/>
                  <a:gd name="T15" fmla="*/ 0 60000 65536"/>
                  <a:gd name="T16" fmla="*/ 0 60000 65536"/>
                  <a:gd name="T17" fmla="*/ 0 60000 65536"/>
                  <a:gd name="T18" fmla="*/ 0 60000 65536"/>
                  <a:gd name="T19" fmla="*/ 0 60000 65536"/>
                  <a:gd name="T20" fmla="*/ 0 60000 65536"/>
                  <a:gd name="T21" fmla="*/ 0 w 13"/>
                  <a:gd name="T22" fmla="*/ 0 h 5"/>
                  <a:gd name="T23" fmla="*/ 13 w 13"/>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5">
                    <a:moveTo>
                      <a:pt x="1" y="3"/>
                    </a:moveTo>
                    <a:cubicBezTo>
                      <a:pt x="1" y="2"/>
                      <a:pt x="3" y="1"/>
                      <a:pt x="4" y="1"/>
                    </a:cubicBezTo>
                    <a:cubicBezTo>
                      <a:pt x="7" y="1"/>
                      <a:pt x="10" y="0"/>
                      <a:pt x="12" y="1"/>
                    </a:cubicBezTo>
                    <a:cubicBezTo>
                      <a:pt x="13" y="2"/>
                      <a:pt x="11" y="3"/>
                      <a:pt x="10" y="3"/>
                    </a:cubicBezTo>
                    <a:cubicBezTo>
                      <a:pt x="8" y="4"/>
                      <a:pt x="7" y="3"/>
                      <a:pt x="5" y="3"/>
                    </a:cubicBezTo>
                    <a:cubicBezTo>
                      <a:pt x="4" y="3"/>
                      <a:pt x="4" y="5"/>
                      <a:pt x="3" y="5"/>
                    </a:cubicBezTo>
                    <a:cubicBezTo>
                      <a:pt x="2" y="4"/>
                      <a:pt x="0" y="4"/>
                      <a:pt x="1" y="3"/>
                    </a:cubicBezTo>
                    <a:close/>
                  </a:path>
                </a:pathLst>
              </a:custGeom>
              <a:grpFill/>
              <a:ln w="3175" cap="rnd">
                <a:solidFill>
                  <a:schemeClr val="bg1"/>
                </a:solidFill>
                <a:round/>
                <a:headEnd/>
                <a:tailEnd/>
              </a:ln>
            </p:spPr>
            <p:txBody>
              <a:bodyPr/>
              <a:lstStyle>
                <a:lvl1pPr>
                  <a:defRPr sz="2400">
                    <a:solidFill>
                      <a:schemeClr val="tx1"/>
                    </a:solidFill>
                    <a:latin typeface="Times New Roman" panose="02020603050405020304" pitchFamily="18" charset="0"/>
                  </a:defRPr>
                </a:lvl1pPr>
                <a:lvl2pPr marL="742950" indent="-285750">
                  <a:defRPr sz="2400">
                    <a:solidFill>
                      <a:schemeClr val="tx1"/>
                    </a:solidFill>
                    <a:latin typeface="Times New Roman" panose="02020603050405020304" pitchFamily="18" charset="0"/>
                  </a:defRPr>
                </a:lvl2pPr>
                <a:lvl3pPr marL="1143000" indent="-228600">
                  <a:defRPr sz="2400">
                    <a:solidFill>
                      <a:schemeClr val="tx1"/>
                    </a:solidFill>
                    <a:latin typeface="Times New Roman" panose="02020603050405020304" pitchFamily="18" charset="0"/>
                  </a:defRPr>
                </a:lvl3pPr>
                <a:lvl4pPr marL="1600200" indent="-228600">
                  <a:defRPr sz="2400">
                    <a:solidFill>
                      <a:schemeClr val="tx1"/>
                    </a:solidFill>
                    <a:latin typeface="Times New Roman" panose="02020603050405020304" pitchFamily="18" charset="0"/>
                  </a:defRPr>
                </a:lvl4pPr>
                <a:lvl5pPr marL="2057400" indent="-22860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endParaRPr lang="en-US" altLang="en-US"/>
              </a:p>
            </p:txBody>
          </p:sp>
        </p:grpSp>
        <p:sp>
          <p:nvSpPr>
            <p:cNvPr id="1151" name="Rectangle 1150"/>
            <p:cNvSpPr/>
            <p:nvPr/>
          </p:nvSpPr>
          <p:spPr>
            <a:xfrm>
              <a:off x="2888833" y="6372398"/>
              <a:ext cx="5805614" cy="830997"/>
            </a:xfrm>
            <a:prstGeom prst="rect">
              <a:avLst/>
            </a:prstGeom>
          </p:spPr>
          <p:txBody>
            <a:bodyPr wrap="square">
              <a:spAutoFit/>
            </a:bodyPr>
            <a:lstStyle/>
            <a:p>
              <a:r>
                <a:rPr lang="en-US" sz="1600" b="1" dirty="0">
                  <a:solidFill>
                    <a:schemeClr val="accent2">
                      <a:lumMod val="75000"/>
                    </a:schemeClr>
                  </a:solidFill>
                </a:rPr>
                <a:t>Member States, Regulators, Regional Organizations,</a:t>
              </a:r>
              <a:br>
                <a:rPr lang="en-US" sz="1600" b="1" dirty="0">
                  <a:solidFill>
                    <a:schemeClr val="accent2">
                      <a:lumMod val="75000"/>
                    </a:schemeClr>
                  </a:solidFill>
                </a:rPr>
              </a:br>
              <a:r>
                <a:rPr lang="en-US" sz="1600" b="1" dirty="0">
                  <a:solidFill>
                    <a:schemeClr val="accent2">
                      <a:lumMod val="75000"/>
                    </a:schemeClr>
                  </a:solidFill>
                </a:rPr>
                <a:t>Operating Agencies, Research Centers, Academia, User Groups</a:t>
              </a:r>
            </a:p>
            <a:p>
              <a:r>
                <a:rPr lang="en-US" sz="1600" b="1" dirty="0">
                  <a:solidFill>
                    <a:schemeClr val="accent2">
                      <a:lumMod val="75000"/>
                    </a:schemeClr>
                  </a:solidFill>
                </a:rPr>
                <a:t> </a:t>
              </a:r>
            </a:p>
          </p:txBody>
        </p:sp>
      </p:grpSp>
      <p:sp>
        <p:nvSpPr>
          <p:cNvPr id="1153" name="Snip Single Corner Rectangle 1152"/>
          <p:cNvSpPr/>
          <p:nvPr/>
        </p:nvSpPr>
        <p:spPr>
          <a:xfrm>
            <a:off x="0" y="11445"/>
            <a:ext cx="4105275"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b="1" dirty="0">
                <a:solidFill>
                  <a:schemeClr val="tx1">
                    <a:lumMod val="50000"/>
                    <a:lumOff val="50000"/>
                  </a:schemeClr>
                </a:solidFill>
              </a:rPr>
              <a:t> Highlights of achievements</a:t>
            </a:r>
          </a:p>
        </p:txBody>
      </p:sp>
    </p:spTree>
    <p:extLst>
      <p:ext uri="{BB962C8B-B14F-4D97-AF65-F5344CB8AC3E}">
        <p14:creationId xmlns:p14="http://schemas.microsoft.com/office/powerpoint/2010/main" val="3323783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0" y="441499"/>
            <a:ext cx="12192000" cy="628153"/>
          </a:xfrm>
          <a:solidFill>
            <a:schemeClr val="accent1">
              <a:lumMod val="7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p>
            <a:r>
              <a:rPr lang="en-US" sz="2800" dirty="0"/>
              <a:t>Increase in Number and Quality of </a:t>
            </a:r>
            <a:r>
              <a:rPr lang="en-US" sz="2800" dirty="0" smtClean="0"/>
              <a:t>Contributions to ITU-T SG3</a:t>
            </a:r>
            <a:endParaRPr lang="en-US" sz="2800" dirty="0"/>
          </a:p>
        </p:txBody>
      </p:sp>
      <p:sp>
        <p:nvSpPr>
          <p:cNvPr id="7" name="Rectangle 6"/>
          <p:cNvSpPr/>
          <p:nvPr/>
        </p:nvSpPr>
        <p:spPr>
          <a:xfrm>
            <a:off x="3965302" y="6148959"/>
            <a:ext cx="4629770" cy="584775"/>
          </a:xfrm>
          <a:prstGeom prst="rect">
            <a:avLst/>
          </a:prstGeom>
        </p:spPr>
        <p:txBody>
          <a:bodyPr wrap="square">
            <a:spAutoFit/>
          </a:bodyPr>
          <a:lstStyle/>
          <a:p>
            <a:pPr algn="ctr"/>
            <a:r>
              <a:rPr lang="en-US" sz="1600" b="1" dirty="0">
                <a:latin typeface="Calibri" panose="020F0502020204030204" pitchFamily="34" charset="0"/>
              </a:rPr>
              <a:t> Renewed interest driven by the approval of new Questions by TSAG in June 2015</a:t>
            </a:r>
            <a:endParaRPr lang="en-US" sz="1400" dirty="0">
              <a:solidFill>
                <a:schemeClr val="accent1">
                  <a:lumMod val="75000"/>
                </a:schemeClr>
              </a:solidFill>
            </a:endParaRPr>
          </a:p>
        </p:txBody>
      </p:sp>
      <p:graphicFrame>
        <p:nvGraphicFramePr>
          <p:cNvPr id="9" name="Chart 8"/>
          <p:cNvGraphicFramePr>
            <a:graphicFrameLocks/>
          </p:cNvGraphicFramePr>
          <p:nvPr>
            <p:extLst>
              <p:ext uri="{D42A27DB-BD31-4B8C-83A1-F6EECF244321}">
                <p14:modId xmlns:p14="http://schemas.microsoft.com/office/powerpoint/2010/main" val="2405641727"/>
              </p:ext>
            </p:extLst>
          </p:nvPr>
        </p:nvGraphicFramePr>
        <p:xfrm>
          <a:off x="2980881" y="1197206"/>
          <a:ext cx="6456491" cy="4877183"/>
        </p:xfrm>
        <a:graphic>
          <a:graphicData uri="http://schemas.openxmlformats.org/drawingml/2006/chart">
            <c:chart xmlns:c="http://schemas.openxmlformats.org/drawingml/2006/chart" xmlns:r="http://schemas.openxmlformats.org/officeDocument/2006/relationships" r:id="rId2"/>
          </a:graphicData>
        </a:graphic>
      </p:graphicFrame>
      <p:cxnSp>
        <p:nvCxnSpPr>
          <p:cNvPr id="10" name="Straight Arrow Connector 9"/>
          <p:cNvCxnSpPr/>
          <p:nvPr/>
        </p:nvCxnSpPr>
        <p:spPr>
          <a:xfrm flipV="1">
            <a:off x="3089456" y="2001691"/>
            <a:ext cx="5692582" cy="3420229"/>
          </a:xfrm>
          <a:prstGeom prst="straightConnector1">
            <a:avLst/>
          </a:prstGeom>
          <a:ln w="28575">
            <a:solidFill>
              <a:schemeClr val="accent2">
                <a:lumMod val="60000"/>
                <a:lumOff val="40000"/>
              </a:schemeClr>
            </a:solidFill>
            <a:tailEnd type="triangle"/>
          </a:ln>
          <a:effectLst>
            <a:outerShdw blurRad="50800" dist="38100" dir="5400000" algn="t" rotWithShape="0">
              <a:prstClr val="black">
                <a:alpha val="40000"/>
              </a:prstClr>
            </a:outerShdw>
          </a:effectLst>
        </p:spPr>
        <p:style>
          <a:lnRef idx="1">
            <a:schemeClr val="accent2"/>
          </a:lnRef>
          <a:fillRef idx="0">
            <a:schemeClr val="accent2"/>
          </a:fillRef>
          <a:effectRef idx="0">
            <a:schemeClr val="accent2"/>
          </a:effectRef>
          <a:fontRef idx="minor">
            <a:schemeClr val="tx1"/>
          </a:fontRef>
        </p:style>
      </p:cxnSp>
      <p:sp>
        <p:nvSpPr>
          <p:cNvPr id="11" name="TextBox 6"/>
          <p:cNvSpPr txBox="1"/>
          <p:nvPr/>
        </p:nvSpPr>
        <p:spPr>
          <a:xfrm rot="19735702">
            <a:off x="4382193" y="3204640"/>
            <a:ext cx="2448016" cy="553998"/>
          </a:xfrm>
          <a:prstGeom prst="rect">
            <a:avLst/>
          </a:prstGeom>
          <a:noFill/>
          <a:ln>
            <a:solidFill>
              <a:schemeClr val="accent2">
                <a:lumMod val="75000"/>
              </a:schemeClr>
            </a:solidFill>
          </a:ln>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1400" b="1" dirty="0">
                <a:solidFill>
                  <a:schemeClr val="accent2">
                    <a:lumMod val="75000"/>
                  </a:schemeClr>
                </a:solidFill>
              </a:rPr>
              <a:t> More than </a:t>
            </a:r>
            <a:r>
              <a:rPr lang="en-US" sz="1600" b="1" dirty="0">
                <a:solidFill>
                  <a:schemeClr val="accent2">
                    <a:lumMod val="75000"/>
                  </a:schemeClr>
                </a:solidFill>
              </a:rPr>
              <a:t>900%</a:t>
            </a:r>
            <a:r>
              <a:rPr lang="en-US" sz="1400" b="1" dirty="0">
                <a:solidFill>
                  <a:schemeClr val="accent2">
                    <a:lumMod val="75000"/>
                  </a:schemeClr>
                </a:solidFill>
              </a:rPr>
              <a:t> increase </a:t>
            </a:r>
            <a:br>
              <a:rPr lang="en-US" sz="1400" b="1" dirty="0">
                <a:solidFill>
                  <a:schemeClr val="accent2">
                    <a:lumMod val="75000"/>
                  </a:schemeClr>
                </a:solidFill>
              </a:rPr>
            </a:br>
            <a:r>
              <a:rPr lang="en-US" sz="1400" b="1" dirty="0">
                <a:solidFill>
                  <a:schemeClr val="accent2">
                    <a:lumMod val="75000"/>
                  </a:schemeClr>
                </a:solidFill>
              </a:rPr>
              <a:t>from 2000-2014 average </a:t>
            </a:r>
          </a:p>
        </p:txBody>
      </p:sp>
      <p:sp>
        <p:nvSpPr>
          <p:cNvPr id="8" name="Snip Single Corner Rectangle 7"/>
          <p:cNvSpPr/>
          <p:nvPr/>
        </p:nvSpPr>
        <p:spPr>
          <a:xfrm>
            <a:off x="0" y="11445"/>
            <a:ext cx="4105275"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b="1" dirty="0">
                <a:solidFill>
                  <a:schemeClr val="tx1">
                    <a:lumMod val="50000"/>
                    <a:lumOff val="50000"/>
                  </a:schemeClr>
                </a:solidFill>
              </a:rPr>
              <a:t> Highlights of achievements</a:t>
            </a:r>
          </a:p>
        </p:txBody>
      </p:sp>
    </p:spTree>
    <p:extLst>
      <p:ext uri="{BB962C8B-B14F-4D97-AF65-F5344CB8AC3E}">
        <p14:creationId xmlns:p14="http://schemas.microsoft.com/office/powerpoint/2010/main" val="21722900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4"/>
          <p:cNvSpPr txBox="1">
            <a:spLocks/>
          </p:cNvSpPr>
          <p:nvPr/>
        </p:nvSpPr>
        <p:spPr>
          <a:xfrm>
            <a:off x="0" y="348708"/>
            <a:ext cx="12192000" cy="652924"/>
          </a:xfrm>
          <a:prstGeom prst="rect">
            <a:avLst/>
          </a:prstGeom>
          <a:solidFill>
            <a:schemeClr val="accent1">
              <a:lumMod val="7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vert="horz" lIns="91440" tIns="45720" rIns="91440" bIns="45720" rtlCol="0" anchor="ctr">
            <a:normAutofit/>
          </a:bodyPr>
          <a:lstStyle>
            <a:lvl1pPr algn="ctr">
              <a:spcBef>
                <a:spcPct val="0"/>
              </a:spcBef>
              <a:buNone/>
              <a:defRPr sz="2800" b="1" i="0"/>
            </a:lvl1pPr>
          </a:lstStyle>
          <a:p>
            <a:r>
              <a:rPr lang="en-GB" dirty="0" smtClean="0"/>
              <a:t>ITU-T SG3: Supplements (2013-2016)</a:t>
            </a:r>
            <a:endParaRPr lang="en-US" dirty="0"/>
          </a:p>
        </p:txBody>
      </p:sp>
      <p:sp>
        <p:nvSpPr>
          <p:cNvPr id="14" name="Snip Single Corner Rectangle 13"/>
          <p:cNvSpPr/>
          <p:nvPr/>
        </p:nvSpPr>
        <p:spPr>
          <a:xfrm>
            <a:off x="-1" y="0"/>
            <a:ext cx="4105275" cy="430054"/>
          </a:xfrm>
          <a:prstGeom prst="snip1Rect">
            <a:avLst>
              <a:gd name="adj" fmla="val 28938"/>
            </a:avLst>
          </a:prstGeom>
          <a:solidFill>
            <a:schemeClr val="bg1">
              <a:lumMod val="95000"/>
            </a:schemeClr>
          </a:solidFill>
          <a:ln>
            <a:noFill/>
          </a:ln>
          <a:effectLst>
            <a:outerShdw blurRad="50800" dist="38100" dir="18900000" algn="bl"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wrap="square">
            <a:spAutoFit/>
          </a:bodyPr>
          <a:lstStyle/>
          <a:p>
            <a:pPr algn="ctr"/>
            <a:r>
              <a:rPr lang="en-US" b="1" dirty="0">
                <a:solidFill>
                  <a:schemeClr val="tx1">
                    <a:lumMod val="50000"/>
                    <a:lumOff val="50000"/>
                  </a:schemeClr>
                </a:solidFill>
              </a:rPr>
              <a:t> Highlights of achievements</a:t>
            </a:r>
          </a:p>
        </p:txBody>
      </p:sp>
      <p:graphicFrame>
        <p:nvGraphicFramePr>
          <p:cNvPr id="2" name="Table 1"/>
          <p:cNvGraphicFramePr>
            <a:graphicFrameLocks noGrp="1"/>
          </p:cNvGraphicFramePr>
          <p:nvPr>
            <p:extLst>
              <p:ext uri="{D42A27DB-BD31-4B8C-83A1-F6EECF244321}">
                <p14:modId xmlns:p14="http://schemas.microsoft.com/office/powerpoint/2010/main" val="3175045337"/>
              </p:ext>
            </p:extLst>
          </p:nvPr>
        </p:nvGraphicFramePr>
        <p:xfrm>
          <a:off x="543634" y="1705324"/>
          <a:ext cx="7647865" cy="3857274"/>
        </p:xfrm>
        <a:graphic>
          <a:graphicData uri="http://schemas.openxmlformats.org/drawingml/2006/table">
            <a:tbl>
              <a:tblPr firstRow="1" firstCol="1" bandRow="1">
                <a:tableStyleId>{5C22544A-7EE6-4342-B048-85BDC9FD1C3A}</a:tableStyleId>
              </a:tblPr>
              <a:tblGrid>
                <a:gridCol w="1736238"/>
                <a:gridCol w="1115215"/>
                <a:gridCol w="4796412"/>
              </a:tblGrid>
              <a:tr h="642879">
                <a:tc>
                  <a:txBody>
                    <a:bodyPr/>
                    <a:lstStyle/>
                    <a:p>
                      <a:pPr algn="ctr" hangingPunct="0">
                        <a:spcBef>
                          <a:spcPts val="400"/>
                        </a:spcBef>
                        <a:spcAft>
                          <a:spcPts val="400"/>
                        </a:spcAft>
                        <a:tabLst>
                          <a:tab pos="1188085" algn="l"/>
                        </a:tabLst>
                      </a:pPr>
                      <a:r>
                        <a:rPr lang="en-GB" sz="1800" dirty="0">
                          <a:effectLst/>
                        </a:rPr>
                        <a:t>Supplement</a:t>
                      </a:r>
                      <a:endParaRPr lang="en-US" sz="1800" b="1" dirty="0">
                        <a:effectLst/>
                        <a:latin typeface="Times New Roman Bold" panose="02020803070505020304" pitchFamily="18" charset="0"/>
                        <a:ea typeface="Times New Roman" panose="02020603050405020304" pitchFamily="18" charset="0"/>
                        <a:cs typeface="Times New Roman" panose="02020603050405020304" pitchFamily="18" charset="0"/>
                      </a:endParaRPr>
                    </a:p>
                  </a:txBody>
                  <a:tcPr marL="37723" marR="37723" marT="37723" marB="37723" anchor="ctr">
                    <a:solidFill>
                      <a:schemeClr val="accent4">
                        <a:lumMod val="50000"/>
                      </a:schemeClr>
                    </a:solidFill>
                  </a:tcPr>
                </a:tc>
                <a:tc>
                  <a:txBody>
                    <a:bodyPr/>
                    <a:lstStyle/>
                    <a:p>
                      <a:pPr algn="ctr" hangingPunct="0">
                        <a:spcBef>
                          <a:spcPts val="400"/>
                        </a:spcBef>
                        <a:spcAft>
                          <a:spcPts val="400"/>
                        </a:spcAft>
                        <a:tabLst>
                          <a:tab pos="1188085" algn="l"/>
                        </a:tabLst>
                      </a:pPr>
                      <a:r>
                        <a:rPr lang="en-GB" sz="1800" dirty="0" smtClean="0">
                          <a:effectLst/>
                        </a:rPr>
                        <a:t>Approval date</a:t>
                      </a:r>
                      <a:endParaRPr lang="en-US" sz="1800" b="1" dirty="0">
                        <a:effectLst/>
                        <a:latin typeface="Times New Roman Bold" panose="02020803070505020304" pitchFamily="18" charset="0"/>
                        <a:ea typeface="Times New Roman" panose="02020603050405020304" pitchFamily="18" charset="0"/>
                        <a:cs typeface="Times New Roman" panose="02020603050405020304" pitchFamily="18" charset="0"/>
                      </a:endParaRPr>
                    </a:p>
                  </a:txBody>
                  <a:tcPr marL="37723" marR="37723" marT="37723" marB="37723" anchor="ctr">
                    <a:solidFill>
                      <a:schemeClr val="accent4">
                        <a:lumMod val="50000"/>
                      </a:schemeClr>
                    </a:solidFill>
                  </a:tcPr>
                </a:tc>
                <a:tc>
                  <a:txBody>
                    <a:bodyPr/>
                    <a:lstStyle/>
                    <a:p>
                      <a:pPr algn="ctr" hangingPunct="0">
                        <a:spcBef>
                          <a:spcPts val="400"/>
                        </a:spcBef>
                        <a:spcAft>
                          <a:spcPts val="400"/>
                        </a:spcAft>
                        <a:tabLst>
                          <a:tab pos="1188085" algn="l"/>
                        </a:tabLst>
                      </a:pPr>
                      <a:r>
                        <a:rPr lang="en-GB" sz="1800" dirty="0">
                          <a:effectLst/>
                        </a:rPr>
                        <a:t>Title</a:t>
                      </a:r>
                      <a:endParaRPr lang="en-US" sz="1800" b="1" dirty="0">
                        <a:effectLst/>
                        <a:latin typeface="Times New Roman Bold" panose="02020803070505020304" pitchFamily="18" charset="0"/>
                        <a:ea typeface="Times New Roman" panose="02020603050405020304" pitchFamily="18" charset="0"/>
                        <a:cs typeface="Times New Roman" panose="02020603050405020304" pitchFamily="18" charset="0"/>
                      </a:endParaRPr>
                    </a:p>
                  </a:txBody>
                  <a:tcPr marL="37723" marR="37723" marT="37723" marB="37723" anchor="ctr">
                    <a:solidFill>
                      <a:schemeClr val="accent4">
                        <a:lumMod val="50000"/>
                      </a:schemeClr>
                    </a:solidFill>
                  </a:tcPr>
                </a:tc>
              </a:tr>
              <a:tr h="642879">
                <a:tc>
                  <a:txBody>
                    <a:bodyPr/>
                    <a:lstStyle/>
                    <a:p>
                      <a:pPr hangingPunct="0">
                        <a:spcBef>
                          <a:spcPts val="200"/>
                        </a:spcBef>
                        <a:spcAft>
                          <a:spcPts val="200"/>
                        </a:spcAft>
                        <a:tabLst>
                          <a:tab pos="180340" algn="l"/>
                          <a:tab pos="540385" algn="l"/>
                          <a:tab pos="900430" algn="l"/>
                          <a:tab pos="1188085" algn="l"/>
                          <a:tab pos="1260475" algn="l"/>
                          <a:tab pos="1620520" algn="l"/>
                          <a:tab pos="1980565" algn="l"/>
                          <a:tab pos="2340610" algn="l"/>
                        </a:tabLst>
                      </a:pPr>
                      <a:r>
                        <a:rPr lang="en-US" sz="1800" dirty="0">
                          <a:effectLst/>
                        </a:rPr>
                        <a:t>D.50, </a:t>
                      </a:r>
                      <a:r>
                        <a:rPr lang="en-US" sz="1800" dirty="0" err="1" smtClean="0">
                          <a:effectLst/>
                        </a:rPr>
                        <a:t>Supp</a:t>
                      </a:r>
                      <a:r>
                        <a:rPr lang="en-US" sz="1800" dirty="0" smtClean="0">
                          <a:effectLst/>
                        </a:rPr>
                        <a:t> </a:t>
                      </a:r>
                      <a:r>
                        <a:rPr lang="en-US" sz="1800" dirty="0">
                          <a:effectLst/>
                        </a:rPr>
                        <a:t>2</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tc>
                <a:tc>
                  <a:txBody>
                    <a:bodyPr/>
                    <a:lstStyle/>
                    <a:p>
                      <a:pPr algn="ctr" hangingPunct="0">
                        <a:spcBef>
                          <a:spcPts val="200"/>
                        </a:spcBef>
                        <a:spcAft>
                          <a:spcPts val="200"/>
                        </a:spcAft>
                        <a:tabLst>
                          <a:tab pos="180340" algn="l"/>
                          <a:tab pos="540385" algn="l"/>
                          <a:tab pos="900430" algn="l"/>
                          <a:tab pos="1188085" algn="l"/>
                          <a:tab pos="1260475" algn="l"/>
                          <a:tab pos="1620520" algn="l"/>
                          <a:tab pos="1980565" algn="l"/>
                          <a:tab pos="2340610" algn="l"/>
                        </a:tabLst>
                      </a:pPr>
                      <a:r>
                        <a:rPr lang="en-GB" sz="1400" b="1" dirty="0">
                          <a:effectLst/>
                        </a:rPr>
                        <a:t>2013-05-31</a:t>
                      </a:r>
                      <a:endParaRPr lang="en-US" sz="1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nchor="ctr"/>
                </a:tc>
                <a:tc>
                  <a:txBody>
                    <a:bodyPr/>
                    <a:lstStyle/>
                    <a:p>
                      <a:pPr hangingPunct="0">
                        <a:spcBef>
                          <a:spcPts val="200"/>
                        </a:spcBef>
                        <a:spcAft>
                          <a:spcPts val="200"/>
                        </a:spcAft>
                        <a:tabLst>
                          <a:tab pos="180340" algn="l"/>
                          <a:tab pos="540385" algn="l"/>
                          <a:tab pos="900430" algn="l"/>
                          <a:tab pos="1188085" algn="l"/>
                          <a:tab pos="1260475" algn="l"/>
                          <a:tab pos="1620520" algn="l"/>
                          <a:tab pos="1980565" algn="l"/>
                          <a:tab pos="2340610" algn="l"/>
                          <a:tab pos="504190" algn="l"/>
                          <a:tab pos="900430" algn="l"/>
                          <a:tab pos="1188085" algn="l"/>
                          <a:tab pos="1260475" algn="l"/>
                        </a:tabLst>
                      </a:pPr>
                      <a:r>
                        <a:rPr lang="en-US" sz="1600" b="1" dirty="0">
                          <a:effectLst/>
                        </a:rPr>
                        <a:t>Guidelines for reducing the costs of international internet connectivity </a:t>
                      </a:r>
                      <a:endParaRPr lang="en-US" sz="16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tc>
              </a:tr>
              <a:tr h="642879">
                <a:tc>
                  <a:txBody>
                    <a:bodyPr/>
                    <a:lstStyle/>
                    <a:p>
                      <a:pPr hangingPunct="0">
                        <a:spcBef>
                          <a:spcPts val="200"/>
                        </a:spcBef>
                        <a:spcAft>
                          <a:spcPts val="200"/>
                        </a:spcAft>
                        <a:tabLst>
                          <a:tab pos="180340" algn="l"/>
                          <a:tab pos="540385" algn="l"/>
                          <a:tab pos="900430" algn="l"/>
                          <a:tab pos="1188085" algn="l"/>
                          <a:tab pos="1260475" algn="l"/>
                          <a:tab pos="1620520" algn="l"/>
                          <a:tab pos="1980565" algn="l"/>
                          <a:tab pos="2340610" algn="l"/>
                        </a:tabLst>
                      </a:pPr>
                      <a:r>
                        <a:rPr lang="en-US" sz="1800" dirty="0">
                          <a:effectLst/>
                        </a:rPr>
                        <a:t>D.195, </a:t>
                      </a:r>
                      <a:r>
                        <a:rPr lang="en-US" sz="1800" dirty="0" err="1">
                          <a:effectLst/>
                        </a:rPr>
                        <a:t>Supp</a:t>
                      </a:r>
                      <a:r>
                        <a:rPr lang="en-US" sz="1800" dirty="0">
                          <a:effectLst/>
                        </a:rPr>
                        <a:t> 1</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tc>
                <a:tc>
                  <a:txBody>
                    <a:bodyPr/>
                    <a:lstStyle/>
                    <a:p>
                      <a:pPr algn="ctr" hangingPunct="0">
                        <a:spcBef>
                          <a:spcPts val="200"/>
                        </a:spcBef>
                        <a:spcAft>
                          <a:spcPts val="200"/>
                        </a:spcAft>
                        <a:tabLst>
                          <a:tab pos="180340" algn="l"/>
                          <a:tab pos="540385" algn="l"/>
                          <a:tab pos="900430" algn="l"/>
                          <a:tab pos="1188085" algn="l"/>
                          <a:tab pos="1260475" algn="l"/>
                          <a:tab pos="1620520" algn="l"/>
                          <a:tab pos="1980565" algn="l"/>
                          <a:tab pos="2340610" algn="l"/>
                        </a:tabLst>
                      </a:pPr>
                      <a:r>
                        <a:rPr lang="en-GB" sz="1400" b="1" dirty="0">
                          <a:effectLst/>
                        </a:rPr>
                        <a:t>2013-05-31</a:t>
                      </a:r>
                      <a:endParaRPr lang="en-US" sz="1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nchor="ctr"/>
                </a:tc>
                <a:tc>
                  <a:txBody>
                    <a:bodyPr/>
                    <a:lstStyle/>
                    <a:p>
                      <a:pPr hangingPunct="0">
                        <a:spcBef>
                          <a:spcPts val="200"/>
                        </a:spcBef>
                        <a:spcAft>
                          <a:spcPts val="200"/>
                        </a:spcAft>
                        <a:tabLst>
                          <a:tab pos="180340" algn="l"/>
                          <a:tab pos="540385" algn="l"/>
                          <a:tab pos="900430" algn="l"/>
                          <a:tab pos="1188085" algn="l"/>
                          <a:tab pos="1260475" algn="l"/>
                          <a:tab pos="1620520" algn="l"/>
                          <a:tab pos="1980565" algn="l"/>
                          <a:tab pos="2340610" algn="l"/>
                          <a:tab pos="504190" algn="l"/>
                          <a:tab pos="900430" algn="l"/>
                          <a:tab pos="1188085" algn="l"/>
                          <a:tab pos="1260475" algn="l"/>
                        </a:tabLst>
                      </a:pPr>
                      <a:r>
                        <a:rPr lang="en-GB" sz="1600" b="1" dirty="0">
                          <a:effectLst/>
                        </a:rPr>
                        <a:t>Credit Management Guidelines </a:t>
                      </a:r>
                      <a:endParaRPr lang="en-US" sz="16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tc>
              </a:tr>
              <a:tr h="642879">
                <a:tc>
                  <a:txBody>
                    <a:bodyPr/>
                    <a:lstStyle/>
                    <a:p>
                      <a:pPr hangingPunct="0">
                        <a:spcBef>
                          <a:spcPts val="200"/>
                        </a:spcBef>
                        <a:spcAft>
                          <a:spcPts val="200"/>
                        </a:spcAft>
                        <a:tabLst>
                          <a:tab pos="180340" algn="l"/>
                          <a:tab pos="540385" algn="l"/>
                          <a:tab pos="900430" algn="l"/>
                          <a:tab pos="1188085" algn="l"/>
                          <a:tab pos="1260475" algn="l"/>
                          <a:tab pos="1620520" algn="l"/>
                          <a:tab pos="1980565" algn="l"/>
                          <a:tab pos="2340610" algn="l"/>
                        </a:tabLst>
                      </a:pPr>
                      <a:r>
                        <a:rPr lang="en-US" sz="1800" dirty="0">
                          <a:effectLst/>
                        </a:rPr>
                        <a:t>D.195, </a:t>
                      </a:r>
                      <a:r>
                        <a:rPr lang="en-US" sz="1800" dirty="0" err="1">
                          <a:effectLst/>
                        </a:rPr>
                        <a:t>Supp</a:t>
                      </a:r>
                      <a:r>
                        <a:rPr lang="en-US" sz="1800" dirty="0">
                          <a:effectLst/>
                        </a:rPr>
                        <a:t> 2</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tc>
                <a:tc>
                  <a:txBody>
                    <a:bodyPr/>
                    <a:lstStyle/>
                    <a:p>
                      <a:pPr algn="ctr" hangingPunct="0">
                        <a:spcBef>
                          <a:spcPts val="200"/>
                        </a:spcBef>
                        <a:spcAft>
                          <a:spcPts val="200"/>
                        </a:spcAft>
                        <a:tabLst>
                          <a:tab pos="180340" algn="l"/>
                          <a:tab pos="540385" algn="l"/>
                          <a:tab pos="900430" algn="l"/>
                          <a:tab pos="1188085" algn="l"/>
                          <a:tab pos="1260475" algn="l"/>
                          <a:tab pos="1620520" algn="l"/>
                          <a:tab pos="1980565" algn="l"/>
                          <a:tab pos="2340610" algn="l"/>
                        </a:tabLst>
                      </a:pPr>
                      <a:r>
                        <a:rPr lang="en-GB" sz="1400" b="1" dirty="0">
                          <a:effectLst/>
                        </a:rPr>
                        <a:t>2013-05-31</a:t>
                      </a:r>
                      <a:endParaRPr lang="en-US" sz="1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nchor="ctr"/>
                </a:tc>
                <a:tc>
                  <a:txBody>
                    <a:bodyPr/>
                    <a:lstStyle/>
                    <a:p>
                      <a:pPr hangingPunct="0">
                        <a:spcBef>
                          <a:spcPts val="200"/>
                        </a:spcBef>
                        <a:spcAft>
                          <a:spcPts val="200"/>
                        </a:spcAft>
                        <a:tabLst>
                          <a:tab pos="180340" algn="l"/>
                          <a:tab pos="540385" algn="l"/>
                          <a:tab pos="900430" algn="l"/>
                          <a:tab pos="1188085" algn="l"/>
                          <a:tab pos="1260475" algn="l"/>
                          <a:tab pos="1620520" algn="l"/>
                          <a:tab pos="1980565" algn="l"/>
                          <a:tab pos="2340610" algn="l"/>
                          <a:tab pos="504190" algn="l"/>
                          <a:tab pos="900430" algn="l"/>
                          <a:tab pos="1188085" algn="l"/>
                          <a:tab pos="1260475" algn="l"/>
                        </a:tabLst>
                      </a:pPr>
                      <a:r>
                        <a:rPr lang="en-GB" sz="1600" b="1" dirty="0">
                          <a:effectLst/>
                        </a:rPr>
                        <a:t>DSO (Day Sales Outstanding) Management Guidelines</a:t>
                      </a:r>
                      <a:endParaRPr lang="en-US" sz="16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tc>
              </a:tr>
              <a:tr h="642879">
                <a:tc>
                  <a:txBody>
                    <a:bodyPr/>
                    <a:lstStyle/>
                    <a:p>
                      <a:pPr hangingPunct="0">
                        <a:spcBef>
                          <a:spcPts val="200"/>
                        </a:spcBef>
                        <a:spcAft>
                          <a:spcPts val="200"/>
                        </a:spcAft>
                        <a:tabLst>
                          <a:tab pos="180340" algn="l"/>
                          <a:tab pos="540385" algn="l"/>
                          <a:tab pos="900430" algn="l"/>
                          <a:tab pos="1188085" algn="l"/>
                          <a:tab pos="1260475" algn="l"/>
                          <a:tab pos="1620520" algn="l"/>
                          <a:tab pos="1980565" algn="l"/>
                          <a:tab pos="2340610" algn="l"/>
                        </a:tabLst>
                      </a:pPr>
                      <a:r>
                        <a:rPr lang="en-US" sz="1800" dirty="0">
                          <a:effectLst/>
                        </a:rPr>
                        <a:t>D.195, </a:t>
                      </a:r>
                      <a:r>
                        <a:rPr lang="en-US" sz="1800" dirty="0" err="1">
                          <a:effectLst/>
                        </a:rPr>
                        <a:t>Supp</a:t>
                      </a:r>
                      <a:r>
                        <a:rPr lang="en-US" sz="1800" dirty="0">
                          <a:effectLst/>
                        </a:rPr>
                        <a:t> 3</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tc>
                <a:tc>
                  <a:txBody>
                    <a:bodyPr/>
                    <a:lstStyle/>
                    <a:p>
                      <a:pPr algn="ctr" hangingPunct="0">
                        <a:spcBef>
                          <a:spcPts val="200"/>
                        </a:spcBef>
                        <a:spcAft>
                          <a:spcPts val="200"/>
                        </a:spcAft>
                        <a:tabLst>
                          <a:tab pos="180340" algn="l"/>
                          <a:tab pos="540385" algn="l"/>
                          <a:tab pos="900430" algn="l"/>
                          <a:tab pos="1188085" algn="l"/>
                          <a:tab pos="1260475" algn="l"/>
                          <a:tab pos="1620520" algn="l"/>
                          <a:tab pos="1980565" algn="l"/>
                          <a:tab pos="2340610" algn="l"/>
                        </a:tabLst>
                      </a:pPr>
                      <a:r>
                        <a:rPr lang="en-GB" sz="1400" b="1" dirty="0">
                          <a:effectLst/>
                        </a:rPr>
                        <a:t>2013-05-31</a:t>
                      </a:r>
                      <a:endParaRPr lang="en-US" sz="1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nchor="ctr"/>
                </a:tc>
                <a:tc>
                  <a:txBody>
                    <a:bodyPr/>
                    <a:lstStyle/>
                    <a:p>
                      <a:pPr hangingPunct="0">
                        <a:spcBef>
                          <a:spcPts val="200"/>
                        </a:spcBef>
                        <a:spcAft>
                          <a:spcPts val="200"/>
                        </a:spcAft>
                        <a:tabLst>
                          <a:tab pos="180340" algn="l"/>
                          <a:tab pos="540385" algn="l"/>
                          <a:tab pos="900430" algn="l"/>
                          <a:tab pos="1188085" algn="l"/>
                          <a:tab pos="1260475" algn="l"/>
                          <a:tab pos="1620520" algn="l"/>
                          <a:tab pos="1980565" algn="l"/>
                          <a:tab pos="2340610" algn="l"/>
                          <a:tab pos="504190" algn="l"/>
                          <a:tab pos="900430" algn="l"/>
                          <a:tab pos="1188085" algn="l"/>
                          <a:tab pos="1260475" algn="l"/>
                        </a:tabLst>
                      </a:pPr>
                      <a:r>
                        <a:rPr lang="en-GB" sz="1600" b="1" dirty="0">
                          <a:effectLst/>
                        </a:rPr>
                        <a:t>Prepayment Guidelines</a:t>
                      </a:r>
                      <a:endParaRPr lang="en-US" sz="16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tc>
              </a:tr>
              <a:tr h="642879">
                <a:tc>
                  <a:txBody>
                    <a:bodyPr/>
                    <a:lstStyle/>
                    <a:p>
                      <a:pPr hangingPunct="0">
                        <a:spcBef>
                          <a:spcPts val="200"/>
                        </a:spcBef>
                        <a:spcAft>
                          <a:spcPts val="200"/>
                        </a:spcAft>
                        <a:tabLst>
                          <a:tab pos="180340" algn="l"/>
                          <a:tab pos="540385" algn="l"/>
                          <a:tab pos="900430" algn="l"/>
                          <a:tab pos="1188085" algn="l"/>
                          <a:tab pos="1260475" algn="l"/>
                          <a:tab pos="1620520" algn="l"/>
                          <a:tab pos="1980565" algn="l"/>
                          <a:tab pos="2340610" algn="l"/>
                        </a:tabLst>
                      </a:pPr>
                      <a:r>
                        <a:rPr lang="en-US" sz="1800" dirty="0">
                          <a:effectLst/>
                        </a:rPr>
                        <a:t>D.170, </a:t>
                      </a:r>
                      <a:r>
                        <a:rPr lang="en-US" sz="1800" dirty="0" err="1">
                          <a:effectLst/>
                        </a:rPr>
                        <a:t>Supp</a:t>
                      </a:r>
                      <a:r>
                        <a:rPr lang="en-US" sz="1800" dirty="0">
                          <a:effectLst/>
                        </a:rPr>
                        <a:t> 5</a:t>
                      </a:r>
                      <a:endParaRPr lang="en-US" sz="18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tc>
                <a:tc>
                  <a:txBody>
                    <a:bodyPr/>
                    <a:lstStyle/>
                    <a:p>
                      <a:pPr algn="ctr" hangingPunct="0">
                        <a:spcBef>
                          <a:spcPts val="200"/>
                        </a:spcBef>
                        <a:spcAft>
                          <a:spcPts val="200"/>
                        </a:spcAft>
                        <a:tabLst>
                          <a:tab pos="180340" algn="l"/>
                          <a:tab pos="540385" algn="l"/>
                          <a:tab pos="900430" algn="l"/>
                          <a:tab pos="1188085" algn="l"/>
                          <a:tab pos="1260475" algn="l"/>
                          <a:tab pos="1620520" algn="l"/>
                          <a:tab pos="1980565" algn="l"/>
                          <a:tab pos="2340610" algn="l"/>
                        </a:tabLst>
                      </a:pPr>
                      <a:r>
                        <a:rPr lang="en-GB" sz="1400" b="1" dirty="0">
                          <a:effectLst/>
                        </a:rPr>
                        <a:t>2013-05-31</a:t>
                      </a:r>
                      <a:endParaRPr lang="en-US" sz="1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nchor="ctr"/>
                </a:tc>
                <a:tc>
                  <a:txBody>
                    <a:bodyPr/>
                    <a:lstStyle/>
                    <a:p>
                      <a:pPr hangingPunct="0">
                        <a:spcBef>
                          <a:spcPts val="200"/>
                        </a:spcBef>
                        <a:spcAft>
                          <a:spcPts val="200"/>
                        </a:spcAft>
                        <a:tabLst>
                          <a:tab pos="180340" algn="l"/>
                          <a:tab pos="540385" algn="l"/>
                          <a:tab pos="900430" algn="l"/>
                          <a:tab pos="1188085" algn="l"/>
                          <a:tab pos="1260475" algn="l"/>
                          <a:tab pos="1620520" algn="l"/>
                          <a:tab pos="1980565" algn="l"/>
                          <a:tab pos="2340610" algn="l"/>
                          <a:tab pos="504190" algn="l"/>
                          <a:tab pos="900430" algn="l"/>
                          <a:tab pos="1188085" algn="l"/>
                          <a:tab pos="1260475" algn="l"/>
                        </a:tabLst>
                      </a:pPr>
                      <a:r>
                        <a:rPr lang="en-US" sz="1600" b="1" dirty="0">
                          <a:effectLst/>
                        </a:rPr>
                        <a:t>Guidelines for Fraud Mitigation </a:t>
                      </a:r>
                      <a:endParaRPr lang="en-US" sz="16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37723" marR="37723" marT="37723" marB="37723"/>
                </a:tc>
              </a:tr>
            </a:tbl>
          </a:graphicData>
        </a:graphic>
      </p:graphicFrame>
      <p:pic>
        <p:nvPicPr>
          <p:cNvPr id="6" name="Picture 5"/>
          <p:cNvPicPr>
            <a:picLocks noChangeAspect="1"/>
          </p:cNvPicPr>
          <p:nvPr/>
        </p:nvPicPr>
        <p:blipFill>
          <a:blip r:embed="rId2"/>
          <a:stretch>
            <a:fillRect/>
          </a:stretch>
        </p:blipFill>
        <p:spPr>
          <a:xfrm>
            <a:off x="8431046" y="1152002"/>
            <a:ext cx="3413291" cy="468852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017302260"/>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ITU White Background.potx" id="{9694207F-B86C-4347-AF5B-E18AD6864DC7}" vid="{B9639EA1-9A26-4D10-99CD-41579998EC6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7F68931A6B455448096185B52C4590C" ma:contentTypeVersion="1" ma:contentTypeDescription="Create a new document." ma:contentTypeScope="" ma:versionID="04e0a202ef5c7530a6b5bae423887f16">
  <xsd:schema xmlns:xsd="http://www.w3.org/2001/XMLSchema" xmlns:xs="http://www.w3.org/2001/XMLSchema" xmlns:p="http://schemas.microsoft.com/office/2006/metadata/properties" xmlns:ns1="http://schemas.microsoft.com/sharepoint/v3" targetNamespace="http://schemas.microsoft.com/office/2006/metadata/properties" ma:root="true" ma:fieldsID="3d8b0b90613641d2007733df16481c60" ns1:_="">
    <xsd:import namespace="http://schemas.microsoft.com/sharepoint/v3"/>
    <xsd:element name="properties">
      <xsd:complexType>
        <xsd:sequence>
          <xsd:element name="documentManagement">
            <xsd:complexType>
              <xsd:all>
                <xsd:element ref="ns1:PublishingStartDate" minOccurs="0"/>
                <xsd:element ref="ns1:PublishingExpirationDat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StartDate" ma:index="8" nillable="true" ma:displayName="Scheduling Start Date" ma:description="Scheduling Start Date is a site column created by the Publishing feature. It is used to specify the date and time on which this page will first appear to site visitors." ma:hidden="true" ma:internalName="PublishingStartDate">
      <xsd:simpleType>
        <xsd:restriction base="dms:Unknown"/>
      </xsd:simpleType>
    </xsd:element>
    <xsd:element name="PublishingExpirationDate" ma:index="9" nillable="true" ma:displayName="Scheduling End Date" ma:description="Scheduling End Date is a site column created by the Publishing feature. It is used to specify the date and time on which this page will no longer appear to site visitors." ma:hidden="true" ma:internalName="PublishingExpirationDat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ublishingExpirationDate xmlns="http://schemas.microsoft.com/sharepoint/v3" xsi:nil="true"/>
    <PublishingStartDate xmlns="http://schemas.microsoft.com/sharepoint/v3"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259786F3-D30D-47C2-A7C4-67CB98CA7F60}"/>
</file>

<file path=customXml/itemProps2.xml><?xml version="1.0" encoding="utf-8"?>
<ds:datastoreItem xmlns:ds="http://schemas.openxmlformats.org/officeDocument/2006/customXml" ds:itemID="{621CCE5B-E25B-44FA-BE65-3B2B4FA5EAF1}"/>
</file>

<file path=customXml/itemProps3.xml><?xml version="1.0" encoding="utf-8"?>
<ds:datastoreItem xmlns:ds="http://schemas.openxmlformats.org/officeDocument/2006/customXml" ds:itemID="{097F5E02-A195-4C93-875D-F1314B6CB612}"/>
</file>

<file path=docProps/app.xml><?xml version="1.0" encoding="utf-8"?>
<Properties xmlns="http://schemas.openxmlformats.org/officeDocument/2006/extended-properties" xmlns:vt="http://schemas.openxmlformats.org/officeDocument/2006/docPropsVTypes">
  <Template/>
  <TotalTime>6079</TotalTime>
  <Words>1583</Words>
  <Application>Microsoft Office PowerPoint</Application>
  <PresentationFormat>Widescreen</PresentationFormat>
  <Paragraphs>220</Paragraphs>
  <Slides>19</Slides>
  <Notes>3</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19</vt:i4>
      </vt:variant>
    </vt:vector>
  </HeadingPairs>
  <TitlesOfParts>
    <vt:vector size="32" baseType="lpstr">
      <vt:lpstr>Lato Black</vt:lpstr>
      <vt:lpstr>Lato Light</vt:lpstr>
      <vt:lpstr>Malgun Gothic</vt:lpstr>
      <vt:lpstr>Myriad Pro Cond</vt:lpstr>
      <vt:lpstr>SimSun</vt:lpstr>
      <vt:lpstr>Arial</vt:lpstr>
      <vt:lpstr>Arial Black</vt:lpstr>
      <vt:lpstr>Calibri</vt:lpstr>
      <vt:lpstr>Times</vt:lpstr>
      <vt:lpstr>Times New Roman</vt:lpstr>
      <vt:lpstr>Times New Roman Bold</vt:lpstr>
      <vt:lpstr>Tw Cen MT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Increase in Number and Quality of Contributions to ITU-T SG3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BSG</cp:lastModifiedBy>
  <cp:revision>242</cp:revision>
  <dcterms:created xsi:type="dcterms:W3CDTF">2016-02-05T15:38:40Z</dcterms:created>
  <dcterms:modified xsi:type="dcterms:W3CDTF">2016-10-18T08:14:26Z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0x01010057F68931A6B455448096185B52C4590C</vt:lpwstr>
  </property>
</Properties>
</file>